
<file path=[Content_Types].xml><?xml version="1.0" encoding="utf-8"?>
<Types xmlns="http://schemas.openxmlformats.org/package/2006/content-types">
  <Default Extension="xml" ContentType="application/xml"/>
  <Default Extension="rels" ContentType="application/vnd.openxmlformats-package.relationships+xml"/>
  <Default Extension="png" ContentType="image/png"/>
  <Default Extension="jpeg" ContentType="image/jpeg"/>
  <Override PartName="/_rels/.rels" ContentType="application/vnd.openxmlformats-package.relationships+xml"/>
  <Override PartName="/docProps/core.xml" ContentType="application/vnd.openxmlformats-package.core-properties+xml"/>
  <Override PartName="/docProps/app.xml" ContentType="application/vnd.openxmlformats-officedocument.extended-properties+xml"/>
  <Override PartName="/docProps/custom.xml" ContentType="application/vnd.openxmlformats-officedocument.custom-properties+xml"/>
  <Override PartName="/ppt/presentation.xml" ContentType="application/vnd.openxmlformats-officedocument.presentationml.presentation.main+xml"/>
  <Override PartName="/ppt/slideMasters/_rels/slideMaster2.xml.rels" ContentType="application/vnd.openxmlformats-package.relationships+xml"/>
  <Override PartName="/ppt/slideMasters/_rels/slideMaster1.xml.rels" ContentType="application/vnd.openxmlformats-package.relationships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theme/theme1.xml" ContentType="application/vnd.openxmlformats-officedocument.theme+xml"/>
  <Override PartName="/ppt/theme/theme2.xml" ContentType="application/vnd.openxmlformats-officedocument.theme+xml"/>
  <Override PartName="/ppt/theme/theme3.xml" ContentType="application/vnd.openxmlformats-officedocument.theme+xml"/>
  <Override PartName="/ppt/notesSlides/_rels/notesSlide9.xml.rels" ContentType="application/vnd.openxmlformats-package.relationships+xml"/>
  <Override PartName="/ppt/notesSlides/notesSlide9.xml" ContentType="application/vnd.openxmlformats-officedocument.presentationml.notesSlide+xml"/>
  <Override PartName="/ppt/_rels/presentation.xml.rels" ContentType="application/vnd.openxmlformats-package.relationships+xml"/>
  <Override PartName="/ppt/slideLayouts/slideLayout13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_rels/slideLayout22.xml.rels" ContentType="application/vnd.openxmlformats-package.relationships+xml"/>
  <Override PartName="/ppt/slideLayouts/_rels/slideLayout7.xml.rels" ContentType="application/vnd.openxmlformats-package.relationships+xml"/>
  <Override PartName="/ppt/slideLayouts/_rels/slideLayout4.xml.rels" ContentType="application/vnd.openxmlformats-package.relationships+xml"/>
  <Override PartName="/ppt/slideLayouts/_rels/slideLayout17.xml.rels" ContentType="application/vnd.openxmlformats-package.relationships+xml"/>
  <Override PartName="/ppt/slideLayouts/_rels/slideLayout19.xml.rels" ContentType="application/vnd.openxmlformats-package.relationships+xml"/>
  <Override PartName="/ppt/slideLayouts/_rels/slideLayout21.xml.rels" ContentType="application/vnd.openxmlformats-package.relationships+xml"/>
  <Override PartName="/ppt/slideLayouts/_rels/slideLayout6.xml.rels" ContentType="application/vnd.openxmlformats-package.relationships+xml"/>
  <Override PartName="/ppt/slideLayouts/_rels/slideLayout3.xml.rels" ContentType="application/vnd.openxmlformats-package.relationships+xml"/>
  <Override PartName="/ppt/slideLayouts/_rels/slideLayout16.xml.rels" ContentType="application/vnd.openxmlformats-package.relationships+xml"/>
  <Override PartName="/ppt/slideLayouts/_rels/slideLayout18.xml.rels" ContentType="application/vnd.openxmlformats-package.relationships+xml"/>
  <Override PartName="/ppt/slideLayouts/_rels/slideLayout5.xml.rels" ContentType="application/vnd.openxmlformats-package.relationships+xml"/>
  <Override PartName="/ppt/slideLayouts/_rels/slideLayout13.xml.rels" ContentType="application/vnd.openxmlformats-package.relationships+xml"/>
  <Override PartName="/ppt/slideLayouts/_rels/slideLayout12.xml.rels" ContentType="application/vnd.openxmlformats-package.relationships+xml"/>
  <Override PartName="/ppt/slideLayouts/_rels/slideLayout11.xml.rels" ContentType="application/vnd.openxmlformats-package.relationships+xml"/>
  <Override PartName="/ppt/slideLayouts/_rels/slideLayout1.xml.rels" ContentType="application/vnd.openxmlformats-package.relationships+xml"/>
  <Override PartName="/ppt/slideLayouts/_rels/slideLayout14.xml.rels" ContentType="application/vnd.openxmlformats-package.relationships+xml"/>
  <Override PartName="/ppt/slideLayouts/_rels/slideLayout10.xml.rels" ContentType="application/vnd.openxmlformats-package.relationships+xml"/>
  <Override PartName="/ppt/slideLayouts/_rels/slideLayout24.xml.rels" ContentType="application/vnd.openxmlformats-package.relationships+xml"/>
  <Override PartName="/ppt/slideLayouts/_rels/slideLayout9.xml.rels" ContentType="application/vnd.openxmlformats-package.relationships+xml"/>
  <Override PartName="/ppt/slideLayouts/_rels/slideLayout23.xml.rels" ContentType="application/vnd.openxmlformats-package.relationships+xml"/>
  <Override PartName="/ppt/slideLayouts/_rels/slideLayout8.xml.rels" ContentType="application/vnd.openxmlformats-package.relationships+xml"/>
  <Override PartName="/ppt/slideLayouts/_rels/slideLayout15.xml.rels" ContentType="application/vnd.openxmlformats-package.relationships+xml"/>
  <Override PartName="/ppt/slideLayouts/_rels/slideLayout2.xml.rels" ContentType="application/vnd.openxmlformats-package.relationships+xml"/>
  <Override PartName="/ppt/slideLayouts/_rels/slideLayout20.xml.rels" ContentType="application/vnd.openxmlformats-package.relationships+xml"/>
  <Override PartName="/ppt/slideLayouts/slideLayout6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18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19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22.xml" ContentType="application/vnd.openxmlformats-officedocument.presentationml.slideLayout+xml"/>
  <Override PartName="/ppt/media/image1.png" ContentType="image/png"/>
  <Override PartName="/ppt/media/image2.png" ContentType="image/png"/>
  <Override PartName="/ppt/media/image3.png" ContentType="image/png"/>
  <Override PartName="/ppt/media/image4.png" ContentType="image/png"/>
  <Override PartName="/ppt/media/image5.png" ContentType="image/png"/>
  <Override PartName="/ppt/media/image10.png" ContentType="image/png"/>
  <Override PartName="/ppt/media/image6.png" ContentType="image/png"/>
  <Override PartName="/ppt/media/image7.wmf" ContentType="image/x-wmf"/>
  <Override PartName="/ppt/media/image8.png" ContentType="image/png"/>
  <Override PartName="/ppt/media/image9.png" ContentType="image/png"/>
  <Override PartName="/ppt/charts/_rels/chart32.xml.rels" ContentType="application/vnd.openxmlformats-package.relationships+xml"/>
  <Override PartName="/ppt/charts/_rels/chart50.xml.rels" ContentType="application/vnd.openxmlformats-package.relationships+xml"/>
  <Override PartName="/ppt/charts/_rels/chart51.xml.rels" ContentType="application/vnd.openxmlformats-package.relationships+xml"/>
  <Override PartName="/ppt/charts/chart56.xml" ContentType="application/vnd.openxmlformats-officedocument.drawingml.chart+xml"/>
  <Override PartName="/ppt/charts/chart55.xml" ContentType="application/vnd.openxmlformats-officedocument.drawingml.chart+xml"/>
  <Override PartName="/ppt/charts/chart54.xml" ContentType="application/vnd.openxmlformats-officedocument.drawingml.chart+xml"/>
  <Override PartName="/ppt/charts/chart53.xml" ContentType="application/vnd.openxmlformats-officedocument.drawingml.chart+xml"/>
  <Override PartName="/ppt/charts/chart29.xml" ContentType="application/vnd.openxmlformats-officedocument.drawingml.chart+xml"/>
  <Override PartName="/ppt/charts/chart28.xml" ContentType="application/vnd.openxmlformats-officedocument.drawingml.chart+xml"/>
  <Override PartName="/ppt/charts/chart27.xml" ContentType="application/vnd.openxmlformats-officedocument.drawingml.chart+xml"/>
  <Override PartName="/ppt/charts/chart13.xml" ContentType="application/vnd.openxmlformats-officedocument.drawingml.chart+xml"/>
  <Override PartName="/ppt/charts/chart14.xml" ContentType="application/vnd.openxmlformats-officedocument.drawingml.chart+xml"/>
  <Override PartName="/ppt/charts/chart15.xml" ContentType="application/vnd.openxmlformats-officedocument.drawingml.chart+xml"/>
  <Override PartName="/ppt/charts/chart16.xml" ContentType="application/vnd.openxmlformats-officedocument.drawingml.chart+xml"/>
  <Override PartName="/ppt/charts/chart26.xml" ContentType="application/vnd.openxmlformats-officedocument.drawingml.chart+xml"/>
  <Override PartName="/ppt/charts/chart63.xml" ContentType="application/vnd.openxmlformats-officedocument.drawingml.chart+xml"/>
  <Override PartName="/ppt/charts/chart41.xml" ContentType="application/vnd.openxmlformats-officedocument.drawingml.chart+xml"/>
  <Override PartName="/ppt/charts/chart3.xml" ContentType="application/vnd.openxmlformats-officedocument.drawingml.chart+xml"/>
  <Override PartName="/ppt/charts/chart25.xml" ContentType="application/vnd.openxmlformats-officedocument.drawingml.chart+xml"/>
  <Override PartName="/ppt/charts/chart62.xml" ContentType="application/vnd.openxmlformats-officedocument.drawingml.chart+xml"/>
  <Override PartName="/ppt/charts/chart1.xml" ContentType="application/vnd.openxmlformats-officedocument.drawingml.chart+xml"/>
  <Override PartName="/ppt/charts/chart23.xml" ContentType="application/vnd.openxmlformats-officedocument.drawingml.chart+xml"/>
  <Override PartName="/ppt/charts/chart60.xml" ContentType="application/vnd.openxmlformats-officedocument.drawingml.chart+xml"/>
  <Override PartName="/ppt/charts/chart18.xml" ContentType="application/vnd.openxmlformats-officedocument.drawingml.chart+xml"/>
  <Override PartName="/ppt/charts/chart58.xml" ContentType="application/vnd.openxmlformats-officedocument.drawingml.chart+xml"/>
  <Override PartName="/ppt/charts/chart21.xml" ContentType="application/vnd.openxmlformats-officedocument.drawingml.chart+xml"/>
  <Override PartName="/ppt/charts/chart40.xml" ContentType="application/vnd.openxmlformats-officedocument.drawingml.chart+xml"/>
  <Override PartName="/ppt/charts/chart2.xml" ContentType="application/vnd.openxmlformats-officedocument.drawingml.chart+xml"/>
  <Override PartName="/ppt/charts/chart24.xml" ContentType="application/vnd.openxmlformats-officedocument.drawingml.chart+xml"/>
  <Override PartName="/ppt/charts/chart61.xml" ContentType="application/vnd.openxmlformats-officedocument.drawingml.chart+xml"/>
  <Override PartName="/ppt/charts/chart19.xml" ContentType="application/vnd.openxmlformats-officedocument.drawingml.chart+xml"/>
  <Override PartName="/ppt/charts/chart59.xml" ContentType="application/vnd.openxmlformats-officedocument.drawingml.chart+xml"/>
  <Override PartName="/ppt/charts/chart22.xml" ContentType="application/vnd.openxmlformats-officedocument.drawingml.chart+xml"/>
  <Override PartName="/ppt/charts/chart57.xml" ContentType="application/vnd.openxmlformats-officedocument.drawingml.chart+xml"/>
  <Override PartName="/ppt/charts/chart20.xml" ContentType="application/vnd.openxmlformats-officedocument.drawingml.chart+xml"/>
  <Override PartName="/ppt/charts/chart17.xml" ContentType="application/vnd.openxmlformats-officedocument.drawingml.chart+xml"/>
  <Override PartName="/ppt/charts/chart4.xml" ContentType="application/vnd.openxmlformats-officedocument.drawingml.chart+xml"/>
  <Override PartName="/ppt/charts/chart42.xml" ContentType="application/vnd.openxmlformats-officedocument.drawingml.chart+xml"/>
  <Override PartName="/ppt/charts/chart5.xml" ContentType="application/vnd.openxmlformats-officedocument.drawingml.chart+xml"/>
  <Override PartName="/ppt/charts/chart43.xml" ContentType="application/vnd.openxmlformats-officedocument.drawingml.chart+xml"/>
  <Override PartName="/ppt/charts/chart10.xml" ContentType="application/vnd.openxmlformats-officedocument.drawingml.chart+xml"/>
  <Override PartName="/ppt/charts/chart9.xml" ContentType="application/vnd.openxmlformats-officedocument.drawingml.chart+xml"/>
  <Override PartName="/ppt/charts/chart47.xml" ContentType="application/vnd.openxmlformats-officedocument.drawingml.chart+xml"/>
  <Override PartName="/ppt/charts/chart11.xml" ContentType="application/vnd.openxmlformats-officedocument.drawingml.chart+xml"/>
  <Override PartName="/ppt/charts/chart48.xml" ContentType="application/vnd.openxmlformats-officedocument.drawingml.chart+xml"/>
  <Override PartName="/ppt/charts/chart12.xml" ContentType="application/vnd.openxmlformats-officedocument.drawingml.chart+xml"/>
  <Override PartName="/ppt/charts/chart49.xml" ContentType="application/vnd.openxmlformats-officedocument.drawingml.chart+xml"/>
  <Override PartName="/ppt/charts/chart30.xml" ContentType="application/vnd.openxmlformats-officedocument.drawingml.chart+xml"/>
  <Override PartName="/ppt/charts/chart31.xml" ContentType="application/vnd.openxmlformats-officedocument.drawingml.chart+xml"/>
  <Override PartName="/ppt/charts/chart32.xml" ContentType="application/vnd.openxmlformats-officedocument.drawingml.chart+xml"/>
  <Override PartName="/ppt/charts/chart33.xml" ContentType="application/vnd.openxmlformats-officedocument.drawingml.chart+xml"/>
  <Override PartName="/ppt/charts/chart34.xml" ContentType="application/vnd.openxmlformats-officedocument.drawingml.chart+xml"/>
  <Override PartName="/ppt/charts/chart35.xml" ContentType="application/vnd.openxmlformats-officedocument.drawingml.chart+xml"/>
  <Override PartName="/ppt/charts/chart36.xml" ContentType="application/vnd.openxmlformats-officedocument.drawingml.chart+xml"/>
  <Override PartName="/ppt/charts/chart37.xml" ContentType="application/vnd.openxmlformats-officedocument.drawingml.chart+xml"/>
  <Override PartName="/ppt/charts/chart38.xml" ContentType="application/vnd.openxmlformats-officedocument.drawingml.chart+xml"/>
  <Override PartName="/ppt/charts/chart39.xml" ContentType="application/vnd.openxmlformats-officedocument.drawingml.chart+xml"/>
  <Override PartName="/ppt/charts/chart6.xml" ContentType="application/vnd.openxmlformats-officedocument.drawingml.chart+xml"/>
  <Override PartName="/ppt/charts/chart44.xml" ContentType="application/vnd.openxmlformats-officedocument.drawingml.chart+xml"/>
  <Override PartName="/ppt/charts/chart7.xml" ContentType="application/vnd.openxmlformats-officedocument.drawingml.chart+xml"/>
  <Override PartName="/ppt/charts/chart45.xml" ContentType="application/vnd.openxmlformats-officedocument.drawingml.chart+xml"/>
  <Override PartName="/ppt/charts/chart8.xml" ContentType="application/vnd.openxmlformats-officedocument.drawingml.chart+xml"/>
  <Override PartName="/ppt/charts/chart46.xml" ContentType="application/vnd.openxmlformats-officedocument.drawingml.chart+xml"/>
  <Override PartName="/ppt/charts/chart50.xml" ContentType="application/vnd.openxmlformats-officedocument.drawingml.chart+xml"/>
  <Override PartName="/ppt/charts/chart51.xml" ContentType="application/vnd.openxmlformats-officedocument.drawingml.chart+xml"/>
  <Override PartName="/ppt/charts/chart52.xml" ContentType="application/vnd.openxmlformats-officedocument.drawingml.chart+xml"/>
  <Override PartName="/ppt/presProps.xml" ContentType="application/vnd.openxmlformats-officedocument.presentationml.presProps+xml"/>
  <Override PartName="/ppt/notesMasters/_rels/notesMaster1.xml.rels" ContentType="application/vnd.openxmlformats-package.relationships+xml"/>
  <Override PartName="/ppt/notesMasters/notesMaster1.xml" ContentType="application/vnd.openxmlformats-officedocument.presentationml.notesMaster+xml"/>
  <Override PartName="/ppt/slides/slide13.xml" ContentType="application/vnd.openxmlformats-officedocument.presentationml.slide+xml"/>
  <Override PartName="/ppt/slides/slide12.xml" ContentType="application/vnd.openxmlformats-officedocument.presentationml.slide+xml"/>
  <Override PartName="/ppt/slides/slide9.xml" ContentType="application/vnd.openxmlformats-officedocument.presentationml.slide+xml"/>
  <Override PartName="/ppt/slides/slide11.xml" ContentType="application/vnd.openxmlformats-officedocument.presentationml.slide+xml"/>
  <Override PartName="/ppt/slides/slide8.xml" ContentType="application/vnd.openxmlformats-officedocument.presentationml.slide+xml"/>
  <Override PartName="/ppt/slides/slide10.xml" ContentType="application/vnd.openxmlformats-officedocument.presentationml.slide+xml"/>
  <Override PartName="/ppt/slides/slide7.xml" ContentType="application/vnd.openxmlformats-officedocument.presentationml.slide+xml"/>
  <Override PartName="/ppt/slides/slide6.xml" ContentType="application/vnd.openxmlformats-officedocument.presentationml.slide+xml"/>
  <Override PartName="/ppt/slides/slide5.xml" ContentType="application/vnd.openxmlformats-officedocument.presentationml.slide+xml"/>
  <Override PartName="/ppt/slides/slide4.xml" ContentType="application/vnd.openxmlformats-officedocument.presentationml.slide+xml"/>
  <Override PartName="/ppt/slides/slide23.xml" ContentType="application/vnd.openxmlformats-officedocument.presentationml.slide+xml"/>
  <Override PartName="/ppt/slides/slide22.xml" ContentType="application/vnd.openxmlformats-officedocument.presentationml.slide+xml"/>
  <Override PartName="/ppt/slides/slide21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18.xml" ContentType="application/vnd.openxmlformats-officedocument.presentationml.slide+xml"/>
  <Override PartName="/ppt/slides/slide3.xml" ContentType="application/vnd.openxmlformats-officedocument.presentationml.slide+xml"/>
  <Override PartName="/ppt/slides/slide17.xml" ContentType="application/vnd.openxmlformats-officedocument.presentationml.slide+xml"/>
  <Override PartName="/ppt/slides/slide2.xml" ContentType="application/vnd.openxmlformats-officedocument.presentationml.slide+xml"/>
  <Override PartName="/ppt/slides/_rels/slide2.xml.rels" ContentType="application/vnd.openxmlformats-package.relationships+xml"/>
  <Override PartName="/ppt/slides/_rels/slide20.xml.rels" ContentType="application/vnd.openxmlformats-package.relationships+xml"/>
  <Override PartName="/ppt/slides/_rels/slide1.xml.rels" ContentType="application/vnd.openxmlformats-package.relationships+xml"/>
  <Override PartName="/ppt/slides/_rels/slide14.xml.rels" ContentType="application/vnd.openxmlformats-package.relationships+xml"/>
  <Override PartName="/ppt/slides/_rels/slide15.xml.rels" ContentType="application/vnd.openxmlformats-package.relationships+xml"/>
  <Override PartName="/ppt/slides/_rels/slide16.xml.rels" ContentType="application/vnd.openxmlformats-package.relationships+xml"/>
  <Override PartName="/ppt/slides/_rels/slide17.xml.rels" ContentType="application/vnd.openxmlformats-package.relationships+xml"/>
  <Override PartName="/ppt/slides/_rels/slide18.xml.rels" ContentType="application/vnd.openxmlformats-package.relationships+xml"/>
  <Override PartName="/ppt/slides/_rels/slide3.xml.rels" ContentType="application/vnd.openxmlformats-package.relationships+xml"/>
  <Override PartName="/ppt/slides/_rels/slide21.xml.rels" ContentType="application/vnd.openxmlformats-package.relationships+xml"/>
  <Override PartName="/ppt/slides/_rels/slide13.xml.rels" ContentType="application/vnd.openxmlformats-package.relationships+xml"/>
  <Override PartName="/ppt/slides/_rels/slide12.xml.rels" ContentType="application/vnd.openxmlformats-package.relationships+xml"/>
  <Override PartName="/ppt/slides/_rels/slide9.xml.rels" ContentType="application/vnd.openxmlformats-package.relationships+xml"/>
  <Override PartName="/ppt/slides/_rels/slide10.xml.rels" ContentType="application/vnd.openxmlformats-package.relationships+xml"/>
  <Override PartName="/ppt/slides/_rels/slide23.xml.rels" ContentType="application/vnd.openxmlformats-package.relationships+xml"/>
  <Override PartName="/ppt/slides/_rels/slide11.xml.rels" ContentType="application/vnd.openxmlformats-package.relationships+xml"/>
  <Override PartName="/ppt/slides/_rels/slide8.xml.rels" ContentType="application/vnd.openxmlformats-package.relationships+xml"/>
  <Override PartName="/ppt/slides/_rels/slide22.xml.rels" ContentType="application/vnd.openxmlformats-package.relationships+xml"/>
  <Override PartName="/ppt/slides/_rels/slide7.xml.rels" ContentType="application/vnd.openxmlformats-package.relationships+xml"/>
  <Override PartName="/ppt/slides/_rels/slide6.xml.rels" ContentType="application/vnd.openxmlformats-package.relationships+xml"/>
  <Override PartName="/ppt/slides/_rels/slide5.xml.rels" ContentType="application/vnd.openxmlformats-package.relationships+xml"/>
  <Override PartName="/ppt/slides/_rels/slide4.xml.rels" ContentType="application/vnd.openxmlformats-package.relationships+xml"/>
  <Override PartName="/ppt/slides/_rels/slide19.xml.rels" ContentType="application/vnd.openxmlformats-package.relationships+xml"/>
  <Override PartName="/ppt/slides/slide16.xml" ContentType="application/vnd.openxmlformats-officedocument.presentationml.slide+xml"/>
  <Override PartName="/ppt/slides/slide1.xml" ContentType="application/vnd.openxmlformats-officedocument.presentationml.slide+xml"/>
  <Override PartName="/ppt/slides/slide15.xml" ContentType="application/vnd.openxmlformats-officedocument.presentationml.slide+xml"/>
  <Override PartName="/ppt/slides/slide14.xml" ContentType="application/vnd.openxmlformats-officedocument.presentationml.slide+xml"/>
  <Override PartName="/ppt/drawings/_rels/drawing3.xml.rels" ContentType="application/vnd.openxmlformats-package.relationships+xml"/>
  <Override PartName="/ppt/drawings/_rels/drawing2.xml.rels" ContentType="application/vnd.openxmlformats-package.relationships+xml"/>
  <Override PartName="/ppt/drawings/_rels/drawing1.xml.rels" ContentType="application/vnd.openxmlformats-package.relationships+xml"/>
  <Override PartName="/ppt/drawings/drawing1.xml" ContentType="application/vnd.openxmlformats-officedocument.drawingml.chartshapes+xml"/>
  <Override PartName="/ppt/drawings/drawing2.xml" ContentType="application/vnd.openxmlformats-officedocument.drawingml.chartshapes+xml"/>
  <Override PartName="/ppt/drawings/drawing3.xml" ContentType="application/vnd.openxmlformats-officedocument.drawingml.chartshapes+xml"/>
</Types>
</file>

<file path=_rels/.rels><?xml version="1.0" encoding="UTF-8"?>
<Relationships xmlns="http://schemas.openxmlformats.org/package/2006/relationships"><Relationship Id="rId1" Type="http://schemas.openxmlformats.org/package/2006/relationships/metadata/core-properties" Target="docProps/core.xml"/><Relationship Id="rId2" Type="http://schemas.openxmlformats.org/officeDocument/2006/relationships/extended-properties" Target="docProps/app.xml"/><Relationship Id="rId3" Type="http://schemas.openxmlformats.org/officeDocument/2006/relationships/custom-properties" Target="docProps/custom.xml"/><Relationship Id="rId4" Type="http://schemas.openxmlformats.org/officeDocument/2006/relationships/officeDocument" Target="ppt/presentation.xml"/>
</Relationships>
</file>

<file path=ppt/presentation.xml><?xml version="1.0" encoding="utf-8"?>
<p:presentation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sldMasterIdLst>
    <p:sldMasterId id="2147483648" r:id="rId2"/>
    <p:sldMasterId id="2147483661" r:id="rId3"/>
  </p:sldMasterIdLst>
  <p:notesMasterIdLst>
    <p:notesMasterId r:id="rId4"/>
  </p:notesMasterIdLst>
  <p:sldIdLst>
    <p:sldId id="256" r:id="rId5"/>
    <p:sldId id="257" r:id="rId6"/>
    <p:sldId id="258" r:id="rId7"/>
    <p:sldId id="259" r:id="rId8"/>
    <p:sldId id="260" r:id="rId9"/>
    <p:sldId id="261" r:id="rId10"/>
    <p:sldId id="262" r:id="rId11"/>
    <p:sldId id="263" r:id="rId12"/>
    <p:sldId id="264" r:id="rId13"/>
    <p:sldId id="265" r:id="rId14"/>
    <p:sldId id="266" r:id="rId15"/>
    <p:sldId id="267" r:id="rId16"/>
    <p:sldId id="268" r:id="rId17"/>
    <p:sldId id="269" r:id="rId18"/>
    <p:sldId id="270" r:id="rId19"/>
    <p:sldId id="271" r:id="rId20"/>
    <p:sldId id="272" r:id="rId21"/>
    <p:sldId id="273" r:id="rId22"/>
    <p:sldId id="274" r:id="rId23"/>
    <p:sldId id="275" r:id="rId24"/>
    <p:sldId id="276" r:id="rId25"/>
    <p:sldId id="277" r:id="rId26"/>
    <p:sldId id="278" r:id="rId27"/>
  </p:sldIdLst>
  <p:sldSz cx="12192000" cy="6858000"/>
  <p:notesSz cx="6858000" cy="9144000"/>
</p:presentation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/>
</p:presentationPr>
</file>

<file path=ppt/_rels/presentation.xml.rels><?xml version="1.0" encoding="UTF-8"?>
<Relationships xmlns="http://schemas.openxmlformats.org/package/2006/relationships"><Relationship Id="rId1" Type="http://schemas.openxmlformats.org/officeDocument/2006/relationships/theme" Target="theme/theme1.xml"/><Relationship Id="rId2" Type="http://schemas.openxmlformats.org/officeDocument/2006/relationships/slideMaster" Target="slideMasters/slideMaster1.xml"/><Relationship Id="rId3" Type="http://schemas.openxmlformats.org/officeDocument/2006/relationships/slideMaster" Target="slideMasters/slideMaster2.xml"/><Relationship Id="rId4" Type="http://schemas.openxmlformats.org/officeDocument/2006/relationships/notesMaster" Target="notesMasters/notesMaster1.xml"/><Relationship Id="rId5" Type="http://schemas.openxmlformats.org/officeDocument/2006/relationships/slide" Target="slides/slide1.xml"/><Relationship Id="rId6" Type="http://schemas.openxmlformats.org/officeDocument/2006/relationships/slide" Target="slides/slide2.xml"/><Relationship Id="rId7" Type="http://schemas.openxmlformats.org/officeDocument/2006/relationships/slide" Target="slides/slide3.xml"/><Relationship Id="rId8" Type="http://schemas.openxmlformats.org/officeDocument/2006/relationships/slide" Target="slides/slide4.xml"/><Relationship Id="rId9" Type="http://schemas.openxmlformats.org/officeDocument/2006/relationships/slide" Target="slides/slide5.xml"/><Relationship Id="rId10" Type="http://schemas.openxmlformats.org/officeDocument/2006/relationships/slide" Target="slides/slide6.xml"/><Relationship Id="rId11" Type="http://schemas.openxmlformats.org/officeDocument/2006/relationships/slide" Target="slides/slide7.xml"/><Relationship Id="rId12" Type="http://schemas.openxmlformats.org/officeDocument/2006/relationships/slide" Target="slides/slide8.xml"/><Relationship Id="rId13" Type="http://schemas.openxmlformats.org/officeDocument/2006/relationships/slide" Target="slides/slide9.xml"/><Relationship Id="rId14" Type="http://schemas.openxmlformats.org/officeDocument/2006/relationships/slide" Target="slides/slide10.xml"/><Relationship Id="rId15" Type="http://schemas.openxmlformats.org/officeDocument/2006/relationships/slide" Target="slides/slide11.xml"/><Relationship Id="rId16" Type="http://schemas.openxmlformats.org/officeDocument/2006/relationships/slide" Target="slides/slide12.xml"/><Relationship Id="rId17" Type="http://schemas.openxmlformats.org/officeDocument/2006/relationships/slide" Target="slides/slide13.xml"/><Relationship Id="rId18" Type="http://schemas.openxmlformats.org/officeDocument/2006/relationships/slide" Target="slides/slide14.xml"/><Relationship Id="rId19" Type="http://schemas.openxmlformats.org/officeDocument/2006/relationships/slide" Target="slides/slide15.xml"/><Relationship Id="rId20" Type="http://schemas.openxmlformats.org/officeDocument/2006/relationships/slide" Target="slides/slide16.xml"/><Relationship Id="rId21" Type="http://schemas.openxmlformats.org/officeDocument/2006/relationships/slide" Target="slides/slide17.xml"/><Relationship Id="rId22" Type="http://schemas.openxmlformats.org/officeDocument/2006/relationships/slide" Target="slides/slide18.xml"/><Relationship Id="rId23" Type="http://schemas.openxmlformats.org/officeDocument/2006/relationships/slide" Target="slides/slide19.xml"/><Relationship Id="rId24" Type="http://schemas.openxmlformats.org/officeDocument/2006/relationships/slide" Target="slides/slide20.xml"/><Relationship Id="rId25" Type="http://schemas.openxmlformats.org/officeDocument/2006/relationships/slide" Target="slides/slide21.xml"/><Relationship Id="rId26" Type="http://schemas.openxmlformats.org/officeDocument/2006/relationships/slide" Target="slides/slide22.xml"/><Relationship Id="rId27" Type="http://schemas.openxmlformats.org/officeDocument/2006/relationships/slide" Target="slides/slide23.xml"/><Relationship Id="rId28" Type="http://schemas.openxmlformats.org/officeDocument/2006/relationships/presProps" Target="presProps.xml"/>
</Relationships>
</file>

<file path=ppt/charts/_rels/chart32.xml.rels><?xml version="1.0" encoding="UTF-8"?>
<Relationships xmlns="http://schemas.openxmlformats.org/package/2006/relationships"><Relationship Id="rId1" Type="http://schemas.openxmlformats.org/officeDocument/2006/relationships/chartUserShapes" Target="../drawings/drawing1.xml"/>
</Relationships>
</file>

<file path=ppt/charts/_rels/chart50.xml.rels><?xml version="1.0" encoding="UTF-8"?>
<Relationships xmlns="http://schemas.openxmlformats.org/package/2006/relationships"><Relationship Id="rId1" Type="http://schemas.openxmlformats.org/officeDocument/2006/relationships/chartUserShapes" Target="../drawings/drawing2.xml"/>
</Relationships>
</file>

<file path=ppt/charts/_rels/chart51.xml.rels><?xml version="1.0" encoding="UTF-8"?>
<Relationships xmlns="http://schemas.openxmlformats.org/package/2006/relationships"><Relationship Id="rId1" Type="http://schemas.openxmlformats.org/officeDocument/2006/relationships/chartUserShapes" Target="../drawings/drawing3.xml"/>
</Relationships>
</file>

<file path=ppt/charts/chart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sz="1400" spc="-1" strike="noStrike">
                <a:solidFill>
                  <a:srgbClr val="595959"/>
                </a:solidFill>
                <a:latin typeface="Calibri"/>
              </a:defRPr>
            </a:pPr>
            <a:r>
              <a:rPr b="0" sz="1400" spc="-1" strike="noStrike">
                <a:solidFill>
                  <a:srgbClr val="595959"/>
                </a:solidFill>
                <a:latin typeface="Calibri"/>
              </a:rPr>
              <a:t>降水量</a:t>
            </a:r>
          </a:p>
        </c:rich>
      </c:tx>
      <c:layout>
        <c:manualLayout>
          <c:xMode val="edge"/>
          <c:yMode val="edge"/>
          <c:x val="0.450838753851421"/>
          <c:y val="0.0231653842971788"/>
        </c:manualLayout>
      </c:layout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Calibri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1月2日0:10:00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1月3日0:10:00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1月4日0:10:00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1月5日0:10:00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1月6日0:10:00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1月7日0:10:00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1月8日0:10:00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1月9日0:10:00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1月10日0:10:00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1月11日0:10:00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1月12日0:10:00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1月13日0:10:00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1月14日0:10:00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1月15日0:10:00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1月16日0:10:00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1月17日0:10:00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1月18日0:10:00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1月19日0:10:00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1月20日0:10:00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1月21日0:10:00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1月22日0:10:00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1月23日0:10:00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1月24日0:10:00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1月25日0:10:00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1月26日0:10:00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1月27日0:10:00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1月28日0:10:00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1月29日0:10:00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1月30日0:10:00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1月31日0:10:00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0.5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0.5</c:v>
                </c:pt>
                <c:pt idx="121">
                  <c:v>0.5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0.5</c:v>
                </c:pt>
                <c:pt idx="126">
                  <c:v>0.5</c:v>
                </c:pt>
                <c:pt idx="127">
                  <c:v>0</c:v>
                </c:pt>
                <c:pt idx="128">
                  <c:v>1</c:v>
                </c:pt>
                <c:pt idx="129">
                  <c:v>0.5</c:v>
                </c:pt>
                <c:pt idx="130">
                  <c:v>0</c:v>
                </c:pt>
                <c:pt idx="131">
                  <c:v>0.5</c:v>
                </c:pt>
                <c:pt idx="132">
                  <c:v>0.5</c:v>
                </c:pt>
                <c:pt idx="133">
                  <c:v>1</c:v>
                </c:pt>
                <c:pt idx="134">
                  <c:v>0.5</c:v>
                </c:pt>
                <c:pt idx="135">
                  <c:v>0.5</c:v>
                </c:pt>
                <c:pt idx="136">
                  <c:v>0.5</c:v>
                </c:pt>
                <c:pt idx="137">
                  <c:v>0.5</c:v>
                </c:pt>
                <c:pt idx="138">
                  <c:v>0.5</c:v>
                </c:pt>
                <c:pt idx="139">
                  <c:v>0.5</c:v>
                </c:pt>
                <c:pt idx="140">
                  <c:v>0</c:v>
                </c:pt>
                <c:pt idx="141">
                  <c:v>0.5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0.5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0.5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0.5</c:v>
                </c:pt>
                <c:pt idx="697">
                  <c:v>1</c:v>
                </c:pt>
                <c:pt idx="698">
                  <c:v>0.5</c:v>
                </c:pt>
                <c:pt idx="699">
                  <c:v>0.5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0.5</c:v>
                </c:pt>
                <c:pt idx="705">
                  <c:v>0.5</c:v>
                </c:pt>
                <c:pt idx="706">
                  <c:v>1</c:v>
                </c:pt>
                <c:pt idx="707">
                  <c:v>0.5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0.5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0.5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0.5</c:v>
                </c:pt>
                <c:pt idx="971">
                  <c:v>0.5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1</c:v>
                </c:pt>
                <c:pt idx="980">
                  <c:v>0.5</c:v>
                </c:pt>
                <c:pt idx="981">
                  <c:v>0.5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0.5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0.5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0.5</c:v>
                </c:pt>
                <c:pt idx="1235">
                  <c:v>0</c:v>
                </c:pt>
                <c:pt idx="1236">
                  <c:v>0</c:v>
                </c:pt>
                <c:pt idx="1237">
                  <c:v>0.5</c:v>
                </c:pt>
                <c:pt idx="1238">
                  <c:v>0</c:v>
                </c:pt>
                <c:pt idx="1239">
                  <c:v>0</c:v>
                </c:pt>
                <c:pt idx="1240">
                  <c:v>1</c:v>
                </c:pt>
                <c:pt idx="1241">
                  <c:v>0.5</c:v>
                </c:pt>
                <c:pt idx="1242">
                  <c:v>0.5</c:v>
                </c:pt>
                <c:pt idx="1243">
                  <c:v>1</c:v>
                </c:pt>
                <c:pt idx="1244">
                  <c:v>1</c:v>
                </c:pt>
                <c:pt idx="1245">
                  <c:v>0.5</c:v>
                </c:pt>
                <c:pt idx="1246">
                  <c:v>0.5</c:v>
                </c:pt>
                <c:pt idx="1247">
                  <c:v>1</c:v>
                </c:pt>
                <c:pt idx="1248">
                  <c:v>1.5</c:v>
                </c:pt>
                <c:pt idx="1249">
                  <c:v>1</c:v>
                </c:pt>
                <c:pt idx="1250">
                  <c:v>1</c:v>
                </c:pt>
                <c:pt idx="1251">
                  <c:v>0.5</c:v>
                </c:pt>
                <c:pt idx="1252">
                  <c:v>1</c:v>
                </c:pt>
                <c:pt idx="1253">
                  <c:v>0.5</c:v>
                </c:pt>
                <c:pt idx="1254">
                  <c:v>0</c:v>
                </c:pt>
                <c:pt idx="1255">
                  <c:v>0.5</c:v>
                </c:pt>
                <c:pt idx="1256">
                  <c:v>0.5</c:v>
                </c:pt>
                <c:pt idx="1257">
                  <c:v>1</c:v>
                </c:pt>
                <c:pt idx="1258">
                  <c:v>1</c:v>
                </c:pt>
                <c:pt idx="1259">
                  <c:v>1</c:v>
                </c:pt>
                <c:pt idx="1260">
                  <c:v>0.5</c:v>
                </c:pt>
                <c:pt idx="1261">
                  <c:v>1</c:v>
                </c:pt>
                <c:pt idx="1262">
                  <c:v>1.5</c:v>
                </c:pt>
                <c:pt idx="1263">
                  <c:v>1.5</c:v>
                </c:pt>
                <c:pt idx="1264">
                  <c:v>1.5</c:v>
                </c:pt>
                <c:pt idx="1265">
                  <c:v>0.5</c:v>
                </c:pt>
                <c:pt idx="1266">
                  <c:v>1</c:v>
                </c:pt>
                <c:pt idx="1267">
                  <c:v>0.5</c:v>
                </c:pt>
                <c:pt idx="1268">
                  <c:v>1.5</c:v>
                </c:pt>
                <c:pt idx="1269">
                  <c:v>0.5</c:v>
                </c:pt>
                <c:pt idx="1270">
                  <c:v>0.5</c:v>
                </c:pt>
                <c:pt idx="1271">
                  <c:v>0.5</c:v>
                </c:pt>
                <c:pt idx="1272">
                  <c:v>0</c:v>
                </c:pt>
                <c:pt idx="1273">
                  <c:v>1</c:v>
                </c:pt>
                <c:pt idx="1274">
                  <c:v>1.5</c:v>
                </c:pt>
                <c:pt idx="1275">
                  <c:v>1</c:v>
                </c:pt>
                <c:pt idx="1276">
                  <c:v>1</c:v>
                </c:pt>
                <c:pt idx="1277">
                  <c:v>0</c:v>
                </c:pt>
                <c:pt idx="1278">
                  <c:v>0.5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0.5</c:v>
                </c:pt>
                <c:pt idx="1285">
                  <c:v>0.5</c:v>
                </c:pt>
                <c:pt idx="1286">
                  <c:v>0.5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0.5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0.5</c:v>
                </c:pt>
                <c:pt idx="1295">
                  <c:v>0</c:v>
                </c:pt>
                <c:pt idx="1296">
                  <c:v>0</c:v>
                </c:pt>
                <c:pt idx="1297">
                  <c:v>0.5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0.5</c:v>
                </c:pt>
                <c:pt idx="1326">
                  <c:v>0.5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0.5</c:v>
                </c:pt>
                <c:pt idx="1352">
                  <c:v>0.5</c:v>
                </c:pt>
                <c:pt idx="1353">
                  <c:v>1</c:v>
                </c:pt>
                <c:pt idx="1354">
                  <c:v>0.5</c:v>
                </c:pt>
                <c:pt idx="1355">
                  <c:v>1</c:v>
                </c:pt>
                <c:pt idx="1356">
                  <c:v>0.5</c:v>
                </c:pt>
                <c:pt idx="1357">
                  <c:v>0</c:v>
                </c:pt>
                <c:pt idx="1358">
                  <c:v>0.5</c:v>
                </c:pt>
                <c:pt idx="1359">
                  <c:v>0</c:v>
                </c:pt>
                <c:pt idx="1360">
                  <c:v>1</c:v>
                </c:pt>
                <c:pt idx="1361">
                  <c:v>0.5</c:v>
                </c:pt>
                <c:pt idx="1362">
                  <c:v>0</c:v>
                </c:pt>
                <c:pt idx="1363">
                  <c:v>0.5</c:v>
                </c:pt>
                <c:pt idx="1364">
                  <c:v>0</c:v>
                </c:pt>
                <c:pt idx="1365">
                  <c:v>0</c:v>
                </c:pt>
                <c:pt idx="1366">
                  <c:v>0.5</c:v>
                </c:pt>
                <c:pt idx="1367">
                  <c:v>0.5</c:v>
                </c:pt>
                <c:pt idx="1368">
                  <c:v>0.5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0.5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0.5</c:v>
                </c:pt>
                <c:pt idx="1379">
                  <c:v>0</c:v>
                </c:pt>
                <c:pt idx="1380">
                  <c:v>0.5</c:v>
                </c:pt>
                <c:pt idx="1381">
                  <c:v>0.5</c:v>
                </c:pt>
                <c:pt idx="1382">
                  <c:v>1</c:v>
                </c:pt>
                <c:pt idx="1383">
                  <c:v>0.5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0.5</c:v>
                </c:pt>
                <c:pt idx="1389">
                  <c:v>0</c:v>
                </c:pt>
                <c:pt idx="1390">
                  <c:v>0</c:v>
                </c:pt>
                <c:pt idx="1391">
                  <c:v>0.5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0.5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0.5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1</c:v>
                </c:pt>
                <c:pt idx="1414">
                  <c:v>0.5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0.5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1</c:v>
                </c:pt>
                <c:pt idx="1527">
                  <c:v>0</c:v>
                </c:pt>
                <c:pt idx="1528">
                  <c:v>0.5</c:v>
                </c:pt>
                <c:pt idx="1529">
                  <c:v>0.5</c:v>
                </c:pt>
                <c:pt idx="1530">
                  <c:v>0.5</c:v>
                </c:pt>
                <c:pt idx="1531">
                  <c:v>0.5</c:v>
                </c:pt>
                <c:pt idx="1532">
                  <c:v>0</c:v>
                </c:pt>
                <c:pt idx="1533">
                  <c:v>0.5</c:v>
                </c:pt>
                <c:pt idx="1534">
                  <c:v>0</c:v>
                </c:pt>
                <c:pt idx="1535">
                  <c:v>0.5</c:v>
                </c:pt>
                <c:pt idx="1536">
                  <c:v>0.5</c:v>
                </c:pt>
                <c:pt idx="1537">
                  <c:v>0</c:v>
                </c:pt>
                <c:pt idx="1538">
                  <c:v>0.5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0.5</c:v>
                </c:pt>
                <c:pt idx="1545">
                  <c:v>0</c:v>
                </c:pt>
                <c:pt idx="1546">
                  <c:v>0</c:v>
                </c:pt>
                <c:pt idx="1547">
                  <c:v>0.5</c:v>
                </c:pt>
                <c:pt idx="1548">
                  <c:v>0.5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0.5</c:v>
                </c:pt>
                <c:pt idx="1559">
                  <c:v>0</c:v>
                </c:pt>
                <c:pt idx="1560">
                  <c:v>0.5</c:v>
                </c:pt>
                <c:pt idx="1561">
                  <c:v>0.5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0.5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0.5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0.5</c:v>
                </c:pt>
                <c:pt idx="1609">
                  <c:v>0</c:v>
                </c:pt>
                <c:pt idx="1610">
                  <c:v>0.5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0.5</c:v>
                </c:pt>
                <c:pt idx="1627">
                  <c:v>0.5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0.5</c:v>
                </c:pt>
                <c:pt idx="1891">
                  <c:v>0</c:v>
                </c:pt>
                <c:pt idx="1892">
                  <c:v>0.5</c:v>
                </c:pt>
                <c:pt idx="1893">
                  <c:v>1</c:v>
                </c:pt>
                <c:pt idx="1894">
                  <c:v>0.5</c:v>
                </c:pt>
                <c:pt idx="1895">
                  <c:v>1.5</c:v>
                </c:pt>
                <c:pt idx="1896">
                  <c:v>1</c:v>
                </c:pt>
                <c:pt idx="1897">
                  <c:v>1</c:v>
                </c:pt>
                <c:pt idx="1898">
                  <c:v>0</c:v>
                </c:pt>
                <c:pt idx="1899">
                  <c:v>1</c:v>
                </c:pt>
                <c:pt idx="1900">
                  <c:v>0.5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1</c:v>
                </c:pt>
                <c:pt idx="1920">
                  <c:v>1</c:v>
                </c:pt>
                <c:pt idx="1921">
                  <c:v>0</c:v>
                </c:pt>
                <c:pt idx="1922">
                  <c:v>0.5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0.5</c:v>
                </c:pt>
                <c:pt idx="1994">
                  <c:v>0.5</c:v>
                </c:pt>
                <c:pt idx="1995">
                  <c:v>0.5</c:v>
                </c:pt>
                <c:pt idx="1996">
                  <c:v>0.5</c:v>
                </c:pt>
                <c:pt idx="1997">
                  <c:v>0.5</c:v>
                </c:pt>
                <c:pt idx="1998">
                  <c:v>0</c:v>
                </c:pt>
                <c:pt idx="1999">
                  <c:v>0.5</c:v>
                </c:pt>
                <c:pt idx="2000">
                  <c:v>0.5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0.5</c:v>
                </c:pt>
                <c:pt idx="2014">
                  <c:v>0.5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0.5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0.5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1</c:v>
                </c:pt>
                <c:pt idx="2287">
                  <c:v>1.5</c:v>
                </c:pt>
                <c:pt idx="2288">
                  <c:v>1</c:v>
                </c:pt>
                <c:pt idx="2289">
                  <c:v>1.5</c:v>
                </c:pt>
                <c:pt idx="2290">
                  <c:v>1.5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0.5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0.5</c:v>
                </c:pt>
                <c:pt idx="2381">
                  <c:v>0</c:v>
                </c:pt>
                <c:pt idx="2382">
                  <c:v>0.5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0.5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0.5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0.5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0.5</c:v>
                </c:pt>
                <c:pt idx="2452">
                  <c:v>0</c:v>
                </c:pt>
                <c:pt idx="2453">
                  <c:v>0.5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0.5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0.5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0.5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0.5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1</c:v>
                </c:pt>
                <c:pt idx="3037">
                  <c:v>0.5</c:v>
                </c:pt>
                <c:pt idx="3038">
                  <c:v>0.5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0.5</c:v>
                </c:pt>
                <c:pt idx="3060">
                  <c:v>1</c:v>
                </c:pt>
                <c:pt idx="3061">
                  <c:v>1</c:v>
                </c:pt>
                <c:pt idx="3062">
                  <c:v>1</c:v>
                </c:pt>
                <c:pt idx="3063">
                  <c:v>0.5</c:v>
                </c:pt>
                <c:pt idx="3064">
                  <c:v>0.5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0.5</c:v>
                </c:pt>
                <c:pt idx="3159">
                  <c:v>0</c:v>
                </c:pt>
                <c:pt idx="3160">
                  <c:v>0.5</c:v>
                </c:pt>
                <c:pt idx="3161">
                  <c:v>0</c:v>
                </c:pt>
                <c:pt idx="3162">
                  <c:v>0.5</c:v>
                </c:pt>
                <c:pt idx="3163">
                  <c:v>0</c:v>
                </c:pt>
                <c:pt idx="3164">
                  <c:v>0.5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0.5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1</c:v>
                </c:pt>
                <c:pt idx="3248">
                  <c:v>0.5</c:v>
                </c:pt>
                <c:pt idx="3249">
                  <c:v>1</c:v>
                </c:pt>
                <c:pt idx="3250">
                  <c:v>0.5</c:v>
                </c:pt>
                <c:pt idx="3251">
                  <c:v>0.5</c:v>
                </c:pt>
                <c:pt idx="3252">
                  <c:v>1.5</c:v>
                </c:pt>
                <c:pt idx="3253">
                  <c:v>1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0.5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0.5</c:v>
                </c:pt>
                <c:pt idx="3318">
                  <c:v>1</c:v>
                </c:pt>
                <c:pt idx="3319">
                  <c:v>0.5</c:v>
                </c:pt>
                <c:pt idx="3320">
                  <c:v>0.5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0.5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0.5</c:v>
                </c:pt>
                <c:pt idx="3481">
                  <c:v>0.5</c:v>
                </c:pt>
                <c:pt idx="3482">
                  <c:v>0.5</c:v>
                </c:pt>
                <c:pt idx="3483">
                  <c:v>0</c:v>
                </c:pt>
                <c:pt idx="3484">
                  <c:v>0.5</c:v>
                </c:pt>
                <c:pt idx="3485">
                  <c:v>0.5</c:v>
                </c:pt>
                <c:pt idx="3486">
                  <c:v>0.5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0.5</c:v>
                </c:pt>
                <c:pt idx="3502">
                  <c:v>0</c:v>
                </c:pt>
                <c:pt idx="3503">
                  <c:v>0</c:v>
                </c:pt>
                <c:pt idx="3504">
                  <c:v>0.5</c:v>
                </c:pt>
                <c:pt idx="3505">
                  <c:v>0.5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0.5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0.5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0.5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1.5</c:v>
                </c:pt>
                <c:pt idx="3955">
                  <c:v>0.5</c:v>
                </c:pt>
                <c:pt idx="3956">
                  <c:v>0</c:v>
                </c:pt>
                <c:pt idx="3957">
                  <c:v>0.5</c:v>
                </c:pt>
                <c:pt idx="3958">
                  <c:v>1</c:v>
                </c:pt>
                <c:pt idx="3959">
                  <c:v>0.5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0.5</c:v>
                </c:pt>
                <c:pt idx="3966">
                  <c:v>0.5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0.5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0.5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0.5</c:v>
                </c:pt>
                <c:pt idx="4031">
                  <c:v>0</c:v>
                </c:pt>
                <c:pt idx="4032">
                  <c:v>0.5</c:v>
                </c:pt>
                <c:pt idx="4033">
                  <c:v>0</c:v>
                </c:pt>
                <c:pt idx="4034">
                  <c:v>0</c:v>
                </c:pt>
                <c:pt idx="4035">
                  <c:v>0.5</c:v>
                </c:pt>
                <c:pt idx="4036">
                  <c:v>0</c:v>
                </c:pt>
                <c:pt idx="4037">
                  <c:v>1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0.5</c:v>
                </c:pt>
                <c:pt idx="4042">
                  <c:v>0</c:v>
                </c:pt>
                <c:pt idx="4043">
                  <c:v>0.5</c:v>
                </c:pt>
                <c:pt idx="4044">
                  <c:v>0.5</c:v>
                </c:pt>
                <c:pt idx="4045">
                  <c:v>0.5</c:v>
                </c:pt>
                <c:pt idx="4046">
                  <c:v>0.5</c:v>
                </c:pt>
                <c:pt idx="4047">
                  <c:v>0.5</c:v>
                </c:pt>
                <c:pt idx="4048">
                  <c:v>0</c:v>
                </c:pt>
                <c:pt idx="4049">
                  <c:v>0</c:v>
                </c:pt>
                <c:pt idx="4050">
                  <c:v>0.5</c:v>
                </c:pt>
                <c:pt idx="4051">
                  <c:v>0</c:v>
                </c:pt>
                <c:pt idx="4052">
                  <c:v>0</c:v>
                </c:pt>
                <c:pt idx="4053">
                  <c:v>0.5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0.5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0.5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0.5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1</c:v>
                </c:pt>
                <c:pt idx="4141">
                  <c:v>0.5</c:v>
                </c:pt>
                <c:pt idx="4142">
                  <c:v>0</c:v>
                </c:pt>
                <c:pt idx="4143">
                  <c:v>0.5</c:v>
                </c:pt>
                <c:pt idx="4144">
                  <c:v>0</c:v>
                </c:pt>
                <c:pt idx="4145">
                  <c:v>0</c:v>
                </c:pt>
                <c:pt idx="4146">
                  <c:v>0.5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0.5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0.5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0.5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0.5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0.5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12667189"/>
        <c:axId val="29532071"/>
      </c:lineChart>
      <c:catAx>
        <c:axId val="12667189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Calibri"/>
              </a:defRPr>
            </a:pPr>
          </a:p>
        </c:txPr>
        <c:crossAx val="29532071"/>
        <c:crosses val="autoZero"/>
        <c:auto val="1"/>
        <c:lblAlgn val="ctr"/>
        <c:lblOffset val="100"/>
        <c:noMultiLvlLbl val="0"/>
      </c:catAx>
      <c:valAx>
        <c:axId val="29532071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Calibri"/>
              </a:defRPr>
            </a:pPr>
          </a:p>
        </c:txPr>
        <c:crossAx val="12667189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10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7月降水量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7月1日0:10:00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0.5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0.5</c:v>
                </c:pt>
                <c:pt idx="11">
                  <c:v>2</c:v>
                </c:pt>
                <c:pt idx="12">
                  <c:v>1.5</c:v>
                </c:pt>
                <c:pt idx="13">
                  <c:v>1</c:v>
                </c:pt>
                <c:pt idx="14">
                  <c:v>1</c:v>
                </c:pt>
                <c:pt idx="15">
                  <c:v>0</c:v>
                </c:pt>
                <c:pt idx="16">
                  <c:v>0.5</c:v>
                </c:pt>
                <c:pt idx="17">
                  <c:v>0.5</c:v>
                </c:pt>
                <c:pt idx="18">
                  <c:v>0.5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0.5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0.5</c:v>
                </c:pt>
                <c:pt idx="129">
                  <c:v>0</c:v>
                </c:pt>
                <c:pt idx="130">
                  <c:v>0.5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0.5</c:v>
                </c:pt>
                <c:pt idx="368">
                  <c:v>0</c:v>
                </c:pt>
                <c:pt idx="369">
                  <c:v>0.5</c:v>
                </c:pt>
                <c:pt idx="370">
                  <c:v>0.5</c:v>
                </c:pt>
                <c:pt idx="371">
                  <c:v>2</c:v>
                </c:pt>
                <c:pt idx="372">
                  <c:v>1</c:v>
                </c:pt>
                <c:pt idx="373">
                  <c:v>0</c:v>
                </c:pt>
                <c:pt idx="374">
                  <c:v>0.5</c:v>
                </c:pt>
                <c:pt idx="375">
                  <c:v>0</c:v>
                </c:pt>
                <c:pt idx="376">
                  <c:v>0.5</c:v>
                </c:pt>
                <c:pt idx="377">
                  <c:v>0</c:v>
                </c:pt>
                <c:pt idx="378">
                  <c:v>0.5</c:v>
                </c:pt>
                <c:pt idx="379">
                  <c:v>0</c:v>
                </c:pt>
                <c:pt idx="380">
                  <c:v>1</c:v>
                </c:pt>
                <c:pt idx="381">
                  <c:v>2.5</c:v>
                </c:pt>
                <c:pt idx="382">
                  <c:v>1</c:v>
                </c:pt>
                <c:pt idx="383">
                  <c:v>0</c:v>
                </c:pt>
                <c:pt idx="384">
                  <c:v>0.5</c:v>
                </c:pt>
                <c:pt idx="385">
                  <c:v>0.5</c:v>
                </c:pt>
                <c:pt idx="386">
                  <c:v>0</c:v>
                </c:pt>
                <c:pt idx="387">
                  <c:v>0</c:v>
                </c:pt>
                <c:pt idx="388">
                  <c:v>0.5</c:v>
                </c:pt>
                <c:pt idx="389">
                  <c:v>0.5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0.5</c:v>
                </c:pt>
                <c:pt idx="394">
                  <c:v>0</c:v>
                </c:pt>
                <c:pt idx="395">
                  <c:v>1</c:v>
                </c:pt>
                <c:pt idx="396">
                  <c:v>1</c:v>
                </c:pt>
                <c:pt idx="397">
                  <c:v>0</c:v>
                </c:pt>
                <c:pt idx="398">
                  <c:v>0.5</c:v>
                </c:pt>
                <c:pt idx="399">
                  <c:v>0.5</c:v>
                </c:pt>
                <c:pt idx="400">
                  <c:v>0</c:v>
                </c:pt>
                <c:pt idx="401">
                  <c:v>0.5</c:v>
                </c:pt>
                <c:pt idx="402">
                  <c:v>0.5</c:v>
                </c:pt>
                <c:pt idx="403">
                  <c:v>0</c:v>
                </c:pt>
                <c:pt idx="404">
                  <c:v>0.5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0.5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0.5</c:v>
                </c:pt>
                <c:pt idx="871">
                  <c:v>1</c:v>
                </c:pt>
                <c:pt idx="872">
                  <c:v>0</c:v>
                </c:pt>
                <c:pt idx="873">
                  <c:v>0.5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0.5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1</c:v>
                </c:pt>
                <c:pt idx="899">
                  <c:v>0.5</c:v>
                </c:pt>
                <c:pt idx="900">
                  <c:v>0.5</c:v>
                </c:pt>
                <c:pt idx="901">
                  <c:v>0.5</c:v>
                </c:pt>
                <c:pt idx="902">
                  <c:v>1.5</c:v>
                </c:pt>
                <c:pt idx="903">
                  <c:v>1</c:v>
                </c:pt>
                <c:pt idx="904">
                  <c:v>0</c:v>
                </c:pt>
                <c:pt idx="905">
                  <c:v>0.5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0.5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1</c:v>
                </c:pt>
                <c:pt idx="956">
                  <c:v>1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0.5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0.5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0.5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0.5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0.5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0.5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0.5</c:v>
                </c:pt>
                <c:pt idx="1143">
                  <c:v>0</c:v>
                </c:pt>
                <c:pt idx="1144">
                  <c:v>0.5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0.5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0.5</c:v>
                </c:pt>
                <c:pt idx="1157">
                  <c:v>0.5</c:v>
                </c:pt>
                <c:pt idx="1158">
                  <c:v>2</c:v>
                </c:pt>
                <c:pt idx="1159">
                  <c:v>0.5</c:v>
                </c:pt>
                <c:pt idx="1160">
                  <c:v>0.5</c:v>
                </c:pt>
                <c:pt idx="1161">
                  <c:v>0</c:v>
                </c:pt>
                <c:pt idx="1162">
                  <c:v>0</c:v>
                </c:pt>
                <c:pt idx="1163">
                  <c:v>0.5</c:v>
                </c:pt>
                <c:pt idx="1164">
                  <c:v>0.5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2.5</c:v>
                </c:pt>
                <c:pt idx="1170">
                  <c:v>4</c:v>
                </c:pt>
                <c:pt idx="1171">
                  <c:v>3.5</c:v>
                </c:pt>
                <c:pt idx="1172">
                  <c:v>0.5</c:v>
                </c:pt>
                <c:pt idx="1173">
                  <c:v>1.5</c:v>
                </c:pt>
                <c:pt idx="1174">
                  <c:v>0.5</c:v>
                </c:pt>
                <c:pt idx="1175">
                  <c:v>0.5</c:v>
                </c:pt>
                <c:pt idx="1176">
                  <c:v>5.5</c:v>
                </c:pt>
                <c:pt idx="1177">
                  <c:v>5.5</c:v>
                </c:pt>
                <c:pt idx="1178">
                  <c:v>2</c:v>
                </c:pt>
                <c:pt idx="1179">
                  <c:v>1</c:v>
                </c:pt>
                <c:pt idx="1180">
                  <c:v>1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0.5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0.5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0.5</c:v>
                </c:pt>
                <c:pt idx="1208">
                  <c:v>1</c:v>
                </c:pt>
                <c:pt idx="1209">
                  <c:v>1.5</c:v>
                </c:pt>
                <c:pt idx="1210">
                  <c:v>0</c:v>
                </c:pt>
                <c:pt idx="1211">
                  <c:v>0.5</c:v>
                </c:pt>
                <c:pt idx="1212">
                  <c:v>1</c:v>
                </c:pt>
                <c:pt idx="1213">
                  <c:v>1</c:v>
                </c:pt>
                <c:pt idx="1214">
                  <c:v>1</c:v>
                </c:pt>
                <c:pt idx="1215">
                  <c:v>0.5</c:v>
                </c:pt>
                <c:pt idx="1216">
                  <c:v>0.5</c:v>
                </c:pt>
                <c:pt idx="1217">
                  <c:v>1</c:v>
                </c:pt>
                <c:pt idx="1218">
                  <c:v>0.5</c:v>
                </c:pt>
                <c:pt idx="1219">
                  <c:v>1</c:v>
                </c:pt>
                <c:pt idx="1220">
                  <c:v>0.5</c:v>
                </c:pt>
                <c:pt idx="1221">
                  <c:v>1</c:v>
                </c:pt>
                <c:pt idx="1222">
                  <c:v>1</c:v>
                </c:pt>
                <c:pt idx="1223">
                  <c:v>1.5</c:v>
                </c:pt>
                <c:pt idx="1224">
                  <c:v>4</c:v>
                </c:pt>
                <c:pt idx="1225">
                  <c:v>3.5</c:v>
                </c:pt>
                <c:pt idx="1226">
                  <c:v>3.5</c:v>
                </c:pt>
                <c:pt idx="1227">
                  <c:v>4</c:v>
                </c:pt>
                <c:pt idx="1228">
                  <c:v>4.5</c:v>
                </c:pt>
                <c:pt idx="1229">
                  <c:v>4</c:v>
                </c:pt>
                <c:pt idx="1230">
                  <c:v>2</c:v>
                </c:pt>
                <c:pt idx="1231">
                  <c:v>6</c:v>
                </c:pt>
                <c:pt idx="1232">
                  <c:v>6</c:v>
                </c:pt>
                <c:pt idx="1233">
                  <c:v>8</c:v>
                </c:pt>
                <c:pt idx="1234">
                  <c:v>4</c:v>
                </c:pt>
                <c:pt idx="1235">
                  <c:v>7</c:v>
                </c:pt>
                <c:pt idx="1236">
                  <c:v>5.5</c:v>
                </c:pt>
                <c:pt idx="1237">
                  <c:v>3.5</c:v>
                </c:pt>
                <c:pt idx="1238">
                  <c:v>1</c:v>
                </c:pt>
                <c:pt idx="1239">
                  <c:v>0.5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0.5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2</c:v>
                </c:pt>
                <c:pt idx="1355">
                  <c:v>3</c:v>
                </c:pt>
                <c:pt idx="1356">
                  <c:v>4.5</c:v>
                </c:pt>
                <c:pt idx="1357">
                  <c:v>3.5</c:v>
                </c:pt>
                <c:pt idx="1358">
                  <c:v>3.5</c:v>
                </c:pt>
                <c:pt idx="1359">
                  <c:v>2</c:v>
                </c:pt>
                <c:pt idx="1360">
                  <c:v>1</c:v>
                </c:pt>
                <c:pt idx="1361">
                  <c:v>4.5</c:v>
                </c:pt>
                <c:pt idx="1362">
                  <c:v>1</c:v>
                </c:pt>
                <c:pt idx="1363">
                  <c:v>0.5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0.5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0.5</c:v>
                </c:pt>
                <c:pt idx="1384">
                  <c:v>0.5</c:v>
                </c:pt>
                <c:pt idx="1385">
                  <c:v>2.5</c:v>
                </c:pt>
                <c:pt idx="1386">
                  <c:v>6</c:v>
                </c:pt>
                <c:pt idx="1387">
                  <c:v>3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0.5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0.5</c:v>
                </c:pt>
                <c:pt idx="1412">
                  <c:v>0</c:v>
                </c:pt>
                <c:pt idx="1413">
                  <c:v>0.5</c:v>
                </c:pt>
                <c:pt idx="1414">
                  <c:v>0.5</c:v>
                </c:pt>
                <c:pt idx="1415">
                  <c:v>0</c:v>
                </c:pt>
                <c:pt idx="1416">
                  <c:v>0.5</c:v>
                </c:pt>
                <c:pt idx="1417">
                  <c:v>0.5</c:v>
                </c:pt>
                <c:pt idx="1418">
                  <c:v>0</c:v>
                </c:pt>
                <c:pt idx="1419">
                  <c:v>0.5</c:v>
                </c:pt>
                <c:pt idx="1420">
                  <c:v>0</c:v>
                </c:pt>
                <c:pt idx="1421">
                  <c:v>0.5</c:v>
                </c:pt>
                <c:pt idx="1422">
                  <c:v>0.5</c:v>
                </c:pt>
                <c:pt idx="1423">
                  <c:v>1</c:v>
                </c:pt>
                <c:pt idx="1424">
                  <c:v>1</c:v>
                </c:pt>
                <c:pt idx="1425">
                  <c:v>0.5</c:v>
                </c:pt>
                <c:pt idx="1426">
                  <c:v>0.5</c:v>
                </c:pt>
                <c:pt idx="1427">
                  <c:v>0.5</c:v>
                </c:pt>
                <c:pt idx="1428">
                  <c:v>1</c:v>
                </c:pt>
                <c:pt idx="1429">
                  <c:v>1</c:v>
                </c:pt>
                <c:pt idx="1430">
                  <c:v>0.5</c:v>
                </c:pt>
                <c:pt idx="1431">
                  <c:v>0.5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0.5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1</c:v>
                </c:pt>
                <c:pt idx="2346">
                  <c:v>0</c:v>
                </c:pt>
                <c:pt idx="2347">
                  <c:v>2</c:v>
                </c:pt>
                <c:pt idx="2348">
                  <c:v>0.5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0.5</c:v>
                </c:pt>
                <c:pt idx="2512">
                  <c:v>0.5</c:v>
                </c:pt>
                <c:pt idx="2513">
                  <c:v>1</c:v>
                </c:pt>
                <c:pt idx="2514">
                  <c:v>0</c:v>
                </c:pt>
                <c:pt idx="2515">
                  <c:v>0</c:v>
                </c:pt>
                <c:pt idx="2516">
                  <c:v>0.5</c:v>
                </c:pt>
                <c:pt idx="2517">
                  <c:v>1</c:v>
                </c:pt>
                <c:pt idx="2518">
                  <c:v>1</c:v>
                </c:pt>
                <c:pt idx="2519">
                  <c:v>0.5</c:v>
                </c:pt>
                <c:pt idx="2520">
                  <c:v>0</c:v>
                </c:pt>
                <c:pt idx="2521">
                  <c:v>0.5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0.5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0.5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0.5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0.5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0.5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1</c:v>
                </c:pt>
                <c:pt idx="2815">
                  <c:v>2</c:v>
                </c:pt>
                <c:pt idx="2816">
                  <c:v>4</c:v>
                </c:pt>
                <c:pt idx="2817">
                  <c:v>1</c:v>
                </c:pt>
                <c:pt idx="2818">
                  <c:v>0.5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0.5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0.5</c:v>
                </c:pt>
                <c:pt idx="3360">
                  <c:v>1</c:v>
                </c:pt>
                <c:pt idx="3361">
                  <c:v>0.5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2</c:v>
                </c:pt>
                <c:pt idx="3402">
                  <c:v>2</c:v>
                </c:pt>
                <c:pt idx="3403">
                  <c:v>0.5</c:v>
                </c:pt>
                <c:pt idx="3404">
                  <c:v>1</c:v>
                </c:pt>
                <c:pt idx="3405">
                  <c:v>5.5</c:v>
                </c:pt>
                <c:pt idx="3406">
                  <c:v>3</c:v>
                </c:pt>
                <c:pt idx="3407">
                  <c:v>0.5</c:v>
                </c:pt>
                <c:pt idx="3408">
                  <c:v>0.5</c:v>
                </c:pt>
                <c:pt idx="3409">
                  <c:v>0.5</c:v>
                </c:pt>
                <c:pt idx="3410">
                  <c:v>2.5</c:v>
                </c:pt>
                <c:pt idx="3411">
                  <c:v>0</c:v>
                </c:pt>
                <c:pt idx="3412">
                  <c:v>0</c:v>
                </c:pt>
                <c:pt idx="3413">
                  <c:v>1.5</c:v>
                </c:pt>
                <c:pt idx="3414">
                  <c:v>2</c:v>
                </c:pt>
                <c:pt idx="3415">
                  <c:v>0.5</c:v>
                </c:pt>
                <c:pt idx="3416">
                  <c:v>3</c:v>
                </c:pt>
                <c:pt idx="3417">
                  <c:v>3</c:v>
                </c:pt>
                <c:pt idx="3418">
                  <c:v>0.5</c:v>
                </c:pt>
                <c:pt idx="3419">
                  <c:v>0</c:v>
                </c:pt>
                <c:pt idx="3420">
                  <c:v>0.5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0.5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0.5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0.5</c:v>
                </c:pt>
                <c:pt idx="3444">
                  <c:v>0</c:v>
                </c:pt>
                <c:pt idx="3445">
                  <c:v>0.5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1.5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0.5</c:v>
                </c:pt>
                <c:pt idx="3464">
                  <c:v>0</c:v>
                </c:pt>
                <c:pt idx="3465">
                  <c:v>0</c:v>
                </c:pt>
                <c:pt idx="3466">
                  <c:v>0.5</c:v>
                </c:pt>
                <c:pt idx="3467">
                  <c:v>0</c:v>
                </c:pt>
                <c:pt idx="3468">
                  <c:v>0.5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6</c:v>
                </c:pt>
                <c:pt idx="3515">
                  <c:v>2.5</c:v>
                </c:pt>
                <c:pt idx="3516">
                  <c:v>1.5</c:v>
                </c:pt>
                <c:pt idx="3517">
                  <c:v>3</c:v>
                </c:pt>
                <c:pt idx="3518">
                  <c:v>6.5</c:v>
                </c:pt>
                <c:pt idx="3519">
                  <c:v>4.5</c:v>
                </c:pt>
                <c:pt idx="3520">
                  <c:v>3.5</c:v>
                </c:pt>
                <c:pt idx="3521">
                  <c:v>1</c:v>
                </c:pt>
                <c:pt idx="3522">
                  <c:v>4</c:v>
                </c:pt>
                <c:pt idx="3523">
                  <c:v>4</c:v>
                </c:pt>
                <c:pt idx="3524">
                  <c:v>7.5</c:v>
                </c:pt>
                <c:pt idx="3525">
                  <c:v>1</c:v>
                </c:pt>
                <c:pt idx="3526">
                  <c:v>0</c:v>
                </c:pt>
                <c:pt idx="3527">
                  <c:v>1.5</c:v>
                </c:pt>
                <c:pt idx="3528">
                  <c:v>3</c:v>
                </c:pt>
                <c:pt idx="3529">
                  <c:v>3.5</c:v>
                </c:pt>
                <c:pt idx="3530">
                  <c:v>1</c:v>
                </c:pt>
                <c:pt idx="3531">
                  <c:v>2.5</c:v>
                </c:pt>
                <c:pt idx="3532">
                  <c:v>5</c:v>
                </c:pt>
                <c:pt idx="3533">
                  <c:v>0.5</c:v>
                </c:pt>
                <c:pt idx="3534">
                  <c:v>8.5</c:v>
                </c:pt>
                <c:pt idx="3535">
                  <c:v>9</c:v>
                </c:pt>
                <c:pt idx="3536">
                  <c:v>13</c:v>
                </c:pt>
                <c:pt idx="3537">
                  <c:v>4</c:v>
                </c:pt>
                <c:pt idx="3538">
                  <c:v>3.5</c:v>
                </c:pt>
                <c:pt idx="3539">
                  <c:v>3</c:v>
                </c:pt>
                <c:pt idx="3540">
                  <c:v>0</c:v>
                </c:pt>
                <c:pt idx="3541">
                  <c:v>0.5</c:v>
                </c:pt>
                <c:pt idx="3542">
                  <c:v>1</c:v>
                </c:pt>
                <c:pt idx="3543">
                  <c:v>0</c:v>
                </c:pt>
                <c:pt idx="3544">
                  <c:v>3.5</c:v>
                </c:pt>
                <c:pt idx="3545">
                  <c:v>1</c:v>
                </c:pt>
                <c:pt idx="3546">
                  <c:v>2.5</c:v>
                </c:pt>
                <c:pt idx="3547">
                  <c:v>2.5</c:v>
                </c:pt>
                <c:pt idx="3548">
                  <c:v>2.5</c:v>
                </c:pt>
                <c:pt idx="3549">
                  <c:v>0.5</c:v>
                </c:pt>
                <c:pt idx="3550">
                  <c:v>0</c:v>
                </c:pt>
                <c:pt idx="3551">
                  <c:v>0.5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0.5</c:v>
                </c:pt>
                <c:pt idx="3588">
                  <c:v>4.5</c:v>
                </c:pt>
                <c:pt idx="3589">
                  <c:v>3.5</c:v>
                </c:pt>
                <c:pt idx="3590">
                  <c:v>4.5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0.5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0.5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0.5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0.5</c:v>
                </c:pt>
                <c:pt idx="3928">
                  <c:v>0.5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0.5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0.5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0.5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91971831"/>
        <c:axId val="9054051"/>
      </c:lineChart>
      <c:catAx>
        <c:axId val="9197183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054051"/>
        <c:crosses val="autoZero"/>
        <c:auto val="1"/>
        <c:lblAlgn val="ctr"/>
        <c:lblOffset val="100"/>
        <c:noMultiLvlLbl val="0"/>
      </c:catAx>
      <c:valAx>
        <c:axId val="9054051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1971831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1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8月降水量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8月1日0:10:00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0.5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0.5</c:v>
                </c:pt>
                <c:pt idx="1704">
                  <c:v>0</c:v>
                </c:pt>
                <c:pt idx="1705">
                  <c:v>0</c:v>
                </c:pt>
                <c:pt idx="1706">
                  <c:v>0.5</c:v>
                </c:pt>
                <c:pt idx="1707">
                  <c:v>0</c:v>
                </c:pt>
                <c:pt idx="1708">
                  <c:v>0.5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0.5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0.5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0.5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0.5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0.5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0.5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0.5</c:v>
                </c:pt>
                <c:pt idx="2044">
                  <c:v>0</c:v>
                </c:pt>
                <c:pt idx="2045">
                  <c:v>0.5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0.5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0.5</c:v>
                </c:pt>
                <c:pt idx="3350">
                  <c:v>1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0.5</c:v>
                </c:pt>
                <c:pt idx="3573">
                  <c:v>0</c:v>
                </c:pt>
                <c:pt idx="3574">
                  <c:v>0.5</c:v>
                </c:pt>
                <c:pt idx="3575">
                  <c:v>0.5</c:v>
                </c:pt>
                <c:pt idx="3576">
                  <c:v>0</c:v>
                </c:pt>
                <c:pt idx="3577">
                  <c:v>0</c:v>
                </c:pt>
                <c:pt idx="3578">
                  <c:v>0.5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0.5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4.5</c:v>
                </c:pt>
                <c:pt idx="3866">
                  <c:v>2.5</c:v>
                </c:pt>
                <c:pt idx="3867">
                  <c:v>0</c:v>
                </c:pt>
                <c:pt idx="3868">
                  <c:v>0</c:v>
                </c:pt>
                <c:pt idx="3869">
                  <c:v>0.5</c:v>
                </c:pt>
                <c:pt idx="3870">
                  <c:v>0.5</c:v>
                </c:pt>
                <c:pt idx="3871">
                  <c:v>0.5</c:v>
                </c:pt>
                <c:pt idx="3872">
                  <c:v>0.5</c:v>
                </c:pt>
                <c:pt idx="3873">
                  <c:v>0.5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0.5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0.5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2.5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0.5</c:v>
                </c:pt>
                <c:pt idx="4370">
                  <c:v>0</c:v>
                </c:pt>
                <c:pt idx="4371">
                  <c:v>1</c:v>
                </c:pt>
                <c:pt idx="4372">
                  <c:v>0.5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0.5</c:v>
                </c:pt>
                <c:pt idx="4388">
                  <c:v>6.5</c:v>
                </c:pt>
                <c:pt idx="4389">
                  <c:v>0.5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2.5</c:v>
                </c:pt>
                <c:pt idx="4410">
                  <c:v>0.5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0.5</c:v>
                </c:pt>
                <c:pt idx="4419">
                  <c:v>2</c:v>
                </c:pt>
                <c:pt idx="4420">
                  <c:v>0.5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28516637"/>
        <c:axId val="50916052"/>
      </c:lineChart>
      <c:catAx>
        <c:axId val="28516637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0916052"/>
        <c:crosses val="autoZero"/>
        <c:auto val="1"/>
        <c:lblAlgn val="ctr"/>
        <c:lblOffset val="100"/>
        <c:noMultiLvlLbl val="0"/>
      </c:catAx>
      <c:valAx>
        <c:axId val="50916052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8516637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1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9月降水量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760385095382421"/>
          <c:y val="0.258762720077532"/>
          <c:w val="0.899179889463362"/>
          <c:h val="0.481505411080601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1"/>
                <c:pt idx="0">
                  <c:v/>
                </c:pt>
                <c:pt idx="1">
                  <c:v>9月1日0:10:00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1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0.5</c:v>
                </c:pt>
                <c:pt idx="123">
                  <c:v>0.5</c:v>
                </c:pt>
                <c:pt idx="124">
                  <c:v>0</c:v>
                </c:pt>
                <c:pt idx="125">
                  <c:v>0</c:v>
                </c:pt>
                <c:pt idx="126">
                  <c:v>0.5</c:v>
                </c:pt>
                <c:pt idx="127">
                  <c:v>1.5</c:v>
                </c:pt>
                <c:pt idx="128">
                  <c:v>0.5</c:v>
                </c:pt>
                <c:pt idx="129">
                  <c:v>0</c:v>
                </c:pt>
                <c:pt idx="130">
                  <c:v>0.5</c:v>
                </c:pt>
                <c:pt idx="131">
                  <c:v>0.5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0.5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0.5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0.5</c:v>
                </c:pt>
                <c:pt idx="221">
                  <c:v>0.5</c:v>
                </c:pt>
                <c:pt idx="222">
                  <c:v>2</c:v>
                </c:pt>
                <c:pt idx="223">
                  <c:v>1.5</c:v>
                </c:pt>
                <c:pt idx="224">
                  <c:v>0.5</c:v>
                </c:pt>
                <c:pt idx="225">
                  <c:v>0</c:v>
                </c:pt>
                <c:pt idx="226">
                  <c:v>0</c:v>
                </c:pt>
                <c:pt idx="227">
                  <c:v>0.5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0.5</c:v>
                </c:pt>
                <c:pt idx="232">
                  <c:v>1</c:v>
                </c:pt>
                <c:pt idx="233">
                  <c:v>1</c:v>
                </c:pt>
                <c:pt idx="234">
                  <c:v>0</c:v>
                </c:pt>
                <c:pt idx="235">
                  <c:v>0.5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0.5</c:v>
                </c:pt>
                <c:pt idx="242">
                  <c:v>0.5</c:v>
                </c:pt>
                <c:pt idx="243">
                  <c:v>0</c:v>
                </c:pt>
                <c:pt idx="244">
                  <c:v>0.5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1</c:v>
                </c:pt>
                <c:pt idx="316">
                  <c:v>2</c:v>
                </c:pt>
                <c:pt idx="317">
                  <c:v>0</c:v>
                </c:pt>
                <c:pt idx="318">
                  <c:v>1.5</c:v>
                </c:pt>
                <c:pt idx="319">
                  <c:v>3</c:v>
                </c:pt>
                <c:pt idx="320">
                  <c:v>3.5</c:v>
                </c:pt>
                <c:pt idx="321">
                  <c:v>2.5</c:v>
                </c:pt>
                <c:pt idx="322">
                  <c:v>4</c:v>
                </c:pt>
                <c:pt idx="323">
                  <c:v>2</c:v>
                </c:pt>
                <c:pt idx="324">
                  <c:v>0.5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0.5</c:v>
                </c:pt>
                <c:pt idx="749">
                  <c:v>2.5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0.5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0.5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0.5</c:v>
                </c:pt>
                <c:pt idx="777">
                  <c:v>1.5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0.5</c:v>
                </c:pt>
                <c:pt idx="785">
                  <c:v>0.5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0.5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0.5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0.5</c:v>
                </c:pt>
                <c:pt idx="2099">
                  <c:v>0.5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0.5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0.5</c:v>
                </c:pt>
                <c:pt idx="2467">
                  <c:v>1</c:v>
                </c:pt>
                <c:pt idx="2468">
                  <c:v>0.5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0.5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0.5</c:v>
                </c:pt>
                <c:pt idx="2729">
                  <c:v>1</c:v>
                </c:pt>
                <c:pt idx="2730">
                  <c:v>0</c:v>
                </c:pt>
                <c:pt idx="2731">
                  <c:v>1</c:v>
                </c:pt>
                <c:pt idx="2732">
                  <c:v>1</c:v>
                </c:pt>
                <c:pt idx="2733">
                  <c:v>1</c:v>
                </c:pt>
                <c:pt idx="2734">
                  <c:v>1.5</c:v>
                </c:pt>
                <c:pt idx="2735">
                  <c:v>3</c:v>
                </c:pt>
                <c:pt idx="2736">
                  <c:v>1.5</c:v>
                </c:pt>
                <c:pt idx="2737">
                  <c:v>0</c:v>
                </c:pt>
                <c:pt idx="2738">
                  <c:v>0</c:v>
                </c:pt>
                <c:pt idx="2739">
                  <c:v>0.5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2</c:v>
                </c:pt>
                <c:pt idx="2751">
                  <c:v>1</c:v>
                </c:pt>
                <c:pt idx="2752">
                  <c:v>0</c:v>
                </c:pt>
                <c:pt idx="2753">
                  <c:v>1</c:v>
                </c:pt>
                <c:pt idx="2754">
                  <c:v>2</c:v>
                </c:pt>
                <c:pt idx="2755">
                  <c:v>1.5</c:v>
                </c:pt>
                <c:pt idx="2756">
                  <c:v>0.5</c:v>
                </c:pt>
                <c:pt idx="2757">
                  <c:v>1</c:v>
                </c:pt>
                <c:pt idx="2758">
                  <c:v>1</c:v>
                </c:pt>
                <c:pt idx="2759">
                  <c:v>1</c:v>
                </c:pt>
                <c:pt idx="2760">
                  <c:v>0.5</c:v>
                </c:pt>
                <c:pt idx="2761">
                  <c:v>0.5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0.5</c:v>
                </c:pt>
                <c:pt idx="2766">
                  <c:v>1.5</c:v>
                </c:pt>
                <c:pt idx="2767">
                  <c:v>1</c:v>
                </c:pt>
                <c:pt idx="2768">
                  <c:v>0.5</c:v>
                </c:pt>
                <c:pt idx="2769">
                  <c:v>4</c:v>
                </c:pt>
                <c:pt idx="2770">
                  <c:v>14.5</c:v>
                </c:pt>
                <c:pt idx="2771">
                  <c:v>14.5</c:v>
                </c:pt>
                <c:pt idx="2772">
                  <c:v>7</c:v>
                </c:pt>
                <c:pt idx="2773">
                  <c:v>1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0.5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0.5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0.5</c:v>
                </c:pt>
                <c:pt idx="2838">
                  <c:v>0</c:v>
                </c:pt>
                <c:pt idx="2839">
                  <c:v>0</c:v>
                </c:pt>
                <c:pt idx="2840">
                  <c:v>0.5</c:v>
                </c:pt>
                <c:pt idx="2841">
                  <c:v>0</c:v>
                </c:pt>
                <c:pt idx="2842">
                  <c:v>0.5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1</c:v>
                </c:pt>
                <c:pt idx="2850">
                  <c:v>0.5</c:v>
                </c:pt>
                <c:pt idx="2851">
                  <c:v>2</c:v>
                </c:pt>
                <c:pt idx="2852">
                  <c:v>1.5</c:v>
                </c:pt>
                <c:pt idx="2853">
                  <c:v>2</c:v>
                </c:pt>
                <c:pt idx="2854">
                  <c:v>0.5</c:v>
                </c:pt>
                <c:pt idx="2855">
                  <c:v>1</c:v>
                </c:pt>
                <c:pt idx="2856">
                  <c:v>0.5</c:v>
                </c:pt>
                <c:pt idx="2857">
                  <c:v>0.5</c:v>
                </c:pt>
                <c:pt idx="2858">
                  <c:v>0.5</c:v>
                </c:pt>
                <c:pt idx="2859">
                  <c:v>0.5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1</c:v>
                </c:pt>
                <c:pt idx="2864">
                  <c:v>0.5</c:v>
                </c:pt>
                <c:pt idx="2865">
                  <c:v>0.5</c:v>
                </c:pt>
                <c:pt idx="2866">
                  <c:v>1</c:v>
                </c:pt>
                <c:pt idx="2867">
                  <c:v>0.5</c:v>
                </c:pt>
                <c:pt idx="2868">
                  <c:v>0.5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0.5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0.5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0.5</c:v>
                </c:pt>
                <c:pt idx="2890">
                  <c:v>0.5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0.5</c:v>
                </c:pt>
                <c:pt idx="2895">
                  <c:v>0</c:v>
                </c:pt>
                <c:pt idx="2896">
                  <c:v>0</c:v>
                </c:pt>
                <c:pt idx="2897">
                  <c:v>0.5</c:v>
                </c:pt>
                <c:pt idx="2898">
                  <c:v>0.5</c:v>
                </c:pt>
                <c:pt idx="2899">
                  <c:v>0</c:v>
                </c:pt>
                <c:pt idx="2900">
                  <c:v>0</c:v>
                </c:pt>
                <c:pt idx="2901">
                  <c:v>0.5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0.5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0.5</c:v>
                </c:pt>
                <c:pt idx="2912">
                  <c:v>1</c:v>
                </c:pt>
                <c:pt idx="2913">
                  <c:v>0.5</c:v>
                </c:pt>
                <c:pt idx="2914">
                  <c:v>0.5</c:v>
                </c:pt>
                <c:pt idx="2915">
                  <c:v>2.5</c:v>
                </c:pt>
                <c:pt idx="2916">
                  <c:v>1</c:v>
                </c:pt>
                <c:pt idx="2917">
                  <c:v>1</c:v>
                </c:pt>
                <c:pt idx="2918">
                  <c:v>2</c:v>
                </c:pt>
                <c:pt idx="2919">
                  <c:v>1</c:v>
                </c:pt>
                <c:pt idx="2920">
                  <c:v>1</c:v>
                </c:pt>
                <c:pt idx="2921">
                  <c:v>1.5</c:v>
                </c:pt>
                <c:pt idx="2922">
                  <c:v>0.5</c:v>
                </c:pt>
                <c:pt idx="2923">
                  <c:v>0.5</c:v>
                </c:pt>
                <c:pt idx="2924">
                  <c:v>0</c:v>
                </c:pt>
                <c:pt idx="2925">
                  <c:v>1</c:v>
                </c:pt>
                <c:pt idx="2926">
                  <c:v>1</c:v>
                </c:pt>
                <c:pt idx="2927">
                  <c:v>1</c:v>
                </c:pt>
                <c:pt idx="2928">
                  <c:v>0.5</c:v>
                </c:pt>
                <c:pt idx="2929">
                  <c:v>1</c:v>
                </c:pt>
                <c:pt idx="2930">
                  <c:v>0.5</c:v>
                </c:pt>
                <c:pt idx="2931">
                  <c:v>1.5</c:v>
                </c:pt>
                <c:pt idx="2932">
                  <c:v>0.5</c:v>
                </c:pt>
                <c:pt idx="2933">
                  <c:v>1</c:v>
                </c:pt>
                <c:pt idx="2934">
                  <c:v>0</c:v>
                </c:pt>
                <c:pt idx="2935">
                  <c:v>0.5</c:v>
                </c:pt>
                <c:pt idx="2936">
                  <c:v>1.5</c:v>
                </c:pt>
                <c:pt idx="2937">
                  <c:v>2.5</c:v>
                </c:pt>
                <c:pt idx="2938">
                  <c:v>4</c:v>
                </c:pt>
                <c:pt idx="2939">
                  <c:v>3.5</c:v>
                </c:pt>
                <c:pt idx="2940">
                  <c:v>0.5</c:v>
                </c:pt>
                <c:pt idx="2941">
                  <c:v>1</c:v>
                </c:pt>
                <c:pt idx="2942">
                  <c:v>1</c:v>
                </c:pt>
                <c:pt idx="2943">
                  <c:v>0.5</c:v>
                </c:pt>
                <c:pt idx="2944">
                  <c:v>0</c:v>
                </c:pt>
                <c:pt idx="2945">
                  <c:v>2</c:v>
                </c:pt>
                <c:pt idx="2946">
                  <c:v>0.5</c:v>
                </c:pt>
                <c:pt idx="2947">
                  <c:v>0.5</c:v>
                </c:pt>
                <c:pt idx="2948">
                  <c:v>0.5</c:v>
                </c:pt>
                <c:pt idx="2949">
                  <c:v>1</c:v>
                </c:pt>
                <c:pt idx="2950">
                  <c:v>1</c:v>
                </c:pt>
                <c:pt idx="2951">
                  <c:v>0.5</c:v>
                </c:pt>
                <c:pt idx="2952">
                  <c:v>2</c:v>
                </c:pt>
                <c:pt idx="2953">
                  <c:v>2</c:v>
                </c:pt>
                <c:pt idx="2954">
                  <c:v>1.5</c:v>
                </c:pt>
                <c:pt idx="2955">
                  <c:v>1.5</c:v>
                </c:pt>
                <c:pt idx="2956">
                  <c:v>1</c:v>
                </c:pt>
                <c:pt idx="2957">
                  <c:v>3</c:v>
                </c:pt>
                <c:pt idx="2958">
                  <c:v>2.5</c:v>
                </c:pt>
                <c:pt idx="2959">
                  <c:v>1.5</c:v>
                </c:pt>
                <c:pt idx="2960">
                  <c:v>2</c:v>
                </c:pt>
                <c:pt idx="2961">
                  <c:v>1</c:v>
                </c:pt>
                <c:pt idx="2962">
                  <c:v>1.5</c:v>
                </c:pt>
                <c:pt idx="2963">
                  <c:v>1</c:v>
                </c:pt>
                <c:pt idx="2964">
                  <c:v>1</c:v>
                </c:pt>
                <c:pt idx="2965">
                  <c:v>0.5</c:v>
                </c:pt>
                <c:pt idx="2966">
                  <c:v>0</c:v>
                </c:pt>
                <c:pt idx="2967">
                  <c:v>0.5</c:v>
                </c:pt>
                <c:pt idx="2968">
                  <c:v>0.5</c:v>
                </c:pt>
                <c:pt idx="2969">
                  <c:v>0.5</c:v>
                </c:pt>
                <c:pt idx="2970">
                  <c:v>1</c:v>
                </c:pt>
                <c:pt idx="2971">
                  <c:v>0.5</c:v>
                </c:pt>
                <c:pt idx="2972">
                  <c:v>0.5</c:v>
                </c:pt>
                <c:pt idx="2973">
                  <c:v>0.5</c:v>
                </c:pt>
                <c:pt idx="2974">
                  <c:v>0</c:v>
                </c:pt>
                <c:pt idx="2975">
                  <c:v>0.5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0.5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0.5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0.5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0.5</c:v>
                </c:pt>
                <c:pt idx="3022">
                  <c:v>0</c:v>
                </c:pt>
                <c:pt idx="3023">
                  <c:v>0</c:v>
                </c:pt>
                <c:pt idx="3024">
                  <c:v>0.5</c:v>
                </c:pt>
                <c:pt idx="3025">
                  <c:v>0</c:v>
                </c:pt>
                <c:pt idx="3026">
                  <c:v>0</c:v>
                </c:pt>
                <c:pt idx="3027">
                  <c:v>0.5</c:v>
                </c:pt>
                <c:pt idx="3028">
                  <c:v>0</c:v>
                </c:pt>
                <c:pt idx="3029">
                  <c:v>0</c:v>
                </c:pt>
                <c:pt idx="3030">
                  <c:v>0.5</c:v>
                </c:pt>
                <c:pt idx="3031">
                  <c:v>0.5</c:v>
                </c:pt>
                <c:pt idx="3032">
                  <c:v>0.5</c:v>
                </c:pt>
                <c:pt idx="3033">
                  <c:v>1</c:v>
                </c:pt>
                <c:pt idx="3034">
                  <c:v>0.5</c:v>
                </c:pt>
                <c:pt idx="3035">
                  <c:v>1</c:v>
                </c:pt>
                <c:pt idx="3036">
                  <c:v>0.5</c:v>
                </c:pt>
                <c:pt idx="3037">
                  <c:v>0.5</c:v>
                </c:pt>
                <c:pt idx="3038">
                  <c:v>0.5</c:v>
                </c:pt>
                <c:pt idx="3039">
                  <c:v>0.5</c:v>
                </c:pt>
                <c:pt idx="3040">
                  <c:v>0.5</c:v>
                </c:pt>
                <c:pt idx="3041">
                  <c:v>0.5</c:v>
                </c:pt>
                <c:pt idx="3042">
                  <c:v>0.5</c:v>
                </c:pt>
                <c:pt idx="3043">
                  <c:v>0.5</c:v>
                </c:pt>
                <c:pt idx="3044">
                  <c:v>0</c:v>
                </c:pt>
                <c:pt idx="3045">
                  <c:v>0</c:v>
                </c:pt>
                <c:pt idx="3046">
                  <c:v>0.5</c:v>
                </c:pt>
                <c:pt idx="3047">
                  <c:v>0</c:v>
                </c:pt>
                <c:pt idx="3048">
                  <c:v>0.5</c:v>
                </c:pt>
                <c:pt idx="3049">
                  <c:v>0</c:v>
                </c:pt>
                <c:pt idx="3050">
                  <c:v>0</c:v>
                </c:pt>
                <c:pt idx="3051">
                  <c:v>0.5</c:v>
                </c:pt>
                <c:pt idx="3052">
                  <c:v>0</c:v>
                </c:pt>
                <c:pt idx="3053">
                  <c:v>0</c:v>
                </c:pt>
                <c:pt idx="3054">
                  <c:v>0.5</c:v>
                </c:pt>
                <c:pt idx="3055">
                  <c:v>0</c:v>
                </c:pt>
                <c:pt idx="3056">
                  <c:v>0.5</c:v>
                </c:pt>
                <c:pt idx="3057">
                  <c:v>0.5</c:v>
                </c:pt>
                <c:pt idx="3058">
                  <c:v>0</c:v>
                </c:pt>
                <c:pt idx="3059">
                  <c:v>0.5</c:v>
                </c:pt>
                <c:pt idx="3060">
                  <c:v>0.5</c:v>
                </c:pt>
                <c:pt idx="3061">
                  <c:v>1</c:v>
                </c:pt>
                <c:pt idx="3062">
                  <c:v>1</c:v>
                </c:pt>
                <c:pt idx="3063">
                  <c:v>1</c:v>
                </c:pt>
                <c:pt idx="3064">
                  <c:v>0.5</c:v>
                </c:pt>
                <c:pt idx="3065">
                  <c:v>0.5</c:v>
                </c:pt>
                <c:pt idx="3066">
                  <c:v>0.5</c:v>
                </c:pt>
                <c:pt idx="3067">
                  <c:v>1</c:v>
                </c:pt>
                <c:pt idx="3068">
                  <c:v>1.5</c:v>
                </c:pt>
                <c:pt idx="3069">
                  <c:v>1</c:v>
                </c:pt>
                <c:pt idx="3070">
                  <c:v>1</c:v>
                </c:pt>
                <c:pt idx="3071">
                  <c:v>0.5</c:v>
                </c:pt>
                <c:pt idx="3072">
                  <c:v>1.5</c:v>
                </c:pt>
                <c:pt idx="3073">
                  <c:v>0.5</c:v>
                </c:pt>
                <c:pt idx="3074">
                  <c:v>0</c:v>
                </c:pt>
                <c:pt idx="3075">
                  <c:v>0.5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0.5</c:v>
                </c:pt>
                <c:pt idx="3083">
                  <c:v>0</c:v>
                </c:pt>
                <c:pt idx="3084">
                  <c:v>0.5</c:v>
                </c:pt>
                <c:pt idx="3085">
                  <c:v>1</c:v>
                </c:pt>
                <c:pt idx="3086">
                  <c:v>0.5</c:v>
                </c:pt>
                <c:pt idx="3087">
                  <c:v>0.5</c:v>
                </c:pt>
                <c:pt idx="3088">
                  <c:v>1</c:v>
                </c:pt>
                <c:pt idx="3089">
                  <c:v>0</c:v>
                </c:pt>
                <c:pt idx="3090">
                  <c:v>0.5</c:v>
                </c:pt>
                <c:pt idx="3091">
                  <c:v>0.5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28955381"/>
        <c:axId val="76175397"/>
      </c:lineChart>
      <c:catAx>
        <c:axId val="2895538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76175397"/>
        <c:crosses val="autoZero"/>
        <c:auto val="1"/>
        <c:lblAlgn val="ctr"/>
        <c:lblOffset val="100"/>
        <c:noMultiLvlLbl val="0"/>
      </c:catAx>
      <c:valAx>
        <c:axId val="76175397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8955381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1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10月降水量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794259226243537"/>
          <c:y val="0.232544019429265"/>
          <c:w val="0.88589766446782"/>
          <c:h val="0.5394656952034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10月1日0:10:00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0.5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0.5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1</c:v>
                </c:pt>
                <c:pt idx="188">
                  <c:v>0</c:v>
                </c:pt>
                <c:pt idx="189">
                  <c:v>0.5</c:v>
                </c:pt>
                <c:pt idx="190">
                  <c:v>0</c:v>
                </c:pt>
                <c:pt idx="191">
                  <c:v>0</c:v>
                </c:pt>
                <c:pt idx="192">
                  <c:v>1.5</c:v>
                </c:pt>
                <c:pt idx="193">
                  <c:v>0.5</c:v>
                </c:pt>
                <c:pt idx="194">
                  <c:v>0</c:v>
                </c:pt>
                <c:pt idx="195">
                  <c:v>0</c:v>
                </c:pt>
                <c:pt idx="196">
                  <c:v>0.5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0.5</c:v>
                </c:pt>
                <c:pt idx="219">
                  <c:v>0.5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0.5</c:v>
                </c:pt>
                <c:pt idx="225">
                  <c:v>0</c:v>
                </c:pt>
                <c:pt idx="226">
                  <c:v>0.5</c:v>
                </c:pt>
                <c:pt idx="227">
                  <c:v>0</c:v>
                </c:pt>
                <c:pt idx="228">
                  <c:v>0.5</c:v>
                </c:pt>
                <c:pt idx="229">
                  <c:v>1</c:v>
                </c:pt>
                <c:pt idx="230">
                  <c:v>0.5</c:v>
                </c:pt>
                <c:pt idx="231">
                  <c:v>0</c:v>
                </c:pt>
                <c:pt idx="232">
                  <c:v>0</c:v>
                </c:pt>
                <c:pt idx="233">
                  <c:v>0.5</c:v>
                </c:pt>
                <c:pt idx="234">
                  <c:v>0.5</c:v>
                </c:pt>
                <c:pt idx="235">
                  <c:v>0</c:v>
                </c:pt>
                <c:pt idx="236">
                  <c:v>0.5</c:v>
                </c:pt>
                <c:pt idx="237">
                  <c:v>0</c:v>
                </c:pt>
                <c:pt idx="238">
                  <c:v>0.5</c:v>
                </c:pt>
                <c:pt idx="239">
                  <c:v>0.5</c:v>
                </c:pt>
                <c:pt idx="240">
                  <c:v>0</c:v>
                </c:pt>
                <c:pt idx="241">
                  <c:v>1</c:v>
                </c:pt>
                <c:pt idx="242">
                  <c:v>1</c:v>
                </c:pt>
                <c:pt idx="243">
                  <c:v>1</c:v>
                </c:pt>
                <c:pt idx="244">
                  <c:v>0</c:v>
                </c:pt>
                <c:pt idx="245">
                  <c:v>0</c:v>
                </c:pt>
                <c:pt idx="246">
                  <c:v>0.5</c:v>
                </c:pt>
                <c:pt idx="247">
                  <c:v>0.5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0.5</c:v>
                </c:pt>
                <c:pt idx="258">
                  <c:v>0.5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0.5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0.5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0.5</c:v>
                </c:pt>
                <c:pt idx="404">
                  <c:v>0</c:v>
                </c:pt>
                <c:pt idx="405">
                  <c:v>0.5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0.5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0.5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0.5</c:v>
                </c:pt>
                <c:pt idx="526">
                  <c:v>0.5</c:v>
                </c:pt>
                <c:pt idx="527">
                  <c:v>0</c:v>
                </c:pt>
                <c:pt idx="528">
                  <c:v>0.5</c:v>
                </c:pt>
                <c:pt idx="529">
                  <c:v>0.5</c:v>
                </c:pt>
                <c:pt idx="530">
                  <c:v>0.5</c:v>
                </c:pt>
                <c:pt idx="531">
                  <c:v>0.5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0.5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0.5</c:v>
                </c:pt>
                <c:pt idx="936">
                  <c:v>0</c:v>
                </c:pt>
                <c:pt idx="937">
                  <c:v>0</c:v>
                </c:pt>
                <c:pt idx="938">
                  <c:v>0.5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0.5</c:v>
                </c:pt>
                <c:pt idx="943">
                  <c:v>0.5</c:v>
                </c:pt>
                <c:pt idx="944">
                  <c:v>0.5</c:v>
                </c:pt>
                <c:pt idx="945">
                  <c:v>0.5</c:v>
                </c:pt>
                <c:pt idx="946">
                  <c:v>0</c:v>
                </c:pt>
                <c:pt idx="947">
                  <c:v>0.5</c:v>
                </c:pt>
                <c:pt idx="948">
                  <c:v>0.5</c:v>
                </c:pt>
                <c:pt idx="949">
                  <c:v>0</c:v>
                </c:pt>
                <c:pt idx="950">
                  <c:v>0.5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0.5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0.5</c:v>
                </c:pt>
                <c:pt idx="961">
                  <c:v>0</c:v>
                </c:pt>
                <c:pt idx="962">
                  <c:v>0</c:v>
                </c:pt>
                <c:pt idx="963">
                  <c:v>0.5</c:v>
                </c:pt>
                <c:pt idx="964">
                  <c:v>0</c:v>
                </c:pt>
                <c:pt idx="965">
                  <c:v>0.5</c:v>
                </c:pt>
                <c:pt idx="966">
                  <c:v>0</c:v>
                </c:pt>
                <c:pt idx="967">
                  <c:v>0</c:v>
                </c:pt>
                <c:pt idx="968">
                  <c:v>0.5</c:v>
                </c:pt>
                <c:pt idx="969">
                  <c:v>0</c:v>
                </c:pt>
                <c:pt idx="970">
                  <c:v>0.5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0.5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0.5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0.5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0.5</c:v>
                </c:pt>
                <c:pt idx="1076">
                  <c:v>0</c:v>
                </c:pt>
                <c:pt idx="1077">
                  <c:v>1</c:v>
                </c:pt>
                <c:pt idx="1078">
                  <c:v>0.5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0.5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0.5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0.5</c:v>
                </c:pt>
                <c:pt idx="2181">
                  <c:v>0.5</c:v>
                </c:pt>
                <c:pt idx="2182">
                  <c:v>2.5</c:v>
                </c:pt>
                <c:pt idx="2183">
                  <c:v>0.5</c:v>
                </c:pt>
                <c:pt idx="2184">
                  <c:v>1</c:v>
                </c:pt>
                <c:pt idx="2185">
                  <c:v>1</c:v>
                </c:pt>
                <c:pt idx="2186">
                  <c:v>1</c:v>
                </c:pt>
                <c:pt idx="2187">
                  <c:v>0.5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2</c:v>
                </c:pt>
                <c:pt idx="2192">
                  <c:v>1.5</c:v>
                </c:pt>
                <c:pt idx="2193">
                  <c:v>2</c:v>
                </c:pt>
                <c:pt idx="2194">
                  <c:v>1.5</c:v>
                </c:pt>
                <c:pt idx="2195">
                  <c:v>0.5</c:v>
                </c:pt>
                <c:pt idx="2196">
                  <c:v>0.5</c:v>
                </c:pt>
                <c:pt idx="2197">
                  <c:v>0.5</c:v>
                </c:pt>
                <c:pt idx="2198">
                  <c:v>0.5</c:v>
                </c:pt>
                <c:pt idx="2199">
                  <c:v>0</c:v>
                </c:pt>
                <c:pt idx="2200">
                  <c:v>0.5</c:v>
                </c:pt>
                <c:pt idx="2201">
                  <c:v>0.5</c:v>
                </c:pt>
                <c:pt idx="2202">
                  <c:v>0.5</c:v>
                </c:pt>
                <c:pt idx="2203">
                  <c:v>0.5</c:v>
                </c:pt>
                <c:pt idx="2204">
                  <c:v>0</c:v>
                </c:pt>
                <c:pt idx="2205">
                  <c:v>3.5</c:v>
                </c:pt>
                <c:pt idx="2206">
                  <c:v>1</c:v>
                </c:pt>
                <c:pt idx="2207">
                  <c:v>1</c:v>
                </c:pt>
                <c:pt idx="2208">
                  <c:v>0.5</c:v>
                </c:pt>
                <c:pt idx="2209">
                  <c:v>0.5</c:v>
                </c:pt>
                <c:pt idx="2210">
                  <c:v>0</c:v>
                </c:pt>
                <c:pt idx="2211">
                  <c:v>0.5</c:v>
                </c:pt>
                <c:pt idx="2212">
                  <c:v>0.5</c:v>
                </c:pt>
                <c:pt idx="2213">
                  <c:v>0.5</c:v>
                </c:pt>
                <c:pt idx="2214">
                  <c:v>0</c:v>
                </c:pt>
                <c:pt idx="2215">
                  <c:v>0.5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0.5</c:v>
                </c:pt>
                <c:pt idx="2638">
                  <c:v>0</c:v>
                </c:pt>
                <c:pt idx="2639">
                  <c:v>0</c:v>
                </c:pt>
                <c:pt idx="2640">
                  <c:v>0.5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0.5</c:v>
                </c:pt>
                <c:pt idx="2645">
                  <c:v>0.5</c:v>
                </c:pt>
                <c:pt idx="2646">
                  <c:v>0.5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0.5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0.5</c:v>
                </c:pt>
                <c:pt idx="2657">
                  <c:v>0</c:v>
                </c:pt>
                <c:pt idx="2658">
                  <c:v>0.5</c:v>
                </c:pt>
                <c:pt idx="2659">
                  <c:v>0.5</c:v>
                </c:pt>
                <c:pt idx="2660">
                  <c:v>0.5</c:v>
                </c:pt>
                <c:pt idx="2661">
                  <c:v>0</c:v>
                </c:pt>
                <c:pt idx="2662">
                  <c:v>3.5</c:v>
                </c:pt>
                <c:pt idx="2663">
                  <c:v>1</c:v>
                </c:pt>
                <c:pt idx="2664">
                  <c:v>1</c:v>
                </c:pt>
                <c:pt idx="2665">
                  <c:v>1.5</c:v>
                </c:pt>
                <c:pt idx="2666">
                  <c:v>1</c:v>
                </c:pt>
                <c:pt idx="2667">
                  <c:v>0.5</c:v>
                </c:pt>
                <c:pt idx="2668">
                  <c:v>12.5</c:v>
                </c:pt>
                <c:pt idx="2669">
                  <c:v>3.5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0.5</c:v>
                </c:pt>
                <c:pt idx="2680">
                  <c:v>0</c:v>
                </c:pt>
                <c:pt idx="2681">
                  <c:v>0</c:v>
                </c:pt>
                <c:pt idx="2682">
                  <c:v>0.5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0.5</c:v>
                </c:pt>
                <c:pt idx="3206">
                  <c:v>0</c:v>
                </c:pt>
                <c:pt idx="3207">
                  <c:v>0.5</c:v>
                </c:pt>
                <c:pt idx="3208">
                  <c:v>0.5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0.5</c:v>
                </c:pt>
                <c:pt idx="3274">
                  <c:v>2.5</c:v>
                </c:pt>
                <c:pt idx="3275">
                  <c:v>0.5</c:v>
                </c:pt>
                <c:pt idx="3276">
                  <c:v>0.5</c:v>
                </c:pt>
                <c:pt idx="3277">
                  <c:v>0.5</c:v>
                </c:pt>
                <c:pt idx="3278">
                  <c:v>0</c:v>
                </c:pt>
                <c:pt idx="3279">
                  <c:v>0.5</c:v>
                </c:pt>
                <c:pt idx="3280">
                  <c:v>1</c:v>
                </c:pt>
                <c:pt idx="3281">
                  <c:v>0.5</c:v>
                </c:pt>
                <c:pt idx="3282">
                  <c:v>0</c:v>
                </c:pt>
                <c:pt idx="3283">
                  <c:v>6.5</c:v>
                </c:pt>
                <c:pt idx="3284">
                  <c:v>2.5</c:v>
                </c:pt>
                <c:pt idx="3285">
                  <c:v>1</c:v>
                </c:pt>
                <c:pt idx="3286">
                  <c:v>1</c:v>
                </c:pt>
                <c:pt idx="3287">
                  <c:v>0</c:v>
                </c:pt>
                <c:pt idx="3288">
                  <c:v>1</c:v>
                </c:pt>
                <c:pt idx="3289">
                  <c:v>0.5</c:v>
                </c:pt>
                <c:pt idx="3290">
                  <c:v>1</c:v>
                </c:pt>
                <c:pt idx="3291">
                  <c:v>1</c:v>
                </c:pt>
                <c:pt idx="3292">
                  <c:v>2</c:v>
                </c:pt>
                <c:pt idx="3293">
                  <c:v>1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0.5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62820947"/>
        <c:axId val="40697566"/>
      </c:lineChart>
      <c:catAx>
        <c:axId val="62820947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40697566"/>
        <c:crosses val="autoZero"/>
        <c:auto val="1"/>
        <c:lblAlgn val="ctr"/>
        <c:lblOffset val="100"/>
        <c:noMultiLvlLbl val="0"/>
      </c:catAx>
      <c:valAx>
        <c:axId val="40697566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62820947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1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11月降水量 (mm)</a:t>
            </a:r>
          </a:p>
        </c:rich>
      </c:tx>
      <c:layout>
        <c:manualLayout>
          <c:xMode val="edge"/>
          <c:yMode val="edge"/>
          <c:x val="0.32888770338757"/>
          <c:y val="0"/>
        </c:manualLayout>
      </c:layout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796656886280786"/>
          <c:y val="0.265582655826558"/>
          <c:w val="0.885480572597137"/>
          <c:h val="0.430416068866571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1"/>
                <c:pt idx="0">
                  <c:v/>
                </c:pt>
                <c:pt idx="1">
                  <c:v>11月1日0:10:00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1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1</c:v>
                </c:pt>
                <c:pt idx="180">
                  <c:v>0.5</c:v>
                </c:pt>
                <c:pt idx="181">
                  <c:v>1</c:v>
                </c:pt>
                <c:pt idx="182">
                  <c:v>0</c:v>
                </c:pt>
                <c:pt idx="183">
                  <c:v>0.5</c:v>
                </c:pt>
                <c:pt idx="184">
                  <c:v>0.5</c:v>
                </c:pt>
                <c:pt idx="185">
                  <c:v>0</c:v>
                </c:pt>
                <c:pt idx="186">
                  <c:v>0</c:v>
                </c:pt>
                <c:pt idx="187">
                  <c:v>0.5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0.5</c:v>
                </c:pt>
                <c:pt idx="196">
                  <c:v>0</c:v>
                </c:pt>
                <c:pt idx="197">
                  <c:v>0.5</c:v>
                </c:pt>
                <c:pt idx="198">
                  <c:v>0.5</c:v>
                </c:pt>
                <c:pt idx="199">
                  <c:v>0</c:v>
                </c:pt>
                <c:pt idx="200">
                  <c:v>0.5</c:v>
                </c:pt>
                <c:pt idx="201">
                  <c:v>0</c:v>
                </c:pt>
                <c:pt idx="202">
                  <c:v>0</c:v>
                </c:pt>
                <c:pt idx="203">
                  <c:v>0.5</c:v>
                </c:pt>
                <c:pt idx="204">
                  <c:v>0.5</c:v>
                </c:pt>
                <c:pt idx="205">
                  <c:v>0</c:v>
                </c:pt>
                <c:pt idx="206">
                  <c:v>0.5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0.5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0.5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0.5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1</c:v>
                </c:pt>
                <c:pt idx="554">
                  <c:v>0.5</c:v>
                </c:pt>
                <c:pt idx="555">
                  <c:v>0.5</c:v>
                </c:pt>
                <c:pt idx="556">
                  <c:v>0.5</c:v>
                </c:pt>
                <c:pt idx="557">
                  <c:v>1.5</c:v>
                </c:pt>
                <c:pt idx="558">
                  <c:v>0</c:v>
                </c:pt>
                <c:pt idx="559">
                  <c:v>0</c:v>
                </c:pt>
                <c:pt idx="560">
                  <c:v>2</c:v>
                </c:pt>
                <c:pt idx="561">
                  <c:v>1</c:v>
                </c:pt>
                <c:pt idx="562">
                  <c:v>0.5</c:v>
                </c:pt>
                <c:pt idx="563">
                  <c:v>1</c:v>
                </c:pt>
                <c:pt idx="564">
                  <c:v>0.5</c:v>
                </c:pt>
                <c:pt idx="565">
                  <c:v>1</c:v>
                </c:pt>
                <c:pt idx="566">
                  <c:v>0.5</c:v>
                </c:pt>
                <c:pt idx="567">
                  <c:v>0.5</c:v>
                </c:pt>
                <c:pt idx="568">
                  <c:v>0</c:v>
                </c:pt>
                <c:pt idx="569">
                  <c:v>1.5</c:v>
                </c:pt>
                <c:pt idx="570">
                  <c:v>0.5</c:v>
                </c:pt>
                <c:pt idx="571">
                  <c:v>0.5</c:v>
                </c:pt>
                <c:pt idx="572">
                  <c:v>0</c:v>
                </c:pt>
                <c:pt idx="573">
                  <c:v>0.5</c:v>
                </c:pt>
                <c:pt idx="574">
                  <c:v>0</c:v>
                </c:pt>
                <c:pt idx="575">
                  <c:v>0</c:v>
                </c:pt>
                <c:pt idx="576">
                  <c:v>0.5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1</c:v>
                </c:pt>
                <c:pt idx="820">
                  <c:v>0</c:v>
                </c:pt>
                <c:pt idx="821">
                  <c:v>0</c:v>
                </c:pt>
                <c:pt idx="822">
                  <c:v>0.5</c:v>
                </c:pt>
                <c:pt idx="823">
                  <c:v>0</c:v>
                </c:pt>
                <c:pt idx="824">
                  <c:v>0.5</c:v>
                </c:pt>
                <c:pt idx="825">
                  <c:v>0</c:v>
                </c:pt>
                <c:pt idx="826">
                  <c:v>0.5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0.5</c:v>
                </c:pt>
                <c:pt idx="843">
                  <c:v>0.5</c:v>
                </c:pt>
                <c:pt idx="844">
                  <c:v>0.5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0.5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0.5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0.5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0.5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0.5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0.5</c:v>
                </c:pt>
                <c:pt idx="1520">
                  <c:v>0.5</c:v>
                </c:pt>
                <c:pt idx="1521">
                  <c:v>0.5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0.5</c:v>
                </c:pt>
                <c:pt idx="1709">
                  <c:v>1</c:v>
                </c:pt>
                <c:pt idx="1710">
                  <c:v>4</c:v>
                </c:pt>
                <c:pt idx="1711">
                  <c:v>4</c:v>
                </c:pt>
                <c:pt idx="1712">
                  <c:v>0.5</c:v>
                </c:pt>
                <c:pt idx="1713">
                  <c:v>0</c:v>
                </c:pt>
                <c:pt idx="1714">
                  <c:v>0.5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0.5</c:v>
                </c:pt>
                <c:pt idx="2384">
                  <c:v>0</c:v>
                </c:pt>
                <c:pt idx="2385">
                  <c:v>0</c:v>
                </c:pt>
                <c:pt idx="2386">
                  <c:v>1</c:v>
                </c:pt>
                <c:pt idx="2387">
                  <c:v>2</c:v>
                </c:pt>
                <c:pt idx="2388">
                  <c:v>0.5</c:v>
                </c:pt>
                <c:pt idx="2389">
                  <c:v>0.5</c:v>
                </c:pt>
                <c:pt idx="2390">
                  <c:v>0.5</c:v>
                </c:pt>
                <c:pt idx="2391">
                  <c:v>0</c:v>
                </c:pt>
                <c:pt idx="2392">
                  <c:v>0</c:v>
                </c:pt>
                <c:pt idx="2393">
                  <c:v>0.5</c:v>
                </c:pt>
                <c:pt idx="2394">
                  <c:v>0.5</c:v>
                </c:pt>
                <c:pt idx="2395">
                  <c:v>0.5</c:v>
                </c:pt>
                <c:pt idx="2396">
                  <c:v>0.5</c:v>
                </c:pt>
                <c:pt idx="2397">
                  <c:v>0.5</c:v>
                </c:pt>
                <c:pt idx="2398">
                  <c:v>0.5</c:v>
                </c:pt>
                <c:pt idx="2399">
                  <c:v>1.5</c:v>
                </c:pt>
                <c:pt idx="2400">
                  <c:v>0.5</c:v>
                </c:pt>
                <c:pt idx="2401">
                  <c:v>1</c:v>
                </c:pt>
                <c:pt idx="2402">
                  <c:v>0.5</c:v>
                </c:pt>
                <c:pt idx="2403">
                  <c:v>0.5</c:v>
                </c:pt>
                <c:pt idx="2404">
                  <c:v>0.5</c:v>
                </c:pt>
                <c:pt idx="2405">
                  <c:v>0.5</c:v>
                </c:pt>
                <c:pt idx="2406">
                  <c:v>0.5</c:v>
                </c:pt>
                <c:pt idx="2407">
                  <c:v>1.5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0.5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0.5</c:v>
                </c:pt>
                <c:pt idx="2421">
                  <c:v>0</c:v>
                </c:pt>
                <c:pt idx="2422">
                  <c:v>0.5</c:v>
                </c:pt>
                <c:pt idx="2423">
                  <c:v>0.5</c:v>
                </c:pt>
                <c:pt idx="2424">
                  <c:v>0.5</c:v>
                </c:pt>
                <c:pt idx="2425">
                  <c:v>0</c:v>
                </c:pt>
                <c:pt idx="2426">
                  <c:v>0.5</c:v>
                </c:pt>
                <c:pt idx="2427">
                  <c:v>0</c:v>
                </c:pt>
                <c:pt idx="2428">
                  <c:v>0.5</c:v>
                </c:pt>
                <c:pt idx="2429">
                  <c:v>0.5</c:v>
                </c:pt>
                <c:pt idx="2430">
                  <c:v>0</c:v>
                </c:pt>
                <c:pt idx="2431">
                  <c:v>0.5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0.5</c:v>
                </c:pt>
                <c:pt idx="2436">
                  <c:v>0.5</c:v>
                </c:pt>
                <c:pt idx="2437">
                  <c:v>0</c:v>
                </c:pt>
                <c:pt idx="2438">
                  <c:v>0.5</c:v>
                </c:pt>
                <c:pt idx="2439">
                  <c:v>0</c:v>
                </c:pt>
                <c:pt idx="2440">
                  <c:v>0</c:v>
                </c:pt>
                <c:pt idx="2441">
                  <c:v>0.5</c:v>
                </c:pt>
                <c:pt idx="2442">
                  <c:v>0</c:v>
                </c:pt>
                <c:pt idx="2443">
                  <c:v>0.5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0.5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0.5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0.5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0.5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0.5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1</c:v>
                </c:pt>
                <c:pt idx="2608">
                  <c:v>0.5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0.5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0.5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0.5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0.5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0.5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0.5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0.5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0.5</c:v>
                </c:pt>
                <c:pt idx="3042">
                  <c:v>0.5</c:v>
                </c:pt>
                <c:pt idx="3043">
                  <c:v>0.5</c:v>
                </c:pt>
                <c:pt idx="3044">
                  <c:v>0</c:v>
                </c:pt>
                <c:pt idx="3045">
                  <c:v>0</c:v>
                </c:pt>
                <c:pt idx="3046">
                  <c:v>0.5</c:v>
                </c:pt>
                <c:pt idx="3047">
                  <c:v>0.5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0.5</c:v>
                </c:pt>
                <c:pt idx="3071">
                  <c:v>0.5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0.5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0.5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0.5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1</c:v>
                </c:pt>
                <c:pt idx="3219">
                  <c:v>0.5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0.5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0.5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1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0.5</c:v>
                </c:pt>
                <c:pt idx="3259">
                  <c:v>0.5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1</c:v>
                </c:pt>
                <c:pt idx="3269">
                  <c:v>0.5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1.5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1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0.5</c:v>
                </c:pt>
                <c:pt idx="3298">
                  <c:v>0.5</c:v>
                </c:pt>
                <c:pt idx="3299">
                  <c:v>1</c:v>
                </c:pt>
                <c:pt idx="3300">
                  <c:v>0.5</c:v>
                </c:pt>
                <c:pt idx="3301">
                  <c:v>0</c:v>
                </c:pt>
                <c:pt idx="3302">
                  <c:v>0</c:v>
                </c:pt>
                <c:pt idx="3303">
                  <c:v>0.5</c:v>
                </c:pt>
                <c:pt idx="3304">
                  <c:v>0</c:v>
                </c:pt>
                <c:pt idx="3305">
                  <c:v>0.5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0.5</c:v>
                </c:pt>
                <c:pt idx="3315">
                  <c:v>1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0.5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0.5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0.5</c:v>
                </c:pt>
                <c:pt idx="3737">
                  <c:v>0.5</c:v>
                </c:pt>
                <c:pt idx="3738">
                  <c:v>0</c:v>
                </c:pt>
                <c:pt idx="3739">
                  <c:v>0.5</c:v>
                </c:pt>
                <c:pt idx="3740">
                  <c:v>0</c:v>
                </c:pt>
                <c:pt idx="3741">
                  <c:v>0.5</c:v>
                </c:pt>
                <c:pt idx="3742">
                  <c:v>0</c:v>
                </c:pt>
                <c:pt idx="3743">
                  <c:v>0</c:v>
                </c:pt>
                <c:pt idx="3744">
                  <c:v>0.5</c:v>
                </c:pt>
                <c:pt idx="3745">
                  <c:v>0</c:v>
                </c:pt>
                <c:pt idx="3746">
                  <c:v>0</c:v>
                </c:pt>
                <c:pt idx="3747">
                  <c:v>0.5</c:v>
                </c:pt>
                <c:pt idx="3748">
                  <c:v>0</c:v>
                </c:pt>
                <c:pt idx="3749">
                  <c:v>0.5</c:v>
                </c:pt>
                <c:pt idx="3750">
                  <c:v>0</c:v>
                </c:pt>
                <c:pt idx="3751">
                  <c:v>0.5</c:v>
                </c:pt>
                <c:pt idx="3752">
                  <c:v>1</c:v>
                </c:pt>
                <c:pt idx="3753">
                  <c:v>1.5</c:v>
                </c:pt>
                <c:pt idx="3754">
                  <c:v>1</c:v>
                </c:pt>
                <c:pt idx="3755">
                  <c:v>0.5</c:v>
                </c:pt>
                <c:pt idx="3756">
                  <c:v>0.5</c:v>
                </c:pt>
                <c:pt idx="3757">
                  <c:v>0</c:v>
                </c:pt>
                <c:pt idx="3758">
                  <c:v>0.5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0.5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0.5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1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1.5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0.5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1</c:v>
                </c:pt>
                <c:pt idx="3859">
                  <c:v>0</c:v>
                </c:pt>
                <c:pt idx="3860">
                  <c:v>0</c:v>
                </c:pt>
                <c:pt idx="3861">
                  <c:v>1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0.5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0.5</c:v>
                </c:pt>
                <c:pt idx="3873">
                  <c:v>0</c:v>
                </c:pt>
                <c:pt idx="3874">
                  <c:v>0</c:v>
                </c:pt>
                <c:pt idx="3875">
                  <c:v>0.5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0.5</c:v>
                </c:pt>
                <c:pt idx="3880">
                  <c:v>0</c:v>
                </c:pt>
                <c:pt idx="3881">
                  <c:v>0.5</c:v>
                </c:pt>
                <c:pt idx="3882">
                  <c:v>1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0.5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0.5</c:v>
                </c:pt>
                <c:pt idx="3892">
                  <c:v>0</c:v>
                </c:pt>
                <c:pt idx="3893">
                  <c:v>0.5</c:v>
                </c:pt>
                <c:pt idx="3894">
                  <c:v>0.5</c:v>
                </c:pt>
                <c:pt idx="3895">
                  <c:v>0</c:v>
                </c:pt>
                <c:pt idx="3896">
                  <c:v>0</c:v>
                </c:pt>
                <c:pt idx="3897">
                  <c:v>0.5</c:v>
                </c:pt>
                <c:pt idx="3898">
                  <c:v>0</c:v>
                </c:pt>
                <c:pt idx="3899">
                  <c:v>0.5</c:v>
                </c:pt>
                <c:pt idx="3900">
                  <c:v>1.5</c:v>
                </c:pt>
                <c:pt idx="3901">
                  <c:v>0.5</c:v>
                </c:pt>
                <c:pt idx="3902">
                  <c:v>0.5</c:v>
                </c:pt>
                <c:pt idx="3903">
                  <c:v>0.5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0.5</c:v>
                </c:pt>
                <c:pt idx="3908">
                  <c:v>0</c:v>
                </c:pt>
                <c:pt idx="3909">
                  <c:v>0</c:v>
                </c:pt>
                <c:pt idx="3910">
                  <c:v>1</c:v>
                </c:pt>
                <c:pt idx="3911">
                  <c:v>0</c:v>
                </c:pt>
                <c:pt idx="3912">
                  <c:v>0.5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0.5</c:v>
                </c:pt>
                <c:pt idx="3920">
                  <c:v>0.5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2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0.5</c:v>
                </c:pt>
                <c:pt idx="3940">
                  <c:v>0.5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0.5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0.5</c:v>
                </c:pt>
                <c:pt idx="3952">
                  <c:v>0.5</c:v>
                </c:pt>
                <c:pt idx="3953">
                  <c:v>0</c:v>
                </c:pt>
                <c:pt idx="3954">
                  <c:v>0</c:v>
                </c:pt>
                <c:pt idx="3955">
                  <c:v>0.5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0.5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0.5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0.5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1</c:v>
                </c:pt>
                <c:pt idx="3997">
                  <c:v>0.5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0.5</c:v>
                </c:pt>
                <c:pt idx="4008">
                  <c:v>0.5</c:v>
                </c:pt>
                <c:pt idx="4009">
                  <c:v>0.5</c:v>
                </c:pt>
                <c:pt idx="4010">
                  <c:v>0.5</c:v>
                </c:pt>
                <c:pt idx="4011">
                  <c:v>0.5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1</c:v>
                </c:pt>
                <c:pt idx="4016">
                  <c:v>0.5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2.5</c:v>
                </c:pt>
                <c:pt idx="4021">
                  <c:v>0.5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1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2.5</c:v>
                </c:pt>
                <c:pt idx="4034">
                  <c:v>1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0.5</c:v>
                </c:pt>
                <c:pt idx="4041">
                  <c:v>1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0.5</c:v>
                </c:pt>
                <c:pt idx="4046">
                  <c:v>0</c:v>
                </c:pt>
                <c:pt idx="4047">
                  <c:v>0.5</c:v>
                </c:pt>
                <c:pt idx="4048">
                  <c:v>0.5</c:v>
                </c:pt>
                <c:pt idx="4049">
                  <c:v>2</c:v>
                </c:pt>
                <c:pt idx="4050">
                  <c:v>0</c:v>
                </c:pt>
                <c:pt idx="4051">
                  <c:v>0.5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0.5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0.5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0.5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0.5</c:v>
                </c:pt>
                <c:pt idx="4146">
                  <c:v>1</c:v>
                </c:pt>
                <c:pt idx="4147">
                  <c:v>0.5</c:v>
                </c:pt>
                <c:pt idx="4148">
                  <c:v>0.5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0.5</c:v>
                </c:pt>
                <c:pt idx="4155">
                  <c:v>0</c:v>
                </c:pt>
                <c:pt idx="4156">
                  <c:v>0.5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0.5</c:v>
                </c:pt>
                <c:pt idx="4176">
                  <c:v>1</c:v>
                </c:pt>
                <c:pt idx="4177">
                  <c:v>1</c:v>
                </c:pt>
                <c:pt idx="4178">
                  <c:v>0.5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2</c:v>
                </c:pt>
                <c:pt idx="4184">
                  <c:v>0.5</c:v>
                </c:pt>
                <c:pt idx="4185">
                  <c:v>2.5</c:v>
                </c:pt>
                <c:pt idx="4186">
                  <c:v>0</c:v>
                </c:pt>
                <c:pt idx="4187">
                  <c:v>1.5</c:v>
                </c:pt>
                <c:pt idx="4188">
                  <c:v>0.5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1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0.5</c:v>
                </c:pt>
                <c:pt idx="4204">
                  <c:v>0</c:v>
                </c:pt>
                <c:pt idx="4205">
                  <c:v>0.5</c:v>
                </c:pt>
                <c:pt idx="4206">
                  <c:v>0</c:v>
                </c:pt>
                <c:pt idx="4207">
                  <c:v>0.5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0.5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0.5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0.5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1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0.5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97162305"/>
        <c:axId val="39152003"/>
      </c:lineChart>
      <c:catAx>
        <c:axId val="97162305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9152003"/>
        <c:crosses val="autoZero"/>
        <c:auto val="1"/>
        <c:lblAlgn val="ctr"/>
        <c:lblOffset val="100"/>
        <c:noMultiLvlLbl val="0"/>
      </c:catAx>
      <c:valAx>
        <c:axId val="39152003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7162305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15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12月降水量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648065608842931"/>
          <c:y val="0.265535774269399"/>
          <c:w val="0.904528436441433"/>
          <c:h val="0.509069533087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12月1日0:10:00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0.5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0.5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0.5</c:v>
                </c:pt>
                <c:pt idx="303">
                  <c:v>0</c:v>
                </c:pt>
                <c:pt idx="304">
                  <c:v>0</c:v>
                </c:pt>
                <c:pt idx="305">
                  <c:v>1</c:v>
                </c:pt>
                <c:pt idx="306">
                  <c:v>0.5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2</c:v>
                </c:pt>
                <c:pt idx="315">
                  <c:v>2.5</c:v>
                </c:pt>
                <c:pt idx="316">
                  <c:v>0</c:v>
                </c:pt>
                <c:pt idx="317">
                  <c:v>0</c:v>
                </c:pt>
                <c:pt idx="318">
                  <c:v>1</c:v>
                </c:pt>
                <c:pt idx="319">
                  <c:v>3.5</c:v>
                </c:pt>
                <c:pt idx="320">
                  <c:v>1.5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0.5</c:v>
                </c:pt>
                <c:pt idx="325">
                  <c:v>1</c:v>
                </c:pt>
                <c:pt idx="326">
                  <c:v>2.5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0.5</c:v>
                </c:pt>
                <c:pt idx="333">
                  <c:v>0</c:v>
                </c:pt>
                <c:pt idx="334">
                  <c:v>0.5</c:v>
                </c:pt>
                <c:pt idx="335">
                  <c:v>0</c:v>
                </c:pt>
                <c:pt idx="336">
                  <c:v>0</c:v>
                </c:pt>
                <c:pt idx="337">
                  <c:v>0.5</c:v>
                </c:pt>
                <c:pt idx="338">
                  <c:v>2.5</c:v>
                </c:pt>
                <c:pt idx="339">
                  <c:v>2</c:v>
                </c:pt>
                <c:pt idx="340">
                  <c:v>0.5</c:v>
                </c:pt>
                <c:pt idx="341">
                  <c:v>0.5</c:v>
                </c:pt>
                <c:pt idx="342">
                  <c:v>1</c:v>
                </c:pt>
                <c:pt idx="343">
                  <c:v>0.5</c:v>
                </c:pt>
                <c:pt idx="344">
                  <c:v>0.5</c:v>
                </c:pt>
                <c:pt idx="345">
                  <c:v>0</c:v>
                </c:pt>
                <c:pt idx="346">
                  <c:v>0.5</c:v>
                </c:pt>
                <c:pt idx="347">
                  <c:v>0</c:v>
                </c:pt>
                <c:pt idx="348">
                  <c:v>0.5</c:v>
                </c:pt>
                <c:pt idx="349">
                  <c:v>0.5</c:v>
                </c:pt>
                <c:pt idx="350">
                  <c:v>0</c:v>
                </c:pt>
                <c:pt idx="351">
                  <c:v>0</c:v>
                </c:pt>
                <c:pt idx="352">
                  <c:v>0.5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0.5</c:v>
                </c:pt>
                <c:pt idx="358">
                  <c:v>0</c:v>
                </c:pt>
                <c:pt idx="359">
                  <c:v>0</c:v>
                </c:pt>
                <c:pt idx="360">
                  <c:v>0.5</c:v>
                </c:pt>
                <c:pt idx="361">
                  <c:v>0</c:v>
                </c:pt>
                <c:pt idx="362">
                  <c:v>0</c:v>
                </c:pt>
                <c:pt idx="363">
                  <c:v>0.5</c:v>
                </c:pt>
                <c:pt idx="364">
                  <c:v>0</c:v>
                </c:pt>
                <c:pt idx="365">
                  <c:v>0</c:v>
                </c:pt>
                <c:pt idx="366">
                  <c:v>0.5</c:v>
                </c:pt>
                <c:pt idx="367">
                  <c:v>0</c:v>
                </c:pt>
                <c:pt idx="368">
                  <c:v>0.5</c:v>
                </c:pt>
                <c:pt idx="369">
                  <c:v>0</c:v>
                </c:pt>
                <c:pt idx="370">
                  <c:v>0.5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0.5</c:v>
                </c:pt>
                <c:pt idx="377">
                  <c:v>0</c:v>
                </c:pt>
                <c:pt idx="378">
                  <c:v>0.5</c:v>
                </c:pt>
                <c:pt idx="379">
                  <c:v>0</c:v>
                </c:pt>
                <c:pt idx="380">
                  <c:v>0</c:v>
                </c:pt>
                <c:pt idx="381">
                  <c:v>0.5</c:v>
                </c:pt>
                <c:pt idx="382">
                  <c:v>0</c:v>
                </c:pt>
                <c:pt idx="383">
                  <c:v>0.5</c:v>
                </c:pt>
                <c:pt idx="384">
                  <c:v>0</c:v>
                </c:pt>
                <c:pt idx="385">
                  <c:v>0.5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0.5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0.5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0.5</c:v>
                </c:pt>
                <c:pt idx="437">
                  <c:v>0</c:v>
                </c:pt>
                <c:pt idx="438">
                  <c:v>0.5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0.5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0.5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0.5</c:v>
                </c:pt>
                <c:pt idx="485">
                  <c:v>0</c:v>
                </c:pt>
                <c:pt idx="486">
                  <c:v>0.5</c:v>
                </c:pt>
                <c:pt idx="487">
                  <c:v>0</c:v>
                </c:pt>
                <c:pt idx="488">
                  <c:v>0.5</c:v>
                </c:pt>
                <c:pt idx="489">
                  <c:v>0</c:v>
                </c:pt>
                <c:pt idx="490">
                  <c:v>0.5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0.5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0.5</c:v>
                </c:pt>
                <c:pt idx="522">
                  <c:v>0.5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0.5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0.5</c:v>
                </c:pt>
                <c:pt idx="572">
                  <c:v>0.5</c:v>
                </c:pt>
                <c:pt idx="573">
                  <c:v>0.5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0.5</c:v>
                </c:pt>
                <c:pt idx="596">
                  <c:v>0.5</c:v>
                </c:pt>
                <c:pt idx="597">
                  <c:v>0</c:v>
                </c:pt>
                <c:pt idx="598">
                  <c:v>0.5</c:v>
                </c:pt>
                <c:pt idx="599">
                  <c:v>0</c:v>
                </c:pt>
                <c:pt idx="600">
                  <c:v>0</c:v>
                </c:pt>
                <c:pt idx="601">
                  <c:v>0.5</c:v>
                </c:pt>
                <c:pt idx="602">
                  <c:v>1</c:v>
                </c:pt>
                <c:pt idx="603">
                  <c:v>1</c:v>
                </c:pt>
                <c:pt idx="604">
                  <c:v>0.5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0.5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0.5</c:v>
                </c:pt>
                <c:pt idx="663">
                  <c:v>0.5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1</c:v>
                </c:pt>
                <c:pt idx="690">
                  <c:v>1</c:v>
                </c:pt>
                <c:pt idx="691">
                  <c:v>0.5</c:v>
                </c:pt>
                <c:pt idx="692">
                  <c:v>0.5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0.5</c:v>
                </c:pt>
                <c:pt idx="704">
                  <c:v>0</c:v>
                </c:pt>
                <c:pt idx="705">
                  <c:v>0.5</c:v>
                </c:pt>
                <c:pt idx="706">
                  <c:v>0</c:v>
                </c:pt>
                <c:pt idx="707">
                  <c:v>0</c:v>
                </c:pt>
                <c:pt idx="708">
                  <c:v>0.5</c:v>
                </c:pt>
                <c:pt idx="709">
                  <c:v>0.5</c:v>
                </c:pt>
                <c:pt idx="710">
                  <c:v>0.5</c:v>
                </c:pt>
                <c:pt idx="711">
                  <c:v>1</c:v>
                </c:pt>
                <c:pt idx="712">
                  <c:v>1</c:v>
                </c:pt>
                <c:pt idx="713">
                  <c:v>0</c:v>
                </c:pt>
                <c:pt idx="714">
                  <c:v>0</c:v>
                </c:pt>
                <c:pt idx="715">
                  <c:v>0.5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0.5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0.5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0.5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0.5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0.5</c:v>
                </c:pt>
                <c:pt idx="773">
                  <c:v>0</c:v>
                </c:pt>
                <c:pt idx="774">
                  <c:v>0</c:v>
                </c:pt>
                <c:pt idx="775">
                  <c:v>0.5</c:v>
                </c:pt>
                <c:pt idx="776">
                  <c:v>0.5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1</c:v>
                </c:pt>
                <c:pt idx="826">
                  <c:v>1.5</c:v>
                </c:pt>
                <c:pt idx="827">
                  <c:v>0</c:v>
                </c:pt>
                <c:pt idx="828">
                  <c:v>0</c:v>
                </c:pt>
                <c:pt idx="829">
                  <c:v>0.5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0.5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0.5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0.5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0.5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0.5</c:v>
                </c:pt>
                <c:pt idx="1098">
                  <c:v>0.5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0.5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0.5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0.5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0.5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0.5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0.5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0.5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1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0.5</c:v>
                </c:pt>
                <c:pt idx="1573">
                  <c:v>0</c:v>
                </c:pt>
                <c:pt idx="1574">
                  <c:v>0</c:v>
                </c:pt>
                <c:pt idx="1575">
                  <c:v>0.5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0.5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0.5</c:v>
                </c:pt>
                <c:pt idx="1596">
                  <c:v>0</c:v>
                </c:pt>
                <c:pt idx="1597">
                  <c:v>0</c:v>
                </c:pt>
                <c:pt idx="1598">
                  <c:v>0.5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0.5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0.5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0.5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1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1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0.5</c:v>
                </c:pt>
                <c:pt idx="1708">
                  <c:v>0</c:v>
                </c:pt>
                <c:pt idx="1709">
                  <c:v>1</c:v>
                </c:pt>
                <c:pt idx="1710">
                  <c:v>0.5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0.5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0.5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0.5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0.5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0.5</c:v>
                </c:pt>
                <c:pt idx="1850">
                  <c:v>0</c:v>
                </c:pt>
                <c:pt idx="1851">
                  <c:v>0.5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0.5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0.5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0.5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0.5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0.5</c:v>
                </c:pt>
                <c:pt idx="1940">
                  <c:v>0</c:v>
                </c:pt>
                <c:pt idx="1941">
                  <c:v>0.5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0.5</c:v>
                </c:pt>
                <c:pt idx="1975">
                  <c:v>0</c:v>
                </c:pt>
                <c:pt idx="1976">
                  <c:v>0</c:v>
                </c:pt>
                <c:pt idx="1977">
                  <c:v>0.5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0.5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0.5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0.5</c:v>
                </c:pt>
                <c:pt idx="2078">
                  <c:v>0</c:v>
                </c:pt>
                <c:pt idx="2079">
                  <c:v>0.5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0.5</c:v>
                </c:pt>
                <c:pt idx="2084">
                  <c:v>0</c:v>
                </c:pt>
                <c:pt idx="2085">
                  <c:v>0</c:v>
                </c:pt>
                <c:pt idx="2086">
                  <c:v>1.5</c:v>
                </c:pt>
                <c:pt idx="2087">
                  <c:v>0</c:v>
                </c:pt>
                <c:pt idx="2088">
                  <c:v>0.5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0.5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0.5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0.5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0.5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0.5</c:v>
                </c:pt>
                <c:pt idx="2273">
                  <c:v>0</c:v>
                </c:pt>
                <c:pt idx="2274">
                  <c:v>0</c:v>
                </c:pt>
                <c:pt idx="2275">
                  <c:v>0.5</c:v>
                </c:pt>
                <c:pt idx="2276">
                  <c:v>0.5</c:v>
                </c:pt>
                <c:pt idx="2277">
                  <c:v>0</c:v>
                </c:pt>
                <c:pt idx="2278">
                  <c:v>0.5</c:v>
                </c:pt>
                <c:pt idx="2279">
                  <c:v>0</c:v>
                </c:pt>
                <c:pt idx="2280">
                  <c:v>0.5</c:v>
                </c:pt>
                <c:pt idx="2281">
                  <c:v>0</c:v>
                </c:pt>
                <c:pt idx="2282">
                  <c:v>0.5</c:v>
                </c:pt>
                <c:pt idx="2283">
                  <c:v>0.5</c:v>
                </c:pt>
                <c:pt idx="2284">
                  <c:v>0</c:v>
                </c:pt>
                <c:pt idx="2285">
                  <c:v>0.5</c:v>
                </c:pt>
                <c:pt idx="2286">
                  <c:v>0.5</c:v>
                </c:pt>
                <c:pt idx="2287">
                  <c:v>0.5</c:v>
                </c:pt>
                <c:pt idx="2288">
                  <c:v>0.5</c:v>
                </c:pt>
                <c:pt idx="2289">
                  <c:v>0</c:v>
                </c:pt>
                <c:pt idx="2290">
                  <c:v>0.5</c:v>
                </c:pt>
                <c:pt idx="2291">
                  <c:v>0.5</c:v>
                </c:pt>
                <c:pt idx="2292">
                  <c:v>0.5</c:v>
                </c:pt>
                <c:pt idx="2293">
                  <c:v>1</c:v>
                </c:pt>
                <c:pt idx="2294">
                  <c:v>0.5</c:v>
                </c:pt>
                <c:pt idx="2295">
                  <c:v>0.5</c:v>
                </c:pt>
                <c:pt idx="2296">
                  <c:v>0.5</c:v>
                </c:pt>
                <c:pt idx="2297">
                  <c:v>0</c:v>
                </c:pt>
                <c:pt idx="2298">
                  <c:v>0.5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0.5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0.5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0.5</c:v>
                </c:pt>
                <c:pt idx="2316">
                  <c:v>0</c:v>
                </c:pt>
                <c:pt idx="2317">
                  <c:v>0</c:v>
                </c:pt>
                <c:pt idx="2318">
                  <c:v>0.5</c:v>
                </c:pt>
                <c:pt idx="2319">
                  <c:v>0</c:v>
                </c:pt>
                <c:pt idx="2320">
                  <c:v>0</c:v>
                </c:pt>
                <c:pt idx="2321">
                  <c:v>0.5</c:v>
                </c:pt>
                <c:pt idx="2322">
                  <c:v>0.5</c:v>
                </c:pt>
                <c:pt idx="2323">
                  <c:v>0.5</c:v>
                </c:pt>
                <c:pt idx="2324">
                  <c:v>0.5</c:v>
                </c:pt>
                <c:pt idx="2325">
                  <c:v>0.5</c:v>
                </c:pt>
                <c:pt idx="2326">
                  <c:v>0.5</c:v>
                </c:pt>
                <c:pt idx="2327">
                  <c:v>0.5</c:v>
                </c:pt>
                <c:pt idx="2328">
                  <c:v>0.5</c:v>
                </c:pt>
                <c:pt idx="2329">
                  <c:v>0.5</c:v>
                </c:pt>
                <c:pt idx="2330">
                  <c:v>0.5</c:v>
                </c:pt>
                <c:pt idx="2331">
                  <c:v>0.5</c:v>
                </c:pt>
                <c:pt idx="2332">
                  <c:v>0.5</c:v>
                </c:pt>
                <c:pt idx="2333">
                  <c:v>1</c:v>
                </c:pt>
                <c:pt idx="2334">
                  <c:v>0</c:v>
                </c:pt>
                <c:pt idx="2335">
                  <c:v>0.5</c:v>
                </c:pt>
                <c:pt idx="2336">
                  <c:v>0.5</c:v>
                </c:pt>
                <c:pt idx="2337">
                  <c:v>1</c:v>
                </c:pt>
                <c:pt idx="2338">
                  <c:v>0.5</c:v>
                </c:pt>
                <c:pt idx="2339">
                  <c:v>0.5</c:v>
                </c:pt>
                <c:pt idx="2340">
                  <c:v>0.5</c:v>
                </c:pt>
                <c:pt idx="2341">
                  <c:v>0</c:v>
                </c:pt>
                <c:pt idx="2342">
                  <c:v>0.5</c:v>
                </c:pt>
                <c:pt idx="2343">
                  <c:v>0.5</c:v>
                </c:pt>
                <c:pt idx="2344">
                  <c:v>0</c:v>
                </c:pt>
                <c:pt idx="2345">
                  <c:v>0</c:v>
                </c:pt>
                <c:pt idx="2346">
                  <c:v>0.5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0.5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0.5</c:v>
                </c:pt>
                <c:pt idx="2403">
                  <c:v>0</c:v>
                </c:pt>
                <c:pt idx="2404">
                  <c:v>0.5</c:v>
                </c:pt>
                <c:pt idx="2405">
                  <c:v>0</c:v>
                </c:pt>
                <c:pt idx="2406">
                  <c:v>0.5</c:v>
                </c:pt>
                <c:pt idx="2407">
                  <c:v>0</c:v>
                </c:pt>
                <c:pt idx="2408">
                  <c:v>0.5</c:v>
                </c:pt>
                <c:pt idx="2409">
                  <c:v>0.5</c:v>
                </c:pt>
                <c:pt idx="2410">
                  <c:v>0.5</c:v>
                </c:pt>
                <c:pt idx="2411">
                  <c:v>0</c:v>
                </c:pt>
                <c:pt idx="2412">
                  <c:v>0</c:v>
                </c:pt>
                <c:pt idx="2413">
                  <c:v>0.5</c:v>
                </c:pt>
                <c:pt idx="2414">
                  <c:v>0</c:v>
                </c:pt>
                <c:pt idx="2415">
                  <c:v>0.5</c:v>
                </c:pt>
                <c:pt idx="2416">
                  <c:v>0</c:v>
                </c:pt>
                <c:pt idx="2417">
                  <c:v>0.5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0.5</c:v>
                </c:pt>
                <c:pt idx="2422">
                  <c:v>0</c:v>
                </c:pt>
                <c:pt idx="2423">
                  <c:v>0.5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1</c:v>
                </c:pt>
                <c:pt idx="2444">
                  <c:v>0</c:v>
                </c:pt>
                <c:pt idx="2445">
                  <c:v>0.5</c:v>
                </c:pt>
                <c:pt idx="2446">
                  <c:v>0.5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0.5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0.5</c:v>
                </c:pt>
                <c:pt idx="2462">
                  <c:v>0</c:v>
                </c:pt>
                <c:pt idx="2463">
                  <c:v>0.5</c:v>
                </c:pt>
                <c:pt idx="2464">
                  <c:v>1</c:v>
                </c:pt>
                <c:pt idx="2465">
                  <c:v>0.5</c:v>
                </c:pt>
                <c:pt idx="2466">
                  <c:v>1</c:v>
                </c:pt>
                <c:pt idx="2467">
                  <c:v>1</c:v>
                </c:pt>
                <c:pt idx="2468">
                  <c:v>0.5</c:v>
                </c:pt>
                <c:pt idx="2469">
                  <c:v>1</c:v>
                </c:pt>
                <c:pt idx="2470">
                  <c:v>0.5</c:v>
                </c:pt>
                <c:pt idx="2471">
                  <c:v>0</c:v>
                </c:pt>
                <c:pt idx="2472">
                  <c:v>0.5</c:v>
                </c:pt>
                <c:pt idx="2473">
                  <c:v>0.5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0.5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0.5</c:v>
                </c:pt>
                <c:pt idx="2565">
                  <c:v>0</c:v>
                </c:pt>
                <c:pt idx="2566">
                  <c:v>0.5</c:v>
                </c:pt>
                <c:pt idx="2567">
                  <c:v>1</c:v>
                </c:pt>
                <c:pt idx="2568">
                  <c:v>0.5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0.5</c:v>
                </c:pt>
                <c:pt idx="2574">
                  <c:v>0</c:v>
                </c:pt>
                <c:pt idx="2575">
                  <c:v>0</c:v>
                </c:pt>
                <c:pt idx="2576">
                  <c:v>0.5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0.5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0.5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0.5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0.5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0.5</c:v>
                </c:pt>
                <c:pt idx="2925">
                  <c:v>0</c:v>
                </c:pt>
                <c:pt idx="2926">
                  <c:v>0.5</c:v>
                </c:pt>
                <c:pt idx="2927">
                  <c:v>0.5</c:v>
                </c:pt>
                <c:pt idx="2928">
                  <c:v>1</c:v>
                </c:pt>
                <c:pt idx="2929">
                  <c:v>0.5</c:v>
                </c:pt>
                <c:pt idx="2930">
                  <c:v>1</c:v>
                </c:pt>
                <c:pt idx="2931">
                  <c:v>1</c:v>
                </c:pt>
                <c:pt idx="2932">
                  <c:v>0.5</c:v>
                </c:pt>
                <c:pt idx="2933">
                  <c:v>1.5</c:v>
                </c:pt>
                <c:pt idx="2934">
                  <c:v>0.5</c:v>
                </c:pt>
                <c:pt idx="2935">
                  <c:v>1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0.5</c:v>
                </c:pt>
                <c:pt idx="2963">
                  <c:v>0.5</c:v>
                </c:pt>
                <c:pt idx="2964">
                  <c:v>0</c:v>
                </c:pt>
                <c:pt idx="2965">
                  <c:v>0.5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0.5</c:v>
                </c:pt>
                <c:pt idx="2975">
                  <c:v>0</c:v>
                </c:pt>
                <c:pt idx="2976">
                  <c:v>0.5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0.5</c:v>
                </c:pt>
                <c:pt idx="2989">
                  <c:v>0</c:v>
                </c:pt>
                <c:pt idx="2990">
                  <c:v>0</c:v>
                </c:pt>
                <c:pt idx="2991">
                  <c:v>0.5</c:v>
                </c:pt>
                <c:pt idx="2992">
                  <c:v>0</c:v>
                </c:pt>
                <c:pt idx="2993">
                  <c:v>0</c:v>
                </c:pt>
                <c:pt idx="2994">
                  <c:v>0.5</c:v>
                </c:pt>
                <c:pt idx="2995">
                  <c:v>0</c:v>
                </c:pt>
                <c:pt idx="2996">
                  <c:v>0.5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0.5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0.5</c:v>
                </c:pt>
                <c:pt idx="3006">
                  <c:v>0.5</c:v>
                </c:pt>
                <c:pt idx="3007">
                  <c:v>0</c:v>
                </c:pt>
                <c:pt idx="3008">
                  <c:v>0.5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0.5</c:v>
                </c:pt>
                <c:pt idx="3017">
                  <c:v>0</c:v>
                </c:pt>
                <c:pt idx="3018">
                  <c:v>0</c:v>
                </c:pt>
                <c:pt idx="3019">
                  <c:v>0.5</c:v>
                </c:pt>
                <c:pt idx="3020">
                  <c:v>1.5</c:v>
                </c:pt>
                <c:pt idx="3021">
                  <c:v>1.5</c:v>
                </c:pt>
                <c:pt idx="3022">
                  <c:v>0.5</c:v>
                </c:pt>
                <c:pt idx="3023">
                  <c:v>0.5</c:v>
                </c:pt>
                <c:pt idx="3024">
                  <c:v>0</c:v>
                </c:pt>
                <c:pt idx="3025">
                  <c:v>0.5</c:v>
                </c:pt>
                <c:pt idx="3026">
                  <c:v>0</c:v>
                </c:pt>
                <c:pt idx="3027">
                  <c:v>0.5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0.5</c:v>
                </c:pt>
                <c:pt idx="3034">
                  <c:v>1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0.5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0.5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0.5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0.5</c:v>
                </c:pt>
                <c:pt idx="3078">
                  <c:v>0.5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0.5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0.5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0.5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0.5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0.5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0.5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0.5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0.5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0.5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0.5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0.5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0.5</c:v>
                </c:pt>
                <c:pt idx="3347">
                  <c:v>0</c:v>
                </c:pt>
                <c:pt idx="3348">
                  <c:v>0.5</c:v>
                </c:pt>
                <c:pt idx="3349">
                  <c:v>0.5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0.5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0.5</c:v>
                </c:pt>
                <c:pt idx="3452">
                  <c:v>0</c:v>
                </c:pt>
                <c:pt idx="3453">
                  <c:v>0</c:v>
                </c:pt>
                <c:pt idx="3454">
                  <c:v>0.5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0.5</c:v>
                </c:pt>
                <c:pt idx="3623">
                  <c:v>1</c:v>
                </c:pt>
                <c:pt idx="3624">
                  <c:v>0.5</c:v>
                </c:pt>
                <c:pt idx="3625">
                  <c:v>0.5</c:v>
                </c:pt>
                <c:pt idx="3626">
                  <c:v>0.5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0.5</c:v>
                </c:pt>
                <c:pt idx="3631">
                  <c:v>0</c:v>
                </c:pt>
                <c:pt idx="3632">
                  <c:v>0.5</c:v>
                </c:pt>
                <c:pt idx="3633">
                  <c:v>0.5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0.5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0.5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0.5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0.5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0.5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0.5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0.5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0.5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0.5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0.5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0.5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0.5</c:v>
                </c:pt>
                <c:pt idx="4080">
                  <c:v>0</c:v>
                </c:pt>
                <c:pt idx="4081">
                  <c:v>0</c:v>
                </c:pt>
                <c:pt idx="4082">
                  <c:v>0.5</c:v>
                </c:pt>
                <c:pt idx="4083">
                  <c:v>0</c:v>
                </c:pt>
                <c:pt idx="4084">
                  <c:v>0</c:v>
                </c:pt>
                <c:pt idx="4085">
                  <c:v>0.5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0.5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0.5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0.5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0.5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0.5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0.5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0.5</c:v>
                </c:pt>
                <c:pt idx="4347">
                  <c:v>0.5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0.5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0.5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0.5</c:v>
                </c:pt>
                <c:pt idx="4382">
                  <c:v>0</c:v>
                </c:pt>
                <c:pt idx="4383">
                  <c:v>1</c:v>
                </c:pt>
                <c:pt idx="4384">
                  <c:v>0.5</c:v>
                </c:pt>
                <c:pt idx="4385">
                  <c:v>0.5</c:v>
                </c:pt>
                <c:pt idx="4386">
                  <c:v>0</c:v>
                </c:pt>
                <c:pt idx="4387">
                  <c:v>0.5</c:v>
                </c:pt>
                <c:pt idx="4388">
                  <c:v>0.5</c:v>
                </c:pt>
                <c:pt idx="4389">
                  <c:v>0.5</c:v>
                </c:pt>
                <c:pt idx="4390">
                  <c:v>0.5</c:v>
                </c:pt>
                <c:pt idx="4391">
                  <c:v>1.5</c:v>
                </c:pt>
                <c:pt idx="4392">
                  <c:v>0.5</c:v>
                </c:pt>
                <c:pt idx="4393">
                  <c:v>0</c:v>
                </c:pt>
                <c:pt idx="4394">
                  <c:v>0.5</c:v>
                </c:pt>
                <c:pt idx="4395">
                  <c:v>0.5</c:v>
                </c:pt>
                <c:pt idx="4396">
                  <c:v>0.5</c:v>
                </c:pt>
                <c:pt idx="4397">
                  <c:v>0.5</c:v>
                </c:pt>
                <c:pt idx="4398">
                  <c:v>0.5</c:v>
                </c:pt>
                <c:pt idx="4399">
                  <c:v>0.5</c:v>
                </c:pt>
                <c:pt idx="4400">
                  <c:v>0.5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0.5</c:v>
                </c:pt>
                <c:pt idx="4411">
                  <c:v>0</c:v>
                </c:pt>
                <c:pt idx="4412">
                  <c:v>0.5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0.5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96999994"/>
        <c:axId val="47486189"/>
      </c:lineChart>
      <c:catAx>
        <c:axId val="9699999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47486189"/>
        <c:crosses val="autoZero"/>
        <c:auto val="1"/>
        <c:lblAlgn val="ctr"/>
        <c:lblOffset val="100"/>
        <c:noMultiLvlLbl val="0"/>
      </c:catAx>
      <c:valAx>
        <c:axId val="47486189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6999994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16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2025年1月降水量 (mm)</a:t>
            </a:r>
          </a:p>
        </c:rich>
      </c:tx>
      <c:layout>
        <c:manualLayout>
          <c:xMode val="edge"/>
          <c:yMode val="edge"/>
          <c:x val="0.268078086334891"/>
          <c:y val="0.0469622331691297"/>
        </c:manualLayout>
      </c:layout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1月2日0:10:00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1月3日0:10:00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1月4日0:10:00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1月5日0:10:00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1月6日0:10:00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1月7日0:10:00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1月8日0:10:00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1月9日0:10:00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1月10日0:10:00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1月11日0:10:00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1月12日0:10:00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1月13日0:10:00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1月14日0:10:00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1月15日0:10:00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1月16日0:10:00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1月17日0:10:00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1月18日0:10:00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1月19日0:10:00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1月20日0:10:00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1月21日0:10:00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1月22日0:10:00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1月23日0:10:00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1月24日0:10:00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1月25日0:10:00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1月26日0:10:00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1月27日0:10:00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1月28日0:10:00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1月29日0:10:00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1月30日0:10:00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1月31日0:10:00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0.5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0.5</c:v>
                </c:pt>
                <c:pt idx="121">
                  <c:v>0.5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0.5</c:v>
                </c:pt>
                <c:pt idx="126">
                  <c:v>0.5</c:v>
                </c:pt>
                <c:pt idx="127">
                  <c:v>0</c:v>
                </c:pt>
                <c:pt idx="128">
                  <c:v>1</c:v>
                </c:pt>
                <c:pt idx="129">
                  <c:v>0.5</c:v>
                </c:pt>
                <c:pt idx="130">
                  <c:v>0</c:v>
                </c:pt>
                <c:pt idx="131">
                  <c:v>0.5</c:v>
                </c:pt>
                <c:pt idx="132">
                  <c:v>0.5</c:v>
                </c:pt>
                <c:pt idx="133">
                  <c:v>1</c:v>
                </c:pt>
                <c:pt idx="134">
                  <c:v>0.5</c:v>
                </c:pt>
                <c:pt idx="135">
                  <c:v>0.5</c:v>
                </c:pt>
                <c:pt idx="136">
                  <c:v>0.5</c:v>
                </c:pt>
                <c:pt idx="137">
                  <c:v>0.5</c:v>
                </c:pt>
                <c:pt idx="138">
                  <c:v>0.5</c:v>
                </c:pt>
                <c:pt idx="139">
                  <c:v>0.5</c:v>
                </c:pt>
                <c:pt idx="140">
                  <c:v>0</c:v>
                </c:pt>
                <c:pt idx="141">
                  <c:v>0.5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0.5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0.5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0.5</c:v>
                </c:pt>
                <c:pt idx="697">
                  <c:v>1</c:v>
                </c:pt>
                <c:pt idx="698">
                  <c:v>0.5</c:v>
                </c:pt>
                <c:pt idx="699">
                  <c:v>0.5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0.5</c:v>
                </c:pt>
                <c:pt idx="705">
                  <c:v>0.5</c:v>
                </c:pt>
                <c:pt idx="706">
                  <c:v>1</c:v>
                </c:pt>
                <c:pt idx="707">
                  <c:v>0.5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0.5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0.5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0.5</c:v>
                </c:pt>
                <c:pt idx="971">
                  <c:v>0.5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1</c:v>
                </c:pt>
                <c:pt idx="980">
                  <c:v>0.5</c:v>
                </c:pt>
                <c:pt idx="981">
                  <c:v>0.5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0.5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0.5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0.5</c:v>
                </c:pt>
                <c:pt idx="1235">
                  <c:v>0</c:v>
                </c:pt>
                <c:pt idx="1236">
                  <c:v>0</c:v>
                </c:pt>
                <c:pt idx="1237">
                  <c:v>0.5</c:v>
                </c:pt>
                <c:pt idx="1238">
                  <c:v>0</c:v>
                </c:pt>
                <c:pt idx="1239">
                  <c:v>0</c:v>
                </c:pt>
                <c:pt idx="1240">
                  <c:v>1</c:v>
                </c:pt>
                <c:pt idx="1241">
                  <c:v>0.5</c:v>
                </c:pt>
                <c:pt idx="1242">
                  <c:v>0.5</c:v>
                </c:pt>
                <c:pt idx="1243">
                  <c:v>1</c:v>
                </c:pt>
                <c:pt idx="1244">
                  <c:v>1</c:v>
                </c:pt>
                <c:pt idx="1245">
                  <c:v>0.5</c:v>
                </c:pt>
                <c:pt idx="1246">
                  <c:v>0.5</c:v>
                </c:pt>
                <c:pt idx="1247">
                  <c:v>1</c:v>
                </c:pt>
                <c:pt idx="1248">
                  <c:v>1.5</c:v>
                </c:pt>
                <c:pt idx="1249">
                  <c:v>1</c:v>
                </c:pt>
                <c:pt idx="1250">
                  <c:v>1</c:v>
                </c:pt>
                <c:pt idx="1251">
                  <c:v>0.5</c:v>
                </c:pt>
                <c:pt idx="1252">
                  <c:v>1</c:v>
                </c:pt>
                <c:pt idx="1253">
                  <c:v>0.5</c:v>
                </c:pt>
                <c:pt idx="1254">
                  <c:v>0</c:v>
                </c:pt>
                <c:pt idx="1255">
                  <c:v>0.5</c:v>
                </c:pt>
                <c:pt idx="1256">
                  <c:v>0.5</c:v>
                </c:pt>
                <c:pt idx="1257">
                  <c:v>1</c:v>
                </c:pt>
                <c:pt idx="1258">
                  <c:v>1</c:v>
                </c:pt>
                <c:pt idx="1259">
                  <c:v>1</c:v>
                </c:pt>
                <c:pt idx="1260">
                  <c:v>0.5</c:v>
                </c:pt>
                <c:pt idx="1261">
                  <c:v>1</c:v>
                </c:pt>
                <c:pt idx="1262">
                  <c:v>1.5</c:v>
                </c:pt>
                <c:pt idx="1263">
                  <c:v>1.5</c:v>
                </c:pt>
                <c:pt idx="1264">
                  <c:v>1.5</c:v>
                </c:pt>
                <c:pt idx="1265">
                  <c:v>0.5</c:v>
                </c:pt>
                <c:pt idx="1266">
                  <c:v>1</c:v>
                </c:pt>
                <c:pt idx="1267">
                  <c:v>0.5</c:v>
                </c:pt>
                <c:pt idx="1268">
                  <c:v>1.5</c:v>
                </c:pt>
                <c:pt idx="1269">
                  <c:v>0.5</c:v>
                </c:pt>
                <c:pt idx="1270">
                  <c:v>0.5</c:v>
                </c:pt>
                <c:pt idx="1271">
                  <c:v>0.5</c:v>
                </c:pt>
                <c:pt idx="1272">
                  <c:v>0</c:v>
                </c:pt>
                <c:pt idx="1273">
                  <c:v>1</c:v>
                </c:pt>
                <c:pt idx="1274">
                  <c:v>1.5</c:v>
                </c:pt>
                <c:pt idx="1275">
                  <c:v>1</c:v>
                </c:pt>
                <c:pt idx="1276">
                  <c:v>1</c:v>
                </c:pt>
                <c:pt idx="1277">
                  <c:v>0</c:v>
                </c:pt>
                <c:pt idx="1278">
                  <c:v>0.5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0.5</c:v>
                </c:pt>
                <c:pt idx="1285">
                  <c:v>0.5</c:v>
                </c:pt>
                <c:pt idx="1286">
                  <c:v>0.5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0.5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0.5</c:v>
                </c:pt>
                <c:pt idx="1295">
                  <c:v>0</c:v>
                </c:pt>
                <c:pt idx="1296">
                  <c:v>0</c:v>
                </c:pt>
                <c:pt idx="1297">
                  <c:v>0.5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0.5</c:v>
                </c:pt>
                <c:pt idx="1326">
                  <c:v>0.5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0.5</c:v>
                </c:pt>
                <c:pt idx="1352">
                  <c:v>0.5</c:v>
                </c:pt>
                <c:pt idx="1353">
                  <c:v>1</c:v>
                </c:pt>
                <c:pt idx="1354">
                  <c:v>0.5</c:v>
                </c:pt>
                <c:pt idx="1355">
                  <c:v>1</c:v>
                </c:pt>
                <c:pt idx="1356">
                  <c:v>0.5</c:v>
                </c:pt>
                <c:pt idx="1357">
                  <c:v>0</c:v>
                </c:pt>
                <c:pt idx="1358">
                  <c:v>0.5</c:v>
                </c:pt>
                <c:pt idx="1359">
                  <c:v>0</c:v>
                </c:pt>
                <c:pt idx="1360">
                  <c:v>1</c:v>
                </c:pt>
                <c:pt idx="1361">
                  <c:v>0.5</c:v>
                </c:pt>
                <c:pt idx="1362">
                  <c:v>0</c:v>
                </c:pt>
                <c:pt idx="1363">
                  <c:v>0.5</c:v>
                </c:pt>
                <c:pt idx="1364">
                  <c:v>0</c:v>
                </c:pt>
                <c:pt idx="1365">
                  <c:v>0</c:v>
                </c:pt>
                <c:pt idx="1366">
                  <c:v>0.5</c:v>
                </c:pt>
                <c:pt idx="1367">
                  <c:v>0.5</c:v>
                </c:pt>
                <c:pt idx="1368">
                  <c:v>0.5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0.5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0.5</c:v>
                </c:pt>
                <c:pt idx="1379">
                  <c:v>0</c:v>
                </c:pt>
                <c:pt idx="1380">
                  <c:v>0.5</c:v>
                </c:pt>
                <c:pt idx="1381">
                  <c:v>0.5</c:v>
                </c:pt>
                <c:pt idx="1382">
                  <c:v>1</c:v>
                </c:pt>
                <c:pt idx="1383">
                  <c:v>0.5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0.5</c:v>
                </c:pt>
                <c:pt idx="1389">
                  <c:v>0</c:v>
                </c:pt>
                <c:pt idx="1390">
                  <c:v>0</c:v>
                </c:pt>
                <c:pt idx="1391">
                  <c:v>0.5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0.5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0.5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1</c:v>
                </c:pt>
                <c:pt idx="1414">
                  <c:v>0.5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0.5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1</c:v>
                </c:pt>
                <c:pt idx="1527">
                  <c:v>0</c:v>
                </c:pt>
                <c:pt idx="1528">
                  <c:v>0.5</c:v>
                </c:pt>
                <c:pt idx="1529">
                  <c:v>0.5</c:v>
                </c:pt>
                <c:pt idx="1530">
                  <c:v>0.5</c:v>
                </c:pt>
                <c:pt idx="1531">
                  <c:v>0.5</c:v>
                </c:pt>
                <c:pt idx="1532">
                  <c:v>0</c:v>
                </c:pt>
                <c:pt idx="1533">
                  <c:v>0.5</c:v>
                </c:pt>
                <c:pt idx="1534">
                  <c:v>0</c:v>
                </c:pt>
                <c:pt idx="1535">
                  <c:v>0.5</c:v>
                </c:pt>
                <c:pt idx="1536">
                  <c:v>0.5</c:v>
                </c:pt>
                <c:pt idx="1537">
                  <c:v>0</c:v>
                </c:pt>
                <c:pt idx="1538">
                  <c:v>0.5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0.5</c:v>
                </c:pt>
                <c:pt idx="1545">
                  <c:v>0</c:v>
                </c:pt>
                <c:pt idx="1546">
                  <c:v>0</c:v>
                </c:pt>
                <c:pt idx="1547">
                  <c:v>0.5</c:v>
                </c:pt>
                <c:pt idx="1548">
                  <c:v>0.5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0.5</c:v>
                </c:pt>
                <c:pt idx="1559">
                  <c:v>0</c:v>
                </c:pt>
                <c:pt idx="1560">
                  <c:v>0.5</c:v>
                </c:pt>
                <c:pt idx="1561">
                  <c:v>0.5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0.5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0.5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0.5</c:v>
                </c:pt>
                <c:pt idx="1609">
                  <c:v>0</c:v>
                </c:pt>
                <c:pt idx="1610">
                  <c:v>0.5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0.5</c:v>
                </c:pt>
                <c:pt idx="1627">
                  <c:v>0.5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0.5</c:v>
                </c:pt>
                <c:pt idx="1891">
                  <c:v>0</c:v>
                </c:pt>
                <c:pt idx="1892">
                  <c:v>0.5</c:v>
                </c:pt>
                <c:pt idx="1893">
                  <c:v>1</c:v>
                </c:pt>
                <c:pt idx="1894">
                  <c:v>0.5</c:v>
                </c:pt>
                <c:pt idx="1895">
                  <c:v>1.5</c:v>
                </c:pt>
                <c:pt idx="1896">
                  <c:v>1</c:v>
                </c:pt>
                <c:pt idx="1897">
                  <c:v>1</c:v>
                </c:pt>
                <c:pt idx="1898">
                  <c:v>0</c:v>
                </c:pt>
                <c:pt idx="1899">
                  <c:v>1</c:v>
                </c:pt>
                <c:pt idx="1900">
                  <c:v>0.5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1</c:v>
                </c:pt>
                <c:pt idx="1920">
                  <c:v>1</c:v>
                </c:pt>
                <c:pt idx="1921">
                  <c:v>0</c:v>
                </c:pt>
                <c:pt idx="1922">
                  <c:v>0.5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0.5</c:v>
                </c:pt>
                <c:pt idx="1994">
                  <c:v>0.5</c:v>
                </c:pt>
                <c:pt idx="1995">
                  <c:v>0.5</c:v>
                </c:pt>
                <c:pt idx="1996">
                  <c:v>0.5</c:v>
                </c:pt>
                <c:pt idx="1997">
                  <c:v>0.5</c:v>
                </c:pt>
                <c:pt idx="1998">
                  <c:v>0</c:v>
                </c:pt>
                <c:pt idx="1999">
                  <c:v>0.5</c:v>
                </c:pt>
                <c:pt idx="2000">
                  <c:v>0.5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0.5</c:v>
                </c:pt>
                <c:pt idx="2014">
                  <c:v>0.5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0.5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0.5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1</c:v>
                </c:pt>
                <c:pt idx="2287">
                  <c:v>1.5</c:v>
                </c:pt>
                <c:pt idx="2288">
                  <c:v>1</c:v>
                </c:pt>
                <c:pt idx="2289">
                  <c:v>1.5</c:v>
                </c:pt>
                <c:pt idx="2290">
                  <c:v>1.5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0.5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0.5</c:v>
                </c:pt>
                <c:pt idx="2381">
                  <c:v>0</c:v>
                </c:pt>
                <c:pt idx="2382">
                  <c:v>0.5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0.5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0.5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0.5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0.5</c:v>
                </c:pt>
                <c:pt idx="2452">
                  <c:v>0</c:v>
                </c:pt>
                <c:pt idx="2453">
                  <c:v>0.5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0.5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0.5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0.5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0.5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1</c:v>
                </c:pt>
                <c:pt idx="3037">
                  <c:v>0.5</c:v>
                </c:pt>
                <c:pt idx="3038">
                  <c:v>0.5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0.5</c:v>
                </c:pt>
                <c:pt idx="3060">
                  <c:v>1</c:v>
                </c:pt>
                <c:pt idx="3061">
                  <c:v>1</c:v>
                </c:pt>
                <c:pt idx="3062">
                  <c:v>1</c:v>
                </c:pt>
                <c:pt idx="3063">
                  <c:v>0.5</c:v>
                </c:pt>
                <c:pt idx="3064">
                  <c:v>0.5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0.5</c:v>
                </c:pt>
                <c:pt idx="3159">
                  <c:v>0</c:v>
                </c:pt>
                <c:pt idx="3160">
                  <c:v>0.5</c:v>
                </c:pt>
                <c:pt idx="3161">
                  <c:v>0</c:v>
                </c:pt>
                <c:pt idx="3162">
                  <c:v>0.5</c:v>
                </c:pt>
                <c:pt idx="3163">
                  <c:v>0</c:v>
                </c:pt>
                <c:pt idx="3164">
                  <c:v>0.5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0.5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1</c:v>
                </c:pt>
                <c:pt idx="3248">
                  <c:v>0.5</c:v>
                </c:pt>
                <c:pt idx="3249">
                  <c:v>1</c:v>
                </c:pt>
                <c:pt idx="3250">
                  <c:v>0.5</c:v>
                </c:pt>
                <c:pt idx="3251">
                  <c:v>0.5</c:v>
                </c:pt>
                <c:pt idx="3252">
                  <c:v>1.5</c:v>
                </c:pt>
                <c:pt idx="3253">
                  <c:v>1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0.5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0.5</c:v>
                </c:pt>
                <c:pt idx="3318">
                  <c:v>1</c:v>
                </c:pt>
                <c:pt idx="3319">
                  <c:v>0.5</c:v>
                </c:pt>
                <c:pt idx="3320">
                  <c:v>0.5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0.5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0.5</c:v>
                </c:pt>
                <c:pt idx="3481">
                  <c:v>0.5</c:v>
                </c:pt>
                <c:pt idx="3482">
                  <c:v>0.5</c:v>
                </c:pt>
                <c:pt idx="3483">
                  <c:v>0</c:v>
                </c:pt>
                <c:pt idx="3484">
                  <c:v>0.5</c:v>
                </c:pt>
                <c:pt idx="3485">
                  <c:v>0.5</c:v>
                </c:pt>
                <c:pt idx="3486">
                  <c:v>0.5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0.5</c:v>
                </c:pt>
                <c:pt idx="3502">
                  <c:v>0</c:v>
                </c:pt>
                <c:pt idx="3503">
                  <c:v>0</c:v>
                </c:pt>
                <c:pt idx="3504">
                  <c:v>0.5</c:v>
                </c:pt>
                <c:pt idx="3505">
                  <c:v>0.5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0.5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0.5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0.5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1.5</c:v>
                </c:pt>
                <c:pt idx="3955">
                  <c:v>0.5</c:v>
                </c:pt>
                <c:pt idx="3956">
                  <c:v>0</c:v>
                </c:pt>
                <c:pt idx="3957">
                  <c:v>0.5</c:v>
                </c:pt>
                <c:pt idx="3958">
                  <c:v>1</c:v>
                </c:pt>
                <c:pt idx="3959">
                  <c:v>0.5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0.5</c:v>
                </c:pt>
                <c:pt idx="3966">
                  <c:v>0.5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0.5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0.5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0.5</c:v>
                </c:pt>
                <c:pt idx="4031">
                  <c:v>0</c:v>
                </c:pt>
                <c:pt idx="4032">
                  <c:v>0.5</c:v>
                </c:pt>
                <c:pt idx="4033">
                  <c:v>0</c:v>
                </c:pt>
                <c:pt idx="4034">
                  <c:v>0</c:v>
                </c:pt>
                <c:pt idx="4035">
                  <c:v>0.5</c:v>
                </c:pt>
                <c:pt idx="4036">
                  <c:v>0</c:v>
                </c:pt>
                <c:pt idx="4037">
                  <c:v>1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0.5</c:v>
                </c:pt>
                <c:pt idx="4042">
                  <c:v>0</c:v>
                </c:pt>
                <c:pt idx="4043">
                  <c:v>0.5</c:v>
                </c:pt>
                <c:pt idx="4044">
                  <c:v>0.5</c:v>
                </c:pt>
                <c:pt idx="4045">
                  <c:v>0.5</c:v>
                </c:pt>
                <c:pt idx="4046">
                  <c:v>0.5</c:v>
                </c:pt>
                <c:pt idx="4047">
                  <c:v>0.5</c:v>
                </c:pt>
                <c:pt idx="4048">
                  <c:v>0</c:v>
                </c:pt>
                <c:pt idx="4049">
                  <c:v>0</c:v>
                </c:pt>
                <c:pt idx="4050">
                  <c:v>0.5</c:v>
                </c:pt>
                <c:pt idx="4051">
                  <c:v>0</c:v>
                </c:pt>
                <c:pt idx="4052">
                  <c:v>0</c:v>
                </c:pt>
                <c:pt idx="4053">
                  <c:v>0.5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0.5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0.5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0.5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1</c:v>
                </c:pt>
                <c:pt idx="4141">
                  <c:v>0.5</c:v>
                </c:pt>
                <c:pt idx="4142">
                  <c:v>0</c:v>
                </c:pt>
                <c:pt idx="4143">
                  <c:v>0.5</c:v>
                </c:pt>
                <c:pt idx="4144">
                  <c:v>0</c:v>
                </c:pt>
                <c:pt idx="4145">
                  <c:v>0</c:v>
                </c:pt>
                <c:pt idx="4146">
                  <c:v>0.5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0.5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0.5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0.5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0.5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0.5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67399346"/>
        <c:axId val="82486858"/>
      </c:lineChart>
      <c:catAx>
        <c:axId val="67399346"/>
        <c:scaling>
          <c:orientation val="minMax"/>
        </c:scaling>
        <c:delete val="0"/>
        <c:axPos val="b"/>
        <c:numFmt formatCode="General" sourceLinked="0"/>
        <c:majorTickMark val="none"/>
        <c:minorTickMark val="in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82486858"/>
        <c:crosses val="autoZero"/>
        <c:auto val="1"/>
        <c:lblAlgn val="ctr"/>
        <c:lblOffset val="100"/>
        <c:noMultiLvlLbl val="0"/>
      </c:catAx>
      <c:valAx>
        <c:axId val="82486858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67399346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17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2025年2月降水量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033"/>
                <c:pt idx="0">
                  <c:v/>
                </c:pt>
                <c:pt idx="1">
                  <c:v>2月1日0:10:00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033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0.5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0.5</c:v>
                </c:pt>
                <c:pt idx="397">
                  <c:v>0</c:v>
                </c:pt>
                <c:pt idx="398">
                  <c:v>0.5</c:v>
                </c:pt>
                <c:pt idx="399">
                  <c:v>1</c:v>
                </c:pt>
                <c:pt idx="400">
                  <c:v>0.5</c:v>
                </c:pt>
                <c:pt idx="401">
                  <c:v>0</c:v>
                </c:pt>
                <c:pt idx="402">
                  <c:v>0</c:v>
                </c:pt>
                <c:pt idx="403">
                  <c:v>2.5</c:v>
                </c:pt>
                <c:pt idx="404">
                  <c:v>2.5</c:v>
                </c:pt>
                <c:pt idx="405">
                  <c:v>1</c:v>
                </c:pt>
                <c:pt idx="406">
                  <c:v>1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0.5</c:v>
                </c:pt>
                <c:pt idx="411">
                  <c:v>1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0.5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0.5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0.5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0.5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0.5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0.5</c:v>
                </c:pt>
                <c:pt idx="802">
                  <c:v>0.5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0.5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0.5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0.5</c:v>
                </c:pt>
                <c:pt idx="1076">
                  <c:v>0</c:v>
                </c:pt>
                <c:pt idx="1077">
                  <c:v>1</c:v>
                </c:pt>
                <c:pt idx="1078">
                  <c:v>0</c:v>
                </c:pt>
                <c:pt idx="1079">
                  <c:v>0.5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0.5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0.5</c:v>
                </c:pt>
                <c:pt idx="1106">
                  <c:v>0.5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0.5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0.5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0.5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0.5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0.5</c:v>
                </c:pt>
                <c:pt idx="1148">
                  <c:v>0.5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0.5</c:v>
                </c:pt>
                <c:pt idx="1153">
                  <c:v>0.5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0.5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0.5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0.5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0.5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0.5</c:v>
                </c:pt>
                <c:pt idx="1221">
                  <c:v>0</c:v>
                </c:pt>
                <c:pt idx="1222">
                  <c:v>0.5</c:v>
                </c:pt>
                <c:pt idx="1223">
                  <c:v>0</c:v>
                </c:pt>
                <c:pt idx="1224">
                  <c:v>0</c:v>
                </c:pt>
                <c:pt idx="1225">
                  <c:v>0.5</c:v>
                </c:pt>
                <c:pt idx="1226">
                  <c:v>0.5</c:v>
                </c:pt>
                <c:pt idx="1227">
                  <c:v>0.5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0.5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0.5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0.5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0.5</c:v>
                </c:pt>
                <c:pt idx="1732">
                  <c:v>0.5</c:v>
                </c:pt>
                <c:pt idx="1733">
                  <c:v>0.5</c:v>
                </c:pt>
                <c:pt idx="1734">
                  <c:v>0</c:v>
                </c:pt>
                <c:pt idx="1735">
                  <c:v>0.5</c:v>
                </c:pt>
                <c:pt idx="1736">
                  <c:v>0.5</c:v>
                </c:pt>
                <c:pt idx="1737">
                  <c:v>1</c:v>
                </c:pt>
                <c:pt idx="1738">
                  <c:v>1.5</c:v>
                </c:pt>
                <c:pt idx="1739">
                  <c:v>2</c:v>
                </c:pt>
                <c:pt idx="1740">
                  <c:v>0.5</c:v>
                </c:pt>
                <c:pt idx="1741">
                  <c:v>0</c:v>
                </c:pt>
                <c:pt idx="1742">
                  <c:v>0.5</c:v>
                </c:pt>
                <c:pt idx="1743">
                  <c:v>0.5</c:v>
                </c:pt>
                <c:pt idx="1744">
                  <c:v>0.5</c:v>
                </c:pt>
                <c:pt idx="1745">
                  <c:v>0.5</c:v>
                </c:pt>
                <c:pt idx="1746">
                  <c:v>0.5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0.5</c:v>
                </c:pt>
                <c:pt idx="1751">
                  <c:v>0</c:v>
                </c:pt>
                <c:pt idx="1752">
                  <c:v>0.5</c:v>
                </c:pt>
                <c:pt idx="1753">
                  <c:v>1</c:v>
                </c:pt>
                <c:pt idx="1754">
                  <c:v>0</c:v>
                </c:pt>
                <c:pt idx="1755">
                  <c:v>0.5</c:v>
                </c:pt>
                <c:pt idx="1756">
                  <c:v>0.5</c:v>
                </c:pt>
                <c:pt idx="1757">
                  <c:v>0</c:v>
                </c:pt>
                <c:pt idx="1758">
                  <c:v>0</c:v>
                </c:pt>
                <c:pt idx="1759">
                  <c:v>0.5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1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0.5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0.5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0.5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0.5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0.5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0.5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0.5</c:v>
                </c:pt>
                <c:pt idx="2378">
                  <c:v>0.5</c:v>
                </c:pt>
                <c:pt idx="2379">
                  <c:v>0</c:v>
                </c:pt>
                <c:pt idx="2380">
                  <c:v>0.5</c:v>
                </c:pt>
                <c:pt idx="2381">
                  <c:v>1</c:v>
                </c:pt>
                <c:pt idx="2382">
                  <c:v>0</c:v>
                </c:pt>
                <c:pt idx="2383">
                  <c:v>0</c:v>
                </c:pt>
                <c:pt idx="2384">
                  <c:v>0.5</c:v>
                </c:pt>
                <c:pt idx="2385">
                  <c:v>0</c:v>
                </c:pt>
                <c:pt idx="2386">
                  <c:v>0.5</c:v>
                </c:pt>
                <c:pt idx="2387">
                  <c:v>0</c:v>
                </c:pt>
                <c:pt idx="2388">
                  <c:v>0.5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0.5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0.5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0.5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0.5</c:v>
                </c:pt>
                <c:pt idx="2427">
                  <c:v>0.5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0.5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0.5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0.5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0.5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0.5</c:v>
                </c:pt>
                <c:pt idx="2663">
                  <c:v>0</c:v>
                </c:pt>
                <c:pt idx="2664">
                  <c:v>0</c:v>
                </c:pt>
                <c:pt idx="2665">
                  <c:v>0.5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1</c:v>
                </c:pt>
                <c:pt idx="2672">
                  <c:v>0.5</c:v>
                </c:pt>
                <c:pt idx="2673">
                  <c:v>1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0.5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0.5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0.5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0.5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0.5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0.5</c:v>
                </c:pt>
                <c:pt idx="2869">
                  <c:v>0</c:v>
                </c:pt>
                <c:pt idx="2870">
                  <c:v>0.5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0.5</c:v>
                </c:pt>
                <c:pt idx="2889">
                  <c:v>0</c:v>
                </c:pt>
                <c:pt idx="2890">
                  <c:v>0.5</c:v>
                </c:pt>
                <c:pt idx="2891">
                  <c:v>0</c:v>
                </c:pt>
                <c:pt idx="2892">
                  <c:v>0.5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0.5</c:v>
                </c:pt>
                <c:pt idx="2967">
                  <c:v>0.5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1</c:v>
                </c:pt>
                <c:pt idx="2991">
                  <c:v>0.5</c:v>
                </c:pt>
                <c:pt idx="2992">
                  <c:v>1.5</c:v>
                </c:pt>
                <c:pt idx="2993">
                  <c:v>0.5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0.5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0.5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0.5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0.5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0.5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0.5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0.5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0.5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0.5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0.5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0.5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0.5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0.5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0.5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0.5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0.5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0.5</c:v>
                </c:pt>
                <c:pt idx="3312">
                  <c:v>0</c:v>
                </c:pt>
                <c:pt idx="3313">
                  <c:v>0</c:v>
                </c:pt>
                <c:pt idx="3314">
                  <c:v>0.5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0.5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0.5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0.5</c:v>
                </c:pt>
                <c:pt idx="3335">
                  <c:v>0.5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0.5</c:v>
                </c:pt>
                <c:pt idx="3343">
                  <c:v>0.5</c:v>
                </c:pt>
                <c:pt idx="3344">
                  <c:v>0</c:v>
                </c:pt>
                <c:pt idx="3345">
                  <c:v>0.5</c:v>
                </c:pt>
                <c:pt idx="3346">
                  <c:v>0</c:v>
                </c:pt>
                <c:pt idx="3347">
                  <c:v>0.5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0.5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0.5</c:v>
                </c:pt>
                <c:pt idx="3614">
                  <c:v>0</c:v>
                </c:pt>
                <c:pt idx="3615">
                  <c:v>0</c:v>
                </c:pt>
                <c:pt idx="3616">
                  <c:v>0.5</c:v>
                </c:pt>
                <c:pt idx="3617">
                  <c:v>0.5</c:v>
                </c:pt>
                <c:pt idx="3618">
                  <c:v>1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0.5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0.5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0.5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0.5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5353544"/>
        <c:axId val="91313194"/>
      </c:lineChart>
      <c:catAx>
        <c:axId val="535354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1313194"/>
        <c:crosses val="autoZero"/>
        <c:auto val="1"/>
        <c:lblAlgn val="ctr"/>
        <c:lblOffset val="100"/>
        <c:noMultiLvlLbl val="0"/>
      </c:catAx>
      <c:valAx>
        <c:axId val="91313194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353544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18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2024年1月気温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648"/>
          <c:y val="0.255375895982664"/>
          <c:w val="0.906909090909091"/>
          <c:h val="0.533922320386731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1月１日0:10:00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１月２日0:10:00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１月３日0:10:00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１月４日0:10:00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１月５日0:10:00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１月６日0:10:00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１月７日0:10:00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１月８日0:10:00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１月９日0:10:00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１月10日0:10:00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6.5</c:v>
                </c:pt>
                <c:pt idx="2">
                  <c:v>6.6</c:v>
                </c:pt>
                <c:pt idx="3">
                  <c:v>6.4</c:v>
                </c:pt>
                <c:pt idx="4">
                  <c:v>6.2</c:v>
                </c:pt>
                <c:pt idx="5">
                  <c:v>6</c:v>
                </c:pt>
                <c:pt idx="6">
                  <c:v>6.2</c:v>
                </c:pt>
                <c:pt idx="7">
                  <c:v>5.9</c:v>
                </c:pt>
                <c:pt idx="8">
                  <c:v>5.8</c:v>
                </c:pt>
                <c:pt idx="9">
                  <c:v>5.9</c:v>
                </c:pt>
                <c:pt idx="10">
                  <c:v>5.8</c:v>
                </c:pt>
                <c:pt idx="11">
                  <c:v>5.9</c:v>
                </c:pt>
                <c:pt idx="12">
                  <c:v>5.4</c:v>
                </c:pt>
                <c:pt idx="13">
                  <c:v>5.5</c:v>
                </c:pt>
                <c:pt idx="14">
                  <c:v>5.5</c:v>
                </c:pt>
                <c:pt idx="15">
                  <c:v>5.4</c:v>
                </c:pt>
                <c:pt idx="16">
                  <c:v>5.6</c:v>
                </c:pt>
                <c:pt idx="17">
                  <c:v>5.7</c:v>
                </c:pt>
                <c:pt idx="18">
                  <c:v>6.7</c:v>
                </c:pt>
                <c:pt idx="19">
                  <c:v>7</c:v>
                </c:pt>
                <c:pt idx="20">
                  <c:v>7</c:v>
                </c:pt>
                <c:pt idx="21">
                  <c:v>6</c:v>
                </c:pt>
                <c:pt idx="22">
                  <c:v>5.3</c:v>
                </c:pt>
                <c:pt idx="23">
                  <c:v>5.4</c:v>
                </c:pt>
                <c:pt idx="24">
                  <c:v>5.8</c:v>
                </c:pt>
                <c:pt idx="25">
                  <c:v>6.5</c:v>
                </c:pt>
                <c:pt idx="26">
                  <c:v>6.9</c:v>
                </c:pt>
                <c:pt idx="27">
                  <c:v>6.1</c:v>
                </c:pt>
                <c:pt idx="28">
                  <c:v>5.8</c:v>
                </c:pt>
                <c:pt idx="29">
                  <c:v>4.9</c:v>
                </c:pt>
                <c:pt idx="30">
                  <c:v>6</c:v>
                </c:pt>
                <c:pt idx="31">
                  <c:v>5.6</c:v>
                </c:pt>
                <c:pt idx="32">
                  <c:v>4.5</c:v>
                </c:pt>
                <c:pt idx="33">
                  <c:v>5.2</c:v>
                </c:pt>
                <c:pt idx="34">
                  <c:v>5.4</c:v>
                </c:pt>
                <c:pt idx="35">
                  <c:v>5.1</c:v>
                </c:pt>
                <c:pt idx="36">
                  <c:v>4.7</c:v>
                </c:pt>
                <c:pt idx="37">
                  <c:v>5.7</c:v>
                </c:pt>
                <c:pt idx="38">
                  <c:v>5.6</c:v>
                </c:pt>
                <c:pt idx="39">
                  <c:v>5.6</c:v>
                </c:pt>
                <c:pt idx="40">
                  <c:v>5.9</c:v>
                </c:pt>
                <c:pt idx="41">
                  <c:v>5.4</c:v>
                </c:pt>
                <c:pt idx="42">
                  <c:v>5.8</c:v>
                </c:pt>
                <c:pt idx="43">
                  <c:v>5.7</c:v>
                </c:pt>
                <c:pt idx="44">
                  <c:v>5.6</c:v>
                </c:pt>
                <c:pt idx="45">
                  <c:v>5.6</c:v>
                </c:pt>
                <c:pt idx="46">
                  <c:v>5.5</c:v>
                </c:pt>
                <c:pt idx="47">
                  <c:v>5.2</c:v>
                </c:pt>
                <c:pt idx="48">
                  <c:v>5.3</c:v>
                </c:pt>
                <c:pt idx="49">
                  <c:v>5.3</c:v>
                </c:pt>
                <c:pt idx="50">
                  <c:v>5.1</c:v>
                </c:pt>
                <c:pt idx="51">
                  <c:v>5.3</c:v>
                </c:pt>
                <c:pt idx="52">
                  <c:v>5.2</c:v>
                </c:pt>
                <c:pt idx="53">
                  <c:v>4.3</c:v>
                </c:pt>
                <c:pt idx="54">
                  <c:v>5</c:v>
                </c:pt>
                <c:pt idx="55">
                  <c:v>5.1</c:v>
                </c:pt>
                <c:pt idx="56">
                  <c:v>5.2</c:v>
                </c:pt>
                <c:pt idx="57">
                  <c:v>4.6</c:v>
                </c:pt>
                <c:pt idx="58">
                  <c:v>3.6</c:v>
                </c:pt>
                <c:pt idx="59">
                  <c:v>4.2</c:v>
                </c:pt>
                <c:pt idx="60">
                  <c:v>4.3</c:v>
                </c:pt>
                <c:pt idx="61">
                  <c:v>4.7</c:v>
                </c:pt>
                <c:pt idx="62">
                  <c:v>4.7</c:v>
                </c:pt>
                <c:pt idx="63">
                  <c:v>4.6</c:v>
                </c:pt>
                <c:pt idx="64">
                  <c:v>4.4</c:v>
                </c:pt>
                <c:pt idx="65">
                  <c:v>4.4</c:v>
                </c:pt>
                <c:pt idx="66">
                  <c:v>4.5</c:v>
                </c:pt>
                <c:pt idx="67">
                  <c:v>3.7</c:v>
                </c:pt>
                <c:pt idx="68">
                  <c:v>3.5</c:v>
                </c:pt>
                <c:pt idx="69">
                  <c:v>3.8</c:v>
                </c:pt>
                <c:pt idx="70">
                  <c:v>4.2</c:v>
                </c:pt>
                <c:pt idx="71">
                  <c:v>4.3</c:v>
                </c:pt>
                <c:pt idx="72">
                  <c:v>4.1</c:v>
                </c:pt>
                <c:pt idx="73">
                  <c:v>4.2</c:v>
                </c:pt>
                <c:pt idx="74">
                  <c:v>4.6</c:v>
                </c:pt>
                <c:pt idx="75">
                  <c:v>4.4</c:v>
                </c:pt>
                <c:pt idx="76">
                  <c:v>4.5</c:v>
                </c:pt>
                <c:pt idx="77">
                  <c:v>4.2</c:v>
                </c:pt>
                <c:pt idx="78">
                  <c:v>4.5</c:v>
                </c:pt>
                <c:pt idx="79">
                  <c:v>4.2</c:v>
                </c:pt>
                <c:pt idx="80">
                  <c:v>4.5</c:v>
                </c:pt>
                <c:pt idx="81">
                  <c:v>4.1</c:v>
                </c:pt>
                <c:pt idx="82">
                  <c:v>4.5</c:v>
                </c:pt>
                <c:pt idx="83">
                  <c:v>4.3</c:v>
                </c:pt>
                <c:pt idx="84">
                  <c:v>4.4</c:v>
                </c:pt>
                <c:pt idx="85">
                  <c:v>4.4</c:v>
                </c:pt>
                <c:pt idx="86">
                  <c:v>4.4</c:v>
                </c:pt>
                <c:pt idx="87">
                  <c:v>4.4</c:v>
                </c:pt>
                <c:pt idx="88">
                  <c:v>4.6</c:v>
                </c:pt>
                <c:pt idx="89">
                  <c:v>5.1</c:v>
                </c:pt>
                <c:pt idx="90">
                  <c:v>5</c:v>
                </c:pt>
                <c:pt idx="91">
                  <c:v>5.1</c:v>
                </c:pt>
                <c:pt idx="92">
                  <c:v>5.2</c:v>
                </c:pt>
                <c:pt idx="93">
                  <c:v>5</c:v>
                </c:pt>
                <c:pt idx="94">
                  <c:v>4.6</c:v>
                </c:pt>
                <c:pt idx="95">
                  <c:v>4.6</c:v>
                </c:pt>
                <c:pt idx="96">
                  <c:v>5.1</c:v>
                </c:pt>
                <c:pt idx="97">
                  <c:v>5.3</c:v>
                </c:pt>
                <c:pt idx="98">
                  <c:v>5.2</c:v>
                </c:pt>
                <c:pt idx="99">
                  <c:v>5.2</c:v>
                </c:pt>
                <c:pt idx="100">
                  <c:v>5</c:v>
                </c:pt>
                <c:pt idx="101">
                  <c:v>5.3</c:v>
                </c:pt>
                <c:pt idx="102">
                  <c:v>5.4</c:v>
                </c:pt>
                <c:pt idx="103">
                  <c:v>5.4</c:v>
                </c:pt>
                <c:pt idx="104">
                  <c:v>5.3</c:v>
                </c:pt>
                <c:pt idx="105">
                  <c:v>5.4</c:v>
                </c:pt>
                <c:pt idx="106">
                  <c:v>5.3</c:v>
                </c:pt>
                <c:pt idx="107">
                  <c:v>5.2</c:v>
                </c:pt>
                <c:pt idx="108">
                  <c:v>5.3</c:v>
                </c:pt>
                <c:pt idx="109">
                  <c:v>5.2</c:v>
                </c:pt>
                <c:pt idx="110">
                  <c:v>5.3</c:v>
                </c:pt>
                <c:pt idx="111">
                  <c:v>5.2</c:v>
                </c:pt>
                <c:pt idx="112">
                  <c:v>5.1</c:v>
                </c:pt>
                <c:pt idx="113">
                  <c:v>5.3</c:v>
                </c:pt>
                <c:pt idx="114">
                  <c:v>5.4</c:v>
                </c:pt>
                <c:pt idx="115">
                  <c:v>5.2</c:v>
                </c:pt>
                <c:pt idx="116">
                  <c:v>5.3</c:v>
                </c:pt>
                <c:pt idx="117">
                  <c:v>5.3</c:v>
                </c:pt>
                <c:pt idx="118">
                  <c:v>5.3</c:v>
                </c:pt>
                <c:pt idx="119">
                  <c:v>5.2</c:v>
                </c:pt>
                <c:pt idx="120">
                  <c:v>5.4</c:v>
                </c:pt>
                <c:pt idx="121">
                  <c:v>5.5</c:v>
                </c:pt>
                <c:pt idx="122">
                  <c:v>5.5</c:v>
                </c:pt>
                <c:pt idx="123">
                  <c:v>5.4</c:v>
                </c:pt>
                <c:pt idx="124">
                  <c:v>5.4</c:v>
                </c:pt>
                <c:pt idx="125">
                  <c:v>5.4</c:v>
                </c:pt>
                <c:pt idx="126">
                  <c:v>5.4</c:v>
                </c:pt>
                <c:pt idx="127">
                  <c:v>5.5</c:v>
                </c:pt>
                <c:pt idx="128">
                  <c:v>5.6</c:v>
                </c:pt>
                <c:pt idx="129">
                  <c:v>5.6</c:v>
                </c:pt>
                <c:pt idx="130">
                  <c:v>5.6</c:v>
                </c:pt>
                <c:pt idx="131">
                  <c:v>5.6</c:v>
                </c:pt>
                <c:pt idx="132">
                  <c:v>3.6</c:v>
                </c:pt>
                <c:pt idx="133">
                  <c:v>3.6</c:v>
                </c:pt>
                <c:pt idx="134">
                  <c:v>3.7</c:v>
                </c:pt>
                <c:pt idx="135">
                  <c:v>3.6</c:v>
                </c:pt>
                <c:pt idx="136">
                  <c:v>3.5</c:v>
                </c:pt>
                <c:pt idx="137">
                  <c:v>3.4</c:v>
                </c:pt>
                <c:pt idx="138">
                  <c:v>3.6</c:v>
                </c:pt>
                <c:pt idx="139">
                  <c:v>3.6</c:v>
                </c:pt>
                <c:pt idx="140">
                  <c:v>3.6</c:v>
                </c:pt>
                <c:pt idx="141">
                  <c:v>3.7</c:v>
                </c:pt>
                <c:pt idx="142">
                  <c:v>3.7</c:v>
                </c:pt>
                <c:pt idx="143">
                  <c:v>3.6</c:v>
                </c:pt>
                <c:pt idx="144">
                  <c:v>3.6</c:v>
                </c:pt>
                <c:pt idx="145">
                  <c:v>3.6</c:v>
                </c:pt>
                <c:pt idx="146">
                  <c:v>3.6</c:v>
                </c:pt>
                <c:pt idx="147">
                  <c:v>3.6</c:v>
                </c:pt>
                <c:pt idx="148">
                  <c:v>3.6</c:v>
                </c:pt>
                <c:pt idx="149">
                  <c:v>3.7</c:v>
                </c:pt>
                <c:pt idx="150">
                  <c:v>3.8</c:v>
                </c:pt>
                <c:pt idx="151">
                  <c:v>3.8</c:v>
                </c:pt>
                <c:pt idx="152">
                  <c:v>3.9</c:v>
                </c:pt>
                <c:pt idx="153">
                  <c:v>3.9</c:v>
                </c:pt>
                <c:pt idx="154">
                  <c:v>4</c:v>
                </c:pt>
                <c:pt idx="155">
                  <c:v>3.9</c:v>
                </c:pt>
                <c:pt idx="156">
                  <c:v>3.9</c:v>
                </c:pt>
                <c:pt idx="157">
                  <c:v>4</c:v>
                </c:pt>
                <c:pt idx="158">
                  <c:v>4</c:v>
                </c:pt>
                <c:pt idx="159">
                  <c:v>4.1</c:v>
                </c:pt>
                <c:pt idx="160">
                  <c:v>4.1</c:v>
                </c:pt>
                <c:pt idx="161">
                  <c:v>4.8</c:v>
                </c:pt>
                <c:pt idx="162">
                  <c:v>5.1</c:v>
                </c:pt>
                <c:pt idx="163">
                  <c:v>5.2</c:v>
                </c:pt>
                <c:pt idx="164">
                  <c:v>5.2</c:v>
                </c:pt>
                <c:pt idx="165">
                  <c:v>4.9</c:v>
                </c:pt>
                <c:pt idx="166">
                  <c:v>4.8</c:v>
                </c:pt>
                <c:pt idx="167">
                  <c:v>4.7</c:v>
                </c:pt>
                <c:pt idx="168">
                  <c:v>4.9</c:v>
                </c:pt>
                <c:pt idx="169">
                  <c:v>4.8</c:v>
                </c:pt>
                <c:pt idx="170">
                  <c:v>5.1</c:v>
                </c:pt>
                <c:pt idx="171">
                  <c:v>5</c:v>
                </c:pt>
                <c:pt idx="172">
                  <c:v>5</c:v>
                </c:pt>
                <c:pt idx="173">
                  <c:v>4.9</c:v>
                </c:pt>
                <c:pt idx="174">
                  <c:v>4.9</c:v>
                </c:pt>
                <c:pt idx="175">
                  <c:v>5.1</c:v>
                </c:pt>
                <c:pt idx="176">
                  <c:v>5.1</c:v>
                </c:pt>
                <c:pt idx="177">
                  <c:v>5.4</c:v>
                </c:pt>
                <c:pt idx="178">
                  <c:v>5.3</c:v>
                </c:pt>
                <c:pt idx="179">
                  <c:v>5.4</c:v>
                </c:pt>
                <c:pt idx="180">
                  <c:v>5.3</c:v>
                </c:pt>
                <c:pt idx="181">
                  <c:v>5.1</c:v>
                </c:pt>
                <c:pt idx="182">
                  <c:v>5.2</c:v>
                </c:pt>
                <c:pt idx="183">
                  <c:v>5.3</c:v>
                </c:pt>
                <c:pt idx="184">
                  <c:v>5.5</c:v>
                </c:pt>
                <c:pt idx="185">
                  <c:v>5.7</c:v>
                </c:pt>
                <c:pt idx="186">
                  <c:v>5.8</c:v>
                </c:pt>
                <c:pt idx="187">
                  <c:v>6</c:v>
                </c:pt>
                <c:pt idx="188">
                  <c:v>6.7</c:v>
                </c:pt>
                <c:pt idx="189">
                  <c:v>6.9</c:v>
                </c:pt>
                <c:pt idx="190">
                  <c:v>6.7</c:v>
                </c:pt>
                <c:pt idx="191">
                  <c:v>6.4</c:v>
                </c:pt>
                <c:pt idx="192">
                  <c:v>6.4</c:v>
                </c:pt>
                <c:pt idx="193">
                  <c:v>6.4</c:v>
                </c:pt>
                <c:pt idx="194">
                  <c:v>6.5</c:v>
                </c:pt>
                <c:pt idx="195">
                  <c:v>6.2</c:v>
                </c:pt>
                <c:pt idx="196">
                  <c:v>6.2</c:v>
                </c:pt>
                <c:pt idx="197">
                  <c:v>6.7</c:v>
                </c:pt>
                <c:pt idx="198">
                  <c:v>6.3</c:v>
                </c:pt>
                <c:pt idx="199">
                  <c:v>6.2</c:v>
                </c:pt>
                <c:pt idx="200">
                  <c:v>6.2</c:v>
                </c:pt>
                <c:pt idx="201">
                  <c:v>6.3</c:v>
                </c:pt>
                <c:pt idx="202">
                  <c:v>6.4</c:v>
                </c:pt>
                <c:pt idx="203">
                  <c:v>6.6</c:v>
                </c:pt>
                <c:pt idx="204">
                  <c:v>6.6</c:v>
                </c:pt>
                <c:pt idx="205">
                  <c:v>6.6</c:v>
                </c:pt>
                <c:pt idx="206">
                  <c:v>6.6</c:v>
                </c:pt>
                <c:pt idx="207">
                  <c:v>6.5</c:v>
                </c:pt>
                <c:pt idx="208">
                  <c:v>6.4</c:v>
                </c:pt>
                <c:pt idx="209">
                  <c:v>6.2</c:v>
                </c:pt>
                <c:pt idx="210">
                  <c:v>6.1</c:v>
                </c:pt>
                <c:pt idx="211">
                  <c:v>6</c:v>
                </c:pt>
                <c:pt idx="212">
                  <c:v>6</c:v>
                </c:pt>
                <c:pt idx="213">
                  <c:v>5.9</c:v>
                </c:pt>
                <c:pt idx="214">
                  <c:v>5.8</c:v>
                </c:pt>
                <c:pt idx="215">
                  <c:v>6.5</c:v>
                </c:pt>
                <c:pt idx="216">
                  <c:v>6.8</c:v>
                </c:pt>
                <c:pt idx="217">
                  <c:v>7.1</c:v>
                </c:pt>
                <c:pt idx="218">
                  <c:v>7.3</c:v>
                </c:pt>
                <c:pt idx="219">
                  <c:v>7.3</c:v>
                </c:pt>
                <c:pt idx="220">
                  <c:v>7.3</c:v>
                </c:pt>
                <c:pt idx="221">
                  <c:v>7.5</c:v>
                </c:pt>
                <c:pt idx="222">
                  <c:v>7.4</c:v>
                </c:pt>
                <c:pt idx="223">
                  <c:v>7.5</c:v>
                </c:pt>
                <c:pt idx="224">
                  <c:v>7.8</c:v>
                </c:pt>
                <c:pt idx="225">
                  <c:v>7.8</c:v>
                </c:pt>
                <c:pt idx="226">
                  <c:v>7.8</c:v>
                </c:pt>
                <c:pt idx="227">
                  <c:v>7.8</c:v>
                </c:pt>
                <c:pt idx="228">
                  <c:v>7.9</c:v>
                </c:pt>
                <c:pt idx="229">
                  <c:v>8</c:v>
                </c:pt>
                <c:pt idx="230">
                  <c:v>7.9</c:v>
                </c:pt>
                <c:pt idx="231">
                  <c:v>8.2</c:v>
                </c:pt>
                <c:pt idx="232">
                  <c:v>8</c:v>
                </c:pt>
                <c:pt idx="233">
                  <c:v>8.1</c:v>
                </c:pt>
                <c:pt idx="234">
                  <c:v>8.3</c:v>
                </c:pt>
                <c:pt idx="235">
                  <c:v>8.3</c:v>
                </c:pt>
                <c:pt idx="236">
                  <c:v>8.2</c:v>
                </c:pt>
                <c:pt idx="237">
                  <c:v>7.9</c:v>
                </c:pt>
                <c:pt idx="238">
                  <c:v>7.8</c:v>
                </c:pt>
                <c:pt idx="239">
                  <c:v>7.7</c:v>
                </c:pt>
                <c:pt idx="240">
                  <c:v>7.8</c:v>
                </c:pt>
                <c:pt idx="241">
                  <c:v>8</c:v>
                </c:pt>
                <c:pt idx="242">
                  <c:v>8</c:v>
                </c:pt>
                <c:pt idx="243">
                  <c:v>7.9</c:v>
                </c:pt>
                <c:pt idx="244">
                  <c:v>8.1</c:v>
                </c:pt>
                <c:pt idx="245">
                  <c:v>7.9</c:v>
                </c:pt>
                <c:pt idx="246">
                  <c:v>7.7</c:v>
                </c:pt>
                <c:pt idx="247">
                  <c:v>7.7</c:v>
                </c:pt>
                <c:pt idx="248">
                  <c:v>7.8</c:v>
                </c:pt>
                <c:pt idx="249">
                  <c:v>8</c:v>
                </c:pt>
                <c:pt idx="250">
                  <c:v>7.8</c:v>
                </c:pt>
                <c:pt idx="251">
                  <c:v>7.8</c:v>
                </c:pt>
                <c:pt idx="252">
                  <c:v>7.7</c:v>
                </c:pt>
                <c:pt idx="253">
                  <c:v>7.6</c:v>
                </c:pt>
                <c:pt idx="254">
                  <c:v>7.7</c:v>
                </c:pt>
                <c:pt idx="255">
                  <c:v>8</c:v>
                </c:pt>
                <c:pt idx="256">
                  <c:v>7.9</c:v>
                </c:pt>
                <c:pt idx="257">
                  <c:v>7.7</c:v>
                </c:pt>
                <c:pt idx="258">
                  <c:v>7.7</c:v>
                </c:pt>
                <c:pt idx="259">
                  <c:v>7.7</c:v>
                </c:pt>
                <c:pt idx="260">
                  <c:v>7.8</c:v>
                </c:pt>
                <c:pt idx="261">
                  <c:v>7.9</c:v>
                </c:pt>
                <c:pt idx="262">
                  <c:v>7.8</c:v>
                </c:pt>
                <c:pt idx="263">
                  <c:v>7.8</c:v>
                </c:pt>
                <c:pt idx="264">
                  <c:v>8</c:v>
                </c:pt>
                <c:pt idx="265">
                  <c:v>8</c:v>
                </c:pt>
                <c:pt idx="266">
                  <c:v>7.9</c:v>
                </c:pt>
                <c:pt idx="267">
                  <c:v>7.5</c:v>
                </c:pt>
                <c:pt idx="268">
                  <c:v>7.4</c:v>
                </c:pt>
                <c:pt idx="269">
                  <c:v>7.1</c:v>
                </c:pt>
                <c:pt idx="270">
                  <c:v>7.2</c:v>
                </c:pt>
                <c:pt idx="271">
                  <c:v>7</c:v>
                </c:pt>
                <c:pt idx="272">
                  <c:v>7.1</c:v>
                </c:pt>
                <c:pt idx="273">
                  <c:v>7.4</c:v>
                </c:pt>
                <c:pt idx="274">
                  <c:v>7.2</c:v>
                </c:pt>
                <c:pt idx="275">
                  <c:v>8</c:v>
                </c:pt>
                <c:pt idx="276">
                  <c:v>8.7</c:v>
                </c:pt>
                <c:pt idx="277">
                  <c:v>9.4</c:v>
                </c:pt>
                <c:pt idx="278">
                  <c:v>8.8</c:v>
                </c:pt>
                <c:pt idx="279">
                  <c:v>8.7</c:v>
                </c:pt>
                <c:pt idx="280">
                  <c:v>8.9</c:v>
                </c:pt>
                <c:pt idx="281">
                  <c:v>7.7</c:v>
                </c:pt>
                <c:pt idx="282">
                  <c:v>8.4</c:v>
                </c:pt>
                <c:pt idx="283">
                  <c:v>8.5</c:v>
                </c:pt>
                <c:pt idx="284">
                  <c:v>9.1</c:v>
                </c:pt>
                <c:pt idx="285">
                  <c:v>9.4</c:v>
                </c:pt>
                <c:pt idx="286">
                  <c:v>9.2</c:v>
                </c:pt>
                <c:pt idx="287">
                  <c:v>9.4</c:v>
                </c:pt>
                <c:pt idx="288">
                  <c:v>9.4</c:v>
                </c:pt>
                <c:pt idx="289">
                  <c:v>9.3</c:v>
                </c:pt>
                <c:pt idx="290">
                  <c:v>9.4</c:v>
                </c:pt>
                <c:pt idx="291">
                  <c:v>9.3</c:v>
                </c:pt>
                <c:pt idx="292">
                  <c:v>9.4</c:v>
                </c:pt>
                <c:pt idx="293">
                  <c:v>9.4</c:v>
                </c:pt>
                <c:pt idx="294">
                  <c:v>9.2</c:v>
                </c:pt>
                <c:pt idx="295">
                  <c:v>9.2</c:v>
                </c:pt>
                <c:pt idx="296">
                  <c:v>9.1</c:v>
                </c:pt>
                <c:pt idx="297">
                  <c:v>9.2</c:v>
                </c:pt>
                <c:pt idx="298">
                  <c:v>9.3</c:v>
                </c:pt>
                <c:pt idx="299">
                  <c:v>9.2</c:v>
                </c:pt>
                <c:pt idx="300">
                  <c:v>8.8</c:v>
                </c:pt>
                <c:pt idx="301">
                  <c:v>8.5</c:v>
                </c:pt>
                <c:pt idx="302">
                  <c:v>8.6</c:v>
                </c:pt>
                <c:pt idx="303">
                  <c:v>8.6</c:v>
                </c:pt>
                <c:pt idx="304">
                  <c:v>8.7</c:v>
                </c:pt>
                <c:pt idx="305">
                  <c:v>8.3</c:v>
                </c:pt>
                <c:pt idx="306">
                  <c:v>8.3</c:v>
                </c:pt>
                <c:pt idx="307">
                  <c:v>8.2</c:v>
                </c:pt>
                <c:pt idx="308">
                  <c:v>8</c:v>
                </c:pt>
                <c:pt idx="309">
                  <c:v>8</c:v>
                </c:pt>
                <c:pt idx="310">
                  <c:v>7.9</c:v>
                </c:pt>
                <c:pt idx="311">
                  <c:v>7.8</c:v>
                </c:pt>
                <c:pt idx="312">
                  <c:v>7.9</c:v>
                </c:pt>
                <c:pt idx="313">
                  <c:v>7.9</c:v>
                </c:pt>
                <c:pt idx="314">
                  <c:v>7.9</c:v>
                </c:pt>
                <c:pt idx="315">
                  <c:v>8</c:v>
                </c:pt>
                <c:pt idx="316">
                  <c:v>8.1</c:v>
                </c:pt>
                <c:pt idx="317">
                  <c:v>8.2</c:v>
                </c:pt>
                <c:pt idx="318">
                  <c:v>8.2</c:v>
                </c:pt>
                <c:pt idx="319">
                  <c:v>8.1</c:v>
                </c:pt>
                <c:pt idx="320">
                  <c:v>8.2</c:v>
                </c:pt>
                <c:pt idx="321">
                  <c:v>8.2</c:v>
                </c:pt>
                <c:pt idx="322">
                  <c:v>8.1</c:v>
                </c:pt>
                <c:pt idx="323">
                  <c:v>8.1</c:v>
                </c:pt>
                <c:pt idx="324">
                  <c:v>8.1</c:v>
                </c:pt>
                <c:pt idx="325">
                  <c:v>8</c:v>
                </c:pt>
                <c:pt idx="326">
                  <c:v>8</c:v>
                </c:pt>
                <c:pt idx="327">
                  <c:v>8.2</c:v>
                </c:pt>
                <c:pt idx="328">
                  <c:v>8.1</c:v>
                </c:pt>
                <c:pt idx="329">
                  <c:v>8.1</c:v>
                </c:pt>
                <c:pt idx="330">
                  <c:v>8.2</c:v>
                </c:pt>
                <c:pt idx="331">
                  <c:v>8.2</c:v>
                </c:pt>
                <c:pt idx="332">
                  <c:v>8.2</c:v>
                </c:pt>
                <c:pt idx="333">
                  <c:v>8.2</c:v>
                </c:pt>
                <c:pt idx="334">
                  <c:v>8.3</c:v>
                </c:pt>
                <c:pt idx="335">
                  <c:v>8.2</c:v>
                </c:pt>
                <c:pt idx="336">
                  <c:v>8.1</c:v>
                </c:pt>
                <c:pt idx="337">
                  <c:v>8.1</c:v>
                </c:pt>
                <c:pt idx="338">
                  <c:v>8.1</c:v>
                </c:pt>
                <c:pt idx="339">
                  <c:v>8.1</c:v>
                </c:pt>
                <c:pt idx="340">
                  <c:v>8.1</c:v>
                </c:pt>
                <c:pt idx="341">
                  <c:v>8.2</c:v>
                </c:pt>
                <c:pt idx="342">
                  <c:v>8.2</c:v>
                </c:pt>
                <c:pt idx="343">
                  <c:v>7.7</c:v>
                </c:pt>
                <c:pt idx="344">
                  <c:v>7.8</c:v>
                </c:pt>
                <c:pt idx="345">
                  <c:v>7.7</c:v>
                </c:pt>
                <c:pt idx="346">
                  <c:v>8.3</c:v>
                </c:pt>
                <c:pt idx="347">
                  <c:v>8.2</c:v>
                </c:pt>
                <c:pt idx="348">
                  <c:v>8.5</c:v>
                </c:pt>
                <c:pt idx="349">
                  <c:v>8.5</c:v>
                </c:pt>
                <c:pt idx="350">
                  <c:v>8.5</c:v>
                </c:pt>
                <c:pt idx="351">
                  <c:v>8.9</c:v>
                </c:pt>
                <c:pt idx="352">
                  <c:v>8.6</c:v>
                </c:pt>
                <c:pt idx="353">
                  <c:v>8.5</c:v>
                </c:pt>
                <c:pt idx="354">
                  <c:v>8.6</c:v>
                </c:pt>
                <c:pt idx="355">
                  <c:v>8.5</c:v>
                </c:pt>
                <c:pt idx="356">
                  <c:v>8.6</c:v>
                </c:pt>
                <c:pt idx="357">
                  <c:v>8.7</c:v>
                </c:pt>
                <c:pt idx="358">
                  <c:v>8.7</c:v>
                </c:pt>
                <c:pt idx="359">
                  <c:v>8.4</c:v>
                </c:pt>
                <c:pt idx="360">
                  <c:v>8.6</c:v>
                </c:pt>
                <c:pt idx="361">
                  <c:v>8.5</c:v>
                </c:pt>
                <c:pt idx="362">
                  <c:v>8.2</c:v>
                </c:pt>
                <c:pt idx="363">
                  <c:v>8.3</c:v>
                </c:pt>
                <c:pt idx="364">
                  <c:v>8.1</c:v>
                </c:pt>
                <c:pt idx="365">
                  <c:v>8.1</c:v>
                </c:pt>
                <c:pt idx="366">
                  <c:v>8.1</c:v>
                </c:pt>
                <c:pt idx="367">
                  <c:v>8.1</c:v>
                </c:pt>
                <c:pt idx="368">
                  <c:v>8.2</c:v>
                </c:pt>
                <c:pt idx="369">
                  <c:v>8</c:v>
                </c:pt>
                <c:pt idx="370">
                  <c:v>7.9</c:v>
                </c:pt>
                <c:pt idx="371">
                  <c:v>7.9</c:v>
                </c:pt>
                <c:pt idx="372">
                  <c:v>8.1</c:v>
                </c:pt>
                <c:pt idx="373">
                  <c:v>8.1</c:v>
                </c:pt>
                <c:pt idx="374">
                  <c:v>8.1</c:v>
                </c:pt>
                <c:pt idx="375">
                  <c:v>7.9</c:v>
                </c:pt>
                <c:pt idx="376">
                  <c:v>7.9</c:v>
                </c:pt>
                <c:pt idx="377">
                  <c:v>7.8</c:v>
                </c:pt>
                <c:pt idx="378">
                  <c:v>7.6</c:v>
                </c:pt>
                <c:pt idx="379">
                  <c:v>7.6</c:v>
                </c:pt>
                <c:pt idx="380">
                  <c:v>7.4</c:v>
                </c:pt>
                <c:pt idx="381">
                  <c:v>7.2</c:v>
                </c:pt>
                <c:pt idx="382">
                  <c:v>7</c:v>
                </c:pt>
                <c:pt idx="383">
                  <c:v>6.9</c:v>
                </c:pt>
                <c:pt idx="384">
                  <c:v>6.7</c:v>
                </c:pt>
                <c:pt idx="385">
                  <c:v>6.6</c:v>
                </c:pt>
                <c:pt idx="386">
                  <c:v>6.6</c:v>
                </c:pt>
                <c:pt idx="387">
                  <c:v>6.6</c:v>
                </c:pt>
                <c:pt idx="388">
                  <c:v>6.5</c:v>
                </c:pt>
                <c:pt idx="389">
                  <c:v>6.5</c:v>
                </c:pt>
                <c:pt idx="390">
                  <c:v>6.4</c:v>
                </c:pt>
                <c:pt idx="391">
                  <c:v>6.2</c:v>
                </c:pt>
                <c:pt idx="392">
                  <c:v>6.1</c:v>
                </c:pt>
                <c:pt idx="393">
                  <c:v>6</c:v>
                </c:pt>
                <c:pt idx="394">
                  <c:v>5.9</c:v>
                </c:pt>
                <c:pt idx="395">
                  <c:v>5.8</c:v>
                </c:pt>
                <c:pt idx="396">
                  <c:v>5.8</c:v>
                </c:pt>
                <c:pt idx="397">
                  <c:v>5.6</c:v>
                </c:pt>
                <c:pt idx="398">
                  <c:v>5.5</c:v>
                </c:pt>
                <c:pt idx="399">
                  <c:v>5.4</c:v>
                </c:pt>
                <c:pt idx="400">
                  <c:v>5.3</c:v>
                </c:pt>
                <c:pt idx="401">
                  <c:v>5.3</c:v>
                </c:pt>
                <c:pt idx="402">
                  <c:v>5</c:v>
                </c:pt>
                <c:pt idx="403">
                  <c:v>4.9</c:v>
                </c:pt>
                <c:pt idx="404">
                  <c:v>4.6</c:v>
                </c:pt>
                <c:pt idx="405">
                  <c:v>4.4</c:v>
                </c:pt>
                <c:pt idx="406">
                  <c:v>4.4</c:v>
                </c:pt>
                <c:pt idx="407">
                  <c:v>4.3</c:v>
                </c:pt>
                <c:pt idx="408">
                  <c:v>4.3</c:v>
                </c:pt>
                <c:pt idx="409">
                  <c:v>4.1</c:v>
                </c:pt>
                <c:pt idx="410">
                  <c:v>4</c:v>
                </c:pt>
                <c:pt idx="411">
                  <c:v>3.9</c:v>
                </c:pt>
                <c:pt idx="412">
                  <c:v>3.6</c:v>
                </c:pt>
                <c:pt idx="413">
                  <c:v>3.4</c:v>
                </c:pt>
                <c:pt idx="414">
                  <c:v>3.4</c:v>
                </c:pt>
                <c:pt idx="415">
                  <c:v>3.5</c:v>
                </c:pt>
                <c:pt idx="416">
                  <c:v>3.4</c:v>
                </c:pt>
                <c:pt idx="417">
                  <c:v>3.3</c:v>
                </c:pt>
                <c:pt idx="418">
                  <c:v>3.2</c:v>
                </c:pt>
                <c:pt idx="419">
                  <c:v>3.2</c:v>
                </c:pt>
                <c:pt idx="420">
                  <c:v>3.1</c:v>
                </c:pt>
                <c:pt idx="421">
                  <c:v>3</c:v>
                </c:pt>
                <c:pt idx="422">
                  <c:v>3</c:v>
                </c:pt>
                <c:pt idx="423">
                  <c:v>2.9</c:v>
                </c:pt>
                <c:pt idx="424">
                  <c:v>2.9</c:v>
                </c:pt>
                <c:pt idx="425">
                  <c:v>2.9</c:v>
                </c:pt>
                <c:pt idx="426">
                  <c:v>2.9</c:v>
                </c:pt>
                <c:pt idx="427">
                  <c:v>2.9</c:v>
                </c:pt>
                <c:pt idx="428">
                  <c:v>2.9</c:v>
                </c:pt>
                <c:pt idx="429">
                  <c:v>2.9</c:v>
                </c:pt>
                <c:pt idx="430">
                  <c:v>2.9</c:v>
                </c:pt>
                <c:pt idx="431">
                  <c:v>2.9</c:v>
                </c:pt>
                <c:pt idx="432">
                  <c:v>3</c:v>
                </c:pt>
                <c:pt idx="433">
                  <c:v>3</c:v>
                </c:pt>
                <c:pt idx="434">
                  <c:v>3</c:v>
                </c:pt>
                <c:pt idx="435">
                  <c:v>3.1</c:v>
                </c:pt>
                <c:pt idx="436">
                  <c:v>3.1</c:v>
                </c:pt>
                <c:pt idx="437">
                  <c:v>3.2</c:v>
                </c:pt>
                <c:pt idx="438">
                  <c:v>3.3</c:v>
                </c:pt>
                <c:pt idx="439">
                  <c:v>3.5</c:v>
                </c:pt>
                <c:pt idx="440">
                  <c:v>3.4</c:v>
                </c:pt>
                <c:pt idx="441">
                  <c:v>3.5</c:v>
                </c:pt>
                <c:pt idx="442">
                  <c:v>3.5</c:v>
                </c:pt>
                <c:pt idx="443">
                  <c:v>3.6</c:v>
                </c:pt>
                <c:pt idx="444">
                  <c:v>3.7</c:v>
                </c:pt>
                <c:pt idx="445">
                  <c:v>3.9</c:v>
                </c:pt>
                <c:pt idx="446">
                  <c:v>3.9</c:v>
                </c:pt>
                <c:pt idx="447">
                  <c:v>3.7</c:v>
                </c:pt>
                <c:pt idx="448">
                  <c:v>3.7</c:v>
                </c:pt>
                <c:pt idx="449">
                  <c:v>3.6</c:v>
                </c:pt>
                <c:pt idx="450">
                  <c:v>3.6</c:v>
                </c:pt>
                <c:pt idx="451">
                  <c:v>3.7</c:v>
                </c:pt>
                <c:pt idx="452">
                  <c:v>3.7</c:v>
                </c:pt>
                <c:pt idx="453">
                  <c:v>3.7</c:v>
                </c:pt>
                <c:pt idx="454">
                  <c:v>3.8</c:v>
                </c:pt>
                <c:pt idx="455">
                  <c:v>3.9</c:v>
                </c:pt>
                <c:pt idx="456">
                  <c:v>4</c:v>
                </c:pt>
                <c:pt idx="457">
                  <c:v>4</c:v>
                </c:pt>
                <c:pt idx="458">
                  <c:v>4.1</c:v>
                </c:pt>
                <c:pt idx="459">
                  <c:v>3.9</c:v>
                </c:pt>
                <c:pt idx="460">
                  <c:v>4</c:v>
                </c:pt>
                <c:pt idx="461">
                  <c:v>3.9</c:v>
                </c:pt>
                <c:pt idx="462">
                  <c:v>4.3</c:v>
                </c:pt>
                <c:pt idx="463">
                  <c:v>4.6</c:v>
                </c:pt>
                <c:pt idx="464">
                  <c:v>4.6</c:v>
                </c:pt>
                <c:pt idx="465">
                  <c:v>4.7</c:v>
                </c:pt>
                <c:pt idx="466">
                  <c:v>4.3</c:v>
                </c:pt>
                <c:pt idx="467">
                  <c:v>4.3</c:v>
                </c:pt>
                <c:pt idx="468">
                  <c:v>4.1</c:v>
                </c:pt>
                <c:pt idx="469">
                  <c:v>4.5</c:v>
                </c:pt>
                <c:pt idx="470">
                  <c:v>4.2</c:v>
                </c:pt>
                <c:pt idx="471">
                  <c:v>4.1</c:v>
                </c:pt>
                <c:pt idx="472">
                  <c:v>3.9</c:v>
                </c:pt>
                <c:pt idx="473">
                  <c:v>3.8</c:v>
                </c:pt>
                <c:pt idx="474">
                  <c:v>3.5</c:v>
                </c:pt>
                <c:pt idx="475">
                  <c:v>3.4</c:v>
                </c:pt>
                <c:pt idx="476">
                  <c:v>3.5</c:v>
                </c:pt>
                <c:pt idx="477">
                  <c:v>3.1</c:v>
                </c:pt>
                <c:pt idx="478">
                  <c:v>3</c:v>
                </c:pt>
                <c:pt idx="479">
                  <c:v>3.2</c:v>
                </c:pt>
                <c:pt idx="480">
                  <c:v>3.4</c:v>
                </c:pt>
                <c:pt idx="481">
                  <c:v>3.9</c:v>
                </c:pt>
                <c:pt idx="482">
                  <c:v>4.5</c:v>
                </c:pt>
                <c:pt idx="483">
                  <c:v>5</c:v>
                </c:pt>
                <c:pt idx="484">
                  <c:v>5.2</c:v>
                </c:pt>
                <c:pt idx="485">
                  <c:v>5.1</c:v>
                </c:pt>
                <c:pt idx="486">
                  <c:v>5.2</c:v>
                </c:pt>
                <c:pt idx="487">
                  <c:v>5</c:v>
                </c:pt>
                <c:pt idx="488">
                  <c:v>5.3</c:v>
                </c:pt>
                <c:pt idx="489">
                  <c:v>5.7</c:v>
                </c:pt>
                <c:pt idx="490">
                  <c:v>6</c:v>
                </c:pt>
                <c:pt idx="491">
                  <c:v>6.1</c:v>
                </c:pt>
                <c:pt idx="492">
                  <c:v>5.9</c:v>
                </c:pt>
                <c:pt idx="493">
                  <c:v>6.6</c:v>
                </c:pt>
                <c:pt idx="494">
                  <c:v>6.6</c:v>
                </c:pt>
                <c:pt idx="495">
                  <c:v>6.9</c:v>
                </c:pt>
                <c:pt idx="496">
                  <c:v>6.7</c:v>
                </c:pt>
                <c:pt idx="497">
                  <c:v>7.1</c:v>
                </c:pt>
                <c:pt idx="498">
                  <c:v>7</c:v>
                </c:pt>
                <c:pt idx="499">
                  <c:v>7.1</c:v>
                </c:pt>
                <c:pt idx="500">
                  <c:v>7</c:v>
                </c:pt>
                <c:pt idx="501">
                  <c:v>7</c:v>
                </c:pt>
                <c:pt idx="502">
                  <c:v>7.1</c:v>
                </c:pt>
                <c:pt idx="503">
                  <c:v>7.4</c:v>
                </c:pt>
                <c:pt idx="504">
                  <c:v>7.8</c:v>
                </c:pt>
                <c:pt idx="505">
                  <c:v>7.8</c:v>
                </c:pt>
                <c:pt idx="506">
                  <c:v>8.2</c:v>
                </c:pt>
                <c:pt idx="507">
                  <c:v>8.4</c:v>
                </c:pt>
                <c:pt idx="508">
                  <c:v>8.1</c:v>
                </c:pt>
                <c:pt idx="509">
                  <c:v>8</c:v>
                </c:pt>
                <c:pt idx="510">
                  <c:v>8</c:v>
                </c:pt>
                <c:pt idx="511">
                  <c:v>7.6</c:v>
                </c:pt>
                <c:pt idx="512">
                  <c:v>7.9</c:v>
                </c:pt>
                <c:pt idx="513">
                  <c:v>7.8</c:v>
                </c:pt>
                <c:pt idx="514">
                  <c:v>7.7</c:v>
                </c:pt>
                <c:pt idx="515">
                  <c:v>8.2</c:v>
                </c:pt>
                <c:pt idx="516">
                  <c:v>7.9</c:v>
                </c:pt>
                <c:pt idx="517">
                  <c:v>7.8</c:v>
                </c:pt>
                <c:pt idx="518">
                  <c:v>7.8</c:v>
                </c:pt>
                <c:pt idx="519">
                  <c:v>7.8</c:v>
                </c:pt>
                <c:pt idx="520">
                  <c:v>7.9</c:v>
                </c:pt>
                <c:pt idx="521">
                  <c:v>7.8</c:v>
                </c:pt>
                <c:pt idx="522">
                  <c:v>8.2</c:v>
                </c:pt>
                <c:pt idx="523">
                  <c:v>7.8</c:v>
                </c:pt>
                <c:pt idx="524">
                  <c:v>7.6</c:v>
                </c:pt>
                <c:pt idx="525">
                  <c:v>7.6</c:v>
                </c:pt>
                <c:pt idx="526">
                  <c:v>7.5</c:v>
                </c:pt>
                <c:pt idx="527">
                  <c:v>7.4</c:v>
                </c:pt>
                <c:pt idx="528">
                  <c:v>7.5</c:v>
                </c:pt>
                <c:pt idx="529">
                  <c:v>7.3</c:v>
                </c:pt>
                <c:pt idx="530">
                  <c:v>7.5</c:v>
                </c:pt>
                <c:pt idx="531">
                  <c:v>7.3</c:v>
                </c:pt>
                <c:pt idx="532">
                  <c:v>6.9</c:v>
                </c:pt>
                <c:pt idx="533">
                  <c:v>6.7</c:v>
                </c:pt>
                <c:pt idx="534">
                  <c:v>6.4</c:v>
                </c:pt>
                <c:pt idx="535">
                  <c:v>6.3</c:v>
                </c:pt>
                <c:pt idx="536">
                  <c:v>6.3</c:v>
                </c:pt>
                <c:pt idx="537">
                  <c:v>7.5</c:v>
                </c:pt>
                <c:pt idx="538">
                  <c:v>7.8</c:v>
                </c:pt>
                <c:pt idx="539">
                  <c:v>7.4</c:v>
                </c:pt>
                <c:pt idx="540">
                  <c:v>8</c:v>
                </c:pt>
                <c:pt idx="541">
                  <c:v>8</c:v>
                </c:pt>
                <c:pt idx="542">
                  <c:v>8.1</c:v>
                </c:pt>
                <c:pt idx="543">
                  <c:v>8</c:v>
                </c:pt>
                <c:pt idx="544">
                  <c:v>8</c:v>
                </c:pt>
                <c:pt idx="545">
                  <c:v>7.9</c:v>
                </c:pt>
                <c:pt idx="546">
                  <c:v>7.9</c:v>
                </c:pt>
                <c:pt idx="547">
                  <c:v>7.8</c:v>
                </c:pt>
                <c:pt idx="548">
                  <c:v>7.6</c:v>
                </c:pt>
                <c:pt idx="549">
                  <c:v>7.7</c:v>
                </c:pt>
                <c:pt idx="550">
                  <c:v>7.8</c:v>
                </c:pt>
                <c:pt idx="551">
                  <c:v>7.5</c:v>
                </c:pt>
                <c:pt idx="552">
                  <c:v>7.6</c:v>
                </c:pt>
                <c:pt idx="553">
                  <c:v>7.4</c:v>
                </c:pt>
                <c:pt idx="554">
                  <c:v>7.4</c:v>
                </c:pt>
                <c:pt idx="555">
                  <c:v>7.3</c:v>
                </c:pt>
                <c:pt idx="556">
                  <c:v>7.3</c:v>
                </c:pt>
                <c:pt idx="557">
                  <c:v>7.3</c:v>
                </c:pt>
                <c:pt idx="558">
                  <c:v>7.3</c:v>
                </c:pt>
                <c:pt idx="559">
                  <c:v>7.1</c:v>
                </c:pt>
                <c:pt idx="560">
                  <c:v>7.1</c:v>
                </c:pt>
                <c:pt idx="561">
                  <c:v>7.3</c:v>
                </c:pt>
                <c:pt idx="562">
                  <c:v>7.3</c:v>
                </c:pt>
                <c:pt idx="563">
                  <c:v>7.2</c:v>
                </c:pt>
                <c:pt idx="564">
                  <c:v>7.2</c:v>
                </c:pt>
                <c:pt idx="565">
                  <c:v>7.4</c:v>
                </c:pt>
                <c:pt idx="566">
                  <c:v>7.4</c:v>
                </c:pt>
                <c:pt idx="567">
                  <c:v>7.4</c:v>
                </c:pt>
                <c:pt idx="568">
                  <c:v>7.4</c:v>
                </c:pt>
                <c:pt idx="569">
                  <c:v>7.4</c:v>
                </c:pt>
                <c:pt idx="570">
                  <c:v>7.5</c:v>
                </c:pt>
                <c:pt idx="571">
                  <c:v>7.5</c:v>
                </c:pt>
                <c:pt idx="572">
                  <c:v>7.6</c:v>
                </c:pt>
                <c:pt idx="573">
                  <c:v>7.7</c:v>
                </c:pt>
                <c:pt idx="574">
                  <c:v>7.6</c:v>
                </c:pt>
                <c:pt idx="575">
                  <c:v>7.8</c:v>
                </c:pt>
                <c:pt idx="576">
                  <c:v>7.7</c:v>
                </c:pt>
                <c:pt idx="577">
                  <c:v>7.6</c:v>
                </c:pt>
                <c:pt idx="578">
                  <c:v>7.6</c:v>
                </c:pt>
                <c:pt idx="579">
                  <c:v>7.7</c:v>
                </c:pt>
                <c:pt idx="580">
                  <c:v>7.8</c:v>
                </c:pt>
                <c:pt idx="581">
                  <c:v>7.7</c:v>
                </c:pt>
                <c:pt idx="582">
                  <c:v>7.7</c:v>
                </c:pt>
                <c:pt idx="583">
                  <c:v>7.8</c:v>
                </c:pt>
                <c:pt idx="584">
                  <c:v>7.7</c:v>
                </c:pt>
                <c:pt idx="585">
                  <c:v>7.7</c:v>
                </c:pt>
                <c:pt idx="586">
                  <c:v>7.8</c:v>
                </c:pt>
                <c:pt idx="587">
                  <c:v>7.8</c:v>
                </c:pt>
                <c:pt idx="588">
                  <c:v>7.9</c:v>
                </c:pt>
                <c:pt idx="589">
                  <c:v>7.9</c:v>
                </c:pt>
                <c:pt idx="590">
                  <c:v>8.1</c:v>
                </c:pt>
                <c:pt idx="591">
                  <c:v>8.2</c:v>
                </c:pt>
                <c:pt idx="592">
                  <c:v>8</c:v>
                </c:pt>
                <c:pt idx="593">
                  <c:v>8.2</c:v>
                </c:pt>
                <c:pt idx="594">
                  <c:v>7.5</c:v>
                </c:pt>
                <c:pt idx="595">
                  <c:v>7.1</c:v>
                </c:pt>
                <c:pt idx="596">
                  <c:v>6.9</c:v>
                </c:pt>
                <c:pt idx="597">
                  <c:v>6.7</c:v>
                </c:pt>
                <c:pt idx="598">
                  <c:v>6.7</c:v>
                </c:pt>
                <c:pt idx="599">
                  <c:v>6.6</c:v>
                </c:pt>
                <c:pt idx="600">
                  <c:v>6.7</c:v>
                </c:pt>
                <c:pt idx="601">
                  <c:v>6.6</c:v>
                </c:pt>
                <c:pt idx="602">
                  <c:v>6.5</c:v>
                </c:pt>
                <c:pt idx="603">
                  <c:v>6.5</c:v>
                </c:pt>
                <c:pt idx="604">
                  <c:v>6.5</c:v>
                </c:pt>
                <c:pt idx="605">
                  <c:v>6.5</c:v>
                </c:pt>
                <c:pt idx="606">
                  <c:v>6.6</c:v>
                </c:pt>
                <c:pt idx="607">
                  <c:v>6.5</c:v>
                </c:pt>
                <c:pt idx="608">
                  <c:v>6.6</c:v>
                </c:pt>
                <c:pt idx="609">
                  <c:v>6.8</c:v>
                </c:pt>
                <c:pt idx="610">
                  <c:v>7.1</c:v>
                </c:pt>
                <c:pt idx="611">
                  <c:v>7.3</c:v>
                </c:pt>
                <c:pt idx="612">
                  <c:v>7.3</c:v>
                </c:pt>
                <c:pt idx="613">
                  <c:v>7.2</c:v>
                </c:pt>
                <c:pt idx="614">
                  <c:v>7</c:v>
                </c:pt>
                <c:pt idx="615">
                  <c:v>7.1</c:v>
                </c:pt>
                <c:pt idx="616">
                  <c:v>7.1</c:v>
                </c:pt>
                <c:pt idx="617">
                  <c:v>7.3</c:v>
                </c:pt>
                <c:pt idx="618">
                  <c:v>7.2</c:v>
                </c:pt>
                <c:pt idx="619">
                  <c:v>7.4</c:v>
                </c:pt>
                <c:pt idx="620">
                  <c:v>7.6</c:v>
                </c:pt>
                <c:pt idx="621">
                  <c:v>7.6</c:v>
                </c:pt>
                <c:pt idx="622">
                  <c:v>7.7</c:v>
                </c:pt>
                <c:pt idx="623">
                  <c:v>7.8</c:v>
                </c:pt>
                <c:pt idx="624">
                  <c:v>7.8</c:v>
                </c:pt>
                <c:pt idx="625">
                  <c:v>8</c:v>
                </c:pt>
                <c:pt idx="626">
                  <c:v>8.1</c:v>
                </c:pt>
                <c:pt idx="627">
                  <c:v>8</c:v>
                </c:pt>
                <c:pt idx="628">
                  <c:v>8.5</c:v>
                </c:pt>
                <c:pt idx="629">
                  <c:v>8.7</c:v>
                </c:pt>
                <c:pt idx="630">
                  <c:v>8.8</c:v>
                </c:pt>
                <c:pt idx="631">
                  <c:v>8.9</c:v>
                </c:pt>
                <c:pt idx="632">
                  <c:v>8.9</c:v>
                </c:pt>
                <c:pt idx="633">
                  <c:v>9.1</c:v>
                </c:pt>
                <c:pt idx="634">
                  <c:v>9.3</c:v>
                </c:pt>
                <c:pt idx="635">
                  <c:v>9.5</c:v>
                </c:pt>
                <c:pt idx="636">
                  <c:v>9.5</c:v>
                </c:pt>
                <c:pt idx="637">
                  <c:v>9.6</c:v>
                </c:pt>
                <c:pt idx="638">
                  <c:v>9.9</c:v>
                </c:pt>
                <c:pt idx="639">
                  <c:v>10</c:v>
                </c:pt>
                <c:pt idx="640">
                  <c:v>10.1</c:v>
                </c:pt>
                <c:pt idx="641">
                  <c:v>10.3</c:v>
                </c:pt>
                <c:pt idx="642">
                  <c:v>10.2</c:v>
                </c:pt>
                <c:pt idx="643">
                  <c:v>10.1</c:v>
                </c:pt>
                <c:pt idx="644">
                  <c:v>10.3</c:v>
                </c:pt>
                <c:pt idx="645">
                  <c:v>10.3</c:v>
                </c:pt>
                <c:pt idx="646">
                  <c:v>10.2</c:v>
                </c:pt>
                <c:pt idx="647">
                  <c:v>10.2</c:v>
                </c:pt>
                <c:pt idx="648">
                  <c:v>10.3</c:v>
                </c:pt>
                <c:pt idx="649">
                  <c:v>10.5</c:v>
                </c:pt>
                <c:pt idx="650">
                  <c:v>10.5</c:v>
                </c:pt>
                <c:pt idx="651">
                  <c:v>10.6</c:v>
                </c:pt>
                <c:pt idx="652">
                  <c:v>10.7</c:v>
                </c:pt>
                <c:pt idx="653">
                  <c:v>10.4</c:v>
                </c:pt>
                <c:pt idx="654">
                  <c:v>10.6</c:v>
                </c:pt>
                <c:pt idx="655">
                  <c:v>10.4</c:v>
                </c:pt>
                <c:pt idx="656">
                  <c:v>10.4</c:v>
                </c:pt>
                <c:pt idx="657">
                  <c:v>10.1</c:v>
                </c:pt>
                <c:pt idx="658">
                  <c:v>9.8</c:v>
                </c:pt>
                <c:pt idx="659">
                  <c:v>9.9</c:v>
                </c:pt>
                <c:pt idx="660">
                  <c:v>9.9</c:v>
                </c:pt>
                <c:pt idx="661">
                  <c:v>9.5</c:v>
                </c:pt>
                <c:pt idx="662">
                  <c:v>9.5</c:v>
                </c:pt>
                <c:pt idx="663">
                  <c:v>9.8</c:v>
                </c:pt>
                <c:pt idx="664">
                  <c:v>10.2</c:v>
                </c:pt>
                <c:pt idx="665">
                  <c:v>9.4</c:v>
                </c:pt>
                <c:pt idx="666">
                  <c:v>9.5</c:v>
                </c:pt>
                <c:pt idx="667">
                  <c:v>9.7</c:v>
                </c:pt>
                <c:pt idx="668">
                  <c:v>10.1</c:v>
                </c:pt>
                <c:pt idx="669">
                  <c:v>9.8</c:v>
                </c:pt>
                <c:pt idx="670">
                  <c:v>10</c:v>
                </c:pt>
                <c:pt idx="671">
                  <c:v>10.5</c:v>
                </c:pt>
                <c:pt idx="672">
                  <c:v>11</c:v>
                </c:pt>
                <c:pt idx="673">
                  <c:v>11</c:v>
                </c:pt>
                <c:pt idx="674">
                  <c:v>11</c:v>
                </c:pt>
                <c:pt idx="675">
                  <c:v>11.1</c:v>
                </c:pt>
                <c:pt idx="676">
                  <c:v>11</c:v>
                </c:pt>
                <c:pt idx="677">
                  <c:v>11</c:v>
                </c:pt>
                <c:pt idx="678">
                  <c:v>11.1</c:v>
                </c:pt>
                <c:pt idx="679">
                  <c:v>11.1</c:v>
                </c:pt>
                <c:pt idx="680">
                  <c:v>11</c:v>
                </c:pt>
                <c:pt idx="681">
                  <c:v>11.3</c:v>
                </c:pt>
                <c:pt idx="682">
                  <c:v>11.3</c:v>
                </c:pt>
                <c:pt idx="683">
                  <c:v>11.2</c:v>
                </c:pt>
                <c:pt idx="684">
                  <c:v>11.2</c:v>
                </c:pt>
                <c:pt idx="685">
                  <c:v>11.2</c:v>
                </c:pt>
                <c:pt idx="686">
                  <c:v>11.2</c:v>
                </c:pt>
                <c:pt idx="687">
                  <c:v>11.2</c:v>
                </c:pt>
                <c:pt idx="688">
                  <c:v>11.3</c:v>
                </c:pt>
                <c:pt idx="689">
                  <c:v>11.1</c:v>
                </c:pt>
                <c:pt idx="690">
                  <c:v>11.2</c:v>
                </c:pt>
                <c:pt idx="691">
                  <c:v>11.2</c:v>
                </c:pt>
                <c:pt idx="692">
                  <c:v>11.2</c:v>
                </c:pt>
                <c:pt idx="693">
                  <c:v>11.4</c:v>
                </c:pt>
                <c:pt idx="694">
                  <c:v>11.4</c:v>
                </c:pt>
                <c:pt idx="695">
                  <c:v>11.3</c:v>
                </c:pt>
                <c:pt idx="696">
                  <c:v>11.3</c:v>
                </c:pt>
                <c:pt idx="697">
                  <c:v>11.4</c:v>
                </c:pt>
                <c:pt idx="698">
                  <c:v>11.3</c:v>
                </c:pt>
                <c:pt idx="699">
                  <c:v>11.3</c:v>
                </c:pt>
                <c:pt idx="700">
                  <c:v>11.3</c:v>
                </c:pt>
                <c:pt idx="701">
                  <c:v>11.3</c:v>
                </c:pt>
                <c:pt idx="702">
                  <c:v>11.3</c:v>
                </c:pt>
                <c:pt idx="703">
                  <c:v>11.3</c:v>
                </c:pt>
                <c:pt idx="704">
                  <c:v>11.2</c:v>
                </c:pt>
                <c:pt idx="705">
                  <c:v>11.2</c:v>
                </c:pt>
                <c:pt idx="706">
                  <c:v>11.4</c:v>
                </c:pt>
                <c:pt idx="707">
                  <c:v>11.4</c:v>
                </c:pt>
                <c:pt idx="708">
                  <c:v>11.4</c:v>
                </c:pt>
                <c:pt idx="709">
                  <c:v>11.3</c:v>
                </c:pt>
                <c:pt idx="710">
                  <c:v>9.9</c:v>
                </c:pt>
                <c:pt idx="711">
                  <c:v>9.3</c:v>
                </c:pt>
                <c:pt idx="712">
                  <c:v>9.2</c:v>
                </c:pt>
                <c:pt idx="713">
                  <c:v>9.8</c:v>
                </c:pt>
                <c:pt idx="714">
                  <c:v>10.3</c:v>
                </c:pt>
                <c:pt idx="715">
                  <c:v>10.5</c:v>
                </c:pt>
                <c:pt idx="716">
                  <c:v>10.7</c:v>
                </c:pt>
                <c:pt idx="717">
                  <c:v>10.7</c:v>
                </c:pt>
                <c:pt idx="718">
                  <c:v>10.9</c:v>
                </c:pt>
                <c:pt idx="719">
                  <c:v>10.9</c:v>
                </c:pt>
                <c:pt idx="720">
                  <c:v>11</c:v>
                </c:pt>
                <c:pt idx="721">
                  <c:v>9.4</c:v>
                </c:pt>
                <c:pt idx="722">
                  <c:v>10.1</c:v>
                </c:pt>
                <c:pt idx="723">
                  <c:v>9.9</c:v>
                </c:pt>
                <c:pt idx="724">
                  <c:v>10.1</c:v>
                </c:pt>
                <c:pt idx="725">
                  <c:v>9.8</c:v>
                </c:pt>
                <c:pt idx="726">
                  <c:v>9.8</c:v>
                </c:pt>
                <c:pt idx="727">
                  <c:v>10.2</c:v>
                </c:pt>
                <c:pt idx="728">
                  <c:v>10</c:v>
                </c:pt>
                <c:pt idx="729">
                  <c:v>8.8</c:v>
                </c:pt>
                <c:pt idx="730">
                  <c:v>8.9</c:v>
                </c:pt>
                <c:pt idx="731">
                  <c:v>8.9</c:v>
                </c:pt>
                <c:pt idx="732">
                  <c:v>8.8</c:v>
                </c:pt>
                <c:pt idx="733">
                  <c:v>8.7</c:v>
                </c:pt>
                <c:pt idx="734">
                  <c:v>8</c:v>
                </c:pt>
                <c:pt idx="735">
                  <c:v>8.3</c:v>
                </c:pt>
                <c:pt idx="736">
                  <c:v>8.2</c:v>
                </c:pt>
                <c:pt idx="737">
                  <c:v>8.5</c:v>
                </c:pt>
                <c:pt idx="738">
                  <c:v>8.6</c:v>
                </c:pt>
                <c:pt idx="739">
                  <c:v>8.8</c:v>
                </c:pt>
                <c:pt idx="740">
                  <c:v>8.7</c:v>
                </c:pt>
                <c:pt idx="741">
                  <c:v>8.7</c:v>
                </c:pt>
                <c:pt idx="742">
                  <c:v>8.7</c:v>
                </c:pt>
                <c:pt idx="743">
                  <c:v>8.5</c:v>
                </c:pt>
                <c:pt idx="744">
                  <c:v>8.6</c:v>
                </c:pt>
                <c:pt idx="745">
                  <c:v>8.7</c:v>
                </c:pt>
                <c:pt idx="746">
                  <c:v>8.5</c:v>
                </c:pt>
                <c:pt idx="747">
                  <c:v>8.6</c:v>
                </c:pt>
                <c:pt idx="748">
                  <c:v>8.7</c:v>
                </c:pt>
                <c:pt idx="749">
                  <c:v>8.5</c:v>
                </c:pt>
                <c:pt idx="750">
                  <c:v>8.4</c:v>
                </c:pt>
                <c:pt idx="751">
                  <c:v>8.3</c:v>
                </c:pt>
                <c:pt idx="752">
                  <c:v>8.2</c:v>
                </c:pt>
                <c:pt idx="753">
                  <c:v>8.1</c:v>
                </c:pt>
                <c:pt idx="754">
                  <c:v>7.8</c:v>
                </c:pt>
                <c:pt idx="755">
                  <c:v>7.8</c:v>
                </c:pt>
                <c:pt idx="756">
                  <c:v>7.9</c:v>
                </c:pt>
                <c:pt idx="757">
                  <c:v>7.8</c:v>
                </c:pt>
                <c:pt idx="758">
                  <c:v>8</c:v>
                </c:pt>
                <c:pt idx="759">
                  <c:v>7.9</c:v>
                </c:pt>
                <c:pt idx="760">
                  <c:v>8</c:v>
                </c:pt>
                <c:pt idx="761">
                  <c:v>7.9</c:v>
                </c:pt>
                <c:pt idx="762">
                  <c:v>7.9</c:v>
                </c:pt>
                <c:pt idx="763">
                  <c:v>7.8</c:v>
                </c:pt>
                <c:pt idx="764">
                  <c:v>7.7</c:v>
                </c:pt>
                <c:pt idx="765">
                  <c:v>7.8</c:v>
                </c:pt>
                <c:pt idx="766">
                  <c:v>7.7</c:v>
                </c:pt>
                <c:pt idx="767">
                  <c:v>7.7</c:v>
                </c:pt>
                <c:pt idx="768">
                  <c:v>7.6</c:v>
                </c:pt>
                <c:pt idx="769">
                  <c:v>7.6</c:v>
                </c:pt>
                <c:pt idx="770">
                  <c:v>7.5</c:v>
                </c:pt>
                <c:pt idx="771">
                  <c:v>7.8</c:v>
                </c:pt>
                <c:pt idx="772">
                  <c:v>7.7</c:v>
                </c:pt>
                <c:pt idx="773">
                  <c:v>7.7</c:v>
                </c:pt>
                <c:pt idx="774">
                  <c:v>7.8</c:v>
                </c:pt>
                <c:pt idx="775">
                  <c:v>8</c:v>
                </c:pt>
                <c:pt idx="776">
                  <c:v>7.9</c:v>
                </c:pt>
                <c:pt idx="777">
                  <c:v>7.7</c:v>
                </c:pt>
                <c:pt idx="778">
                  <c:v>7.6</c:v>
                </c:pt>
                <c:pt idx="779">
                  <c:v>7.7</c:v>
                </c:pt>
                <c:pt idx="780">
                  <c:v>7.5</c:v>
                </c:pt>
                <c:pt idx="781">
                  <c:v>7.5</c:v>
                </c:pt>
                <c:pt idx="782">
                  <c:v>7.5</c:v>
                </c:pt>
                <c:pt idx="783">
                  <c:v>7.5</c:v>
                </c:pt>
                <c:pt idx="784">
                  <c:v>7.6</c:v>
                </c:pt>
                <c:pt idx="785">
                  <c:v>7.5</c:v>
                </c:pt>
                <c:pt idx="786">
                  <c:v>7.4</c:v>
                </c:pt>
                <c:pt idx="787">
                  <c:v>7.4</c:v>
                </c:pt>
                <c:pt idx="788">
                  <c:v>7.3</c:v>
                </c:pt>
                <c:pt idx="789">
                  <c:v>6.9</c:v>
                </c:pt>
                <c:pt idx="790">
                  <c:v>6.7</c:v>
                </c:pt>
                <c:pt idx="791">
                  <c:v>6.6</c:v>
                </c:pt>
                <c:pt idx="792">
                  <c:v>6.5</c:v>
                </c:pt>
                <c:pt idx="793">
                  <c:v>6.4</c:v>
                </c:pt>
                <c:pt idx="794">
                  <c:v>6.4</c:v>
                </c:pt>
                <c:pt idx="795">
                  <c:v>6.4</c:v>
                </c:pt>
                <c:pt idx="796">
                  <c:v>6.2</c:v>
                </c:pt>
                <c:pt idx="797">
                  <c:v>6.2</c:v>
                </c:pt>
                <c:pt idx="798">
                  <c:v>6.3</c:v>
                </c:pt>
                <c:pt idx="799">
                  <c:v>6.2</c:v>
                </c:pt>
                <c:pt idx="800">
                  <c:v>6</c:v>
                </c:pt>
                <c:pt idx="801">
                  <c:v>5.7</c:v>
                </c:pt>
                <c:pt idx="802">
                  <c:v>5.5</c:v>
                </c:pt>
                <c:pt idx="803">
                  <c:v>5.4</c:v>
                </c:pt>
                <c:pt idx="804">
                  <c:v>5.3</c:v>
                </c:pt>
                <c:pt idx="805">
                  <c:v>5.3</c:v>
                </c:pt>
                <c:pt idx="806">
                  <c:v>5.1</c:v>
                </c:pt>
                <c:pt idx="807">
                  <c:v>4.9</c:v>
                </c:pt>
                <c:pt idx="808">
                  <c:v>4.9</c:v>
                </c:pt>
                <c:pt idx="809">
                  <c:v>4.5</c:v>
                </c:pt>
                <c:pt idx="810">
                  <c:v>4.4</c:v>
                </c:pt>
                <c:pt idx="811">
                  <c:v>4.4</c:v>
                </c:pt>
                <c:pt idx="812">
                  <c:v>4.3</c:v>
                </c:pt>
                <c:pt idx="813">
                  <c:v>4.3</c:v>
                </c:pt>
                <c:pt idx="814">
                  <c:v>4.3</c:v>
                </c:pt>
                <c:pt idx="815">
                  <c:v>4.5</c:v>
                </c:pt>
                <c:pt idx="816">
                  <c:v>4.4</c:v>
                </c:pt>
                <c:pt idx="817">
                  <c:v>4.4</c:v>
                </c:pt>
                <c:pt idx="818">
                  <c:v>4.3</c:v>
                </c:pt>
                <c:pt idx="819">
                  <c:v>4.1</c:v>
                </c:pt>
                <c:pt idx="820">
                  <c:v>4.1</c:v>
                </c:pt>
                <c:pt idx="821">
                  <c:v>4.3</c:v>
                </c:pt>
                <c:pt idx="822">
                  <c:v>4</c:v>
                </c:pt>
                <c:pt idx="823">
                  <c:v>4.3</c:v>
                </c:pt>
                <c:pt idx="824">
                  <c:v>3.8</c:v>
                </c:pt>
                <c:pt idx="825">
                  <c:v>3.8</c:v>
                </c:pt>
                <c:pt idx="826">
                  <c:v>3.8</c:v>
                </c:pt>
                <c:pt idx="827">
                  <c:v>3.9</c:v>
                </c:pt>
                <c:pt idx="828">
                  <c:v>3.5</c:v>
                </c:pt>
                <c:pt idx="829">
                  <c:v>3.5</c:v>
                </c:pt>
                <c:pt idx="830">
                  <c:v>3.4</c:v>
                </c:pt>
                <c:pt idx="831">
                  <c:v>3.2</c:v>
                </c:pt>
                <c:pt idx="832">
                  <c:v>3.1</c:v>
                </c:pt>
                <c:pt idx="833">
                  <c:v>3</c:v>
                </c:pt>
                <c:pt idx="834">
                  <c:v>2.9</c:v>
                </c:pt>
                <c:pt idx="835">
                  <c:v>2.7</c:v>
                </c:pt>
                <c:pt idx="836">
                  <c:v>3.1</c:v>
                </c:pt>
                <c:pt idx="837">
                  <c:v>3.3</c:v>
                </c:pt>
                <c:pt idx="838">
                  <c:v>3.2</c:v>
                </c:pt>
                <c:pt idx="839">
                  <c:v>3.1</c:v>
                </c:pt>
                <c:pt idx="840">
                  <c:v>2.6</c:v>
                </c:pt>
                <c:pt idx="841">
                  <c:v>2.1</c:v>
                </c:pt>
                <c:pt idx="842">
                  <c:v>1.7</c:v>
                </c:pt>
                <c:pt idx="843">
                  <c:v>2.5</c:v>
                </c:pt>
                <c:pt idx="844">
                  <c:v>2.7</c:v>
                </c:pt>
                <c:pt idx="845">
                  <c:v>2.4</c:v>
                </c:pt>
                <c:pt idx="846">
                  <c:v>2.9</c:v>
                </c:pt>
                <c:pt idx="847">
                  <c:v>2.9</c:v>
                </c:pt>
                <c:pt idx="848">
                  <c:v>2.2</c:v>
                </c:pt>
                <c:pt idx="849">
                  <c:v>2</c:v>
                </c:pt>
                <c:pt idx="850">
                  <c:v>2.1</c:v>
                </c:pt>
                <c:pt idx="851">
                  <c:v>2.3</c:v>
                </c:pt>
                <c:pt idx="852">
                  <c:v>2.4</c:v>
                </c:pt>
                <c:pt idx="853">
                  <c:v>2</c:v>
                </c:pt>
                <c:pt idx="854">
                  <c:v>1.7</c:v>
                </c:pt>
                <c:pt idx="855">
                  <c:v>1.8</c:v>
                </c:pt>
                <c:pt idx="856">
                  <c:v>1.6</c:v>
                </c:pt>
                <c:pt idx="857">
                  <c:v>1.2</c:v>
                </c:pt>
                <c:pt idx="858">
                  <c:v>1.1</c:v>
                </c:pt>
                <c:pt idx="859">
                  <c:v>1.1</c:v>
                </c:pt>
                <c:pt idx="860">
                  <c:v>1</c:v>
                </c:pt>
                <c:pt idx="861">
                  <c:v>1.2</c:v>
                </c:pt>
                <c:pt idx="862">
                  <c:v>0.8</c:v>
                </c:pt>
                <c:pt idx="863">
                  <c:v>0.9</c:v>
                </c:pt>
                <c:pt idx="864">
                  <c:v>0.9</c:v>
                </c:pt>
                <c:pt idx="865">
                  <c:v>1</c:v>
                </c:pt>
                <c:pt idx="866">
                  <c:v>1.1</c:v>
                </c:pt>
                <c:pt idx="867">
                  <c:v>0.9</c:v>
                </c:pt>
                <c:pt idx="868">
                  <c:v>1</c:v>
                </c:pt>
                <c:pt idx="869">
                  <c:v>0.9</c:v>
                </c:pt>
                <c:pt idx="870">
                  <c:v>1.1</c:v>
                </c:pt>
                <c:pt idx="871">
                  <c:v>1.2</c:v>
                </c:pt>
                <c:pt idx="872">
                  <c:v>2.8</c:v>
                </c:pt>
                <c:pt idx="873">
                  <c:v>3.9</c:v>
                </c:pt>
                <c:pt idx="874">
                  <c:v>3.5</c:v>
                </c:pt>
                <c:pt idx="875">
                  <c:v>3.2</c:v>
                </c:pt>
                <c:pt idx="876">
                  <c:v>3.1</c:v>
                </c:pt>
                <c:pt idx="877">
                  <c:v>3</c:v>
                </c:pt>
                <c:pt idx="878">
                  <c:v>3.3</c:v>
                </c:pt>
                <c:pt idx="879">
                  <c:v>2.3</c:v>
                </c:pt>
                <c:pt idx="880">
                  <c:v>2.3</c:v>
                </c:pt>
                <c:pt idx="881">
                  <c:v>3.2</c:v>
                </c:pt>
                <c:pt idx="882">
                  <c:v>2.7</c:v>
                </c:pt>
                <c:pt idx="883">
                  <c:v>2.2</c:v>
                </c:pt>
                <c:pt idx="884">
                  <c:v>2.6</c:v>
                </c:pt>
                <c:pt idx="885">
                  <c:v>2.9</c:v>
                </c:pt>
                <c:pt idx="886">
                  <c:v>2.3</c:v>
                </c:pt>
                <c:pt idx="887">
                  <c:v>2.1</c:v>
                </c:pt>
                <c:pt idx="888">
                  <c:v>2.3</c:v>
                </c:pt>
                <c:pt idx="889">
                  <c:v>2.1</c:v>
                </c:pt>
                <c:pt idx="890">
                  <c:v>2.8</c:v>
                </c:pt>
                <c:pt idx="891">
                  <c:v>3.1</c:v>
                </c:pt>
                <c:pt idx="892">
                  <c:v>3.7</c:v>
                </c:pt>
                <c:pt idx="893">
                  <c:v>2.9</c:v>
                </c:pt>
                <c:pt idx="894">
                  <c:v>2.9</c:v>
                </c:pt>
                <c:pt idx="895">
                  <c:v>3.2</c:v>
                </c:pt>
                <c:pt idx="896">
                  <c:v>3.7</c:v>
                </c:pt>
                <c:pt idx="897">
                  <c:v>2.9</c:v>
                </c:pt>
                <c:pt idx="898">
                  <c:v>3.3</c:v>
                </c:pt>
                <c:pt idx="899">
                  <c:v>4.5</c:v>
                </c:pt>
                <c:pt idx="900">
                  <c:v>4.1</c:v>
                </c:pt>
                <c:pt idx="901">
                  <c:v>4.5</c:v>
                </c:pt>
                <c:pt idx="902">
                  <c:v>4.7</c:v>
                </c:pt>
                <c:pt idx="903">
                  <c:v>4.5</c:v>
                </c:pt>
                <c:pt idx="904">
                  <c:v>4.3</c:v>
                </c:pt>
                <c:pt idx="905">
                  <c:v>4.2</c:v>
                </c:pt>
                <c:pt idx="906">
                  <c:v>4.3</c:v>
                </c:pt>
                <c:pt idx="907">
                  <c:v>4.5</c:v>
                </c:pt>
                <c:pt idx="908">
                  <c:v>4</c:v>
                </c:pt>
                <c:pt idx="909">
                  <c:v>3.7</c:v>
                </c:pt>
                <c:pt idx="910">
                  <c:v>3.8</c:v>
                </c:pt>
                <c:pt idx="911">
                  <c:v>3.7</c:v>
                </c:pt>
                <c:pt idx="912">
                  <c:v>4.2</c:v>
                </c:pt>
                <c:pt idx="913">
                  <c:v>4.1</c:v>
                </c:pt>
                <c:pt idx="914">
                  <c:v>4.2</c:v>
                </c:pt>
                <c:pt idx="915">
                  <c:v>3.9</c:v>
                </c:pt>
                <c:pt idx="916">
                  <c:v>4</c:v>
                </c:pt>
                <c:pt idx="917">
                  <c:v>4</c:v>
                </c:pt>
                <c:pt idx="918">
                  <c:v>3.8</c:v>
                </c:pt>
                <c:pt idx="919">
                  <c:v>3.9</c:v>
                </c:pt>
                <c:pt idx="920">
                  <c:v>4.3</c:v>
                </c:pt>
                <c:pt idx="921">
                  <c:v>4.3</c:v>
                </c:pt>
                <c:pt idx="922">
                  <c:v>4</c:v>
                </c:pt>
                <c:pt idx="923">
                  <c:v>4.2</c:v>
                </c:pt>
                <c:pt idx="924">
                  <c:v>4.2</c:v>
                </c:pt>
                <c:pt idx="925">
                  <c:v>4</c:v>
                </c:pt>
                <c:pt idx="926">
                  <c:v>4.2</c:v>
                </c:pt>
                <c:pt idx="927">
                  <c:v>4.1</c:v>
                </c:pt>
                <c:pt idx="928">
                  <c:v>3.8</c:v>
                </c:pt>
                <c:pt idx="929">
                  <c:v>3.8</c:v>
                </c:pt>
                <c:pt idx="930">
                  <c:v>3.9</c:v>
                </c:pt>
                <c:pt idx="931">
                  <c:v>4</c:v>
                </c:pt>
                <c:pt idx="932">
                  <c:v>4</c:v>
                </c:pt>
                <c:pt idx="933">
                  <c:v>4.1</c:v>
                </c:pt>
                <c:pt idx="934">
                  <c:v>4.2</c:v>
                </c:pt>
                <c:pt idx="935">
                  <c:v>4.2</c:v>
                </c:pt>
                <c:pt idx="936">
                  <c:v>3.9</c:v>
                </c:pt>
                <c:pt idx="937">
                  <c:v>3.8</c:v>
                </c:pt>
                <c:pt idx="938">
                  <c:v>4.2</c:v>
                </c:pt>
                <c:pt idx="939">
                  <c:v>4.1</c:v>
                </c:pt>
                <c:pt idx="940">
                  <c:v>4.3</c:v>
                </c:pt>
                <c:pt idx="941">
                  <c:v>4.3</c:v>
                </c:pt>
                <c:pt idx="942">
                  <c:v>4.1</c:v>
                </c:pt>
                <c:pt idx="943">
                  <c:v>4.1</c:v>
                </c:pt>
                <c:pt idx="944">
                  <c:v>3.9</c:v>
                </c:pt>
                <c:pt idx="945">
                  <c:v>3.9</c:v>
                </c:pt>
                <c:pt idx="946">
                  <c:v>3.9</c:v>
                </c:pt>
                <c:pt idx="947">
                  <c:v>4.2</c:v>
                </c:pt>
                <c:pt idx="948">
                  <c:v>3.9</c:v>
                </c:pt>
                <c:pt idx="949">
                  <c:v>4.1</c:v>
                </c:pt>
                <c:pt idx="950">
                  <c:v>3.8</c:v>
                </c:pt>
                <c:pt idx="951">
                  <c:v>3.8</c:v>
                </c:pt>
                <c:pt idx="952">
                  <c:v>3.6</c:v>
                </c:pt>
                <c:pt idx="953">
                  <c:v>3.7</c:v>
                </c:pt>
                <c:pt idx="954">
                  <c:v>3.6</c:v>
                </c:pt>
                <c:pt idx="955">
                  <c:v>3.6</c:v>
                </c:pt>
                <c:pt idx="956">
                  <c:v>3.4</c:v>
                </c:pt>
                <c:pt idx="957">
                  <c:v>3.6</c:v>
                </c:pt>
                <c:pt idx="958">
                  <c:v>3.6</c:v>
                </c:pt>
                <c:pt idx="959">
                  <c:v>3.5</c:v>
                </c:pt>
                <c:pt idx="960">
                  <c:v>3.6</c:v>
                </c:pt>
                <c:pt idx="961">
                  <c:v>3.6</c:v>
                </c:pt>
                <c:pt idx="962">
                  <c:v>3.2</c:v>
                </c:pt>
                <c:pt idx="963">
                  <c:v>3.4</c:v>
                </c:pt>
                <c:pt idx="964">
                  <c:v>1.8</c:v>
                </c:pt>
                <c:pt idx="965">
                  <c:v>2.2</c:v>
                </c:pt>
                <c:pt idx="966">
                  <c:v>2.3</c:v>
                </c:pt>
                <c:pt idx="967">
                  <c:v>2.7</c:v>
                </c:pt>
                <c:pt idx="968">
                  <c:v>2.5</c:v>
                </c:pt>
                <c:pt idx="969">
                  <c:v>1</c:v>
                </c:pt>
                <c:pt idx="970">
                  <c:v>0.9</c:v>
                </c:pt>
                <c:pt idx="971">
                  <c:v>0.4</c:v>
                </c:pt>
                <c:pt idx="972">
                  <c:v>1.1</c:v>
                </c:pt>
                <c:pt idx="973">
                  <c:v>1.1</c:v>
                </c:pt>
                <c:pt idx="974">
                  <c:v>1.2</c:v>
                </c:pt>
                <c:pt idx="975">
                  <c:v>1.7</c:v>
                </c:pt>
                <c:pt idx="976">
                  <c:v>0.7</c:v>
                </c:pt>
                <c:pt idx="977">
                  <c:v>1</c:v>
                </c:pt>
                <c:pt idx="978">
                  <c:v>1</c:v>
                </c:pt>
                <c:pt idx="979">
                  <c:v>1.2</c:v>
                </c:pt>
                <c:pt idx="980">
                  <c:v>1.4</c:v>
                </c:pt>
                <c:pt idx="981">
                  <c:v>1.8</c:v>
                </c:pt>
                <c:pt idx="982">
                  <c:v>2.4</c:v>
                </c:pt>
                <c:pt idx="983">
                  <c:v>1.8</c:v>
                </c:pt>
                <c:pt idx="984">
                  <c:v>1.5</c:v>
                </c:pt>
                <c:pt idx="985">
                  <c:v>1.3</c:v>
                </c:pt>
                <c:pt idx="986">
                  <c:v>2.2</c:v>
                </c:pt>
                <c:pt idx="987">
                  <c:v>2.1</c:v>
                </c:pt>
                <c:pt idx="988">
                  <c:v>1.9</c:v>
                </c:pt>
                <c:pt idx="989">
                  <c:v>1.5</c:v>
                </c:pt>
                <c:pt idx="990">
                  <c:v>1.9</c:v>
                </c:pt>
                <c:pt idx="991">
                  <c:v>1</c:v>
                </c:pt>
                <c:pt idx="992">
                  <c:v>2.3</c:v>
                </c:pt>
                <c:pt idx="993">
                  <c:v>2.2</c:v>
                </c:pt>
                <c:pt idx="994">
                  <c:v>2.3</c:v>
                </c:pt>
                <c:pt idx="995">
                  <c:v>2.2</c:v>
                </c:pt>
                <c:pt idx="996">
                  <c:v>2.5</c:v>
                </c:pt>
                <c:pt idx="997">
                  <c:v>2.2</c:v>
                </c:pt>
                <c:pt idx="998">
                  <c:v>2.6</c:v>
                </c:pt>
                <c:pt idx="999">
                  <c:v>2.4</c:v>
                </c:pt>
                <c:pt idx="1000">
                  <c:v>2</c:v>
                </c:pt>
                <c:pt idx="1001">
                  <c:v>2.1</c:v>
                </c:pt>
                <c:pt idx="1002">
                  <c:v>2.3</c:v>
                </c:pt>
                <c:pt idx="1003">
                  <c:v>2</c:v>
                </c:pt>
                <c:pt idx="1004">
                  <c:v>2.4</c:v>
                </c:pt>
                <c:pt idx="1005">
                  <c:v>1.7</c:v>
                </c:pt>
                <c:pt idx="1006">
                  <c:v>1.3</c:v>
                </c:pt>
                <c:pt idx="1007">
                  <c:v>1.5</c:v>
                </c:pt>
                <c:pt idx="1008">
                  <c:v>2</c:v>
                </c:pt>
                <c:pt idx="1009">
                  <c:v>1</c:v>
                </c:pt>
                <c:pt idx="1010">
                  <c:v>1.3</c:v>
                </c:pt>
                <c:pt idx="1011">
                  <c:v>1.3</c:v>
                </c:pt>
                <c:pt idx="1012">
                  <c:v>0.9</c:v>
                </c:pt>
                <c:pt idx="1013">
                  <c:v>2</c:v>
                </c:pt>
                <c:pt idx="1014">
                  <c:v>2.1</c:v>
                </c:pt>
                <c:pt idx="1015">
                  <c:v>2.2</c:v>
                </c:pt>
                <c:pt idx="1016">
                  <c:v>2.2</c:v>
                </c:pt>
                <c:pt idx="1017">
                  <c:v>1.8</c:v>
                </c:pt>
                <c:pt idx="1018">
                  <c:v>1.9</c:v>
                </c:pt>
                <c:pt idx="1019">
                  <c:v>1.4</c:v>
                </c:pt>
                <c:pt idx="1020">
                  <c:v>1.7</c:v>
                </c:pt>
                <c:pt idx="1021">
                  <c:v>2.2</c:v>
                </c:pt>
                <c:pt idx="1022">
                  <c:v>1.9</c:v>
                </c:pt>
                <c:pt idx="1023">
                  <c:v>2.1</c:v>
                </c:pt>
                <c:pt idx="1024">
                  <c:v>2.2</c:v>
                </c:pt>
                <c:pt idx="1025">
                  <c:v>2.3</c:v>
                </c:pt>
                <c:pt idx="1026">
                  <c:v>2.2</c:v>
                </c:pt>
                <c:pt idx="1027">
                  <c:v>2.2</c:v>
                </c:pt>
                <c:pt idx="1028">
                  <c:v>1.7</c:v>
                </c:pt>
                <c:pt idx="1029">
                  <c:v>2</c:v>
                </c:pt>
                <c:pt idx="1030">
                  <c:v>1.1</c:v>
                </c:pt>
                <c:pt idx="1031">
                  <c:v>1.7</c:v>
                </c:pt>
                <c:pt idx="1032">
                  <c:v>2</c:v>
                </c:pt>
                <c:pt idx="1033">
                  <c:v>1.7</c:v>
                </c:pt>
                <c:pt idx="1034">
                  <c:v>1.1</c:v>
                </c:pt>
                <c:pt idx="1035">
                  <c:v>0.3</c:v>
                </c:pt>
                <c:pt idx="1036">
                  <c:v>1</c:v>
                </c:pt>
                <c:pt idx="1037">
                  <c:v>1.5</c:v>
                </c:pt>
                <c:pt idx="1038">
                  <c:v>1.6</c:v>
                </c:pt>
                <c:pt idx="1039">
                  <c:v>1</c:v>
                </c:pt>
                <c:pt idx="1040">
                  <c:v>1.4</c:v>
                </c:pt>
                <c:pt idx="1041">
                  <c:v>1.4</c:v>
                </c:pt>
                <c:pt idx="1042">
                  <c:v>1.7</c:v>
                </c:pt>
                <c:pt idx="1043">
                  <c:v>1</c:v>
                </c:pt>
                <c:pt idx="1044">
                  <c:v>1.3</c:v>
                </c:pt>
                <c:pt idx="1045">
                  <c:v>0.8</c:v>
                </c:pt>
                <c:pt idx="1046">
                  <c:v>1.5</c:v>
                </c:pt>
                <c:pt idx="1047">
                  <c:v>0.8</c:v>
                </c:pt>
                <c:pt idx="1048">
                  <c:v>0.9</c:v>
                </c:pt>
                <c:pt idx="1049">
                  <c:v>1.8</c:v>
                </c:pt>
                <c:pt idx="1050">
                  <c:v>1.1</c:v>
                </c:pt>
                <c:pt idx="1051">
                  <c:v>0.6</c:v>
                </c:pt>
                <c:pt idx="1052">
                  <c:v>0.3</c:v>
                </c:pt>
                <c:pt idx="1053">
                  <c:v>-0.4</c:v>
                </c:pt>
                <c:pt idx="1054">
                  <c:v>-0.8</c:v>
                </c:pt>
                <c:pt idx="1055">
                  <c:v>-0.7</c:v>
                </c:pt>
                <c:pt idx="1056">
                  <c:v>-0.7</c:v>
                </c:pt>
                <c:pt idx="1057">
                  <c:v>-0.2</c:v>
                </c:pt>
                <c:pt idx="1058">
                  <c:v>0.8</c:v>
                </c:pt>
                <c:pt idx="1059">
                  <c:v>1</c:v>
                </c:pt>
                <c:pt idx="1060">
                  <c:v>1.3</c:v>
                </c:pt>
                <c:pt idx="1061">
                  <c:v>0.6</c:v>
                </c:pt>
                <c:pt idx="1062">
                  <c:v>0.3</c:v>
                </c:pt>
                <c:pt idx="1063">
                  <c:v>1.2</c:v>
                </c:pt>
                <c:pt idx="1064">
                  <c:v>1.3</c:v>
                </c:pt>
                <c:pt idx="1065">
                  <c:v>0.8</c:v>
                </c:pt>
                <c:pt idx="1066">
                  <c:v>0.7</c:v>
                </c:pt>
                <c:pt idx="1067">
                  <c:v>0.9</c:v>
                </c:pt>
                <c:pt idx="1068">
                  <c:v>0.5</c:v>
                </c:pt>
                <c:pt idx="1069">
                  <c:v>0.1</c:v>
                </c:pt>
                <c:pt idx="1070">
                  <c:v>-0.5</c:v>
                </c:pt>
                <c:pt idx="1071">
                  <c:v>-0.3</c:v>
                </c:pt>
                <c:pt idx="1072">
                  <c:v>0.3</c:v>
                </c:pt>
                <c:pt idx="1073">
                  <c:v>1</c:v>
                </c:pt>
                <c:pt idx="1074">
                  <c:v>-0.4</c:v>
                </c:pt>
                <c:pt idx="1075">
                  <c:v>-0.2</c:v>
                </c:pt>
                <c:pt idx="1076">
                  <c:v>0.1</c:v>
                </c:pt>
                <c:pt idx="1077">
                  <c:v>-0.3</c:v>
                </c:pt>
                <c:pt idx="1078">
                  <c:v>0.2</c:v>
                </c:pt>
                <c:pt idx="1079">
                  <c:v>0.7</c:v>
                </c:pt>
                <c:pt idx="1080">
                  <c:v>0.4</c:v>
                </c:pt>
                <c:pt idx="1081">
                  <c:v>0.4</c:v>
                </c:pt>
                <c:pt idx="1082">
                  <c:v>0.2</c:v>
                </c:pt>
                <c:pt idx="1083">
                  <c:v>0.7</c:v>
                </c:pt>
                <c:pt idx="1084">
                  <c:v>2.2</c:v>
                </c:pt>
                <c:pt idx="1085">
                  <c:v>0.8</c:v>
                </c:pt>
                <c:pt idx="1086">
                  <c:v>1.7</c:v>
                </c:pt>
                <c:pt idx="1087">
                  <c:v>2.1</c:v>
                </c:pt>
                <c:pt idx="1088">
                  <c:v>2</c:v>
                </c:pt>
                <c:pt idx="1089">
                  <c:v>1.8</c:v>
                </c:pt>
                <c:pt idx="1090">
                  <c:v>1.6</c:v>
                </c:pt>
                <c:pt idx="1091">
                  <c:v>1.6</c:v>
                </c:pt>
                <c:pt idx="1092">
                  <c:v>0.8</c:v>
                </c:pt>
                <c:pt idx="1093">
                  <c:v>1.4</c:v>
                </c:pt>
                <c:pt idx="1094">
                  <c:v>1.1</c:v>
                </c:pt>
                <c:pt idx="1095">
                  <c:v>0.8</c:v>
                </c:pt>
                <c:pt idx="1096">
                  <c:v>1.4</c:v>
                </c:pt>
                <c:pt idx="1097">
                  <c:v>2.4</c:v>
                </c:pt>
                <c:pt idx="1098">
                  <c:v>2.4</c:v>
                </c:pt>
                <c:pt idx="1099">
                  <c:v>2.5</c:v>
                </c:pt>
                <c:pt idx="1100">
                  <c:v>2.3</c:v>
                </c:pt>
                <c:pt idx="1101">
                  <c:v>2.2</c:v>
                </c:pt>
                <c:pt idx="1102">
                  <c:v>2.4</c:v>
                </c:pt>
                <c:pt idx="1103">
                  <c:v>2.4</c:v>
                </c:pt>
                <c:pt idx="1104">
                  <c:v>1.8</c:v>
                </c:pt>
                <c:pt idx="1105">
                  <c:v>1.7</c:v>
                </c:pt>
                <c:pt idx="1106">
                  <c:v>2</c:v>
                </c:pt>
                <c:pt idx="1107">
                  <c:v>1.8</c:v>
                </c:pt>
                <c:pt idx="1108">
                  <c:v>0.9</c:v>
                </c:pt>
                <c:pt idx="1109">
                  <c:v>0.6</c:v>
                </c:pt>
                <c:pt idx="1110">
                  <c:v>0.6</c:v>
                </c:pt>
                <c:pt idx="1111">
                  <c:v>1.1</c:v>
                </c:pt>
                <c:pt idx="1112">
                  <c:v>1.7</c:v>
                </c:pt>
                <c:pt idx="1113">
                  <c:v>1.5</c:v>
                </c:pt>
                <c:pt idx="1114">
                  <c:v>1.3</c:v>
                </c:pt>
                <c:pt idx="1115">
                  <c:v>1.6</c:v>
                </c:pt>
                <c:pt idx="1116">
                  <c:v>1.1</c:v>
                </c:pt>
                <c:pt idx="1117">
                  <c:v>2</c:v>
                </c:pt>
                <c:pt idx="1118">
                  <c:v>1.5</c:v>
                </c:pt>
                <c:pt idx="1119">
                  <c:v>1.3</c:v>
                </c:pt>
                <c:pt idx="1120">
                  <c:v>2.2</c:v>
                </c:pt>
                <c:pt idx="1121">
                  <c:v>2.5</c:v>
                </c:pt>
                <c:pt idx="1122">
                  <c:v>2.3</c:v>
                </c:pt>
                <c:pt idx="1123">
                  <c:v>1.7</c:v>
                </c:pt>
                <c:pt idx="1124">
                  <c:v>2.1</c:v>
                </c:pt>
                <c:pt idx="1125">
                  <c:v>2.7</c:v>
                </c:pt>
                <c:pt idx="1126">
                  <c:v>3.4</c:v>
                </c:pt>
                <c:pt idx="1127">
                  <c:v>3.5</c:v>
                </c:pt>
                <c:pt idx="1128">
                  <c:v>3.6</c:v>
                </c:pt>
                <c:pt idx="1129">
                  <c:v>3.5</c:v>
                </c:pt>
                <c:pt idx="1130">
                  <c:v>2.8</c:v>
                </c:pt>
                <c:pt idx="1131">
                  <c:v>3.1</c:v>
                </c:pt>
                <c:pt idx="1132">
                  <c:v>3.5</c:v>
                </c:pt>
                <c:pt idx="1133">
                  <c:v>3.8</c:v>
                </c:pt>
                <c:pt idx="1134">
                  <c:v>3.8</c:v>
                </c:pt>
                <c:pt idx="1135">
                  <c:v>3.7</c:v>
                </c:pt>
                <c:pt idx="1136">
                  <c:v>3.7</c:v>
                </c:pt>
                <c:pt idx="1137">
                  <c:v>3.6</c:v>
                </c:pt>
                <c:pt idx="1138">
                  <c:v>3</c:v>
                </c:pt>
                <c:pt idx="1139">
                  <c:v>3.6</c:v>
                </c:pt>
                <c:pt idx="1140">
                  <c:v>3.5</c:v>
                </c:pt>
                <c:pt idx="1141">
                  <c:v>4</c:v>
                </c:pt>
                <c:pt idx="1142">
                  <c:v>3.8</c:v>
                </c:pt>
                <c:pt idx="1143">
                  <c:v>3.8</c:v>
                </c:pt>
                <c:pt idx="1144">
                  <c:v>3.9</c:v>
                </c:pt>
                <c:pt idx="1145">
                  <c:v>3.9</c:v>
                </c:pt>
                <c:pt idx="1146">
                  <c:v>3.7</c:v>
                </c:pt>
                <c:pt idx="1147">
                  <c:v>4.2</c:v>
                </c:pt>
                <c:pt idx="1148">
                  <c:v>4.1</c:v>
                </c:pt>
                <c:pt idx="1149">
                  <c:v>4.1</c:v>
                </c:pt>
                <c:pt idx="1150">
                  <c:v>4</c:v>
                </c:pt>
                <c:pt idx="1151">
                  <c:v>4.2</c:v>
                </c:pt>
                <c:pt idx="1152">
                  <c:v>4.1</c:v>
                </c:pt>
                <c:pt idx="1153">
                  <c:v>4</c:v>
                </c:pt>
                <c:pt idx="1154">
                  <c:v>4.3</c:v>
                </c:pt>
                <c:pt idx="1155">
                  <c:v>4.5</c:v>
                </c:pt>
                <c:pt idx="1156">
                  <c:v>4.1</c:v>
                </c:pt>
                <c:pt idx="1157">
                  <c:v>4.5</c:v>
                </c:pt>
                <c:pt idx="1158">
                  <c:v>4.4</c:v>
                </c:pt>
                <c:pt idx="1159">
                  <c:v>4.1</c:v>
                </c:pt>
                <c:pt idx="1160">
                  <c:v>4</c:v>
                </c:pt>
                <c:pt idx="1161">
                  <c:v>4.1</c:v>
                </c:pt>
                <c:pt idx="1162">
                  <c:v>3.8</c:v>
                </c:pt>
                <c:pt idx="1163">
                  <c:v>4.2</c:v>
                </c:pt>
                <c:pt idx="1164">
                  <c:v>4.2</c:v>
                </c:pt>
                <c:pt idx="1165">
                  <c:v>4.5</c:v>
                </c:pt>
                <c:pt idx="1166">
                  <c:v>4.7</c:v>
                </c:pt>
                <c:pt idx="1167">
                  <c:v>4.8</c:v>
                </c:pt>
                <c:pt idx="1168">
                  <c:v>4.6</c:v>
                </c:pt>
                <c:pt idx="1169">
                  <c:v>4.6</c:v>
                </c:pt>
                <c:pt idx="1170">
                  <c:v>5.2</c:v>
                </c:pt>
                <c:pt idx="1171">
                  <c:v>5.2</c:v>
                </c:pt>
                <c:pt idx="1172">
                  <c:v>5.2</c:v>
                </c:pt>
                <c:pt idx="1173">
                  <c:v>5.5</c:v>
                </c:pt>
                <c:pt idx="1174">
                  <c:v>5.3</c:v>
                </c:pt>
                <c:pt idx="1175">
                  <c:v>5.2</c:v>
                </c:pt>
                <c:pt idx="1176">
                  <c:v>5.3</c:v>
                </c:pt>
                <c:pt idx="1177">
                  <c:v>5.3</c:v>
                </c:pt>
                <c:pt idx="1178">
                  <c:v>5.1</c:v>
                </c:pt>
                <c:pt idx="1179">
                  <c:v>5.1</c:v>
                </c:pt>
                <c:pt idx="1180">
                  <c:v>5</c:v>
                </c:pt>
                <c:pt idx="1181">
                  <c:v>5</c:v>
                </c:pt>
                <c:pt idx="1182">
                  <c:v>4.7</c:v>
                </c:pt>
                <c:pt idx="1183">
                  <c:v>4.5</c:v>
                </c:pt>
                <c:pt idx="1184">
                  <c:v>4</c:v>
                </c:pt>
                <c:pt idx="1185">
                  <c:v>3.8</c:v>
                </c:pt>
                <c:pt idx="1186">
                  <c:v>4.2</c:v>
                </c:pt>
                <c:pt idx="1187">
                  <c:v>3.6</c:v>
                </c:pt>
                <c:pt idx="1188">
                  <c:v>2.9</c:v>
                </c:pt>
                <c:pt idx="1189">
                  <c:v>2.7</c:v>
                </c:pt>
                <c:pt idx="1190">
                  <c:v>3.1</c:v>
                </c:pt>
                <c:pt idx="1191">
                  <c:v>3.8</c:v>
                </c:pt>
                <c:pt idx="1192">
                  <c:v>3.5</c:v>
                </c:pt>
                <c:pt idx="1193">
                  <c:v>4</c:v>
                </c:pt>
                <c:pt idx="1194">
                  <c:v>3.3</c:v>
                </c:pt>
                <c:pt idx="1195">
                  <c:v>2.4</c:v>
                </c:pt>
                <c:pt idx="1196">
                  <c:v>2.4</c:v>
                </c:pt>
                <c:pt idx="1197">
                  <c:v>2.6</c:v>
                </c:pt>
                <c:pt idx="1198">
                  <c:v>2.8</c:v>
                </c:pt>
                <c:pt idx="1199">
                  <c:v>3.2</c:v>
                </c:pt>
                <c:pt idx="1200">
                  <c:v>4.1</c:v>
                </c:pt>
                <c:pt idx="1201">
                  <c:v>5</c:v>
                </c:pt>
                <c:pt idx="1202">
                  <c:v>4.7</c:v>
                </c:pt>
                <c:pt idx="1203">
                  <c:v>4.4</c:v>
                </c:pt>
                <c:pt idx="1204">
                  <c:v>4.2</c:v>
                </c:pt>
                <c:pt idx="1205">
                  <c:v>4.2</c:v>
                </c:pt>
                <c:pt idx="1206">
                  <c:v>4.5</c:v>
                </c:pt>
                <c:pt idx="1207">
                  <c:v>5.2</c:v>
                </c:pt>
                <c:pt idx="1208">
                  <c:v>5</c:v>
                </c:pt>
                <c:pt idx="1209">
                  <c:v>5</c:v>
                </c:pt>
                <c:pt idx="1210">
                  <c:v>5.1</c:v>
                </c:pt>
                <c:pt idx="1211">
                  <c:v>5.2</c:v>
                </c:pt>
                <c:pt idx="1212">
                  <c:v>5.2</c:v>
                </c:pt>
                <c:pt idx="1213">
                  <c:v>5.3</c:v>
                </c:pt>
                <c:pt idx="1214">
                  <c:v>6</c:v>
                </c:pt>
                <c:pt idx="1215">
                  <c:v>5.8</c:v>
                </c:pt>
                <c:pt idx="1216">
                  <c:v>5.9</c:v>
                </c:pt>
                <c:pt idx="1217">
                  <c:v>6.1</c:v>
                </c:pt>
                <c:pt idx="1218">
                  <c:v>5.8</c:v>
                </c:pt>
                <c:pt idx="1219">
                  <c:v>6</c:v>
                </c:pt>
                <c:pt idx="1220">
                  <c:v>5.7</c:v>
                </c:pt>
                <c:pt idx="1221">
                  <c:v>5.6</c:v>
                </c:pt>
                <c:pt idx="1222">
                  <c:v>4.8</c:v>
                </c:pt>
                <c:pt idx="1223">
                  <c:v>4.8</c:v>
                </c:pt>
                <c:pt idx="1224">
                  <c:v>4.8</c:v>
                </c:pt>
                <c:pt idx="1225">
                  <c:v>5.8</c:v>
                </c:pt>
                <c:pt idx="1226">
                  <c:v>5.8</c:v>
                </c:pt>
                <c:pt idx="1227">
                  <c:v>5.7</c:v>
                </c:pt>
                <c:pt idx="1228">
                  <c:v>6.4</c:v>
                </c:pt>
                <c:pt idx="1229">
                  <c:v>5.8</c:v>
                </c:pt>
                <c:pt idx="1230">
                  <c:v>6.2</c:v>
                </c:pt>
                <c:pt idx="1231">
                  <c:v>6.8</c:v>
                </c:pt>
                <c:pt idx="1232">
                  <c:v>4.9</c:v>
                </c:pt>
                <c:pt idx="1233">
                  <c:v>5.8</c:v>
                </c:pt>
                <c:pt idx="1234">
                  <c:v>6.7</c:v>
                </c:pt>
                <c:pt idx="1235">
                  <c:v>6.6</c:v>
                </c:pt>
                <c:pt idx="1236">
                  <c:v>7.1</c:v>
                </c:pt>
                <c:pt idx="1237">
                  <c:v>7.4</c:v>
                </c:pt>
                <c:pt idx="1238">
                  <c:v>6.5</c:v>
                </c:pt>
                <c:pt idx="1239">
                  <c:v>6.8</c:v>
                </c:pt>
                <c:pt idx="1240">
                  <c:v>6.9</c:v>
                </c:pt>
                <c:pt idx="1241">
                  <c:v>7.5</c:v>
                </c:pt>
                <c:pt idx="1242">
                  <c:v>7.4</c:v>
                </c:pt>
                <c:pt idx="1243">
                  <c:v>7.6</c:v>
                </c:pt>
                <c:pt idx="1244">
                  <c:v>7.3</c:v>
                </c:pt>
                <c:pt idx="1245">
                  <c:v>7.1</c:v>
                </c:pt>
                <c:pt idx="1246">
                  <c:v>7.3</c:v>
                </c:pt>
                <c:pt idx="1247">
                  <c:v>7.3</c:v>
                </c:pt>
                <c:pt idx="1248">
                  <c:v>7.1</c:v>
                </c:pt>
                <c:pt idx="1249">
                  <c:v>6.8</c:v>
                </c:pt>
                <c:pt idx="1250">
                  <c:v>7</c:v>
                </c:pt>
                <c:pt idx="1251">
                  <c:v>6.3</c:v>
                </c:pt>
                <c:pt idx="1252">
                  <c:v>5.8</c:v>
                </c:pt>
                <c:pt idx="1253">
                  <c:v>6.1</c:v>
                </c:pt>
                <c:pt idx="1254">
                  <c:v>6.6</c:v>
                </c:pt>
                <c:pt idx="1255">
                  <c:v>6.7</c:v>
                </c:pt>
                <c:pt idx="1256">
                  <c:v>6.6</c:v>
                </c:pt>
                <c:pt idx="1257">
                  <c:v>6.3</c:v>
                </c:pt>
                <c:pt idx="1258">
                  <c:v>6.2</c:v>
                </c:pt>
                <c:pt idx="1259">
                  <c:v>6.4</c:v>
                </c:pt>
                <c:pt idx="1260">
                  <c:v>5.9</c:v>
                </c:pt>
                <c:pt idx="1261">
                  <c:v>5.9</c:v>
                </c:pt>
                <c:pt idx="1262">
                  <c:v>6.2</c:v>
                </c:pt>
                <c:pt idx="1263">
                  <c:v>5.7</c:v>
                </c:pt>
                <c:pt idx="1264">
                  <c:v>5.4</c:v>
                </c:pt>
                <c:pt idx="1265">
                  <c:v>5.6</c:v>
                </c:pt>
                <c:pt idx="1266">
                  <c:v>4.9</c:v>
                </c:pt>
                <c:pt idx="1267">
                  <c:v>5</c:v>
                </c:pt>
                <c:pt idx="1268">
                  <c:v>5</c:v>
                </c:pt>
                <c:pt idx="1269">
                  <c:v>5.2</c:v>
                </c:pt>
                <c:pt idx="1270">
                  <c:v>5.2</c:v>
                </c:pt>
                <c:pt idx="1271">
                  <c:v>5.5</c:v>
                </c:pt>
                <c:pt idx="1272">
                  <c:v>5.6</c:v>
                </c:pt>
                <c:pt idx="1273">
                  <c:v>5</c:v>
                </c:pt>
                <c:pt idx="1274">
                  <c:v>4.9</c:v>
                </c:pt>
                <c:pt idx="1275">
                  <c:v>5.1</c:v>
                </c:pt>
                <c:pt idx="1276">
                  <c:v>4.6</c:v>
                </c:pt>
                <c:pt idx="1277">
                  <c:v>4.9</c:v>
                </c:pt>
                <c:pt idx="1278">
                  <c:v>4.8</c:v>
                </c:pt>
                <c:pt idx="1279">
                  <c:v>5.1</c:v>
                </c:pt>
                <c:pt idx="1280">
                  <c:v>4.9</c:v>
                </c:pt>
                <c:pt idx="1281">
                  <c:v>4.8</c:v>
                </c:pt>
                <c:pt idx="1282">
                  <c:v>4.8</c:v>
                </c:pt>
                <c:pt idx="1283">
                  <c:v>4.4</c:v>
                </c:pt>
                <c:pt idx="1284">
                  <c:v>4.6</c:v>
                </c:pt>
                <c:pt idx="1285">
                  <c:v>4.4</c:v>
                </c:pt>
                <c:pt idx="1286">
                  <c:v>4.9</c:v>
                </c:pt>
                <c:pt idx="1287">
                  <c:v>4.4</c:v>
                </c:pt>
                <c:pt idx="1288">
                  <c:v>4.2</c:v>
                </c:pt>
                <c:pt idx="1289">
                  <c:v>4.1</c:v>
                </c:pt>
                <c:pt idx="1290">
                  <c:v>3.8</c:v>
                </c:pt>
                <c:pt idx="1291">
                  <c:v>4.2</c:v>
                </c:pt>
                <c:pt idx="1292">
                  <c:v>3.9</c:v>
                </c:pt>
                <c:pt idx="1293">
                  <c:v>3.6</c:v>
                </c:pt>
                <c:pt idx="1294">
                  <c:v>3.6</c:v>
                </c:pt>
                <c:pt idx="1295">
                  <c:v>3.5</c:v>
                </c:pt>
                <c:pt idx="1296">
                  <c:v>3.6</c:v>
                </c:pt>
                <c:pt idx="1297">
                  <c:v>3.5</c:v>
                </c:pt>
                <c:pt idx="1298">
                  <c:v>3.9</c:v>
                </c:pt>
                <c:pt idx="1299">
                  <c:v>3.5</c:v>
                </c:pt>
                <c:pt idx="1300">
                  <c:v>3.5</c:v>
                </c:pt>
                <c:pt idx="1301">
                  <c:v>3.3</c:v>
                </c:pt>
                <c:pt idx="1302">
                  <c:v>3.9</c:v>
                </c:pt>
                <c:pt idx="1303">
                  <c:v>3.6</c:v>
                </c:pt>
                <c:pt idx="1304">
                  <c:v>3.7</c:v>
                </c:pt>
                <c:pt idx="1305">
                  <c:v>3.8</c:v>
                </c:pt>
                <c:pt idx="1306">
                  <c:v>3.6</c:v>
                </c:pt>
                <c:pt idx="1307">
                  <c:v>3.9</c:v>
                </c:pt>
                <c:pt idx="1308">
                  <c:v>4.3</c:v>
                </c:pt>
                <c:pt idx="1309">
                  <c:v>4.4</c:v>
                </c:pt>
                <c:pt idx="1310">
                  <c:v>4.7</c:v>
                </c:pt>
                <c:pt idx="1311">
                  <c:v>4.9</c:v>
                </c:pt>
                <c:pt idx="1312">
                  <c:v>4.9</c:v>
                </c:pt>
                <c:pt idx="1313">
                  <c:v>4.6</c:v>
                </c:pt>
                <c:pt idx="1314">
                  <c:v>4.9</c:v>
                </c:pt>
                <c:pt idx="1315">
                  <c:v>4.8</c:v>
                </c:pt>
                <c:pt idx="1316">
                  <c:v>4.7</c:v>
                </c:pt>
                <c:pt idx="1317">
                  <c:v>4.5</c:v>
                </c:pt>
                <c:pt idx="1318">
                  <c:v>4.8</c:v>
                </c:pt>
                <c:pt idx="1319">
                  <c:v>4.9</c:v>
                </c:pt>
                <c:pt idx="1320">
                  <c:v>4.3</c:v>
                </c:pt>
                <c:pt idx="1321">
                  <c:v>4.8</c:v>
                </c:pt>
                <c:pt idx="1322">
                  <c:v>4.6</c:v>
                </c:pt>
                <c:pt idx="1323">
                  <c:v>3.8</c:v>
                </c:pt>
                <c:pt idx="1324">
                  <c:v>3.9</c:v>
                </c:pt>
                <c:pt idx="1325">
                  <c:v>4</c:v>
                </c:pt>
                <c:pt idx="1326">
                  <c:v>3.6</c:v>
                </c:pt>
                <c:pt idx="1327">
                  <c:v>3.9</c:v>
                </c:pt>
                <c:pt idx="1328">
                  <c:v>3.5</c:v>
                </c:pt>
                <c:pt idx="1329">
                  <c:v>3.6</c:v>
                </c:pt>
                <c:pt idx="1330">
                  <c:v>4.1</c:v>
                </c:pt>
                <c:pt idx="1331">
                  <c:v>4.1</c:v>
                </c:pt>
                <c:pt idx="1332">
                  <c:v>4.3</c:v>
                </c:pt>
                <c:pt idx="1333">
                  <c:v>3.8</c:v>
                </c:pt>
                <c:pt idx="1334">
                  <c:v>3.3</c:v>
                </c:pt>
                <c:pt idx="1335">
                  <c:v>4</c:v>
                </c:pt>
                <c:pt idx="1336">
                  <c:v>3.6</c:v>
                </c:pt>
                <c:pt idx="1337">
                  <c:v>3.6</c:v>
                </c:pt>
                <c:pt idx="1338">
                  <c:v>3.9</c:v>
                </c:pt>
                <c:pt idx="1339">
                  <c:v>3.5</c:v>
                </c:pt>
                <c:pt idx="1340">
                  <c:v>3.7</c:v>
                </c:pt>
                <c:pt idx="1341">
                  <c:v>3.9</c:v>
                </c:pt>
                <c:pt idx="1342">
                  <c:v>3.9</c:v>
                </c:pt>
                <c:pt idx="1343">
                  <c:v>3.5</c:v>
                </c:pt>
                <c:pt idx="1344">
                  <c:v>3.6</c:v>
                </c:pt>
                <c:pt idx="1345">
                  <c:v>3.5</c:v>
                </c:pt>
                <c:pt idx="1346">
                  <c:v>3.1</c:v>
                </c:pt>
                <c:pt idx="1347">
                  <c:v>3.1</c:v>
                </c:pt>
                <c:pt idx="1348">
                  <c:v>3.1</c:v>
                </c:pt>
                <c:pt idx="1349">
                  <c:v>3.1</c:v>
                </c:pt>
                <c:pt idx="1350">
                  <c:v>3.1</c:v>
                </c:pt>
                <c:pt idx="1351">
                  <c:v>3.1</c:v>
                </c:pt>
                <c:pt idx="1352">
                  <c:v>3.3</c:v>
                </c:pt>
                <c:pt idx="1353">
                  <c:v>3.3</c:v>
                </c:pt>
                <c:pt idx="1354">
                  <c:v>3.2</c:v>
                </c:pt>
                <c:pt idx="1355">
                  <c:v>3</c:v>
                </c:pt>
                <c:pt idx="1356">
                  <c:v>3.2</c:v>
                </c:pt>
                <c:pt idx="1357">
                  <c:v>3.3</c:v>
                </c:pt>
                <c:pt idx="1358">
                  <c:v>2.9</c:v>
                </c:pt>
                <c:pt idx="1359">
                  <c:v>3</c:v>
                </c:pt>
                <c:pt idx="1360">
                  <c:v>2.5</c:v>
                </c:pt>
                <c:pt idx="1361">
                  <c:v>3.1</c:v>
                </c:pt>
                <c:pt idx="1362">
                  <c:v>2.7</c:v>
                </c:pt>
                <c:pt idx="1363">
                  <c:v>3.2</c:v>
                </c:pt>
                <c:pt idx="1364">
                  <c:v>2.7</c:v>
                </c:pt>
                <c:pt idx="1365">
                  <c:v>2.1</c:v>
                </c:pt>
                <c:pt idx="1366">
                  <c:v>2.6</c:v>
                </c:pt>
                <c:pt idx="1367">
                  <c:v>2.9</c:v>
                </c:pt>
                <c:pt idx="1368">
                  <c:v>2.9</c:v>
                </c:pt>
                <c:pt idx="1369">
                  <c:v>2.9</c:v>
                </c:pt>
                <c:pt idx="1370">
                  <c:v>2.4</c:v>
                </c:pt>
                <c:pt idx="1371">
                  <c:v>2.5</c:v>
                </c:pt>
                <c:pt idx="1372">
                  <c:v>2.3</c:v>
                </c:pt>
                <c:pt idx="1373">
                  <c:v>2.2</c:v>
                </c:pt>
                <c:pt idx="1374">
                  <c:v>1.4</c:v>
                </c:pt>
                <c:pt idx="1375">
                  <c:v>2.7</c:v>
                </c:pt>
                <c:pt idx="1376">
                  <c:v>2.3</c:v>
                </c:pt>
                <c:pt idx="1377">
                  <c:v>2.5</c:v>
                </c:pt>
                <c:pt idx="1378">
                  <c:v>2.3</c:v>
                </c:pt>
                <c:pt idx="1379">
                  <c:v>2.1</c:v>
                </c:pt>
                <c:pt idx="1380">
                  <c:v>2.2</c:v>
                </c:pt>
                <c:pt idx="1381">
                  <c:v>1.9</c:v>
                </c:pt>
                <c:pt idx="1382">
                  <c:v>2.1</c:v>
                </c:pt>
                <c:pt idx="1383">
                  <c:v>2.1</c:v>
                </c:pt>
                <c:pt idx="1384">
                  <c:v>2</c:v>
                </c:pt>
                <c:pt idx="1385">
                  <c:v>2.1</c:v>
                </c:pt>
                <c:pt idx="1386">
                  <c:v>2</c:v>
                </c:pt>
                <c:pt idx="1387">
                  <c:v>2</c:v>
                </c:pt>
                <c:pt idx="1388">
                  <c:v>1.7</c:v>
                </c:pt>
                <c:pt idx="1389">
                  <c:v>1.1</c:v>
                </c:pt>
                <c:pt idx="1390">
                  <c:v>1.1</c:v>
                </c:pt>
                <c:pt idx="1391">
                  <c:v>1.7</c:v>
                </c:pt>
                <c:pt idx="1392">
                  <c:v>1.7</c:v>
                </c:pt>
                <c:pt idx="1393">
                  <c:v>1.8</c:v>
                </c:pt>
                <c:pt idx="1394">
                  <c:v>1.6</c:v>
                </c:pt>
                <c:pt idx="1395">
                  <c:v>1.4</c:v>
                </c:pt>
                <c:pt idx="1396">
                  <c:v>1.2</c:v>
                </c:pt>
                <c:pt idx="1397">
                  <c:v>1.4</c:v>
                </c:pt>
                <c:pt idx="1398">
                  <c:v>1.3</c:v>
                </c:pt>
                <c:pt idx="1399">
                  <c:v>1.5</c:v>
                </c:pt>
                <c:pt idx="1400">
                  <c:v>1.8</c:v>
                </c:pt>
                <c:pt idx="1401">
                  <c:v>1.4</c:v>
                </c:pt>
                <c:pt idx="1402">
                  <c:v>1</c:v>
                </c:pt>
                <c:pt idx="1403">
                  <c:v>1.8</c:v>
                </c:pt>
                <c:pt idx="1404">
                  <c:v>1.6</c:v>
                </c:pt>
                <c:pt idx="1405">
                  <c:v>1.8</c:v>
                </c:pt>
                <c:pt idx="1406">
                  <c:v>1.9</c:v>
                </c:pt>
                <c:pt idx="1407">
                  <c:v>2.1</c:v>
                </c:pt>
                <c:pt idx="1408">
                  <c:v>1.6</c:v>
                </c:pt>
                <c:pt idx="1409">
                  <c:v>2</c:v>
                </c:pt>
                <c:pt idx="1410">
                  <c:v>1.4</c:v>
                </c:pt>
                <c:pt idx="1411">
                  <c:v>1.4</c:v>
                </c:pt>
                <c:pt idx="1412">
                  <c:v>1.7</c:v>
                </c:pt>
                <c:pt idx="1413">
                  <c:v>1.4</c:v>
                </c:pt>
                <c:pt idx="1414">
                  <c:v>2</c:v>
                </c:pt>
                <c:pt idx="1415">
                  <c:v>1.7</c:v>
                </c:pt>
                <c:pt idx="1416">
                  <c:v>2.1</c:v>
                </c:pt>
                <c:pt idx="1417">
                  <c:v>1.9</c:v>
                </c:pt>
                <c:pt idx="1418">
                  <c:v>2</c:v>
                </c:pt>
                <c:pt idx="1419">
                  <c:v>1.9</c:v>
                </c:pt>
                <c:pt idx="1420">
                  <c:v>2.1</c:v>
                </c:pt>
                <c:pt idx="1421">
                  <c:v>1.9</c:v>
                </c:pt>
                <c:pt idx="1422">
                  <c:v>1.9</c:v>
                </c:pt>
                <c:pt idx="1423">
                  <c:v>1.9</c:v>
                </c:pt>
                <c:pt idx="1424">
                  <c:v>2.2</c:v>
                </c:pt>
                <c:pt idx="1425">
                  <c:v>2.2</c:v>
                </c:pt>
                <c:pt idx="1426">
                  <c:v>2</c:v>
                </c:pt>
                <c:pt idx="1427">
                  <c:v>2</c:v>
                </c:pt>
                <c:pt idx="1428">
                  <c:v>2</c:v>
                </c:pt>
                <c:pt idx="1429">
                  <c:v>2</c:v>
                </c:pt>
                <c:pt idx="1430">
                  <c:v>1.9</c:v>
                </c:pt>
                <c:pt idx="1431">
                  <c:v>1.9</c:v>
                </c:pt>
                <c:pt idx="1432">
                  <c:v>2</c:v>
                </c:pt>
                <c:pt idx="1433">
                  <c:v>2</c:v>
                </c:pt>
                <c:pt idx="1434">
                  <c:v>2</c:v>
                </c:pt>
                <c:pt idx="1435">
                  <c:v>1.9</c:v>
                </c:pt>
                <c:pt idx="1436">
                  <c:v>1.9</c:v>
                </c:pt>
                <c:pt idx="1437">
                  <c:v>1.4</c:v>
                </c:pt>
                <c:pt idx="1438">
                  <c:v>1</c:v>
                </c:pt>
                <c:pt idx="1439">
                  <c:v>0.9</c:v>
                </c:pt>
                <c:pt idx="1440">
                  <c:v>0.9</c:v>
                </c:pt>
                <c:pt idx="1441">
                  <c:v>0.8</c:v>
                </c:pt>
                <c:pt idx="1442">
                  <c:v>0.7</c:v>
                </c:pt>
                <c:pt idx="1443">
                  <c:v>0.7</c:v>
                </c:pt>
                <c:pt idx="1444">
                  <c:v>0.6</c:v>
                </c:pt>
                <c:pt idx="1445">
                  <c:v>0.6</c:v>
                </c:pt>
                <c:pt idx="1446">
                  <c:v>0.6</c:v>
                </c:pt>
                <c:pt idx="1447">
                  <c:v>0.5</c:v>
                </c:pt>
                <c:pt idx="1448">
                  <c:v>0.5</c:v>
                </c:pt>
                <c:pt idx="1449">
                  <c:v>0.4</c:v>
                </c:pt>
                <c:pt idx="1450">
                  <c:v>0.4</c:v>
                </c:pt>
                <c:pt idx="1451">
                  <c:v>0.3</c:v>
                </c:pt>
                <c:pt idx="1452">
                  <c:v>0.2</c:v>
                </c:pt>
                <c:pt idx="1453">
                  <c:v>0.2</c:v>
                </c:pt>
                <c:pt idx="1454">
                  <c:v>0.3</c:v>
                </c:pt>
                <c:pt idx="1455">
                  <c:v>0.2</c:v>
                </c:pt>
                <c:pt idx="1456">
                  <c:v>0.2</c:v>
                </c:pt>
                <c:pt idx="1457">
                  <c:v>0.2</c:v>
                </c:pt>
                <c:pt idx="1458">
                  <c:v>0.2</c:v>
                </c:pt>
                <c:pt idx="1459">
                  <c:v>0.2</c:v>
                </c:pt>
                <c:pt idx="1460">
                  <c:v>0</c:v>
                </c:pt>
                <c:pt idx="1461">
                  <c:v>0</c:v>
                </c:pt>
                <c:pt idx="1462">
                  <c:v>-0.1</c:v>
                </c:pt>
                <c:pt idx="1463">
                  <c:v>-0.2</c:v>
                </c:pt>
                <c:pt idx="1464">
                  <c:v>-0.6</c:v>
                </c:pt>
                <c:pt idx="1465">
                  <c:v>-0.8</c:v>
                </c:pt>
                <c:pt idx="1466">
                  <c:v>-0.8</c:v>
                </c:pt>
                <c:pt idx="1467">
                  <c:v>-1</c:v>
                </c:pt>
                <c:pt idx="1468">
                  <c:v>-0.9</c:v>
                </c:pt>
                <c:pt idx="1469">
                  <c:v>-0.9</c:v>
                </c:pt>
                <c:pt idx="1470">
                  <c:v>-1.1</c:v>
                </c:pt>
                <c:pt idx="1471">
                  <c:v>-1.4</c:v>
                </c:pt>
                <c:pt idx="1472">
                  <c:v>-1.3</c:v>
                </c:pt>
                <c:pt idx="1473">
                  <c:v>-1.6</c:v>
                </c:pt>
                <c:pt idx="1474">
                  <c:v>-1.7</c:v>
                </c:pt>
                <c:pt idx="1475">
                  <c:v>-1.7</c:v>
                </c:pt>
                <c:pt idx="1476">
                  <c:v>-1.8</c:v>
                </c:pt>
                <c:pt idx="1477">
                  <c:v>-1.9</c:v>
                </c:pt>
                <c:pt idx="1478">
                  <c:v>-1.6</c:v>
                </c:pt>
                <c:pt idx="1479">
                  <c:v>-1.6</c:v>
                </c:pt>
                <c:pt idx="1480">
                  <c:v>-1.6</c:v>
                </c:pt>
                <c:pt idx="1481">
                  <c:v>-1.5</c:v>
                </c:pt>
                <c:pt idx="1482">
                  <c:v>-1.7</c:v>
                </c:pt>
                <c:pt idx="1483">
                  <c:v>-1.7</c:v>
                </c:pt>
                <c:pt idx="1484">
                  <c:v>-1.5</c:v>
                </c:pt>
                <c:pt idx="1485">
                  <c:v>-1.6</c:v>
                </c:pt>
                <c:pt idx="1486">
                  <c:v>-1.4</c:v>
                </c:pt>
                <c:pt idx="1487">
                  <c:v>-1.3</c:v>
                </c:pt>
                <c:pt idx="1488">
                  <c:v>-1.2</c:v>
                </c:pt>
                <c:pt idx="1489">
                  <c:v>-0.7</c:v>
                </c:pt>
                <c:pt idx="1490">
                  <c:v>-0.4</c:v>
                </c:pt>
                <c:pt idx="1491">
                  <c:v>-0.1</c:v>
                </c:pt>
                <c:pt idx="1492">
                  <c:v>-0.2</c:v>
                </c:pt>
                <c:pt idx="1493">
                  <c:v>-0.1</c:v>
                </c:pt>
                <c:pt idx="1494">
                  <c:v>0.2</c:v>
                </c:pt>
                <c:pt idx="1495">
                  <c:v>1</c:v>
                </c:pt>
                <c:pt idx="1496">
                  <c:v>1.6</c:v>
                </c:pt>
                <c:pt idx="1497">
                  <c:v>1.9</c:v>
                </c:pt>
                <c:pt idx="1498">
                  <c:v>2.2</c:v>
                </c:pt>
                <c:pt idx="1499">
                  <c:v>2.6</c:v>
                </c:pt>
                <c:pt idx="1500">
                  <c:v>3</c:v>
                </c:pt>
                <c:pt idx="1501">
                  <c:v>2.8</c:v>
                </c:pt>
                <c:pt idx="1502">
                  <c:v>2.8</c:v>
                </c:pt>
                <c:pt idx="1503">
                  <c:v>3</c:v>
                </c:pt>
                <c:pt idx="1504">
                  <c:v>3.1</c:v>
                </c:pt>
                <c:pt idx="1505">
                  <c:v>3.1</c:v>
                </c:pt>
                <c:pt idx="1506">
                  <c:v>3.3</c:v>
                </c:pt>
                <c:pt idx="1507">
                  <c:v>3.4</c:v>
                </c:pt>
                <c:pt idx="1508">
                  <c:v>4.2</c:v>
                </c:pt>
                <c:pt idx="1509">
                  <c:v>3.5</c:v>
                </c:pt>
                <c:pt idx="1510">
                  <c:v>3.6</c:v>
                </c:pt>
                <c:pt idx="1511">
                  <c:v>3.3</c:v>
                </c:pt>
                <c:pt idx="1512">
                  <c:v>3.5</c:v>
                </c:pt>
                <c:pt idx="1513">
                  <c:v>3.8</c:v>
                </c:pt>
                <c:pt idx="1514">
                  <c:v>3.9</c:v>
                </c:pt>
                <c:pt idx="1515">
                  <c:v>3.8</c:v>
                </c:pt>
                <c:pt idx="1516">
                  <c:v>4</c:v>
                </c:pt>
                <c:pt idx="1517">
                  <c:v>4.2</c:v>
                </c:pt>
                <c:pt idx="1518">
                  <c:v>4.3</c:v>
                </c:pt>
                <c:pt idx="1519">
                  <c:v>4.5</c:v>
                </c:pt>
                <c:pt idx="1520">
                  <c:v>4.5</c:v>
                </c:pt>
                <c:pt idx="1521">
                  <c:v>4.7</c:v>
                </c:pt>
                <c:pt idx="1522">
                  <c:v>4.3</c:v>
                </c:pt>
                <c:pt idx="1523">
                  <c:v>4.8</c:v>
                </c:pt>
                <c:pt idx="1524">
                  <c:v>4.4</c:v>
                </c:pt>
                <c:pt idx="1525">
                  <c:v>4.7</c:v>
                </c:pt>
                <c:pt idx="1526">
                  <c:v>4.7</c:v>
                </c:pt>
                <c:pt idx="1527">
                  <c:v>5.4</c:v>
                </c:pt>
                <c:pt idx="1528">
                  <c:v>5.1</c:v>
                </c:pt>
                <c:pt idx="1529">
                  <c:v>4.5</c:v>
                </c:pt>
                <c:pt idx="1530">
                  <c:v>4.9</c:v>
                </c:pt>
                <c:pt idx="1531">
                  <c:v>4.5</c:v>
                </c:pt>
                <c:pt idx="1532">
                  <c:v>4.9</c:v>
                </c:pt>
                <c:pt idx="1533">
                  <c:v>4.5</c:v>
                </c:pt>
                <c:pt idx="1534">
                  <c:v>4.7</c:v>
                </c:pt>
                <c:pt idx="1535">
                  <c:v>4.4</c:v>
                </c:pt>
                <c:pt idx="1536">
                  <c:v>4.5</c:v>
                </c:pt>
                <c:pt idx="1537">
                  <c:v>4.1</c:v>
                </c:pt>
                <c:pt idx="1538">
                  <c:v>3.7</c:v>
                </c:pt>
                <c:pt idx="1539">
                  <c:v>3.5</c:v>
                </c:pt>
                <c:pt idx="1540">
                  <c:v>3.2</c:v>
                </c:pt>
                <c:pt idx="1541">
                  <c:v>2.9</c:v>
                </c:pt>
                <c:pt idx="1542">
                  <c:v>2.9</c:v>
                </c:pt>
                <c:pt idx="1543">
                  <c:v>2.3</c:v>
                </c:pt>
                <c:pt idx="1544">
                  <c:v>2.3</c:v>
                </c:pt>
                <c:pt idx="1545">
                  <c:v>1.9</c:v>
                </c:pt>
                <c:pt idx="1546">
                  <c:v>2</c:v>
                </c:pt>
                <c:pt idx="1547">
                  <c:v>1.4</c:v>
                </c:pt>
                <c:pt idx="1548">
                  <c:v>1.3</c:v>
                </c:pt>
                <c:pt idx="1549">
                  <c:v>1</c:v>
                </c:pt>
                <c:pt idx="1550">
                  <c:v>0.7</c:v>
                </c:pt>
                <c:pt idx="1551">
                  <c:v>0.7</c:v>
                </c:pt>
                <c:pt idx="1552">
                  <c:v>0.6</c:v>
                </c:pt>
                <c:pt idx="1553">
                  <c:v>0.4</c:v>
                </c:pt>
                <c:pt idx="1554">
                  <c:v>0.3</c:v>
                </c:pt>
                <c:pt idx="1555">
                  <c:v>0.2</c:v>
                </c:pt>
                <c:pt idx="1556">
                  <c:v>0</c:v>
                </c:pt>
                <c:pt idx="1557">
                  <c:v>-0.1</c:v>
                </c:pt>
                <c:pt idx="1558">
                  <c:v>-0.1</c:v>
                </c:pt>
                <c:pt idx="1559">
                  <c:v>0.1</c:v>
                </c:pt>
                <c:pt idx="1560">
                  <c:v>0.7</c:v>
                </c:pt>
                <c:pt idx="1561">
                  <c:v>0</c:v>
                </c:pt>
                <c:pt idx="1562">
                  <c:v>0.3</c:v>
                </c:pt>
                <c:pt idx="1563">
                  <c:v>0.5</c:v>
                </c:pt>
                <c:pt idx="1564">
                  <c:v>0.7</c:v>
                </c:pt>
                <c:pt idx="1565">
                  <c:v>0.9</c:v>
                </c:pt>
                <c:pt idx="1566">
                  <c:v>1.3</c:v>
                </c:pt>
                <c:pt idx="1567">
                  <c:v>1.6</c:v>
                </c:pt>
                <c:pt idx="1568">
                  <c:v>1.5</c:v>
                </c:pt>
                <c:pt idx="1569">
                  <c:v>1.9</c:v>
                </c:pt>
                <c:pt idx="1570">
                  <c:v>3.3</c:v>
                </c:pt>
                <c:pt idx="1571">
                  <c:v>3.8</c:v>
                </c:pt>
                <c:pt idx="1572">
                  <c:v>3.5</c:v>
                </c:pt>
                <c:pt idx="1573">
                  <c:v>3.4</c:v>
                </c:pt>
                <c:pt idx="1574">
                  <c:v>3.2</c:v>
                </c:pt>
                <c:pt idx="1575">
                  <c:v>3.4</c:v>
                </c:pt>
                <c:pt idx="1576">
                  <c:v>3.6</c:v>
                </c:pt>
                <c:pt idx="1577">
                  <c:v>3.4</c:v>
                </c:pt>
                <c:pt idx="1578">
                  <c:v>3.5</c:v>
                </c:pt>
                <c:pt idx="1579">
                  <c:v>3.6</c:v>
                </c:pt>
                <c:pt idx="1580">
                  <c:v>3.5</c:v>
                </c:pt>
                <c:pt idx="1581">
                  <c:v>4.5</c:v>
                </c:pt>
                <c:pt idx="1582">
                  <c:v>4.3</c:v>
                </c:pt>
                <c:pt idx="1583">
                  <c:v>4.8</c:v>
                </c:pt>
                <c:pt idx="1584">
                  <c:v>5.6</c:v>
                </c:pt>
                <c:pt idx="1585">
                  <c:v>5.7</c:v>
                </c:pt>
                <c:pt idx="1586">
                  <c:v>5.8</c:v>
                </c:pt>
                <c:pt idx="1587">
                  <c:v>5.8</c:v>
                </c:pt>
                <c:pt idx="1588">
                  <c:v>6</c:v>
                </c:pt>
                <c:pt idx="1589">
                  <c:v>5.9</c:v>
                </c:pt>
                <c:pt idx="1590">
                  <c:v>6.3</c:v>
                </c:pt>
                <c:pt idx="1591">
                  <c:v>6.2</c:v>
                </c:pt>
                <c:pt idx="1592">
                  <c:v>6.3</c:v>
                </c:pt>
                <c:pt idx="1593">
                  <c:v>6.3</c:v>
                </c:pt>
                <c:pt idx="1594">
                  <c:v>6.3</c:v>
                </c:pt>
                <c:pt idx="1595">
                  <c:v>6.7</c:v>
                </c:pt>
                <c:pt idx="1596">
                  <c:v>6.7</c:v>
                </c:pt>
                <c:pt idx="1597">
                  <c:v>6.4</c:v>
                </c:pt>
                <c:pt idx="1598">
                  <c:v>6.7</c:v>
                </c:pt>
                <c:pt idx="1599">
                  <c:v>6.6</c:v>
                </c:pt>
                <c:pt idx="1600">
                  <c:v>6.6</c:v>
                </c:pt>
                <c:pt idx="1601">
                  <c:v>6.7</c:v>
                </c:pt>
                <c:pt idx="1602">
                  <c:v>6.9</c:v>
                </c:pt>
                <c:pt idx="1603">
                  <c:v>6.5</c:v>
                </c:pt>
                <c:pt idx="1604">
                  <c:v>6.7</c:v>
                </c:pt>
                <c:pt idx="1605">
                  <c:v>6.2</c:v>
                </c:pt>
                <c:pt idx="1606">
                  <c:v>5.9</c:v>
                </c:pt>
                <c:pt idx="1607">
                  <c:v>5.4</c:v>
                </c:pt>
                <c:pt idx="1608">
                  <c:v>5.5</c:v>
                </c:pt>
                <c:pt idx="1609">
                  <c:v>5.4</c:v>
                </c:pt>
                <c:pt idx="1610">
                  <c:v>5.3</c:v>
                </c:pt>
                <c:pt idx="1611">
                  <c:v>5.5</c:v>
                </c:pt>
                <c:pt idx="1612">
                  <c:v>5.2</c:v>
                </c:pt>
                <c:pt idx="1613">
                  <c:v>4.7</c:v>
                </c:pt>
                <c:pt idx="1614">
                  <c:v>4.6</c:v>
                </c:pt>
                <c:pt idx="1615">
                  <c:v>4.7</c:v>
                </c:pt>
                <c:pt idx="1616">
                  <c:v>5.2</c:v>
                </c:pt>
                <c:pt idx="1617">
                  <c:v>4.8</c:v>
                </c:pt>
                <c:pt idx="1618">
                  <c:v>4.7</c:v>
                </c:pt>
                <c:pt idx="1619">
                  <c:v>5</c:v>
                </c:pt>
                <c:pt idx="1620">
                  <c:v>5.8</c:v>
                </c:pt>
                <c:pt idx="1621">
                  <c:v>5.3</c:v>
                </c:pt>
                <c:pt idx="1622">
                  <c:v>5</c:v>
                </c:pt>
                <c:pt idx="1623">
                  <c:v>4.8</c:v>
                </c:pt>
                <c:pt idx="1624">
                  <c:v>5.3</c:v>
                </c:pt>
                <c:pt idx="1625">
                  <c:v>5.7</c:v>
                </c:pt>
                <c:pt idx="1626">
                  <c:v>4.9</c:v>
                </c:pt>
                <c:pt idx="1627">
                  <c:v>5.3</c:v>
                </c:pt>
                <c:pt idx="1628">
                  <c:v>7</c:v>
                </c:pt>
                <c:pt idx="1629">
                  <c:v>6.7</c:v>
                </c:pt>
                <c:pt idx="1630">
                  <c:v>6.3</c:v>
                </c:pt>
                <c:pt idx="1631">
                  <c:v>6.4</c:v>
                </c:pt>
                <c:pt idx="1632">
                  <c:v>6.2</c:v>
                </c:pt>
                <c:pt idx="1633">
                  <c:v>6</c:v>
                </c:pt>
                <c:pt idx="1634">
                  <c:v>6.8</c:v>
                </c:pt>
                <c:pt idx="1635">
                  <c:v>6.4</c:v>
                </c:pt>
                <c:pt idx="1636">
                  <c:v>7</c:v>
                </c:pt>
                <c:pt idx="1637">
                  <c:v>7.2</c:v>
                </c:pt>
                <c:pt idx="1638">
                  <c:v>7.3</c:v>
                </c:pt>
                <c:pt idx="1639">
                  <c:v>7.2</c:v>
                </c:pt>
                <c:pt idx="1640">
                  <c:v>6.9</c:v>
                </c:pt>
                <c:pt idx="1641">
                  <c:v>6.7</c:v>
                </c:pt>
                <c:pt idx="1642">
                  <c:v>6.4</c:v>
                </c:pt>
                <c:pt idx="1643">
                  <c:v>6.3</c:v>
                </c:pt>
                <c:pt idx="1644">
                  <c:v>6</c:v>
                </c:pt>
                <c:pt idx="1645">
                  <c:v>5.6</c:v>
                </c:pt>
                <c:pt idx="1646">
                  <c:v>5.2</c:v>
                </c:pt>
                <c:pt idx="1647">
                  <c:v>5.2</c:v>
                </c:pt>
                <c:pt idx="1648">
                  <c:v>4.9</c:v>
                </c:pt>
                <c:pt idx="1649">
                  <c:v>5.2</c:v>
                </c:pt>
                <c:pt idx="1650">
                  <c:v>4.7</c:v>
                </c:pt>
                <c:pt idx="1651">
                  <c:v>5</c:v>
                </c:pt>
                <c:pt idx="1652">
                  <c:v>3.8</c:v>
                </c:pt>
                <c:pt idx="1653">
                  <c:v>4.1</c:v>
                </c:pt>
                <c:pt idx="1654">
                  <c:v>4.3</c:v>
                </c:pt>
                <c:pt idx="1655">
                  <c:v>3.7</c:v>
                </c:pt>
                <c:pt idx="1656">
                  <c:v>4.2</c:v>
                </c:pt>
                <c:pt idx="1657">
                  <c:v>5.4</c:v>
                </c:pt>
                <c:pt idx="1658">
                  <c:v>5.4</c:v>
                </c:pt>
                <c:pt idx="1659">
                  <c:v>5</c:v>
                </c:pt>
                <c:pt idx="1660">
                  <c:v>5.8</c:v>
                </c:pt>
                <c:pt idx="1661">
                  <c:v>5.9</c:v>
                </c:pt>
                <c:pt idx="1662">
                  <c:v>5.9</c:v>
                </c:pt>
                <c:pt idx="1663">
                  <c:v>5.6</c:v>
                </c:pt>
                <c:pt idx="1664">
                  <c:v>5.7</c:v>
                </c:pt>
                <c:pt idx="1665">
                  <c:v>5.7</c:v>
                </c:pt>
                <c:pt idx="1666">
                  <c:v>5.8</c:v>
                </c:pt>
                <c:pt idx="1667">
                  <c:v>5.7</c:v>
                </c:pt>
                <c:pt idx="1668">
                  <c:v>5.7</c:v>
                </c:pt>
                <c:pt idx="1669">
                  <c:v>5.9</c:v>
                </c:pt>
                <c:pt idx="1670">
                  <c:v>5.9</c:v>
                </c:pt>
                <c:pt idx="1671">
                  <c:v>6.1</c:v>
                </c:pt>
                <c:pt idx="1672">
                  <c:v>5.7</c:v>
                </c:pt>
                <c:pt idx="1673">
                  <c:v>5.9</c:v>
                </c:pt>
                <c:pt idx="1674">
                  <c:v>5.6</c:v>
                </c:pt>
                <c:pt idx="1675">
                  <c:v>5.4</c:v>
                </c:pt>
                <c:pt idx="1676">
                  <c:v>5.8</c:v>
                </c:pt>
                <c:pt idx="1677">
                  <c:v>5.7</c:v>
                </c:pt>
                <c:pt idx="1678">
                  <c:v>5.9</c:v>
                </c:pt>
                <c:pt idx="1679">
                  <c:v>5.6</c:v>
                </c:pt>
                <c:pt idx="1680">
                  <c:v>5.7</c:v>
                </c:pt>
                <c:pt idx="1681">
                  <c:v>5.7</c:v>
                </c:pt>
                <c:pt idx="1682">
                  <c:v>5.5</c:v>
                </c:pt>
                <c:pt idx="1683">
                  <c:v>5.6</c:v>
                </c:pt>
                <c:pt idx="1684">
                  <c:v>5.4</c:v>
                </c:pt>
                <c:pt idx="1685">
                  <c:v>5.4</c:v>
                </c:pt>
                <c:pt idx="1686">
                  <c:v>5.5</c:v>
                </c:pt>
                <c:pt idx="1687">
                  <c:v>5.4</c:v>
                </c:pt>
                <c:pt idx="1688">
                  <c:v>5.1</c:v>
                </c:pt>
                <c:pt idx="1689">
                  <c:v>5.3</c:v>
                </c:pt>
                <c:pt idx="1690">
                  <c:v>5.4</c:v>
                </c:pt>
                <c:pt idx="1691">
                  <c:v>5.1</c:v>
                </c:pt>
                <c:pt idx="1692">
                  <c:v>5.1</c:v>
                </c:pt>
                <c:pt idx="1693">
                  <c:v>4.8</c:v>
                </c:pt>
                <c:pt idx="1694">
                  <c:v>4.9</c:v>
                </c:pt>
                <c:pt idx="1695">
                  <c:v>4.7</c:v>
                </c:pt>
                <c:pt idx="1696">
                  <c:v>4.4</c:v>
                </c:pt>
                <c:pt idx="1697">
                  <c:v>4.2</c:v>
                </c:pt>
                <c:pt idx="1698">
                  <c:v>4.2</c:v>
                </c:pt>
                <c:pt idx="1699">
                  <c:v>4.2</c:v>
                </c:pt>
                <c:pt idx="1700">
                  <c:v>4.2</c:v>
                </c:pt>
                <c:pt idx="1701">
                  <c:v>4.2</c:v>
                </c:pt>
                <c:pt idx="1702">
                  <c:v>4.1</c:v>
                </c:pt>
                <c:pt idx="1703">
                  <c:v>4.1</c:v>
                </c:pt>
                <c:pt idx="1704">
                  <c:v>4.1</c:v>
                </c:pt>
                <c:pt idx="1705">
                  <c:v>4</c:v>
                </c:pt>
                <c:pt idx="1706">
                  <c:v>3.8</c:v>
                </c:pt>
                <c:pt idx="1707">
                  <c:v>4</c:v>
                </c:pt>
                <c:pt idx="1708">
                  <c:v>4</c:v>
                </c:pt>
                <c:pt idx="1709">
                  <c:v>3.9</c:v>
                </c:pt>
                <c:pt idx="1710">
                  <c:v>3.8</c:v>
                </c:pt>
                <c:pt idx="1711">
                  <c:v>3.7</c:v>
                </c:pt>
                <c:pt idx="1712">
                  <c:v>4.4</c:v>
                </c:pt>
                <c:pt idx="1713">
                  <c:v>3.9</c:v>
                </c:pt>
                <c:pt idx="1714">
                  <c:v>4.5</c:v>
                </c:pt>
                <c:pt idx="1715">
                  <c:v>4.1</c:v>
                </c:pt>
                <c:pt idx="1716">
                  <c:v>4.4</c:v>
                </c:pt>
                <c:pt idx="1717">
                  <c:v>4</c:v>
                </c:pt>
                <c:pt idx="1718">
                  <c:v>4.1</c:v>
                </c:pt>
                <c:pt idx="1719">
                  <c:v>3.9</c:v>
                </c:pt>
                <c:pt idx="1720">
                  <c:v>4.3</c:v>
                </c:pt>
                <c:pt idx="1721">
                  <c:v>4.2</c:v>
                </c:pt>
                <c:pt idx="1722">
                  <c:v>3.9</c:v>
                </c:pt>
                <c:pt idx="1723">
                  <c:v>4</c:v>
                </c:pt>
                <c:pt idx="1724">
                  <c:v>3.4</c:v>
                </c:pt>
                <c:pt idx="1725">
                  <c:v>4</c:v>
                </c:pt>
                <c:pt idx="1726">
                  <c:v>4.2</c:v>
                </c:pt>
                <c:pt idx="1727">
                  <c:v>4.3</c:v>
                </c:pt>
                <c:pt idx="1728">
                  <c:v>3.6</c:v>
                </c:pt>
                <c:pt idx="1729">
                  <c:v>3.5</c:v>
                </c:pt>
                <c:pt idx="1730">
                  <c:v>3.3</c:v>
                </c:pt>
                <c:pt idx="1731">
                  <c:v>3.6</c:v>
                </c:pt>
                <c:pt idx="1732">
                  <c:v>3.3</c:v>
                </c:pt>
                <c:pt idx="1733">
                  <c:v>2.2</c:v>
                </c:pt>
                <c:pt idx="1734">
                  <c:v>1.8</c:v>
                </c:pt>
                <c:pt idx="1735">
                  <c:v>1.7</c:v>
                </c:pt>
                <c:pt idx="1736">
                  <c:v>1.6</c:v>
                </c:pt>
                <c:pt idx="1737">
                  <c:v>2.6</c:v>
                </c:pt>
                <c:pt idx="1738">
                  <c:v>2.2</c:v>
                </c:pt>
                <c:pt idx="1739">
                  <c:v>2.2</c:v>
                </c:pt>
                <c:pt idx="1740">
                  <c:v>3.1</c:v>
                </c:pt>
                <c:pt idx="1741">
                  <c:v>3.2</c:v>
                </c:pt>
                <c:pt idx="1742">
                  <c:v>2.9</c:v>
                </c:pt>
                <c:pt idx="1743">
                  <c:v>1.5</c:v>
                </c:pt>
                <c:pt idx="1744">
                  <c:v>0.9</c:v>
                </c:pt>
                <c:pt idx="1745">
                  <c:v>1.8</c:v>
                </c:pt>
                <c:pt idx="1746">
                  <c:v>1.8</c:v>
                </c:pt>
                <c:pt idx="1747">
                  <c:v>1.8</c:v>
                </c:pt>
                <c:pt idx="1748">
                  <c:v>1.6</c:v>
                </c:pt>
                <c:pt idx="1749">
                  <c:v>1.8</c:v>
                </c:pt>
                <c:pt idx="1750">
                  <c:v>2.6</c:v>
                </c:pt>
                <c:pt idx="1751">
                  <c:v>1.8</c:v>
                </c:pt>
                <c:pt idx="1752">
                  <c:v>1.8</c:v>
                </c:pt>
                <c:pt idx="1753">
                  <c:v>2.2</c:v>
                </c:pt>
                <c:pt idx="1754">
                  <c:v>2.4</c:v>
                </c:pt>
                <c:pt idx="1755">
                  <c:v>2.2</c:v>
                </c:pt>
                <c:pt idx="1756">
                  <c:v>2.7</c:v>
                </c:pt>
                <c:pt idx="1757">
                  <c:v>2.5</c:v>
                </c:pt>
                <c:pt idx="1758">
                  <c:v>1.8</c:v>
                </c:pt>
                <c:pt idx="1759">
                  <c:v>2.7</c:v>
                </c:pt>
                <c:pt idx="1760">
                  <c:v>2.6</c:v>
                </c:pt>
                <c:pt idx="1761">
                  <c:v>2.8</c:v>
                </c:pt>
                <c:pt idx="1762">
                  <c:v>2.9</c:v>
                </c:pt>
                <c:pt idx="1763">
                  <c:v>2.5</c:v>
                </c:pt>
                <c:pt idx="1764">
                  <c:v>2.2</c:v>
                </c:pt>
                <c:pt idx="1765">
                  <c:v>2.3</c:v>
                </c:pt>
                <c:pt idx="1766">
                  <c:v>2.7</c:v>
                </c:pt>
                <c:pt idx="1767">
                  <c:v>2.6</c:v>
                </c:pt>
                <c:pt idx="1768">
                  <c:v>2.8</c:v>
                </c:pt>
                <c:pt idx="1769">
                  <c:v>3</c:v>
                </c:pt>
                <c:pt idx="1770">
                  <c:v>2.6</c:v>
                </c:pt>
                <c:pt idx="1771">
                  <c:v>1.9</c:v>
                </c:pt>
                <c:pt idx="1772">
                  <c:v>1.8</c:v>
                </c:pt>
                <c:pt idx="1773">
                  <c:v>1.7</c:v>
                </c:pt>
                <c:pt idx="1774">
                  <c:v>2.1</c:v>
                </c:pt>
                <c:pt idx="1775">
                  <c:v>2.4</c:v>
                </c:pt>
                <c:pt idx="1776">
                  <c:v>2.7</c:v>
                </c:pt>
                <c:pt idx="1777">
                  <c:v>3</c:v>
                </c:pt>
                <c:pt idx="1778">
                  <c:v>2.8</c:v>
                </c:pt>
                <c:pt idx="1779">
                  <c:v>1.9</c:v>
                </c:pt>
                <c:pt idx="1780">
                  <c:v>1.5</c:v>
                </c:pt>
                <c:pt idx="1781">
                  <c:v>0.9</c:v>
                </c:pt>
                <c:pt idx="1782">
                  <c:v>1</c:v>
                </c:pt>
                <c:pt idx="1783">
                  <c:v>1.8</c:v>
                </c:pt>
                <c:pt idx="1784">
                  <c:v>2.4</c:v>
                </c:pt>
                <c:pt idx="1785">
                  <c:v>2.7</c:v>
                </c:pt>
                <c:pt idx="1786">
                  <c:v>2.5</c:v>
                </c:pt>
                <c:pt idx="1787">
                  <c:v>2.8</c:v>
                </c:pt>
                <c:pt idx="1788">
                  <c:v>3.1</c:v>
                </c:pt>
                <c:pt idx="1789">
                  <c:v>3.1</c:v>
                </c:pt>
                <c:pt idx="1790">
                  <c:v>3.1</c:v>
                </c:pt>
                <c:pt idx="1791">
                  <c:v>3.3</c:v>
                </c:pt>
                <c:pt idx="1792">
                  <c:v>3.3</c:v>
                </c:pt>
                <c:pt idx="1793">
                  <c:v>3.2</c:v>
                </c:pt>
                <c:pt idx="1794">
                  <c:v>2.9</c:v>
                </c:pt>
                <c:pt idx="1795">
                  <c:v>2.9</c:v>
                </c:pt>
                <c:pt idx="1796">
                  <c:v>2.8</c:v>
                </c:pt>
                <c:pt idx="1797">
                  <c:v>2.9</c:v>
                </c:pt>
                <c:pt idx="1798">
                  <c:v>2.8</c:v>
                </c:pt>
                <c:pt idx="1799">
                  <c:v>2.9</c:v>
                </c:pt>
                <c:pt idx="1800">
                  <c:v>3</c:v>
                </c:pt>
                <c:pt idx="1801">
                  <c:v>2.9</c:v>
                </c:pt>
                <c:pt idx="1802">
                  <c:v>2.7</c:v>
                </c:pt>
                <c:pt idx="1803">
                  <c:v>2.9</c:v>
                </c:pt>
                <c:pt idx="1804">
                  <c:v>3</c:v>
                </c:pt>
                <c:pt idx="1805">
                  <c:v>2.9</c:v>
                </c:pt>
                <c:pt idx="1806">
                  <c:v>2.7</c:v>
                </c:pt>
                <c:pt idx="1807">
                  <c:v>2.1</c:v>
                </c:pt>
                <c:pt idx="1808">
                  <c:v>2.2</c:v>
                </c:pt>
                <c:pt idx="1809">
                  <c:v>2.4</c:v>
                </c:pt>
                <c:pt idx="1810">
                  <c:v>2.5</c:v>
                </c:pt>
                <c:pt idx="1811">
                  <c:v>3.4</c:v>
                </c:pt>
                <c:pt idx="1812">
                  <c:v>3.3</c:v>
                </c:pt>
                <c:pt idx="1813">
                  <c:v>3.4</c:v>
                </c:pt>
                <c:pt idx="1814">
                  <c:v>2.6</c:v>
                </c:pt>
                <c:pt idx="1815">
                  <c:v>2.8</c:v>
                </c:pt>
                <c:pt idx="1816">
                  <c:v>2.6</c:v>
                </c:pt>
                <c:pt idx="1817">
                  <c:v>2.6</c:v>
                </c:pt>
                <c:pt idx="1818">
                  <c:v>2.3</c:v>
                </c:pt>
                <c:pt idx="1819">
                  <c:v>1.5</c:v>
                </c:pt>
                <c:pt idx="1820">
                  <c:v>2.3</c:v>
                </c:pt>
                <c:pt idx="1821">
                  <c:v>2.8</c:v>
                </c:pt>
                <c:pt idx="1822">
                  <c:v>2.8</c:v>
                </c:pt>
                <c:pt idx="1823">
                  <c:v>2.7</c:v>
                </c:pt>
                <c:pt idx="1824">
                  <c:v>2.3</c:v>
                </c:pt>
                <c:pt idx="1825">
                  <c:v>2.9</c:v>
                </c:pt>
                <c:pt idx="1826">
                  <c:v>2.7</c:v>
                </c:pt>
                <c:pt idx="1827">
                  <c:v>2.9</c:v>
                </c:pt>
                <c:pt idx="1828">
                  <c:v>3.1</c:v>
                </c:pt>
                <c:pt idx="1829">
                  <c:v>2.9</c:v>
                </c:pt>
                <c:pt idx="1830">
                  <c:v>2.9</c:v>
                </c:pt>
                <c:pt idx="1831">
                  <c:v>2.9</c:v>
                </c:pt>
                <c:pt idx="1832">
                  <c:v>2.8</c:v>
                </c:pt>
                <c:pt idx="1833">
                  <c:v>2.9</c:v>
                </c:pt>
                <c:pt idx="1834">
                  <c:v>2.8</c:v>
                </c:pt>
                <c:pt idx="1835">
                  <c:v>2.8</c:v>
                </c:pt>
                <c:pt idx="1836">
                  <c:v>2.9</c:v>
                </c:pt>
                <c:pt idx="1837">
                  <c:v>2.7</c:v>
                </c:pt>
                <c:pt idx="1838">
                  <c:v>2.9</c:v>
                </c:pt>
                <c:pt idx="1839">
                  <c:v>2.8</c:v>
                </c:pt>
                <c:pt idx="1840">
                  <c:v>2.8</c:v>
                </c:pt>
                <c:pt idx="1841">
                  <c:v>2.8</c:v>
                </c:pt>
                <c:pt idx="1842">
                  <c:v>3</c:v>
                </c:pt>
                <c:pt idx="1843">
                  <c:v>3</c:v>
                </c:pt>
                <c:pt idx="1844">
                  <c:v>2.9</c:v>
                </c:pt>
                <c:pt idx="1845">
                  <c:v>3</c:v>
                </c:pt>
                <c:pt idx="1846">
                  <c:v>3.1</c:v>
                </c:pt>
                <c:pt idx="1847">
                  <c:v>3.3</c:v>
                </c:pt>
                <c:pt idx="1848">
                  <c:v>3.3</c:v>
                </c:pt>
                <c:pt idx="1849">
                  <c:v>3.2</c:v>
                </c:pt>
                <c:pt idx="1850">
                  <c:v>3</c:v>
                </c:pt>
                <c:pt idx="1851">
                  <c:v>2.9</c:v>
                </c:pt>
                <c:pt idx="1852">
                  <c:v>3.1</c:v>
                </c:pt>
                <c:pt idx="1853">
                  <c:v>2.9</c:v>
                </c:pt>
                <c:pt idx="1854">
                  <c:v>3.1</c:v>
                </c:pt>
                <c:pt idx="1855">
                  <c:v>3.2</c:v>
                </c:pt>
                <c:pt idx="1856">
                  <c:v>3.6</c:v>
                </c:pt>
                <c:pt idx="1857">
                  <c:v>3.7</c:v>
                </c:pt>
                <c:pt idx="1858">
                  <c:v>3.8</c:v>
                </c:pt>
                <c:pt idx="1859">
                  <c:v>3.9</c:v>
                </c:pt>
                <c:pt idx="1860">
                  <c:v>4</c:v>
                </c:pt>
                <c:pt idx="1861">
                  <c:v>4.2</c:v>
                </c:pt>
                <c:pt idx="1862">
                  <c:v>4.1</c:v>
                </c:pt>
                <c:pt idx="1863">
                  <c:v>4.2</c:v>
                </c:pt>
                <c:pt idx="1864">
                  <c:v>4.3</c:v>
                </c:pt>
                <c:pt idx="1865">
                  <c:v>4.4</c:v>
                </c:pt>
                <c:pt idx="1866">
                  <c:v>4.4</c:v>
                </c:pt>
                <c:pt idx="1867">
                  <c:v>4.4</c:v>
                </c:pt>
                <c:pt idx="1868">
                  <c:v>4.3</c:v>
                </c:pt>
                <c:pt idx="1869">
                  <c:v>4</c:v>
                </c:pt>
                <c:pt idx="1870">
                  <c:v>2.5</c:v>
                </c:pt>
                <c:pt idx="1871">
                  <c:v>3.5</c:v>
                </c:pt>
                <c:pt idx="1872">
                  <c:v>3.8</c:v>
                </c:pt>
                <c:pt idx="1873">
                  <c:v>4.1</c:v>
                </c:pt>
                <c:pt idx="1874">
                  <c:v>4.3</c:v>
                </c:pt>
                <c:pt idx="1875">
                  <c:v>4.7</c:v>
                </c:pt>
                <c:pt idx="1876">
                  <c:v>4.9</c:v>
                </c:pt>
                <c:pt idx="1877">
                  <c:v>4.8</c:v>
                </c:pt>
                <c:pt idx="1878">
                  <c:v>4.7</c:v>
                </c:pt>
                <c:pt idx="1879">
                  <c:v>4.7</c:v>
                </c:pt>
                <c:pt idx="1880">
                  <c:v>4.8</c:v>
                </c:pt>
                <c:pt idx="1881">
                  <c:v>4.7</c:v>
                </c:pt>
                <c:pt idx="1882">
                  <c:v>4.6</c:v>
                </c:pt>
                <c:pt idx="1883">
                  <c:v>4.8</c:v>
                </c:pt>
                <c:pt idx="1884">
                  <c:v>4.6</c:v>
                </c:pt>
                <c:pt idx="1885">
                  <c:v>4.6</c:v>
                </c:pt>
                <c:pt idx="1886">
                  <c:v>4.8</c:v>
                </c:pt>
                <c:pt idx="1887">
                  <c:v>4.7</c:v>
                </c:pt>
                <c:pt idx="1888">
                  <c:v>4.5</c:v>
                </c:pt>
                <c:pt idx="1889">
                  <c:v>4.5</c:v>
                </c:pt>
                <c:pt idx="1890">
                  <c:v>4.6</c:v>
                </c:pt>
                <c:pt idx="1891">
                  <c:v>4.7</c:v>
                </c:pt>
                <c:pt idx="1892">
                  <c:v>4.6</c:v>
                </c:pt>
                <c:pt idx="1893">
                  <c:v>4.7</c:v>
                </c:pt>
                <c:pt idx="1894">
                  <c:v>4.7</c:v>
                </c:pt>
                <c:pt idx="1895">
                  <c:v>4.7</c:v>
                </c:pt>
                <c:pt idx="1896">
                  <c:v>4.3</c:v>
                </c:pt>
                <c:pt idx="1897">
                  <c:v>4.6</c:v>
                </c:pt>
                <c:pt idx="1898">
                  <c:v>4.4</c:v>
                </c:pt>
                <c:pt idx="1899">
                  <c:v>4.6</c:v>
                </c:pt>
                <c:pt idx="1900">
                  <c:v>4.5</c:v>
                </c:pt>
                <c:pt idx="1901">
                  <c:v>4.2</c:v>
                </c:pt>
                <c:pt idx="1902">
                  <c:v>4.6</c:v>
                </c:pt>
                <c:pt idx="1903">
                  <c:v>4.6</c:v>
                </c:pt>
                <c:pt idx="1904">
                  <c:v>4.3</c:v>
                </c:pt>
                <c:pt idx="1905">
                  <c:v>4.4</c:v>
                </c:pt>
                <c:pt idx="1906">
                  <c:v>4.4</c:v>
                </c:pt>
                <c:pt idx="1907">
                  <c:v>4.2</c:v>
                </c:pt>
                <c:pt idx="1908">
                  <c:v>4.3</c:v>
                </c:pt>
                <c:pt idx="1909">
                  <c:v>4.3</c:v>
                </c:pt>
                <c:pt idx="1910">
                  <c:v>4.5</c:v>
                </c:pt>
                <c:pt idx="1911">
                  <c:v>4.4</c:v>
                </c:pt>
                <c:pt idx="1912">
                  <c:v>4.6</c:v>
                </c:pt>
                <c:pt idx="1913">
                  <c:v>4.7</c:v>
                </c:pt>
                <c:pt idx="1914">
                  <c:v>4.8</c:v>
                </c:pt>
                <c:pt idx="1915">
                  <c:v>4.6</c:v>
                </c:pt>
                <c:pt idx="1916">
                  <c:v>4.7</c:v>
                </c:pt>
                <c:pt idx="1917">
                  <c:v>5</c:v>
                </c:pt>
                <c:pt idx="1918">
                  <c:v>4.9</c:v>
                </c:pt>
                <c:pt idx="1919">
                  <c:v>5.2</c:v>
                </c:pt>
                <c:pt idx="1920">
                  <c:v>4.9</c:v>
                </c:pt>
                <c:pt idx="1921">
                  <c:v>5.1</c:v>
                </c:pt>
                <c:pt idx="1922">
                  <c:v>4.9</c:v>
                </c:pt>
                <c:pt idx="1923">
                  <c:v>5.2</c:v>
                </c:pt>
                <c:pt idx="1924">
                  <c:v>5.3</c:v>
                </c:pt>
                <c:pt idx="1925">
                  <c:v>5.3</c:v>
                </c:pt>
                <c:pt idx="1926">
                  <c:v>5.4</c:v>
                </c:pt>
                <c:pt idx="1927">
                  <c:v>5.3</c:v>
                </c:pt>
                <c:pt idx="1928">
                  <c:v>5.3</c:v>
                </c:pt>
                <c:pt idx="1929">
                  <c:v>5.2</c:v>
                </c:pt>
                <c:pt idx="1930">
                  <c:v>5.4</c:v>
                </c:pt>
                <c:pt idx="1931">
                  <c:v>5.4</c:v>
                </c:pt>
                <c:pt idx="1932">
                  <c:v>5.5</c:v>
                </c:pt>
                <c:pt idx="1933">
                  <c:v>5.8</c:v>
                </c:pt>
                <c:pt idx="1934">
                  <c:v>5.8</c:v>
                </c:pt>
                <c:pt idx="1935">
                  <c:v>5.7</c:v>
                </c:pt>
                <c:pt idx="1936">
                  <c:v>5.8</c:v>
                </c:pt>
                <c:pt idx="1937">
                  <c:v>6</c:v>
                </c:pt>
                <c:pt idx="1938">
                  <c:v>6</c:v>
                </c:pt>
                <c:pt idx="1939">
                  <c:v>6</c:v>
                </c:pt>
                <c:pt idx="1940">
                  <c:v>6.1</c:v>
                </c:pt>
                <c:pt idx="1941">
                  <c:v>5.9</c:v>
                </c:pt>
                <c:pt idx="1942">
                  <c:v>5.7</c:v>
                </c:pt>
                <c:pt idx="1943">
                  <c:v>6</c:v>
                </c:pt>
                <c:pt idx="1944">
                  <c:v>6.1</c:v>
                </c:pt>
                <c:pt idx="1945">
                  <c:v>6.1</c:v>
                </c:pt>
                <c:pt idx="1946">
                  <c:v>6.1</c:v>
                </c:pt>
                <c:pt idx="1947">
                  <c:v>6.4</c:v>
                </c:pt>
                <c:pt idx="1948">
                  <c:v>6.8</c:v>
                </c:pt>
                <c:pt idx="1949">
                  <c:v>6.2</c:v>
                </c:pt>
                <c:pt idx="1950">
                  <c:v>6</c:v>
                </c:pt>
                <c:pt idx="1951">
                  <c:v>6.3</c:v>
                </c:pt>
                <c:pt idx="1952">
                  <c:v>5.2</c:v>
                </c:pt>
                <c:pt idx="1953">
                  <c:v>5</c:v>
                </c:pt>
                <c:pt idx="1954">
                  <c:v>5</c:v>
                </c:pt>
                <c:pt idx="1955">
                  <c:v>5</c:v>
                </c:pt>
                <c:pt idx="1956">
                  <c:v>5.2</c:v>
                </c:pt>
                <c:pt idx="1957">
                  <c:v>5.2</c:v>
                </c:pt>
                <c:pt idx="1958">
                  <c:v>5.4</c:v>
                </c:pt>
                <c:pt idx="1959">
                  <c:v>5.3</c:v>
                </c:pt>
                <c:pt idx="1960">
                  <c:v>5.3</c:v>
                </c:pt>
                <c:pt idx="1961">
                  <c:v>5.3</c:v>
                </c:pt>
                <c:pt idx="1962">
                  <c:v>5.1</c:v>
                </c:pt>
                <c:pt idx="1963">
                  <c:v>5.3</c:v>
                </c:pt>
                <c:pt idx="1964">
                  <c:v>5.5</c:v>
                </c:pt>
                <c:pt idx="1965">
                  <c:v>5.6</c:v>
                </c:pt>
                <c:pt idx="1966">
                  <c:v>5.8</c:v>
                </c:pt>
                <c:pt idx="1967">
                  <c:v>5.8</c:v>
                </c:pt>
                <c:pt idx="1968">
                  <c:v>5.5</c:v>
                </c:pt>
                <c:pt idx="1969">
                  <c:v>5.7</c:v>
                </c:pt>
                <c:pt idx="1970">
                  <c:v>5.3</c:v>
                </c:pt>
                <c:pt idx="1971">
                  <c:v>5.3</c:v>
                </c:pt>
                <c:pt idx="1972">
                  <c:v>5.1</c:v>
                </c:pt>
                <c:pt idx="1973">
                  <c:v>5</c:v>
                </c:pt>
                <c:pt idx="1974">
                  <c:v>5</c:v>
                </c:pt>
                <c:pt idx="1975">
                  <c:v>5.4</c:v>
                </c:pt>
                <c:pt idx="1976">
                  <c:v>5.3</c:v>
                </c:pt>
                <c:pt idx="1977">
                  <c:v>5.5</c:v>
                </c:pt>
                <c:pt idx="1978">
                  <c:v>5.3</c:v>
                </c:pt>
                <c:pt idx="1979">
                  <c:v>5.4</c:v>
                </c:pt>
                <c:pt idx="1980">
                  <c:v>5.6</c:v>
                </c:pt>
                <c:pt idx="1981">
                  <c:v>5.6</c:v>
                </c:pt>
                <c:pt idx="1982">
                  <c:v>5.5</c:v>
                </c:pt>
                <c:pt idx="1983">
                  <c:v>5.5</c:v>
                </c:pt>
                <c:pt idx="1984">
                  <c:v>5.3</c:v>
                </c:pt>
                <c:pt idx="1985">
                  <c:v>5.6</c:v>
                </c:pt>
                <c:pt idx="1986">
                  <c:v>5.6</c:v>
                </c:pt>
                <c:pt idx="1987">
                  <c:v>5.3</c:v>
                </c:pt>
                <c:pt idx="1988">
                  <c:v>5.1</c:v>
                </c:pt>
                <c:pt idx="1989">
                  <c:v>4.4</c:v>
                </c:pt>
                <c:pt idx="1990">
                  <c:v>4.2</c:v>
                </c:pt>
                <c:pt idx="1991">
                  <c:v>3.8</c:v>
                </c:pt>
                <c:pt idx="1992">
                  <c:v>3.9</c:v>
                </c:pt>
                <c:pt idx="1993">
                  <c:v>4.2</c:v>
                </c:pt>
                <c:pt idx="1994">
                  <c:v>4.3</c:v>
                </c:pt>
                <c:pt idx="1995">
                  <c:v>4.6</c:v>
                </c:pt>
                <c:pt idx="1996">
                  <c:v>4.9</c:v>
                </c:pt>
                <c:pt idx="1997">
                  <c:v>5</c:v>
                </c:pt>
                <c:pt idx="1998">
                  <c:v>4.9</c:v>
                </c:pt>
                <c:pt idx="1999">
                  <c:v>5.2</c:v>
                </c:pt>
                <c:pt idx="2000">
                  <c:v>5.9</c:v>
                </c:pt>
                <c:pt idx="2001">
                  <c:v>5.4</c:v>
                </c:pt>
                <c:pt idx="2002">
                  <c:v>6.2</c:v>
                </c:pt>
                <c:pt idx="2003">
                  <c:v>5.8</c:v>
                </c:pt>
                <c:pt idx="2004">
                  <c:v>6.6</c:v>
                </c:pt>
                <c:pt idx="2005">
                  <c:v>6.5</c:v>
                </c:pt>
                <c:pt idx="2006">
                  <c:v>6.6</c:v>
                </c:pt>
                <c:pt idx="2007">
                  <c:v>6.5</c:v>
                </c:pt>
                <c:pt idx="2008">
                  <c:v>6.4</c:v>
                </c:pt>
                <c:pt idx="2009">
                  <c:v>6.3</c:v>
                </c:pt>
                <c:pt idx="2010">
                  <c:v>5.9</c:v>
                </c:pt>
                <c:pt idx="2011">
                  <c:v>5.6</c:v>
                </c:pt>
                <c:pt idx="2012">
                  <c:v>5.4</c:v>
                </c:pt>
                <c:pt idx="2013">
                  <c:v>5.5</c:v>
                </c:pt>
                <c:pt idx="2014">
                  <c:v>5.4</c:v>
                </c:pt>
                <c:pt idx="2015">
                  <c:v>5.5</c:v>
                </c:pt>
                <c:pt idx="2016">
                  <c:v>5.5</c:v>
                </c:pt>
                <c:pt idx="2017">
                  <c:v>5.2</c:v>
                </c:pt>
                <c:pt idx="2018">
                  <c:v>4.7</c:v>
                </c:pt>
                <c:pt idx="2019">
                  <c:v>4.6</c:v>
                </c:pt>
                <c:pt idx="2020">
                  <c:v>4.2</c:v>
                </c:pt>
                <c:pt idx="2021">
                  <c:v>4.1</c:v>
                </c:pt>
                <c:pt idx="2022">
                  <c:v>3.4</c:v>
                </c:pt>
                <c:pt idx="2023">
                  <c:v>3.6</c:v>
                </c:pt>
                <c:pt idx="2024">
                  <c:v>3.5</c:v>
                </c:pt>
                <c:pt idx="2025">
                  <c:v>3.7</c:v>
                </c:pt>
                <c:pt idx="2026">
                  <c:v>3.2</c:v>
                </c:pt>
                <c:pt idx="2027">
                  <c:v>3.4</c:v>
                </c:pt>
                <c:pt idx="2028">
                  <c:v>3.7</c:v>
                </c:pt>
                <c:pt idx="2029">
                  <c:v>3.2</c:v>
                </c:pt>
                <c:pt idx="2030">
                  <c:v>3.1</c:v>
                </c:pt>
                <c:pt idx="2031">
                  <c:v>3.5</c:v>
                </c:pt>
                <c:pt idx="2032">
                  <c:v>3.5</c:v>
                </c:pt>
                <c:pt idx="2033">
                  <c:v>3.1</c:v>
                </c:pt>
                <c:pt idx="2034">
                  <c:v>3.2</c:v>
                </c:pt>
                <c:pt idx="2035">
                  <c:v>3.1</c:v>
                </c:pt>
                <c:pt idx="2036">
                  <c:v>3.4</c:v>
                </c:pt>
                <c:pt idx="2037">
                  <c:v>3.3</c:v>
                </c:pt>
                <c:pt idx="2038">
                  <c:v>3.5</c:v>
                </c:pt>
                <c:pt idx="2039">
                  <c:v>3.3</c:v>
                </c:pt>
                <c:pt idx="2040">
                  <c:v>3.4</c:v>
                </c:pt>
                <c:pt idx="2041">
                  <c:v>3.2</c:v>
                </c:pt>
                <c:pt idx="2042">
                  <c:v>3.2</c:v>
                </c:pt>
                <c:pt idx="2043">
                  <c:v>2.6</c:v>
                </c:pt>
                <c:pt idx="2044">
                  <c:v>2.9</c:v>
                </c:pt>
                <c:pt idx="2045">
                  <c:v>2.7</c:v>
                </c:pt>
                <c:pt idx="2046">
                  <c:v>2.4</c:v>
                </c:pt>
                <c:pt idx="2047">
                  <c:v>2.1</c:v>
                </c:pt>
                <c:pt idx="2048">
                  <c:v>2.2</c:v>
                </c:pt>
                <c:pt idx="2049">
                  <c:v>2.2</c:v>
                </c:pt>
                <c:pt idx="2050">
                  <c:v>2.2</c:v>
                </c:pt>
                <c:pt idx="2051">
                  <c:v>2.3</c:v>
                </c:pt>
                <c:pt idx="2052">
                  <c:v>2.1</c:v>
                </c:pt>
                <c:pt idx="2053">
                  <c:v>1.8</c:v>
                </c:pt>
                <c:pt idx="2054">
                  <c:v>2.2</c:v>
                </c:pt>
                <c:pt idx="2055">
                  <c:v>1.7</c:v>
                </c:pt>
                <c:pt idx="2056">
                  <c:v>1.6</c:v>
                </c:pt>
                <c:pt idx="2057">
                  <c:v>1.4</c:v>
                </c:pt>
                <c:pt idx="2058">
                  <c:v>1.2</c:v>
                </c:pt>
                <c:pt idx="2059">
                  <c:v>1.6</c:v>
                </c:pt>
                <c:pt idx="2060">
                  <c:v>1.9</c:v>
                </c:pt>
                <c:pt idx="2061">
                  <c:v>1</c:v>
                </c:pt>
                <c:pt idx="2062">
                  <c:v>1.7</c:v>
                </c:pt>
                <c:pt idx="2063">
                  <c:v>0.9</c:v>
                </c:pt>
                <c:pt idx="2064">
                  <c:v>1.5</c:v>
                </c:pt>
                <c:pt idx="2065">
                  <c:v>1.1</c:v>
                </c:pt>
                <c:pt idx="2066">
                  <c:v>0.8</c:v>
                </c:pt>
                <c:pt idx="2067">
                  <c:v>0.6</c:v>
                </c:pt>
                <c:pt idx="2068">
                  <c:v>0.9</c:v>
                </c:pt>
                <c:pt idx="2069">
                  <c:v>1.4</c:v>
                </c:pt>
                <c:pt idx="2070">
                  <c:v>-0.1</c:v>
                </c:pt>
                <c:pt idx="2071">
                  <c:v>-0.4</c:v>
                </c:pt>
                <c:pt idx="2072">
                  <c:v>-0.6</c:v>
                </c:pt>
                <c:pt idx="2073">
                  <c:v>-0.6</c:v>
                </c:pt>
                <c:pt idx="2074">
                  <c:v>0.8</c:v>
                </c:pt>
                <c:pt idx="2075">
                  <c:v>-0.5</c:v>
                </c:pt>
                <c:pt idx="2076">
                  <c:v>0.4</c:v>
                </c:pt>
                <c:pt idx="2077">
                  <c:v>0</c:v>
                </c:pt>
                <c:pt idx="2078">
                  <c:v>0.5</c:v>
                </c:pt>
                <c:pt idx="2079">
                  <c:v>-0.2</c:v>
                </c:pt>
                <c:pt idx="2080">
                  <c:v>-0.2</c:v>
                </c:pt>
                <c:pt idx="2081">
                  <c:v>0</c:v>
                </c:pt>
                <c:pt idx="2082">
                  <c:v>0.4</c:v>
                </c:pt>
                <c:pt idx="2083">
                  <c:v>0.7</c:v>
                </c:pt>
                <c:pt idx="2084">
                  <c:v>0.4</c:v>
                </c:pt>
                <c:pt idx="2085">
                  <c:v>0.5</c:v>
                </c:pt>
                <c:pt idx="2086">
                  <c:v>-0.2</c:v>
                </c:pt>
                <c:pt idx="2087">
                  <c:v>0.1</c:v>
                </c:pt>
                <c:pt idx="2088">
                  <c:v>0.2</c:v>
                </c:pt>
                <c:pt idx="2089">
                  <c:v>-0.1</c:v>
                </c:pt>
                <c:pt idx="2090">
                  <c:v>-0.2</c:v>
                </c:pt>
                <c:pt idx="2091">
                  <c:v>-0.3</c:v>
                </c:pt>
                <c:pt idx="2092">
                  <c:v>0.8</c:v>
                </c:pt>
                <c:pt idx="2093">
                  <c:v>1.3</c:v>
                </c:pt>
                <c:pt idx="2094">
                  <c:v>0.5</c:v>
                </c:pt>
                <c:pt idx="2095">
                  <c:v>0.4</c:v>
                </c:pt>
                <c:pt idx="2096">
                  <c:v>0.8</c:v>
                </c:pt>
                <c:pt idx="2097">
                  <c:v>0.7</c:v>
                </c:pt>
                <c:pt idx="2098">
                  <c:v>0.7</c:v>
                </c:pt>
                <c:pt idx="2099">
                  <c:v>0.5</c:v>
                </c:pt>
                <c:pt idx="2100">
                  <c:v>0.7</c:v>
                </c:pt>
                <c:pt idx="2101">
                  <c:v>0.5</c:v>
                </c:pt>
                <c:pt idx="2102">
                  <c:v>0.7</c:v>
                </c:pt>
                <c:pt idx="2103">
                  <c:v>1.2</c:v>
                </c:pt>
                <c:pt idx="2104">
                  <c:v>1.2</c:v>
                </c:pt>
                <c:pt idx="2105">
                  <c:v>0.9</c:v>
                </c:pt>
                <c:pt idx="2106">
                  <c:v>0.9</c:v>
                </c:pt>
                <c:pt idx="2107">
                  <c:v>0.1</c:v>
                </c:pt>
                <c:pt idx="2108">
                  <c:v>-0.2</c:v>
                </c:pt>
                <c:pt idx="2109">
                  <c:v>0.2</c:v>
                </c:pt>
                <c:pt idx="2110">
                  <c:v>0.1</c:v>
                </c:pt>
                <c:pt idx="2111">
                  <c:v>-0.1</c:v>
                </c:pt>
                <c:pt idx="2112">
                  <c:v>-0.5</c:v>
                </c:pt>
                <c:pt idx="2113">
                  <c:v>0.2</c:v>
                </c:pt>
                <c:pt idx="2114">
                  <c:v>-0.1</c:v>
                </c:pt>
                <c:pt idx="2115">
                  <c:v>0.1</c:v>
                </c:pt>
                <c:pt idx="2116">
                  <c:v>-0.8</c:v>
                </c:pt>
                <c:pt idx="2117">
                  <c:v>-1.5</c:v>
                </c:pt>
                <c:pt idx="2118">
                  <c:v>-1.4</c:v>
                </c:pt>
                <c:pt idx="2119">
                  <c:v>-0.9</c:v>
                </c:pt>
                <c:pt idx="2120">
                  <c:v>-1</c:v>
                </c:pt>
                <c:pt idx="2121">
                  <c:v>-1.3</c:v>
                </c:pt>
                <c:pt idx="2122">
                  <c:v>-1.5</c:v>
                </c:pt>
                <c:pt idx="2123">
                  <c:v>-0.9</c:v>
                </c:pt>
                <c:pt idx="2124">
                  <c:v>-1</c:v>
                </c:pt>
                <c:pt idx="2125">
                  <c:v>-0.7</c:v>
                </c:pt>
                <c:pt idx="2126">
                  <c:v>-1.4</c:v>
                </c:pt>
                <c:pt idx="2127">
                  <c:v>-1</c:v>
                </c:pt>
                <c:pt idx="2128">
                  <c:v>-0.7</c:v>
                </c:pt>
                <c:pt idx="2129">
                  <c:v>-1.2</c:v>
                </c:pt>
                <c:pt idx="2130">
                  <c:v>-0.3</c:v>
                </c:pt>
                <c:pt idx="2131">
                  <c:v>-0.6</c:v>
                </c:pt>
                <c:pt idx="2132">
                  <c:v>-0.3</c:v>
                </c:pt>
                <c:pt idx="2133">
                  <c:v>-0.5</c:v>
                </c:pt>
                <c:pt idx="2134">
                  <c:v>-0.8</c:v>
                </c:pt>
                <c:pt idx="2135">
                  <c:v>-0.2</c:v>
                </c:pt>
                <c:pt idx="2136">
                  <c:v>-0.1</c:v>
                </c:pt>
                <c:pt idx="2137">
                  <c:v>-0.6</c:v>
                </c:pt>
                <c:pt idx="2138">
                  <c:v>-0.1</c:v>
                </c:pt>
                <c:pt idx="2139">
                  <c:v>-1.4</c:v>
                </c:pt>
                <c:pt idx="2140">
                  <c:v>-1.1</c:v>
                </c:pt>
                <c:pt idx="2141">
                  <c:v>-1.1</c:v>
                </c:pt>
                <c:pt idx="2142">
                  <c:v>-1.1</c:v>
                </c:pt>
                <c:pt idx="2143">
                  <c:v>-1</c:v>
                </c:pt>
                <c:pt idx="2144">
                  <c:v>-0.6</c:v>
                </c:pt>
                <c:pt idx="2145">
                  <c:v>-0.5</c:v>
                </c:pt>
                <c:pt idx="2146">
                  <c:v>-0.5</c:v>
                </c:pt>
                <c:pt idx="2147">
                  <c:v>-0.5</c:v>
                </c:pt>
                <c:pt idx="2148">
                  <c:v>-0.8</c:v>
                </c:pt>
                <c:pt idx="2149">
                  <c:v>-1.4</c:v>
                </c:pt>
                <c:pt idx="2150">
                  <c:v>-1.2</c:v>
                </c:pt>
                <c:pt idx="2151">
                  <c:v>-1.1</c:v>
                </c:pt>
                <c:pt idx="2152">
                  <c:v>-1.3</c:v>
                </c:pt>
                <c:pt idx="2153">
                  <c:v>-1.9</c:v>
                </c:pt>
                <c:pt idx="2154">
                  <c:v>-1.1</c:v>
                </c:pt>
                <c:pt idx="2155">
                  <c:v>-0.5</c:v>
                </c:pt>
                <c:pt idx="2156">
                  <c:v>-0.5</c:v>
                </c:pt>
                <c:pt idx="2157">
                  <c:v>-0.1</c:v>
                </c:pt>
                <c:pt idx="2158">
                  <c:v>-0.3</c:v>
                </c:pt>
                <c:pt idx="2159">
                  <c:v>-0.6</c:v>
                </c:pt>
                <c:pt idx="2160">
                  <c:v>-0.5</c:v>
                </c:pt>
                <c:pt idx="2161">
                  <c:v>-0.9</c:v>
                </c:pt>
                <c:pt idx="2162">
                  <c:v>-0.5</c:v>
                </c:pt>
                <c:pt idx="2163">
                  <c:v>-0.4</c:v>
                </c:pt>
                <c:pt idx="2164">
                  <c:v>-0.2</c:v>
                </c:pt>
                <c:pt idx="2165">
                  <c:v>-0.4</c:v>
                </c:pt>
                <c:pt idx="2166">
                  <c:v>-0.4</c:v>
                </c:pt>
                <c:pt idx="2167">
                  <c:v>-0.3</c:v>
                </c:pt>
                <c:pt idx="2168">
                  <c:v>-0.7</c:v>
                </c:pt>
                <c:pt idx="2169">
                  <c:v>-0.2</c:v>
                </c:pt>
                <c:pt idx="2170">
                  <c:v>-0.3</c:v>
                </c:pt>
                <c:pt idx="2171">
                  <c:v>0</c:v>
                </c:pt>
                <c:pt idx="2172">
                  <c:v>-1.1</c:v>
                </c:pt>
                <c:pt idx="2173">
                  <c:v>-0.4</c:v>
                </c:pt>
                <c:pt idx="2174">
                  <c:v>-2.2</c:v>
                </c:pt>
                <c:pt idx="2175">
                  <c:v>-1.9</c:v>
                </c:pt>
                <c:pt idx="2176">
                  <c:v>-1.6</c:v>
                </c:pt>
                <c:pt idx="2177">
                  <c:v>-0.7</c:v>
                </c:pt>
                <c:pt idx="2178">
                  <c:v>-0.5</c:v>
                </c:pt>
                <c:pt idx="2179">
                  <c:v>-1.2</c:v>
                </c:pt>
                <c:pt idx="2180">
                  <c:v>-0.8</c:v>
                </c:pt>
                <c:pt idx="2181">
                  <c:v>-0.8</c:v>
                </c:pt>
                <c:pt idx="2182">
                  <c:v>-1.2</c:v>
                </c:pt>
                <c:pt idx="2183">
                  <c:v>-2.2</c:v>
                </c:pt>
                <c:pt idx="2184">
                  <c:v>-0.7</c:v>
                </c:pt>
                <c:pt idx="2185">
                  <c:v>-1.1</c:v>
                </c:pt>
                <c:pt idx="2186">
                  <c:v>-1.2</c:v>
                </c:pt>
                <c:pt idx="2187">
                  <c:v>-1.3</c:v>
                </c:pt>
                <c:pt idx="2188">
                  <c:v>-1.2</c:v>
                </c:pt>
                <c:pt idx="2189">
                  <c:v>-1.1</c:v>
                </c:pt>
                <c:pt idx="2190">
                  <c:v>-2.2</c:v>
                </c:pt>
                <c:pt idx="2191">
                  <c:v>-1.9</c:v>
                </c:pt>
                <c:pt idx="2192">
                  <c:v>-1.9</c:v>
                </c:pt>
                <c:pt idx="2193">
                  <c:v>-2.6</c:v>
                </c:pt>
                <c:pt idx="2194">
                  <c:v>-1.8</c:v>
                </c:pt>
                <c:pt idx="2195">
                  <c:v>-2.3</c:v>
                </c:pt>
                <c:pt idx="2196">
                  <c:v>-1.2</c:v>
                </c:pt>
                <c:pt idx="2197">
                  <c:v>-0.5</c:v>
                </c:pt>
                <c:pt idx="2198">
                  <c:v>-0.5</c:v>
                </c:pt>
                <c:pt idx="2199">
                  <c:v>-1</c:v>
                </c:pt>
                <c:pt idx="2200">
                  <c:v>-1.4</c:v>
                </c:pt>
                <c:pt idx="2201">
                  <c:v>-0.5</c:v>
                </c:pt>
                <c:pt idx="2202">
                  <c:v>-0.2</c:v>
                </c:pt>
                <c:pt idx="2203">
                  <c:v>-0.8</c:v>
                </c:pt>
                <c:pt idx="2204">
                  <c:v>-0.6</c:v>
                </c:pt>
                <c:pt idx="2205">
                  <c:v>-0.7</c:v>
                </c:pt>
                <c:pt idx="2206">
                  <c:v>-0.3</c:v>
                </c:pt>
                <c:pt idx="2207">
                  <c:v>-1</c:v>
                </c:pt>
                <c:pt idx="2208">
                  <c:v>-1</c:v>
                </c:pt>
                <c:pt idx="2209">
                  <c:v>-0.3</c:v>
                </c:pt>
                <c:pt idx="2210">
                  <c:v>-0.5</c:v>
                </c:pt>
                <c:pt idx="2211">
                  <c:v>-0.5</c:v>
                </c:pt>
                <c:pt idx="2212">
                  <c:v>0</c:v>
                </c:pt>
                <c:pt idx="2213">
                  <c:v>-1.1</c:v>
                </c:pt>
                <c:pt idx="2214">
                  <c:v>-0.8</c:v>
                </c:pt>
                <c:pt idx="2215">
                  <c:v>-1.2</c:v>
                </c:pt>
                <c:pt idx="2216">
                  <c:v>-1.1</c:v>
                </c:pt>
                <c:pt idx="2217">
                  <c:v>-1.4</c:v>
                </c:pt>
                <c:pt idx="2218">
                  <c:v>-1</c:v>
                </c:pt>
                <c:pt idx="2219">
                  <c:v>-1.6</c:v>
                </c:pt>
                <c:pt idx="2220">
                  <c:v>-1.3</c:v>
                </c:pt>
                <c:pt idx="2221">
                  <c:v>-1.2</c:v>
                </c:pt>
                <c:pt idx="2222">
                  <c:v>-0.7</c:v>
                </c:pt>
                <c:pt idx="2223">
                  <c:v>-0.6</c:v>
                </c:pt>
                <c:pt idx="2224">
                  <c:v>-0.5</c:v>
                </c:pt>
                <c:pt idx="2225">
                  <c:v>-0.3</c:v>
                </c:pt>
                <c:pt idx="2226">
                  <c:v>-0.2</c:v>
                </c:pt>
                <c:pt idx="2227">
                  <c:v>-1.7</c:v>
                </c:pt>
                <c:pt idx="2228">
                  <c:v>-1.7</c:v>
                </c:pt>
                <c:pt idx="2229">
                  <c:v>-1.9</c:v>
                </c:pt>
                <c:pt idx="2230">
                  <c:v>-0.8</c:v>
                </c:pt>
                <c:pt idx="2231">
                  <c:v>-0.6</c:v>
                </c:pt>
                <c:pt idx="2232">
                  <c:v>-0.8</c:v>
                </c:pt>
                <c:pt idx="2233">
                  <c:v>-2.3</c:v>
                </c:pt>
                <c:pt idx="2234">
                  <c:v>-1.1</c:v>
                </c:pt>
                <c:pt idx="2235">
                  <c:v>0.2</c:v>
                </c:pt>
                <c:pt idx="2236">
                  <c:v>-0.8</c:v>
                </c:pt>
                <c:pt idx="2237">
                  <c:v>-1.2</c:v>
                </c:pt>
                <c:pt idx="2238">
                  <c:v>-1.8</c:v>
                </c:pt>
                <c:pt idx="2239">
                  <c:v>-1.4</c:v>
                </c:pt>
                <c:pt idx="2240">
                  <c:v>-0.6</c:v>
                </c:pt>
                <c:pt idx="2241">
                  <c:v>0.3</c:v>
                </c:pt>
                <c:pt idx="2242">
                  <c:v>0.1</c:v>
                </c:pt>
                <c:pt idx="2243">
                  <c:v>-0.1</c:v>
                </c:pt>
                <c:pt idx="2244">
                  <c:v>0</c:v>
                </c:pt>
                <c:pt idx="2245">
                  <c:v>0.4</c:v>
                </c:pt>
                <c:pt idx="2246">
                  <c:v>0.1</c:v>
                </c:pt>
                <c:pt idx="2247">
                  <c:v>-0.6</c:v>
                </c:pt>
                <c:pt idx="2248">
                  <c:v>-1.2</c:v>
                </c:pt>
                <c:pt idx="2249">
                  <c:v>-0.6</c:v>
                </c:pt>
                <c:pt idx="2250">
                  <c:v>0.6</c:v>
                </c:pt>
                <c:pt idx="2251">
                  <c:v>0.8</c:v>
                </c:pt>
                <c:pt idx="2252">
                  <c:v>0.7</c:v>
                </c:pt>
                <c:pt idx="2253">
                  <c:v>0.7</c:v>
                </c:pt>
                <c:pt idx="2254">
                  <c:v>0.6</c:v>
                </c:pt>
                <c:pt idx="2255">
                  <c:v>0.8</c:v>
                </c:pt>
                <c:pt idx="2256">
                  <c:v>0.7</c:v>
                </c:pt>
                <c:pt idx="2257">
                  <c:v>1.4</c:v>
                </c:pt>
                <c:pt idx="2258">
                  <c:v>0.6</c:v>
                </c:pt>
                <c:pt idx="2259">
                  <c:v>0.5</c:v>
                </c:pt>
                <c:pt idx="2260">
                  <c:v>1</c:v>
                </c:pt>
                <c:pt idx="2261">
                  <c:v>0.2</c:v>
                </c:pt>
                <c:pt idx="2262">
                  <c:v>0.7</c:v>
                </c:pt>
                <c:pt idx="2263">
                  <c:v>0.6</c:v>
                </c:pt>
                <c:pt idx="2264">
                  <c:v>1.5</c:v>
                </c:pt>
                <c:pt idx="2265">
                  <c:v>1.1</c:v>
                </c:pt>
                <c:pt idx="2266">
                  <c:v>1.3</c:v>
                </c:pt>
                <c:pt idx="2267">
                  <c:v>1.5</c:v>
                </c:pt>
                <c:pt idx="2268">
                  <c:v>1.4</c:v>
                </c:pt>
                <c:pt idx="2269">
                  <c:v>1.8</c:v>
                </c:pt>
                <c:pt idx="2270">
                  <c:v>1.8</c:v>
                </c:pt>
                <c:pt idx="2271">
                  <c:v>1.6</c:v>
                </c:pt>
                <c:pt idx="2272">
                  <c:v>1.8</c:v>
                </c:pt>
                <c:pt idx="2273">
                  <c:v>2.4</c:v>
                </c:pt>
                <c:pt idx="2274">
                  <c:v>2.2</c:v>
                </c:pt>
                <c:pt idx="2275">
                  <c:v>1.7</c:v>
                </c:pt>
                <c:pt idx="2276">
                  <c:v>1</c:v>
                </c:pt>
                <c:pt idx="2277">
                  <c:v>1.4</c:v>
                </c:pt>
                <c:pt idx="2278">
                  <c:v>2</c:v>
                </c:pt>
                <c:pt idx="2279">
                  <c:v>1.9</c:v>
                </c:pt>
                <c:pt idx="2280">
                  <c:v>2.2</c:v>
                </c:pt>
                <c:pt idx="2281">
                  <c:v>2.1</c:v>
                </c:pt>
                <c:pt idx="2282">
                  <c:v>2.5</c:v>
                </c:pt>
                <c:pt idx="2283">
                  <c:v>2.5</c:v>
                </c:pt>
                <c:pt idx="2284">
                  <c:v>2.4</c:v>
                </c:pt>
                <c:pt idx="2285">
                  <c:v>2.5</c:v>
                </c:pt>
                <c:pt idx="2286">
                  <c:v>2.6</c:v>
                </c:pt>
                <c:pt idx="2287">
                  <c:v>3</c:v>
                </c:pt>
                <c:pt idx="2288">
                  <c:v>2.7</c:v>
                </c:pt>
                <c:pt idx="2289">
                  <c:v>2.8</c:v>
                </c:pt>
                <c:pt idx="2290">
                  <c:v>3.5</c:v>
                </c:pt>
                <c:pt idx="2291">
                  <c:v>3.4</c:v>
                </c:pt>
                <c:pt idx="2292">
                  <c:v>3.8</c:v>
                </c:pt>
                <c:pt idx="2293">
                  <c:v>3.9</c:v>
                </c:pt>
                <c:pt idx="2294">
                  <c:v>3.8</c:v>
                </c:pt>
                <c:pt idx="2295">
                  <c:v>4.1</c:v>
                </c:pt>
                <c:pt idx="2296">
                  <c:v>4.1</c:v>
                </c:pt>
                <c:pt idx="2297">
                  <c:v>4.1</c:v>
                </c:pt>
                <c:pt idx="2298">
                  <c:v>4.3</c:v>
                </c:pt>
                <c:pt idx="2299">
                  <c:v>4.2</c:v>
                </c:pt>
                <c:pt idx="2300">
                  <c:v>4.4</c:v>
                </c:pt>
                <c:pt idx="2301">
                  <c:v>4.6</c:v>
                </c:pt>
                <c:pt idx="2302">
                  <c:v>4.4</c:v>
                </c:pt>
                <c:pt idx="2303">
                  <c:v>4.7</c:v>
                </c:pt>
                <c:pt idx="2304">
                  <c:v>5</c:v>
                </c:pt>
                <c:pt idx="2305">
                  <c:v>4.8</c:v>
                </c:pt>
                <c:pt idx="2306">
                  <c:v>4.8</c:v>
                </c:pt>
                <c:pt idx="2307">
                  <c:v>4.7</c:v>
                </c:pt>
                <c:pt idx="2308">
                  <c:v>4.7</c:v>
                </c:pt>
                <c:pt idx="2309">
                  <c:v>4.9</c:v>
                </c:pt>
                <c:pt idx="2310">
                  <c:v>4.8</c:v>
                </c:pt>
                <c:pt idx="2311">
                  <c:v>4.9</c:v>
                </c:pt>
                <c:pt idx="2312">
                  <c:v>4.9</c:v>
                </c:pt>
                <c:pt idx="2313">
                  <c:v>4.8</c:v>
                </c:pt>
                <c:pt idx="2314">
                  <c:v>4.8</c:v>
                </c:pt>
                <c:pt idx="2315">
                  <c:v>4.8</c:v>
                </c:pt>
                <c:pt idx="2316">
                  <c:v>4.7</c:v>
                </c:pt>
                <c:pt idx="2317">
                  <c:v>4.9</c:v>
                </c:pt>
                <c:pt idx="2318">
                  <c:v>4.9</c:v>
                </c:pt>
                <c:pt idx="2319">
                  <c:v>4.8</c:v>
                </c:pt>
                <c:pt idx="2320">
                  <c:v>4.8</c:v>
                </c:pt>
                <c:pt idx="2321">
                  <c:v>4.9</c:v>
                </c:pt>
                <c:pt idx="2322">
                  <c:v>5</c:v>
                </c:pt>
                <c:pt idx="2323">
                  <c:v>5.1</c:v>
                </c:pt>
                <c:pt idx="2324">
                  <c:v>5</c:v>
                </c:pt>
                <c:pt idx="2325">
                  <c:v>5</c:v>
                </c:pt>
                <c:pt idx="2326">
                  <c:v>5.2</c:v>
                </c:pt>
                <c:pt idx="2327">
                  <c:v>5.3</c:v>
                </c:pt>
                <c:pt idx="2328">
                  <c:v>5.6</c:v>
                </c:pt>
                <c:pt idx="2329">
                  <c:v>5.6</c:v>
                </c:pt>
                <c:pt idx="2330">
                  <c:v>5.6</c:v>
                </c:pt>
                <c:pt idx="2331">
                  <c:v>5.9</c:v>
                </c:pt>
                <c:pt idx="2332">
                  <c:v>5.9</c:v>
                </c:pt>
                <c:pt idx="2333">
                  <c:v>6</c:v>
                </c:pt>
                <c:pt idx="2334">
                  <c:v>6</c:v>
                </c:pt>
                <c:pt idx="2335">
                  <c:v>6.1</c:v>
                </c:pt>
                <c:pt idx="2336">
                  <c:v>6.1</c:v>
                </c:pt>
                <c:pt idx="2337">
                  <c:v>6.4</c:v>
                </c:pt>
                <c:pt idx="2338">
                  <c:v>6.4</c:v>
                </c:pt>
                <c:pt idx="2339">
                  <c:v>6.6</c:v>
                </c:pt>
                <c:pt idx="2340">
                  <c:v>6.7</c:v>
                </c:pt>
                <c:pt idx="2341">
                  <c:v>6.7</c:v>
                </c:pt>
                <c:pt idx="2342">
                  <c:v>6.8</c:v>
                </c:pt>
                <c:pt idx="2343">
                  <c:v>6.9</c:v>
                </c:pt>
                <c:pt idx="2344">
                  <c:v>7</c:v>
                </c:pt>
                <c:pt idx="2345">
                  <c:v>7</c:v>
                </c:pt>
                <c:pt idx="2346">
                  <c:v>7</c:v>
                </c:pt>
                <c:pt idx="2347">
                  <c:v>7.1</c:v>
                </c:pt>
                <c:pt idx="2348">
                  <c:v>7</c:v>
                </c:pt>
                <c:pt idx="2349">
                  <c:v>7.1</c:v>
                </c:pt>
                <c:pt idx="2350">
                  <c:v>7.2</c:v>
                </c:pt>
                <c:pt idx="2351">
                  <c:v>7.2</c:v>
                </c:pt>
                <c:pt idx="2352">
                  <c:v>7.3</c:v>
                </c:pt>
                <c:pt idx="2353">
                  <c:v>7.3</c:v>
                </c:pt>
                <c:pt idx="2354">
                  <c:v>7.3</c:v>
                </c:pt>
                <c:pt idx="2355">
                  <c:v>7.4</c:v>
                </c:pt>
                <c:pt idx="2356">
                  <c:v>7.4</c:v>
                </c:pt>
                <c:pt idx="2357">
                  <c:v>7.6</c:v>
                </c:pt>
                <c:pt idx="2358">
                  <c:v>7.6</c:v>
                </c:pt>
                <c:pt idx="2359">
                  <c:v>7.7</c:v>
                </c:pt>
                <c:pt idx="2360">
                  <c:v>7.7</c:v>
                </c:pt>
                <c:pt idx="2361">
                  <c:v>7.6</c:v>
                </c:pt>
                <c:pt idx="2362">
                  <c:v>7.9</c:v>
                </c:pt>
                <c:pt idx="2363">
                  <c:v>7.7</c:v>
                </c:pt>
                <c:pt idx="2364">
                  <c:v>7.8</c:v>
                </c:pt>
                <c:pt idx="2365">
                  <c:v>7.8</c:v>
                </c:pt>
                <c:pt idx="2366">
                  <c:v>8</c:v>
                </c:pt>
                <c:pt idx="2367">
                  <c:v>8.2</c:v>
                </c:pt>
                <c:pt idx="2368">
                  <c:v>8.3</c:v>
                </c:pt>
                <c:pt idx="2369">
                  <c:v>8.2</c:v>
                </c:pt>
                <c:pt idx="2370">
                  <c:v>8.2</c:v>
                </c:pt>
                <c:pt idx="2371">
                  <c:v>8.2</c:v>
                </c:pt>
                <c:pt idx="2372">
                  <c:v>8.7</c:v>
                </c:pt>
                <c:pt idx="2373">
                  <c:v>8.8</c:v>
                </c:pt>
                <c:pt idx="2374">
                  <c:v>8.1</c:v>
                </c:pt>
                <c:pt idx="2375">
                  <c:v>8.1</c:v>
                </c:pt>
                <c:pt idx="2376">
                  <c:v>8.5</c:v>
                </c:pt>
                <c:pt idx="2377">
                  <c:v>8.7</c:v>
                </c:pt>
                <c:pt idx="2378">
                  <c:v>8.7</c:v>
                </c:pt>
                <c:pt idx="2379">
                  <c:v>8</c:v>
                </c:pt>
                <c:pt idx="2380">
                  <c:v>8.1</c:v>
                </c:pt>
                <c:pt idx="2381">
                  <c:v>8.4</c:v>
                </c:pt>
                <c:pt idx="2382">
                  <c:v>8.1</c:v>
                </c:pt>
                <c:pt idx="2383">
                  <c:v>8.6</c:v>
                </c:pt>
                <c:pt idx="2384">
                  <c:v>8.7</c:v>
                </c:pt>
                <c:pt idx="2385">
                  <c:v>8.7</c:v>
                </c:pt>
                <c:pt idx="2386">
                  <c:v>8.6</c:v>
                </c:pt>
                <c:pt idx="2387">
                  <c:v>8.4</c:v>
                </c:pt>
                <c:pt idx="2388">
                  <c:v>8.5</c:v>
                </c:pt>
                <c:pt idx="2389">
                  <c:v>8.5</c:v>
                </c:pt>
                <c:pt idx="2390">
                  <c:v>8.8</c:v>
                </c:pt>
                <c:pt idx="2391">
                  <c:v>8.8</c:v>
                </c:pt>
                <c:pt idx="2392">
                  <c:v>8.6</c:v>
                </c:pt>
                <c:pt idx="2393">
                  <c:v>8</c:v>
                </c:pt>
                <c:pt idx="2394">
                  <c:v>8.3</c:v>
                </c:pt>
                <c:pt idx="2395">
                  <c:v>8.2</c:v>
                </c:pt>
                <c:pt idx="2396">
                  <c:v>8.3</c:v>
                </c:pt>
                <c:pt idx="2397">
                  <c:v>8</c:v>
                </c:pt>
                <c:pt idx="2398">
                  <c:v>7.9</c:v>
                </c:pt>
                <c:pt idx="2399">
                  <c:v>7.8</c:v>
                </c:pt>
                <c:pt idx="2400">
                  <c:v>7.9</c:v>
                </c:pt>
                <c:pt idx="2401">
                  <c:v>7.8</c:v>
                </c:pt>
                <c:pt idx="2402">
                  <c:v>7.7</c:v>
                </c:pt>
                <c:pt idx="2403">
                  <c:v>7.6</c:v>
                </c:pt>
                <c:pt idx="2404">
                  <c:v>7.5</c:v>
                </c:pt>
                <c:pt idx="2405">
                  <c:v>7.4</c:v>
                </c:pt>
                <c:pt idx="2406">
                  <c:v>7.1</c:v>
                </c:pt>
                <c:pt idx="2407">
                  <c:v>7.1</c:v>
                </c:pt>
                <c:pt idx="2408">
                  <c:v>7.1</c:v>
                </c:pt>
                <c:pt idx="2409">
                  <c:v>7.1</c:v>
                </c:pt>
                <c:pt idx="2410">
                  <c:v>7.1</c:v>
                </c:pt>
                <c:pt idx="2411">
                  <c:v>7</c:v>
                </c:pt>
                <c:pt idx="2412">
                  <c:v>7.2</c:v>
                </c:pt>
                <c:pt idx="2413">
                  <c:v>7.2</c:v>
                </c:pt>
                <c:pt idx="2414">
                  <c:v>7</c:v>
                </c:pt>
                <c:pt idx="2415">
                  <c:v>7</c:v>
                </c:pt>
                <c:pt idx="2416">
                  <c:v>7</c:v>
                </c:pt>
                <c:pt idx="2417">
                  <c:v>7.2</c:v>
                </c:pt>
                <c:pt idx="2418">
                  <c:v>7</c:v>
                </c:pt>
                <c:pt idx="2419">
                  <c:v>7.2</c:v>
                </c:pt>
                <c:pt idx="2420">
                  <c:v>7.1</c:v>
                </c:pt>
                <c:pt idx="2421">
                  <c:v>7.1</c:v>
                </c:pt>
                <c:pt idx="2422">
                  <c:v>7.2</c:v>
                </c:pt>
                <c:pt idx="2423">
                  <c:v>7.3</c:v>
                </c:pt>
                <c:pt idx="2424">
                  <c:v>7.3</c:v>
                </c:pt>
                <c:pt idx="2425">
                  <c:v>7.3</c:v>
                </c:pt>
                <c:pt idx="2426">
                  <c:v>7.3</c:v>
                </c:pt>
                <c:pt idx="2427">
                  <c:v>7.4</c:v>
                </c:pt>
                <c:pt idx="2428">
                  <c:v>7.3</c:v>
                </c:pt>
                <c:pt idx="2429">
                  <c:v>7.2</c:v>
                </c:pt>
                <c:pt idx="2430">
                  <c:v>7.3</c:v>
                </c:pt>
                <c:pt idx="2431">
                  <c:v>7.3</c:v>
                </c:pt>
                <c:pt idx="2432">
                  <c:v>7.4</c:v>
                </c:pt>
                <c:pt idx="2433">
                  <c:v>7.4</c:v>
                </c:pt>
                <c:pt idx="2434">
                  <c:v>7.5</c:v>
                </c:pt>
                <c:pt idx="2435">
                  <c:v>7.4</c:v>
                </c:pt>
                <c:pt idx="2436">
                  <c:v>7.5</c:v>
                </c:pt>
                <c:pt idx="2437">
                  <c:v>7.6</c:v>
                </c:pt>
                <c:pt idx="2438">
                  <c:v>7.7</c:v>
                </c:pt>
                <c:pt idx="2439">
                  <c:v>7.8</c:v>
                </c:pt>
                <c:pt idx="2440">
                  <c:v>7.7</c:v>
                </c:pt>
                <c:pt idx="2441">
                  <c:v>7.8</c:v>
                </c:pt>
                <c:pt idx="2442">
                  <c:v>8</c:v>
                </c:pt>
                <c:pt idx="2443">
                  <c:v>8</c:v>
                </c:pt>
                <c:pt idx="2444">
                  <c:v>8</c:v>
                </c:pt>
                <c:pt idx="2445">
                  <c:v>8.1</c:v>
                </c:pt>
                <c:pt idx="2446">
                  <c:v>8</c:v>
                </c:pt>
                <c:pt idx="2447">
                  <c:v>8.1</c:v>
                </c:pt>
                <c:pt idx="2448">
                  <c:v>8.2</c:v>
                </c:pt>
                <c:pt idx="2449">
                  <c:v>8.1</c:v>
                </c:pt>
                <c:pt idx="2450">
                  <c:v>8.2</c:v>
                </c:pt>
                <c:pt idx="2451">
                  <c:v>8.3</c:v>
                </c:pt>
                <c:pt idx="2452">
                  <c:v>8.2</c:v>
                </c:pt>
                <c:pt idx="2453">
                  <c:v>8.2</c:v>
                </c:pt>
                <c:pt idx="2454">
                  <c:v>8.2</c:v>
                </c:pt>
                <c:pt idx="2455">
                  <c:v>8.3</c:v>
                </c:pt>
                <c:pt idx="2456">
                  <c:v>8.5</c:v>
                </c:pt>
                <c:pt idx="2457">
                  <c:v>8.4</c:v>
                </c:pt>
                <c:pt idx="2458">
                  <c:v>7.8</c:v>
                </c:pt>
                <c:pt idx="2459">
                  <c:v>7.9</c:v>
                </c:pt>
                <c:pt idx="2460">
                  <c:v>8</c:v>
                </c:pt>
                <c:pt idx="2461">
                  <c:v>8</c:v>
                </c:pt>
                <c:pt idx="2462">
                  <c:v>8.1</c:v>
                </c:pt>
                <c:pt idx="2463">
                  <c:v>8.4</c:v>
                </c:pt>
                <c:pt idx="2464">
                  <c:v>8.3</c:v>
                </c:pt>
                <c:pt idx="2465">
                  <c:v>8.3</c:v>
                </c:pt>
                <c:pt idx="2466">
                  <c:v>8.5</c:v>
                </c:pt>
                <c:pt idx="2467">
                  <c:v>9.2</c:v>
                </c:pt>
                <c:pt idx="2468">
                  <c:v>9.5</c:v>
                </c:pt>
                <c:pt idx="2469">
                  <c:v>9.2</c:v>
                </c:pt>
                <c:pt idx="2470">
                  <c:v>7.7</c:v>
                </c:pt>
                <c:pt idx="2471">
                  <c:v>7.7</c:v>
                </c:pt>
                <c:pt idx="2472">
                  <c:v>8.2</c:v>
                </c:pt>
                <c:pt idx="2473">
                  <c:v>8.3</c:v>
                </c:pt>
                <c:pt idx="2474">
                  <c:v>8.7</c:v>
                </c:pt>
                <c:pt idx="2475">
                  <c:v>8.6</c:v>
                </c:pt>
                <c:pt idx="2476">
                  <c:v>8.9</c:v>
                </c:pt>
                <c:pt idx="2477">
                  <c:v>8.8</c:v>
                </c:pt>
                <c:pt idx="2478">
                  <c:v>8.9</c:v>
                </c:pt>
                <c:pt idx="2479">
                  <c:v>8.8</c:v>
                </c:pt>
                <c:pt idx="2480">
                  <c:v>8.8</c:v>
                </c:pt>
                <c:pt idx="2481">
                  <c:v>9</c:v>
                </c:pt>
                <c:pt idx="2482">
                  <c:v>9</c:v>
                </c:pt>
                <c:pt idx="2483">
                  <c:v>9</c:v>
                </c:pt>
                <c:pt idx="2484">
                  <c:v>8.8</c:v>
                </c:pt>
                <c:pt idx="2485">
                  <c:v>8.9</c:v>
                </c:pt>
                <c:pt idx="2486">
                  <c:v>8.7</c:v>
                </c:pt>
                <c:pt idx="2487">
                  <c:v>8.7</c:v>
                </c:pt>
                <c:pt idx="2488">
                  <c:v>8.8</c:v>
                </c:pt>
                <c:pt idx="2489">
                  <c:v>8.7</c:v>
                </c:pt>
                <c:pt idx="2490">
                  <c:v>8.6</c:v>
                </c:pt>
                <c:pt idx="2491">
                  <c:v>8.6</c:v>
                </c:pt>
                <c:pt idx="2492">
                  <c:v>8.7</c:v>
                </c:pt>
                <c:pt idx="2493">
                  <c:v>8.6</c:v>
                </c:pt>
                <c:pt idx="2494">
                  <c:v>8.5</c:v>
                </c:pt>
                <c:pt idx="2495">
                  <c:v>8.3</c:v>
                </c:pt>
                <c:pt idx="2496">
                  <c:v>8.1</c:v>
                </c:pt>
                <c:pt idx="2497">
                  <c:v>8.3</c:v>
                </c:pt>
                <c:pt idx="2498">
                  <c:v>8.2</c:v>
                </c:pt>
                <c:pt idx="2499">
                  <c:v>8.3</c:v>
                </c:pt>
                <c:pt idx="2500">
                  <c:v>8.3</c:v>
                </c:pt>
                <c:pt idx="2501">
                  <c:v>8.4</c:v>
                </c:pt>
                <c:pt idx="2502">
                  <c:v>8.4</c:v>
                </c:pt>
                <c:pt idx="2503">
                  <c:v>8.4</c:v>
                </c:pt>
                <c:pt idx="2504">
                  <c:v>8.6</c:v>
                </c:pt>
                <c:pt idx="2505">
                  <c:v>8.5</c:v>
                </c:pt>
                <c:pt idx="2506">
                  <c:v>8.1</c:v>
                </c:pt>
                <c:pt idx="2507">
                  <c:v>7.7</c:v>
                </c:pt>
                <c:pt idx="2508">
                  <c:v>7.7</c:v>
                </c:pt>
                <c:pt idx="2509">
                  <c:v>7.9</c:v>
                </c:pt>
                <c:pt idx="2510">
                  <c:v>7.9</c:v>
                </c:pt>
                <c:pt idx="2511">
                  <c:v>7.9</c:v>
                </c:pt>
                <c:pt idx="2512">
                  <c:v>8.1</c:v>
                </c:pt>
                <c:pt idx="2513">
                  <c:v>8.3</c:v>
                </c:pt>
                <c:pt idx="2514">
                  <c:v>8.4</c:v>
                </c:pt>
                <c:pt idx="2515">
                  <c:v>8.2</c:v>
                </c:pt>
                <c:pt idx="2516">
                  <c:v>8.2</c:v>
                </c:pt>
                <c:pt idx="2517">
                  <c:v>8.1</c:v>
                </c:pt>
                <c:pt idx="2518">
                  <c:v>8.2</c:v>
                </c:pt>
                <c:pt idx="2519">
                  <c:v>8.1</c:v>
                </c:pt>
                <c:pt idx="2520">
                  <c:v>8.1</c:v>
                </c:pt>
                <c:pt idx="2521">
                  <c:v>8.2</c:v>
                </c:pt>
                <c:pt idx="2522">
                  <c:v>8.1</c:v>
                </c:pt>
                <c:pt idx="2523">
                  <c:v>8.3</c:v>
                </c:pt>
                <c:pt idx="2524">
                  <c:v>8.2</c:v>
                </c:pt>
                <c:pt idx="2525">
                  <c:v>8.2</c:v>
                </c:pt>
                <c:pt idx="2526">
                  <c:v>8.2</c:v>
                </c:pt>
                <c:pt idx="2527">
                  <c:v>8.2</c:v>
                </c:pt>
                <c:pt idx="2528">
                  <c:v>8.1</c:v>
                </c:pt>
                <c:pt idx="2529">
                  <c:v>8.2</c:v>
                </c:pt>
                <c:pt idx="2530">
                  <c:v>8.4</c:v>
                </c:pt>
                <c:pt idx="2531">
                  <c:v>8.3</c:v>
                </c:pt>
                <c:pt idx="2532">
                  <c:v>8.3</c:v>
                </c:pt>
                <c:pt idx="2533">
                  <c:v>8.4</c:v>
                </c:pt>
                <c:pt idx="2534">
                  <c:v>8.5</c:v>
                </c:pt>
                <c:pt idx="2535">
                  <c:v>7.8</c:v>
                </c:pt>
                <c:pt idx="2536">
                  <c:v>7.4</c:v>
                </c:pt>
                <c:pt idx="2537">
                  <c:v>7.2</c:v>
                </c:pt>
                <c:pt idx="2538">
                  <c:v>7.2</c:v>
                </c:pt>
                <c:pt idx="2539">
                  <c:v>7.2</c:v>
                </c:pt>
                <c:pt idx="2540">
                  <c:v>7.3</c:v>
                </c:pt>
                <c:pt idx="2541">
                  <c:v>7.1</c:v>
                </c:pt>
                <c:pt idx="2542">
                  <c:v>7</c:v>
                </c:pt>
                <c:pt idx="2543">
                  <c:v>7.1</c:v>
                </c:pt>
                <c:pt idx="2544">
                  <c:v>7.1</c:v>
                </c:pt>
                <c:pt idx="2545">
                  <c:v>7</c:v>
                </c:pt>
                <c:pt idx="2546">
                  <c:v>6.8</c:v>
                </c:pt>
                <c:pt idx="2547">
                  <c:v>6.9</c:v>
                </c:pt>
                <c:pt idx="2548">
                  <c:v>6.7</c:v>
                </c:pt>
                <c:pt idx="2549">
                  <c:v>6.3</c:v>
                </c:pt>
                <c:pt idx="2550">
                  <c:v>6.3</c:v>
                </c:pt>
                <c:pt idx="2551">
                  <c:v>6</c:v>
                </c:pt>
                <c:pt idx="2552">
                  <c:v>5.9</c:v>
                </c:pt>
                <c:pt idx="2553">
                  <c:v>5.8</c:v>
                </c:pt>
                <c:pt idx="2554">
                  <c:v>5.7</c:v>
                </c:pt>
                <c:pt idx="2555">
                  <c:v>5.8</c:v>
                </c:pt>
                <c:pt idx="2556">
                  <c:v>5.8</c:v>
                </c:pt>
                <c:pt idx="2557">
                  <c:v>5.7</c:v>
                </c:pt>
                <c:pt idx="2558">
                  <c:v>5.7</c:v>
                </c:pt>
                <c:pt idx="2559">
                  <c:v>5.6</c:v>
                </c:pt>
                <c:pt idx="2560">
                  <c:v>5.6</c:v>
                </c:pt>
                <c:pt idx="2561">
                  <c:v>6</c:v>
                </c:pt>
                <c:pt idx="2562">
                  <c:v>6.2</c:v>
                </c:pt>
                <c:pt idx="2563">
                  <c:v>6.1</c:v>
                </c:pt>
                <c:pt idx="2564">
                  <c:v>5.8</c:v>
                </c:pt>
                <c:pt idx="2565">
                  <c:v>5.8</c:v>
                </c:pt>
                <c:pt idx="2566">
                  <c:v>5.5</c:v>
                </c:pt>
                <c:pt idx="2567">
                  <c:v>5.8</c:v>
                </c:pt>
                <c:pt idx="2568">
                  <c:v>5.8</c:v>
                </c:pt>
                <c:pt idx="2569">
                  <c:v>5.6</c:v>
                </c:pt>
                <c:pt idx="2570">
                  <c:v>5.6</c:v>
                </c:pt>
                <c:pt idx="2571">
                  <c:v>5.6</c:v>
                </c:pt>
                <c:pt idx="2572">
                  <c:v>5.6</c:v>
                </c:pt>
                <c:pt idx="2573">
                  <c:v>5.4</c:v>
                </c:pt>
                <c:pt idx="2574">
                  <c:v>5.5</c:v>
                </c:pt>
                <c:pt idx="2575">
                  <c:v>5.5</c:v>
                </c:pt>
                <c:pt idx="2576">
                  <c:v>5.5</c:v>
                </c:pt>
                <c:pt idx="2577">
                  <c:v>5.5</c:v>
                </c:pt>
                <c:pt idx="2578">
                  <c:v>5.4</c:v>
                </c:pt>
                <c:pt idx="2579">
                  <c:v>5.4</c:v>
                </c:pt>
                <c:pt idx="2580">
                  <c:v>5.5</c:v>
                </c:pt>
                <c:pt idx="2581">
                  <c:v>5.4</c:v>
                </c:pt>
                <c:pt idx="2582">
                  <c:v>5.6</c:v>
                </c:pt>
                <c:pt idx="2583">
                  <c:v>5.5</c:v>
                </c:pt>
                <c:pt idx="2584">
                  <c:v>5.5</c:v>
                </c:pt>
                <c:pt idx="2585">
                  <c:v>5.7</c:v>
                </c:pt>
                <c:pt idx="2586">
                  <c:v>5.6</c:v>
                </c:pt>
                <c:pt idx="2587">
                  <c:v>5.5</c:v>
                </c:pt>
                <c:pt idx="2588">
                  <c:v>5.4</c:v>
                </c:pt>
                <c:pt idx="2589">
                  <c:v>5.3</c:v>
                </c:pt>
                <c:pt idx="2590">
                  <c:v>5.2</c:v>
                </c:pt>
                <c:pt idx="2591">
                  <c:v>5.1</c:v>
                </c:pt>
                <c:pt idx="2592">
                  <c:v>5</c:v>
                </c:pt>
                <c:pt idx="2593">
                  <c:v>4.9</c:v>
                </c:pt>
                <c:pt idx="2594">
                  <c:v>4.8</c:v>
                </c:pt>
                <c:pt idx="2595">
                  <c:v>4.9</c:v>
                </c:pt>
                <c:pt idx="2596">
                  <c:v>4.6</c:v>
                </c:pt>
                <c:pt idx="2597">
                  <c:v>4.6</c:v>
                </c:pt>
                <c:pt idx="2598">
                  <c:v>4.4</c:v>
                </c:pt>
                <c:pt idx="2599">
                  <c:v>4.4</c:v>
                </c:pt>
                <c:pt idx="2600">
                  <c:v>4.3</c:v>
                </c:pt>
                <c:pt idx="2601">
                  <c:v>4.3</c:v>
                </c:pt>
                <c:pt idx="2602">
                  <c:v>4.4</c:v>
                </c:pt>
                <c:pt idx="2603">
                  <c:v>4.4</c:v>
                </c:pt>
                <c:pt idx="2604">
                  <c:v>4.4</c:v>
                </c:pt>
                <c:pt idx="2605">
                  <c:v>4.4</c:v>
                </c:pt>
                <c:pt idx="2606">
                  <c:v>4.2</c:v>
                </c:pt>
                <c:pt idx="2607">
                  <c:v>4.3</c:v>
                </c:pt>
                <c:pt idx="2608">
                  <c:v>4.3</c:v>
                </c:pt>
                <c:pt idx="2609">
                  <c:v>4.3</c:v>
                </c:pt>
                <c:pt idx="2610">
                  <c:v>4.3</c:v>
                </c:pt>
                <c:pt idx="2611">
                  <c:v>4.2</c:v>
                </c:pt>
                <c:pt idx="2612">
                  <c:v>4</c:v>
                </c:pt>
                <c:pt idx="2613">
                  <c:v>4</c:v>
                </c:pt>
                <c:pt idx="2614">
                  <c:v>4</c:v>
                </c:pt>
                <c:pt idx="2615">
                  <c:v>3.9</c:v>
                </c:pt>
                <c:pt idx="2616">
                  <c:v>3.8</c:v>
                </c:pt>
                <c:pt idx="2617">
                  <c:v>3.8</c:v>
                </c:pt>
                <c:pt idx="2618">
                  <c:v>3.8</c:v>
                </c:pt>
                <c:pt idx="2619">
                  <c:v>4</c:v>
                </c:pt>
                <c:pt idx="2620">
                  <c:v>3.8</c:v>
                </c:pt>
                <c:pt idx="2621">
                  <c:v>3.7</c:v>
                </c:pt>
                <c:pt idx="2622">
                  <c:v>3.8</c:v>
                </c:pt>
                <c:pt idx="2623">
                  <c:v>3.9</c:v>
                </c:pt>
                <c:pt idx="2624">
                  <c:v>3.7</c:v>
                </c:pt>
                <c:pt idx="2625">
                  <c:v>3.8</c:v>
                </c:pt>
                <c:pt idx="2626">
                  <c:v>3.6</c:v>
                </c:pt>
                <c:pt idx="2627">
                  <c:v>4</c:v>
                </c:pt>
                <c:pt idx="2628">
                  <c:v>4</c:v>
                </c:pt>
                <c:pt idx="2629">
                  <c:v>3.9</c:v>
                </c:pt>
                <c:pt idx="2630">
                  <c:v>4</c:v>
                </c:pt>
                <c:pt idx="2631">
                  <c:v>3.9</c:v>
                </c:pt>
                <c:pt idx="2632">
                  <c:v>3.6</c:v>
                </c:pt>
                <c:pt idx="2633">
                  <c:v>2.8</c:v>
                </c:pt>
                <c:pt idx="2634">
                  <c:v>2.9</c:v>
                </c:pt>
                <c:pt idx="2635">
                  <c:v>2.8</c:v>
                </c:pt>
                <c:pt idx="2636">
                  <c:v>2.6</c:v>
                </c:pt>
                <c:pt idx="2637">
                  <c:v>2.8</c:v>
                </c:pt>
                <c:pt idx="2638">
                  <c:v>2.8</c:v>
                </c:pt>
                <c:pt idx="2639">
                  <c:v>2.8</c:v>
                </c:pt>
                <c:pt idx="2640">
                  <c:v>2.9</c:v>
                </c:pt>
                <c:pt idx="2641">
                  <c:v>2.8</c:v>
                </c:pt>
                <c:pt idx="2642">
                  <c:v>3.2</c:v>
                </c:pt>
                <c:pt idx="2643">
                  <c:v>4.3</c:v>
                </c:pt>
                <c:pt idx="2644">
                  <c:v>5</c:v>
                </c:pt>
                <c:pt idx="2645">
                  <c:v>5</c:v>
                </c:pt>
                <c:pt idx="2646">
                  <c:v>5</c:v>
                </c:pt>
                <c:pt idx="2647">
                  <c:v>4.3</c:v>
                </c:pt>
                <c:pt idx="2648">
                  <c:v>4</c:v>
                </c:pt>
                <c:pt idx="2649">
                  <c:v>3.9</c:v>
                </c:pt>
                <c:pt idx="2650">
                  <c:v>3.8</c:v>
                </c:pt>
                <c:pt idx="2651">
                  <c:v>4.1</c:v>
                </c:pt>
                <c:pt idx="2652">
                  <c:v>4.2</c:v>
                </c:pt>
                <c:pt idx="2653">
                  <c:v>4.1</c:v>
                </c:pt>
                <c:pt idx="2654">
                  <c:v>4.1</c:v>
                </c:pt>
                <c:pt idx="2655">
                  <c:v>4.2</c:v>
                </c:pt>
                <c:pt idx="2656">
                  <c:v>4.1</c:v>
                </c:pt>
                <c:pt idx="2657">
                  <c:v>4.2</c:v>
                </c:pt>
                <c:pt idx="2658">
                  <c:v>4.3</c:v>
                </c:pt>
                <c:pt idx="2659">
                  <c:v>4.5</c:v>
                </c:pt>
                <c:pt idx="2660">
                  <c:v>4.5</c:v>
                </c:pt>
                <c:pt idx="2661">
                  <c:v>4.7</c:v>
                </c:pt>
                <c:pt idx="2662">
                  <c:v>4.5</c:v>
                </c:pt>
                <c:pt idx="2663">
                  <c:v>4.6</c:v>
                </c:pt>
                <c:pt idx="2664">
                  <c:v>4.6</c:v>
                </c:pt>
                <c:pt idx="2665">
                  <c:v>4.7</c:v>
                </c:pt>
                <c:pt idx="2666">
                  <c:v>5.1</c:v>
                </c:pt>
                <c:pt idx="2667">
                  <c:v>5.1</c:v>
                </c:pt>
                <c:pt idx="2668">
                  <c:v>5.1</c:v>
                </c:pt>
                <c:pt idx="2669">
                  <c:v>5.2</c:v>
                </c:pt>
                <c:pt idx="2670">
                  <c:v>5.1</c:v>
                </c:pt>
                <c:pt idx="2671">
                  <c:v>5.2</c:v>
                </c:pt>
                <c:pt idx="2672">
                  <c:v>5.3</c:v>
                </c:pt>
                <c:pt idx="2673">
                  <c:v>5.2</c:v>
                </c:pt>
                <c:pt idx="2674">
                  <c:v>5.1</c:v>
                </c:pt>
                <c:pt idx="2675">
                  <c:v>5.2</c:v>
                </c:pt>
                <c:pt idx="2676">
                  <c:v>5.1</c:v>
                </c:pt>
                <c:pt idx="2677">
                  <c:v>5</c:v>
                </c:pt>
                <c:pt idx="2678">
                  <c:v>5.1</c:v>
                </c:pt>
                <c:pt idx="2679">
                  <c:v>5.3</c:v>
                </c:pt>
                <c:pt idx="2680">
                  <c:v>5.1</c:v>
                </c:pt>
                <c:pt idx="2681">
                  <c:v>5.3</c:v>
                </c:pt>
                <c:pt idx="2682">
                  <c:v>5.3</c:v>
                </c:pt>
                <c:pt idx="2683">
                  <c:v>5.3</c:v>
                </c:pt>
                <c:pt idx="2684">
                  <c:v>5.3</c:v>
                </c:pt>
                <c:pt idx="2685">
                  <c:v>5.1</c:v>
                </c:pt>
                <c:pt idx="2686">
                  <c:v>5.2</c:v>
                </c:pt>
                <c:pt idx="2687">
                  <c:v>5.2</c:v>
                </c:pt>
                <c:pt idx="2688">
                  <c:v>5.2</c:v>
                </c:pt>
                <c:pt idx="2689">
                  <c:v>5.3</c:v>
                </c:pt>
                <c:pt idx="2690">
                  <c:v>4.8</c:v>
                </c:pt>
                <c:pt idx="2691">
                  <c:v>4.4</c:v>
                </c:pt>
                <c:pt idx="2692">
                  <c:v>4.7</c:v>
                </c:pt>
                <c:pt idx="2693">
                  <c:v>4.7</c:v>
                </c:pt>
                <c:pt idx="2694">
                  <c:v>4.7</c:v>
                </c:pt>
                <c:pt idx="2695">
                  <c:v>4.8</c:v>
                </c:pt>
                <c:pt idx="2696">
                  <c:v>4.5</c:v>
                </c:pt>
                <c:pt idx="2697">
                  <c:v>4.2</c:v>
                </c:pt>
                <c:pt idx="2698">
                  <c:v>3.9</c:v>
                </c:pt>
                <c:pt idx="2699">
                  <c:v>3.7</c:v>
                </c:pt>
                <c:pt idx="2700">
                  <c:v>3.5</c:v>
                </c:pt>
                <c:pt idx="2701">
                  <c:v>3.4</c:v>
                </c:pt>
                <c:pt idx="2702">
                  <c:v>3.4</c:v>
                </c:pt>
                <c:pt idx="2703">
                  <c:v>3.3</c:v>
                </c:pt>
                <c:pt idx="2704">
                  <c:v>3.1</c:v>
                </c:pt>
                <c:pt idx="2705">
                  <c:v>2.9</c:v>
                </c:pt>
                <c:pt idx="2706">
                  <c:v>2.7</c:v>
                </c:pt>
                <c:pt idx="2707">
                  <c:v>2.6</c:v>
                </c:pt>
                <c:pt idx="2708">
                  <c:v>2.4</c:v>
                </c:pt>
                <c:pt idx="2709">
                  <c:v>2.3</c:v>
                </c:pt>
                <c:pt idx="2710">
                  <c:v>2.3</c:v>
                </c:pt>
                <c:pt idx="2711">
                  <c:v>2.3</c:v>
                </c:pt>
                <c:pt idx="2712">
                  <c:v>2.3</c:v>
                </c:pt>
                <c:pt idx="2713">
                  <c:v>2.5</c:v>
                </c:pt>
                <c:pt idx="2714">
                  <c:v>2.5</c:v>
                </c:pt>
                <c:pt idx="2715">
                  <c:v>2.4</c:v>
                </c:pt>
                <c:pt idx="2716">
                  <c:v>2.5</c:v>
                </c:pt>
                <c:pt idx="2717">
                  <c:v>2.5</c:v>
                </c:pt>
                <c:pt idx="2718">
                  <c:v>2.5</c:v>
                </c:pt>
                <c:pt idx="2719">
                  <c:v>2.6</c:v>
                </c:pt>
                <c:pt idx="2720">
                  <c:v>2.6</c:v>
                </c:pt>
                <c:pt idx="2721">
                  <c:v>2.5</c:v>
                </c:pt>
                <c:pt idx="2722">
                  <c:v>2.8</c:v>
                </c:pt>
                <c:pt idx="2723">
                  <c:v>2.8</c:v>
                </c:pt>
                <c:pt idx="2724">
                  <c:v>2.7</c:v>
                </c:pt>
                <c:pt idx="2725">
                  <c:v>2.5</c:v>
                </c:pt>
                <c:pt idx="2726">
                  <c:v>2.5</c:v>
                </c:pt>
                <c:pt idx="2727">
                  <c:v>2.5</c:v>
                </c:pt>
                <c:pt idx="2728">
                  <c:v>2.6</c:v>
                </c:pt>
                <c:pt idx="2729">
                  <c:v>2.6</c:v>
                </c:pt>
                <c:pt idx="2730">
                  <c:v>2.6</c:v>
                </c:pt>
                <c:pt idx="2731">
                  <c:v>2.5</c:v>
                </c:pt>
                <c:pt idx="2732">
                  <c:v>2.5</c:v>
                </c:pt>
                <c:pt idx="2733">
                  <c:v>2.7</c:v>
                </c:pt>
                <c:pt idx="2734">
                  <c:v>2.5</c:v>
                </c:pt>
                <c:pt idx="2735">
                  <c:v>2.5</c:v>
                </c:pt>
                <c:pt idx="2736">
                  <c:v>2.6</c:v>
                </c:pt>
                <c:pt idx="2737">
                  <c:v>2.6</c:v>
                </c:pt>
                <c:pt idx="2738">
                  <c:v>2.5</c:v>
                </c:pt>
                <c:pt idx="2739">
                  <c:v>2.5</c:v>
                </c:pt>
                <c:pt idx="2740">
                  <c:v>2.5</c:v>
                </c:pt>
                <c:pt idx="2741">
                  <c:v>2.4</c:v>
                </c:pt>
                <c:pt idx="2742">
                  <c:v>2.5</c:v>
                </c:pt>
                <c:pt idx="2743">
                  <c:v>2.5</c:v>
                </c:pt>
                <c:pt idx="2744">
                  <c:v>2.5</c:v>
                </c:pt>
                <c:pt idx="2745">
                  <c:v>2.5</c:v>
                </c:pt>
                <c:pt idx="2746">
                  <c:v>2.6</c:v>
                </c:pt>
                <c:pt idx="2747">
                  <c:v>2.7</c:v>
                </c:pt>
                <c:pt idx="2748">
                  <c:v>2.6</c:v>
                </c:pt>
                <c:pt idx="2749">
                  <c:v>2.6</c:v>
                </c:pt>
                <c:pt idx="2750">
                  <c:v>2.6</c:v>
                </c:pt>
                <c:pt idx="2751">
                  <c:v>2.7</c:v>
                </c:pt>
                <c:pt idx="2752">
                  <c:v>2.7</c:v>
                </c:pt>
                <c:pt idx="2753">
                  <c:v>2.6</c:v>
                </c:pt>
                <c:pt idx="2754">
                  <c:v>2.5</c:v>
                </c:pt>
                <c:pt idx="2755">
                  <c:v>2.6</c:v>
                </c:pt>
                <c:pt idx="2756">
                  <c:v>2.7</c:v>
                </c:pt>
                <c:pt idx="2757">
                  <c:v>2.6</c:v>
                </c:pt>
                <c:pt idx="2758">
                  <c:v>2.7</c:v>
                </c:pt>
                <c:pt idx="2759">
                  <c:v>2.7</c:v>
                </c:pt>
                <c:pt idx="2760">
                  <c:v>2.7</c:v>
                </c:pt>
                <c:pt idx="2761">
                  <c:v>2.7</c:v>
                </c:pt>
                <c:pt idx="2762">
                  <c:v>2.7</c:v>
                </c:pt>
                <c:pt idx="2763">
                  <c:v>2.6</c:v>
                </c:pt>
                <c:pt idx="2764">
                  <c:v>2.6</c:v>
                </c:pt>
                <c:pt idx="2765">
                  <c:v>2.6</c:v>
                </c:pt>
                <c:pt idx="2766">
                  <c:v>2.6</c:v>
                </c:pt>
                <c:pt idx="2767">
                  <c:v>2.5</c:v>
                </c:pt>
                <c:pt idx="2768">
                  <c:v>2.5</c:v>
                </c:pt>
                <c:pt idx="2769">
                  <c:v>2.4</c:v>
                </c:pt>
                <c:pt idx="2770">
                  <c:v>2.4</c:v>
                </c:pt>
                <c:pt idx="2771">
                  <c:v>2.3</c:v>
                </c:pt>
                <c:pt idx="2772">
                  <c:v>2.3</c:v>
                </c:pt>
                <c:pt idx="2773">
                  <c:v>2.2</c:v>
                </c:pt>
                <c:pt idx="2774">
                  <c:v>2.1</c:v>
                </c:pt>
                <c:pt idx="2775">
                  <c:v>2.1</c:v>
                </c:pt>
                <c:pt idx="2776">
                  <c:v>2.1</c:v>
                </c:pt>
                <c:pt idx="2777">
                  <c:v>2.1</c:v>
                </c:pt>
                <c:pt idx="2778">
                  <c:v>2</c:v>
                </c:pt>
                <c:pt idx="2779">
                  <c:v>2.1</c:v>
                </c:pt>
                <c:pt idx="2780">
                  <c:v>2.1</c:v>
                </c:pt>
                <c:pt idx="2781">
                  <c:v>2.1</c:v>
                </c:pt>
                <c:pt idx="2782">
                  <c:v>2.1</c:v>
                </c:pt>
                <c:pt idx="2783">
                  <c:v>2.2</c:v>
                </c:pt>
                <c:pt idx="2784">
                  <c:v>2.2</c:v>
                </c:pt>
                <c:pt idx="2785">
                  <c:v>2.4</c:v>
                </c:pt>
                <c:pt idx="2786">
                  <c:v>2.6</c:v>
                </c:pt>
                <c:pt idx="2787">
                  <c:v>2.4</c:v>
                </c:pt>
                <c:pt idx="2788">
                  <c:v>2.3</c:v>
                </c:pt>
                <c:pt idx="2789">
                  <c:v>2.3</c:v>
                </c:pt>
                <c:pt idx="2790">
                  <c:v>2.3</c:v>
                </c:pt>
                <c:pt idx="2791">
                  <c:v>2.4</c:v>
                </c:pt>
                <c:pt idx="2792">
                  <c:v>2.6</c:v>
                </c:pt>
                <c:pt idx="2793">
                  <c:v>2.8</c:v>
                </c:pt>
                <c:pt idx="2794">
                  <c:v>3.1</c:v>
                </c:pt>
                <c:pt idx="2795">
                  <c:v>3.6</c:v>
                </c:pt>
                <c:pt idx="2796">
                  <c:v>3.3</c:v>
                </c:pt>
                <c:pt idx="2797">
                  <c:v>3.2</c:v>
                </c:pt>
                <c:pt idx="2798">
                  <c:v>3.4</c:v>
                </c:pt>
                <c:pt idx="2799">
                  <c:v>3.6</c:v>
                </c:pt>
                <c:pt idx="2800">
                  <c:v>3.6</c:v>
                </c:pt>
                <c:pt idx="2801">
                  <c:v>3.8</c:v>
                </c:pt>
                <c:pt idx="2802">
                  <c:v>3.7</c:v>
                </c:pt>
                <c:pt idx="2803">
                  <c:v>3.9</c:v>
                </c:pt>
                <c:pt idx="2804">
                  <c:v>4</c:v>
                </c:pt>
                <c:pt idx="2805">
                  <c:v>3.8</c:v>
                </c:pt>
                <c:pt idx="2806">
                  <c:v>3.8</c:v>
                </c:pt>
                <c:pt idx="2807">
                  <c:v>4</c:v>
                </c:pt>
                <c:pt idx="2808">
                  <c:v>4.1</c:v>
                </c:pt>
                <c:pt idx="2809">
                  <c:v>3.8</c:v>
                </c:pt>
                <c:pt idx="2810">
                  <c:v>3.5</c:v>
                </c:pt>
                <c:pt idx="2811">
                  <c:v>4.3</c:v>
                </c:pt>
                <c:pt idx="2812">
                  <c:v>4</c:v>
                </c:pt>
                <c:pt idx="2813">
                  <c:v>4.2</c:v>
                </c:pt>
                <c:pt idx="2814">
                  <c:v>4.4</c:v>
                </c:pt>
                <c:pt idx="2815">
                  <c:v>4.3</c:v>
                </c:pt>
                <c:pt idx="2816">
                  <c:v>4.2</c:v>
                </c:pt>
                <c:pt idx="2817">
                  <c:v>4.6</c:v>
                </c:pt>
                <c:pt idx="2818">
                  <c:v>5</c:v>
                </c:pt>
                <c:pt idx="2819">
                  <c:v>4.9</c:v>
                </c:pt>
                <c:pt idx="2820">
                  <c:v>4.9</c:v>
                </c:pt>
                <c:pt idx="2821">
                  <c:v>4.6</c:v>
                </c:pt>
                <c:pt idx="2822">
                  <c:v>4.7</c:v>
                </c:pt>
                <c:pt idx="2823">
                  <c:v>4.8</c:v>
                </c:pt>
                <c:pt idx="2824">
                  <c:v>4.7</c:v>
                </c:pt>
                <c:pt idx="2825">
                  <c:v>4.9</c:v>
                </c:pt>
                <c:pt idx="2826">
                  <c:v>4.9</c:v>
                </c:pt>
                <c:pt idx="2827">
                  <c:v>4.7</c:v>
                </c:pt>
                <c:pt idx="2828">
                  <c:v>4.7</c:v>
                </c:pt>
                <c:pt idx="2829">
                  <c:v>4.6</c:v>
                </c:pt>
                <c:pt idx="2830">
                  <c:v>4.5</c:v>
                </c:pt>
                <c:pt idx="2831">
                  <c:v>4.4</c:v>
                </c:pt>
                <c:pt idx="2832">
                  <c:v>4.5</c:v>
                </c:pt>
                <c:pt idx="2833">
                  <c:v>4.4</c:v>
                </c:pt>
                <c:pt idx="2834">
                  <c:v>4.3</c:v>
                </c:pt>
                <c:pt idx="2835">
                  <c:v>4.2</c:v>
                </c:pt>
                <c:pt idx="2836">
                  <c:v>4.2</c:v>
                </c:pt>
                <c:pt idx="2837">
                  <c:v>3.8</c:v>
                </c:pt>
                <c:pt idx="2838">
                  <c:v>3.5</c:v>
                </c:pt>
                <c:pt idx="2839">
                  <c:v>3.4</c:v>
                </c:pt>
                <c:pt idx="2840">
                  <c:v>3.3</c:v>
                </c:pt>
                <c:pt idx="2841">
                  <c:v>3.1</c:v>
                </c:pt>
                <c:pt idx="2842">
                  <c:v>2.9</c:v>
                </c:pt>
                <c:pt idx="2843">
                  <c:v>2.6</c:v>
                </c:pt>
                <c:pt idx="2844">
                  <c:v>2.4</c:v>
                </c:pt>
                <c:pt idx="2845">
                  <c:v>2.6</c:v>
                </c:pt>
                <c:pt idx="2846">
                  <c:v>2.6</c:v>
                </c:pt>
                <c:pt idx="2847">
                  <c:v>2.7</c:v>
                </c:pt>
                <c:pt idx="2848">
                  <c:v>2.5</c:v>
                </c:pt>
                <c:pt idx="2849">
                  <c:v>2.6</c:v>
                </c:pt>
                <c:pt idx="2850">
                  <c:v>2.6</c:v>
                </c:pt>
                <c:pt idx="2851">
                  <c:v>2.5</c:v>
                </c:pt>
                <c:pt idx="2852">
                  <c:v>2.9</c:v>
                </c:pt>
                <c:pt idx="2853">
                  <c:v>2.6</c:v>
                </c:pt>
                <c:pt idx="2854">
                  <c:v>2.5</c:v>
                </c:pt>
                <c:pt idx="2855">
                  <c:v>2.4</c:v>
                </c:pt>
                <c:pt idx="2856">
                  <c:v>2.2</c:v>
                </c:pt>
                <c:pt idx="2857">
                  <c:v>2.2</c:v>
                </c:pt>
                <c:pt idx="2858">
                  <c:v>2.1</c:v>
                </c:pt>
                <c:pt idx="2859">
                  <c:v>2.1</c:v>
                </c:pt>
                <c:pt idx="2860">
                  <c:v>2.1</c:v>
                </c:pt>
                <c:pt idx="2861">
                  <c:v>2</c:v>
                </c:pt>
                <c:pt idx="2862">
                  <c:v>1.5</c:v>
                </c:pt>
                <c:pt idx="2863">
                  <c:v>1.2</c:v>
                </c:pt>
                <c:pt idx="2864">
                  <c:v>1</c:v>
                </c:pt>
                <c:pt idx="2865">
                  <c:v>1.2</c:v>
                </c:pt>
                <c:pt idx="2866">
                  <c:v>1.6</c:v>
                </c:pt>
                <c:pt idx="2867">
                  <c:v>1.2</c:v>
                </c:pt>
                <c:pt idx="2868">
                  <c:v>1.8</c:v>
                </c:pt>
                <c:pt idx="2869">
                  <c:v>1.3</c:v>
                </c:pt>
                <c:pt idx="2870">
                  <c:v>1.1</c:v>
                </c:pt>
                <c:pt idx="2871">
                  <c:v>1.5</c:v>
                </c:pt>
                <c:pt idx="2872">
                  <c:v>1.3</c:v>
                </c:pt>
                <c:pt idx="2873">
                  <c:v>1.2</c:v>
                </c:pt>
                <c:pt idx="2874">
                  <c:v>1.4</c:v>
                </c:pt>
                <c:pt idx="2875">
                  <c:v>1.7</c:v>
                </c:pt>
                <c:pt idx="2876">
                  <c:v>1.9</c:v>
                </c:pt>
                <c:pt idx="2877">
                  <c:v>1.9</c:v>
                </c:pt>
                <c:pt idx="2878">
                  <c:v>2</c:v>
                </c:pt>
                <c:pt idx="2879">
                  <c:v>1.9</c:v>
                </c:pt>
                <c:pt idx="2880">
                  <c:v>1.6</c:v>
                </c:pt>
                <c:pt idx="2881">
                  <c:v>1.7</c:v>
                </c:pt>
                <c:pt idx="2882">
                  <c:v>1.6</c:v>
                </c:pt>
                <c:pt idx="2883">
                  <c:v>1.6</c:v>
                </c:pt>
                <c:pt idx="2884">
                  <c:v>1.8</c:v>
                </c:pt>
                <c:pt idx="2885">
                  <c:v>2.1</c:v>
                </c:pt>
                <c:pt idx="2886">
                  <c:v>2.4</c:v>
                </c:pt>
                <c:pt idx="2887">
                  <c:v>2.3</c:v>
                </c:pt>
                <c:pt idx="2888">
                  <c:v>2</c:v>
                </c:pt>
                <c:pt idx="2889">
                  <c:v>2.1</c:v>
                </c:pt>
                <c:pt idx="2890">
                  <c:v>2.3</c:v>
                </c:pt>
                <c:pt idx="2891">
                  <c:v>2.6</c:v>
                </c:pt>
                <c:pt idx="2892">
                  <c:v>2.5</c:v>
                </c:pt>
                <c:pt idx="2893">
                  <c:v>3</c:v>
                </c:pt>
                <c:pt idx="2894">
                  <c:v>2.3</c:v>
                </c:pt>
                <c:pt idx="2895">
                  <c:v>2.6</c:v>
                </c:pt>
                <c:pt idx="2896">
                  <c:v>2.8</c:v>
                </c:pt>
                <c:pt idx="2897">
                  <c:v>3</c:v>
                </c:pt>
                <c:pt idx="2898">
                  <c:v>3.1</c:v>
                </c:pt>
                <c:pt idx="2899">
                  <c:v>3.4</c:v>
                </c:pt>
                <c:pt idx="2900">
                  <c:v>3.6</c:v>
                </c:pt>
                <c:pt idx="2901">
                  <c:v>3.5</c:v>
                </c:pt>
                <c:pt idx="2902">
                  <c:v>3.3</c:v>
                </c:pt>
                <c:pt idx="2903">
                  <c:v>3.4</c:v>
                </c:pt>
                <c:pt idx="2904">
                  <c:v>3.7</c:v>
                </c:pt>
                <c:pt idx="2905">
                  <c:v>5.3</c:v>
                </c:pt>
                <c:pt idx="2906">
                  <c:v>5.4</c:v>
                </c:pt>
                <c:pt idx="2907">
                  <c:v>6.8</c:v>
                </c:pt>
                <c:pt idx="2908">
                  <c:v>6.7</c:v>
                </c:pt>
                <c:pt idx="2909">
                  <c:v>6.9</c:v>
                </c:pt>
                <c:pt idx="2910">
                  <c:v>6.8</c:v>
                </c:pt>
                <c:pt idx="2911">
                  <c:v>6.7</c:v>
                </c:pt>
                <c:pt idx="2912">
                  <c:v>6.6</c:v>
                </c:pt>
                <c:pt idx="2913">
                  <c:v>6.6</c:v>
                </c:pt>
                <c:pt idx="2914">
                  <c:v>6.6</c:v>
                </c:pt>
                <c:pt idx="2915">
                  <c:v>6.6</c:v>
                </c:pt>
                <c:pt idx="2916">
                  <c:v>6.6</c:v>
                </c:pt>
                <c:pt idx="2917">
                  <c:v>6.6</c:v>
                </c:pt>
                <c:pt idx="2918">
                  <c:v>6.5</c:v>
                </c:pt>
                <c:pt idx="2919">
                  <c:v>6.4</c:v>
                </c:pt>
                <c:pt idx="2920">
                  <c:v>6.2</c:v>
                </c:pt>
                <c:pt idx="2921">
                  <c:v>6.4</c:v>
                </c:pt>
                <c:pt idx="2922">
                  <c:v>6.3</c:v>
                </c:pt>
                <c:pt idx="2923">
                  <c:v>6.1</c:v>
                </c:pt>
                <c:pt idx="2924">
                  <c:v>5.9</c:v>
                </c:pt>
                <c:pt idx="2925">
                  <c:v>5.9</c:v>
                </c:pt>
                <c:pt idx="2926">
                  <c:v>6.1</c:v>
                </c:pt>
                <c:pt idx="2927">
                  <c:v>6.2</c:v>
                </c:pt>
                <c:pt idx="2928">
                  <c:v>6.2</c:v>
                </c:pt>
                <c:pt idx="2929">
                  <c:v>6.2</c:v>
                </c:pt>
                <c:pt idx="2930">
                  <c:v>6.2</c:v>
                </c:pt>
                <c:pt idx="2931">
                  <c:v>6.2</c:v>
                </c:pt>
                <c:pt idx="2932">
                  <c:v>6.1</c:v>
                </c:pt>
                <c:pt idx="2933">
                  <c:v>6.1</c:v>
                </c:pt>
                <c:pt idx="2934">
                  <c:v>5.8</c:v>
                </c:pt>
                <c:pt idx="2935">
                  <c:v>5.8</c:v>
                </c:pt>
                <c:pt idx="2936">
                  <c:v>5.9</c:v>
                </c:pt>
                <c:pt idx="2937">
                  <c:v>6</c:v>
                </c:pt>
                <c:pt idx="2938">
                  <c:v>5.9</c:v>
                </c:pt>
                <c:pt idx="2939">
                  <c:v>6</c:v>
                </c:pt>
                <c:pt idx="2940">
                  <c:v>5.9</c:v>
                </c:pt>
                <c:pt idx="2941">
                  <c:v>5.7</c:v>
                </c:pt>
                <c:pt idx="2942">
                  <c:v>5.6</c:v>
                </c:pt>
                <c:pt idx="2943">
                  <c:v>5.7</c:v>
                </c:pt>
                <c:pt idx="2944">
                  <c:v>5.7</c:v>
                </c:pt>
                <c:pt idx="2945">
                  <c:v>6</c:v>
                </c:pt>
                <c:pt idx="2946">
                  <c:v>5.5</c:v>
                </c:pt>
                <c:pt idx="2947">
                  <c:v>5.9</c:v>
                </c:pt>
                <c:pt idx="2948">
                  <c:v>7.1</c:v>
                </c:pt>
                <c:pt idx="2949">
                  <c:v>6.8</c:v>
                </c:pt>
                <c:pt idx="2950">
                  <c:v>6</c:v>
                </c:pt>
                <c:pt idx="2951">
                  <c:v>6.1</c:v>
                </c:pt>
                <c:pt idx="2952">
                  <c:v>7.9</c:v>
                </c:pt>
                <c:pt idx="2953">
                  <c:v>8.2</c:v>
                </c:pt>
                <c:pt idx="2954">
                  <c:v>7.9</c:v>
                </c:pt>
                <c:pt idx="2955">
                  <c:v>7.9</c:v>
                </c:pt>
                <c:pt idx="2956">
                  <c:v>7.6</c:v>
                </c:pt>
                <c:pt idx="2957">
                  <c:v>7.3</c:v>
                </c:pt>
                <c:pt idx="2958">
                  <c:v>7.1</c:v>
                </c:pt>
                <c:pt idx="2959">
                  <c:v>6.8</c:v>
                </c:pt>
                <c:pt idx="2960">
                  <c:v>6.6</c:v>
                </c:pt>
                <c:pt idx="2961">
                  <c:v>6.4</c:v>
                </c:pt>
                <c:pt idx="2962">
                  <c:v>6.3</c:v>
                </c:pt>
                <c:pt idx="2963">
                  <c:v>6.3</c:v>
                </c:pt>
                <c:pt idx="2964">
                  <c:v>6.4</c:v>
                </c:pt>
                <c:pt idx="2965">
                  <c:v>6.4</c:v>
                </c:pt>
                <c:pt idx="2966">
                  <c:v>6.3</c:v>
                </c:pt>
                <c:pt idx="2967">
                  <c:v>6.1</c:v>
                </c:pt>
                <c:pt idx="2968">
                  <c:v>6.1</c:v>
                </c:pt>
                <c:pt idx="2969">
                  <c:v>6</c:v>
                </c:pt>
                <c:pt idx="2970">
                  <c:v>6.2</c:v>
                </c:pt>
                <c:pt idx="2971">
                  <c:v>6.8</c:v>
                </c:pt>
                <c:pt idx="2972">
                  <c:v>6.8</c:v>
                </c:pt>
                <c:pt idx="2973">
                  <c:v>7.2</c:v>
                </c:pt>
                <c:pt idx="2974">
                  <c:v>6.8</c:v>
                </c:pt>
                <c:pt idx="2975">
                  <c:v>6.4</c:v>
                </c:pt>
                <c:pt idx="2976">
                  <c:v>6.3</c:v>
                </c:pt>
                <c:pt idx="2977">
                  <c:v>6.3</c:v>
                </c:pt>
                <c:pt idx="2978">
                  <c:v>6.3</c:v>
                </c:pt>
                <c:pt idx="2979">
                  <c:v>6.3</c:v>
                </c:pt>
                <c:pt idx="2980">
                  <c:v>6.3</c:v>
                </c:pt>
                <c:pt idx="2981">
                  <c:v>6.3</c:v>
                </c:pt>
                <c:pt idx="2982">
                  <c:v>6.3</c:v>
                </c:pt>
                <c:pt idx="2983">
                  <c:v>6.2</c:v>
                </c:pt>
                <c:pt idx="2984">
                  <c:v>6.1</c:v>
                </c:pt>
                <c:pt idx="2985">
                  <c:v>6.1</c:v>
                </c:pt>
                <c:pt idx="2986">
                  <c:v>6.1</c:v>
                </c:pt>
                <c:pt idx="2987">
                  <c:v>6.1</c:v>
                </c:pt>
                <c:pt idx="2988">
                  <c:v>6</c:v>
                </c:pt>
                <c:pt idx="2989">
                  <c:v>6</c:v>
                </c:pt>
                <c:pt idx="2990">
                  <c:v>6</c:v>
                </c:pt>
                <c:pt idx="2991">
                  <c:v>6</c:v>
                </c:pt>
                <c:pt idx="2992">
                  <c:v>6</c:v>
                </c:pt>
                <c:pt idx="2993">
                  <c:v>6</c:v>
                </c:pt>
                <c:pt idx="2994">
                  <c:v>5.9</c:v>
                </c:pt>
                <c:pt idx="2995">
                  <c:v>5.9</c:v>
                </c:pt>
                <c:pt idx="2996">
                  <c:v>5.9</c:v>
                </c:pt>
                <c:pt idx="2997">
                  <c:v>5.8</c:v>
                </c:pt>
                <c:pt idx="2998">
                  <c:v>5.7</c:v>
                </c:pt>
                <c:pt idx="2999">
                  <c:v>5.7</c:v>
                </c:pt>
                <c:pt idx="3000">
                  <c:v>5.8</c:v>
                </c:pt>
                <c:pt idx="3001">
                  <c:v>5.8</c:v>
                </c:pt>
                <c:pt idx="3002">
                  <c:v>5.7</c:v>
                </c:pt>
                <c:pt idx="3003">
                  <c:v>6.1</c:v>
                </c:pt>
                <c:pt idx="3004">
                  <c:v>6.2</c:v>
                </c:pt>
                <c:pt idx="3005">
                  <c:v>6.5</c:v>
                </c:pt>
                <c:pt idx="3006">
                  <c:v>6</c:v>
                </c:pt>
                <c:pt idx="3007">
                  <c:v>5.7</c:v>
                </c:pt>
                <c:pt idx="3008">
                  <c:v>5.6</c:v>
                </c:pt>
                <c:pt idx="3009">
                  <c:v>5.6</c:v>
                </c:pt>
                <c:pt idx="3010">
                  <c:v>5.8</c:v>
                </c:pt>
                <c:pt idx="3011">
                  <c:v>6</c:v>
                </c:pt>
                <c:pt idx="3012">
                  <c:v>5.9</c:v>
                </c:pt>
                <c:pt idx="3013">
                  <c:v>6.2</c:v>
                </c:pt>
                <c:pt idx="3014">
                  <c:v>6.2</c:v>
                </c:pt>
                <c:pt idx="3015">
                  <c:v>6</c:v>
                </c:pt>
                <c:pt idx="3016">
                  <c:v>5.9</c:v>
                </c:pt>
                <c:pt idx="3017">
                  <c:v>6.4</c:v>
                </c:pt>
                <c:pt idx="3018">
                  <c:v>6.4</c:v>
                </c:pt>
                <c:pt idx="3019">
                  <c:v>6.4</c:v>
                </c:pt>
                <c:pt idx="3020">
                  <c:v>6.3</c:v>
                </c:pt>
                <c:pt idx="3021">
                  <c:v>6.3</c:v>
                </c:pt>
                <c:pt idx="3022">
                  <c:v>5.9</c:v>
                </c:pt>
                <c:pt idx="3023">
                  <c:v>5.7</c:v>
                </c:pt>
                <c:pt idx="3024">
                  <c:v>5.7</c:v>
                </c:pt>
                <c:pt idx="3025">
                  <c:v>5.8</c:v>
                </c:pt>
                <c:pt idx="3026">
                  <c:v>6</c:v>
                </c:pt>
                <c:pt idx="3027">
                  <c:v>6.3</c:v>
                </c:pt>
                <c:pt idx="3028">
                  <c:v>6.2</c:v>
                </c:pt>
                <c:pt idx="3029">
                  <c:v>6.4</c:v>
                </c:pt>
                <c:pt idx="3030">
                  <c:v>6.4</c:v>
                </c:pt>
                <c:pt idx="3031">
                  <c:v>6.6</c:v>
                </c:pt>
                <c:pt idx="3032">
                  <c:v>6.6</c:v>
                </c:pt>
                <c:pt idx="3033">
                  <c:v>6.6</c:v>
                </c:pt>
                <c:pt idx="3034">
                  <c:v>6.4</c:v>
                </c:pt>
                <c:pt idx="3035">
                  <c:v>6.4</c:v>
                </c:pt>
                <c:pt idx="3036">
                  <c:v>6.3</c:v>
                </c:pt>
                <c:pt idx="3037">
                  <c:v>6.1</c:v>
                </c:pt>
                <c:pt idx="3038">
                  <c:v>6</c:v>
                </c:pt>
                <c:pt idx="3039">
                  <c:v>5.8</c:v>
                </c:pt>
                <c:pt idx="3040">
                  <c:v>5.7</c:v>
                </c:pt>
                <c:pt idx="3041">
                  <c:v>5.5</c:v>
                </c:pt>
                <c:pt idx="3042">
                  <c:v>5.5</c:v>
                </c:pt>
                <c:pt idx="3043">
                  <c:v>5.7</c:v>
                </c:pt>
                <c:pt idx="3044">
                  <c:v>5.7</c:v>
                </c:pt>
                <c:pt idx="3045">
                  <c:v>5.7</c:v>
                </c:pt>
                <c:pt idx="3046">
                  <c:v>5.7</c:v>
                </c:pt>
                <c:pt idx="3047">
                  <c:v>5.6</c:v>
                </c:pt>
                <c:pt idx="3048">
                  <c:v>5.6</c:v>
                </c:pt>
                <c:pt idx="3049">
                  <c:v>5.4</c:v>
                </c:pt>
                <c:pt idx="3050">
                  <c:v>5.5</c:v>
                </c:pt>
                <c:pt idx="3051">
                  <c:v>5.3</c:v>
                </c:pt>
                <c:pt idx="3052">
                  <c:v>5.4</c:v>
                </c:pt>
                <c:pt idx="3053">
                  <c:v>5.4</c:v>
                </c:pt>
                <c:pt idx="3054">
                  <c:v>5.3</c:v>
                </c:pt>
                <c:pt idx="3055">
                  <c:v>5.4</c:v>
                </c:pt>
                <c:pt idx="3056">
                  <c:v>5.4</c:v>
                </c:pt>
                <c:pt idx="3057">
                  <c:v>5.1</c:v>
                </c:pt>
                <c:pt idx="3058">
                  <c:v>5.3</c:v>
                </c:pt>
                <c:pt idx="3059">
                  <c:v>5</c:v>
                </c:pt>
                <c:pt idx="3060">
                  <c:v>5.3</c:v>
                </c:pt>
                <c:pt idx="3061">
                  <c:v>5.3</c:v>
                </c:pt>
                <c:pt idx="3062">
                  <c:v>5.3</c:v>
                </c:pt>
                <c:pt idx="3063">
                  <c:v>5.4</c:v>
                </c:pt>
                <c:pt idx="3064">
                  <c:v>5.5</c:v>
                </c:pt>
                <c:pt idx="3065">
                  <c:v>5.5</c:v>
                </c:pt>
                <c:pt idx="3066">
                  <c:v>5.6</c:v>
                </c:pt>
                <c:pt idx="3067">
                  <c:v>5.8</c:v>
                </c:pt>
                <c:pt idx="3068">
                  <c:v>6.2</c:v>
                </c:pt>
                <c:pt idx="3069">
                  <c:v>5.9</c:v>
                </c:pt>
                <c:pt idx="3070">
                  <c:v>6.3</c:v>
                </c:pt>
                <c:pt idx="3071">
                  <c:v>6.4</c:v>
                </c:pt>
                <c:pt idx="3072">
                  <c:v>6.5</c:v>
                </c:pt>
                <c:pt idx="3073">
                  <c:v>6.7</c:v>
                </c:pt>
                <c:pt idx="3074">
                  <c:v>6.9</c:v>
                </c:pt>
                <c:pt idx="3075">
                  <c:v>6.9</c:v>
                </c:pt>
                <c:pt idx="3076">
                  <c:v>7.3</c:v>
                </c:pt>
                <c:pt idx="3077">
                  <c:v>7.6</c:v>
                </c:pt>
                <c:pt idx="3078">
                  <c:v>7.5</c:v>
                </c:pt>
                <c:pt idx="3079">
                  <c:v>7.9</c:v>
                </c:pt>
                <c:pt idx="3080">
                  <c:v>8.1</c:v>
                </c:pt>
                <c:pt idx="3081">
                  <c:v>8.6</c:v>
                </c:pt>
                <c:pt idx="3082">
                  <c:v>8.8</c:v>
                </c:pt>
                <c:pt idx="3083">
                  <c:v>8.9</c:v>
                </c:pt>
                <c:pt idx="3084">
                  <c:v>9.3</c:v>
                </c:pt>
                <c:pt idx="3085">
                  <c:v>9.5</c:v>
                </c:pt>
                <c:pt idx="3086">
                  <c:v>9.6</c:v>
                </c:pt>
                <c:pt idx="3087">
                  <c:v>9.4</c:v>
                </c:pt>
                <c:pt idx="3088">
                  <c:v>9.6</c:v>
                </c:pt>
                <c:pt idx="3089">
                  <c:v>9.8</c:v>
                </c:pt>
                <c:pt idx="3090">
                  <c:v>9.8</c:v>
                </c:pt>
                <c:pt idx="3091">
                  <c:v>10.4</c:v>
                </c:pt>
                <c:pt idx="3092">
                  <c:v>11.3</c:v>
                </c:pt>
                <c:pt idx="3093">
                  <c:v>11.6</c:v>
                </c:pt>
                <c:pt idx="3094">
                  <c:v>11.5</c:v>
                </c:pt>
                <c:pt idx="3095">
                  <c:v>11.4</c:v>
                </c:pt>
                <c:pt idx="3096">
                  <c:v>11.8</c:v>
                </c:pt>
                <c:pt idx="3097">
                  <c:v>11.6</c:v>
                </c:pt>
                <c:pt idx="3098">
                  <c:v>11.5</c:v>
                </c:pt>
                <c:pt idx="3099">
                  <c:v>11.6</c:v>
                </c:pt>
                <c:pt idx="3100">
                  <c:v>11.6</c:v>
                </c:pt>
                <c:pt idx="3101">
                  <c:v>11.5</c:v>
                </c:pt>
                <c:pt idx="3102">
                  <c:v>11.5</c:v>
                </c:pt>
                <c:pt idx="3103">
                  <c:v>11.4</c:v>
                </c:pt>
                <c:pt idx="3104">
                  <c:v>11.3</c:v>
                </c:pt>
                <c:pt idx="3105">
                  <c:v>11</c:v>
                </c:pt>
                <c:pt idx="3106">
                  <c:v>10.8</c:v>
                </c:pt>
                <c:pt idx="3107">
                  <c:v>10.7</c:v>
                </c:pt>
                <c:pt idx="3108">
                  <c:v>10.5</c:v>
                </c:pt>
                <c:pt idx="3109">
                  <c:v>10.5</c:v>
                </c:pt>
                <c:pt idx="3110">
                  <c:v>10.4</c:v>
                </c:pt>
                <c:pt idx="3111">
                  <c:v>10.5</c:v>
                </c:pt>
                <c:pt idx="3112">
                  <c:v>10.6</c:v>
                </c:pt>
                <c:pt idx="3113">
                  <c:v>10.7</c:v>
                </c:pt>
                <c:pt idx="3114">
                  <c:v>10.7</c:v>
                </c:pt>
                <c:pt idx="3115">
                  <c:v>10.5</c:v>
                </c:pt>
                <c:pt idx="3116">
                  <c:v>10.3</c:v>
                </c:pt>
                <c:pt idx="3117">
                  <c:v>10.1</c:v>
                </c:pt>
                <c:pt idx="3118">
                  <c:v>10</c:v>
                </c:pt>
                <c:pt idx="3119">
                  <c:v>10.2</c:v>
                </c:pt>
                <c:pt idx="3120">
                  <c:v>10.3</c:v>
                </c:pt>
                <c:pt idx="3121">
                  <c:v>10.1</c:v>
                </c:pt>
                <c:pt idx="3122">
                  <c:v>10.1</c:v>
                </c:pt>
                <c:pt idx="3123">
                  <c:v>9.9</c:v>
                </c:pt>
                <c:pt idx="3124">
                  <c:v>9.8</c:v>
                </c:pt>
                <c:pt idx="3125">
                  <c:v>9.4</c:v>
                </c:pt>
                <c:pt idx="3126">
                  <c:v>8.9</c:v>
                </c:pt>
                <c:pt idx="3127">
                  <c:v>8.7</c:v>
                </c:pt>
                <c:pt idx="3128">
                  <c:v>8.8</c:v>
                </c:pt>
                <c:pt idx="3129">
                  <c:v>8.7</c:v>
                </c:pt>
                <c:pt idx="3130">
                  <c:v>8.6</c:v>
                </c:pt>
                <c:pt idx="3131">
                  <c:v>8.6</c:v>
                </c:pt>
                <c:pt idx="3132">
                  <c:v>8.8</c:v>
                </c:pt>
                <c:pt idx="3133">
                  <c:v>8.8</c:v>
                </c:pt>
                <c:pt idx="3134">
                  <c:v>9.1</c:v>
                </c:pt>
                <c:pt idx="3135">
                  <c:v>9.2</c:v>
                </c:pt>
                <c:pt idx="3136">
                  <c:v>9.1</c:v>
                </c:pt>
                <c:pt idx="3137">
                  <c:v>8.2</c:v>
                </c:pt>
                <c:pt idx="3138">
                  <c:v>8.2</c:v>
                </c:pt>
                <c:pt idx="3139">
                  <c:v>8.1</c:v>
                </c:pt>
                <c:pt idx="3140">
                  <c:v>7.9</c:v>
                </c:pt>
                <c:pt idx="3141">
                  <c:v>7.8</c:v>
                </c:pt>
                <c:pt idx="3142">
                  <c:v>8</c:v>
                </c:pt>
                <c:pt idx="3143">
                  <c:v>8.3</c:v>
                </c:pt>
                <c:pt idx="3144">
                  <c:v>8.5</c:v>
                </c:pt>
                <c:pt idx="3145">
                  <c:v>8.4</c:v>
                </c:pt>
                <c:pt idx="3146">
                  <c:v>8.3</c:v>
                </c:pt>
                <c:pt idx="3147">
                  <c:v>7.9</c:v>
                </c:pt>
                <c:pt idx="3148">
                  <c:v>7.8</c:v>
                </c:pt>
                <c:pt idx="3149">
                  <c:v>7.8</c:v>
                </c:pt>
                <c:pt idx="3150">
                  <c:v>7.7</c:v>
                </c:pt>
                <c:pt idx="3151">
                  <c:v>7.7</c:v>
                </c:pt>
                <c:pt idx="3152">
                  <c:v>7.8</c:v>
                </c:pt>
                <c:pt idx="3153">
                  <c:v>8</c:v>
                </c:pt>
                <c:pt idx="3154">
                  <c:v>8</c:v>
                </c:pt>
                <c:pt idx="3155">
                  <c:v>8.2</c:v>
                </c:pt>
                <c:pt idx="3156">
                  <c:v>8.6</c:v>
                </c:pt>
                <c:pt idx="3157">
                  <c:v>8.4</c:v>
                </c:pt>
                <c:pt idx="3158">
                  <c:v>8.4</c:v>
                </c:pt>
                <c:pt idx="3159">
                  <c:v>8.5</c:v>
                </c:pt>
                <c:pt idx="3160">
                  <c:v>8.4</c:v>
                </c:pt>
                <c:pt idx="3161">
                  <c:v>8.4</c:v>
                </c:pt>
                <c:pt idx="3162">
                  <c:v>8.3</c:v>
                </c:pt>
                <c:pt idx="3163">
                  <c:v>8.3</c:v>
                </c:pt>
                <c:pt idx="3164">
                  <c:v>8.3</c:v>
                </c:pt>
                <c:pt idx="3165">
                  <c:v>8.4</c:v>
                </c:pt>
                <c:pt idx="3166">
                  <c:v>8.2</c:v>
                </c:pt>
                <c:pt idx="3167">
                  <c:v>8.2</c:v>
                </c:pt>
                <c:pt idx="3168">
                  <c:v>8.2</c:v>
                </c:pt>
                <c:pt idx="3169">
                  <c:v>8.3</c:v>
                </c:pt>
                <c:pt idx="3170">
                  <c:v>8.9</c:v>
                </c:pt>
                <c:pt idx="3171">
                  <c:v>6.7</c:v>
                </c:pt>
                <c:pt idx="3172">
                  <c:v>7.3</c:v>
                </c:pt>
                <c:pt idx="3173">
                  <c:v>7.2</c:v>
                </c:pt>
                <c:pt idx="3174">
                  <c:v>7.2</c:v>
                </c:pt>
                <c:pt idx="3175">
                  <c:v>7.3</c:v>
                </c:pt>
                <c:pt idx="3176">
                  <c:v>7.4</c:v>
                </c:pt>
                <c:pt idx="3177">
                  <c:v>7.5</c:v>
                </c:pt>
                <c:pt idx="3178">
                  <c:v>6.9</c:v>
                </c:pt>
                <c:pt idx="3179">
                  <c:v>7.5</c:v>
                </c:pt>
                <c:pt idx="3180">
                  <c:v>7.1</c:v>
                </c:pt>
                <c:pt idx="3181">
                  <c:v>7.1</c:v>
                </c:pt>
                <c:pt idx="3182">
                  <c:v>7</c:v>
                </c:pt>
                <c:pt idx="3183">
                  <c:v>7.4</c:v>
                </c:pt>
                <c:pt idx="3184">
                  <c:v>7.6</c:v>
                </c:pt>
                <c:pt idx="3185">
                  <c:v>7.1</c:v>
                </c:pt>
                <c:pt idx="3186">
                  <c:v>7.5</c:v>
                </c:pt>
                <c:pt idx="3187">
                  <c:v>7.5</c:v>
                </c:pt>
                <c:pt idx="3188">
                  <c:v>7.6</c:v>
                </c:pt>
                <c:pt idx="3189">
                  <c:v>7.6</c:v>
                </c:pt>
                <c:pt idx="3190">
                  <c:v>7.8</c:v>
                </c:pt>
                <c:pt idx="3191">
                  <c:v>7.4</c:v>
                </c:pt>
                <c:pt idx="3192">
                  <c:v>6.8</c:v>
                </c:pt>
                <c:pt idx="3193">
                  <c:v>6.9</c:v>
                </c:pt>
                <c:pt idx="3194">
                  <c:v>6.7</c:v>
                </c:pt>
                <c:pt idx="3195">
                  <c:v>6.6</c:v>
                </c:pt>
                <c:pt idx="3196">
                  <c:v>6.1</c:v>
                </c:pt>
                <c:pt idx="3197">
                  <c:v>6.1</c:v>
                </c:pt>
                <c:pt idx="3198">
                  <c:v>6.3</c:v>
                </c:pt>
                <c:pt idx="3199">
                  <c:v>6.3</c:v>
                </c:pt>
                <c:pt idx="3200">
                  <c:v>6.6</c:v>
                </c:pt>
                <c:pt idx="3201">
                  <c:v>6</c:v>
                </c:pt>
                <c:pt idx="3202">
                  <c:v>5.5</c:v>
                </c:pt>
                <c:pt idx="3203">
                  <c:v>6.1</c:v>
                </c:pt>
                <c:pt idx="3204">
                  <c:v>6.1</c:v>
                </c:pt>
                <c:pt idx="3205">
                  <c:v>6.1</c:v>
                </c:pt>
                <c:pt idx="3206">
                  <c:v>6.4</c:v>
                </c:pt>
                <c:pt idx="3207">
                  <c:v>6.1</c:v>
                </c:pt>
                <c:pt idx="3208">
                  <c:v>6.2</c:v>
                </c:pt>
                <c:pt idx="3209">
                  <c:v>6.3</c:v>
                </c:pt>
                <c:pt idx="3210">
                  <c:v>6.1</c:v>
                </c:pt>
                <c:pt idx="3211">
                  <c:v>6</c:v>
                </c:pt>
                <c:pt idx="3212">
                  <c:v>5.9</c:v>
                </c:pt>
                <c:pt idx="3213">
                  <c:v>6.4</c:v>
                </c:pt>
                <c:pt idx="3214">
                  <c:v>6.1</c:v>
                </c:pt>
                <c:pt idx="3215">
                  <c:v>6.2</c:v>
                </c:pt>
                <c:pt idx="3216">
                  <c:v>6.1</c:v>
                </c:pt>
                <c:pt idx="3217">
                  <c:v>6</c:v>
                </c:pt>
                <c:pt idx="3218">
                  <c:v>6.2</c:v>
                </c:pt>
                <c:pt idx="3219">
                  <c:v>5.7</c:v>
                </c:pt>
                <c:pt idx="3220">
                  <c:v>5.5</c:v>
                </c:pt>
                <c:pt idx="3221">
                  <c:v>5.7</c:v>
                </c:pt>
                <c:pt idx="3222">
                  <c:v>5.3</c:v>
                </c:pt>
                <c:pt idx="3223">
                  <c:v>5.4</c:v>
                </c:pt>
                <c:pt idx="3224">
                  <c:v>5.4</c:v>
                </c:pt>
                <c:pt idx="3225">
                  <c:v>5.5</c:v>
                </c:pt>
                <c:pt idx="3226">
                  <c:v>5.3</c:v>
                </c:pt>
                <c:pt idx="3227">
                  <c:v>5.2</c:v>
                </c:pt>
                <c:pt idx="3228">
                  <c:v>5</c:v>
                </c:pt>
                <c:pt idx="3229">
                  <c:v>5.3</c:v>
                </c:pt>
                <c:pt idx="3230">
                  <c:v>4.6</c:v>
                </c:pt>
                <c:pt idx="3231">
                  <c:v>5.2</c:v>
                </c:pt>
                <c:pt idx="3232">
                  <c:v>5.6</c:v>
                </c:pt>
                <c:pt idx="3233">
                  <c:v>5.4</c:v>
                </c:pt>
                <c:pt idx="3234">
                  <c:v>5.5</c:v>
                </c:pt>
                <c:pt idx="3235">
                  <c:v>5.5</c:v>
                </c:pt>
                <c:pt idx="3236">
                  <c:v>5.5</c:v>
                </c:pt>
                <c:pt idx="3237">
                  <c:v>5.1</c:v>
                </c:pt>
                <c:pt idx="3238">
                  <c:v>5.4</c:v>
                </c:pt>
                <c:pt idx="3239">
                  <c:v>5.5</c:v>
                </c:pt>
                <c:pt idx="3240">
                  <c:v>5.4</c:v>
                </c:pt>
                <c:pt idx="3241">
                  <c:v>5.5</c:v>
                </c:pt>
                <c:pt idx="3242">
                  <c:v>5.5</c:v>
                </c:pt>
                <c:pt idx="3243">
                  <c:v>5.1</c:v>
                </c:pt>
                <c:pt idx="3244">
                  <c:v>5.1</c:v>
                </c:pt>
                <c:pt idx="3245">
                  <c:v>4.9</c:v>
                </c:pt>
                <c:pt idx="3246">
                  <c:v>4.8</c:v>
                </c:pt>
                <c:pt idx="3247">
                  <c:v>4.6</c:v>
                </c:pt>
                <c:pt idx="3248">
                  <c:v>4.8</c:v>
                </c:pt>
                <c:pt idx="3249">
                  <c:v>4.9</c:v>
                </c:pt>
                <c:pt idx="3250">
                  <c:v>4.5</c:v>
                </c:pt>
                <c:pt idx="3251">
                  <c:v>5.1</c:v>
                </c:pt>
                <c:pt idx="3252">
                  <c:v>4.8</c:v>
                </c:pt>
                <c:pt idx="3253">
                  <c:v>5</c:v>
                </c:pt>
                <c:pt idx="3254">
                  <c:v>4.6</c:v>
                </c:pt>
                <c:pt idx="3255">
                  <c:v>4.8</c:v>
                </c:pt>
                <c:pt idx="3256">
                  <c:v>4.9</c:v>
                </c:pt>
                <c:pt idx="3257">
                  <c:v>4.6</c:v>
                </c:pt>
                <c:pt idx="3258">
                  <c:v>4.9</c:v>
                </c:pt>
                <c:pt idx="3259">
                  <c:v>4.8</c:v>
                </c:pt>
                <c:pt idx="3260">
                  <c:v>4.4</c:v>
                </c:pt>
                <c:pt idx="3261">
                  <c:v>4.3</c:v>
                </c:pt>
                <c:pt idx="3262">
                  <c:v>4.3</c:v>
                </c:pt>
                <c:pt idx="3263">
                  <c:v>4.3</c:v>
                </c:pt>
                <c:pt idx="3264">
                  <c:v>4.6</c:v>
                </c:pt>
                <c:pt idx="3265">
                  <c:v>4.4</c:v>
                </c:pt>
                <c:pt idx="3266">
                  <c:v>4.4</c:v>
                </c:pt>
                <c:pt idx="3267">
                  <c:v>4.5</c:v>
                </c:pt>
                <c:pt idx="3268">
                  <c:v>3.6</c:v>
                </c:pt>
                <c:pt idx="3269">
                  <c:v>4.2</c:v>
                </c:pt>
                <c:pt idx="3270">
                  <c:v>3.8</c:v>
                </c:pt>
                <c:pt idx="3271">
                  <c:v>4.5</c:v>
                </c:pt>
                <c:pt idx="3272">
                  <c:v>4.6</c:v>
                </c:pt>
                <c:pt idx="3273">
                  <c:v>4.4</c:v>
                </c:pt>
                <c:pt idx="3274">
                  <c:v>4.3</c:v>
                </c:pt>
                <c:pt idx="3275">
                  <c:v>4.1</c:v>
                </c:pt>
                <c:pt idx="3276">
                  <c:v>2.9</c:v>
                </c:pt>
                <c:pt idx="3277">
                  <c:v>3.8</c:v>
                </c:pt>
                <c:pt idx="3278">
                  <c:v>4</c:v>
                </c:pt>
                <c:pt idx="3279">
                  <c:v>3.8</c:v>
                </c:pt>
                <c:pt idx="3280">
                  <c:v>4.3</c:v>
                </c:pt>
                <c:pt idx="3281">
                  <c:v>4</c:v>
                </c:pt>
                <c:pt idx="3282">
                  <c:v>4</c:v>
                </c:pt>
                <c:pt idx="3283">
                  <c:v>3.8</c:v>
                </c:pt>
                <c:pt idx="3284">
                  <c:v>4</c:v>
                </c:pt>
                <c:pt idx="3285">
                  <c:v>4.4</c:v>
                </c:pt>
                <c:pt idx="3286">
                  <c:v>4.7</c:v>
                </c:pt>
                <c:pt idx="3287">
                  <c:v>4.4</c:v>
                </c:pt>
                <c:pt idx="3288">
                  <c:v>4.5</c:v>
                </c:pt>
                <c:pt idx="3289">
                  <c:v>4.4</c:v>
                </c:pt>
                <c:pt idx="3290">
                  <c:v>4.2</c:v>
                </c:pt>
                <c:pt idx="3291">
                  <c:v>4.4</c:v>
                </c:pt>
                <c:pt idx="3292">
                  <c:v>4.3</c:v>
                </c:pt>
                <c:pt idx="3293">
                  <c:v>4.1</c:v>
                </c:pt>
                <c:pt idx="3294">
                  <c:v>4.1</c:v>
                </c:pt>
                <c:pt idx="3295">
                  <c:v>3.9</c:v>
                </c:pt>
                <c:pt idx="3296">
                  <c:v>3.9</c:v>
                </c:pt>
                <c:pt idx="3297">
                  <c:v>3.8</c:v>
                </c:pt>
                <c:pt idx="3298">
                  <c:v>3.7</c:v>
                </c:pt>
                <c:pt idx="3299">
                  <c:v>3.7</c:v>
                </c:pt>
                <c:pt idx="3300">
                  <c:v>3.6</c:v>
                </c:pt>
                <c:pt idx="3301">
                  <c:v>3.6</c:v>
                </c:pt>
                <c:pt idx="3302">
                  <c:v>3.4</c:v>
                </c:pt>
                <c:pt idx="3303">
                  <c:v>3.8</c:v>
                </c:pt>
                <c:pt idx="3304">
                  <c:v>2.9</c:v>
                </c:pt>
                <c:pt idx="3305">
                  <c:v>2.8</c:v>
                </c:pt>
                <c:pt idx="3306">
                  <c:v>3.4</c:v>
                </c:pt>
                <c:pt idx="3307">
                  <c:v>3.2</c:v>
                </c:pt>
                <c:pt idx="3308">
                  <c:v>2.8</c:v>
                </c:pt>
                <c:pt idx="3309">
                  <c:v>3.1</c:v>
                </c:pt>
                <c:pt idx="3310">
                  <c:v>2.6</c:v>
                </c:pt>
                <c:pt idx="3311">
                  <c:v>1.9</c:v>
                </c:pt>
                <c:pt idx="3312">
                  <c:v>2.6</c:v>
                </c:pt>
                <c:pt idx="3313">
                  <c:v>2.3</c:v>
                </c:pt>
                <c:pt idx="3314">
                  <c:v>2.2</c:v>
                </c:pt>
                <c:pt idx="3315">
                  <c:v>1.6</c:v>
                </c:pt>
                <c:pt idx="3316">
                  <c:v>1.7</c:v>
                </c:pt>
                <c:pt idx="3317">
                  <c:v>2.3</c:v>
                </c:pt>
                <c:pt idx="3318">
                  <c:v>2.6</c:v>
                </c:pt>
                <c:pt idx="3319">
                  <c:v>3</c:v>
                </c:pt>
                <c:pt idx="3320">
                  <c:v>3</c:v>
                </c:pt>
                <c:pt idx="3321">
                  <c:v>3.1</c:v>
                </c:pt>
                <c:pt idx="3322">
                  <c:v>2.5</c:v>
                </c:pt>
                <c:pt idx="3323">
                  <c:v>2.5</c:v>
                </c:pt>
                <c:pt idx="3324">
                  <c:v>2.5</c:v>
                </c:pt>
                <c:pt idx="3325">
                  <c:v>2.8</c:v>
                </c:pt>
                <c:pt idx="3326">
                  <c:v>2.5</c:v>
                </c:pt>
                <c:pt idx="3327">
                  <c:v>2.5</c:v>
                </c:pt>
                <c:pt idx="3328">
                  <c:v>2.9</c:v>
                </c:pt>
                <c:pt idx="3329">
                  <c:v>3</c:v>
                </c:pt>
                <c:pt idx="3330">
                  <c:v>3</c:v>
                </c:pt>
                <c:pt idx="3331">
                  <c:v>2.7</c:v>
                </c:pt>
                <c:pt idx="3332">
                  <c:v>2.6</c:v>
                </c:pt>
                <c:pt idx="3333">
                  <c:v>2.4</c:v>
                </c:pt>
                <c:pt idx="3334">
                  <c:v>1.3</c:v>
                </c:pt>
                <c:pt idx="3335">
                  <c:v>2</c:v>
                </c:pt>
                <c:pt idx="3336">
                  <c:v>2</c:v>
                </c:pt>
                <c:pt idx="3337">
                  <c:v>2</c:v>
                </c:pt>
                <c:pt idx="3338">
                  <c:v>1.9</c:v>
                </c:pt>
                <c:pt idx="3339">
                  <c:v>2.1</c:v>
                </c:pt>
                <c:pt idx="3340">
                  <c:v>2</c:v>
                </c:pt>
                <c:pt idx="3341">
                  <c:v>2.2</c:v>
                </c:pt>
                <c:pt idx="3342">
                  <c:v>2</c:v>
                </c:pt>
                <c:pt idx="3343">
                  <c:v>2.1</c:v>
                </c:pt>
                <c:pt idx="3344">
                  <c:v>1.2</c:v>
                </c:pt>
                <c:pt idx="3345">
                  <c:v>1.9</c:v>
                </c:pt>
                <c:pt idx="3346">
                  <c:v>1.1</c:v>
                </c:pt>
                <c:pt idx="3347">
                  <c:v>2.2</c:v>
                </c:pt>
                <c:pt idx="3348">
                  <c:v>2</c:v>
                </c:pt>
                <c:pt idx="3349">
                  <c:v>1.8</c:v>
                </c:pt>
                <c:pt idx="3350">
                  <c:v>2.1</c:v>
                </c:pt>
                <c:pt idx="3351">
                  <c:v>2.3</c:v>
                </c:pt>
                <c:pt idx="3352">
                  <c:v>1.1</c:v>
                </c:pt>
                <c:pt idx="3353">
                  <c:v>0.7</c:v>
                </c:pt>
                <c:pt idx="3354">
                  <c:v>1.7</c:v>
                </c:pt>
                <c:pt idx="3355">
                  <c:v>2</c:v>
                </c:pt>
                <c:pt idx="3356">
                  <c:v>1.8</c:v>
                </c:pt>
                <c:pt idx="3357">
                  <c:v>2.1</c:v>
                </c:pt>
                <c:pt idx="3358">
                  <c:v>2.2</c:v>
                </c:pt>
                <c:pt idx="3359">
                  <c:v>2.2</c:v>
                </c:pt>
                <c:pt idx="3360">
                  <c:v>2.1</c:v>
                </c:pt>
                <c:pt idx="3361">
                  <c:v>2.5</c:v>
                </c:pt>
                <c:pt idx="3362">
                  <c:v>2</c:v>
                </c:pt>
                <c:pt idx="3363">
                  <c:v>2.1</c:v>
                </c:pt>
                <c:pt idx="3364">
                  <c:v>1.6</c:v>
                </c:pt>
                <c:pt idx="3365">
                  <c:v>1.8</c:v>
                </c:pt>
                <c:pt idx="3366">
                  <c:v>1.7</c:v>
                </c:pt>
                <c:pt idx="3367">
                  <c:v>1.8</c:v>
                </c:pt>
                <c:pt idx="3368">
                  <c:v>1.6</c:v>
                </c:pt>
                <c:pt idx="3369">
                  <c:v>1.4</c:v>
                </c:pt>
                <c:pt idx="3370">
                  <c:v>1.1</c:v>
                </c:pt>
                <c:pt idx="3371">
                  <c:v>1.2</c:v>
                </c:pt>
                <c:pt idx="3372">
                  <c:v>1.1</c:v>
                </c:pt>
                <c:pt idx="3373">
                  <c:v>2</c:v>
                </c:pt>
                <c:pt idx="3374">
                  <c:v>1.7</c:v>
                </c:pt>
                <c:pt idx="3375">
                  <c:v>1.8</c:v>
                </c:pt>
                <c:pt idx="3376">
                  <c:v>1.2</c:v>
                </c:pt>
                <c:pt idx="3377">
                  <c:v>1.1</c:v>
                </c:pt>
                <c:pt idx="3378">
                  <c:v>1.6</c:v>
                </c:pt>
                <c:pt idx="3379">
                  <c:v>2.1</c:v>
                </c:pt>
                <c:pt idx="3380">
                  <c:v>2.3</c:v>
                </c:pt>
                <c:pt idx="3381">
                  <c:v>2.4</c:v>
                </c:pt>
                <c:pt idx="3382">
                  <c:v>2.7</c:v>
                </c:pt>
                <c:pt idx="3383">
                  <c:v>2.5</c:v>
                </c:pt>
                <c:pt idx="3384">
                  <c:v>2.8</c:v>
                </c:pt>
                <c:pt idx="3385">
                  <c:v>2.6</c:v>
                </c:pt>
                <c:pt idx="3386">
                  <c:v>2.9</c:v>
                </c:pt>
                <c:pt idx="3387">
                  <c:v>2.4</c:v>
                </c:pt>
                <c:pt idx="3388">
                  <c:v>1.8</c:v>
                </c:pt>
                <c:pt idx="3389">
                  <c:v>2.8</c:v>
                </c:pt>
                <c:pt idx="3390">
                  <c:v>3.1</c:v>
                </c:pt>
                <c:pt idx="3391">
                  <c:v>2.7</c:v>
                </c:pt>
                <c:pt idx="3392">
                  <c:v>3</c:v>
                </c:pt>
                <c:pt idx="3393">
                  <c:v>3</c:v>
                </c:pt>
                <c:pt idx="3394">
                  <c:v>2.2</c:v>
                </c:pt>
                <c:pt idx="3395">
                  <c:v>1.9</c:v>
                </c:pt>
                <c:pt idx="3396">
                  <c:v>1.7</c:v>
                </c:pt>
                <c:pt idx="3397">
                  <c:v>2.1</c:v>
                </c:pt>
                <c:pt idx="3398">
                  <c:v>1.8</c:v>
                </c:pt>
                <c:pt idx="3399">
                  <c:v>2.5</c:v>
                </c:pt>
                <c:pt idx="3400">
                  <c:v>2.9</c:v>
                </c:pt>
                <c:pt idx="3401">
                  <c:v>2.6</c:v>
                </c:pt>
                <c:pt idx="3402">
                  <c:v>2.9</c:v>
                </c:pt>
                <c:pt idx="3403">
                  <c:v>3.2</c:v>
                </c:pt>
                <c:pt idx="3404">
                  <c:v>3.2</c:v>
                </c:pt>
                <c:pt idx="3405">
                  <c:v>3.6</c:v>
                </c:pt>
                <c:pt idx="3406">
                  <c:v>3.3</c:v>
                </c:pt>
                <c:pt idx="3407">
                  <c:v>3.7</c:v>
                </c:pt>
                <c:pt idx="3408">
                  <c:v>2.9</c:v>
                </c:pt>
                <c:pt idx="3409">
                  <c:v>2.2</c:v>
                </c:pt>
                <c:pt idx="3410">
                  <c:v>2.3</c:v>
                </c:pt>
                <c:pt idx="3411">
                  <c:v>1.9</c:v>
                </c:pt>
                <c:pt idx="3412">
                  <c:v>2</c:v>
                </c:pt>
                <c:pt idx="3413">
                  <c:v>2.2</c:v>
                </c:pt>
                <c:pt idx="3414">
                  <c:v>1.8</c:v>
                </c:pt>
                <c:pt idx="3415">
                  <c:v>2</c:v>
                </c:pt>
                <c:pt idx="3416">
                  <c:v>1.5</c:v>
                </c:pt>
                <c:pt idx="3417">
                  <c:v>1.3</c:v>
                </c:pt>
                <c:pt idx="3418">
                  <c:v>1.6</c:v>
                </c:pt>
                <c:pt idx="3419">
                  <c:v>1.7</c:v>
                </c:pt>
                <c:pt idx="3420">
                  <c:v>1.8</c:v>
                </c:pt>
                <c:pt idx="3421">
                  <c:v>1.5</c:v>
                </c:pt>
                <c:pt idx="3422">
                  <c:v>1.6</c:v>
                </c:pt>
                <c:pt idx="3423">
                  <c:v>1.7</c:v>
                </c:pt>
                <c:pt idx="3424">
                  <c:v>2.2</c:v>
                </c:pt>
                <c:pt idx="3425">
                  <c:v>1.8</c:v>
                </c:pt>
                <c:pt idx="3426">
                  <c:v>2</c:v>
                </c:pt>
                <c:pt idx="3427">
                  <c:v>2.5</c:v>
                </c:pt>
                <c:pt idx="3428">
                  <c:v>2.1</c:v>
                </c:pt>
                <c:pt idx="3429">
                  <c:v>1.6</c:v>
                </c:pt>
                <c:pt idx="3430">
                  <c:v>1.2</c:v>
                </c:pt>
                <c:pt idx="3431">
                  <c:v>2.2</c:v>
                </c:pt>
                <c:pt idx="3432">
                  <c:v>2.4</c:v>
                </c:pt>
                <c:pt idx="3433">
                  <c:v>2.1</c:v>
                </c:pt>
                <c:pt idx="3434">
                  <c:v>2.5</c:v>
                </c:pt>
                <c:pt idx="3435">
                  <c:v>2.3</c:v>
                </c:pt>
                <c:pt idx="3436">
                  <c:v>2.2</c:v>
                </c:pt>
                <c:pt idx="3437">
                  <c:v>2.6</c:v>
                </c:pt>
                <c:pt idx="3438">
                  <c:v>1.8</c:v>
                </c:pt>
                <c:pt idx="3439">
                  <c:v>2.5</c:v>
                </c:pt>
                <c:pt idx="3440">
                  <c:v>1.6</c:v>
                </c:pt>
                <c:pt idx="3441">
                  <c:v>2.4</c:v>
                </c:pt>
                <c:pt idx="3442">
                  <c:v>2.1</c:v>
                </c:pt>
                <c:pt idx="3443">
                  <c:v>2.5</c:v>
                </c:pt>
                <c:pt idx="3444">
                  <c:v>3.2</c:v>
                </c:pt>
                <c:pt idx="3445">
                  <c:v>2.2</c:v>
                </c:pt>
                <c:pt idx="3446">
                  <c:v>2</c:v>
                </c:pt>
                <c:pt idx="3447">
                  <c:v>2.6</c:v>
                </c:pt>
                <c:pt idx="3448">
                  <c:v>2.5</c:v>
                </c:pt>
                <c:pt idx="3449">
                  <c:v>1.5</c:v>
                </c:pt>
                <c:pt idx="3450">
                  <c:v>0.7</c:v>
                </c:pt>
                <c:pt idx="3451">
                  <c:v>0.5</c:v>
                </c:pt>
                <c:pt idx="3452">
                  <c:v>0.3</c:v>
                </c:pt>
                <c:pt idx="3453">
                  <c:v>1.2</c:v>
                </c:pt>
                <c:pt idx="3454">
                  <c:v>2.1</c:v>
                </c:pt>
                <c:pt idx="3455">
                  <c:v>2.2</c:v>
                </c:pt>
                <c:pt idx="3456">
                  <c:v>2.6</c:v>
                </c:pt>
                <c:pt idx="3457">
                  <c:v>2.4</c:v>
                </c:pt>
                <c:pt idx="3458">
                  <c:v>2.8</c:v>
                </c:pt>
                <c:pt idx="3459">
                  <c:v>2.4</c:v>
                </c:pt>
                <c:pt idx="3460">
                  <c:v>2.3</c:v>
                </c:pt>
                <c:pt idx="3461">
                  <c:v>2.1</c:v>
                </c:pt>
                <c:pt idx="3462">
                  <c:v>2.8</c:v>
                </c:pt>
                <c:pt idx="3463">
                  <c:v>2.7</c:v>
                </c:pt>
                <c:pt idx="3464">
                  <c:v>2.7</c:v>
                </c:pt>
                <c:pt idx="3465">
                  <c:v>2.4</c:v>
                </c:pt>
                <c:pt idx="3466">
                  <c:v>1.8</c:v>
                </c:pt>
                <c:pt idx="3467">
                  <c:v>2.1</c:v>
                </c:pt>
                <c:pt idx="3468">
                  <c:v>2</c:v>
                </c:pt>
                <c:pt idx="3469">
                  <c:v>1.5</c:v>
                </c:pt>
                <c:pt idx="3470">
                  <c:v>1.9</c:v>
                </c:pt>
                <c:pt idx="3471">
                  <c:v>2.3</c:v>
                </c:pt>
                <c:pt idx="3472">
                  <c:v>2.3</c:v>
                </c:pt>
                <c:pt idx="3473">
                  <c:v>2.3</c:v>
                </c:pt>
                <c:pt idx="3474">
                  <c:v>2.2</c:v>
                </c:pt>
                <c:pt idx="3475">
                  <c:v>2</c:v>
                </c:pt>
                <c:pt idx="3476">
                  <c:v>2</c:v>
                </c:pt>
                <c:pt idx="3477">
                  <c:v>2.1</c:v>
                </c:pt>
                <c:pt idx="3478">
                  <c:v>1.9</c:v>
                </c:pt>
                <c:pt idx="3479">
                  <c:v>1.9</c:v>
                </c:pt>
                <c:pt idx="3480">
                  <c:v>1.8</c:v>
                </c:pt>
                <c:pt idx="3481">
                  <c:v>1.4</c:v>
                </c:pt>
                <c:pt idx="3482">
                  <c:v>1.5</c:v>
                </c:pt>
                <c:pt idx="3483">
                  <c:v>1</c:v>
                </c:pt>
                <c:pt idx="3484">
                  <c:v>1.5</c:v>
                </c:pt>
                <c:pt idx="3485">
                  <c:v>1.3</c:v>
                </c:pt>
                <c:pt idx="3486">
                  <c:v>1.2</c:v>
                </c:pt>
                <c:pt idx="3487">
                  <c:v>0.9</c:v>
                </c:pt>
                <c:pt idx="3488">
                  <c:v>1</c:v>
                </c:pt>
                <c:pt idx="3489">
                  <c:v>1.1</c:v>
                </c:pt>
                <c:pt idx="3490">
                  <c:v>0</c:v>
                </c:pt>
                <c:pt idx="3491">
                  <c:v>0.3</c:v>
                </c:pt>
                <c:pt idx="3492">
                  <c:v>0.6</c:v>
                </c:pt>
                <c:pt idx="3493">
                  <c:v>-0.1</c:v>
                </c:pt>
                <c:pt idx="3494">
                  <c:v>0.6</c:v>
                </c:pt>
                <c:pt idx="3495">
                  <c:v>1</c:v>
                </c:pt>
                <c:pt idx="3496">
                  <c:v>0.9</c:v>
                </c:pt>
                <c:pt idx="3497">
                  <c:v>-0.2</c:v>
                </c:pt>
                <c:pt idx="3498">
                  <c:v>0.2</c:v>
                </c:pt>
                <c:pt idx="3499">
                  <c:v>0.3</c:v>
                </c:pt>
                <c:pt idx="3500">
                  <c:v>-0.5</c:v>
                </c:pt>
                <c:pt idx="3501">
                  <c:v>0.5</c:v>
                </c:pt>
                <c:pt idx="3502">
                  <c:v>-0.5</c:v>
                </c:pt>
                <c:pt idx="3503">
                  <c:v>0</c:v>
                </c:pt>
                <c:pt idx="3504">
                  <c:v>0.1</c:v>
                </c:pt>
                <c:pt idx="3505">
                  <c:v>0.2</c:v>
                </c:pt>
                <c:pt idx="3506">
                  <c:v>0.6</c:v>
                </c:pt>
                <c:pt idx="3507">
                  <c:v>0.6</c:v>
                </c:pt>
                <c:pt idx="3508">
                  <c:v>0.7</c:v>
                </c:pt>
                <c:pt idx="3509">
                  <c:v>0.3</c:v>
                </c:pt>
                <c:pt idx="3510">
                  <c:v>0.7</c:v>
                </c:pt>
                <c:pt idx="3511">
                  <c:v>0.9</c:v>
                </c:pt>
                <c:pt idx="3512">
                  <c:v>0.6</c:v>
                </c:pt>
                <c:pt idx="3513">
                  <c:v>0.5</c:v>
                </c:pt>
                <c:pt idx="3514">
                  <c:v>0.1</c:v>
                </c:pt>
                <c:pt idx="3515">
                  <c:v>0.3</c:v>
                </c:pt>
                <c:pt idx="3516">
                  <c:v>0.6</c:v>
                </c:pt>
                <c:pt idx="3517">
                  <c:v>0.2</c:v>
                </c:pt>
                <c:pt idx="3518">
                  <c:v>0.7</c:v>
                </c:pt>
                <c:pt idx="3519">
                  <c:v>0.5</c:v>
                </c:pt>
                <c:pt idx="3520">
                  <c:v>0.2</c:v>
                </c:pt>
                <c:pt idx="3521">
                  <c:v>0.4</c:v>
                </c:pt>
                <c:pt idx="3522">
                  <c:v>0.6</c:v>
                </c:pt>
                <c:pt idx="3523">
                  <c:v>0.8</c:v>
                </c:pt>
                <c:pt idx="3524">
                  <c:v>0.8</c:v>
                </c:pt>
                <c:pt idx="3525">
                  <c:v>0.8</c:v>
                </c:pt>
                <c:pt idx="3526">
                  <c:v>0.8</c:v>
                </c:pt>
                <c:pt idx="3527">
                  <c:v>0</c:v>
                </c:pt>
                <c:pt idx="3528">
                  <c:v>0.3</c:v>
                </c:pt>
                <c:pt idx="3529">
                  <c:v>1.1</c:v>
                </c:pt>
                <c:pt idx="3530">
                  <c:v>0.6</c:v>
                </c:pt>
                <c:pt idx="3531">
                  <c:v>1.6</c:v>
                </c:pt>
                <c:pt idx="3532">
                  <c:v>1.3</c:v>
                </c:pt>
                <c:pt idx="3533">
                  <c:v>1.1</c:v>
                </c:pt>
                <c:pt idx="3534">
                  <c:v>1.3</c:v>
                </c:pt>
                <c:pt idx="3535">
                  <c:v>1.5</c:v>
                </c:pt>
                <c:pt idx="3536">
                  <c:v>1.7</c:v>
                </c:pt>
                <c:pt idx="3537">
                  <c:v>1</c:v>
                </c:pt>
                <c:pt idx="3538">
                  <c:v>1.1</c:v>
                </c:pt>
                <c:pt idx="3539">
                  <c:v>1.4</c:v>
                </c:pt>
                <c:pt idx="3540">
                  <c:v>1</c:v>
                </c:pt>
                <c:pt idx="3541">
                  <c:v>1.6</c:v>
                </c:pt>
                <c:pt idx="3542">
                  <c:v>0.9</c:v>
                </c:pt>
                <c:pt idx="3543">
                  <c:v>1.3</c:v>
                </c:pt>
                <c:pt idx="3544">
                  <c:v>2</c:v>
                </c:pt>
                <c:pt idx="3545">
                  <c:v>1.4</c:v>
                </c:pt>
                <c:pt idx="3546">
                  <c:v>0.8</c:v>
                </c:pt>
                <c:pt idx="3547">
                  <c:v>1.1</c:v>
                </c:pt>
                <c:pt idx="3548">
                  <c:v>0.6</c:v>
                </c:pt>
                <c:pt idx="3549">
                  <c:v>0.9</c:v>
                </c:pt>
                <c:pt idx="3550">
                  <c:v>0.9</c:v>
                </c:pt>
                <c:pt idx="3551">
                  <c:v>1.1</c:v>
                </c:pt>
                <c:pt idx="3552">
                  <c:v>1.4</c:v>
                </c:pt>
                <c:pt idx="3553">
                  <c:v>1.5</c:v>
                </c:pt>
                <c:pt idx="3554">
                  <c:v>1.6</c:v>
                </c:pt>
                <c:pt idx="3555">
                  <c:v>1.6</c:v>
                </c:pt>
                <c:pt idx="3556">
                  <c:v>1.5</c:v>
                </c:pt>
                <c:pt idx="3557">
                  <c:v>1.7</c:v>
                </c:pt>
                <c:pt idx="3558">
                  <c:v>1.8</c:v>
                </c:pt>
                <c:pt idx="3559">
                  <c:v>1.7</c:v>
                </c:pt>
                <c:pt idx="3560">
                  <c:v>1.3</c:v>
                </c:pt>
                <c:pt idx="3561">
                  <c:v>1.8</c:v>
                </c:pt>
                <c:pt idx="3562">
                  <c:v>1.6</c:v>
                </c:pt>
                <c:pt idx="3563">
                  <c:v>1.5</c:v>
                </c:pt>
                <c:pt idx="3564">
                  <c:v>1.4</c:v>
                </c:pt>
                <c:pt idx="3565">
                  <c:v>1.7</c:v>
                </c:pt>
                <c:pt idx="3566">
                  <c:v>1.7</c:v>
                </c:pt>
                <c:pt idx="3567">
                  <c:v>1.4</c:v>
                </c:pt>
                <c:pt idx="3568">
                  <c:v>2.4</c:v>
                </c:pt>
                <c:pt idx="3569">
                  <c:v>1.9</c:v>
                </c:pt>
                <c:pt idx="3570">
                  <c:v>2.1</c:v>
                </c:pt>
                <c:pt idx="3571">
                  <c:v>1.9</c:v>
                </c:pt>
                <c:pt idx="3572">
                  <c:v>1.8</c:v>
                </c:pt>
                <c:pt idx="3573">
                  <c:v>1.9</c:v>
                </c:pt>
                <c:pt idx="3574">
                  <c:v>1.3</c:v>
                </c:pt>
                <c:pt idx="3575">
                  <c:v>1.1</c:v>
                </c:pt>
                <c:pt idx="3576">
                  <c:v>1.2</c:v>
                </c:pt>
                <c:pt idx="3577">
                  <c:v>1.6</c:v>
                </c:pt>
                <c:pt idx="3578">
                  <c:v>2.1</c:v>
                </c:pt>
                <c:pt idx="3579">
                  <c:v>1.6</c:v>
                </c:pt>
                <c:pt idx="3580">
                  <c:v>1.3</c:v>
                </c:pt>
                <c:pt idx="3581">
                  <c:v>1.8</c:v>
                </c:pt>
                <c:pt idx="3582">
                  <c:v>1.9</c:v>
                </c:pt>
                <c:pt idx="3583">
                  <c:v>1.9</c:v>
                </c:pt>
                <c:pt idx="3584">
                  <c:v>2.2</c:v>
                </c:pt>
                <c:pt idx="3585">
                  <c:v>2.2</c:v>
                </c:pt>
                <c:pt idx="3586">
                  <c:v>2.3</c:v>
                </c:pt>
                <c:pt idx="3587">
                  <c:v>2</c:v>
                </c:pt>
                <c:pt idx="3588">
                  <c:v>1.7</c:v>
                </c:pt>
                <c:pt idx="3589">
                  <c:v>2</c:v>
                </c:pt>
                <c:pt idx="3590">
                  <c:v>1.8</c:v>
                </c:pt>
                <c:pt idx="3591">
                  <c:v>1.3</c:v>
                </c:pt>
                <c:pt idx="3592">
                  <c:v>1.3</c:v>
                </c:pt>
                <c:pt idx="3593">
                  <c:v>1.6</c:v>
                </c:pt>
                <c:pt idx="3594">
                  <c:v>1.2</c:v>
                </c:pt>
                <c:pt idx="3595">
                  <c:v>1.6</c:v>
                </c:pt>
                <c:pt idx="3596">
                  <c:v>1.6</c:v>
                </c:pt>
                <c:pt idx="3597">
                  <c:v>2</c:v>
                </c:pt>
                <c:pt idx="3598">
                  <c:v>2.6</c:v>
                </c:pt>
                <c:pt idx="3599">
                  <c:v>2.7</c:v>
                </c:pt>
                <c:pt idx="3600">
                  <c:v>2.1</c:v>
                </c:pt>
                <c:pt idx="3601">
                  <c:v>3.1</c:v>
                </c:pt>
                <c:pt idx="3602">
                  <c:v>2.1</c:v>
                </c:pt>
                <c:pt idx="3603">
                  <c:v>1.8</c:v>
                </c:pt>
                <c:pt idx="3604">
                  <c:v>2.8</c:v>
                </c:pt>
                <c:pt idx="3605">
                  <c:v>1.8</c:v>
                </c:pt>
                <c:pt idx="3606">
                  <c:v>2.4</c:v>
                </c:pt>
                <c:pt idx="3607">
                  <c:v>2.3</c:v>
                </c:pt>
                <c:pt idx="3608">
                  <c:v>2.2</c:v>
                </c:pt>
                <c:pt idx="3609">
                  <c:v>2.1</c:v>
                </c:pt>
                <c:pt idx="3610">
                  <c:v>2.7</c:v>
                </c:pt>
                <c:pt idx="3611">
                  <c:v>2.4</c:v>
                </c:pt>
                <c:pt idx="3612">
                  <c:v>2.5</c:v>
                </c:pt>
                <c:pt idx="3613">
                  <c:v>2.3</c:v>
                </c:pt>
                <c:pt idx="3614">
                  <c:v>2.2</c:v>
                </c:pt>
                <c:pt idx="3615">
                  <c:v>2.1</c:v>
                </c:pt>
                <c:pt idx="3616">
                  <c:v>2.6</c:v>
                </c:pt>
                <c:pt idx="3617">
                  <c:v>2.2</c:v>
                </c:pt>
                <c:pt idx="3618">
                  <c:v>2.5</c:v>
                </c:pt>
                <c:pt idx="3619">
                  <c:v>1.8</c:v>
                </c:pt>
                <c:pt idx="3620">
                  <c:v>2.5</c:v>
                </c:pt>
                <c:pt idx="3621">
                  <c:v>2.6</c:v>
                </c:pt>
                <c:pt idx="3622">
                  <c:v>2.2</c:v>
                </c:pt>
                <c:pt idx="3623">
                  <c:v>2.1</c:v>
                </c:pt>
                <c:pt idx="3624">
                  <c:v>2</c:v>
                </c:pt>
                <c:pt idx="3625">
                  <c:v>2.9</c:v>
                </c:pt>
                <c:pt idx="3626">
                  <c:v>2.3</c:v>
                </c:pt>
                <c:pt idx="3627">
                  <c:v>2.1</c:v>
                </c:pt>
                <c:pt idx="3628">
                  <c:v>2.5</c:v>
                </c:pt>
                <c:pt idx="3629">
                  <c:v>2.5</c:v>
                </c:pt>
                <c:pt idx="3630">
                  <c:v>1.8</c:v>
                </c:pt>
                <c:pt idx="3631">
                  <c:v>1.2</c:v>
                </c:pt>
                <c:pt idx="3632">
                  <c:v>1.2</c:v>
                </c:pt>
                <c:pt idx="3633">
                  <c:v>1.5</c:v>
                </c:pt>
                <c:pt idx="3634">
                  <c:v>1.2</c:v>
                </c:pt>
                <c:pt idx="3635">
                  <c:v>1.4</c:v>
                </c:pt>
                <c:pt idx="3636">
                  <c:v>1</c:v>
                </c:pt>
                <c:pt idx="3637">
                  <c:v>1.4</c:v>
                </c:pt>
                <c:pt idx="3638">
                  <c:v>1.5</c:v>
                </c:pt>
                <c:pt idx="3639">
                  <c:v>1.3</c:v>
                </c:pt>
                <c:pt idx="3640">
                  <c:v>1.4</c:v>
                </c:pt>
                <c:pt idx="3641">
                  <c:v>1.8</c:v>
                </c:pt>
                <c:pt idx="3642">
                  <c:v>1.9</c:v>
                </c:pt>
                <c:pt idx="3643">
                  <c:v>1.8</c:v>
                </c:pt>
                <c:pt idx="3644">
                  <c:v>2.2</c:v>
                </c:pt>
                <c:pt idx="3645">
                  <c:v>2.1</c:v>
                </c:pt>
                <c:pt idx="3646">
                  <c:v>2.5</c:v>
                </c:pt>
                <c:pt idx="3647">
                  <c:v>2.6</c:v>
                </c:pt>
                <c:pt idx="3648">
                  <c:v>2.5</c:v>
                </c:pt>
                <c:pt idx="3649">
                  <c:v>2.6</c:v>
                </c:pt>
                <c:pt idx="3650">
                  <c:v>2.7</c:v>
                </c:pt>
                <c:pt idx="3651">
                  <c:v>2.8</c:v>
                </c:pt>
                <c:pt idx="3652">
                  <c:v>2.8</c:v>
                </c:pt>
                <c:pt idx="3653">
                  <c:v>2.9</c:v>
                </c:pt>
                <c:pt idx="3654">
                  <c:v>2.8</c:v>
                </c:pt>
                <c:pt idx="3655">
                  <c:v>2.9</c:v>
                </c:pt>
                <c:pt idx="3656">
                  <c:v>3.2</c:v>
                </c:pt>
                <c:pt idx="3657">
                  <c:v>3.1</c:v>
                </c:pt>
                <c:pt idx="3658">
                  <c:v>3</c:v>
                </c:pt>
                <c:pt idx="3659">
                  <c:v>3</c:v>
                </c:pt>
                <c:pt idx="3660">
                  <c:v>3.1</c:v>
                </c:pt>
                <c:pt idx="3661">
                  <c:v>3.1</c:v>
                </c:pt>
                <c:pt idx="3662">
                  <c:v>3.3</c:v>
                </c:pt>
                <c:pt idx="3663">
                  <c:v>3.1</c:v>
                </c:pt>
                <c:pt idx="3664">
                  <c:v>3</c:v>
                </c:pt>
                <c:pt idx="3665">
                  <c:v>3</c:v>
                </c:pt>
                <c:pt idx="3666">
                  <c:v>2.9</c:v>
                </c:pt>
                <c:pt idx="3667">
                  <c:v>2.8</c:v>
                </c:pt>
                <c:pt idx="3668">
                  <c:v>2.7</c:v>
                </c:pt>
                <c:pt idx="3669">
                  <c:v>2.7</c:v>
                </c:pt>
                <c:pt idx="3670">
                  <c:v>2</c:v>
                </c:pt>
                <c:pt idx="3671">
                  <c:v>2.2</c:v>
                </c:pt>
                <c:pt idx="3672">
                  <c:v>2.7</c:v>
                </c:pt>
                <c:pt idx="3673">
                  <c:v>2.4</c:v>
                </c:pt>
                <c:pt idx="3674">
                  <c:v>2.7</c:v>
                </c:pt>
                <c:pt idx="3675">
                  <c:v>2.7</c:v>
                </c:pt>
                <c:pt idx="3676">
                  <c:v>2.8</c:v>
                </c:pt>
                <c:pt idx="3677">
                  <c:v>3.5</c:v>
                </c:pt>
                <c:pt idx="3678">
                  <c:v>3.4</c:v>
                </c:pt>
                <c:pt idx="3679">
                  <c:v>3.5</c:v>
                </c:pt>
                <c:pt idx="3680">
                  <c:v>3.5</c:v>
                </c:pt>
                <c:pt idx="3681">
                  <c:v>3.3</c:v>
                </c:pt>
                <c:pt idx="3682">
                  <c:v>3.3</c:v>
                </c:pt>
                <c:pt idx="3683">
                  <c:v>3.4</c:v>
                </c:pt>
                <c:pt idx="3684">
                  <c:v>3.1</c:v>
                </c:pt>
                <c:pt idx="3685">
                  <c:v>3.2</c:v>
                </c:pt>
                <c:pt idx="3686">
                  <c:v>3.3</c:v>
                </c:pt>
                <c:pt idx="3687">
                  <c:v>3.3</c:v>
                </c:pt>
                <c:pt idx="3688">
                  <c:v>3.4</c:v>
                </c:pt>
                <c:pt idx="3689">
                  <c:v>3.6</c:v>
                </c:pt>
                <c:pt idx="3690">
                  <c:v>3.5</c:v>
                </c:pt>
                <c:pt idx="3691">
                  <c:v>3.4</c:v>
                </c:pt>
                <c:pt idx="3692">
                  <c:v>3.5</c:v>
                </c:pt>
                <c:pt idx="3693">
                  <c:v>3.5</c:v>
                </c:pt>
                <c:pt idx="3694">
                  <c:v>3.4</c:v>
                </c:pt>
                <c:pt idx="3695">
                  <c:v>3.6</c:v>
                </c:pt>
                <c:pt idx="3696">
                  <c:v>3.4</c:v>
                </c:pt>
                <c:pt idx="3697">
                  <c:v>3.7</c:v>
                </c:pt>
                <c:pt idx="3698">
                  <c:v>3.2</c:v>
                </c:pt>
                <c:pt idx="3699">
                  <c:v>3.1</c:v>
                </c:pt>
                <c:pt idx="3700">
                  <c:v>3.3</c:v>
                </c:pt>
                <c:pt idx="3701">
                  <c:v>3.5</c:v>
                </c:pt>
                <c:pt idx="3702">
                  <c:v>3.8</c:v>
                </c:pt>
                <c:pt idx="3703">
                  <c:v>3.5</c:v>
                </c:pt>
                <c:pt idx="3704">
                  <c:v>3.8</c:v>
                </c:pt>
                <c:pt idx="3705">
                  <c:v>3.8</c:v>
                </c:pt>
                <c:pt idx="3706">
                  <c:v>3.8</c:v>
                </c:pt>
                <c:pt idx="3707">
                  <c:v>3.8</c:v>
                </c:pt>
                <c:pt idx="3708">
                  <c:v>3.9</c:v>
                </c:pt>
                <c:pt idx="3709">
                  <c:v>3.7</c:v>
                </c:pt>
                <c:pt idx="3710">
                  <c:v>3.2</c:v>
                </c:pt>
                <c:pt idx="3711">
                  <c:v>3.2</c:v>
                </c:pt>
                <c:pt idx="3712">
                  <c:v>3.8</c:v>
                </c:pt>
                <c:pt idx="3713">
                  <c:v>3.7</c:v>
                </c:pt>
                <c:pt idx="3714">
                  <c:v>3.1</c:v>
                </c:pt>
                <c:pt idx="3715">
                  <c:v>3.2</c:v>
                </c:pt>
                <c:pt idx="3716">
                  <c:v>3.1</c:v>
                </c:pt>
                <c:pt idx="3717">
                  <c:v>2.5</c:v>
                </c:pt>
                <c:pt idx="3718">
                  <c:v>3.3</c:v>
                </c:pt>
                <c:pt idx="3719">
                  <c:v>3.5</c:v>
                </c:pt>
                <c:pt idx="3720">
                  <c:v>3.1</c:v>
                </c:pt>
                <c:pt idx="3721">
                  <c:v>3.3</c:v>
                </c:pt>
                <c:pt idx="3722">
                  <c:v>3.5</c:v>
                </c:pt>
                <c:pt idx="3723">
                  <c:v>3.8</c:v>
                </c:pt>
                <c:pt idx="3724">
                  <c:v>3.8</c:v>
                </c:pt>
                <c:pt idx="3725">
                  <c:v>3.4</c:v>
                </c:pt>
                <c:pt idx="3726">
                  <c:v>3.9</c:v>
                </c:pt>
                <c:pt idx="3727">
                  <c:v>3.6</c:v>
                </c:pt>
                <c:pt idx="3728">
                  <c:v>3.5</c:v>
                </c:pt>
                <c:pt idx="3729">
                  <c:v>4</c:v>
                </c:pt>
                <c:pt idx="3730">
                  <c:v>3.9</c:v>
                </c:pt>
                <c:pt idx="3731">
                  <c:v>3.9</c:v>
                </c:pt>
                <c:pt idx="3732">
                  <c:v>4</c:v>
                </c:pt>
                <c:pt idx="3733">
                  <c:v>3.8</c:v>
                </c:pt>
                <c:pt idx="3734">
                  <c:v>4</c:v>
                </c:pt>
                <c:pt idx="3735">
                  <c:v>3.5</c:v>
                </c:pt>
                <c:pt idx="3736">
                  <c:v>3.4</c:v>
                </c:pt>
                <c:pt idx="3737">
                  <c:v>3.4</c:v>
                </c:pt>
                <c:pt idx="3738">
                  <c:v>3</c:v>
                </c:pt>
                <c:pt idx="3739">
                  <c:v>3.2</c:v>
                </c:pt>
                <c:pt idx="3740">
                  <c:v>3.2</c:v>
                </c:pt>
                <c:pt idx="3741">
                  <c:v>3.1</c:v>
                </c:pt>
                <c:pt idx="3742">
                  <c:v>3</c:v>
                </c:pt>
                <c:pt idx="3743">
                  <c:v>2.4</c:v>
                </c:pt>
                <c:pt idx="3744">
                  <c:v>2.4</c:v>
                </c:pt>
                <c:pt idx="3745">
                  <c:v>2.3</c:v>
                </c:pt>
                <c:pt idx="3746">
                  <c:v>2.8</c:v>
                </c:pt>
                <c:pt idx="3747">
                  <c:v>3.2</c:v>
                </c:pt>
                <c:pt idx="3748">
                  <c:v>3.3</c:v>
                </c:pt>
                <c:pt idx="3749">
                  <c:v>3.3</c:v>
                </c:pt>
                <c:pt idx="3750">
                  <c:v>3.4</c:v>
                </c:pt>
                <c:pt idx="3751">
                  <c:v>3.5</c:v>
                </c:pt>
                <c:pt idx="3752">
                  <c:v>3.4</c:v>
                </c:pt>
                <c:pt idx="3753">
                  <c:v>3.5</c:v>
                </c:pt>
                <c:pt idx="3754">
                  <c:v>3.6</c:v>
                </c:pt>
                <c:pt idx="3755">
                  <c:v>3.5</c:v>
                </c:pt>
                <c:pt idx="3756">
                  <c:v>3.3</c:v>
                </c:pt>
                <c:pt idx="3757">
                  <c:v>3.5</c:v>
                </c:pt>
                <c:pt idx="3758">
                  <c:v>3.7</c:v>
                </c:pt>
                <c:pt idx="3759">
                  <c:v>3.4</c:v>
                </c:pt>
                <c:pt idx="3760">
                  <c:v>3.5</c:v>
                </c:pt>
                <c:pt idx="3761">
                  <c:v>3.6</c:v>
                </c:pt>
                <c:pt idx="3762">
                  <c:v>3.3</c:v>
                </c:pt>
                <c:pt idx="3763">
                  <c:v>3.8</c:v>
                </c:pt>
                <c:pt idx="3764">
                  <c:v>3.8</c:v>
                </c:pt>
                <c:pt idx="3765">
                  <c:v>3.7</c:v>
                </c:pt>
                <c:pt idx="3766">
                  <c:v>3.7</c:v>
                </c:pt>
                <c:pt idx="3767">
                  <c:v>3.8</c:v>
                </c:pt>
                <c:pt idx="3768">
                  <c:v>3.7</c:v>
                </c:pt>
                <c:pt idx="3769">
                  <c:v>3.8</c:v>
                </c:pt>
                <c:pt idx="3770">
                  <c:v>3.8</c:v>
                </c:pt>
                <c:pt idx="3771">
                  <c:v>3.7</c:v>
                </c:pt>
                <c:pt idx="3772">
                  <c:v>3.9</c:v>
                </c:pt>
                <c:pt idx="3773">
                  <c:v>3.9</c:v>
                </c:pt>
                <c:pt idx="3774">
                  <c:v>4</c:v>
                </c:pt>
                <c:pt idx="3775">
                  <c:v>4</c:v>
                </c:pt>
                <c:pt idx="3776">
                  <c:v>3.9</c:v>
                </c:pt>
                <c:pt idx="3777">
                  <c:v>3.9</c:v>
                </c:pt>
                <c:pt idx="3778">
                  <c:v>3.7</c:v>
                </c:pt>
                <c:pt idx="3779">
                  <c:v>3.9</c:v>
                </c:pt>
                <c:pt idx="3780">
                  <c:v>3.9</c:v>
                </c:pt>
                <c:pt idx="3781">
                  <c:v>3.8</c:v>
                </c:pt>
                <c:pt idx="3782">
                  <c:v>3.8</c:v>
                </c:pt>
                <c:pt idx="3783">
                  <c:v>3.8</c:v>
                </c:pt>
                <c:pt idx="3784">
                  <c:v>3.7</c:v>
                </c:pt>
                <c:pt idx="3785">
                  <c:v>3.9</c:v>
                </c:pt>
                <c:pt idx="3786">
                  <c:v>4</c:v>
                </c:pt>
                <c:pt idx="3787">
                  <c:v>3.8</c:v>
                </c:pt>
                <c:pt idx="3788">
                  <c:v>4.1</c:v>
                </c:pt>
                <c:pt idx="3789">
                  <c:v>3.9</c:v>
                </c:pt>
                <c:pt idx="3790">
                  <c:v>4</c:v>
                </c:pt>
                <c:pt idx="3791">
                  <c:v>4.1</c:v>
                </c:pt>
                <c:pt idx="3792">
                  <c:v>4.1</c:v>
                </c:pt>
                <c:pt idx="3793">
                  <c:v>4</c:v>
                </c:pt>
                <c:pt idx="3794">
                  <c:v>4</c:v>
                </c:pt>
                <c:pt idx="3795">
                  <c:v>3.9</c:v>
                </c:pt>
                <c:pt idx="3796">
                  <c:v>3.8</c:v>
                </c:pt>
                <c:pt idx="3797">
                  <c:v>3.8</c:v>
                </c:pt>
                <c:pt idx="3798">
                  <c:v>3.5</c:v>
                </c:pt>
                <c:pt idx="3799">
                  <c:v>3.7</c:v>
                </c:pt>
                <c:pt idx="3800">
                  <c:v>3.9</c:v>
                </c:pt>
                <c:pt idx="3801">
                  <c:v>3.3</c:v>
                </c:pt>
                <c:pt idx="3802">
                  <c:v>3.5</c:v>
                </c:pt>
                <c:pt idx="3803">
                  <c:v>4</c:v>
                </c:pt>
                <c:pt idx="3804">
                  <c:v>4.5</c:v>
                </c:pt>
                <c:pt idx="3805">
                  <c:v>4.3</c:v>
                </c:pt>
                <c:pt idx="3806">
                  <c:v>4.3</c:v>
                </c:pt>
                <c:pt idx="3807">
                  <c:v>3.8</c:v>
                </c:pt>
                <c:pt idx="3808">
                  <c:v>3.3</c:v>
                </c:pt>
                <c:pt idx="3809">
                  <c:v>3</c:v>
                </c:pt>
                <c:pt idx="3810">
                  <c:v>3.5</c:v>
                </c:pt>
                <c:pt idx="3811">
                  <c:v>3.4</c:v>
                </c:pt>
                <c:pt idx="3812">
                  <c:v>3.6</c:v>
                </c:pt>
                <c:pt idx="3813">
                  <c:v>3.8</c:v>
                </c:pt>
                <c:pt idx="3814">
                  <c:v>4</c:v>
                </c:pt>
                <c:pt idx="3815">
                  <c:v>4</c:v>
                </c:pt>
                <c:pt idx="3816">
                  <c:v>3.9</c:v>
                </c:pt>
                <c:pt idx="3817">
                  <c:v>3.9</c:v>
                </c:pt>
                <c:pt idx="3818">
                  <c:v>4.2</c:v>
                </c:pt>
                <c:pt idx="3819">
                  <c:v>4.2</c:v>
                </c:pt>
                <c:pt idx="3820">
                  <c:v>4.2</c:v>
                </c:pt>
                <c:pt idx="3821">
                  <c:v>4</c:v>
                </c:pt>
                <c:pt idx="3822">
                  <c:v>3.9</c:v>
                </c:pt>
                <c:pt idx="3823">
                  <c:v>2.6</c:v>
                </c:pt>
                <c:pt idx="3824">
                  <c:v>1.9</c:v>
                </c:pt>
                <c:pt idx="3825">
                  <c:v>2</c:v>
                </c:pt>
                <c:pt idx="3826">
                  <c:v>2.4</c:v>
                </c:pt>
                <c:pt idx="3827">
                  <c:v>3.6</c:v>
                </c:pt>
                <c:pt idx="3828">
                  <c:v>4.1</c:v>
                </c:pt>
                <c:pt idx="3829">
                  <c:v>3.1</c:v>
                </c:pt>
                <c:pt idx="3830">
                  <c:v>3.5</c:v>
                </c:pt>
                <c:pt idx="3831">
                  <c:v>3.3</c:v>
                </c:pt>
                <c:pt idx="3832">
                  <c:v>3.7</c:v>
                </c:pt>
                <c:pt idx="3833">
                  <c:v>4.2</c:v>
                </c:pt>
                <c:pt idx="3834">
                  <c:v>3.8</c:v>
                </c:pt>
                <c:pt idx="3835">
                  <c:v>4.1</c:v>
                </c:pt>
                <c:pt idx="3836">
                  <c:v>5.1</c:v>
                </c:pt>
                <c:pt idx="3837">
                  <c:v>4.8</c:v>
                </c:pt>
                <c:pt idx="3838">
                  <c:v>5.2</c:v>
                </c:pt>
                <c:pt idx="3839">
                  <c:v>5.1</c:v>
                </c:pt>
                <c:pt idx="3840">
                  <c:v>4.9</c:v>
                </c:pt>
                <c:pt idx="3841">
                  <c:v>4.7</c:v>
                </c:pt>
                <c:pt idx="3842">
                  <c:v>4.6</c:v>
                </c:pt>
                <c:pt idx="3843">
                  <c:v>5</c:v>
                </c:pt>
                <c:pt idx="3844">
                  <c:v>4.6</c:v>
                </c:pt>
                <c:pt idx="3845">
                  <c:v>4.7</c:v>
                </c:pt>
                <c:pt idx="3846">
                  <c:v>5</c:v>
                </c:pt>
                <c:pt idx="3847">
                  <c:v>5.1</c:v>
                </c:pt>
                <c:pt idx="3848">
                  <c:v>5.1</c:v>
                </c:pt>
                <c:pt idx="3849">
                  <c:v>5.1</c:v>
                </c:pt>
                <c:pt idx="3850">
                  <c:v>5.1</c:v>
                </c:pt>
                <c:pt idx="3851">
                  <c:v>5</c:v>
                </c:pt>
                <c:pt idx="3852">
                  <c:v>5.1</c:v>
                </c:pt>
                <c:pt idx="3853">
                  <c:v>5</c:v>
                </c:pt>
                <c:pt idx="3854">
                  <c:v>5.2</c:v>
                </c:pt>
                <c:pt idx="3855">
                  <c:v>5.1</c:v>
                </c:pt>
                <c:pt idx="3856">
                  <c:v>4.9</c:v>
                </c:pt>
                <c:pt idx="3857">
                  <c:v>4.9</c:v>
                </c:pt>
                <c:pt idx="3858">
                  <c:v>4.9</c:v>
                </c:pt>
                <c:pt idx="3859">
                  <c:v>5.2</c:v>
                </c:pt>
                <c:pt idx="3860">
                  <c:v>4.5</c:v>
                </c:pt>
                <c:pt idx="3861">
                  <c:v>4.2</c:v>
                </c:pt>
                <c:pt idx="3862">
                  <c:v>4.3</c:v>
                </c:pt>
                <c:pt idx="3863">
                  <c:v>4.4</c:v>
                </c:pt>
                <c:pt idx="3864">
                  <c:v>4.7</c:v>
                </c:pt>
                <c:pt idx="3865">
                  <c:v>4.8</c:v>
                </c:pt>
                <c:pt idx="3866">
                  <c:v>5.1</c:v>
                </c:pt>
                <c:pt idx="3867">
                  <c:v>4.8</c:v>
                </c:pt>
                <c:pt idx="3868">
                  <c:v>4.7</c:v>
                </c:pt>
                <c:pt idx="3869">
                  <c:v>4.6</c:v>
                </c:pt>
                <c:pt idx="3870">
                  <c:v>4.8</c:v>
                </c:pt>
                <c:pt idx="3871">
                  <c:v>4.9</c:v>
                </c:pt>
                <c:pt idx="3872">
                  <c:v>4.8</c:v>
                </c:pt>
                <c:pt idx="3873">
                  <c:v>4.8</c:v>
                </c:pt>
                <c:pt idx="3874">
                  <c:v>4.8</c:v>
                </c:pt>
                <c:pt idx="3875">
                  <c:v>4.7</c:v>
                </c:pt>
                <c:pt idx="3876">
                  <c:v>4.2</c:v>
                </c:pt>
                <c:pt idx="3877">
                  <c:v>3.9</c:v>
                </c:pt>
                <c:pt idx="3878">
                  <c:v>4.2</c:v>
                </c:pt>
                <c:pt idx="3879">
                  <c:v>5</c:v>
                </c:pt>
                <c:pt idx="3880">
                  <c:v>4.8</c:v>
                </c:pt>
                <c:pt idx="3881">
                  <c:v>4.5</c:v>
                </c:pt>
                <c:pt idx="3882">
                  <c:v>4.7</c:v>
                </c:pt>
                <c:pt idx="3883">
                  <c:v>4.6</c:v>
                </c:pt>
                <c:pt idx="3884">
                  <c:v>4.6</c:v>
                </c:pt>
                <c:pt idx="3885">
                  <c:v>4.5</c:v>
                </c:pt>
                <c:pt idx="3886">
                  <c:v>4.6</c:v>
                </c:pt>
                <c:pt idx="3887">
                  <c:v>4.7</c:v>
                </c:pt>
                <c:pt idx="3888">
                  <c:v>4.7</c:v>
                </c:pt>
                <c:pt idx="3889">
                  <c:v>4.6</c:v>
                </c:pt>
                <c:pt idx="3890">
                  <c:v>4.7</c:v>
                </c:pt>
                <c:pt idx="3891">
                  <c:v>4.5</c:v>
                </c:pt>
                <c:pt idx="3892">
                  <c:v>4.5</c:v>
                </c:pt>
                <c:pt idx="3893">
                  <c:v>4.4</c:v>
                </c:pt>
                <c:pt idx="3894">
                  <c:v>4.5</c:v>
                </c:pt>
                <c:pt idx="3895">
                  <c:v>4.6</c:v>
                </c:pt>
                <c:pt idx="3896">
                  <c:v>4.6</c:v>
                </c:pt>
                <c:pt idx="3897">
                  <c:v>4.6</c:v>
                </c:pt>
                <c:pt idx="3898">
                  <c:v>4.8</c:v>
                </c:pt>
                <c:pt idx="3899">
                  <c:v>4.8</c:v>
                </c:pt>
                <c:pt idx="3900">
                  <c:v>4.5</c:v>
                </c:pt>
                <c:pt idx="3901">
                  <c:v>4.4</c:v>
                </c:pt>
                <c:pt idx="3902">
                  <c:v>4.4</c:v>
                </c:pt>
                <c:pt idx="3903">
                  <c:v>4.5</c:v>
                </c:pt>
                <c:pt idx="3904">
                  <c:v>4.6</c:v>
                </c:pt>
                <c:pt idx="3905">
                  <c:v>4.5</c:v>
                </c:pt>
                <c:pt idx="3906">
                  <c:v>4.6</c:v>
                </c:pt>
                <c:pt idx="3907">
                  <c:v>4.4</c:v>
                </c:pt>
                <c:pt idx="3908">
                  <c:v>4.3</c:v>
                </c:pt>
                <c:pt idx="3909">
                  <c:v>4.5</c:v>
                </c:pt>
                <c:pt idx="3910">
                  <c:v>4.4</c:v>
                </c:pt>
                <c:pt idx="3911">
                  <c:v>4.5</c:v>
                </c:pt>
                <c:pt idx="3912">
                  <c:v>4.3</c:v>
                </c:pt>
                <c:pt idx="3913">
                  <c:v>4.6</c:v>
                </c:pt>
                <c:pt idx="3914">
                  <c:v>4.6</c:v>
                </c:pt>
                <c:pt idx="3915">
                  <c:v>4.6</c:v>
                </c:pt>
                <c:pt idx="3916">
                  <c:v>4.5</c:v>
                </c:pt>
                <c:pt idx="3917">
                  <c:v>4.6</c:v>
                </c:pt>
                <c:pt idx="3918">
                  <c:v>4.5</c:v>
                </c:pt>
                <c:pt idx="3919">
                  <c:v>4.5</c:v>
                </c:pt>
                <c:pt idx="3920">
                  <c:v>4.5</c:v>
                </c:pt>
                <c:pt idx="3921">
                  <c:v>4.6</c:v>
                </c:pt>
                <c:pt idx="3922">
                  <c:v>4.6</c:v>
                </c:pt>
                <c:pt idx="3923">
                  <c:v>4.6</c:v>
                </c:pt>
                <c:pt idx="3924">
                  <c:v>4.6</c:v>
                </c:pt>
                <c:pt idx="3925">
                  <c:v>4.6</c:v>
                </c:pt>
                <c:pt idx="3926">
                  <c:v>4.6</c:v>
                </c:pt>
                <c:pt idx="3927">
                  <c:v>4.6</c:v>
                </c:pt>
                <c:pt idx="3928">
                  <c:v>4.6</c:v>
                </c:pt>
                <c:pt idx="3929">
                  <c:v>4.6</c:v>
                </c:pt>
                <c:pt idx="3930">
                  <c:v>4.6</c:v>
                </c:pt>
                <c:pt idx="3931">
                  <c:v>4.5</c:v>
                </c:pt>
                <c:pt idx="3932">
                  <c:v>4.6</c:v>
                </c:pt>
                <c:pt idx="3933">
                  <c:v>4.5</c:v>
                </c:pt>
                <c:pt idx="3934">
                  <c:v>4.7</c:v>
                </c:pt>
                <c:pt idx="3935">
                  <c:v>4.5</c:v>
                </c:pt>
                <c:pt idx="3936">
                  <c:v>4.8</c:v>
                </c:pt>
                <c:pt idx="3937">
                  <c:v>5.1</c:v>
                </c:pt>
                <c:pt idx="3938">
                  <c:v>4.8</c:v>
                </c:pt>
                <c:pt idx="3939">
                  <c:v>4.9</c:v>
                </c:pt>
                <c:pt idx="3940">
                  <c:v>5.1</c:v>
                </c:pt>
                <c:pt idx="3941">
                  <c:v>5.1</c:v>
                </c:pt>
                <c:pt idx="3942">
                  <c:v>5.6</c:v>
                </c:pt>
                <c:pt idx="3943">
                  <c:v>5.6</c:v>
                </c:pt>
                <c:pt idx="3944">
                  <c:v>5.5</c:v>
                </c:pt>
                <c:pt idx="3945">
                  <c:v>5.3</c:v>
                </c:pt>
                <c:pt idx="3946">
                  <c:v>5.5</c:v>
                </c:pt>
                <c:pt idx="3947">
                  <c:v>5.6</c:v>
                </c:pt>
                <c:pt idx="3948">
                  <c:v>5.8</c:v>
                </c:pt>
                <c:pt idx="3949">
                  <c:v>5.7</c:v>
                </c:pt>
                <c:pt idx="3950">
                  <c:v>5.8</c:v>
                </c:pt>
                <c:pt idx="3951">
                  <c:v>5.5</c:v>
                </c:pt>
                <c:pt idx="3952">
                  <c:v>6</c:v>
                </c:pt>
                <c:pt idx="3953">
                  <c:v>6.1</c:v>
                </c:pt>
                <c:pt idx="3954">
                  <c:v>6.3</c:v>
                </c:pt>
                <c:pt idx="3955">
                  <c:v>6.2</c:v>
                </c:pt>
                <c:pt idx="3956">
                  <c:v>5.9</c:v>
                </c:pt>
                <c:pt idx="3957">
                  <c:v>5.9</c:v>
                </c:pt>
                <c:pt idx="3958">
                  <c:v>6.2</c:v>
                </c:pt>
                <c:pt idx="3959">
                  <c:v>6.3</c:v>
                </c:pt>
                <c:pt idx="3960">
                  <c:v>6.5</c:v>
                </c:pt>
                <c:pt idx="3961">
                  <c:v>6.1</c:v>
                </c:pt>
                <c:pt idx="3962">
                  <c:v>6.1</c:v>
                </c:pt>
                <c:pt idx="3963">
                  <c:v>5.9</c:v>
                </c:pt>
                <c:pt idx="3964">
                  <c:v>5.9</c:v>
                </c:pt>
                <c:pt idx="3965">
                  <c:v>6</c:v>
                </c:pt>
                <c:pt idx="3966">
                  <c:v>6.4</c:v>
                </c:pt>
                <c:pt idx="3967">
                  <c:v>6</c:v>
                </c:pt>
                <c:pt idx="3968">
                  <c:v>5.9</c:v>
                </c:pt>
                <c:pt idx="3969">
                  <c:v>5.8</c:v>
                </c:pt>
                <c:pt idx="3970">
                  <c:v>5.9</c:v>
                </c:pt>
                <c:pt idx="3971">
                  <c:v>5.7</c:v>
                </c:pt>
                <c:pt idx="3972">
                  <c:v>5.8</c:v>
                </c:pt>
                <c:pt idx="3973">
                  <c:v>6.1</c:v>
                </c:pt>
                <c:pt idx="3974">
                  <c:v>6.3</c:v>
                </c:pt>
                <c:pt idx="3975">
                  <c:v>6.1</c:v>
                </c:pt>
                <c:pt idx="3976">
                  <c:v>6.2</c:v>
                </c:pt>
                <c:pt idx="3977">
                  <c:v>6.2</c:v>
                </c:pt>
                <c:pt idx="3978">
                  <c:v>6.6</c:v>
                </c:pt>
                <c:pt idx="3979">
                  <c:v>6.3</c:v>
                </c:pt>
                <c:pt idx="3980">
                  <c:v>6.3</c:v>
                </c:pt>
                <c:pt idx="3981">
                  <c:v>6.4</c:v>
                </c:pt>
                <c:pt idx="3982">
                  <c:v>6.1</c:v>
                </c:pt>
                <c:pt idx="3983">
                  <c:v>6</c:v>
                </c:pt>
                <c:pt idx="3984">
                  <c:v>5.1</c:v>
                </c:pt>
                <c:pt idx="3985">
                  <c:v>4.9</c:v>
                </c:pt>
                <c:pt idx="3986">
                  <c:v>5.1</c:v>
                </c:pt>
                <c:pt idx="3987">
                  <c:v>5.1</c:v>
                </c:pt>
                <c:pt idx="3988">
                  <c:v>5</c:v>
                </c:pt>
                <c:pt idx="3989">
                  <c:v>4.9</c:v>
                </c:pt>
                <c:pt idx="3990">
                  <c:v>4.5</c:v>
                </c:pt>
                <c:pt idx="3991">
                  <c:v>4.3</c:v>
                </c:pt>
                <c:pt idx="3992">
                  <c:v>4.6</c:v>
                </c:pt>
                <c:pt idx="3993">
                  <c:v>4.5</c:v>
                </c:pt>
                <c:pt idx="3994">
                  <c:v>5</c:v>
                </c:pt>
                <c:pt idx="3995">
                  <c:v>4.9</c:v>
                </c:pt>
                <c:pt idx="3996">
                  <c:v>5</c:v>
                </c:pt>
                <c:pt idx="3997">
                  <c:v>4.6</c:v>
                </c:pt>
                <c:pt idx="3998">
                  <c:v>3.5</c:v>
                </c:pt>
                <c:pt idx="3999">
                  <c:v>3.3</c:v>
                </c:pt>
                <c:pt idx="4000">
                  <c:v>3</c:v>
                </c:pt>
                <c:pt idx="4001">
                  <c:v>2.7</c:v>
                </c:pt>
                <c:pt idx="4002">
                  <c:v>2.3</c:v>
                </c:pt>
                <c:pt idx="4003">
                  <c:v>2.2</c:v>
                </c:pt>
                <c:pt idx="4004">
                  <c:v>2.1</c:v>
                </c:pt>
                <c:pt idx="4005">
                  <c:v>2.1</c:v>
                </c:pt>
                <c:pt idx="4006">
                  <c:v>2.2</c:v>
                </c:pt>
                <c:pt idx="4007">
                  <c:v>3.1</c:v>
                </c:pt>
                <c:pt idx="4008">
                  <c:v>3.3</c:v>
                </c:pt>
                <c:pt idx="4009">
                  <c:v>3.2</c:v>
                </c:pt>
                <c:pt idx="4010">
                  <c:v>3</c:v>
                </c:pt>
                <c:pt idx="4011">
                  <c:v>3.1</c:v>
                </c:pt>
                <c:pt idx="4012">
                  <c:v>3.4</c:v>
                </c:pt>
                <c:pt idx="4013">
                  <c:v>2.8</c:v>
                </c:pt>
                <c:pt idx="4014">
                  <c:v>2.8</c:v>
                </c:pt>
                <c:pt idx="4015">
                  <c:v>2.6</c:v>
                </c:pt>
                <c:pt idx="4016">
                  <c:v>2.5</c:v>
                </c:pt>
                <c:pt idx="4017">
                  <c:v>3.1</c:v>
                </c:pt>
                <c:pt idx="4018">
                  <c:v>3.1</c:v>
                </c:pt>
                <c:pt idx="4019">
                  <c:v>3.2</c:v>
                </c:pt>
                <c:pt idx="4020">
                  <c:v>3.4</c:v>
                </c:pt>
                <c:pt idx="4021">
                  <c:v>3.2</c:v>
                </c:pt>
                <c:pt idx="4022">
                  <c:v>3.1</c:v>
                </c:pt>
                <c:pt idx="4023">
                  <c:v>2.6</c:v>
                </c:pt>
                <c:pt idx="4024">
                  <c:v>2.1</c:v>
                </c:pt>
                <c:pt idx="4025">
                  <c:v>2</c:v>
                </c:pt>
                <c:pt idx="4026">
                  <c:v>1.9</c:v>
                </c:pt>
                <c:pt idx="4027">
                  <c:v>1.8</c:v>
                </c:pt>
                <c:pt idx="4028">
                  <c:v>1.8</c:v>
                </c:pt>
                <c:pt idx="4029">
                  <c:v>1.8</c:v>
                </c:pt>
                <c:pt idx="4030">
                  <c:v>1.8</c:v>
                </c:pt>
                <c:pt idx="4031">
                  <c:v>1.7</c:v>
                </c:pt>
                <c:pt idx="4032">
                  <c:v>1.7</c:v>
                </c:pt>
                <c:pt idx="4033">
                  <c:v>1.9</c:v>
                </c:pt>
                <c:pt idx="4034">
                  <c:v>1.8</c:v>
                </c:pt>
                <c:pt idx="4035">
                  <c:v>2.2</c:v>
                </c:pt>
                <c:pt idx="4036">
                  <c:v>2.3</c:v>
                </c:pt>
                <c:pt idx="4037">
                  <c:v>3.3</c:v>
                </c:pt>
                <c:pt idx="4038">
                  <c:v>3.8</c:v>
                </c:pt>
                <c:pt idx="4039">
                  <c:v>3.2</c:v>
                </c:pt>
                <c:pt idx="4040">
                  <c:v>2.6</c:v>
                </c:pt>
                <c:pt idx="4041">
                  <c:v>2.5</c:v>
                </c:pt>
                <c:pt idx="4042">
                  <c:v>2.1</c:v>
                </c:pt>
                <c:pt idx="4043">
                  <c:v>2</c:v>
                </c:pt>
                <c:pt idx="4044">
                  <c:v>1.9</c:v>
                </c:pt>
                <c:pt idx="4045">
                  <c:v>2.1</c:v>
                </c:pt>
                <c:pt idx="4046">
                  <c:v>2.1</c:v>
                </c:pt>
                <c:pt idx="4047">
                  <c:v>2</c:v>
                </c:pt>
                <c:pt idx="4048">
                  <c:v>2.3</c:v>
                </c:pt>
                <c:pt idx="4049">
                  <c:v>2</c:v>
                </c:pt>
                <c:pt idx="4050">
                  <c:v>2</c:v>
                </c:pt>
                <c:pt idx="4051">
                  <c:v>1.9</c:v>
                </c:pt>
                <c:pt idx="4052">
                  <c:v>1.6</c:v>
                </c:pt>
                <c:pt idx="4053">
                  <c:v>1.6</c:v>
                </c:pt>
                <c:pt idx="4054">
                  <c:v>1.7</c:v>
                </c:pt>
                <c:pt idx="4055">
                  <c:v>1.7</c:v>
                </c:pt>
                <c:pt idx="4056">
                  <c:v>1.6</c:v>
                </c:pt>
                <c:pt idx="4057">
                  <c:v>1.6</c:v>
                </c:pt>
                <c:pt idx="4058">
                  <c:v>1.4</c:v>
                </c:pt>
                <c:pt idx="4059">
                  <c:v>1.5</c:v>
                </c:pt>
                <c:pt idx="4060">
                  <c:v>1.5</c:v>
                </c:pt>
                <c:pt idx="4061">
                  <c:v>1.6</c:v>
                </c:pt>
                <c:pt idx="4062">
                  <c:v>1.7</c:v>
                </c:pt>
                <c:pt idx="4063">
                  <c:v>1.8</c:v>
                </c:pt>
                <c:pt idx="4064">
                  <c:v>2</c:v>
                </c:pt>
                <c:pt idx="4065">
                  <c:v>2.1</c:v>
                </c:pt>
                <c:pt idx="4066">
                  <c:v>2</c:v>
                </c:pt>
                <c:pt idx="4067">
                  <c:v>1.9</c:v>
                </c:pt>
                <c:pt idx="4068">
                  <c:v>1.9</c:v>
                </c:pt>
                <c:pt idx="4069">
                  <c:v>2.2</c:v>
                </c:pt>
                <c:pt idx="4070">
                  <c:v>2</c:v>
                </c:pt>
                <c:pt idx="4071">
                  <c:v>2.1</c:v>
                </c:pt>
                <c:pt idx="4072">
                  <c:v>2</c:v>
                </c:pt>
                <c:pt idx="4073">
                  <c:v>1.8</c:v>
                </c:pt>
                <c:pt idx="4074">
                  <c:v>1.9</c:v>
                </c:pt>
                <c:pt idx="4075">
                  <c:v>1.9</c:v>
                </c:pt>
                <c:pt idx="4076">
                  <c:v>2.1</c:v>
                </c:pt>
                <c:pt idx="4077">
                  <c:v>2.2</c:v>
                </c:pt>
                <c:pt idx="4078">
                  <c:v>2.1</c:v>
                </c:pt>
                <c:pt idx="4079">
                  <c:v>2</c:v>
                </c:pt>
                <c:pt idx="4080">
                  <c:v>1.8</c:v>
                </c:pt>
                <c:pt idx="4081">
                  <c:v>1.9</c:v>
                </c:pt>
                <c:pt idx="4082">
                  <c:v>2</c:v>
                </c:pt>
                <c:pt idx="4083">
                  <c:v>1.9</c:v>
                </c:pt>
                <c:pt idx="4084">
                  <c:v>1.8</c:v>
                </c:pt>
                <c:pt idx="4085">
                  <c:v>2.1</c:v>
                </c:pt>
                <c:pt idx="4086">
                  <c:v>2.6</c:v>
                </c:pt>
                <c:pt idx="4087">
                  <c:v>2.9</c:v>
                </c:pt>
                <c:pt idx="4088">
                  <c:v>3</c:v>
                </c:pt>
                <c:pt idx="4089">
                  <c:v>3.4</c:v>
                </c:pt>
                <c:pt idx="4090">
                  <c:v>3.6</c:v>
                </c:pt>
                <c:pt idx="4091">
                  <c:v>4</c:v>
                </c:pt>
                <c:pt idx="4092">
                  <c:v>4</c:v>
                </c:pt>
                <c:pt idx="4093">
                  <c:v>4.4</c:v>
                </c:pt>
                <c:pt idx="4094">
                  <c:v>4.5</c:v>
                </c:pt>
                <c:pt idx="4095">
                  <c:v>5.1</c:v>
                </c:pt>
                <c:pt idx="4096">
                  <c:v>4.3</c:v>
                </c:pt>
                <c:pt idx="4097">
                  <c:v>4.4</c:v>
                </c:pt>
                <c:pt idx="4098">
                  <c:v>4.4</c:v>
                </c:pt>
                <c:pt idx="4099">
                  <c:v>4.6</c:v>
                </c:pt>
                <c:pt idx="4100">
                  <c:v>5.2</c:v>
                </c:pt>
                <c:pt idx="4101">
                  <c:v>4.8</c:v>
                </c:pt>
                <c:pt idx="4102">
                  <c:v>5.5</c:v>
                </c:pt>
                <c:pt idx="4103">
                  <c:v>5.4</c:v>
                </c:pt>
                <c:pt idx="4104">
                  <c:v>5.3</c:v>
                </c:pt>
                <c:pt idx="4105">
                  <c:v>5.1</c:v>
                </c:pt>
                <c:pt idx="4106">
                  <c:v>4.6</c:v>
                </c:pt>
                <c:pt idx="4107">
                  <c:v>4.4</c:v>
                </c:pt>
                <c:pt idx="4108">
                  <c:v>4.5</c:v>
                </c:pt>
                <c:pt idx="4109">
                  <c:v>5.1</c:v>
                </c:pt>
                <c:pt idx="4110">
                  <c:v>5.2</c:v>
                </c:pt>
                <c:pt idx="4111">
                  <c:v>5.1</c:v>
                </c:pt>
                <c:pt idx="4112">
                  <c:v>6.3</c:v>
                </c:pt>
                <c:pt idx="4113">
                  <c:v>6.1</c:v>
                </c:pt>
                <c:pt idx="4114">
                  <c:v>4.7</c:v>
                </c:pt>
                <c:pt idx="4115">
                  <c:v>4.9</c:v>
                </c:pt>
                <c:pt idx="4116">
                  <c:v>5.6</c:v>
                </c:pt>
                <c:pt idx="4117">
                  <c:v>6</c:v>
                </c:pt>
                <c:pt idx="4118">
                  <c:v>5.9</c:v>
                </c:pt>
                <c:pt idx="4119">
                  <c:v>5.1</c:v>
                </c:pt>
                <c:pt idx="4120">
                  <c:v>5.6</c:v>
                </c:pt>
                <c:pt idx="4121">
                  <c:v>5.2</c:v>
                </c:pt>
                <c:pt idx="4122">
                  <c:v>5.4</c:v>
                </c:pt>
                <c:pt idx="4123">
                  <c:v>5.6</c:v>
                </c:pt>
                <c:pt idx="4124">
                  <c:v>5.5</c:v>
                </c:pt>
                <c:pt idx="4125">
                  <c:v>4.6</c:v>
                </c:pt>
                <c:pt idx="4126">
                  <c:v>4.9</c:v>
                </c:pt>
                <c:pt idx="4127">
                  <c:v>5.4</c:v>
                </c:pt>
                <c:pt idx="4128">
                  <c:v>5</c:v>
                </c:pt>
                <c:pt idx="4129">
                  <c:v>5.3</c:v>
                </c:pt>
                <c:pt idx="4130">
                  <c:v>5.6</c:v>
                </c:pt>
                <c:pt idx="4131">
                  <c:v>5.7</c:v>
                </c:pt>
                <c:pt idx="4132">
                  <c:v>5.9</c:v>
                </c:pt>
                <c:pt idx="4133">
                  <c:v>4.6</c:v>
                </c:pt>
                <c:pt idx="4134">
                  <c:v>4.6</c:v>
                </c:pt>
                <c:pt idx="4135">
                  <c:v>4.8</c:v>
                </c:pt>
                <c:pt idx="4136">
                  <c:v>4.9</c:v>
                </c:pt>
                <c:pt idx="4137">
                  <c:v>5.6</c:v>
                </c:pt>
                <c:pt idx="4138">
                  <c:v>5.6</c:v>
                </c:pt>
                <c:pt idx="4139">
                  <c:v>3.7</c:v>
                </c:pt>
                <c:pt idx="4140">
                  <c:v>3.4</c:v>
                </c:pt>
                <c:pt idx="4141">
                  <c:v>3.2</c:v>
                </c:pt>
                <c:pt idx="4142">
                  <c:v>3.2</c:v>
                </c:pt>
                <c:pt idx="4143">
                  <c:v>3.2</c:v>
                </c:pt>
                <c:pt idx="4144">
                  <c:v>3.8</c:v>
                </c:pt>
                <c:pt idx="4145">
                  <c:v>3.8</c:v>
                </c:pt>
                <c:pt idx="4146">
                  <c:v>3.8</c:v>
                </c:pt>
                <c:pt idx="4147">
                  <c:v>3.5</c:v>
                </c:pt>
                <c:pt idx="4148">
                  <c:v>3.5</c:v>
                </c:pt>
                <c:pt idx="4149">
                  <c:v>3.3</c:v>
                </c:pt>
                <c:pt idx="4150">
                  <c:v>3.1</c:v>
                </c:pt>
                <c:pt idx="4151">
                  <c:v>2.9</c:v>
                </c:pt>
                <c:pt idx="4152">
                  <c:v>2.8</c:v>
                </c:pt>
                <c:pt idx="4153">
                  <c:v>2.7</c:v>
                </c:pt>
                <c:pt idx="4154">
                  <c:v>2.7</c:v>
                </c:pt>
                <c:pt idx="4155">
                  <c:v>2.7</c:v>
                </c:pt>
                <c:pt idx="4156">
                  <c:v>2.8</c:v>
                </c:pt>
                <c:pt idx="4157">
                  <c:v>2.8</c:v>
                </c:pt>
                <c:pt idx="4158">
                  <c:v>2.9</c:v>
                </c:pt>
                <c:pt idx="4159">
                  <c:v>2.9</c:v>
                </c:pt>
                <c:pt idx="4160">
                  <c:v>3.2</c:v>
                </c:pt>
                <c:pt idx="4161">
                  <c:v>3.4</c:v>
                </c:pt>
                <c:pt idx="4162">
                  <c:v>3.2</c:v>
                </c:pt>
                <c:pt idx="4163">
                  <c:v>2.9</c:v>
                </c:pt>
                <c:pt idx="4164">
                  <c:v>2.5</c:v>
                </c:pt>
                <c:pt idx="4165">
                  <c:v>2.4</c:v>
                </c:pt>
                <c:pt idx="4166">
                  <c:v>2.4</c:v>
                </c:pt>
                <c:pt idx="4167">
                  <c:v>3.1</c:v>
                </c:pt>
                <c:pt idx="4168">
                  <c:v>3</c:v>
                </c:pt>
                <c:pt idx="4169">
                  <c:v>2.9</c:v>
                </c:pt>
                <c:pt idx="4170">
                  <c:v>2.9</c:v>
                </c:pt>
                <c:pt idx="4171">
                  <c:v>2.8</c:v>
                </c:pt>
                <c:pt idx="4172">
                  <c:v>2.8</c:v>
                </c:pt>
                <c:pt idx="4173">
                  <c:v>2.9</c:v>
                </c:pt>
                <c:pt idx="4174">
                  <c:v>3</c:v>
                </c:pt>
                <c:pt idx="4175">
                  <c:v>3.1</c:v>
                </c:pt>
                <c:pt idx="4176">
                  <c:v>3.2</c:v>
                </c:pt>
                <c:pt idx="4177">
                  <c:v>3.8</c:v>
                </c:pt>
                <c:pt idx="4178">
                  <c:v>3.5</c:v>
                </c:pt>
                <c:pt idx="4179">
                  <c:v>3.4</c:v>
                </c:pt>
                <c:pt idx="4180">
                  <c:v>3.9</c:v>
                </c:pt>
                <c:pt idx="4181">
                  <c:v>3.8</c:v>
                </c:pt>
                <c:pt idx="4182">
                  <c:v>4.4</c:v>
                </c:pt>
                <c:pt idx="4183">
                  <c:v>3.9</c:v>
                </c:pt>
                <c:pt idx="4184">
                  <c:v>3.5</c:v>
                </c:pt>
                <c:pt idx="4185">
                  <c:v>3.3</c:v>
                </c:pt>
                <c:pt idx="4186">
                  <c:v>3.2</c:v>
                </c:pt>
                <c:pt idx="4187">
                  <c:v>2.9</c:v>
                </c:pt>
                <c:pt idx="4188">
                  <c:v>2.9</c:v>
                </c:pt>
                <c:pt idx="4189">
                  <c:v>3</c:v>
                </c:pt>
                <c:pt idx="4190">
                  <c:v>3.1</c:v>
                </c:pt>
                <c:pt idx="4191">
                  <c:v>3.2</c:v>
                </c:pt>
                <c:pt idx="4192">
                  <c:v>3.2</c:v>
                </c:pt>
                <c:pt idx="4193">
                  <c:v>5.5</c:v>
                </c:pt>
                <c:pt idx="4194">
                  <c:v>5.9</c:v>
                </c:pt>
                <c:pt idx="4195">
                  <c:v>6.2</c:v>
                </c:pt>
                <c:pt idx="4196">
                  <c:v>6.4</c:v>
                </c:pt>
                <c:pt idx="4197">
                  <c:v>6</c:v>
                </c:pt>
                <c:pt idx="4198">
                  <c:v>6</c:v>
                </c:pt>
                <c:pt idx="4199">
                  <c:v>6.1</c:v>
                </c:pt>
                <c:pt idx="4200">
                  <c:v>6.1</c:v>
                </c:pt>
                <c:pt idx="4201">
                  <c:v>6</c:v>
                </c:pt>
                <c:pt idx="4202">
                  <c:v>6.1</c:v>
                </c:pt>
                <c:pt idx="4203">
                  <c:v>6</c:v>
                </c:pt>
                <c:pt idx="4204">
                  <c:v>6.2</c:v>
                </c:pt>
                <c:pt idx="4205">
                  <c:v>5.9</c:v>
                </c:pt>
                <c:pt idx="4206">
                  <c:v>5.7</c:v>
                </c:pt>
                <c:pt idx="4207">
                  <c:v>5.5</c:v>
                </c:pt>
                <c:pt idx="4208">
                  <c:v>5.5</c:v>
                </c:pt>
                <c:pt idx="4209">
                  <c:v>5.4</c:v>
                </c:pt>
                <c:pt idx="4210">
                  <c:v>5.3</c:v>
                </c:pt>
                <c:pt idx="4211">
                  <c:v>5.1</c:v>
                </c:pt>
                <c:pt idx="4212">
                  <c:v>4.7</c:v>
                </c:pt>
                <c:pt idx="4213">
                  <c:v>5</c:v>
                </c:pt>
                <c:pt idx="4214">
                  <c:v>5.1</c:v>
                </c:pt>
                <c:pt idx="4215">
                  <c:v>5.3</c:v>
                </c:pt>
                <c:pt idx="4216">
                  <c:v>5.1</c:v>
                </c:pt>
                <c:pt idx="4217">
                  <c:v>5.3</c:v>
                </c:pt>
                <c:pt idx="4218">
                  <c:v>5.3</c:v>
                </c:pt>
                <c:pt idx="4219">
                  <c:v>5.1</c:v>
                </c:pt>
                <c:pt idx="4220">
                  <c:v>5.1</c:v>
                </c:pt>
                <c:pt idx="4221">
                  <c:v>5.3</c:v>
                </c:pt>
                <c:pt idx="4222">
                  <c:v>5.3</c:v>
                </c:pt>
                <c:pt idx="4223">
                  <c:v>5.3</c:v>
                </c:pt>
                <c:pt idx="4224">
                  <c:v>5.3</c:v>
                </c:pt>
                <c:pt idx="4225">
                  <c:v>5.4</c:v>
                </c:pt>
                <c:pt idx="4226">
                  <c:v>5.4</c:v>
                </c:pt>
                <c:pt idx="4227">
                  <c:v>5.5</c:v>
                </c:pt>
                <c:pt idx="4228">
                  <c:v>5.6</c:v>
                </c:pt>
                <c:pt idx="4229">
                  <c:v>5.6</c:v>
                </c:pt>
                <c:pt idx="4230">
                  <c:v>5.7</c:v>
                </c:pt>
                <c:pt idx="4231">
                  <c:v>5.7</c:v>
                </c:pt>
                <c:pt idx="4232">
                  <c:v>5.7</c:v>
                </c:pt>
                <c:pt idx="4233">
                  <c:v>5.6</c:v>
                </c:pt>
                <c:pt idx="4234">
                  <c:v>5.6</c:v>
                </c:pt>
                <c:pt idx="4235">
                  <c:v>5.7</c:v>
                </c:pt>
                <c:pt idx="4236">
                  <c:v>5.9</c:v>
                </c:pt>
                <c:pt idx="4237">
                  <c:v>5.9</c:v>
                </c:pt>
                <c:pt idx="4238">
                  <c:v>6</c:v>
                </c:pt>
                <c:pt idx="4239">
                  <c:v>6.4</c:v>
                </c:pt>
                <c:pt idx="4240">
                  <c:v>6.2</c:v>
                </c:pt>
                <c:pt idx="4241">
                  <c:v>6.3</c:v>
                </c:pt>
                <c:pt idx="4242">
                  <c:v>6.3</c:v>
                </c:pt>
                <c:pt idx="4243">
                  <c:v>6.7</c:v>
                </c:pt>
                <c:pt idx="4244">
                  <c:v>7</c:v>
                </c:pt>
                <c:pt idx="4245">
                  <c:v>7</c:v>
                </c:pt>
                <c:pt idx="4246">
                  <c:v>6.8</c:v>
                </c:pt>
                <c:pt idx="4247">
                  <c:v>6.5</c:v>
                </c:pt>
                <c:pt idx="4248">
                  <c:v>6.4</c:v>
                </c:pt>
                <c:pt idx="4249">
                  <c:v>6.8</c:v>
                </c:pt>
                <c:pt idx="4250">
                  <c:v>6.9</c:v>
                </c:pt>
                <c:pt idx="4251">
                  <c:v>6.5</c:v>
                </c:pt>
                <c:pt idx="4252">
                  <c:v>6.6</c:v>
                </c:pt>
                <c:pt idx="4253">
                  <c:v>6.7</c:v>
                </c:pt>
                <c:pt idx="4254">
                  <c:v>6.6</c:v>
                </c:pt>
                <c:pt idx="4255">
                  <c:v>6.6</c:v>
                </c:pt>
                <c:pt idx="4256">
                  <c:v>6.7</c:v>
                </c:pt>
                <c:pt idx="4257">
                  <c:v>7.1</c:v>
                </c:pt>
                <c:pt idx="4258">
                  <c:v>6.8</c:v>
                </c:pt>
                <c:pt idx="4259">
                  <c:v>6.7</c:v>
                </c:pt>
                <c:pt idx="4260">
                  <c:v>6.7</c:v>
                </c:pt>
                <c:pt idx="4261">
                  <c:v>6.6</c:v>
                </c:pt>
                <c:pt idx="4262">
                  <c:v>6.5</c:v>
                </c:pt>
                <c:pt idx="4263">
                  <c:v>6.5</c:v>
                </c:pt>
                <c:pt idx="4264">
                  <c:v>6.6</c:v>
                </c:pt>
                <c:pt idx="4265">
                  <c:v>6.7</c:v>
                </c:pt>
                <c:pt idx="4266">
                  <c:v>6.6</c:v>
                </c:pt>
                <c:pt idx="4267">
                  <c:v>6.7</c:v>
                </c:pt>
                <c:pt idx="4268">
                  <c:v>6.9</c:v>
                </c:pt>
                <c:pt idx="4269">
                  <c:v>6.8</c:v>
                </c:pt>
                <c:pt idx="4270">
                  <c:v>6.5</c:v>
                </c:pt>
                <c:pt idx="4271">
                  <c:v>6.4</c:v>
                </c:pt>
                <c:pt idx="4272">
                  <c:v>6.4</c:v>
                </c:pt>
                <c:pt idx="4273">
                  <c:v>6.4</c:v>
                </c:pt>
                <c:pt idx="4274">
                  <c:v>6.1</c:v>
                </c:pt>
                <c:pt idx="4275">
                  <c:v>6.2</c:v>
                </c:pt>
                <c:pt idx="4276">
                  <c:v>5.9</c:v>
                </c:pt>
                <c:pt idx="4277">
                  <c:v>5.8</c:v>
                </c:pt>
                <c:pt idx="4278">
                  <c:v>5.7</c:v>
                </c:pt>
                <c:pt idx="4279">
                  <c:v>5.7</c:v>
                </c:pt>
                <c:pt idx="4280">
                  <c:v>5.6</c:v>
                </c:pt>
                <c:pt idx="4281">
                  <c:v>5.3</c:v>
                </c:pt>
                <c:pt idx="4282">
                  <c:v>5.2</c:v>
                </c:pt>
                <c:pt idx="4283">
                  <c:v>5</c:v>
                </c:pt>
                <c:pt idx="4284">
                  <c:v>4.9</c:v>
                </c:pt>
                <c:pt idx="4285">
                  <c:v>4.8</c:v>
                </c:pt>
                <c:pt idx="4286">
                  <c:v>4.7</c:v>
                </c:pt>
                <c:pt idx="4287">
                  <c:v>4.6</c:v>
                </c:pt>
                <c:pt idx="4288">
                  <c:v>4.5</c:v>
                </c:pt>
                <c:pt idx="4289">
                  <c:v>4.6</c:v>
                </c:pt>
                <c:pt idx="4290">
                  <c:v>4.6</c:v>
                </c:pt>
                <c:pt idx="4291">
                  <c:v>4.4</c:v>
                </c:pt>
                <c:pt idx="4292">
                  <c:v>4.3</c:v>
                </c:pt>
                <c:pt idx="4293">
                  <c:v>4.2</c:v>
                </c:pt>
                <c:pt idx="4294">
                  <c:v>4.2</c:v>
                </c:pt>
                <c:pt idx="4295">
                  <c:v>4.2</c:v>
                </c:pt>
                <c:pt idx="4296">
                  <c:v>4.1</c:v>
                </c:pt>
                <c:pt idx="4297">
                  <c:v>4.1</c:v>
                </c:pt>
                <c:pt idx="4298">
                  <c:v>4.1</c:v>
                </c:pt>
                <c:pt idx="4299">
                  <c:v>4.1</c:v>
                </c:pt>
                <c:pt idx="4300">
                  <c:v>4</c:v>
                </c:pt>
                <c:pt idx="4301">
                  <c:v>4</c:v>
                </c:pt>
                <c:pt idx="4302">
                  <c:v>3.8</c:v>
                </c:pt>
                <c:pt idx="4303">
                  <c:v>3.6</c:v>
                </c:pt>
                <c:pt idx="4304">
                  <c:v>3.5</c:v>
                </c:pt>
                <c:pt idx="4305">
                  <c:v>3.4</c:v>
                </c:pt>
                <c:pt idx="4306">
                  <c:v>3.5</c:v>
                </c:pt>
                <c:pt idx="4307">
                  <c:v>3.6</c:v>
                </c:pt>
                <c:pt idx="4308">
                  <c:v>3.5</c:v>
                </c:pt>
                <c:pt idx="4309">
                  <c:v>3.3</c:v>
                </c:pt>
                <c:pt idx="4310">
                  <c:v>3.2</c:v>
                </c:pt>
                <c:pt idx="4311">
                  <c:v>3.2</c:v>
                </c:pt>
                <c:pt idx="4312">
                  <c:v>3.2</c:v>
                </c:pt>
                <c:pt idx="4313">
                  <c:v>3.1</c:v>
                </c:pt>
                <c:pt idx="4314">
                  <c:v>2.9</c:v>
                </c:pt>
                <c:pt idx="4315">
                  <c:v>2.9</c:v>
                </c:pt>
                <c:pt idx="4316">
                  <c:v>2.9</c:v>
                </c:pt>
                <c:pt idx="4317">
                  <c:v>2.9</c:v>
                </c:pt>
                <c:pt idx="4318">
                  <c:v>3</c:v>
                </c:pt>
                <c:pt idx="4319">
                  <c:v>3.1</c:v>
                </c:pt>
                <c:pt idx="4320">
                  <c:v>3.2</c:v>
                </c:pt>
                <c:pt idx="4321">
                  <c:v>3.1</c:v>
                </c:pt>
                <c:pt idx="4322">
                  <c:v>3.1</c:v>
                </c:pt>
                <c:pt idx="4323">
                  <c:v>3.1</c:v>
                </c:pt>
                <c:pt idx="4324">
                  <c:v>3.2</c:v>
                </c:pt>
                <c:pt idx="4325">
                  <c:v>3.1</c:v>
                </c:pt>
                <c:pt idx="4326">
                  <c:v>3</c:v>
                </c:pt>
                <c:pt idx="4327">
                  <c:v>3</c:v>
                </c:pt>
                <c:pt idx="4328">
                  <c:v>3</c:v>
                </c:pt>
                <c:pt idx="4329">
                  <c:v>3</c:v>
                </c:pt>
                <c:pt idx="4330">
                  <c:v>3.1</c:v>
                </c:pt>
                <c:pt idx="4331">
                  <c:v>3.2</c:v>
                </c:pt>
                <c:pt idx="4332">
                  <c:v>3.3</c:v>
                </c:pt>
                <c:pt idx="4333">
                  <c:v>3</c:v>
                </c:pt>
                <c:pt idx="4334">
                  <c:v>2.8</c:v>
                </c:pt>
                <c:pt idx="4335">
                  <c:v>2.9</c:v>
                </c:pt>
                <c:pt idx="4336">
                  <c:v>2.9</c:v>
                </c:pt>
                <c:pt idx="4337">
                  <c:v>3.2</c:v>
                </c:pt>
                <c:pt idx="4338">
                  <c:v>3.3</c:v>
                </c:pt>
                <c:pt idx="4339">
                  <c:v>4.5</c:v>
                </c:pt>
                <c:pt idx="4340">
                  <c:v>7.4</c:v>
                </c:pt>
                <c:pt idx="4341">
                  <c:v>7.4</c:v>
                </c:pt>
                <c:pt idx="4342">
                  <c:v>7.3</c:v>
                </c:pt>
                <c:pt idx="4343">
                  <c:v>7.4</c:v>
                </c:pt>
                <c:pt idx="4344">
                  <c:v>7.6</c:v>
                </c:pt>
                <c:pt idx="4345">
                  <c:v>7.6</c:v>
                </c:pt>
                <c:pt idx="4346">
                  <c:v>7.5</c:v>
                </c:pt>
                <c:pt idx="4347">
                  <c:v>7.5</c:v>
                </c:pt>
                <c:pt idx="4348">
                  <c:v>7.6</c:v>
                </c:pt>
                <c:pt idx="4349">
                  <c:v>7.7</c:v>
                </c:pt>
                <c:pt idx="4350">
                  <c:v>7.6</c:v>
                </c:pt>
                <c:pt idx="4351">
                  <c:v>7.6</c:v>
                </c:pt>
                <c:pt idx="4352">
                  <c:v>7.6</c:v>
                </c:pt>
                <c:pt idx="4353">
                  <c:v>7.7</c:v>
                </c:pt>
                <c:pt idx="4354">
                  <c:v>7.7</c:v>
                </c:pt>
                <c:pt idx="4355">
                  <c:v>7.5</c:v>
                </c:pt>
                <c:pt idx="4356">
                  <c:v>7.1</c:v>
                </c:pt>
                <c:pt idx="4357">
                  <c:v>7.1</c:v>
                </c:pt>
                <c:pt idx="4358">
                  <c:v>7</c:v>
                </c:pt>
                <c:pt idx="4359">
                  <c:v>7</c:v>
                </c:pt>
                <c:pt idx="4360">
                  <c:v>7.1</c:v>
                </c:pt>
                <c:pt idx="4361">
                  <c:v>7.3</c:v>
                </c:pt>
                <c:pt idx="4362">
                  <c:v>7.3</c:v>
                </c:pt>
                <c:pt idx="4363">
                  <c:v>7.4</c:v>
                </c:pt>
                <c:pt idx="4364">
                  <c:v>7.4</c:v>
                </c:pt>
                <c:pt idx="4365">
                  <c:v>7.2</c:v>
                </c:pt>
                <c:pt idx="4366">
                  <c:v>7.3</c:v>
                </c:pt>
                <c:pt idx="4367">
                  <c:v>7.3</c:v>
                </c:pt>
                <c:pt idx="4368">
                  <c:v>7.3</c:v>
                </c:pt>
                <c:pt idx="4369">
                  <c:v>7.3</c:v>
                </c:pt>
                <c:pt idx="4370">
                  <c:v>7.6</c:v>
                </c:pt>
                <c:pt idx="4371">
                  <c:v>7.4</c:v>
                </c:pt>
                <c:pt idx="4372">
                  <c:v>7.3</c:v>
                </c:pt>
                <c:pt idx="4373">
                  <c:v>7.1</c:v>
                </c:pt>
                <c:pt idx="4374">
                  <c:v>7.3</c:v>
                </c:pt>
                <c:pt idx="4375">
                  <c:v>6.7</c:v>
                </c:pt>
                <c:pt idx="4376">
                  <c:v>6.7</c:v>
                </c:pt>
                <c:pt idx="4377">
                  <c:v>6.9</c:v>
                </c:pt>
                <c:pt idx="4378">
                  <c:v>7.3</c:v>
                </c:pt>
                <c:pt idx="4379">
                  <c:v>7.6</c:v>
                </c:pt>
                <c:pt idx="4380">
                  <c:v>7.8</c:v>
                </c:pt>
                <c:pt idx="4381">
                  <c:v>7.7</c:v>
                </c:pt>
                <c:pt idx="4382">
                  <c:v>7.9</c:v>
                </c:pt>
                <c:pt idx="4383">
                  <c:v>7.9</c:v>
                </c:pt>
                <c:pt idx="4384">
                  <c:v>8</c:v>
                </c:pt>
                <c:pt idx="4385">
                  <c:v>8.1</c:v>
                </c:pt>
                <c:pt idx="4386">
                  <c:v>8.3</c:v>
                </c:pt>
                <c:pt idx="4387">
                  <c:v>8.2</c:v>
                </c:pt>
                <c:pt idx="4388">
                  <c:v>8.1</c:v>
                </c:pt>
                <c:pt idx="4389">
                  <c:v>8.2</c:v>
                </c:pt>
                <c:pt idx="4390">
                  <c:v>8.3</c:v>
                </c:pt>
                <c:pt idx="4391">
                  <c:v>8.7</c:v>
                </c:pt>
                <c:pt idx="4392">
                  <c:v>9</c:v>
                </c:pt>
                <c:pt idx="4393">
                  <c:v>9</c:v>
                </c:pt>
                <c:pt idx="4394">
                  <c:v>9</c:v>
                </c:pt>
                <c:pt idx="4395">
                  <c:v>9.1</c:v>
                </c:pt>
                <c:pt idx="4396">
                  <c:v>8.8</c:v>
                </c:pt>
                <c:pt idx="4397">
                  <c:v>8.6</c:v>
                </c:pt>
                <c:pt idx="4398">
                  <c:v>8.4</c:v>
                </c:pt>
                <c:pt idx="4399">
                  <c:v>8.1</c:v>
                </c:pt>
                <c:pt idx="4400">
                  <c:v>8.4</c:v>
                </c:pt>
                <c:pt idx="4401">
                  <c:v>8.1</c:v>
                </c:pt>
                <c:pt idx="4402">
                  <c:v>7.7</c:v>
                </c:pt>
                <c:pt idx="4403">
                  <c:v>7.9</c:v>
                </c:pt>
                <c:pt idx="4404">
                  <c:v>8.3</c:v>
                </c:pt>
                <c:pt idx="4405">
                  <c:v>8.9</c:v>
                </c:pt>
                <c:pt idx="4406">
                  <c:v>9</c:v>
                </c:pt>
                <c:pt idx="4407">
                  <c:v>9.2</c:v>
                </c:pt>
                <c:pt idx="4408">
                  <c:v>9.1</c:v>
                </c:pt>
                <c:pt idx="4409">
                  <c:v>8.5</c:v>
                </c:pt>
                <c:pt idx="4410">
                  <c:v>8.4</c:v>
                </c:pt>
                <c:pt idx="4411">
                  <c:v>8.4</c:v>
                </c:pt>
                <c:pt idx="4412">
                  <c:v>8.3</c:v>
                </c:pt>
                <c:pt idx="4413">
                  <c:v>8.2</c:v>
                </c:pt>
                <c:pt idx="4414">
                  <c:v>8.3</c:v>
                </c:pt>
                <c:pt idx="4415">
                  <c:v>9</c:v>
                </c:pt>
                <c:pt idx="4416">
                  <c:v>8.7</c:v>
                </c:pt>
                <c:pt idx="4417">
                  <c:v>8.6</c:v>
                </c:pt>
                <c:pt idx="4418">
                  <c:v>8.8</c:v>
                </c:pt>
                <c:pt idx="4419">
                  <c:v>8.3</c:v>
                </c:pt>
                <c:pt idx="4420">
                  <c:v>7.9</c:v>
                </c:pt>
                <c:pt idx="4421">
                  <c:v>8</c:v>
                </c:pt>
                <c:pt idx="4422">
                  <c:v>8.2</c:v>
                </c:pt>
                <c:pt idx="4423">
                  <c:v>8.4</c:v>
                </c:pt>
                <c:pt idx="4424">
                  <c:v>8.4</c:v>
                </c:pt>
                <c:pt idx="4425">
                  <c:v>8.1</c:v>
                </c:pt>
                <c:pt idx="4426">
                  <c:v>7.9</c:v>
                </c:pt>
                <c:pt idx="4427">
                  <c:v>7.9</c:v>
                </c:pt>
                <c:pt idx="4428">
                  <c:v>7.7</c:v>
                </c:pt>
                <c:pt idx="4429">
                  <c:v>7.6</c:v>
                </c:pt>
                <c:pt idx="4430">
                  <c:v>8.5</c:v>
                </c:pt>
                <c:pt idx="4431">
                  <c:v>8.8</c:v>
                </c:pt>
                <c:pt idx="4432">
                  <c:v>8.7</c:v>
                </c:pt>
                <c:pt idx="4433">
                  <c:v>8.6</c:v>
                </c:pt>
                <c:pt idx="4434">
                  <c:v>8.7</c:v>
                </c:pt>
                <c:pt idx="4435">
                  <c:v>8.6</c:v>
                </c:pt>
                <c:pt idx="4436">
                  <c:v>8.6</c:v>
                </c:pt>
                <c:pt idx="4437">
                  <c:v>8.6</c:v>
                </c:pt>
                <c:pt idx="4438">
                  <c:v>8.5</c:v>
                </c:pt>
                <c:pt idx="4439">
                  <c:v>8.5</c:v>
                </c:pt>
                <c:pt idx="4440">
                  <c:v>8.5</c:v>
                </c:pt>
                <c:pt idx="4441">
                  <c:v>8.5</c:v>
                </c:pt>
                <c:pt idx="4442">
                  <c:v>8.4</c:v>
                </c:pt>
                <c:pt idx="4443">
                  <c:v>8.3</c:v>
                </c:pt>
                <c:pt idx="4444">
                  <c:v>8.1</c:v>
                </c:pt>
                <c:pt idx="4445">
                  <c:v>8.4</c:v>
                </c:pt>
                <c:pt idx="4446">
                  <c:v>8.6</c:v>
                </c:pt>
                <c:pt idx="4447">
                  <c:v>9.5</c:v>
                </c:pt>
                <c:pt idx="4448">
                  <c:v>9.6</c:v>
                </c:pt>
                <c:pt idx="4449">
                  <c:v>9.7</c:v>
                </c:pt>
                <c:pt idx="4450">
                  <c:v>9.9</c:v>
                </c:pt>
                <c:pt idx="4451">
                  <c:v>9.9</c:v>
                </c:pt>
                <c:pt idx="4452">
                  <c:v>10</c:v>
                </c:pt>
                <c:pt idx="4453">
                  <c:v>10.2</c:v>
                </c:pt>
                <c:pt idx="4454">
                  <c:v>10.3</c:v>
                </c:pt>
                <c:pt idx="4455">
                  <c:v>10.2</c:v>
                </c:pt>
                <c:pt idx="4456">
                  <c:v>10.3</c:v>
                </c:pt>
                <c:pt idx="4457">
                  <c:v>10.4</c:v>
                </c:pt>
                <c:pt idx="4458">
                  <c:v>10.1</c:v>
                </c:pt>
                <c:pt idx="4459">
                  <c:v>10.5</c:v>
                </c:pt>
                <c:pt idx="4460">
                  <c:v>10.5</c:v>
                </c:pt>
                <c:pt idx="4461">
                  <c:v>10.5</c:v>
                </c:pt>
                <c:pt idx="4462">
                  <c:v>9.5</c:v>
                </c:pt>
                <c:pt idx="4463">
                  <c:v>9</c:v>
                </c:pt>
                <c:pt idx="4464">
                  <c:v>9.1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92473517"/>
        <c:axId val="55222646"/>
      </c:lineChart>
      <c:catAx>
        <c:axId val="92473517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5222646"/>
        <c:crosses val="autoZero"/>
        <c:auto val="1"/>
        <c:lblAlgn val="ctr"/>
        <c:lblOffset val="100"/>
        <c:noMultiLvlLbl val="0"/>
      </c:catAx>
      <c:valAx>
        <c:axId val="55222646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2473517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19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2024年2月気温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177"/>
                <c:pt idx="0">
                  <c:v/>
                </c:pt>
                <c:pt idx="1">
                  <c:v>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177"/>
                <c:pt idx="1">
                  <c:v>8.9</c:v>
                </c:pt>
                <c:pt idx="2">
                  <c:v>8.6</c:v>
                </c:pt>
                <c:pt idx="3">
                  <c:v>8.4</c:v>
                </c:pt>
                <c:pt idx="4">
                  <c:v>8.3</c:v>
                </c:pt>
                <c:pt idx="5">
                  <c:v>8.1</c:v>
                </c:pt>
                <c:pt idx="6">
                  <c:v>8.2</c:v>
                </c:pt>
                <c:pt idx="7">
                  <c:v>8.6</c:v>
                </c:pt>
                <c:pt idx="8">
                  <c:v>8.2</c:v>
                </c:pt>
                <c:pt idx="9">
                  <c:v>7.8</c:v>
                </c:pt>
                <c:pt idx="10">
                  <c:v>7.7</c:v>
                </c:pt>
                <c:pt idx="11">
                  <c:v>7.4</c:v>
                </c:pt>
                <c:pt idx="12">
                  <c:v>7.3</c:v>
                </c:pt>
                <c:pt idx="13">
                  <c:v>7.2</c:v>
                </c:pt>
                <c:pt idx="14">
                  <c:v>7.1</c:v>
                </c:pt>
                <c:pt idx="15">
                  <c:v>7.1</c:v>
                </c:pt>
                <c:pt idx="16">
                  <c:v>7</c:v>
                </c:pt>
                <c:pt idx="17">
                  <c:v>7.1</c:v>
                </c:pt>
                <c:pt idx="18">
                  <c:v>7</c:v>
                </c:pt>
                <c:pt idx="19">
                  <c:v>6.7</c:v>
                </c:pt>
                <c:pt idx="20">
                  <c:v>6.2</c:v>
                </c:pt>
                <c:pt idx="21">
                  <c:v>6.2</c:v>
                </c:pt>
                <c:pt idx="22">
                  <c:v>6</c:v>
                </c:pt>
                <c:pt idx="23">
                  <c:v>5.9</c:v>
                </c:pt>
                <c:pt idx="24">
                  <c:v>5.9</c:v>
                </c:pt>
                <c:pt idx="25">
                  <c:v>6</c:v>
                </c:pt>
                <c:pt idx="26">
                  <c:v>6</c:v>
                </c:pt>
                <c:pt idx="27">
                  <c:v>5.8</c:v>
                </c:pt>
                <c:pt idx="28">
                  <c:v>5.5</c:v>
                </c:pt>
                <c:pt idx="29">
                  <c:v>5.4</c:v>
                </c:pt>
                <c:pt idx="30">
                  <c:v>5.8</c:v>
                </c:pt>
                <c:pt idx="31">
                  <c:v>5.6</c:v>
                </c:pt>
                <c:pt idx="32">
                  <c:v>5.8</c:v>
                </c:pt>
                <c:pt idx="33">
                  <c:v>5.6</c:v>
                </c:pt>
                <c:pt idx="34">
                  <c:v>5.7</c:v>
                </c:pt>
                <c:pt idx="35">
                  <c:v>5.7</c:v>
                </c:pt>
                <c:pt idx="36">
                  <c:v>5.4</c:v>
                </c:pt>
                <c:pt idx="37">
                  <c:v>5.6</c:v>
                </c:pt>
                <c:pt idx="38">
                  <c:v>5.8</c:v>
                </c:pt>
                <c:pt idx="39">
                  <c:v>5.8</c:v>
                </c:pt>
                <c:pt idx="40">
                  <c:v>5.9</c:v>
                </c:pt>
                <c:pt idx="41">
                  <c:v>5.5</c:v>
                </c:pt>
                <c:pt idx="42">
                  <c:v>5.4</c:v>
                </c:pt>
                <c:pt idx="43">
                  <c:v>5.3</c:v>
                </c:pt>
                <c:pt idx="44">
                  <c:v>4.8</c:v>
                </c:pt>
                <c:pt idx="45">
                  <c:v>4.2</c:v>
                </c:pt>
                <c:pt idx="46">
                  <c:v>3.9</c:v>
                </c:pt>
                <c:pt idx="47">
                  <c:v>3</c:v>
                </c:pt>
                <c:pt idx="48">
                  <c:v>3.2</c:v>
                </c:pt>
                <c:pt idx="49">
                  <c:v>2.9</c:v>
                </c:pt>
                <c:pt idx="50">
                  <c:v>3</c:v>
                </c:pt>
                <c:pt idx="51">
                  <c:v>2.8</c:v>
                </c:pt>
                <c:pt idx="52">
                  <c:v>2.2</c:v>
                </c:pt>
                <c:pt idx="53">
                  <c:v>2.1</c:v>
                </c:pt>
                <c:pt idx="54">
                  <c:v>2.1</c:v>
                </c:pt>
                <c:pt idx="55">
                  <c:v>2.1</c:v>
                </c:pt>
                <c:pt idx="56">
                  <c:v>2</c:v>
                </c:pt>
                <c:pt idx="57">
                  <c:v>1.8</c:v>
                </c:pt>
                <c:pt idx="58">
                  <c:v>1.6</c:v>
                </c:pt>
                <c:pt idx="59">
                  <c:v>1.5</c:v>
                </c:pt>
                <c:pt idx="60">
                  <c:v>1.7</c:v>
                </c:pt>
                <c:pt idx="61">
                  <c:v>1.4</c:v>
                </c:pt>
                <c:pt idx="62">
                  <c:v>1.5</c:v>
                </c:pt>
                <c:pt idx="63">
                  <c:v>1</c:v>
                </c:pt>
                <c:pt idx="64">
                  <c:v>1.2</c:v>
                </c:pt>
                <c:pt idx="65">
                  <c:v>1.1</c:v>
                </c:pt>
                <c:pt idx="66">
                  <c:v>1.2</c:v>
                </c:pt>
                <c:pt idx="67">
                  <c:v>1.3</c:v>
                </c:pt>
                <c:pt idx="68">
                  <c:v>1.4</c:v>
                </c:pt>
                <c:pt idx="69">
                  <c:v>1.4</c:v>
                </c:pt>
                <c:pt idx="70">
                  <c:v>1.7</c:v>
                </c:pt>
                <c:pt idx="71">
                  <c:v>1.4</c:v>
                </c:pt>
                <c:pt idx="72">
                  <c:v>1.3</c:v>
                </c:pt>
                <c:pt idx="73">
                  <c:v>0.7</c:v>
                </c:pt>
                <c:pt idx="74">
                  <c:v>1.1</c:v>
                </c:pt>
                <c:pt idx="75">
                  <c:v>1.4</c:v>
                </c:pt>
                <c:pt idx="76">
                  <c:v>0.7</c:v>
                </c:pt>
                <c:pt idx="77">
                  <c:v>0.7</c:v>
                </c:pt>
                <c:pt idx="78">
                  <c:v>0.7</c:v>
                </c:pt>
                <c:pt idx="79">
                  <c:v>0.5</c:v>
                </c:pt>
                <c:pt idx="80">
                  <c:v>0.5</c:v>
                </c:pt>
                <c:pt idx="81">
                  <c:v>0.2</c:v>
                </c:pt>
                <c:pt idx="82">
                  <c:v>0.9</c:v>
                </c:pt>
                <c:pt idx="83">
                  <c:v>0.9</c:v>
                </c:pt>
                <c:pt idx="84">
                  <c:v>1</c:v>
                </c:pt>
                <c:pt idx="85">
                  <c:v>0.6</c:v>
                </c:pt>
                <c:pt idx="86">
                  <c:v>0.5</c:v>
                </c:pt>
                <c:pt idx="87">
                  <c:v>0.3</c:v>
                </c:pt>
                <c:pt idx="88">
                  <c:v>-0.1</c:v>
                </c:pt>
                <c:pt idx="89">
                  <c:v>-0.2</c:v>
                </c:pt>
                <c:pt idx="90">
                  <c:v>-0.1</c:v>
                </c:pt>
                <c:pt idx="91">
                  <c:v>-0.8</c:v>
                </c:pt>
                <c:pt idx="92">
                  <c:v>-1.8</c:v>
                </c:pt>
                <c:pt idx="93">
                  <c:v>-1.6</c:v>
                </c:pt>
                <c:pt idx="94">
                  <c:v>-1.8</c:v>
                </c:pt>
                <c:pt idx="95">
                  <c:v>-1.4</c:v>
                </c:pt>
                <c:pt idx="96">
                  <c:v>-0.9</c:v>
                </c:pt>
                <c:pt idx="97">
                  <c:v>-0.8</c:v>
                </c:pt>
                <c:pt idx="98">
                  <c:v>-1</c:v>
                </c:pt>
                <c:pt idx="99">
                  <c:v>-1</c:v>
                </c:pt>
                <c:pt idx="100">
                  <c:v>-0.9</c:v>
                </c:pt>
                <c:pt idx="101">
                  <c:v>-0.8</c:v>
                </c:pt>
                <c:pt idx="102">
                  <c:v>-1.2</c:v>
                </c:pt>
                <c:pt idx="103">
                  <c:v>-1.2</c:v>
                </c:pt>
                <c:pt idx="104">
                  <c:v>-1.6</c:v>
                </c:pt>
                <c:pt idx="105">
                  <c:v>-1.6</c:v>
                </c:pt>
                <c:pt idx="106">
                  <c:v>-1.4</c:v>
                </c:pt>
                <c:pt idx="107">
                  <c:v>-1.4</c:v>
                </c:pt>
                <c:pt idx="108">
                  <c:v>-1.5</c:v>
                </c:pt>
                <c:pt idx="109">
                  <c:v>-1.7</c:v>
                </c:pt>
                <c:pt idx="110">
                  <c:v>-1.5</c:v>
                </c:pt>
                <c:pt idx="111">
                  <c:v>-1.9</c:v>
                </c:pt>
                <c:pt idx="112">
                  <c:v>-1.9</c:v>
                </c:pt>
                <c:pt idx="113">
                  <c:v>-1.6</c:v>
                </c:pt>
                <c:pt idx="114">
                  <c:v>-1.7</c:v>
                </c:pt>
                <c:pt idx="115">
                  <c:v>-1.5</c:v>
                </c:pt>
                <c:pt idx="116">
                  <c:v>-1.5</c:v>
                </c:pt>
                <c:pt idx="117">
                  <c:v>-1.8</c:v>
                </c:pt>
                <c:pt idx="118">
                  <c:v>-1</c:v>
                </c:pt>
                <c:pt idx="119">
                  <c:v>-1.1</c:v>
                </c:pt>
                <c:pt idx="120">
                  <c:v>-1.4</c:v>
                </c:pt>
                <c:pt idx="121">
                  <c:v>-1.3</c:v>
                </c:pt>
                <c:pt idx="122">
                  <c:v>-1.3</c:v>
                </c:pt>
                <c:pt idx="123">
                  <c:v>-1.1</c:v>
                </c:pt>
                <c:pt idx="124">
                  <c:v>-1</c:v>
                </c:pt>
                <c:pt idx="125">
                  <c:v>-1.1</c:v>
                </c:pt>
                <c:pt idx="126">
                  <c:v>-1.3</c:v>
                </c:pt>
                <c:pt idx="127">
                  <c:v>-1.3</c:v>
                </c:pt>
                <c:pt idx="128">
                  <c:v>-1.1</c:v>
                </c:pt>
                <c:pt idx="129">
                  <c:v>-1.1</c:v>
                </c:pt>
                <c:pt idx="130">
                  <c:v>-1.3</c:v>
                </c:pt>
                <c:pt idx="131">
                  <c:v>-1.2</c:v>
                </c:pt>
                <c:pt idx="132">
                  <c:v>-1.3</c:v>
                </c:pt>
                <c:pt idx="133">
                  <c:v>-0.9</c:v>
                </c:pt>
                <c:pt idx="134">
                  <c:v>-1.3</c:v>
                </c:pt>
                <c:pt idx="135">
                  <c:v>-0.9</c:v>
                </c:pt>
                <c:pt idx="136">
                  <c:v>-1.7</c:v>
                </c:pt>
                <c:pt idx="137">
                  <c:v>-1.1</c:v>
                </c:pt>
                <c:pt idx="138">
                  <c:v>-1.2</c:v>
                </c:pt>
                <c:pt idx="139">
                  <c:v>-1.7</c:v>
                </c:pt>
                <c:pt idx="140">
                  <c:v>-1.7</c:v>
                </c:pt>
                <c:pt idx="141">
                  <c:v>-1.1</c:v>
                </c:pt>
                <c:pt idx="142">
                  <c:v>-1</c:v>
                </c:pt>
                <c:pt idx="143">
                  <c:v>-0.4</c:v>
                </c:pt>
                <c:pt idx="144">
                  <c:v>-0.8</c:v>
                </c:pt>
                <c:pt idx="145">
                  <c:v>-0.5</c:v>
                </c:pt>
                <c:pt idx="146">
                  <c:v>-0.8</c:v>
                </c:pt>
                <c:pt idx="147">
                  <c:v>-0.6</c:v>
                </c:pt>
                <c:pt idx="148">
                  <c:v>-0.6</c:v>
                </c:pt>
                <c:pt idx="149">
                  <c:v>-0.8</c:v>
                </c:pt>
                <c:pt idx="150">
                  <c:v>-0.8</c:v>
                </c:pt>
                <c:pt idx="151">
                  <c:v>-0.6</c:v>
                </c:pt>
                <c:pt idx="152">
                  <c:v>-0.7</c:v>
                </c:pt>
                <c:pt idx="153">
                  <c:v>-0.6</c:v>
                </c:pt>
                <c:pt idx="154">
                  <c:v>-0.6</c:v>
                </c:pt>
                <c:pt idx="155">
                  <c:v>-0.4</c:v>
                </c:pt>
                <c:pt idx="156">
                  <c:v>-0.6</c:v>
                </c:pt>
                <c:pt idx="157">
                  <c:v>-0.4</c:v>
                </c:pt>
                <c:pt idx="158">
                  <c:v>-0.3</c:v>
                </c:pt>
                <c:pt idx="159">
                  <c:v>-0.4</c:v>
                </c:pt>
                <c:pt idx="160">
                  <c:v>0</c:v>
                </c:pt>
                <c:pt idx="161">
                  <c:v>-0.4</c:v>
                </c:pt>
                <c:pt idx="162">
                  <c:v>-0.4</c:v>
                </c:pt>
                <c:pt idx="163">
                  <c:v>-0.1</c:v>
                </c:pt>
                <c:pt idx="164">
                  <c:v>-0.4</c:v>
                </c:pt>
                <c:pt idx="165">
                  <c:v>-0.3</c:v>
                </c:pt>
                <c:pt idx="166">
                  <c:v>-0.1</c:v>
                </c:pt>
                <c:pt idx="167">
                  <c:v>-0.1</c:v>
                </c:pt>
                <c:pt idx="168">
                  <c:v>-0.2</c:v>
                </c:pt>
                <c:pt idx="169">
                  <c:v>-0.1</c:v>
                </c:pt>
                <c:pt idx="170">
                  <c:v>-0.1</c:v>
                </c:pt>
                <c:pt idx="171">
                  <c:v>-0.1</c:v>
                </c:pt>
                <c:pt idx="172">
                  <c:v>-0.2</c:v>
                </c:pt>
                <c:pt idx="173">
                  <c:v>0</c:v>
                </c:pt>
                <c:pt idx="174">
                  <c:v>0.5</c:v>
                </c:pt>
                <c:pt idx="175">
                  <c:v>0.4</c:v>
                </c:pt>
                <c:pt idx="176">
                  <c:v>0.3</c:v>
                </c:pt>
                <c:pt idx="177">
                  <c:v>0.4</c:v>
                </c:pt>
                <c:pt idx="178">
                  <c:v>0.7</c:v>
                </c:pt>
                <c:pt idx="179">
                  <c:v>0.4</c:v>
                </c:pt>
                <c:pt idx="180">
                  <c:v>0.7</c:v>
                </c:pt>
                <c:pt idx="181">
                  <c:v>0.5</c:v>
                </c:pt>
                <c:pt idx="182">
                  <c:v>0.6</c:v>
                </c:pt>
                <c:pt idx="183">
                  <c:v>0.5</c:v>
                </c:pt>
                <c:pt idx="184">
                  <c:v>0.5</c:v>
                </c:pt>
                <c:pt idx="185">
                  <c:v>0.5</c:v>
                </c:pt>
                <c:pt idx="186">
                  <c:v>0.6</c:v>
                </c:pt>
                <c:pt idx="187">
                  <c:v>0.8</c:v>
                </c:pt>
                <c:pt idx="188">
                  <c:v>0.9</c:v>
                </c:pt>
                <c:pt idx="189">
                  <c:v>0.8</c:v>
                </c:pt>
                <c:pt idx="190">
                  <c:v>0.7</c:v>
                </c:pt>
                <c:pt idx="191">
                  <c:v>1</c:v>
                </c:pt>
                <c:pt idx="192">
                  <c:v>0.9</c:v>
                </c:pt>
                <c:pt idx="193">
                  <c:v>1</c:v>
                </c:pt>
                <c:pt idx="194">
                  <c:v>0.6</c:v>
                </c:pt>
                <c:pt idx="195">
                  <c:v>1</c:v>
                </c:pt>
                <c:pt idx="196">
                  <c:v>1.3</c:v>
                </c:pt>
                <c:pt idx="197">
                  <c:v>1</c:v>
                </c:pt>
                <c:pt idx="198">
                  <c:v>1.3</c:v>
                </c:pt>
                <c:pt idx="199">
                  <c:v>1.1</c:v>
                </c:pt>
                <c:pt idx="200">
                  <c:v>0.9</c:v>
                </c:pt>
                <c:pt idx="201">
                  <c:v>0.8</c:v>
                </c:pt>
                <c:pt idx="202">
                  <c:v>0.8</c:v>
                </c:pt>
                <c:pt idx="203">
                  <c:v>1.4</c:v>
                </c:pt>
                <c:pt idx="204">
                  <c:v>1.7</c:v>
                </c:pt>
                <c:pt idx="205">
                  <c:v>1.2</c:v>
                </c:pt>
                <c:pt idx="206">
                  <c:v>0.9</c:v>
                </c:pt>
                <c:pt idx="207">
                  <c:v>1.1</c:v>
                </c:pt>
                <c:pt idx="208">
                  <c:v>0.9</c:v>
                </c:pt>
                <c:pt idx="209">
                  <c:v>0.6</c:v>
                </c:pt>
                <c:pt idx="210">
                  <c:v>1.3</c:v>
                </c:pt>
                <c:pt idx="211">
                  <c:v>1</c:v>
                </c:pt>
                <c:pt idx="212">
                  <c:v>1.2</c:v>
                </c:pt>
                <c:pt idx="213">
                  <c:v>1.4</c:v>
                </c:pt>
                <c:pt idx="214">
                  <c:v>1.4</c:v>
                </c:pt>
                <c:pt idx="215">
                  <c:v>0.9</c:v>
                </c:pt>
                <c:pt idx="216">
                  <c:v>1.4</c:v>
                </c:pt>
                <c:pt idx="217">
                  <c:v>1.8</c:v>
                </c:pt>
                <c:pt idx="218">
                  <c:v>1.5</c:v>
                </c:pt>
                <c:pt idx="219">
                  <c:v>1.7</c:v>
                </c:pt>
                <c:pt idx="220">
                  <c:v>1.7</c:v>
                </c:pt>
                <c:pt idx="221">
                  <c:v>1.7</c:v>
                </c:pt>
                <c:pt idx="222">
                  <c:v>1.6</c:v>
                </c:pt>
                <c:pt idx="223">
                  <c:v>1.9</c:v>
                </c:pt>
                <c:pt idx="224">
                  <c:v>1.6</c:v>
                </c:pt>
                <c:pt idx="225">
                  <c:v>1.5</c:v>
                </c:pt>
                <c:pt idx="226">
                  <c:v>1.7</c:v>
                </c:pt>
                <c:pt idx="227">
                  <c:v>1.6</c:v>
                </c:pt>
                <c:pt idx="228">
                  <c:v>1.7</c:v>
                </c:pt>
                <c:pt idx="229">
                  <c:v>2.3</c:v>
                </c:pt>
                <c:pt idx="230">
                  <c:v>2.6</c:v>
                </c:pt>
                <c:pt idx="231">
                  <c:v>2.3</c:v>
                </c:pt>
                <c:pt idx="232">
                  <c:v>1.9</c:v>
                </c:pt>
                <c:pt idx="233">
                  <c:v>2</c:v>
                </c:pt>
                <c:pt idx="234">
                  <c:v>2</c:v>
                </c:pt>
                <c:pt idx="235">
                  <c:v>1.8</c:v>
                </c:pt>
                <c:pt idx="236">
                  <c:v>2</c:v>
                </c:pt>
                <c:pt idx="237">
                  <c:v>1.2</c:v>
                </c:pt>
                <c:pt idx="238">
                  <c:v>1.8</c:v>
                </c:pt>
                <c:pt idx="239">
                  <c:v>1.7</c:v>
                </c:pt>
                <c:pt idx="240">
                  <c:v>1.5</c:v>
                </c:pt>
                <c:pt idx="241">
                  <c:v>1.6</c:v>
                </c:pt>
                <c:pt idx="242">
                  <c:v>1.7</c:v>
                </c:pt>
                <c:pt idx="243">
                  <c:v>1.9</c:v>
                </c:pt>
                <c:pt idx="244">
                  <c:v>1.8</c:v>
                </c:pt>
                <c:pt idx="245">
                  <c:v>1.9</c:v>
                </c:pt>
                <c:pt idx="246">
                  <c:v>1.2</c:v>
                </c:pt>
                <c:pt idx="247">
                  <c:v>1.4</c:v>
                </c:pt>
                <c:pt idx="248">
                  <c:v>1.3</c:v>
                </c:pt>
                <c:pt idx="249">
                  <c:v>2.3</c:v>
                </c:pt>
                <c:pt idx="250">
                  <c:v>1.7</c:v>
                </c:pt>
                <c:pt idx="251">
                  <c:v>2.2</c:v>
                </c:pt>
                <c:pt idx="252">
                  <c:v>2.6</c:v>
                </c:pt>
                <c:pt idx="253">
                  <c:v>1.6</c:v>
                </c:pt>
                <c:pt idx="254">
                  <c:v>2.4</c:v>
                </c:pt>
                <c:pt idx="255">
                  <c:v>2.5</c:v>
                </c:pt>
                <c:pt idx="256">
                  <c:v>2.5</c:v>
                </c:pt>
                <c:pt idx="257">
                  <c:v>2.1</c:v>
                </c:pt>
                <c:pt idx="258">
                  <c:v>2.2</c:v>
                </c:pt>
                <c:pt idx="259">
                  <c:v>2.3</c:v>
                </c:pt>
                <c:pt idx="260">
                  <c:v>2.6</c:v>
                </c:pt>
                <c:pt idx="261">
                  <c:v>2.5</c:v>
                </c:pt>
                <c:pt idx="262">
                  <c:v>2.3</c:v>
                </c:pt>
                <c:pt idx="263">
                  <c:v>2.8</c:v>
                </c:pt>
                <c:pt idx="264">
                  <c:v>2.6</c:v>
                </c:pt>
                <c:pt idx="265">
                  <c:v>2.8</c:v>
                </c:pt>
                <c:pt idx="266">
                  <c:v>2.4</c:v>
                </c:pt>
                <c:pt idx="267">
                  <c:v>2</c:v>
                </c:pt>
                <c:pt idx="268">
                  <c:v>2.1</c:v>
                </c:pt>
                <c:pt idx="269">
                  <c:v>2.3</c:v>
                </c:pt>
                <c:pt idx="270">
                  <c:v>2.3</c:v>
                </c:pt>
                <c:pt idx="271">
                  <c:v>3</c:v>
                </c:pt>
                <c:pt idx="272">
                  <c:v>3.3</c:v>
                </c:pt>
                <c:pt idx="273">
                  <c:v>2.8</c:v>
                </c:pt>
                <c:pt idx="274">
                  <c:v>3.3</c:v>
                </c:pt>
                <c:pt idx="275">
                  <c:v>3.3</c:v>
                </c:pt>
                <c:pt idx="276">
                  <c:v>3.1</c:v>
                </c:pt>
                <c:pt idx="277">
                  <c:v>3.1</c:v>
                </c:pt>
                <c:pt idx="278">
                  <c:v>3.2</c:v>
                </c:pt>
                <c:pt idx="279">
                  <c:v>3.2</c:v>
                </c:pt>
                <c:pt idx="280">
                  <c:v>3</c:v>
                </c:pt>
                <c:pt idx="281">
                  <c:v>2.8</c:v>
                </c:pt>
                <c:pt idx="282">
                  <c:v>2.9</c:v>
                </c:pt>
                <c:pt idx="283">
                  <c:v>3</c:v>
                </c:pt>
                <c:pt idx="284">
                  <c:v>2.5</c:v>
                </c:pt>
                <c:pt idx="285">
                  <c:v>3</c:v>
                </c:pt>
                <c:pt idx="286">
                  <c:v>2.6</c:v>
                </c:pt>
                <c:pt idx="287">
                  <c:v>2.4</c:v>
                </c:pt>
                <c:pt idx="288">
                  <c:v>2.9</c:v>
                </c:pt>
                <c:pt idx="289">
                  <c:v>2.9</c:v>
                </c:pt>
                <c:pt idx="290">
                  <c:v>2</c:v>
                </c:pt>
                <c:pt idx="291">
                  <c:v>1.7</c:v>
                </c:pt>
                <c:pt idx="292">
                  <c:v>1.6</c:v>
                </c:pt>
                <c:pt idx="293">
                  <c:v>2.1</c:v>
                </c:pt>
                <c:pt idx="294">
                  <c:v>2.5</c:v>
                </c:pt>
                <c:pt idx="295">
                  <c:v>2.3</c:v>
                </c:pt>
                <c:pt idx="296">
                  <c:v>2.4</c:v>
                </c:pt>
                <c:pt idx="297">
                  <c:v>2.3</c:v>
                </c:pt>
                <c:pt idx="298">
                  <c:v>2.5</c:v>
                </c:pt>
                <c:pt idx="299">
                  <c:v>2.5</c:v>
                </c:pt>
                <c:pt idx="300">
                  <c:v>2.6</c:v>
                </c:pt>
                <c:pt idx="301">
                  <c:v>2.3</c:v>
                </c:pt>
                <c:pt idx="302">
                  <c:v>1.5</c:v>
                </c:pt>
                <c:pt idx="303">
                  <c:v>1.2</c:v>
                </c:pt>
                <c:pt idx="304">
                  <c:v>1.2</c:v>
                </c:pt>
                <c:pt idx="305">
                  <c:v>1.6</c:v>
                </c:pt>
                <c:pt idx="306">
                  <c:v>1.7</c:v>
                </c:pt>
                <c:pt idx="307">
                  <c:v>1.6</c:v>
                </c:pt>
                <c:pt idx="308">
                  <c:v>1.7</c:v>
                </c:pt>
                <c:pt idx="309">
                  <c:v>1.3</c:v>
                </c:pt>
                <c:pt idx="310">
                  <c:v>1.5</c:v>
                </c:pt>
                <c:pt idx="311">
                  <c:v>1.4</c:v>
                </c:pt>
                <c:pt idx="312">
                  <c:v>1.7</c:v>
                </c:pt>
                <c:pt idx="313">
                  <c:v>1.8</c:v>
                </c:pt>
                <c:pt idx="314">
                  <c:v>1.4</c:v>
                </c:pt>
                <c:pt idx="315">
                  <c:v>1.7</c:v>
                </c:pt>
                <c:pt idx="316">
                  <c:v>1.6</c:v>
                </c:pt>
                <c:pt idx="317">
                  <c:v>1.3</c:v>
                </c:pt>
                <c:pt idx="318">
                  <c:v>1.1</c:v>
                </c:pt>
                <c:pt idx="319">
                  <c:v>1.2</c:v>
                </c:pt>
                <c:pt idx="320">
                  <c:v>1.2</c:v>
                </c:pt>
                <c:pt idx="321">
                  <c:v>1.3</c:v>
                </c:pt>
                <c:pt idx="322">
                  <c:v>1.6</c:v>
                </c:pt>
                <c:pt idx="323">
                  <c:v>1.1</c:v>
                </c:pt>
                <c:pt idx="324">
                  <c:v>0.6</c:v>
                </c:pt>
                <c:pt idx="325">
                  <c:v>0.9</c:v>
                </c:pt>
                <c:pt idx="326">
                  <c:v>0.8</c:v>
                </c:pt>
                <c:pt idx="327">
                  <c:v>0.9</c:v>
                </c:pt>
                <c:pt idx="328">
                  <c:v>1</c:v>
                </c:pt>
                <c:pt idx="329">
                  <c:v>1.3</c:v>
                </c:pt>
                <c:pt idx="330">
                  <c:v>1</c:v>
                </c:pt>
                <c:pt idx="331">
                  <c:v>1.2</c:v>
                </c:pt>
                <c:pt idx="332">
                  <c:v>0.7</c:v>
                </c:pt>
                <c:pt idx="333">
                  <c:v>0.9</c:v>
                </c:pt>
                <c:pt idx="334">
                  <c:v>1</c:v>
                </c:pt>
                <c:pt idx="335">
                  <c:v>1</c:v>
                </c:pt>
                <c:pt idx="336">
                  <c:v>1.2</c:v>
                </c:pt>
                <c:pt idx="337">
                  <c:v>1.3</c:v>
                </c:pt>
                <c:pt idx="338">
                  <c:v>1</c:v>
                </c:pt>
                <c:pt idx="339">
                  <c:v>0.8</c:v>
                </c:pt>
                <c:pt idx="340">
                  <c:v>1.1</c:v>
                </c:pt>
                <c:pt idx="341">
                  <c:v>1</c:v>
                </c:pt>
                <c:pt idx="342">
                  <c:v>1.3</c:v>
                </c:pt>
                <c:pt idx="343">
                  <c:v>1.4</c:v>
                </c:pt>
                <c:pt idx="344">
                  <c:v>1.2</c:v>
                </c:pt>
                <c:pt idx="345">
                  <c:v>0.1</c:v>
                </c:pt>
                <c:pt idx="346">
                  <c:v>0.5</c:v>
                </c:pt>
                <c:pt idx="347">
                  <c:v>0.8</c:v>
                </c:pt>
                <c:pt idx="348">
                  <c:v>1.2</c:v>
                </c:pt>
                <c:pt idx="349">
                  <c:v>1.5</c:v>
                </c:pt>
                <c:pt idx="350">
                  <c:v>1.5</c:v>
                </c:pt>
                <c:pt idx="351">
                  <c:v>1.4</c:v>
                </c:pt>
                <c:pt idx="352">
                  <c:v>1.5</c:v>
                </c:pt>
                <c:pt idx="353">
                  <c:v>1.8</c:v>
                </c:pt>
                <c:pt idx="354">
                  <c:v>2.1</c:v>
                </c:pt>
                <c:pt idx="355">
                  <c:v>1.5</c:v>
                </c:pt>
                <c:pt idx="356">
                  <c:v>1.7</c:v>
                </c:pt>
                <c:pt idx="357">
                  <c:v>0.7</c:v>
                </c:pt>
                <c:pt idx="358">
                  <c:v>0.6</c:v>
                </c:pt>
                <c:pt idx="359">
                  <c:v>1.2</c:v>
                </c:pt>
                <c:pt idx="360">
                  <c:v>1</c:v>
                </c:pt>
                <c:pt idx="361">
                  <c:v>1.4</c:v>
                </c:pt>
                <c:pt idx="362">
                  <c:v>1.2</c:v>
                </c:pt>
                <c:pt idx="363">
                  <c:v>1.5</c:v>
                </c:pt>
                <c:pt idx="364">
                  <c:v>2.2</c:v>
                </c:pt>
                <c:pt idx="365">
                  <c:v>1.6</c:v>
                </c:pt>
                <c:pt idx="366">
                  <c:v>1.6</c:v>
                </c:pt>
                <c:pt idx="367">
                  <c:v>1.5</c:v>
                </c:pt>
                <c:pt idx="368">
                  <c:v>1.4</c:v>
                </c:pt>
                <c:pt idx="369">
                  <c:v>1.3</c:v>
                </c:pt>
                <c:pt idx="370">
                  <c:v>1.6</c:v>
                </c:pt>
                <c:pt idx="371">
                  <c:v>1.6</c:v>
                </c:pt>
                <c:pt idx="372">
                  <c:v>1.7</c:v>
                </c:pt>
                <c:pt idx="373">
                  <c:v>1.6</c:v>
                </c:pt>
                <c:pt idx="374">
                  <c:v>1.8</c:v>
                </c:pt>
                <c:pt idx="375">
                  <c:v>1.5</c:v>
                </c:pt>
                <c:pt idx="376">
                  <c:v>1.5</c:v>
                </c:pt>
                <c:pt idx="377">
                  <c:v>1</c:v>
                </c:pt>
                <c:pt idx="378">
                  <c:v>1.6</c:v>
                </c:pt>
                <c:pt idx="379">
                  <c:v>2</c:v>
                </c:pt>
                <c:pt idx="380">
                  <c:v>1.8</c:v>
                </c:pt>
                <c:pt idx="381">
                  <c:v>1.3</c:v>
                </c:pt>
                <c:pt idx="382">
                  <c:v>1.5</c:v>
                </c:pt>
                <c:pt idx="383">
                  <c:v>1.4</c:v>
                </c:pt>
                <c:pt idx="384">
                  <c:v>1.2</c:v>
                </c:pt>
                <c:pt idx="385">
                  <c:v>2.1</c:v>
                </c:pt>
                <c:pt idx="386">
                  <c:v>1.8</c:v>
                </c:pt>
                <c:pt idx="387">
                  <c:v>1.9</c:v>
                </c:pt>
                <c:pt idx="388">
                  <c:v>1.8</c:v>
                </c:pt>
                <c:pt idx="389">
                  <c:v>2</c:v>
                </c:pt>
                <c:pt idx="390">
                  <c:v>1.7</c:v>
                </c:pt>
                <c:pt idx="391">
                  <c:v>1.8</c:v>
                </c:pt>
                <c:pt idx="392">
                  <c:v>1.9</c:v>
                </c:pt>
                <c:pt idx="393">
                  <c:v>1.9</c:v>
                </c:pt>
                <c:pt idx="394">
                  <c:v>1.8</c:v>
                </c:pt>
                <c:pt idx="395">
                  <c:v>2</c:v>
                </c:pt>
                <c:pt idx="396">
                  <c:v>2</c:v>
                </c:pt>
                <c:pt idx="397">
                  <c:v>2.2</c:v>
                </c:pt>
                <c:pt idx="398">
                  <c:v>2.1</c:v>
                </c:pt>
                <c:pt idx="399">
                  <c:v>2.2</c:v>
                </c:pt>
                <c:pt idx="400">
                  <c:v>2.3</c:v>
                </c:pt>
                <c:pt idx="401">
                  <c:v>2.1</c:v>
                </c:pt>
                <c:pt idx="402">
                  <c:v>2.3</c:v>
                </c:pt>
                <c:pt idx="403">
                  <c:v>2.2</c:v>
                </c:pt>
                <c:pt idx="404">
                  <c:v>2.3</c:v>
                </c:pt>
                <c:pt idx="405">
                  <c:v>2.4</c:v>
                </c:pt>
                <c:pt idx="406">
                  <c:v>2.4</c:v>
                </c:pt>
                <c:pt idx="407">
                  <c:v>2.4</c:v>
                </c:pt>
                <c:pt idx="408">
                  <c:v>2.6</c:v>
                </c:pt>
                <c:pt idx="409">
                  <c:v>2.3</c:v>
                </c:pt>
                <c:pt idx="410">
                  <c:v>2.5</c:v>
                </c:pt>
                <c:pt idx="411">
                  <c:v>2.8</c:v>
                </c:pt>
                <c:pt idx="412">
                  <c:v>2.8</c:v>
                </c:pt>
                <c:pt idx="413">
                  <c:v>2.7</c:v>
                </c:pt>
                <c:pt idx="414">
                  <c:v>2.7</c:v>
                </c:pt>
                <c:pt idx="415">
                  <c:v>2.6</c:v>
                </c:pt>
                <c:pt idx="416">
                  <c:v>2.4</c:v>
                </c:pt>
                <c:pt idx="417">
                  <c:v>2.7</c:v>
                </c:pt>
                <c:pt idx="418">
                  <c:v>2.7</c:v>
                </c:pt>
                <c:pt idx="419">
                  <c:v>2.8</c:v>
                </c:pt>
                <c:pt idx="420">
                  <c:v>2.9</c:v>
                </c:pt>
                <c:pt idx="421">
                  <c:v>2.6</c:v>
                </c:pt>
                <c:pt idx="422">
                  <c:v>2.7</c:v>
                </c:pt>
                <c:pt idx="423">
                  <c:v>2.9</c:v>
                </c:pt>
                <c:pt idx="424">
                  <c:v>2.8</c:v>
                </c:pt>
                <c:pt idx="425">
                  <c:v>2.7</c:v>
                </c:pt>
                <c:pt idx="426">
                  <c:v>2.9</c:v>
                </c:pt>
                <c:pt idx="427">
                  <c:v>2.9</c:v>
                </c:pt>
                <c:pt idx="428">
                  <c:v>2.9</c:v>
                </c:pt>
                <c:pt idx="429">
                  <c:v>3.1</c:v>
                </c:pt>
                <c:pt idx="430">
                  <c:v>3.4</c:v>
                </c:pt>
                <c:pt idx="431">
                  <c:v>3.4</c:v>
                </c:pt>
                <c:pt idx="432">
                  <c:v>3.2</c:v>
                </c:pt>
                <c:pt idx="433">
                  <c:v>3.3</c:v>
                </c:pt>
                <c:pt idx="434">
                  <c:v>3.4</c:v>
                </c:pt>
                <c:pt idx="435">
                  <c:v>3.6</c:v>
                </c:pt>
                <c:pt idx="436">
                  <c:v>3.7</c:v>
                </c:pt>
                <c:pt idx="437">
                  <c:v>3.8</c:v>
                </c:pt>
                <c:pt idx="438">
                  <c:v>3.8</c:v>
                </c:pt>
                <c:pt idx="439">
                  <c:v>3.8</c:v>
                </c:pt>
                <c:pt idx="440">
                  <c:v>3.7</c:v>
                </c:pt>
                <c:pt idx="441">
                  <c:v>3.9</c:v>
                </c:pt>
                <c:pt idx="442">
                  <c:v>4</c:v>
                </c:pt>
                <c:pt idx="443">
                  <c:v>3.9</c:v>
                </c:pt>
                <c:pt idx="444">
                  <c:v>4.1</c:v>
                </c:pt>
                <c:pt idx="445">
                  <c:v>4.1</c:v>
                </c:pt>
                <c:pt idx="446">
                  <c:v>4</c:v>
                </c:pt>
                <c:pt idx="447">
                  <c:v>4</c:v>
                </c:pt>
                <c:pt idx="448">
                  <c:v>4.1</c:v>
                </c:pt>
                <c:pt idx="449">
                  <c:v>4.1</c:v>
                </c:pt>
                <c:pt idx="450">
                  <c:v>4.2</c:v>
                </c:pt>
                <c:pt idx="451">
                  <c:v>4.2</c:v>
                </c:pt>
                <c:pt idx="452">
                  <c:v>4.2</c:v>
                </c:pt>
                <c:pt idx="453">
                  <c:v>4.3</c:v>
                </c:pt>
                <c:pt idx="454">
                  <c:v>4.1</c:v>
                </c:pt>
                <c:pt idx="455">
                  <c:v>4.1</c:v>
                </c:pt>
                <c:pt idx="456">
                  <c:v>4.3</c:v>
                </c:pt>
                <c:pt idx="457">
                  <c:v>4.3</c:v>
                </c:pt>
                <c:pt idx="458">
                  <c:v>4.3</c:v>
                </c:pt>
                <c:pt idx="459">
                  <c:v>4.2</c:v>
                </c:pt>
                <c:pt idx="460">
                  <c:v>4.3</c:v>
                </c:pt>
                <c:pt idx="461">
                  <c:v>4.4</c:v>
                </c:pt>
                <c:pt idx="462">
                  <c:v>4.4</c:v>
                </c:pt>
                <c:pt idx="463">
                  <c:v>4.5</c:v>
                </c:pt>
                <c:pt idx="464">
                  <c:v>4.3</c:v>
                </c:pt>
                <c:pt idx="465">
                  <c:v>4.4</c:v>
                </c:pt>
                <c:pt idx="466">
                  <c:v>4.4</c:v>
                </c:pt>
                <c:pt idx="467">
                  <c:v>4.3</c:v>
                </c:pt>
                <c:pt idx="468">
                  <c:v>4.3</c:v>
                </c:pt>
                <c:pt idx="469">
                  <c:v>4.4</c:v>
                </c:pt>
                <c:pt idx="470">
                  <c:v>4.3</c:v>
                </c:pt>
                <c:pt idx="471">
                  <c:v>4.3</c:v>
                </c:pt>
                <c:pt idx="472">
                  <c:v>4.2</c:v>
                </c:pt>
                <c:pt idx="473">
                  <c:v>4.4</c:v>
                </c:pt>
                <c:pt idx="474">
                  <c:v>4.5</c:v>
                </c:pt>
                <c:pt idx="475">
                  <c:v>4.7</c:v>
                </c:pt>
                <c:pt idx="476">
                  <c:v>4.3</c:v>
                </c:pt>
                <c:pt idx="477">
                  <c:v>4.4</c:v>
                </c:pt>
                <c:pt idx="478">
                  <c:v>4.6</c:v>
                </c:pt>
                <c:pt idx="479">
                  <c:v>4.5</c:v>
                </c:pt>
                <c:pt idx="480">
                  <c:v>4.5</c:v>
                </c:pt>
                <c:pt idx="481">
                  <c:v>4.2</c:v>
                </c:pt>
                <c:pt idx="482">
                  <c:v>4.4</c:v>
                </c:pt>
                <c:pt idx="483">
                  <c:v>4.4</c:v>
                </c:pt>
                <c:pt idx="484">
                  <c:v>4.2</c:v>
                </c:pt>
                <c:pt idx="485">
                  <c:v>4.3</c:v>
                </c:pt>
                <c:pt idx="486">
                  <c:v>4.3</c:v>
                </c:pt>
                <c:pt idx="487">
                  <c:v>4.5</c:v>
                </c:pt>
                <c:pt idx="488">
                  <c:v>4.5</c:v>
                </c:pt>
                <c:pt idx="489">
                  <c:v>4.8</c:v>
                </c:pt>
                <c:pt idx="490">
                  <c:v>4.8</c:v>
                </c:pt>
                <c:pt idx="491">
                  <c:v>4.8</c:v>
                </c:pt>
                <c:pt idx="492">
                  <c:v>4.8</c:v>
                </c:pt>
                <c:pt idx="493">
                  <c:v>4.9</c:v>
                </c:pt>
                <c:pt idx="494">
                  <c:v>5.1</c:v>
                </c:pt>
                <c:pt idx="495">
                  <c:v>5.1</c:v>
                </c:pt>
                <c:pt idx="496">
                  <c:v>5.3</c:v>
                </c:pt>
                <c:pt idx="497">
                  <c:v>4.8</c:v>
                </c:pt>
                <c:pt idx="498">
                  <c:v>5.4</c:v>
                </c:pt>
                <c:pt idx="499">
                  <c:v>4.8</c:v>
                </c:pt>
                <c:pt idx="500">
                  <c:v>5.1</c:v>
                </c:pt>
                <c:pt idx="501">
                  <c:v>4.9</c:v>
                </c:pt>
                <c:pt idx="502">
                  <c:v>5</c:v>
                </c:pt>
                <c:pt idx="503">
                  <c:v>5.3</c:v>
                </c:pt>
                <c:pt idx="504">
                  <c:v>5.6</c:v>
                </c:pt>
                <c:pt idx="505">
                  <c:v>5</c:v>
                </c:pt>
                <c:pt idx="506">
                  <c:v>5.6</c:v>
                </c:pt>
                <c:pt idx="507">
                  <c:v>4.9</c:v>
                </c:pt>
                <c:pt idx="508">
                  <c:v>4.9</c:v>
                </c:pt>
                <c:pt idx="509">
                  <c:v>5.2</c:v>
                </c:pt>
                <c:pt idx="510">
                  <c:v>5.1</c:v>
                </c:pt>
                <c:pt idx="511">
                  <c:v>5</c:v>
                </c:pt>
                <c:pt idx="512">
                  <c:v>5.1</c:v>
                </c:pt>
                <c:pt idx="513">
                  <c:v>5.2</c:v>
                </c:pt>
                <c:pt idx="514">
                  <c:v>4.8</c:v>
                </c:pt>
                <c:pt idx="515">
                  <c:v>5.3</c:v>
                </c:pt>
                <c:pt idx="516">
                  <c:v>5</c:v>
                </c:pt>
                <c:pt idx="517">
                  <c:v>5.5</c:v>
                </c:pt>
                <c:pt idx="518">
                  <c:v>5</c:v>
                </c:pt>
                <c:pt idx="519">
                  <c:v>4.8</c:v>
                </c:pt>
                <c:pt idx="520">
                  <c:v>4.7</c:v>
                </c:pt>
                <c:pt idx="521">
                  <c:v>4.9</c:v>
                </c:pt>
                <c:pt idx="522">
                  <c:v>4.8</c:v>
                </c:pt>
                <c:pt idx="523">
                  <c:v>4.8</c:v>
                </c:pt>
                <c:pt idx="524">
                  <c:v>4.8</c:v>
                </c:pt>
                <c:pt idx="525">
                  <c:v>4.6</c:v>
                </c:pt>
                <c:pt idx="526">
                  <c:v>4.3</c:v>
                </c:pt>
                <c:pt idx="527">
                  <c:v>4.5</c:v>
                </c:pt>
                <c:pt idx="528">
                  <c:v>4.5</c:v>
                </c:pt>
                <c:pt idx="529">
                  <c:v>4.3</c:v>
                </c:pt>
                <c:pt idx="530">
                  <c:v>4.5</c:v>
                </c:pt>
                <c:pt idx="531">
                  <c:v>4.3</c:v>
                </c:pt>
                <c:pt idx="532">
                  <c:v>4.4</c:v>
                </c:pt>
                <c:pt idx="533">
                  <c:v>4.4</c:v>
                </c:pt>
                <c:pt idx="534">
                  <c:v>4.5</c:v>
                </c:pt>
                <c:pt idx="535">
                  <c:v>4.3</c:v>
                </c:pt>
                <c:pt idx="536">
                  <c:v>4.3</c:v>
                </c:pt>
                <c:pt idx="537">
                  <c:v>4.1</c:v>
                </c:pt>
                <c:pt idx="538">
                  <c:v>4.3</c:v>
                </c:pt>
                <c:pt idx="539">
                  <c:v>4.4</c:v>
                </c:pt>
                <c:pt idx="540">
                  <c:v>4.3</c:v>
                </c:pt>
                <c:pt idx="541">
                  <c:v>4.2</c:v>
                </c:pt>
                <c:pt idx="542">
                  <c:v>4.2</c:v>
                </c:pt>
                <c:pt idx="543">
                  <c:v>4.2</c:v>
                </c:pt>
                <c:pt idx="544">
                  <c:v>4.1</c:v>
                </c:pt>
                <c:pt idx="545">
                  <c:v>4</c:v>
                </c:pt>
                <c:pt idx="546">
                  <c:v>3.9</c:v>
                </c:pt>
                <c:pt idx="547">
                  <c:v>4.2</c:v>
                </c:pt>
                <c:pt idx="548">
                  <c:v>4</c:v>
                </c:pt>
                <c:pt idx="549">
                  <c:v>4</c:v>
                </c:pt>
                <c:pt idx="550">
                  <c:v>3.9</c:v>
                </c:pt>
                <c:pt idx="551">
                  <c:v>4</c:v>
                </c:pt>
                <c:pt idx="552">
                  <c:v>3.9</c:v>
                </c:pt>
                <c:pt idx="553">
                  <c:v>3.8</c:v>
                </c:pt>
                <c:pt idx="554">
                  <c:v>3.8</c:v>
                </c:pt>
                <c:pt idx="555">
                  <c:v>3.8</c:v>
                </c:pt>
                <c:pt idx="556">
                  <c:v>3.8</c:v>
                </c:pt>
                <c:pt idx="557">
                  <c:v>3.9</c:v>
                </c:pt>
                <c:pt idx="558">
                  <c:v>4</c:v>
                </c:pt>
                <c:pt idx="559">
                  <c:v>3.8</c:v>
                </c:pt>
                <c:pt idx="560">
                  <c:v>3.8</c:v>
                </c:pt>
                <c:pt idx="561">
                  <c:v>3.9</c:v>
                </c:pt>
                <c:pt idx="562">
                  <c:v>3.9</c:v>
                </c:pt>
                <c:pt idx="563">
                  <c:v>3.9</c:v>
                </c:pt>
                <c:pt idx="564">
                  <c:v>3.9</c:v>
                </c:pt>
                <c:pt idx="565">
                  <c:v>3.7</c:v>
                </c:pt>
                <c:pt idx="566">
                  <c:v>3.9</c:v>
                </c:pt>
                <c:pt idx="567">
                  <c:v>3.8</c:v>
                </c:pt>
                <c:pt idx="568">
                  <c:v>3.9</c:v>
                </c:pt>
                <c:pt idx="569">
                  <c:v>3.5</c:v>
                </c:pt>
                <c:pt idx="570">
                  <c:v>3.6</c:v>
                </c:pt>
                <c:pt idx="571">
                  <c:v>3.9</c:v>
                </c:pt>
                <c:pt idx="572">
                  <c:v>3.8</c:v>
                </c:pt>
                <c:pt idx="573">
                  <c:v>3.9</c:v>
                </c:pt>
                <c:pt idx="574">
                  <c:v>3.9</c:v>
                </c:pt>
                <c:pt idx="575">
                  <c:v>3.8</c:v>
                </c:pt>
                <c:pt idx="576">
                  <c:v>3.9</c:v>
                </c:pt>
                <c:pt idx="577">
                  <c:v>4.1</c:v>
                </c:pt>
                <c:pt idx="578">
                  <c:v>3.9</c:v>
                </c:pt>
                <c:pt idx="579">
                  <c:v>3.8</c:v>
                </c:pt>
                <c:pt idx="580">
                  <c:v>3.7</c:v>
                </c:pt>
                <c:pt idx="581">
                  <c:v>3.9</c:v>
                </c:pt>
                <c:pt idx="582">
                  <c:v>3.6</c:v>
                </c:pt>
                <c:pt idx="583">
                  <c:v>3.8</c:v>
                </c:pt>
                <c:pt idx="584">
                  <c:v>3.8</c:v>
                </c:pt>
                <c:pt idx="585">
                  <c:v>3.8</c:v>
                </c:pt>
                <c:pt idx="586">
                  <c:v>3.7</c:v>
                </c:pt>
                <c:pt idx="587">
                  <c:v>3.6</c:v>
                </c:pt>
                <c:pt idx="588">
                  <c:v>3.7</c:v>
                </c:pt>
                <c:pt idx="589">
                  <c:v>3.6</c:v>
                </c:pt>
                <c:pt idx="590">
                  <c:v>3.5</c:v>
                </c:pt>
                <c:pt idx="591">
                  <c:v>3.5</c:v>
                </c:pt>
                <c:pt idx="592">
                  <c:v>3.6</c:v>
                </c:pt>
                <c:pt idx="593">
                  <c:v>3.4</c:v>
                </c:pt>
                <c:pt idx="594">
                  <c:v>3.3</c:v>
                </c:pt>
                <c:pt idx="595">
                  <c:v>3.3</c:v>
                </c:pt>
                <c:pt idx="596">
                  <c:v>3.1</c:v>
                </c:pt>
                <c:pt idx="597">
                  <c:v>2.9</c:v>
                </c:pt>
                <c:pt idx="598">
                  <c:v>3</c:v>
                </c:pt>
                <c:pt idx="599">
                  <c:v>2.9</c:v>
                </c:pt>
                <c:pt idx="600">
                  <c:v>2.9</c:v>
                </c:pt>
                <c:pt idx="601">
                  <c:v>3</c:v>
                </c:pt>
                <c:pt idx="602">
                  <c:v>2.9</c:v>
                </c:pt>
                <c:pt idx="603">
                  <c:v>2.9</c:v>
                </c:pt>
                <c:pt idx="604">
                  <c:v>3</c:v>
                </c:pt>
                <c:pt idx="605">
                  <c:v>2.9</c:v>
                </c:pt>
                <c:pt idx="606">
                  <c:v>2.9</c:v>
                </c:pt>
                <c:pt idx="607">
                  <c:v>2.8</c:v>
                </c:pt>
                <c:pt idx="608">
                  <c:v>2.8</c:v>
                </c:pt>
                <c:pt idx="609">
                  <c:v>2.7</c:v>
                </c:pt>
                <c:pt idx="610">
                  <c:v>2.8</c:v>
                </c:pt>
                <c:pt idx="611">
                  <c:v>2.6</c:v>
                </c:pt>
                <c:pt idx="612">
                  <c:v>2.5</c:v>
                </c:pt>
                <c:pt idx="613">
                  <c:v>2.6</c:v>
                </c:pt>
                <c:pt idx="614">
                  <c:v>2.6</c:v>
                </c:pt>
                <c:pt idx="615">
                  <c:v>2.7</c:v>
                </c:pt>
                <c:pt idx="616">
                  <c:v>2.7</c:v>
                </c:pt>
                <c:pt idx="617">
                  <c:v>2.7</c:v>
                </c:pt>
                <c:pt idx="618">
                  <c:v>2.7</c:v>
                </c:pt>
                <c:pt idx="619">
                  <c:v>2.7</c:v>
                </c:pt>
                <c:pt idx="620">
                  <c:v>2.7</c:v>
                </c:pt>
                <c:pt idx="621">
                  <c:v>2.7</c:v>
                </c:pt>
                <c:pt idx="622">
                  <c:v>2.7</c:v>
                </c:pt>
                <c:pt idx="623">
                  <c:v>2.8</c:v>
                </c:pt>
                <c:pt idx="624">
                  <c:v>2.8</c:v>
                </c:pt>
                <c:pt idx="625">
                  <c:v>2.8</c:v>
                </c:pt>
                <c:pt idx="626">
                  <c:v>2.8</c:v>
                </c:pt>
                <c:pt idx="627">
                  <c:v>2.9</c:v>
                </c:pt>
                <c:pt idx="628">
                  <c:v>2.8</c:v>
                </c:pt>
                <c:pt idx="629">
                  <c:v>2.8</c:v>
                </c:pt>
                <c:pt idx="630">
                  <c:v>2.6</c:v>
                </c:pt>
                <c:pt idx="631">
                  <c:v>2.7</c:v>
                </c:pt>
                <c:pt idx="632">
                  <c:v>2.6</c:v>
                </c:pt>
                <c:pt idx="633">
                  <c:v>2.2</c:v>
                </c:pt>
                <c:pt idx="634">
                  <c:v>2.1</c:v>
                </c:pt>
                <c:pt idx="635">
                  <c:v>1.9</c:v>
                </c:pt>
                <c:pt idx="636">
                  <c:v>1.7</c:v>
                </c:pt>
                <c:pt idx="637">
                  <c:v>1.9</c:v>
                </c:pt>
                <c:pt idx="638">
                  <c:v>2.1</c:v>
                </c:pt>
                <c:pt idx="639">
                  <c:v>2.2</c:v>
                </c:pt>
                <c:pt idx="640">
                  <c:v>2.2</c:v>
                </c:pt>
                <c:pt idx="641">
                  <c:v>2.3</c:v>
                </c:pt>
                <c:pt idx="642">
                  <c:v>2.1</c:v>
                </c:pt>
                <c:pt idx="643">
                  <c:v>2.1</c:v>
                </c:pt>
                <c:pt idx="644">
                  <c:v>2.1</c:v>
                </c:pt>
                <c:pt idx="645">
                  <c:v>2</c:v>
                </c:pt>
                <c:pt idx="646">
                  <c:v>2.1</c:v>
                </c:pt>
                <c:pt idx="647">
                  <c:v>2.2</c:v>
                </c:pt>
                <c:pt idx="648">
                  <c:v>2.2</c:v>
                </c:pt>
                <c:pt idx="649">
                  <c:v>2.2</c:v>
                </c:pt>
                <c:pt idx="650">
                  <c:v>2.4</c:v>
                </c:pt>
                <c:pt idx="651">
                  <c:v>2.3</c:v>
                </c:pt>
                <c:pt idx="652">
                  <c:v>2.5</c:v>
                </c:pt>
                <c:pt idx="653">
                  <c:v>2.6</c:v>
                </c:pt>
                <c:pt idx="654">
                  <c:v>2.5</c:v>
                </c:pt>
                <c:pt idx="655">
                  <c:v>2.6</c:v>
                </c:pt>
                <c:pt idx="656">
                  <c:v>2.5</c:v>
                </c:pt>
                <c:pt idx="657">
                  <c:v>2.4</c:v>
                </c:pt>
                <c:pt idx="658">
                  <c:v>2.6</c:v>
                </c:pt>
                <c:pt idx="659">
                  <c:v>2.7</c:v>
                </c:pt>
                <c:pt idx="660">
                  <c:v>2.8</c:v>
                </c:pt>
                <c:pt idx="661">
                  <c:v>2.8</c:v>
                </c:pt>
                <c:pt idx="662">
                  <c:v>2.8</c:v>
                </c:pt>
                <c:pt idx="663">
                  <c:v>2.8</c:v>
                </c:pt>
                <c:pt idx="664">
                  <c:v>2.8</c:v>
                </c:pt>
                <c:pt idx="665">
                  <c:v>2.5</c:v>
                </c:pt>
                <c:pt idx="666">
                  <c:v>2.4</c:v>
                </c:pt>
                <c:pt idx="667">
                  <c:v>2.6</c:v>
                </c:pt>
                <c:pt idx="668">
                  <c:v>2.5</c:v>
                </c:pt>
                <c:pt idx="669">
                  <c:v>2.4</c:v>
                </c:pt>
                <c:pt idx="670">
                  <c:v>2.4</c:v>
                </c:pt>
                <c:pt idx="671">
                  <c:v>2.4</c:v>
                </c:pt>
                <c:pt idx="672">
                  <c:v>2.4</c:v>
                </c:pt>
                <c:pt idx="673">
                  <c:v>2.3</c:v>
                </c:pt>
                <c:pt idx="674">
                  <c:v>2.3</c:v>
                </c:pt>
                <c:pt idx="675">
                  <c:v>2.2</c:v>
                </c:pt>
                <c:pt idx="676">
                  <c:v>2.2</c:v>
                </c:pt>
                <c:pt idx="677">
                  <c:v>2.1</c:v>
                </c:pt>
                <c:pt idx="678">
                  <c:v>2</c:v>
                </c:pt>
                <c:pt idx="679">
                  <c:v>1.9</c:v>
                </c:pt>
                <c:pt idx="680">
                  <c:v>1.9</c:v>
                </c:pt>
                <c:pt idx="681">
                  <c:v>1.8</c:v>
                </c:pt>
                <c:pt idx="682">
                  <c:v>1.8</c:v>
                </c:pt>
                <c:pt idx="683">
                  <c:v>1.7</c:v>
                </c:pt>
                <c:pt idx="684">
                  <c:v>1.6</c:v>
                </c:pt>
                <c:pt idx="685">
                  <c:v>1.6</c:v>
                </c:pt>
                <c:pt idx="686">
                  <c:v>1.7</c:v>
                </c:pt>
                <c:pt idx="687">
                  <c:v>1.6</c:v>
                </c:pt>
                <c:pt idx="688">
                  <c:v>1.6</c:v>
                </c:pt>
                <c:pt idx="689">
                  <c:v>1.5</c:v>
                </c:pt>
                <c:pt idx="690">
                  <c:v>1.4</c:v>
                </c:pt>
                <c:pt idx="691">
                  <c:v>1.6</c:v>
                </c:pt>
                <c:pt idx="692">
                  <c:v>1.6</c:v>
                </c:pt>
                <c:pt idx="693">
                  <c:v>1.6</c:v>
                </c:pt>
                <c:pt idx="694">
                  <c:v>1.6</c:v>
                </c:pt>
                <c:pt idx="695">
                  <c:v>1.6</c:v>
                </c:pt>
                <c:pt idx="696">
                  <c:v>1.4</c:v>
                </c:pt>
                <c:pt idx="697">
                  <c:v>1.4</c:v>
                </c:pt>
                <c:pt idx="698">
                  <c:v>1.6</c:v>
                </c:pt>
                <c:pt idx="699">
                  <c:v>1.5</c:v>
                </c:pt>
                <c:pt idx="700">
                  <c:v>1.5</c:v>
                </c:pt>
                <c:pt idx="701">
                  <c:v>1.4</c:v>
                </c:pt>
                <c:pt idx="702">
                  <c:v>1.4</c:v>
                </c:pt>
                <c:pt idx="703">
                  <c:v>1.5</c:v>
                </c:pt>
                <c:pt idx="704">
                  <c:v>1.3</c:v>
                </c:pt>
                <c:pt idx="705">
                  <c:v>1.3</c:v>
                </c:pt>
                <c:pt idx="706">
                  <c:v>1.4</c:v>
                </c:pt>
                <c:pt idx="707">
                  <c:v>1.5</c:v>
                </c:pt>
                <c:pt idx="708">
                  <c:v>1.3</c:v>
                </c:pt>
                <c:pt idx="709">
                  <c:v>1.3</c:v>
                </c:pt>
                <c:pt idx="710">
                  <c:v>1.2</c:v>
                </c:pt>
                <c:pt idx="711">
                  <c:v>1.3</c:v>
                </c:pt>
                <c:pt idx="712">
                  <c:v>1.3</c:v>
                </c:pt>
                <c:pt idx="713">
                  <c:v>1.2</c:v>
                </c:pt>
                <c:pt idx="714">
                  <c:v>1.2</c:v>
                </c:pt>
                <c:pt idx="715">
                  <c:v>1.2</c:v>
                </c:pt>
                <c:pt idx="716">
                  <c:v>1.2</c:v>
                </c:pt>
                <c:pt idx="717">
                  <c:v>1.2</c:v>
                </c:pt>
                <c:pt idx="718">
                  <c:v>1.1</c:v>
                </c:pt>
                <c:pt idx="719">
                  <c:v>1.1</c:v>
                </c:pt>
                <c:pt idx="720">
                  <c:v>1</c:v>
                </c:pt>
                <c:pt idx="721">
                  <c:v>0.9</c:v>
                </c:pt>
                <c:pt idx="722">
                  <c:v>1</c:v>
                </c:pt>
                <c:pt idx="723">
                  <c:v>0.8</c:v>
                </c:pt>
                <c:pt idx="724">
                  <c:v>1</c:v>
                </c:pt>
                <c:pt idx="725">
                  <c:v>0.8</c:v>
                </c:pt>
                <c:pt idx="726">
                  <c:v>0.7</c:v>
                </c:pt>
                <c:pt idx="727">
                  <c:v>0.7</c:v>
                </c:pt>
                <c:pt idx="728">
                  <c:v>0.7</c:v>
                </c:pt>
                <c:pt idx="729">
                  <c:v>0.7</c:v>
                </c:pt>
                <c:pt idx="730">
                  <c:v>0.8</c:v>
                </c:pt>
                <c:pt idx="731">
                  <c:v>0.6</c:v>
                </c:pt>
                <c:pt idx="732">
                  <c:v>0.7</c:v>
                </c:pt>
                <c:pt idx="733">
                  <c:v>0.6</c:v>
                </c:pt>
                <c:pt idx="734">
                  <c:v>0.4</c:v>
                </c:pt>
                <c:pt idx="735">
                  <c:v>0.4</c:v>
                </c:pt>
                <c:pt idx="736">
                  <c:v>0.4</c:v>
                </c:pt>
                <c:pt idx="737">
                  <c:v>0.4</c:v>
                </c:pt>
                <c:pt idx="738">
                  <c:v>0.4</c:v>
                </c:pt>
                <c:pt idx="739">
                  <c:v>0.3</c:v>
                </c:pt>
                <c:pt idx="740">
                  <c:v>0</c:v>
                </c:pt>
                <c:pt idx="741">
                  <c:v>0.3</c:v>
                </c:pt>
                <c:pt idx="742">
                  <c:v>0.5</c:v>
                </c:pt>
                <c:pt idx="743">
                  <c:v>0.8</c:v>
                </c:pt>
                <c:pt idx="744">
                  <c:v>0.4</c:v>
                </c:pt>
                <c:pt idx="745">
                  <c:v>0.3</c:v>
                </c:pt>
                <c:pt idx="746">
                  <c:v>0.2</c:v>
                </c:pt>
                <c:pt idx="747">
                  <c:v>0.5</c:v>
                </c:pt>
                <c:pt idx="748">
                  <c:v>0.2</c:v>
                </c:pt>
                <c:pt idx="749">
                  <c:v>0.7</c:v>
                </c:pt>
                <c:pt idx="750">
                  <c:v>0.6</c:v>
                </c:pt>
                <c:pt idx="751">
                  <c:v>0.5</c:v>
                </c:pt>
                <c:pt idx="752">
                  <c:v>0.6</c:v>
                </c:pt>
                <c:pt idx="753">
                  <c:v>0.5</c:v>
                </c:pt>
                <c:pt idx="754">
                  <c:v>0.8</c:v>
                </c:pt>
                <c:pt idx="755">
                  <c:v>0.6</c:v>
                </c:pt>
                <c:pt idx="756">
                  <c:v>0.7</c:v>
                </c:pt>
                <c:pt idx="757">
                  <c:v>0.8</c:v>
                </c:pt>
                <c:pt idx="758">
                  <c:v>0.9</c:v>
                </c:pt>
                <c:pt idx="759">
                  <c:v>0.7</c:v>
                </c:pt>
                <c:pt idx="760">
                  <c:v>0.9</c:v>
                </c:pt>
                <c:pt idx="761">
                  <c:v>0.9</c:v>
                </c:pt>
                <c:pt idx="762">
                  <c:v>0.7</c:v>
                </c:pt>
                <c:pt idx="763">
                  <c:v>0.9</c:v>
                </c:pt>
                <c:pt idx="764">
                  <c:v>0.7</c:v>
                </c:pt>
                <c:pt idx="765">
                  <c:v>0.9</c:v>
                </c:pt>
                <c:pt idx="766">
                  <c:v>0.8</c:v>
                </c:pt>
                <c:pt idx="767">
                  <c:v>1</c:v>
                </c:pt>
                <c:pt idx="768">
                  <c:v>1.2</c:v>
                </c:pt>
                <c:pt idx="769">
                  <c:v>1.3</c:v>
                </c:pt>
                <c:pt idx="770">
                  <c:v>1.7</c:v>
                </c:pt>
                <c:pt idx="771">
                  <c:v>2.1</c:v>
                </c:pt>
                <c:pt idx="772">
                  <c:v>2.4</c:v>
                </c:pt>
                <c:pt idx="773">
                  <c:v>3.2</c:v>
                </c:pt>
                <c:pt idx="774">
                  <c:v>2.4</c:v>
                </c:pt>
                <c:pt idx="775">
                  <c:v>2.5</c:v>
                </c:pt>
                <c:pt idx="776">
                  <c:v>2.5</c:v>
                </c:pt>
                <c:pt idx="777">
                  <c:v>2.5</c:v>
                </c:pt>
                <c:pt idx="778">
                  <c:v>2.9</c:v>
                </c:pt>
                <c:pt idx="779">
                  <c:v>3</c:v>
                </c:pt>
                <c:pt idx="780">
                  <c:v>2.7</c:v>
                </c:pt>
                <c:pt idx="781">
                  <c:v>3.6</c:v>
                </c:pt>
                <c:pt idx="782">
                  <c:v>3</c:v>
                </c:pt>
                <c:pt idx="783">
                  <c:v>3</c:v>
                </c:pt>
                <c:pt idx="784">
                  <c:v>3.8</c:v>
                </c:pt>
                <c:pt idx="785">
                  <c:v>3.8</c:v>
                </c:pt>
                <c:pt idx="786">
                  <c:v>3.7</c:v>
                </c:pt>
                <c:pt idx="787">
                  <c:v>3.7</c:v>
                </c:pt>
                <c:pt idx="788">
                  <c:v>4.4</c:v>
                </c:pt>
                <c:pt idx="789">
                  <c:v>4.1</c:v>
                </c:pt>
                <c:pt idx="790">
                  <c:v>3.6</c:v>
                </c:pt>
                <c:pt idx="791">
                  <c:v>3.2</c:v>
                </c:pt>
                <c:pt idx="792">
                  <c:v>3.3</c:v>
                </c:pt>
                <c:pt idx="793">
                  <c:v>3.2</c:v>
                </c:pt>
                <c:pt idx="794">
                  <c:v>3.1</c:v>
                </c:pt>
                <c:pt idx="795">
                  <c:v>2.7</c:v>
                </c:pt>
                <c:pt idx="796">
                  <c:v>3</c:v>
                </c:pt>
                <c:pt idx="797">
                  <c:v>2.7</c:v>
                </c:pt>
                <c:pt idx="798">
                  <c:v>3.4</c:v>
                </c:pt>
                <c:pt idx="799">
                  <c:v>3</c:v>
                </c:pt>
                <c:pt idx="800">
                  <c:v>3.3</c:v>
                </c:pt>
                <c:pt idx="801">
                  <c:v>2.8</c:v>
                </c:pt>
                <c:pt idx="802">
                  <c:v>2.8</c:v>
                </c:pt>
                <c:pt idx="803">
                  <c:v>3.1</c:v>
                </c:pt>
                <c:pt idx="804">
                  <c:v>3.3</c:v>
                </c:pt>
                <c:pt idx="805">
                  <c:v>2.7</c:v>
                </c:pt>
                <c:pt idx="806">
                  <c:v>3</c:v>
                </c:pt>
                <c:pt idx="807">
                  <c:v>2.9</c:v>
                </c:pt>
                <c:pt idx="808">
                  <c:v>3.2</c:v>
                </c:pt>
                <c:pt idx="809">
                  <c:v>2.9</c:v>
                </c:pt>
                <c:pt idx="810">
                  <c:v>3.3</c:v>
                </c:pt>
                <c:pt idx="811">
                  <c:v>2.8</c:v>
                </c:pt>
                <c:pt idx="812">
                  <c:v>2.8</c:v>
                </c:pt>
                <c:pt idx="813">
                  <c:v>2.7</c:v>
                </c:pt>
                <c:pt idx="814">
                  <c:v>3.3</c:v>
                </c:pt>
                <c:pt idx="815">
                  <c:v>3</c:v>
                </c:pt>
                <c:pt idx="816">
                  <c:v>3.1</c:v>
                </c:pt>
                <c:pt idx="817">
                  <c:v>2.9</c:v>
                </c:pt>
                <c:pt idx="818">
                  <c:v>2.9</c:v>
                </c:pt>
                <c:pt idx="819">
                  <c:v>2.8</c:v>
                </c:pt>
                <c:pt idx="820">
                  <c:v>2.8</c:v>
                </c:pt>
                <c:pt idx="821">
                  <c:v>2.8</c:v>
                </c:pt>
                <c:pt idx="822">
                  <c:v>2.7</c:v>
                </c:pt>
                <c:pt idx="823">
                  <c:v>2.7</c:v>
                </c:pt>
                <c:pt idx="824">
                  <c:v>2.5</c:v>
                </c:pt>
                <c:pt idx="825">
                  <c:v>2.2</c:v>
                </c:pt>
                <c:pt idx="826">
                  <c:v>2.3</c:v>
                </c:pt>
                <c:pt idx="827">
                  <c:v>2.5</c:v>
                </c:pt>
                <c:pt idx="828">
                  <c:v>2.6</c:v>
                </c:pt>
                <c:pt idx="829">
                  <c:v>2.6</c:v>
                </c:pt>
                <c:pt idx="830">
                  <c:v>2.7</c:v>
                </c:pt>
                <c:pt idx="831">
                  <c:v>2.1</c:v>
                </c:pt>
                <c:pt idx="832">
                  <c:v>1.8</c:v>
                </c:pt>
                <c:pt idx="833">
                  <c:v>2.6</c:v>
                </c:pt>
                <c:pt idx="834">
                  <c:v>2.6</c:v>
                </c:pt>
                <c:pt idx="835">
                  <c:v>1.6</c:v>
                </c:pt>
                <c:pt idx="836">
                  <c:v>1.4</c:v>
                </c:pt>
                <c:pt idx="837">
                  <c:v>1.3</c:v>
                </c:pt>
                <c:pt idx="838">
                  <c:v>1.4</c:v>
                </c:pt>
                <c:pt idx="839">
                  <c:v>1.2</c:v>
                </c:pt>
                <c:pt idx="840">
                  <c:v>1.2</c:v>
                </c:pt>
                <c:pt idx="841">
                  <c:v>1.7</c:v>
                </c:pt>
                <c:pt idx="842">
                  <c:v>1.8</c:v>
                </c:pt>
                <c:pt idx="843">
                  <c:v>1.8</c:v>
                </c:pt>
                <c:pt idx="844">
                  <c:v>1.9</c:v>
                </c:pt>
                <c:pt idx="845">
                  <c:v>2.1</c:v>
                </c:pt>
                <c:pt idx="846">
                  <c:v>1.8</c:v>
                </c:pt>
                <c:pt idx="847">
                  <c:v>2.1</c:v>
                </c:pt>
                <c:pt idx="848">
                  <c:v>2.1</c:v>
                </c:pt>
                <c:pt idx="849">
                  <c:v>2.6</c:v>
                </c:pt>
                <c:pt idx="850">
                  <c:v>2.8</c:v>
                </c:pt>
                <c:pt idx="851">
                  <c:v>2.7</c:v>
                </c:pt>
                <c:pt idx="852">
                  <c:v>2.6</c:v>
                </c:pt>
                <c:pt idx="853">
                  <c:v>2.4</c:v>
                </c:pt>
                <c:pt idx="854">
                  <c:v>2.1</c:v>
                </c:pt>
                <c:pt idx="855">
                  <c:v>2</c:v>
                </c:pt>
                <c:pt idx="856">
                  <c:v>2</c:v>
                </c:pt>
                <c:pt idx="857">
                  <c:v>1.9</c:v>
                </c:pt>
                <c:pt idx="858">
                  <c:v>1.9</c:v>
                </c:pt>
                <c:pt idx="859">
                  <c:v>1.7</c:v>
                </c:pt>
                <c:pt idx="860">
                  <c:v>1.7</c:v>
                </c:pt>
                <c:pt idx="861">
                  <c:v>1.6</c:v>
                </c:pt>
                <c:pt idx="862">
                  <c:v>1.6</c:v>
                </c:pt>
                <c:pt idx="863">
                  <c:v>1.6</c:v>
                </c:pt>
                <c:pt idx="864">
                  <c:v>1.6</c:v>
                </c:pt>
                <c:pt idx="865">
                  <c:v>1.6</c:v>
                </c:pt>
                <c:pt idx="866">
                  <c:v>1.6</c:v>
                </c:pt>
                <c:pt idx="867">
                  <c:v>1.5</c:v>
                </c:pt>
                <c:pt idx="868">
                  <c:v>1.5</c:v>
                </c:pt>
                <c:pt idx="869">
                  <c:v>1.5</c:v>
                </c:pt>
                <c:pt idx="870">
                  <c:v>1.5</c:v>
                </c:pt>
                <c:pt idx="871">
                  <c:v>1.2</c:v>
                </c:pt>
                <c:pt idx="872">
                  <c:v>1.1</c:v>
                </c:pt>
                <c:pt idx="873">
                  <c:v>0.7</c:v>
                </c:pt>
                <c:pt idx="874">
                  <c:v>0.3</c:v>
                </c:pt>
                <c:pt idx="875">
                  <c:v>-0.1</c:v>
                </c:pt>
                <c:pt idx="876">
                  <c:v>0</c:v>
                </c:pt>
                <c:pt idx="877">
                  <c:v>0</c:v>
                </c:pt>
                <c:pt idx="878">
                  <c:v>-0.2</c:v>
                </c:pt>
                <c:pt idx="879">
                  <c:v>-0.3</c:v>
                </c:pt>
                <c:pt idx="880">
                  <c:v>-0.1</c:v>
                </c:pt>
                <c:pt idx="881">
                  <c:v>0.2</c:v>
                </c:pt>
                <c:pt idx="882">
                  <c:v>0</c:v>
                </c:pt>
                <c:pt idx="883">
                  <c:v>-0.2</c:v>
                </c:pt>
                <c:pt idx="884">
                  <c:v>0</c:v>
                </c:pt>
                <c:pt idx="885">
                  <c:v>-0.3</c:v>
                </c:pt>
                <c:pt idx="886">
                  <c:v>-0.4</c:v>
                </c:pt>
                <c:pt idx="887">
                  <c:v>-0.1</c:v>
                </c:pt>
                <c:pt idx="888">
                  <c:v>-0.3</c:v>
                </c:pt>
                <c:pt idx="889">
                  <c:v>-0.6</c:v>
                </c:pt>
                <c:pt idx="890">
                  <c:v>-0.8</c:v>
                </c:pt>
                <c:pt idx="891">
                  <c:v>-0.9</c:v>
                </c:pt>
                <c:pt idx="892">
                  <c:v>-1</c:v>
                </c:pt>
                <c:pt idx="893">
                  <c:v>-0.9</c:v>
                </c:pt>
                <c:pt idx="894">
                  <c:v>-1</c:v>
                </c:pt>
                <c:pt idx="895">
                  <c:v>-0.8</c:v>
                </c:pt>
                <c:pt idx="896">
                  <c:v>-0.8</c:v>
                </c:pt>
                <c:pt idx="897">
                  <c:v>-0.8</c:v>
                </c:pt>
                <c:pt idx="898">
                  <c:v>-1</c:v>
                </c:pt>
                <c:pt idx="899">
                  <c:v>-0.6</c:v>
                </c:pt>
                <c:pt idx="900">
                  <c:v>-0.5</c:v>
                </c:pt>
                <c:pt idx="901">
                  <c:v>-0.4</c:v>
                </c:pt>
                <c:pt idx="902">
                  <c:v>-0.1</c:v>
                </c:pt>
                <c:pt idx="903">
                  <c:v>-0.1</c:v>
                </c:pt>
                <c:pt idx="904">
                  <c:v>0.1</c:v>
                </c:pt>
                <c:pt idx="905">
                  <c:v>-0.1</c:v>
                </c:pt>
                <c:pt idx="906">
                  <c:v>0</c:v>
                </c:pt>
                <c:pt idx="907">
                  <c:v>-0.2</c:v>
                </c:pt>
                <c:pt idx="908">
                  <c:v>-0.3</c:v>
                </c:pt>
                <c:pt idx="909">
                  <c:v>-0.4</c:v>
                </c:pt>
                <c:pt idx="910">
                  <c:v>-0.1</c:v>
                </c:pt>
                <c:pt idx="911">
                  <c:v>-0.2</c:v>
                </c:pt>
                <c:pt idx="912">
                  <c:v>-0.1</c:v>
                </c:pt>
                <c:pt idx="913">
                  <c:v>0.6</c:v>
                </c:pt>
                <c:pt idx="914">
                  <c:v>1</c:v>
                </c:pt>
                <c:pt idx="915">
                  <c:v>1.7</c:v>
                </c:pt>
                <c:pt idx="916">
                  <c:v>2</c:v>
                </c:pt>
                <c:pt idx="917">
                  <c:v>3</c:v>
                </c:pt>
                <c:pt idx="918">
                  <c:v>2.8</c:v>
                </c:pt>
                <c:pt idx="919">
                  <c:v>3.3</c:v>
                </c:pt>
                <c:pt idx="920">
                  <c:v>3.6</c:v>
                </c:pt>
                <c:pt idx="921">
                  <c:v>3.8</c:v>
                </c:pt>
                <c:pt idx="922">
                  <c:v>3.8</c:v>
                </c:pt>
                <c:pt idx="923">
                  <c:v>3.7</c:v>
                </c:pt>
                <c:pt idx="924">
                  <c:v>3.5</c:v>
                </c:pt>
                <c:pt idx="925">
                  <c:v>3.9</c:v>
                </c:pt>
                <c:pt idx="926">
                  <c:v>3.9</c:v>
                </c:pt>
                <c:pt idx="927">
                  <c:v>3.7</c:v>
                </c:pt>
                <c:pt idx="928">
                  <c:v>4</c:v>
                </c:pt>
                <c:pt idx="929">
                  <c:v>3.8</c:v>
                </c:pt>
                <c:pt idx="930">
                  <c:v>3.9</c:v>
                </c:pt>
                <c:pt idx="931">
                  <c:v>4.3</c:v>
                </c:pt>
                <c:pt idx="932">
                  <c:v>4.6</c:v>
                </c:pt>
                <c:pt idx="933">
                  <c:v>4.3</c:v>
                </c:pt>
                <c:pt idx="934">
                  <c:v>4.9</c:v>
                </c:pt>
                <c:pt idx="935">
                  <c:v>5.2</c:v>
                </c:pt>
                <c:pt idx="936">
                  <c:v>4.8</c:v>
                </c:pt>
                <c:pt idx="937">
                  <c:v>4.8</c:v>
                </c:pt>
                <c:pt idx="938">
                  <c:v>5.1</c:v>
                </c:pt>
                <c:pt idx="939">
                  <c:v>4.9</c:v>
                </c:pt>
                <c:pt idx="940">
                  <c:v>4.9</c:v>
                </c:pt>
                <c:pt idx="941">
                  <c:v>4.9</c:v>
                </c:pt>
                <c:pt idx="942">
                  <c:v>5</c:v>
                </c:pt>
                <c:pt idx="943">
                  <c:v>4.2</c:v>
                </c:pt>
                <c:pt idx="944">
                  <c:v>2.8</c:v>
                </c:pt>
                <c:pt idx="945">
                  <c:v>2.4</c:v>
                </c:pt>
                <c:pt idx="946">
                  <c:v>1.9</c:v>
                </c:pt>
                <c:pt idx="947">
                  <c:v>1.8</c:v>
                </c:pt>
                <c:pt idx="948">
                  <c:v>2.2</c:v>
                </c:pt>
                <c:pt idx="949">
                  <c:v>1.6</c:v>
                </c:pt>
                <c:pt idx="950">
                  <c:v>1.6</c:v>
                </c:pt>
                <c:pt idx="951">
                  <c:v>1.9</c:v>
                </c:pt>
                <c:pt idx="952">
                  <c:v>2.2</c:v>
                </c:pt>
                <c:pt idx="953">
                  <c:v>2.7</c:v>
                </c:pt>
                <c:pt idx="954">
                  <c:v>2.4</c:v>
                </c:pt>
                <c:pt idx="955">
                  <c:v>2.5</c:v>
                </c:pt>
                <c:pt idx="956">
                  <c:v>2.7</c:v>
                </c:pt>
                <c:pt idx="957">
                  <c:v>3.1</c:v>
                </c:pt>
                <c:pt idx="958">
                  <c:v>3.5</c:v>
                </c:pt>
                <c:pt idx="959">
                  <c:v>4.1</c:v>
                </c:pt>
                <c:pt idx="960">
                  <c:v>4.2</c:v>
                </c:pt>
                <c:pt idx="961">
                  <c:v>3.5</c:v>
                </c:pt>
                <c:pt idx="962">
                  <c:v>2.8</c:v>
                </c:pt>
                <c:pt idx="963">
                  <c:v>2.6</c:v>
                </c:pt>
                <c:pt idx="964">
                  <c:v>2.5</c:v>
                </c:pt>
                <c:pt idx="965">
                  <c:v>2.5</c:v>
                </c:pt>
                <c:pt idx="966">
                  <c:v>2.3</c:v>
                </c:pt>
                <c:pt idx="967">
                  <c:v>1.8</c:v>
                </c:pt>
                <c:pt idx="968">
                  <c:v>2</c:v>
                </c:pt>
                <c:pt idx="969">
                  <c:v>2.1</c:v>
                </c:pt>
                <c:pt idx="970">
                  <c:v>2.9</c:v>
                </c:pt>
                <c:pt idx="971">
                  <c:v>3.9</c:v>
                </c:pt>
                <c:pt idx="972">
                  <c:v>3.9</c:v>
                </c:pt>
                <c:pt idx="973">
                  <c:v>4.2</c:v>
                </c:pt>
                <c:pt idx="974">
                  <c:v>4</c:v>
                </c:pt>
                <c:pt idx="975">
                  <c:v>4.1</c:v>
                </c:pt>
                <c:pt idx="976">
                  <c:v>4.3</c:v>
                </c:pt>
                <c:pt idx="977">
                  <c:v>4.1</c:v>
                </c:pt>
                <c:pt idx="978">
                  <c:v>4.2</c:v>
                </c:pt>
                <c:pt idx="979">
                  <c:v>4.2</c:v>
                </c:pt>
                <c:pt idx="980">
                  <c:v>4</c:v>
                </c:pt>
                <c:pt idx="981">
                  <c:v>4.1</c:v>
                </c:pt>
                <c:pt idx="982">
                  <c:v>4.2</c:v>
                </c:pt>
                <c:pt idx="983">
                  <c:v>4</c:v>
                </c:pt>
                <c:pt idx="984">
                  <c:v>3.8</c:v>
                </c:pt>
                <c:pt idx="985">
                  <c:v>3.8</c:v>
                </c:pt>
                <c:pt idx="986">
                  <c:v>3.8</c:v>
                </c:pt>
                <c:pt idx="987">
                  <c:v>3.9</c:v>
                </c:pt>
                <c:pt idx="988">
                  <c:v>4.1</c:v>
                </c:pt>
                <c:pt idx="989">
                  <c:v>4</c:v>
                </c:pt>
                <c:pt idx="990">
                  <c:v>4.1</c:v>
                </c:pt>
                <c:pt idx="991">
                  <c:v>4</c:v>
                </c:pt>
                <c:pt idx="992">
                  <c:v>4</c:v>
                </c:pt>
                <c:pt idx="993">
                  <c:v>4</c:v>
                </c:pt>
                <c:pt idx="994">
                  <c:v>4</c:v>
                </c:pt>
                <c:pt idx="995">
                  <c:v>4</c:v>
                </c:pt>
                <c:pt idx="996">
                  <c:v>4.1</c:v>
                </c:pt>
                <c:pt idx="997">
                  <c:v>4.1</c:v>
                </c:pt>
                <c:pt idx="998">
                  <c:v>4.1</c:v>
                </c:pt>
                <c:pt idx="999">
                  <c:v>3.9</c:v>
                </c:pt>
                <c:pt idx="1000">
                  <c:v>4.1</c:v>
                </c:pt>
                <c:pt idx="1001">
                  <c:v>4.1</c:v>
                </c:pt>
                <c:pt idx="1002">
                  <c:v>4.1</c:v>
                </c:pt>
                <c:pt idx="1003">
                  <c:v>4.1</c:v>
                </c:pt>
                <c:pt idx="1004">
                  <c:v>4.2</c:v>
                </c:pt>
                <c:pt idx="1005">
                  <c:v>4.2</c:v>
                </c:pt>
                <c:pt idx="1006">
                  <c:v>4.3</c:v>
                </c:pt>
                <c:pt idx="1007">
                  <c:v>4.2</c:v>
                </c:pt>
                <c:pt idx="1008">
                  <c:v>4.1</c:v>
                </c:pt>
                <c:pt idx="1009">
                  <c:v>4.1</c:v>
                </c:pt>
                <c:pt idx="1010">
                  <c:v>4</c:v>
                </c:pt>
                <c:pt idx="1011">
                  <c:v>4</c:v>
                </c:pt>
                <c:pt idx="1012">
                  <c:v>4</c:v>
                </c:pt>
                <c:pt idx="1013">
                  <c:v>3.9</c:v>
                </c:pt>
                <c:pt idx="1014">
                  <c:v>3.8</c:v>
                </c:pt>
                <c:pt idx="1015">
                  <c:v>3.7</c:v>
                </c:pt>
                <c:pt idx="1016">
                  <c:v>3.8</c:v>
                </c:pt>
                <c:pt idx="1017">
                  <c:v>3.7</c:v>
                </c:pt>
                <c:pt idx="1018">
                  <c:v>3.8</c:v>
                </c:pt>
                <c:pt idx="1019">
                  <c:v>3.7</c:v>
                </c:pt>
                <c:pt idx="1020">
                  <c:v>3.7</c:v>
                </c:pt>
                <c:pt idx="1021">
                  <c:v>3.9</c:v>
                </c:pt>
                <c:pt idx="1022">
                  <c:v>3.8</c:v>
                </c:pt>
                <c:pt idx="1023">
                  <c:v>3.8</c:v>
                </c:pt>
                <c:pt idx="1024">
                  <c:v>3.8</c:v>
                </c:pt>
                <c:pt idx="1025">
                  <c:v>3.9</c:v>
                </c:pt>
                <c:pt idx="1026">
                  <c:v>4</c:v>
                </c:pt>
                <c:pt idx="1027">
                  <c:v>4</c:v>
                </c:pt>
                <c:pt idx="1028">
                  <c:v>4</c:v>
                </c:pt>
                <c:pt idx="1029">
                  <c:v>4</c:v>
                </c:pt>
                <c:pt idx="1030">
                  <c:v>4</c:v>
                </c:pt>
                <c:pt idx="1031">
                  <c:v>4.1</c:v>
                </c:pt>
                <c:pt idx="1032">
                  <c:v>4.1</c:v>
                </c:pt>
                <c:pt idx="1033">
                  <c:v>4.1</c:v>
                </c:pt>
                <c:pt idx="1034">
                  <c:v>4.1</c:v>
                </c:pt>
                <c:pt idx="1035">
                  <c:v>3.9</c:v>
                </c:pt>
                <c:pt idx="1036">
                  <c:v>4</c:v>
                </c:pt>
                <c:pt idx="1037">
                  <c:v>4.1</c:v>
                </c:pt>
                <c:pt idx="1038">
                  <c:v>3.9</c:v>
                </c:pt>
                <c:pt idx="1039">
                  <c:v>3.9</c:v>
                </c:pt>
                <c:pt idx="1040">
                  <c:v>3.8</c:v>
                </c:pt>
                <c:pt idx="1041">
                  <c:v>3.8</c:v>
                </c:pt>
                <c:pt idx="1042">
                  <c:v>3.9</c:v>
                </c:pt>
                <c:pt idx="1043">
                  <c:v>3.8</c:v>
                </c:pt>
                <c:pt idx="1044">
                  <c:v>3.9</c:v>
                </c:pt>
                <c:pt idx="1045">
                  <c:v>4</c:v>
                </c:pt>
                <c:pt idx="1046">
                  <c:v>4.1</c:v>
                </c:pt>
                <c:pt idx="1047">
                  <c:v>3.9</c:v>
                </c:pt>
                <c:pt idx="1048">
                  <c:v>4</c:v>
                </c:pt>
                <c:pt idx="1049">
                  <c:v>4.3</c:v>
                </c:pt>
                <c:pt idx="1050">
                  <c:v>4.1</c:v>
                </c:pt>
                <c:pt idx="1051">
                  <c:v>4</c:v>
                </c:pt>
                <c:pt idx="1052">
                  <c:v>4.1</c:v>
                </c:pt>
                <c:pt idx="1053">
                  <c:v>4</c:v>
                </c:pt>
                <c:pt idx="1054">
                  <c:v>4</c:v>
                </c:pt>
                <c:pt idx="1055">
                  <c:v>4.1</c:v>
                </c:pt>
                <c:pt idx="1056">
                  <c:v>4.3</c:v>
                </c:pt>
                <c:pt idx="1057">
                  <c:v>4.4</c:v>
                </c:pt>
                <c:pt idx="1058">
                  <c:v>4.3</c:v>
                </c:pt>
                <c:pt idx="1059">
                  <c:v>4.3</c:v>
                </c:pt>
                <c:pt idx="1060">
                  <c:v>4.4</c:v>
                </c:pt>
                <c:pt idx="1061">
                  <c:v>4.6</c:v>
                </c:pt>
                <c:pt idx="1062">
                  <c:v>4.7</c:v>
                </c:pt>
                <c:pt idx="1063">
                  <c:v>4.7</c:v>
                </c:pt>
                <c:pt idx="1064">
                  <c:v>4.6</c:v>
                </c:pt>
                <c:pt idx="1065">
                  <c:v>4.8</c:v>
                </c:pt>
                <c:pt idx="1066">
                  <c:v>4.6</c:v>
                </c:pt>
                <c:pt idx="1067">
                  <c:v>5</c:v>
                </c:pt>
                <c:pt idx="1068">
                  <c:v>5</c:v>
                </c:pt>
                <c:pt idx="1069">
                  <c:v>5</c:v>
                </c:pt>
                <c:pt idx="1070">
                  <c:v>4.9</c:v>
                </c:pt>
                <c:pt idx="1071">
                  <c:v>4.8</c:v>
                </c:pt>
                <c:pt idx="1072">
                  <c:v>5.3</c:v>
                </c:pt>
                <c:pt idx="1073">
                  <c:v>5</c:v>
                </c:pt>
                <c:pt idx="1074">
                  <c:v>4.8</c:v>
                </c:pt>
                <c:pt idx="1075">
                  <c:v>4.9</c:v>
                </c:pt>
                <c:pt idx="1076">
                  <c:v>4.9</c:v>
                </c:pt>
                <c:pt idx="1077">
                  <c:v>5.3</c:v>
                </c:pt>
                <c:pt idx="1078">
                  <c:v>5.2</c:v>
                </c:pt>
                <c:pt idx="1079">
                  <c:v>5.2</c:v>
                </c:pt>
                <c:pt idx="1080">
                  <c:v>5.2</c:v>
                </c:pt>
                <c:pt idx="1081">
                  <c:v>4.7</c:v>
                </c:pt>
                <c:pt idx="1082">
                  <c:v>4.8</c:v>
                </c:pt>
                <c:pt idx="1083">
                  <c:v>4.8</c:v>
                </c:pt>
                <c:pt idx="1084">
                  <c:v>5</c:v>
                </c:pt>
                <c:pt idx="1085">
                  <c:v>4.8</c:v>
                </c:pt>
                <c:pt idx="1086">
                  <c:v>4.7</c:v>
                </c:pt>
                <c:pt idx="1087">
                  <c:v>5.1</c:v>
                </c:pt>
                <c:pt idx="1088">
                  <c:v>4.8</c:v>
                </c:pt>
                <c:pt idx="1089">
                  <c:v>4.9</c:v>
                </c:pt>
                <c:pt idx="1090">
                  <c:v>4.9</c:v>
                </c:pt>
                <c:pt idx="1091">
                  <c:v>4.9</c:v>
                </c:pt>
                <c:pt idx="1092">
                  <c:v>5.1</c:v>
                </c:pt>
                <c:pt idx="1093">
                  <c:v>4.9</c:v>
                </c:pt>
                <c:pt idx="1094">
                  <c:v>4.9</c:v>
                </c:pt>
                <c:pt idx="1095">
                  <c:v>4.6</c:v>
                </c:pt>
                <c:pt idx="1096">
                  <c:v>4.5</c:v>
                </c:pt>
                <c:pt idx="1097">
                  <c:v>3.9</c:v>
                </c:pt>
                <c:pt idx="1098">
                  <c:v>4.4</c:v>
                </c:pt>
                <c:pt idx="1099">
                  <c:v>4.9</c:v>
                </c:pt>
                <c:pt idx="1100">
                  <c:v>5.3</c:v>
                </c:pt>
                <c:pt idx="1101">
                  <c:v>5.1</c:v>
                </c:pt>
                <c:pt idx="1102">
                  <c:v>5.1</c:v>
                </c:pt>
                <c:pt idx="1103">
                  <c:v>5.2</c:v>
                </c:pt>
                <c:pt idx="1104">
                  <c:v>4.8</c:v>
                </c:pt>
                <c:pt idx="1105">
                  <c:v>5</c:v>
                </c:pt>
                <c:pt idx="1106">
                  <c:v>5.1</c:v>
                </c:pt>
                <c:pt idx="1107">
                  <c:v>4.9</c:v>
                </c:pt>
                <c:pt idx="1108">
                  <c:v>5.1</c:v>
                </c:pt>
                <c:pt idx="1109">
                  <c:v>4.9</c:v>
                </c:pt>
                <c:pt idx="1110">
                  <c:v>4.7</c:v>
                </c:pt>
                <c:pt idx="1111">
                  <c:v>4.5</c:v>
                </c:pt>
                <c:pt idx="1112">
                  <c:v>5.2</c:v>
                </c:pt>
                <c:pt idx="1113">
                  <c:v>5.5</c:v>
                </c:pt>
                <c:pt idx="1114">
                  <c:v>5.3</c:v>
                </c:pt>
                <c:pt idx="1115">
                  <c:v>5.3</c:v>
                </c:pt>
                <c:pt idx="1116">
                  <c:v>5.3</c:v>
                </c:pt>
                <c:pt idx="1117">
                  <c:v>5.4</c:v>
                </c:pt>
                <c:pt idx="1118">
                  <c:v>5.3</c:v>
                </c:pt>
                <c:pt idx="1119">
                  <c:v>5.2</c:v>
                </c:pt>
                <c:pt idx="1120">
                  <c:v>5.3</c:v>
                </c:pt>
                <c:pt idx="1121">
                  <c:v>5.2</c:v>
                </c:pt>
                <c:pt idx="1122">
                  <c:v>5.3</c:v>
                </c:pt>
                <c:pt idx="1123">
                  <c:v>5.1</c:v>
                </c:pt>
                <c:pt idx="1124">
                  <c:v>5.1</c:v>
                </c:pt>
                <c:pt idx="1125">
                  <c:v>5.1</c:v>
                </c:pt>
                <c:pt idx="1126">
                  <c:v>5.2</c:v>
                </c:pt>
                <c:pt idx="1127">
                  <c:v>5.3</c:v>
                </c:pt>
                <c:pt idx="1128">
                  <c:v>5</c:v>
                </c:pt>
                <c:pt idx="1129">
                  <c:v>4.7</c:v>
                </c:pt>
                <c:pt idx="1130">
                  <c:v>4.9</c:v>
                </c:pt>
                <c:pt idx="1131">
                  <c:v>5.1</c:v>
                </c:pt>
                <c:pt idx="1132">
                  <c:v>5.2</c:v>
                </c:pt>
                <c:pt idx="1133">
                  <c:v>5</c:v>
                </c:pt>
                <c:pt idx="1134">
                  <c:v>5.1</c:v>
                </c:pt>
                <c:pt idx="1135">
                  <c:v>5</c:v>
                </c:pt>
                <c:pt idx="1136">
                  <c:v>5.1</c:v>
                </c:pt>
                <c:pt idx="1137">
                  <c:v>5.1</c:v>
                </c:pt>
                <c:pt idx="1138">
                  <c:v>5.2</c:v>
                </c:pt>
                <c:pt idx="1139">
                  <c:v>5.2</c:v>
                </c:pt>
                <c:pt idx="1140">
                  <c:v>5.1</c:v>
                </c:pt>
                <c:pt idx="1141">
                  <c:v>4.9</c:v>
                </c:pt>
                <c:pt idx="1142">
                  <c:v>4.9</c:v>
                </c:pt>
                <c:pt idx="1143">
                  <c:v>4.9</c:v>
                </c:pt>
                <c:pt idx="1144">
                  <c:v>5.2</c:v>
                </c:pt>
                <c:pt idx="1145">
                  <c:v>4.5</c:v>
                </c:pt>
                <c:pt idx="1146">
                  <c:v>4.3</c:v>
                </c:pt>
                <c:pt idx="1147">
                  <c:v>4.5</c:v>
                </c:pt>
                <c:pt idx="1148">
                  <c:v>4.5</c:v>
                </c:pt>
                <c:pt idx="1149">
                  <c:v>4.7</c:v>
                </c:pt>
                <c:pt idx="1150">
                  <c:v>4.7</c:v>
                </c:pt>
                <c:pt idx="1151">
                  <c:v>4.6</c:v>
                </c:pt>
                <c:pt idx="1152">
                  <c:v>4.4</c:v>
                </c:pt>
                <c:pt idx="1153">
                  <c:v>4.4</c:v>
                </c:pt>
                <c:pt idx="1154">
                  <c:v>4.4</c:v>
                </c:pt>
                <c:pt idx="1155">
                  <c:v>4.5</c:v>
                </c:pt>
                <c:pt idx="1156">
                  <c:v>4.4</c:v>
                </c:pt>
                <c:pt idx="1157">
                  <c:v>4.3</c:v>
                </c:pt>
                <c:pt idx="1158">
                  <c:v>4.3</c:v>
                </c:pt>
                <c:pt idx="1159">
                  <c:v>4.3</c:v>
                </c:pt>
                <c:pt idx="1160">
                  <c:v>4.5</c:v>
                </c:pt>
                <c:pt idx="1161">
                  <c:v>4.4</c:v>
                </c:pt>
                <c:pt idx="1162">
                  <c:v>4.4</c:v>
                </c:pt>
                <c:pt idx="1163">
                  <c:v>4.3</c:v>
                </c:pt>
                <c:pt idx="1164">
                  <c:v>4.2</c:v>
                </c:pt>
                <c:pt idx="1165">
                  <c:v>4.2</c:v>
                </c:pt>
                <c:pt idx="1166">
                  <c:v>4.3</c:v>
                </c:pt>
                <c:pt idx="1167">
                  <c:v>4.4</c:v>
                </c:pt>
                <c:pt idx="1168">
                  <c:v>4.5</c:v>
                </c:pt>
                <c:pt idx="1169">
                  <c:v>4.2</c:v>
                </c:pt>
                <c:pt idx="1170">
                  <c:v>4.1</c:v>
                </c:pt>
                <c:pt idx="1171">
                  <c:v>4.1</c:v>
                </c:pt>
                <c:pt idx="1172">
                  <c:v>4.2</c:v>
                </c:pt>
                <c:pt idx="1173">
                  <c:v>4.2</c:v>
                </c:pt>
                <c:pt idx="1174">
                  <c:v>4</c:v>
                </c:pt>
                <c:pt idx="1175">
                  <c:v>4</c:v>
                </c:pt>
                <c:pt idx="1176">
                  <c:v>3.9</c:v>
                </c:pt>
                <c:pt idx="1177">
                  <c:v>3.9</c:v>
                </c:pt>
                <c:pt idx="1178">
                  <c:v>4</c:v>
                </c:pt>
                <c:pt idx="1179">
                  <c:v>4.1</c:v>
                </c:pt>
                <c:pt idx="1180">
                  <c:v>4</c:v>
                </c:pt>
                <c:pt idx="1181">
                  <c:v>3.9</c:v>
                </c:pt>
                <c:pt idx="1182">
                  <c:v>3.5</c:v>
                </c:pt>
                <c:pt idx="1183">
                  <c:v>3.5</c:v>
                </c:pt>
                <c:pt idx="1184">
                  <c:v>3.7</c:v>
                </c:pt>
                <c:pt idx="1185">
                  <c:v>3.3</c:v>
                </c:pt>
                <c:pt idx="1186">
                  <c:v>3.3</c:v>
                </c:pt>
                <c:pt idx="1187">
                  <c:v>3.3</c:v>
                </c:pt>
                <c:pt idx="1188">
                  <c:v>3.4</c:v>
                </c:pt>
                <c:pt idx="1189">
                  <c:v>3.6</c:v>
                </c:pt>
                <c:pt idx="1190">
                  <c:v>3.6</c:v>
                </c:pt>
                <c:pt idx="1191">
                  <c:v>3.6</c:v>
                </c:pt>
                <c:pt idx="1192">
                  <c:v>3.5</c:v>
                </c:pt>
                <c:pt idx="1193">
                  <c:v>3.6</c:v>
                </c:pt>
                <c:pt idx="1194">
                  <c:v>3.8</c:v>
                </c:pt>
                <c:pt idx="1195">
                  <c:v>3.8</c:v>
                </c:pt>
                <c:pt idx="1196">
                  <c:v>3.7</c:v>
                </c:pt>
                <c:pt idx="1197">
                  <c:v>3.8</c:v>
                </c:pt>
                <c:pt idx="1198">
                  <c:v>3.8</c:v>
                </c:pt>
                <c:pt idx="1199">
                  <c:v>3.9</c:v>
                </c:pt>
                <c:pt idx="1200">
                  <c:v>4</c:v>
                </c:pt>
                <c:pt idx="1201">
                  <c:v>3.9</c:v>
                </c:pt>
                <c:pt idx="1202">
                  <c:v>4</c:v>
                </c:pt>
                <c:pt idx="1203">
                  <c:v>3.9</c:v>
                </c:pt>
                <c:pt idx="1204">
                  <c:v>3.9</c:v>
                </c:pt>
                <c:pt idx="1205">
                  <c:v>3.9</c:v>
                </c:pt>
                <c:pt idx="1206">
                  <c:v>4</c:v>
                </c:pt>
                <c:pt idx="1207">
                  <c:v>4</c:v>
                </c:pt>
                <c:pt idx="1208">
                  <c:v>4</c:v>
                </c:pt>
                <c:pt idx="1209">
                  <c:v>4</c:v>
                </c:pt>
                <c:pt idx="1210">
                  <c:v>4.1</c:v>
                </c:pt>
                <c:pt idx="1211">
                  <c:v>4.1</c:v>
                </c:pt>
                <c:pt idx="1212">
                  <c:v>4.1</c:v>
                </c:pt>
                <c:pt idx="1213">
                  <c:v>4.2</c:v>
                </c:pt>
                <c:pt idx="1214">
                  <c:v>4.6</c:v>
                </c:pt>
                <c:pt idx="1215">
                  <c:v>4.1</c:v>
                </c:pt>
                <c:pt idx="1216">
                  <c:v>4.4</c:v>
                </c:pt>
                <c:pt idx="1217">
                  <c:v>4.5</c:v>
                </c:pt>
                <c:pt idx="1218">
                  <c:v>3.9</c:v>
                </c:pt>
                <c:pt idx="1219">
                  <c:v>3.8</c:v>
                </c:pt>
                <c:pt idx="1220">
                  <c:v>4.7</c:v>
                </c:pt>
                <c:pt idx="1221">
                  <c:v>4.4</c:v>
                </c:pt>
                <c:pt idx="1222">
                  <c:v>4.3</c:v>
                </c:pt>
                <c:pt idx="1223">
                  <c:v>4.4</c:v>
                </c:pt>
                <c:pt idx="1224">
                  <c:v>4</c:v>
                </c:pt>
                <c:pt idx="1225">
                  <c:v>4.3</c:v>
                </c:pt>
                <c:pt idx="1226">
                  <c:v>4.4</c:v>
                </c:pt>
                <c:pt idx="1227">
                  <c:v>4.1</c:v>
                </c:pt>
                <c:pt idx="1228">
                  <c:v>3.9</c:v>
                </c:pt>
                <c:pt idx="1229">
                  <c:v>4.5</c:v>
                </c:pt>
                <c:pt idx="1230">
                  <c:v>4.7</c:v>
                </c:pt>
                <c:pt idx="1231">
                  <c:v>4.3</c:v>
                </c:pt>
                <c:pt idx="1232">
                  <c:v>4.5</c:v>
                </c:pt>
                <c:pt idx="1233">
                  <c:v>4.8</c:v>
                </c:pt>
                <c:pt idx="1234">
                  <c:v>4.4</c:v>
                </c:pt>
                <c:pt idx="1235">
                  <c:v>4.4</c:v>
                </c:pt>
                <c:pt idx="1236">
                  <c:v>4.7</c:v>
                </c:pt>
                <c:pt idx="1237">
                  <c:v>4.8</c:v>
                </c:pt>
                <c:pt idx="1238">
                  <c:v>4.7</c:v>
                </c:pt>
                <c:pt idx="1239">
                  <c:v>4.5</c:v>
                </c:pt>
                <c:pt idx="1240">
                  <c:v>4.5</c:v>
                </c:pt>
                <c:pt idx="1241">
                  <c:v>4.4</c:v>
                </c:pt>
                <c:pt idx="1242">
                  <c:v>4.6</c:v>
                </c:pt>
                <c:pt idx="1243">
                  <c:v>4.2</c:v>
                </c:pt>
                <c:pt idx="1244">
                  <c:v>4.2</c:v>
                </c:pt>
                <c:pt idx="1245">
                  <c:v>4.5</c:v>
                </c:pt>
                <c:pt idx="1246">
                  <c:v>4.3</c:v>
                </c:pt>
                <c:pt idx="1247">
                  <c:v>4.1</c:v>
                </c:pt>
                <c:pt idx="1248">
                  <c:v>4</c:v>
                </c:pt>
                <c:pt idx="1249">
                  <c:v>4.2</c:v>
                </c:pt>
                <c:pt idx="1250">
                  <c:v>4.1</c:v>
                </c:pt>
                <c:pt idx="1251">
                  <c:v>4</c:v>
                </c:pt>
                <c:pt idx="1252">
                  <c:v>4</c:v>
                </c:pt>
                <c:pt idx="1253">
                  <c:v>4</c:v>
                </c:pt>
                <c:pt idx="1254">
                  <c:v>4</c:v>
                </c:pt>
                <c:pt idx="1255">
                  <c:v>3.9</c:v>
                </c:pt>
                <c:pt idx="1256">
                  <c:v>3.8</c:v>
                </c:pt>
                <c:pt idx="1257">
                  <c:v>3.9</c:v>
                </c:pt>
                <c:pt idx="1258">
                  <c:v>3.8</c:v>
                </c:pt>
                <c:pt idx="1259">
                  <c:v>3.7</c:v>
                </c:pt>
                <c:pt idx="1260">
                  <c:v>3.5</c:v>
                </c:pt>
                <c:pt idx="1261">
                  <c:v>3.3</c:v>
                </c:pt>
                <c:pt idx="1262">
                  <c:v>3.3</c:v>
                </c:pt>
                <c:pt idx="1263">
                  <c:v>3.2</c:v>
                </c:pt>
                <c:pt idx="1264">
                  <c:v>2.9</c:v>
                </c:pt>
                <c:pt idx="1265">
                  <c:v>2.7</c:v>
                </c:pt>
                <c:pt idx="1266">
                  <c:v>2.6</c:v>
                </c:pt>
                <c:pt idx="1267">
                  <c:v>2.5</c:v>
                </c:pt>
                <c:pt idx="1268">
                  <c:v>2.5</c:v>
                </c:pt>
                <c:pt idx="1269">
                  <c:v>2.4</c:v>
                </c:pt>
                <c:pt idx="1270">
                  <c:v>2.3</c:v>
                </c:pt>
                <c:pt idx="1271">
                  <c:v>2.2</c:v>
                </c:pt>
                <c:pt idx="1272">
                  <c:v>2.3</c:v>
                </c:pt>
                <c:pt idx="1273">
                  <c:v>2.1</c:v>
                </c:pt>
                <c:pt idx="1274">
                  <c:v>2.1</c:v>
                </c:pt>
                <c:pt idx="1275">
                  <c:v>1.9</c:v>
                </c:pt>
                <c:pt idx="1276">
                  <c:v>1.6</c:v>
                </c:pt>
                <c:pt idx="1277">
                  <c:v>1.5</c:v>
                </c:pt>
                <c:pt idx="1278">
                  <c:v>1.3</c:v>
                </c:pt>
                <c:pt idx="1279">
                  <c:v>1.2</c:v>
                </c:pt>
                <c:pt idx="1280">
                  <c:v>1.3</c:v>
                </c:pt>
                <c:pt idx="1281">
                  <c:v>0.7</c:v>
                </c:pt>
                <c:pt idx="1282">
                  <c:v>0.7</c:v>
                </c:pt>
                <c:pt idx="1283">
                  <c:v>0.2</c:v>
                </c:pt>
                <c:pt idx="1284">
                  <c:v>0.1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-0.2</c:v>
                </c:pt>
                <c:pt idx="1289">
                  <c:v>-0.3</c:v>
                </c:pt>
                <c:pt idx="1290">
                  <c:v>-0.2</c:v>
                </c:pt>
                <c:pt idx="1291">
                  <c:v>0</c:v>
                </c:pt>
                <c:pt idx="1292">
                  <c:v>0</c:v>
                </c:pt>
                <c:pt idx="1293">
                  <c:v>-0.4</c:v>
                </c:pt>
                <c:pt idx="1294">
                  <c:v>-0.8</c:v>
                </c:pt>
                <c:pt idx="1295">
                  <c:v>-0.8</c:v>
                </c:pt>
                <c:pt idx="1296">
                  <c:v>-0.7</c:v>
                </c:pt>
                <c:pt idx="1297">
                  <c:v>-1</c:v>
                </c:pt>
                <c:pt idx="1298">
                  <c:v>-1</c:v>
                </c:pt>
                <c:pt idx="1299">
                  <c:v>-1.1</c:v>
                </c:pt>
                <c:pt idx="1300">
                  <c:v>-1.4</c:v>
                </c:pt>
                <c:pt idx="1301">
                  <c:v>-1.6</c:v>
                </c:pt>
                <c:pt idx="1302">
                  <c:v>-1.3</c:v>
                </c:pt>
                <c:pt idx="1303">
                  <c:v>-1.5</c:v>
                </c:pt>
                <c:pt idx="1304">
                  <c:v>-1.3</c:v>
                </c:pt>
                <c:pt idx="1305">
                  <c:v>-1.2</c:v>
                </c:pt>
                <c:pt idx="1306">
                  <c:v>-1</c:v>
                </c:pt>
                <c:pt idx="1307">
                  <c:v>-1.1</c:v>
                </c:pt>
                <c:pt idx="1308">
                  <c:v>-1.4</c:v>
                </c:pt>
                <c:pt idx="1309">
                  <c:v>-1.3</c:v>
                </c:pt>
                <c:pt idx="1310">
                  <c:v>-1.2</c:v>
                </c:pt>
                <c:pt idx="1311">
                  <c:v>-1.3</c:v>
                </c:pt>
                <c:pt idx="1312">
                  <c:v>-1.1</c:v>
                </c:pt>
                <c:pt idx="1313">
                  <c:v>-0.8</c:v>
                </c:pt>
                <c:pt idx="1314">
                  <c:v>-0.8</c:v>
                </c:pt>
                <c:pt idx="1315">
                  <c:v>-0.9</c:v>
                </c:pt>
                <c:pt idx="1316">
                  <c:v>-0.8</c:v>
                </c:pt>
                <c:pt idx="1317">
                  <c:v>-0.6</c:v>
                </c:pt>
                <c:pt idx="1318">
                  <c:v>-0.8</c:v>
                </c:pt>
                <c:pt idx="1319">
                  <c:v>-0.8</c:v>
                </c:pt>
                <c:pt idx="1320">
                  <c:v>-1</c:v>
                </c:pt>
                <c:pt idx="1321">
                  <c:v>-0.9</c:v>
                </c:pt>
                <c:pt idx="1322">
                  <c:v>-0.9</c:v>
                </c:pt>
                <c:pt idx="1323">
                  <c:v>-0.9</c:v>
                </c:pt>
                <c:pt idx="1324">
                  <c:v>-1.2</c:v>
                </c:pt>
                <c:pt idx="1325">
                  <c:v>-1.6</c:v>
                </c:pt>
                <c:pt idx="1326">
                  <c:v>-1.8</c:v>
                </c:pt>
                <c:pt idx="1327">
                  <c:v>-1.4</c:v>
                </c:pt>
                <c:pt idx="1328">
                  <c:v>-1.4</c:v>
                </c:pt>
                <c:pt idx="1329">
                  <c:v>-1.3</c:v>
                </c:pt>
                <c:pt idx="1330">
                  <c:v>-1.7</c:v>
                </c:pt>
                <c:pt idx="1331">
                  <c:v>-1.5</c:v>
                </c:pt>
                <c:pt idx="1332">
                  <c:v>-1.9</c:v>
                </c:pt>
                <c:pt idx="1333">
                  <c:v>-1.5</c:v>
                </c:pt>
                <c:pt idx="1334">
                  <c:v>-1.4</c:v>
                </c:pt>
                <c:pt idx="1335">
                  <c:v>-1.2</c:v>
                </c:pt>
                <c:pt idx="1336">
                  <c:v>-1.3</c:v>
                </c:pt>
                <c:pt idx="1337">
                  <c:v>-1.1</c:v>
                </c:pt>
                <c:pt idx="1338">
                  <c:v>-1.3</c:v>
                </c:pt>
                <c:pt idx="1339">
                  <c:v>-1</c:v>
                </c:pt>
                <c:pt idx="1340">
                  <c:v>-0.9</c:v>
                </c:pt>
                <c:pt idx="1341">
                  <c:v>-0.4</c:v>
                </c:pt>
                <c:pt idx="1342">
                  <c:v>0.1</c:v>
                </c:pt>
                <c:pt idx="1343">
                  <c:v>0.4</c:v>
                </c:pt>
                <c:pt idx="1344">
                  <c:v>0.7</c:v>
                </c:pt>
                <c:pt idx="1345">
                  <c:v>1.3</c:v>
                </c:pt>
                <c:pt idx="1346">
                  <c:v>2</c:v>
                </c:pt>
                <c:pt idx="1347">
                  <c:v>3</c:v>
                </c:pt>
                <c:pt idx="1348">
                  <c:v>3.7</c:v>
                </c:pt>
                <c:pt idx="1349">
                  <c:v>4</c:v>
                </c:pt>
                <c:pt idx="1350">
                  <c:v>4.4</c:v>
                </c:pt>
                <c:pt idx="1351">
                  <c:v>4.8</c:v>
                </c:pt>
                <c:pt idx="1352">
                  <c:v>5.8</c:v>
                </c:pt>
                <c:pt idx="1353">
                  <c:v>5</c:v>
                </c:pt>
                <c:pt idx="1354">
                  <c:v>5.4</c:v>
                </c:pt>
                <c:pt idx="1355">
                  <c:v>5.5</c:v>
                </c:pt>
                <c:pt idx="1356">
                  <c:v>4.7</c:v>
                </c:pt>
                <c:pt idx="1357">
                  <c:v>5.3</c:v>
                </c:pt>
                <c:pt idx="1358">
                  <c:v>5.3</c:v>
                </c:pt>
                <c:pt idx="1359">
                  <c:v>5.2</c:v>
                </c:pt>
                <c:pt idx="1360">
                  <c:v>5.3</c:v>
                </c:pt>
                <c:pt idx="1361">
                  <c:v>5.1</c:v>
                </c:pt>
                <c:pt idx="1362">
                  <c:v>5.3</c:v>
                </c:pt>
                <c:pt idx="1363">
                  <c:v>5.3</c:v>
                </c:pt>
                <c:pt idx="1364">
                  <c:v>5.4</c:v>
                </c:pt>
                <c:pt idx="1365">
                  <c:v>5.1</c:v>
                </c:pt>
                <c:pt idx="1366">
                  <c:v>5.1</c:v>
                </c:pt>
                <c:pt idx="1367">
                  <c:v>5.2</c:v>
                </c:pt>
                <c:pt idx="1368">
                  <c:v>5.3</c:v>
                </c:pt>
                <c:pt idx="1369">
                  <c:v>5.3</c:v>
                </c:pt>
                <c:pt idx="1370">
                  <c:v>5.5</c:v>
                </c:pt>
                <c:pt idx="1371">
                  <c:v>5.2</c:v>
                </c:pt>
                <c:pt idx="1372">
                  <c:v>5.8</c:v>
                </c:pt>
                <c:pt idx="1373">
                  <c:v>5.6</c:v>
                </c:pt>
                <c:pt idx="1374">
                  <c:v>6.3</c:v>
                </c:pt>
                <c:pt idx="1375">
                  <c:v>6.5</c:v>
                </c:pt>
                <c:pt idx="1376">
                  <c:v>6.5</c:v>
                </c:pt>
                <c:pt idx="1377">
                  <c:v>6.5</c:v>
                </c:pt>
                <c:pt idx="1378">
                  <c:v>5.9</c:v>
                </c:pt>
                <c:pt idx="1379">
                  <c:v>5.3</c:v>
                </c:pt>
                <c:pt idx="1380">
                  <c:v>5.3</c:v>
                </c:pt>
                <c:pt idx="1381">
                  <c:v>4.9</c:v>
                </c:pt>
                <c:pt idx="1382">
                  <c:v>4.6</c:v>
                </c:pt>
                <c:pt idx="1383">
                  <c:v>4.8</c:v>
                </c:pt>
                <c:pt idx="1384">
                  <c:v>5.5</c:v>
                </c:pt>
                <c:pt idx="1385">
                  <c:v>5</c:v>
                </c:pt>
                <c:pt idx="1386">
                  <c:v>5.1</c:v>
                </c:pt>
                <c:pt idx="1387">
                  <c:v>5.2</c:v>
                </c:pt>
                <c:pt idx="1388">
                  <c:v>4</c:v>
                </c:pt>
                <c:pt idx="1389">
                  <c:v>4.1</c:v>
                </c:pt>
                <c:pt idx="1390">
                  <c:v>4</c:v>
                </c:pt>
                <c:pt idx="1391">
                  <c:v>3.9</c:v>
                </c:pt>
                <c:pt idx="1392">
                  <c:v>4.1</c:v>
                </c:pt>
                <c:pt idx="1393">
                  <c:v>4.5</c:v>
                </c:pt>
                <c:pt idx="1394">
                  <c:v>4.7</c:v>
                </c:pt>
                <c:pt idx="1395">
                  <c:v>4.2</c:v>
                </c:pt>
                <c:pt idx="1396">
                  <c:v>4.7</c:v>
                </c:pt>
                <c:pt idx="1397">
                  <c:v>4.2</c:v>
                </c:pt>
                <c:pt idx="1398">
                  <c:v>3.9</c:v>
                </c:pt>
                <c:pt idx="1399">
                  <c:v>4.1</c:v>
                </c:pt>
                <c:pt idx="1400">
                  <c:v>4.3</c:v>
                </c:pt>
                <c:pt idx="1401">
                  <c:v>4.6</c:v>
                </c:pt>
                <c:pt idx="1402">
                  <c:v>5.4</c:v>
                </c:pt>
                <c:pt idx="1403">
                  <c:v>4.7</c:v>
                </c:pt>
                <c:pt idx="1404">
                  <c:v>4.8</c:v>
                </c:pt>
                <c:pt idx="1405">
                  <c:v>4.9</c:v>
                </c:pt>
                <c:pt idx="1406">
                  <c:v>4.7</c:v>
                </c:pt>
                <c:pt idx="1407">
                  <c:v>6.4</c:v>
                </c:pt>
                <c:pt idx="1408">
                  <c:v>6.3</c:v>
                </c:pt>
                <c:pt idx="1409">
                  <c:v>6</c:v>
                </c:pt>
                <c:pt idx="1410">
                  <c:v>6.9</c:v>
                </c:pt>
                <c:pt idx="1411">
                  <c:v>7.1</c:v>
                </c:pt>
                <c:pt idx="1412">
                  <c:v>7.1</c:v>
                </c:pt>
                <c:pt idx="1413">
                  <c:v>6.9</c:v>
                </c:pt>
                <c:pt idx="1414">
                  <c:v>7</c:v>
                </c:pt>
                <c:pt idx="1415">
                  <c:v>6.9</c:v>
                </c:pt>
                <c:pt idx="1416">
                  <c:v>7.1</c:v>
                </c:pt>
                <c:pt idx="1417">
                  <c:v>6.9</c:v>
                </c:pt>
                <c:pt idx="1418">
                  <c:v>7.2</c:v>
                </c:pt>
                <c:pt idx="1419">
                  <c:v>6.9</c:v>
                </c:pt>
                <c:pt idx="1420">
                  <c:v>6.4</c:v>
                </c:pt>
                <c:pt idx="1421">
                  <c:v>6.3</c:v>
                </c:pt>
                <c:pt idx="1422">
                  <c:v>6.1</c:v>
                </c:pt>
                <c:pt idx="1423">
                  <c:v>5.6</c:v>
                </c:pt>
                <c:pt idx="1424">
                  <c:v>5.2</c:v>
                </c:pt>
                <c:pt idx="1425">
                  <c:v>5.8</c:v>
                </c:pt>
                <c:pt idx="1426">
                  <c:v>5.4</c:v>
                </c:pt>
                <c:pt idx="1427">
                  <c:v>5.9</c:v>
                </c:pt>
                <c:pt idx="1428">
                  <c:v>5.8</c:v>
                </c:pt>
                <c:pt idx="1429">
                  <c:v>5.7</c:v>
                </c:pt>
                <c:pt idx="1430">
                  <c:v>6</c:v>
                </c:pt>
                <c:pt idx="1431">
                  <c:v>5.8</c:v>
                </c:pt>
                <c:pt idx="1432">
                  <c:v>5.7</c:v>
                </c:pt>
                <c:pt idx="1433">
                  <c:v>5.3</c:v>
                </c:pt>
                <c:pt idx="1434">
                  <c:v>5.4</c:v>
                </c:pt>
                <c:pt idx="1435">
                  <c:v>5.3</c:v>
                </c:pt>
                <c:pt idx="1436">
                  <c:v>5.3</c:v>
                </c:pt>
                <c:pt idx="1437">
                  <c:v>4</c:v>
                </c:pt>
                <c:pt idx="1438">
                  <c:v>2.9</c:v>
                </c:pt>
                <c:pt idx="1439">
                  <c:v>3.1</c:v>
                </c:pt>
                <c:pt idx="1440">
                  <c:v>4</c:v>
                </c:pt>
                <c:pt idx="1441">
                  <c:v>3.6</c:v>
                </c:pt>
                <c:pt idx="1442">
                  <c:v>3.8</c:v>
                </c:pt>
                <c:pt idx="1443">
                  <c:v>3.5</c:v>
                </c:pt>
                <c:pt idx="1444">
                  <c:v>4</c:v>
                </c:pt>
                <c:pt idx="1445">
                  <c:v>3.9</c:v>
                </c:pt>
                <c:pt idx="1446">
                  <c:v>4</c:v>
                </c:pt>
                <c:pt idx="1447">
                  <c:v>4.6</c:v>
                </c:pt>
                <c:pt idx="1448">
                  <c:v>4.1</c:v>
                </c:pt>
                <c:pt idx="1449">
                  <c:v>3.5</c:v>
                </c:pt>
                <c:pt idx="1450">
                  <c:v>3.1</c:v>
                </c:pt>
                <c:pt idx="1451">
                  <c:v>2.7</c:v>
                </c:pt>
                <c:pt idx="1452">
                  <c:v>2.5</c:v>
                </c:pt>
                <c:pt idx="1453">
                  <c:v>2.7</c:v>
                </c:pt>
                <c:pt idx="1454">
                  <c:v>3.2</c:v>
                </c:pt>
                <c:pt idx="1455">
                  <c:v>3.7</c:v>
                </c:pt>
                <c:pt idx="1456">
                  <c:v>3.6</c:v>
                </c:pt>
                <c:pt idx="1457">
                  <c:v>4</c:v>
                </c:pt>
                <c:pt idx="1458">
                  <c:v>3.8</c:v>
                </c:pt>
                <c:pt idx="1459">
                  <c:v>3.3</c:v>
                </c:pt>
                <c:pt idx="1460">
                  <c:v>2.9</c:v>
                </c:pt>
                <c:pt idx="1461">
                  <c:v>2.8</c:v>
                </c:pt>
                <c:pt idx="1462">
                  <c:v>3.5</c:v>
                </c:pt>
                <c:pt idx="1463">
                  <c:v>2.6</c:v>
                </c:pt>
                <c:pt idx="1464">
                  <c:v>3.3</c:v>
                </c:pt>
                <c:pt idx="1465">
                  <c:v>3.3</c:v>
                </c:pt>
                <c:pt idx="1466">
                  <c:v>3.4</c:v>
                </c:pt>
                <c:pt idx="1467">
                  <c:v>3.6</c:v>
                </c:pt>
                <c:pt idx="1468">
                  <c:v>3.3</c:v>
                </c:pt>
                <c:pt idx="1469">
                  <c:v>3.1</c:v>
                </c:pt>
                <c:pt idx="1470">
                  <c:v>2.4</c:v>
                </c:pt>
                <c:pt idx="1471">
                  <c:v>3.1</c:v>
                </c:pt>
                <c:pt idx="1472">
                  <c:v>3.3</c:v>
                </c:pt>
                <c:pt idx="1473">
                  <c:v>1.9</c:v>
                </c:pt>
                <c:pt idx="1474">
                  <c:v>1.2</c:v>
                </c:pt>
                <c:pt idx="1475">
                  <c:v>1.5</c:v>
                </c:pt>
                <c:pt idx="1476">
                  <c:v>2</c:v>
                </c:pt>
                <c:pt idx="1477">
                  <c:v>1.9</c:v>
                </c:pt>
                <c:pt idx="1478">
                  <c:v>2.1</c:v>
                </c:pt>
                <c:pt idx="1479">
                  <c:v>1.5</c:v>
                </c:pt>
                <c:pt idx="1480">
                  <c:v>1.1</c:v>
                </c:pt>
                <c:pt idx="1481">
                  <c:v>0.9</c:v>
                </c:pt>
                <c:pt idx="1482">
                  <c:v>1.7</c:v>
                </c:pt>
                <c:pt idx="1483">
                  <c:v>1.8</c:v>
                </c:pt>
                <c:pt idx="1484">
                  <c:v>1.8</c:v>
                </c:pt>
                <c:pt idx="1485">
                  <c:v>2</c:v>
                </c:pt>
                <c:pt idx="1486">
                  <c:v>2.6</c:v>
                </c:pt>
                <c:pt idx="1487">
                  <c:v>3.1</c:v>
                </c:pt>
                <c:pt idx="1488">
                  <c:v>3.2</c:v>
                </c:pt>
                <c:pt idx="1489">
                  <c:v>3.2</c:v>
                </c:pt>
                <c:pt idx="1490">
                  <c:v>3.2</c:v>
                </c:pt>
                <c:pt idx="1491">
                  <c:v>3.2</c:v>
                </c:pt>
                <c:pt idx="1492">
                  <c:v>2.3</c:v>
                </c:pt>
                <c:pt idx="1493">
                  <c:v>2.8</c:v>
                </c:pt>
                <c:pt idx="1494">
                  <c:v>3.5</c:v>
                </c:pt>
                <c:pt idx="1495">
                  <c:v>3.8</c:v>
                </c:pt>
                <c:pt idx="1496">
                  <c:v>3.5</c:v>
                </c:pt>
                <c:pt idx="1497">
                  <c:v>3.5</c:v>
                </c:pt>
                <c:pt idx="1498">
                  <c:v>3.5</c:v>
                </c:pt>
                <c:pt idx="1499">
                  <c:v>3.5</c:v>
                </c:pt>
                <c:pt idx="1500">
                  <c:v>3.7</c:v>
                </c:pt>
                <c:pt idx="1501">
                  <c:v>3.8</c:v>
                </c:pt>
                <c:pt idx="1502">
                  <c:v>3.8</c:v>
                </c:pt>
                <c:pt idx="1503">
                  <c:v>3.3</c:v>
                </c:pt>
                <c:pt idx="1504">
                  <c:v>3.6</c:v>
                </c:pt>
                <c:pt idx="1505">
                  <c:v>3.8</c:v>
                </c:pt>
                <c:pt idx="1506">
                  <c:v>4.2</c:v>
                </c:pt>
                <c:pt idx="1507">
                  <c:v>4</c:v>
                </c:pt>
                <c:pt idx="1508">
                  <c:v>4.2</c:v>
                </c:pt>
                <c:pt idx="1509">
                  <c:v>3.9</c:v>
                </c:pt>
                <c:pt idx="1510">
                  <c:v>3.9</c:v>
                </c:pt>
                <c:pt idx="1511">
                  <c:v>4.2</c:v>
                </c:pt>
                <c:pt idx="1512">
                  <c:v>4.1</c:v>
                </c:pt>
                <c:pt idx="1513">
                  <c:v>4.3</c:v>
                </c:pt>
                <c:pt idx="1514">
                  <c:v>3.8</c:v>
                </c:pt>
                <c:pt idx="1515">
                  <c:v>3.8</c:v>
                </c:pt>
                <c:pt idx="1516">
                  <c:v>3.6</c:v>
                </c:pt>
                <c:pt idx="1517">
                  <c:v>4.2</c:v>
                </c:pt>
                <c:pt idx="1518">
                  <c:v>4.1</c:v>
                </c:pt>
                <c:pt idx="1519">
                  <c:v>3.9</c:v>
                </c:pt>
                <c:pt idx="1520">
                  <c:v>3.7</c:v>
                </c:pt>
                <c:pt idx="1521">
                  <c:v>3.6</c:v>
                </c:pt>
                <c:pt idx="1522">
                  <c:v>3.8</c:v>
                </c:pt>
                <c:pt idx="1523">
                  <c:v>4.3</c:v>
                </c:pt>
                <c:pt idx="1524">
                  <c:v>4.1</c:v>
                </c:pt>
                <c:pt idx="1525">
                  <c:v>4.2</c:v>
                </c:pt>
                <c:pt idx="1526">
                  <c:v>4.1</c:v>
                </c:pt>
                <c:pt idx="1527">
                  <c:v>3.8</c:v>
                </c:pt>
                <c:pt idx="1528">
                  <c:v>3.7</c:v>
                </c:pt>
                <c:pt idx="1529">
                  <c:v>3.6</c:v>
                </c:pt>
                <c:pt idx="1530">
                  <c:v>3.8</c:v>
                </c:pt>
                <c:pt idx="1531">
                  <c:v>4.4</c:v>
                </c:pt>
                <c:pt idx="1532">
                  <c:v>4.4</c:v>
                </c:pt>
                <c:pt idx="1533">
                  <c:v>4.1</c:v>
                </c:pt>
                <c:pt idx="1534">
                  <c:v>4.3</c:v>
                </c:pt>
                <c:pt idx="1535">
                  <c:v>4.3</c:v>
                </c:pt>
                <c:pt idx="1536">
                  <c:v>4.3</c:v>
                </c:pt>
                <c:pt idx="1537">
                  <c:v>4.3</c:v>
                </c:pt>
                <c:pt idx="1538">
                  <c:v>4.2</c:v>
                </c:pt>
                <c:pt idx="1539">
                  <c:v>4.1</c:v>
                </c:pt>
                <c:pt idx="1540">
                  <c:v>4.1</c:v>
                </c:pt>
                <c:pt idx="1541">
                  <c:v>4.1</c:v>
                </c:pt>
                <c:pt idx="1542">
                  <c:v>4</c:v>
                </c:pt>
                <c:pt idx="1543">
                  <c:v>4</c:v>
                </c:pt>
                <c:pt idx="1544">
                  <c:v>3.9</c:v>
                </c:pt>
                <c:pt idx="1545">
                  <c:v>3.6</c:v>
                </c:pt>
                <c:pt idx="1546">
                  <c:v>3.6</c:v>
                </c:pt>
                <c:pt idx="1547">
                  <c:v>3.9</c:v>
                </c:pt>
                <c:pt idx="1548">
                  <c:v>3.8</c:v>
                </c:pt>
                <c:pt idx="1549">
                  <c:v>3.9</c:v>
                </c:pt>
                <c:pt idx="1550">
                  <c:v>2.9</c:v>
                </c:pt>
                <c:pt idx="1551">
                  <c:v>2.8</c:v>
                </c:pt>
                <c:pt idx="1552">
                  <c:v>2.6</c:v>
                </c:pt>
                <c:pt idx="1553">
                  <c:v>3</c:v>
                </c:pt>
                <c:pt idx="1554">
                  <c:v>3.3</c:v>
                </c:pt>
                <c:pt idx="1555">
                  <c:v>3.3</c:v>
                </c:pt>
                <c:pt idx="1556">
                  <c:v>3.2</c:v>
                </c:pt>
                <c:pt idx="1557">
                  <c:v>3.6</c:v>
                </c:pt>
                <c:pt idx="1558">
                  <c:v>1.7</c:v>
                </c:pt>
                <c:pt idx="1559">
                  <c:v>1.9</c:v>
                </c:pt>
                <c:pt idx="1560">
                  <c:v>1.5</c:v>
                </c:pt>
                <c:pt idx="1561">
                  <c:v>1.5</c:v>
                </c:pt>
                <c:pt idx="1562">
                  <c:v>1.5</c:v>
                </c:pt>
                <c:pt idx="1563">
                  <c:v>1.5</c:v>
                </c:pt>
                <c:pt idx="1564">
                  <c:v>1.6</c:v>
                </c:pt>
                <c:pt idx="1565">
                  <c:v>1.5</c:v>
                </c:pt>
                <c:pt idx="1566">
                  <c:v>1.5</c:v>
                </c:pt>
                <c:pt idx="1567">
                  <c:v>1.5</c:v>
                </c:pt>
                <c:pt idx="1568">
                  <c:v>1.7</c:v>
                </c:pt>
                <c:pt idx="1569">
                  <c:v>3.3</c:v>
                </c:pt>
                <c:pt idx="1570">
                  <c:v>3.4</c:v>
                </c:pt>
                <c:pt idx="1571">
                  <c:v>3.4</c:v>
                </c:pt>
                <c:pt idx="1572">
                  <c:v>3.4</c:v>
                </c:pt>
                <c:pt idx="1573">
                  <c:v>3.6</c:v>
                </c:pt>
                <c:pt idx="1574">
                  <c:v>2.1</c:v>
                </c:pt>
                <c:pt idx="1575">
                  <c:v>1.4</c:v>
                </c:pt>
                <c:pt idx="1576">
                  <c:v>1.2</c:v>
                </c:pt>
                <c:pt idx="1577">
                  <c:v>1.2</c:v>
                </c:pt>
                <c:pt idx="1578">
                  <c:v>1</c:v>
                </c:pt>
                <c:pt idx="1579">
                  <c:v>0.8</c:v>
                </c:pt>
                <c:pt idx="1580">
                  <c:v>0.7</c:v>
                </c:pt>
                <c:pt idx="1581">
                  <c:v>0.7</c:v>
                </c:pt>
                <c:pt idx="1582">
                  <c:v>0.7</c:v>
                </c:pt>
                <c:pt idx="1583">
                  <c:v>1</c:v>
                </c:pt>
                <c:pt idx="1584">
                  <c:v>1</c:v>
                </c:pt>
                <c:pt idx="1585">
                  <c:v>1.7</c:v>
                </c:pt>
                <c:pt idx="1586">
                  <c:v>1.6</c:v>
                </c:pt>
                <c:pt idx="1587">
                  <c:v>1.4</c:v>
                </c:pt>
                <c:pt idx="1588">
                  <c:v>1.2</c:v>
                </c:pt>
                <c:pt idx="1589">
                  <c:v>0.9</c:v>
                </c:pt>
                <c:pt idx="1590">
                  <c:v>0.5</c:v>
                </c:pt>
                <c:pt idx="1591">
                  <c:v>0.4</c:v>
                </c:pt>
                <c:pt idx="1592">
                  <c:v>0.3</c:v>
                </c:pt>
                <c:pt idx="1593">
                  <c:v>0</c:v>
                </c:pt>
                <c:pt idx="1594">
                  <c:v>-0.1</c:v>
                </c:pt>
                <c:pt idx="1595">
                  <c:v>-0.2</c:v>
                </c:pt>
                <c:pt idx="1596">
                  <c:v>-0.3</c:v>
                </c:pt>
                <c:pt idx="1597">
                  <c:v>-0.4</c:v>
                </c:pt>
                <c:pt idx="1598">
                  <c:v>-0.4</c:v>
                </c:pt>
                <c:pt idx="1599">
                  <c:v>-0.5</c:v>
                </c:pt>
                <c:pt idx="1600">
                  <c:v>-0.5</c:v>
                </c:pt>
                <c:pt idx="1601">
                  <c:v>-0.5</c:v>
                </c:pt>
                <c:pt idx="1602">
                  <c:v>-0.5</c:v>
                </c:pt>
                <c:pt idx="1603">
                  <c:v>-0.5</c:v>
                </c:pt>
                <c:pt idx="1604">
                  <c:v>-0.3</c:v>
                </c:pt>
                <c:pt idx="1605">
                  <c:v>-0.3</c:v>
                </c:pt>
                <c:pt idx="1606">
                  <c:v>-0.2</c:v>
                </c:pt>
                <c:pt idx="1607">
                  <c:v>-0.3</c:v>
                </c:pt>
                <c:pt idx="1608">
                  <c:v>0.1</c:v>
                </c:pt>
                <c:pt idx="1609">
                  <c:v>0</c:v>
                </c:pt>
                <c:pt idx="1610">
                  <c:v>-0.2</c:v>
                </c:pt>
                <c:pt idx="1611">
                  <c:v>0.1</c:v>
                </c:pt>
                <c:pt idx="1612">
                  <c:v>0.2</c:v>
                </c:pt>
                <c:pt idx="1613">
                  <c:v>0</c:v>
                </c:pt>
                <c:pt idx="1614">
                  <c:v>-0.2</c:v>
                </c:pt>
                <c:pt idx="1615">
                  <c:v>-0.4</c:v>
                </c:pt>
                <c:pt idx="1616">
                  <c:v>-0.2</c:v>
                </c:pt>
                <c:pt idx="1617">
                  <c:v>-0.4</c:v>
                </c:pt>
                <c:pt idx="1618">
                  <c:v>-0.3</c:v>
                </c:pt>
                <c:pt idx="1619">
                  <c:v>-0.2</c:v>
                </c:pt>
                <c:pt idx="1620">
                  <c:v>-0.2</c:v>
                </c:pt>
                <c:pt idx="1621">
                  <c:v>-0.3</c:v>
                </c:pt>
                <c:pt idx="1622">
                  <c:v>0.2</c:v>
                </c:pt>
                <c:pt idx="1623">
                  <c:v>0.3</c:v>
                </c:pt>
                <c:pt idx="1624">
                  <c:v>0.9</c:v>
                </c:pt>
                <c:pt idx="1625">
                  <c:v>3.3</c:v>
                </c:pt>
                <c:pt idx="1626">
                  <c:v>4</c:v>
                </c:pt>
                <c:pt idx="1627">
                  <c:v>4.1</c:v>
                </c:pt>
                <c:pt idx="1628">
                  <c:v>4</c:v>
                </c:pt>
                <c:pt idx="1629">
                  <c:v>4.2</c:v>
                </c:pt>
                <c:pt idx="1630">
                  <c:v>4.3</c:v>
                </c:pt>
                <c:pt idx="1631">
                  <c:v>4.2</c:v>
                </c:pt>
                <c:pt idx="1632">
                  <c:v>4.2</c:v>
                </c:pt>
                <c:pt idx="1633">
                  <c:v>4.3</c:v>
                </c:pt>
                <c:pt idx="1634">
                  <c:v>4.4</c:v>
                </c:pt>
                <c:pt idx="1635">
                  <c:v>4.4</c:v>
                </c:pt>
                <c:pt idx="1636">
                  <c:v>4.4</c:v>
                </c:pt>
                <c:pt idx="1637">
                  <c:v>4.5</c:v>
                </c:pt>
                <c:pt idx="1638">
                  <c:v>4.6</c:v>
                </c:pt>
                <c:pt idx="1639">
                  <c:v>4.6</c:v>
                </c:pt>
                <c:pt idx="1640">
                  <c:v>4.9</c:v>
                </c:pt>
                <c:pt idx="1641">
                  <c:v>4.9</c:v>
                </c:pt>
                <c:pt idx="1642">
                  <c:v>5</c:v>
                </c:pt>
                <c:pt idx="1643">
                  <c:v>5.2</c:v>
                </c:pt>
                <c:pt idx="1644">
                  <c:v>5</c:v>
                </c:pt>
                <c:pt idx="1645">
                  <c:v>5.7</c:v>
                </c:pt>
                <c:pt idx="1646">
                  <c:v>5.4</c:v>
                </c:pt>
                <c:pt idx="1647">
                  <c:v>5.3</c:v>
                </c:pt>
                <c:pt idx="1648">
                  <c:v>5</c:v>
                </c:pt>
                <c:pt idx="1649">
                  <c:v>4.7</c:v>
                </c:pt>
                <c:pt idx="1650">
                  <c:v>5.1</c:v>
                </c:pt>
                <c:pt idx="1651">
                  <c:v>5.3</c:v>
                </c:pt>
                <c:pt idx="1652">
                  <c:v>5.7</c:v>
                </c:pt>
                <c:pt idx="1653">
                  <c:v>5.4</c:v>
                </c:pt>
                <c:pt idx="1654">
                  <c:v>5.6</c:v>
                </c:pt>
                <c:pt idx="1655">
                  <c:v>5.9</c:v>
                </c:pt>
                <c:pt idx="1656">
                  <c:v>5.6</c:v>
                </c:pt>
                <c:pt idx="1657">
                  <c:v>5.4</c:v>
                </c:pt>
                <c:pt idx="1658">
                  <c:v>5.6</c:v>
                </c:pt>
                <c:pt idx="1659">
                  <c:v>5.3</c:v>
                </c:pt>
                <c:pt idx="1660">
                  <c:v>5.8</c:v>
                </c:pt>
                <c:pt idx="1661">
                  <c:v>6.1</c:v>
                </c:pt>
                <c:pt idx="1662">
                  <c:v>5.6</c:v>
                </c:pt>
                <c:pt idx="1663">
                  <c:v>5.5</c:v>
                </c:pt>
                <c:pt idx="1664">
                  <c:v>5.5</c:v>
                </c:pt>
                <c:pt idx="1665">
                  <c:v>5.6</c:v>
                </c:pt>
                <c:pt idx="1666">
                  <c:v>5.5</c:v>
                </c:pt>
                <c:pt idx="1667">
                  <c:v>5.6</c:v>
                </c:pt>
                <c:pt idx="1668">
                  <c:v>6</c:v>
                </c:pt>
                <c:pt idx="1669">
                  <c:v>5.9</c:v>
                </c:pt>
                <c:pt idx="1670">
                  <c:v>6.1</c:v>
                </c:pt>
                <c:pt idx="1671">
                  <c:v>5.7</c:v>
                </c:pt>
                <c:pt idx="1672">
                  <c:v>6.1</c:v>
                </c:pt>
                <c:pt idx="1673">
                  <c:v>6.2</c:v>
                </c:pt>
                <c:pt idx="1674">
                  <c:v>6</c:v>
                </c:pt>
                <c:pt idx="1675">
                  <c:v>5.9</c:v>
                </c:pt>
                <c:pt idx="1676">
                  <c:v>6</c:v>
                </c:pt>
                <c:pt idx="1677">
                  <c:v>6.1</c:v>
                </c:pt>
                <c:pt idx="1678">
                  <c:v>6.1</c:v>
                </c:pt>
                <c:pt idx="1679">
                  <c:v>6.2</c:v>
                </c:pt>
                <c:pt idx="1680">
                  <c:v>6.1</c:v>
                </c:pt>
                <c:pt idx="1681">
                  <c:v>6.2</c:v>
                </c:pt>
                <c:pt idx="1682">
                  <c:v>5.3</c:v>
                </c:pt>
                <c:pt idx="1683">
                  <c:v>5.3</c:v>
                </c:pt>
                <c:pt idx="1684">
                  <c:v>5.7</c:v>
                </c:pt>
                <c:pt idx="1685">
                  <c:v>5.9</c:v>
                </c:pt>
                <c:pt idx="1686">
                  <c:v>5.9</c:v>
                </c:pt>
                <c:pt idx="1687">
                  <c:v>5.6</c:v>
                </c:pt>
                <c:pt idx="1688">
                  <c:v>6</c:v>
                </c:pt>
                <c:pt idx="1689">
                  <c:v>6.3</c:v>
                </c:pt>
                <c:pt idx="1690">
                  <c:v>6.2</c:v>
                </c:pt>
                <c:pt idx="1691">
                  <c:v>6.1</c:v>
                </c:pt>
                <c:pt idx="1692">
                  <c:v>6.3</c:v>
                </c:pt>
                <c:pt idx="1693">
                  <c:v>6.3</c:v>
                </c:pt>
                <c:pt idx="1694">
                  <c:v>6.2</c:v>
                </c:pt>
                <c:pt idx="1695">
                  <c:v>6.4</c:v>
                </c:pt>
                <c:pt idx="1696">
                  <c:v>6.5</c:v>
                </c:pt>
                <c:pt idx="1697">
                  <c:v>6.3</c:v>
                </c:pt>
                <c:pt idx="1698">
                  <c:v>6.2</c:v>
                </c:pt>
                <c:pt idx="1699">
                  <c:v>6.2</c:v>
                </c:pt>
                <c:pt idx="1700">
                  <c:v>6.4</c:v>
                </c:pt>
                <c:pt idx="1701">
                  <c:v>6.3</c:v>
                </c:pt>
                <c:pt idx="1702">
                  <c:v>6.2</c:v>
                </c:pt>
                <c:pt idx="1703">
                  <c:v>6.1</c:v>
                </c:pt>
                <c:pt idx="1704">
                  <c:v>6.5</c:v>
                </c:pt>
                <c:pt idx="1705">
                  <c:v>6.7</c:v>
                </c:pt>
                <c:pt idx="1706">
                  <c:v>6.4</c:v>
                </c:pt>
                <c:pt idx="1707">
                  <c:v>6.4</c:v>
                </c:pt>
                <c:pt idx="1708">
                  <c:v>6.7</c:v>
                </c:pt>
                <c:pt idx="1709">
                  <c:v>6.7</c:v>
                </c:pt>
                <c:pt idx="1710">
                  <c:v>6.7</c:v>
                </c:pt>
                <c:pt idx="1711">
                  <c:v>6.8</c:v>
                </c:pt>
                <c:pt idx="1712">
                  <c:v>6.6</c:v>
                </c:pt>
                <c:pt idx="1713">
                  <c:v>6.8</c:v>
                </c:pt>
                <c:pt idx="1714">
                  <c:v>6.7</c:v>
                </c:pt>
                <c:pt idx="1715">
                  <c:v>6.7</c:v>
                </c:pt>
                <c:pt idx="1716">
                  <c:v>6.8</c:v>
                </c:pt>
                <c:pt idx="1717">
                  <c:v>6.9</c:v>
                </c:pt>
                <c:pt idx="1718">
                  <c:v>6.9</c:v>
                </c:pt>
                <c:pt idx="1719">
                  <c:v>6.9</c:v>
                </c:pt>
                <c:pt idx="1720">
                  <c:v>7.1</c:v>
                </c:pt>
                <c:pt idx="1721">
                  <c:v>6.9</c:v>
                </c:pt>
                <c:pt idx="1722">
                  <c:v>7.1</c:v>
                </c:pt>
                <c:pt idx="1723">
                  <c:v>7.1</c:v>
                </c:pt>
                <c:pt idx="1724">
                  <c:v>7.2</c:v>
                </c:pt>
                <c:pt idx="1725">
                  <c:v>7.3</c:v>
                </c:pt>
                <c:pt idx="1726">
                  <c:v>7.2</c:v>
                </c:pt>
                <c:pt idx="1727">
                  <c:v>7.1</c:v>
                </c:pt>
                <c:pt idx="1728">
                  <c:v>7.1</c:v>
                </c:pt>
                <c:pt idx="1729">
                  <c:v>7.2</c:v>
                </c:pt>
                <c:pt idx="1730">
                  <c:v>7.2</c:v>
                </c:pt>
                <c:pt idx="1731">
                  <c:v>5.9</c:v>
                </c:pt>
                <c:pt idx="1732">
                  <c:v>5.7</c:v>
                </c:pt>
                <c:pt idx="1733">
                  <c:v>5.6</c:v>
                </c:pt>
                <c:pt idx="1734">
                  <c:v>5.5</c:v>
                </c:pt>
                <c:pt idx="1735">
                  <c:v>5.4</c:v>
                </c:pt>
                <c:pt idx="1736">
                  <c:v>5.3</c:v>
                </c:pt>
                <c:pt idx="1737">
                  <c:v>5.4</c:v>
                </c:pt>
                <c:pt idx="1738">
                  <c:v>5.4</c:v>
                </c:pt>
                <c:pt idx="1739">
                  <c:v>5.5</c:v>
                </c:pt>
                <c:pt idx="1740">
                  <c:v>5.5</c:v>
                </c:pt>
                <c:pt idx="1741">
                  <c:v>5.7</c:v>
                </c:pt>
                <c:pt idx="1742">
                  <c:v>5.7</c:v>
                </c:pt>
                <c:pt idx="1743">
                  <c:v>5.7</c:v>
                </c:pt>
                <c:pt idx="1744">
                  <c:v>5.8</c:v>
                </c:pt>
                <c:pt idx="1745">
                  <c:v>5.9</c:v>
                </c:pt>
                <c:pt idx="1746">
                  <c:v>5.8</c:v>
                </c:pt>
                <c:pt idx="1747">
                  <c:v>5.8</c:v>
                </c:pt>
                <c:pt idx="1748">
                  <c:v>5.8</c:v>
                </c:pt>
                <c:pt idx="1749">
                  <c:v>5.9</c:v>
                </c:pt>
                <c:pt idx="1750">
                  <c:v>6</c:v>
                </c:pt>
                <c:pt idx="1751">
                  <c:v>6.1</c:v>
                </c:pt>
                <c:pt idx="1752">
                  <c:v>6.1</c:v>
                </c:pt>
                <c:pt idx="1753">
                  <c:v>6.1</c:v>
                </c:pt>
                <c:pt idx="1754">
                  <c:v>6</c:v>
                </c:pt>
                <c:pt idx="1755">
                  <c:v>6</c:v>
                </c:pt>
                <c:pt idx="1756">
                  <c:v>6.1</c:v>
                </c:pt>
                <c:pt idx="1757">
                  <c:v>6.2</c:v>
                </c:pt>
                <c:pt idx="1758">
                  <c:v>6.3</c:v>
                </c:pt>
                <c:pt idx="1759">
                  <c:v>6.4</c:v>
                </c:pt>
                <c:pt idx="1760">
                  <c:v>6.4</c:v>
                </c:pt>
                <c:pt idx="1761">
                  <c:v>6.5</c:v>
                </c:pt>
                <c:pt idx="1762">
                  <c:v>6.6</c:v>
                </c:pt>
                <c:pt idx="1763">
                  <c:v>6.6</c:v>
                </c:pt>
                <c:pt idx="1764">
                  <c:v>6.6</c:v>
                </c:pt>
                <c:pt idx="1765">
                  <c:v>6.7</c:v>
                </c:pt>
                <c:pt idx="1766">
                  <c:v>6.8</c:v>
                </c:pt>
                <c:pt idx="1767">
                  <c:v>6.8</c:v>
                </c:pt>
                <c:pt idx="1768">
                  <c:v>6.8</c:v>
                </c:pt>
                <c:pt idx="1769">
                  <c:v>6.9</c:v>
                </c:pt>
                <c:pt idx="1770">
                  <c:v>6.9</c:v>
                </c:pt>
                <c:pt idx="1771">
                  <c:v>6.9</c:v>
                </c:pt>
                <c:pt idx="1772">
                  <c:v>7</c:v>
                </c:pt>
                <c:pt idx="1773">
                  <c:v>7.1</c:v>
                </c:pt>
                <c:pt idx="1774">
                  <c:v>7.2</c:v>
                </c:pt>
                <c:pt idx="1775">
                  <c:v>7.2</c:v>
                </c:pt>
                <c:pt idx="1776">
                  <c:v>7.2</c:v>
                </c:pt>
                <c:pt idx="1777">
                  <c:v>7.3</c:v>
                </c:pt>
                <c:pt idx="1778">
                  <c:v>7.4</c:v>
                </c:pt>
                <c:pt idx="1779">
                  <c:v>7.4</c:v>
                </c:pt>
                <c:pt idx="1780">
                  <c:v>7.4</c:v>
                </c:pt>
                <c:pt idx="1781">
                  <c:v>7.3</c:v>
                </c:pt>
                <c:pt idx="1782">
                  <c:v>7.3</c:v>
                </c:pt>
                <c:pt idx="1783">
                  <c:v>7.4</c:v>
                </c:pt>
                <c:pt idx="1784">
                  <c:v>7.5</c:v>
                </c:pt>
                <c:pt idx="1785">
                  <c:v>7.6</c:v>
                </c:pt>
                <c:pt idx="1786">
                  <c:v>7.7</c:v>
                </c:pt>
                <c:pt idx="1787">
                  <c:v>7.6</c:v>
                </c:pt>
                <c:pt idx="1788">
                  <c:v>7.8</c:v>
                </c:pt>
                <c:pt idx="1789">
                  <c:v>7.9</c:v>
                </c:pt>
                <c:pt idx="1790">
                  <c:v>7.9</c:v>
                </c:pt>
                <c:pt idx="1791">
                  <c:v>8.1</c:v>
                </c:pt>
                <c:pt idx="1792">
                  <c:v>8.2</c:v>
                </c:pt>
                <c:pt idx="1793">
                  <c:v>8.2</c:v>
                </c:pt>
                <c:pt idx="1794">
                  <c:v>8.3</c:v>
                </c:pt>
                <c:pt idx="1795">
                  <c:v>8.3</c:v>
                </c:pt>
                <c:pt idx="1796">
                  <c:v>8.2</c:v>
                </c:pt>
                <c:pt idx="1797">
                  <c:v>8.4</c:v>
                </c:pt>
                <c:pt idx="1798">
                  <c:v>8.3</c:v>
                </c:pt>
                <c:pt idx="1799">
                  <c:v>8.5</c:v>
                </c:pt>
                <c:pt idx="1800">
                  <c:v>8.6</c:v>
                </c:pt>
                <c:pt idx="1801">
                  <c:v>8.5</c:v>
                </c:pt>
                <c:pt idx="1802">
                  <c:v>8.5</c:v>
                </c:pt>
                <c:pt idx="1803">
                  <c:v>8.5</c:v>
                </c:pt>
                <c:pt idx="1804">
                  <c:v>8.7</c:v>
                </c:pt>
                <c:pt idx="1805">
                  <c:v>8.5</c:v>
                </c:pt>
                <c:pt idx="1806">
                  <c:v>8.6</c:v>
                </c:pt>
                <c:pt idx="1807">
                  <c:v>8.5</c:v>
                </c:pt>
                <c:pt idx="1808">
                  <c:v>8.7</c:v>
                </c:pt>
                <c:pt idx="1809">
                  <c:v>8.8</c:v>
                </c:pt>
                <c:pt idx="1810">
                  <c:v>8.8</c:v>
                </c:pt>
                <c:pt idx="1811">
                  <c:v>8.8</c:v>
                </c:pt>
                <c:pt idx="1812">
                  <c:v>9</c:v>
                </c:pt>
                <c:pt idx="1813">
                  <c:v>9.1</c:v>
                </c:pt>
                <c:pt idx="1814">
                  <c:v>9</c:v>
                </c:pt>
                <c:pt idx="1815">
                  <c:v>9</c:v>
                </c:pt>
                <c:pt idx="1816">
                  <c:v>9.2</c:v>
                </c:pt>
                <c:pt idx="1817">
                  <c:v>9.4</c:v>
                </c:pt>
                <c:pt idx="1818">
                  <c:v>9.4</c:v>
                </c:pt>
                <c:pt idx="1819">
                  <c:v>9.4</c:v>
                </c:pt>
                <c:pt idx="1820">
                  <c:v>9.4</c:v>
                </c:pt>
                <c:pt idx="1821">
                  <c:v>9.3</c:v>
                </c:pt>
                <c:pt idx="1822">
                  <c:v>9.4</c:v>
                </c:pt>
                <c:pt idx="1823">
                  <c:v>9.4</c:v>
                </c:pt>
                <c:pt idx="1824">
                  <c:v>9.4</c:v>
                </c:pt>
                <c:pt idx="1825">
                  <c:v>9.5</c:v>
                </c:pt>
                <c:pt idx="1826">
                  <c:v>9.6</c:v>
                </c:pt>
                <c:pt idx="1827">
                  <c:v>9.6</c:v>
                </c:pt>
                <c:pt idx="1828">
                  <c:v>9.6</c:v>
                </c:pt>
                <c:pt idx="1829">
                  <c:v>9.6</c:v>
                </c:pt>
                <c:pt idx="1830">
                  <c:v>9.6</c:v>
                </c:pt>
                <c:pt idx="1831">
                  <c:v>9.7</c:v>
                </c:pt>
                <c:pt idx="1832">
                  <c:v>9.8</c:v>
                </c:pt>
                <c:pt idx="1833">
                  <c:v>9.8</c:v>
                </c:pt>
                <c:pt idx="1834">
                  <c:v>9.8</c:v>
                </c:pt>
                <c:pt idx="1835">
                  <c:v>10.3</c:v>
                </c:pt>
                <c:pt idx="1836">
                  <c:v>10.4</c:v>
                </c:pt>
                <c:pt idx="1837">
                  <c:v>10.4</c:v>
                </c:pt>
                <c:pt idx="1838">
                  <c:v>10.4</c:v>
                </c:pt>
                <c:pt idx="1839">
                  <c:v>10.4</c:v>
                </c:pt>
                <c:pt idx="1840">
                  <c:v>10.5</c:v>
                </c:pt>
                <c:pt idx="1841">
                  <c:v>10.1</c:v>
                </c:pt>
                <c:pt idx="1842">
                  <c:v>10.3</c:v>
                </c:pt>
                <c:pt idx="1843">
                  <c:v>10.5</c:v>
                </c:pt>
                <c:pt idx="1844">
                  <c:v>10.6</c:v>
                </c:pt>
                <c:pt idx="1845">
                  <c:v>10.6</c:v>
                </c:pt>
                <c:pt idx="1846">
                  <c:v>10.6</c:v>
                </c:pt>
                <c:pt idx="1847">
                  <c:v>10.6</c:v>
                </c:pt>
                <c:pt idx="1848">
                  <c:v>10.6</c:v>
                </c:pt>
                <c:pt idx="1849">
                  <c:v>10.7</c:v>
                </c:pt>
                <c:pt idx="1850">
                  <c:v>10.6</c:v>
                </c:pt>
                <c:pt idx="1851">
                  <c:v>10.6</c:v>
                </c:pt>
                <c:pt idx="1852">
                  <c:v>10.7</c:v>
                </c:pt>
                <c:pt idx="1853">
                  <c:v>10.7</c:v>
                </c:pt>
                <c:pt idx="1854">
                  <c:v>10.8</c:v>
                </c:pt>
                <c:pt idx="1855">
                  <c:v>10.8</c:v>
                </c:pt>
                <c:pt idx="1856">
                  <c:v>10.8</c:v>
                </c:pt>
                <c:pt idx="1857">
                  <c:v>10.2</c:v>
                </c:pt>
                <c:pt idx="1858">
                  <c:v>10</c:v>
                </c:pt>
                <c:pt idx="1859">
                  <c:v>10.1</c:v>
                </c:pt>
                <c:pt idx="1860">
                  <c:v>10.2</c:v>
                </c:pt>
                <c:pt idx="1861">
                  <c:v>10.1</c:v>
                </c:pt>
                <c:pt idx="1862">
                  <c:v>10</c:v>
                </c:pt>
                <c:pt idx="1863">
                  <c:v>10.1</c:v>
                </c:pt>
                <c:pt idx="1864">
                  <c:v>10.1</c:v>
                </c:pt>
                <c:pt idx="1865">
                  <c:v>9.9</c:v>
                </c:pt>
                <c:pt idx="1866">
                  <c:v>10</c:v>
                </c:pt>
                <c:pt idx="1867">
                  <c:v>10.1</c:v>
                </c:pt>
                <c:pt idx="1868">
                  <c:v>9.8</c:v>
                </c:pt>
                <c:pt idx="1869">
                  <c:v>9.7</c:v>
                </c:pt>
                <c:pt idx="1870">
                  <c:v>9.9</c:v>
                </c:pt>
                <c:pt idx="1871">
                  <c:v>10</c:v>
                </c:pt>
                <c:pt idx="1872">
                  <c:v>10.2</c:v>
                </c:pt>
                <c:pt idx="1873">
                  <c:v>10.2</c:v>
                </c:pt>
                <c:pt idx="1874">
                  <c:v>10.6</c:v>
                </c:pt>
                <c:pt idx="1875">
                  <c:v>10.6</c:v>
                </c:pt>
                <c:pt idx="1876">
                  <c:v>10.7</c:v>
                </c:pt>
                <c:pt idx="1877">
                  <c:v>10.7</c:v>
                </c:pt>
                <c:pt idx="1878">
                  <c:v>10.3</c:v>
                </c:pt>
                <c:pt idx="1879">
                  <c:v>10.6</c:v>
                </c:pt>
                <c:pt idx="1880">
                  <c:v>10.8</c:v>
                </c:pt>
                <c:pt idx="1881">
                  <c:v>10.7</c:v>
                </c:pt>
                <c:pt idx="1882">
                  <c:v>10.8</c:v>
                </c:pt>
                <c:pt idx="1883">
                  <c:v>10.7</c:v>
                </c:pt>
                <c:pt idx="1884">
                  <c:v>10.2</c:v>
                </c:pt>
                <c:pt idx="1885">
                  <c:v>9.8</c:v>
                </c:pt>
                <c:pt idx="1886">
                  <c:v>9.4</c:v>
                </c:pt>
                <c:pt idx="1887">
                  <c:v>9.4</c:v>
                </c:pt>
                <c:pt idx="1888">
                  <c:v>9.5</c:v>
                </c:pt>
                <c:pt idx="1889">
                  <c:v>10</c:v>
                </c:pt>
                <c:pt idx="1890">
                  <c:v>10.2</c:v>
                </c:pt>
                <c:pt idx="1891">
                  <c:v>9.6</c:v>
                </c:pt>
                <c:pt idx="1892">
                  <c:v>9.8</c:v>
                </c:pt>
                <c:pt idx="1893">
                  <c:v>10</c:v>
                </c:pt>
                <c:pt idx="1894">
                  <c:v>10.3</c:v>
                </c:pt>
                <c:pt idx="1895">
                  <c:v>9.8</c:v>
                </c:pt>
                <c:pt idx="1896">
                  <c:v>9.8</c:v>
                </c:pt>
                <c:pt idx="1897">
                  <c:v>10.2</c:v>
                </c:pt>
                <c:pt idx="1898">
                  <c:v>10.3</c:v>
                </c:pt>
                <c:pt idx="1899">
                  <c:v>10.3</c:v>
                </c:pt>
                <c:pt idx="1900">
                  <c:v>10.4</c:v>
                </c:pt>
                <c:pt idx="1901">
                  <c:v>10.5</c:v>
                </c:pt>
                <c:pt idx="1902">
                  <c:v>10.4</c:v>
                </c:pt>
                <c:pt idx="1903">
                  <c:v>10.5</c:v>
                </c:pt>
                <c:pt idx="1904">
                  <c:v>10.4</c:v>
                </c:pt>
                <c:pt idx="1905">
                  <c:v>10.5</c:v>
                </c:pt>
                <c:pt idx="1906">
                  <c:v>10.4</c:v>
                </c:pt>
                <c:pt idx="1907">
                  <c:v>10.4</c:v>
                </c:pt>
                <c:pt idx="1908">
                  <c:v>10.6</c:v>
                </c:pt>
                <c:pt idx="1909">
                  <c:v>10.6</c:v>
                </c:pt>
                <c:pt idx="1910">
                  <c:v>10.7</c:v>
                </c:pt>
                <c:pt idx="1911">
                  <c:v>10.6</c:v>
                </c:pt>
                <c:pt idx="1912">
                  <c:v>10.7</c:v>
                </c:pt>
                <c:pt idx="1913">
                  <c:v>10.7</c:v>
                </c:pt>
                <c:pt idx="1914">
                  <c:v>10.8</c:v>
                </c:pt>
                <c:pt idx="1915">
                  <c:v>10.7</c:v>
                </c:pt>
                <c:pt idx="1916">
                  <c:v>10.6</c:v>
                </c:pt>
                <c:pt idx="1917">
                  <c:v>10.7</c:v>
                </c:pt>
                <c:pt idx="1918">
                  <c:v>10.8</c:v>
                </c:pt>
                <c:pt idx="1919">
                  <c:v>10.7</c:v>
                </c:pt>
                <c:pt idx="1920">
                  <c:v>10.8</c:v>
                </c:pt>
                <c:pt idx="1921">
                  <c:v>10.9</c:v>
                </c:pt>
                <c:pt idx="1922">
                  <c:v>10.8</c:v>
                </c:pt>
                <c:pt idx="1923">
                  <c:v>11</c:v>
                </c:pt>
                <c:pt idx="1924">
                  <c:v>11</c:v>
                </c:pt>
                <c:pt idx="1925">
                  <c:v>11</c:v>
                </c:pt>
                <c:pt idx="1926">
                  <c:v>10.9</c:v>
                </c:pt>
                <c:pt idx="1927">
                  <c:v>10.9</c:v>
                </c:pt>
                <c:pt idx="1928">
                  <c:v>11</c:v>
                </c:pt>
                <c:pt idx="1929">
                  <c:v>11.1</c:v>
                </c:pt>
                <c:pt idx="1930">
                  <c:v>11.2</c:v>
                </c:pt>
                <c:pt idx="1931">
                  <c:v>11.3</c:v>
                </c:pt>
                <c:pt idx="1932">
                  <c:v>11.5</c:v>
                </c:pt>
                <c:pt idx="1933">
                  <c:v>11.4</c:v>
                </c:pt>
                <c:pt idx="1934">
                  <c:v>11.6</c:v>
                </c:pt>
                <c:pt idx="1935">
                  <c:v>11.7</c:v>
                </c:pt>
                <c:pt idx="1936">
                  <c:v>11.6</c:v>
                </c:pt>
                <c:pt idx="1937">
                  <c:v>11.6</c:v>
                </c:pt>
                <c:pt idx="1938">
                  <c:v>11.8</c:v>
                </c:pt>
                <c:pt idx="1939">
                  <c:v>11.5</c:v>
                </c:pt>
                <c:pt idx="1940">
                  <c:v>11.5</c:v>
                </c:pt>
                <c:pt idx="1941">
                  <c:v>11.5</c:v>
                </c:pt>
                <c:pt idx="1942">
                  <c:v>11.6</c:v>
                </c:pt>
                <c:pt idx="1943">
                  <c:v>11.6</c:v>
                </c:pt>
                <c:pt idx="1944">
                  <c:v>11.6</c:v>
                </c:pt>
                <c:pt idx="1945">
                  <c:v>11.6</c:v>
                </c:pt>
                <c:pt idx="1946">
                  <c:v>11.3</c:v>
                </c:pt>
                <c:pt idx="1947">
                  <c:v>11.4</c:v>
                </c:pt>
                <c:pt idx="1948">
                  <c:v>11.4</c:v>
                </c:pt>
                <c:pt idx="1949">
                  <c:v>11.3</c:v>
                </c:pt>
                <c:pt idx="1950">
                  <c:v>11.5</c:v>
                </c:pt>
                <c:pt idx="1951">
                  <c:v>11.3</c:v>
                </c:pt>
                <c:pt idx="1952">
                  <c:v>11.6</c:v>
                </c:pt>
                <c:pt idx="1953">
                  <c:v>11.7</c:v>
                </c:pt>
                <c:pt idx="1954">
                  <c:v>11.8</c:v>
                </c:pt>
                <c:pt idx="1955">
                  <c:v>11.8</c:v>
                </c:pt>
                <c:pt idx="1956">
                  <c:v>11.7</c:v>
                </c:pt>
                <c:pt idx="1957">
                  <c:v>11.8</c:v>
                </c:pt>
                <c:pt idx="1958">
                  <c:v>11.7</c:v>
                </c:pt>
                <c:pt idx="1959">
                  <c:v>11.5</c:v>
                </c:pt>
                <c:pt idx="1960">
                  <c:v>11.5</c:v>
                </c:pt>
                <c:pt idx="1961">
                  <c:v>11.6</c:v>
                </c:pt>
                <c:pt idx="1962">
                  <c:v>11.5</c:v>
                </c:pt>
                <c:pt idx="1963">
                  <c:v>11.5</c:v>
                </c:pt>
                <c:pt idx="1964">
                  <c:v>11.3</c:v>
                </c:pt>
                <c:pt idx="1965">
                  <c:v>11.4</c:v>
                </c:pt>
                <c:pt idx="1966">
                  <c:v>11.5</c:v>
                </c:pt>
                <c:pt idx="1967">
                  <c:v>11.4</c:v>
                </c:pt>
                <c:pt idx="1968">
                  <c:v>11.3</c:v>
                </c:pt>
                <c:pt idx="1969">
                  <c:v>11.5</c:v>
                </c:pt>
                <c:pt idx="1970">
                  <c:v>11.4</c:v>
                </c:pt>
                <c:pt idx="1971">
                  <c:v>11.3</c:v>
                </c:pt>
                <c:pt idx="1972">
                  <c:v>11.3</c:v>
                </c:pt>
                <c:pt idx="1973">
                  <c:v>11.3</c:v>
                </c:pt>
                <c:pt idx="1974">
                  <c:v>11.6</c:v>
                </c:pt>
                <c:pt idx="1975">
                  <c:v>11.6</c:v>
                </c:pt>
                <c:pt idx="1976">
                  <c:v>11.5</c:v>
                </c:pt>
                <c:pt idx="1977">
                  <c:v>11.6</c:v>
                </c:pt>
                <c:pt idx="1978">
                  <c:v>11.7</c:v>
                </c:pt>
                <c:pt idx="1979">
                  <c:v>11.6</c:v>
                </c:pt>
                <c:pt idx="1980">
                  <c:v>11.6</c:v>
                </c:pt>
                <c:pt idx="1981">
                  <c:v>11.7</c:v>
                </c:pt>
                <c:pt idx="1982">
                  <c:v>11.7</c:v>
                </c:pt>
                <c:pt idx="1983">
                  <c:v>11.7</c:v>
                </c:pt>
                <c:pt idx="1984">
                  <c:v>11.8</c:v>
                </c:pt>
                <c:pt idx="1985">
                  <c:v>11.7</c:v>
                </c:pt>
                <c:pt idx="1986">
                  <c:v>11.5</c:v>
                </c:pt>
                <c:pt idx="1987">
                  <c:v>11.6</c:v>
                </c:pt>
                <c:pt idx="1988">
                  <c:v>11.6</c:v>
                </c:pt>
                <c:pt idx="1989">
                  <c:v>11.6</c:v>
                </c:pt>
                <c:pt idx="1990">
                  <c:v>11.7</c:v>
                </c:pt>
                <c:pt idx="1991">
                  <c:v>11.7</c:v>
                </c:pt>
                <c:pt idx="1992">
                  <c:v>11.7</c:v>
                </c:pt>
                <c:pt idx="1993">
                  <c:v>11.7</c:v>
                </c:pt>
                <c:pt idx="1994">
                  <c:v>11.5</c:v>
                </c:pt>
                <c:pt idx="1995">
                  <c:v>11.1</c:v>
                </c:pt>
                <c:pt idx="1996">
                  <c:v>11</c:v>
                </c:pt>
                <c:pt idx="1997">
                  <c:v>11.1</c:v>
                </c:pt>
                <c:pt idx="1998">
                  <c:v>11</c:v>
                </c:pt>
                <c:pt idx="1999">
                  <c:v>11.1</c:v>
                </c:pt>
                <c:pt idx="2000">
                  <c:v>11.2</c:v>
                </c:pt>
                <c:pt idx="2001">
                  <c:v>11.3</c:v>
                </c:pt>
                <c:pt idx="2002">
                  <c:v>11.5</c:v>
                </c:pt>
                <c:pt idx="2003">
                  <c:v>11.5</c:v>
                </c:pt>
                <c:pt idx="2004">
                  <c:v>11.5</c:v>
                </c:pt>
                <c:pt idx="2005">
                  <c:v>11.6</c:v>
                </c:pt>
                <c:pt idx="2006">
                  <c:v>11.6</c:v>
                </c:pt>
                <c:pt idx="2007">
                  <c:v>11.6</c:v>
                </c:pt>
                <c:pt idx="2008">
                  <c:v>11.6</c:v>
                </c:pt>
                <c:pt idx="2009">
                  <c:v>11.4</c:v>
                </c:pt>
                <c:pt idx="2010">
                  <c:v>11.7</c:v>
                </c:pt>
                <c:pt idx="2011">
                  <c:v>11.9</c:v>
                </c:pt>
                <c:pt idx="2012">
                  <c:v>11.7</c:v>
                </c:pt>
                <c:pt idx="2013">
                  <c:v>11.8</c:v>
                </c:pt>
                <c:pt idx="2014">
                  <c:v>11.8</c:v>
                </c:pt>
                <c:pt idx="2015">
                  <c:v>12</c:v>
                </c:pt>
                <c:pt idx="2016">
                  <c:v>12.1</c:v>
                </c:pt>
                <c:pt idx="2017">
                  <c:v>12</c:v>
                </c:pt>
                <c:pt idx="2018">
                  <c:v>12</c:v>
                </c:pt>
                <c:pt idx="2019">
                  <c:v>12</c:v>
                </c:pt>
                <c:pt idx="2020">
                  <c:v>12</c:v>
                </c:pt>
                <c:pt idx="2021">
                  <c:v>11.9</c:v>
                </c:pt>
                <c:pt idx="2022">
                  <c:v>11.6</c:v>
                </c:pt>
                <c:pt idx="2023">
                  <c:v>11.3</c:v>
                </c:pt>
                <c:pt idx="2024">
                  <c:v>11</c:v>
                </c:pt>
                <c:pt idx="2025">
                  <c:v>10.7</c:v>
                </c:pt>
                <c:pt idx="2026">
                  <c:v>10.7</c:v>
                </c:pt>
                <c:pt idx="2027">
                  <c:v>10.8</c:v>
                </c:pt>
                <c:pt idx="2028">
                  <c:v>10.9</c:v>
                </c:pt>
                <c:pt idx="2029">
                  <c:v>11</c:v>
                </c:pt>
                <c:pt idx="2030">
                  <c:v>11</c:v>
                </c:pt>
                <c:pt idx="2031">
                  <c:v>11</c:v>
                </c:pt>
                <c:pt idx="2032">
                  <c:v>10.9</c:v>
                </c:pt>
                <c:pt idx="2033">
                  <c:v>10.9</c:v>
                </c:pt>
                <c:pt idx="2034">
                  <c:v>11</c:v>
                </c:pt>
                <c:pt idx="2035">
                  <c:v>11.2</c:v>
                </c:pt>
                <c:pt idx="2036">
                  <c:v>11.3</c:v>
                </c:pt>
                <c:pt idx="2037">
                  <c:v>11.4</c:v>
                </c:pt>
                <c:pt idx="2038">
                  <c:v>11.3</c:v>
                </c:pt>
                <c:pt idx="2039">
                  <c:v>10.9</c:v>
                </c:pt>
                <c:pt idx="2040">
                  <c:v>10.9</c:v>
                </c:pt>
                <c:pt idx="2041">
                  <c:v>10.9</c:v>
                </c:pt>
                <c:pt idx="2042">
                  <c:v>10.9</c:v>
                </c:pt>
                <c:pt idx="2043">
                  <c:v>10.7</c:v>
                </c:pt>
                <c:pt idx="2044">
                  <c:v>10.7</c:v>
                </c:pt>
                <c:pt idx="2045">
                  <c:v>10.7</c:v>
                </c:pt>
                <c:pt idx="2046">
                  <c:v>10.6</c:v>
                </c:pt>
                <c:pt idx="2047">
                  <c:v>10.7</c:v>
                </c:pt>
                <c:pt idx="2048">
                  <c:v>10.8</c:v>
                </c:pt>
                <c:pt idx="2049">
                  <c:v>10.7</c:v>
                </c:pt>
                <c:pt idx="2050">
                  <c:v>11.1</c:v>
                </c:pt>
                <c:pt idx="2051">
                  <c:v>11.2</c:v>
                </c:pt>
                <c:pt idx="2052">
                  <c:v>11.2</c:v>
                </c:pt>
                <c:pt idx="2053">
                  <c:v>11.1</c:v>
                </c:pt>
                <c:pt idx="2054">
                  <c:v>11.1</c:v>
                </c:pt>
                <c:pt idx="2055">
                  <c:v>10.9</c:v>
                </c:pt>
                <c:pt idx="2056">
                  <c:v>10.8</c:v>
                </c:pt>
                <c:pt idx="2057">
                  <c:v>10.8</c:v>
                </c:pt>
                <c:pt idx="2058">
                  <c:v>10.9</c:v>
                </c:pt>
                <c:pt idx="2059">
                  <c:v>10.6</c:v>
                </c:pt>
                <c:pt idx="2060">
                  <c:v>10.7</c:v>
                </c:pt>
                <c:pt idx="2061">
                  <c:v>11.4</c:v>
                </c:pt>
                <c:pt idx="2062">
                  <c:v>11.6</c:v>
                </c:pt>
                <c:pt idx="2063">
                  <c:v>12.2</c:v>
                </c:pt>
                <c:pt idx="2064">
                  <c:v>12.3</c:v>
                </c:pt>
                <c:pt idx="2065">
                  <c:v>11.4</c:v>
                </c:pt>
                <c:pt idx="2066">
                  <c:v>10.9</c:v>
                </c:pt>
                <c:pt idx="2067">
                  <c:v>10.9</c:v>
                </c:pt>
                <c:pt idx="2068">
                  <c:v>10.8</c:v>
                </c:pt>
                <c:pt idx="2069">
                  <c:v>10.7</c:v>
                </c:pt>
                <c:pt idx="2070">
                  <c:v>10.7</c:v>
                </c:pt>
                <c:pt idx="2071">
                  <c:v>10.7</c:v>
                </c:pt>
                <c:pt idx="2072">
                  <c:v>10.5</c:v>
                </c:pt>
                <c:pt idx="2073">
                  <c:v>10.3</c:v>
                </c:pt>
                <c:pt idx="2074">
                  <c:v>10.4</c:v>
                </c:pt>
                <c:pt idx="2075">
                  <c:v>10.5</c:v>
                </c:pt>
                <c:pt idx="2076">
                  <c:v>10.3</c:v>
                </c:pt>
                <c:pt idx="2077">
                  <c:v>10.2</c:v>
                </c:pt>
                <c:pt idx="2078">
                  <c:v>10.1</c:v>
                </c:pt>
                <c:pt idx="2079">
                  <c:v>10.3</c:v>
                </c:pt>
                <c:pt idx="2080">
                  <c:v>10.2</c:v>
                </c:pt>
                <c:pt idx="2081">
                  <c:v>10.1</c:v>
                </c:pt>
                <c:pt idx="2082">
                  <c:v>10.2</c:v>
                </c:pt>
                <c:pt idx="2083">
                  <c:v>10.3</c:v>
                </c:pt>
                <c:pt idx="2084">
                  <c:v>10.2</c:v>
                </c:pt>
                <c:pt idx="2085">
                  <c:v>10.2</c:v>
                </c:pt>
                <c:pt idx="2086">
                  <c:v>10.5</c:v>
                </c:pt>
                <c:pt idx="2087">
                  <c:v>10.8</c:v>
                </c:pt>
                <c:pt idx="2088">
                  <c:v>11</c:v>
                </c:pt>
                <c:pt idx="2089">
                  <c:v>10.7</c:v>
                </c:pt>
                <c:pt idx="2090">
                  <c:v>10.6</c:v>
                </c:pt>
                <c:pt idx="2091">
                  <c:v>10.5</c:v>
                </c:pt>
                <c:pt idx="2092">
                  <c:v>10.8</c:v>
                </c:pt>
                <c:pt idx="2093">
                  <c:v>11.1</c:v>
                </c:pt>
                <c:pt idx="2094">
                  <c:v>11.6</c:v>
                </c:pt>
                <c:pt idx="2095">
                  <c:v>11.9</c:v>
                </c:pt>
                <c:pt idx="2096">
                  <c:v>11.5</c:v>
                </c:pt>
                <c:pt idx="2097">
                  <c:v>11.1</c:v>
                </c:pt>
                <c:pt idx="2098">
                  <c:v>10.8</c:v>
                </c:pt>
                <c:pt idx="2099">
                  <c:v>10.7</c:v>
                </c:pt>
                <c:pt idx="2100">
                  <c:v>10.6</c:v>
                </c:pt>
                <c:pt idx="2101">
                  <c:v>10.6</c:v>
                </c:pt>
                <c:pt idx="2102">
                  <c:v>10.5</c:v>
                </c:pt>
                <c:pt idx="2103">
                  <c:v>10.5</c:v>
                </c:pt>
                <c:pt idx="2104">
                  <c:v>10.3</c:v>
                </c:pt>
                <c:pt idx="2105">
                  <c:v>10.3</c:v>
                </c:pt>
                <c:pt idx="2106">
                  <c:v>10.7</c:v>
                </c:pt>
                <c:pt idx="2107">
                  <c:v>10.8</c:v>
                </c:pt>
                <c:pt idx="2108">
                  <c:v>11.1</c:v>
                </c:pt>
                <c:pt idx="2109">
                  <c:v>11.5</c:v>
                </c:pt>
                <c:pt idx="2110">
                  <c:v>11.7</c:v>
                </c:pt>
                <c:pt idx="2111">
                  <c:v>11.9</c:v>
                </c:pt>
                <c:pt idx="2112">
                  <c:v>11.7</c:v>
                </c:pt>
                <c:pt idx="2113">
                  <c:v>11.7</c:v>
                </c:pt>
                <c:pt idx="2114">
                  <c:v>11.7</c:v>
                </c:pt>
                <c:pt idx="2115">
                  <c:v>11.8</c:v>
                </c:pt>
                <c:pt idx="2116">
                  <c:v>11.7</c:v>
                </c:pt>
                <c:pt idx="2117">
                  <c:v>11.6</c:v>
                </c:pt>
                <c:pt idx="2118">
                  <c:v>11.5</c:v>
                </c:pt>
                <c:pt idx="2119">
                  <c:v>11.4</c:v>
                </c:pt>
                <c:pt idx="2120">
                  <c:v>11.3</c:v>
                </c:pt>
                <c:pt idx="2121">
                  <c:v>11.2</c:v>
                </c:pt>
                <c:pt idx="2122">
                  <c:v>11.4</c:v>
                </c:pt>
                <c:pt idx="2123">
                  <c:v>11.5</c:v>
                </c:pt>
                <c:pt idx="2124">
                  <c:v>11.6</c:v>
                </c:pt>
                <c:pt idx="2125">
                  <c:v>11.7</c:v>
                </c:pt>
                <c:pt idx="2126">
                  <c:v>11.8</c:v>
                </c:pt>
                <c:pt idx="2127">
                  <c:v>13</c:v>
                </c:pt>
                <c:pt idx="2128">
                  <c:v>13.4</c:v>
                </c:pt>
                <c:pt idx="2129">
                  <c:v>11.2</c:v>
                </c:pt>
                <c:pt idx="2130">
                  <c:v>9.4</c:v>
                </c:pt>
                <c:pt idx="2131">
                  <c:v>8.8</c:v>
                </c:pt>
                <c:pt idx="2132">
                  <c:v>8.4</c:v>
                </c:pt>
                <c:pt idx="2133">
                  <c:v>8</c:v>
                </c:pt>
                <c:pt idx="2134">
                  <c:v>7.5</c:v>
                </c:pt>
                <c:pt idx="2135">
                  <c:v>7.6</c:v>
                </c:pt>
                <c:pt idx="2136">
                  <c:v>7.5</c:v>
                </c:pt>
                <c:pt idx="2137">
                  <c:v>7.5</c:v>
                </c:pt>
                <c:pt idx="2138">
                  <c:v>7.4</c:v>
                </c:pt>
                <c:pt idx="2139">
                  <c:v>7.1</c:v>
                </c:pt>
                <c:pt idx="2140">
                  <c:v>7</c:v>
                </c:pt>
                <c:pt idx="2141">
                  <c:v>6.9</c:v>
                </c:pt>
                <c:pt idx="2142">
                  <c:v>6.9</c:v>
                </c:pt>
                <c:pt idx="2143">
                  <c:v>6.8</c:v>
                </c:pt>
                <c:pt idx="2144">
                  <c:v>6.8</c:v>
                </c:pt>
                <c:pt idx="2145">
                  <c:v>6.8</c:v>
                </c:pt>
                <c:pt idx="2146">
                  <c:v>6.9</c:v>
                </c:pt>
                <c:pt idx="2147">
                  <c:v>7.2</c:v>
                </c:pt>
                <c:pt idx="2148">
                  <c:v>6.4</c:v>
                </c:pt>
                <c:pt idx="2149">
                  <c:v>6.2</c:v>
                </c:pt>
                <c:pt idx="2150">
                  <c:v>5.9</c:v>
                </c:pt>
                <c:pt idx="2151">
                  <c:v>5.6</c:v>
                </c:pt>
                <c:pt idx="2152">
                  <c:v>5.4</c:v>
                </c:pt>
                <c:pt idx="2153">
                  <c:v>5.3</c:v>
                </c:pt>
                <c:pt idx="2154">
                  <c:v>5.2</c:v>
                </c:pt>
                <c:pt idx="2155">
                  <c:v>5</c:v>
                </c:pt>
                <c:pt idx="2156">
                  <c:v>4.5</c:v>
                </c:pt>
                <c:pt idx="2157">
                  <c:v>4.3</c:v>
                </c:pt>
                <c:pt idx="2158">
                  <c:v>4.4</c:v>
                </c:pt>
                <c:pt idx="2159">
                  <c:v>4.4</c:v>
                </c:pt>
                <c:pt idx="2160">
                  <c:v>4.3</c:v>
                </c:pt>
                <c:pt idx="2161">
                  <c:v>4.3</c:v>
                </c:pt>
                <c:pt idx="2162">
                  <c:v>3.9</c:v>
                </c:pt>
                <c:pt idx="2163">
                  <c:v>4.2</c:v>
                </c:pt>
                <c:pt idx="2164">
                  <c:v>4</c:v>
                </c:pt>
                <c:pt idx="2165">
                  <c:v>3.6</c:v>
                </c:pt>
                <c:pt idx="2166">
                  <c:v>3.6</c:v>
                </c:pt>
                <c:pt idx="2167">
                  <c:v>3.5</c:v>
                </c:pt>
                <c:pt idx="2168">
                  <c:v>3.1</c:v>
                </c:pt>
                <c:pt idx="2169">
                  <c:v>3</c:v>
                </c:pt>
                <c:pt idx="2170">
                  <c:v>3</c:v>
                </c:pt>
                <c:pt idx="2171">
                  <c:v>2.9</c:v>
                </c:pt>
                <c:pt idx="2172">
                  <c:v>3.1</c:v>
                </c:pt>
                <c:pt idx="2173">
                  <c:v>3</c:v>
                </c:pt>
                <c:pt idx="2174">
                  <c:v>2.7</c:v>
                </c:pt>
                <c:pt idx="2175">
                  <c:v>3.2</c:v>
                </c:pt>
                <c:pt idx="2176">
                  <c:v>2.8</c:v>
                </c:pt>
                <c:pt idx="2177">
                  <c:v>3</c:v>
                </c:pt>
                <c:pt idx="2178">
                  <c:v>2.4</c:v>
                </c:pt>
                <c:pt idx="2179">
                  <c:v>2.6</c:v>
                </c:pt>
                <c:pt idx="2180">
                  <c:v>2.5</c:v>
                </c:pt>
                <c:pt idx="2181">
                  <c:v>2.5</c:v>
                </c:pt>
                <c:pt idx="2182">
                  <c:v>2.3</c:v>
                </c:pt>
                <c:pt idx="2183">
                  <c:v>2.2</c:v>
                </c:pt>
                <c:pt idx="2184">
                  <c:v>2.7</c:v>
                </c:pt>
                <c:pt idx="2185">
                  <c:v>2.7</c:v>
                </c:pt>
                <c:pt idx="2186">
                  <c:v>2.6</c:v>
                </c:pt>
                <c:pt idx="2187">
                  <c:v>2.4</c:v>
                </c:pt>
                <c:pt idx="2188">
                  <c:v>2.4</c:v>
                </c:pt>
                <c:pt idx="2189">
                  <c:v>2</c:v>
                </c:pt>
                <c:pt idx="2190">
                  <c:v>1.5</c:v>
                </c:pt>
                <c:pt idx="2191">
                  <c:v>2.1</c:v>
                </c:pt>
                <c:pt idx="2192">
                  <c:v>1.5</c:v>
                </c:pt>
                <c:pt idx="2193">
                  <c:v>2.2</c:v>
                </c:pt>
                <c:pt idx="2194">
                  <c:v>1.2</c:v>
                </c:pt>
                <c:pt idx="2195">
                  <c:v>2.1</c:v>
                </c:pt>
                <c:pt idx="2196">
                  <c:v>1.6</c:v>
                </c:pt>
                <c:pt idx="2197">
                  <c:v>1.9</c:v>
                </c:pt>
                <c:pt idx="2198">
                  <c:v>2</c:v>
                </c:pt>
                <c:pt idx="2199">
                  <c:v>2.1</c:v>
                </c:pt>
                <c:pt idx="2200">
                  <c:v>2.2</c:v>
                </c:pt>
                <c:pt idx="2201">
                  <c:v>2.4</c:v>
                </c:pt>
                <c:pt idx="2202">
                  <c:v>2.4</c:v>
                </c:pt>
                <c:pt idx="2203">
                  <c:v>2.3</c:v>
                </c:pt>
                <c:pt idx="2204">
                  <c:v>2.3</c:v>
                </c:pt>
                <c:pt idx="2205">
                  <c:v>2.3</c:v>
                </c:pt>
                <c:pt idx="2206">
                  <c:v>1.9</c:v>
                </c:pt>
                <c:pt idx="2207">
                  <c:v>1.8</c:v>
                </c:pt>
                <c:pt idx="2208">
                  <c:v>1.4</c:v>
                </c:pt>
                <c:pt idx="2209">
                  <c:v>1.8</c:v>
                </c:pt>
                <c:pt idx="2210">
                  <c:v>1.7</c:v>
                </c:pt>
                <c:pt idx="2211">
                  <c:v>1.7</c:v>
                </c:pt>
                <c:pt idx="2212">
                  <c:v>1.4</c:v>
                </c:pt>
                <c:pt idx="2213">
                  <c:v>0.8</c:v>
                </c:pt>
                <c:pt idx="2214">
                  <c:v>1.1</c:v>
                </c:pt>
                <c:pt idx="2215">
                  <c:v>1.9</c:v>
                </c:pt>
                <c:pt idx="2216">
                  <c:v>2.1</c:v>
                </c:pt>
                <c:pt idx="2217">
                  <c:v>1.9</c:v>
                </c:pt>
                <c:pt idx="2218">
                  <c:v>2</c:v>
                </c:pt>
                <c:pt idx="2219">
                  <c:v>0.8</c:v>
                </c:pt>
                <c:pt idx="2220">
                  <c:v>1.6</c:v>
                </c:pt>
                <c:pt idx="2221">
                  <c:v>1.5</c:v>
                </c:pt>
                <c:pt idx="2222">
                  <c:v>1.2</c:v>
                </c:pt>
                <c:pt idx="2223">
                  <c:v>1.5</c:v>
                </c:pt>
                <c:pt idx="2224">
                  <c:v>2</c:v>
                </c:pt>
                <c:pt idx="2225">
                  <c:v>1.4</c:v>
                </c:pt>
                <c:pt idx="2226">
                  <c:v>1.5</c:v>
                </c:pt>
                <c:pt idx="2227">
                  <c:v>1.4</c:v>
                </c:pt>
                <c:pt idx="2228">
                  <c:v>1.7</c:v>
                </c:pt>
                <c:pt idx="2229">
                  <c:v>2</c:v>
                </c:pt>
                <c:pt idx="2230">
                  <c:v>1.7</c:v>
                </c:pt>
                <c:pt idx="2231">
                  <c:v>0.8</c:v>
                </c:pt>
                <c:pt idx="2232">
                  <c:v>2</c:v>
                </c:pt>
                <c:pt idx="2233">
                  <c:v>1.9</c:v>
                </c:pt>
                <c:pt idx="2234">
                  <c:v>1.8</c:v>
                </c:pt>
                <c:pt idx="2235">
                  <c:v>2.2</c:v>
                </c:pt>
                <c:pt idx="2236">
                  <c:v>1.9</c:v>
                </c:pt>
                <c:pt idx="2237">
                  <c:v>1.9</c:v>
                </c:pt>
                <c:pt idx="2238">
                  <c:v>1.7</c:v>
                </c:pt>
                <c:pt idx="2239">
                  <c:v>1.4</c:v>
                </c:pt>
                <c:pt idx="2240">
                  <c:v>1.5</c:v>
                </c:pt>
                <c:pt idx="2241">
                  <c:v>1.9</c:v>
                </c:pt>
                <c:pt idx="2242">
                  <c:v>2.2</c:v>
                </c:pt>
                <c:pt idx="2243">
                  <c:v>2.4</c:v>
                </c:pt>
                <c:pt idx="2244">
                  <c:v>2.1</c:v>
                </c:pt>
                <c:pt idx="2245">
                  <c:v>2.3</c:v>
                </c:pt>
                <c:pt idx="2246">
                  <c:v>2</c:v>
                </c:pt>
                <c:pt idx="2247">
                  <c:v>1.8</c:v>
                </c:pt>
                <c:pt idx="2248">
                  <c:v>2</c:v>
                </c:pt>
                <c:pt idx="2249">
                  <c:v>2.7</c:v>
                </c:pt>
                <c:pt idx="2250">
                  <c:v>2.2</c:v>
                </c:pt>
                <c:pt idx="2251">
                  <c:v>2.4</c:v>
                </c:pt>
                <c:pt idx="2252">
                  <c:v>2.5</c:v>
                </c:pt>
                <c:pt idx="2253">
                  <c:v>2.3</c:v>
                </c:pt>
                <c:pt idx="2254">
                  <c:v>2.4</c:v>
                </c:pt>
                <c:pt idx="2255">
                  <c:v>2.5</c:v>
                </c:pt>
                <c:pt idx="2256">
                  <c:v>2.2</c:v>
                </c:pt>
                <c:pt idx="2257">
                  <c:v>2.6</c:v>
                </c:pt>
                <c:pt idx="2258">
                  <c:v>2.4</c:v>
                </c:pt>
                <c:pt idx="2259">
                  <c:v>2.4</c:v>
                </c:pt>
                <c:pt idx="2260">
                  <c:v>2.2</c:v>
                </c:pt>
                <c:pt idx="2261">
                  <c:v>2.2</c:v>
                </c:pt>
                <c:pt idx="2262">
                  <c:v>2.2</c:v>
                </c:pt>
                <c:pt idx="2263">
                  <c:v>2.2</c:v>
                </c:pt>
                <c:pt idx="2264">
                  <c:v>2.2</c:v>
                </c:pt>
                <c:pt idx="2265">
                  <c:v>2.3</c:v>
                </c:pt>
                <c:pt idx="2266">
                  <c:v>2.4</c:v>
                </c:pt>
                <c:pt idx="2267">
                  <c:v>2.3</c:v>
                </c:pt>
                <c:pt idx="2268">
                  <c:v>2.4</c:v>
                </c:pt>
                <c:pt idx="2269">
                  <c:v>2.3</c:v>
                </c:pt>
                <c:pt idx="2270">
                  <c:v>2.1</c:v>
                </c:pt>
                <c:pt idx="2271">
                  <c:v>2.2</c:v>
                </c:pt>
                <c:pt idx="2272">
                  <c:v>2.3</c:v>
                </c:pt>
                <c:pt idx="2273">
                  <c:v>2.3</c:v>
                </c:pt>
                <c:pt idx="2274">
                  <c:v>2.1</c:v>
                </c:pt>
                <c:pt idx="2275">
                  <c:v>2.5</c:v>
                </c:pt>
                <c:pt idx="2276">
                  <c:v>2.4</c:v>
                </c:pt>
                <c:pt idx="2277">
                  <c:v>2.3</c:v>
                </c:pt>
                <c:pt idx="2278">
                  <c:v>2.3</c:v>
                </c:pt>
                <c:pt idx="2279">
                  <c:v>2.5</c:v>
                </c:pt>
                <c:pt idx="2280">
                  <c:v>2.5</c:v>
                </c:pt>
                <c:pt idx="2281">
                  <c:v>2.5</c:v>
                </c:pt>
                <c:pt idx="2282">
                  <c:v>2.5</c:v>
                </c:pt>
                <c:pt idx="2283">
                  <c:v>2.6</c:v>
                </c:pt>
                <c:pt idx="2284">
                  <c:v>2.7</c:v>
                </c:pt>
                <c:pt idx="2285">
                  <c:v>2.6</c:v>
                </c:pt>
                <c:pt idx="2286">
                  <c:v>2.6</c:v>
                </c:pt>
                <c:pt idx="2287">
                  <c:v>2.7</c:v>
                </c:pt>
                <c:pt idx="2288">
                  <c:v>2.6</c:v>
                </c:pt>
                <c:pt idx="2289">
                  <c:v>2.6</c:v>
                </c:pt>
                <c:pt idx="2290">
                  <c:v>2.7</c:v>
                </c:pt>
                <c:pt idx="2291">
                  <c:v>2.8</c:v>
                </c:pt>
                <c:pt idx="2292">
                  <c:v>2.5</c:v>
                </c:pt>
                <c:pt idx="2293">
                  <c:v>2.5</c:v>
                </c:pt>
                <c:pt idx="2294">
                  <c:v>2.6</c:v>
                </c:pt>
                <c:pt idx="2295">
                  <c:v>2.6</c:v>
                </c:pt>
                <c:pt idx="2296">
                  <c:v>2.6</c:v>
                </c:pt>
                <c:pt idx="2297">
                  <c:v>2.6</c:v>
                </c:pt>
                <c:pt idx="2298">
                  <c:v>2.6</c:v>
                </c:pt>
                <c:pt idx="2299">
                  <c:v>2.7</c:v>
                </c:pt>
                <c:pt idx="2300">
                  <c:v>2.8</c:v>
                </c:pt>
                <c:pt idx="2301">
                  <c:v>2.7</c:v>
                </c:pt>
                <c:pt idx="2302">
                  <c:v>2.6</c:v>
                </c:pt>
                <c:pt idx="2303">
                  <c:v>2.6</c:v>
                </c:pt>
                <c:pt idx="2304">
                  <c:v>2.7</c:v>
                </c:pt>
                <c:pt idx="2305">
                  <c:v>2.7</c:v>
                </c:pt>
                <c:pt idx="2306">
                  <c:v>2.7</c:v>
                </c:pt>
                <c:pt idx="2307">
                  <c:v>2.8</c:v>
                </c:pt>
                <c:pt idx="2308">
                  <c:v>2.6</c:v>
                </c:pt>
                <c:pt idx="2309">
                  <c:v>2.5</c:v>
                </c:pt>
                <c:pt idx="2310">
                  <c:v>2.5</c:v>
                </c:pt>
                <c:pt idx="2311">
                  <c:v>2.6</c:v>
                </c:pt>
                <c:pt idx="2312">
                  <c:v>1.2</c:v>
                </c:pt>
                <c:pt idx="2313">
                  <c:v>0.9</c:v>
                </c:pt>
                <c:pt idx="2314">
                  <c:v>0.8</c:v>
                </c:pt>
                <c:pt idx="2315">
                  <c:v>0.3</c:v>
                </c:pt>
                <c:pt idx="2316">
                  <c:v>0.4</c:v>
                </c:pt>
                <c:pt idx="2317">
                  <c:v>0.3</c:v>
                </c:pt>
                <c:pt idx="2318">
                  <c:v>0.1</c:v>
                </c:pt>
                <c:pt idx="2319">
                  <c:v>0</c:v>
                </c:pt>
                <c:pt idx="2320">
                  <c:v>0</c:v>
                </c:pt>
                <c:pt idx="2321">
                  <c:v>-0.1</c:v>
                </c:pt>
                <c:pt idx="2322">
                  <c:v>-0.3</c:v>
                </c:pt>
                <c:pt idx="2323">
                  <c:v>-0.1</c:v>
                </c:pt>
                <c:pt idx="2324">
                  <c:v>-0.1</c:v>
                </c:pt>
                <c:pt idx="2325">
                  <c:v>-0.1</c:v>
                </c:pt>
                <c:pt idx="2326">
                  <c:v>0</c:v>
                </c:pt>
                <c:pt idx="2327">
                  <c:v>0.1</c:v>
                </c:pt>
                <c:pt idx="2328">
                  <c:v>0</c:v>
                </c:pt>
                <c:pt idx="2329">
                  <c:v>0</c:v>
                </c:pt>
                <c:pt idx="2330">
                  <c:v>-0.1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0.1</c:v>
                </c:pt>
                <c:pt idx="2337">
                  <c:v>0.1</c:v>
                </c:pt>
                <c:pt idx="2338">
                  <c:v>0.2</c:v>
                </c:pt>
                <c:pt idx="2339">
                  <c:v>0</c:v>
                </c:pt>
                <c:pt idx="2340">
                  <c:v>0.1</c:v>
                </c:pt>
                <c:pt idx="2341">
                  <c:v>0.1</c:v>
                </c:pt>
                <c:pt idx="2342">
                  <c:v>0.2</c:v>
                </c:pt>
                <c:pt idx="2343">
                  <c:v>0.1</c:v>
                </c:pt>
                <c:pt idx="2344">
                  <c:v>0.2</c:v>
                </c:pt>
                <c:pt idx="2345">
                  <c:v>0.2</c:v>
                </c:pt>
                <c:pt idx="2346">
                  <c:v>0.4</c:v>
                </c:pt>
                <c:pt idx="2347">
                  <c:v>0.6</c:v>
                </c:pt>
                <c:pt idx="2348">
                  <c:v>0.6</c:v>
                </c:pt>
                <c:pt idx="2349">
                  <c:v>0.8</c:v>
                </c:pt>
                <c:pt idx="2350">
                  <c:v>1</c:v>
                </c:pt>
                <c:pt idx="2351">
                  <c:v>1.2</c:v>
                </c:pt>
                <c:pt idx="2352">
                  <c:v>1.7</c:v>
                </c:pt>
                <c:pt idx="2353">
                  <c:v>2.2</c:v>
                </c:pt>
                <c:pt idx="2354">
                  <c:v>2.3</c:v>
                </c:pt>
                <c:pt idx="2355">
                  <c:v>2.5</c:v>
                </c:pt>
                <c:pt idx="2356">
                  <c:v>2.4</c:v>
                </c:pt>
                <c:pt idx="2357">
                  <c:v>2.8</c:v>
                </c:pt>
                <c:pt idx="2358">
                  <c:v>2.9</c:v>
                </c:pt>
                <c:pt idx="2359">
                  <c:v>3.6</c:v>
                </c:pt>
                <c:pt idx="2360">
                  <c:v>3.2</c:v>
                </c:pt>
                <c:pt idx="2361">
                  <c:v>3.4</c:v>
                </c:pt>
                <c:pt idx="2362">
                  <c:v>3.5</c:v>
                </c:pt>
                <c:pt idx="2363">
                  <c:v>3.8</c:v>
                </c:pt>
                <c:pt idx="2364">
                  <c:v>4</c:v>
                </c:pt>
                <c:pt idx="2365">
                  <c:v>3.9</c:v>
                </c:pt>
                <c:pt idx="2366">
                  <c:v>4.1</c:v>
                </c:pt>
                <c:pt idx="2367">
                  <c:v>4.5</c:v>
                </c:pt>
                <c:pt idx="2368">
                  <c:v>4.4</c:v>
                </c:pt>
                <c:pt idx="2369">
                  <c:v>4.3</c:v>
                </c:pt>
                <c:pt idx="2370">
                  <c:v>4.8</c:v>
                </c:pt>
                <c:pt idx="2371">
                  <c:v>4.7</c:v>
                </c:pt>
                <c:pt idx="2372">
                  <c:v>5.2</c:v>
                </c:pt>
                <c:pt idx="2373">
                  <c:v>5.1</c:v>
                </c:pt>
                <c:pt idx="2374">
                  <c:v>5</c:v>
                </c:pt>
                <c:pt idx="2375">
                  <c:v>5.3</c:v>
                </c:pt>
                <c:pt idx="2376">
                  <c:v>5.6</c:v>
                </c:pt>
                <c:pt idx="2377">
                  <c:v>5.5</c:v>
                </c:pt>
                <c:pt idx="2378">
                  <c:v>5.6</c:v>
                </c:pt>
                <c:pt idx="2379">
                  <c:v>5.8</c:v>
                </c:pt>
                <c:pt idx="2380">
                  <c:v>5.4</c:v>
                </c:pt>
                <c:pt idx="2381">
                  <c:v>5.7</c:v>
                </c:pt>
                <c:pt idx="2382">
                  <c:v>5.7</c:v>
                </c:pt>
                <c:pt idx="2383">
                  <c:v>6</c:v>
                </c:pt>
                <c:pt idx="2384">
                  <c:v>6.1</c:v>
                </c:pt>
                <c:pt idx="2385">
                  <c:v>5.8</c:v>
                </c:pt>
                <c:pt idx="2386">
                  <c:v>6</c:v>
                </c:pt>
                <c:pt idx="2387">
                  <c:v>5.8</c:v>
                </c:pt>
                <c:pt idx="2388">
                  <c:v>5.9</c:v>
                </c:pt>
                <c:pt idx="2389">
                  <c:v>6.2</c:v>
                </c:pt>
                <c:pt idx="2390">
                  <c:v>6.2</c:v>
                </c:pt>
                <c:pt idx="2391">
                  <c:v>5.8</c:v>
                </c:pt>
                <c:pt idx="2392">
                  <c:v>6</c:v>
                </c:pt>
                <c:pt idx="2393">
                  <c:v>6.3</c:v>
                </c:pt>
                <c:pt idx="2394">
                  <c:v>6.5</c:v>
                </c:pt>
                <c:pt idx="2395">
                  <c:v>6.1</c:v>
                </c:pt>
                <c:pt idx="2396">
                  <c:v>6.2</c:v>
                </c:pt>
                <c:pt idx="2397">
                  <c:v>5.9</c:v>
                </c:pt>
                <c:pt idx="2398">
                  <c:v>6.6</c:v>
                </c:pt>
                <c:pt idx="2399">
                  <c:v>6.4</c:v>
                </c:pt>
                <c:pt idx="2400">
                  <c:v>6.2</c:v>
                </c:pt>
                <c:pt idx="2401">
                  <c:v>6.1</c:v>
                </c:pt>
                <c:pt idx="2402">
                  <c:v>6.1</c:v>
                </c:pt>
                <c:pt idx="2403">
                  <c:v>5.9</c:v>
                </c:pt>
                <c:pt idx="2404">
                  <c:v>5.8</c:v>
                </c:pt>
                <c:pt idx="2405">
                  <c:v>5.7</c:v>
                </c:pt>
                <c:pt idx="2406">
                  <c:v>5.5</c:v>
                </c:pt>
                <c:pt idx="2407">
                  <c:v>5.4</c:v>
                </c:pt>
                <c:pt idx="2408">
                  <c:v>5.1</c:v>
                </c:pt>
                <c:pt idx="2409">
                  <c:v>5</c:v>
                </c:pt>
                <c:pt idx="2410">
                  <c:v>4.7</c:v>
                </c:pt>
                <c:pt idx="2411">
                  <c:v>4.7</c:v>
                </c:pt>
                <c:pt idx="2412">
                  <c:v>4.6</c:v>
                </c:pt>
                <c:pt idx="2413">
                  <c:v>4.4</c:v>
                </c:pt>
                <c:pt idx="2414">
                  <c:v>4.3</c:v>
                </c:pt>
                <c:pt idx="2415">
                  <c:v>4</c:v>
                </c:pt>
                <c:pt idx="2416">
                  <c:v>3.7</c:v>
                </c:pt>
                <c:pt idx="2417">
                  <c:v>3.1</c:v>
                </c:pt>
                <c:pt idx="2418">
                  <c:v>2.8</c:v>
                </c:pt>
                <c:pt idx="2419">
                  <c:v>2.3</c:v>
                </c:pt>
                <c:pt idx="2420">
                  <c:v>2.2</c:v>
                </c:pt>
                <c:pt idx="2421">
                  <c:v>1.8</c:v>
                </c:pt>
                <c:pt idx="2422">
                  <c:v>1.6</c:v>
                </c:pt>
                <c:pt idx="2423">
                  <c:v>2</c:v>
                </c:pt>
                <c:pt idx="2424">
                  <c:v>1.9</c:v>
                </c:pt>
                <c:pt idx="2425">
                  <c:v>1.9</c:v>
                </c:pt>
                <c:pt idx="2426">
                  <c:v>1.5</c:v>
                </c:pt>
                <c:pt idx="2427">
                  <c:v>1.6</c:v>
                </c:pt>
                <c:pt idx="2428">
                  <c:v>1.6</c:v>
                </c:pt>
                <c:pt idx="2429">
                  <c:v>1.5</c:v>
                </c:pt>
                <c:pt idx="2430">
                  <c:v>1.4</c:v>
                </c:pt>
                <c:pt idx="2431">
                  <c:v>1.2</c:v>
                </c:pt>
                <c:pt idx="2432">
                  <c:v>1</c:v>
                </c:pt>
                <c:pt idx="2433">
                  <c:v>0.5</c:v>
                </c:pt>
                <c:pt idx="2434">
                  <c:v>0.5</c:v>
                </c:pt>
                <c:pt idx="2435">
                  <c:v>0.4</c:v>
                </c:pt>
                <c:pt idx="2436">
                  <c:v>0.5</c:v>
                </c:pt>
                <c:pt idx="2437">
                  <c:v>0.5</c:v>
                </c:pt>
                <c:pt idx="2438">
                  <c:v>0.5</c:v>
                </c:pt>
                <c:pt idx="2439">
                  <c:v>0.4</c:v>
                </c:pt>
                <c:pt idx="2440">
                  <c:v>0.7</c:v>
                </c:pt>
                <c:pt idx="2441">
                  <c:v>1.1</c:v>
                </c:pt>
                <c:pt idx="2442">
                  <c:v>1.2</c:v>
                </c:pt>
                <c:pt idx="2443">
                  <c:v>1.3</c:v>
                </c:pt>
                <c:pt idx="2444">
                  <c:v>1.2</c:v>
                </c:pt>
                <c:pt idx="2445">
                  <c:v>1</c:v>
                </c:pt>
                <c:pt idx="2446">
                  <c:v>0.8</c:v>
                </c:pt>
                <c:pt idx="2447">
                  <c:v>0.8</c:v>
                </c:pt>
                <c:pt idx="2448">
                  <c:v>1</c:v>
                </c:pt>
                <c:pt idx="2449">
                  <c:v>0.6</c:v>
                </c:pt>
                <c:pt idx="2450">
                  <c:v>0.6</c:v>
                </c:pt>
                <c:pt idx="2451">
                  <c:v>0.3</c:v>
                </c:pt>
                <c:pt idx="2452">
                  <c:v>0.4</c:v>
                </c:pt>
                <c:pt idx="2453">
                  <c:v>0.2</c:v>
                </c:pt>
                <c:pt idx="2454">
                  <c:v>0.2</c:v>
                </c:pt>
                <c:pt idx="2455">
                  <c:v>0.2</c:v>
                </c:pt>
                <c:pt idx="2456">
                  <c:v>-0.1</c:v>
                </c:pt>
                <c:pt idx="2457">
                  <c:v>-0.1</c:v>
                </c:pt>
                <c:pt idx="2458">
                  <c:v>0.4</c:v>
                </c:pt>
                <c:pt idx="2459">
                  <c:v>0.3</c:v>
                </c:pt>
                <c:pt idx="2460">
                  <c:v>0</c:v>
                </c:pt>
                <c:pt idx="2461">
                  <c:v>0.1</c:v>
                </c:pt>
                <c:pt idx="2462">
                  <c:v>0</c:v>
                </c:pt>
                <c:pt idx="2463">
                  <c:v>0.1</c:v>
                </c:pt>
                <c:pt idx="2464">
                  <c:v>0.1</c:v>
                </c:pt>
                <c:pt idx="2465">
                  <c:v>0</c:v>
                </c:pt>
                <c:pt idx="2466">
                  <c:v>0.3</c:v>
                </c:pt>
                <c:pt idx="2467">
                  <c:v>-0.2</c:v>
                </c:pt>
                <c:pt idx="2468">
                  <c:v>0.1</c:v>
                </c:pt>
                <c:pt idx="2469">
                  <c:v>-0.5</c:v>
                </c:pt>
                <c:pt idx="2470">
                  <c:v>0.2</c:v>
                </c:pt>
                <c:pt idx="2471">
                  <c:v>-0.1</c:v>
                </c:pt>
                <c:pt idx="2472">
                  <c:v>0.2</c:v>
                </c:pt>
                <c:pt idx="2473">
                  <c:v>0.7</c:v>
                </c:pt>
                <c:pt idx="2474">
                  <c:v>0.3</c:v>
                </c:pt>
                <c:pt idx="2475">
                  <c:v>-0.1</c:v>
                </c:pt>
                <c:pt idx="2476">
                  <c:v>0</c:v>
                </c:pt>
                <c:pt idx="2477">
                  <c:v>-0.2</c:v>
                </c:pt>
                <c:pt idx="2478">
                  <c:v>0</c:v>
                </c:pt>
                <c:pt idx="2479">
                  <c:v>0.2</c:v>
                </c:pt>
                <c:pt idx="2480">
                  <c:v>0</c:v>
                </c:pt>
                <c:pt idx="2481">
                  <c:v>0.3</c:v>
                </c:pt>
                <c:pt idx="2482">
                  <c:v>0.1</c:v>
                </c:pt>
                <c:pt idx="2483">
                  <c:v>0.1</c:v>
                </c:pt>
                <c:pt idx="2484">
                  <c:v>0</c:v>
                </c:pt>
                <c:pt idx="2485">
                  <c:v>0.5</c:v>
                </c:pt>
                <c:pt idx="2486">
                  <c:v>0</c:v>
                </c:pt>
                <c:pt idx="2487">
                  <c:v>0.3</c:v>
                </c:pt>
                <c:pt idx="2488">
                  <c:v>0.3</c:v>
                </c:pt>
                <c:pt idx="2489">
                  <c:v>0.4</c:v>
                </c:pt>
                <c:pt idx="2490">
                  <c:v>0.8</c:v>
                </c:pt>
                <c:pt idx="2491">
                  <c:v>1.6</c:v>
                </c:pt>
                <c:pt idx="2492">
                  <c:v>1.8</c:v>
                </c:pt>
                <c:pt idx="2493">
                  <c:v>1.8</c:v>
                </c:pt>
                <c:pt idx="2494">
                  <c:v>2.5</c:v>
                </c:pt>
                <c:pt idx="2495">
                  <c:v>2.9</c:v>
                </c:pt>
                <c:pt idx="2496">
                  <c:v>3.1</c:v>
                </c:pt>
                <c:pt idx="2497">
                  <c:v>4.6</c:v>
                </c:pt>
                <c:pt idx="2498">
                  <c:v>5.3</c:v>
                </c:pt>
                <c:pt idx="2499">
                  <c:v>6.7</c:v>
                </c:pt>
                <c:pt idx="2500">
                  <c:v>7.4</c:v>
                </c:pt>
                <c:pt idx="2501">
                  <c:v>7.8</c:v>
                </c:pt>
                <c:pt idx="2502">
                  <c:v>8.1</c:v>
                </c:pt>
                <c:pt idx="2503">
                  <c:v>7.9</c:v>
                </c:pt>
                <c:pt idx="2504">
                  <c:v>8.4</c:v>
                </c:pt>
                <c:pt idx="2505">
                  <c:v>8.8</c:v>
                </c:pt>
                <c:pt idx="2506">
                  <c:v>9.4</c:v>
                </c:pt>
                <c:pt idx="2507">
                  <c:v>10.1</c:v>
                </c:pt>
                <c:pt idx="2508">
                  <c:v>10.2</c:v>
                </c:pt>
                <c:pt idx="2509">
                  <c:v>10.4</c:v>
                </c:pt>
                <c:pt idx="2510">
                  <c:v>11.5</c:v>
                </c:pt>
                <c:pt idx="2511">
                  <c:v>11</c:v>
                </c:pt>
                <c:pt idx="2512">
                  <c:v>10.8</c:v>
                </c:pt>
                <c:pt idx="2513">
                  <c:v>10.8</c:v>
                </c:pt>
                <c:pt idx="2514">
                  <c:v>11.2</c:v>
                </c:pt>
                <c:pt idx="2515">
                  <c:v>11.2</c:v>
                </c:pt>
                <c:pt idx="2516">
                  <c:v>10.9</c:v>
                </c:pt>
                <c:pt idx="2517">
                  <c:v>11.1</c:v>
                </c:pt>
                <c:pt idx="2518">
                  <c:v>10.8</c:v>
                </c:pt>
                <c:pt idx="2519">
                  <c:v>11</c:v>
                </c:pt>
                <c:pt idx="2520">
                  <c:v>11.3</c:v>
                </c:pt>
                <c:pt idx="2521">
                  <c:v>11.7</c:v>
                </c:pt>
                <c:pt idx="2522">
                  <c:v>11.8</c:v>
                </c:pt>
                <c:pt idx="2523">
                  <c:v>12.2</c:v>
                </c:pt>
                <c:pt idx="2524">
                  <c:v>13.1</c:v>
                </c:pt>
                <c:pt idx="2525">
                  <c:v>13.3</c:v>
                </c:pt>
                <c:pt idx="2526">
                  <c:v>13.3</c:v>
                </c:pt>
                <c:pt idx="2527">
                  <c:v>12.8</c:v>
                </c:pt>
                <c:pt idx="2528">
                  <c:v>12.9</c:v>
                </c:pt>
                <c:pt idx="2529">
                  <c:v>12.6</c:v>
                </c:pt>
                <c:pt idx="2530">
                  <c:v>12.8</c:v>
                </c:pt>
                <c:pt idx="2531">
                  <c:v>12.8</c:v>
                </c:pt>
                <c:pt idx="2532">
                  <c:v>12.6</c:v>
                </c:pt>
                <c:pt idx="2533">
                  <c:v>12.7</c:v>
                </c:pt>
                <c:pt idx="2534">
                  <c:v>12.4</c:v>
                </c:pt>
                <c:pt idx="2535">
                  <c:v>12.9</c:v>
                </c:pt>
                <c:pt idx="2536">
                  <c:v>13.2</c:v>
                </c:pt>
                <c:pt idx="2537">
                  <c:v>13.6</c:v>
                </c:pt>
                <c:pt idx="2538">
                  <c:v>13</c:v>
                </c:pt>
                <c:pt idx="2539">
                  <c:v>12.9</c:v>
                </c:pt>
                <c:pt idx="2540">
                  <c:v>14</c:v>
                </c:pt>
                <c:pt idx="2541">
                  <c:v>13.1</c:v>
                </c:pt>
                <c:pt idx="2542">
                  <c:v>12.7</c:v>
                </c:pt>
                <c:pt idx="2543">
                  <c:v>12.7</c:v>
                </c:pt>
                <c:pt idx="2544">
                  <c:v>13.3</c:v>
                </c:pt>
                <c:pt idx="2545">
                  <c:v>12.6</c:v>
                </c:pt>
                <c:pt idx="2546">
                  <c:v>12.9</c:v>
                </c:pt>
                <c:pt idx="2547">
                  <c:v>12.8</c:v>
                </c:pt>
                <c:pt idx="2548">
                  <c:v>12.5</c:v>
                </c:pt>
                <c:pt idx="2549">
                  <c:v>12.5</c:v>
                </c:pt>
                <c:pt idx="2550">
                  <c:v>12.2</c:v>
                </c:pt>
                <c:pt idx="2551">
                  <c:v>12.3</c:v>
                </c:pt>
                <c:pt idx="2552">
                  <c:v>12.2</c:v>
                </c:pt>
                <c:pt idx="2553">
                  <c:v>12.6</c:v>
                </c:pt>
                <c:pt idx="2554">
                  <c:v>12.5</c:v>
                </c:pt>
                <c:pt idx="2555">
                  <c:v>13.3</c:v>
                </c:pt>
                <c:pt idx="2556">
                  <c:v>13.4</c:v>
                </c:pt>
                <c:pt idx="2557">
                  <c:v>12.8</c:v>
                </c:pt>
                <c:pt idx="2558">
                  <c:v>12.8</c:v>
                </c:pt>
                <c:pt idx="2559">
                  <c:v>12.5</c:v>
                </c:pt>
                <c:pt idx="2560">
                  <c:v>11.1</c:v>
                </c:pt>
                <c:pt idx="2561">
                  <c:v>10.7</c:v>
                </c:pt>
                <c:pt idx="2562">
                  <c:v>10.7</c:v>
                </c:pt>
                <c:pt idx="2563">
                  <c:v>10.4</c:v>
                </c:pt>
                <c:pt idx="2564">
                  <c:v>9.8</c:v>
                </c:pt>
                <c:pt idx="2565">
                  <c:v>9.7</c:v>
                </c:pt>
                <c:pt idx="2566">
                  <c:v>9.5</c:v>
                </c:pt>
                <c:pt idx="2567">
                  <c:v>9.5</c:v>
                </c:pt>
                <c:pt idx="2568">
                  <c:v>9.6</c:v>
                </c:pt>
                <c:pt idx="2569">
                  <c:v>10</c:v>
                </c:pt>
                <c:pt idx="2570">
                  <c:v>9.5</c:v>
                </c:pt>
                <c:pt idx="2571">
                  <c:v>9.4</c:v>
                </c:pt>
                <c:pt idx="2572">
                  <c:v>9.2</c:v>
                </c:pt>
                <c:pt idx="2573">
                  <c:v>9</c:v>
                </c:pt>
                <c:pt idx="2574">
                  <c:v>8.8</c:v>
                </c:pt>
                <c:pt idx="2575">
                  <c:v>8.6</c:v>
                </c:pt>
                <c:pt idx="2576">
                  <c:v>8.5</c:v>
                </c:pt>
                <c:pt idx="2577">
                  <c:v>8.8</c:v>
                </c:pt>
                <c:pt idx="2578">
                  <c:v>9.2</c:v>
                </c:pt>
                <c:pt idx="2579">
                  <c:v>8.5</c:v>
                </c:pt>
                <c:pt idx="2580">
                  <c:v>8.6</c:v>
                </c:pt>
                <c:pt idx="2581">
                  <c:v>9.1</c:v>
                </c:pt>
                <c:pt idx="2582">
                  <c:v>9.2</c:v>
                </c:pt>
                <c:pt idx="2583">
                  <c:v>9.4</c:v>
                </c:pt>
                <c:pt idx="2584">
                  <c:v>9.4</c:v>
                </c:pt>
                <c:pt idx="2585">
                  <c:v>10</c:v>
                </c:pt>
                <c:pt idx="2586">
                  <c:v>9.4</c:v>
                </c:pt>
                <c:pt idx="2587">
                  <c:v>9.4</c:v>
                </c:pt>
                <c:pt idx="2588">
                  <c:v>8.9</c:v>
                </c:pt>
                <c:pt idx="2589">
                  <c:v>9.2</c:v>
                </c:pt>
                <c:pt idx="2590">
                  <c:v>9.8</c:v>
                </c:pt>
                <c:pt idx="2591">
                  <c:v>8.9</c:v>
                </c:pt>
                <c:pt idx="2592">
                  <c:v>8.8</c:v>
                </c:pt>
                <c:pt idx="2593">
                  <c:v>8.4</c:v>
                </c:pt>
                <c:pt idx="2594">
                  <c:v>7.7</c:v>
                </c:pt>
                <c:pt idx="2595">
                  <c:v>8.4</c:v>
                </c:pt>
                <c:pt idx="2596">
                  <c:v>8.8</c:v>
                </c:pt>
                <c:pt idx="2597">
                  <c:v>8.4</c:v>
                </c:pt>
                <c:pt idx="2598">
                  <c:v>8.7</c:v>
                </c:pt>
                <c:pt idx="2599">
                  <c:v>8.2</c:v>
                </c:pt>
                <c:pt idx="2600">
                  <c:v>8.1</c:v>
                </c:pt>
                <c:pt idx="2601">
                  <c:v>7.8</c:v>
                </c:pt>
                <c:pt idx="2602">
                  <c:v>7.6</c:v>
                </c:pt>
                <c:pt idx="2603">
                  <c:v>7.4</c:v>
                </c:pt>
                <c:pt idx="2604">
                  <c:v>7.6</c:v>
                </c:pt>
                <c:pt idx="2605">
                  <c:v>7.4</c:v>
                </c:pt>
                <c:pt idx="2606">
                  <c:v>7.4</c:v>
                </c:pt>
                <c:pt idx="2607">
                  <c:v>7.3</c:v>
                </c:pt>
                <c:pt idx="2608">
                  <c:v>7.3</c:v>
                </c:pt>
                <c:pt idx="2609">
                  <c:v>7.6</c:v>
                </c:pt>
                <c:pt idx="2610">
                  <c:v>7.6</c:v>
                </c:pt>
                <c:pt idx="2611">
                  <c:v>7.6</c:v>
                </c:pt>
                <c:pt idx="2612">
                  <c:v>7.7</c:v>
                </c:pt>
                <c:pt idx="2613">
                  <c:v>7.6</c:v>
                </c:pt>
                <c:pt idx="2614">
                  <c:v>7.3</c:v>
                </c:pt>
                <c:pt idx="2615">
                  <c:v>7.5</c:v>
                </c:pt>
                <c:pt idx="2616">
                  <c:v>7.7</c:v>
                </c:pt>
                <c:pt idx="2617">
                  <c:v>7.7</c:v>
                </c:pt>
                <c:pt idx="2618">
                  <c:v>8</c:v>
                </c:pt>
                <c:pt idx="2619">
                  <c:v>7.6</c:v>
                </c:pt>
                <c:pt idx="2620">
                  <c:v>8.3</c:v>
                </c:pt>
                <c:pt idx="2621">
                  <c:v>8.3</c:v>
                </c:pt>
                <c:pt idx="2622">
                  <c:v>8.6</c:v>
                </c:pt>
                <c:pt idx="2623">
                  <c:v>8.6</c:v>
                </c:pt>
                <c:pt idx="2624">
                  <c:v>8.8</c:v>
                </c:pt>
                <c:pt idx="2625">
                  <c:v>8.3</c:v>
                </c:pt>
                <c:pt idx="2626">
                  <c:v>8.3</c:v>
                </c:pt>
                <c:pt idx="2627">
                  <c:v>8.6</c:v>
                </c:pt>
                <c:pt idx="2628">
                  <c:v>9.6</c:v>
                </c:pt>
                <c:pt idx="2629">
                  <c:v>10.9</c:v>
                </c:pt>
                <c:pt idx="2630">
                  <c:v>9.6</c:v>
                </c:pt>
                <c:pt idx="2631">
                  <c:v>10.2</c:v>
                </c:pt>
                <c:pt idx="2632">
                  <c:v>13.4</c:v>
                </c:pt>
                <c:pt idx="2633">
                  <c:v>10.2</c:v>
                </c:pt>
                <c:pt idx="2634">
                  <c:v>9.2</c:v>
                </c:pt>
                <c:pt idx="2635">
                  <c:v>9.1</c:v>
                </c:pt>
                <c:pt idx="2636">
                  <c:v>9.3</c:v>
                </c:pt>
                <c:pt idx="2637">
                  <c:v>9.5</c:v>
                </c:pt>
                <c:pt idx="2638">
                  <c:v>10.4</c:v>
                </c:pt>
                <c:pt idx="2639">
                  <c:v>10.6</c:v>
                </c:pt>
                <c:pt idx="2640">
                  <c:v>12.9</c:v>
                </c:pt>
                <c:pt idx="2641">
                  <c:v>13.1</c:v>
                </c:pt>
                <c:pt idx="2642">
                  <c:v>14.7</c:v>
                </c:pt>
                <c:pt idx="2643">
                  <c:v>16.5</c:v>
                </c:pt>
                <c:pt idx="2644">
                  <c:v>18</c:v>
                </c:pt>
                <c:pt idx="2645">
                  <c:v>17.8</c:v>
                </c:pt>
                <c:pt idx="2646">
                  <c:v>16.1</c:v>
                </c:pt>
                <c:pt idx="2647">
                  <c:v>15.3</c:v>
                </c:pt>
                <c:pt idx="2648">
                  <c:v>15.6</c:v>
                </c:pt>
                <c:pt idx="2649">
                  <c:v>15.5</c:v>
                </c:pt>
                <c:pt idx="2650">
                  <c:v>15</c:v>
                </c:pt>
                <c:pt idx="2651">
                  <c:v>15.6</c:v>
                </c:pt>
                <c:pt idx="2652">
                  <c:v>15.5</c:v>
                </c:pt>
                <c:pt idx="2653">
                  <c:v>15.9</c:v>
                </c:pt>
                <c:pt idx="2654">
                  <c:v>15.8</c:v>
                </c:pt>
                <c:pt idx="2655">
                  <c:v>15.4</c:v>
                </c:pt>
                <c:pt idx="2656">
                  <c:v>15.5</c:v>
                </c:pt>
                <c:pt idx="2657">
                  <c:v>15.1</c:v>
                </c:pt>
                <c:pt idx="2658">
                  <c:v>15.8</c:v>
                </c:pt>
                <c:pt idx="2659">
                  <c:v>17.4</c:v>
                </c:pt>
                <c:pt idx="2660">
                  <c:v>16.2</c:v>
                </c:pt>
                <c:pt idx="2661">
                  <c:v>18.6</c:v>
                </c:pt>
                <c:pt idx="2662">
                  <c:v>18.3</c:v>
                </c:pt>
                <c:pt idx="2663">
                  <c:v>18.5</c:v>
                </c:pt>
                <c:pt idx="2664">
                  <c:v>17.3</c:v>
                </c:pt>
                <c:pt idx="2665">
                  <c:v>16.2</c:v>
                </c:pt>
                <c:pt idx="2666">
                  <c:v>15.9</c:v>
                </c:pt>
                <c:pt idx="2667">
                  <c:v>15.7</c:v>
                </c:pt>
                <c:pt idx="2668">
                  <c:v>15</c:v>
                </c:pt>
                <c:pt idx="2669">
                  <c:v>15.2</c:v>
                </c:pt>
                <c:pt idx="2670">
                  <c:v>15.8</c:v>
                </c:pt>
                <c:pt idx="2671">
                  <c:v>16.1</c:v>
                </c:pt>
                <c:pt idx="2672">
                  <c:v>16.9</c:v>
                </c:pt>
                <c:pt idx="2673">
                  <c:v>16.7</c:v>
                </c:pt>
                <c:pt idx="2674">
                  <c:v>17.4</c:v>
                </c:pt>
                <c:pt idx="2675">
                  <c:v>15.7</c:v>
                </c:pt>
                <c:pt idx="2676">
                  <c:v>16.2</c:v>
                </c:pt>
                <c:pt idx="2677">
                  <c:v>15.6</c:v>
                </c:pt>
                <c:pt idx="2678">
                  <c:v>14.7</c:v>
                </c:pt>
                <c:pt idx="2679">
                  <c:v>15.5</c:v>
                </c:pt>
                <c:pt idx="2680">
                  <c:v>16</c:v>
                </c:pt>
                <c:pt idx="2681">
                  <c:v>14.7</c:v>
                </c:pt>
                <c:pt idx="2682">
                  <c:v>17.3</c:v>
                </c:pt>
                <c:pt idx="2683">
                  <c:v>18.6</c:v>
                </c:pt>
                <c:pt idx="2684">
                  <c:v>18.3</c:v>
                </c:pt>
                <c:pt idx="2685">
                  <c:v>18.9</c:v>
                </c:pt>
                <c:pt idx="2686">
                  <c:v>18.7</c:v>
                </c:pt>
                <c:pt idx="2687">
                  <c:v>18.4</c:v>
                </c:pt>
                <c:pt idx="2688">
                  <c:v>18</c:v>
                </c:pt>
                <c:pt idx="2689">
                  <c:v>18</c:v>
                </c:pt>
                <c:pt idx="2690">
                  <c:v>17.4</c:v>
                </c:pt>
                <c:pt idx="2691">
                  <c:v>15.8</c:v>
                </c:pt>
                <c:pt idx="2692">
                  <c:v>16.4</c:v>
                </c:pt>
                <c:pt idx="2693">
                  <c:v>16</c:v>
                </c:pt>
                <c:pt idx="2694">
                  <c:v>15.8</c:v>
                </c:pt>
                <c:pt idx="2695">
                  <c:v>17</c:v>
                </c:pt>
                <c:pt idx="2696">
                  <c:v>16.2</c:v>
                </c:pt>
                <c:pt idx="2697">
                  <c:v>15</c:v>
                </c:pt>
                <c:pt idx="2698">
                  <c:v>15</c:v>
                </c:pt>
                <c:pt idx="2699">
                  <c:v>15</c:v>
                </c:pt>
                <c:pt idx="2700">
                  <c:v>15.3</c:v>
                </c:pt>
                <c:pt idx="2701">
                  <c:v>15.8</c:v>
                </c:pt>
                <c:pt idx="2702">
                  <c:v>15.1</c:v>
                </c:pt>
                <c:pt idx="2703">
                  <c:v>18</c:v>
                </c:pt>
                <c:pt idx="2704">
                  <c:v>18.4</c:v>
                </c:pt>
                <c:pt idx="2705">
                  <c:v>18.3</c:v>
                </c:pt>
                <c:pt idx="2706">
                  <c:v>17.8</c:v>
                </c:pt>
                <c:pt idx="2707">
                  <c:v>16.2</c:v>
                </c:pt>
                <c:pt idx="2708">
                  <c:v>15.2</c:v>
                </c:pt>
                <c:pt idx="2709">
                  <c:v>14.3</c:v>
                </c:pt>
                <c:pt idx="2710">
                  <c:v>13.7</c:v>
                </c:pt>
                <c:pt idx="2711">
                  <c:v>13</c:v>
                </c:pt>
                <c:pt idx="2712">
                  <c:v>12.4</c:v>
                </c:pt>
                <c:pt idx="2713">
                  <c:v>12.4</c:v>
                </c:pt>
                <c:pt idx="2714">
                  <c:v>12.4</c:v>
                </c:pt>
                <c:pt idx="2715">
                  <c:v>13.1</c:v>
                </c:pt>
                <c:pt idx="2716">
                  <c:v>13.1</c:v>
                </c:pt>
                <c:pt idx="2717">
                  <c:v>13.5</c:v>
                </c:pt>
                <c:pt idx="2718">
                  <c:v>13.8</c:v>
                </c:pt>
                <c:pt idx="2719">
                  <c:v>13.8</c:v>
                </c:pt>
                <c:pt idx="2720">
                  <c:v>14</c:v>
                </c:pt>
                <c:pt idx="2721">
                  <c:v>14.1</c:v>
                </c:pt>
                <c:pt idx="2722">
                  <c:v>14.4</c:v>
                </c:pt>
                <c:pt idx="2723">
                  <c:v>14.6</c:v>
                </c:pt>
                <c:pt idx="2724">
                  <c:v>14.6</c:v>
                </c:pt>
                <c:pt idx="2725">
                  <c:v>14.5</c:v>
                </c:pt>
                <c:pt idx="2726">
                  <c:v>14.6</c:v>
                </c:pt>
                <c:pt idx="2727">
                  <c:v>14.8</c:v>
                </c:pt>
                <c:pt idx="2728">
                  <c:v>14.4</c:v>
                </c:pt>
                <c:pt idx="2729">
                  <c:v>14.2</c:v>
                </c:pt>
                <c:pt idx="2730">
                  <c:v>14.3</c:v>
                </c:pt>
                <c:pt idx="2731">
                  <c:v>14.5</c:v>
                </c:pt>
                <c:pt idx="2732">
                  <c:v>14.4</c:v>
                </c:pt>
                <c:pt idx="2733">
                  <c:v>14</c:v>
                </c:pt>
                <c:pt idx="2734">
                  <c:v>13.6</c:v>
                </c:pt>
                <c:pt idx="2735">
                  <c:v>13.8</c:v>
                </c:pt>
                <c:pt idx="2736">
                  <c:v>13.5</c:v>
                </c:pt>
                <c:pt idx="2737">
                  <c:v>13.5</c:v>
                </c:pt>
                <c:pt idx="2738">
                  <c:v>13.2</c:v>
                </c:pt>
                <c:pt idx="2739">
                  <c:v>12.7</c:v>
                </c:pt>
                <c:pt idx="2740">
                  <c:v>13.6</c:v>
                </c:pt>
                <c:pt idx="2741">
                  <c:v>13.3</c:v>
                </c:pt>
                <c:pt idx="2742">
                  <c:v>13.5</c:v>
                </c:pt>
                <c:pt idx="2743">
                  <c:v>13.3</c:v>
                </c:pt>
                <c:pt idx="2744">
                  <c:v>12.8</c:v>
                </c:pt>
                <c:pt idx="2745">
                  <c:v>13.1</c:v>
                </c:pt>
                <c:pt idx="2746">
                  <c:v>13.1</c:v>
                </c:pt>
                <c:pt idx="2747">
                  <c:v>13.3</c:v>
                </c:pt>
                <c:pt idx="2748">
                  <c:v>12.9</c:v>
                </c:pt>
                <c:pt idx="2749">
                  <c:v>12.7</c:v>
                </c:pt>
                <c:pt idx="2750">
                  <c:v>12.3</c:v>
                </c:pt>
                <c:pt idx="2751">
                  <c:v>12.8</c:v>
                </c:pt>
                <c:pt idx="2752">
                  <c:v>12.6</c:v>
                </c:pt>
                <c:pt idx="2753">
                  <c:v>12.5</c:v>
                </c:pt>
                <c:pt idx="2754">
                  <c:v>12.1</c:v>
                </c:pt>
                <c:pt idx="2755">
                  <c:v>11.6</c:v>
                </c:pt>
                <c:pt idx="2756">
                  <c:v>11.7</c:v>
                </c:pt>
                <c:pt idx="2757">
                  <c:v>11.7</c:v>
                </c:pt>
                <c:pt idx="2758">
                  <c:v>11.7</c:v>
                </c:pt>
                <c:pt idx="2759">
                  <c:v>11.6</c:v>
                </c:pt>
                <c:pt idx="2760">
                  <c:v>11.6</c:v>
                </c:pt>
                <c:pt idx="2761">
                  <c:v>11.4</c:v>
                </c:pt>
                <c:pt idx="2762">
                  <c:v>10.7</c:v>
                </c:pt>
                <c:pt idx="2763">
                  <c:v>9.9</c:v>
                </c:pt>
                <c:pt idx="2764">
                  <c:v>9.1</c:v>
                </c:pt>
                <c:pt idx="2765">
                  <c:v>8.9</c:v>
                </c:pt>
                <c:pt idx="2766">
                  <c:v>8.5</c:v>
                </c:pt>
                <c:pt idx="2767">
                  <c:v>8.3</c:v>
                </c:pt>
                <c:pt idx="2768">
                  <c:v>8.4</c:v>
                </c:pt>
                <c:pt idx="2769">
                  <c:v>8.3</c:v>
                </c:pt>
                <c:pt idx="2770">
                  <c:v>8.1</c:v>
                </c:pt>
                <c:pt idx="2771">
                  <c:v>8.2</c:v>
                </c:pt>
                <c:pt idx="2772">
                  <c:v>7.8</c:v>
                </c:pt>
                <c:pt idx="2773">
                  <c:v>7.7</c:v>
                </c:pt>
                <c:pt idx="2774">
                  <c:v>7.6</c:v>
                </c:pt>
                <c:pt idx="2775">
                  <c:v>7.4</c:v>
                </c:pt>
                <c:pt idx="2776">
                  <c:v>7.3</c:v>
                </c:pt>
                <c:pt idx="2777">
                  <c:v>7.4</c:v>
                </c:pt>
                <c:pt idx="2778">
                  <c:v>7.2</c:v>
                </c:pt>
                <c:pt idx="2779">
                  <c:v>7.3</c:v>
                </c:pt>
                <c:pt idx="2780">
                  <c:v>7</c:v>
                </c:pt>
                <c:pt idx="2781">
                  <c:v>7.1</c:v>
                </c:pt>
                <c:pt idx="2782">
                  <c:v>6.8</c:v>
                </c:pt>
                <c:pt idx="2783">
                  <c:v>6.6</c:v>
                </c:pt>
                <c:pt idx="2784">
                  <c:v>6.5</c:v>
                </c:pt>
                <c:pt idx="2785">
                  <c:v>6.5</c:v>
                </c:pt>
                <c:pt idx="2786">
                  <c:v>6.5</c:v>
                </c:pt>
                <c:pt idx="2787">
                  <c:v>6.4</c:v>
                </c:pt>
                <c:pt idx="2788">
                  <c:v>6.4</c:v>
                </c:pt>
                <c:pt idx="2789">
                  <c:v>6.5</c:v>
                </c:pt>
                <c:pt idx="2790">
                  <c:v>6.4</c:v>
                </c:pt>
                <c:pt idx="2791">
                  <c:v>6.2</c:v>
                </c:pt>
                <c:pt idx="2792">
                  <c:v>6.2</c:v>
                </c:pt>
                <c:pt idx="2793">
                  <c:v>6.1</c:v>
                </c:pt>
                <c:pt idx="2794">
                  <c:v>5.9</c:v>
                </c:pt>
                <c:pt idx="2795">
                  <c:v>5.7</c:v>
                </c:pt>
                <c:pt idx="2796">
                  <c:v>5.7</c:v>
                </c:pt>
                <c:pt idx="2797">
                  <c:v>5.6</c:v>
                </c:pt>
                <c:pt idx="2798">
                  <c:v>5.4</c:v>
                </c:pt>
                <c:pt idx="2799">
                  <c:v>5.5</c:v>
                </c:pt>
                <c:pt idx="2800">
                  <c:v>5.2</c:v>
                </c:pt>
                <c:pt idx="2801">
                  <c:v>5.3</c:v>
                </c:pt>
                <c:pt idx="2802">
                  <c:v>5.4</c:v>
                </c:pt>
                <c:pt idx="2803">
                  <c:v>5.1</c:v>
                </c:pt>
                <c:pt idx="2804">
                  <c:v>5</c:v>
                </c:pt>
                <c:pt idx="2805">
                  <c:v>5</c:v>
                </c:pt>
                <c:pt idx="2806">
                  <c:v>4.9</c:v>
                </c:pt>
                <c:pt idx="2807">
                  <c:v>4.9</c:v>
                </c:pt>
                <c:pt idx="2808">
                  <c:v>5.2</c:v>
                </c:pt>
                <c:pt idx="2809">
                  <c:v>5.4</c:v>
                </c:pt>
                <c:pt idx="2810">
                  <c:v>4.8</c:v>
                </c:pt>
                <c:pt idx="2811">
                  <c:v>5</c:v>
                </c:pt>
                <c:pt idx="2812">
                  <c:v>5</c:v>
                </c:pt>
                <c:pt idx="2813">
                  <c:v>4.9</c:v>
                </c:pt>
                <c:pt idx="2814">
                  <c:v>4.8</c:v>
                </c:pt>
                <c:pt idx="2815">
                  <c:v>4.6</c:v>
                </c:pt>
                <c:pt idx="2816">
                  <c:v>4.7</c:v>
                </c:pt>
                <c:pt idx="2817">
                  <c:v>4.6</c:v>
                </c:pt>
                <c:pt idx="2818">
                  <c:v>4.5</c:v>
                </c:pt>
                <c:pt idx="2819">
                  <c:v>4.6</c:v>
                </c:pt>
                <c:pt idx="2820">
                  <c:v>4.3</c:v>
                </c:pt>
                <c:pt idx="2821">
                  <c:v>4.5</c:v>
                </c:pt>
                <c:pt idx="2822">
                  <c:v>4.3</c:v>
                </c:pt>
                <c:pt idx="2823">
                  <c:v>3.9</c:v>
                </c:pt>
                <c:pt idx="2824">
                  <c:v>4</c:v>
                </c:pt>
                <c:pt idx="2825">
                  <c:v>3.9</c:v>
                </c:pt>
                <c:pt idx="2826">
                  <c:v>3.9</c:v>
                </c:pt>
                <c:pt idx="2827">
                  <c:v>3.8</c:v>
                </c:pt>
                <c:pt idx="2828">
                  <c:v>3.8</c:v>
                </c:pt>
                <c:pt idx="2829">
                  <c:v>3.5</c:v>
                </c:pt>
                <c:pt idx="2830">
                  <c:v>3.5</c:v>
                </c:pt>
                <c:pt idx="2831">
                  <c:v>3.4</c:v>
                </c:pt>
                <c:pt idx="2832">
                  <c:v>3.2</c:v>
                </c:pt>
                <c:pt idx="2833">
                  <c:v>3.3</c:v>
                </c:pt>
                <c:pt idx="2834">
                  <c:v>3.2</c:v>
                </c:pt>
                <c:pt idx="2835">
                  <c:v>3</c:v>
                </c:pt>
                <c:pt idx="2836">
                  <c:v>3</c:v>
                </c:pt>
                <c:pt idx="2837">
                  <c:v>2.9</c:v>
                </c:pt>
                <c:pt idx="2838">
                  <c:v>2.8</c:v>
                </c:pt>
                <c:pt idx="2839">
                  <c:v>2.8</c:v>
                </c:pt>
                <c:pt idx="2840">
                  <c:v>2.6</c:v>
                </c:pt>
                <c:pt idx="2841">
                  <c:v>2.6</c:v>
                </c:pt>
                <c:pt idx="2842">
                  <c:v>2.6</c:v>
                </c:pt>
                <c:pt idx="2843">
                  <c:v>2.6</c:v>
                </c:pt>
                <c:pt idx="2844">
                  <c:v>2.5</c:v>
                </c:pt>
                <c:pt idx="2845">
                  <c:v>2.7</c:v>
                </c:pt>
                <c:pt idx="2846">
                  <c:v>2.6</c:v>
                </c:pt>
                <c:pt idx="2847">
                  <c:v>2.8</c:v>
                </c:pt>
                <c:pt idx="2848">
                  <c:v>2.8</c:v>
                </c:pt>
                <c:pt idx="2849">
                  <c:v>2.8</c:v>
                </c:pt>
                <c:pt idx="2850">
                  <c:v>2.7</c:v>
                </c:pt>
                <c:pt idx="2851">
                  <c:v>2.9</c:v>
                </c:pt>
                <c:pt idx="2852">
                  <c:v>2.8</c:v>
                </c:pt>
                <c:pt idx="2853">
                  <c:v>2.8</c:v>
                </c:pt>
                <c:pt idx="2854">
                  <c:v>2.8</c:v>
                </c:pt>
                <c:pt idx="2855">
                  <c:v>2.5</c:v>
                </c:pt>
                <c:pt idx="2856">
                  <c:v>2.6</c:v>
                </c:pt>
                <c:pt idx="2857">
                  <c:v>2.7</c:v>
                </c:pt>
                <c:pt idx="2858">
                  <c:v>2.5</c:v>
                </c:pt>
                <c:pt idx="2859">
                  <c:v>2.5</c:v>
                </c:pt>
                <c:pt idx="2860">
                  <c:v>2.3</c:v>
                </c:pt>
                <c:pt idx="2861">
                  <c:v>2.2</c:v>
                </c:pt>
                <c:pt idx="2862">
                  <c:v>2</c:v>
                </c:pt>
                <c:pt idx="2863">
                  <c:v>2.1</c:v>
                </c:pt>
                <c:pt idx="2864">
                  <c:v>2.1</c:v>
                </c:pt>
                <c:pt idx="2865">
                  <c:v>2</c:v>
                </c:pt>
                <c:pt idx="2866">
                  <c:v>1.9</c:v>
                </c:pt>
                <c:pt idx="2867">
                  <c:v>1.9</c:v>
                </c:pt>
                <c:pt idx="2868">
                  <c:v>1.9</c:v>
                </c:pt>
                <c:pt idx="2869">
                  <c:v>1.8</c:v>
                </c:pt>
                <c:pt idx="2870">
                  <c:v>1.8</c:v>
                </c:pt>
                <c:pt idx="2871">
                  <c:v>1.8</c:v>
                </c:pt>
                <c:pt idx="2872">
                  <c:v>1.7</c:v>
                </c:pt>
                <c:pt idx="2873">
                  <c:v>1.7</c:v>
                </c:pt>
                <c:pt idx="2874">
                  <c:v>1.7</c:v>
                </c:pt>
                <c:pt idx="2875">
                  <c:v>1.7</c:v>
                </c:pt>
                <c:pt idx="2876">
                  <c:v>1.6</c:v>
                </c:pt>
                <c:pt idx="2877">
                  <c:v>1.2</c:v>
                </c:pt>
                <c:pt idx="2878">
                  <c:v>1.2</c:v>
                </c:pt>
                <c:pt idx="2879">
                  <c:v>1.2</c:v>
                </c:pt>
                <c:pt idx="2880">
                  <c:v>1.5</c:v>
                </c:pt>
                <c:pt idx="2881">
                  <c:v>1.1</c:v>
                </c:pt>
                <c:pt idx="2882">
                  <c:v>1</c:v>
                </c:pt>
                <c:pt idx="2883">
                  <c:v>1.2</c:v>
                </c:pt>
                <c:pt idx="2884">
                  <c:v>0.9</c:v>
                </c:pt>
                <c:pt idx="2885">
                  <c:v>0.9</c:v>
                </c:pt>
                <c:pt idx="2886">
                  <c:v>1.4</c:v>
                </c:pt>
                <c:pt idx="2887">
                  <c:v>1.3</c:v>
                </c:pt>
                <c:pt idx="2888">
                  <c:v>1.3</c:v>
                </c:pt>
                <c:pt idx="2889">
                  <c:v>1.3</c:v>
                </c:pt>
                <c:pt idx="2890">
                  <c:v>1.3</c:v>
                </c:pt>
                <c:pt idx="2891">
                  <c:v>1</c:v>
                </c:pt>
                <c:pt idx="2892">
                  <c:v>0.7</c:v>
                </c:pt>
                <c:pt idx="2893">
                  <c:v>0.6</c:v>
                </c:pt>
                <c:pt idx="2894">
                  <c:v>0.5</c:v>
                </c:pt>
                <c:pt idx="2895">
                  <c:v>0.5</c:v>
                </c:pt>
                <c:pt idx="2896">
                  <c:v>0.5</c:v>
                </c:pt>
                <c:pt idx="2897">
                  <c:v>0.4</c:v>
                </c:pt>
                <c:pt idx="2898">
                  <c:v>0.4</c:v>
                </c:pt>
                <c:pt idx="2899">
                  <c:v>0.4</c:v>
                </c:pt>
                <c:pt idx="2900">
                  <c:v>0.3</c:v>
                </c:pt>
                <c:pt idx="2901">
                  <c:v>0.2</c:v>
                </c:pt>
                <c:pt idx="2902">
                  <c:v>0.2</c:v>
                </c:pt>
                <c:pt idx="2903">
                  <c:v>0.2</c:v>
                </c:pt>
                <c:pt idx="2904">
                  <c:v>0.2</c:v>
                </c:pt>
                <c:pt idx="2905">
                  <c:v>0.2</c:v>
                </c:pt>
                <c:pt idx="2906">
                  <c:v>0.3</c:v>
                </c:pt>
                <c:pt idx="2907">
                  <c:v>0.2</c:v>
                </c:pt>
                <c:pt idx="2908">
                  <c:v>0.2</c:v>
                </c:pt>
                <c:pt idx="2909">
                  <c:v>0.2</c:v>
                </c:pt>
                <c:pt idx="2910">
                  <c:v>0.1</c:v>
                </c:pt>
                <c:pt idx="2911">
                  <c:v>0.2</c:v>
                </c:pt>
                <c:pt idx="2912">
                  <c:v>0.2</c:v>
                </c:pt>
                <c:pt idx="2913">
                  <c:v>0.2</c:v>
                </c:pt>
                <c:pt idx="2914">
                  <c:v>0.2</c:v>
                </c:pt>
                <c:pt idx="2915">
                  <c:v>0.2</c:v>
                </c:pt>
                <c:pt idx="2916">
                  <c:v>0.2</c:v>
                </c:pt>
                <c:pt idx="2917">
                  <c:v>0.2</c:v>
                </c:pt>
                <c:pt idx="2918">
                  <c:v>0.3</c:v>
                </c:pt>
                <c:pt idx="2919">
                  <c:v>0.2</c:v>
                </c:pt>
                <c:pt idx="2920">
                  <c:v>0.2</c:v>
                </c:pt>
                <c:pt idx="2921">
                  <c:v>0.3</c:v>
                </c:pt>
                <c:pt idx="2922">
                  <c:v>0.3</c:v>
                </c:pt>
                <c:pt idx="2923">
                  <c:v>0.3</c:v>
                </c:pt>
                <c:pt idx="2924">
                  <c:v>0.4</c:v>
                </c:pt>
                <c:pt idx="2925">
                  <c:v>0.5</c:v>
                </c:pt>
                <c:pt idx="2926">
                  <c:v>0.5</c:v>
                </c:pt>
                <c:pt idx="2927">
                  <c:v>0.6</c:v>
                </c:pt>
                <c:pt idx="2928">
                  <c:v>0.8</c:v>
                </c:pt>
                <c:pt idx="2929">
                  <c:v>0.9</c:v>
                </c:pt>
                <c:pt idx="2930">
                  <c:v>1</c:v>
                </c:pt>
                <c:pt idx="2931">
                  <c:v>1.3</c:v>
                </c:pt>
                <c:pt idx="2932">
                  <c:v>1.3</c:v>
                </c:pt>
                <c:pt idx="2933">
                  <c:v>1.2</c:v>
                </c:pt>
                <c:pt idx="2934">
                  <c:v>1.3</c:v>
                </c:pt>
                <c:pt idx="2935">
                  <c:v>1.4</c:v>
                </c:pt>
                <c:pt idx="2936">
                  <c:v>1.5</c:v>
                </c:pt>
                <c:pt idx="2937">
                  <c:v>1.6</c:v>
                </c:pt>
                <c:pt idx="2938">
                  <c:v>1.5</c:v>
                </c:pt>
                <c:pt idx="2939">
                  <c:v>1.8</c:v>
                </c:pt>
                <c:pt idx="2940">
                  <c:v>1.6</c:v>
                </c:pt>
                <c:pt idx="2941">
                  <c:v>1.8</c:v>
                </c:pt>
                <c:pt idx="2942">
                  <c:v>2.1</c:v>
                </c:pt>
                <c:pt idx="2943">
                  <c:v>2.1</c:v>
                </c:pt>
                <c:pt idx="2944">
                  <c:v>2</c:v>
                </c:pt>
                <c:pt idx="2945">
                  <c:v>1.9</c:v>
                </c:pt>
                <c:pt idx="2946">
                  <c:v>2</c:v>
                </c:pt>
                <c:pt idx="2947">
                  <c:v>2</c:v>
                </c:pt>
                <c:pt idx="2948">
                  <c:v>2.2</c:v>
                </c:pt>
                <c:pt idx="2949">
                  <c:v>2</c:v>
                </c:pt>
                <c:pt idx="2950">
                  <c:v>2.3</c:v>
                </c:pt>
                <c:pt idx="2951">
                  <c:v>2.2</c:v>
                </c:pt>
                <c:pt idx="2952">
                  <c:v>2.2</c:v>
                </c:pt>
                <c:pt idx="2953">
                  <c:v>2.2</c:v>
                </c:pt>
                <c:pt idx="2954">
                  <c:v>2.1</c:v>
                </c:pt>
                <c:pt idx="2955">
                  <c:v>2.1</c:v>
                </c:pt>
                <c:pt idx="2956">
                  <c:v>2</c:v>
                </c:pt>
                <c:pt idx="2957">
                  <c:v>2.2</c:v>
                </c:pt>
                <c:pt idx="2958">
                  <c:v>2.1</c:v>
                </c:pt>
                <c:pt idx="2959">
                  <c:v>2.1</c:v>
                </c:pt>
                <c:pt idx="2960">
                  <c:v>2.1</c:v>
                </c:pt>
                <c:pt idx="2961">
                  <c:v>2</c:v>
                </c:pt>
                <c:pt idx="2962">
                  <c:v>2.1</c:v>
                </c:pt>
                <c:pt idx="2963">
                  <c:v>2.1</c:v>
                </c:pt>
                <c:pt idx="2964">
                  <c:v>2</c:v>
                </c:pt>
                <c:pt idx="2965">
                  <c:v>2</c:v>
                </c:pt>
                <c:pt idx="2966">
                  <c:v>2</c:v>
                </c:pt>
                <c:pt idx="2967">
                  <c:v>2.1</c:v>
                </c:pt>
                <c:pt idx="2968">
                  <c:v>2.2</c:v>
                </c:pt>
                <c:pt idx="2969">
                  <c:v>2.1</c:v>
                </c:pt>
                <c:pt idx="2970">
                  <c:v>2</c:v>
                </c:pt>
                <c:pt idx="2971">
                  <c:v>1.9</c:v>
                </c:pt>
                <c:pt idx="2972">
                  <c:v>1.8</c:v>
                </c:pt>
                <c:pt idx="2973">
                  <c:v>1.9</c:v>
                </c:pt>
                <c:pt idx="2974">
                  <c:v>1.9</c:v>
                </c:pt>
                <c:pt idx="2975">
                  <c:v>1.4</c:v>
                </c:pt>
                <c:pt idx="2976">
                  <c:v>0.8</c:v>
                </c:pt>
                <c:pt idx="2977">
                  <c:v>0.4</c:v>
                </c:pt>
                <c:pt idx="2978">
                  <c:v>0.3</c:v>
                </c:pt>
                <c:pt idx="2979">
                  <c:v>-0.1</c:v>
                </c:pt>
                <c:pt idx="2980">
                  <c:v>-0.7</c:v>
                </c:pt>
                <c:pt idx="2981">
                  <c:v>-1</c:v>
                </c:pt>
                <c:pt idx="2982">
                  <c:v>-1.1</c:v>
                </c:pt>
                <c:pt idx="2983">
                  <c:v>-1.2</c:v>
                </c:pt>
                <c:pt idx="2984">
                  <c:v>-1.1</c:v>
                </c:pt>
                <c:pt idx="2985">
                  <c:v>-1.2</c:v>
                </c:pt>
                <c:pt idx="2986">
                  <c:v>-1.3</c:v>
                </c:pt>
                <c:pt idx="2987">
                  <c:v>-1.2</c:v>
                </c:pt>
                <c:pt idx="2988">
                  <c:v>-1.2</c:v>
                </c:pt>
                <c:pt idx="2989">
                  <c:v>-1.1</c:v>
                </c:pt>
                <c:pt idx="2990">
                  <c:v>-1</c:v>
                </c:pt>
                <c:pt idx="2991">
                  <c:v>-1.1</c:v>
                </c:pt>
                <c:pt idx="2992">
                  <c:v>-0.9</c:v>
                </c:pt>
                <c:pt idx="2993">
                  <c:v>-0.8</c:v>
                </c:pt>
                <c:pt idx="2994">
                  <c:v>-0.8</c:v>
                </c:pt>
                <c:pt idx="2995">
                  <c:v>-0.8</c:v>
                </c:pt>
                <c:pt idx="2996">
                  <c:v>-0.9</c:v>
                </c:pt>
                <c:pt idx="2997">
                  <c:v>-0.7</c:v>
                </c:pt>
                <c:pt idx="2998">
                  <c:v>-1</c:v>
                </c:pt>
                <c:pt idx="2999">
                  <c:v>-1.2</c:v>
                </c:pt>
                <c:pt idx="3000">
                  <c:v>-1.2</c:v>
                </c:pt>
                <c:pt idx="3001">
                  <c:v>-1.2</c:v>
                </c:pt>
                <c:pt idx="3002">
                  <c:v>-1.2</c:v>
                </c:pt>
                <c:pt idx="3003">
                  <c:v>-1</c:v>
                </c:pt>
                <c:pt idx="3004">
                  <c:v>-0.9</c:v>
                </c:pt>
                <c:pt idx="3005">
                  <c:v>-0.9</c:v>
                </c:pt>
                <c:pt idx="3006">
                  <c:v>-1</c:v>
                </c:pt>
                <c:pt idx="3007">
                  <c:v>-1.1</c:v>
                </c:pt>
                <c:pt idx="3008">
                  <c:v>-1</c:v>
                </c:pt>
                <c:pt idx="3009">
                  <c:v>-0.6</c:v>
                </c:pt>
                <c:pt idx="3010">
                  <c:v>-0.6</c:v>
                </c:pt>
                <c:pt idx="3011">
                  <c:v>-0.5</c:v>
                </c:pt>
                <c:pt idx="3012">
                  <c:v>-0.7</c:v>
                </c:pt>
                <c:pt idx="3013">
                  <c:v>-0.9</c:v>
                </c:pt>
                <c:pt idx="3014">
                  <c:v>-0.9</c:v>
                </c:pt>
                <c:pt idx="3015">
                  <c:v>-0.9</c:v>
                </c:pt>
                <c:pt idx="3016">
                  <c:v>-0.9</c:v>
                </c:pt>
                <c:pt idx="3017">
                  <c:v>-1</c:v>
                </c:pt>
                <c:pt idx="3018">
                  <c:v>-1.1</c:v>
                </c:pt>
                <c:pt idx="3019">
                  <c:v>-1.2</c:v>
                </c:pt>
                <c:pt idx="3020">
                  <c:v>-1.3</c:v>
                </c:pt>
                <c:pt idx="3021">
                  <c:v>-1.5</c:v>
                </c:pt>
                <c:pt idx="3022">
                  <c:v>-1.7</c:v>
                </c:pt>
                <c:pt idx="3023">
                  <c:v>-1.8</c:v>
                </c:pt>
                <c:pt idx="3024">
                  <c:v>-1.8</c:v>
                </c:pt>
                <c:pt idx="3025">
                  <c:v>-1.8</c:v>
                </c:pt>
                <c:pt idx="3026">
                  <c:v>-1.9</c:v>
                </c:pt>
                <c:pt idx="3027">
                  <c:v>-1.9</c:v>
                </c:pt>
                <c:pt idx="3028">
                  <c:v>-1.9</c:v>
                </c:pt>
                <c:pt idx="3029">
                  <c:v>-1.9</c:v>
                </c:pt>
                <c:pt idx="3030">
                  <c:v>-1.8</c:v>
                </c:pt>
                <c:pt idx="3031">
                  <c:v>-1.8</c:v>
                </c:pt>
                <c:pt idx="3032">
                  <c:v>-1.7</c:v>
                </c:pt>
                <c:pt idx="3033">
                  <c:v>-1.7</c:v>
                </c:pt>
                <c:pt idx="3034">
                  <c:v>-1.6</c:v>
                </c:pt>
                <c:pt idx="3035">
                  <c:v>-1.5</c:v>
                </c:pt>
                <c:pt idx="3036">
                  <c:v>-1.5</c:v>
                </c:pt>
                <c:pt idx="3037">
                  <c:v>-1.4</c:v>
                </c:pt>
                <c:pt idx="3038">
                  <c:v>-1.4</c:v>
                </c:pt>
                <c:pt idx="3039">
                  <c:v>-1.2</c:v>
                </c:pt>
                <c:pt idx="3040">
                  <c:v>-1.2</c:v>
                </c:pt>
                <c:pt idx="3041">
                  <c:v>-1.2</c:v>
                </c:pt>
                <c:pt idx="3042">
                  <c:v>-1.2</c:v>
                </c:pt>
                <c:pt idx="3043">
                  <c:v>-1.2</c:v>
                </c:pt>
                <c:pt idx="3044">
                  <c:v>-1.2</c:v>
                </c:pt>
                <c:pt idx="3045">
                  <c:v>-1.2</c:v>
                </c:pt>
                <c:pt idx="3046">
                  <c:v>-1.2</c:v>
                </c:pt>
                <c:pt idx="3047">
                  <c:v>-1.1</c:v>
                </c:pt>
                <c:pt idx="3048">
                  <c:v>-1.1</c:v>
                </c:pt>
                <c:pt idx="3049">
                  <c:v>-1.1</c:v>
                </c:pt>
                <c:pt idx="3050">
                  <c:v>-1</c:v>
                </c:pt>
                <c:pt idx="3051">
                  <c:v>-1</c:v>
                </c:pt>
                <c:pt idx="3052">
                  <c:v>-1.1</c:v>
                </c:pt>
                <c:pt idx="3053">
                  <c:v>-1.1</c:v>
                </c:pt>
                <c:pt idx="3054">
                  <c:v>-1.2</c:v>
                </c:pt>
                <c:pt idx="3055">
                  <c:v>-1.2</c:v>
                </c:pt>
                <c:pt idx="3056">
                  <c:v>-1.4</c:v>
                </c:pt>
                <c:pt idx="3057">
                  <c:v>-1.4</c:v>
                </c:pt>
                <c:pt idx="3058">
                  <c:v>-1.4</c:v>
                </c:pt>
                <c:pt idx="3059">
                  <c:v>-1.4</c:v>
                </c:pt>
                <c:pt idx="3060">
                  <c:v>-1.3</c:v>
                </c:pt>
                <c:pt idx="3061">
                  <c:v>-1.3</c:v>
                </c:pt>
                <c:pt idx="3062">
                  <c:v>-1.3</c:v>
                </c:pt>
                <c:pt idx="3063">
                  <c:v>-1.3</c:v>
                </c:pt>
                <c:pt idx="3064">
                  <c:v>-1.2</c:v>
                </c:pt>
                <c:pt idx="3065">
                  <c:v>-1.2</c:v>
                </c:pt>
                <c:pt idx="3066">
                  <c:v>-1.1</c:v>
                </c:pt>
                <c:pt idx="3067">
                  <c:v>-1</c:v>
                </c:pt>
                <c:pt idx="3068">
                  <c:v>-1</c:v>
                </c:pt>
                <c:pt idx="3069">
                  <c:v>-0.7</c:v>
                </c:pt>
                <c:pt idx="3070">
                  <c:v>-0.6</c:v>
                </c:pt>
                <c:pt idx="3071">
                  <c:v>-0.6</c:v>
                </c:pt>
                <c:pt idx="3072">
                  <c:v>-0.7</c:v>
                </c:pt>
                <c:pt idx="3073">
                  <c:v>-0.7</c:v>
                </c:pt>
                <c:pt idx="3074">
                  <c:v>-0.7</c:v>
                </c:pt>
                <c:pt idx="3075">
                  <c:v>-0.6</c:v>
                </c:pt>
                <c:pt idx="3076">
                  <c:v>-0.6</c:v>
                </c:pt>
                <c:pt idx="3077">
                  <c:v>-0.3</c:v>
                </c:pt>
                <c:pt idx="3078">
                  <c:v>-0.4</c:v>
                </c:pt>
                <c:pt idx="3079">
                  <c:v>-0.5</c:v>
                </c:pt>
                <c:pt idx="3080">
                  <c:v>-0.3</c:v>
                </c:pt>
                <c:pt idx="3081">
                  <c:v>-0.3</c:v>
                </c:pt>
                <c:pt idx="3082">
                  <c:v>-0.4</c:v>
                </c:pt>
                <c:pt idx="3083">
                  <c:v>-0.3</c:v>
                </c:pt>
                <c:pt idx="3084">
                  <c:v>-0.2</c:v>
                </c:pt>
                <c:pt idx="3085">
                  <c:v>-0.1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-0.1</c:v>
                </c:pt>
                <c:pt idx="3090">
                  <c:v>-0.2</c:v>
                </c:pt>
                <c:pt idx="3091">
                  <c:v>0</c:v>
                </c:pt>
                <c:pt idx="3092">
                  <c:v>-0.1</c:v>
                </c:pt>
                <c:pt idx="3093">
                  <c:v>-0.2</c:v>
                </c:pt>
                <c:pt idx="3094">
                  <c:v>-0.1</c:v>
                </c:pt>
                <c:pt idx="3095">
                  <c:v>0</c:v>
                </c:pt>
                <c:pt idx="3096">
                  <c:v>0.5</c:v>
                </c:pt>
                <c:pt idx="3097">
                  <c:v>1</c:v>
                </c:pt>
                <c:pt idx="3098">
                  <c:v>1.5</c:v>
                </c:pt>
                <c:pt idx="3099">
                  <c:v>1</c:v>
                </c:pt>
                <c:pt idx="3100">
                  <c:v>1</c:v>
                </c:pt>
                <c:pt idx="3101">
                  <c:v>0.7</c:v>
                </c:pt>
                <c:pt idx="3102">
                  <c:v>0.6</c:v>
                </c:pt>
                <c:pt idx="3103">
                  <c:v>0.6</c:v>
                </c:pt>
                <c:pt idx="3104">
                  <c:v>0.4</c:v>
                </c:pt>
                <c:pt idx="3105">
                  <c:v>0.6</c:v>
                </c:pt>
                <c:pt idx="3106">
                  <c:v>0.8</c:v>
                </c:pt>
                <c:pt idx="3107">
                  <c:v>0.6</c:v>
                </c:pt>
                <c:pt idx="3108">
                  <c:v>0.9</c:v>
                </c:pt>
                <c:pt idx="3109">
                  <c:v>0.8</c:v>
                </c:pt>
                <c:pt idx="3110">
                  <c:v>0.8</c:v>
                </c:pt>
                <c:pt idx="3111">
                  <c:v>0.7</c:v>
                </c:pt>
                <c:pt idx="3112">
                  <c:v>1</c:v>
                </c:pt>
                <c:pt idx="3113">
                  <c:v>1.3</c:v>
                </c:pt>
                <c:pt idx="3114">
                  <c:v>1.3</c:v>
                </c:pt>
                <c:pt idx="3115">
                  <c:v>1</c:v>
                </c:pt>
                <c:pt idx="3116">
                  <c:v>1</c:v>
                </c:pt>
                <c:pt idx="3117">
                  <c:v>1.2</c:v>
                </c:pt>
                <c:pt idx="3118">
                  <c:v>1.1</c:v>
                </c:pt>
                <c:pt idx="3119">
                  <c:v>0.7</c:v>
                </c:pt>
                <c:pt idx="3120">
                  <c:v>0.8</c:v>
                </c:pt>
                <c:pt idx="3121">
                  <c:v>0.8</c:v>
                </c:pt>
                <c:pt idx="3122">
                  <c:v>0.7</c:v>
                </c:pt>
                <c:pt idx="3123">
                  <c:v>0.6</c:v>
                </c:pt>
                <c:pt idx="3124">
                  <c:v>0.7</c:v>
                </c:pt>
                <c:pt idx="3125">
                  <c:v>0.7</c:v>
                </c:pt>
                <c:pt idx="3126">
                  <c:v>0.8</c:v>
                </c:pt>
                <c:pt idx="3127">
                  <c:v>0.7</c:v>
                </c:pt>
                <c:pt idx="3128">
                  <c:v>0.6</c:v>
                </c:pt>
                <c:pt idx="3129">
                  <c:v>1.1</c:v>
                </c:pt>
                <c:pt idx="3130">
                  <c:v>1</c:v>
                </c:pt>
                <c:pt idx="3131">
                  <c:v>1.2</c:v>
                </c:pt>
                <c:pt idx="3132">
                  <c:v>0.9</c:v>
                </c:pt>
                <c:pt idx="3133">
                  <c:v>1.1</c:v>
                </c:pt>
                <c:pt idx="3134">
                  <c:v>1</c:v>
                </c:pt>
                <c:pt idx="3135">
                  <c:v>1</c:v>
                </c:pt>
                <c:pt idx="3136">
                  <c:v>0.9</c:v>
                </c:pt>
                <c:pt idx="3137">
                  <c:v>0.5</c:v>
                </c:pt>
                <c:pt idx="3138">
                  <c:v>0.3</c:v>
                </c:pt>
                <c:pt idx="3139">
                  <c:v>0.6</c:v>
                </c:pt>
                <c:pt idx="3140">
                  <c:v>0.4</c:v>
                </c:pt>
                <c:pt idx="3141">
                  <c:v>0.9</c:v>
                </c:pt>
                <c:pt idx="3142">
                  <c:v>1</c:v>
                </c:pt>
                <c:pt idx="3143">
                  <c:v>0.9</c:v>
                </c:pt>
                <c:pt idx="3144">
                  <c:v>1.1</c:v>
                </c:pt>
                <c:pt idx="3145">
                  <c:v>1.1</c:v>
                </c:pt>
                <c:pt idx="3146">
                  <c:v>0.9</c:v>
                </c:pt>
                <c:pt idx="3147">
                  <c:v>1</c:v>
                </c:pt>
                <c:pt idx="3148">
                  <c:v>1</c:v>
                </c:pt>
                <c:pt idx="3149">
                  <c:v>0.9</c:v>
                </c:pt>
                <c:pt idx="3150">
                  <c:v>1.1</c:v>
                </c:pt>
                <c:pt idx="3151">
                  <c:v>1.3</c:v>
                </c:pt>
                <c:pt idx="3152">
                  <c:v>1.2</c:v>
                </c:pt>
                <c:pt idx="3153">
                  <c:v>1.1</c:v>
                </c:pt>
                <c:pt idx="3154">
                  <c:v>1.2</c:v>
                </c:pt>
                <c:pt idx="3155">
                  <c:v>1.2</c:v>
                </c:pt>
                <c:pt idx="3156">
                  <c:v>1.1</c:v>
                </c:pt>
                <c:pt idx="3157">
                  <c:v>0.8</c:v>
                </c:pt>
                <c:pt idx="3158">
                  <c:v>0.9</c:v>
                </c:pt>
                <c:pt idx="3159">
                  <c:v>0.8</c:v>
                </c:pt>
                <c:pt idx="3160">
                  <c:v>0.8</c:v>
                </c:pt>
                <c:pt idx="3161">
                  <c:v>1.1</c:v>
                </c:pt>
                <c:pt idx="3162">
                  <c:v>1.2</c:v>
                </c:pt>
                <c:pt idx="3163">
                  <c:v>1.2</c:v>
                </c:pt>
                <c:pt idx="3164">
                  <c:v>1.2</c:v>
                </c:pt>
                <c:pt idx="3165">
                  <c:v>1.1</c:v>
                </c:pt>
                <c:pt idx="3166">
                  <c:v>1.3</c:v>
                </c:pt>
                <c:pt idx="3167">
                  <c:v>1.2</c:v>
                </c:pt>
                <c:pt idx="3168">
                  <c:v>1.1</c:v>
                </c:pt>
                <c:pt idx="3169">
                  <c:v>1.1</c:v>
                </c:pt>
                <c:pt idx="3170">
                  <c:v>1</c:v>
                </c:pt>
                <c:pt idx="3171">
                  <c:v>0.9</c:v>
                </c:pt>
                <c:pt idx="3172">
                  <c:v>0.5</c:v>
                </c:pt>
                <c:pt idx="3173">
                  <c:v>-0.2</c:v>
                </c:pt>
                <c:pt idx="3174">
                  <c:v>-0.3</c:v>
                </c:pt>
                <c:pt idx="3175">
                  <c:v>0.7</c:v>
                </c:pt>
                <c:pt idx="3176">
                  <c:v>0.8</c:v>
                </c:pt>
                <c:pt idx="3177">
                  <c:v>0.9</c:v>
                </c:pt>
                <c:pt idx="3178">
                  <c:v>1.1</c:v>
                </c:pt>
                <c:pt idx="3179">
                  <c:v>1</c:v>
                </c:pt>
                <c:pt idx="3180">
                  <c:v>0.7</c:v>
                </c:pt>
                <c:pt idx="3181">
                  <c:v>1.1</c:v>
                </c:pt>
                <c:pt idx="3182">
                  <c:v>0.8</c:v>
                </c:pt>
                <c:pt idx="3183">
                  <c:v>0.2</c:v>
                </c:pt>
                <c:pt idx="3184">
                  <c:v>-0.1</c:v>
                </c:pt>
                <c:pt idx="3185">
                  <c:v>-0.1</c:v>
                </c:pt>
                <c:pt idx="3186">
                  <c:v>-0.3</c:v>
                </c:pt>
                <c:pt idx="3187">
                  <c:v>-0.4</c:v>
                </c:pt>
                <c:pt idx="3188">
                  <c:v>-0.5</c:v>
                </c:pt>
                <c:pt idx="3189">
                  <c:v>-0.7</c:v>
                </c:pt>
                <c:pt idx="3190">
                  <c:v>-0.8</c:v>
                </c:pt>
                <c:pt idx="3191">
                  <c:v>-0.9</c:v>
                </c:pt>
                <c:pt idx="3192">
                  <c:v>-1</c:v>
                </c:pt>
                <c:pt idx="3193">
                  <c:v>-1</c:v>
                </c:pt>
                <c:pt idx="3194">
                  <c:v>-1</c:v>
                </c:pt>
                <c:pt idx="3195">
                  <c:v>-1.1</c:v>
                </c:pt>
                <c:pt idx="3196">
                  <c:v>-1.1</c:v>
                </c:pt>
                <c:pt idx="3197">
                  <c:v>-1</c:v>
                </c:pt>
                <c:pt idx="3198">
                  <c:v>-1.1</c:v>
                </c:pt>
                <c:pt idx="3199">
                  <c:v>-1.1</c:v>
                </c:pt>
                <c:pt idx="3200">
                  <c:v>-1</c:v>
                </c:pt>
                <c:pt idx="3201">
                  <c:v>-1.1</c:v>
                </c:pt>
                <c:pt idx="3202">
                  <c:v>-1.1</c:v>
                </c:pt>
                <c:pt idx="3203">
                  <c:v>-1.1</c:v>
                </c:pt>
                <c:pt idx="3204">
                  <c:v>-1.1</c:v>
                </c:pt>
                <c:pt idx="3205">
                  <c:v>-1</c:v>
                </c:pt>
                <c:pt idx="3206">
                  <c:v>-1.1</c:v>
                </c:pt>
                <c:pt idx="3207">
                  <c:v>-1.1</c:v>
                </c:pt>
                <c:pt idx="3208">
                  <c:v>-1.2</c:v>
                </c:pt>
                <c:pt idx="3209">
                  <c:v>-1.1</c:v>
                </c:pt>
                <c:pt idx="3210">
                  <c:v>-1</c:v>
                </c:pt>
                <c:pt idx="3211">
                  <c:v>-1</c:v>
                </c:pt>
                <c:pt idx="3212">
                  <c:v>-0.9</c:v>
                </c:pt>
                <c:pt idx="3213">
                  <c:v>-0.9</c:v>
                </c:pt>
                <c:pt idx="3214">
                  <c:v>-0.9</c:v>
                </c:pt>
                <c:pt idx="3215">
                  <c:v>-0.8</c:v>
                </c:pt>
                <c:pt idx="3216">
                  <c:v>-0.7</c:v>
                </c:pt>
                <c:pt idx="3217">
                  <c:v>-0.6</c:v>
                </c:pt>
                <c:pt idx="3218">
                  <c:v>-0.3</c:v>
                </c:pt>
                <c:pt idx="3219">
                  <c:v>-0.3</c:v>
                </c:pt>
                <c:pt idx="3220">
                  <c:v>-0.2</c:v>
                </c:pt>
                <c:pt idx="3221">
                  <c:v>-0.2</c:v>
                </c:pt>
                <c:pt idx="3222">
                  <c:v>-0.2</c:v>
                </c:pt>
                <c:pt idx="3223">
                  <c:v>-0.2</c:v>
                </c:pt>
                <c:pt idx="3224">
                  <c:v>-0.1</c:v>
                </c:pt>
                <c:pt idx="3225">
                  <c:v>0</c:v>
                </c:pt>
                <c:pt idx="3226">
                  <c:v>0.3</c:v>
                </c:pt>
                <c:pt idx="3227">
                  <c:v>0.6</c:v>
                </c:pt>
                <c:pt idx="3228">
                  <c:v>0.7</c:v>
                </c:pt>
                <c:pt idx="3229">
                  <c:v>0.9</c:v>
                </c:pt>
                <c:pt idx="3230">
                  <c:v>1.2</c:v>
                </c:pt>
                <c:pt idx="3231">
                  <c:v>1.2</c:v>
                </c:pt>
                <c:pt idx="3232">
                  <c:v>1.1</c:v>
                </c:pt>
                <c:pt idx="3233">
                  <c:v>1.2</c:v>
                </c:pt>
                <c:pt idx="3234">
                  <c:v>1</c:v>
                </c:pt>
                <c:pt idx="3235">
                  <c:v>1.2</c:v>
                </c:pt>
                <c:pt idx="3236">
                  <c:v>0.8</c:v>
                </c:pt>
                <c:pt idx="3237">
                  <c:v>1</c:v>
                </c:pt>
                <c:pt idx="3238">
                  <c:v>0.8</c:v>
                </c:pt>
                <c:pt idx="3239">
                  <c:v>0.4</c:v>
                </c:pt>
                <c:pt idx="3240">
                  <c:v>0.2</c:v>
                </c:pt>
                <c:pt idx="3241">
                  <c:v>0.4</c:v>
                </c:pt>
                <c:pt idx="3242">
                  <c:v>0.4</c:v>
                </c:pt>
                <c:pt idx="3243">
                  <c:v>0.4</c:v>
                </c:pt>
                <c:pt idx="3244">
                  <c:v>0.5</c:v>
                </c:pt>
                <c:pt idx="3245">
                  <c:v>0.9</c:v>
                </c:pt>
                <c:pt idx="3246">
                  <c:v>1</c:v>
                </c:pt>
                <c:pt idx="3247">
                  <c:v>1</c:v>
                </c:pt>
                <c:pt idx="3248">
                  <c:v>1.3</c:v>
                </c:pt>
                <c:pt idx="3249">
                  <c:v>1.3</c:v>
                </c:pt>
                <c:pt idx="3250">
                  <c:v>1</c:v>
                </c:pt>
                <c:pt idx="3251">
                  <c:v>1.3</c:v>
                </c:pt>
                <c:pt idx="3252">
                  <c:v>1</c:v>
                </c:pt>
                <c:pt idx="3253">
                  <c:v>0.9</c:v>
                </c:pt>
                <c:pt idx="3254">
                  <c:v>1</c:v>
                </c:pt>
                <c:pt idx="3255">
                  <c:v>0.9</c:v>
                </c:pt>
                <c:pt idx="3256">
                  <c:v>1</c:v>
                </c:pt>
                <c:pt idx="3257">
                  <c:v>1.5</c:v>
                </c:pt>
                <c:pt idx="3258">
                  <c:v>2</c:v>
                </c:pt>
                <c:pt idx="3259">
                  <c:v>1.1</c:v>
                </c:pt>
                <c:pt idx="3260">
                  <c:v>0.7</c:v>
                </c:pt>
                <c:pt idx="3261">
                  <c:v>1.2</c:v>
                </c:pt>
                <c:pt idx="3262">
                  <c:v>1.4</c:v>
                </c:pt>
                <c:pt idx="3263">
                  <c:v>1.2</c:v>
                </c:pt>
                <c:pt idx="3264">
                  <c:v>1.3</c:v>
                </c:pt>
                <c:pt idx="3265">
                  <c:v>1.5</c:v>
                </c:pt>
                <c:pt idx="3266">
                  <c:v>1.5</c:v>
                </c:pt>
                <c:pt idx="3267">
                  <c:v>1.3</c:v>
                </c:pt>
                <c:pt idx="3268">
                  <c:v>1.1</c:v>
                </c:pt>
                <c:pt idx="3269">
                  <c:v>1.1</c:v>
                </c:pt>
                <c:pt idx="3270">
                  <c:v>1</c:v>
                </c:pt>
                <c:pt idx="3271">
                  <c:v>1.2</c:v>
                </c:pt>
                <c:pt idx="3272">
                  <c:v>1.2</c:v>
                </c:pt>
                <c:pt idx="3273">
                  <c:v>1.2</c:v>
                </c:pt>
                <c:pt idx="3274">
                  <c:v>1</c:v>
                </c:pt>
                <c:pt idx="3275">
                  <c:v>1.2</c:v>
                </c:pt>
                <c:pt idx="3276">
                  <c:v>1.2</c:v>
                </c:pt>
                <c:pt idx="3277">
                  <c:v>1.4</c:v>
                </c:pt>
                <c:pt idx="3278">
                  <c:v>1.1</c:v>
                </c:pt>
                <c:pt idx="3279">
                  <c:v>1.2</c:v>
                </c:pt>
                <c:pt idx="3280">
                  <c:v>1.6</c:v>
                </c:pt>
                <c:pt idx="3281">
                  <c:v>1.3</c:v>
                </c:pt>
                <c:pt idx="3282">
                  <c:v>1.2</c:v>
                </c:pt>
                <c:pt idx="3283">
                  <c:v>1.3</c:v>
                </c:pt>
                <c:pt idx="3284">
                  <c:v>1.3</c:v>
                </c:pt>
                <c:pt idx="3285">
                  <c:v>1.4</c:v>
                </c:pt>
                <c:pt idx="3286">
                  <c:v>1.8</c:v>
                </c:pt>
                <c:pt idx="3287">
                  <c:v>1.8</c:v>
                </c:pt>
                <c:pt idx="3288">
                  <c:v>1.9</c:v>
                </c:pt>
                <c:pt idx="3289">
                  <c:v>1.4</c:v>
                </c:pt>
                <c:pt idx="3290">
                  <c:v>1.5</c:v>
                </c:pt>
                <c:pt idx="3291">
                  <c:v>1.4</c:v>
                </c:pt>
                <c:pt idx="3292">
                  <c:v>1.2</c:v>
                </c:pt>
                <c:pt idx="3293">
                  <c:v>1.2</c:v>
                </c:pt>
                <c:pt idx="3294">
                  <c:v>0.9</c:v>
                </c:pt>
                <c:pt idx="3295">
                  <c:v>1</c:v>
                </c:pt>
                <c:pt idx="3296">
                  <c:v>1.2</c:v>
                </c:pt>
                <c:pt idx="3297">
                  <c:v>1.3</c:v>
                </c:pt>
                <c:pt idx="3298">
                  <c:v>1.1</c:v>
                </c:pt>
                <c:pt idx="3299">
                  <c:v>0.7</c:v>
                </c:pt>
                <c:pt idx="3300">
                  <c:v>-0.5</c:v>
                </c:pt>
                <c:pt idx="3301">
                  <c:v>-0.3</c:v>
                </c:pt>
                <c:pt idx="3302">
                  <c:v>-0.1</c:v>
                </c:pt>
                <c:pt idx="3303">
                  <c:v>0</c:v>
                </c:pt>
                <c:pt idx="3304">
                  <c:v>0.9</c:v>
                </c:pt>
                <c:pt idx="3305">
                  <c:v>1</c:v>
                </c:pt>
                <c:pt idx="3306">
                  <c:v>1.2</c:v>
                </c:pt>
                <c:pt idx="3307">
                  <c:v>1</c:v>
                </c:pt>
                <c:pt idx="3308">
                  <c:v>1.1</c:v>
                </c:pt>
                <c:pt idx="3309">
                  <c:v>1.4</c:v>
                </c:pt>
                <c:pt idx="3310">
                  <c:v>1.5</c:v>
                </c:pt>
                <c:pt idx="3311">
                  <c:v>1.5</c:v>
                </c:pt>
                <c:pt idx="3312">
                  <c:v>1.6</c:v>
                </c:pt>
                <c:pt idx="3313">
                  <c:v>1.5</c:v>
                </c:pt>
                <c:pt idx="3314">
                  <c:v>1.4</c:v>
                </c:pt>
                <c:pt idx="3315">
                  <c:v>1.4</c:v>
                </c:pt>
                <c:pt idx="3316">
                  <c:v>1.3</c:v>
                </c:pt>
                <c:pt idx="3317">
                  <c:v>1.3</c:v>
                </c:pt>
                <c:pt idx="3318">
                  <c:v>1.3</c:v>
                </c:pt>
                <c:pt idx="3319">
                  <c:v>1.2</c:v>
                </c:pt>
                <c:pt idx="3320">
                  <c:v>1.5</c:v>
                </c:pt>
                <c:pt idx="3321">
                  <c:v>0.3</c:v>
                </c:pt>
                <c:pt idx="3322">
                  <c:v>0</c:v>
                </c:pt>
                <c:pt idx="3323">
                  <c:v>0.2</c:v>
                </c:pt>
                <c:pt idx="3324">
                  <c:v>0.7</c:v>
                </c:pt>
                <c:pt idx="3325">
                  <c:v>-0.1</c:v>
                </c:pt>
                <c:pt idx="3326">
                  <c:v>0</c:v>
                </c:pt>
                <c:pt idx="3327">
                  <c:v>0.4</c:v>
                </c:pt>
                <c:pt idx="3328">
                  <c:v>0.6</c:v>
                </c:pt>
                <c:pt idx="3329">
                  <c:v>0.3</c:v>
                </c:pt>
                <c:pt idx="3330">
                  <c:v>0.5</c:v>
                </c:pt>
                <c:pt idx="3331">
                  <c:v>1</c:v>
                </c:pt>
                <c:pt idx="3332">
                  <c:v>1.1</c:v>
                </c:pt>
                <c:pt idx="3333">
                  <c:v>1.4</c:v>
                </c:pt>
                <c:pt idx="3334">
                  <c:v>1.4</c:v>
                </c:pt>
                <c:pt idx="3335">
                  <c:v>1.4</c:v>
                </c:pt>
                <c:pt idx="3336">
                  <c:v>1.4</c:v>
                </c:pt>
                <c:pt idx="3337">
                  <c:v>1.4</c:v>
                </c:pt>
                <c:pt idx="3338">
                  <c:v>1.2</c:v>
                </c:pt>
                <c:pt idx="3339">
                  <c:v>1.2</c:v>
                </c:pt>
                <c:pt idx="3340">
                  <c:v>1</c:v>
                </c:pt>
                <c:pt idx="3341">
                  <c:v>0.8</c:v>
                </c:pt>
                <c:pt idx="3342">
                  <c:v>-0.1</c:v>
                </c:pt>
                <c:pt idx="3343">
                  <c:v>-0.5</c:v>
                </c:pt>
                <c:pt idx="3344">
                  <c:v>-0.6</c:v>
                </c:pt>
                <c:pt idx="3345">
                  <c:v>-0.3</c:v>
                </c:pt>
                <c:pt idx="3346">
                  <c:v>-0.6</c:v>
                </c:pt>
                <c:pt idx="3347">
                  <c:v>-0.6</c:v>
                </c:pt>
                <c:pt idx="3348">
                  <c:v>-0.7</c:v>
                </c:pt>
                <c:pt idx="3349">
                  <c:v>0</c:v>
                </c:pt>
                <c:pt idx="3350">
                  <c:v>-0.4</c:v>
                </c:pt>
                <c:pt idx="3351">
                  <c:v>-0.4</c:v>
                </c:pt>
                <c:pt idx="3352">
                  <c:v>0.1</c:v>
                </c:pt>
                <c:pt idx="3353">
                  <c:v>0.4</c:v>
                </c:pt>
                <c:pt idx="3354">
                  <c:v>0.2</c:v>
                </c:pt>
                <c:pt idx="3355">
                  <c:v>0.7</c:v>
                </c:pt>
                <c:pt idx="3356">
                  <c:v>0.7</c:v>
                </c:pt>
                <c:pt idx="3357">
                  <c:v>-0.1</c:v>
                </c:pt>
                <c:pt idx="3358">
                  <c:v>-0.4</c:v>
                </c:pt>
                <c:pt idx="3359">
                  <c:v>-0.1</c:v>
                </c:pt>
                <c:pt idx="3360">
                  <c:v>-0.4</c:v>
                </c:pt>
                <c:pt idx="3361">
                  <c:v>-0.2</c:v>
                </c:pt>
                <c:pt idx="3362">
                  <c:v>0.1</c:v>
                </c:pt>
                <c:pt idx="3363">
                  <c:v>0.3</c:v>
                </c:pt>
                <c:pt idx="3364">
                  <c:v>0.6</c:v>
                </c:pt>
                <c:pt idx="3365">
                  <c:v>-0.1</c:v>
                </c:pt>
                <c:pt idx="3366">
                  <c:v>0.1</c:v>
                </c:pt>
                <c:pt idx="3367">
                  <c:v>0.9</c:v>
                </c:pt>
                <c:pt idx="3368">
                  <c:v>0.9</c:v>
                </c:pt>
                <c:pt idx="3369">
                  <c:v>1</c:v>
                </c:pt>
                <c:pt idx="3370">
                  <c:v>1.1</c:v>
                </c:pt>
                <c:pt idx="3371">
                  <c:v>1.1</c:v>
                </c:pt>
                <c:pt idx="3372">
                  <c:v>1.1</c:v>
                </c:pt>
                <c:pt idx="3373">
                  <c:v>1.1</c:v>
                </c:pt>
                <c:pt idx="3374">
                  <c:v>1.4</c:v>
                </c:pt>
                <c:pt idx="3375">
                  <c:v>1.3</c:v>
                </c:pt>
                <c:pt idx="3376">
                  <c:v>1.3</c:v>
                </c:pt>
                <c:pt idx="3377">
                  <c:v>1.2</c:v>
                </c:pt>
                <c:pt idx="3378">
                  <c:v>1.1</c:v>
                </c:pt>
                <c:pt idx="3379">
                  <c:v>1.5</c:v>
                </c:pt>
                <c:pt idx="3380">
                  <c:v>1.1</c:v>
                </c:pt>
                <c:pt idx="3381">
                  <c:v>1.3</c:v>
                </c:pt>
                <c:pt idx="3382">
                  <c:v>0.8</c:v>
                </c:pt>
                <c:pt idx="3383">
                  <c:v>0.9</c:v>
                </c:pt>
                <c:pt idx="3384">
                  <c:v>1.3</c:v>
                </c:pt>
                <c:pt idx="3385">
                  <c:v>1.4</c:v>
                </c:pt>
                <c:pt idx="3386">
                  <c:v>1.4</c:v>
                </c:pt>
                <c:pt idx="3387">
                  <c:v>1.6</c:v>
                </c:pt>
                <c:pt idx="3388">
                  <c:v>1.2</c:v>
                </c:pt>
                <c:pt idx="3389">
                  <c:v>1.2</c:v>
                </c:pt>
                <c:pt idx="3390">
                  <c:v>1.7</c:v>
                </c:pt>
                <c:pt idx="3391">
                  <c:v>1.7</c:v>
                </c:pt>
                <c:pt idx="3392">
                  <c:v>1.6</c:v>
                </c:pt>
                <c:pt idx="3393">
                  <c:v>1.5</c:v>
                </c:pt>
                <c:pt idx="3394">
                  <c:v>1.8</c:v>
                </c:pt>
                <c:pt idx="3395">
                  <c:v>1.2</c:v>
                </c:pt>
                <c:pt idx="3396">
                  <c:v>1.6</c:v>
                </c:pt>
                <c:pt idx="3397">
                  <c:v>1.4</c:v>
                </c:pt>
                <c:pt idx="3398">
                  <c:v>1.8</c:v>
                </c:pt>
                <c:pt idx="3399">
                  <c:v>1.3</c:v>
                </c:pt>
                <c:pt idx="3400">
                  <c:v>1.5</c:v>
                </c:pt>
                <c:pt idx="3401">
                  <c:v>1.5</c:v>
                </c:pt>
                <c:pt idx="3402">
                  <c:v>0.8</c:v>
                </c:pt>
                <c:pt idx="3403">
                  <c:v>0.4</c:v>
                </c:pt>
                <c:pt idx="3404">
                  <c:v>0</c:v>
                </c:pt>
                <c:pt idx="3405">
                  <c:v>0.2</c:v>
                </c:pt>
                <c:pt idx="3406">
                  <c:v>0.5</c:v>
                </c:pt>
                <c:pt idx="3407">
                  <c:v>0.7</c:v>
                </c:pt>
                <c:pt idx="3408">
                  <c:v>0.5</c:v>
                </c:pt>
                <c:pt idx="3409">
                  <c:v>0.8</c:v>
                </c:pt>
                <c:pt idx="3410">
                  <c:v>0.8</c:v>
                </c:pt>
                <c:pt idx="3411">
                  <c:v>0.9</c:v>
                </c:pt>
                <c:pt idx="3412">
                  <c:v>0.8</c:v>
                </c:pt>
                <c:pt idx="3413">
                  <c:v>0.7</c:v>
                </c:pt>
                <c:pt idx="3414">
                  <c:v>0.7</c:v>
                </c:pt>
                <c:pt idx="3415">
                  <c:v>0.8</c:v>
                </c:pt>
                <c:pt idx="3416">
                  <c:v>1.3</c:v>
                </c:pt>
                <c:pt idx="3417">
                  <c:v>1.6</c:v>
                </c:pt>
                <c:pt idx="3418">
                  <c:v>2.1</c:v>
                </c:pt>
                <c:pt idx="3419">
                  <c:v>2.2</c:v>
                </c:pt>
                <c:pt idx="3420">
                  <c:v>2</c:v>
                </c:pt>
                <c:pt idx="3421">
                  <c:v>2</c:v>
                </c:pt>
                <c:pt idx="3422">
                  <c:v>1.9</c:v>
                </c:pt>
                <c:pt idx="3423">
                  <c:v>2.1</c:v>
                </c:pt>
                <c:pt idx="3424">
                  <c:v>2.4</c:v>
                </c:pt>
                <c:pt idx="3425">
                  <c:v>2.4</c:v>
                </c:pt>
                <c:pt idx="3426">
                  <c:v>2.4</c:v>
                </c:pt>
                <c:pt idx="3427">
                  <c:v>2.2</c:v>
                </c:pt>
                <c:pt idx="3428">
                  <c:v>2.1</c:v>
                </c:pt>
                <c:pt idx="3429">
                  <c:v>2</c:v>
                </c:pt>
                <c:pt idx="3430">
                  <c:v>2.3</c:v>
                </c:pt>
                <c:pt idx="3431">
                  <c:v>2.1</c:v>
                </c:pt>
                <c:pt idx="3432">
                  <c:v>2.2</c:v>
                </c:pt>
                <c:pt idx="3433">
                  <c:v>2.2</c:v>
                </c:pt>
                <c:pt idx="3434">
                  <c:v>2.1</c:v>
                </c:pt>
                <c:pt idx="3435">
                  <c:v>2.2</c:v>
                </c:pt>
                <c:pt idx="3436">
                  <c:v>1.4</c:v>
                </c:pt>
                <c:pt idx="3437">
                  <c:v>1.3</c:v>
                </c:pt>
                <c:pt idx="3438">
                  <c:v>2.2</c:v>
                </c:pt>
                <c:pt idx="3439">
                  <c:v>2.4</c:v>
                </c:pt>
                <c:pt idx="3440">
                  <c:v>2.4</c:v>
                </c:pt>
                <c:pt idx="3441">
                  <c:v>1.2</c:v>
                </c:pt>
                <c:pt idx="3442">
                  <c:v>1</c:v>
                </c:pt>
                <c:pt idx="3443">
                  <c:v>0.8</c:v>
                </c:pt>
                <c:pt idx="3444">
                  <c:v>0.7</c:v>
                </c:pt>
                <c:pt idx="3445">
                  <c:v>0.7</c:v>
                </c:pt>
                <c:pt idx="3446">
                  <c:v>0.6</c:v>
                </c:pt>
                <c:pt idx="3447">
                  <c:v>0.6</c:v>
                </c:pt>
                <c:pt idx="3448">
                  <c:v>0.6</c:v>
                </c:pt>
                <c:pt idx="3449">
                  <c:v>0.5</c:v>
                </c:pt>
                <c:pt idx="3450">
                  <c:v>0.5</c:v>
                </c:pt>
                <c:pt idx="3451">
                  <c:v>0.3</c:v>
                </c:pt>
                <c:pt idx="3452">
                  <c:v>0.4</c:v>
                </c:pt>
                <c:pt idx="3453">
                  <c:v>0.4</c:v>
                </c:pt>
                <c:pt idx="3454">
                  <c:v>0.3</c:v>
                </c:pt>
                <c:pt idx="3455">
                  <c:v>0.4</c:v>
                </c:pt>
                <c:pt idx="3456">
                  <c:v>0.3</c:v>
                </c:pt>
                <c:pt idx="3457">
                  <c:v>0.3</c:v>
                </c:pt>
                <c:pt idx="3458">
                  <c:v>0.2</c:v>
                </c:pt>
                <c:pt idx="3459">
                  <c:v>0.2</c:v>
                </c:pt>
                <c:pt idx="3460">
                  <c:v>0.1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0.1</c:v>
                </c:pt>
                <c:pt idx="3466">
                  <c:v>0.3</c:v>
                </c:pt>
                <c:pt idx="3467">
                  <c:v>0.3</c:v>
                </c:pt>
                <c:pt idx="3468">
                  <c:v>0.3</c:v>
                </c:pt>
                <c:pt idx="3469">
                  <c:v>0.1</c:v>
                </c:pt>
                <c:pt idx="3470">
                  <c:v>0.1</c:v>
                </c:pt>
                <c:pt idx="3471">
                  <c:v>-0.1</c:v>
                </c:pt>
                <c:pt idx="3472">
                  <c:v>-0.3</c:v>
                </c:pt>
                <c:pt idx="3473">
                  <c:v>-0.6</c:v>
                </c:pt>
                <c:pt idx="3474">
                  <c:v>-0.7</c:v>
                </c:pt>
                <c:pt idx="3475">
                  <c:v>-0.7</c:v>
                </c:pt>
                <c:pt idx="3476">
                  <c:v>-0.9</c:v>
                </c:pt>
                <c:pt idx="3477">
                  <c:v>-0.9</c:v>
                </c:pt>
                <c:pt idx="3478">
                  <c:v>-0.6</c:v>
                </c:pt>
                <c:pt idx="3479">
                  <c:v>-0.5</c:v>
                </c:pt>
                <c:pt idx="3480">
                  <c:v>-0.1</c:v>
                </c:pt>
                <c:pt idx="3481">
                  <c:v>-0.2</c:v>
                </c:pt>
                <c:pt idx="3482">
                  <c:v>-0.2</c:v>
                </c:pt>
                <c:pt idx="3483">
                  <c:v>-0.1</c:v>
                </c:pt>
                <c:pt idx="3484">
                  <c:v>-0.1</c:v>
                </c:pt>
                <c:pt idx="3485">
                  <c:v>-0.1</c:v>
                </c:pt>
                <c:pt idx="3486">
                  <c:v>-0.1</c:v>
                </c:pt>
                <c:pt idx="3487">
                  <c:v>-0.4</c:v>
                </c:pt>
                <c:pt idx="3488">
                  <c:v>-0.5</c:v>
                </c:pt>
                <c:pt idx="3489">
                  <c:v>-0.7</c:v>
                </c:pt>
                <c:pt idx="3490">
                  <c:v>-0.7</c:v>
                </c:pt>
                <c:pt idx="3491">
                  <c:v>-0.8</c:v>
                </c:pt>
                <c:pt idx="3492">
                  <c:v>-0.5</c:v>
                </c:pt>
                <c:pt idx="3493">
                  <c:v>-0.6</c:v>
                </c:pt>
                <c:pt idx="3494">
                  <c:v>-0.8</c:v>
                </c:pt>
                <c:pt idx="3495">
                  <c:v>-0.9</c:v>
                </c:pt>
                <c:pt idx="3496">
                  <c:v>-0.8</c:v>
                </c:pt>
                <c:pt idx="3497">
                  <c:v>-0.5</c:v>
                </c:pt>
                <c:pt idx="3498">
                  <c:v>-0.3</c:v>
                </c:pt>
                <c:pt idx="3499">
                  <c:v>-0.3</c:v>
                </c:pt>
                <c:pt idx="3500">
                  <c:v>-0.4</c:v>
                </c:pt>
                <c:pt idx="3501">
                  <c:v>-0.5</c:v>
                </c:pt>
                <c:pt idx="3502">
                  <c:v>-0.7</c:v>
                </c:pt>
                <c:pt idx="3503">
                  <c:v>-0.5</c:v>
                </c:pt>
                <c:pt idx="3504">
                  <c:v>-0.4</c:v>
                </c:pt>
                <c:pt idx="3505">
                  <c:v>-0.2</c:v>
                </c:pt>
                <c:pt idx="3506">
                  <c:v>0.2</c:v>
                </c:pt>
                <c:pt idx="3507">
                  <c:v>0.3</c:v>
                </c:pt>
                <c:pt idx="3508">
                  <c:v>0.6</c:v>
                </c:pt>
                <c:pt idx="3509">
                  <c:v>1.1</c:v>
                </c:pt>
                <c:pt idx="3510">
                  <c:v>1.4</c:v>
                </c:pt>
                <c:pt idx="3511">
                  <c:v>1.4</c:v>
                </c:pt>
                <c:pt idx="3512">
                  <c:v>1.5</c:v>
                </c:pt>
                <c:pt idx="3513">
                  <c:v>1.8</c:v>
                </c:pt>
                <c:pt idx="3514">
                  <c:v>2.1</c:v>
                </c:pt>
                <c:pt idx="3515">
                  <c:v>2.1</c:v>
                </c:pt>
                <c:pt idx="3516">
                  <c:v>2</c:v>
                </c:pt>
                <c:pt idx="3517">
                  <c:v>2.2</c:v>
                </c:pt>
                <c:pt idx="3518">
                  <c:v>2.4</c:v>
                </c:pt>
                <c:pt idx="3519">
                  <c:v>2.4</c:v>
                </c:pt>
                <c:pt idx="3520">
                  <c:v>2.7</c:v>
                </c:pt>
                <c:pt idx="3521">
                  <c:v>2.4</c:v>
                </c:pt>
                <c:pt idx="3522">
                  <c:v>2.3</c:v>
                </c:pt>
                <c:pt idx="3523">
                  <c:v>2.5</c:v>
                </c:pt>
                <c:pt idx="3524">
                  <c:v>3</c:v>
                </c:pt>
                <c:pt idx="3525">
                  <c:v>3.3</c:v>
                </c:pt>
                <c:pt idx="3526">
                  <c:v>3.4</c:v>
                </c:pt>
                <c:pt idx="3527">
                  <c:v>3.1</c:v>
                </c:pt>
                <c:pt idx="3528">
                  <c:v>3.3</c:v>
                </c:pt>
                <c:pt idx="3529">
                  <c:v>3.4</c:v>
                </c:pt>
                <c:pt idx="3530">
                  <c:v>3.5</c:v>
                </c:pt>
                <c:pt idx="3531">
                  <c:v>3.8</c:v>
                </c:pt>
                <c:pt idx="3532">
                  <c:v>3.9</c:v>
                </c:pt>
                <c:pt idx="3533">
                  <c:v>4.1</c:v>
                </c:pt>
                <c:pt idx="3534">
                  <c:v>4.1</c:v>
                </c:pt>
                <c:pt idx="3535">
                  <c:v>4.6</c:v>
                </c:pt>
                <c:pt idx="3536">
                  <c:v>4.5</c:v>
                </c:pt>
                <c:pt idx="3537">
                  <c:v>4.6</c:v>
                </c:pt>
                <c:pt idx="3538">
                  <c:v>4.7</c:v>
                </c:pt>
                <c:pt idx="3539">
                  <c:v>4.9</c:v>
                </c:pt>
                <c:pt idx="3540">
                  <c:v>4.9</c:v>
                </c:pt>
                <c:pt idx="3541">
                  <c:v>4.7</c:v>
                </c:pt>
                <c:pt idx="3542">
                  <c:v>4.9</c:v>
                </c:pt>
                <c:pt idx="3543">
                  <c:v>5</c:v>
                </c:pt>
                <c:pt idx="3544">
                  <c:v>5.1</c:v>
                </c:pt>
                <c:pt idx="3545">
                  <c:v>5.1</c:v>
                </c:pt>
                <c:pt idx="3546">
                  <c:v>5.2</c:v>
                </c:pt>
                <c:pt idx="3547">
                  <c:v>5.4</c:v>
                </c:pt>
                <c:pt idx="3548">
                  <c:v>5.2</c:v>
                </c:pt>
                <c:pt idx="3549">
                  <c:v>5.3</c:v>
                </c:pt>
                <c:pt idx="3550">
                  <c:v>5.4</c:v>
                </c:pt>
                <c:pt idx="3551">
                  <c:v>5</c:v>
                </c:pt>
                <c:pt idx="3552">
                  <c:v>4.8</c:v>
                </c:pt>
                <c:pt idx="3553">
                  <c:v>4.8</c:v>
                </c:pt>
                <c:pt idx="3554">
                  <c:v>4.9</c:v>
                </c:pt>
                <c:pt idx="3555">
                  <c:v>4.8</c:v>
                </c:pt>
                <c:pt idx="3556">
                  <c:v>4.6</c:v>
                </c:pt>
                <c:pt idx="3557">
                  <c:v>4.8</c:v>
                </c:pt>
                <c:pt idx="3558">
                  <c:v>4.7</c:v>
                </c:pt>
                <c:pt idx="3559">
                  <c:v>5</c:v>
                </c:pt>
                <c:pt idx="3560">
                  <c:v>5.3</c:v>
                </c:pt>
                <c:pt idx="3561">
                  <c:v>5.3</c:v>
                </c:pt>
                <c:pt idx="3562">
                  <c:v>4.8</c:v>
                </c:pt>
                <c:pt idx="3563">
                  <c:v>4</c:v>
                </c:pt>
                <c:pt idx="3564">
                  <c:v>3.9</c:v>
                </c:pt>
                <c:pt idx="3565">
                  <c:v>3.8</c:v>
                </c:pt>
                <c:pt idx="3566">
                  <c:v>3.6</c:v>
                </c:pt>
                <c:pt idx="3567">
                  <c:v>3.6</c:v>
                </c:pt>
                <c:pt idx="3568">
                  <c:v>3.4</c:v>
                </c:pt>
                <c:pt idx="3569">
                  <c:v>3.3</c:v>
                </c:pt>
                <c:pt idx="3570">
                  <c:v>3.3</c:v>
                </c:pt>
                <c:pt idx="3571">
                  <c:v>3.1</c:v>
                </c:pt>
                <c:pt idx="3572">
                  <c:v>2.9</c:v>
                </c:pt>
                <c:pt idx="3573">
                  <c:v>3.1</c:v>
                </c:pt>
                <c:pt idx="3574">
                  <c:v>2.6</c:v>
                </c:pt>
                <c:pt idx="3575">
                  <c:v>2.4</c:v>
                </c:pt>
                <c:pt idx="3576">
                  <c:v>2.2</c:v>
                </c:pt>
                <c:pt idx="3577">
                  <c:v>1.9</c:v>
                </c:pt>
                <c:pt idx="3578">
                  <c:v>1.5</c:v>
                </c:pt>
                <c:pt idx="3579">
                  <c:v>1.3</c:v>
                </c:pt>
                <c:pt idx="3580">
                  <c:v>1.2</c:v>
                </c:pt>
                <c:pt idx="3581">
                  <c:v>1.2</c:v>
                </c:pt>
                <c:pt idx="3582">
                  <c:v>1.2</c:v>
                </c:pt>
                <c:pt idx="3583">
                  <c:v>1.2</c:v>
                </c:pt>
                <c:pt idx="3584">
                  <c:v>1.3</c:v>
                </c:pt>
                <c:pt idx="3585">
                  <c:v>1.3</c:v>
                </c:pt>
                <c:pt idx="3586">
                  <c:v>1.3</c:v>
                </c:pt>
                <c:pt idx="3587">
                  <c:v>1.4</c:v>
                </c:pt>
                <c:pt idx="3588">
                  <c:v>1.3</c:v>
                </c:pt>
                <c:pt idx="3589">
                  <c:v>1.3</c:v>
                </c:pt>
                <c:pt idx="3590">
                  <c:v>1.3</c:v>
                </c:pt>
                <c:pt idx="3591">
                  <c:v>1.4</c:v>
                </c:pt>
                <c:pt idx="3592">
                  <c:v>1.4</c:v>
                </c:pt>
                <c:pt idx="3593">
                  <c:v>1.5</c:v>
                </c:pt>
                <c:pt idx="3594">
                  <c:v>1.6</c:v>
                </c:pt>
                <c:pt idx="3595">
                  <c:v>1.7</c:v>
                </c:pt>
                <c:pt idx="3596">
                  <c:v>1.8</c:v>
                </c:pt>
                <c:pt idx="3597">
                  <c:v>1.6</c:v>
                </c:pt>
                <c:pt idx="3598">
                  <c:v>1.7</c:v>
                </c:pt>
                <c:pt idx="3599">
                  <c:v>1.9</c:v>
                </c:pt>
                <c:pt idx="3600">
                  <c:v>2.1</c:v>
                </c:pt>
                <c:pt idx="3601">
                  <c:v>2.1</c:v>
                </c:pt>
                <c:pt idx="3602">
                  <c:v>2.2</c:v>
                </c:pt>
                <c:pt idx="3603">
                  <c:v>2.4</c:v>
                </c:pt>
                <c:pt idx="3604">
                  <c:v>2.7</c:v>
                </c:pt>
                <c:pt idx="3605">
                  <c:v>3.9</c:v>
                </c:pt>
                <c:pt idx="3606">
                  <c:v>3.9</c:v>
                </c:pt>
                <c:pt idx="3607">
                  <c:v>3.9</c:v>
                </c:pt>
                <c:pt idx="3608">
                  <c:v>3.8</c:v>
                </c:pt>
                <c:pt idx="3609">
                  <c:v>3.9</c:v>
                </c:pt>
                <c:pt idx="3610">
                  <c:v>3.9</c:v>
                </c:pt>
                <c:pt idx="3611">
                  <c:v>4.2</c:v>
                </c:pt>
                <c:pt idx="3612">
                  <c:v>4.3</c:v>
                </c:pt>
                <c:pt idx="3613">
                  <c:v>4.4</c:v>
                </c:pt>
                <c:pt idx="3614">
                  <c:v>4.5</c:v>
                </c:pt>
                <c:pt idx="3615">
                  <c:v>4.6</c:v>
                </c:pt>
                <c:pt idx="3616">
                  <c:v>4.7</c:v>
                </c:pt>
                <c:pt idx="3617">
                  <c:v>4.7</c:v>
                </c:pt>
                <c:pt idx="3618">
                  <c:v>4.6</c:v>
                </c:pt>
                <c:pt idx="3619">
                  <c:v>4.6</c:v>
                </c:pt>
                <c:pt idx="3620">
                  <c:v>4.6</c:v>
                </c:pt>
                <c:pt idx="3621">
                  <c:v>4.1</c:v>
                </c:pt>
                <c:pt idx="3622">
                  <c:v>4.4</c:v>
                </c:pt>
                <c:pt idx="3623">
                  <c:v>4.5</c:v>
                </c:pt>
                <c:pt idx="3624">
                  <c:v>4.6</c:v>
                </c:pt>
                <c:pt idx="3625">
                  <c:v>4.7</c:v>
                </c:pt>
                <c:pt idx="3626">
                  <c:v>4.8</c:v>
                </c:pt>
                <c:pt idx="3627">
                  <c:v>4.7</c:v>
                </c:pt>
                <c:pt idx="3628">
                  <c:v>4.3</c:v>
                </c:pt>
                <c:pt idx="3629">
                  <c:v>4.6</c:v>
                </c:pt>
                <c:pt idx="3630">
                  <c:v>4.4</c:v>
                </c:pt>
                <c:pt idx="3631">
                  <c:v>4.5</c:v>
                </c:pt>
                <c:pt idx="3632">
                  <c:v>4.6</c:v>
                </c:pt>
                <c:pt idx="3633">
                  <c:v>4.8</c:v>
                </c:pt>
                <c:pt idx="3634">
                  <c:v>4.7</c:v>
                </c:pt>
                <c:pt idx="3635">
                  <c:v>4.6</c:v>
                </c:pt>
                <c:pt idx="3636">
                  <c:v>4.6</c:v>
                </c:pt>
                <c:pt idx="3637">
                  <c:v>4.6</c:v>
                </c:pt>
                <c:pt idx="3638">
                  <c:v>4.5</c:v>
                </c:pt>
                <c:pt idx="3639">
                  <c:v>4.4</c:v>
                </c:pt>
                <c:pt idx="3640">
                  <c:v>4.4</c:v>
                </c:pt>
                <c:pt idx="3641">
                  <c:v>4.4</c:v>
                </c:pt>
                <c:pt idx="3642">
                  <c:v>4.3</c:v>
                </c:pt>
                <c:pt idx="3643">
                  <c:v>4.5</c:v>
                </c:pt>
                <c:pt idx="3644">
                  <c:v>4.4</c:v>
                </c:pt>
                <c:pt idx="3645">
                  <c:v>4.4</c:v>
                </c:pt>
                <c:pt idx="3646">
                  <c:v>4.4</c:v>
                </c:pt>
                <c:pt idx="3647">
                  <c:v>4.8</c:v>
                </c:pt>
                <c:pt idx="3648">
                  <c:v>4.6</c:v>
                </c:pt>
                <c:pt idx="3649">
                  <c:v>4.4</c:v>
                </c:pt>
                <c:pt idx="3650">
                  <c:v>4.4</c:v>
                </c:pt>
                <c:pt idx="3651">
                  <c:v>4.5</c:v>
                </c:pt>
                <c:pt idx="3652">
                  <c:v>4.8</c:v>
                </c:pt>
                <c:pt idx="3653">
                  <c:v>4.9</c:v>
                </c:pt>
                <c:pt idx="3654">
                  <c:v>4.7</c:v>
                </c:pt>
                <c:pt idx="3655">
                  <c:v>4.8</c:v>
                </c:pt>
                <c:pt idx="3656">
                  <c:v>5</c:v>
                </c:pt>
                <c:pt idx="3657">
                  <c:v>5</c:v>
                </c:pt>
                <c:pt idx="3658">
                  <c:v>5</c:v>
                </c:pt>
                <c:pt idx="3659">
                  <c:v>4.4</c:v>
                </c:pt>
                <c:pt idx="3660">
                  <c:v>4.4</c:v>
                </c:pt>
                <c:pt idx="3661">
                  <c:v>4.5</c:v>
                </c:pt>
                <c:pt idx="3662">
                  <c:v>4.5</c:v>
                </c:pt>
                <c:pt idx="3663">
                  <c:v>4.2</c:v>
                </c:pt>
                <c:pt idx="3664">
                  <c:v>4.2</c:v>
                </c:pt>
                <c:pt idx="3665">
                  <c:v>4.3</c:v>
                </c:pt>
                <c:pt idx="3666">
                  <c:v>4.9</c:v>
                </c:pt>
                <c:pt idx="3667">
                  <c:v>4.8</c:v>
                </c:pt>
                <c:pt idx="3668">
                  <c:v>5</c:v>
                </c:pt>
                <c:pt idx="3669">
                  <c:v>5.6</c:v>
                </c:pt>
                <c:pt idx="3670">
                  <c:v>5.4</c:v>
                </c:pt>
                <c:pt idx="3671">
                  <c:v>5.8</c:v>
                </c:pt>
                <c:pt idx="3672">
                  <c:v>5.7</c:v>
                </c:pt>
                <c:pt idx="3673">
                  <c:v>6.2</c:v>
                </c:pt>
                <c:pt idx="3674">
                  <c:v>6.1</c:v>
                </c:pt>
                <c:pt idx="3675">
                  <c:v>5.9</c:v>
                </c:pt>
                <c:pt idx="3676">
                  <c:v>5.7</c:v>
                </c:pt>
                <c:pt idx="3677">
                  <c:v>5.6</c:v>
                </c:pt>
                <c:pt idx="3678">
                  <c:v>5.5</c:v>
                </c:pt>
                <c:pt idx="3679">
                  <c:v>5.4</c:v>
                </c:pt>
                <c:pt idx="3680">
                  <c:v>5.5</c:v>
                </c:pt>
                <c:pt idx="3681">
                  <c:v>5.6</c:v>
                </c:pt>
                <c:pt idx="3682">
                  <c:v>5.1</c:v>
                </c:pt>
                <c:pt idx="3683">
                  <c:v>5.5</c:v>
                </c:pt>
                <c:pt idx="3684">
                  <c:v>5.5</c:v>
                </c:pt>
                <c:pt idx="3685">
                  <c:v>5.4</c:v>
                </c:pt>
                <c:pt idx="3686">
                  <c:v>5.5</c:v>
                </c:pt>
                <c:pt idx="3687">
                  <c:v>5.6</c:v>
                </c:pt>
                <c:pt idx="3688">
                  <c:v>6.2</c:v>
                </c:pt>
                <c:pt idx="3689">
                  <c:v>6</c:v>
                </c:pt>
                <c:pt idx="3690">
                  <c:v>5.7</c:v>
                </c:pt>
                <c:pt idx="3691">
                  <c:v>5.7</c:v>
                </c:pt>
                <c:pt idx="3692">
                  <c:v>5.6</c:v>
                </c:pt>
                <c:pt idx="3693">
                  <c:v>5.4</c:v>
                </c:pt>
                <c:pt idx="3694">
                  <c:v>5.6</c:v>
                </c:pt>
                <c:pt idx="3695">
                  <c:v>5.3</c:v>
                </c:pt>
                <c:pt idx="3696">
                  <c:v>4.9</c:v>
                </c:pt>
                <c:pt idx="3697">
                  <c:v>5.1</c:v>
                </c:pt>
                <c:pt idx="3698">
                  <c:v>5.1</c:v>
                </c:pt>
                <c:pt idx="3699">
                  <c:v>4.6</c:v>
                </c:pt>
                <c:pt idx="3700">
                  <c:v>4.5</c:v>
                </c:pt>
                <c:pt idx="3701">
                  <c:v>4.5</c:v>
                </c:pt>
                <c:pt idx="3702">
                  <c:v>4</c:v>
                </c:pt>
                <c:pt idx="3703">
                  <c:v>3.8</c:v>
                </c:pt>
                <c:pt idx="3704">
                  <c:v>4</c:v>
                </c:pt>
                <c:pt idx="3705">
                  <c:v>4.1</c:v>
                </c:pt>
                <c:pt idx="3706">
                  <c:v>4.6</c:v>
                </c:pt>
                <c:pt idx="3707">
                  <c:v>5</c:v>
                </c:pt>
                <c:pt idx="3708">
                  <c:v>5.4</c:v>
                </c:pt>
                <c:pt idx="3709">
                  <c:v>5.2</c:v>
                </c:pt>
                <c:pt idx="3710">
                  <c:v>4.8</c:v>
                </c:pt>
                <c:pt idx="3711">
                  <c:v>4.8</c:v>
                </c:pt>
                <c:pt idx="3712">
                  <c:v>4.6</c:v>
                </c:pt>
                <c:pt idx="3713">
                  <c:v>4.3</c:v>
                </c:pt>
                <c:pt idx="3714">
                  <c:v>4.3</c:v>
                </c:pt>
                <c:pt idx="3715">
                  <c:v>4.3</c:v>
                </c:pt>
                <c:pt idx="3716">
                  <c:v>4.6</c:v>
                </c:pt>
                <c:pt idx="3717">
                  <c:v>4.8</c:v>
                </c:pt>
                <c:pt idx="3718">
                  <c:v>4.8</c:v>
                </c:pt>
                <c:pt idx="3719">
                  <c:v>4.9</c:v>
                </c:pt>
                <c:pt idx="3720">
                  <c:v>3.2</c:v>
                </c:pt>
                <c:pt idx="3721">
                  <c:v>2.9</c:v>
                </c:pt>
                <c:pt idx="3722">
                  <c:v>3.8</c:v>
                </c:pt>
                <c:pt idx="3723">
                  <c:v>4.1</c:v>
                </c:pt>
                <c:pt idx="3724">
                  <c:v>4.5</c:v>
                </c:pt>
                <c:pt idx="3725">
                  <c:v>4.7</c:v>
                </c:pt>
                <c:pt idx="3726">
                  <c:v>4.9</c:v>
                </c:pt>
                <c:pt idx="3727">
                  <c:v>4.9</c:v>
                </c:pt>
                <c:pt idx="3728">
                  <c:v>4.7</c:v>
                </c:pt>
                <c:pt idx="3729">
                  <c:v>4.5</c:v>
                </c:pt>
                <c:pt idx="3730">
                  <c:v>4.6</c:v>
                </c:pt>
                <c:pt idx="3731">
                  <c:v>4.7</c:v>
                </c:pt>
                <c:pt idx="3732">
                  <c:v>4.8</c:v>
                </c:pt>
                <c:pt idx="3733">
                  <c:v>4.5</c:v>
                </c:pt>
                <c:pt idx="3734">
                  <c:v>4.7</c:v>
                </c:pt>
                <c:pt idx="3735">
                  <c:v>4.6</c:v>
                </c:pt>
                <c:pt idx="3736">
                  <c:v>4.6</c:v>
                </c:pt>
                <c:pt idx="3737">
                  <c:v>4.7</c:v>
                </c:pt>
                <c:pt idx="3738">
                  <c:v>4.8</c:v>
                </c:pt>
                <c:pt idx="3739">
                  <c:v>4.5</c:v>
                </c:pt>
                <c:pt idx="3740">
                  <c:v>4.3</c:v>
                </c:pt>
                <c:pt idx="3741">
                  <c:v>4.5</c:v>
                </c:pt>
                <c:pt idx="3742">
                  <c:v>4.5</c:v>
                </c:pt>
                <c:pt idx="3743">
                  <c:v>4.7</c:v>
                </c:pt>
                <c:pt idx="3744">
                  <c:v>4.4</c:v>
                </c:pt>
                <c:pt idx="3745">
                  <c:v>4.4</c:v>
                </c:pt>
                <c:pt idx="3746">
                  <c:v>4.6</c:v>
                </c:pt>
                <c:pt idx="3747">
                  <c:v>4.3</c:v>
                </c:pt>
                <c:pt idx="3748">
                  <c:v>4.5</c:v>
                </c:pt>
                <c:pt idx="3749">
                  <c:v>4.5</c:v>
                </c:pt>
                <c:pt idx="3750">
                  <c:v>4.3</c:v>
                </c:pt>
                <c:pt idx="3751">
                  <c:v>4.5</c:v>
                </c:pt>
                <c:pt idx="3752">
                  <c:v>4.4</c:v>
                </c:pt>
                <c:pt idx="3753">
                  <c:v>4.4</c:v>
                </c:pt>
                <c:pt idx="3754">
                  <c:v>4.3</c:v>
                </c:pt>
                <c:pt idx="3755">
                  <c:v>4.4</c:v>
                </c:pt>
                <c:pt idx="3756">
                  <c:v>4.5</c:v>
                </c:pt>
                <c:pt idx="3757">
                  <c:v>4.3</c:v>
                </c:pt>
                <c:pt idx="3758">
                  <c:v>4.4</c:v>
                </c:pt>
                <c:pt idx="3759">
                  <c:v>4.3</c:v>
                </c:pt>
                <c:pt idx="3760">
                  <c:v>4.6</c:v>
                </c:pt>
                <c:pt idx="3761">
                  <c:v>4.6</c:v>
                </c:pt>
                <c:pt idx="3762">
                  <c:v>4.4</c:v>
                </c:pt>
                <c:pt idx="3763">
                  <c:v>4.3</c:v>
                </c:pt>
                <c:pt idx="3764">
                  <c:v>4.6</c:v>
                </c:pt>
                <c:pt idx="3765">
                  <c:v>4.5</c:v>
                </c:pt>
                <c:pt idx="3766">
                  <c:v>4.8</c:v>
                </c:pt>
                <c:pt idx="3767">
                  <c:v>4.4</c:v>
                </c:pt>
                <c:pt idx="3768">
                  <c:v>4.6</c:v>
                </c:pt>
                <c:pt idx="3769">
                  <c:v>4.7</c:v>
                </c:pt>
                <c:pt idx="3770">
                  <c:v>4.7</c:v>
                </c:pt>
                <c:pt idx="3771">
                  <c:v>4.5</c:v>
                </c:pt>
                <c:pt idx="3772">
                  <c:v>4.7</c:v>
                </c:pt>
                <c:pt idx="3773">
                  <c:v>4.6</c:v>
                </c:pt>
                <c:pt idx="3774">
                  <c:v>4.4</c:v>
                </c:pt>
                <c:pt idx="3775">
                  <c:v>4</c:v>
                </c:pt>
                <c:pt idx="3776">
                  <c:v>3.7</c:v>
                </c:pt>
                <c:pt idx="3777">
                  <c:v>3.4</c:v>
                </c:pt>
                <c:pt idx="3778">
                  <c:v>3.4</c:v>
                </c:pt>
                <c:pt idx="3779">
                  <c:v>3.8</c:v>
                </c:pt>
                <c:pt idx="3780">
                  <c:v>2.8</c:v>
                </c:pt>
                <c:pt idx="3781">
                  <c:v>3.4</c:v>
                </c:pt>
                <c:pt idx="3782">
                  <c:v>3.6</c:v>
                </c:pt>
                <c:pt idx="3783">
                  <c:v>3.4</c:v>
                </c:pt>
                <c:pt idx="3784">
                  <c:v>3.6</c:v>
                </c:pt>
                <c:pt idx="3785">
                  <c:v>3.7</c:v>
                </c:pt>
                <c:pt idx="3786">
                  <c:v>3.8</c:v>
                </c:pt>
                <c:pt idx="3787">
                  <c:v>4</c:v>
                </c:pt>
                <c:pt idx="3788">
                  <c:v>3.6</c:v>
                </c:pt>
                <c:pt idx="3789">
                  <c:v>3.1</c:v>
                </c:pt>
                <c:pt idx="3790">
                  <c:v>3</c:v>
                </c:pt>
                <c:pt idx="3791">
                  <c:v>3.2</c:v>
                </c:pt>
                <c:pt idx="3792">
                  <c:v>4</c:v>
                </c:pt>
                <c:pt idx="3793">
                  <c:v>3.9</c:v>
                </c:pt>
                <c:pt idx="3794">
                  <c:v>4</c:v>
                </c:pt>
                <c:pt idx="3795">
                  <c:v>3.6</c:v>
                </c:pt>
                <c:pt idx="3796">
                  <c:v>3.7</c:v>
                </c:pt>
                <c:pt idx="3797">
                  <c:v>3.4</c:v>
                </c:pt>
                <c:pt idx="3798">
                  <c:v>3.8</c:v>
                </c:pt>
                <c:pt idx="3799">
                  <c:v>3.4</c:v>
                </c:pt>
                <c:pt idx="3800">
                  <c:v>3.5</c:v>
                </c:pt>
                <c:pt idx="3801">
                  <c:v>3.4</c:v>
                </c:pt>
                <c:pt idx="3802">
                  <c:v>3.3</c:v>
                </c:pt>
                <c:pt idx="3803">
                  <c:v>3.6</c:v>
                </c:pt>
                <c:pt idx="3804">
                  <c:v>3.4</c:v>
                </c:pt>
                <c:pt idx="3805">
                  <c:v>3.4</c:v>
                </c:pt>
                <c:pt idx="3806">
                  <c:v>3.4</c:v>
                </c:pt>
                <c:pt idx="3807">
                  <c:v>3.7</c:v>
                </c:pt>
                <c:pt idx="3808">
                  <c:v>3.9</c:v>
                </c:pt>
                <c:pt idx="3809">
                  <c:v>3.8</c:v>
                </c:pt>
                <c:pt idx="3810">
                  <c:v>4.2</c:v>
                </c:pt>
                <c:pt idx="3811">
                  <c:v>4.1</c:v>
                </c:pt>
                <c:pt idx="3812">
                  <c:v>4.4</c:v>
                </c:pt>
                <c:pt idx="3813">
                  <c:v>4.2</c:v>
                </c:pt>
                <c:pt idx="3814">
                  <c:v>4.3</c:v>
                </c:pt>
                <c:pt idx="3815">
                  <c:v>4.5</c:v>
                </c:pt>
                <c:pt idx="3816">
                  <c:v>4.4</c:v>
                </c:pt>
                <c:pt idx="3817">
                  <c:v>4.4</c:v>
                </c:pt>
                <c:pt idx="3818">
                  <c:v>4.5</c:v>
                </c:pt>
                <c:pt idx="3819">
                  <c:v>4.6</c:v>
                </c:pt>
                <c:pt idx="3820">
                  <c:v>4.6</c:v>
                </c:pt>
                <c:pt idx="3821">
                  <c:v>4.6</c:v>
                </c:pt>
                <c:pt idx="3822">
                  <c:v>4.6</c:v>
                </c:pt>
                <c:pt idx="3823">
                  <c:v>4.9</c:v>
                </c:pt>
                <c:pt idx="3824">
                  <c:v>4.8</c:v>
                </c:pt>
                <c:pt idx="3825">
                  <c:v>5.2</c:v>
                </c:pt>
                <c:pt idx="3826">
                  <c:v>5.2</c:v>
                </c:pt>
                <c:pt idx="3827">
                  <c:v>5.5</c:v>
                </c:pt>
                <c:pt idx="3828">
                  <c:v>5.6</c:v>
                </c:pt>
                <c:pt idx="3829">
                  <c:v>5.6</c:v>
                </c:pt>
                <c:pt idx="3830">
                  <c:v>5.9</c:v>
                </c:pt>
                <c:pt idx="3831">
                  <c:v>6.2</c:v>
                </c:pt>
                <c:pt idx="3832">
                  <c:v>5.7</c:v>
                </c:pt>
                <c:pt idx="3833">
                  <c:v>5.6</c:v>
                </c:pt>
                <c:pt idx="3834">
                  <c:v>5.7</c:v>
                </c:pt>
                <c:pt idx="3835">
                  <c:v>5.7</c:v>
                </c:pt>
                <c:pt idx="3836">
                  <c:v>5.7</c:v>
                </c:pt>
                <c:pt idx="3837">
                  <c:v>6.2</c:v>
                </c:pt>
                <c:pt idx="3838">
                  <c:v>5.9</c:v>
                </c:pt>
                <c:pt idx="3839">
                  <c:v>5.9</c:v>
                </c:pt>
                <c:pt idx="3840">
                  <c:v>5.8</c:v>
                </c:pt>
                <c:pt idx="3841">
                  <c:v>5.7</c:v>
                </c:pt>
                <c:pt idx="3842">
                  <c:v>5.9</c:v>
                </c:pt>
                <c:pt idx="3843">
                  <c:v>5.8</c:v>
                </c:pt>
                <c:pt idx="3844">
                  <c:v>5.8</c:v>
                </c:pt>
                <c:pt idx="3845">
                  <c:v>5.7</c:v>
                </c:pt>
                <c:pt idx="3846">
                  <c:v>5.5</c:v>
                </c:pt>
                <c:pt idx="3847">
                  <c:v>5.6</c:v>
                </c:pt>
                <c:pt idx="3848">
                  <c:v>5.6</c:v>
                </c:pt>
                <c:pt idx="3849">
                  <c:v>5.2</c:v>
                </c:pt>
                <c:pt idx="3850">
                  <c:v>5.4</c:v>
                </c:pt>
                <c:pt idx="3851">
                  <c:v>5.4</c:v>
                </c:pt>
                <c:pt idx="3852">
                  <c:v>5.3</c:v>
                </c:pt>
                <c:pt idx="3853">
                  <c:v>5.1</c:v>
                </c:pt>
                <c:pt idx="3854">
                  <c:v>4.9</c:v>
                </c:pt>
                <c:pt idx="3855">
                  <c:v>5.1</c:v>
                </c:pt>
                <c:pt idx="3856">
                  <c:v>3.3</c:v>
                </c:pt>
                <c:pt idx="3857">
                  <c:v>3.7</c:v>
                </c:pt>
                <c:pt idx="3858">
                  <c:v>4.9</c:v>
                </c:pt>
                <c:pt idx="3859">
                  <c:v>4.8</c:v>
                </c:pt>
                <c:pt idx="3860">
                  <c:v>5.2</c:v>
                </c:pt>
                <c:pt idx="3861">
                  <c:v>4.6</c:v>
                </c:pt>
                <c:pt idx="3862">
                  <c:v>4.6</c:v>
                </c:pt>
                <c:pt idx="3863">
                  <c:v>4.1</c:v>
                </c:pt>
                <c:pt idx="3864">
                  <c:v>4.3</c:v>
                </c:pt>
                <c:pt idx="3865">
                  <c:v>4.4</c:v>
                </c:pt>
                <c:pt idx="3866">
                  <c:v>4.2</c:v>
                </c:pt>
                <c:pt idx="3867">
                  <c:v>4.2</c:v>
                </c:pt>
                <c:pt idx="3868">
                  <c:v>4</c:v>
                </c:pt>
                <c:pt idx="3869">
                  <c:v>4.3</c:v>
                </c:pt>
                <c:pt idx="3870">
                  <c:v>4.5</c:v>
                </c:pt>
                <c:pt idx="3871">
                  <c:v>4.4</c:v>
                </c:pt>
                <c:pt idx="3872">
                  <c:v>4.4</c:v>
                </c:pt>
                <c:pt idx="3873">
                  <c:v>4.2</c:v>
                </c:pt>
                <c:pt idx="3874">
                  <c:v>3.9</c:v>
                </c:pt>
                <c:pt idx="3875">
                  <c:v>4.3</c:v>
                </c:pt>
                <c:pt idx="3876">
                  <c:v>3.6</c:v>
                </c:pt>
                <c:pt idx="3877">
                  <c:v>3.4</c:v>
                </c:pt>
                <c:pt idx="3878">
                  <c:v>3.7</c:v>
                </c:pt>
                <c:pt idx="3879">
                  <c:v>3.9</c:v>
                </c:pt>
                <c:pt idx="3880">
                  <c:v>3.6</c:v>
                </c:pt>
                <c:pt idx="3881">
                  <c:v>3.1</c:v>
                </c:pt>
                <c:pt idx="3882">
                  <c:v>3.2</c:v>
                </c:pt>
                <c:pt idx="3883">
                  <c:v>3.7</c:v>
                </c:pt>
                <c:pt idx="3884">
                  <c:v>3.2</c:v>
                </c:pt>
                <c:pt idx="3885">
                  <c:v>4</c:v>
                </c:pt>
                <c:pt idx="3886">
                  <c:v>4.2</c:v>
                </c:pt>
                <c:pt idx="3887">
                  <c:v>3.9</c:v>
                </c:pt>
                <c:pt idx="3888">
                  <c:v>4.9</c:v>
                </c:pt>
                <c:pt idx="3889">
                  <c:v>4.9</c:v>
                </c:pt>
                <c:pt idx="3890">
                  <c:v>5.1</c:v>
                </c:pt>
                <c:pt idx="3891">
                  <c:v>5.5</c:v>
                </c:pt>
                <c:pt idx="3892">
                  <c:v>5.1</c:v>
                </c:pt>
                <c:pt idx="3893">
                  <c:v>5.2</c:v>
                </c:pt>
                <c:pt idx="3894">
                  <c:v>4.9</c:v>
                </c:pt>
                <c:pt idx="3895">
                  <c:v>5.1</c:v>
                </c:pt>
                <c:pt idx="3896">
                  <c:v>4.5</c:v>
                </c:pt>
                <c:pt idx="3897">
                  <c:v>4</c:v>
                </c:pt>
                <c:pt idx="3898">
                  <c:v>4.5</c:v>
                </c:pt>
                <c:pt idx="3899">
                  <c:v>4.2</c:v>
                </c:pt>
                <c:pt idx="3900">
                  <c:v>4.5</c:v>
                </c:pt>
                <c:pt idx="3901">
                  <c:v>4.4</c:v>
                </c:pt>
                <c:pt idx="3902">
                  <c:v>4.8</c:v>
                </c:pt>
                <c:pt idx="3903">
                  <c:v>4.8</c:v>
                </c:pt>
                <c:pt idx="3904">
                  <c:v>4.7</c:v>
                </c:pt>
                <c:pt idx="3905">
                  <c:v>4.1</c:v>
                </c:pt>
                <c:pt idx="3906">
                  <c:v>4.4</c:v>
                </c:pt>
                <c:pt idx="3907">
                  <c:v>3.9</c:v>
                </c:pt>
                <c:pt idx="3908">
                  <c:v>3.4</c:v>
                </c:pt>
                <c:pt idx="3909">
                  <c:v>3.2</c:v>
                </c:pt>
                <c:pt idx="3910">
                  <c:v>2.6</c:v>
                </c:pt>
                <c:pt idx="3911">
                  <c:v>3</c:v>
                </c:pt>
                <c:pt idx="3912">
                  <c:v>3.7</c:v>
                </c:pt>
                <c:pt idx="3913">
                  <c:v>3.4</c:v>
                </c:pt>
                <c:pt idx="3914">
                  <c:v>3</c:v>
                </c:pt>
                <c:pt idx="3915">
                  <c:v>3.2</c:v>
                </c:pt>
                <c:pt idx="3916">
                  <c:v>3.5</c:v>
                </c:pt>
                <c:pt idx="3917">
                  <c:v>3.7</c:v>
                </c:pt>
                <c:pt idx="3918">
                  <c:v>3.5</c:v>
                </c:pt>
                <c:pt idx="3919">
                  <c:v>3.6</c:v>
                </c:pt>
                <c:pt idx="3920">
                  <c:v>3.2</c:v>
                </c:pt>
                <c:pt idx="3921">
                  <c:v>3.9</c:v>
                </c:pt>
                <c:pt idx="3922">
                  <c:v>2.8</c:v>
                </c:pt>
                <c:pt idx="3923">
                  <c:v>3.1</c:v>
                </c:pt>
                <c:pt idx="3924">
                  <c:v>4.3</c:v>
                </c:pt>
                <c:pt idx="3925">
                  <c:v>3.8</c:v>
                </c:pt>
                <c:pt idx="3926">
                  <c:v>3.6</c:v>
                </c:pt>
                <c:pt idx="3927">
                  <c:v>4.1</c:v>
                </c:pt>
                <c:pt idx="3928">
                  <c:v>3.9</c:v>
                </c:pt>
                <c:pt idx="3929">
                  <c:v>4.1</c:v>
                </c:pt>
                <c:pt idx="3930">
                  <c:v>4.4</c:v>
                </c:pt>
                <c:pt idx="3931">
                  <c:v>4.3</c:v>
                </c:pt>
                <c:pt idx="3932">
                  <c:v>4.7</c:v>
                </c:pt>
                <c:pt idx="3933">
                  <c:v>4.2</c:v>
                </c:pt>
                <c:pt idx="3934">
                  <c:v>4.3</c:v>
                </c:pt>
                <c:pt idx="3935">
                  <c:v>4.6</c:v>
                </c:pt>
                <c:pt idx="3936">
                  <c:v>4</c:v>
                </c:pt>
                <c:pt idx="3937">
                  <c:v>4.2</c:v>
                </c:pt>
                <c:pt idx="3938">
                  <c:v>3.7</c:v>
                </c:pt>
                <c:pt idx="3939">
                  <c:v>4.3</c:v>
                </c:pt>
                <c:pt idx="3940">
                  <c:v>4.2</c:v>
                </c:pt>
                <c:pt idx="3941">
                  <c:v>4.2</c:v>
                </c:pt>
                <c:pt idx="3942">
                  <c:v>4.1</c:v>
                </c:pt>
                <c:pt idx="3943">
                  <c:v>4</c:v>
                </c:pt>
                <c:pt idx="3944">
                  <c:v>4.1</c:v>
                </c:pt>
                <c:pt idx="3945">
                  <c:v>4</c:v>
                </c:pt>
                <c:pt idx="3946">
                  <c:v>4.1</c:v>
                </c:pt>
                <c:pt idx="3947">
                  <c:v>4.3</c:v>
                </c:pt>
                <c:pt idx="3948">
                  <c:v>3.9</c:v>
                </c:pt>
                <c:pt idx="3949">
                  <c:v>4</c:v>
                </c:pt>
                <c:pt idx="3950">
                  <c:v>4</c:v>
                </c:pt>
                <c:pt idx="3951">
                  <c:v>4.1</c:v>
                </c:pt>
                <c:pt idx="3952">
                  <c:v>3.8</c:v>
                </c:pt>
                <c:pt idx="3953">
                  <c:v>4.1</c:v>
                </c:pt>
                <c:pt idx="3954">
                  <c:v>4.3</c:v>
                </c:pt>
                <c:pt idx="3955">
                  <c:v>4</c:v>
                </c:pt>
                <c:pt idx="3956">
                  <c:v>4.1</c:v>
                </c:pt>
                <c:pt idx="3957">
                  <c:v>4</c:v>
                </c:pt>
                <c:pt idx="3958">
                  <c:v>4.4</c:v>
                </c:pt>
                <c:pt idx="3959">
                  <c:v>4.4</c:v>
                </c:pt>
                <c:pt idx="3960">
                  <c:v>4.4</c:v>
                </c:pt>
                <c:pt idx="3961">
                  <c:v>4.3</c:v>
                </c:pt>
                <c:pt idx="3962">
                  <c:v>4.4</c:v>
                </c:pt>
                <c:pt idx="3963">
                  <c:v>4.3</c:v>
                </c:pt>
                <c:pt idx="3964">
                  <c:v>4.6</c:v>
                </c:pt>
                <c:pt idx="3965">
                  <c:v>4.5</c:v>
                </c:pt>
                <c:pt idx="3966">
                  <c:v>4.7</c:v>
                </c:pt>
                <c:pt idx="3967">
                  <c:v>4.6</c:v>
                </c:pt>
                <c:pt idx="3968">
                  <c:v>4.6</c:v>
                </c:pt>
                <c:pt idx="3969">
                  <c:v>4.7</c:v>
                </c:pt>
                <c:pt idx="3970">
                  <c:v>4.6</c:v>
                </c:pt>
                <c:pt idx="3971">
                  <c:v>4.6</c:v>
                </c:pt>
                <c:pt idx="3972">
                  <c:v>4.6</c:v>
                </c:pt>
                <c:pt idx="3973">
                  <c:v>4.5</c:v>
                </c:pt>
                <c:pt idx="3974">
                  <c:v>4.5</c:v>
                </c:pt>
                <c:pt idx="3975">
                  <c:v>4.3</c:v>
                </c:pt>
                <c:pt idx="3976">
                  <c:v>4.3</c:v>
                </c:pt>
                <c:pt idx="3977">
                  <c:v>4.1</c:v>
                </c:pt>
                <c:pt idx="3978">
                  <c:v>4.1</c:v>
                </c:pt>
                <c:pt idx="3979">
                  <c:v>4.3</c:v>
                </c:pt>
                <c:pt idx="3980">
                  <c:v>4.5</c:v>
                </c:pt>
                <c:pt idx="3981">
                  <c:v>4.5</c:v>
                </c:pt>
                <c:pt idx="3982">
                  <c:v>4.5</c:v>
                </c:pt>
                <c:pt idx="3983">
                  <c:v>4.3</c:v>
                </c:pt>
                <c:pt idx="3984">
                  <c:v>4.4</c:v>
                </c:pt>
                <c:pt idx="3985">
                  <c:v>4.3</c:v>
                </c:pt>
                <c:pt idx="3986">
                  <c:v>4.4</c:v>
                </c:pt>
                <c:pt idx="3987">
                  <c:v>4.3</c:v>
                </c:pt>
                <c:pt idx="3988">
                  <c:v>4.4</c:v>
                </c:pt>
                <c:pt idx="3989">
                  <c:v>4.3</c:v>
                </c:pt>
                <c:pt idx="3990">
                  <c:v>4.1</c:v>
                </c:pt>
                <c:pt idx="3991">
                  <c:v>4.2</c:v>
                </c:pt>
                <c:pt idx="3992">
                  <c:v>4.3</c:v>
                </c:pt>
                <c:pt idx="3993">
                  <c:v>4.4</c:v>
                </c:pt>
                <c:pt idx="3994">
                  <c:v>4.2</c:v>
                </c:pt>
                <c:pt idx="3995">
                  <c:v>4.2</c:v>
                </c:pt>
                <c:pt idx="3996">
                  <c:v>4.2</c:v>
                </c:pt>
                <c:pt idx="3997">
                  <c:v>4.2</c:v>
                </c:pt>
                <c:pt idx="3998">
                  <c:v>4.1</c:v>
                </c:pt>
                <c:pt idx="3999">
                  <c:v>4.3</c:v>
                </c:pt>
                <c:pt idx="4000">
                  <c:v>4.1</c:v>
                </c:pt>
                <c:pt idx="4001">
                  <c:v>4.1</c:v>
                </c:pt>
                <c:pt idx="4002">
                  <c:v>4.3</c:v>
                </c:pt>
                <c:pt idx="4003">
                  <c:v>4.2</c:v>
                </c:pt>
                <c:pt idx="4004">
                  <c:v>4.4</c:v>
                </c:pt>
                <c:pt idx="4005">
                  <c:v>4.3</c:v>
                </c:pt>
                <c:pt idx="4006">
                  <c:v>4.2</c:v>
                </c:pt>
                <c:pt idx="4007">
                  <c:v>4.3</c:v>
                </c:pt>
                <c:pt idx="4008">
                  <c:v>4.3</c:v>
                </c:pt>
                <c:pt idx="4009">
                  <c:v>4.3</c:v>
                </c:pt>
                <c:pt idx="4010">
                  <c:v>4.1</c:v>
                </c:pt>
                <c:pt idx="4011">
                  <c:v>4</c:v>
                </c:pt>
                <c:pt idx="4012">
                  <c:v>4.1</c:v>
                </c:pt>
                <c:pt idx="4013">
                  <c:v>4</c:v>
                </c:pt>
                <c:pt idx="4014">
                  <c:v>4.1</c:v>
                </c:pt>
                <c:pt idx="4015">
                  <c:v>4</c:v>
                </c:pt>
                <c:pt idx="4016">
                  <c:v>4</c:v>
                </c:pt>
                <c:pt idx="4017">
                  <c:v>3.9</c:v>
                </c:pt>
                <c:pt idx="4018">
                  <c:v>4.1</c:v>
                </c:pt>
                <c:pt idx="4019">
                  <c:v>4.1</c:v>
                </c:pt>
                <c:pt idx="4020">
                  <c:v>3.9</c:v>
                </c:pt>
                <c:pt idx="4021">
                  <c:v>4.1</c:v>
                </c:pt>
                <c:pt idx="4022">
                  <c:v>4.2</c:v>
                </c:pt>
                <c:pt idx="4023">
                  <c:v>4.1</c:v>
                </c:pt>
                <c:pt idx="4024">
                  <c:v>4.1</c:v>
                </c:pt>
                <c:pt idx="4025">
                  <c:v>4.2</c:v>
                </c:pt>
                <c:pt idx="4026">
                  <c:v>3.9</c:v>
                </c:pt>
                <c:pt idx="4027">
                  <c:v>4</c:v>
                </c:pt>
                <c:pt idx="4028">
                  <c:v>4</c:v>
                </c:pt>
                <c:pt idx="4029">
                  <c:v>4.1</c:v>
                </c:pt>
                <c:pt idx="4030">
                  <c:v>4</c:v>
                </c:pt>
                <c:pt idx="4031">
                  <c:v>3.6</c:v>
                </c:pt>
                <c:pt idx="4032">
                  <c:v>3.7</c:v>
                </c:pt>
                <c:pt idx="4033">
                  <c:v>3.8</c:v>
                </c:pt>
                <c:pt idx="4034">
                  <c:v>4.1</c:v>
                </c:pt>
                <c:pt idx="4035">
                  <c:v>4.2</c:v>
                </c:pt>
                <c:pt idx="4036">
                  <c:v>4.3</c:v>
                </c:pt>
                <c:pt idx="4037">
                  <c:v>4.2</c:v>
                </c:pt>
                <c:pt idx="4038">
                  <c:v>4.1</c:v>
                </c:pt>
                <c:pt idx="4039">
                  <c:v>4.2</c:v>
                </c:pt>
                <c:pt idx="4040">
                  <c:v>4</c:v>
                </c:pt>
                <c:pt idx="4041">
                  <c:v>4</c:v>
                </c:pt>
                <c:pt idx="4042">
                  <c:v>3.9</c:v>
                </c:pt>
                <c:pt idx="4043">
                  <c:v>3.8</c:v>
                </c:pt>
                <c:pt idx="4044">
                  <c:v>4</c:v>
                </c:pt>
                <c:pt idx="4045">
                  <c:v>3.9</c:v>
                </c:pt>
                <c:pt idx="4046">
                  <c:v>4</c:v>
                </c:pt>
                <c:pt idx="4047">
                  <c:v>3.7</c:v>
                </c:pt>
                <c:pt idx="4048">
                  <c:v>3.8</c:v>
                </c:pt>
                <c:pt idx="4049">
                  <c:v>3.5</c:v>
                </c:pt>
                <c:pt idx="4050">
                  <c:v>3.5</c:v>
                </c:pt>
                <c:pt idx="4051">
                  <c:v>3.5</c:v>
                </c:pt>
                <c:pt idx="4052">
                  <c:v>3.5</c:v>
                </c:pt>
                <c:pt idx="4053">
                  <c:v>3.6</c:v>
                </c:pt>
                <c:pt idx="4054">
                  <c:v>3.9</c:v>
                </c:pt>
                <c:pt idx="4055">
                  <c:v>4</c:v>
                </c:pt>
                <c:pt idx="4056">
                  <c:v>4.2</c:v>
                </c:pt>
                <c:pt idx="4057">
                  <c:v>4.3</c:v>
                </c:pt>
                <c:pt idx="4058">
                  <c:v>4.2</c:v>
                </c:pt>
                <c:pt idx="4059">
                  <c:v>4.1</c:v>
                </c:pt>
                <c:pt idx="4060">
                  <c:v>4.1</c:v>
                </c:pt>
                <c:pt idx="4061">
                  <c:v>4.1</c:v>
                </c:pt>
                <c:pt idx="4062">
                  <c:v>4.2</c:v>
                </c:pt>
                <c:pt idx="4063">
                  <c:v>4.3</c:v>
                </c:pt>
                <c:pt idx="4064">
                  <c:v>4.1</c:v>
                </c:pt>
                <c:pt idx="4065">
                  <c:v>4.2</c:v>
                </c:pt>
                <c:pt idx="4066">
                  <c:v>4</c:v>
                </c:pt>
                <c:pt idx="4067">
                  <c:v>4</c:v>
                </c:pt>
                <c:pt idx="4068">
                  <c:v>3.9</c:v>
                </c:pt>
                <c:pt idx="4069">
                  <c:v>4</c:v>
                </c:pt>
                <c:pt idx="4070">
                  <c:v>3.9</c:v>
                </c:pt>
                <c:pt idx="4071">
                  <c:v>4.1</c:v>
                </c:pt>
                <c:pt idx="4072">
                  <c:v>3.9</c:v>
                </c:pt>
                <c:pt idx="4073">
                  <c:v>4.1</c:v>
                </c:pt>
                <c:pt idx="4074">
                  <c:v>4.2</c:v>
                </c:pt>
                <c:pt idx="4075">
                  <c:v>4.2</c:v>
                </c:pt>
                <c:pt idx="4076">
                  <c:v>4.2</c:v>
                </c:pt>
                <c:pt idx="4077">
                  <c:v>4.3</c:v>
                </c:pt>
                <c:pt idx="4078">
                  <c:v>4.1</c:v>
                </c:pt>
                <c:pt idx="4079">
                  <c:v>4.2</c:v>
                </c:pt>
                <c:pt idx="4080">
                  <c:v>4.1</c:v>
                </c:pt>
                <c:pt idx="4081">
                  <c:v>4.3</c:v>
                </c:pt>
                <c:pt idx="4082">
                  <c:v>4.3</c:v>
                </c:pt>
                <c:pt idx="4083">
                  <c:v>4.1</c:v>
                </c:pt>
                <c:pt idx="4084">
                  <c:v>4.2</c:v>
                </c:pt>
                <c:pt idx="4085">
                  <c:v>4.3</c:v>
                </c:pt>
                <c:pt idx="4086">
                  <c:v>4.3</c:v>
                </c:pt>
                <c:pt idx="4087">
                  <c:v>4.4</c:v>
                </c:pt>
                <c:pt idx="4088">
                  <c:v>4.7</c:v>
                </c:pt>
                <c:pt idx="4089">
                  <c:v>4.7</c:v>
                </c:pt>
                <c:pt idx="4090">
                  <c:v>4.8</c:v>
                </c:pt>
                <c:pt idx="4091">
                  <c:v>5</c:v>
                </c:pt>
                <c:pt idx="4092">
                  <c:v>5.2</c:v>
                </c:pt>
                <c:pt idx="4093">
                  <c:v>4.9</c:v>
                </c:pt>
                <c:pt idx="4094">
                  <c:v>4.6</c:v>
                </c:pt>
                <c:pt idx="4095">
                  <c:v>4.9</c:v>
                </c:pt>
                <c:pt idx="4096">
                  <c:v>3.9</c:v>
                </c:pt>
                <c:pt idx="4097">
                  <c:v>3.6</c:v>
                </c:pt>
                <c:pt idx="4098">
                  <c:v>4.4</c:v>
                </c:pt>
                <c:pt idx="4099">
                  <c:v>4.1</c:v>
                </c:pt>
                <c:pt idx="4100">
                  <c:v>4.8</c:v>
                </c:pt>
                <c:pt idx="4101">
                  <c:v>5.4</c:v>
                </c:pt>
                <c:pt idx="4102">
                  <c:v>6</c:v>
                </c:pt>
                <c:pt idx="4103">
                  <c:v>5.3</c:v>
                </c:pt>
                <c:pt idx="4104">
                  <c:v>5.4</c:v>
                </c:pt>
                <c:pt idx="4105">
                  <c:v>5.4</c:v>
                </c:pt>
                <c:pt idx="4106">
                  <c:v>5.4</c:v>
                </c:pt>
                <c:pt idx="4107">
                  <c:v>5.2</c:v>
                </c:pt>
                <c:pt idx="4108">
                  <c:v>5.7</c:v>
                </c:pt>
                <c:pt idx="4109">
                  <c:v>5.2</c:v>
                </c:pt>
                <c:pt idx="4110">
                  <c:v>5.4</c:v>
                </c:pt>
                <c:pt idx="4111">
                  <c:v>5.5</c:v>
                </c:pt>
                <c:pt idx="4112">
                  <c:v>5.4</c:v>
                </c:pt>
                <c:pt idx="4113">
                  <c:v>5</c:v>
                </c:pt>
                <c:pt idx="4114">
                  <c:v>4.8</c:v>
                </c:pt>
                <c:pt idx="4115">
                  <c:v>5.4</c:v>
                </c:pt>
                <c:pt idx="4116">
                  <c:v>5.1</c:v>
                </c:pt>
                <c:pt idx="4117">
                  <c:v>5.7</c:v>
                </c:pt>
                <c:pt idx="4118">
                  <c:v>5.3</c:v>
                </c:pt>
                <c:pt idx="4119">
                  <c:v>5.2</c:v>
                </c:pt>
                <c:pt idx="4120">
                  <c:v>5.1</c:v>
                </c:pt>
                <c:pt idx="4121">
                  <c:v>5.1</c:v>
                </c:pt>
                <c:pt idx="4122">
                  <c:v>5.1</c:v>
                </c:pt>
                <c:pt idx="4123">
                  <c:v>4.9</c:v>
                </c:pt>
                <c:pt idx="4124">
                  <c:v>5.2</c:v>
                </c:pt>
                <c:pt idx="4125">
                  <c:v>5.2</c:v>
                </c:pt>
                <c:pt idx="4126">
                  <c:v>5.2</c:v>
                </c:pt>
                <c:pt idx="4127">
                  <c:v>4.9</c:v>
                </c:pt>
                <c:pt idx="4128">
                  <c:v>5.3</c:v>
                </c:pt>
                <c:pt idx="4129">
                  <c:v>4.8</c:v>
                </c:pt>
                <c:pt idx="4130">
                  <c:v>5</c:v>
                </c:pt>
                <c:pt idx="4131">
                  <c:v>4.8</c:v>
                </c:pt>
                <c:pt idx="4132">
                  <c:v>4.7</c:v>
                </c:pt>
                <c:pt idx="4133">
                  <c:v>4.9</c:v>
                </c:pt>
                <c:pt idx="4134">
                  <c:v>4.8</c:v>
                </c:pt>
                <c:pt idx="4135">
                  <c:v>4.8</c:v>
                </c:pt>
                <c:pt idx="4136">
                  <c:v>4.8</c:v>
                </c:pt>
                <c:pt idx="4137">
                  <c:v>4.7</c:v>
                </c:pt>
                <c:pt idx="4138">
                  <c:v>4.6</c:v>
                </c:pt>
                <c:pt idx="4139">
                  <c:v>4.5</c:v>
                </c:pt>
                <c:pt idx="4140">
                  <c:v>4.5</c:v>
                </c:pt>
                <c:pt idx="4141">
                  <c:v>4.4</c:v>
                </c:pt>
                <c:pt idx="4142">
                  <c:v>4.3</c:v>
                </c:pt>
                <c:pt idx="4143">
                  <c:v>4.3</c:v>
                </c:pt>
                <c:pt idx="4144">
                  <c:v>4.1</c:v>
                </c:pt>
                <c:pt idx="4145">
                  <c:v>4</c:v>
                </c:pt>
                <c:pt idx="4146">
                  <c:v>4.4</c:v>
                </c:pt>
                <c:pt idx="4147">
                  <c:v>4.4</c:v>
                </c:pt>
                <c:pt idx="4148">
                  <c:v>4.4</c:v>
                </c:pt>
                <c:pt idx="4149">
                  <c:v>4.3</c:v>
                </c:pt>
                <c:pt idx="4150">
                  <c:v>4.2</c:v>
                </c:pt>
                <c:pt idx="4151">
                  <c:v>4.2</c:v>
                </c:pt>
                <c:pt idx="4152">
                  <c:v>4.2</c:v>
                </c:pt>
                <c:pt idx="4153">
                  <c:v>4.1</c:v>
                </c:pt>
                <c:pt idx="4154">
                  <c:v>4.1</c:v>
                </c:pt>
                <c:pt idx="4155">
                  <c:v>4.1</c:v>
                </c:pt>
                <c:pt idx="4156">
                  <c:v>4</c:v>
                </c:pt>
                <c:pt idx="4157">
                  <c:v>4.1</c:v>
                </c:pt>
                <c:pt idx="4158">
                  <c:v>4</c:v>
                </c:pt>
                <c:pt idx="4159">
                  <c:v>4.2</c:v>
                </c:pt>
                <c:pt idx="4160">
                  <c:v>4.3</c:v>
                </c:pt>
                <c:pt idx="4161">
                  <c:v>4.4</c:v>
                </c:pt>
                <c:pt idx="4162">
                  <c:v>4.2</c:v>
                </c:pt>
                <c:pt idx="4163">
                  <c:v>4</c:v>
                </c:pt>
                <c:pt idx="4164">
                  <c:v>4</c:v>
                </c:pt>
                <c:pt idx="4165">
                  <c:v>4</c:v>
                </c:pt>
                <c:pt idx="4166">
                  <c:v>4</c:v>
                </c:pt>
                <c:pt idx="4167">
                  <c:v>3.9</c:v>
                </c:pt>
                <c:pt idx="4168">
                  <c:v>3.8</c:v>
                </c:pt>
                <c:pt idx="4169">
                  <c:v>3.7</c:v>
                </c:pt>
                <c:pt idx="4170">
                  <c:v>3.6</c:v>
                </c:pt>
                <c:pt idx="4171">
                  <c:v>3.7</c:v>
                </c:pt>
                <c:pt idx="4172">
                  <c:v>3.7</c:v>
                </c:pt>
                <c:pt idx="4173">
                  <c:v>3.7</c:v>
                </c:pt>
                <c:pt idx="4174">
                  <c:v>3.6</c:v>
                </c:pt>
                <c:pt idx="4175">
                  <c:v>3.5</c:v>
                </c:pt>
                <c:pt idx="4176">
                  <c:v>3.6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39504555"/>
        <c:axId val="16096417"/>
      </c:lineChart>
      <c:catAx>
        <c:axId val="39504555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6096417"/>
        <c:crosses val="autoZero"/>
        <c:auto val="1"/>
        <c:lblAlgn val="ctr"/>
        <c:lblOffset val="100"/>
        <c:noMultiLvlLbl val="0"/>
      </c:catAx>
      <c:valAx>
        <c:axId val="16096417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9504555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sz="1400" spc="-1" strike="noStrike">
                <a:solidFill>
                  <a:srgbClr val="595959"/>
                </a:solidFill>
                <a:latin typeface="Calibri"/>
              </a:defRPr>
            </a:pPr>
            <a:r>
              <a:rPr b="0" sz="1400" spc="-1" strike="noStrike">
                <a:solidFill>
                  <a:srgbClr val="595959"/>
                </a:solidFill>
                <a:latin typeface="Calibri"/>
              </a:rPr>
              <a:t>気温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46695454878138"/>
          <c:y val="0.0211410150685958"/>
          <c:w val="0.943716606894533"/>
          <c:h val="0.870530024739486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Calibri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1月2日0:10:00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1月3日0:10:00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1月4日0:10:00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1月5日0:10:00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1月6日0:10:00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1月7日0:10:00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1月8日0:10:00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1月9日0:10:00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1月10日0:10:00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1月11日0:10:00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1月12日0:10:00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1月13日0:10:00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1月14日0:10:00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1月15日0:10:00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1月16日0:10:00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1月17日0:10:00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1月18日0:10:00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1月19日0:10:00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1月20日0:10:00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1月21日0:10:00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1月22日0:10:00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1月23日0:10:00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1月24日0:10:00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1月25日0:10:00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1月26日0:10:00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1月27日0:10:00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1月28日0:10:00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1月29日0:10:00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1月30日0:10:00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1月31日0:10:00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4.1</c:v>
                </c:pt>
                <c:pt idx="2">
                  <c:v>4.3</c:v>
                </c:pt>
                <c:pt idx="3">
                  <c:v>4.3</c:v>
                </c:pt>
                <c:pt idx="4">
                  <c:v>4.8</c:v>
                </c:pt>
                <c:pt idx="5">
                  <c:v>4.7</c:v>
                </c:pt>
                <c:pt idx="6">
                  <c:v>4.5</c:v>
                </c:pt>
                <c:pt idx="7">
                  <c:v>4</c:v>
                </c:pt>
                <c:pt idx="8">
                  <c:v>4.3</c:v>
                </c:pt>
                <c:pt idx="9">
                  <c:v>4.8</c:v>
                </c:pt>
                <c:pt idx="10">
                  <c:v>4.6</c:v>
                </c:pt>
                <c:pt idx="11">
                  <c:v>3.8</c:v>
                </c:pt>
                <c:pt idx="12">
                  <c:v>4.1</c:v>
                </c:pt>
                <c:pt idx="13">
                  <c:v>4.2</c:v>
                </c:pt>
                <c:pt idx="14">
                  <c:v>3.6</c:v>
                </c:pt>
                <c:pt idx="15">
                  <c:v>4.1</c:v>
                </c:pt>
                <c:pt idx="16">
                  <c:v>4.5</c:v>
                </c:pt>
                <c:pt idx="17">
                  <c:v>4.3</c:v>
                </c:pt>
                <c:pt idx="18">
                  <c:v>4.1</c:v>
                </c:pt>
                <c:pt idx="19">
                  <c:v>4.1</c:v>
                </c:pt>
                <c:pt idx="20">
                  <c:v>3.8</c:v>
                </c:pt>
                <c:pt idx="21">
                  <c:v>4.6</c:v>
                </c:pt>
                <c:pt idx="22">
                  <c:v>4</c:v>
                </c:pt>
                <c:pt idx="23">
                  <c:v>4.5</c:v>
                </c:pt>
                <c:pt idx="24">
                  <c:v>4.7</c:v>
                </c:pt>
                <c:pt idx="25">
                  <c:v>4.5</c:v>
                </c:pt>
                <c:pt idx="26">
                  <c:v>4.1</c:v>
                </c:pt>
                <c:pt idx="27">
                  <c:v>4.5</c:v>
                </c:pt>
                <c:pt idx="28">
                  <c:v>4.5</c:v>
                </c:pt>
                <c:pt idx="29">
                  <c:v>3.6</c:v>
                </c:pt>
                <c:pt idx="30">
                  <c:v>4.1</c:v>
                </c:pt>
                <c:pt idx="31">
                  <c:v>4.4</c:v>
                </c:pt>
                <c:pt idx="32">
                  <c:v>4</c:v>
                </c:pt>
                <c:pt idx="33">
                  <c:v>3.9</c:v>
                </c:pt>
                <c:pt idx="34">
                  <c:v>3.8</c:v>
                </c:pt>
                <c:pt idx="35">
                  <c:v>4.1</c:v>
                </c:pt>
                <c:pt idx="36">
                  <c:v>4.3</c:v>
                </c:pt>
                <c:pt idx="37">
                  <c:v>4.2</c:v>
                </c:pt>
                <c:pt idx="38">
                  <c:v>4.4</c:v>
                </c:pt>
                <c:pt idx="39">
                  <c:v>4.4</c:v>
                </c:pt>
                <c:pt idx="40">
                  <c:v>4.5</c:v>
                </c:pt>
                <c:pt idx="41">
                  <c:v>4.4</c:v>
                </c:pt>
                <c:pt idx="42">
                  <c:v>4.1</c:v>
                </c:pt>
                <c:pt idx="43">
                  <c:v>4.2</c:v>
                </c:pt>
                <c:pt idx="44">
                  <c:v>4</c:v>
                </c:pt>
                <c:pt idx="45">
                  <c:v>3.4</c:v>
                </c:pt>
                <c:pt idx="46">
                  <c:v>3.7</c:v>
                </c:pt>
                <c:pt idx="47">
                  <c:v>3.9</c:v>
                </c:pt>
                <c:pt idx="48">
                  <c:v>4.1</c:v>
                </c:pt>
                <c:pt idx="49">
                  <c:v>3.9</c:v>
                </c:pt>
                <c:pt idx="50">
                  <c:v>4</c:v>
                </c:pt>
                <c:pt idx="51">
                  <c:v>4</c:v>
                </c:pt>
                <c:pt idx="52">
                  <c:v>4</c:v>
                </c:pt>
                <c:pt idx="53">
                  <c:v>3.9</c:v>
                </c:pt>
                <c:pt idx="54">
                  <c:v>3.1</c:v>
                </c:pt>
                <c:pt idx="55">
                  <c:v>4</c:v>
                </c:pt>
                <c:pt idx="56">
                  <c:v>3.7</c:v>
                </c:pt>
                <c:pt idx="57">
                  <c:v>3.7</c:v>
                </c:pt>
                <c:pt idx="58">
                  <c:v>3.2</c:v>
                </c:pt>
                <c:pt idx="59">
                  <c:v>3</c:v>
                </c:pt>
                <c:pt idx="60">
                  <c:v>3.6</c:v>
                </c:pt>
                <c:pt idx="61">
                  <c:v>3.7</c:v>
                </c:pt>
                <c:pt idx="62">
                  <c:v>4.1</c:v>
                </c:pt>
                <c:pt idx="63">
                  <c:v>5</c:v>
                </c:pt>
                <c:pt idx="64">
                  <c:v>4.6</c:v>
                </c:pt>
                <c:pt idx="65">
                  <c:v>5</c:v>
                </c:pt>
                <c:pt idx="66">
                  <c:v>5</c:v>
                </c:pt>
                <c:pt idx="67">
                  <c:v>4.7</c:v>
                </c:pt>
                <c:pt idx="68">
                  <c:v>5.1</c:v>
                </c:pt>
                <c:pt idx="69">
                  <c:v>4.9</c:v>
                </c:pt>
                <c:pt idx="70">
                  <c:v>5</c:v>
                </c:pt>
                <c:pt idx="71">
                  <c:v>4.7</c:v>
                </c:pt>
                <c:pt idx="72">
                  <c:v>5.2</c:v>
                </c:pt>
                <c:pt idx="73">
                  <c:v>4.8</c:v>
                </c:pt>
                <c:pt idx="74">
                  <c:v>4.8</c:v>
                </c:pt>
                <c:pt idx="75">
                  <c:v>4.6</c:v>
                </c:pt>
                <c:pt idx="76">
                  <c:v>4.6</c:v>
                </c:pt>
                <c:pt idx="77">
                  <c:v>4.7</c:v>
                </c:pt>
                <c:pt idx="78">
                  <c:v>4.9</c:v>
                </c:pt>
                <c:pt idx="79">
                  <c:v>5</c:v>
                </c:pt>
                <c:pt idx="80">
                  <c:v>4.6</c:v>
                </c:pt>
                <c:pt idx="81">
                  <c:v>4.8</c:v>
                </c:pt>
                <c:pt idx="82">
                  <c:v>4.7</c:v>
                </c:pt>
                <c:pt idx="83">
                  <c:v>4.6</c:v>
                </c:pt>
                <c:pt idx="84">
                  <c:v>4.6</c:v>
                </c:pt>
                <c:pt idx="85">
                  <c:v>4.7</c:v>
                </c:pt>
                <c:pt idx="86">
                  <c:v>4.6</c:v>
                </c:pt>
                <c:pt idx="87">
                  <c:v>4.7</c:v>
                </c:pt>
                <c:pt idx="88">
                  <c:v>4.8</c:v>
                </c:pt>
                <c:pt idx="89">
                  <c:v>4.6</c:v>
                </c:pt>
                <c:pt idx="90">
                  <c:v>4.7</c:v>
                </c:pt>
                <c:pt idx="91">
                  <c:v>4.1</c:v>
                </c:pt>
                <c:pt idx="92">
                  <c:v>4.1</c:v>
                </c:pt>
                <c:pt idx="93">
                  <c:v>4</c:v>
                </c:pt>
                <c:pt idx="94">
                  <c:v>4.2</c:v>
                </c:pt>
                <c:pt idx="95">
                  <c:v>4</c:v>
                </c:pt>
                <c:pt idx="96">
                  <c:v>3.4</c:v>
                </c:pt>
                <c:pt idx="97">
                  <c:v>3.1</c:v>
                </c:pt>
                <c:pt idx="98">
                  <c:v>3.7</c:v>
                </c:pt>
                <c:pt idx="99">
                  <c:v>3.6</c:v>
                </c:pt>
                <c:pt idx="100">
                  <c:v>3.9</c:v>
                </c:pt>
                <c:pt idx="101">
                  <c:v>3.8</c:v>
                </c:pt>
                <c:pt idx="102">
                  <c:v>3.8</c:v>
                </c:pt>
                <c:pt idx="103">
                  <c:v>3.8</c:v>
                </c:pt>
                <c:pt idx="104">
                  <c:v>3.6</c:v>
                </c:pt>
                <c:pt idx="105">
                  <c:v>3.6</c:v>
                </c:pt>
                <c:pt idx="106">
                  <c:v>3.3</c:v>
                </c:pt>
                <c:pt idx="107">
                  <c:v>2.8</c:v>
                </c:pt>
                <c:pt idx="108">
                  <c:v>3.3</c:v>
                </c:pt>
                <c:pt idx="109">
                  <c:v>3.2</c:v>
                </c:pt>
                <c:pt idx="110">
                  <c:v>3</c:v>
                </c:pt>
                <c:pt idx="111">
                  <c:v>3.1</c:v>
                </c:pt>
                <c:pt idx="112">
                  <c:v>2.5</c:v>
                </c:pt>
                <c:pt idx="113">
                  <c:v>2.1</c:v>
                </c:pt>
                <c:pt idx="114">
                  <c:v>1.7</c:v>
                </c:pt>
                <c:pt idx="115">
                  <c:v>1.7</c:v>
                </c:pt>
                <c:pt idx="116">
                  <c:v>1.4</c:v>
                </c:pt>
                <c:pt idx="117">
                  <c:v>1.2</c:v>
                </c:pt>
                <c:pt idx="118">
                  <c:v>1.2</c:v>
                </c:pt>
                <c:pt idx="119">
                  <c:v>1</c:v>
                </c:pt>
                <c:pt idx="120">
                  <c:v>1</c:v>
                </c:pt>
                <c:pt idx="121">
                  <c:v>1</c:v>
                </c:pt>
                <c:pt idx="122">
                  <c:v>1.1</c:v>
                </c:pt>
                <c:pt idx="123">
                  <c:v>0.9</c:v>
                </c:pt>
                <c:pt idx="124">
                  <c:v>1.1</c:v>
                </c:pt>
                <c:pt idx="125">
                  <c:v>0.8</c:v>
                </c:pt>
                <c:pt idx="126">
                  <c:v>0.9</c:v>
                </c:pt>
                <c:pt idx="127">
                  <c:v>0.8</c:v>
                </c:pt>
                <c:pt idx="128">
                  <c:v>0.7</c:v>
                </c:pt>
                <c:pt idx="129">
                  <c:v>0.7</c:v>
                </c:pt>
                <c:pt idx="130">
                  <c:v>0.6</c:v>
                </c:pt>
                <c:pt idx="131">
                  <c:v>0.5</c:v>
                </c:pt>
                <c:pt idx="132">
                  <c:v>0.4</c:v>
                </c:pt>
                <c:pt idx="133">
                  <c:v>0.8</c:v>
                </c:pt>
                <c:pt idx="134">
                  <c:v>0.8</c:v>
                </c:pt>
                <c:pt idx="135">
                  <c:v>0.5</c:v>
                </c:pt>
                <c:pt idx="136">
                  <c:v>0.4</c:v>
                </c:pt>
                <c:pt idx="137">
                  <c:v>0.4</c:v>
                </c:pt>
                <c:pt idx="138">
                  <c:v>0.5</c:v>
                </c:pt>
                <c:pt idx="139">
                  <c:v>0.7</c:v>
                </c:pt>
                <c:pt idx="140">
                  <c:v>1.2</c:v>
                </c:pt>
                <c:pt idx="141">
                  <c:v>0.9</c:v>
                </c:pt>
                <c:pt idx="142">
                  <c:v>0.8</c:v>
                </c:pt>
                <c:pt idx="143">
                  <c:v>0.8</c:v>
                </c:pt>
                <c:pt idx="144">
                  <c:v>1.1</c:v>
                </c:pt>
                <c:pt idx="145">
                  <c:v>0.8</c:v>
                </c:pt>
                <c:pt idx="146">
                  <c:v>1.8</c:v>
                </c:pt>
                <c:pt idx="147">
                  <c:v>1.4</c:v>
                </c:pt>
                <c:pt idx="148">
                  <c:v>1.1</c:v>
                </c:pt>
                <c:pt idx="149">
                  <c:v>1.3</c:v>
                </c:pt>
                <c:pt idx="150">
                  <c:v>0.9</c:v>
                </c:pt>
                <c:pt idx="151">
                  <c:v>0.9</c:v>
                </c:pt>
                <c:pt idx="152">
                  <c:v>1</c:v>
                </c:pt>
                <c:pt idx="153">
                  <c:v>1.1</c:v>
                </c:pt>
                <c:pt idx="154">
                  <c:v>1.7</c:v>
                </c:pt>
                <c:pt idx="155">
                  <c:v>1.4</c:v>
                </c:pt>
                <c:pt idx="156">
                  <c:v>1.2</c:v>
                </c:pt>
                <c:pt idx="157">
                  <c:v>3.1</c:v>
                </c:pt>
                <c:pt idx="158">
                  <c:v>3.4</c:v>
                </c:pt>
                <c:pt idx="159">
                  <c:v>4</c:v>
                </c:pt>
                <c:pt idx="160">
                  <c:v>4.3</c:v>
                </c:pt>
                <c:pt idx="161">
                  <c:v>4.7</c:v>
                </c:pt>
                <c:pt idx="162">
                  <c:v>4.9</c:v>
                </c:pt>
                <c:pt idx="163">
                  <c:v>4.8</c:v>
                </c:pt>
                <c:pt idx="164">
                  <c:v>4.8</c:v>
                </c:pt>
                <c:pt idx="165">
                  <c:v>4.8</c:v>
                </c:pt>
                <c:pt idx="166">
                  <c:v>4.9</c:v>
                </c:pt>
                <c:pt idx="167">
                  <c:v>5</c:v>
                </c:pt>
                <c:pt idx="168">
                  <c:v>4.8</c:v>
                </c:pt>
                <c:pt idx="169">
                  <c:v>4.9</c:v>
                </c:pt>
                <c:pt idx="170">
                  <c:v>4.9</c:v>
                </c:pt>
                <c:pt idx="171">
                  <c:v>5</c:v>
                </c:pt>
                <c:pt idx="172">
                  <c:v>4.7</c:v>
                </c:pt>
                <c:pt idx="173">
                  <c:v>4.8</c:v>
                </c:pt>
                <c:pt idx="174">
                  <c:v>4.9</c:v>
                </c:pt>
                <c:pt idx="175">
                  <c:v>4.7</c:v>
                </c:pt>
                <c:pt idx="176">
                  <c:v>4.7</c:v>
                </c:pt>
                <c:pt idx="177">
                  <c:v>4.8</c:v>
                </c:pt>
                <c:pt idx="178">
                  <c:v>4.9</c:v>
                </c:pt>
                <c:pt idx="179">
                  <c:v>4.7</c:v>
                </c:pt>
                <c:pt idx="180">
                  <c:v>5.1</c:v>
                </c:pt>
                <c:pt idx="181">
                  <c:v>4.4</c:v>
                </c:pt>
                <c:pt idx="182">
                  <c:v>4.3</c:v>
                </c:pt>
                <c:pt idx="183">
                  <c:v>4.5</c:v>
                </c:pt>
                <c:pt idx="184">
                  <c:v>4.9</c:v>
                </c:pt>
                <c:pt idx="185">
                  <c:v>4.9</c:v>
                </c:pt>
                <c:pt idx="186">
                  <c:v>4.7</c:v>
                </c:pt>
                <c:pt idx="187">
                  <c:v>4.7</c:v>
                </c:pt>
                <c:pt idx="188">
                  <c:v>4.9</c:v>
                </c:pt>
                <c:pt idx="189">
                  <c:v>4.6</c:v>
                </c:pt>
                <c:pt idx="190">
                  <c:v>4.7</c:v>
                </c:pt>
                <c:pt idx="191">
                  <c:v>4.6</c:v>
                </c:pt>
                <c:pt idx="192">
                  <c:v>4.7</c:v>
                </c:pt>
                <c:pt idx="193">
                  <c:v>4.8</c:v>
                </c:pt>
                <c:pt idx="194">
                  <c:v>4.7</c:v>
                </c:pt>
                <c:pt idx="195">
                  <c:v>4.6</c:v>
                </c:pt>
                <c:pt idx="196">
                  <c:v>4.6</c:v>
                </c:pt>
                <c:pt idx="197">
                  <c:v>4.9</c:v>
                </c:pt>
                <c:pt idx="198">
                  <c:v>4.7</c:v>
                </c:pt>
                <c:pt idx="199">
                  <c:v>4.7</c:v>
                </c:pt>
                <c:pt idx="200">
                  <c:v>4.7</c:v>
                </c:pt>
                <c:pt idx="201">
                  <c:v>4.6</c:v>
                </c:pt>
                <c:pt idx="202">
                  <c:v>4.7</c:v>
                </c:pt>
                <c:pt idx="203">
                  <c:v>4.6</c:v>
                </c:pt>
                <c:pt idx="204">
                  <c:v>4.7</c:v>
                </c:pt>
                <c:pt idx="205">
                  <c:v>4.7</c:v>
                </c:pt>
                <c:pt idx="206">
                  <c:v>4.8</c:v>
                </c:pt>
                <c:pt idx="207">
                  <c:v>4.5</c:v>
                </c:pt>
                <c:pt idx="208">
                  <c:v>4.6</c:v>
                </c:pt>
                <c:pt idx="209">
                  <c:v>4.6</c:v>
                </c:pt>
                <c:pt idx="210">
                  <c:v>4.5</c:v>
                </c:pt>
                <c:pt idx="211">
                  <c:v>4.9</c:v>
                </c:pt>
                <c:pt idx="212">
                  <c:v>4.6</c:v>
                </c:pt>
                <c:pt idx="213">
                  <c:v>4.6</c:v>
                </c:pt>
                <c:pt idx="214">
                  <c:v>4.7</c:v>
                </c:pt>
                <c:pt idx="215">
                  <c:v>4.4</c:v>
                </c:pt>
                <c:pt idx="216">
                  <c:v>4.6</c:v>
                </c:pt>
                <c:pt idx="217">
                  <c:v>4.6</c:v>
                </c:pt>
                <c:pt idx="218">
                  <c:v>4.5</c:v>
                </c:pt>
                <c:pt idx="219">
                  <c:v>4.5</c:v>
                </c:pt>
                <c:pt idx="220">
                  <c:v>4.5</c:v>
                </c:pt>
                <c:pt idx="221">
                  <c:v>4.8</c:v>
                </c:pt>
                <c:pt idx="222">
                  <c:v>4.8</c:v>
                </c:pt>
                <c:pt idx="223">
                  <c:v>4.6</c:v>
                </c:pt>
                <c:pt idx="224">
                  <c:v>4.7</c:v>
                </c:pt>
                <c:pt idx="225">
                  <c:v>4.8</c:v>
                </c:pt>
                <c:pt idx="226">
                  <c:v>4.7</c:v>
                </c:pt>
                <c:pt idx="227">
                  <c:v>4.6</c:v>
                </c:pt>
                <c:pt idx="228">
                  <c:v>4.8</c:v>
                </c:pt>
                <c:pt idx="229">
                  <c:v>4.6</c:v>
                </c:pt>
                <c:pt idx="230">
                  <c:v>4.5</c:v>
                </c:pt>
                <c:pt idx="231">
                  <c:v>4.5</c:v>
                </c:pt>
                <c:pt idx="232">
                  <c:v>4.5</c:v>
                </c:pt>
                <c:pt idx="233">
                  <c:v>4.5</c:v>
                </c:pt>
                <c:pt idx="234">
                  <c:v>4.3</c:v>
                </c:pt>
                <c:pt idx="235">
                  <c:v>3.9</c:v>
                </c:pt>
                <c:pt idx="236">
                  <c:v>3.3</c:v>
                </c:pt>
                <c:pt idx="237">
                  <c:v>2.8</c:v>
                </c:pt>
                <c:pt idx="238">
                  <c:v>3.2</c:v>
                </c:pt>
                <c:pt idx="239">
                  <c:v>4.1</c:v>
                </c:pt>
                <c:pt idx="240">
                  <c:v>3.9</c:v>
                </c:pt>
                <c:pt idx="241">
                  <c:v>4</c:v>
                </c:pt>
                <c:pt idx="242">
                  <c:v>4.2</c:v>
                </c:pt>
                <c:pt idx="243">
                  <c:v>4</c:v>
                </c:pt>
                <c:pt idx="244">
                  <c:v>3.9</c:v>
                </c:pt>
                <c:pt idx="245">
                  <c:v>4</c:v>
                </c:pt>
                <c:pt idx="246">
                  <c:v>4.1</c:v>
                </c:pt>
                <c:pt idx="247">
                  <c:v>3.9</c:v>
                </c:pt>
                <c:pt idx="248">
                  <c:v>3.8</c:v>
                </c:pt>
                <c:pt idx="249">
                  <c:v>3.7</c:v>
                </c:pt>
                <c:pt idx="250">
                  <c:v>3.8</c:v>
                </c:pt>
                <c:pt idx="251">
                  <c:v>3.7</c:v>
                </c:pt>
                <c:pt idx="252">
                  <c:v>3.8</c:v>
                </c:pt>
                <c:pt idx="253">
                  <c:v>3.9</c:v>
                </c:pt>
                <c:pt idx="254">
                  <c:v>4</c:v>
                </c:pt>
                <c:pt idx="255">
                  <c:v>3.9</c:v>
                </c:pt>
                <c:pt idx="256">
                  <c:v>4</c:v>
                </c:pt>
                <c:pt idx="257">
                  <c:v>3.8</c:v>
                </c:pt>
                <c:pt idx="258">
                  <c:v>3.9</c:v>
                </c:pt>
                <c:pt idx="259">
                  <c:v>4.2</c:v>
                </c:pt>
                <c:pt idx="260">
                  <c:v>3.9</c:v>
                </c:pt>
                <c:pt idx="261">
                  <c:v>3.8</c:v>
                </c:pt>
                <c:pt idx="262">
                  <c:v>3.9</c:v>
                </c:pt>
                <c:pt idx="263">
                  <c:v>3.9</c:v>
                </c:pt>
                <c:pt idx="264">
                  <c:v>4</c:v>
                </c:pt>
                <c:pt idx="265">
                  <c:v>3.9</c:v>
                </c:pt>
                <c:pt idx="266">
                  <c:v>3.7</c:v>
                </c:pt>
                <c:pt idx="267">
                  <c:v>4</c:v>
                </c:pt>
                <c:pt idx="268">
                  <c:v>3.4</c:v>
                </c:pt>
                <c:pt idx="269">
                  <c:v>3.1</c:v>
                </c:pt>
                <c:pt idx="270">
                  <c:v>3.4</c:v>
                </c:pt>
                <c:pt idx="271">
                  <c:v>3.2</c:v>
                </c:pt>
                <c:pt idx="272">
                  <c:v>3.5</c:v>
                </c:pt>
                <c:pt idx="273">
                  <c:v>3.5</c:v>
                </c:pt>
                <c:pt idx="274">
                  <c:v>3.4</c:v>
                </c:pt>
                <c:pt idx="275">
                  <c:v>3.4</c:v>
                </c:pt>
                <c:pt idx="276">
                  <c:v>3.8</c:v>
                </c:pt>
                <c:pt idx="277">
                  <c:v>3.5</c:v>
                </c:pt>
                <c:pt idx="278">
                  <c:v>3.4</c:v>
                </c:pt>
                <c:pt idx="279">
                  <c:v>3.6</c:v>
                </c:pt>
                <c:pt idx="280">
                  <c:v>3.5</c:v>
                </c:pt>
                <c:pt idx="281">
                  <c:v>3.4</c:v>
                </c:pt>
                <c:pt idx="282">
                  <c:v>3</c:v>
                </c:pt>
                <c:pt idx="283">
                  <c:v>3.2</c:v>
                </c:pt>
                <c:pt idx="284">
                  <c:v>3.5</c:v>
                </c:pt>
                <c:pt idx="285">
                  <c:v>2.9</c:v>
                </c:pt>
                <c:pt idx="286">
                  <c:v>2.8</c:v>
                </c:pt>
                <c:pt idx="287">
                  <c:v>3.2</c:v>
                </c:pt>
                <c:pt idx="288">
                  <c:v>3.4</c:v>
                </c:pt>
                <c:pt idx="289">
                  <c:v>3.1</c:v>
                </c:pt>
                <c:pt idx="290">
                  <c:v>3.2</c:v>
                </c:pt>
                <c:pt idx="291">
                  <c:v>3.1</c:v>
                </c:pt>
                <c:pt idx="292">
                  <c:v>3</c:v>
                </c:pt>
                <c:pt idx="293">
                  <c:v>3.1</c:v>
                </c:pt>
                <c:pt idx="294">
                  <c:v>3</c:v>
                </c:pt>
                <c:pt idx="295">
                  <c:v>2.8</c:v>
                </c:pt>
                <c:pt idx="296">
                  <c:v>3.1</c:v>
                </c:pt>
                <c:pt idx="297">
                  <c:v>2.8</c:v>
                </c:pt>
                <c:pt idx="298">
                  <c:v>3.1</c:v>
                </c:pt>
                <c:pt idx="299">
                  <c:v>3.2</c:v>
                </c:pt>
                <c:pt idx="300">
                  <c:v>3</c:v>
                </c:pt>
                <c:pt idx="301">
                  <c:v>3.1</c:v>
                </c:pt>
                <c:pt idx="302">
                  <c:v>2.9</c:v>
                </c:pt>
                <c:pt idx="303">
                  <c:v>2.9</c:v>
                </c:pt>
                <c:pt idx="304">
                  <c:v>3</c:v>
                </c:pt>
                <c:pt idx="305">
                  <c:v>2.9</c:v>
                </c:pt>
                <c:pt idx="306">
                  <c:v>2.8</c:v>
                </c:pt>
                <c:pt idx="307">
                  <c:v>2.7</c:v>
                </c:pt>
                <c:pt idx="308">
                  <c:v>2.8</c:v>
                </c:pt>
                <c:pt idx="309">
                  <c:v>2.8</c:v>
                </c:pt>
                <c:pt idx="310">
                  <c:v>2.6</c:v>
                </c:pt>
                <c:pt idx="311">
                  <c:v>2.7</c:v>
                </c:pt>
                <c:pt idx="312">
                  <c:v>2.7</c:v>
                </c:pt>
                <c:pt idx="313">
                  <c:v>2.7</c:v>
                </c:pt>
                <c:pt idx="314">
                  <c:v>2.9</c:v>
                </c:pt>
                <c:pt idx="315">
                  <c:v>2.9</c:v>
                </c:pt>
                <c:pt idx="316">
                  <c:v>2.9</c:v>
                </c:pt>
                <c:pt idx="317">
                  <c:v>2.9</c:v>
                </c:pt>
                <c:pt idx="318">
                  <c:v>2.5</c:v>
                </c:pt>
                <c:pt idx="319">
                  <c:v>1.6</c:v>
                </c:pt>
                <c:pt idx="320">
                  <c:v>2.8</c:v>
                </c:pt>
                <c:pt idx="321">
                  <c:v>2.8</c:v>
                </c:pt>
                <c:pt idx="322">
                  <c:v>3</c:v>
                </c:pt>
                <c:pt idx="323">
                  <c:v>2.8</c:v>
                </c:pt>
                <c:pt idx="324">
                  <c:v>2.8</c:v>
                </c:pt>
                <c:pt idx="325">
                  <c:v>2.8</c:v>
                </c:pt>
                <c:pt idx="326">
                  <c:v>2.9</c:v>
                </c:pt>
                <c:pt idx="327">
                  <c:v>2.9</c:v>
                </c:pt>
                <c:pt idx="328">
                  <c:v>2.8</c:v>
                </c:pt>
                <c:pt idx="329">
                  <c:v>3</c:v>
                </c:pt>
                <c:pt idx="330">
                  <c:v>2.5</c:v>
                </c:pt>
                <c:pt idx="331">
                  <c:v>2.5</c:v>
                </c:pt>
                <c:pt idx="332">
                  <c:v>2.8</c:v>
                </c:pt>
                <c:pt idx="333">
                  <c:v>2.5</c:v>
                </c:pt>
                <c:pt idx="334">
                  <c:v>3</c:v>
                </c:pt>
                <c:pt idx="335">
                  <c:v>3.1</c:v>
                </c:pt>
                <c:pt idx="336">
                  <c:v>1.1</c:v>
                </c:pt>
                <c:pt idx="337">
                  <c:v>0.8</c:v>
                </c:pt>
                <c:pt idx="338">
                  <c:v>0.8</c:v>
                </c:pt>
                <c:pt idx="339">
                  <c:v>0.7</c:v>
                </c:pt>
                <c:pt idx="340">
                  <c:v>0.9</c:v>
                </c:pt>
                <c:pt idx="341">
                  <c:v>0.5</c:v>
                </c:pt>
                <c:pt idx="342">
                  <c:v>0.3</c:v>
                </c:pt>
                <c:pt idx="343">
                  <c:v>0.2</c:v>
                </c:pt>
                <c:pt idx="344">
                  <c:v>0.5</c:v>
                </c:pt>
                <c:pt idx="345">
                  <c:v>0.5</c:v>
                </c:pt>
                <c:pt idx="346">
                  <c:v>0.7</c:v>
                </c:pt>
                <c:pt idx="347">
                  <c:v>0.8</c:v>
                </c:pt>
                <c:pt idx="348">
                  <c:v>1</c:v>
                </c:pt>
                <c:pt idx="349">
                  <c:v>1.6</c:v>
                </c:pt>
                <c:pt idx="350">
                  <c:v>1.7</c:v>
                </c:pt>
                <c:pt idx="351">
                  <c:v>2.3</c:v>
                </c:pt>
                <c:pt idx="352">
                  <c:v>2</c:v>
                </c:pt>
                <c:pt idx="353">
                  <c:v>2.1</c:v>
                </c:pt>
                <c:pt idx="354">
                  <c:v>1.6</c:v>
                </c:pt>
                <c:pt idx="355">
                  <c:v>1</c:v>
                </c:pt>
                <c:pt idx="356">
                  <c:v>0.6</c:v>
                </c:pt>
                <c:pt idx="357">
                  <c:v>0.5</c:v>
                </c:pt>
                <c:pt idx="358">
                  <c:v>1.1</c:v>
                </c:pt>
                <c:pt idx="359">
                  <c:v>1.5</c:v>
                </c:pt>
                <c:pt idx="360">
                  <c:v>1.4</c:v>
                </c:pt>
                <c:pt idx="361">
                  <c:v>1.6</c:v>
                </c:pt>
                <c:pt idx="362">
                  <c:v>1.6</c:v>
                </c:pt>
                <c:pt idx="363">
                  <c:v>1.7</c:v>
                </c:pt>
                <c:pt idx="364">
                  <c:v>1.7</c:v>
                </c:pt>
                <c:pt idx="365">
                  <c:v>1.6</c:v>
                </c:pt>
                <c:pt idx="366">
                  <c:v>1.8</c:v>
                </c:pt>
                <c:pt idx="367">
                  <c:v>2</c:v>
                </c:pt>
                <c:pt idx="368">
                  <c:v>2</c:v>
                </c:pt>
                <c:pt idx="369">
                  <c:v>1.9</c:v>
                </c:pt>
                <c:pt idx="370">
                  <c:v>1.6</c:v>
                </c:pt>
                <c:pt idx="371">
                  <c:v>1.6</c:v>
                </c:pt>
                <c:pt idx="372">
                  <c:v>1.2</c:v>
                </c:pt>
                <c:pt idx="373">
                  <c:v>1.3</c:v>
                </c:pt>
                <c:pt idx="374">
                  <c:v>1.3</c:v>
                </c:pt>
                <c:pt idx="375">
                  <c:v>1.6</c:v>
                </c:pt>
                <c:pt idx="376">
                  <c:v>1.2</c:v>
                </c:pt>
                <c:pt idx="377">
                  <c:v>1.2</c:v>
                </c:pt>
                <c:pt idx="378">
                  <c:v>1.4</c:v>
                </c:pt>
                <c:pt idx="379">
                  <c:v>1.4</c:v>
                </c:pt>
                <c:pt idx="380">
                  <c:v>1.3</c:v>
                </c:pt>
                <c:pt idx="381">
                  <c:v>1.2</c:v>
                </c:pt>
                <c:pt idx="382">
                  <c:v>1</c:v>
                </c:pt>
                <c:pt idx="383">
                  <c:v>0.6</c:v>
                </c:pt>
                <c:pt idx="384">
                  <c:v>0.3</c:v>
                </c:pt>
                <c:pt idx="385">
                  <c:v>0.2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0.1</c:v>
                </c:pt>
                <c:pt idx="392">
                  <c:v>0.2</c:v>
                </c:pt>
                <c:pt idx="393">
                  <c:v>-0.1</c:v>
                </c:pt>
                <c:pt idx="394">
                  <c:v>-0.2</c:v>
                </c:pt>
                <c:pt idx="395">
                  <c:v>-0.1</c:v>
                </c:pt>
                <c:pt idx="396">
                  <c:v>-0.1</c:v>
                </c:pt>
                <c:pt idx="397">
                  <c:v>-0.1</c:v>
                </c:pt>
                <c:pt idx="398">
                  <c:v>-0.1</c:v>
                </c:pt>
                <c:pt idx="399">
                  <c:v>0</c:v>
                </c:pt>
                <c:pt idx="400">
                  <c:v>0</c:v>
                </c:pt>
                <c:pt idx="401">
                  <c:v>0.1</c:v>
                </c:pt>
                <c:pt idx="402">
                  <c:v>0.2</c:v>
                </c:pt>
                <c:pt idx="403">
                  <c:v>0.3</c:v>
                </c:pt>
                <c:pt idx="404">
                  <c:v>0.3</c:v>
                </c:pt>
                <c:pt idx="405">
                  <c:v>0.4</c:v>
                </c:pt>
                <c:pt idx="406">
                  <c:v>0.6</c:v>
                </c:pt>
                <c:pt idx="407">
                  <c:v>0.3</c:v>
                </c:pt>
                <c:pt idx="408">
                  <c:v>0.2</c:v>
                </c:pt>
                <c:pt idx="409">
                  <c:v>0.2</c:v>
                </c:pt>
                <c:pt idx="410">
                  <c:v>0.2</c:v>
                </c:pt>
                <c:pt idx="411">
                  <c:v>0</c:v>
                </c:pt>
                <c:pt idx="412">
                  <c:v>-0.1</c:v>
                </c:pt>
                <c:pt idx="413">
                  <c:v>-0.3</c:v>
                </c:pt>
                <c:pt idx="414">
                  <c:v>-0.3</c:v>
                </c:pt>
                <c:pt idx="415">
                  <c:v>-0.5</c:v>
                </c:pt>
                <c:pt idx="416">
                  <c:v>-0.6</c:v>
                </c:pt>
                <c:pt idx="417">
                  <c:v>-0.6</c:v>
                </c:pt>
                <c:pt idx="418">
                  <c:v>-0.6</c:v>
                </c:pt>
                <c:pt idx="419">
                  <c:v>-0.7</c:v>
                </c:pt>
                <c:pt idx="420">
                  <c:v>-0.6</c:v>
                </c:pt>
                <c:pt idx="421">
                  <c:v>-0.6</c:v>
                </c:pt>
                <c:pt idx="422">
                  <c:v>-0.4</c:v>
                </c:pt>
                <c:pt idx="423">
                  <c:v>-0.4</c:v>
                </c:pt>
                <c:pt idx="424">
                  <c:v>-0.4</c:v>
                </c:pt>
                <c:pt idx="425">
                  <c:v>-0.3</c:v>
                </c:pt>
                <c:pt idx="426">
                  <c:v>-0.2</c:v>
                </c:pt>
                <c:pt idx="427">
                  <c:v>0.7</c:v>
                </c:pt>
                <c:pt idx="428">
                  <c:v>1.2</c:v>
                </c:pt>
                <c:pt idx="429">
                  <c:v>1.5</c:v>
                </c:pt>
                <c:pt idx="430">
                  <c:v>1.3</c:v>
                </c:pt>
                <c:pt idx="431">
                  <c:v>1.7</c:v>
                </c:pt>
                <c:pt idx="432">
                  <c:v>1.6</c:v>
                </c:pt>
                <c:pt idx="433">
                  <c:v>1.9</c:v>
                </c:pt>
                <c:pt idx="434">
                  <c:v>2.2</c:v>
                </c:pt>
                <c:pt idx="435">
                  <c:v>1.6</c:v>
                </c:pt>
                <c:pt idx="436">
                  <c:v>2.1</c:v>
                </c:pt>
                <c:pt idx="437">
                  <c:v>2</c:v>
                </c:pt>
                <c:pt idx="438">
                  <c:v>1.6</c:v>
                </c:pt>
                <c:pt idx="439">
                  <c:v>1.2</c:v>
                </c:pt>
                <c:pt idx="440">
                  <c:v>1.3</c:v>
                </c:pt>
                <c:pt idx="441">
                  <c:v>1.3</c:v>
                </c:pt>
                <c:pt idx="442">
                  <c:v>1.1</c:v>
                </c:pt>
                <c:pt idx="443">
                  <c:v>2.4</c:v>
                </c:pt>
                <c:pt idx="444">
                  <c:v>1.5</c:v>
                </c:pt>
                <c:pt idx="445">
                  <c:v>2.5</c:v>
                </c:pt>
                <c:pt idx="446">
                  <c:v>2.6</c:v>
                </c:pt>
                <c:pt idx="447">
                  <c:v>2.7</c:v>
                </c:pt>
                <c:pt idx="448">
                  <c:v>2.6</c:v>
                </c:pt>
                <c:pt idx="449">
                  <c:v>2.5</c:v>
                </c:pt>
                <c:pt idx="450">
                  <c:v>2.7</c:v>
                </c:pt>
                <c:pt idx="451">
                  <c:v>2.7</c:v>
                </c:pt>
                <c:pt idx="452">
                  <c:v>2.6</c:v>
                </c:pt>
                <c:pt idx="453">
                  <c:v>3</c:v>
                </c:pt>
                <c:pt idx="454">
                  <c:v>2.5</c:v>
                </c:pt>
                <c:pt idx="455">
                  <c:v>2.6</c:v>
                </c:pt>
                <c:pt idx="456">
                  <c:v>2.8</c:v>
                </c:pt>
                <c:pt idx="457">
                  <c:v>2.8</c:v>
                </c:pt>
                <c:pt idx="458">
                  <c:v>2.9</c:v>
                </c:pt>
                <c:pt idx="459">
                  <c:v>2.8</c:v>
                </c:pt>
                <c:pt idx="460">
                  <c:v>2.5</c:v>
                </c:pt>
                <c:pt idx="461">
                  <c:v>2.7</c:v>
                </c:pt>
                <c:pt idx="462">
                  <c:v>2.7</c:v>
                </c:pt>
                <c:pt idx="463">
                  <c:v>2.6</c:v>
                </c:pt>
                <c:pt idx="464">
                  <c:v>2.7</c:v>
                </c:pt>
                <c:pt idx="465">
                  <c:v>2.6</c:v>
                </c:pt>
                <c:pt idx="466">
                  <c:v>2.5</c:v>
                </c:pt>
                <c:pt idx="467">
                  <c:v>2.4</c:v>
                </c:pt>
                <c:pt idx="468">
                  <c:v>2.2</c:v>
                </c:pt>
                <c:pt idx="469">
                  <c:v>2.3</c:v>
                </c:pt>
                <c:pt idx="470">
                  <c:v>2.8</c:v>
                </c:pt>
                <c:pt idx="471">
                  <c:v>2.7</c:v>
                </c:pt>
                <c:pt idx="472">
                  <c:v>2.7</c:v>
                </c:pt>
                <c:pt idx="473">
                  <c:v>2.6</c:v>
                </c:pt>
                <c:pt idx="474">
                  <c:v>2.5</c:v>
                </c:pt>
                <c:pt idx="475">
                  <c:v>2.7</c:v>
                </c:pt>
                <c:pt idx="476">
                  <c:v>2.6</c:v>
                </c:pt>
                <c:pt idx="477">
                  <c:v>2.7</c:v>
                </c:pt>
                <c:pt idx="478">
                  <c:v>2.6</c:v>
                </c:pt>
                <c:pt idx="479">
                  <c:v>2.7</c:v>
                </c:pt>
                <c:pt idx="480">
                  <c:v>2.7</c:v>
                </c:pt>
                <c:pt idx="481">
                  <c:v>2.5</c:v>
                </c:pt>
                <c:pt idx="482">
                  <c:v>2.7</c:v>
                </c:pt>
                <c:pt idx="483">
                  <c:v>3</c:v>
                </c:pt>
                <c:pt idx="484">
                  <c:v>3.3</c:v>
                </c:pt>
                <c:pt idx="485">
                  <c:v>1.3</c:v>
                </c:pt>
                <c:pt idx="486">
                  <c:v>1.6</c:v>
                </c:pt>
                <c:pt idx="487">
                  <c:v>3</c:v>
                </c:pt>
                <c:pt idx="488">
                  <c:v>2.9</c:v>
                </c:pt>
                <c:pt idx="489">
                  <c:v>3.2</c:v>
                </c:pt>
                <c:pt idx="490">
                  <c:v>3.3</c:v>
                </c:pt>
                <c:pt idx="491">
                  <c:v>3.2</c:v>
                </c:pt>
                <c:pt idx="492">
                  <c:v>3</c:v>
                </c:pt>
                <c:pt idx="493">
                  <c:v>1.7</c:v>
                </c:pt>
                <c:pt idx="494">
                  <c:v>1.3</c:v>
                </c:pt>
                <c:pt idx="495">
                  <c:v>2.4</c:v>
                </c:pt>
                <c:pt idx="496">
                  <c:v>1.8</c:v>
                </c:pt>
                <c:pt idx="497">
                  <c:v>2.5</c:v>
                </c:pt>
                <c:pt idx="498">
                  <c:v>2.7</c:v>
                </c:pt>
                <c:pt idx="499">
                  <c:v>2.7</c:v>
                </c:pt>
                <c:pt idx="500">
                  <c:v>2.7</c:v>
                </c:pt>
                <c:pt idx="501">
                  <c:v>2.4</c:v>
                </c:pt>
                <c:pt idx="502">
                  <c:v>2.4</c:v>
                </c:pt>
                <c:pt idx="503">
                  <c:v>2</c:v>
                </c:pt>
                <c:pt idx="504">
                  <c:v>2.4</c:v>
                </c:pt>
                <c:pt idx="505">
                  <c:v>3.6</c:v>
                </c:pt>
                <c:pt idx="506">
                  <c:v>2</c:v>
                </c:pt>
                <c:pt idx="507">
                  <c:v>1.8</c:v>
                </c:pt>
                <c:pt idx="508">
                  <c:v>3.1</c:v>
                </c:pt>
                <c:pt idx="509">
                  <c:v>3.3</c:v>
                </c:pt>
                <c:pt idx="510">
                  <c:v>2.9</c:v>
                </c:pt>
                <c:pt idx="511">
                  <c:v>2.3</c:v>
                </c:pt>
                <c:pt idx="512">
                  <c:v>1.9</c:v>
                </c:pt>
                <c:pt idx="513">
                  <c:v>2.1</c:v>
                </c:pt>
                <c:pt idx="514">
                  <c:v>2.3</c:v>
                </c:pt>
                <c:pt idx="515">
                  <c:v>2</c:v>
                </c:pt>
                <c:pt idx="516">
                  <c:v>2.5</c:v>
                </c:pt>
                <c:pt idx="517">
                  <c:v>2.7</c:v>
                </c:pt>
                <c:pt idx="518">
                  <c:v>3.1</c:v>
                </c:pt>
                <c:pt idx="519">
                  <c:v>3.1</c:v>
                </c:pt>
                <c:pt idx="520">
                  <c:v>2.9</c:v>
                </c:pt>
                <c:pt idx="521">
                  <c:v>1.5</c:v>
                </c:pt>
                <c:pt idx="522">
                  <c:v>0.8</c:v>
                </c:pt>
                <c:pt idx="523">
                  <c:v>1.5</c:v>
                </c:pt>
                <c:pt idx="524">
                  <c:v>1.6</c:v>
                </c:pt>
                <c:pt idx="525">
                  <c:v>2.3</c:v>
                </c:pt>
                <c:pt idx="526">
                  <c:v>2.4</c:v>
                </c:pt>
                <c:pt idx="527">
                  <c:v>1.7</c:v>
                </c:pt>
                <c:pt idx="528">
                  <c:v>2</c:v>
                </c:pt>
                <c:pt idx="529">
                  <c:v>1.9</c:v>
                </c:pt>
                <c:pt idx="530">
                  <c:v>2.3</c:v>
                </c:pt>
                <c:pt idx="531">
                  <c:v>2.7</c:v>
                </c:pt>
                <c:pt idx="532">
                  <c:v>3</c:v>
                </c:pt>
                <c:pt idx="533">
                  <c:v>2.9</c:v>
                </c:pt>
                <c:pt idx="534">
                  <c:v>3</c:v>
                </c:pt>
                <c:pt idx="535">
                  <c:v>3.2</c:v>
                </c:pt>
                <c:pt idx="536">
                  <c:v>3</c:v>
                </c:pt>
                <c:pt idx="537">
                  <c:v>2.9</c:v>
                </c:pt>
                <c:pt idx="538">
                  <c:v>3.5</c:v>
                </c:pt>
                <c:pt idx="539">
                  <c:v>2.9</c:v>
                </c:pt>
                <c:pt idx="540">
                  <c:v>2.7</c:v>
                </c:pt>
                <c:pt idx="541">
                  <c:v>3.1</c:v>
                </c:pt>
                <c:pt idx="542">
                  <c:v>2.8</c:v>
                </c:pt>
                <c:pt idx="543">
                  <c:v>3</c:v>
                </c:pt>
                <c:pt idx="544">
                  <c:v>3.2</c:v>
                </c:pt>
                <c:pt idx="545">
                  <c:v>3.2</c:v>
                </c:pt>
                <c:pt idx="546">
                  <c:v>3.4</c:v>
                </c:pt>
                <c:pt idx="547">
                  <c:v>3.4</c:v>
                </c:pt>
                <c:pt idx="548">
                  <c:v>3.4</c:v>
                </c:pt>
                <c:pt idx="549">
                  <c:v>2.9</c:v>
                </c:pt>
                <c:pt idx="550">
                  <c:v>3.3</c:v>
                </c:pt>
                <c:pt idx="551">
                  <c:v>3.4</c:v>
                </c:pt>
                <c:pt idx="552">
                  <c:v>3.6</c:v>
                </c:pt>
                <c:pt idx="553">
                  <c:v>3.3</c:v>
                </c:pt>
                <c:pt idx="554">
                  <c:v>3.4</c:v>
                </c:pt>
                <c:pt idx="555">
                  <c:v>3.7</c:v>
                </c:pt>
                <c:pt idx="556">
                  <c:v>3.6</c:v>
                </c:pt>
                <c:pt idx="557">
                  <c:v>3.6</c:v>
                </c:pt>
                <c:pt idx="558">
                  <c:v>3.2</c:v>
                </c:pt>
                <c:pt idx="559">
                  <c:v>3.4</c:v>
                </c:pt>
                <c:pt idx="560">
                  <c:v>3.7</c:v>
                </c:pt>
                <c:pt idx="561">
                  <c:v>3.4</c:v>
                </c:pt>
                <c:pt idx="562">
                  <c:v>3.3</c:v>
                </c:pt>
                <c:pt idx="563">
                  <c:v>3.2</c:v>
                </c:pt>
                <c:pt idx="564">
                  <c:v>3.3</c:v>
                </c:pt>
                <c:pt idx="565">
                  <c:v>3.3</c:v>
                </c:pt>
                <c:pt idx="566">
                  <c:v>3.1</c:v>
                </c:pt>
                <c:pt idx="567">
                  <c:v>3.1</c:v>
                </c:pt>
                <c:pt idx="568">
                  <c:v>2.9</c:v>
                </c:pt>
                <c:pt idx="569">
                  <c:v>3</c:v>
                </c:pt>
                <c:pt idx="570">
                  <c:v>3.2</c:v>
                </c:pt>
                <c:pt idx="571">
                  <c:v>2.9</c:v>
                </c:pt>
                <c:pt idx="572">
                  <c:v>2.8</c:v>
                </c:pt>
                <c:pt idx="573">
                  <c:v>3.1</c:v>
                </c:pt>
                <c:pt idx="574">
                  <c:v>2.9</c:v>
                </c:pt>
                <c:pt idx="575">
                  <c:v>2.8</c:v>
                </c:pt>
                <c:pt idx="576">
                  <c:v>2.9</c:v>
                </c:pt>
                <c:pt idx="577">
                  <c:v>2.9</c:v>
                </c:pt>
                <c:pt idx="578">
                  <c:v>3.1</c:v>
                </c:pt>
                <c:pt idx="579">
                  <c:v>2.9</c:v>
                </c:pt>
                <c:pt idx="580">
                  <c:v>2.9</c:v>
                </c:pt>
                <c:pt idx="581">
                  <c:v>2.8</c:v>
                </c:pt>
                <c:pt idx="582">
                  <c:v>3.1</c:v>
                </c:pt>
                <c:pt idx="583">
                  <c:v>2.8</c:v>
                </c:pt>
                <c:pt idx="584">
                  <c:v>3</c:v>
                </c:pt>
                <c:pt idx="585">
                  <c:v>2.8</c:v>
                </c:pt>
                <c:pt idx="586">
                  <c:v>2.9</c:v>
                </c:pt>
                <c:pt idx="587">
                  <c:v>2.9</c:v>
                </c:pt>
                <c:pt idx="588">
                  <c:v>2.9</c:v>
                </c:pt>
                <c:pt idx="589">
                  <c:v>3.1</c:v>
                </c:pt>
                <c:pt idx="590">
                  <c:v>3.1</c:v>
                </c:pt>
                <c:pt idx="591">
                  <c:v>2.9</c:v>
                </c:pt>
                <c:pt idx="592">
                  <c:v>3</c:v>
                </c:pt>
                <c:pt idx="593">
                  <c:v>3</c:v>
                </c:pt>
                <c:pt idx="594">
                  <c:v>3</c:v>
                </c:pt>
                <c:pt idx="595">
                  <c:v>3.3</c:v>
                </c:pt>
                <c:pt idx="596">
                  <c:v>3.4</c:v>
                </c:pt>
                <c:pt idx="597">
                  <c:v>3.3</c:v>
                </c:pt>
                <c:pt idx="598">
                  <c:v>3.3</c:v>
                </c:pt>
                <c:pt idx="599">
                  <c:v>3.2</c:v>
                </c:pt>
                <c:pt idx="600">
                  <c:v>3.5</c:v>
                </c:pt>
                <c:pt idx="601">
                  <c:v>3.5</c:v>
                </c:pt>
                <c:pt idx="602">
                  <c:v>3.3</c:v>
                </c:pt>
                <c:pt idx="603">
                  <c:v>3.4</c:v>
                </c:pt>
                <c:pt idx="604">
                  <c:v>3.2</c:v>
                </c:pt>
                <c:pt idx="605">
                  <c:v>3.2</c:v>
                </c:pt>
                <c:pt idx="606">
                  <c:v>3</c:v>
                </c:pt>
                <c:pt idx="607">
                  <c:v>2.8</c:v>
                </c:pt>
                <c:pt idx="608">
                  <c:v>3.3</c:v>
                </c:pt>
                <c:pt idx="609">
                  <c:v>3.2</c:v>
                </c:pt>
                <c:pt idx="610">
                  <c:v>3.1</c:v>
                </c:pt>
                <c:pt idx="611">
                  <c:v>3.3</c:v>
                </c:pt>
                <c:pt idx="612">
                  <c:v>3.3</c:v>
                </c:pt>
                <c:pt idx="613">
                  <c:v>3.4</c:v>
                </c:pt>
                <c:pt idx="614">
                  <c:v>3.4</c:v>
                </c:pt>
                <c:pt idx="615">
                  <c:v>3.4</c:v>
                </c:pt>
                <c:pt idx="616">
                  <c:v>3.3</c:v>
                </c:pt>
                <c:pt idx="617">
                  <c:v>3.5</c:v>
                </c:pt>
                <c:pt idx="618">
                  <c:v>3.3</c:v>
                </c:pt>
                <c:pt idx="619">
                  <c:v>3.3</c:v>
                </c:pt>
                <c:pt idx="620">
                  <c:v>3.3</c:v>
                </c:pt>
                <c:pt idx="621">
                  <c:v>3.2</c:v>
                </c:pt>
                <c:pt idx="622">
                  <c:v>3.3</c:v>
                </c:pt>
                <c:pt idx="623">
                  <c:v>3.2</c:v>
                </c:pt>
                <c:pt idx="624">
                  <c:v>3.3</c:v>
                </c:pt>
                <c:pt idx="625">
                  <c:v>3.4</c:v>
                </c:pt>
                <c:pt idx="626">
                  <c:v>3.5</c:v>
                </c:pt>
                <c:pt idx="627">
                  <c:v>3.5</c:v>
                </c:pt>
                <c:pt idx="628">
                  <c:v>3.4</c:v>
                </c:pt>
                <c:pt idx="629">
                  <c:v>3.6</c:v>
                </c:pt>
                <c:pt idx="630">
                  <c:v>3.5</c:v>
                </c:pt>
                <c:pt idx="631">
                  <c:v>3.5</c:v>
                </c:pt>
                <c:pt idx="632">
                  <c:v>3.6</c:v>
                </c:pt>
                <c:pt idx="633">
                  <c:v>3.4</c:v>
                </c:pt>
                <c:pt idx="634">
                  <c:v>3.4</c:v>
                </c:pt>
                <c:pt idx="635">
                  <c:v>3.4</c:v>
                </c:pt>
                <c:pt idx="636">
                  <c:v>3.3</c:v>
                </c:pt>
                <c:pt idx="637">
                  <c:v>3.4</c:v>
                </c:pt>
                <c:pt idx="638">
                  <c:v>2.7</c:v>
                </c:pt>
                <c:pt idx="639">
                  <c:v>2.7</c:v>
                </c:pt>
                <c:pt idx="640">
                  <c:v>2.7</c:v>
                </c:pt>
                <c:pt idx="641">
                  <c:v>2.6</c:v>
                </c:pt>
                <c:pt idx="642">
                  <c:v>2.3</c:v>
                </c:pt>
                <c:pt idx="643">
                  <c:v>2.1</c:v>
                </c:pt>
                <c:pt idx="644">
                  <c:v>2.2</c:v>
                </c:pt>
                <c:pt idx="645">
                  <c:v>2.3</c:v>
                </c:pt>
                <c:pt idx="646">
                  <c:v>2.3</c:v>
                </c:pt>
                <c:pt idx="647">
                  <c:v>2.4</c:v>
                </c:pt>
                <c:pt idx="648">
                  <c:v>2.6</c:v>
                </c:pt>
                <c:pt idx="649">
                  <c:v>2.8</c:v>
                </c:pt>
                <c:pt idx="650">
                  <c:v>2.7</c:v>
                </c:pt>
                <c:pt idx="651">
                  <c:v>2.9</c:v>
                </c:pt>
                <c:pt idx="652">
                  <c:v>3.6</c:v>
                </c:pt>
                <c:pt idx="653">
                  <c:v>3.6</c:v>
                </c:pt>
                <c:pt idx="654">
                  <c:v>3.5</c:v>
                </c:pt>
                <c:pt idx="655">
                  <c:v>3.6</c:v>
                </c:pt>
                <c:pt idx="656">
                  <c:v>4</c:v>
                </c:pt>
                <c:pt idx="657">
                  <c:v>4.1</c:v>
                </c:pt>
                <c:pt idx="658">
                  <c:v>4.1</c:v>
                </c:pt>
                <c:pt idx="659">
                  <c:v>4.2</c:v>
                </c:pt>
                <c:pt idx="660">
                  <c:v>4.3</c:v>
                </c:pt>
                <c:pt idx="661">
                  <c:v>4.1</c:v>
                </c:pt>
                <c:pt idx="662">
                  <c:v>4</c:v>
                </c:pt>
                <c:pt idx="663">
                  <c:v>4</c:v>
                </c:pt>
                <c:pt idx="664">
                  <c:v>3.9</c:v>
                </c:pt>
                <c:pt idx="665">
                  <c:v>3.7</c:v>
                </c:pt>
                <c:pt idx="666">
                  <c:v>3.8</c:v>
                </c:pt>
                <c:pt idx="667">
                  <c:v>3.8</c:v>
                </c:pt>
                <c:pt idx="668">
                  <c:v>3.8</c:v>
                </c:pt>
                <c:pt idx="669">
                  <c:v>3.9</c:v>
                </c:pt>
                <c:pt idx="670">
                  <c:v>3.8</c:v>
                </c:pt>
                <c:pt idx="671">
                  <c:v>3.8</c:v>
                </c:pt>
                <c:pt idx="672">
                  <c:v>3.8</c:v>
                </c:pt>
                <c:pt idx="673">
                  <c:v>3.8</c:v>
                </c:pt>
                <c:pt idx="674">
                  <c:v>3.7</c:v>
                </c:pt>
                <c:pt idx="675">
                  <c:v>3.8</c:v>
                </c:pt>
                <c:pt idx="676">
                  <c:v>3.7</c:v>
                </c:pt>
                <c:pt idx="677">
                  <c:v>3.6</c:v>
                </c:pt>
                <c:pt idx="678">
                  <c:v>3.4</c:v>
                </c:pt>
                <c:pt idx="679">
                  <c:v>3.2</c:v>
                </c:pt>
                <c:pt idx="680">
                  <c:v>2.9</c:v>
                </c:pt>
                <c:pt idx="681">
                  <c:v>2.9</c:v>
                </c:pt>
                <c:pt idx="682">
                  <c:v>3</c:v>
                </c:pt>
                <c:pt idx="683">
                  <c:v>3.5</c:v>
                </c:pt>
                <c:pt idx="684">
                  <c:v>4.3</c:v>
                </c:pt>
                <c:pt idx="685">
                  <c:v>4.7</c:v>
                </c:pt>
                <c:pt idx="686">
                  <c:v>4.7</c:v>
                </c:pt>
                <c:pt idx="687">
                  <c:v>4.9</c:v>
                </c:pt>
                <c:pt idx="688">
                  <c:v>5.2</c:v>
                </c:pt>
                <c:pt idx="689">
                  <c:v>5.3</c:v>
                </c:pt>
                <c:pt idx="690">
                  <c:v>5.3</c:v>
                </c:pt>
                <c:pt idx="691">
                  <c:v>6.2</c:v>
                </c:pt>
                <c:pt idx="692">
                  <c:v>5.8</c:v>
                </c:pt>
                <c:pt idx="693">
                  <c:v>5.8</c:v>
                </c:pt>
                <c:pt idx="694">
                  <c:v>5.7</c:v>
                </c:pt>
                <c:pt idx="695">
                  <c:v>5.7</c:v>
                </c:pt>
                <c:pt idx="696">
                  <c:v>5.5</c:v>
                </c:pt>
                <c:pt idx="697">
                  <c:v>4.9</c:v>
                </c:pt>
                <c:pt idx="698">
                  <c:v>4.3</c:v>
                </c:pt>
                <c:pt idx="699">
                  <c:v>4</c:v>
                </c:pt>
                <c:pt idx="700">
                  <c:v>4.2</c:v>
                </c:pt>
                <c:pt idx="701">
                  <c:v>4.1</c:v>
                </c:pt>
                <c:pt idx="702">
                  <c:v>4.3</c:v>
                </c:pt>
                <c:pt idx="703">
                  <c:v>4.4</c:v>
                </c:pt>
                <c:pt idx="704">
                  <c:v>4.5</c:v>
                </c:pt>
                <c:pt idx="705">
                  <c:v>4.3</c:v>
                </c:pt>
                <c:pt idx="706">
                  <c:v>4.1</c:v>
                </c:pt>
                <c:pt idx="707">
                  <c:v>4</c:v>
                </c:pt>
                <c:pt idx="708">
                  <c:v>4.1</c:v>
                </c:pt>
                <c:pt idx="709">
                  <c:v>4.1</c:v>
                </c:pt>
                <c:pt idx="710">
                  <c:v>4</c:v>
                </c:pt>
                <c:pt idx="711">
                  <c:v>4.2</c:v>
                </c:pt>
                <c:pt idx="712">
                  <c:v>4.3</c:v>
                </c:pt>
                <c:pt idx="713">
                  <c:v>4.5</c:v>
                </c:pt>
                <c:pt idx="714">
                  <c:v>4.2</c:v>
                </c:pt>
                <c:pt idx="715">
                  <c:v>4.5</c:v>
                </c:pt>
                <c:pt idx="716">
                  <c:v>4.5</c:v>
                </c:pt>
                <c:pt idx="717">
                  <c:v>4.9</c:v>
                </c:pt>
                <c:pt idx="718">
                  <c:v>4.8</c:v>
                </c:pt>
                <c:pt idx="719">
                  <c:v>4.7</c:v>
                </c:pt>
                <c:pt idx="720">
                  <c:v>4.6</c:v>
                </c:pt>
                <c:pt idx="721">
                  <c:v>5.2</c:v>
                </c:pt>
                <c:pt idx="722">
                  <c:v>5.4</c:v>
                </c:pt>
                <c:pt idx="723">
                  <c:v>5.4</c:v>
                </c:pt>
                <c:pt idx="724">
                  <c:v>5.2</c:v>
                </c:pt>
                <c:pt idx="725">
                  <c:v>4.9</c:v>
                </c:pt>
                <c:pt idx="726">
                  <c:v>4.6</c:v>
                </c:pt>
                <c:pt idx="727">
                  <c:v>4.4</c:v>
                </c:pt>
                <c:pt idx="728">
                  <c:v>4.5</c:v>
                </c:pt>
                <c:pt idx="729">
                  <c:v>4.6</c:v>
                </c:pt>
                <c:pt idx="730">
                  <c:v>5</c:v>
                </c:pt>
                <c:pt idx="731">
                  <c:v>5.2</c:v>
                </c:pt>
                <c:pt idx="732">
                  <c:v>5.4</c:v>
                </c:pt>
                <c:pt idx="733">
                  <c:v>5.6</c:v>
                </c:pt>
                <c:pt idx="734">
                  <c:v>5.9</c:v>
                </c:pt>
                <c:pt idx="735">
                  <c:v>6.3</c:v>
                </c:pt>
                <c:pt idx="736">
                  <c:v>6.3</c:v>
                </c:pt>
                <c:pt idx="737">
                  <c:v>6.4</c:v>
                </c:pt>
                <c:pt idx="738">
                  <c:v>6.4</c:v>
                </c:pt>
                <c:pt idx="739">
                  <c:v>6.4</c:v>
                </c:pt>
                <c:pt idx="740">
                  <c:v>6.2</c:v>
                </c:pt>
                <c:pt idx="741">
                  <c:v>6.3</c:v>
                </c:pt>
                <c:pt idx="742">
                  <c:v>6.7</c:v>
                </c:pt>
                <c:pt idx="743">
                  <c:v>6.7</c:v>
                </c:pt>
                <c:pt idx="744">
                  <c:v>6.6</c:v>
                </c:pt>
                <c:pt idx="745">
                  <c:v>6.7</c:v>
                </c:pt>
                <c:pt idx="746">
                  <c:v>6.9</c:v>
                </c:pt>
                <c:pt idx="747">
                  <c:v>7</c:v>
                </c:pt>
                <c:pt idx="748">
                  <c:v>7.8</c:v>
                </c:pt>
                <c:pt idx="749">
                  <c:v>7.8</c:v>
                </c:pt>
                <c:pt idx="750">
                  <c:v>7.8</c:v>
                </c:pt>
                <c:pt idx="751">
                  <c:v>8</c:v>
                </c:pt>
                <c:pt idx="752">
                  <c:v>7.6</c:v>
                </c:pt>
                <c:pt idx="753">
                  <c:v>7.7</c:v>
                </c:pt>
                <c:pt idx="754">
                  <c:v>8.2</c:v>
                </c:pt>
                <c:pt idx="755">
                  <c:v>8.1</c:v>
                </c:pt>
                <c:pt idx="756">
                  <c:v>8.1</c:v>
                </c:pt>
                <c:pt idx="757">
                  <c:v>8.2</c:v>
                </c:pt>
                <c:pt idx="758">
                  <c:v>8.5</c:v>
                </c:pt>
                <c:pt idx="759">
                  <c:v>8.4</c:v>
                </c:pt>
                <c:pt idx="760">
                  <c:v>8.6</c:v>
                </c:pt>
                <c:pt idx="761">
                  <c:v>8.7</c:v>
                </c:pt>
                <c:pt idx="762">
                  <c:v>8.7</c:v>
                </c:pt>
                <c:pt idx="763">
                  <c:v>8.5</c:v>
                </c:pt>
                <c:pt idx="764">
                  <c:v>8.4</c:v>
                </c:pt>
                <c:pt idx="765">
                  <c:v>8.6</c:v>
                </c:pt>
                <c:pt idx="766">
                  <c:v>8.7</c:v>
                </c:pt>
                <c:pt idx="767">
                  <c:v>9</c:v>
                </c:pt>
                <c:pt idx="768">
                  <c:v>9.1</c:v>
                </c:pt>
                <c:pt idx="769">
                  <c:v>9.4</c:v>
                </c:pt>
                <c:pt idx="770">
                  <c:v>9.3</c:v>
                </c:pt>
                <c:pt idx="771">
                  <c:v>9.6</c:v>
                </c:pt>
                <c:pt idx="772">
                  <c:v>9.9</c:v>
                </c:pt>
                <c:pt idx="773">
                  <c:v>10.2</c:v>
                </c:pt>
                <c:pt idx="774">
                  <c:v>10.2</c:v>
                </c:pt>
                <c:pt idx="775">
                  <c:v>10.4</c:v>
                </c:pt>
                <c:pt idx="776">
                  <c:v>10.6</c:v>
                </c:pt>
                <c:pt idx="777">
                  <c:v>10.8</c:v>
                </c:pt>
                <c:pt idx="778">
                  <c:v>10.8</c:v>
                </c:pt>
                <c:pt idx="779">
                  <c:v>10.8</c:v>
                </c:pt>
                <c:pt idx="780">
                  <c:v>10.9</c:v>
                </c:pt>
                <c:pt idx="781">
                  <c:v>11.4</c:v>
                </c:pt>
                <c:pt idx="782">
                  <c:v>11.6</c:v>
                </c:pt>
                <c:pt idx="783">
                  <c:v>11.7</c:v>
                </c:pt>
                <c:pt idx="784">
                  <c:v>11.9</c:v>
                </c:pt>
                <c:pt idx="785">
                  <c:v>12</c:v>
                </c:pt>
                <c:pt idx="786">
                  <c:v>12.3</c:v>
                </c:pt>
                <c:pt idx="787">
                  <c:v>11.9</c:v>
                </c:pt>
                <c:pt idx="788">
                  <c:v>11.8</c:v>
                </c:pt>
                <c:pt idx="789">
                  <c:v>11.8</c:v>
                </c:pt>
                <c:pt idx="790">
                  <c:v>11.8</c:v>
                </c:pt>
                <c:pt idx="791">
                  <c:v>11.9</c:v>
                </c:pt>
                <c:pt idx="792">
                  <c:v>11.8</c:v>
                </c:pt>
                <c:pt idx="793">
                  <c:v>11.8</c:v>
                </c:pt>
                <c:pt idx="794">
                  <c:v>11.8</c:v>
                </c:pt>
                <c:pt idx="795">
                  <c:v>11.7</c:v>
                </c:pt>
                <c:pt idx="796">
                  <c:v>11.7</c:v>
                </c:pt>
                <c:pt idx="797">
                  <c:v>11.8</c:v>
                </c:pt>
                <c:pt idx="798">
                  <c:v>11.9</c:v>
                </c:pt>
                <c:pt idx="799">
                  <c:v>11.8</c:v>
                </c:pt>
                <c:pt idx="800">
                  <c:v>11.8</c:v>
                </c:pt>
                <c:pt idx="801">
                  <c:v>11.8</c:v>
                </c:pt>
                <c:pt idx="802">
                  <c:v>11.7</c:v>
                </c:pt>
                <c:pt idx="803">
                  <c:v>11.7</c:v>
                </c:pt>
                <c:pt idx="804">
                  <c:v>11.7</c:v>
                </c:pt>
                <c:pt idx="805">
                  <c:v>11.6</c:v>
                </c:pt>
                <c:pt idx="806">
                  <c:v>11.5</c:v>
                </c:pt>
                <c:pt idx="807">
                  <c:v>11.5</c:v>
                </c:pt>
                <c:pt idx="808">
                  <c:v>11.6</c:v>
                </c:pt>
                <c:pt idx="809">
                  <c:v>11.1</c:v>
                </c:pt>
                <c:pt idx="810">
                  <c:v>10.8</c:v>
                </c:pt>
                <c:pt idx="811">
                  <c:v>10.6</c:v>
                </c:pt>
                <c:pt idx="812">
                  <c:v>10.3</c:v>
                </c:pt>
                <c:pt idx="813">
                  <c:v>9.8</c:v>
                </c:pt>
                <c:pt idx="814">
                  <c:v>9.9</c:v>
                </c:pt>
                <c:pt idx="815">
                  <c:v>9.7</c:v>
                </c:pt>
                <c:pt idx="816">
                  <c:v>9.6</c:v>
                </c:pt>
                <c:pt idx="817">
                  <c:v>9.3</c:v>
                </c:pt>
                <c:pt idx="818">
                  <c:v>9.3</c:v>
                </c:pt>
                <c:pt idx="819">
                  <c:v>9</c:v>
                </c:pt>
                <c:pt idx="820">
                  <c:v>8.7</c:v>
                </c:pt>
                <c:pt idx="821">
                  <c:v>8.5</c:v>
                </c:pt>
                <c:pt idx="822">
                  <c:v>8.5</c:v>
                </c:pt>
                <c:pt idx="823">
                  <c:v>8.2</c:v>
                </c:pt>
                <c:pt idx="824">
                  <c:v>7.8</c:v>
                </c:pt>
                <c:pt idx="825">
                  <c:v>7.9</c:v>
                </c:pt>
                <c:pt idx="826">
                  <c:v>7.4</c:v>
                </c:pt>
                <c:pt idx="827">
                  <c:v>7.2</c:v>
                </c:pt>
                <c:pt idx="828">
                  <c:v>7.1</c:v>
                </c:pt>
                <c:pt idx="829">
                  <c:v>7.2</c:v>
                </c:pt>
                <c:pt idx="830">
                  <c:v>7.3</c:v>
                </c:pt>
                <c:pt idx="831">
                  <c:v>7.1</c:v>
                </c:pt>
                <c:pt idx="832">
                  <c:v>7.3</c:v>
                </c:pt>
                <c:pt idx="833">
                  <c:v>7.2</c:v>
                </c:pt>
                <c:pt idx="834">
                  <c:v>7.9</c:v>
                </c:pt>
                <c:pt idx="835">
                  <c:v>8.7</c:v>
                </c:pt>
                <c:pt idx="836">
                  <c:v>8.8</c:v>
                </c:pt>
                <c:pt idx="837">
                  <c:v>7</c:v>
                </c:pt>
                <c:pt idx="838">
                  <c:v>8.3</c:v>
                </c:pt>
                <c:pt idx="839">
                  <c:v>7</c:v>
                </c:pt>
                <c:pt idx="840">
                  <c:v>7.1</c:v>
                </c:pt>
                <c:pt idx="841">
                  <c:v>6.8</c:v>
                </c:pt>
                <c:pt idx="842">
                  <c:v>6.7</c:v>
                </c:pt>
                <c:pt idx="843">
                  <c:v>6.5</c:v>
                </c:pt>
                <c:pt idx="844">
                  <c:v>6.5</c:v>
                </c:pt>
                <c:pt idx="845">
                  <c:v>6.3</c:v>
                </c:pt>
                <c:pt idx="846">
                  <c:v>6.1</c:v>
                </c:pt>
                <c:pt idx="847">
                  <c:v>6.1</c:v>
                </c:pt>
                <c:pt idx="848">
                  <c:v>6</c:v>
                </c:pt>
                <c:pt idx="849">
                  <c:v>6</c:v>
                </c:pt>
                <c:pt idx="850">
                  <c:v>5.8</c:v>
                </c:pt>
                <c:pt idx="851">
                  <c:v>5.9</c:v>
                </c:pt>
                <c:pt idx="852">
                  <c:v>5.8</c:v>
                </c:pt>
                <c:pt idx="853">
                  <c:v>5.8</c:v>
                </c:pt>
                <c:pt idx="854">
                  <c:v>5.8</c:v>
                </c:pt>
                <c:pt idx="855">
                  <c:v>6</c:v>
                </c:pt>
                <c:pt idx="856">
                  <c:v>6.1</c:v>
                </c:pt>
                <c:pt idx="857">
                  <c:v>6.2</c:v>
                </c:pt>
                <c:pt idx="858">
                  <c:v>6.1</c:v>
                </c:pt>
                <c:pt idx="859">
                  <c:v>6.1</c:v>
                </c:pt>
                <c:pt idx="860">
                  <c:v>6.1</c:v>
                </c:pt>
                <c:pt idx="861">
                  <c:v>6.3</c:v>
                </c:pt>
                <c:pt idx="862">
                  <c:v>6.6</c:v>
                </c:pt>
                <c:pt idx="863">
                  <c:v>6.5</c:v>
                </c:pt>
                <c:pt idx="864">
                  <c:v>6.7</c:v>
                </c:pt>
                <c:pt idx="865">
                  <c:v>7.1</c:v>
                </c:pt>
                <c:pt idx="866">
                  <c:v>7.1</c:v>
                </c:pt>
                <c:pt idx="867">
                  <c:v>7</c:v>
                </c:pt>
                <c:pt idx="868">
                  <c:v>8.6</c:v>
                </c:pt>
                <c:pt idx="869">
                  <c:v>8.4</c:v>
                </c:pt>
                <c:pt idx="870">
                  <c:v>8.1</c:v>
                </c:pt>
                <c:pt idx="871">
                  <c:v>7.8</c:v>
                </c:pt>
                <c:pt idx="872">
                  <c:v>7.5</c:v>
                </c:pt>
                <c:pt idx="873">
                  <c:v>7.4</c:v>
                </c:pt>
                <c:pt idx="874">
                  <c:v>7.5</c:v>
                </c:pt>
                <c:pt idx="875">
                  <c:v>7.4</c:v>
                </c:pt>
                <c:pt idx="876">
                  <c:v>7.1</c:v>
                </c:pt>
                <c:pt idx="877">
                  <c:v>7</c:v>
                </c:pt>
                <c:pt idx="878">
                  <c:v>6.9</c:v>
                </c:pt>
                <c:pt idx="879">
                  <c:v>6.9</c:v>
                </c:pt>
                <c:pt idx="880">
                  <c:v>6.7</c:v>
                </c:pt>
                <c:pt idx="881">
                  <c:v>6.5</c:v>
                </c:pt>
                <c:pt idx="882">
                  <c:v>6.7</c:v>
                </c:pt>
                <c:pt idx="883">
                  <c:v>6.6</c:v>
                </c:pt>
                <c:pt idx="884">
                  <c:v>6.6</c:v>
                </c:pt>
                <c:pt idx="885">
                  <c:v>6.6</c:v>
                </c:pt>
                <c:pt idx="886">
                  <c:v>6.7</c:v>
                </c:pt>
                <c:pt idx="887">
                  <c:v>6.8</c:v>
                </c:pt>
                <c:pt idx="888">
                  <c:v>6.7</c:v>
                </c:pt>
                <c:pt idx="889">
                  <c:v>7.2</c:v>
                </c:pt>
                <c:pt idx="890">
                  <c:v>7.9</c:v>
                </c:pt>
                <c:pt idx="891">
                  <c:v>8</c:v>
                </c:pt>
                <c:pt idx="892">
                  <c:v>7.6</c:v>
                </c:pt>
                <c:pt idx="893">
                  <c:v>6.3</c:v>
                </c:pt>
                <c:pt idx="894">
                  <c:v>6.7</c:v>
                </c:pt>
                <c:pt idx="895">
                  <c:v>6.7</c:v>
                </c:pt>
                <c:pt idx="896">
                  <c:v>6.7</c:v>
                </c:pt>
                <c:pt idx="897">
                  <c:v>7</c:v>
                </c:pt>
                <c:pt idx="898">
                  <c:v>7.6</c:v>
                </c:pt>
                <c:pt idx="899">
                  <c:v>7.8</c:v>
                </c:pt>
                <c:pt idx="900">
                  <c:v>7.9</c:v>
                </c:pt>
                <c:pt idx="901">
                  <c:v>7.7</c:v>
                </c:pt>
                <c:pt idx="902">
                  <c:v>7.6</c:v>
                </c:pt>
                <c:pt idx="903">
                  <c:v>7.7</c:v>
                </c:pt>
                <c:pt idx="904">
                  <c:v>8.1</c:v>
                </c:pt>
                <c:pt idx="905">
                  <c:v>8</c:v>
                </c:pt>
                <c:pt idx="906">
                  <c:v>8.4</c:v>
                </c:pt>
                <c:pt idx="907">
                  <c:v>9</c:v>
                </c:pt>
                <c:pt idx="908">
                  <c:v>9</c:v>
                </c:pt>
                <c:pt idx="909">
                  <c:v>8.9</c:v>
                </c:pt>
                <c:pt idx="910">
                  <c:v>9</c:v>
                </c:pt>
                <c:pt idx="911">
                  <c:v>9</c:v>
                </c:pt>
                <c:pt idx="912">
                  <c:v>9.1</c:v>
                </c:pt>
                <c:pt idx="913">
                  <c:v>9.4</c:v>
                </c:pt>
                <c:pt idx="914">
                  <c:v>8.5</c:v>
                </c:pt>
                <c:pt idx="915">
                  <c:v>8.7</c:v>
                </c:pt>
                <c:pt idx="916">
                  <c:v>8.4</c:v>
                </c:pt>
                <c:pt idx="917">
                  <c:v>8.3</c:v>
                </c:pt>
                <c:pt idx="918">
                  <c:v>8.6</c:v>
                </c:pt>
                <c:pt idx="919">
                  <c:v>8.9</c:v>
                </c:pt>
                <c:pt idx="920">
                  <c:v>8.6</c:v>
                </c:pt>
                <c:pt idx="921">
                  <c:v>9.4</c:v>
                </c:pt>
                <c:pt idx="922">
                  <c:v>9.5</c:v>
                </c:pt>
                <c:pt idx="923">
                  <c:v>9.6</c:v>
                </c:pt>
                <c:pt idx="924">
                  <c:v>9.7</c:v>
                </c:pt>
                <c:pt idx="925">
                  <c:v>9.7</c:v>
                </c:pt>
                <c:pt idx="926">
                  <c:v>9.5</c:v>
                </c:pt>
                <c:pt idx="927">
                  <c:v>9.2</c:v>
                </c:pt>
                <c:pt idx="928">
                  <c:v>9.5</c:v>
                </c:pt>
                <c:pt idx="929">
                  <c:v>9.6</c:v>
                </c:pt>
                <c:pt idx="930">
                  <c:v>10</c:v>
                </c:pt>
                <c:pt idx="931">
                  <c:v>10.1</c:v>
                </c:pt>
                <c:pt idx="932">
                  <c:v>10.1</c:v>
                </c:pt>
                <c:pt idx="933">
                  <c:v>9.6</c:v>
                </c:pt>
                <c:pt idx="934">
                  <c:v>9.8</c:v>
                </c:pt>
                <c:pt idx="935">
                  <c:v>9.1</c:v>
                </c:pt>
                <c:pt idx="936">
                  <c:v>9.2</c:v>
                </c:pt>
                <c:pt idx="937">
                  <c:v>9.3</c:v>
                </c:pt>
                <c:pt idx="938">
                  <c:v>9.1</c:v>
                </c:pt>
                <c:pt idx="939">
                  <c:v>8.8</c:v>
                </c:pt>
                <c:pt idx="940">
                  <c:v>8.7</c:v>
                </c:pt>
                <c:pt idx="941">
                  <c:v>8.3</c:v>
                </c:pt>
                <c:pt idx="942">
                  <c:v>8.2</c:v>
                </c:pt>
                <c:pt idx="943">
                  <c:v>8.2</c:v>
                </c:pt>
                <c:pt idx="944">
                  <c:v>7.8</c:v>
                </c:pt>
                <c:pt idx="945">
                  <c:v>8</c:v>
                </c:pt>
                <c:pt idx="946">
                  <c:v>7.9</c:v>
                </c:pt>
                <c:pt idx="947">
                  <c:v>7.8</c:v>
                </c:pt>
                <c:pt idx="948">
                  <c:v>7.4</c:v>
                </c:pt>
                <c:pt idx="949">
                  <c:v>7.3</c:v>
                </c:pt>
                <c:pt idx="950">
                  <c:v>7.3</c:v>
                </c:pt>
                <c:pt idx="951">
                  <c:v>7.3</c:v>
                </c:pt>
                <c:pt idx="952">
                  <c:v>6.9</c:v>
                </c:pt>
                <c:pt idx="953">
                  <c:v>6.9</c:v>
                </c:pt>
                <c:pt idx="954">
                  <c:v>6.9</c:v>
                </c:pt>
                <c:pt idx="955">
                  <c:v>6.9</c:v>
                </c:pt>
                <c:pt idx="956">
                  <c:v>6.8</c:v>
                </c:pt>
                <c:pt idx="957">
                  <c:v>6.7</c:v>
                </c:pt>
                <c:pt idx="958">
                  <c:v>6.6</c:v>
                </c:pt>
                <c:pt idx="959">
                  <c:v>6.6</c:v>
                </c:pt>
                <c:pt idx="960">
                  <c:v>6.7</c:v>
                </c:pt>
                <c:pt idx="961">
                  <c:v>6.9</c:v>
                </c:pt>
                <c:pt idx="962">
                  <c:v>6.9</c:v>
                </c:pt>
                <c:pt idx="963">
                  <c:v>6.9</c:v>
                </c:pt>
                <c:pt idx="964">
                  <c:v>6.8</c:v>
                </c:pt>
                <c:pt idx="965">
                  <c:v>6.8</c:v>
                </c:pt>
                <c:pt idx="966">
                  <c:v>6.3</c:v>
                </c:pt>
                <c:pt idx="967">
                  <c:v>6.1</c:v>
                </c:pt>
                <c:pt idx="968">
                  <c:v>5.8</c:v>
                </c:pt>
                <c:pt idx="969">
                  <c:v>5.9</c:v>
                </c:pt>
                <c:pt idx="970">
                  <c:v>4.8</c:v>
                </c:pt>
                <c:pt idx="971">
                  <c:v>5</c:v>
                </c:pt>
                <c:pt idx="972">
                  <c:v>5</c:v>
                </c:pt>
                <c:pt idx="973">
                  <c:v>5</c:v>
                </c:pt>
                <c:pt idx="974">
                  <c:v>4.8</c:v>
                </c:pt>
                <c:pt idx="975">
                  <c:v>4.7</c:v>
                </c:pt>
                <c:pt idx="976">
                  <c:v>5.6</c:v>
                </c:pt>
                <c:pt idx="977">
                  <c:v>5.1</c:v>
                </c:pt>
                <c:pt idx="978">
                  <c:v>5.3</c:v>
                </c:pt>
                <c:pt idx="979">
                  <c:v>4.5</c:v>
                </c:pt>
                <c:pt idx="980">
                  <c:v>4.6</c:v>
                </c:pt>
                <c:pt idx="981">
                  <c:v>4.2</c:v>
                </c:pt>
                <c:pt idx="982">
                  <c:v>4.6</c:v>
                </c:pt>
                <c:pt idx="983">
                  <c:v>5.2</c:v>
                </c:pt>
                <c:pt idx="984">
                  <c:v>5.1</c:v>
                </c:pt>
                <c:pt idx="985">
                  <c:v>4.5</c:v>
                </c:pt>
                <c:pt idx="986">
                  <c:v>4.2</c:v>
                </c:pt>
                <c:pt idx="987">
                  <c:v>4.3</c:v>
                </c:pt>
                <c:pt idx="988">
                  <c:v>4</c:v>
                </c:pt>
                <c:pt idx="989">
                  <c:v>3.8</c:v>
                </c:pt>
                <c:pt idx="990">
                  <c:v>5.2</c:v>
                </c:pt>
                <c:pt idx="991">
                  <c:v>5.8</c:v>
                </c:pt>
                <c:pt idx="992">
                  <c:v>5.5</c:v>
                </c:pt>
                <c:pt idx="993">
                  <c:v>5.5</c:v>
                </c:pt>
                <c:pt idx="994">
                  <c:v>6</c:v>
                </c:pt>
                <c:pt idx="995">
                  <c:v>5.9</c:v>
                </c:pt>
                <c:pt idx="996">
                  <c:v>5.9</c:v>
                </c:pt>
                <c:pt idx="997">
                  <c:v>6.1</c:v>
                </c:pt>
                <c:pt idx="998">
                  <c:v>6</c:v>
                </c:pt>
                <c:pt idx="999">
                  <c:v>6.1</c:v>
                </c:pt>
                <c:pt idx="1000">
                  <c:v>5.4</c:v>
                </c:pt>
                <c:pt idx="1001">
                  <c:v>4.6</c:v>
                </c:pt>
                <c:pt idx="1002">
                  <c:v>5.6</c:v>
                </c:pt>
                <c:pt idx="1003">
                  <c:v>5.7</c:v>
                </c:pt>
                <c:pt idx="1004">
                  <c:v>5.6</c:v>
                </c:pt>
                <c:pt idx="1005">
                  <c:v>5.3</c:v>
                </c:pt>
                <c:pt idx="1006">
                  <c:v>5.4</c:v>
                </c:pt>
                <c:pt idx="1007">
                  <c:v>5.3</c:v>
                </c:pt>
                <c:pt idx="1008">
                  <c:v>5.2</c:v>
                </c:pt>
                <c:pt idx="1009">
                  <c:v>5.6</c:v>
                </c:pt>
                <c:pt idx="1010">
                  <c:v>5.7</c:v>
                </c:pt>
                <c:pt idx="1011">
                  <c:v>5.8</c:v>
                </c:pt>
                <c:pt idx="1012">
                  <c:v>5.1</c:v>
                </c:pt>
                <c:pt idx="1013">
                  <c:v>4.1</c:v>
                </c:pt>
                <c:pt idx="1014">
                  <c:v>3.5</c:v>
                </c:pt>
                <c:pt idx="1015">
                  <c:v>2.8</c:v>
                </c:pt>
                <c:pt idx="1016">
                  <c:v>2.9</c:v>
                </c:pt>
                <c:pt idx="1017">
                  <c:v>3.2</c:v>
                </c:pt>
                <c:pt idx="1018">
                  <c:v>3.2</c:v>
                </c:pt>
                <c:pt idx="1019">
                  <c:v>2.3</c:v>
                </c:pt>
                <c:pt idx="1020">
                  <c:v>2.3</c:v>
                </c:pt>
                <c:pt idx="1021">
                  <c:v>2.2</c:v>
                </c:pt>
                <c:pt idx="1022">
                  <c:v>2.6</c:v>
                </c:pt>
                <c:pt idx="1023">
                  <c:v>3.9</c:v>
                </c:pt>
                <c:pt idx="1024">
                  <c:v>4</c:v>
                </c:pt>
                <c:pt idx="1025">
                  <c:v>4.5</c:v>
                </c:pt>
                <c:pt idx="1026">
                  <c:v>4.3</c:v>
                </c:pt>
                <c:pt idx="1027">
                  <c:v>2.9</c:v>
                </c:pt>
                <c:pt idx="1028">
                  <c:v>2.3</c:v>
                </c:pt>
                <c:pt idx="1029">
                  <c:v>2</c:v>
                </c:pt>
                <c:pt idx="1030">
                  <c:v>2.2</c:v>
                </c:pt>
                <c:pt idx="1031">
                  <c:v>2.6</c:v>
                </c:pt>
                <c:pt idx="1032">
                  <c:v>3.4</c:v>
                </c:pt>
                <c:pt idx="1033">
                  <c:v>3.2</c:v>
                </c:pt>
                <c:pt idx="1034">
                  <c:v>3.4</c:v>
                </c:pt>
                <c:pt idx="1035">
                  <c:v>3.3</c:v>
                </c:pt>
                <c:pt idx="1036">
                  <c:v>3</c:v>
                </c:pt>
                <c:pt idx="1037">
                  <c:v>4.2</c:v>
                </c:pt>
                <c:pt idx="1038">
                  <c:v>4.6</c:v>
                </c:pt>
                <c:pt idx="1039">
                  <c:v>4.9</c:v>
                </c:pt>
                <c:pt idx="1040">
                  <c:v>4.8</c:v>
                </c:pt>
                <c:pt idx="1041">
                  <c:v>4.8</c:v>
                </c:pt>
                <c:pt idx="1042">
                  <c:v>4.9</c:v>
                </c:pt>
                <c:pt idx="1043">
                  <c:v>4.9</c:v>
                </c:pt>
                <c:pt idx="1044">
                  <c:v>5</c:v>
                </c:pt>
                <c:pt idx="1045">
                  <c:v>4.8</c:v>
                </c:pt>
                <c:pt idx="1046">
                  <c:v>4.8</c:v>
                </c:pt>
                <c:pt idx="1047">
                  <c:v>4.9</c:v>
                </c:pt>
                <c:pt idx="1048">
                  <c:v>4.7</c:v>
                </c:pt>
                <c:pt idx="1049">
                  <c:v>4.6</c:v>
                </c:pt>
                <c:pt idx="1050">
                  <c:v>4.7</c:v>
                </c:pt>
                <c:pt idx="1051">
                  <c:v>4.6</c:v>
                </c:pt>
                <c:pt idx="1052">
                  <c:v>4.4</c:v>
                </c:pt>
                <c:pt idx="1053">
                  <c:v>4.5</c:v>
                </c:pt>
                <c:pt idx="1054">
                  <c:v>4</c:v>
                </c:pt>
                <c:pt idx="1055">
                  <c:v>4.5</c:v>
                </c:pt>
                <c:pt idx="1056">
                  <c:v>4.7</c:v>
                </c:pt>
                <c:pt idx="1057">
                  <c:v>4.4</c:v>
                </c:pt>
                <c:pt idx="1058">
                  <c:v>4.2</c:v>
                </c:pt>
                <c:pt idx="1059">
                  <c:v>4.4</c:v>
                </c:pt>
                <c:pt idx="1060">
                  <c:v>4.5</c:v>
                </c:pt>
                <c:pt idx="1061">
                  <c:v>4</c:v>
                </c:pt>
                <c:pt idx="1062">
                  <c:v>4.3</c:v>
                </c:pt>
                <c:pt idx="1063">
                  <c:v>4.5</c:v>
                </c:pt>
                <c:pt idx="1064">
                  <c:v>4</c:v>
                </c:pt>
                <c:pt idx="1065">
                  <c:v>4</c:v>
                </c:pt>
                <c:pt idx="1066">
                  <c:v>3.6</c:v>
                </c:pt>
                <c:pt idx="1067">
                  <c:v>4.2</c:v>
                </c:pt>
                <c:pt idx="1068">
                  <c:v>4.2</c:v>
                </c:pt>
                <c:pt idx="1069">
                  <c:v>4.7</c:v>
                </c:pt>
                <c:pt idx="1070">
                  <c:v>4.7</c:v>
                </c:pt>
                <c:pt idx="1071">
                  <c:v>4.9</c:v>
                </c:pt>
                <c:pt idx="1072">
                  <c:v>4.2</c:v>
                </c:pt>
                <c:pt idx="1073">
                  <c:v>4.2</c:v>
                </c:pt>
                <c:pt idx="1074">
                  <c:v>4.7</c:v>
                </c:pt>
                <c:pt idx="1075">
                  <c:v>4.4</c:v>
                </c:pt>
                <c:pt idx="1076">
                  <c:v>4.3</c:v>
                </c:pt>
                <c:pt idx="1077">
                  <c:v>4.3</c:v>
                </c:pt>
                <c:pt idx="1078">
                  <c:v>4.4</c:v>
                </c:pt>
                <c:pt idx="1079">
                  <c:v>4.9</c:v>
                </c:pt>
                <c:pt idx="1080">
                  <c:v>4.8</c:v>
                </c:pt>
                <c:pt idx="1081">
                  <c:v>4.3</c:v>
                </c:pt>
                <c:pt idx="1082">
                  <c:v>4.4</c:v>
                </c:pt>
                <c:pt idx="1083">
                  <c:v>4.2</c:v>
                </c:pt>
                <c:pt idx="1084">
                  <c:v>4.2</c:v>
                </c:pt>
                <c:pt idx="1085">
                  <c:v>4.1</c:v>
                </c:pt>
                <c:pt idx="1086">
                  <c:v>4.2</c:v>
                </c:pt>
                <c:pt idx="1087">
                  <c:v>4.2</c:v>
                </c:pt>
                <c:pt idx="1088">
                  <c:v>4</c:v>
                </c:pt>
                <c:pt idx="1089">
                  <c:v>4.5</c:v>
                </c:pt>
                <c:pt idx="1090">
                  <c:v>4.4</c:v>
                </c:pt>
                <c:pt idx="1091">
                  <c:v>4.4</c:v>
                </c:pt>
                <c:pt idx="1092">
                  <c:v>4.5</c:v>
                </c:pt>
                <c:pt idx="1093">
                  <c:v>4.5</c:v>
                </c:pt>
                <c:pt idx="1094">
                  <c:v>4.3</c:v>
                </c:pt>
                <c:pt idx="1095">
                  <c:v>4.2</c:v>
                </c:pt>
                <c:pt idx="1096">
                  <c:v>4.2</c:v>
                </c:pt>
                <c:pt idx="1097">
                  <c:v>4.1</c:v>
                </c:pt>
                <c:pt idx="1098">
                  <c:v>4.1</c:v>
                </c:pt>
                <c:pt idx="1099">
                  <c:v>3.9</c:v>
                </c:pt>
                <c:pt idx="1100">
                  <c:v>4.1</c:v>
                </c:pt>
                <c:pt idx="1101">
                  <c:v>4.1</c:v>
                </c:pt>
                <c:pt idx="1102">
                  <c:v>3.8</c:v>
                </c:pt>
                <c:pt idx="1103">
                  <c:v>3.7</c:v>
                </c:pt>
                <c:pt idx="1104">
                  <c:v>3.7</c:v>
                </c:pt>
                <c:pt idx="1105">
                  <c:v>3.5</c:v>
                </c:pt>
                <c:pt idx="1106">
                  <c:v>3.5</c:v>
                </c:pt>
                <c:pt idx="1107">
                  <c:v>3.7</c:v>
                </c:pt>
                <c:pt idx="1108">
                  <c:v>3.4</c:v>
                </c:pt>
                <c:pt idx="1109">
                  <c:v>3.6</c:v>
                </c:pt>
                <c:pt idx="1110">
                  <c:v>3.6</c:v>
                </c:pt>
                <c:pt idx="1111">
                  <c:v>3.6</c:v>
                </c:pt>
                <c:pt idx="1112">
                  <c:v>3.5</c:v>
                </c:pt>
                <c:pt idx="1113">
                  <c:v>3.5</c:v>
                </c:pt>
                <c:pt idx="1114">
                  <c:v>3.5</c:v>
                </c:pt>
                <c:pt idx="1115">
                  <c:v>3.7</c:v>
                </c:pt>
                <c:pt idx="1116">
                  <c:v>3.6</c:v>
                </c:pt>
                <c:pt idx="1117">
                  <c:v>3.5</c:v>
                </c:pt>
                <c:pt idx="1118">
                  <c:v>3.5</c:v>
                </c:pt>
                <c:pt idx="1119">
                  <c:v>3.4</c:v>
                </c:pt>
                <c:pt idx="1120">
                  <c:v>3.4</c:v>
                </c:pt>
                <c:pt idx="1121">
                  <c:v>3.7</c:v>
                </c:pt>
                <c:pt idx="1122">
                  <c:v>3.4</c:v>
                </c:pt>
                <c:pt idx="1123">
                  <c:v>3.5</c:v>
                </c:pt>
                <c:pt idx="1124">
                  <c:v>3.6</c:v>
                </c:pt>
                <c:pt idx="1125">
                  <c:v>3.6</c:v>
                </c:pt>
                <c:pt idx="1126">
                  <c:v>3.4</c:v>
                </c:pt>
                <c:pt idx="1127">
                  <c:v>3.5</c:v>
                </c:pt>
                <c:pt idx="1128">
                  <c:v>3.5</c:v>
                </c:pt>
                <c:pt idx="1129">
                  <c:v>3.7</c:v>
                </c:pt>
                <c:pt idx="1130">
                  <c:v>3.8</c:v>
                </c:pt>
                <c:pt idx="1131">
                  <c:v>3.6</c:v>
                </c:pt>
                <c:pt idx="1132">
                  <c:v>3.4</c:v>
                </c:pt>
                <c:pt idx="1133">
                  <c:v>1.9</c:v>
                </c:pt>
                <c:pt idx="1134">
                  <c:v>2.3</c:v>
                </c:pt>
                <c:pt idx="1135">
                  <c:v>3.4</c:v>
                </c:pt>
                <c:pt idx="1136">
                  <c:v>3.7</c:v>
                </c:pt>
                <c:pt idx="1137">
                  <c:v>3.2</c:v>
                </c:pt>
                <c:pt idx="1138">
                  <c:v>2.6</c:v>
                </c:pt>
                <c:pt idx="1139">
                  <c:v>2.3</c:v>
                </c:pt>
                <c:pt idx="1140">
                  <c:v>3.1</c:v>
                </c:pt>
                <c:pt idx="1141">
                  <c:v>3.2</c:v>
                </c:pt>
                <c:pt idx="1142">
                  <c:v>3.3</c:v>
                </c:pt>
                <c:pt idx="1143">
                  <c:v>3.4</c:v>
                </c:pt>
                <c:pt idx="1144">
                  <c:v>3.4</c:v>
                </c:pt>
                <c:pt idx="1145">
                  <c:v>3.2</c:v>
                </c:pt>
                <c:pt idx="1146">
                  <c:v>3.5</c:v>
                </c:pt>
                <c:pt idx="1147">
                  <c:v>3.6</c:v>
                </c:pt>
                <c:pt idx="1148">
                  <c:v>3.5</c:v>
                </c:pt>
                <c:pt idx="1149">
                  <c:v>3.6</c:v>
                </c:pt>
                <c:pt idx="1150">
                  <c:v>3.1</c:v>
                </c:pt>
                <c:pt idx="1151">
                  <c:v>4</c:v>
                </c:pt>
                <c:pt idx="1152">
                  <c:v>3.6</c:v>
                </c:pt>
                <c:pt idx="1153">
                  <c:v>2.7</c:v>
                </c:pt>
                <c:pt idx="1154">
                  <c:v>2.3</c:v>
                </c:pt>
                <c:pt idx="1155">
                  <c:v>3</c:v>
                </c:pt>
                <c:pt idx="1156">
                  <c:v>2.6</c:v>
                </c:pt>
                <c:pt idx="1157">
                  <c:v>3</c:v>
                </c:pt>
                <c:pt idx="1158">
                  <c:v>2.7</c:v>
                </c:pt>
                <c:pt idx="1159">
                  <c:v>2.1</c:v>
                </c:pt>
                <c:pt idx="1160">
                  <c:v>1.2</c:v>
                </c:pt>
                <c:pt idx="1161">
                  <c:v>2.2</c:v>
                </c:pt>
                <c:pt idx="1162">
                  <c:v>2.4</c:v>
                </c:pt>
                <c:pt idx="1163">
                  <c:v>2.9</c:v>
                </c:pt>
                <c:pt idx="1164">
                  <c:v>3</c:v>
                </c:pt>
                <c:pt idx="1165">
                  <c:v>2.8</c:v>
                </c:pt>
                <c:pt idx="1166">
                  <c:v>3.1</c:v>
                </c:pt>
                <c:pt idx="1167">
                  <c:v>3</c:v>
                </c:pt>
                <c:pt idx="1168">
                  <c:v>3.4</c:v>
                </c:pt>
                <c:pt idx="1169">
                  <c:v>3.4</c:v>
                </c:pt>
                <c:pt idx="1170">
                  <c:v>3.6</c:v>
                </c:pt>
                <c:pt idx="1171">
                  <c:v>3.4</c:v>
                </c:pt>
                <c:pt idx="1172">
                  <c:v>3.4</c:v>
                </c:pt>
                <c:pt idx="1173">
                  <c:v>3.4</c:v>
                </c:pt>
                <c:pt idx="1174">
                  <c:v>3.3</c:v>
                </c:pt>
                <c:pt idx="1175">
                  <c:v>3.7</c:v>
                </c:pt>
                <c:pt idx="1176">
                  <c:v>3.6</c:v>
                </c:pt>
                <c:pt idx="1177">
                  <c:v>3.3</c:v>
                </c:pt>
                <c:pt idx="1178">
                  <c:v>2.9</c:v>
                </c:pt>
                <c:pt idx="1179">
                  <c:v>3</c:v>
                </c:pt>
                <c:pt idx="1180">
                  <c:v>2.5</c:v>
                </c:pt>
                <c:pt idx="1181">
                  <c:v>2.6</c:v>
                </c:pt>
                <c:pt idx="1182">
                  <c:v>3.1</c:v>
                </c:pt>
                <c:pt idx="1183">
                  <c:v>2.8</c:v>
                </c:pt>
                <c:pt idx="1184">
                  <c:v>2.6</c:v>
                </c:pt>
                <c:pt idx="1185">
                  <c:v>2.4</c:v>
                </c:pt>
                <c:pt idx="1186">
                  <c:v>2.6</c:v>
                </c:pt>
                <c:pt idx="1187">
                  <c:v>2.2</c:v>
                </c:pt>
                <c:pt idx="1188">
                  <c:v>1.8</c:v>
                </c:pt>
                <c:pt idx="1189">
                  <c:v>1.7</c:v>
                </c:pt>
                <c:pt idx="1190">
                  <c:v>1.6</c:v>
                </c:pt>
                <c:pt idx="1191">
                  <c:v>1.6</c:v>
                </c:pt>
                <c:pt idx="1192">
                  <c:v>1.9</c:v>
                </c:pt>
                <c:pt idx="1193">
                  <c:v>2.5</c:v>
                </c:pt>
                <c:pt idx="1194">
                  <c:v>2.5</c:v>
                </c:pt>
                <c:pt idx="1195">
                  <c:v>2.5</c:v>
                </c:pt>
                <c:pt idx="1196">
                  <c:v>2.6</c:v>
                </c:pt>
                <c:pt idx="1197">
                  <c:v>2.8</c:v>
                </c:pt>
                <c:pt idx="1198">
                  <c:v>2.7</c:v>
                </c:pt>
                <c:pt idx="1199">
                  <c:v>2.7</c:v>
                </c:pt>
                <c:pt idx="1200">
                  <c:v>2.7</c:v>
                </c:pt>
                <c:pt idx="1201">
                  <c:v>2.8</c:v>
                </c:pt>
                <c:pt idx="1202">
                  <c:v>2.8</c:v>
                </c:pt>
                <c:pt idx="1203">
                  <c:v>3</c:v>
                </c:pt>
                <c:pt idx="1204">
                  <c:v>3</c:v>
                </c:pt>
                <c:pt idx="1205">
                  <c:v>3.1</c:v>
                </c:pt>
                <c:pt idx="1206">
                  <c:v>3.2</c:v>
                </c:pt>
                <c:pt idx="1207">
                  <c:v>3.1</c:v>
                </c:pt>
                <c:pt idx="1208">
                  <c:v>3.2</c:v>
                </c:pt>
                <c:pt idx="1209">
                  <c:v>3</c:v>
                </c:pt>
                <c:pt idx="1210">
                  <c:v>3.1</c:v>
                </c:pt>
                <c:pt idx="1211">
                  <c:v>3.2</c:v>
                </c:pt>
                <c:pt idx="1212">
                  <c:v>3.3</c:v>
                </c:pt>
                <c:pt idx="1213">
                  <c:v>2.8</c:v>
                </c:pt>
                <c:pt idx="1214">
                  <c:v>2.7</c:v>
                </c:pt>
                <c:pt idx="1215">
                  <c:v>2.8</c:v>
                </c:pt>
                <c:pt idx="1216">
                  <c:v>2.6</c:v>
                </c:pt>
                <c:pt idx="1217">
                  <c:v>2.3</c:v>
                </c:pt>
                <c:pt idx="1218">
                  <c:v>2.3</c:v>
                </c:pt>
                <c:pt idx="1219">
                  <c:v>1.9</c:v>
                </c:pt>
                <c:pt idx="1220">
                  <c:v>2.3</c:v>
                </c:pt>
                <c:pt idx="1221">
                  <c:v>1.6</c:v>
                </c:pt>
                <c:pt idx="1222">
                  <c:v>1.4</c:v>
                </c:pt>
                <c:pt idx="1223">
                  <c:v>1.2</c:v>
                </c:pt>
                <c:pt idx="1224">
                  <c:v>1.3</c:v>
                </c:pt>
                <c:pt idx="1225">
                  <c:v>0.9</c:v>
                </c:pt>
                <c:pt idx="1226">
                  <c:v>0.5</c:v>
                </c:pt>
                <c:pt idx="1227">
                  <c:v>1.1</c:v>
                </c:pt>
                <c:pt idx="1228">
                  <c:v>0.9</c:v>
                </c:pt>
                <c:pt idx="1229">
                  <c:v>1.1</c:v>
                </c:pt>
                <c:pt idx="1230">
                  <c:v>1</c:v>
                </c:pt>
                <c:pt idx="1231">
                  <c:v>1.1</c:v>
                </c:pt>
                <c:pt idx="1232">
                  <c:v>0.5</c:v>
                </c:pt>
                <c:pt idx="1233">
                  <c:v>0.5</c:v>
                </c:pt>
                <c:pt idx="1234">
                  <c:v>-0.2</c:v>
                </c:pt>
                <c:pt idx="1235">
                  <c:v>-0.4</c:v>
                </c:pt>
                <c:pt idx="1236">
                  <c:v>-0.3</c:v>
                </c:pt>
                <c:pt idx="1237">
                  <c:v>-0.6</c:v>
                </c:pt>
                <c:pt idx="1238">
                  <c:v>-0.5</c:v>
                </c:pt>
                <c:pt idx="1239">
                  <c:v>-0.6</c:v>
                </c:pt>
                <c:pt idx="1240">
                  <c:v>-0.8</c:v>
                </c:pt>
                <c:pt idx="1241">
                  <c:v>-1</c:v>
                </c:pt>
                <c:pt idx="1242">
                  <c:v>-1.1</c:v>
                </c:pt>
                <c:pt idx="1243">
                  <c:v>-1.2</c:v>
                </c:pt>
                <c:pt idx="1244">
                  <c:v>-1.2</c:v>
                </c:pt>
                <c:pt idx="1245">
                  <c:v>-1.2</c:v>
                </c:pt>
                <c:pt idx="1246">
                  <c:v>-1.4</c:v>
                </c:pt>
                <c:pt idx="1247">
                  <c:v>-1.4</c:v>
                </c:pt>
                <c:pt idx="1248">
                  <c:v>-1.5</c:v>
                </c:pt>
                <c:pt idx="1249">
                  <c:v>-1.5</c:v>
                </c:pt>
                <c:pt idx="1250">
                  <c:v>-1.6</c:v>
                </c:pt>
                <c:pt idx="1251">
                  <c:v>-1.7</c:v>
                </c:pt>
                <c:pt idx="1252">
                  <c:v>-1.7</c:v>
                </c:pt>
                <c:pt idx="1253">
                  <c:v>-1.4</c:v>
                </c:pt>
                <c:pt idx="1254">
                  <c:v>-1.6</c:v>
                </c:pt>
                <c:pt idx="1255">
                  <c:v>-1.6</c:v>
                </c:pt>
                <c:pt idx="1256">
                  <c:v>-1.3</c:v>
                </c:pt>
                <c:pt idx="1257">
                  <c:v>-1.8</c:v>
                </c:pt>
                <c:pt idx="1258">
                  <c:v>-1.9</c:v>
                </c:pt>
                <c:pt idx="1259">
                  <c:v>-1.9</c:v>
                </c:pt>
                <c:pt idx="1260">
                  <c:v>-1.9</c:v>
                </c:pt>
                <c:pt idx="1261">
                  <c:v>-2</c:v>
                </c:pt>
                <c:pt idx="1262">
                  <c:v>-2.1</c:v>
                </c:pt>
                <c:pt idx="1263">
                  <c:v>-2.1</c:v>
                </c:pt>
                <c:pt idx="1264">
                  <c:v>-2.2</c:v>
                </c:pt>
                <c:pt idx="1265">
                  <c:v>-2.2</c:v>
                </c:pt>
                <c:pt idx="1266">
                  <c:v>-2.2</c:v>
                </c:pt>
                <c:pt idx="1267">
                  <c:v>-2.3</c:v>
                </c:pt>
                <c:pt idx="1268">
                  <c:v>-2.3</c:v>
                </c:pt>
                <c:pt idx="1269">
                  <c:v>-2.3</c:v>
                </c:pt>
                <c:pt idx="1270">
                  <c:v>-2.4</c:v>
                </c:pt>
                <c:pt idx="1271">
                  <c:v>-2.4</c:v>
                </c:pt>
                <c:pt idx="1272">
                  <c:v>-2.4</c:v>
                </c:pt>
                <c:pt idx="1273">
                  <c:v>-2.5</c:v>
                </c:pt>
                <c:pt idx="1274">
                  <c:v>-2.6</c:v>
                </c:pt>
                <c:pt idx="1275">
                  <c:v>-2.6</c:v>
                </c:pt>
                <c:pt idx="1276">
                  <c:v>-2.6</c:v>
                </c:pt>
                <c:pt idx="1277">
                  <c:v>-2.6</c:v>
                </c:pt>
                <c:pt idx="1278">
                  <c:v>-2.6</c:v>
                </c:pt>
                <c:pt idx="1279">
                  <c:v>-2.6</c:v>
                </c:pt>
                <c:pt idx="1280">
                  <c:v>-2.4</c:v>
                </c:pt>
                <c:pt idx="1281">
                  <c:v>-2.4</c:v>
                </c:pt>
                <c:pt idx="1282">
                  <c:v>-2.5</c:v>
                </c:pt>
                <c:pt idx="1283">
                  <c:v>-2.5</c:v>
                </c:pt>
                <c:pt idx="1284">
                  <c:v>-2.5</c:v>
                </c:pt>
                <c:pt idx="1285">
                  <c:v>-2.5</c:v>
                </c:pt>
                <c:pt idx="1286">
                  <c:v>-2.5</c:v>
                </c:pt>
                <c:pt idx="1287">
                  <c:v>-2.4</c:v>
                </c:pt>
                <c:pt idx="1288">
                  <c:v>-2.4</c:v>
                </c:pt>
                <c:pt idx="1289">
                  <c:v>-2.4</c:v>
                </c:pt>
                <c:pt idx="1290">
                  <c:v>-2.3</c:v>
                </c:pt>
                <c:pt idx="1291">
                  <c:v>-2.2</c:v>
                </c:pt>
                <c:pt idx="1292">
                  <c:v>-2.2</c:v>
                </c:pt>
                <c:pt idx="1293">
                  <c:v>-2.4</c:v>
                </c:pt>
                <c:pt idx="1294">
                  <c:v>-2.4</c:v>
                </c:pt>
                <c:pt idx="1295">
                  <c:v>-2.3</c:v>
                </c:pt>
                <c:pt idx="1296">
                  <c:v>-2.4</c:v>
                </c:pt>
                <c:pt idx="1297">
                  <c:v>-2.3</c:v>
                </c:pt>
                <c:pt idx="1298">
                  <c:v>-1.4</c:v>
                </c:pt>
                <c:pt idx="1299">
                  <c:v>-1.4</c:v>
                </c:pt>
                <c:pt idx="1300">
                  <c:v>-1.7</c:v>
                </c:pt>
                <c:pt idx="1301">
                  <c:v>-1.8</c:v>
                </c:pt>
                <c:pt idx="1302">
                  <c:v>-1.9</c:v>
                </c:pt>
                <c:pt idx="1303">
                  <c:v>-0.5</c:v>
                </c:pt>
                <c:pt idx="1304">
                  <c:v>0.1</c:v>
                </c:pt>
                <c:pt idx="1305">
                  <c:v>-0.8</c:v>
                </c:pt>
                <c:pt idx="1306">
                  <c:v>-0.7</c:v>
                </c:pt>
                <c:pt idx="1307">
                  <c:v>-0.3</c:v>
                </c:pt>
                <c:pt idx="1308">
                  <c:v>0.4</c:v>
                </c:pt>
                <c:pt idx="1309">
                  <c:v>0.7</c:v>
                </c:pt>
                <c:pt idx="1310">
                  <c:v>-0.4</c:v>
                </c:pt>
                <c:pt idx="1311">
                  <c:v>0.8</c:v>
                </c:pt>
                <c:pt idx="1312">
                  <c:v>0.7</c:v>
                </c:pt>
                <c:pt idx="1313">
                  <c:v>1.3</c:v>
                </c:pt>
                <c:pt idx="1314">
                  <c:v>1.2</c:v>
                </c:pt>
                <c:pt idx="1315">
                  <c:v>1.6</c:v>
                </c:pt>
                <c:pt idx="1316">
                  <c:v>1.2</c:v>
                </c:pt>
                <c:pt idx="1317">
                  <c:v>0.7</c:v>
                </c:pt>
                <c:pt idx="1318">
                  <c:v>1.4</c:v>
                </c:pt>
                <c:pt idx="1319">
                  <c:v>1.7</c:v>
                </c:pt>
                <c:pt idx="1320">
                  <c:v>1</c:v>
                </c:pt>
                <c:pt idx="1321">
                  <c:v>0.8</c:v>
                </c:pt>
                <c:pt idx="1322">
                  <c:v>0.7</c:v>
                </c:pt>
                <c:pt idx="1323">
                  <c:v>0.6</c:v>
                </c:pt>
                <c:pt idx="1324">
                  <c:v>-0.1</c:v>
                </c:pt>
                <c:pt idx="1325">
                  <c:v>-0.2</c:v>
                </c:pt>
                <c:pt idx="1326">
                  <c:v>-0.4</c:v>
                </c:pt>
                <c:pt idx="1327">
                  <c:v>-0.1</c:v>
                </c:pt>
                <c:pt idx="1328">
                  <c:v>0.6</c:v>
                </c:pt>
                <c:pt idx="1329">
                  <c:v>0.9</c:v>
                </c:pt>
                <c:pt idx="1330">
                  <c:v>-0.1</c:v>
                </c:pt>
                <c:pt idx="1331">
                  <c:v>0.3</c:v>
                </c:pt>
                <c:pt idx="1332">
                  <c:v>0.2</c:v>
                </c:pt>
                <c:pt idx="1333">
                  <c:v>0.3</c:v>
                </c:pt>
                <c:pt idx="1334">
                  <c:v>0.3</c:v>
                </c:pt>
                <c:pt idx="1335">
                  <c:v>1</c:v>
                </c:pt>
                <c:pt idx="1336">
                  <c:v>1.2</c:v>
                </c:pt>
                <c:pt idx="1337">
                  <c:v>2</c:v>
                </c:pt>
                <c:pt idx="1338">
                  <c:v>1.5</c:v>
                </c:pt>
                <c:pt idx="1339">
                  <c:v>2.1</c:v>
                </c:pt>
                <c:pt idx="1340">
                  <c:v>1.9</c:v>
                </c:pt>
                <c:pt idx="1341">
                  <c:v>2</c:v>
                </c:pt>
                <c:pt idx="1342">
                  <c:v>2.1</c:v>
                </c:pt>
                <c:pt idx="1343">
                  <c:v>2.2</c:v>
                </c:pt>
                <c:pt idx="1344">
                  <c:v>1.9</c:v>
                </c:pt>
                <c:pt idx="1345">
                  <c:v>1.2</c:v>
                </c:pt>
                <c:pt idx="1346">
                  <c:v>1.4</c:v>
                </c:pt>
                <c:pt idx="1347">
                  <c:v>1.3</c:v>
                </c:pt>
                <c:pt idx="1348">
                  <c:v>1.3</c:v>
                </c:pt>
                <c:pt idx="1349">
                  <c:v>1.4</c:v>
                </c:pt>
                <c:pt idx="1350">
                  <c:v>1.4</c:v>
                </c:pt>
                <c:pt idx="1351">
                  <c:v>1.5</c:v>
                </c:pt>
                <c:pt idx="1352">
                  <c:v>1.3</c:v>
                </c:pt>
                <c:pt idx="1353">
                  <c:v>2.6</c:v>
                </c:pt>
                <c:pt idx="1354">
                  <c:v>1.7</c:v>
                </c:pt>
                <c:pt idx="1355">
                  <c:v>2</c:v>
                </c:pt>
                <c:pt idx="1356">
                  <c:v>2.2</c:v>
                </c:pt>
                <c:pt idx="1357">
                  <c:v>2.7</c:v>
                </c:pt>
                <c:pt idx="1358">
                  <c:v>2.6</c:v>
                </c:pt>
                <c:pt idx="1359">
                  <c:v>3.1</c:v>
                </c:pt>
                <c:pt idx="1360">
                  <c:v>1.8</c:v>
                </c:pt>
                <c:pt idx="1361">
                  <c:v>2.2</c:v>
                </c:pt>
                <c:pt idx="1362">
                  <c:v>2.3</c:v>
                </c:pt>
                <c:pt idx="1363">
                  <c:v>2.9</c:v>
                </c:pt>
                <c:pt idx="1364">
                  <c:v>3.2</c:v>
                </c:pt>
                <c:pt idx="1365">
                  <c:v>3.5</c:v>
                </c:pt>
                <c:pt idx="1366">
                  <c:v>3.2</c:v>
                </c:pt>
                <c:pt idx="1367">
                  <c:v>3.6</c:v>
                </c:pt>
                <c:pt idx="1368">
                  <c:v>3.8</c:v>
                </c:pt>
                <c:pt idx="1369">
                  <c:v>4</c:v>
                </c:pt>
                <c:pt idx="1370">
                  <c:v>4.2</c:v>
                </c:pt>
                <c:pt idx="1371">
                  <c:v>4</c:v>
                </c:pt>
                <c:pt idx="1372">
                  <c:v>3.3</c:v>
                </c:pt>
                <c:pt idx="1373">
                  <c:v>3.4</c:v>
                </c:pt>
                <c:pt idx="1374">
                  <c:v>4.2</c:v>
                </c:pt>
                <c:pt idx="1375">
                  <c:v>4.3</c:v>
                </c:pt>
                <c:pt idx="1376">
                  <c:v>3.9</c:v>
                </c:pt>
                <c:pt idx="1377">
                  <c:v>3.5</c:v>
                </c:pt>
                <c:pt idx="1378">
                  <c:v>3.4</c:v>
                </c:pt>
                <c:pt idx="1379">
                  <c:v>3.3</c:v>
                </c:pt>
                <c:pt idx="1380">
                  <c:v>3.7</c:v>
                </c:pt>
                <c:pt idx="1381">
                  <c:v>2.8</c:v>
                </c:pt>
                <c:pt idx="1382">
                  <c:v>3.1</c:v>
                </c:pt>
                <c:pt idx="1383">
                  <c:v>3.9</c:v>
                </c:pt>
                <c:pt idx="1384">
                  <c:v>4.6</c:v>
                </c:pt>
                <c:pt idx="1385">
                  <c:v>4.2</c:v>
                </c:pt>
                <c:pt idx="1386">
                  <c:v>4.1</c:v>
                </c:pt>
                <c:pt idx="1387">
                  <c:v>3.5</c:v>
                </c:pt>
                <c:pt idx="1388">
                  <c:v>4</c:v>
                </c:pt>
                <c:pt idx="1389">
                  <c:v>4</c:v>
                </c:pt>
                <c:pt idx="1390">
                  <c:v>3.3</c:v>
                </c:pt>
                <c:pt idx="1391">
                  <c:v>3.1</c:v>
                </c:pt>
                <c:pt idx="1392">
                  <c:v>3.6</c:v>
                </c:pt>
                <c:pt idx="1393">
                  <c:v>4.7</c:v>
                </c:pt>
                <c:pt idx="1394">
                  <c:v>4.3</c:v>
                </c:pt>
                <c:pt idx="1395">
                  <c:v>4.1</c:v>
                </c:pt>
                <c:pt idx="1396">
                  <c:v>3.6</c:v>
                </c:pt>
                <c:pt idx="1397">
                  <c:v>4.6</c:v>
                </c:pt>
                <c:pt idx="1398">
                  <c:v>4.2</c:v>
                </c:pt>
                <c:pt idx="1399">
                  <c:v>4.1</c:v>
                </c:pt>
                <c:pt idx="1400">
                  <c:v>4.8</c:v>
                </c:pt>
                <c:pt idx="1401">
                  <c:v>4.7</c:v>
                </c:pt>
                <c:pt idx="1402">
                  <c:v>4.1</c:v>
                </c:pt>
                <c:pt idx="1403">
                  <c:v>3.7</c:v>
                </c:pt>
                <c:pt idx="1404">
                  <c:v>4.9</c:v>
                </c:pt>
                <c:pt idx="1405">
                  <c:v>4.7</c:v>
                </c:pt>
                <c:pt idx="1406">
                  <c:v>4.1</c:v>
                </c:pt>
                <c:pt idx="1407">
                  <c:v>4.4</c:v>
                </c:pt>
                <c:pt idx="1408">
                  <c:v>4.8</c:v>
                </c:pt>
                <c:pt idx="1409">
                  <c:v>4.9</c:v>
                </c:pt>
                <c:pt idx="1410">
                  <c:v>4.5</c:v>
                </c:pt>
                <c:pt idx="1411">
                  <c:v>4.7</c:v>
                </c:pt>
                <c:pt idx="1412">
                  <c:v>5.1</c:v>
                </c:pt>
                <c:pt idx="1413">
                  <c:v>4.2</c:v>
                </c:pt>
                <c:pt idx="1414">
                  <c:v>3.9</c:v>
                </c:pt>
                <c:pt idx="1415">
                  <c:v>4.2</c:v>
                </c:pt>
                <c:pt idx="1416">
                  <c:v>4.9</c:v>
                </c:pt>
                <c:pt idx="1417">
                  <c:v>5.5</c:v>
                </c:pt>
                <c:pt idx="1418">
                  <c:v>5.6</c:v>
                </c:pt>
                <c:pt idx="1419">
                  <c:v>5.2</c:v>
                </c:pt>
                <c:pt idx="1420">
                  <c:v>5.1</c:v>
                </c:pt>
                <c:pt idx="1421">
                  <c:v>5.3</c:v>
                </c:pt>
                <c:pt idx="1422">
                  <c:v>5.6</c:v>
                </c:pt>
                <c:pt idx="1423">
                  <c:v>5.1</c:v>
                </c:pt>
                <c:pt idx="1424">
                  <c:v>5</c:v>
                </c:pt>
                <c:pt idx="1425">
                  <c:v>5.1</c:v>
                </c:pt>
                <c:pt idx="1426">
                  <c:v>5.2</c:v>
                </c:pt>
                <c:pt idx="1427">
                  <c:v>4.8</c:v>
                </c:pt>
                <c:pt idx="1428">
                  <c:v>4.3</c:v>
                </c:pt>
                <c:pt idx="1429">
                  <c:v>5.2</c:v>
                </c:pt>
                <c:pt idx="1430">
                  <c:v>4.8</c:v>
                </c:pt>
                <c:pt idx="1431">
                  <c:v>4.6</c:v>
                </c:pt>
                <c:pt idx="1432">
                  <c:v>4.6</c:v>
                </c:pt>
                <c:pt idx="1433">
                  <c:v>5.2</c:v>
                </c:pt>
                <c:pt idx="1434">
                  <c:v>3.5</c:v>
                </c:pt>
                <c:pt idx="1435">
                  <c:v>4.1</c:v>
                </c:pt>
                <c:pt idx="1436">
                  <c:v>4.5</c:v>
                </c:pt>
                <c:pt idx="1437">
                  <c:v>4.6</c:v>
                </c:pt>
                <c:pt idx="1438">
                  <c:v>4.2</c:v>
                </c:pt>
                <c:pt idx="1439">
                  <c:v>4.2</c:v>
                </c:pt>
                <c:pt idx="1440">
                  <c:v>4.3</c:v>
                </c:pt>
                <c:pt idx="1441">
                  <c:v>4.6</c:v>
                </c:pt>
                <c:pt idx="1442">
                  <c:v>4.7</c:v>
                </c:pt>
                <c:pt idx="1443">
                  <c:v>4.8</c:v>
                </c:pt>
                <c:pt idx="1444">
                  <c:v>4.5</c:v>
                </c:pt>
                <c:pt idx="1445">
                  <c:v>4.3</c:v>
                </c:pt>
                <c:pt idx="1446">
                  <c:v>4.2</c:v>
                </c:pt>
                <c:pt idx="1447">
                  <c:v>4</c:v>
                </c:pt>
                <c:pt idx="1448">
                  <c:v>4.1</c:v>
                </c:pt>
                <c:pt idx="1449">
                  <c:v>4</c:v>
                </c:pt>
                <c:pt idx="1450">
                  <c:v>3.8</c:v>
                </c:pt>
                <c:pt idx="1451">
                  <c:v>3.7</c:v>
                </c:pt>
                <c:pt idx="1452">
                  <c:v>3.7</c:v>
                </c:pt>
                <c:pt idx="1453">
                  <c:v>3.7</c:v>
                </c:pt>
                <c:pt idx="1454">
                  <c:v>3.7</c:v>
                </c:pt>
                <c:pt idx="1455">
                  <c:v>3.6</c:v>
                </c:pt>
                <c:pt idx="1456">
                  <c:v>3.6</c:v>
                </c:pt>
                <c:pt idx="1457">
                  <c:v>2.8</c:v>
                </c:pt>
                <c:pt idx="1458">
                  <c:v>2.3</c:v>
                </c:pt>
                <c:pt idx="1459">
                  <c:v>1.8</c:v>
                </c:pt>
                <c:pt idx="1460">
                  <c:v>1.6</c:v>
                </c:pt>
                <c:pt idx="1461">
                  <c:v>1.3</c:v>
                </c:pt>
                <c:pt idx="1462">
                  <c:v>1</c:v>
                </c:pt>
                <c:pt idx="1463">
                  <c:v>0.8</c:v>
                </c:pt>
                <c:pt idx="1464">
                  <c:v>0.6</c:v>
                </c:pt>
                <c:pt idx="1465">
                  <c:v>0.5</c:v>
                </c:pt>
                <c:pt idx="1466">
                  <c:v>0.3</c:v>
                </c:pt>
                <c:pt idx="1467">
                  <c:v>0.7</c:v>
                </c:pt>
                <c:pt idx="1468">
                  <c:v>0.4</c:v>
                </c:pt>
                <c:pt idx="1469">
                  <c:v>0.3</c:v>
                </c:pt>
                <c:pt idx="1470">
                  <c:v>0.2</c:v>
                </c:pt>
                <c:pt idx="1471">
                  <c:v>0</c:v>
                </c:pt>
                <c:pt idx="1472">
                  <c:v>0.2</c:v>
                </c:pt>
                <c:pt idx="1473">
                  <c:v>0.3</c:v>
                </c:pt>
                <c:pt idx="1474">
                  <c:v>0.2</c:v>
                </c:pt>
                <c:pt idx="1475">
                  <c:v>-0.1</c:v>
                </c:pt>
                <c:pt idx="1476">
                  <c:v>0.1</c:v>
                </c:pt>
                <c:pt idx="1477">
                  <c:v>-0.1</c:v>
                </c:pt>
                <c:pt idx="1478">
                  <c:v>-0.2</c:v>
                </c:pt>
                <c:pt idx="1479">
                  <c:v>-0.7</c:v>
                </c:pt>
                <c:pt idx="1480">
                  <c:v>-0.5</c:v>
                </c:pt>
                <c:pt idx="1481">
                  <c:v>-0.6</c:v>
                </c:pt>
                <c:pt idx="1482">
                  <c:v>-0.6</c:v>
                </c:pt>
                <c:pt idx="1483">
                  <c:v>-0.6</c:v>
                </c:pt>
                <c:pt idx="1484">
                  <c:v>-0.5</c:v>
                </c:pt>
                <c:pt idx="1485">
                  <c:v>-0.3</c:v>
                </c:pt>
                <c:pt idx="1486">
                  <c:v>0.1</c:v>
                </c:pt>
                <c:pt idx="1487">
                  <c:v>0.4</c:v>
                </c:pt>
                <c:pt idx="1488">
                  <c:v>0.8</c:v>
                </c:pt>
                <c:pt idx="1489">
                  <c:v>1.4</c:v>
                </c:pt>
                <c:pt idx="1490">
                  <c:v>1.8</c:v>
                </c:pt>
                <c:pt idx="1491">
                  <c:v>2.1</c:v>
                </c:pt>
                <c:pt idx="1492">
                  <c:v>2.6</c:v>
                </c:pt>
                <c:pt idx="1493">
                  <c:v>3</c:v>
                </c:pt>
                <c:pt idx="1494">
                  <c:v>3</c:v>
                </c:pt>
                <c:pt idx="1495">
                  <c:v>3.1</c:v>
                </c:pt>
                <c:pt idx="1496">
                  <c:v>3.6</c:v>
                </c:pt>
                <c:pt idx="1497">
                  <c:v>4.2</c:v>
                </c:pt>
                <c:pt idx="1498">
                  <c:v>4.4</c:v>
                </c:pt>
                <c:pt idx="1499">
                  <c:v>4.9</c:v>
                </c:pt>
                <c:pt idx="1500">
                  <c:v>5.3</c:v>
                </c:pt>
                <c:pt idx="1501">
                  <c:v>5.2</c:v>
                </c:pt>
                <c:pt idx="1502">
                  <c:v>4.8</c:v>
                </c:pt>
                <c:pt idx="1503">
                  <c:v>4.8</c:v>
                </c:pt>
                <c:pt idx="1504">
                  <c:v>5</c:v>
                </c:pt>
                <c:pt idx="1505">
                  <c:v>5.2</c:v>
                </c:pt>
                <c:pt idx="1506">
                  <c:v>4.9</c:v>
                </c:pt>
                <c:pt idx="1507">
                  <c:v>5.1</c:v>
                </c:pt>
                <c:pt idx="1508">
                  <c:v>5.2</c:v>
                </c:pt>
                <c:pt idx="1509">
                  <c:v>5.1</c:v>
                </c:pt>
                <c:pt idx="1510">
                  <c:v>5.1</c:v>
                </c:pt>
                <c:pt idx="1511">
                  <c:v>5.3</c:v>
                </c:pt>
                <c:pt idx="1512">
                  <c:v>5.1</c:v>
                </c:pt>
                <c:pt idx="1513">
                  <c:v>5.4</c:v>
                </c:pt>
                <c:pt idx="1514">
                  <c:v>5.2</c:v>
                </c:pt>
                <c:pt idx="1515">
                  <c:v>5.1</c:v>
                </c:pt>
                <c:pt idx="1516">
                  <c:v>4.9</c:v>
                </c:pt>
                <c:pt idx="1517">
                  <c:v>5.1</c:v>
                </c:pt>
                <c:pt idx="1518">
                  <c:v>4.5</c:v>
                </c:pt>
                <c:pt idx="1519">
                  <c:v>4.6</c:v>
                </c:pt>
                <c:pt idx="1520">
                  <c:v>4.7</c:v>
                </c:pt>
                <c:pt idx="1521">
                  <c:v>4.5</c:v>
                </c:pt>
                <c:pt idx="1522">
                  <c:v>4</c:v>
                </c:pt>
                <c:pt idx="1523">
                  <c:v>3.7</c:v>
                </c:pt>
                <c:pt idx="1524">
                  <c:v>3.5</c:v>
                </c:pt>
                <c:pt idx="1525">
                  <c:v>3.4</c:v>
                </c:pt>
                <c:pt idx="1526">
                  <c:v>3</c:v>
                </c:pt>
                <c:pt idx="1527">
                  <c:v>3</c:v>
                </c:pt>
                <c:pt idx="1528">
                  <c:v>2.9</c:v>
                </c:pt>
                <c:pt idx="1529">
                  <c:v>2.9</c:v>
                </c:pt>
                <c:pt idx="1530">
                  <c:v>2.1</c:v>
                </c:pt>
                <c:pt idx="1531">
                  <c:v>2.2</c:v>
                </c:pt>
                <c:pt idx="1532">
                  <c:v>1.9</c:v>
                </c:pt>
                <c:pt idx="1533">
                  <c:v>1.7</c:v>
                </c:pt>
                <c:pt idx="1534">
                  <c:v>1.6</c:v>
                </c:pt>
                <c:pt idx="1535">
                  <c:v>1.6</c:v>
                </c:pt>
                <c:pt idx="1536">
                  <c:v>1.7</c:v>
                </c:pt>
                <c:pt idx="1537">
                  <c:v>1.5</c:v>
                </c:pt>
                <c:pt idx="1538">
                  <c:v>1.5</c:v>
                </c:pt>
                <c:pt idx="1539">
                  <c:v>1.4</c:v>
                </c:pt>
                <c:pt idx="1540">
                  <c:v>1.7</c:v>
                </c:pt>
                <c:pt idx="1541">
                  <c:v>1.7</c:v>
                </c:pt>
                <c:pt idx="1542">
                  <c:v>1.8</c:v>
                </c:pt>
                <c:pt idx="1543">
                  <c:v>1.6</c:v>
                </c:pt>
                <c:pt idx="1544">
                  <c:v>1.7</c:v>
                </c:pt>
                <c:pt idx="1545">
                  <c:v>1.7</c:v>
                </c:pt>
                <c:pt idx="1546">
                  <c:v>1.9</c:v>
                </c:pt>
                <c:pt idx="1547">
                  <c:v>3</c:v>
                </c:pt>
                <c:pt idx="1548">
                  <c:v>3.4</c:v>
                </c:pt>
                <c:pt idx="1549">
                  <c:v>2.7</c:v>
                </c:pt>
                <c:pt idx="1550">
                  <c:v>3.3</c:v>
                </c:pt>
                <c:pt idx="1551">
                  <c:v>3.9</c:v>
                </c:pt>
                <c:pt idx="1552">
                  <c:v>3.4</c:v>
                </c:pt>
                <c:pt idx="1553">
                  <c:v>4.4</c:v>
                </c:pt>
                <c:pt idx="1554">
                  <c:v>4.7</c:v>
                </c:pt>
                <c:pt idx="1555">
                  <c:v>5.1</c:v>
                </c:pt>
                <c:pt idx="1556">
                  <c:v>5.5</c:v>
                </c:pt>
                <c:pt idx="1557">
                  <c:v>4</c:v>
                </c:pt>
                <c:pt idx="1558">
                  <c:v>3.5</c:v>
                </c:pt>
                <c:pt idx="1559">
                  <c:v>3.1</c:v>
                </c:pt>
                <c:pt idx="1560">
                  <c:v>2.9</c:v>
                </c:pt>
                <c:pt idx="1561">
                  <c:v>3.4</c:v>
                </c:pt>
                <c:pt idx="1562">
                  <c:v>4</c:v>
                </c:pt>
                <c:pt idx="1563">
                  <c:v>5.4</c:v>
                </c:pt>
                <c:pt idx="1564">
                  <c:v>5.1</c:v>
                </c:pt>
                <c:pt idx="1565">
                  <c:v>5.4</c:v>
                </c:pt>
                <c:pt idx="1566">
                  <c:v>5.6</c:v>
                </c:pt>
                <c:pt idx="1567">
                  <c:v>5.5</c:v>
                </c:pt>
                <c:pt idx="1568">
                  <c:v>5.6</c:v>
                </c:pt>
                <c:pt idx="1569">
                  <c:v>5.5</c:v>
                </c:pt>
                <c:pt idx="1570">
                  <c:v>5.4</c:v>
                </c:pt>
                <c:pt idx="1571">
                  <c:v>5.6</c:v>
                </c:pt>
                <c:pt idx="1572">
                  <c:v>5.4</c:v>
                </c:pt>
                <c:pt idx="1573">
                  <c:v>5.4</c:v>
                </c:pt>
                <c:pt idx="1574">
                  <c:v>5.3</c:v>
                </c:pt>
                <c:pt idx="1575">
                  <c:v>5.4</c:v>
                </c:pt>
                <c:pt idx="1576">
                  <c:v>5.6</c:v>
                </c:pt>
                <c:pt idx="1577">
                  <c:v>5.4</c:v>
                </c:pt>
                <c:pt idx="1578">
                  <c:v>5.3</c:v>
                </c:pt>
                <c:pt idx="1579">
                  <c:v>5.4</c:v>
                </c:pt>
                <c:pt idx="1580">
                  <c:v>5.5</c:v>
                </c:pt>
                <c:pt idx="1581">
                  <c:v>5.6</c:v>
                </c:pt>
                <c:pt idx="1582">
                  <c:v>5.7</c:v>
                </c:pt>
                <c:pt idx="1583">
                  <c:v>5.4</c:v>
                </c:pt>
                <c:pt idx="1584">
                  <c:v>5.4</c:v>
                </c:pt>
                <c:pt idx="1585">
                  <c:v>5.5</c:v>
                </c:pt>
                <c:pt idx="1586">
                  <c:v>5.5</c:v>
                </c:pt>
                <c:pt idx="1587">
                  <c:v>3.6</c:v>
                </c:pt>
                <c:pt idx="1588">
                  <c:v>4</c:v>
                </c:pt>
                <c:pt idx="1589">
                  <c:v>3.6</c:v>
                </c:pt>
                <c:pt idx="1590">
                  <c:v>2.9</c:v>
                </c:pt>
                <c:pt idx="1591">
                  <c:v>2.3</c:v>
                </c:pt>
                <c:pt idx="1592">
                  <c:v>1.9</c:v>
                </c:pt>
                <c:pt idx="1593">
                  <c:v>1.8</c:v>
                </c:pt>
                <c:pt idx="1594">
                  <c:v>1.7</c:v>
                </c:pt>
                <c:pt idx="1595">
                  <c:v>1.6</c:v>
                </c:pt>
                <c:pt idx="1596">
                  <c:v>1.6</c:v>
                </c:pt>
                <c:pt idx="1597">
                  <c:v>1.7</c:v>
                </c:pt>
                <c:pt idx="1598">
                  <c:v>2.9</c:v>
                </c:pt>
                <c:pt idx="1599">
                  <c:v>3.1</c:v>
                </c:pt>
                <c:pt idx="1600">
                  <c:v>2.4</c:v>
                </c:pt>
                <c:pt idx="1601">
                  <c:v>2.3</c:v>
                </c:pt>
                <c:pt idx="1602">
                  <c:v>2</c:v>
                </c:pt>
                <c:pt idx="1603">
                  <c:v>1.9</c:v>
                </c:pt>
                <c:pt idx="1604">
                  <c:v>1.6</c:v>
                </c:pt>
                <c:pt idx="1605">
                  <c:v>1.6</c:v>
                </c:pt>
                <c:pt idx="1606">
                  <c:v>1.6</c:v>
                </c:pt>
                <c:pt idx="1607">
                  <c:v>1.6</c:v>
                </c:pt>
                <c:pt idx="1608">
                  <c:v>1.8</c:v>
                </c:pt>
                <c:pt idx="1609">
                  <c:v>2.3</c:v>
                </c:pt>
                <c:pt idx="1610">
                  <c:v>2.5</c:v>
                </c:pt>
                <c:pt idx="1611">
                  <c:v>2.5</c:v>
                </c:pt>
                <c:pt idx="1612">
                  <c:v>2.5</c:v>
                </c:pt>
                <c:pt idx="1613">
                  <c:v>2.2</c:v>
                </c:pt>
                <c:pt idx="1614">
                  <c:v>2</c:v>
                </c:pt>
                <c:pt idx="1615">
                  <c:v>1.9</c:v>
                </c:pt>
                <c:pt idx="1616">
                  <c:v>2.4</c:v>
                </c:pt>
                <c:pt idx="1617">
                  <c:v>2.1</c:v>
                </c:pt>
                <c:pt idx="1618">
                  <c:v>2.3</c:v>
                </c:pt>
                <c:pt idx="1619">
                  <c:v>2.2</c:v>
                </c:pt>
                <c:pt idx="1620">
                  <c:v>2.3</c:v>
                </c:pt>
                <c:pt idx="1621">
                  <c:v>2.3</c:v>
                </c:pt>
                <c:pt idx="1622">
                  <c:v>2.2</c:v>
                </c:pt>
                <c:pt idx="1623">
                  <c:v>2.2</c:v>
                </c:pt>
                <c:pt idx="1624">
                  <c:v>2.2</c:v>
                </c:pt>
                <c:pt idx="1625">
                  <c:v>2.8</c:v>
                </c:pt>
                <c:pt idx="1626">
                  <c:v>2.5</c:v>
                </c:pt>
                <c:pt idx="1627">
                  <c:v>2.3</c:v>
                </c:pt>
                <c:pt idx="1628">
                  <c:v>2.3</c:v>
                </c:pt>
                <c:pt idx="1629">
                  <c:v>2.1</c:v>
                </c:pt>
                <c:pt idx="1630">
                  <c:v>2.1</c:v>
                </c:pt>
                <c:pt idx="1631">
                  <c:v>2.1</c:v>
                </c:pt>
                <c:pt idx="1632">
                  <c:v>2.1</c:v>
                </c:pt>
                <c:pt idx="1633">
                  <c:v>2.1</c:v>
                </c:pt>
                <c:pt idx="1634">
                  <c:v>2.1</c:v>
                </c:pt>
                <c:pt idx="1635">
                  <c:v>2.4</c:v>
                </c:pt>
                <c:pt idx="1636">
                  <c:v>2.6</c:v>
                </c:pt>
                <c:pt idx="1637">
                  <c:v>2.9</c:v>
                </c:pt>
                <c:pt idx="1638">
                  <c:v>3.1</c:v>
                </c:pt>
                <c:pt idx="1639">
                  <c:v>3.4</c:v>
                </c:pt>
                <c:pt idx="1640">
                  <c:v>3.9</c:v>
                </c:pt>
                <c:pt idx="1641">
                  <c:v>4.1</c:v>
                </c:pt>
                <c:pt idx="1642">
                  <c:v>4.2</c:v>
                </c:pt>
                <c:pt idx="1643">
                  <c:v>4.4</c:v>
                </c:pt>
                <c:pt idx="1644">
                  <c:v>4.8</c:v>
                </c:pt>
                <c:pt idx="1645">
                  <c:v>5.2</c:v>
                </c:pt>
                <c:pt idx="1646">
                  <c:v>5.5</c:v>
                </c:pt>
                <c:pt idx="1647">
                  <c:v>5.4</c:v>
                </c:pt>
                <c:pt idx="1648">
                  <c:v>5.3</c:v>
                </c:pt>
                <c:pt idx="1649">
                  <c:v>5.4</c:v>
                </c:pt>
                <c:pt idx="1650">
                  <c:v>5.5</c:v>
                </c:pt>
                <c:pt idx="1651">
                  <c:v>5.6</c:v>
                </c:pt>
                <c:pt idx="1652">
                  <c:v>5.5</c:v>
                </c:pt>
                <c:pt idx="1653">
                  <c:v>5.6</c:v>
                </c:pt>
                <c:pt idx="1654">
                  <c:v>6</c:v>
                </c:pt>
                <c:pt idx="1655">
                  <c:v>6.1</c:v>
                </c:pt>
                <c:pt idx="1656">
                  <c:v>6.1</c:v>
                </c:pt>
                <c:pt idx="1657">
                  <c:v>6.2</c:v>
                </c:pt>
                <c:pt idx="1658">
                  <c:v>6.4</c:v>
                </c:pt>
                <c:pt idx="1659">
                  <c:v>6.9</c:v>
                </c:pt>
                <c:pt idx="1660">
                  <c:v>6.9</c:v>
                </c:pt>
                <c:pt idx="1661">
                  <c:v>7</c:v>
                </c:pt>
                <c:pt idx="1662">
                  <c:v>7.3</c:v>
                </c:pt>
                <c:pt idx="1663">
                  <c:v>6.9</c:v>
                </c:pt>
                <c:pt idx="1664">
                  <c:v>7.3</c:v>
                </c:pt>
                <c:pt idx="1665">
                  <c:v>7.2</c:v>
                </c:pt>
                <c:pt idx="1666">
                  <c:v>7.3</c:v>
                </c:pt>
                <c:pt idx="1667">
                  <c:v>7.2</c:v>
                </c:pt>
                <c:pt idx="1668">
                  <c:v>7.3</c:v>
                </c:pt>
                <c:pt idx="1669">
                  <c:v>7.3</c:v>
                </c:pt>
                <c:pt idx="1670">
                  <c:v>7.2</c:v>
                </c:pt>
                <c:pt idx="1671">
                  <c:v>7.1</c:v>
                </c:pt>
                <c:pt idx="1672">
                  <c:v>7.2</c:v>
                </c:pt>
                <c:pt idx="1673">
                  <c:v>7.2</c:v>
                </c:pt>
                <c:pt idx="1674">
                  <c:v>7.2</c:v>
                </c:pt>
                <c:pt idx="1675">
                  <c:v>6.9</c:v>
                </c:pt>
                <c:pt idx="1676">
                  <c:v>6.8</c:v>
                </c:pt>
                <c:pt idx="1677">
                  <c:v>6.8</c:v>
                </c:pt>
                <c:pt idx="1678">
                  <c:v>6.8</c:v>
                </c:pt>
                <c:pt idx="1679">
                  <c:v>6</c:v>
                </c:pt>
                <c:pt idx="1680">
                  <c:v>5.7</c:v>
                </c:pt>
                <c:pt idx="1681">
                  <c:v>5.4</c:v>
                </c:pt>
                <c:pt idx="1682">
                  <c:v>5</c:v>
                </c:pt>
                <c:pt idx="1683">
                  <c:v>4.9</c:v>
                </c:pt>
                <c:pt idx="1684">
                  <c:v>4.7</c:v>
                </c:pt>
                <c:pt idx="1685">
                  <c:v>4.5</c:v>
                </c:pt>
                <c:pt idx="1686">
                  <c:v>4.3</c:v>
                </c:pt>
                <c:pt idx="1687">
                  <c:v>4.1</c:v>
                </c:pt>
                <c:pt idx="1688">
                  <c:v>3.9</c:v>
                </c:pt>
                <c:pt idx="1689">
                  <c:v>3.9</c:v>
                </c:pt>
                <c:pt idx="1690">
                  <c:v>3.8</c:v>
                </c:pt>
                <c:pt idx="1691">
                  <c:v>3.8</c:v>
                </c:pt>
                <c:pt idx="1692">
                  <c:v>3.8</c:v>
                </c:pt>
                <c:pt idx="1693">
                  <c:v>3.5</c:v>
                </c:pt>
                <c:pt idx="1694">
                  <c:v>3.5</c:v>
                </c:pt>
                <c:pt idx="1695">
                  <c:v>3.2</c:v>
                </c:pt>
                <c:pt idx="1696">
                  <c:v>3.2</c:v>
                </c:pt>
                <c:pt idx="1697">
                  <c:v>3.3</c:v>
                </c:pt>
                <c:pt idx="1698">
                  <c:v>3.2</c:v>
                </c:pt>
                <c:pt idx="1699">
                  <c:v>3.1</c:v>
                </c:pt>
                <c:pt idx="1700">
                  <c:v>3.1</c:v>
                </c:pt>
                <c:pt idx="1701">
                  <c:v>2.1</c:v>
                </c:pt>
                <c:pt idx="1702">
                  <c:v>1.8</c:v>
                </c:pt>
                <c:pt idx="1703">
                  <c:v>2.1</c:v>
                </c:pt>
                <c:pt idx="1704">
                  <c:v>1.9</c:v>
                </c:pt>
                <c:pt idx="1705">
                  <c:v>2.1</c:v>
                </c:pt>
                <c:pt idx="1706">
                  <c:v>2.2</c:v>
                </c:pt>
                <c:pt idx="1707">
                  <c:v>1.7</c:v>
                </c:pt>
                <c:pt idx="1708">
                  <c:v>1.7</c:v>
                </c:pt>
                <c:pt idx="1709">
                  <c:v>1.8</c:v>
                </c:pt>
                <c:pt idx="1710">
                  <c:v>1.4</c:v>
                </c:pt>
                <c:pt idx="1711">
                  <c:v>1.1</c:v>
                </c:pt>
                <c:pt idx="1712">
                  <c:v>0.8</c:v>
                </c:pt>
                <c:pt idx="1713">
                  <c:v>1.1</c:v>
                </c:pt>
                <c:pt idx="1714">
                  <c:v>1.3</c:v>
                </c:pt>
                <c:pt idx="1715">
                  <c:v>1</c:v>
                </c:pt>
                <c:pt idx="1716">
                  <c:v>0.5</c:v>
                </c:pt>
                <c:pt idx="1717">
                  <c:v>1</c:v>
                </c:pt>
                <c:pt idx="1718">
                  <c:v>0.5</c:v>
                </c:pt>
                <c:pt idx="1719">
                  <c:v>0.7</c:v>
                </c:pt>
                <c:pt idx="1720">
                  <c:v>0.7</c:v>
                </c:pt>
                <c:pt idx="1721">
                  <c:v>0.7</c:v>
                </c:pt>
                <c:pt idx="1722">
                  <c:v>0.6</c:v>
                </c:pt>
                <c:pt idx="1723">
                  <c:v>0.1</c:v>
                </c:pt>
                <c:pt idx="1724">
                  <c:v>0.1</c:v>
                </c:pt>
                <c:pt idx="1725">
                  <c:v>0.2</c:v>
                </c:pt>
                <c:pt idx="1726">
                  <c:v>0</c:v>
                </c:pt>
                <c:pt idx="1727">
                  <c:v>0</c:v>
                </c:pt>
                <c:pt idx="1728">
                  <c:v>-0.1</c:v>
                </c:pt>
                <c:pt idx="1729">
                  <c:v>0</c:v>
                </c:pt>
                <c:pt idx="1730">
                  <c:v>-0.1</c:v>
                </c:pt>
                <c:pt idx="1731">
                  <c:v>-0.1</c:v>
                </c:pt>
                <c:pt idx="1732">
                  <c:v>0</c:v>
                </c:pt>
                <c:pt idx="1733">
                  <c:v>0</c:v>
                </c:pt>
                <c:pt idx="1734">
                  <c:v>-0.1</c:v>
                </c:pt>
                <c:pt idx="1735">
                  <c:v>-0.1</c:v>
                </c:pt>
                <c:pt idx="1736">
                  <c:v>-0.2</c:v>
                </c:pt>
                <c:pt idx="1737">
                  <c:v>0</c:v>
                </c:pt>
                <c:pt idx="1738">
                  <c:v>-0.1</c:v>
                </c:pt>
                <c:pt idx="1739">
                  <c:v>-0.1</c:v>
                </c:pt>
                <c:pt idx="1740">
                  <c:v>0</c:v>
                </c:pt>
                <c:pt idx="1741">
                  <c:v>0.5</c:v>
                </c:pt>
                <c:pt idx="1742">
                  <c:v>0.6</c:v>
                </c:pt>
                <c:pt idx="1743">
                  <c:v>0.4</c:v>
                </c:pt>
                <c:pt idx="1744">
                  <c:v>0.1</c:v>
                </c:pt>
                <c:pt idx="1745">
                  <c:v>-0.1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0.2</c:v>
                </c:pt>
                <c:pt idx="1750">
                  <c:v>0.8</c:v>
                </c:pt>
                <c:pt idx="1751">
                  <c:v>1.3</c:v>
                </c:pt>
                <c:pt idx="1752">
                  <c:v>1.5</c:v>
                </c:pt>
                <c:pt idx="1753">
                  <c:v>1.3</c:v>
                </c:pt>
                <c:pt idx="1754">
                  <c:v>0.9</c:v>
                </c:pt>
                <c:pt idx="1755">
                  <c:v>0.9</c:v>
                </c:pt>
                <c:pt idx="1756">
                  <c:v>1.2</c:v>
                </c:pt>
                <c:pt idx="1757">
                  <c:v>1.1</c:v>
                </c:pt>
                <c:pt idx="1758">
                  <c:v>1.2</c:v>
                </c:pt>
                <c:pt idx="1759">
                  <c:v>1.3</c:v>
                </c:pt>
                <c:pt idx="1760">
                  <c:v>1.3</c:v>
                </c:pt>
                <c:pt idx="1761">
                  <c:v>1.6</c:v>
                </c:pt>
                <c:pt idx="1762">
                  <c:v>1.6</c:v>
                </c:pt>
                <c:pt idx="1763">
                  <c:v>1.5</c:v>
                </c:pt>
                <c:pt idx="1764">
                  <c:v>1.8</c:v>
                </c:pt>
                <c:pt idx="1765">
                  <c:v>1.9</c:v>
                </c:pt>
                <c:pt idx="1766">
                  <c:v>1.9</c:v>
                </c:pt>
                <c:pt idx="1767">
                  <c:v>1.8</c:v>
                </c:pt>
                <c:pt idx="1768">
                  <c:v>1.9</c:v>
                </c:pt>
                <c:pt idx="1769">
                  <c:v>1.8</c:v>
                </c:pt>
                <c:pt idx="1770">
                  <c:v>1.9</c:v>
                </c:pt>
                <c:pt idx="1771">
                  <c:v>1.8</c:v>
                </c:pt>
                <c:pt idx="1772">
                  <c:v>2</c:v>
                </c:pt>
                <c:pt idx="1773">
                  <c:v>2.2</c:v>
                </c:pt>
                <c:pt idx="1774">
                  <c:v>2.4</c:v>
                </c:pt>
                <c:pt idx="1775">
                  <c:v>2.2</c:v>
                </c:pt>
                <c:pt idx="1776">
                  <c:v>3.1</c:v>
                </c:pt>
                <c:pt idx="1777">
                  <c:v>3.5</c:v>
                </c:pt>
                <c:pt idx="1778">
                  <c:v>2.7</c:v>
                </c:pt>
                <c:pt idx="1779">
                  <c:v>2.4</c:v>
                </c:pt>
                <c:pt idx="1780">
                  <c:v>2.6</c:v>
                </c:pt>
                <c:pt idx="1781">
                  <c:v>3</c:v>
                </c:pt>
                <c:pt idx="1782">
                  <c:v>3.5</c:v>
                </c:pt>
                <c:pt idx="1783">
                  <c:v>3.3</c:v>
                </c:pt>
                <c:pt idx="1784">
                  <c:v>3.5</c:v>
                </c:pt>
                <c:pt idx="1785">
                  <c:v>3.6</c:v>
                </c:pt>
                <c:pt idx="1786">
                  <c:v>3.8</c:v>
                </c:pt>
                <c:pt idx="1787">
                  <c:v>4.2</c:v>
                </c:pt>
                <c:pt idx="1788">
                  <c:v>4.4</c:v>
                </c:pt>
                <c:pt idx="1789">
                  <c:v>4.6</c:v>
                </c:pt>
                <c:pt idx="1790">
                  <c:v>4.8</c:v>
                </c:pt>
                <c:pt idx="1791">
                  <c:v>4.6</c:v>
                </c:pt>
                <c:pt idx="1792">
                  <c:v>4.8</c:v>
                </c:pt>
                <c:pt idx="1793">
                  <c:v>4.4</c:v>
                </c:pt>
                <c:pt idx="1794">
                  <c:v>4.3</c:v>
                </c:pt>
                <c:pt idx="1795">
                  <c:v>4.5</c:v>
                </c:pt>
                <c:pt idx="1796">
                  <c:v>4.8</c:v>
                </c:pt>
                <c:pt idx="1797">
                  <c:v>5.2</c:v>
                </c:pt>
                <c:pt idx="1798">
                  <c:v>5.4</c:v>
                </c:pt>
                <c:pt idx="1799">
                  <c:v>5.6</c:v>
                </c:pt>
                <c:pt idx="1800">
                  <c:v>6</c:v>
                </c:pt>
                <c:pt idx="1801">
                  <c:v>6.3</c:v>
                </c:pt>
                <c:pt idx="1802">
                  <c:v>6.5</c:v>
                </c:pt>
                <c:pt idx="1803">
                  <c:v>6.6</c:v>
                </c:pt>
                <c:pt idx="1804">
                  <c:v>6.6</c:v>
                </c:pt>
                <c:pt idx="1805">
                  <c:v>6.4</c:v>
                </c:pt>
                <c:pt idx="1806">
                  <c:v>6.4</c:v>
                </c:pt>
                <c:pt idx="1807">
                  <c:v>6.4</c:v>
                </c:pt>
                <c:pt idx="1808">
                  <c:v>6.3</c:v>
                </c:pt>
                <c:pt idx="1809">
                  <c:v>6.1</c:v>
                </c:pt>
                <c:pt idx="1810">
                  <c:v>6.1</c:v>
                </c:pt>
                <c:pt idx="1811">
                  <c:v>6.1</c:v>
                </c:pt>
                <c:pt idx="1812">
                  <c:v>6</c:v>
                </c:pt>
                <c:pt idx="1813">
                  <c:v>6</c:v>
                </c:pt>
                <c:pt idx="1814">
                  <c:v>6.3</c:v>
                </c:pt>
                <c:pt idx="1815">
                  <c:v>6.1</c:v>
                </c:pt>
                <c:pt idx="1816">
                  <c:v>6</c:v>
                </c:pt>
                <c:pt idx="1817">
                  <c:v>6.1</c:v>
                </c:pt>
                <c:pt idx="1818">
                  <c:v>6</c:v>
                </c:pt>
                <c:pt idx="1819">
                  <c:v>5.8</c:v>
                </c:pt>
                <c:pt idx="1820">
                  <c:v>5.9</c:v>
                </c:pt>
                <c:pt idx="1821">
                  <c:v>5.8</c:v>
                </c:pt>
                <c:pt idx="1822">
                  <c:v>5.9</c:v>
                </c:pt>
                <c:pt idx="1823">
                  <c:v>5.9</c:v>
                </c:pt>
                <c:pt idx="1824">
                  <c:v>5.9</c:v>
                </c:pt>
                <c:pt idx="1825">
                  <c:v>5.8</c:v>
                </c:pt>
                <c:pt idx="1826">
                  <c:v>5.9</c:v>
                </c:pt>
                <c:pt idx="1827">
                  <c:v>5.8</c:v>
                </c:pt>
                <c:pt idx="1828">
                  <c:v>5.7</c:v>
                </c:pt>
                <c:pt idx="1829">
                  <c:v>6</c:v>
                </c:pt>
                <c:pt idx="1830">
                  <c:v>5.7</c:v>
                </c:pt>
                <c:pt idx="1831">
                  <c:v>5.6</c:v>
                </c:pt>
                <c:pt idx="1832">
                  <c:v>5.7</c:v>
                </c:pt>
                <c:pt idx="1833">
                  <c:v>5.6</c:v>
                </c:pt>
                <c:pt idx="1834">
                  <c:v>5.7</c:v>
                </c:pt>
                <c:pt idx="1835">
                  <c:v>5.7</c:v>
                </c:pt>
                <c:pt idx="1836">
                  <c:v>5.7</c:v>
                </c:pt>
                <c:pt idx="1837">
                  <c:v>5.7</c:v>
                </c:pt>
                <c:pt idx="1838">
                  <c:v>5.5</c:v>
                </c:pt>
                <c:pt idx="1839">
                  <c:v>5.5</c:v>
                </c:pt>
                <c:pt idx="1840">
                  <c:v>5.6</c:v>
                </c:pt>
                <c:pt idx="1841">
                  <c:v>5.7</c:v>
                </c:pt>
                <c:pt idx="1842">
                  <c:v>5.5</c:v>
                </c:pt>
                <c:pt idx="1843">
                  <c:v>5.6</c:v>
                </c:pt>
                <c:pt idx="1844">
                  <c:v>5.9</c:v>
                </c:pt>
                <c:pt idx="1845">
                  <c:v>5.7</c:v>
                </c:pt>
                <c:pt idx="1846">
                  <c:v>5.7</c:v>
                </c:pt>
                <c:pt idx="1847">
                  <c:v>5.9</c:v>
                </c:pt>
                <c:pt idx="1848">
                  <c:v>5.8</c:v>
                </c:pt>
                <c:pt idx="1849">
                  <c:v>6.2</c:v>
                </c:pt>
                <c:pt idx="1850">
                  <c:v>6.1</c:v>
                </c:pt>
                <c:pt idx="1851">
                  <c:v>6</c:v>
                </c:pt>
                <c:pt idx="1852">
                  <c:v>6.1</c:v>
                </c:pt>
                <c:pt idx="1853">
                  <c:v>6.1</c:v>
                </c:pt>
                <c:pt idx="1854">
                  <c:v>6.1</c:v>
                </c:pt>
                <c:pt idx="1855">
                  <c:v>6.1</c:v>
                </c:pt>
                <c:pt idx="1856">
                  <c:v>6</c:v>
                </c:pt>
                <c:pt idx="1857">
                  <c:v>6.1</c:v>
                </c:pt>
                <c:pt idx="1858">
                  <c:v>6.3</c:v>
                </c:pt>
                <c:pt idx="1859">
                  <c:v>6.1</c:v>
                </c:pt>
                <c:pt idx="1860">
                  <c:v>6.1</c:v>
                </c:pt>
                <c:pt idx="1861">
                  <c:v>6.1</c:v>
                </c:pt>
                <c:pt idx="1862">
                  <c:v>6.2</c:v>
                </c:pt>
                <c:pt idx="1863">
                  <c:v>6.1</c:v>
                </c:pt>
                <c:pt idx="1864">
                  <c:v>6.1</c:v>
                </c:pt>
                <c:pt idx="1865">
                  <c:v>6.3</c:v>
                </c:pt>
                <c:pt idx="1866">
                  <c:v>6.2</c:v>
                </c:pt>
                <c:pt idx="1867">
                  <c:v>6.3</c:v>
                </c:pt>
                <c:pt idx="1868">
                  <c:v>6.3</c:v>
                </c:pt>
                <c:pt idx="1869">
                  <c:v>6.3</c:v>
                </c:pt>
                <c:pt idx="1870">
                  <c:v>6.3</c:v>
                </c:pt>
                <c:pt idx="1871">
                  <c:v>6.2</c:v>
                </c:pt>
                <c:pt idx="1872">
                  <c:v>6.3</c:v>
                </c:pt>
                <c:pt idx="1873">
                  <c:v>6.3</c:v>
                </c:pt>
                <c:pt idx="1874">
                  <c:v>6.4</c:v>
                </c:pt>
                <c:pt idx="1875">
                  <c:v>6.3</c:v>
                </c:pt>
                <c:pt idx="1876">
                  <c:v>6.2</c:v>
                </c:pt>
                <c:pt idx="1877">
                  <c:v>6.4</c:v>
                </c:pt>
                <c:pt idx="1878">
                  <c:v>6.4</c:v>
                </c:pt>
                <c:pt idx="1879">
                  <c:v>6.3</c:v>
                </c:pt>
                <c:pt idx="1880">
                  <c:v>6.3</c:v>
                </c:pt>
                <c:pt idx="1881">
                  <c:v>6.4</c:v>
                </c:pt>
                <c:pt idx="1882">
                  <c:v>6.6</c:v>
                </c:pt>
                <c:pt idx="1883">
                  <c:v>6.6</c:v>
                </c:pt>
                <c:pt idx="1884">
                  <c:v>6.5</c:v>
                </c:pt>
                <c:pt idx="1885">
                  <c:v>6.5</c:v>
                </c:pt>
                <c:pt idx="1886">
                  <c:v>6.2</c:v>
                </c:pt>
                <c:pt idx="1887">
                  <c:v>6.4</c:v>
                </c:pt>
                <c:pt idx="1888">
                  <c:v>5.9</c:v>
                </c:pt>
                <c:pt idx="1889">
                  <c:v>4.5</c:v>
                </c:pt>
                <c:pt idx="1890">
                  <c:v>3.8</c:v>
                </c:pt>
                <c:pt idx="1891">
                  <c:v>3.3</c:v>
                </c:pt>
                <c:pt idx="1892">
                  <c:v>3.1</c:v>
                </c:pt>
                <c:pt idx="1893">
                  <c:v>2.9</c:v>
                </c:pt>
                <c:pt idx="1894">
                  <c:v>2.6</c:v>
                </c:pt>
                <c:pt idx="1895">
                  <c:v>2</c:v>
                </c:pt>
                <c:pt idx="1896">
                  <c:v>1.8</c:v>
                </c:pt>
                <c:pt idx="1897">
                  <c:v>1.5</c:v>
                </c:pt>
                <c:pt idx="1898">
                  <c:v>1.6</c:v>
                </c:pt>
                <c:pt idx="1899">
                  <c:v>1.9</c:v>
                </c:pt>
                <c:pt idx="1900">
                  <c:v>2.1</c:v>
                </c:pt>
                <c:pt idx="1901">
                  <c:v>2.5</c:v>
                </c:pt>
                <c:pt idx="1902">
                  <c:v>2.6</c:v>
                </c:pt>
                <c:pt idx="1903">
                  <c:v>2.7</c:v>
                </c:pt>
                <c:pt idx="1904">
                  <c:v>2.9</c:v>
                </c:pt>
                <c:pt idx="1905">
                  <c:v>2.9</c:v>
                </c:pt>
                <c:pt idx="1906">
                  <c:v>5.5</c:v>
                </c:pt>
                <c:pt idx="1907">
                  <c:v>6</c:v>
                </c:pt>
                <c:pt idx="1908">
                  <c:v>6.9</c:v>
                </c:pt>
                <c:pt idx="1909">
                  <c:v>7.2</c:v>
                </c:pt>
                <c:pt idx="1910">
                  <c:v>7.4</c:v>
                </c:pt>
                <c:pt idx="1911">
                  <c:v>8</c:v>
                </c:pt>
                <c:pt idx="1912">
                  <c:v>8.6</c:v>
                </c:pt>
                <c:pt idx="1913">
                  <c:v>7.6</c:v>
                </c:pt>
                <c:pt idx="1914">
                  <c:v>7.5</c:v>
                </c:pt>
                <c:pt idx="1915">
                  <c:v>7.1</c:v>
                </c:pt>
                <c:pt idx="1916">
                  <c:v>6.6</c:v>
                </c:pt>
                <c:pt idx="1917">
                  <c:v>6</c:v>
                </c:pt>
                <c:pt idx="1918">
                  <c:v>7</c:v>
                </c:pt>
                <c:pt idx="1919">
                  <c:v>6.2</c:v>
                </c:pt>
                <c:pt idx="1920">
                  <c:v>6.1</c:v>
                </c:pt>
                <c:pt idx="1921">
                  <c:v>6.6</c:v>
                </c:pt>
                <c:pt idx="1922">
                  <c:v>5.8</c:v>
                </c:pt>
                <c:pt idx="1923">
                  <c:v>5.8</c:v>
                </c:pt>
                <c:pt idx="1924">
                  <c:v>6.3</c:v>
                </c:pt>
                <c:pt idx="1925">
                  <c:v>5.6</c:v>
                </c:pt>
                <c:pt idx="1926">
                  <c:v>5</c:v>
                </c:pt>
                <c:pt idx="1927">
                  <c:v>5.9</c:v>
                </c:pt>
                <c:pt idx="1928">
                  <c:v>5.9</c:v>
                </c:pt>
                <c:pt idx="1929">
                  <c:v>6.1</c:v>
                </c:pt>
                <c:pt idx="1930">
                  <c:v>6.3</c:v>
                </c:pt>
                <c:pt idx="1931">
                  <c:v>6.4</c:v>
                </c:pt>
                <c:pt idx="1932">
                  <c:v>6.5</c:v>
                </c:pt>
                <c:pt idx="1933">
                  <c:v>6.5</c:v>
                </c:pt>
                <c:pt idx="1934">
                  <c:v>6.5</c:v>
                </c:pt>
                <c:pt idx="1935">
                  <c:v>6.5</c:v>
                </c:pt>
                <c:pt idx="1936">
                  <c:v>6.1</c:v>
                </c:pt>
                <c:pt idx="1937">
                  <c:v>6.1</c:v>
                </c:pt>
                <c:pt idx="1938">
                  <c:v>6</c:v>
                </c:pt>
                <c:pt idx="1939">
                  <c:v>6.1</c:v>
                </c:pt>
                <c:pt idx="1940">
                  <c:v>5.9</c:v>
                </c:pt>
                <c:pt idx="1941">
                  <c:v>6.1</c:v>
                </c:pt>
                <c:pt idx="1942">
                  <c:v>5.9</c:v>
                </c:pt>
                <c:pt idx="1943">
                  <c:v>5.8</c:v>
                </c:pt>
                <c:pt idx="1944">
                  <c:v>5.6</c:v>
                </c:pt>
                <c:pt idx="1945">
                  <c:v>5.4</c:v>
                </c:pt>
                <c:pt idx="1946">
                  <c:v>5.8</c:v>
                </c:pt>
                <c:pt idx="1947">
                  <c:v>5.4</c:v>
                </c:pt>
                <c:pt idx="1948">
                  <c:v>5.5</c:v>
                </c:pt>
                <c:pt idx="1949">
                  <c:v>5.5</c:v>
                </c:pt>
                <c:pt idx="1950">
                  <c:v>5.4</c:v>
                </c:pt>
                <c:pt idx="1951">
                  <c:v>5.2</c:v>
                </c:pt>
                <c:pt idx="1952">
                  <c:v>5.7</c:v>
                </c:pt>
                <c:pt idx="1953">
                  <c:v>5.4</c:v>
                </c:pt>
                <c:pt idx="1954">
                  <c:v>5.2</c:v>
                </c:pt>
                <c:pt idx="1955">
                  <c:v>5.3</c:v>
                </c:pt>
                <c:pt idx="1956">
                  <c:v>5.3</c:v>
                </c:pt>
                <c:pt idx="1957">
                  <c:v>5.1</c:v>
                </c:pt>
                <c:pt idx="1958">
                  <c:v>5.1</c:v>
                </c:pt>
                <c:pt idx="1959">
                  <c:v>4.9</c:v>
                </c:pt>
                <c:pt idx="1960">
                  <c:v>5.1</c:v>
                </c:pt>
                <c:pt idx="1961">
                  <c:v>5.1</c:v>
                </c:pt>
                <c:pt idx="1962">
                  <c:v>5.1</c:v>
                </c:pt>
                <c:pt idx="1963">
                  <c:v>4.9</c:v>
                </c:pt>
                <c:pt idx="1964">
                  <c:v>5</c:v>
                </c:pt>
                <c:pt idx="1965">
                  <c:v>5.1</c:v>
                </c:pt>
                <c:pt idx="1966">
                  <c:v>5</c:v>
                </c:pt>
                <c:pt idx="1967">
                  <c:v>4.9</c:v>
                </c:pt>
                <c:pt idx="1968">
                  <c:v>5.1</c:v>
                </c:pt>
                <c:pt idx="1969">
                  <c:v>5</c:v>
                </c:pt>
                <c:pt idx="1970">
                  <c:v>5</c:v>
                </c:pt>
                <c:pt idx="1971">
                  <c:v>4.9</c:v>
                </c:pt>
                <c:pt idx="1972">
                  <c:v>5</c:v>
                </c:pt>
                <c:pt idx="1973">
                  <c:v>4.9</c:v>
                </c:pt>
                <c:pt idx="1974">
                  <c:v>5</c:v>
                </c:pt>
                <c:pt idx="1975">
                  <c:v>4.8</c:v>
                </c:pt>
                <c:pt idx="1976">
                  <c:v>5</c:v>
                </c:pt>
                <c:pt idx="1977">
                  <c:v>4.9</c:v>
                </c:pt>
                <c:pt idx="1978">
                  <c:v>4.7</c:v>
                </c:pt>
                <c:pt idx="1979">
                  <c:v>4.6</c:v>
                </c:pt>
                <c:pt idx="1980">
                  <c:v>4.4</c:v>
                </c:pt>
                <c:pt idx="1981">
                  <c:v>4.2</c:v>
                </c:pt>
                <c:pt idx="1982">
                  <c:v>4</c:v>
                </c:pt>
                <c:pt idx="1983">
                  <c:v>4.3</c:v>
                </c:pt>
                <c:pt idx="1984">
                  <c:v>4.1</c:v>
                </c:pt>
                <c:pt idx="1985">
                  <c:v>3.9</c:v>
                </c:pt>
                <c:pt idx="1986">
                  <c:v>3.7</c:v>
                </c:pt>
                <c:pt idx="1987">
                  <c:v>3.6</c:v>
                </c:pt>
                <c:pt idx="1988">
                  <c:v>3</c:v>
                </c:pt>
                <c:pt idx="1989">
                  <c:v>2.7</c:v>
                </c:pt>
                <c:pt idx="1990">
                  <c:v>2.4</c:v>
                </c:pt>
                <c:pt idx="1991">
                  <c:v>2.3</c:v>
                </c:pt>
                <c:pt idx="1992">
                  <c:v>2.3</c:v>
                </c:pt>
                <c:pt idx="1993">
                  <c:v>2.1</c:v>
                </c:pt>
                <c:pt idx="1994">
                  <c:v>1.9</c:v>
                </c:pt>
                <c:pt idx="1995">
                  <c:v>2.2</c:v>
                </c:pt>
                <c:pt idx="1996">
                  <c:v>2.2</c:v>
                </c:pt>
                <c:pt idx="1997">
                  <c:v>2.8</c:v>
                </c:pt>
                <c:pt idx="1998">
                  <c:v>2.8</c:v>
                </c:pt>
                <c:pt idx="1999">
                  <c:v>2.5</c:v>
                </c:pt>
                <c:pt idx="2000">
                  <c:v>2.9</c:v>
                </c:pt>
                <c:pt idx="2001">
                  <c:v>2.3</c:v>
                </c:pt>
                <c:pt idx="2002">
                  <c:v>3.4</c:v>
                </c:pt>
                <c:pt idx="2003">
                  <c:v>2.2</c:v>
                </c:pt>
                <c:pt idx="2004">
                  <c:v>1.9</c:v>
                </c:pt>
                <c:pt idx="2005">
                  <c:v>3.1</c:v>
                </c:pt>
                <c:pt idx="2006">
                  <c:v>5.1</c:v>
                </c:pt>
                <c:pt idx="2007">
                  <c:v>5.2</c:v>
                </c:pt>
                <c:pt idx="2008">
                  <c:v>5.2</c:v>
                </c:pt>
                <c:pt idx="2009">
                  <c:v>4.9</c:v>
                </c:pt>
                <c:pt idx="2010">
                  <c:v>4.9</c:v>
                </c:pt>
                <c:pt idx="2011">
                  <c:v>5</c:v>
                </c:pt>
                <c:pt idx="2012">
                  <c:v>5</c:v>
                </c:pt>
                <c:pt idx="2013">
                  <c:v>3.9</c:v>
                </c:pt>
                <c:pt idx="2014">
                  <c:v>3.9</c:v>
                </c:pt>
                <c:pt idx="2015">
                  <c:v>4.8</c:v>
                </c:pt>
                <c:pt idx="2016">
                  <c:v>4.5</c:v>
                </c:pt>
                <c:pt idx="2017">
                  <c:v>5</c:v>
                </c:pt>
                <c:pt idx="2018">
                  <c:v>4.9</c:v>
                </c:pt>
                <c:pt idx="2019">
                  <c:v>4.9</c:v>
                </c:pt>
                <c:pt idx="2020">
                  <c:v>5.1</c:v>
                </c:pt>
                <c:pt idx="2021">
                  <c:v>4.9</c:v>
                </c:pt>
                <c:pt idx="2022">
                  <c:v>4.9</c:v>
                </c:pt>
                <c:pt idx="2023">
                  <c:v>4.6</c:v>
                </c:pt>
                <c:pt idx="2024">
                  <c:v>4.7</c:v>
                </c:pt>
                <c:pt idx="2025">
                  <c:v>4.8</c:v>
                </c:pt>
                <c:pt idx="2026">
                  <c:v>4.9</c:v>
                </c:pt>
                <c:pt idx="2027">
                  <c:v>4.7</c:v>
                </c:pt>
                <c:pt idx="2028">
                  <c:v>4.7</c:v>
                </c:pt>
                <c:pt idx="2029">
                  <c:v>4.6</c:v>
                </c:pt>
                <c:pt idx="2030">
                  <c:v>4.8</c:v>
                </c:pt>
                <c:pt idx="2031">
                  <c:v>4.4</c:v>
                </c:pt>
                <c:pt idx="2032">
                  <c:v>4.4</c:v>
                </c:pt>
                <c:pt idx="2033">
                  <c:v>4.4</c:v>
                </c:pt>
                <c:pt idx="2034">
                  <c:v>4.2</c:v>
                </c:pt>
                <c:pt idx="2035">
                  <c:v>4.4</c:v>
                </c:pt>
                <c:pt idx="2036">
                  <c:v>4.1</c:v>
                </c:pt>
                <c:pt idx="2037">
                  <c:v>4.2</c:v>
                </c:pt>
                <c:pt idx="2038">
                  <c:v>4.2</c:v>
                </c:pt>
                <c:pt idx="2039">
                  <c:v>4.3</c:v>
                </c:pt>
                <c:pt idx="2040">
                  <c:v>4.2</c:v>
                </c:pt>
                <c:pt idx="2041">
                  <c:v>4.3</c:v>
                </c:pt>
                <c:pt idx="2042">
                  <c:v>4</c:v>
                </c:pt>
                <c:pt idx="2043">
                  <c:v>4.1</c:v>
                </c:pt>
                <c:pt idx="2044">
                  <c:v>4.2</c:v>
                </c:pt>
                <c:pt idx="2045">
                  <c:v>4.2</c:v>
                </c:pt>
                <c:pt idx="2046">
                  <c:v>3.8</c:v>
                </c:pt>
                <c:pt idx="2047">
                  <c:v>4.2</c:v>
                </c:pt>
                <c:pt idx="2048">
                  <c:v>4</c:v>
                </c:pt>
                <c:pt idx="2049">
                  <c:v>3.9</c:v>
                </c:pt>
                <c:pt idx="2050">
                  <c:v>3.1</c:v>
                </c:pt>
                <c:pt idx="2051">
                  <c:v>3.6</c:v>
                </c:pt>
                <c:pt idx="2052">
                  <c:v>3.4</c:v>
                </c:pt>
                <c:pt idx="2053">
                  <c:v>3.7</c:v>
                </c:pt>
                <c:pt idx="2054">
                  <c:v>3.4</c:v>
                </c:pt>
                <c:pt idx="2055">
                  <c:v>3.5</c:v>
                </c:pt>
                <c:pt idx="2056">
                  <c:v>3.6</c:v>
                </c:pt>
                <c:pt idx="2057">
                  <c:v>3.4</c:v>
                </c:pt>
                <c:pt idx="2058">
                  <c:v>3.3</c:v>
                </c:pt>
                <c:pt idx="2059">
                  <c:v>2.4</c:v>
                </c:pt>
                <c:pt idx="2060">
                  <c:v>3</c:v>
                </c:pt>
                <c:pt idx="2061">
                  <c:v>2.9</c:v>
                </c:pt>
                <c:pt idx="2062">
                  <c:v>3.4</c:v>
                </c:pt>
                <c:pt idx="2063">
                  <c:v>3.2</c:v>
                </c:pt>
                <c:pt idx="2064">
                  <c:v>3.4</c:v>
                </c:pt>
                <c:pt idx="2065">
                  <c:v>3.3</c:v>
                </c:pt>
                <c:pt idx="2066">
                  <c:v>2.7</c:v>
                </c:pt>
                <c:pt idx="2067">
                  <c:v>1.7</c:v>
                </c:pt>
                <c:pt idx="2068">
                  <c:v>2.3</c:v>
                </c:pt>
                <c:pt idx="2069">
                  <c:v>2.2</c:v>
                </c:pt>
                <c:pt idx="2070">
                  <c:v>2.1</c:v>
                </c:pt>
                <c:pt idx="2071">
                  <c:v>2.3</c:v>
                </c:pt>
                <c:pt idx="2072">
                  <c:v>2.4</c:v>
                </c:pt>
                <c:pt idx="2073">
                  <c:v>2.2</c:v>
                </c:pt>
                <c:pt idx="2074">
                  <c:v>1.9</c:v>
                </c:pt>
                <c:pt idx="2075">
                  <c:v>1.8</c:v>
                </c:pt>
                <c:pt idx="2076">
                  <c:v>2.1</c:v>
                </c:pt>
                <c:pt idx="2077">
                  <c:v>1.7</c:v>
                </c:pt>
                <c:pt idx="2078">
                  <c:v>1.8</c:v>
                </c:pt>
                <c:pt idx="2079">
                  <c:v>1.9</c:v>
                </c:pt>
                <c:pt idx="2080">
                  <c:v>1.9</c:v>
                </c:pt>
                <c:pt idx="2081">
                  <c:v>2</c:v>
                </c:pt>
                <c:pt idx="2082">
                  <c:v>2</c:v>
                </c:pt>
                <c:pt idx="2083">
                  <c:v>0.8</c:v>
                </c:pt>
                <c:pt idx="2084">
                  <c:v>0.8</c:v>
                </c:pt>
                <c:pt idx="2085">
                  <c:v>1.2</c:v>
                </c:pt>
                <c:pt idx="2086">
                  <c:v>1.1</c:v>
                </c:pt>
                <c:pt idx="2087">
                  <c:v>2</c:v>
                </c:pt>
                <c:pt idx="2088">
                  <c:v>1.1</c:v>
                </c:pt>
                <c:pt idx="2089">
                  <c:v>0.6</c:v>
                </c:pt>
                <c:pt idx="2090">
                  <c:v>0.9</c:v>
                </c:pt>
                <c:pt idx="2091">
                  <c:v>1</c:v>
                </c:pt>
                <c:pt idx="2092">
                  <c:v>1.2</c:v>
                </c:pt>
                <c:pt idx="2093">
                  <c:v>1.8</c:v>
                </c:pt>
                <c:pt idx="2094">
                  <c:v>1.8</c:v>
                </c:pt>
                <c:pt idx="2095">
                  <c:v>1.9</c:v>
                </c:pt>
                <c:pt idx="2096">
                  <c:v>1.6</c:v>
                </c:pt>
                <c:pt idx="2097">
                  <c:v>1.4</c:v>
                </c:pt>
                <c:pt idx="2098">
                  <c:v>1.9</c:v>
                </c:pt>
                <c:pt idx="2099">
                  <c:v>0.7</c:v>
                </c:pt>
                <c:pt idx="2100">
                  <c:v>1.8</c:v>
                </c:pt>
                <c:pt idx="2101">
                  <c:v>1.8</c:v>
                </c:pt>
                <c:pt idx="2102">
                  <c:v>2.1</c:v>
                </c:pt>
                <c:pt idx="2103">
                  <c:v>2</c:v>
                </c:pt>
                <c:pt idx="2104">
                  <c:v>2.5</c:v>
                </c:pt>
                <c:pt idx="2105">
                  <c:v>1.8</c:v>
                </c:pt>
                <c:pt idx="2106">
                  <c:v>1.1</c:v>
                </c:pt>
                <c:pt idx="2107">
                  <c:v>1.5</c:v>
                </c:pt>
                <c:pt idx="2108">
                  <c:v>1.4</c:v>
                </c:pt>
                <c:pt idx="2109">
                  <c:v>1.8</c:v>
                </c:pt>
                <c:pt idx="2110">
                  <c:v>1.2</c:v>
                </c:pt>
                <c:pt idx="2111">
                  <c:v>1.7</c:v>
                </c:pt>
                <c:pt idx="2112">
                  <c:v>1</c:v>
                </c:pt>
                <c:pt idx="2113">
                  <c:v>1.1</c:v>
                </c:pt>
                <c:pt idx="2114">
                  <c:v>1.6</c:v>
                </c:pt>
                <c:pt idx="2115">
                  <c:v>1.3</c:v>
                </c:pt>
                <c:pt idx="2116">
                  <c:v>1.2</c:v>
                </c:pt>
                <c:pt idx="2117">
                  <c:v>1.2</c:v>
                </c:pt>
                <c:pt idx="2118">
                  <c:v>1.5</c:v>
                </c:pt>
                <c:pt idx="2119">
                  <c:v>0.1</c:v>
                </c:pt>
                <c:pt idx="2120">
                  <c:v>0.7</c:v>
                </c:pt>
                <c:pt idx="2121">
                  <c:v>-0.1</c:v>
                </c:pt>
                <c:pt idx="2122">
                  <c:v>1</c:v>
                </c:pt>
                <c:pt idx="2123">
                  <c:v>1.1</c:v>
                </c:pt>
                <c:pt idx="2124">
                  <c:v>1.2</c:v>
                </c:pt>
                <c:pt idx="2125">
                  <c:v>0.9</c:v>
                </c:pt>
                <c:pt idx="2126">
                  <c:v>1</c:v>
                </c:pt>
                <c:pt idx="2127">
                  <c:v>0.9</c:v>
                </c:pt>
                <c:pt idx="2128">
                  <c:v>0.5</c:v>
                </c:pt>
                <c:pt idx="2129">
                  <c:v>0.6</c:v>
                </c:pt>
                <c:pt idx="2130">
                  <c:v>0.6</c:v>
                </c:pt>
                <c:pt idx="2131">
                  <c:v>1</c:v>
                </c:pt>
                <c:pt idx="2132">
                  <c:v>0.1</c:v>
                </c:pt>
                <c:pt idx="2133">
                  <c:v>-1.3</c:v>
                </c:pt>
                <c:pt idx="2134">
                  <c:v>-0.8</c:v>
                </c:pt>
                <c:pt idx="2135">
                  <c:v>-0.1</c:v>
                </c:pt>
                <c:pt idx="2136">
                  <c:v>0.3</c:v>
                </c:pt>
                <c:pt idx="2137">
                  <c:v>-0.2</c:v>
                </c:pt>
                <c:pt idx="2138">
                  <c:v>-0.1</c:v>
                </c:pt>
                <c:pt idx="2139">
                  <c:v>-0.1</c:v>
                </c:pt>
                <c:pt idx="2140">
                  <c:v>-0.2</c:v>
                </c:pt>
                <c:pt idx="2141">
                  <c:v>-0.8</c:v>
                </c:pt>
                <c:pt idx="2142">
                  <c:v>-0.4</c:v>
                </c:pt>
                <c:pt idx="2143">
                  <c:v>-0.1</c:v>
                </c:pt>
                <c:pt idx="2144">
                  <c:v>-1.5</c:v>
                </c:pt>
                <c:pt idx="2145">
                  <c:v>-0.6</c:v>
                </c:pt>
                <c:pt idx="2146">
                  <c:v>-1.1</c:v>
                </c:pt>
                <c:pt idx="2147">
                  <c:v>-0.2</c:v>
                </c:pt>
                <c:pt idx="2148">
                  <c:v>-0.8</c:v>
                </c:pt>
                <c:pt idx="2149">
                  <c:v>-0.9</c:v>
                </c:pt>
                <c:pt idx="2150">
                  <c:v>0</c:v>
                </c:pt>
                <c:pt idx="2151">
                  <c:v>-0.8</c:v>
                </c:pt>
                <c:pt idx="2152">
                  <c:v>-0.8</c:v>
                </c:pt>
                <c:pt idx="2153">
                  <c:v>-0.2</c:v>
                </c:pt>
                <c:pt idx="2154">
                  <c:v>-0.5</c:v>
                </c:pt>
                <c:pt idx="2155">
                  <c:v>-0.3</c:v>
                </c:pt>
                <c:pt idx="2156">
                  <c:v>-0.8</c:v>
                </c:pt>
                <c:pt idx="2157">
                  <c:v>-0.7</c:v>
                </c:pt>
                <c:pt idx="2158">
                  <c:v>-0.4</c:v>
                </c:pt>
                <c:pt idx="2159">
                  <c:v>-1.2</c:v>
                </c:pt>
                <c:pt idx="2160">
                  <c:v>-0.3</c:v>
                </c:pt>
                <c:pt idx="2161">
                  <c:v>-1.3</c:v>
                </c:pt>
                <c:pt idx="2162">
                  <c:v>-0.6</c:v>
                </c:pt>
                <c:pt idx="2163">
                  <c:v>-0.7</c:v>
                </c:pt>
                <c:pt idx="2164">
                  <c:v>0.1</c:v>
                </c:pt>
                <c:pt idx="2165">
                  <c:v>-0.7</c:v>
                </c:pt>
                <c:pt idx="2166">
                  <c:v>-0.8</c:v>
                </c:pt>
                <c:pt idx="2167">
                  <c:v>-0.4</c:v>
                </c:pt>
                <c:pt idx="2168">
                  <c:v>-0.4</c:v>
                </c:pt>
                <c:pt idx="2169">
                  <c:v>-1.3</c:v>
                </c:pt>
                <c:pt idx="2170">
                  <c:v>-1.1</c:v>
                </c:pt>
                <c:pt idx="2171">
                  <c:v>-1.1</c:v>
                </c:pt>
                <c:pt idx="2172">
                  <c:v>-1.9</c:v>
                </c:pt>
                <c:pt idx="2173">
                  <c:v>-1.2</c:v>
                </c:pt>
                <c:pt idx="2174">
                  <c:v>-0.5</c:v>
                </c:pt>
                <c:pt idx="2175">
                  <c:v>-0.3</c:v>
                </c:pt>
                <c:pt idx="2176">
                  <c:v>-0.1</c:v>
                </c:pt>
                <c:pt idx="2177">
                  <c:v>-0.3</c:v>
                </c:pt>
                <c:pt idx="2178">
                  <c:v>-0.8</c:v>
                </c:pt>
                <c:pt idx="2179">
                  <c:v>-0.7</c:v>
                </c:pt>
                <c:pt idx="2180">
                  <c:v>-0.8</c:v>
                </c:pt>
                <c:pt idx="2181">
                  <c:v>-0.1</c:v>
                </c:pt>
                <c:pt idx="2182">
                  <c:v>-0.1</c:v>
                </c:pt>
                <c:pt idx="2183">
                  <c:v>0.4</c:v>
                </c:pt>
                <c:pt idx="2184">
                  <c:v>0.2</c:v>
                </c:pt>
                <c:pt idx="2185">
                  <c:v>-0.3</c:v>
                </c:pt>
                <c:pt idx="2186">
                  <c:v>0.1</c:v>
                </c:pt>
                <c:pt idx="2187">
                  <c:v>-1.1</c:v>
                </c:pt>
                <c:pt idx="2188">
                  <c:v>-1.1</c:v>
                </c:pt>
                <c:pt idx="2189">
                  <c:v>-0.4</c:v>
                </c:pt>
                <c:pt idx="2190">
                  <c:v>-0.5</c:v>
                </c:pt>
                <c:pt idx="2191">
                  <c:v>-0.4</c:v>
                </c:pt>
                <c:pt idx="2192">
                  <c:v>-0.2</c:v>
                </c:pt>
                <c:pt idx="2193">
                  <c:v>-0.4</c:v>
                </c:pt>
                <c:pt idx="2194">
                  <c:v>-0.2</c:v>
                </c:pt>
                <c:pt idx="2195">
                  <c:v>-0.5</c:v>
                </c:pt>
                <c:pt idx="2196">
                  <c:v>0.1</c:v>
                </c:pt>
                <c:pt idx="2197">
                  <c:v>0.2</c:v>
                </c:pt>
                <c:pt idx="2198">
                  <c:v>0.2</c:v>
                </c:pt>
                <c:pt idx="2199">
                  <c:v>0.6</c:v>
                </c:pt>
                <c:pt idx="2200">
                  <c:v>0.9</c:v>
                </c:pt>
                <c:pt idx="2201">
                  <c:v>0.3</c:v>
                </c:pt>
                <c:pt idx="2202">
                  <c:v>0.1</c:v>
                </c:pt>
                <c:pt idx="2203">
                  <c:v>0.7</c:v>
                </c:pt>
                <c:pt idx="2204">
                  <c:v>0.9</c:v>
                </c:pt>
                <c:pt idx="2205">
                  <c:v>0.7</c:v>
                </c:pt>
                <c:pt idx="2206">
                  <c:v>0.8</c:v>
                </c:pt>
                <c:pt idx="2207">
                  <c:v>0.6</c:v>
                </c:pt>
                <c:pt idx="2208">
                  <c:v>0.5</c:v>
                </c:pt>
                <c:pt idx="2209">
                  <c:v>0.3</c:v>
                </c:pt>
                <c:pt idx="2210">
                  <c:v>-0.2</c:v>
                </c:pt>
                <c:pt idx="2211">
                  <c:v>0.6</c:v>
                </c:pt>
                <c:pt idx="2212">
                  <c:v>0.9</c:v>
                </c:pt>
                <c:pt idx="2213">
                  <c:v>1.2</c:v>
                </c:pt>
                <c:pt idx="2214">
                  <c:v>0.5</c:v>
                </c:pt>
                <c:pt idx="2215">
                  <c:v>0.5</c:v>
                </c:pt>
                <c:pt idx="2216">
                  <c:v>0.4</c:v>
                </c:pt>
                <c:pt idx="2217">
                  <c:v>0.9</c:v>
                </c:pt>
                <c:pt idx="2218">
                  <c:v>-0.1</c:v>
                </c:pt>
                <c:pt idx="2219">
                  <c:v>0.9</c:v>
                </c:pt>
                <c:pt idx="2220">
                  <c:v>0.7</c:v>
                </c:pt>
                <c:pt idx="2221">
                  <c:v>0.8</c:v>
                </c:pt>
                <c:pt idx="2222">
                  <c:v>0.9</c:v>
                </c:pt>
                <c:pt idx="2223">
                  <c:v>1.2</c:v>
                </c:pt>
                <c:pt idx="2224">
                  <c:v>1</c:v>
                </c:pt>
                <c:pt idx="2225">
                  <c:v>1</c:v>
                </c:pt>
                <c:pt idx="2226">
                  <c:v>1</c:v>
                </c:pt>
                <c:pt idx="2227">
                  <c:v>1.2</c:v>
                </c:pt>
                <c:pt idx="2228">
                  <c:v>0.9</c:v>
                </c:pt>
                <c:pt idx="2229">
                  <c:v>1</c:v>
                </c:pt>
                <c:pt idx="2230">
                  <c:v>1</c:v>
                </c:pt>
                <c:pt idx="2231">
                  <c:v>1.1</c:v>
                </c:pt>
                <c:pt idx="2232">
                  <c:v>0.9</c:v>
                </c:pt>
                <c:pt idx="2233">
                  <c:v>1</c:v>
                </c:pt>
                <c:pt idx="2234">
                  <c:v>0.9</c:v>
                </c:pt>
                <c:pt idx="2235">
                  <c:v>1</c:v>
                </c:pt>
                <c:pt idx="2236">
                  <c:v>1.3</c:v>
                </c:pt>
                <c:pt idx="2237">
                  <c:v>1.9</c:v>
                </c:pt>
                <c:pt idx="2238">
                  <c:v>1.9</c:v>
                </c:pt>
                <c:pt idx="2239">
                  <c:v>1.7</c:v>
                </c:pt>
                <c:pt idx="2240">
                  <c:v>1.6</c:v>
                </c:pt>
                <c:pt idx="2241">
                  <c:v>1.9</c:v>
                </c:pt>
                <c:pt idx="2242">
                  <c:v>1.8</c:v>
                </c:pt>
                <c:pt idx="2243">
                  <c:v>0.9</c:v>
                </c:pt>
                <c:pt idx="2244">
                  <c:v>1.4</c:v>
                </c:pt>
                <c:pt idx="2245">
                  <c:v>1.8</c:v>
                </c:pt>
                <c:pt idx="2246">
                  <c:v>1.8</c:v>
                </c:pt>
                <c:pt idx="2247">
                  <c:v>2.4</c:v>
                </c:pt>
                <c:pt idx="2248">
                  <c:v>2.1</c:v>
                </c:pt>
                <c:pt idx="2249">
                  <c:v>2.5</c:v>
                </c:pt>
                <c:pt idx="2250">
                  <c:v>2.5</c:v>
                </c:pt>
                <c:pt idx="2251">
                  <c:v>3</c:v>
                </c:pt>
                <c:pt idx="2252">
                  <c:v>2.7</c:v>
                </c:pt>
                <c:pt idx="2253">
                  <c:v>2.9</c:v>
                </c:pt>
                <c:pt idx="2254">
                  <c:v>2.9</c:v>
                </c:pt>
                <c:pt idx="2255">
                  <c:v>2.8</c:v>
                </c:pt>
                <c:pt idx="2256">
                  <c:v>2.8</c:v>
                </c:pt>
                <c:pt idx="2257">
                  <c:v>3.3</c:v>
                </c:pt>
                <c:pt idx="2258">
                  <c:v>2.2</c:v>
                </c:pt>
                <c:pt idx="2259">
                  <c:v>2.3</c:v>
                </c:pt>
                <c:pt idx="2260">
                  <c:v>2.1</c:v>
                </c:pt>
                <c:pt idx="2261">
                  <c:v>1.4</c:v>
                </c:pt>
                <c:pt idx="2262">
                  <c:v>1.3</c:v>
                </c:pt>
                <c:pt idx="2263">
                  <c:v>1.4</c:v>
                </c:pt>
                <c:pt idx="2264">
                  <c:v>1.5</c:v>
                </c:pt>
                <c:pt idx="2265">
                  <c:v>1.5</c:v>
                </c:pt>
                <c:pt idx="2266">
                  <c:v>1.8</c:v>
                </c:pt>
                <c:pt idx="2267">
                  <c:v>2.1</c:v>
                </c:pt>
                <c:pt idx="2268">
                  <c:v>2</c:v>
                </c:pt>
                <c:pt idx="2269">
                  <c:v>2.1</c:v>
                </c:pt>
                <c:pt idx="2270">
                  <c:v>2.3</c:v>
                </c:pt>
                <c:pt idx="2271">
                  <c:v>2.3</c:v>
                </c:pt>
                <c:pt idx="2272">
                  <c:v>2.4</c:v>
                </c:pt>
                <c:pt idx="2273">
                  <c:v>2.4</c:v>
                </c:pt>
                <c:pt idx="2274">
                  <c:v>2.8</c:v>
                </c:pt>
                <c:pt idx="2275">
                  <c:v>3.6</c:v>
                </c:pt>
                <c:pt idx="2276">
                  <c:v>3.6</c:v>
                </c:pt>
                <c:pt idx="2277">
                  <c:v>3.8</c:v>
                </c:pt>
                <c:pt idx="2278">
                  <c:v>3.9</c:v>
                </c:pt>
                <c:pt idx="2279">
                  <c:v>4.1</c:v>
                </c:pt>
                <c:pt idx="2280">
                  <c:v>4.1</c:v>
                </c:pt>
                <c:pt idx="2281">
                  <c:v>3.9</c:v>
                </c:pt>
                <c:pt idx="2282">
                  <c:v>3.6</c:v>
                </c:pt>
                <c:pt idx="2283">
                  <c:v>3.5</c:v>
                </c:pt>
                <c:pt idx="2284">
                  <c:v>2.8</c:v>
                </c:pt>
                <c:pt idx="2285">
                  <c:v>2.2</c:v>
                </c:pt>
                <c:pt idx="2286">
                  <c:v>1.4</c:v>
                </c:pt>
                <c:pt idx="2287">
                  <c:v>1.3</c:v>
                </c:pt>
                <c:pt idx="2288">
                  <c:v>3</c:v>
                </c:pt>
                <c:pt idx="2289">
                  <c:v>3.1</c:v>
                </c:pt>
                <c:pt idx="2290">
                  <c:v>3.4</c:v>
                </c:pt>
                <c:pt idx="2291">
                  <c:v>4.4</c:v>
                </c:pt>
                <c:pt idx="2292">
                  <c:v>4.5</c:v>
                </c:pt>
                <c:pt idx="2293">
                  <c:v>5.1</c:v>
                </c:pt>
                <c:pt idx="2294">
                  <c:v>5.1</c:v>
                </c:pt>
                <c:pt idx="2295">
                  <c:v>5.3</c:v>
                </c:pt>
                <c:pt idx="2296">
                  <c:v>4.9</c:v>
                </c:pt>
                <c:pt idx="2297">
                  <c:v>4.7</c:v>
                </c:pt>
                <c:pt idx="2298">
                  <c:v>4.1</c:v>
                </c:pt>
                <c:pt idx="2299">
                  <c:v>4.1</c:v>
                </c:pt>
                <c:pt idx="2300">
                  <c:v>3.3</c:v>
                </c:pt>
                <c:pt idx="2301">
                  <c:v>3.2</c:v>
                </c:pt>
                <c:pt idx="2302">
                  <c:v>3.1</c:v>
                </c:pt>
                <c:pt idx="2303">
                  <c:v>3</c:v>
                </c:pt>
                <c:pt idx="2304">
                  <c:v>3.1</c:v>
                </c:pt>
                <c:pt idx="2305">
                  <c:v>3.1</c:v>
                </c:pt>
                <c:pt idx="2306">
                  <c:v>2.8</c:v>
                </c:pt>
                <c:pt idx="2307">
                  <c:v>3.6</c:v>
                </c:pt>
                <c:pt idx="2308">
                  <c:v>2.9</c:v>
                </c:pt>
                <c:pt idx="2309">
                  <c:v>2.6</c:v>
                </c:pt>
                <c:pt idx="2310">
                  <c:v>2.9</c:v>
                </c:pt>
                <c:pt idx="2311">
                  <c:v>1.9</c:v>
                </c:pt>
                <c:pt idx="2312">
                  <c:v>2.6</c:v>
                </c:pt>
                <c:pt idx="2313">
                  <c:v>3</c:v>
                </c:pt>
                <c:pt idx="2314">
                  <c:v>3.3</c:v>
                </c:pt>
                <c:pt idx="2315">
                  <c:v>3.2</c:v>
                </c:pt>
                <c:pt idx="2316">
                  <c:v>3.2</c:v>
                </c:pt>
                <c:pt idx="2317">
                  <c:v>3.1</c:v>
                </c:pt>
                <c:pt idx="2318">
                  <c:v>3</c:v>
                </c:pt>
                <c:pt idx="2319">
                  <c:v>2.9</c:v>
                </c:pt>
                <c:pt idx="2320">
                  <c:v>3</c:v>
                </c:pt>
                <c:pt idx="2321">
                  <c:v>2.1</c:v>
                </c:pt>
                <c:pt idx="2322">
                  <c:v>2.3</c:v>
                </c:pt>
                <c:pt idx="2323">
                  <c:v>2.2</c:v>
                </c:pt>
                <c:pt idx="2324">
                  <c:v>1</c:v>
                </c:pt>
                <c:pt idx="2325">
                  <c:v>1.6</c:v>
                </c:pt>
                <c:pt idx="2326">
                  <c:v>1.3</c:v>
                </c:pt>
                <c:pt idx="2327">
                  <c:v>2</c:v>
                </c:pt>
                <c:pt idx="2328">
                  <c:v>2.3</c:v>
                </c:pt>
                <c:pt idx="2329">
                  <c:v>2.6</c:v>
                </c:pt>
                <c:pt idx="2330">
                  <c:v>2.3</c:v>
                </c:pt>
                <c:pt idx="2331">
                  <c:v>1.9</c:v>
                </c:pt>
                <c:pt idx="2332">
                  <c:v>2.1</c:v>
                </c:pt>
                <c:pt idx="2333">
                  <c:v>1.9</c:v>
                </c:pt>
                <c:pt idx="2334">
                  <c:v>2.6</c:v>
                </c:pt>
                <c:pt idx="2335">
                  <c:v>1.9</c:v>
                </c:pt>
                <c:pt idx="2336">
                  <c:v>2</c:v>
                </c:pt>
                <c:pt idx="2337">
                  <c:v>2.1</c:v>
                </c:pt>
                <c:pt idx="2338">
                  <c:v>2.4</c:v>
                </c:pt>
                <c:pt idx="2339">
                  <c:v>1.5</c:v>
                </c:pt>
                <c:pt idx="2340">
                  <c:v>2.1</c:v>
                </c:pt>
                <c:pt idx="2341">
                  <c:v>2</c:v>
                </c:pt>
                <c:pt idx="2342">
                  <c:v>1.4</c:v>
                </c:pt>
                <c:pt idx="2343">
                  <c:v>1</c:v>
                </c:pt>
                <c:pt idx="2344">
                  <c:v>1.6</c:v>
                </c:pt>
                <c:pt idx="2345">
                  <c:v>2.1</c:v>
                </c:pt>
                <c:pt idx="2346">
                  <c:v>0.9</c:v>
                </c:pt>
                <c:pt idx="2347">
                  <c:v>1.4</c:v>
                </c:pt>
                <c:pt idx="2348">
                  <c:v>0.8</c:v>
                </c:pt>
                <c:pt idx="2349">
                  <c:v>0.9</c:v>
                </c:pt>
                <c:pt idx="2350">
                  <c:v>1.1</c:v>
                </c:pt>
                <c:pt idx="2351">
                  <c:v>0.4</c:v>
                </c:pt>
                <c:pt idx="2352">
                  <c:v>0.9</c:v>
                </c:pt>
                <c:pt idx="2353">
                  <c:v>1.9</c:v>
                </c:pt>
                <c:pt idx="2354">
                  <c:v>1</c:v>
                </c:pt>
                <c:pt idx="2355">
                  <c:v>-0.2</c:v>
                </c:pt>
                <c:pt idx="2356">
                  <c:v>0.4</c:v>
                </c:pt>
                <c:pt idx="2357">
                  <c:v>0.8</c:v>
                </c:pt>
                <c:pt idx="2358">
                  <c:v>0.1</c:v>
                </c:pt>
                <c:pt idx="2359">
                  <c:v>-0.3</c:v>
                </c:pt>
                <c:pt idx="2360">
                  <c:v>0.5</c:v>
                </c:pt>
                <c:pt idx="2361">
                  <c:v>0</c:v>
                </c:pt>
                <c:pt idx="2362">
                  <c:v>0.6</c:v>
                </c:pt>
                <c:pt idx="2363">
                  <c:v>1.1</c:v>
                </c:pt>
                <c:pt idx="2364">
                  <c:v>1.9</c:v>
                </c:pt>
                <c:pt idx="2365">
                  <c:v>0.7</c:v>
                </c:pt>
                <c:pt idx="2366">
                  <c:v>0.5</c:v>
                </c:pt>
                <c:pt idx="2367">
                  <c:v>0.4</c:v>
                </c:pt>
                <c:pt idx="2368">
                  <c:v>-0.1</c:v>
                </c:pt>
                <c:pt idx="2369">
                  <c:v>0.6</c:v>
                </c:pt>
                <c:pt idx="2370">
                  <c:v>0.3</c:v>
                </c:pt>
                <c:pt idx="2371">
                  <c:v>0.1</c:v>
                </c:pt>
                <c:pt idx="2372">
                  <c:v>0.2</c:v>
                </c:pt>
                <c:pt idx="2373">
                  <c:v>0.8</c:v>
                </c:pt>
                <c:pt idx="2374">
                  <c:v>0.5</c:v>
                </c:pt>
                <c:pt idx="2375">
                  <c:v>0.1</c:v>
                </c:pt>
                <c:pt idx="2376">
                  <c:v>-0.1</c:v>
                </c:pt>
                <c:pt idx="2377">
                  <c:v>0.3</c:v>
                </c:pt>
                <c:pt idx="2378">
                  <c:v>-0.3</c:v>
                </c:pt>
                <c:pt idx="2379">
                  <c:v>-0.1</c:v>
                </c:pt>
                <c:pt idx="2380">
                  <c:v>-0.7</c:v>
                </c:pt>
                <c:pt idx="2381">
                  <c:v>-0.9</c:v>
                </c:pt>
                <c:pt idx="2382">
                  <c:v>-1.7</c:v>
                </c:pt>
                <c:pt idx="2383">
                  <c:v>-0.8</c:v>
                </c:pt>
                <c:pt idx="2384">
                  <c:v>-0.4</c:v>
                </c:pt>
                <c:pt idx="2385">
                  <c:v>-0.5</c:v>
                </c:pt>
                <c:pt idx="2386">
                  <c:v>0.2</c:v>
                </c:pt>
                <c:pt idx="2387">
                  <c:v>0</c:v>
                </c:pt>
                <c:pt idx="2388">
                  <c:v>0.8</c:v>
                </c:pt>
                <c:pt idx="2389">
                  <c:v>-0.4</c:v>
                </c:pt>
                <c:pt idx="2390">
                  <c:v>0.5</c:v>
                </c:pt>
                <c:pt idx="2391">
                  <c:v>-0.6</c:v>
                </c:pt>
                <c:pt idx="2392">
                  <c:v>0.1</c:v>
                </c:pt>
                <c:pt idx="2393">
                  <c:v>0.3</c:v>
                </c:pt>
                <c:pt idx="2394">
                  <c:v>0.3</c:v>
                </c:pt>
                <c:pt idx="2395">
                  <c:v>0.9</c:v>
                </c:pt>
                <c:pt idx="2396">
                  <c:v>-1.1</c:v>
                </c:pt>
                <c:pt idx="2397">
                  <c:v>-0.7</c:v>
                </c:pt>
                <c:pt idx="2398">
                  <c:v>-0.4</c:v>
                </c:pt>
                <c:pt idx="2399">
                  <c:v>0.2</c:v>
                </c:pt>
                <c:pt idx="2400">
                  <c:v>-0.1</c:v>
                </c:pt>
                <c:pt idx="2401">
                  <c:v>0</c:v>
                </c:pt>
                <c:pt idx="2402">
                  <c:v>-0.1</c:v>
                </c:pt>
                <c:pt idx="2403">
                  <c:v>0.7</c:v>
                </c:pt>
                <c:pt idx="2404">
                  <c:v>0.9</c:v>
                </c:pt>
                <c:pt idx="2405">
                  <c:v>0.1</c:v>
                </c:pt>
                <c:pt idx="2406">
                  <c:v>1.1</c:v>
                </c:pt>
                <c:pt idx="2407">
                  <c:v>-0.4</c:v>
                </c:pt>
                <c:pt idx="2408">
                  <c:v>0.2</c:v>
                </c:pt>
                <c:pt idx="2409">
                  <c:v>0.5</c:v>
                </c:pt>
                <c:pt idx="2410">
                  <c:v>0.1</c:v>
                </c:pt>
                <c:pt idx="2411">
                  <c:v>-0.3</c:v>
                </c:pt>
                <c:pt idx="2412">
                  <c:v>-0.2</c:v>
                </c:pt>
                <c:pt idx="2413">
                  <c:v>0.6</c:v>
                </c:pt>
                <c:pt idx="2414">
                  <c:v>0.8</c:v>
                </c:pt>
                <c:pt idx="2415">
                  <c:v>1.3</c:v>
                </c:pt>
                <c:pt idx="2416">
                  <c:v>0.8</c:v>
                </c:pt>
                <c:pt idx="2417">
                  <c:v>0.2</c:v>
                </c:pt>
                <c:pt idx="2418">
                  <c:v>1.3</c:v>
                </c:pt>
                <c:pt idx="2419">
                  <c:v>1.6</c:v>
                </c:pt>
                <c:pt idx="2420">
                  <c:v>1.4</c:v>
                </c:pt>
                <c:pt idx="2421">
                  <c:v>1.2</c:v>
                </c:pt>
                <c:pt idx="2422">
                  <c:v>1.1</c:v>
                </c:pt>
                <c:pt idx="2423">
                  <c:v>1.1</c:v>
                </c:pt>
                <c:pt idx="2424">
                  <c:v>1.8</c:v>
                </c:pt>
                <c:pt idx="2425">
                  <c:v>1.4</c:v>
                </c:pt>
                <c:pt idx="2426">
                  <c:v>1.7</c:v>
                </c:pt>
                <c:pt idx="2427">
                  <c:v>1.9</c:v>
                </c:pt>
                <c:pt idx="2428">
                  <c:v>2.2</c:v>
                </c:pt>
                <c:pt idx="2429">
                  <c:v>1.6</c:v>
                </c:pt>
                <c:pt idx="2430">
                  <c:v>1.9</c:v>
                </c:pt>
                <c:pt idx="2431">
                  <c:v>1.6</c:v>
                </c:pt>
                <c:pt idx="2432">
                  <c:v>1.5</c:v>
                </c:pt>
                <c:pt idx="2433">
                  <c:v>0.8</c:v>
                </c:pt>
                <c:pt idx="2434">
                  <c:v>1.6</c:v>
                </c:pt>
                <c:pt idx="2435">
                  <c:v>1.4</c:v>
                </c:pt>
                <c:pt idx="2436">
                  <c:v>1.5</c:v>
                </c:pt>
                <c:pt idx="2437">
                  <c:v>1.2</c:v>
                </c:pt>
                <c:pt idx="2438">
                  <c:v>1.4</c:v>
                </c:pt>
                <c:pt idx="2439">
                  <c:v>1</c:v>
                </c:pt>
                <c:pt idx="2440">
                  <c:v>1.6</c:v>
                </c:pt>
                <c:pt idx="2441">
                  <c:v>1.2</c:v>
                </c:pt>
                <c:pt idx="2442">
                  <c:v>2</c:v>
                </c:pt>
                <c:pt idx="2443">
                  <c:v>1.6</c:v>
                </c:pt>
                <c:pt idx="2444">
                  <c:v>1.7</c:v>
                </c:pt>
                <c:pt idx="2445">
                  <c:v>1.6</c:v>
                </c:pt>
                <c:pt idx="2446">
                  <c:v>1.7</c:v>
                </c:pt>
                <c:pt idx="2447">
                  <c:v>1.7</c:v>
                </c:pt>
                <c:pt idx="2448">
                  <c:v>1.3</c:v>
                </c:pt>
                <c:pt idx="2449">
                  <c:v>0.8</c:v>
                </c:pt>
                <c:pt idx="2450">
                  <c:v>1</c:v>
                </c:pt>
                <c:pt idx="2451">
                  <c:v>1.4</c:v>
                </c:pt>
                <c:pt idx="2452">
                  <c:v>0.8</c:v>
                </c:pt>
                <c:pt idx="2453">
                  <c:v>0.8</c:v>
                </c:pt>
                <c:pt idx="2454">
                  <c:v>1</c:v>
                </c:pt>
                <c:pt idx="2455">
                  <c:v>1.4</c:v>
                </c:pt>
                <c:pt idx="2456">
                  <c:v>1.4</c:v>
                </c:pt>
                <c:pt idx="2457">
                  <c:v>1.4</c:v>
                </c:pt>
                <c:pt idx="2458">
                  <c:v>1</c:v>
                </c:pt>
                <c:pt idx="2459">
                  <c:v>1.2</c:v>
                </c:pt>
                <c:pt idx="2460">
                  <c:v>1.4</c:v>
                </c:pt>
                <c:pt idx="2461">
                  <c:v>1.7</c:v>
                </c:pt>
                <c:pt idx="2462">
                  <c:v>1.7</c:v>
                </c:pt>
                <c:pt idx="2463">
                  <c:v>1.5</c:v>
                </c:pt>
                <c:pt idx="2464">
                  <c:v>1.7</c:v>
                </c:pt>
                <c:pt idx="2465">
                  <c:v>1.5</c:v>
                </c:pt>
                <c:pt idx="2466">
                  <c:v>1.8</c:v>
                </c:pt>
                <c:pt idx="2467">
                  <c:v>1.6</c:v>
                </c:pt>
                <c:pt idx="2468">
                  <c:v>2</c:v>
                </c:pt>
                <c:pt idx="2469">
                  <c:v>1.6</c:v>
                </c:pt>
                <c:pt idx="2470">
                  <c:v>2.2</c:v>
                </c:pt>
                <c:pt idx="2471">
                  <c:v>1.5</c:v>
                </c:pt>
                <c:pt idx="2472">
                  <c:v>1.1</c:v>
                </c:pt>
                <c:pt idx="2473">
                  <c:v>0.8</c:v>
                </c:pt>
                <c:pt idx="2474">
                  <c:v>1.4</c:v>
                </c:pt>
                <c:pt idx="2475">
                  <c:v>1.4</c:v>
                </c:pt>
                <c:pt idx="2476">
                  <c:v>1.8</c:v>
                </c:pt>
                <c:pt idx="2477">
                  <c:v>1.3</c:v>
                </c:pt>
                <c:pt idx="2478">
                  <c:v>2.1</c:v>
                </c:pt>
                <c:pt idx="2479">
                  <c:v>2.2</c:v>
                </c:pt>
                <c:pt idx="2480">
                  <c:v>2.4</c:v>
                </c:pt>
                <c:pt idx="2481">
                  <c:v>2.6</c:v>
                </c:pt>
                <c:pt idx="2482">
                  <c:v>2.7</c:v>
                </c:pt>
                <c:pt idx="2483">
                  <c:v>2.9</c:v>
                </c:pt>
                <c:pt idx="2484">
                  <c:v>2.6</c:v>
                </c:pt>
                <c:pt idx="2485">
                  <c:v>2.7</c:v>
                </c:pt>
                <c:pt idx="2486">
                  <c:v>3.1</c:v>
                </c:pt>
                <c:pt idx="2487">
                  <c:v>3.2</c:v>
                </c:pt>
                <c:pt idx="2488">
                  <c:v>3.2</c:v>
                </c:pt>
                <c:pt idx="2489">
                  <c:v>3.4</c:v>
                </c:pt>
                <c:pt idx="2490">
                  <c:v>3.4</c:v>
                </c:pt>
                <c:pt idx="2491">
                  <c:v>3.5</c:v>
                </c:pt>
                <c:pt idx="2492">
                  <c:v>3.1</c:v>
                </c:pt>
                <c:pt idx="2493">
                  <c:v>3.1</c:v>
                </c:pt>
                <c:pt idx="2494">
                  <c:v>3.1</c:v>
                </c:pt>
                <c:pt idx="2495">
                  <c:v>3.1</c:v>
                </c:pt>
                <c:pt idx="2496">
                  <c:v>3.2</c:v>
                </c:pt>
                <c:pt idx="2497">
                  <c:v>3.3</c:v>
                </c:pt>
                <c:pt idx="2498">
                  <c:v>3.3</c:v>
                </c:pt>
                <c:pt idx="2499">
                  <c:v>3.5</c:v>
                </c:pt>
                <c:pt idx="2500">
                  <c:v>3.7</c:v>
                </c:pt>
                <c:pt idx="2501">
                  <c:v>3.3</c:v>
                </c:pt>
                <c:pt idx="2502">
                  <c:v>3.4</c:v>
                </c:pt>
                <c:pt idx="2503">
                  <c:v>3.2</c:v>
                </c:pt>
                <c:pt idx="2504">
                  <c:v>3.4</c:v>
                </c:pt>
                <c:pt idx="2505">
                  <c:v>3.4</c:v>
                </c:pt>
                <c:pt idx="2506">
                  <c:v>3</c:v>
                </c:pt>
                <c:pt idx="2507">
                  <c:v>3.3</c:v>
                </c:pt>
                <c:pt idx="2508">
                  <c:v>2.8</c:v>
                </c:pt>
                <c:pt idx="2509">
                  <c:v>2.7</c:v>
                </c:pt>
                <c:pt idx="2510">
                  <c:v>2.8</c:v>
                </c:pt>
                <c:pt idx="2511">
                  <c:v>3.2</c:v>
                </c:pt>
                <c:pt idx="2512">
                  <c:v>4</c:v>
                </c:pt>
                <c:pt idx="2513">
                  <c:v>3.9</c:v>
                </c:pt>
                <c:pt idx="2514">
                  <c:v>3.4</c:v>
                </c:pt>
                <c:pt idx="2515">
                  <c:v>3.8</c:v>
                </c:pt>
                <c:pt idx="2516">
                  <c:v>4.2</c:v>
                </c:pt>
                <c:pt idx="2517">
                  <c:v>4.5</c:v>
                </c:pt>
                <c:pt idx="2518">
                  <c:v>4.6</c:v>
                </c:pt>
                <c:pt idx="2519">
                  <c:v>4.6</c:v>
                </c:pt>
                <c:pt idx="2520">
                  <c:v>4.5</c:v>
                </c:pt>
                <c:pt idx="2521">
                  <c:v>4.6</c:v>
                </c:pt>
                <c:pt idx="2522">
                  <c:v>4.6</c:v>
                </c:pt>
                <c:pt idx="2523">
                  <c:v>4.5</c:v>
                </c:pt>
                <c:pt idx="2524">
                  <c:v>4.5</c:v>
                </c:pt>
                <c:pt idx="2525">
                  <c:v>4.4</c:v>
                </c:pt>
                <c:pt idx="2526">
                  <c:v>4.5</c:v>
                </c:pt>
                <c:pt idx="2527">
                  <c:v>4.4</c:v>
                </c:pt>
                <c:pt idx="2528">
                  <c:v>4.4</c:v>
                </c:pt>
                <c:pt idx="2529">
                  <c:v>4.3</c:v>
                </c:pt>
                <c:pt idx="2530">
                  <c:v>4.5</c:v>
                </c:pt>
                <c:pt idx="2531">
                  <c:v>4.5</c:v>
                </c:pt>
                <c:pt idx="2532">
                  <c:v>4</c:v>
                </c:pt>
                <c:pt idx="2533">
                  <c:v>4.2</c:v>
                </c:pt>
                <c:pt idx="2534">
                  <c:v>4.2</c:v>
                </c:pt>
                <c:pt idx="2535">
                  <c:v>4.3</c:v>
                </c:pt>
                <c:pt idx="2536">
                  <c:v>4</c:v>
                </c:pt>
                <c:pt idx="2537">
                  <c:v>3.6</c:v>
                </c:pt>
                <c:pt idx="2538">
                  <c:v>3.7</c:v>
                </c:pt>
                <c:pt idx="2539">
                  <c:v>4</c:v>
                </c:pt>
                <c:pt idx="2540">
                  <c:v>4.1</c:v>
                </c:pt>
                <c:pt idx="2541">
                  <c:v>4.2</c:v>
                </c:pt>
                <c:pt idx="2542">
                  <c:v>4.2</c:v>
                </c:pt>
                <c:pt idx="2543">
                  <c:v>4.5</c:v>
                </c:pt>
                <c:pt idx="2544">
                  <c:v>4.4</c:v>
                </c:pt>
                <c:pt idx="2545">
                  <c:v>4.4</c:v>
                </c:pt>
                <c:pt idx="2546">
                  <c:v>4.5</c:v>
                </c:pt>
                <c:pt idx="2547">
                  <c:v>4.4</c:v>
                </c:pt>
                <c:pt idx="2548">
                  <c:v>4.5</c:v>
                </c:pt>
                <c:pt idx="2549">
                  <c:v>4.7</c:v>
                </c:pt>
                <c:pt idx="2550">
                  <c:v>4.5</c:v>
                </c:pt>
                <c:pt idx="2551">
                  <c:v>4.6</c:v>
                </c:pt>
                <c:pt idx="2552">
                  <c:v>4.8</c:v>
                </c:pt>
                <c:pt idx="2553">
                  <c:v>4.6</c:v>
                </c:pt>
                <c:pt idx="2554">
                  <c:v>4.7</c:v>
                </c:pt>
                <c:pt idx="2555">
                  <c:v>4.9</c:v>
                </c:pt>
                <c:pt idx="2556">
                  <c:v>5</c:v>
                </c:pt>
                <c:pt idx="2557">
                  <c:v>5.1</c:v>
                </c:pt>
                <c:pt idx="2558">
                  <c:v>5.1</c:v>
                </c:pt>
                <c:pt idx="2559">
                  <c:v>5</c:v>
                </c:pt>
                <c:pt idx="2560">
                  <c:v>5.2</c:v>
                </c:pt>
                <c:pt idx="2561">
                  <c:v>5.1</c:v>
                </c:pt>
                <c:pt idx="2562">
                  <c:v>4.9</c:v>
                </c:pt>
                <c:pt idx="2563">
                  <c:v>5.1</c:v>
                </c:pt>
                <c:pt idx="2564">
                  <c:v>3.1</c:v>
                </c:pt>
                <c:pt idx="2565">
                  <c:v>2.9</c:v>
                </c:pt>
                <c:pt idx="2566">
                  <c:v>2.7</c:v>
                </c:pt>
                <c:pt idx="2567">
                  <c:v>2.6</c:v>
                </c:pt>
                <c:pt idx="2568">
                  <c:v>2.6</c:v>
                </c:pt>
                <c:pt idx="2569">
                  <c:v>2.6</c:v>
                </c:pt>
                <c:pt idx="2570">
                  <c:v>2.6</c:v>
                </c:pt>
                <c:pt idx="2571">
                  <c:v>2.6</c:v>
                </c:pt>
                <c:pt idx="2572">
                  <c:v>2.4</c:v>
                </c:pt>
                <c:pt idx="2573">
                  <c:v>2.6</c:v>
                </c:pt>
                <c:pt idx="2574">
                  <c:v>2.6</c:v>
                </c:pt>
                <c:pt idx="2575">
                  <c:v>2.6</c:v>
                </c:pt>
                <c:pt idx="2576">
                  <c:v>2.6</c:v>
                </c:pt>
                <c:pt idx="2577">
                  <c:v>2.8</c:v>
                </c:pt>
                <c:pt idx="2578">
                  <c:v>2.9</c:v>
                </c:pt>
                <c:pt idx="2579">
                  <c:v>2.8</c:v>
                </c:pt>
                <c:pt idx="2580">
                  <c:v>2.9</c:v>
                </c:pt>
                <c:pt idx="2581">
                  <c:v>2.9</c:v>
                </c:pt>
                <c:pt idx="2582">
                  <c:v>2.9</c:v>
                </c:pt>
                <c:pt idx="2583">
                  <c:v>2.8</c:v>
                </c:pt>
                <c:pt idx="2584">
                  <c:v>2.8</c:v>
                </c:pt>
                <c:pt idx="2585">
                  <c:v>2.8</c:v>
                </c:pt>
                <c:pt idx="2586">
                  <c:v>2.8</c:v>
                </c:pt>
                <c:pt idx="2587">
                  <c:v>2.5</c:v>
                </c:pt>
                <c:pt idx="2588">
                  <c:v>2.2</c:v>
                </c:pt>
                <c:pt idx="2589">
                  <c:v>2</c:v>
                </c:pt>
                <c:pt idx="2590">
                  <c:v>1.6</c:v>
                </c:pt>
                <c:pt idx="2591">
                  <c:v>1.6</c:v>
                </c:pt>
                <c:pt idx="2592">
                  <c:v>1.9</c:v>
                </c:pt>
                <c:pt idx="2593">
                  <c:v>1.8</c:v>
                </c:pt>
                <c:pt idx="2594">
                  <c:v>2.5</c:v>
                </c:pt>
                <c:pt idx="2595">
                  <c:v>2.6</c:v>
                </c:pt>
                <c:pt idx="2596">
                  <c:v>2.6</c:v>
                </c:pt>
                <c:pt idx="2597">
                  <c:v>2.6</c:v>
                </c:pt>
                <c:pt idx="2598">
                  <c:v>3.3</c:v>
                </c:pt>
                <c:pt idx="2599">
                  <c:v>3.5</c:v>
                </c:pt>
                <c:pt idx="2600">
                  <c:v>3.6</c:v>
                </c:pt>
                <c:pt idx="2601">
                  <c:v>3.6</c:v>
                </c:pt>
                <c:pt idx="2602">
                  <c:v>3.7</c:v>
                </c:pt>
                <c:pt idx="2603">
                  <c:v>3.2</c:v>
                </c:pt>
                <c:pt idx="2604">
                  <c:v>2.8</c:v>
                </c:pt>
                <c:pt idx="2605">
                  <c:v>3.1</c:v>
                </c:pt>
                <c:pt idx="2606">
                  <c:v>3.6</c:v>
                </c:pt>
                <c:pt idx="2607">
                  <c:v>4.1</c:v>
                </c:pt>
                <c:pt idx="2608">
                  <c:v>4.3</c:v>
                </c:pt>
                <c:pt idx="2609">
                  <c:v>3.7</c:v>
                </c:pt>
                <c:pt idx="2610">
                  <c:v>3.4</c:v>
                </c:pt>
                <c:pt idx="2611">
                  <c:v>3.5</c:v>
                </c:pt>
                <c:pt idx="2612">
                  <c:v>3.5</c:v>
                </c:pt>
                <c:pt idx="2613">
                  <c:v>3.3</c:v>
                </c:pt>
                <c:pt idx="2614">
                  <c:v>3.5</c:v>
                </c:pt>
                <c:pt idx="2615">
                  <c:v>3.7</c:v>
                </c:pt>
                <c:pt idx="2616">
                  <c:v>3.9</c:v>
                </c:pt>
                <c:pt idx="2617">
                  <c:v>3.6</c:v>
                </c:pt>
                <c:pt idx="2618">
                  <c:v>3.3</c:v>
                </c:pt>
                <c:pt idx="2619">
                  <c:v>3.2</c:v>
                </c:pt>
                <c:pt idx="2620">
                  <c:v>3.5</c:v>
                </c:pt>
                <c:pt idx="2621">
                  <c:v>3</c:v>
                </c:pt>
                <c:pt idx="2622">
                  <c:v>2.4</c:v>
                </c:pt>
                <c:pt idx="2623">
                  <c:v>2.6</c:v>
                </c:pt>
                <c:pt idx="2624">
                  <c:v>3</c:v>
                </c:pt>
                <c:pt idx="2625">
                  <c:v>3.1</c:v>
                </c:pt>
                <c:pt idx="2626">
                  <c:v>3</c:v>
                </c:pt>
                <c:pt idx="2627">
                  <c:v>2.1</c:v>
                </c:pt>
                <c:pt idx="2628">
                  <c:v>2</c:v>
                </c:pt>
                <c:pt idx="2629">
                  <c:v>2.4</c:v>
                </c:pt>
                <c:pt idx="2630">
                  <c:v>3.1</c:v>
                </c:pt>
                <c:pt idx="2631">
                  <c:v>3.8</c:v>
                </c:pt>
                <c:pt idx="2632">
                  <c:v>3.3</c:v>
                </c:pt>
                <c:pt idx="2633">
                  <c:v>3.7</c:v>
                </c:pt>
                <c:pt idx="2634">
                  <c:v>2.7</c:v>
                </c:pt>
                <c:pt idx="2635">
                  <c:v>1.6</c:v>
                </c:pt>
                <c:pt idx="2636">
                  <c:v>1.5</c:v>
                </c:pt>
                <c:pt idx="2637">
                  <c:v>0.9</c:v>
                </c:pt>
                <c:pt idx="2638">
                  <c:v>1.6</c:v>
                </c:pt>
                <c:pt idx="2639">
                  <c:v>2</c:v>
                </c:pt>
                <c:pt idx="2640">
                  <c:v>2.5</c:v>
                </c:pt>
                <c:pt idx="2641">
                  <c:v>2.8</c:v>
                </c:pt>
                <c:pt idx="2642">
                  <c:v>3.2</c:v>
                </c:pt>
                <c:pt idx="2643">
                  <c:v>3.1</c:v>
                </c:pt>
                <c:pt idx="2644">
                  <c:v>3.3</c:v>
                </c:pt>
                <c:pt idx="2645">
                  <c:v>3.7</c:v>
                </c:pt>
                <c:pt idx="2646">
                  <c:v>4.3</c:v>
                </c:pt>
                <c:pt idx="2647">
                  <c:v>4.5</c:v>
                </c:pt>
                <c:pt idx="2648">
                  <c:v>4.8</c:v>
                </c:pt>
                <c:pt idx="2649">
                  <c:v>4.6</c:v>
                </c:pt>
                <c:pt idx="2650">
                  <c:v>5.1</c:v>
                </c:pt>
                <c:pt idx="2651">
                  <c:v>4.8</c:v>
                </c:pt>
                <c:pt idx="2652">
                  <c:v>5.3</c:v>
                </c:pt>
                <c:pt idx="2653">
                  <c:v>6.2</c:v>
                </c:pt>
                <c:pt idx="2654">
                  <c:v>7.3</c:v>
                </c:pt>
                <c:pt idx="2655">
                  <c:v>7.7</c:v>
                </c:pt>
                <c:pt idx="2656">
                  <c:v>8.1</c:v>
                </c:pt>
                <c:pt idx="2657">
                  <c:v>7.9</c:v>
                </c:pt>
                <c:pt idx="2658">
                  <c:v>8.2</c:v>
                </c:pt>
                <c:pt idx="2659">
                  <c:v>8.4</c:v>
                </c:pt>
                <c:pt idx="2660">
                  <c:v>8.3</c:v>
                </c:pt>
                <c:pt idx="2661">
                  <c:v>8.5</c:v>
                </c:pt>
                <c:pt idx="2662">
                  <c:v>8.5</c:v>
                </c:pt>
                <c:pt idx="2663">
                  <c:v>8.8</c:v>
                </c:pt>
                <c:pt idx="2664">
                  <c:v>8.8</c:v>
                </c:pt>
                <c:pt idx="2665">
                  <c:v>8.8</c:v>
                </c:pt>
                <c:pt idx="2666">
                  <c:v>8.8</c:v>
                </c:pt>
                <c:pt idx="2667">
                  <c:v>8.9</c:v>
                </c:pt>
                <c:pt idx="2668">
                  <c:v>9</c:v>
                </c:pt>
                <c:pt idx="2669">
                  <c:v>9</c:v>
                </c:pt>
                <c:pt idx="2670">
                  <c:v>8.9</c:v>
                </c:pt>
                <c:pt idx="2671">
                  <c:v>9.1</c:v>
                </c:pt>
                <c:pt idx="2672">
                  <c:v>9</c:v>
                </c:pt>
                <c:pt idx="2673">
                  <c:v>9.2</c:v>
                </c:pt>
                <c:pt idx="2674">
                  <c:v>9.4</c:v>
                </c:pt>
                <c:pt idx="2675">
                  <c:v>9.5</c:v>
                </c:pt>
                <c:pt idx="2676">
                  <c:v>9.5</c:v>
                </c:pt>
                <c:pt idx="2677">
                  <c:v>9.6</c:v>
                </c:pt>
                <c:pt idx="2678">
                  <c:v>9.9</c:v>
                </c:pt>
                <c:pt idx="2679">
                  <c:v>9.8</c:v>
                </c:pt>
                <c:pt idx="2680">
                  <c:v>9.4</c:v>
                </c:pt>
                <c:pt idx="2681">
                  <c:v>9.5</c:v>
                </c:pt>
                <c:pt idx="2682">
                  <c:v>9.8</c:v>
                </c:pt>
                <c:pt idx="2683">
                  <c:v>9.4</c:v>
                </c:pt>
                <c:pt idx="2684">
                  <c:v>9.3</c:v>
                </c:pt>
                <c:pt idx="2685">
                  <c:v>9.3</c:v>
                </c:pt>
                <c:pt idx="2686">
                  <c:v>9.5</c:v>
                </c:pt>
                <c:pt idx="2687">
                  <c:v>9.5</c:v>
                </c:pt>
                <c:pt idx="2688">
                  <c:v>9.5</c:v>
                </c:pt>
                <c:pt idx="2689">
                  <c:v>9.4</c:v>
                </c:pt>
                <c:pt idx="2690">
                  <c:v>9.4</c:v>
                </c:pt>
                <c:pt idx="2691">
                  <c:v>9.2</c:v>
                </c:pt>
                <c:pt idx="2692">
                  <c:v>8.8</c:v>
                </c:pt>
                <c:pt idx="2693">
                  <c:v>8.6</c:v>
                </c:pt>
                <c:pt idx="2694">
                  <c:v>7.9</c:v>
                </c:pt>
                <c:pt idx="2695">
                  <c:v>7.5</c:v>
                </c:pt>
                <c:pt idx="2696">
                  <c:v>7.3</c:v>
                </c:pt>
                <c:pt idx="2697">
                  <c:v>6.9</c:v>
                </c:pt>
                <c:pt idx="2698">
                  <c:v>6.8</c:v>
                </c:pt>
                <c:pt idx="2699">
                  <c:v>6.8</c:v>
                </c:pt>
                <c:pt idx="2700">
                  <c:v>6.5</c:v>
                </c:pt>
                <c:pt idx="2701">
                  <c:v>6.3</c:v>
                </c:pt>
                <c:pt idx="2702">
                  <c:v>6.3</c:v>
                </c:pt>
                <c:pt idx="2703">
                  <c:v>6.3</c:v>
                </c:pt>
                <c:pt idx="2704">
                  <c:v>5.9</c:v>
                </c:pt>
                <c:pt idx="2705">
                  <c:v>6.1</c:v>
                </c:pt>
                <c:pt idx="2706">
                  <c:v>5.5</c:v>
                </c:pt>
                <c:pt idx="2707">
                  <c:v>4.3</c:v>
                </c:pt>
                <c:pt idx="2708">
                  <c:v>4</c:v>
                </c:pt>
                <c:pt idx="2709">
                  <c:v>3.7</c:v>
                </c:pt>
                <c:pt idx="2710">
                  <c:v>3.7</c:v>
                </c:pt>
                <c:pt idx="2711">
                  <c:v>4.5</c:v>
                </c:pt>
                <c:pt idx="2712">
                  <c:v>3.7</c:v>
                </c:pt>
                <c:pt idx="2713">
                  <c:v>3.7</c:v>
                </c:pt>
                <c:pt idx="2714">
                  <c:v>3.1</c:v>
                </c:pt>
                <c:pt idx="2715">
                  <c:v>3.6</c:v>
                </c:pt>
                <c:pt idx="2716">
                  <c:v>3.3</c:v>
                </c:pt>
                <c:pt idx="2717">
                  <c:v>3.9</c:v>
                </c:pt>
                <c:pt idx="2718">
                  <c:v>5.1</c:v>
                </c:pt>
                <c:pt idx="2719">
                  <c:v>5.3</c:v>
                </c:pt>
                <c:pt idx="2720">
                  <c:v>5.3</c:v>
                </c:pt>
                <c:pt idx="2721">
                  <c:v>5.9</c:v>
                </c:pt>
                <c:pt idx="2722">
                  <c:v>6.3</c:v>
                </c:pt>
                <c:pt idx="2723">
                  <c:v>6.8</c:v>
                </c:pt>
                <c:pt idx="2724">
                  <c:v>7.2</c:v>
                </c:pt>
                <c:pt idx="2725">
                  <c:v>7.1</c:v>
                </c:pt>
                <c:pt idx="2726">
                  <c:v>6.8</c:v>
                </c:pt>
                <c:pt idx="2727">
                  <c:v>6.9</c:v>
                </c:pt>
                <c:pt idx="2728">
                  <c:v>7.2</c:v>
                </c:pt>
                <c:pt idx="2729">
                  <c:v>7.3</c:v>
                </c:pt>
                <c:pt idx="2730">
                  <c:v>7.9</c:v>
                </c:pt>
                <c:pt idx="2731">
                  <c:v>7.6</c:v>
                </c:pt>
                <c:pt idx="2732">
                  <c:v>7.9</c:v>
                </c:pt>
                <c:pt idx="2733">
                  <c:v>8.3</c:v>
                </c:pt>
                <c:pt idx="2734">
                  <c:v>8.8</c:v>
                </c:pt>
                <c:pt idx="2735">
                  <c:v>8.6</c:v>
                </c:pt>
                <c:pt idx="2736">
                  <c:v>8.8</c:v>
                </c:pt>
                <c:pt idx="2737">
                  <c:v>9.2</c:v>
                </c:pt>
                <c:pt idx="2738">
                  <c:v>8.5</c:v>
                </c:pt>
                <c:pt idx="2739">
                  <c:v>8.2</c:v>
                </c:pt>
                <c:pt idx="2740">
                  <c:v>8.6</c:v>
                </c:pt>
                <c:pt idx="2741">
                  <c:v>8.7</c:v>
                </c:pt>
                <c:pt idx="2742">
                  <c:v>9.2</c:v>
                </c:pt>
                <c:pt idx="2743">
                  <c:v>9.5</c:v>
                </c:pt>
                <c:pt idx="2744">
                  <c:v>9.4</c:v>
                </c:pt>
                <c:pt idx="2745">
                  <c:v>9.3</c:v>
                </c:pt>
                <c:pt idx="2746">
                  <c:v>9.4</c:v>
                </c:pt>
                <c:pt idx="2747">
                  <c:v>9.2</c:v>
                </c:pt>
                <c:pt idx="2748">
                  <c:v>9.1</c:v>
                </c:pt>
                <c:pt idx="2749">
                  <c:v>9</c:v>
                </c:pt>
                <c:pt idx="2750">
                  <c:v>8.9</c:v>
                </c:pt>
                <c:pt idx="2751">
                  <c:v>8.6</c:v>
                </c:pt>
                <c:pt idx="2752">
                  <c:v>8.6</c:v>
                </c:pt>
                <c:pt idx="2753">
                  <c:v>8.9</c:v>
                </c:pt>
                <c:pt idx="2754">
                  <c:v>9</c:v>
                </c:pt>
                <c:pt idx="2755">
                  <c:v>9.3</c:v>
                </c:pt>
                <c:pt idx="2756">
                  <c:v>9.6</c:v>
                </c:pt>
                <c:pt idx="2757">
                  <c:v>9.5</c:v>
                </c:pt>
                <c:pt idx="2758">
                  <c:v>9.5</c:v>
                </c:pt>
                <c:pt idx="2759">
                  <c:v>9.5</c:v>
                </c:pt>
                <c:pt idx="2760">
                  <c:v>9.5</c:v>
                </c:pt>
                <c:pt idx="2761">
                  <c:v>9.6</c:v>
                </c:pt>
                <c:pt idx="2762">
                  <c:v>9.4</c:v>
                </c:pt>
                <c:pt idx="2763">
                  <c:v>9.4</c:v>
                </c:pt>
                <c:pt idx="2764">
                  <c:v>9.5</c:v>
                </c:pt>
                <c:pt idx="2765">
                  <c:v>9.5</c:v>
                </c:pt>
                <c:pt idx="2766">
                  <c:v>9.3</c:v>
                </c:pt>
                <c:pt idx="2767">
                  <c:v>8.5</c:v>
                </c:pt>
                <c:pt idx="2768">
                  <c:v>8.4</c:v>
                </c:pt>
                <c:pt idx="2769">
                  <c:v>8.1</c:v>
                </c:pt>
                <c:pt idx="2770">
                  <c:v>8.2</c:v>
                </c:pt>
                <c:pt idx="2771">
                  <c:v>8.1</c:v>
                </c:pt>
                <c:pt idx="2772">
                  <c:v>7.7</c:v>
                </c:pt>
                <c:pt idx="2773">
                  <c:v>7.3</c:v>
                </c:pt>
                <c:pt idx="2774">
                  <c:v>6.7</c:v>
                </c:pt>
                <c:pt idx="2775">
                  <c:v>6.3</c:v>
                </c:pt>
                <c:pt idx="2776">
                  <c:v>6.1</c:v>
                </c:pt>
                <c:pt idx="2777">
                  <c:v>6</c:v>
                </c:pt>
                <c:pt idx="2778">
                  <c:v>6.2</c:v>
                </c:pt>
                <c:pt idx="2779">
                  <c:v>5.9</c:v>
                </c:pt>
                <c:pt idx="2780">
                  <c:v>5.8</c:v>
                </c:pt>
                <c:pt idx="2781">
                  <c:v>6</c:v>
                </c:pt>
                <c:pt idx="2782">
                  <c:v>6</c:v>
                </c:pt>
                <c:pt idx="2783">
                  <c:v>6.1</c:v>
                </c:pt>
                <c:pt idx="2784">
                  <c:v>6.1</c:v>
                </c:pt>
                <c:pt idx="2785">
                  <c:v>6.2</c:v>
                </c:pt>
                <c:pt idx="2786">
                  <c:v>6.3</c:v>
                </c:pt>
                <c:pt idx="2787">
                  <c:v>6.4</c:v>
                </c:pt>
                <c:pt idx="2788">
                  <c:v>6.4</c:v>
                </c:pt>
                <c:pt idx="2789">
                  <c:v>6.4</c:v>
                </c:pt>
                <c:pt idx="2790">
                  <c:v>6.5</c:v>
                </c:pt>
                <c:pt idx="2791">
                  <c:v>6.6</c:v>
                </c:pt>
                <c:pt idx="2792">
                  <c:v>6.7</c:v>
                </c:pt>
                <c:pt idx="2793">
                  <c:v>7</c:v>
                </c:pt>
                <c:pt idx="2794">
                  <c:v>7.3</c:v>
                </c:pt>
                <c:pt idx="2795">
                  <c:v>7.4</c:v>
                </c:pt>
                <c:pt idx="2796">
                  <c:v>7.5</c:v>
                </c:pt>
                <c:pt idx="2797">
                  <c:v>7.4</c:v>
                </c:pt>
                <c:pt idx="2798">
                  <c:v>7.5</c:v>
                </c:pt>
                <c:pt idx="2799">
                  <c:v>7.8</c:v>
                </c:pt>
                <c:pt idx="2800">
                  <c:v>8.4</c:v>
                </c:pt>
                <c:pt idx="2801">
                  <c:v>9.3</c:v>
                </c:pt>
                <c:pt idx="2802">
                  <c:v>8.2</c:v>
                </c:pt>
                <c:pt idx="2803">
                  <c:v>8.1</c:v>
                </c:pt>
                <c:pt idx="2804">
                  <c:v>8.4</c:v>
                </c:pt>
                <c:pt idx="2805">
                  <c:v>8.9</c:v>
                </c:pt>
                <c:pt idx="2806">
                  <c:v>8.6</c:v>
                </c:pt>
                <c:pt idx="2807">
                  <c:v>8.6</c:v>
                </c:pt>
                <c:pt idx="2808">
                  <c:v>8.6</c:v>
                </c:pt>
                <c:pt idx="2809">
                  <c:v>9</c:v>
                </c:pt>
                <c:pt idx="2810">
                  <c:v>9</c:v>
                </c:pt>
                <c:pt idx="2811">
                  <c:v>8.9</c:v>
                </c:pt>
                <c:pt idx="2812">
                  <c:v>9.1</c:v>
                </c:pt>
                <c:pt idx="2813">
                  <c:v>8.9</c:v>
                </c:pt>
                <c:pt idx="2814">
                  <c:v>9</c:v>
                </c:pt>
                <c:pt idx="2815">
                  <c:v>9.2</c:v>
                </c:pt>
                <c:pt idx="2816">
                  <c:v>9.1</c:v>
                </c:pt>
                <c:pt idx="2817">
                  <c:v>9.4</c:v>
                </c:pt>
                <c:pt idx="2818">
                  <c:v>9.2</c:v>
                </c:pt>
                <c:pt idx="2819">
                  <c:v>9.1</c:v>
                </c:pt>
                <c:pt idx="2820">
                  <c:v>8.9</c:v>
                </c:pt>
                <c:pt idx="2821">
                  <c:v>9.1</c:v>
                </c:pt>
                <c:pt idx="2822">
                  <c:v>9</c:v>
                </c:pt>
                <c:pt idx="2823">
                  <c:v>8.9</c:v>
                </c:pt>
                <c:pt idx="2824">
                  <c:v>8.8</c:v>
                </c:pt>
                <c:pt idx="2825">
                  <c:v>8.6</c:v>
                </c:pt>
                <c:pt idx="2826">
                  <c:v>8.4</c:v>
                </c:pt>
                <c:pt idx="2827">
                  <c:v>8.4</c:v>
                </c:pt>
                <c:pt idx="2828">
                  <c:v>8.5</c:v>
                </c:pt>
                <c:pt idx="2829">
                  <c:v>8.5</c:v>
                </c:pt>
                <c:pt idx="2830">
                  <c:v>8.6</c:v>
                </c:pt>
                <c:pt idx="2831">
                  <c:v>8.5</c:v>
                </c:pt>
                <c:pt idx="2832">
                  <c:v>8.5</c:v>
                </c:pt>
                <c:pt idx="2833">
                  <c:v>8.6</c:v>
                </c:pt>
                <c:pt idx="2834">
                  <c:v>8.5</c:v>
                </c:pt>
                <c:pt idx="2835">
                  <c:v>8.4</c:v>
                </c:pt>
                <c:pt idx="2836">
                  <c:v>8.4</c:v>
                </c:pt>
                <c:pt idx="2837">
                  <c:v>8.4</c:v>
                </c:pt>
                <c:pt idx="2838">
                  <c:v>8.3</c:v>
                </c:pt>
                <c:pt idx="2839">
                  <c:v>8.4</c:v>
                </c:pt>
                <c:pt idx="2840">
                  <c:v>8.3</c:v>
                </c:pt>
                <c:pt idx="2841">
                  <c:v>8.3</c:v>
                </c:pt>
                <c:pt idx="2842">
                  <c:v>8.3</c:v>
                </c:pt>
                <c:pt idx="2843">
                  <c:v>8.3</c:v>
                </c:pt>
                <c:pt idx="2844">
                  <c:v>8.2</c:v>
                </c:pt>
                <c:pt idx="2845">
                  <c:v>8.2</c:v>
                </c:pt>
                <c:pt idx="2846">
                  <c:v>7.7</c:v>
                </c:pt>
                <c:pt idx="2847">
                  <c:v>6.6</c:v>
                </c:pt>
                <c:pt idx="2848">
                  <c:v>6.6</c:v>
                </c:pt>
                <c:pt idx="2849">
                  <c:v>6.2</c:v>
                </c:pt>
                <c:pt idx="2850">
                  <c:v>5.9</c:v>
                </c:pt>
                <c:pt idx="2851">
                  <c:v>5.7</c:v>
                </c:pt>
                <c:pt idx="2852">
                  <c:v>5.7</c:v>
                </c:pt>
                <c:pt idx="2853">
                  <c:v>5.8</c:v>
                </c:pt>
                <c:pt idx="2854">
                  <c:v>5.6</c:v>
                </c:pt>
                <c:pt idx="2855">
                  <c:v>5.6</c:v>
                </c:pt>
                <c:pt idx="2856">
                  <c:v>5.6</c:v>
                </c:pt>
                <c:pt idx="2857">
                  <c:v>5.8</c:v>
                </c:pt>
                <c:pt idx="2858">
                  <c:v>5.7</c:v>
                </c:pt>
                <c:pt idx="2859">
                  <c:v>5.5</c:v>
                </c:pt>
                <c:pt idx="2860">
                  <c:v>5.5</c:v>
                </c:pt>
                <c:pt idx="2861">
                  <c:v>5.4</c:v>
                </c:pt>
                <c:pt idx="2862">
                  <c:v>5.1</c:v>
                </c:pt>
                <c:pt idx="2863">
                  <c:v>4.9</c:v>
                </c:pt>
                <c:pt idx="2864">
                  <c:v>4.5</c:v>
                </c:pt>
                <c:pt idx="2865">
                  <c:v>4.5</c:v>
                </c:pt>
                <c:pt idx="2866">
                  <c:v>4.7</c:v>
                </c:pt>
                <c:pt idx="2867">
                  <c:v>4.9</c:v>
                </c:pt>
                <c:pt idx="2868">
                  <c:v>5</c:v>
                </c:pt>
                <c:pt idx="2869">
                  <c:v>5.3</c:v>
                </c:pt>
                <c:pt idx="2870">
                  <c:v>5.4</c:v>
                </c:pt>
                <c:pt idx="2871">
                  <c:v>5.4</c:v>
                </c:pt>
                <c:pt idx="2872">
                  <c:v>5.5</c:v>
                </c:pt>
                <c:pt idx="2873">
                  <c:v>5.5</c:v>
                </c:pt>
                <c:pt idx="2874">
                  <c:v>5.4</c:v>
                </c:pt>
                <c:pt idx="2875">
                  <c:v>5.4</c:v>
                </c:pt>
                <c:pt idx="2876">
                  <c:v>5.3</c:v>
                </c:pt>
                <c:pt idx="2877">
                  <c:v>5.2</c:v>
                </c:pt>
                <c:pt idx="2878">
                  <c:v>5.3</c:v>
                </c:pt>
                <c:pt idx="2879">
                  <c:v>5.2</c:v>
                </c:pt>
                <c:pt idx="2880">
                  <c:v>5.6</c:v>
                </c:pt>
                <c:pt idx="2881">
                  <c:v>5.2</c:v>
                </c:pt>
                <c:pt idx="2882">
                  <c:v>4.7</c:v>
                </c:pt>
                <c:pt idx="2883">
                  <c:v>4.8</c:v>
                </c:pt>
                <c:pt idx="2884">
                  <c:v>4.8</c:v>
                </c:pt>
                <c:pt idx="2885">
                  <c:v>4.9</c:v>
                </c:pt>
                <c:pt idx="2886">
                  <c:v>4.9</c:v>
                </c:pt>
                <c:pt idx="2887">
                  <c:v>4.9</c:v>
                </c:pt>
                <c:pt idx="2888">
                  <c:v>5</c:v>
                </c:pt>
                <c:pt idx="2889">
                  <c:v>5</c:v>
                </c:pt>
                <c:pt idx="2890">
                  <c:v>5</c:v>
                </c:pt>
                <c:pt idx="2891">
                  <c:v>4.9</c:v>
                </c:pt>
                <c:pt idx="2892">
                  <c:v>4.8</c:v>
                </c:pt>
                <c:pt idx="2893">
                  <c:v>4.7</c:v>
                </c:pt>
                <c:pt idx="2894">
                  <c:v>4.6</c:v>
                </c:pt>
                <c:pt idx="2895">
                  <c:v>4.4</c:v>
                </c:pt>
                <c:pt idx="2896">
                  <c:v>4.2</c:v>
                </c:pt>
                <c:pt idx="2897">
                  <c:v>3.9</c:v>
                </c:pt>
                <c:pt idx="2898">
                  <c:v>4</c:v>
                </c:pt>
                <c:pt idx="2899">
                  <c:v>4.1</c:v>
                </c:pt>
                <c:pt idx="2900">
                  <c:v>4</c:v>
                </c:pt>
                <c:pt idx="2901">
                  <c:v>3.9</c:v>
                </c:pt>
                <c:pt idx="2902">
                  <c:v>3.6</c:v>
                </c:pt>
                <c:pt idx="2903">
                  <c:v>3.5</c:v>
                </c:pt>
                <c:pt idx="2904">
                  <c:v>3.2</c:v>
                </c:pt>
                <c:pt idx="2905">
                  <c:v>3.3</c:v>
                </c:pt>
                <c:pt idx="2906">
                  <c:v>3.4</c:v>
                </c:pt>
                <c:pt idx="2907">
                  <c:v>3.5</c:v>
                </c:pt>
                <c:pt idx="2908">
                  <c:v>3.8</c:v>
                </c:pt>
                <c:pt idx="2909">
                  <c:v>3.8</c:v>
                </c:pt>
                <c:pt idx="2910">
                  <c:v>3.7</c:v>
                </c:pt>
                <c:pt idx="2911">
                  <c:v>4</c:v>
                </c:pt>
                <c:pt idx="2912">
                  <c:v>3.9</c:v>
                </c:pt>
                <c:pt idx="2913">
                  <c:v>3.6</c:v>
                </c:pt>
                <c:pt idx="2914">
                  <c:v>3.5</c:v>
                </c:pt>
                <c:pt idx="2915">
                  <c:v>3.9</c:v>
                </c:pt>
                <c:pt idx="2916">
                  <c:v>3.3</c:v>
                </c:pt>
                <c:pt idx="2917">
                  <c:v>3.1</c:v>
                </c:pt>
                <c:pt idx="2918">
                  <c:v>3.5</c:v>
                </c:pt>
                <c:pt idx="2919">
                  <c:v>3.5</c:v>
                </c:pt>
                <c:pt idx="2920">
                  <c:v>4</c:v>
                </c:pt>
                <c:pt idx="2921">
                  <c:v>4.2</c:v>
                </c:pt>
                <c:pt idx="2922">
                  <c:v>4.2</c:v>
                </c:pt>
                <c:pt idx="2923">
                  <c:v>4.4</c:v>
                </c:pt>
                <c:pt idx="2924">
                  <c:v>4.6</c:v>
                </c:pt>
                <c:pt idx="2925">
                  <c:v>4.5</c:v>
                </c:pt>
                <c:pt idx="2926">
                  <c:v>4.5</c:v>
                </c:pt>
                <c:pt idx="2927">
                  <c:v>4.4</c:v>
                </c:pt>
                <c:pt idx="2928">
                  <c:v>4.3</c:v>
                </c:pt>
                <c:pt idx="2929">
                  <c:v>4.1</c:v>
                </c:pt>
                <c:pt idx="2930">
                  <c:v>4.2</c:v>
                </c:pt>
                <c:pt idx="2931">
                  <c:v>4.3</c:v>
                </c:pt>
                <c:pt idx="2932">
                  <c:v>4.4</c:v>
                </c:pt>
                <c:pt idx="2933">
                  <c:v>4.5</c:v>
                </c:pt>
                <c:pt idx="2934">
                  <c:v>4.6</c:v>
                </c:pt>
                <c:pt idx="2935">
                  <c:v>4.8</c:v>
                </c:pt>
                <c:pt idx="2936">
                  <c:v>4.8</c:v>
                </c:pt>
                <c:pt idx="2937">
                  <c:v>4.9</c:v>
                </c:pt>
                <c:pt idx="2938">
                  <c:v>5.4</c:v>
                </c:pt>
                <c:pt idx="2939">
                  <c:v>5.6</c:v>
                </c:pt>
                <c:pt idx="2940">
                  <c:v>5.9</c:v>
                </c:pt>
                <c:pt idx="2941">
                  <c:v>5.9</c:v>
                </c:pt>
                <c:pt idx="2942">
                  <c:v>5.9</c:v>
                </c:pt>
                <c:pt idx="2943">
                  <c:v>6</c:v>
                </c:pt>
                <c:pt idx="2944">
                  <c:v>6.6</c:v>
                </c:pt>
                <c:pt idx="2945">
                  <c:v>6.8</c:v>
                </c:pt>
                <c:pt idx="2946">
                  <c:v>6.2</c:v>
                </c:pt>
                <c:pt idx="2947">
                  <c:v>6.6</c:v>
                </c:pt>
                <c:pt idx="2948">
                  <c:v>6.5</c:v>
                </c:pt>
                <c:pt idx="2949">
                  <c:v>6.3</c:v>
                </c:pt>
                <c:pt idx="2950">
                  <c:v>6.4</c:v>
                </c:pt>
                <c:pt idx="2951">
                  <c:v>6.4</c:v>
                </c:pt>
                <c:pt idx="2952">
                  <c:v>6.3</c:v>
                </c:pt>
                <c:pt idx="2953">
                  <c:v>6.4</c:v>
                </c:pt>
                <c:pt idx="2954">
                  <c:v>5.9</c:v>
                </c:pt>
                <c:pt idx="2955">
                  <c:v>6.1</c:v>
                </c:pt>
                <c:pt idx="2956">
                  <c:v>6.1</c:v>
                </c:pt>
                <c:pt idx="2957">
                  <c:v>6.1</c:v>
                </c:pt>
                <c:pt idx="2958">
                  <c:v>6.1</c:v>
                </c:pt>
                <c:pt idx="2959">
                  <c:v>6</c:v>
                </c:pt>
                <c:pt idx="2960">
                  <c:v>6.1</c:v>
                </c:pt>
                <c:pt idx="2961">
                  <c:v>6.1</c:v>
                </c:pt>
                <c:pt idx="2962">
                  <c:v>6.1</c:v>
                </c:pt>
                <c:pt idx="2963">
                  <c:v>6.2</c:v>
                </c:pt>
                <c:pt idx="2964">
                  <c:v>6.1</c:v>
                </c:pt>
                <c:pt idx="2965">
                  <c:v>6.1</c:v>
                </c:pt>
                <c:pt idx="2966">
                  <c:v>6.1</c:v>
                </c:pt>
                <c:pt idx="2967">
                  <c:v>6.2</c:v>
                </c:pt>
                <c:pt idx="2968">
                  <c:v>6.3</c:v>
                </c:pt>
                <c:pt idx="2969">
                  <c:v>6.4</c:v>
                </c:pt>
                <c:pt idx="2970">
                  <c:v>6.4</c:v>
                </c:pt>
                <c:pt idx="2971">
                  <c:v>6.4</c:v>
                </c:pt>
                <c:pt idx="2972">
                  <c:v>6.5</c:v>
                </c:pt>
                <c:pt idx="2973">
                  <c:v>6.5</c:v>
                </c:pt>
                <c:pt idx="2974">
                  <c:v>6.5</c:v>
                </c:pt>
                <c:pt idx="2975">
                  <c:v>6.6</c:v>
                </c:pt>
                <c:pt idx="2976">
                  <c:v>6.6</c:v>
                </c:pt>
                <c:pt idx="2977">
                  <c:v>6.5</c:v>
                </c:pt>
                <c:pt idx="2978">
                  <c:v>6.4</c:v>
                </c:pt>
                <c:pt idx="2979">
                  <c:v>6.1</c:v>
                </c:pt>
                <c:pt idx="2980">
                  <c:v>6.2</c:v>
                </c:pt>
                <c:pt idx="2981">
                  <c:v>6</c:v>
                </c:pt>
                <c:pt idx="2982">
                  <c:v>5.9</c:v>
                </c:pt>
                <c:pt idx="2983">
                  <c:v>5.6</c:v>
                </c:pt>
                <c:pt idx="2984">
                  <c:v>5.5</c:v>
                </c:pt>
                <c:pt idx="2985">
                  <c:v>5.2</c:v>
                </c:pt>
                <c:pt idx="2986">
                  <c:v>5</c:v>
                </c:pt>
                <c:pt idx="2987">
                  <c:v>4.8</c:v>
                </c:pt>
                <c:pt idx="2988">
                  <c:v>4.7</c:v>
                </c:pt>
                <c:pt idx="2989">
                  <c:v>4.8</c:v>
                </c:pt>
                <c:pt idx="2990">
                  <c:v>4.7</c:v>
                </c:pt>
                <c:pt idx="2991">
                  <c:v>4.6</c:v>
                </c:pt>
                <c:pt idx="2992">
                  <c:v>4.5</c:v>
                </c:pt>
                <c:pt idx="2993">
                  <c:v>4.6</c:v>
                </c:pt>
                <c:pt idx="2994">
                  <c:v>4.3</c:v>
                </c:pt>
                <c:pt idx="2995">
                  <c:v>4.2</c:v>
                </c:pt>
                <c:pt idx="2996">
                  <c:v>4.1</c:v>
                </c:pt>
                <c:pt idx="2997">
                  <c:v>4</c:v>
                </c:pt>
                <c:pt idx="2998">
                  <c:v>3.8</c:v>
                </c:pt>
                <c:pt idx="2999">
                  <c:v>3.4</c:v>
                </c:pt>
                <c:pt idx="3000">
                  <c:v>3.2</c:v>
                </c:pt>
                <c:pt idx="3001">
                  <c:v>3.4</c:v>
                </c:pt>
                <c:pt idx="3002">
                  <c:v>3.3</c:v>
                </c:pt>
                <c:pt idx="3003">
                  <c:v>2.9</c:v>
                </c:pt>
                <c:pt idx="3004">
                  <c:v>3</c:v>
                </c:pt>
                <c:pt idx="3005">
                  <c:v>3</c:v>
                </c:pt>
                <c:pt idx="3006">
                  <c:v>3</c:v>
                </c:pt>
                <c:pt idx="3007">
                  <c:v>3.1</c:v>
                </c:pt>
                <c:pt idx="3008">
                  <c:v>3</c:v>
                </c:pt>
                <c:pt idx="3009">
                  <c:v>2.8</c:v>
                </c:pt>
                <c:pt idx="3010">
                  <c:v>4.1</c:v>
                </c:pt>
                <c:pt idx="3011">
                  <c:v>5.4</c:v>
                </c:pt>
                <c:pt idx="3012">
                  <c:v>5.8</c:v>
                </c:pt>
                <c:pt idx="3013">
                  <c:v>4.2</c:v>
                </c:pt>
                <c:pt idx="3014">
                  <c:v>4.1</c:v>
                </c:pt>
                <c:pt idx="3015">
                  <c:v>4.2</c:v>
                </c:pt>
                <c:pt idx="3016">
                  <c:v>4.2</c:v>
                </c:pt>
                <c:pt idx="3017">
                  <c:v>4</c:v>
                </c:pt>
                <c:pt idx="3018">
                  <c:v>4</c:v>
                </c:pt>
                <c:pt idx="3019">
                  <c:v>4.1</c:v>
                </c:pt>
                <c:pt idx="3020">
                  <c:v>4.1</c:v>
                </c:pt>
                <c:pt idx="3021">
                  <c:v>3.8</c:v>
                </c:pt>
                <c:pt idx="3022">
                  <c:v>3.7</c:v>
                </c:pt>
                <c:pt idx="3023">
                  <c:v>3.4</c:v>
                </c:pt>
                <c:pt idx="3024">
                  <c:v>3.6</c:v>
                </c:pt>
                <c:pt idx="3025">
                  <c:v>3.9</c:v>
                </c:pt>
                <c:pt idx="3026">
                  <c:v>4.2</c:v>
                </c:pt>
                <c:pt idx="3027">
                  <c:v>4.8</c:v>
                </c:pt>
                <c:pt idx="3028">
                  <c:v>3.7</c:v>
                </c:pt>
                <c:pt idx="3029">
                  <c:v>3.6</c:v>
                </c:pt>
                <c:pt idx="3030">
                  <c:v>3.6</c:v>
                </c:pt>
                <c:pt idx="3031">
                  <c:v>3.4</c:v>
                </c:pt>
                <c:pt idx="3032">
                  <c:v>3.2</c:v>
                </c:pt>
                <c:pt idx="3033">
                  <c:v>3.2</c:v>
                </c:pt>
                <c:pt idx="3034">
                  <c:v>4.7</c:v>
                </c:pt>
                <c:pt idx="3035">
                  <c:v>4.7</c:v>
                </c:pt>
                <c:pt idx="3036">
                  <c:v>4.5</c:v>
                </c:pt>
                <c:pt idx="3037">
                  <c:v>4.2</c:v>
                </c:pt>
                <c:pt idx="3038">
                  <c:v>4.3</c:v>
                </c:pt>
                <c:pt idx="3039">
                  <c:v>4.3</c:v>
                </c:pt>
                <c:pt idx="3040">
                  <c:v>3.7</c:v>
                </c:pt>
                <c:pt idx="3041">
                  <c:v>3.5</c:v>
                </c:pt>
                <c:pt idx="3042">
                  <c:v>3.4</c:v>
                </c:pt>
                <c:pt idx="3043">
                  <c:v>3.2</c:v>
                </c:pt>
                <c:pt idx="3044">
                  <c:v>3</c:v>
                </c:pt>
                <c:pt idx="3045">
                  <c:v>3.1</c:v>
                </c:pt>
                <c:pt idx="3046">
                  <c:v>3.2</c:v>
                </c:pt>
                <c:pt idx="3047">
                  <c:v>3.4</c:v>
                </c:pt>
                <c:pt idx="3048">
                  <c:v>3.4</c:v>
                </c:pt>
                <c:pt idx="3049">
                  <c:v>2.9</c:v>
                </c:pt>
                <c:pt idx="3050">
                  <c:v>3</c:v>
                </c:pt>
                <c:pt idx="3051">
                  <c:v>3</c:v>
                </c:pt>
                <c:pt idx="3052">
                  <c:v>2.8</c:v>
                </c:pt>
                <c:pt idx="3053">
                  <c:v>2.9</c:v>
                </c:pt>
                <c:pt idx="3054">
                  <c:v>3.1</c:v>
                </c:pt>
                <c:pt idx="3055">
                  <c:v>3.2</c:v>
                </c:pt>
                <c:pt idx="3056">
                  <c:v>3.1</c:v>
                </c:pt>
                <c:pt idx="3057">
                  <c:v>3.1</c:v>
                </c:pt>
                <c:pt idx="3058">
                  <c:v>3.2</c:v>
                </c:pt>
                <c:pt idx="3059">
                  <c:v>3.2</c:v>
                </c:pt>
                <c:pt idx="3060">
                  <c:v>3.1</c:v>
                </c:pt>
                <c:pt idx="3061">
                  <c:v>3.1</c:v>
                </c:pt>
                <c:pt idx="3062">
                  <c:v>3</c:v>
                </c:pt>
                <c:pt idx="3063">
                  <c:v>2.8</c:v>
                </c:pt>
                <c:pt idx="3064">
                  <c:v>2.7</c:v>
                </c:pt>
                <c:pt idx="3065">
                  <c:v>2.7</c:v>
                </c:pt>
                <c:pt idx="3066">
                  <c:v>2.5</c:v>
                </c:pt>
                <c:pt idx="3067">
                  <c:v>2.5</c:v>
                </c:pt>
                <c:pt idx="3068">
                  <c:v>2.5</c:v>
                </c:pt>
                <c:pt idx="3069">
                  <c:v>2.4</c:v>
                </c:pt>
                <c:pt idx="3070">
                  <c:v>2.5</c:v>
                </c:pt>
                <c:pt idx="3071">
                  <c:v>2.6</c:v>
                </c:pt>
                <c:pt idx="3072">
                  <c:v>2.8</c:v>
                </c:pt>
                <c:pt idx="3073">
                  <c:v>3</c:v>
                </c:pt>
                <c:pt idx="3074">
                  <c:v>3.3</c:v>
                </c:pt>
                <c:pt idx="3075">
                  <c:v>3.5</c:v>
                </c:pt>
                <c:pt idx="3076">
                  <c:v>3.8</c:v>
                </c:pt>
                <c:pt idx="3077">
                  <c:v>3.9</c:v>
                </c:pt>
                <c:pt idx="3078">
                  <c:v>4.2</c:v>
                </c:pt>
                <c:pt idx="3079">
                  <c:v>4.4</c:v>
                </c:pt>
                <c:pt idx="3080">
                  <c:v>4.8</c:v>
                </c:pt>
                <c:pt idx="3081">
                  <c:v>5</c:v>
                </c:pt>
                <c:pt idx="3082">
                  <c:v>5.3</c:v>
                </c:pt>
                <c:pt idx="3083">
                  <c:v>5.5</c:v>
                </c:pt>
                <c:pt idx="3084">
                  <c:v>5.9</c:v>
                </c:pt>
                <c:pt idx="3085">
                  <c:v>6.1</c:v>
                </c:pt>
                <c:pt idx="3086">
                  <c:v>6.6</c:v>
                </c:pt>
                <c:pt idx="3087">
                  <c:v>6.4</c:v>
                </c:pt>
                <c:pt idx="3088">
                  <c:v>6.5</c:v>
                </c:pt>
                <c:pt idx="3089">
                  <c:v>6.1</c:v>
                </c:pt>
                <c:pt idx="3090">
                  <c:v>6.4</c:v>
                </c:pt>
                <c:pt idx="3091">
                  <c:v>6.1</c:v>
                </c:pt>
                <c:pt idx="3092">
                  <c:v>6.1</c:v>
                </c:pt>
                <c:pt idx="3093">
                  <c:v>6.2</c:v>
                </c:pt>
                <c:pt idx="3094">
                  <c:v>6.2</c:v>
                </c:pt>
                <c:pt idx="3095">
                  <c:v>6.3</c:v>
                </c:pt>
                <c:pt idx="3096">
                  <c:v>6</c:v>
                </c:pt>
                <c:pt idx="3097">
                  <c:v>6</c:v>
                </c:pt>
                <c:pt idx="3098">
                  <c:v>6.3</c:v>
                </c:pt>
                <c:pt idx="3099">
                  <c:v>6</c:v>
                </c:pt>
                <c:pt idx="3100">
                  <c:v>6.2</c:v>
                </c:pt>
                <c:pt idx="3101">
                  <c:v>6</c:v>
                </c:pt>
                <c:pt idx="3102">
                  <c:v>6.1</c:v>
                </c:pt>
                <c:pt idx="3103">
                  <c:v>6.5</c:v>
                </c:pt>
                <c:pt idx="3104">
                  <c:v>6.5</c:v>
                </c:pt>
                <c:pt idx="3105">
                  <c:v>6.5</c:v>
                </c:pt>
                <c:pt idx="3106">
                  <c:v>6.6</c:v>
                </c:pt>
                <c:pt idx="3107">
                  <c:v>6.6</c:v>
                </c:pt>
                <c:pt idx="3108">
                  <c:v>6.6</c:v>
                </c:pt>
                <c:pt idx="3109">
                  <c:v>6.6</c:v>
                </c:pt>
                <c:pt idx="3110">
                  <c:v>6.9</c:v>
                </c:pt>
                <c:pt idx="3111">
                  <c:v>6.5</c:v>
                </c:pt>
                <c:pt idx="3112">
                  <c:v>7.2</c:v>
                </c:pt>
                <c:pt idx="3113">
                  <c:v>6.9</c:v>
                </c:pt>
                <c:pt idx="3114">
                  <c:v>7.3</c:v>
                </c:pt>
                <c:pt idx="3115">
                  <c:v>7</c:v>
                </c:pt>
                <c:pt idx="3116">
                  <c:v>7.1</c:v>
                </c:pt>
                <c:pt idx="3117">
                  <c:v>6.8</c:v>
                </c:pt>
                <c:pt idx="3118">
                  <c:v>6.9</c:v>
                </c:pt>
                <c:pt idx="3119">
                  <c:v>6.8</c:v>
                </c:pt>
                <c:pt idx="3120">
                  <c:v>6.9</c:v>
                </c:pt>
                <c:pt idx="3121">
                  <c:v>6.5</c:v>
                </c:pt>
                <c:pt idx="3122">
                  <c:v>6.2</c:v>
                </c:pt>
                <c:pt idx="3123">
                  <c:v>6.1</c:v>
                </c:pt>
                <c:pt idx="3124">
                  <c:v>6.1</c:v>
                </c:pt>
                <c:pt idx="3125">
                  <c:v>6</c:v>
                </c:pt>
                <c:pt idx="3126">
                  <c:v>6</c:v>
                </c:pt>
                <c:pt idx="3127">
                  <c:v>6.1</c:v>
                </c:pt>
                <c:pt idx="3128">
                  <c:v>5.7</c:v>
                </c:pt>
                <c:pt idx="3129">
                  <c:v>5.5</c:v>
                </c:pt>
                <c:pt idx="3130">
                  <c:v>5.5</c:v>
                </c:pt>
                <c:pt idx="3131">
                  <c:v>5.2</c:v>
                </c:pt>
                <c:pt idx="3132">
                  <c:v>5.2</c:v>
                </c:pt>
                <c:pt idx="3133">
                  <c:v>5.1</c:v>
                </c:pt>
                <c:pt idx="3134">
                  <c:v>6.1</c:v>
                </c:pt>
                <c:pt idx="3135">
                  <c:v>5.2</c:v>
                </c:pt>
                <c:pt idx="3136">
                  <c:v>5.2</c:v>
                </c:pt>
                <c:pt idx="3137">
                  <c:v>5.4</c:v>
                </c:pt>
                <c:pt idx="3138">
                  <c:v>5.4</c:v>
                </c:pt>
                <c:pt idx="3139">
                  <c:v>4.9</c:v>
                </c:pt>
                <c:pt idx="3140">
                  <c:v>4.5</c:v>
                </c:pt>
                <c:pt idx="3141">
                  <c:v>4.2</c:v>
                </c:pt>
                <c:pt idx="3142">
                  <c:v>3.9</c:v>
                </c:pt>
                <c:pt idx="3143">
                  <c:v>3.7</c:v>
                </c:pt>
                <c:pt idx="3144">
                  <c:v>3.7</c:v>
                </c:pt>
                <c:pt idx="3145">
                  <c:v>3.5</c:v>
                </c:pt>
                <c:pt idx="3146">
                  <c:v>3.5</c:v>
                </c:pt>
                <c:pt idx="3147">
                  <c:v>3.5</c:v>
                </c:pt>
                <c:pt idx="3148">
                  <c:v>3.4</c:v>
                </c:pt>
                <c:pt idx="3149">
                  <c:v>3.3</c:v>
                </c:pt>
                <c:pt idx="3150">
                  <c:v>3.4</c:v>
                </c:pt>
                <c:pt idx="3151">
                  <c:v>3.2</c:v>
                </c:pt>
                <c:pt idx="3152">
                  <c:v>3.3</c:v>
                </c:pt>
                <c:pt idx="3153">
                  <c:v>3.3</c:v>
                </c:pt>
                <c:pt idx="3154">
                  <c:v>3.3</c:v>
                </c:pt>
                <c:pt idx="3155">
                  <c:v>3.4</c:v>
                </c:pt>
                <c:pt idx="3156">
                  <c:v>3.5</c:v>
                </c:pt>
                <c:pt idx="3157">
                  <c:v>3.9</c:v>
                </c:pt>
                <c:pt idx="3158">
                  <c:v>3.8</c:v>
                </c:pt>
                <c:pt idx="3159">
                  <c:v>3.5</c:v>
                </c:pt>
                <c:pt idx="3160">
                  <c:v>3.6</c:v>
                </c:pt>
                <c:pt idx="3161">
                  <c:v>3.6</c:v>
                </c:pt>
                <c:pt idx="3162">
                  <c:v>3.4</c:v>
                </c:pt>
                <c:pt idx="3163">
                  <c:v>3.3</c:v>
                </c:pt>
                <c:pt idx="3164">
                  <c:v>3.2</c:v>
                </c:pt>
                <c:pt idx="3165">
                  <c:v>3.2</c:v>
                </c:pt>
                <c:pt idx="3166">
                  <c:v>3.2</c:v>
                </c:pt>
                <c:pt idx="3167">
                  <c:v>3.2</c:v>
                </c:pt>
                <c:pt idx="3168">
                  <c:v>3.1</c:v>
                </c:pt>
                <c:pt idx="3169">
                  <c:v>3.1</c:v>
                </c:pt>
                <c:pt idx="3170">
                  <c:v>3</c:v>
                </c:pt>
                <c:pt idx="3171">
                  <c:v>3</c:v>
                </c:pt>
                <c:pt idx="3172">
                  <c:v>2.8</c:v>
                </c:pt>
                <c:pt idx="3173">
                  <c:v>2.6</c:v>
                </c:pt>
                <c:pt idx="3174">
                  <c:v>2.6</c:v>
                </c:pt>
                <c:pt idx="3175">
                  <c:v>3.2</c:v>
                </c:pt>
                <c:pt idx="3176">
                  <c:v>3.3</c:v>
                </c:pt>
                <c:pt idx="3177">
                  <c:v>3.4</c:v>
                </c:pt>
                <c:pt idx="3178">
                  <c:v>2.6</c:v>
                </c:pt>
                <c:pt idx="3179">
                  <c:v>2.3</c:v>
                </c:pt>
                <c:pt idx="3180">
                  <c:v>2.6</c:v>
                </c:pt>
                <c:pt idx="3181">
                  <c:v>2.8</c:v>
                </c:pt>
                <c:pt idx="3182">
                  <c:v>2.8</c:v>
                </c:pt>
                <c:pt idx="3183">
                  <c:v>2.7</c:v>
                </c:pt>
                <c:pt idx="3184">
                  <c:v>2.5</c:v>
                </c:pt>
                <c:pt idx="3185">
                  <c:v>2.2</c:v>
                </c:pt>
                <c:pt idx="3186">
                  <c:v>2.6</c:v>
                </c:pt>
                <c:pt idx="3187">
                  <c:v>2.9</c:v>
                </c:pt>
                <c:pt idx="3188">
                  <c:v>3.1</c:v>
                </c:pt>
                <c:pt idx="3189">
                  <c:v>3</c:v>
                </c:pt>
                <c:pt idx="3190">
                  <c:v>2.8</c:v>
                </c:pt>
                <c:pt idx="3191">
                  <c:v>2.6</c:v>
                </c:pt>
                <c:pt idx="3192">
                  <c:v>2.4</c:v>
                </c:pt>
                <c:pt idx="3193">
                  <c:v>2.1</c:v>
                </c:pt>
                <c:pt idx="3194">
                  <c:v>1.8</c:v>
                </c:pt>
                <c:pt idx="3195">
                  <c:v>1.7</c:v>
                </c:pt>
                <c:pt idx="3196">
                  <c:v>1.5</c:v>
                </c:pt>
                <c:pt idx="3197">
                  <c:v>1.3</c:v>
                </c:pt>
                <c:pt idx="3198">
                  <c:v>1.4</c:v>
                </c:pt>
                <c:pt idx="3199">
                  <c:v>1.1</c:v>
                </c:pt>
                <c:pt idx="3200">
                  <c:v>1.1</c:v>
                </c:pt>
                <c:pt idx="3201">
                  <c:v>1.2</c:v>
                </c:pt>
                <c:pt idx="3202">
                  <c:v>1</c:v>
                </c:pt>
                <c:pt idx="3203">
                  <c:v>0.8</c:v>
                </c:pt>
                <c:pt idx="3204">
                  <c:v>0.6</c:v>
                </c:pt>
                <c:pt idx="3205">
                  <c:v>0.7</c:v>
                </c:pt>
                <c:pt idx="3206">
                  <c:v>1.2</c:v>
                </c:pt>
                <c:pt idx="3207">
                  <c:v>1.3</c:v>
                </c:pt>
                <c:pt idx="3208">
                  <c:v>1</c:v>
                </c:pt>
                <c:pt idx="3209">
                  <c:v>0.9</c:v>
                </c:pt>
                <c:pt idx="3210">
                  <c:v>0.8</c:v>
                </c:pt>
                <c:pt idx="3211">
                  <c:v>1</c:v>
                </c:pt>
                <c:pt idx="3212">
                  <c:v>1.3</c:v>
                </c:pt>
                <c:pt idx="3213">
                  <c:v>1.4</c:v>
                </c:pt>
                <c:pt idx="3214">
                  <c:v>1.4</c:v>
                </c:pt>
                <c:pt idx="3215">
                  <c:v>1.5</c:v>
                </c:pt>
                <c:pt idx="3216">
                  <c:v>1.9</c:v>
                </c:pt>
                <c:pt idx="3217">
                  <c:v>2.3</c:v>
                </c:pt>
                <c:pt idx="3218">
                  <c:v>2.7</c:v>
                </c:pt>
                <c:pt idx="3219">
                  <c:v>2.9</c:v>
                </c:pt>
                <c:pt idx="3220">
                  <c:v>3.5</c:v>
                </c:pt>
                <c:pt idx="3221">
                  <c:v>4.2</c:v>
                </c:pt>
                <c:pt idx="3222">
                  <c:v>4.9</c:v>
                </c:pt>
                <c:pt idx="3223">
                  <c:v>5.1</c:v>
                </c:pt>
                <c:pt idx="3224">
                  <c:v>5.2</c:v>
                </c:pt>
                <c:pt idx="3225">
                  <c:v>5</c:v>
                </c:pt>
                <c:pt idx="3226">
                  <c:v>4.7</c:v>
                </c:pt>
                <c:pt idx="3227">
                  <c:v>4.5</c:v>
                </c:pt>
                <c:pt idx="3228">
                  <c:v>4.4</c:v>
                </c:pt>
                <c:pt idx="3229">
                  <c:v>4.7</c:v>
                </c:pt>
                <c:pt idx="3230">
                  <c:v>4.7</c:v>
                </c:pt>
                <c:pt idx="3231">
                  <c:v>4.8</c:v>
                </c:pt>
                <c:pt idx="3232">
                  <c:v>4.6</c:v>
                </c:pt>
                <c:pt idx="3233">
                  <c:v>4.7</c:v>
                </c:pt>
                <c:pt idx="3234">
                  <c:v>5</c:v>
                </c:pt>
                <c:pt idx="3235">
                  <c:v>6.2</c:v>
                </c:pt>
                <c:pt idx="3236">
                  <c:v>6.7</c:v>
                </c:pt>
                <c:pt idx="3237">
                  <c:v>6.9</c:v>
                </c:pt>
                <c:pt idx="3238">
                  <c:v>7.3</c:v>
                </c:pt>
                <c:pt idx="3239">
                  <c:v>6.9</c:v>
                </c:pt>
                <c:pt idx="3240">
                  <c:v>6.6</c:v>
                </c:pt>
                <c:pt idx="3241">
                  <c:v>6.1</c:v>
                </c:pt>
                <c:pt idx="3242">
                  <c:v>6.2</c:v>
                </c:pt>
                <c:pt idx="3243">
                  <c:v>6.6</c:v>
                </c:pt>
                <c:pt idx="3244">
                  <c:v>6.7</c:v>
                </c:pt>
                <c:pt idx="3245">
                  <c:v>6.6</c:v>
                </c:pt>
                <c:pt idx="3246">
                  <c:v>6.4</c:v>
                </c:pt>
                <c:pt idx="3247">
                  <c:v>6.2</c:v>
                </c:pt>
                <c:pt idx="3248">
                  <c:v>6.1</c:v>
                </c:pt>
                <c:pt idx="3249">
                  <c:v>6.1</c:v>
                </c:pt>
                <c:pt idx="3250">
                  <c:v>6.4</c:v>
                </c:pt>
                <c:pt idx="3251">
                  <c:v>6.3</c:v>
                </c:pt>
                <c:pt idx="3252">
                  <c:v>6.4</c:v>
                </c:pt>
                <c:pt idx="3253">
                  <c:v>6.1</c:v>
                </c:pt>
                <c:pt idx="3254">
                  <c:v>6.1</c:v>
                </c:pt>
                <c:pt idx="3255">
                  <c:v>5.9</c:v>
                </c:pt>
                <c:pt idx="3256">
                  <c:v>6.2</c:v>
                </c:pt>
                <c:pt idx="3257">
                  <c:v>6.2</c:v>
                </c:pt>
                <c:pt idx="3258">
                  <c:v>6.1</c:v>
                </c:pt>
                <c:pt idx="3259">
                  <c:v>6.3</c:v>
                </c:pt>
                <c:pt idx="3260">
                  <c:v>6.8</c:v>
                </c:pt>
                <c:pt idx="3261">
                  <c:v>6.8</c:v>
                </c:pt>
                <c:pt idx="3262">
                  <c:v>6.8</c:v>
                </c:pt>
                <c:pt idx="3263">
                  <c:v>6.2</c:v>
                </c:pt>
                <c:pt idx="3264">
                  <c:v>7.3</c:v>
                </c:pt>
                <c:pt idx="3265">
                  <c:v>7.2</c:v>
                </c:pt>
                <c:pt idx="3266">
                  <c:v>7.8</c:v>
                </c:pt>
                <c:pt idx="3267">
                  <c:v>7.9</c:v>
                </c:pt>
                <c:pt idx="3268">
                  <c:v>8.1</c:v>
                </c:pt>
                <c:pt idx="3269">
                  <c:v>8.3</c:v>
                </c:pt>
                <c:pt idx="3270">
                  <c:v>8.4</c:v>
                </c:pt>
                <c:pt idx="3271">
                  <c:v>8</c:v>
                </c:pt>
                <c:pt idx="3272">
                  <c:v>8.3</c:v>
                </c:pt>
                <c:pt idx="3273">
                  <c:v>8.3</c:v>
                </c:pt>
                <c:pt idx="3274">
                  <c:v>7.3</c:v>
                </c:pt>
                <c:pt idx="3275">
                  <c:v>7.6</c:v>
                </c:pt>
                <c:pt idx="3276">
                  <c:v>7.8</c:v>
                </c:pt>
                <c:pt idx="3277">
                  <c:v>7.7</c:v>
                </c:pt>
                <c:pt idx="3278">
                  <c:v>8.1</c:v>
                </c:pt>
                <c:pt idx="3279">
                  <c:v>8.4</c:v>
                </c:pt>
                <c:pt idx="3280">
                  <c:v>7.9</c:v>
                </c:pt>
                <c:pt idx="3281">
                  <c:v>7.9</c:v>
                </c:pt>
                <c:pt idx="3282">
                  <c:v>8</c:v>
                </c:pt>
                <c:pt idx="3283">
                  <c:v>8</c:v>
                </c:pt>
                <c:pt idx="3284">
                  <c:v>7.8</c:v>
                </c:pt>
                <c:pt idx="3285">
                  <c:v>8.1</c:v>
                </c:pt>
                <c:pt idx="3286">
                  <c:v>8.2</c:v>
                </c:pt>
                <c:pt idx="3287">
                  <c:v>8.2</c:v>
                </c:pt>
                <c:pt idx="3288">
                  <c:v>8.2</c:v>
                </c:pt>
                <c:pt idx="3289">
                  <c:v>8.3</c:v>
                </c:pt>
                <c:pt idx="3290">
                  <c:v>8.3</c:v>
                </c:pt>
                <c:pt idx="3291">
                  <c:v>8.2</c:v>
                </c:pt>
                <c:pt idx="3292">
                  <c:v>7.6</c:v>
                </c:pt>
                <c:pt idx="3293">
                  <c:v>7.1</c:v>
                </c:pt>
                <c:pt idx="3294">
                  <c:v>7.4</c:v>
                </c:pt>
                <c:pt idx="3295">
                  <c:v>7.4</c:v>
                </c:pt>
                <c:pt idx="3296">
                  <c:v>6.8</c:v>
                </c:pt>
                <c:pt idx="3297">
                  <c:v>6.2</c:v>
                </c:pt>
                <c:pt idx="3298">
                  <c:v>6.7</c:v>
                </c:pt>
                <c:pt idx="3299">
                  <c:v>7.4</c:v>
                </c:pt>
                <c:pt idx="3300">
                  <c:v>7.7</c:v>
                </c:pt>
                <c:pt idx="3301">
                  <c:v>6.6</c:v>
                </c:pt>
                <c:pt idx="3302">
                  <c:v>7.4</c:v>
                </c:pt>
                <c:pt idx="3303">
                  <c:v>7.9</c:v>
                </c:pt>
                <c:pt idx="3304">
                  <c:v>8.2</c:v>
                </c:pt>
                <c:pt idx="3305">
                  <c:v>8</c:v>
                </c:pt>
                <c:pt idx="3306">
                  <c:v>7.4</c:v>
                </c:pt>
                <c:pt idx="3307">
                  <c:v>6.2</c:v>
                </c:pt>
                <c:pt idx="3308">
                  <c:v>5.1</c:v>
                </c:pt>
                <c:pt idx="3309">
                  <c:v>5.7</c:v>
                </c:pt>
                <c:pt idx="3310">
                  <c:v>6.4</c:v>
                </c:pt>
                <c:pt idx="3311">
                  <c:v>6.5</c:v>
                </c:pt>
                <c:pt idx="3312">
                  <c:v>6.7</c:v>
                </c:pt>
                <c:pt idx="3313">
                  <c:v>6.9</c:v>
                </c:pt>
                <c:pt idx="3314">
                  <c:v>6.4</c:v>
                </c:pt>
                <c:pt idx="3315">
                  <c:v>6.6</c:v>
                </c:pt>
                <c:pt idx="3316">
                  <c:v>6.9</c:v>
                </c:pt>
                <c:pt idx="3317">
                  <c:v>5.3</c:v>
                </c:pt>
                <c:pt idx="3318">
                  <c:v>4.6</c:v>
                </c:pt>
                <c:pt idx="3319">
                  <c:v>4.6</c:v>
                </c:pt>
                <c:pt idx="3320">
                  <c:v>4.7</c:v>
                </c:pt>
                <c:pt idx="3321">
                  <c:v>5.2</c:v>
                </c:pt>
                <c:pt idx="3322">
                  <c:v>5.5</c:v>
                </c:pt>
                <c:pt idx="3323">
                  <c:v>4.8</c:v>
                </c:pt>
                <c:pt idx="3324">
                  <c:v>5.2</c:v>
                </c:pt>
                <c:pt idx="3325">
                  <c:v>5.4</c:v>
                </c:pt>
                <c:pt idx="3326">
                  <c:v>5.6</c:v>
                </c:pt>
                <c:pt idx="3327">
                  <c:v>5.8</c:v>
                </c:pt>
                <c:pt idx="3328">
                  <c:v>6.1</c:v>
                </c:pt>
                <c:pt idx="3329">
                  <c:v>6.2</c:v>
                </c:pt>
                <c:pt idx="3330">
                  <c:v>6.2</c:v>
                </c:pt>
                <c:pt idx="3331">
                  <c:v>6</c:v>
                </c:pt>
                <c:pt idx="3332">
                  <c:v>6.2</c:v>
                </c:pt>
                <c:pt idx="3333">
                  <c:v>6.5</c:v>
                </c:pt>
                <c:pt idx="3334">
                  <c:v>5.9</c:v>
                </c:pt>
                <c:pt idx="3335">
                  <c:v>6</c:v>
                </c:pt>
                <c:pt idx="3336">
                  <c:v>6</c:v>
                </c:pt>
                <c:pt idx="3337">
                  <c:v>6.4</c:v>
                </c:pt>
                <c:pt idx="3338">
                  <c:v>6.2</c:v>
                </c:pt>
                <c:pt idx="3339">
                  <c:v>6.7</c:v>
                </c:pt>
                <c:pt idx="3340">
                  <c:v>6.7</c:v>
                </c:pt>
                <c:pt idx="3341">
                  <c:v>6.2</c:v>
                </c:pt>
                <c:pt idx="3342">
                  <c:v>6</c:v>
                </c:pt>
                <c:pt idx="3343">
                  <c:v>5.9</c:v>
                </c:pt>
                <c:pt idx="3344">
                  <c:v>5.9</c:v>
                </c:pt>
                <c:pt idx="3345">
                  <c:v>5.8</c:v>
                </c:pt>
                <c:pt idx="3346">
                  <c:v>5.8</c:v>
                </c:pt>
                <c:pt idx="3347">
                  <c:v>5.6</c:v>
                </c:pt>
                <c:pt idx="3348">
                  <c:v>5.7</c:v>
                </c:pt>
                <c:pt idx="3349">
                  <c:v>5.5</c:v>
                </c:pt>
                <c:pt idx="3350">
                  <c:v>5.7</c:v>
                </c:pt>
                <c:pt idx="3351">
                  <c:v>5.8</c:v>
                </c:pt>
                <c:pt idx="3352">
                  <c:v>5.6</c:v>
                </c:pt>
                <c:pt idx="3353">
                  <c:v>5.7</c:v>
                </c:pt>
                <c:pt idx="3354">
                  <c:v>5.2</c:v>
                </c:pt>
                <c:pt idx="3355">
                  <c:v>5.4</c:v>
                </c:pt>
                <c:pt idx="3356">
                  <c:v>5.4</c:v>
                </c:pt>
                <c:pt idx="3357">
                  <c:v>5.7</c:v>
                </c:pt>
                <c:pt idx="3358">
                  <c:v>5.5</c:v>
                </c:pt>
                <c:pt idx="3359">
                  <c:v>5.4</c:v>
                </c:pt>
                <c:pt idx="3360">
                  <c:v>5.5</c:v>
                </c:pt>
                <c:pt idx="3361">
                  <c:v>5.4</c:v>
                </c:pt>
                <c:pt idx="3362">
                  <c:v>5.7</c:v>
                </c:pt>
                <c:pt idx="3363">
                  <c:v>5.9</c:v>
                </c:pt>
                <c:pt idx="3364">
                  <c:v>5.6</c:v>
                </c:pt>
                <c:pt idx="3365">
                  <c:v>5.2</c:v>
                </c:pt>
                <c:pt idx="3366">
                  <c:v>5.1</c:v>
                </c:pt>
                <c:pt idx="3367">
                  <c:v>4.6</c:v>
                </c:pt>
                <c:pt idx="3368">
                  <c:v>4.1</c:v>
                </c:pt>
                <c:pt idx="3369">
                  <c:v>4.4</c:v>
                </c:pt>
                <c:pt idx="3370">
                  <c:v>5</c:v>
                </c:pt>
                <c:pt idx="3371">
                  <c:v>5.9</c:v>
                </c:pt>
                <c:pt idx="3372">
                  <c:v>5.6</c:v>
                </c:pt>
                <c:pt idx="3373">
                  <c:v>4.8</c:v>
                </c:pt>
                <c:pt idx="3374">
                  <c:v>5.1</c:v>
                </c:pt>
                <c:pt idx="3375">
                  <c:v>5.5</c:v>
                </c:pt>
                <c:pt idx="3376">
                  <c:v>5.5</c:v>
                </c:pt>
                <c:pt idx="3377">
                  <c:v>5.7</c:v>
                </c:pt>
                <c:pt idx="3378">
                  <c:v>5.1</c:v>
                </c:pt>
                <c:pt idx="3379">
                  <c:v>5.7</c:v>
                </c:pt>
                <c:pt idx="3380">
                  <c:v>5.9</c:v>
                </c:pt>
                <c:pt idx="3381">
                  <c:v>5.4</c:v>
                </c:pt>
                <c:pt idx="3382">
                  <c:v>4.9</c:v>
                </c:pt>
                <c:pt idx="3383">
                  <c:v>5.2</c:v>
                </c:pt>
                <c:pt idx="3384">
                  <c:v>5.3</c:v>
                </c:pt>
                <c:pt idx="3385">
                  <c:v>5.5</c:v>
                </c:pt>
                <c:pt idx="3386">
                  <c:v>5.8</c:v>
                </c:pt>
                <c:pt idx="3387">
                  <c:v>5.6</c:v>
                </c:pt>
                <c:pt idx="3388">
                  <c:v>5.9</c:v>
                </c:pt>
                <c:pt idx="3389">
                  <c:v>5.8</c:v>
                </c:pt>
                <c:pt idx="3390">
                  <c:v>5.6</c:v>
                </c:pt>
                <c:pt idx="3391">
                  <c:v>5.6</c:v>
                </c:pt>
                <c:pt idx="3392">
                  <c:v>5.5</c:v>
                </c:pt>
                <c:pt idx="3393">
                  <c:v>6.1</c:v>
                </c:pt>
                <c:pt idx="3394">
                  <c:v>5.6</c:v>
                </c:pt>
                <c:pt idx="3395">
                  <c:v>5.5</c:v>
                </c:pt>
                <c:pt idx="3396">
                  <c:v>5.9</c:v>
                </c:pt>
                <c:pt idx="3397">
                  <c:v>5.7</c:v>
                </c:pt>
                <c:pt idx="3398">
                  <c:v>5.8</c:v>
                </c:pt>
                <c:pt idx="3399">
                  <c:v>5.6</c:v>
                </c:pt>
                <c:pt idx="3400">
                  <c:v>5.5</c:v>
                </c:pt>
                <c:pt idx="3401">
                  <c:v>5.7</c:v>
                </c:pt>
                <c:pt idx="3402">
                  <c:v>5.6</c:v>
                </c:pt>
                <c:pt idx="3403">
                  <c:v>5.3</c:v>
                </c:pt>
                <c:pt idx="3404">
                  <c:v>5.3</c:v>
                </c:pt>
                <c:pt idx="3405">
                  <c:v>5.6</c:v>
                </c:pt>
                <c:pt idx="3406">
                  <c:v>5.2</c:v>
                </c:pt>
                <c:pt idx="3407">
                  <c:v>5.5</c:v>
                </c:pt>
                <c:pt idx="3408">
                  <c:v>5.5</c:v>
                </c:pt>
                <c:pt idx="3409">
                  <c:v>5.3</c:v>
                </c:pt>
                <c:pt idx="3410">
                  <c:v>5.3</c:v>
                </c:pt>
                <c:pt idx="3411">
                  <c:v>5.3</c:v>
                </c:pt>
                <c:pt idx="3412">
                  <c:v>5.2</c:v>
                </c:pt>
                <c:pt idx="3413">
                  <c:v>5.3</c:v>
                </c:pt>
                <c:pt idx="3414">
                  <c:v>5.2</c:v>
                </c:pt>
                <c:pt idx="3415">
                  <c:v>5.4</c:v>
                </c:pt>
                <c:pt idx="3416">
                  <c:v>5.1</c:v>
                </c:pt>
                <c:pt idx="3417">
                  <c:v>5.1</c:v>
                </c:pt>
                <c:pt idx="3418">
                  <c:v>5.2</c:v>
                </c:pt>
                <c:pt idx="3419">
                  <c:v>5.2</c:v>
                </c:pt>
                <c:pt idx="3420">
                  <c:v>5.2</c:v>
                </c:pt>
                <c:pt idx="3421">
                  <c:v>4.9</c:v>
                </c:pt>
                <c:pt idx="3422">
                  <c:v>5.3</c:v>
                </c:pt>
                <c:pt idx="3423">
                  <c:v>4.9</c:v>
                </c:pt>
                <c:pt idx="3424">
                  <c:v>5.1</c:v>
                </c:pt>
                <c:pt idx="3425">
                  <c:v>5.2</c:v>
                </c:pt>
                <c:pt idx="3426">
                  <c:v>5.2</c:v>
                </c:pt>
                <c:pt idx="3427">
                  <c:v>5.2</c:v>
                </c:pt>
                <c:pt idx="3428">
                  <c:v>5.2</c:v>
                </c:pt>
                <c:pt idx="3429">
                  <c:v>5.4</c:v>
                </c:pt>
                <c:pt idx="3430">
                  <c:v>5.1</c:v>
                </c:pt>
                <c:pt idx="3431">
                  <c:v>5</c:v>
                </c:pt>
                <c:pt idx="3432">
                  <c:v>5.3</c:v>
                </c:pt>
                <c:pt idx="3433">
                  <c:v>5.3</c:v>
                </c:pt>
                <c:pt idx="3434">
                  <c:v>5.2</c:v>
                </c:pt>
                <c:pt idx="3435">
                  <c:v>5.1</c:v>
                </c:pt>
                <c:pt idx="3436">
                  <c:v>5.3</c:v>
                </c:pt>
                <c:pt idx="3437">
                  <c:v>5.1</c:v>
                </c:pt>
                <c:pt idx="3438">
                  <c:v>5.4</c:v>
                </c:pt>
                <c:pt idx="3439">
                  <c:v>5.2</c:v>
                </c:pt>
                <c:pt idx="3440">
                  <c:v>5.2</c:v>
                </c:pt>
                <c:pt idx="3441">
                  <c:v>5.2</c:v>
                </c:pt>
                <c:pt idx="3442">
                  <c:v>5.1</c:v>
                </c:pt>
                <c:pt idx="3443">
                  <c:v>5.1</c:v>
                </c:pt>
                <c:pt idx="3444">
                  <c:v>5</c:v>
                </c:pt>
                <c:pt idx="3445">
                  <c:v>4.9</c:v>
                </c:pt>
                <c:pt idx="3446">
                  <c:v>5</c:v>
                </c:pt>
                <c:pt idx="3447">
                  <c:v>5.3</c:v>
                </c:pt>
                <c:pt idx="3448">
                  <c:v>4.9</c:v>
                </c:pt>
                <c:pt idx="3449">
                  <c:v>4.9</c:v>
                </c:pt>
                <c:pt idx="3450">
                  <c:v>5</c:v>
                </c:pt>
                <c:pt idx="3451">
                  <c:v>4.9</c:v>
                </c:pt>
                <c:pt idx="3452">
                  <c:v>5</c:v>
                </c:pt>
                <c:pt idx="3453">
                  <c:v>4.9</c:v>
                </c:pt>
                <c:pt idx="3454">
                  <c:v>5</c:v>
                </c:pt>
                <c:pt idx="3455">
                  <c:v>5</c:v>
                </c:pt>
                <c:pt idx="3456">
                  <c:v>4.9</c:v>
                </c:pt>
                <c:pt idx="3457">
                  <c:v>5.2</c:v>
                </c:pt>
                <c:pt idx="3458">
                  <c:v>5</c:v>
                </c:pt>
                <c:pt idx="3459">
                  <c:v>5</c:v>
                </c:pt>
                <c:pt idx="3460">
                  <c:v>5.1</c:v>
                </c:pt>
                <c:pt idx="3461">
                  <c:v>5.1</c:v>
                </c:pt>
                <c:pt idx="3462">
                  <c:v>5.1</c:v>
                </c:pt>
                <c:pt idx="3463">
                  <c:v>5.1</c:v>
                </c:pt>
                <c:pt idx="3464">
                  <c:v>5.1</c:v>
                </c:pt>
                <c:pt idx="3465">
                  <c:v>5</c:v>
                </c:pt>
                <c:pt idx="3466">
                  <c:v>5</c:v>
                </c:pt>
                <c:pt idx="3467">
                  <c:v>5.1</c:v>
                </c:pt>
                <c:pt idx="3468">
                  <c:v>5</c:v>
                </c:pt>
                <c:pt idx="3469">
                  <c:v>5</c:v>
                </c:pt>
                <c:pt idx="3470">
                  <c:v>4.9</c:v>
                </c:pt>
                <c:pt idx="3471">
                  <c:v>5</c:v>
                </c:pt>
                <c:pt idx="3472">
                  <c:v>5</c:v>
                </c:pt>
                <c:pt idx="3473">
                  <c:v>5.2</c:v>
                </c:pt>
                <c:pt idx="3474">
                  <c:v>4.9</c:v>
                </c:pt>
                <c:pt idx="3475">
                  <c:v>4.8</c:v>
                </c:pt>
                <c:pt idx="3476">
                  <c:v>5</c:v>
                </c:pt>
                <c:pt idx="3477">
                  <c:v>5.1</c:v>
                </c:pt>
                <c:pt idx="3478">
                  <c:v>5.2</c:v>
                </c:pt>
                <c:pt idx="3479">
                  <c:v>5</c:v>
                </c:pt>
                <c:pt idx="3480">
                  <c:v>3.4</c:v>
                </c:pt>
                <c:pt idx="3481">
                  <c:v>2.8</c:v>
                </c:pt>
                <c:pt idx="3482">
                  <c:v>2.6</c:v>
                </c:pt>
                <c:pt idx="3483">
                  <c:v>2.8</c:v>
                </c:pt>
                <c:pt idx="3484">
                  <c:v>2.7</c:v>
                </c:pt>
                <c:pt idx="3485">
                  <c:v>2.3</c:v>
                </c:pt>
                <c:pt idx="3486">
                  <c:v>3</c:v>
                </c:pt>
                <c:pt idx="3487">
                  <c:v>2.9</c:v>
                </c:pt>
                <c:pt idx="3488">
                  <c:v>3</c:v>
                </c:pt>
                <c:pt idx="3489">
                  <c:v>3</c:v>
                </c:pt>
                <c:pt idx="3490">
                  <c:v>3.1</c:v>
                </c:pt>
                <c:pt idx="3491">
                  <c:v>2</c:v>
                </c:pt>
                <c:pt idx="3492">
                  <c:v>1.7</c:v>
                </c:pt>
                <c:pt idx="3493">
                  <c:v>1.5</c:v>
                </c:pt>
                <c:pt idx="3494">
                  <c:v>1.3</c:v>
                </c:pt>
                <c:pt idx="3495">
                  <c:v>1.4</c:v>
                </c:pt>
                <c:pt idx="3496">
                  <c:v>1.4</c:v>
                </c:pt>
                <c:pt idx="3497">
                  <c:v>1.5</c:v>
                </c:pt>
                <c:pt idx="3498">
                  <c:v>1.8</c:v>
                </c:pt>
                <c:pt idx="3499">
                  <c:v>1.4</c:v>
                </c:pt>
                <c:pt idx="3500">
                  <c:v>1.3</c:v>
                </c:pt>
                <c:pt idx="3501">
                  <c:v>1.2</c:v>
                </c:pt>
                <c:pt idx="3502">
                  <c:v>1.3</c:v>
                </c:pt>
                <c:pt idx="3503">
                  <c:v>1.4</c:v>
                </c:pt>
                <c:pt idx="3504">
                  <c:v>1.3</c:v>
                </c:pt>
                <c:pt idx="3505">
                  <c:v>1.2</c:v>
                </c:pt>
                <c:pt idx="3506">
                  <c:v>1.4</c:v>
                </c:pt>
                <c:pt idx="3507">
                  <c:v>1.5</c:v>
                </c:pt>
                <c:pt idx="3508">
                  <c:v>1.7</c:v>
                </c:pt>
                <c:pt idx="3509">
                  <c:v>1.8</c:v>
                </c:pt>
                <c:pt idx="3510">
                  <c:v>1.9</c:v>
                </c:pt>
                <c:pt idx="3511">
                  <c:v>2.1</c:v>
                </c:pt>
                <c:pt idx="3512">
                  <c:v>2.4</c:v>
                </c:pt>
                <c:pt idx="3513">
                  <c:v>2.8</c:v>
                </c:pt>
                <c:pt idx="3514">
                  <c:v>2.8</c:v>
                </c:pt>
                <c:pt idx="3515">
                  <c:v>3.3</c:v>
                </c:pt>
                <c:pt idx="3516">
                  <c:v>4.2</c:v>
                </c:pt>
                <c:pt idx="3517">
                  <c:v>4.1</c:v>
                </c:pt>
                <c:pt idx="3518">
                  <c:v>4.2</c:v>
                </c:pt>
                <c:pt idx="3519">
                  <c:v>4.4</c:v>
                </c:pt>
                <c:pt idx="3520">
                  <c:v>4.4</c:v>
                </c:pt>
                <c:pt idx="3521">
                  <c:v>4.3</c:v>
                </c:pt>
                <c:pt idx="3522">
                  <c:v>3.7</c:v>
                </c:pt>
                <c:pt idx="3523">
                  <c:v>2.8</c:v>
                </c:pt>
                <c:pt idx="3524">
                  <c:v>3</c:v>
                </c:pt>
                <c:pt idx="3525">
                  <c:v>2.9</c:v>
                </c:pt>
                <c:pt idx="3526">
                  <c:v>2.9</c:v>
                </c:pt>
                <c:pt idx="3527">
                  <c:v>3.1</c:v>
                </c:pt>
                <c:pt idx="3528">
                  <c:v>3.2</c:v>
                </c:pt>
                <c:pt idx="3529">
                  <c:v>2.7</c:v>
                </c:pt>
                <c:pt idx="3530">
                  <c:v>2.8</c:v>
                </c:pt>
                <c:pt idx="3531">
                  <c:v>2.4</c:v>
                </c:pt>
                <c:pt idx="3532">
                  <c:v>2.3</c:v>
                </c:pt>
                <c:pt idx="3533">
                  <c:v>2.3</c:v>
                </c:pt>
                <c:pt idx="3534">
                  <c:v>2.2</c:v>
                </c:pt>
                <c:pt idx="3535">
                  <c:v>2.6</c:v>
                </c:pt>
                <c:pt idx="3536">
                  <c:v>2.5</c:v>
                </c:pt>
                <c:pt idx="3537">
                  <c:v>2.3</c:v>
                </c:pt>
                <c:pt idx="3538">
                  <c:v>2.3</c:v>
                </c:pt>
                <c:pt idx="3539">
                  <c:v>2.2</c:v>
                </c:pt>
                <c:pt idx="3540">
                  <c:v>2.9</c:v>
                </c:pt>
                <c:pt idx="3541">
                  <c:v>2.9</c:v>
                </c:pt>
                <c:pt idx="3542">
                  <c:v>3.2</c:v>
                </c:pt>
                <c:pt idx="3543">
                  <c:v>3.3</c:v>
                </c:pt>
                <c:pt idx="3544">
                  <c:v>3.7</c:v>
                </c:pt>
                <c:pt idx="3545">
                  <c:v>3.4</c:v>
                </c:pt>
                <c:pt idx="3546">
                  <c:v>3.3</c:v>
                </c:pt>
                <c:pt idx="3547">
                  <c:v>3.3</c:v>
                </c:pt>
                <c:pt idx="3548">
                  <c:v>3.2</c:v>
                </c:pt>
                <c:pt idx="3549">
                  <c:v>3.3</c:v>
                </c:pt>
                <c:pt idx="3550">
                  <c:v>3.1</c:v>
                </c:pt>
                <c:pt idx="3551">
                  <c:v>3.2</c:v>
                </c:pt>
                <c:pt idx="3552">
                  <c:v>3</c:v>
                </c:pt>
                <c:pt idx="3553">
                  <c:v>2.8</c:v>
                </c:pt>
                <c:pt idx="3554">
                  <c:v>2.7</c:v>
                </c:pt>
                <c:pt idx="3555">
                  <c:v>2.6</c:v>
                </c:pt>
                <c:pt idx="3556">
                  <c:v>2.4</c:v>
                </c:pt>
                <c:pt idx="3557">
                  <c:v>2.1</c:v>
                </c:pt>
                <c:pt idx="3558">
                  <c:v>2</c:v>
                </c:pt>
                <c:pt idx="3559">
                  <c:v>1.8</c:v>
                </c:pt>
                <c:pt idx="3560">
                  <c:v>1.6</c:v>
                </c:pt>
                <c:pt idx="3561">
                  <c:v>1.3</c:v>
                </c:pt>
                <c:pt idx="3562">
                  <c:v>1</c:v>
                </c:pt>
                <c:pt idx="3563">
                  <c:v>1</c:v>
                </c:pt>
                <c:pt idx="3564">
                  <c:v>0.9</c:v>
                </c:pt>
                <c:pt idx="3565">
                  <c:v>0.8</c:v>
                </c:pt>
                <c:pt idx="3566">
                  <c:v>0.6</c:v>
                </c:pt>
                <c:pt idx="3567">
                  <c:v>0.5</c:v>
                </c:pt>
                <c:pt idx="3568">
                  <c:v>0.5</c:v>
                </c:pt>
                <c:pt idx="3569">
                  <c:v>0.5</c:v>
                </c:pt>
                <c:pt idx="3570">
                  <c:v>0.5</c:v>
                </c:pt>
                <c:pt idx="3571">
                  <c:v>0.2</c:v>
                </c:pt>
                <c:pt idx="3572">
                  <c:v>0.3</c:v>
                </c:pt>
                <c:pt idx="3573">
                  <c:v>0.3</c:v>
                </c:pt>
                <c:pt idx="3574">
                  <c:v>0.2</c:v>
                </c:pt>
                <c:pt idx="3575">
                  <c:v>0.4</c:v>
                </c:pt>
                <c:pt idx="3576">
                  <c:v>0.4</c:v>
                </c:pt>
                <c:pt idx="3577">
                  <c:v>0.2</c:v>
                </c:pt>
                <c:pt idx="3578">
                  <c:v>0.2</c:v>
                </c:pt>
                <c:pt idx="3579">
                  <c:v>0</c:v>
                </c:pt>
                <c:pt idx="3580">
                  <c:v>0.2</c:v>
                </c:pt>
                <c:pt idx="3581">
                  <c:v>0.4</c:v>
                </c:pt>
                <c:pt idx="3582">
                  <c:v>0.3</c:v>
                </c:pt>
                <c:pt idx="3583">
                  <c:v>0.4</c:v>
                </c:pt>
                <c:pt idx="3584">
                  <c:v>0.3</c:v>
                </c:pt>
                <c:pt idx="3585">
                  <c:v>0.3</c:v>
                </c:pt>
                <c:pt idx="3586">
                  <c:v>0.1</c:v>
                </c:pt>
                <c:pt idx="3587">
                  <c:v>0.1</c:v>
                </c:pt>
                <c:pt idx="3588">
                  <c:v>-0.1</c:v>
                </c:pt>
                <c:pt idx="3589">
                  <c:v>0</c:v>
                </c:pt>
                <c:pt idx="3590">
                  <c:v>0.2</c:v>
                </c:pt>
                <c:pt idx="3591">
                  <c:v>0.3</c:v>
                </c:pt>
                <c:pt idx="3592">
                  <c:v>0.2</c:v>
                </c:pt>
                <c:pt idx="3593">
                  <c:v>0</c:v>
                </c:pt>
                <c:pt idx="3594">
                  <c:v>0</c:v>
                </c:pt>
                <c:pt idx="3595">
                  <c:v>-0.1</c:v>
                </c:pt>
                <c:pt idx="3596">
                  <c:v>-0.2</c:v>
                </c:pt>
                <c:pt idx="3597">
                  <c:v>-0.7</c:v>
                </c:pt>
                <c:pt idx="3598">
                  <c:v>-1</c:v>
                </c:pt>
                <c:pt idx="3599">
                  <c:v>-1</c:v>
                </c:pt>
                <c:pt idx="3600">
                  <c:v>-1.3</c:v>
                </c:pt>
                <c:pt idx="3601">
                  <c:v>-1.2</c:v>
                </c:pt>
                <c:pt idx="3602">
                  <c:v>-1.1</c:v>
                </c:pt>
                <c:pt idx="3603">
                  <c:v>-1.3</c:v>
                </c:pt>
                <c:pt idx="3604">
                  <c:v>-1.4</c:v>
                </c:pt>
                <c:pt idx="3605">
                  <c:v>-1</c:v>
                </c:pt>
                <c:pt idx="3606">
                  <c:v>-1.3</c:v>
                </c:pt>
                <c:pt idx="3607">
                  <c:v>-1.4</c:v>
                </c:pt>
                <c:pt idx="3608">
                  <c:v>-1.4</c:v>
                </c:pt>
                <c:pt idx="3609">
                  <c:v>-1.4</c:v>
                </c:pt>
                <c:pt idx="3610">
                  <c:v>-1.5</c:v>
                </c:pt>
                <c:pt idx="3611">
                  <c:v>-1.3</c:v>
                </c:pt>
                <c:pt idx="3612">
                  <c:v>-1</c:v>
                </c:pt>
                <c:pt idx="3613">
                  <c:v>-1.4</c:v>
                </c:pt>
                <c:pt idx="3614">
                  <c:v>-1.5</c:v>
                </c:pt>
                <c:pt idx="3615">
                  <c:v>-1.4</c:v>
                </c:pt>
                <c:pt idx="3616">
                  <c:v>-1.3</c:v>
                </c:pt>
                <c:pt idx="3617">
                  <c:v>-1.3</c:v>
                </c:pt>
                <c:pt idx="3618">
                  <c:v>-1.2</c:v>
                </c:pt>
                <c:pt idx="3619">
                  <c:v>-1</c:v>
                </c:pt>
                <c:pt idx="3620">
                  <c:v>-1.3</c:v>
                </c:pt>
                <c:pt idx="3621">
                  <c:v>-1.2</c:v>
                </c:pt>
                <c:pt idx="3622">
                  <c:v>-1</c:v>
                </c:pt>
                <c:pt idx="3623">
                  <c:v>-1.1</c:v>
                </c:pt>
                <c:pt idx="3624">
                  <c:v>-1.3</c:v>
                </c:pt>
                <c:pt idx="3625">
                  <c:v>-1.3</c:v>
                </c:pt>
                <c:pt idx="3626">
                  <c:v>-2</c:v>
                </c:pt>
                <c:pt idx="3627">
                  <c:v>-1.7</c:v>
                </c:pt>
                <c:pt idx="3628">
                  <c:v>-1.2</c:v>
                </c:pt>
                <c:pt idx="3629">
                  <c:v>-1.2</c:v>
                </c:pt>
                <c:pt idx="3630">
                  <c:v>-1.2</c:v>
                </c:pt>
                <c:pt idx="3631">
                  <c:v>-1.3</c:v>
                </c:pt>
                <c:pt idx="3632">
                  <c:v>-0.3</c:v>
                </c:pt>
                <c:pt idx="3633">
                  <c:v>-0.2</c:v>
                </c:pt>
                <c:pt idx="3634">
                  <c:v>0</c:v>
                </c:pt>
                <c:pt idx="3635">
                  <c:v>0.7</c:v>
                </c:pt>
                <c:pt idx="3636">
                  <c:v>0.9</c:v>
                </c:pt>
                <c:pt idx="3637">
                  <c:v>0.8</c:v>
                </c:pt>
                <c:pt idx="3638">
                  <c:v>1</c:v>
                </c:pt>
                <c:pt idx="3639">
                  <c:v>1</c:v>
                </c:pt>
                <c:pt idx="3640">
                  <c:v>1.1</c:v>
                </c:pt>
                <c:pt idx="3641">
                  <c:v>1.1</c:v>
                </c:pt>
                <c:pt idx="3642">
                  <c:v>0.9</c:v>
                </c:pt>
                <c:pt idx="3643">
                  <c:v>0.8</c:v>
                </c:pt>
                <c:pt idx="3644">
                  <c:v>1</c:v>
                </c:pt>
                <c:pt idx="3645">
                  <c:v>1.1</c:v>
                </c:pt>
                <c:pt idx="3646">
                  <c:v>1.1</c:v>
                </c:pt>
                <c:pt idx="3647">
                  <c:v>1.2</c:v>
                </c:pt>
                <c:pt idx="3648">
                  <c:v>1.4</c:v>
                </c:pt>
                <c:pt idx="3649">
                  <c:v>1.6</c:v>
                </c:pt>
                <c:pt idx="3650">
                  <c:v>1.6</c:v>
                </c:pt>
                <c:pt idx="3651">
                  <c:v>1.7</c:v>
                </c:pt>
                <c:pt idx="3652">
                  <c:v>1.8</c:v>
                </c:pt>
                <c:pt idx="3653">
                  <c:v>1.8</c:v>
                </c:pt>
                <c:pt idx="3654">
                  <c:v>1.9</c:v>
                </c:pt>
                <c:pt idx="3655">
                  <c:v>2</c:v>
                </c:pt>
                <c:pt idx="3656">
                  <c:v>2.1</c:v>
                </c:pt>
                <c:pt idx="3657">
                  <c:v>2.4</c:v>
                </c:pt>
                <c:pt idx="3658">
                  <c:v>2.7</c:v>
                </c:pt>
                <c:pt idx="3659">
                  <c:v>2.8</c:v>
                </c:pt>
                <c:pt idx="3660">
                  <c:v>2.9</c:v>
                </c:pt>
                <c:pt idx="3661">
                  <c:v>3.1</c:v>
                </c:pt>
                <c:pt idx="3662">
                  <c:v>3.3</c:v>
                </c:pt>
                <c:pt idx="3663">
                  <c:v>3.8</c:v>
                </c:pt>
                <c:pt idx="3664">
                  <c:v>3.8</c:v>
                </c:pt>
                <c:pt idx="3665">
                  <c:v>4</c:v>
                </c:pt>
                <c:pt idx="3666">
                  <c:v>4.3</c:v>
                </c:pt>
                <c:pt idx="3667">
                  <c:v>4.2</c:v>
                </c:pt>
                <c:pt idx="3668">
                  <c:v>4.4</c:v>
                </c:pt>
                <c:pt idx="3669">
                  <c:v>4.7</c:v>
                </c:pt>
                <c:pt idx="3670">
                  <c:v>4.5</c:v>
                </c:pt>
                <c:pt idx="3671">
                  <c:v>4.7</c:v>
                </c:pt>
                <c:pt idx="3672">
                  <c:v>5.6</c:v>
                </c:pt>
                <c:pt idx="3673">
                  <c:v>5.1</c:v>
                </c:pt>
                <c:pt idx="3674">
                  <c:v>5.4</c:v>
                </c:pt>
                <c:pt idx="3675">
                  <c:v>5.3</c:v>
                </c:pt>
                <c:pt idx="3676">
                  <c:v>6.1</c:v>
                </c:pt>
                <c:pt idx="3677">
                  <c:v>6.1</c:v>
                </c:pt>
                <c:pt idx="3678">
                  <c:v>5.8</c:v>
                </c:pt>
                <c:pt idx="3679">
                  <c:v>5.9</c:v>
                </c:pt>
                <c:pt idx="3680">
                  <c:v>5.8</c:v>
                </c:pt>
                <c:pt idx="3681">
                  <c:v>6.4</c:v>
                </c:pt>
                <c:pt idx="3682">
                  <c:v>6.3</c:v>
                </c:pt>
                <c:pt idx="3683">
                  <c:v>6.7</c:v>
                </c:pt>
                <c:pt idx="3684">
                  <c:v>6.4</c:v>
                </c:pt>
                <c:pt idx="3685">
                  <c:v>6.4</c:v>
                </c:pt>
                <c:pt idx="3686">
                  <c:v>6.5</c:v>
                </c:pt>
                <c:pt idx="3687">
                  <c:v>6.5</c:v>
                </c:pt>
                <c:pt idx="3688">
                  <c:v>6.3</c:v>
                </c:pt>
                <c:pt idx="3689">
                  <c:v>6.6</c:v>
                </c:pt>
                <c:pt idx="3690">
                  <c:v>6.2</c:v>
                </c:pt>
                <c:pt idx="3691">
                  <c:v>6.6</c:v>
                </c:pt>
                <c:pt idx="3692">
                  <c:v>6.5</c:v>
                </c:pt>
                <c:pt idx="3693">
                  <c:v>6.5</c:v>
                </c:pt>
                <c:pt idx="3694">
                  <c:v>6.4</c:v>
                </c:pt>
                <c:pt idx="3695">
                  <c:v>6.6</c:v>
                </c:pt>
                <c:pt idx="3696">
                  <c:v>6.3</c:v>
                </c:pt>
                <c:pt idx="3697">
                  <c:v>6.1</c:v>
                </c:pt>
                <c:pt idx="3698">
                  <c:v>6.1</c:v>
                </c:pt>
                <c:pt idx="3699">
                  <c:v>5.9</c:v>
                </c:pt>
                <c:pt idx="3700">
                  <c:v>5.8</c:v>
                </c:pt>
                <c:pt idx="3701">
                  <c:v>5.3</c:v>
                </c:pt>
                <c:pt idx="3702">
                  <c:v>5.1</c:v>
                </c:pt>
                <c:pt idx="3703">
                  <c:v>4.9</c:v>
                </c:pt>
                <c:pt idx="3704">
                  <c:v>4.4</c:v>
                </c:pt>
                <c:pt idx="3705">
                  <c:v>4.2</c:v>
                </c:pt>
                <c:pt idx="3706">
                  <c:v>4.1</c:v>
                </c:pt>
                <c:pt idx="3707">
                  <c:v>3.9</c:v>
                </c:pt>
                <c:pt idx="3708">
                  <c:v>3.6</c:v>
                </c:pt>
                <c:pt idx="3709">
                  <c:v>3.3</c:v>
                </c:pt>
                <c:pt idx="3710">
                  <c:v>3.1</c:v>
                </c:pt>
                <c:pt idx="3711">
                  <c:v>2.9</c:v>
                </c:pt>
                <c:pt idx="3712">
                  <c:v>2.8</c:v>
                </c:pt>
                <c:pt idx="3713">
                  <c:v>2.4</c:v>
                </c:pt>
                <c:pt idx="3714">
                  <c:v>2.3</c:v>
                </c:pt>
                <c:pt idx="3715">
                  <c:v>2</c:v>
                </c:pt>
                <c:pt idx="3716">
                  <c:v>1.6</c:v>
                </c:pt>
                <c:pt idx="3717">
                  <c:v>1.1</c:v>
                </c:pt>
                <c:pt idx="3718">
                  <c:v>0.8</c:v>
                </c:pt>
                <c:pt idx="3719">
                  <c:v>0.5</c:v>
                </c:pt>
                <c:pt idx="3720">
                  <c:v>0.1</c:v>
                </c:pt>
                <c:pt idx="3721">
                  <c:v>0</c:v>
                </c:pt>
                <c:pt idx="3722">
                  <c:v>0</c:v>
                </c:pt>
                <c:pt idx="3723">
                  <c:v>0.3</c:v>
                </c:pt>
                <c:pt idx="3724">
                  <c:v>0.3</c:v>
                </c:pt>
                <c:pt idx="3725">
                  <c:v>0.2</c:v>
                </c:pt>
                <c:pt idx="3726">
                  <c:v>-0.5</c:v>
                </c:pt>
                <c:pt idx="3727">
                  <c:v>-0.5</c:v>
                </c:pt>
                <c:pt idx="3728">
                  <c:v>-0.7</c:v>
                </c:pt>
                <c:pt idx="3729">
                  <c:v>-0.6</c:v>
                </c:pt>
                <c:pt idx="3730">
                  <c:v>-0.6</c:v>
                </c:pt>
                <c:pt idx="3731">
                  <c:v>-0.6</c:v>
                </c:pt>
                <c:pt idx="3732">
                  <c:v>-0.8</c:v>
                </c:pt>
                <c:pt idx="3733">
                  <c:v>-0.9</c:v>
                </c:pt>
                <c:pt idx="3734">
                  <c:v>-0.8</c:v>
                </c:pt>
                <c:pt idx="3735">
                  <c:v>-1</c:v>
                </c:pt>
                <c:pt idx="3736">
                  <c:v>-1</c:v>
                </c:pt>
                <c:pt idx="3737">
                  <c:v>-1.1</c:v>
                </c:pt>
                <c:pt idx="3738">
                  <c:v>-1.1</c:v>
                </c:pt>
                <c:pt idx="3739">
                  <c:v>-1.1</c:v>
                </c:pt>
                <c:pt idx="3740">
                  <c:v>-1.2</c:v>
                </c:pt>
                <c:pt idx="3741">
                  <c:v>-1.4</c:v>
                </c:pt>
                <c:pt idx="3742">
                  <c:v>-1.5</c:v>
                </c:pt>
                <c:pt idx="3743">
                  <c:v>-1.4</c:v>
                </c:pt>
                <c:pt idx="3744">
                  <c:v>-1</c:v>
                </c:pt>
                <c:pt idx="3745">
                  <c:v>-0.8</c:v>
                </c:pt>
                <c:pt idx="3746">
                  <c:v>-1.1</c:v>
                </c:pt>
                <c:pt idx="3747">
                  <c:v>-0.9</c:v>
                </c:pt>
                <c:pt idx="3748">
                  <c:v>-1.1</c:v>
                </c:pt>
                <c:pt idx="3749">
                  <c:v>-1.3</c:v>
                </c:pt>
                <c:pt idx="3750">
                  <c:v>-1.1</c:v>
                </c:pt>
                <c:pt idx="3751">
                  <c:v>-1.4</c:v>
                </c:pt>
                <c:pt idx="3752">
                  <c:v>-1.1</c:v>
                </c:pt>
                <c:pt idx="3753">
                  <c:v>-1.3</c:v>
                </c:pt>
                <c:pt idx="3754">
                  <c:v>-1.4</c:v>
                </c:pt>
                <c:pt idx="3755">
                  <c:v>-1.4</c:v>
                </c:pt>
                <c:pt idx="3756">
                  <c:v>-1.7</c:v>
                </c:pt>
                <c:pt idx="3757">
                  <c:v>-1.6</c:v>
                </c:pt>
                <c:pt idx="3758">
                  <c:v>-1.3</c:v>
                </c:pt>
                <c:pt idx="3759">
                  <c:v>-1.3</c:v>
                </c:pt>
                <c:pt idx="3760">
                  <c:v>-1.8</c:v>
                </c:pt>
                <c:pt idx="3761">
                  <c:v>-1.8</c:v>
                </c:pt>
                <c:pt idx="3762">
                  <c:v>-2.3</c:v>
                </c:pt>
                <c:pt idx="3763">
                  <c:v>-1.8</c:v>
                </c:pt>
                <c:pt idx="3764">
                  <c:v>-1.7</c:v>
                </c:pt>
                <c:pt idx="3765">
                  <c:v>-2</c:v>
                </c:pt>
                <c:pt idx="3766">
                  <c:v>-2</c:v>
                </c:pt>
                <c:pt idx="3767">
                  <c:v>-2.4</c:v>
                </c:pt>
                <c:pt idx="3768">
                  <c:v>-2.1</c:v>
                </c:pt>
                <c:pt idx="3769">
                  <c:v>-2.4</c:v>
                </c:pt>
                <c:pt idx="3770">
                  <c:v>-2.1</c:v>
                </c:pt>
                <c:pt idx="3771">
                  <c:v>-2.1</c:v>
                </c:pt>
                <c:pt idx="3772">
                  <c:v>-2.7</c:v>
                </c:pt>
                <c:pt idx="3773">
                  <c:v>-2.4</c:v>
                </c:pt>
                <c:pt idx="3774">
                  <c:v>-2.6</c:v>
                </c:pt>
                <c:pt idx="3775">
                  <c:v>-2.7</c:v>
                </c:pt>
                <c:pt idx="3776">
                  <c:v>-2.3</c:v>
                </c:pt>
                <c:pt idx="3777">
                  <c:v>-2.6</c:v>
                </c:pt>
                <c:pt idx="3778">
                  <c:v>-2.2</c:v>
                </c:pt>
                <c:pt idx="3779">
                  <c:v>-2</c:v>
                </c:pt>
                <c:pt idx="3780">
                  <c:v>-1.3</c:v>
                </c:pt>
                <c:pt idx="3781">
                  <c:v>-1.2</c:v>
                </c:pt>
                <c:pt idx="3782">
                  <c:v>-0.8</c:v>
                </c:pt>
                <c:pt idx="3783">
                  <c:v>-0.9</c:v>
                </c:pt>
                <c:pt idx="3784">
                  <c:v>-1.5</c:v>
                </c:pt>
                <c:pt idx="3785">
                  <c:v>-2</c:v>
                </c:pt>
                <c:pt idx="3786">
                  <c:v>-2.2</c:v>
                </c:pt>
                <c:pt idx="3787">
                  <c:v>-2.2</c:v>
                </c:pt>
                <c:pt idx="3788">
                  <c:v>-2.1</c:v>
                </c:pt>
                <c:pt idx="3789">
                  <c:v>-1.8</c:v>
                </c:pt>
                <c:pt idx="3790">
                  <c:v>-1.6</c:v>
                </c:pt>
                <c:pt idx="3791">
                  <c:v>-0.8</c:v>
                </c:pt>
                <c:pt idx="3792">
                  <c:v>-0.5</c:v>
                </c:pt>
                <c:pt idx="3793">
                  <c:v>-0.1</c:v>
                </c:pt>
                <c:pt idx="3794">
                  <c:v>0.6</c:v>
                </c:pt>
                <c:pt idx="3795">
                  <c:v>0.9</c:v>
                </c:pt>
                <c:pt idx="3796">
                  <c:v>1.2</c:v>
                </c:pt>
                <c:pt idx="3797">
                  <c:v>1.5</c:v>
                </c:pt>
                <c:pt idx="3798">
                  <c:v>1.8</c:v>
                </c:pt>
                <c:pt idx="3799">
                  <c:v>2.4</c:v>
                </c:pt>
                <c:pt idx="3800">
                  <c:v>2.8</c:v>
                </c:pt>
                <c:pt idx="3801">
                  <c:v>3.5</c:v>
                </c:pt>
                <c:pt idx="3802">
                  <c:v>3.7</c:v>
                </c:pt>
                <c:pt idx="3803">
                  <c:v>4.3</c:v>
                </c:pt>
                <c:pt idx="3804">
                  <c:v>5.2</c:v>
                </c:pt>
                <c:pt idx="3805">
                  <c:v>5.6</c:v>
                </c:pt>
                <c:pt idx="3806">
                  <c:v>5.5</c:v>
                </c:pt>
                <c:pt idx="3807">
                  <c:v>5.1</c:v>
                </c:pt>
                <c:pt idx="3808">
                  <c:v>5.3</c:v>
                </c:pt>
                <c:pt idx="3809">
                  <c:v>5.8</c:v>
                </c:pt>
                <c:pt idx="3810">
                  <c:v>5.7</c:v>
                </c:pt>
                <c:pt idx="3811">
                  <c:v>6.1</c:v>
                </c:pt>
                <c:pt idx="3812">
                  <c:v>5.8</c:v>
                </c:pt>
                <c:pt idx="3813">
                  <c:v>6.1</c:v>
                </c:pt>
                <c:pt idx="3814">
                  <c:v>5.6</c:v>
                </c:pt>
                <c:pt idx="3815">
                  <c:v>5.6</c:v>
                </c:pt>
                <c:pt idx="3816">
                  <c:v>5.9</c:v>
                </c:pt>
                <c:pt idx="3817">
                  <c:v>5.7</c:v>
                </c:pt>
                <c:pt idx="3818">
                  <c:v>5.5</c:v>
                </c:pt>
                <c:pt idx="3819">
                  <c:v>5.8</c:v>
                </c:pt>
                <c:pt idx="3820">
                  <c:v>6</c:v>
                </c:pt>
                <c:pt idx="3821">
                  <c:v>5.7</c:v>
                </c:pt>
                <c:pt idx="3822">
                  <c:v>5.9</c:v>
                </c:pt>
                <c:pt idx="3823">
                  <c:v>5.8</c:v>
                </c:pt>
                <c:pt idx="3824">
                  <c:v>5.8</c:v>
                </c:pt>
                <c:pt idx="3825">
                  <c:v>5.8</c:v>
                </c:pt>
                <c:pt idx="3826">
                  <c:v>6.1</c:v>
                </c:pt>
                <c:pt idx="3827">
                  <c:v>6.3</c:v>
                </c:pt>
                <c:pt idx="3828">
                  <c:v>6</c:v>
                </c:pt>
                <c:pt idx="3829">
                  <c:v>6.1</c:v>
                </c:pt>
                <c:pt idx="3830">
                  <c:v>5.7</c:v>
                </c:pt>
                <c:pt idx="3831">
                  <c:v>6.1</c:v>
                </c:pt>
                <c:pt idx="3832">
                  <c:v>5.7</c:v>
                </c:pt>
                <c:pt idx="3833">
                  <c:v>5.6</c:v>
                </c:pt>
                <c:pt idx="3834">
                  <c:v>5.8</c:v>
                </c:pt>
                <c:pt idx="3835">
                  <c:v>5.4</c:v>
                </c:pt>
                <c:pt idx="3836">
                  <c:v>5.5</c:v>
                </c:pt>
                <c:pt idx="3837">
                  <c:v>5.6</c:v>
                </c:pt>
                <c:pt idx="3838">
                  <c:v>5.7</c:v>
                </c:pt>
                <c:pt idx="3839">
                  <c:v>5.5</c:v>
                </c:pt>
                <c:pt idx="3840">
                  <c:v>5.6</c:v>
                </c:pt>
                <c:pt idx="3841">
                  <c:v>5.5</c:v>
                </c:pt>
                <c:pt idx="3842">
                  <c:v>5.7</c:v>
                </c:pt>
                <c:pt idx="3843">
                  <c:v>5.6</c:v>
                </c:pt>
                <c:pt idx="3844">
                  <c:v>5.4</c:v>
                </c:pt>
                <c:pt idx="3845">
                  <c:v>5.1</c:v>
                </c:pt>
                <c:pt idx="3846">
                  <c:v>4.6</c:v>
                </c:pt>
                <c:pt idx="3847">
                  <c:v>4.5</c:v>
                </c:pt>
                <c:pt idx="3848">
                  <c:v>4.2</c:v>
                </c:pt>
                <c:pt idx="3849">
                  <c:v>3.7</c:v>
                </c:pt>
                <c:pt idx="3850">
                  <c:v>3.3</c:v>
                </c:pt>
                <c:pt idx="3851">
                  <c:v>3.2</c:v>
                </c:pt>
                <c:pt idx="3852">
                  <c:v>2.8</c:v>
                </c:pt>
                <c:pt idx="3853">
                  <c:v>2.9</c:v>
                </c:pt>
                <c:pt idx="3854">
                  <c:v>2.8</c:v>
                </c:pt>
                <c:pt idx="3855">
                  <c:v>2.8</c:v>
                </c:pt>
                <c:pt idx="3856">
                  <c:v>2.7</c:v>
                </c:pt>
                <c:pt idx="3857">
                  <c:v>2.4</c:v>
                </c:pt>
                <c:pt idx="3858">
                  <c:v>2.1</c:v>
                </c:pt>
                <c:pt idx="3859">
                  <c:v>1.6</c:v>
                </c:pt>
                <c:pt idx="3860">
                  <c:v>2.1</c:v>
                </c:pt>
                <c:pt idx="3861">
                  <c:v>2.1</c:v>
                </c:pt>
                <c:pt idx="3862">
                  <c:v>2</c:v>
                </c:pt>
                <c:pt idx="3863">
                  <c:v>1.7</c:v>
                </c:pt>
                <c:pt idx="3864">
                  <c:v>1.7</c:v>
                </c:pt>
                <c:pt idx="3865">
                  <c:v>1.5</c:v>
                </c:pt>
                <c:pt idx="3866">
                  <c:v>1.6</c:v>
                </c:pt>
                <c:pt idx="3867">
                  <c:v>1.8</c:v>
                </c:pt>
                <c:pt idx="3868">
                  <c:v>1.9</c:v>
                </c:pt>
                <c:pt idx="3869">
                  <c:v>2</c:v>
                </c:pt>
                <c:pt idx="3870">
                  <c:v>2</c:v>
                </c:pt>
                <c:pt idx="3871">
                  <c:v>2</c:v>
                </c:pt>
                <c:pt idx="3872">
                  <c:v>2</c:v>
                </c:pt>
                <c:pt idx="3873">
                  <c:v>2.1</c:v>
                </c:pt>
                <c:pt idx="3874">
                  <c:v>2</c:v>
                </c:pt>
                <c:pt idx="3875">
                  <c:v>1.8</c:v>
                </c:pt>
                <c:pt idx="3876">
                  <c:v>1.7</c:v>
                </c:pt>
                <c:pt idx="3877">
                  <c:v>1.6</c:v>
                </c:pt>
                <c:pt idx="3878">
                  <c:v>1.3</c:v>
                </c:pt>
                <c:pt idx="3879">
                  <c:v>0.7</c:v>
                </c:pt>
                <c:pt idx="3880">
                  <c:v>0.4</c:v>
                </c:pt>
                <c:pt idx="3881">
                  <c:v>0.4</c:v>
                </c:pt>
                <c:pt idx="3882">
                  <c:v>0.7</c:v>
                </c:pt>
                <c:pt idx="3883">
                  <c:v>0.8</c:v>
                </c:pt>
                <c:pt idx="3884">
                  <c:v>0.5</c:v>
                </c:pt>
                <c:pt idx="3885">
                  <c:v>0.2</c:v>
                </c:pt>
                <c:pt idx="3886">
                  <c:v>0.4</c:v>
                </c:pt>
                <c:pt idx="3887">
                  <c:v>0.2</c:v>
                </c:pt>
                <c:pt idx="3888">
                  <c:v>-0.3</c:v>
                </c:pt>
                <c:pt idx="3889">
                  <c:v>-0.3</c:v>
                </c:pt>
                <c:pt idx="3890">
                  <c:v>-0.6</c:v>
                </c:pt>
                <c:pt idx="3891">
                  <c:v>-0.3</c:v>
                </c:pt>
                <c:pt idx="3892">
                  <c:v>-0.6</c:v>
                </c:pt>
                <c:pt idx="3893">
                  <c:v>-0.7</c:v>
                </c:pt>
                <c:pt idx="3894">
                  <c:v>-0.6</c:v>
                </c:pt>
                <c:pt idx="3895">
                  <c:v>-1.2</c:v>
                </c:pt>
                <c:pt idx="3896">
                  <c:v>-0.8</c:v>
                </c:pt>
                <c:pt idx="3897">
                  <c:v>-0.4</c:v>
                </c:pt>
                <c:pt idx="3898">
                  <c:v>-0.6</c:v>
                </c:pt>
                <c:pt idx="3899">
                  <c:v>-0.5</c:v>
                </c:pt>
                <c:pt idx="3900">
                  <c:v>-0.7</c:v>
                </c:pt>
                <c:pt idx="3901">
                  <c:v>-0.2</c:v>
                </c:pt>
                <c:pt idx="3902">
                  <c:v>-0.1</c:v>
                </c:pt>
                <c:pt idx="3903">
                  <c:v>-0.1</c:v>
                </c:pt>
                <c:pt idx="3904">
                  <c:v>-0.7</c:v>
                </c:pt>
                <c:pt idx="3905">
                  <c:v>0.1</c:v>
                </c:pt>
                <c:pt idx="3906">
                  <c:v>-0.1</c:v>
                </c:pt>
                <c:pt idx="3907">
                  <c:v>0.4</c:v>
                </c:pt>
                <c:pt idx="3908">
                  <c:v>0.3</c:v>
                </c:pt>
                <c:pt idx="3909">
                  <c:v>-0.1</c:v>
                </c:pt>
                <c:pt idx="3910">
                  <c:v>0</c:v>
                </c:pt>
                <c:pt idx="3911">
                  <c:v>0.1</c:v>
                </c:pt>
                <c:pt idx="3912">
                  <c:v>-0.6</c:v>
                </c:pt>
                <c:pt idx="3913">
                  <c:v>-0.3</c:v>
                </c:pt>
                <c:pt idx="3914">
                  <c:v>-0.5</c:v>
                </c:pt>
                <c:pt idx="3915">
                  <c:v>0.2</c:v>
                </c:pt>
                <c:pt idx="3916">
                  <c:v>-0.4</c:v>
                </c:pt>
                <c:pt idx="3917">
                  <c:v>-0.7</c:v>
                </c:pt>
                <c:pt idx="3918">
                  <c:v>-0.6</c:v>
                </c:pt>
                <c:pt idx="3919">
                  <c:v>-0.7</c:v>
                </c:pt>
                <c:pt idx="3920">
                  <c:v>-0.7</c:v>
                </c:pt>
                <c:pt idx="3921">
                  <c:v>0</c:v>
                </c:pt>
                <c:pt idx="3922">
                  <c:v>-0.2</c:v>
                </c:pt>
                <c:pt idx="3923">
                  <c:v>-0.8</c:v>
                </c:pt>
                <c:pt idx="3924">
                  <c:v>-0.1</c:v>
                </c:pt>
                <c:pt idx="3925">
                  <c:v>-0.7</c:v>
                </c:pt>
                <c:pt idx="3926">
                  <c:v>-0.7</c:v>
                </c:pt>
                <c:pt idx="3927">
                  <c:v>-0.3</c:v>
                </c:pt>
                <c:pt idx="3928">
                  <c:v>-0.5</c:v>
                </c:pt>
                <c:pt idx="3929">
                  <c:v>0</c:v>
                </c:pt>
                <c:pt idx="3930">
                  <c:v>0.4</c:v>
                </c:pt>
                <c:pt idx="3931">
                  <c:v>0.2</c:v>
                </c:pt>
                <c:pt idx="3932">
                  <c:v>0.7</c:v>
                </c:pt>
                <c:pt idx="3933">
                  <c:v>1.4</c:v>
                </c:pt>
                <c:pt idx="3934">
                  <c:v>2.7</c:v>
                </c:pt>
                <c:pt idx="3935">
                  <c:v>5.2</c:v>
                </c:pt>
                <c:pt idx="3936">
                  <c:v>5.2</c:v>
                </c:pt>
                <c:pt idx="3937">
                  <c:v>6.1</c:v>
                </c:pt>
                <c:pt idx="3938">
                  <c:v>6.9</c:v>
                </c:pt>
                <c:pt idx="3939">
                  <c:v>7.2</c:v>
                </c:pt>
                <c:pt idx="3940">
                  <c:v>6.9</c:v>
                </c:pt>
                <c:pt idx="3941">
                  <c:v>6.5</c:v>
                </c:pt>
                <c:pt idx="3942">
                  <c:v>6.4</c:v>
                </c:pt>
                <c:pt idx="3943">
                  <c:v>6</c:v>
                </c:pt>
                <c:pt idx="3944">
                  <c:v>6.5</c:v>
                </c:pt>
                <c:pt idx="3945">
                  <c:v>6.9</c:v>
                </c:pt>
                <c:pt idx="3946">
                  <c:v>7.3</c:v>
                </c:pt>
                <c:pt idx="3947">
                  <c:v>7.3</c:v>
                </c:pt>
                <c:pt idx="3948">
                  <c:v>7.2</c:v>
                </c:pt>
                <c:pt idx="3949">
                  <c:v>6.6</c:v>
                </c:pt>
                <c:pt idx="3950">
                  <c:v>7.2</c:v>
                </c:pt>
                <c:pt idx="3951">
                  <c:v>7.4</c:v>
                </c:pt>
                <c:pt idx="3952">
                  <c:v>7.5</c:v>
                </c:pt>
                <c:pt idx="3953">
                  <c:v>5.8</c:v>
                </c:pt>
                <c:pt idx="3954">
                  <c:v>4.8</c:v>
                </c:pt>
                <c:pt idx="3955">
                  <c:v>4.6</c:v>
                </c:pt>
                <c:pt idx="3956">
                  <c:v>4.7</c:v>
                </c:pt>
                <c:pt idx="3957">
                  <c:v>4.6</c:v>
                </c:pt>
                <c:pt idx="3958">
                  <c:v>4.5</c:v>
                </c:pt>
                <c:pt idx="3959">
                  <c:v>5.4</c:v>
                </c:pt>
                <c:pt idx="3960">
                  <c:v>6.6</c:v>
                </c:pt>
                <c:pt idx="3961">
                  <c:v>5.1</c:v>
                </c:pt>
                <c:pt idx="3962">
                  <c:v>4.7</c:v>
                </c:pt>
                <c:pt idx="3963">
                  <c:v>4.5</c:v>
                </c:pt>
                <c:pt idx="3964">
                  <c:v>4.5</c:v>
                </c:pt>
                <c:pt idx="3965">
                  <c:v>4.5</c:v>
                </c:pt>
                <c:pt idx="3966">
                  <c:v>4.3</c:v>
                </c:pt>
                <c:pt idx="3967">
                  <c:v>5.4</c:v>
                </c:pt>
                <c:pt idx="3968">
                  <c:v>6.2</c:v>
                </c:pt>
                <c:pt idx="3969">
                  <c:v>4.4</c:v>
                </c:pt>
                <c:pt idx="3970">
                  <c:v>4.4</c:v>
                </c:pt>
                <c:pt idx="3971">
                  <c:v>6.2</c:v>
                </c:pt>
                <c:pt idx="3972">
                  <c:v>6.4</c:v>
                </c:pt>
                <c:pt idx="3973">
                  <c:v>6.7</c:v>
                </c:pt>
                <c:pt idx="3974">
                  <c:v>7</c:v>
                </c:pt>
                <c:pt idx="3975">
                  <c:v>7.3</c:v>
                </c:pt>
                <c:pt idx="3976">
                  <c:v>6.7</c:v>
                </c:pt>
                <c:pt idx="3977">
                  <c:v>6.4</c:v>
                </c:pt>
                <c:pt idx="3978">
                  <c:v>7</c:v>
                </c:pt>
                <c:pt idx="3979">
                  <c:v>6.7</c:v>
                </c:pt>
                <c:pt idx="3980">
                  <c:v>6.5</c:v>
                </c:pt>
                <c:pt idx="3981">
                  <c:v>7.2</c:v>
                </c:pt>
                <c:pt idx="3982">
                  <c:v>7</c:v>
                </c:pt>
                <c:pt idx="3983">
                  <c:v>6.6</c:v>
                </c:pt>
                <c:pt idx="3984">
                  <c:v>6.5</c:v>
                </c:pt>
                <c:pt idx="3985">
                  <c:v>6.5</c:v>
                </c:pt>
                <c:pt idx="3986">
                  <c:v>6.6</c:v>
                </c:pt>
                <c:pt idx="3987">
                  <c:v>6.6</c:v>
                </c:pt>
                <c:pt idx="3988">
                  <c:v>6.8</c:v>
                </c:pt>
                <c:pt idx="3989">
                  <c:v>6.6</c:v>
                </c:pt>
                <c:pt idx="3990">
                  <c:v>6.7</c:v>
                </c:pt>
                <c:pt idx="3991">
                  <c:v>6.6</c:v>
                </c:pt>
                <c:pt idx="3992">
                  <c:v>6.4</c:v>
                </c:pt>
                <c:pt idx="3993">
                  <c:v>6.4</c:v>
                </c:pt>
                <c:pt idx="3994">
                  <c:v>6.4</c:v>
                </c:pt>
                <c:pt idx="3995">
                  <c:v>6.2</c:v>
                </c:pt>
                <c:pt idx="3996">
                  <c:v>6</c:v>
                </c:pt>
                <c:pt idx="3997">
                  <c:v>5.8</c:v>
                </c:pt>
                <c:pt idx="3998">
                  <c:v>5.1</c:v>
                </c:pt>
                <c:pt idx="3999">
                  <c:v>5.9</c:v>
                </c:pt>
                <c:pt idx="4000">
                  <c:v>6</c:v>
                </c:pt>
                <c:pt idx="4001">
                  <c:v>6.2</c:v>
                </c:pt>
                <c:pt idx="4002">
                  <c:v>6.4</c:v>
                </c:pt>
                <c:pt idx="4003">
                  <c:v>6.5</c:v>
                </c:pt>
                <c:pt idx="4004">
                  <c:v>6.5</c:v>
                </c:pt>
                <c:pt idx="4005">
                  <c:v>6.5</c:v>
                </c:pt>
                <c:pt idx="4006">
                  <c:v>5.6</c:v>
                </c:pt>
                <c:pt idx="4007">
                  <c:v>4.9</c:v>
                </c:pt>
                <c:pt idx="4008">
                  <c:v>5</c:v>
                </c:pt>
                <c:pt idx="4009">
                  <c:v>5</c:v>
                </c:pt>
                <c:pt idx="4010">
                  <c:v>5.5</c:v>
                </c:pt>
                <c:pt idx="4011">
                  <c:v>5</c:v>
                </c:pt>
                <c:pt idx="4012">
                  <c:v>5.3</c:v>
                </c:pt>
                <c:pt idx="4013">
                  <c:v>5.7</c:v>
                </c:pt>
                <c:pt idx="4014">
                  <c:v>4.9</c:v>
                </c:pt>
                <c:pt idx="4015">
                  <c:v>5.1</c:v>
                </c:pt>
                <c:pt idx="4016">
                  <c:v>5.7</c:v>
                </c:pt>
                <c:pt idx="4017">
                  <c:v>5.5</c:v>
                </c:pt>
                <c:pt idx="4018">
                  <c:v>5.7</c:v>
                </c:pt>
                <c:pt idx="4019">
                  <c:v>5.4</c:v>
                </c:pt>
                <c:pt idx="4020">
                  <c:v>5.8</c:v>
                </c:pt>
                <c:pt idx="4021">
                  <c:v>5.3</c:v>
                </c:pt>
                <c:pt idx="4022">
                  <c:v>5.2</c:v>
                </c:pt>
                <c:pt idx="4023">
                  <c:v>5.7</c:v>
                </c:pt>
                <c:pt idx="4024">
                  <c:v>5.7</c:v>
                </c:pt>
                <c:pt idx="4025">
                  <c:v>5</c:v>
                </c:pt>
                <c:pt idx="4026">
                  <c:v>5.1</c:v>
                </c:pt>
                <c:pt idx="4027">
                  <c:v>5.2</c:v>
                </c:pt>
                <c:pt idx="4028">
                  <c:v>5.9</c:v>
                </c:pt>
                <c:pt idx="4029">
                  <c:v>5.1</c:v>
                </c:pt>
                <c:pt idx="4030">
                  <c:v>4.2</c:v>
                </c:pt>
                <c:pt idx="4031">
                  <c:v>4.1</c:v>
                </c:pt>
                <c:pt idx="4032">
                  <c:v>3.7</c:v>
                </c:pt>
                <c:pt idx="4033">
                  <c:v>4</c:v>
                </c:pt>
                <c:pt idx="4034">
                  <c:v>4.4</c:v>
                </c:pt>
                <c:pt idx="4035">
                  <c:v>4.2</c:v>
                </c:pt>
                <c:pt idx="4036">
                  <c:v>4</c:v>
                </c:pt>
                <c:pt idx="4037">
                  <c:v>3.6</c:v>
                </c:pt>
                <c:pt idx="4038">
                  <c:v>3.4</c:v>
                </c:pt>
                <c:pt idx="4039">
                  <c:v>3.6</c:v>
                </c:pt>
                <c:pt idx="4040">
                  <c:v>4.7</c:v>
                </c:pt>
                <c:pt idx="4041">
                  <c:v>4.5</c:v>
                </c:pt>
                <c:pt idx="4042">
                  <c:v>4.9</c:v>
                </c:pt>
                <c:pt idx="4043">
                  <c:v>3.3</c:v>
                </c:pt>
                <c:pt idx="4044">
                  <c:v>3.7</c:v>
                </c:pt>
                <c:pt idx="4045">
                  <c:v>3.8</c:v>
                </c:pt>
                <c:pt idx="4046">
                  <c:v>3.1</c:v>
                </c:pt>
                <c:pt idx="4047">
                  <c:v>4.1</c:v>
                </c:pt>
                <c:pt idx="4048">
                  <c:v>4.5</c:v>
                </c:pt>
                <c:pt idx="4049">
                  <c:v>5</c:v>
                </c:pt>
                <c:pt idx="4050">
                  <c:v>4.4</c:v>
                </c:pt>
                <c:pt idx="4051">
                  <c:v>4.1</c:v>
                </c:pt>
                <c:pt idx="4052">
                  <c:v>4.4</c:v>
                </c:pt>
                <c:pt idx="4053">
                  <c:v>4.5</c:v>
                </c:pt>
                <c:pt idx="4054">
                  <c:v>4.8</c:v>
                </c:pt>
                <c:pt idx="4055">
                  <c:v>5.5</c:v>
                </c:pt>
                <c:pt idx="4056">
                  <c:v>5.5</c:v>
                </c:pt>
                <c:pt idx="4057">
                  <c:v>4.4</c:v>
                </c:pt>
                <c:pt idx="4058">
                  <c:v>4</c:v>
                </c:pt>
                <c:pt idx="4059">
                  <c:v>4.9</c:v>
                </c:pt>
                <c:pt idx="4060">
                  <c:v>4.8</c:v>
                </c:pt>
                <c:pt idx="4061">
                  <c:v>5.3</c:v>
                </c:pt>
                <c:pt idx="4062">
                  <c:v>5.7</c:v>
                </c:pt>
                <c:pt idx="4063">
                  <c:v>5.3</c:v>
                </c:pt>
                <c:pt idx="4064">
                  <c:v>5.8</c:v>
                </c:pt>
                <c:pt idx="4065">
                  <c:v>6.1</c:v>
                </c:pt>
                <c:pt idx="4066">
                  <c:v>5.8</c:v>
                </c:pt>
                <c:pt idx="4067">
                  <c:v>5.8</c:v>
                </c:pt>
                <c:pt idx="4068">
                  <c:v>5.8</c:v>
                </c:pt>
                <c:pt idx="4069">
                  <c:v>5.9</c:v>
                </c:pt>
                <c:pt idx="4070">
                  <c:v>6.2</c:v>
                </c:pt>
                <c:pt idx="4071">
                  <c:v>6.1</c:v>
                </c:pt>
                <c:pt idx="4072">
                  <c:v>6.2</c:v>
                </c:pt>
                <c:pt idx="4073">
                  <c:v>6.2</c:v>
                </c:pt>
                <c:pt idx="4074">
                  <c:v>6.1</c:v>
                </c:pt>
                <c:pt idx="4075">
                  <c:v>5.6</c:v>
                </c:pt>
                <c:pt idx="4076">
                  <c:v>5.8</c:v>
                </c:pt>
                <c:pt idx="4077">
                  <c:v>6.2</c:v>
                </c:pt>
                <c:pt idx="4078">
                  <c:v>5.1</c:v>
                </c:pt>
                <c:pt idx="4079">
                  <c:v>4.9</c:v>
                </c:pt>
                <c:pt idx="4080">
                  <c:v>5.8</c:v>
                </c:pt>
                <c:pt idx="4081">
                  <c:v>5.2</c:v>
                </c:pt>
                <c:pt idx="4082">
                  <c:v>5.5</c:v>
                </c:pt>
                <c:pt idx="4083">
                  <c:v>5.6</c:v>
                </c:pt>
                <c:pt idx="4084">
                  <c:v>5.5</c:v>
                </c:pt>
                <c:pt idx="4085">
                  <c:v>5.5</c:v>
                </c:pt>
                <c:pt idx="4086">
                  <c:v>5.7</c:v>
                </c:pt>
                <c:pt idx="4087">
                  <c:v>5.4</c:v>
                </c:pt>
                <c:pt idx="4088">
                  <c:v>5.4</c:v>
                </c:pt>
                <c:pt idx="4089">
                  <c:v>5.8</c:v>
                </c:pt>
                <c:pt idx="4090">
                  <c:v>6.1</c:v>
                </c:pt>
                <c:pt idx="4091">
                  <c:v>6.2</c:v>
                </c:pt>
                <c:pt idx="4092">
                  <c:v>6.2</c:v>
                </c:pt>
                <c:pt idx="4093">
                  <c:v>5.5</c:v>
                </c:pt>
                <c:pt idx="4094">
                  <c:v>5.7</c:v>
                </c:pt>
                <c:pt idx="4095">
                  <c:v>5.8</c:v>
                </c:pt>
                <c:pt idx="4096">
                  <c:v>5.5</c:v>
                </c:pt>
                <c:pt idx="4097">
                  <c:v>5.2</c:v>
                </c:pt>
                <c:pt idx="4098">
                  <c:v>5.5</c:v>
                </c:pt>
                <c:pt idx="4099">
                  <c:v>5.4</c:v>
                </c:pt>
                <c:pt idx="4100">
                  <c:v>5.7</c:v>
                </c:pt>
                <c:pt idx="4101">
                  <c:v>5.8</c:v>
                </c:pt>
                <c:pt idx="4102">
                  <c:v>5.9</c:v>
                </c:pt>
                <c:pt idx="4103">
                  <c:v>6.3</c:v>
                </c:pt>
                <c:pt idx="4104">
                  <c:v>5.7</c:v>
                </c:pt>
                <c:pt idx="4105">
                  <c:v>5.9</c:v>
                </c:pt>
                <c:pt idx="4106">
                  <c:v>6.3</c:v>
                </c:pt>
                <c:pt idx="4107">
                  <c:v>6</c:v>
                </c:pt>
                <c:pt idx="4108">
                  <c:v>6.2</c:v>
                </c:pt>
                <c:pt idx="4109">
                  <c:v>6.1</c:v>
                </c:pt>
                <c:pt idx="4110">
                  <c:v>6.1</c:v>
                </c:pt>
                <c:pt idx="4111">
                  <c:v>6.3</c:v>
                </c:pt>
                <c:pt idx="4112">
                  <c:v>6.5</c:v>
                </c:pt>
                <c:pt idx="4113">
                  <c:v>6.1</c:v>
                </c:pt>
                <c:pt idx="4114">
                  <c:v>5.9</c:v>
                </c:pt>
                <c:pt idx="4115">
                  <c:v>6.1</c:v>
                </c:pt>
                <c:pt idx="4116">
                  <c:v>6</c:v>
                </c:pt>
                <c:pt idx="4117">
                  <c:v>6.1</c:v>
                </c:pt>
                <c:pt idx="4118">
                  <c:v>5.8</c:v>
                </c:pt>
                <c:pt idx="4119">
                  <c:v>4.6</c:v>
                </c:pt>
                <c:pt idx="4120">
                  <c:v>4.2</c:v>
                </c:pt>
                <c:pt idx="4121">
                  <c:v>5.2</c:v>
                </c:pt>
                <c:pt idx="4122">
                  <c:v>5.2</c:v>
                </c:pt>
                <c:pt idx="4123">
                  <c:v>4.5</c:v>
                </c:pt>
                <c:pt idx="4124">
                  <c:v>4.4</c:v>
                </c:pt>
                <c:pt idx="4125">
                  <c:v>4.7</c:v>
                </c:pt>
                <c:pt idx="4126">
                  <c:v>5.3</c:v>
                </c:pt>
                <c:pt idx="4127">
                  <c:v>5.8</c:v>
                </c:pt>
                <c:pt idx="4128">
                  <c:v>6.1</c:v>
                </c:pt>
                <c:pt idx="4129">
                  <c:v>5.8</c:v>
                </c:pt>
                <c:pt idx="4130">
                  <c:v>5.3</c:v>
                </c:pt>
                <c:pt idx="4131">
                  <c:v>5.6</c:v>
                </c:pt>
                <c:pt idx="4132">
                  <c:v>4.3</c:v>
                </c:pt>
                <c:pt idx="4133">
                  <c:v>3.9</c:v>
                </c:pt>
                <c:pt idx="4134">
                  <c:v>4.3</c:v>
                </c:pt>
                <c:pt idx="4135">
                  <c:v>4.6</c:v>
                </c:pt>
                <c:pt idx="4136">
                  <c:v>4.7</c:v>
                </c:pt>
                <c:pt idx="4137">
                  <c:v>4.3</c:v>
                </c:pt>
                <c:pt idx="4138">
                  <c:v>3.1</c:v>
                </c:pt>
                <c:pt idx="4139">
                  <c:v>2.2</c:v>
                </c:pt>
                <c:pt idx="4140">
                  <c:v>2.4</c:v>
                </c:pt>
                <c:pt idx="4141">
                  <c:v>2.6</c:v>
                </c:pt>
                <c:pt idx="4142">
                  <c:v>2.5</c:v>
                </c:pt>
                <c:pt idx="4143">
                  <c:v>2.9</c:v>
                </c:pt>
                <c:pt idx="4144">
                  <c:v>2.9</c:v>
                </c:pt>
                <c:pt idx="4145">
                  <c:v>4.2</c:v>
                </c:pt>
                <c:pt idx="4146">
                  <c:v>3.8</c:v>
                </c:pt>
                <c:pt idx="4147">
                  <c:v>4.4</c:v>
                </c:pt>
                <c:pt idx="4148">
                  <c:v>4.6</c:v>
                </c:pt>
                <c:pt idx="4149">
                  <c:v>4.7</c:v>
                </c:pt>
                <c:pt idx="4150">
                  <c:v>4.5</c:v>
                </c:pt>
                <c:pt idx="4151">
                  <c:v>5</c:v>
                </c:pt>
                <c:pt idx="4152">
                  <c:v>3.9</c:v>
                </c:pt>
                <c:pt idx="4153">
                  <c:v>4.5</c:v>
                </c:pt>
                <c:pt idx="4154">
                  <c:v>3.9</c:v>
                </c:pt>
                <c:pt idx="4155">
                  <c:v>3.8</c:v>
                </c:pt>
                <c:pt idx="4156">
                  <c:v>3.8</c:v>
                </c:pt>
                <c:pt idx="4157">
                  <c:v>3.2</c:v>
                </c:pt>
                <c:pt idx="4158">
                  <c:v>3.9</c:v>
                </c:pt>
                <c:pt idx="4159">
                  <c:v>4.1</c:v>
                </c:pt>
                <c:pt idx="4160">
                  <c:v>3.7</c:v>
                </c:pt>
                <c:pt idx="4161">
                  <c:v>3.5</c:v>
                </c:pt>
                <c:pt idx="4162">
                  <c:v>4.3</c:v>
                </c:pt>
                <c:pt idx="4163">
                  <c:v>4</c:v>
                </c:pt>
                <c:pt idx="4164">
                  <c:v>5.2</c:v>
                </c:pt>
                <c:pt idx="4165">
                  <c:v>4.2</c:v>
                </c:pt>
                <c:pt idx="4166">
                  <c:v>4.4</c:v>
                </c:pt>
                <c:pt idx="4167">
                  <c:v>4.9</c:v>
                </c:pt>
                <c:pt idx="4168">
                  <c:v>4.9</c:v>
                </c:pt>
                <c:pt idx="4169">
                  <c:v>4.7</c:v>
                </c:pt>
                <c:pt idx="4170">
                  <c:v>4.9</c:v>
                </c:pt>
                <c:pt idx="4171">
                  <c:v>4.7</c:v>
                </c:pt>
                <c:pt idx="4172">
                  <c:v>4.3</c:v>
                </c:pt>
                <c:pt idx="4173">
                  <c:v>4.2</c:v>
                </c:pt>
                <c:pt idx="4174">
                  <c:v>4.1</c:v>
                </c:pt>
                <c:pt idx="4175">
                  <c:v>4.5</c:v>
                </c:pt>
                <c:pt idx="4176">
                  <c:v>3.9</c:v>
                </c:pt>
                <c:pt idx="4177">
                  <c:v>3.9</c:v>
                </c:pt>
                <c:pt idx="4178">
                  <c:v>4</c:v>
                </c:pt>
                <c:pt idx="4179">
                  <c:v>3.8</c:v>
                </c:pt>
                <c:pt idx="4180">
                  <c:v>3.8</c:v>
                </c:pt>
                <c:pt idx="4181">
                  <c:v>3.7</c:v>
                </c:pt>
                <c:pt idx="4182">
                  <c:v>4</c:v>
                </c:pt>
                <c:pt idx="4183">
                  <c:v>3.9</c:v>
                </c:pt>
                <c:pt idx="4184">
                  <c:v>3.8</c:v>
                </c:pt>
                <c:pt idx="4185">
                  <c:v>3.7</c:v>
                </c:pt>
                <c:pt idx="4186">
                  <c:v>3.8</c:v>
                </c:pt>
                <c:pt idx="4187">
                  <c:v>3.6</c:v>
                </c:pt>
                <c:pt idx="4188">
                  <c:v>3.6</c:v>
                </c:pt>
                <c:pt idx="4189">
                  <c:v>3.7</c:v>
                </c:pt>
                <c:pt idx="4190">
                  <c:v>3.3</c:v>
                </c:pt>
                <c:pt idx="4191">
                  <c:v>3.5</c:v>
                </c:pt>
                <c:pt idx="4192">
                  <c:v>3.5</c:v>
                </c:pt>
                <c:pt idx="4193">
                  <c:v>3.6</c:v>
                </c:pt>
                <c:pt idx="4194">
                  <c:v>3.4</c:v>
                </c:pt>
                <c:pt idx="4195">
                  <c:v>3.4</c:v>
                </c:pt>
                <c:pt idx="4196">
                  <c:v>3.5</c:v>
                </c:pt>
                <c:pt idx="4197">
                  <c:v>3.6</c:v>
                </c:pt>
                <c:pt idx="4198">
                  <c:v>3.6</c:v>
                </c:pt>
                <c:pt idx="4199">
                  <c:v>3.6</c:v>
                </c:pt>
                <c:pt idx="4200">
                  <c:v>3.8</c:v>
                </c:pt>
                <c:pt idx="4201">
                  <c:v>3.7</c:v>
                </c:pt>
                <c:pt idx="4202">
                  <c:v>3.9</c:v>
                </c:pt>
                <c:pt idx="4203">
                  <c:v>3.8</c:v>
                </c:pt>
                <c:pt idx="4204">
                  <c:v>3.6</c:v>
                </c:pt>
                <c:pt idx="4205">
                  <c:v>3.6</c:v>
                </c:pt>
                <c:pt idx="4206">
                  <c:v>3.8</c:v>
                </c:pt>
                <c:pt idx="4207">
                  <c:v>3.8</c:v>
                </c:pt>
                <c:pt idx="4208">
                  <c:v>3.5</c:v>
                </c:pt>
                <c:pt idx="4209">
                  <c:v>3.6</c:v>
                </c:pt>
                <c:pt idx="4210">
                  <c:v>3.7</c:v>
                </c:pt>
                <c:pt idx="4211">
                  <c:v>4</c:v>
                </c:pt>
                <c:pt idx="4212">
                  <c:v>3.9</c:v>
                </c:pt>
                <c:pt idx="4213">
                  <c:v>3.9</c:v>
                </c:pt>
                <c:pt idx="4214">
                  <c:v>3.8</c:v>
                </c:pt>
                <c:pt idx="4215">
                  <c:v>3.7</c:v>
                </c:pt>
                <c:pt idx="4216">
                  <c:v>3.6</c:v>
                </c:pt>
                <c:pt idx="4217">
                  <c:v>3.9</c:v>
                </c:pt>
                <c:pt idx="4218">
                  <c:v>3.7</c:v>
                </c:pt>
                <c:pt idx="4219">
                  <c:v>3.5</c:v>
                </c:pt>
                <c:pt idx="4220">
                  <c:v>3.5</c:v>
                </c:pt>
                <c:pt idx="4221">
                  <c:v>3.7</c:v>
                </c:pt>
                <c:pt idx="4222">
                  <c:v>3.7</c:v>
                </c:pt>
                <c:pt idx="4223">
                  <c:v>4</c:v>
                </c:pt>
                <c:pt idx="4224">
                  <c:v>3.9</c:v>
                </c:pt>
                <c:pt idx="4225">
                  <c:v>4.1</c:v>
                </c:pt>
                <c:pt idx="4226">
                  <c:v>4.1</c:v>
                </c:pt>
                <c:pt idx="4227">
                  <c:v>4.1</c:v>
                </c:pt>
                <c:pt idx="4228">
                  <c:v>4.1</c:v>
                </c:pt>
                <c:pt idx="4229">
                  <c:v>4</c:v>
                </c:pt>
                <c:pt idx="4230">
                  <c:v>4.3</c:v>
                </c:pt>
                <c:pt idx="4231">
                  <c:v>4.4</c:v>
                </c:pt>
                <c:pt idx="4232">
                  <c:v>4.3</c:v>
                </c:pt>
                <c:pt idx="4233">
                  <c:v>4.4</c:v>
                </c:pt>
                <c:pt idx="4234">
                  <c:v>4.2</c:v>
                </c:pt>
                <c:pt idx="4235">
                  <c:v>4.4</c:v>
                </c:pt>
                <c:pt idx="4236">
                  <c:v>4.5</c:v>
                </c:pt>
                <c:pt idx="4237">
                  <c:v>4.8</c:v>
                </c:pt>
                <c:pt idx="4238">
                  <c:v>4.7</c:v>
                </c:pt>
                <c:pt idx="4239">
                  <c:v>4.7</c:v>
                </c:pt>
                <c:pt idx="4240">
                  <c:v>4.4</c:v>
                </c:pt>
                <c:pt idx="4241">
                  <c:v>4.4</c:v>
                </c:pt>
                <c:pt idx="4242">
                  <c:v>4.4</c:v>
                </c:pt>
                <c:pt idx="4243">
                  <c:v>4.5</c:v>
                </c:pt>
                <c:pt idx="4244">
                  <c:v>4.2</c:v>
                </c:pt>
                <c:pt idx="4245">
                  <c:v>4.3</c:v>
                </c:pt>
                <c:pt idx="4246">
                  <c:v>4.6</c:v>
                </c:pt>
                <c:pt idx="4247">
                  <c:v>4.1</c:v>
                </c:pt>
                <c:pt idx="4248">
                  <c:v>4</c:v>
                </c:pt>
                <c:pt idx="4249">
                  <c:v>4.2</c:v>
                </c:pt>
                <c:pt idx="4250">
                  <c:v>4</c:v>
                </c:pt>
                <c:pt idx="4251">
                  <c:v>3.9</c:v>
                </c:pt>
                <c:pt idx="4252">
                  <c:v>3.7</c:v>
                </c:pt>
                <c:pt idx="4253">
                  <c:v>3.7</c:v>
                </c:pt>
                <c:pt idx="4254">
                  <c:v>4</c:v>
                </c:pt>
                <c:pt idx="4255">
                  <c:v>4</c:v>
                </c:pt>
                <c:pt idx="4256">
                  <c:v>4</c:v>
                </c:pt>
                <c:pt idx="4257">
                  <c:v>3.6</c:v>
                </c:pt>
                <c:pt idx="4258">
                  <c:v>3.6</c:v>
                </c:pt>
                <c:pt idx="4259">
                  <c:v>3.4</c:v>
                </c:pt>
                <c:pt idx="4260">
                  <c:v>3.6</c:v>
                </c:pt>
                <c:pt idx="4261">
                  <c:v>3.5</c:v>
                </c:pt>
                <c:pt idx="4262">
                  <c:v>3.6</c:v>
                </c:pt>
                <c:pt idx="4263">
                  <c:v>3.8</c:v>
                </c:pt>
                <c:pt idx="4264">
                  <c:v>3.7</c:v>
                </c:pt>
                <c:pt idx="4265">
                  <c:v>3.9</c:v>
                </c:pt>
                <c:pt idx="4266">
                  <c:v>3.7</c:v>
                </c:pt>
                <c:pt idx="4267">
                  <c:v>3.6</c:v>
                </c:pt>
                <c:pt idx="4268">
                  <c:v>3.7</c:v>
                </c:pt>
                <c:pt idx="4269">
                  <c:v>3.4</c:v>
                </c:pt>
                <c:pt idx="4270">
                  <c:v>3.5</c:v>
                </c:pt>
                <c:pt idx="4271">
                  <c:v>3.5</c:v>
                </c:pt>
                <c:pt idx="4272">
                  <c:v>3.4</c:v>
                </c:pt>
                <c:pt idx="4273">
                  <c:v>3.5</c:v>
                </c:pt>
                <c:pt idx="4274">
                  <c:v>3.5</c:v>
                </c:pt>
                <c:pt idx="4275">
                  <c:v>3.5</c:v>
                </c:pt>
                <c:pt idx="4276">
                  <c:v>3.4</c:v>
                </c:pt>
                <c:pt idx="4277">
                  <c:v>3.3</c:v>
                </c:pt>
                <c:pt idx="4278">
                  <c:v>3.3</c:v>
                </c:pt>
                <c:pt idx="4279">
                  <c:v>3.4</c:v>
                </c:pt>
                <c:pt idx="4280">
                  <c:v>3.3</c:v>
                </c:pt>
                <c:pt idx="4281">
                  <c:v>3.2</c:v>
                </c:pt>
                <c:pt idx="4282">
                  <c:v>3.1</c:v>
                </c:pt>
                <c:pt idx="4283">
                  <c:v>3.3</c:v>
                </c:pt>
                <c:pt idx="4284">
                  <c:v>3.1</c:v>
                </c:pt>
                <c:pt idx="4285">
                  <c:v>1.9</c:v>
                </c:pt>
                <c:pt idx="4286">
                  <c:v>2.2</c:v>
                </c:pt>
                <c:pt idx="4287">
                  <c:v>2.5</c:v>
                </c:pt>
                <c:pt idx="4288">
                  <c:v>1.1</c:v>
                </c:pt>
                <c:pt idx="4289">
                  <c:v>2.4</c:v>
                </c:pt>
                <c:pt idx="4290">
                  <c:v>2.6</c:v>
                </c:pt>
                <c:pt idx="4291">
                  <c:v>2.6</c:v>
                </c:pt>
                <c:pt idx="4292">
                  <c:v>2.9</c:v>
                </c:pt>
                <c:pt idx="4293">
                  <c:v>0.7</c:v>
                </c:pt>
                <c:pt idx="4294">
                  <c:v>1.1</c:v>
                </c:pt>
                <c:pt idx="4295">
                  <c:v>2.1</c:v>
                </c:pt>
                <c:pt idx="4296">
                  <c:v>1.5</c:v>
                </c:pt>
                <c:pt idx="4297">
                  <c:v>1.7</c:v>
                </c:pt>
                <c:pt idx="4298">
                  <c:v>1.3</c:v>
                </c:pt>
                <c:pt idx="4299">
                  <c:v>0.9</c:v>
                </c:pt>
                <c:pt idx="4300">
                  <c:v>1.5</c:v>
                </c:pt>
                <c:pt idx="4301">
                  <c:v>0.5</c:v>
                </c:pt>
                <c:pt idx="4302">
                  <c:v>1.3</c:v>
                </c:pt>
                <c:pt idx="4303">
                  <c:v>1.5</c:v>
                </c:pt>
                <c:pt idx="4304">
                  <c:v>1.2</c:v>
                </c:pt>
                <c:pt idx="4305">
                  <c:v>1.1</c:v>
                </c:pt>
                <c:pt idx="4306">
                  <c:v>1.5</c:v>
                </c:pt>
                <c:pt idx="4307">
                  <c:v>0.5</c:v>
                </c:pt>
                <c:pt idx="4308">
                  <c:v>0.6</c:v>
                </c:pt>
                <c:pt idx="4309">
                  <c:v>0.9</c:v>
                </c:pt>
                <c:pt idx="4310">
                  <c:v>0.8</c:v>
                </c:pt>
                <c:pt idx="4311">
                  <c:v>0.8</c:v>
                </c:pt>
                <c:pt idx="4312">
                  <c:v>1</c:v>
                </c:pt>
                <c:pt idx="4313">
                  <c:v>1.4</c:v>
                </c:pt>
                <c:pt idx="4314">
                  <c:v>1.3</c:v>
                </c:pt>
                <c:pt idx="4315">
                  <c:v>1.8</c:v>
                </c:pt>
                <c:pt idx="4316">
                  <c:v>1.2</c:v>
                </c:pt>
                <c:pt idx="4317">
                  <c:v>1.3</c:v>
                </c:pt>
                <c:pt idx="4318">
                  <c:v>1.6</c:v>
                </c:pt>
                <c:pt idx="4319">
                  <c:v>1.4</c:v>
                </c:pt>
                <c:pt idx="4320">
                  <c:v>1.6</c:v>
                </c:pt>
                <c:pt idx="4321">
                  <c:v>1.3</c:v>
                </c:pt>
                <c:pt idx="4322">
                  <c:v>1</c:v>
                </c:pt>
                <c:pt idx="4323">
                  <c:v>1.3</c:v>
                </c:pt>
                <c:pt idx="4324">
                  <c:v>1.6</c:v>
                </c:pt>
                <c:pt idx="4325">
                  <c:v>1.3</c:v>
                </c:pt>
                <c:pt idx="4326">
                  <c:v>1.5</c:v>
                </c:pt>
                <c:pt idx="4327">
                  <c:v>1.6</c:v>
                </c:pt>
                <c:pt idx="4328">
                  <c:v>1.1</c:v>
                </c:pt>
                <c:pt idx="4329">
                  <c:v>1.3</c:v>
                </c:pt>
                <c:pt idx="4330">
                  <c:v>1.5</c:v>
                </c:pt>
                <c:pt idx="4331">
                  <c:v>1.2</c:v>
                </c:pt>
                <c:pt idx="4332">
                  <c:v>1.6</c:v>
                </c:pt>
                <c:pt idx="4333">
                  <c:v>1.5</c:v>
                </c:pt>
                <c:pt idx="4334">
                  <c:v>2.1</c:v>
                </c:pt>
                <c:pt idx="4335">
                  <c:v>1.5</c:v>
                </c:pt>
                <c:pt idx="4336">
                  <c:v>1.6</c:v>
                </c:pt>
                <c:pt idx="4337">
                  <c:v>1.4</c:v>
                </c:pt>
                <c:pt idx="4338">
                  <c:v>1.4</c:v>
                </c:pt>
                <c:pt idx="4339">
                  <c:v>1.2</c:v>
                </c:pt>
                <c:pt idx="4340">
                  <c:v>1.3</c:v>
                </c:pt>
                <c:pt idx="4341">
                  <c:v>1</c:v>
                </c:pt>
                <c:pt idx="4342">
                  <c:v>1.5</c:v>
                </c:pt>
                <c:pt idx="4343">
                  <c:v>1.6</c:v>
                </c:pt>
                <c:pt idx="4344">
                  <c:v>1.7</c:v>
                </c:pt>
                <c:pt idx="4345">
                  <c:v>0.9</c:v>
                </c:pt>
                <c:pt idx="4346">
                  <c:v>1</c:v>
                </c:pt>
                <c:pt idx="4347">
                  <c:v>1.1</c:v>
                </c:pt>
                <c:pt idx="4348">
                  <c:v>1.4</c:v>
                </c:pt>
                <c:pt idx="4349">
                  <c:v>1</c:v>
                </c:pt>
                <c:pt idx="4350">
                  <c:v>1.5</c:v>
                </c:pt>
                <c:pt idx="4351">
                  <c:v>1.4</c:v>
                </c:pt>
                <c:pt idx="4352">
                  <c:v>1.7</c:v>
                </c:pt>
                <c:pt idx="4353">
                  <c:v>0.9</c:v>
                </c:pt>
                <c:pt idx="4354">
                  <c:v>0.8</c:v>
                </c:pt>
                <c:pt idx="4355">
                  <c:v>1.4</c:v>
                </c:pt>
                <c:pt idx="4356">
                  <c:v>1.2</c:v>
                </c:pt>
                <c:pt idx="4357">
                  <c:v>1.2</c:v>
                </c:pt>
                <c:pt idx="4358">
                  <c:v>0</c:v>
                </c:pt>
                <c:pt idx="4359">
                  <c:v>0.7</c:v>
                </c:pt>
                <c:pt idx="4360">
                  <c:v>0.8</c:v>
                </c:pt>
                <c:pt idx="4361">
                  <c:v>1.1</c:v>
                </c:pt>
                <c:pt idx="4362">
                  <c:v>0.7</c:v>
                </c:pt>
                <c:pt idx="4363">
                  <c:v>1.8</c:v>
                </c:pt>
                <c:pt idx="4364">
                  <c:v>1.2</c:v>
                </c:pt>
                <c:pt idx="4365">
                  <c:v>1.6</c:v>
                </c:pt>
                <c:pt idx="4366">
                  <c:v>1</c:v>
                </c:pt>
                <c:pt idx="4367">
                  <c:v>0.8</c:v>
                </c:pt>
                <c:pt idx="4368">
                  <c:v>1.3</c:v>
                </c:pt>
                <c:pt idx="4369">
                  <c:v>1.5</c:v>
                </c:pt>
                <c:pt idx="4370">
                  <c:v>0.9</c:v>
                </c:pt>
                <c:pt idx="4371">
                  <c:v>0.9</c:v>
                </c:pt>
                <c:pt idx="4372">
                  <c:v>0.7</c:v>
                </c:pt>
                <c:pt idx="4373">
                  <c:v>1.3</c:v>
                </c:pt>
                <c:pt idx="4374">
                  <c:v>0.4</c:v>
                </c:pt>
                <c:pt idx="4375">
                  <c:v>1.5</c:v>
                </c:pt>
                <c:pt idx="4376">
                  <c:v>0.9</c:v>
                </c:pt>
                <c:pt idx="4377">
                  <c:v>0.3</c:v>
                </c:pt>
                <c:pt idx="4378">
                  <c:v>1</c:v>
                </c:pt>
                <c:pt idx="4379">
                  <c:v>0.5</c:v>
                </c:pt>
                <c:pt idx="4380">
                  <c:v>0.3</c:v>
                </c:pt>
                <c:pt idx="4381">
                  <c:v>1.1</c:v>
                </c:pt>
                <c:pt idx="4382">
                  <c:v>1</c:v>
                </c:pt>
                <c:pt idx="4383">
                  <c:v>0.9</c:v>
                </c:pt>
                <c:pt idx="4384">
                  <c:v>0.7</c:v>
                </c:pt>
                <c:pt idx="4385">
                  <c:v>1.8</c:v>
                </c:pt>
                <c:pt idx="4386">
                  <c:v>2</c:v>
                </c:pt>
                <c:pt idx="4387">
                  <c:v>1.5</c:v>
                </c:pt>
                <c:pt idx="4388">
                  <c:v>1.1</c:v>
                </c:pt>
                <c:pt idx="4389">
                  <c:v>2.2</c:v>
                </c:pt>
                <c:pt idx="4390">
                  <c:v>1.7</c:v>
                </c:pt>
                <c:pt idx="4391">
                  <c:v>2</c:v>
                </c:pt>
                <c:pt idx="4392">
                  <c:v>1.3</c:v>
                </c:pt>
                <c:pt idx="4393">
                  <c:v>2</c:v>
                </c:pt>
                <c:pt idx="4394">
                  <c:v>0.9</c:v>
                </c:pt>
                <c:pt idx="4395">
                  <c:v>2.3</c:v>
                </c:pt>
                <c:pt idx="4396">
                  <c:v>1.7</c:v>
                </c:pt>
                <c:pt idx="4397">
                  <c:v>1.7</c:v>
                </c:pt>
                <c:pt idx="4398">
                  <c:v>1.9</c:v>
                </c:pt>
                <c:pt idx="4399">
                  <c:v>1.7</c:v>
                </c:pt>
                <c:pt idx="4400">
                  <c:v>1.8</c:v>
                </c:pt>
                <c:pt idx="4401">
                  <c:v>1.4</c:v>
                </c:pt>
                <c:pt idx="4402">
                  <c:v>1.2</c:v>
                </c:pt>
                <c:pt idx="4403">
                  <c:v>1.1</c:v>
                </c:pt>
                <c:pt idx="4404">
                  <c:v>1.4</c:v>
                </c:pt>
                <c:pt idx="4405">
                  <c:v>2.1</c:v>
                </c:pt>
                <c:pt idx="4406">
                  <c:v>2.2</c:v>
                </c:pt>
                <c:pt idx="4407">
                  <c:v>2.2</c:v>
                </c:pt>
                <c:pt idx="4408">
                  <c:v>2</c:v>
                </c:pt>
                <c:pt idx="4409">
                  <c:v>2.2</c:v>
                </c:pt>
                <c:pt idx="4410">
                  <c:v>1.5</c:v>
                </c:pt>
                <c:pt idx="4411">
                  <c:v>1.6</c:v>
                </c:pt>
                <c:pt idx="4412">
                  <c:v>2</c:v>
                </c:pt>
                <c:pt idx="4413">
                  <c:v>1.7</c:v>
                </c:pt>
                <c:pt idx="4414">
                  <c:v>2.3</c:v>
                </c:pt>
                <c:pt idx="4415">
                  <c:v>2</c:v>
                </c:pt>
                <c:pt idx="4416">
                  <c:v>2.5</c:v>
                </c:pt>
                <c:pt idx="4417">
                  <c:v>2.3</c:v>
                </c:pt>
                <c:pt idx="4418">
                  <c:v>2.3</c:v>
                </c:pt>
                <c:pt idx="4419">
                  <c:v>2.2</c:v>
                </c:pt>
                <c:pt idx="4420">
                  <c:v>2</c:v>
                </c:pt>
                <c:pt idx="4421">
                  <c:v>2.1</c:v>
                </c:pt>
                <c:pt idx="4422">
                  <c:v>1.9</c:v>
                </c:pt>
                <c:pt idx="4423">
                  <c:v>1.1</c:v>
                </c:pt>
                <c:pt idx="4424">
                  <c:v>1.8</c:v>
                </c:pt>
                <c:pt idx="4425">
                  <c:v>1.5</c:v>
                </c:pt>
                <c:pt idx="4426">
                  <c:v>1.5</c:v>
                </c:pt>
                <c:pt idx="4427">
                  <c:v>2.3</c:v>
                </c:pt>
                <c:pt idx="4428">
                  <c:v>1.9</c:v>
                </c:pt>
                <c:pt idx="4429">
                  <c:v>2.3</c:v>
                </c:pt>
                <c:pt idx="4430">
                  <c:v>1.5</c:v>
                </c:pt>
                <c:pt idx="4431">
                  <c:v>1.8</c:v>
                </c:pt>
                <c:pt idx="4432">
                  <c:v>1.5</c:v>
                </c:pt>
                <c:pt idx="4433">
                  <c:v>1.8</c:v>
                </c:pt>
                <c:pt idx="4434">
                  <c:v>1.6</c:v>
                </c:pt>
                <c:pt idx="4435">
                  <c:v>1.5</c:v>
                </c:pt>
                <c:pt idx="4436">
                  <c:v>2.3</c:v>
                </c:pt>
                <c:pt idx="4437">
                  <c:v>2.1</c:v>
                </c:pt>
                <c:pt idx="4438">
                  <c:v>2.4</c:v>
                </c:pt>
                <c:pt idx="4439">
                  <c:v>1.7</c:v>
                </c:pt>
                <c:pt idx="4440">
                  <c:v>1.3</c:v>
                </c:pt>
                <c:pt idx="4441">
                  <c:v>1.3</c:v>
                </c:pt>
                <c:pt idx="4442">
                  <c:v>1.6</c:v>
                </c:pt>
                <c:pt idx="4443">
                  <c:v>2.2</c:v>
                </c:pt>
                <c:pt idx="4444">
                  <c:v>2</c:v>
                </c:pt>
                <c:pt idx="4445">
                  <c:v>1.5</c:v>
                </c:pt>
                <c:pt idx="4446">
                  <c:v>1.7</c:v>
                </c:pt>
                <c:pt idx="4447">
                  <c:v>1.8</c:v>
                </c:pt>
                <c:pt idx="4448">
                  <c:v>2</c:v>
                </c:pt>
                <c:pt idx="4449">
                  <c:v>1.9</c:v>
                </c:pt>
                <c:pt idx="4450">
                  <c:v>1.9</c:v>
                </c:pt>
                <c:pt idx="4451">
                  <c:v>1.8</c:v>
                </c:pt>
                <c:pt idx="4452">
                  <c:v>2.8</c:v>
                </c:pt>
                <c:pt idx="4453">
                  <c:v>2.3</c:v>
                </c:pt>
                <c:pt idx="4454">
                  <c:v>2.5</c:v>
                </c:pt>
                <c:pt idx="4455">
                  <c:v>2.9</c:v>
                </c:pt>
                <c:pt idx="4456">
                  <c:v>2.5</c:v>
                </c:pt>
                <c:pt idx="4457">
                  <c:v>2.7</c:v>
                </c:pt>
                <c:pt idx="4458">
                  <c:v>2</c:v>
                </c:pt>
                <c:pt idx="4459">
                  <c:v>2.7</c:v>
                </c:pt>
                <c:pt idx="4460">
                  <c:v>2.5</c:v>
                </c:pt>
                <c:pt idx="4461">
                  <c:v>2.2</c:v>
                </c:pt>
                <c:pt idx="4462">
                  <c:v>2.6</c:v>
                </c:pt>
                <c:pt idx="4463">
                  <c:v>2</c:v>
                </c:pt>
                <c:pt idx="4464">
                  <c:v>1.4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78399082"/>
        <c:axId val="32823270"/>
      </c:lineChart>
      <c:catAx>
        <c:axId val="7839908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Calibri"/>
              </a:defRPr>
            </a:pPr>
          </a:p>
        </c:txPr>
        <c:crossAx val="32823270"/>
        <c:crosses val="autoZero"/>
        <c:auto val="1"/>
        <c:lblAlgn val="ctr"/>
        <c:lblOffset val="100"/>
        <c:noMultiLvlLbl val="0"/>
      </c:catAx>
      <c:valAx>
        <c:axId val="32823270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Calibri"/>
              </a:defRPr>
            </a:pPr>
          </a:p>
        </c:txPr>
        <c:crossAx val="78399082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20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2024年3月気温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645818181818182"/>
          <c:y val="0.225204200700117"/>
          <c:w val="0.8992"/>
          <c:h val="0.703950658443074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3.6</c:v>
                </c:pt>
                <c:pt idx="2">
                  <c:v>4.2</c:v>
                </c:pt>
                <c:pt idx="3">
                  <c:v>4.7</c:v>
                </c:pt>
                <c:pt idx="4">
                  <c:v>4.9</c:v>
                </c:pt>
                <c:pt idx="5">
                  <c:v>5</c:v>
                </c:pt>
                <c:pt idx="6">
                  <c:v>4.4</c:v>
                </c:pt>
                <c:pt idx="7">
                  <c:v>4.2</c:v>
                </c:pt>
                <c:pt idx="8">
                  <c:v>4.1</c:v>
                </c:pt>
                <c:pt idx="9">
                  <c:v>4.1</c:v>
                </c:pt>
                <c:pt idx="10">
                  <c:v>4</c:v>
                </c:pt>
                <c:pt idx="11">
                  <c:v>4.2</c:v>
                </c:pt>
                <c:pt idx="12">
                  <c:v>4.3</c:v>
                </c:pt>
                <c:pt idx="13">
                  <c:v>4.4</c:v>
                </c:pt>
                <c:pt idx="14">
                  <c:v>4.3</c:v>
                </c:pt>
                <c:pt idx="15">
                  <c:v>4.1</c:v>
                </c:pt>
                <c:pt idx="16">
                  <c:v>3.9</c:v>
                </c:pt>
                <c:pt idx="17">
                  <c:v>3.7</c:v>
                </c:pt>
                <c:pt idx="18">
                  <c:v>3.5</c:v>
                </c:pt>
                <c:pt idx="19">
                  <c:v>3.5</c:v>
                </c:pt>
                <c:pt idx="20">
                  <c:v>3.6</c:v>
                </c:pt>
                <c:pt idx="21">
                  <c:v>3.8</c:v>
                </c:pt>
                <c:pt idx="22">
                  <c:v>3.8</c:v>
                </c:pt>
                <c:pt idx="23">
                  <c:v>3.9</c:v>
                </c:pt>
                <c:pt idx="24">
                  <c:v>3.9</c:v>
                </c:pt>
                <c:pt idx="25">
                  <c:v>3.8</c:v>
                </c:pt>
                <c:pt idx="26">
                  <c:v>3.7</c:v>
                </c:pt>
                <c:pt idx="27">
                  <c:v>3.7</c:v>
                </c:pt>
                <c:pt idx="28">
                  <c:v>3.6</c:v>
                </c:pt>
                <c:pt idx="29">
                  <c:v>3.6</c:v>
                </c:pt>
                <c:pt idx="30">
                  <c:v>3.5</c:v>
                </c:pt>
                <c:pt idx="31">
                  <c:v>3.5</c:v>
                </c:pt>
                <c:pt idx="32">
                  <c:v>3.5</c:v>
                </c:pt>
                <c:pt idx="33">
                  <c:v>3.6</c:v>
                </c:pt>
                <c:pt idx="34">
                  <c:v>3.5</c:v>
                </c:pt>
                <c:pt idx="35">
                  <c:v>3.5</c:v>
                </c:pt>
                <c:pt idx="36">
                  <c:v>3.5</c:v>
                </c:pt>
                <c:pt idx="37">
                  <c:v>3.5</c:v>
                </c:pt>
                <c:pt idx="38">
                  <c:v>3.5</c:v>
                </c:pt>
                <c:pt idx="39">
                  <c:v>3.5</c:v>
                </c:pt>
                <c:pt idx="40">
                  <c:v>3.5</c:v>
                </c:pt>
                <c:pt idx="41">
                  <c:v>3.5</c:v>
                </c:pt>
                <c:pt idx="42">
                  <c:v>3.6</c:v>
                </c:pt>
                <c:pt idx="43">
                  <c:v>3.7</c:v>
                </c:pt>
                <c:pt idx="44">
                  <c:v>3.7</c:v>
                </c:pt>
                <c:pt idx="45">
                  <c:v>3.7</c:v>
                </c:pt>
                <c:pt idx="46">
                  <c:v>3.8</c:v>
                </c:pt>
                <c:pt idx="47">
                  <c:v>3.7</c:v>
                </c:pt>
                <c:pt idx="48">
                  <c:v>3.7</c:v>
                </c:pt>
                <c:pt idx="49">
                  <c:v>3.8</c:v>
                </c:pt>
                <c:pt idx="50">
                  <c:v>3.8</c:v>
                </c:pt>
                <c:pt idx="51">
                  <c:v>4</c:v>
                </c:pt>
                <c:pt idx="52">
                  <c:v>3.8</c:v>
                </c:pt>
                <c:pt idx="53">
                  <c:v>4.1</c:v>
                </c:pt>
                <c:pt idx="54">
                  <c:v>4.1</c:v>
                </c:pt>
                <c:pt idx="55">
                  <c:v>4.1</c:v>
                </c:pt>
                <c:pt idx="56">
                  <c:v>4.3</c:v>
                </c:pt>
                <c:pt idx="57">
                  <c:v>4.4</c:v>
                </c:pt>
                <c:pt idx="58">
                  <c:v>4.1</c:v>
                </c:pt>
                <c:pt idx="59">
                  <c:v>4.5</c:v>
                </c:pt>
                <c:pt idx="60">
                  <c:v>4.2</c:v>
                </c:pt>
                <c:pt idx="61">
                  <c:v>4.3</c:v>
                </c:pt>
                <c:pt idx="62">
                  <c:v>4.4</c:v>
                </c:pt>
                <c:pt idx="63">
                  <c:v>4.3</c:v>
                </c:pt>
                <c:pt idx="64">
                  <c:v>4.6</c:v>
                </c:pt>
                <c:pt idx="65">
                  <c:v>4.6</c:v>
                </c:pt>
                <c:pt idx="66">
                  <c:v>4.8</c:v>
                </c:pt>
                <c:pt idx="67">
                  <c:v>4.7</c:v>
                </c:pt>
                <c:pt idx="68">
                  <c:v>4.8</c:v>
                </c:pt>
                <c:pt idx="69">
                  <c:v>4.9</c:v>
                </c:pt>
                <c:pt idx="70">
                  <c:v>5.2</c:v>
                </c:pt>
                <c:pt idx="71">
                  <c:v>5.3</c:v>
                </c:pt>
                <c:pt idx="72">
                  <c:v>5.3</c:v>
                </c:pt>
                <c:pt idx="73">
                  <c:v>5.5</c:v>
                </c:pt>
                <c:pt idx="74">
                  <c:v>5.7</c:v>
                </c:pt>
                <c:pt idx="75">
                  <c:v>5.8</c:v>
                </c:pt>
                <c:pt idx="76">
                  <c:v>6</c:v>
                </c:pt>
                <c:pt idx="77">
                  <c:v>6.4</c:v>
                </c:pt>
                <c:pt idx="78">
                  <c:v>6.5</c:v>
                </c:pt>
                <c:pt idx="79">
                  <c:v>6.6</c:v>
                </c:pt>
                <c:pt idx="80">
                  <c:v>7</c:v>
                </c:pt>
                <c:pt idx="81">
                  <c:v>6.9</c:v>
                </c:pt>
                <c:pt idx="82">
                  <c:v>7.1</c:v>
                </c:pt>
                <c:pt idx="83">
                  <c:v>7.2</c:v>
                </c:pt>
                <c:pt idx="84">
                  <c:v>6.6</c:v>
                </c:pt>
                <c:pt idx="85">
                  <c:v>6.8</c:v>
                </c:pt>
                <c:pt idx="86">
                  <c:v>7.1</c:v>
                </c:pt>
                <c:pt idx="87">
                  <c:v>7.5</c:v>
                </c:pt>
                <c:pt idx="88">
                  <c:v>7.3</c:v>
                </c:pt>
                <c:pt idx="89">
                  <c:v>7.2</c:v>
                </c:pt>
                <c:pt idx="90">
                  <c:v>7.6</c:v>
                </c:pt>
                <c:pt idx="91">
                  <c:v>7.7</c:v>
                </c:pt>
                <c:pt idx="92">
                  <c:v>6</c:v>
                </c:pt>
                <c:pt idx="93">
                  <c:v>5.9</c:v>
                </c:pt>
                <c:pt idx="94">
                  <c:v>5.7</c:v>
                </c:pt>
                <c:pt idx="95">
                  <c:v>5.9</c:v>
                </c:pt>
                <c:pt idx="96">
                  <c:v>6.2</c:v>
                </c:pt>
                <c:pt idx="97">
                  <c:v>6.4</c:v>
                </c:pt>
                <c:pt idx="98">
                  <c:v>6.3</c:v>
                </c:pt>
                <c:pt idx="99">
                  <c:v>5.7</c:v>
                </c:pt>
                <c:pt idx="100">
                  <c:v>5.7</c:v>
                </c:pt>
                <c:pt idx="101">
                  <c:v>5.7</c:v>
                </c:pt>
                <c:pt idx="102">
                  <c:v>5.7</c:v>
                </c:pt>
                <c:pt idx="103">
                  <c:v>5.5</c:v>
                </c:pt>
                <c:pt idx="104">
                  <c:v>6</c:v>
                </c:pt>
                <c:pt idx="105">
                  <c:v>5.9</c:v>
                </c:pt>
                <c:pt idx="106">
                  <c:v>5.8</c:v>
                </c:pt>
                <c:pt idx="107">
                  <c:v>5.4</c:v>
                </c:pt>
                <c:pt idx="108">
                  <c:v>5.4</c:v>
                </c:pt>
                <c:pt idx="109">
                  <c:v>5.3</c:v>
                </c:pt>
                <c:pt idx="110">
                  <c:v>5.5</c:v>
                </c:pt>
                <c:pt idx="111">
                  <c:v>5.5</c:v>
                </c:pt>
                <c:pt idx="112">
                  <c:v>5.3</c:v>
                </c:pt>
                <c:pt idx="113">
                  <c:v>5.3</c:v>
                </c:pt>
                <c:pt idx="114">
                  <c:v>4.6</c:v>
                </c:pt>
                <c:pt idx="115">
                  <c:v>4.1</c:v>
                </c:pt>
                <c:pt idx="116">
                  <c:v>4.1</c:v>
                </c:pt>
                <c:pt idx="117">
                  <c:v>3.5</c:v>
                </c:pt>
                <c:pt idx="118">
                  <c:v>3.2</c:v>
                </c:pt>
                <c:pt idx="119">
                  <c:v>3.5</c:v>
                </c:pt>
                <c:pt idx="120">
                  <c:v>2.9</c:v>
                </c:pt>
                <c:pt idx="121">
                  <c:v>2.9</c:v>
                </c:pt>
                <c:pt idx="122">
                  <c:v>2.9</c:v>
                </c:pt>
                <c:pt idx="123">
                  <c:v>2.7</c:v>
                </c:pt>
                <c:pt idx="124">
                  <c:v>2.5</c:v>
                </c:pt>
                <c:pt idx="125">
                  <c:v>2.8</c:v>
                </c:pt>
                <c:pt idx="126">
                  <c:v>2.6</c:v>
                </c:pt>
                <c:pt idx="127">
                  <c:v>2.1</c:v>
                </c:pt>
                <c:pt idx="128">
                  <c:v>2.2</c:v>
                </c:pt>
                <c:pt idx="129">
                  <c:v>1.9</c:v>
                </c:pt>
                <c:pt idx="130">
                  <c:v>1.6</c:v>
                </c:pt>
                <c:pt idx="131">
                  <c:v>1.4</c:v>
                </c:pt>
                <c:pt idx="132">
                  <c:v>1</c:v>
                </c:pt>
                <c:pt idx="133">
                  <c:v>1.2</c:v>
                </c:pt>
                <c:pt idx="134">
                  <c:v>0.7</c:v>
                </c:pt>
                <c:pt idx="135">
                  <c:v>0.7</c:v>
                </c:pt>
                <c:pt idx="136">
                  <c:v>1</c:v>
                </c:pt>
                <c:pt idx="137">
                  <c:v>0.6</c:v>
                </c:pt>
                <c:pt idx="138">
                  <c:v>0.9</c:v>
                </c:pt>
                <c:pt idx="139">
                  <c:v>1.1</c:v>
                </c:pt>
                <c:pt idx="140">
                  <c:v>1</c:v>
                </c:pt>
                <c:pt idx="141">
                  <c:v>0.8</c:v>
                </c:pt>
                <c:pt idx="142">
                  <c:v>1.1</c:v>
                </c:pt>
                <c:pt idx="143">
                  <c:v>0.7</c:v>
                </c:pt>
                <c:pt idx="144">
                  <c:v>0.9</c:v>
                </c:pt>
                <c:pt idx="145">
                  <c:v>0.7</c:v>
                </c:pt>
                <c:pt idx="146">
                  <c:v>0.7</c:v>
                </c:pt>
                <c:pt idx="147">
                  <c:v>0.2</c:v>
                </c:pt>
                <c:pt idx="148">
                  <c:v>0.5</c:v>
                </c:pt>
                <c:pt idx="149">
                  <c:v>0.5</c:v>
                </c:pt>
                <c:pt idx="150">
                  <c:v>0</c:v>
                </c:pt>
                <c:pt idx="151">
                  <c:v>-0.1</c:v>
                </c:pt>
                <c:pt idx="152">
                  <c:v>0.2</c:v>
                </c:pt>
                <c:pt idx="153">
                  <c:v>-0.3</c:v>
                </c:pt>
                <c:pt idx="154">
                  <c:v>-0.2</c:v>
                </c:pt>
                <c:pt idx="155">
                  <c:v>-0.5</c:v>
                </c:pt>
                <c:pt idx="156">
                  <c:v>-1</c:v>
                </c:pt>
                <c:pt idx="157">
                  <c:v>-0.7</c:v>
                </c:pt>
                <c:pt idx="158">
                  <c:v>-0.2</c:v>
                </c:pt>
                <c:pt idx="159">
                  <c:v>-0.6</c:v>
                </c:pt>
                <c:pt idx="160">
                  <c:v>-0.7</c:v>
                </c:pt>
                <c:pt idx="161">
                  <c:v>-0.4</c:v>
                </c:pt>
                <c:pt idx="162">
                  <c:v>0</c:v>
                </c:pt>
                <c:pt idx="163">
                  <c:v>-0.2</c:v>
                </c:pt>
                <c:pt idx="164">
                  <c:v>0.1</c:v>
                </c:pt>
                <c:pt idx="165">
                  <c:v>0.1</c:v>
                </c:pt>
                <c:pt idx="166">
                  <c:v>-1.2</c:v>
                </c:pt>
                <c:pt idx="167">
                  <c:v>-1</c:v>
                </c:pt>
                <c:pt idx="168">
                  <c:v>-0.8</c:v>
                </c:pt>
                <c:pt idx="169">
                  <c:v>-0.4</c:v>
                </c:pt>
                <c:pt idx="170">
                  <c:v>-1.2</c:v>
                </c:pt>
                <c:pt idx="171">
                  <c:v>-0.9</c:v>
                </c:pt>
                <c:pt idx="172">
                  <c:v>-0.4</c:v>
                </c:pt>
                <c:pt idx="173">
                  <c:v>-1.4</c:v>
                </c:pt>
                <c:pt idx="174">
                  <c:v>-1.6</c:v>
                </c:pt>
                <c:pt idx="175">
                  <c:v>-1.1</c:v>
                </c:pt>
                <c:pt idx="176">
                  <c:v>-0.3</c:v>
                </c:pt>
                <c:pt idx="177">
                  <c:v>0.3</c:v>
                </c:pt>
                <c:pt idx="178">
                  <c:v>-0.3</c:v>
                </c:pt>
                <c:pt idx="179">
                  <c:v>-0.1</c:v>
                </c:pt>
                <c:pt idx="180">
                  <c:v>-0.1</c:v>
                </c:pt>
                <c:pt idx="181">
                  <c:v>-0.4</c:v>
                </c:pt>
                <c:pt idx="182">
                  <c:v>0</c:v>
                </c:pt>
                <c:pt idx="183">
                  <c:v>-0.2</c:v>
                </c:pt>
                <c:pt idx="184">
                  <c:v>-0.2</c:v>
                </c:pt>
                <c:pt idx="185">
                  <c:v>-0.4</c:v>
                </c:pt>
                <c:pt idx="186">
                  <c:v>-0.2</c:v>
                </c:pt>
                <c:pt idx="187">
                  <c:v>-0.3</c:v>
                </c:pt>
                <c:pt idx="188">
                  <c:v>-0.4</c:v>
                </c:pt>
                <c:pt idx="189">
                  <c:v>-0.6</c:v>
                </c:pt>
                <c:pt idx="190">
                  <c:v>-1</c:v>
                </c:pt>
                <c:pt idx="191">
                  <c:v>-0.6</c:v>
                </c:pt>
                <c:pt idx="192">
                  <c:v>-0.6</c:v>
                </c:pt>
                <c:pt idx="193">
                  <c:v>-0.2</c:v>
                </c:pt>
                <c:pt idx="194">
                  <c:v>-0.7</c:v>
                </c:pt>
                <c:pt idx="195">
                  <c:v>0.3</c:v>
                </c:pt>
                <c:pt idx="196">
                  <c:v>0.1</c:v>
                </c:pt>
                <c:pt idx="197">
                  <c:v>0.6</c:v>
                </c:pt>
                <c:pt idx="198">
                  <c:v>0.5</c:v>
                </c:pt>
                <c:pt idx="199">
                  <c:v>0.6</c:v>
                </c:pt>
                <c:pt idx="200">
                  <c:v>0.5</c:v>
                </c:pt>
                <c:pt idx="201">
                  <c:v>0.4</c:v>
                </c:pt>
                <c:pt idx="202">
                  <c:v>0.6</c:v>
                </c:pt>
                <c:pt idx="203">
                  <c:v>0.5</c:v>
                </c:pt>
                <c:pt idx="204">
                  <c:v>1.2</c:v>
                </c:pt>
                <c:pt idx="205">
                  <c:v>0.4</c:v>
                </c:pt>
                <c:pt idx="206">
                  <c:v>-0.4</c:v>
                </c:pt>
                <c:pt idx="207">
                  <c:v>-0.6</c:v>
                </c:pt>
                <c:pt idx="208">
                  <c:v>-0.5</c:v>
                </c:pt>
                <c:pt idx="209">
                  <c:v>-0.6</c:v>
                </c:pt>
                <c:pt idx="210">
                  <c:v>-1.5</c:v>
                </c:pt>
                <c:pt idx="211">
                  <c:v>-0.5</c:v>
                </c:pt>
                <c:pt idx="212">
                  <c:v>-0.3</c:v>
                </c:pt>
                <c:pt idx="213">
                  <c:v>-1.1</c:v>
                </c:pt>
                <c:pt idx="214">
                  <c:v>-0.2</c:v>
                </c:pt>
                <c:pt idx="215">
                  <c:v>0</c:v>
                </c:pt>
                <c:pt idx="216">
                  <c:v>0.2</c:v>
                </c:pt>
                <c:pt idx="217">
                  <c:v>-0.1</c:v>
                </c:pt>
                <c:pt idx="218">
                  <c:v>0.5</c:v>
                </c:pt>
                <c:pt idx="219">
                  <c:v>-0.5</c:v>
                </c:pt>
                <c:pt idx="220">
                  <c:v>0.3</c:v>
                </c:pt>
                <c:pt idx="221">
                  <c:v>0.8</c:v>
                </c:pt>
                <c:pt idx="222">
                  <c:v>0.3</c:v>
                </c:pt>
                <c:pt idx="223">
                  <c:v>1</c:v>
                </c:pt>
                <c:pt idx="224">
                  <c:v>0.7</c:v>
                </c:pt>
                <c:pt idx="225">
                  <c:v>1</c:v>
                </c:pt>
                <c:pt idx="226">
                  <c:v>0.5</c:v>
                </c:pt>
                <c:pt idx="227">
                  <c:v>1.1</c:v>
                </c:pt>
                <c:pt idx="228">
                  <c:v>0.9</c:v>
                </c:pt>
                <c:pt idx="229">
                  <c:v>1.2</c:v>
                </c:pt>
                <c:pt idx="230">
                  <c:v>0.6</c:v>
                </c:pt>
                <c:pt idx="231">
                  <c:v>1.2</c:v>
                </c:pt>
                <c:pt idx="232">
                  <c:v>1.6</c:v>
                </c:pt>
                <c:pt idx="233">
                  <c:v>1.1</c:v>
                </c:pt>
                <c:pt idx="234">
                  <c:v>1.3</c:v>
                </c:pt>
                <c:pt idx="235">
                  <c:v>1.7</c:v>
                </c:pt>
                <c:pt idx="236">
                  <c:v>1.9</c:v>
                </c:pt>
                <c:pt idx="237">
                  <c:v>1.9</c:v>
                </c:pt>
                <c:pt idx="238">
                  <c:v>1.8</c:v>
                </c:pt>
                <c:pt idx="239">
                  <c:v>1.1</c:v>
                </c:pt>
                <c:pt idx="240">
                  <c:v>1.9</c:v>
                </c:pt>
                <c:pt idx="241">
                  <c:v>1.5</c:v>
                </c:pt>
                <c:pt idx="242">
                  <c:v>1.7</c:v>
                </c:pt>
                <c:pt idx="243">
                  <c:v>1.7</c:v>
                </c:pt>
                <c:pt idx="244">
                  <c:v>1.8</c:v>
                </c:pt>
                <c:pt idx="245">
                  <c:v>2.1</c:v>
                </c:pt>
                <c:pt idx="246">
                  <c:v>1.9</c:v>
                </c:pt>
                <c:pt idx="247">
                  <c:v>1.5</c:v>
                </c:pt>
                <c:pt idx="248">
                  <c:v>1.5</c:v>
                </c:pt>
                <c:pt idx="249">
                  <c:v>1.6</c:v>
                </c:pt>
                <c:pt idx="250">
                  <c:v>1.5</c:v>
                </c:pt>
                <c:pt idx="251">
                  <c:v>1.5</c:v>
                </c:pt>
                <c:pt idx="252">
                  <c:v>1.9</c:v>
                </c:pt>
                <c:pt idx="253">
                  <c:v>2.1</c:v>
                </c:pt>
                <c:pt idx="254">
                  <c:v>2.2</c:v>
                </c:pt>
                <c:pt idx="255">
                  <c:v>2.1</c:v>
                </c:pt>
                <c:pt idx="256">
                  <c:v>1.5</c:v>
                </c:pt>
                <c:pt idx="257">
                  <c:v>1.3</c:v>
                </c:pt>
                <c:pt idx="258">
                  <c:v>1.5</c:v>
                </c:pt>
                <c:pt idx="259">
                  <c:v>1.7</c:v>
                </c:pt>
                <c:pt idx="260">
                  <c:v>2.2</c:v>
                </c:pt>
                <c:pt idx="261">
                  <c:v>2.3</c:v>
                </c:pt>
                <c:pt idx="262">
                  <c:v>1.4</c:v>
                </c:pt>
                <c:pt idx="263">
                  <c:v>2.2</c:v>
                </c:pt>
                <c:pt idx="264">
                  <c:v>1.7</c:v>
                </c:pt>
                <c:pt idx="265">
                  <c:v>1.7</c:v>
                </c:pt>
                <c:pt idx="266">
                  <c:v>1.7</c:v>
                </c:pt>
                <c:pt idx="267">
                  <c:v>2</c:v>
                </c:pt>
                <c:pt idx="268">
                  <c:v>1.8</c:v>
                </c:pt>
                <c:pt idx="269">
                  <c:v>1.4</c:v>
                </c:pt>
                <c:pt idx="270">
                  <c:v>1.9</c:v>
                </c:pt>
                <c:pt idx="271">
                  <c:v>1.1</c:v>
                </c:pt>
                <c:pt idx="272">
                  <c:v>1.6</c:v>
                </c:pt>
                <c:pt idx="273">
                  <c:v>1.9</c:v>
                </c:pt>
                <c:pt idx="274">
                  <c:v>2.1</c:v>
                </c:pt>
                <c:pt idx="275">
                  <c:v>1.4</c:v>
                </c:pt>
                <c:pt idx="276">
                  <c:v>1</c:v>
                </c:pt>
                <c:pt idx="277">
                  <c:v>1.2</c:v>
                </c:pt>
                <c:pt idx="278">
                  <c:v>1.1</c:v>
                </c:pt>
                <c:pt idx="279">
                  <c:v>1.8</c:v>
                </c:pt>
                <c:pt idx="280">
                  <c:v>1.6</c:v>
                </c:pt>
                <c:pt idx="281">
                  <c:v>1.5</c:v>
                </c:pt>
                <c:pt idx="282">
                  <c:v>1.3</c:v>
                </c:pt>
                <c:pt idx="283">
                  <c:v>1.3</c:v>
                </c:pt>
                <c:pt idx="284">
                  <c:v>0.9</c:v>
                </c:pt>
                <c:pt idx="285">
                  <c:v>1.3</c:v>
                </c:pt>
                <c:pt idx="286">
                  <c:v>1.5</c:v>
                </c:pt>
                <c:pt idx="287">
                  <c:v>1.3</c:v>
                </c:pt>
                <c:pt idx="288">
                  <c:v>1.4</c:v>
                </c:pt>
                <c:pt idx="289">
                  <c:v>1.1</c:v>
                </c:pt>
                <c:pt idx="290">
                  <c:v>0.5</c:v>
                </c:pt>
                <c:pt idx="291">
                  <c:v>0.8</c:v>
                </c:pt>
                <c:pt idx="292">
                  <c:v>1.2</c:v>
                </c:pt>
                <c:pt idx="293">
                  <c:v>1</c:v>
                </c:pt>
                <c:pt idx="294">
                  <c:v>1.2</c:v>
                </c:pt>
                <c:pt idx="295">
                  <c:v>1.2</c:v>
                </c:pt>
                <c:pt idx="296">
                  <c:v>1.9</c:v>
                </c:pt>
                <c:pt idx="297">
                  <c:v>1.3</c:v>
                </c:pt>
                <c:pt idx="298">
                  <c:v>1.5</c:v>
                </c:pt>
                <c:pt idx="299">
                  <c:v>1.3</c:v>
                </c:pt>
                <c:pt idx="300">
                  <c:v>1.2</c:v>
                </c:pt>
                <c:pt idx="301">
                  <c:v>1.4</c:v>
                </c:pt>
                <c:pt idx="302">
                  <c:v>1</c:v>
                </c:pt>
                <c:pt idx="303">
                  <c:v>1.1</c:v>
                </c:pt>
                <c:pt idx="304">
                  <c:v>1.6</c:v>
                </c:pt>
                <c:pt idx="305">
                  <c:v>1.1</c:v>
                </c:pt>
                <c:pt idx="306">
                  <c:v>1.1</c:v>
                </c:pt>
                <c:pt idx="307">
                  <c:v>1.2</c:v>
                </c:pt>
                <c:pt idx="308">
                  <c:v>1.6</c:v>
                </c:pt>
                <c:pt idx="309">
                  <c:v>1.7</c:v>
                </c:pt>
                <c:pt idx="310">
                  <c:v>1.7</c:v>
                </c:pt>
                <c:pt idx="311">
                  <c:v>1.7</c:v>
                </c:pt>
                <c:pt idx="312">
                  <c:v>1.3</c:v>
                </c:pt>
                <c:pt idx="313">
                  <c:v>0.3</c:v>
                </c:pt>
                <c:pt idx="314">
                  <c:v>0.3</c:v>
                </c:pt>
                <c:pt idx="315">
                  <c:v>0.3</c:v>
                </c:pt>
                <c:pt idx="316">
                  <c:v>0.3</c:v>
                </c:pt>
                <c:pt idx="317">
                  <c:v>0.3</c:v>
                </c:pt>
                <c:pt idx="318">
                  <c:v>0.3</c:v>
                </c:pt>
                <c:pt idx="319">
                  <c:v>0.3</c:v>
                </c:pt>
                <c:pt idx="320">
                  <c:v>0</c:v>
                </c:pt>
                <c:pt idx="321">
                  <c:v>-0.2</c:v>
                </c:pt>
                <c:pt idx="322">
                  <c:v>0.7</c:v>
                </c:pt>
                <c:pt idx="323">
                  <c:v>-0.6</c:v>
                </c:pt>
                <c:pt idx="324">
                  <c:v>-0.7</c:v>
                </c:pt>
                <c:pt idx="325">
                  <c:v>-0.7</c:v>
                </c:pt>
                <c:pt idx="326">
                  <c:v>-0.7</c:v>
                </c:pt>
                <c:pt idx="327">
                  <c:v>-0.8</c:v>
                </c:pt>
                <c:pt idx="328">
                  <c:v>-0.8</c:v>
                </c:pt>
                <c:pt idx="329">
                  <c:v>-0.6</c:v>
                </c:pt>
                <c:pt idx="330">
                  <c:v>-0.5</c:v>
                </c:pt>
                <c:pt idx="331">
                  <c:v>-0.4</c:v>
                </c:pt>
                <c:pt idx="332">
                  <c:v>-0.2</c:v>
                </c:pt>
                <c:pt idx="333">
                  <c:v>0</c:v>
                </c:pt>
                <c:pt idx="334">
                  <c:v>1</c:v>
                </c:pt>
                <c:pt idx="335">
                  <c:v>1.5</c:v>
                </c:pt>
                <c:pt idx="336">
                  <c:v>1.1</c:v>
                </c:pt>
                <c:pt idx="337">
                  <c:v>1</c:v>
                </c:pt>
                <c:pt idx="338">
                  <c:v>1.1</c:v>
                </c:pt>
                <c:pt idx="339">
                  <c:v>1.5</c:v>
                </c:pt>
                <c:pt idx="340">
                  <c:v>1.8</c:v>
                </c:pt>
                <c:pt idx="341">
                  <c:v>2.2</c:v>
                </c:pt>
                <c:pt idx="342">
                  <c:v>2.1</c:v>
                </c:pt>
                <c:pt idx="343">
                  <c:v>2.5</c:v>
                </c:pt>
                <c:pt idx="344">
                  <c:v>2.2</c:v>
                </c:pt>
                <c:pt idx="345">
                  <c:v>1.7</c:v>
                </c:pt>
                <c:pt idx="346">
                  <c:v>2.6</c:v>
                </c:pt>
                <c:pt idx="347">
                  <c:v>3.6</c:v>
                </c:pt>
                <c:pt idx="348">
                  <c:v>3.7</c:v>
                </c:pt>
                <c:pt idx="349">
                  <c:v>3.2</c:v>
                </c:pt>
                <c:pt idx="350">
                  <c:v>3.3</c:v>
                </c:pt>
                <c:pt idx="351">
                  <c:v>3.6</c:v>
                </c:pt>
                <c:pt idx="352">
                  <c:v>3.8</c:v>
                </c:pt>
                <c:pt idx="353">
                  <c:v>3.9</c:v>
                </c:pt>
                <c:pt idx="354">
                  <c:v>4.2</c:v>
                </c:pt>
                <c:pt idx="355">
                  <c:v>4.6</c:v>
                </c:pt>
                <c:pt idx="356">
                  <c:v>5.1</c:v>
                </c:pt>
                <c:pt idx="357">
                  <c:v>5.2</c:v>
                </c:pt>
                <c:pt idx="358">
                  <c:v>4.9</c:v>
                </c:pt>
                <c:pt idx="359">
                  <c:v>4.2</c:v>
                </c:pt>
                <c:pt idx="360">
                  <c:v>3.4</c:v>
                </c:pt>
                <c:pt idx="361">
                  <c:v>4.3</c:v>
                </c:pt>
                <c:pt idx="362">
                  <c:v>5</c:v>
                </c:pt>
                <c:pt idx="363">
                  <c:v>5.2</c:v>
                </c:pt>
                <c:pt idx="364">
                  <c:v>5.4</c:v>
                </c:pt>
                <c:pt idx="365">
                  <c:v>4.1</c:v>
                </c:pt>
                <c:pt idx="366">
                  <c:v>3.9</c:v>
                </c:pt>
                <c:pt idx="367">
                  <c:v>4.5</c:v>
                </c:pt>
                <c:pt idx="368">
                  <c:v>4.3</c:v>
                </c:pt>
                <c:pt idx="369">
                  <c:v>4.1</c:v>
                </c:pt>
                <c:pt idx="370">
                  <c:v>4</c:v>
                </c:pt>
                <c:pt idx="371">
                  <c:v>3.7</c:v>
                </c:pt>
                <c:pt idx="372">
                  <c:v>3.7</c:v>
                </c:pt>
                <c:pt idx="373">
                  <c:v>4.1</c:v>
                </c:pt>
                <c:pt idx="374">
                  <c:v>4.2</c:v>
                </c:pt>
                <c:pt idx="375">
                  <c:v>4.6</c:v>
                </c:pt>
                <c:pt idx="376">
                  <c:v>4.8</c:v>
                </c:pt>
                <c:pt idx="377">
                  <c:v>4.7</c:v>
                </c:pt>
                <c:pt idx="378">
                  <c:v>4.8</c:v>
                </c:pt>
                <c:pt idx="379">
                  <c:v>5.1</c:v>
                </c:pt>
                <c:pt idx="380">
                  <c:v>5</c:v>
                </c:pt>
                <c:pt idx="381">
                  <c:v>5</c:v>
                </c:pt>
                <c:pt idx="382">
                  <c:v>5</c:v>
                </c:pt>
                <c:pt idx="383">
                  <c:v>4.9</c:v>
                </c:pt>
                <c:pt idx="384">
                  <c:v>5</c:v>
                </c:pt>
                <c:pt idx="385">
                  <c:v>4.3</c:v>
                </c:pt>
                <c:pt idx="386">
                  <c:v>4</c:v>
                </c:pt>
                <c:pt idx="387">
                  <c:v>3.6</c:v>
                </c:pt>
                <c:pt idx="388">
                  <c:v>3.1</c:v>
                </c:pt>
                <c:pt idx="389">
                  <c:v>2.8</c:v>
                </c:pt>
                <c:pt idx="390">
                  <c:v>2.7</c:v>
                </c:pt>
                <c:pt idx="391">
                  <c:v>2.5</c:v>
                </c:pt>
                <c:pt idx="392">
                  <c:v>2.4</c:v>
                </c:pt>
                <c:pt idx="393">
                  <c:v>2.7</c:v>
                </c:pt>
                <c:pt idx="394">
                  <c:v>2.6</c:v>
                </c:pt>
                <c:pt idx="395">
                  <c:v>2.7</c:v>
                </c:pt>
                <c:pt idx="396">
                  <c:v>2</c:v>
                </c:pt>
                <c:pt idx="397">
                  <c:v>2.1</c:v>
                </c:pt>
                <c:pt idx="398">
                  <c:v>2.7</c:v>
                </c:pt>
                <c:pt idx="399">
                  <c:v>2.8</c:v>
                </c:pt>
                <c:pt idx="400">
                  <c:v>2.7</c:v>
                </c:pt>
                <c:pt idx="401">
                  <c:v>2.9</c:v>
                </c:pt>
                <c:pt idx="402">
                  <c:v>2.7</c:v>
                </c:pt>
                <c:pt idx="403">
                  <c:v>3.1</c:v>
                </c:pt>
                <c:pt idx="404">
                  <c:v>3.2</c:v>
                </c:pt>
                <c:pt idx="405">
                  <c:v>2.8</c:v>
                </c:pt>
                <c:pt idx="406">
                  <c:v>2.2</c:v>
                </c:pt>
                <c:pt idx="407">
                  <c:v>2.3</c:v>
                </c:pt>
                <c:pt idx="408">
                  <c:v>2.5</c:v>
                </c:pt>
                <c:pt idx="409">
                  <c:v>2.6</c:v>
                </c:pt>
                <c:pt idx="410">
                  <c:v>2.5</c:v>
                </c:pt>
                <c:pt idx="411">
                  <c:v>2.7</c:v>
                </c:pt>
                <c:pt idx="412">
                  <c:v>3</c:v>
                </c:pt>
                <c:pt idx="413">
                  <c:v>3</c:v>
                </c:pt>
                <c:pt idx="414">
                  <c:v>2.6</c:v>
                </c:pt>
                <c:pt idx="415">
                  <c:v>2.6</c:v>
                </c:pt>
                <c:pt idx="416">
                  <c:v>2.9</c:v>
                </c:pt>
                <c:pt idx="417">
                  <c:v>2.9</c:v>
                </c:pt>
                <c:pt idx="418">
                  <c:v>3</c:v>
                </c:pt>
                <c:pt idx="419">
                  <c:v>2.9</c:v>
                </c:pt>
                <c:pt idx="420">
                  <c:v>2.8</c:v>
                </c:pt>
                <c:pt idx="421">
                  <c:v>2.8</c:v>
                </c:pt>
                <c:pt idx="422">
                  <c:v>2.7</c:v>
                </c:pt>
                <c:pt idx="423">
                  <c:v>2.9</c:v>
                </c:pt>
                <c:pt idx="424">
                  <c:v>2.8</c:v>
                </c:pt>
                <c:pt idx="425">
                  <c:v>2.6</c:v>
                </c:pt>
                <c:pt idx="426">
                  <c:v>2.9</c:v>
                </c:pt>
                <c:pt idx="427">
                  <c:v>3</c:v>
                </c:pt>
                <c:pt idx="428">
                  <c:v>2.8</c:v>
                </c:pt>
                <c:pt idx="429">
                  <c:v>2.8</c:v>
                </c:pt>
                <c:pt idx="430">
                  <c:v>1.9</c:v>
                </c:pt>
                <c:pt idx="431">
                  <c:v>2.2</c:v>
                </c:pt>
                <c:pt idx="432">
                  <c:v>2.4</c:v>
                </c:pt>
                <c:pt idx="433">
                  <c:v>2.4</c:v>
                </c:pt>
                <c:pt idx="434">
                  <c:v>2.4</c:v>
                </c:pt>
                <c:pt idx="435">
                  <c:v>2.6</c:v>
                </c:pt>
                <c:pt idx="436">
                  <c:v>2.8</c:v>
                </c:pt>
                <c:pt idx="437">
                  <c:v>2.5</c:v>
                </c:pt>
                <c:pt idx="438">
                  <c:v>1.6</c:v>
                </c:pt>
                <c:pt idx="439">
                  <c:v>2.6</c:v>
                </c:pt>
                <c:pt idx="440">
                  <c:v>2.7</c:v>
                </c:pt>
                <c:pt idx="441">
                  <c:v>2.5</c:v>
                </c:pt>
                <c:pt idx="442">
                  <c:v>2.7</c:v>
                </c:pt>
                <c:pt idx="443">
                  <c:v>2.6</c:v>
                </c:pt>
                <c:pt idx="444">
                  <c:v>2.5</c:v>
                </c:pt>
                <c:pt idx="445">
                  <c:v>2.3</c:v>
                </c:pt>
                <c:pt idx="446">
                  <c:v>2.1</c:v>
                </c:pt>
                <c:pt idx="447">
                  <c:v>1.9</c:v>
                </c:pt>
                <c:pt idx="448">
                  <c:v>1.7</c:v>
                </c:pt>
                <c:pt idx="449">
                  <c:v>2</c:v>
                </c:pt>
                <c:pt idx="450">
                  <c:v>2.5</c:v>
                </c:pt>
                <c:pt idx="451">
                  <c:v>2.3</c:v>
                </c:pt>
                <c:pt idx="452">
                  <c:v>2.1</c:v>
                </c:pt>
                <c:pt idx="453">
                  <c:v>1.7</c:v>
                </c:pt>
                <c:pt idx="454">
                  <c:v>1.8</c:v>
                </c:pt>
                <c:pt idx="455">
                  <c:v>2</c:v>
                </c:pt>
                <c:pt idx="456">
                  <c:v>2</c:v>
                </c:pt>
                <c:pt idx="457">
                  <c:v>2.3</c:v>
                </c:pt>
                <c:pt idx="458">
                  <c:v>1.4</c:v>
                </c:pt>
                <c:pt idx="459">
                  <c:v>1.1</c:v>
                </c:pt>
                <c:pt idx="460">
                  <c:v>1.2</c:v>
                </c:pt>
                <c:pt idx="461">
                  <c:v>1.6</c:v>
                </c:pt>
                <c:pt idx="462">
                  <c:v>1.4</c:v>
                </c:pt>
                <c:pt idx="463">
                  <c:v>0.5</c:v>
                </c:pt>
                <c:pt idx="464">
                  <c:v>-0.2</c:v>
                </c:pt>
                <c:pt idx="465">
                  <c:v>0.5</c:v>
                </c:pt>
                <c:pt idx="466">
                  <c:v>0.6</c:v>
                </c:pt>
                <c:pt idx="467">
                  <c:v>1.2</c:v>
                </c:pt>
                <c:pt idx="468">
                  <c:v>1.2</c:v>
                </c:pt>
                <c:pt idx="469">
                  <c:v>1.5</c:v>
                </c:pt>
                <c:pt idx="470">
                  <c:v>1.7</c:v>
                </c:pt>
                <c:pt idx="471">
                  <c:v>1.8</c:v>
                </c:pt>
                <c:pt idx="472">
                  <c:v>1.8</c:v>
                </c:pt>
                <c:pt idx="473">
                  <c:v>2</c:v>
                </c:pt>
                <c:pt idx="474">
                  <c:v>2</c:v>
                </c:pt>
                <c:pt idx="475">
                  <c:v>2</c:v>
                </c:pt>
                <c:pt idx="476">
                  <c:v>2</c:v>
                </c:pt>
                <c:pt idx="477">
                  <c:v>2.2</c:v>
                </c:pt>
                <c:pt idx="478">
                  <c:v>2.3</c:v>
                </c:pt>
                <c:pt idx="479">
                  <c:v>2.3</c:v>
                </c:pt>
                <c:pt idx="480">
                  <c:v>2.4</c:v>
                </c:pt>
                <c:pt idx="481">
                  <c:v>2.6</c:v>
                </c:pt>
                <c:pt idx="482">
                  <c:v>2.5</c:v>
                </c:pt>
                <c:pt idx="483">
                  <c:v>2.7</c:v>
                </c:pt>
                <c:pt idx="484">
                  <c:v>2.7</c:v>
                </c:pt>
                <c:pt idx="485">
                  <c:v>2.3</c:v>
                </c:pt>
                <c:pt idx="486">
                  <c:v>1.5</c:v>
                </c:pt>
                <c:pt idx="487">
                  <c:v>1</c:v>
                </c:pt>
                <c:pt idx="488">
                  <c:v>0.7</c:v>
                </c:pt>
                <c:pt idx="489">
                  <c:v>1.9</c:v>
                </c:pt>
                <c:pt idx="490">
                  <c:v>1.9</c:v>
                </c:pt>
                <c:pt idx="491">
                  <c:v>2.6</c:v>
                </c:pt>
                <c:pt idx="492">
                  <c:v>2.8</c:v>
                </c:pt>
                <c:pt idx="493">
                  <c:v>2.8</c:v>
                </c:pt>
                <c:pt idx="494">
                  <c:v>2.8</c:v>
                </c:pt>
                <c:pt idx="495">
                  <c:v>2.7</c:v>
                </c:pt>
                <c:pt idx="496">
                  <c:v>3.2</c:v>
                </c:pt>
                <c:pt idx="497">
                  <c:v>3.2</c:v>
                </c:pt>
                <c:pt idx="498">
                  <c:v>2.2</c:v>
                </c:pt>
                <c:pt idx="499">
                  <c:v>1.6</c:v>
                </c:pt>
                <c:pt idx="500">
                  <c:v>1.9</c:v>
                </c:pt>
                <c:pt idx="501">
                  <c:v>1.1</c:v>
                </c:pt>
                <c:pt idx="502">
                  <c:v>1.3</c:v>
                </c:pt>
                <c:pt idx="503">
                  <c:v>2.2</c:v>
                </c:pt>
                <c:pt idx="504">
                  <c:v>2.2</c:v>
                </c:pt>
                <c:pt idx="505">
                  <c:v>2.3</c:v>
                </c:pt>
                <c:pt idx="506">
                  <c:v>2.9</c:v>
                </c:pt>
                <c:pt idx="507">
                  <c:v>3.3</c:v>
                </c:pt>
                <c:pt idx="508">
                  <c:v>3.2</c:v>
                </c:pt>
                <c:pt idx="509">
                  <c:v>2.5</c:v>
                </c:pt>
                <c:pt idx="510">
                  <c:v>2.9</c:v>
                </c:pt>
                <c:pt idx="511">
                  <c:v>1.1</c:v>
                </c:pt>
                <c:pt idx="512">
                  <c:v>1.3</c:v>
                </c:pt>
                <c:pt idx="513">
                  <c:v>2.6</c:v>
                </c:pt>
                <c:pt idx="514">
                  <c:v>3.2</c:v>
                </c:pt>
                <c:pt idx="515">
                  <c:v>3.2</c:v>
                </c:pt>
                <c:pt idx="516">
                  <c:v>3.6</c:v>
                </c:pt>
                <c:pt idx="517">
                  <c:v>3.4</c:v>
                </c:pt>
                <c:pt idx="518">
                  <c:v>4.2</c:v>
                </c:pt>
                <c:pt idx="519">
                  <c:v>3.7</c:v>
                </c:pt>
                <c:pt idx="520">
                  <c:v>4.2</c:v>
                </c:pt>
                <c:pt idx="521">
                  <c:v>4</c:v>
                </c:pt>
                <c:pt idx="522">
                  <c:v>4.3</c:v>
                </c:pt>
                <c:pt idx="523">
                  <c:v>4.1</c:v>
                </c:pt>
                <c:pt idx="524">
                  <c:v>3.9</c:v>
                </c:pt>
                <c:pt idx="525">
                  <c:v>3.8</c:v>
                </c:pt>
                <c:pt idx="526">
                  <c:v>3.5</c:v>
                </c:pt>
                <c:pt idx="527">
                  <c:v>4.1</c:v>
                </c:pt>
                <c:pt idx="528">
                  <c:v>4.2</c:v>
                </c:pt>
                <c:pt idx="529">
                  <c:v>3.9</c:v>
                </c:pt>
                <c:pt idx="530">
                  <c:v>3.4</c:v>
                </c:pt>
                <c:pt idx="531">
                  <c:v>3.9</c:v>
                </c:pt>
                <c:pt idx="532">
                  <c:v>3.4</c:v>
                </c:pt>
                <c:pt idx="533">
                  <c:v>3.5</c:v>
                </c:pt>
                <c:pt idx="534">
                  <c:v>3.6</c:v>
                </c:pt>
                <c:pt idx="535">
                  <c:v>3.5</c:v>
                </c:pt>
                <c:pt idx="536">
                  <c:v>3.5</c:v>
                </c:pt>
                <c:pt idx="537">
                  <c:v>3.2</c:v>
                </c:pt>
                <c:pt idx="538">
                  <c:v>3.1</c:v>
                </c:pt>
                <c:pt idx="539">
                  <c:v>2.9</c:v>
                </c:pt>
                <c:pt idx="540">
                  <c:v>3.3</c:v>
                </c:pt>
                <c:pt idx="541">
                  <c:v>3</c:v>
                </c:pt>
                <c:pt idx="542">
                  <c:v>3.5</c:v>
                </c:pt>
                <c:pt idx="543">
                  <c:v>3.3</c:v>
                </c:pt>
                <c:pt idx="544">
                  <c:v>3.2</c:v>
                </c:pt>
                <c:pt idx="545">
                  <c:v>3.5</c:v>
                </c:pt>
                <c:pt idx="546">
                  <c:v>3.2</c:v>
                </c:pt>
                <c:pt idx="547">
                  <c:v>2.8</c:v>
                </c:pt>
                <c:pt idx="548">
                  <c:v>2.6</c:v>
                </c:pt>
                <c:pt idx="549">
                  <c:v>2.9</c:v>
                </c:pt>
                <c:pt idx="550">
                  <c:v>2.9</c:v>
                </c:pt>
                <c:pt idx="551">
                  <c:v>2.7</c:v>
                </c:pt>
                <c:pt idx="552">
                  <c:v>2.8</c:v>
                </c:pt>
                <c:pt idx="553">
                  <c:v>3.1</c:v>
                </c:pt>
                <c:pt idx="554">
                  <c:v>2.8</c:v>
                </c:pt>
                <c:pt idx="555">
                  <c:v>2.8</c:v>
                </c:pt>
                <c:pt idx="556">
                  <c:v>3.3</c:v>
                </c:pt>
                <c:pt idx="557">
                  <c:v>3.3</c:v>
                </c:pt>
                <c:pt idx="558">
                  <c:v>3.2</c:v>
                </c:pt>
                <c:pt idx="559">
                  <c:v>3.4</c:v>
                </c:pt>
                <c:pt idx="560">
                  <c:v>3.6</c:v>
                </c:pt>
                <c:pt idx="561">
                  <c:v>3.5</c:v>
                </c:pt>
                <c:pt idx="562">
                  <c:v>3.5</c:v>
                </c:pt>
                <c:pt idx="563">
                  <c:v>3.8</c:v>
                </c:pt>
                <c:pt idx="564">
                  <c:v>3.4</c:v>
                </c:pt>
                <c:pt idx="565">
                  <c:v>2.8</c:v>
                </c:pt>
                <c:pt idx="566">
                  <c:v>3.3</c:v>
                </c:pt>
                <c:pt idx="567">
                  <c:v>3.7</c:v>
                </c:pt>
                <c:pt idx="568">
                  <c:v>3.2</c:v>
                </c:pt>
                <c:pt idx="569">
                  <c:v>3.4</c:v>
                </c:pt>
                <c:pt idx="570">
                  <c:v>3.6</c:v>
                </c:pt>
                <c:pt idx="571">
                  <c:v>3.3</c:v>
                </c:pt>
                <c:pt idx="572">
                  <c:v>3.1</c:v>
                </c:pt>
                <c:pt idx="573">
                  <c:v>2.1</c:v>
                </c:pt>
                <c:pt idx="574">
                  <c:v>2.7</c:v>
                </c:pt>
                <c:pt idx="575">
                  <c:v>3.1</c:v>
                </c:pt>
                <c:pt idx="576">
                  <c:v>3.5</c:v>
                </c:pt>
                <c:pt idx="577">
                  <c:v>3.6</c:v>
                </c:pt>
                <c:pt idx="578">
                  <c:v>3.8</c:v>
                </c:pt>
                <c:pt idx="579">
                  <c:v>3.8</c:v>
                </c:pt>
                <c:pt idx="580">
                  <c:v>3.8</c:v>
                </c:pt>
                <c:pt idx="581">
                  <c:v>3.7</c:v>
                </c:pt>
                <c:pt idx="582">
                  <c:v>3.6</c:v>
                </c:pt>
                <c:pt idx="583">
                  <c:v>3.6</c:v>
                </c:pt>
                <c:pt idx="584">
                  <c:v>3.8</c:v>
                </c:pt>
                <c:pt idx="585">
                  <c:v>3.7</c:v>
                </c:pt>
                <c:pt idx="586">
                  <c:v>3.4</c:v>
                </c:pt>
                <c:pt idx="587">
                  <c:v>3.4</c:v>
                </c:pt>
                <c:pt idx="588">
                  <c:v>3.1</c:v>
                </c:pt>
                <c:pt idx="589">
                  <c:v>3.2</c:v>
                </c:pt>
                <c:pt idx="590">
                  <c:v>2.2</c:v>
                </c:pt>
                <c:pt idx="591">
                  <c:v>3.4</c:v>
                </c:pt>
                <c:pt idx="592">
                  <c:v>3.2</c:v>
                </c:pt>
                <c:pt idx="593">
                  <c:v>3.2</c:v>
                </c:pt>
                <c:pt idx="594">
                  <c:v>2.5</c:v>
                </c:pt>
                <c:pt idx="595">
                  <c:v>3.1</c:v>
                </c:pt>
                <c:pt idx="596">
                  <c:v>3.5</c:v>
                </c:pt>
                <c:pt idx="597">
                  <c:v>3.4</c:v>
                </c:pt>
                <c:pt idx="598">
                  <c:v>2.9</c:v>
                </c:pt>
                <c:pt idx="599">
                  <c:v>3.2</c:v>
                </c:pt>
                <c:pt idx="600">
                  <c:v>3.3</c:v>
                </c:pt>
                <c:pt idx="601">
                  <c:v>3.4</c:v>
                </c:pt>
                <c:pt idx="602">
                  <c:v>3.5</c:v>
                </c:pt>
                <c:pt idx="603">
                  <c:v>3.3</c:v>
                </c:pt>
                <c:pt idx="604">
                  <c:v>3.1</c:v>
                </c:pt>
                <c:pt idx="605">
                  <c:v>3.1</c:v>
                </c:pt>
                <c:pt idx="606">
                  <c:v>3</c:v>
                </c:pt>
                <c:pt idx="607">
                  <c:v>3</c:v>
                </c:pt>
                <c:pt idx="608">
                  <c:v>3.1</c:v>
                </c:pt>
                <c:pt idx="609">
                  <c:v>3</c:v>
                </c:pt>
                <c:pt idx="610">
                  <c:v>2.9</c:v>
                </c:pt>
                <c:pt idx="611">
                  <c:v>2.9</c:v>
                </c:pt>
                <c:pt idx="612">
                  <c:v>3</c:v>
                </c:pt>
                <c:pt idx="613">
                  <c:v>2.9</c:v>
                </c:pt>
                <c:pt idx="614">
                  <c:v>3</c:v>
                </c:pt>
                <c:pt idx="615">
                  <c:v>3</c:v>
                </c:pt>
                <c:pt idx="616">
                  <c:v>3</c:v>
                </c:pt>
                <c:pt idx="617">
                  <c:v>2.9</c:v>
                </c:pt>
                <c:pt idx="618">
                  <c:v>3.1</c:v>
                </c:pt>
                <c:pt idx="619">
                  <c:v>3</c:v>
                </c:pt>
                <c:pt idx="620">
                  <c:v>3</c:v>
                </c:pt>
                <c:pt idx="621">
                  <c:v>3.2</c:v>
                </c:pt>
                <c:pt idx="622">
                  <c:v>3.2</c:v>
                </c:pt>
                <c:pt idx="623">
                  <c:v>3.1</c:v>
                </c:pt>
                <c:pt idx="624">
                  <c:v>3.1</c:v>
                </c:pt>
                <c:pt idx="625">
                  <c:v>3.4</c:v>
                </c:pt>
                <c:pt idx="626">
                  <c:v>3.3</c:v>
                </c:pt>
                <c:pt idx="627">
                  <c:v>3.4</c:v>
                </c:pt>
                <c:pt idx="628">
                  <c:v>3.4</c:v>
                </c:pt>
                <c:pt idx="629">
                  <c:v>3.3</c:v>
                </c:pt>
                <c:pt idx="630">
                  <c:v>3.6</c:v>
                </c:pt>
                <c:pt idx="631">
                  <c:v>3.2</c:v>
                </c:pt>
                <c:pt idx="632">
                  <c:v>3.6</c:v>
                </c:pt>
                <c:pt idx="633">
                  <c:v>3.5</c:v>
                </c:pt>
                <c:pt idx="634">
                  <c:v>3.7</c:v>
                </c:pt>
                <c:pt idx="635">
                  <c:v>3.6</c:v>
                </c:pt>
                <c:pt idx="636">
                  <c:v>3.3</c:v>
                </c:pt>
                <c:pt idx="637">
                  <c:v>3.3</c:v>
                </c:pt>
                <c:pt idx="638">
                  <c:v>3.5</c:v>
                </c:pt>
                <c:pt idx="639">
                  <c:v>4</c:v>
                </c:pt>
                <c:pt idx="640">
                  <c:v>3.8</c:v>
                </c:pt>
                <c:pt idx="641">
                  <c:v>3.4</c:v>
                </c:pt>
                <c:pt idx="642">
                  <c:v>3.7</c:v>
                </c:pt>
                <c:pt idx="643">
                  <c:v>3.9</c:v>
                </c:pt>
                <c:pt idx="644">
                  <c:v>3.9</c:v>
                </c:pt>
                <c:pt idx="645">
                  <c:v>3.9</c:v>
                </c:pt>
                <c:pt idx="646">
                  <c:v>3.9</c:v>
                </c:pt>
                <c:pt idx="647">
                  <c:v>3.9</c:v>
                </c:pt>
                <c:pt idx="648">
                  <c:v>4</c:v>
                </c:pt>
                <c:pt idx="649">
                  <c:v>4.1</c:v>
                </c:pt>
                <c:pt idx="650">
                  <c:v>3.9</c:v>
                </c:pt>
                <c:pt idx="651">
                  <c:v>3.7</c:v>
                </c:pt>
                <c:pt idx="652">
                  <c:v>4</c:v>
                </c:pt>
                <c:pt idx="653">
                  <c:v>4.1</c:v>
                </c:pt>
                <c:pt idx="654">
                  <c:v>3.9</c:v>
                </c:pt>
                <c:pt idx="655">
                  <c:v>3.9</c:v>
                </c:pt>
                <c:pt idx="656">
                  <c:v>3.9</c:v>
                </c:pt>
                <c:pt idx="657">
                  <c:v>3.8</c:v>
                </c:pt>
                <c:pt idx="658">
                  <c:v>4.1</c:v>
                </c:pt>
                <c:pt idx="659">
                  <c:v>3.9</c:v>
                </c:pt>
                <c:pt idx="660">
                  <c:v>3.7</c:v>
                </c:pt>
                <c:pt idx="661">
                  <c:v>4</c:v>
                </c:pt>
                <c:pt idx="662">
                  <c:v>3.8</c:v>
                </c:pt>
                <c:pt idx="663">
                  <c:v>3.8</c:v>
                </c:pt>
                <c:pt idx="664">
                  <c:v>3.9</c:v>
                </c:pt>
                <c:pt idx="665">
                  <c:v>4</c:v>
                </c:pt>
                <c:pt idx="666">
                  <c:v>4</c:v>
                </c:pt>
                <c:pt idx="667">
                  <c:v>4.2</c:v>
                </c:pt>
                <c:pt idx="668">
                  <c:v>4.1</c:v>
                </c:pt>
                <c:pt idx="669">
                  <c:v>3.9</c:v>
                </c:pt>
                <c:pt idx="670">
                  <c:v>3.9</c:v>
                </c:pt>
                <c:pt idx="671">
                  <c:v>4.1</c:v>
                </c:pt>
                <c:pt idx="672">
                  <c:v>3.9</c:v>
                </c:pt>
                <c:pt idx="673">
                  <c:v>3.8</c:v>
                </c:pt>
                <c:pt idx="674">
                  <c:v>3.9</c:v>
                </c:pt>
                <c:pt idx="675">
                  <c:v>3.9</c:v>
                </c:pt>
                <c:pt idx="676">
                  <c:v>3.9</c:v>
                </c:pt>
                <c:pt idx="677">
                  <c:v>3.8</c:v>
                </c:pt>
                <c:pt idx="678">
                  <c:v>3.7</c:v>
                </c:pt>
                <c:pt idx="679">
                  <c:v>3.6</c:v>
                </c:pt>
                <c:pt idx="680">
                  <c:v>3.6</c:v>
                </c:pt>
                <c:pt idx="681">
                  <c:v>3.4</c:v>
                </c:pt>
                <c:pt idx="682">
                  <c:v>3.4</c:v>
                </c:pt>
                <c:pt idx="683">
                  <c:v>3.3</c:v>
                </c:pt>
                <c:pt idx="684">
                  <c:v>3.2</c:v>
                </c:pt>
                <c:pt idx="685">
                  <c:v>3.1</c:v>
                </c:pt>
                <c:pt idx="686">
                  <c:v>3</c:v>
                </c:pt>
                <c:pt idx="687">
                  <c:v>2.9</c:v>
                </c:pt>
                <c:pt idx="688">
                  <c:v>2.8</c:v>
                </c:pt>
                <c:pt idx="689">
                  <c:v>2.7</c:v>
                </c:pt>
                <c:pt idx="690">
                  <c:v>2.6</c:v>
                </c:pt>
                <c:pt idx="691">
                  <c:v>2.5</c:v>
                </c:pt>
                <c:pt idx="692">
                  <c:v>2.5</c:v>
                </c:pt>
                <c:pt idx="693">
                  <c:v>2.6</c:v>
                </c:pt>
                <c:pt idx="694">
                  <c:v>2.6</c:v>
                </c:pt>
                <c:pt idx="695">
                  <c:v>2.5</c:v>
                </c:pt>
                <c:pt idx="696">
                  <c:v>2.3</c:v>
                </c:pt>
                <c:pt idx="697">
                  <c:v>2.3</c:v>
                </c:pt>
                <c:pt idx="698">
                  <c:v>2.3</c:v>
                </c:pt>
                <c:pt idx="699">
                  <c:v>2.3</c:v>
                </c:pt>
                <c:pt idx="700">
                  <c:v>2.4</c:v>
                </c:pt>
                <c:pt idx="701">
                  <c:v>2.3</c:v>
                </c:pt>
                <c:pt idx="702">
                  <c:v>2.4</c:v>
                </c:pt>
                <c:pt idx="703">
                  <c:v>2.2</c:v>
                </c:pt>
                <c:pt idx="704">
                  <c:v>2.2</c:v>
                </c:pt>
                <c:pt idx="705">
                  <c:v>2.2</c:v>
                </c:pt>
                <c:pt idx="706">
                  <c:v>2.1</c:v>
                </c:pt>
                <c:pt idx="707">
                  <c:v>2.2</c:v>
                </c:pt>
                <c:pt idx="708">
                  <c:v>2.2</c:v>
                </c:pt>
                <c:pt idx="709">
                  <c:v>2.2</c:v>
                </c:pt>
                <c:pt idx="710">
                  <c:v>2.2</c:v>
                </c:pt>
                <c:pt idx="711">
                  <c:v>2.3</c:v>
                </c:pt>
                <c:pt idx="712">
                  <c:v>2.1</c:v>
                </c:pt>
                <c:pt idx="713">
                  <c:v>2.2</c:v>
                </c:pt>
                <c:pt idx="714">
                  <c:v>2.1</c:v>
                </c:pt>
                <c:pt idx="715">
                  <c:v>2.2</c:v>
                </c:pt>
                <c:pt idx="716">
                  <c:v>2.2</c:v>
                </c:pt>
                <c:pt idx="717">
                  <c:v>2.2</c:v>
                </c:pt>
                <c:pt idx="718">
                  <c:v>2.1</c:v>
                </c:pt>
                <c:pt idx="719">
                  <c:v>2.5</c:v>
                </c:pt>
                <c:pt idx="720">
                  <c:v>2.6</c:v>
                </c:pt>
                <c:pt idx="721">
                  <c:v>2.6</c:v>
                </c:pt>
                <c:pt idx="722">
                  <c:v>2.5</c:v>
                </c:pt>
                <c:pt idx="723">
                  <c:v>2.5</c:v>
                </c:pt>
                <c:pt idx="724">
                  <c:v>2.6</c:v>
                </c:pt>
                <c:pt idx="725">
                  <c:v>2.5</c:v>
                </c:pt>
                <c:pt idx="726">
                  <c:v>2.5</c:v>
                </c:pt>
                <c:pt idx="727">
                  <c:v>2.5</c:v>
                </c:pt>
                <c:pt idx="728">
                  <c:v>2.4</c:v>
                </c:pt>
                <c:pt idx="729">
                  <c:v>2.8</c:v>
                </c:pt>
                <c:pt idx="730">
                  <c:v>2.8</c:v>
                </c:pt>
                <c:pt idx="731">
                  <c:v>2.9</c:v>
                </c:pt>
                <c:pt idx="732">
                  <c:v>2.8</c:v>
                </c:pt>
                <c:pt idx="733">
                  <c:v>2.6</c:v>
                </c:pt>
                <c:pt idx="734">
                  <c:v>2.6</c:v>
                </c:pt>
                <c:pt idx="735">
                  <c:v>2.6</c:v>
                </c:pt>
                <c:pt idx="736">
                  <c:v>2.5</c:v>
                </c:pt>
                <c:pt idx="737">
                  <c:v>2.5</c:v>
                </c:pt>
                <c:pt idx="738">
                  <c:v>2.6</c:v>
                </c:pt>
                <c:pt idx="739">
                  <c:v>2.8</c:v>
                </c:pt>
                <c:pt idx="740">
                  <c:v>2.6</c:v>
                </c:pt>
                <c:pt idx="741">
                  <c:v>2.9</c:v>
                </c:pt>
                <c:pt idx="742">
                  <c:v>2.9</c:v>
                </c:pt>
                <c:pt idx="743">
                  <c:v>2.5</c:v>
                </c:pt>
                <c:pt idx="744">
                  <c:v>2.3</c:v>
                </c:pt>
                <c:pt idx="745">
                  <c:v>2.3</c:v>
                </c:pt>
                <c:pt idx="746">
                  <c:v>2.2</c:v>
                </c:pt>
                <c:pt idx="747">
                  <c:v>2.4</c:v>
                </c:pt>
                <c:pt idx="748">
                  <c:v>2.5</c:v>
                </c:pt>
                <c:pt idx="749">
                  <c:v>2.4</c:v>
                </c:pt>
                <c:pt idx="750">
                  <c:v>2.3</c:v>
                </c:pt>
                <c:pt idx="751">
                  <c:v>2.3</c:v>
                </c:pt>
                <c:pt idx="752">
                  <c:v>2.3</c:v>
                </c:pt>
                <c:pt idx="753">
                  <c:v>2.3</c:v>
                </c:pt>
                <c:pt idx="754">
                  <c:v>2.2</c:v>
                </c:pt>
                <c:pt idx="755">
                  <c:v>2.2</c:v>
                </c:pt>
                <c:pt idx="756">
                  <c:v>2.3</c:v>
                </c:pt>
                <c:pt idx="757">
                  <c:v>2.4</c:v>
                </c:pt>
                <c:pt idx="758">
                  <c:v>2.4</c:v>
                </c:pt>
                <c:pt idx="759">
                  <c:v>2.3</c:v>
                </c:pt>
                <c:pt idx="760">
                  <c:v>2.4</c:v>
                </c:pt>
                <c:pt idx="761">
                  <c:v>2.4</c:v>
                </c:pt>
                <c:pt idx="762">
                  <c:v>2.3</c:v>
                </c:pt>
                <c:pt idx="763">
                  <c:v>2.3</c:v>
                </c:pt>
                <c:pt idx="764">
                  <c:v>2.4</c:v>
                </c:pt>
                <c:pt idx="765">
                  <c:v>2.4</c:v>
                </c:pt>
                <c:pt idx="766">
                  <c:v>2.4</c:v>
                </c:pt>
                <c:pt idx="767">
                  <c:v>2.5</c:v>
                </c:pt>
                <c:pt idx="768">
                  <c:v>2.7</c:v>
                </c:pt>
                <c:pt idx="769">
                  <c:v>2.7</c:v>
                </c:pt>
                <c:pt idx="770">
                  <c:v>2.8</c:v>
                </c:pt>
                <c:pt idx="771">
                  <c:v>3</c:v>
                </c:pt>
                <c:pt idx="772">
                  <c:v>3.2</c:v>
                </c:pt>
                <c:pt idx="773">
                  <c:v>3.2</c:v>
                </c:pt>
                <c:pt idx="774">
                  <c:v>3.3</c:v>
                </c:pt>
                <c:pt idx="775">
                  <c:v>3.4</c:v>
                </c:pt>
                <c:pt idx="776">
                  <c:v>3.7</c:v>
                </c:pt>
                <c:pt idx="777">
                  <c:v>3.9</c:v>
                </c:pt>
                <c:pt idx="778">
                  <c:v>3.9</c:v>
                </c:pt>
                <c:pt idx="779">
                  <c:v>4.1</c:v>
                </c:pt>
                <c:pt idx="780">
                  <c:v>4.2</c:v>
                </c:pt>
                <c:pt idx="781">
                  <c:v>4.5</c:v>
                </c:pt>
                <c:pt idx="782">
                  <c:v>4.5</c:v>
                </c:pt>
                <c:pt idx="783">
                  <c:v>4.5</c:v>
                </c:pt>
                <c:pt idx="784">
                  <c:v>4.5</c:v>
                </c:pt>
                <c:pt idx="785">
                  <c:v>4.6</c:v>
                </c:pt>
                <c:pt idx="786">
                  <c:v>4.7</c:v>
                </c:pt>
                <c:pt idx="787">
                  <c:v>4.5</c:v>
                </c:pt>
                <c:pt idx="788">
                  <c:v>4.7</c:v>
                </c:pt>
                <c:pt idx="789">
                  <c:v>4.8</c:v>
                </c:pt>
                <c:pt idx="790">
                  <c:v>5</c:v>
                </c:pt>
                <c:pt idx="791">
                  <c:v>4.4</c:v>
                </c:pt>
                <c:pt idx="792">
                  <c:v>4.6</c:v>
                </c:pt>
                <c:pt idx="793">
                  <c:v>4.6</c:v>
                </c:pt>
                <c:pt idx="794">
                  <c:v>4.4</c:v>
                </c:pt>
                <c:pt idx="795">
                  <c:v>4.6</c:v>
                </c:pt>
                <c:pt idx="796">
                  <c:v>4.6</c:v>
                </c:pt>
                <c:pt idx="797">
                  <c:v>4.7</c:v>
                </c:pt>
                <c:pt idx="798">
                  <c:v>4.4</c:v>
                </c:pt>
                <c:pt idx="799">
                  <c:v>4.9</c:v>
                </c:pt>
                <c:pt idx="800">
                  <c:v>5</c:v>
                </c:pt>
                <c:pt idx="801">
                  <c:v>5.1</c:v>
                </c:pt>
                <c:pt idx="802">
                  <c:v>5.7</c:v>
                </c:pt>
                <c:pt idx="803">
                  <c:v>5.8</c:v>
                </c:pt>
                <c:pt idx="804">
                  <c:v>6</c:v>
                </c:pt>
                <c:pt idx="805">
                  <c:v>5.7</c:v>
                </c:pt>
                <c:pt idx="806">
                  <c:v>5.7</c:v>
                </c:pt>
                <c:pt idx="807">
                  <c:v>6.1</c:v>
                </c:pt>
                <c:pt idx="808">
                  <c:v>6</c:v>
                </c:pt>
                <c:pt idx="809">
                  <c:v>5.6</c:v>
                </c:pt>
                <c:pt idx="810">
                  <c:v>6.6</c:v>
                </c:pt>
                <c:pt idx="811">
                  <c:v>5.5</c:v>
                </c:pt>
                <c:pt idx="812">
                  <c:v>5.2</c:v>
                </c:pt>
                <c:pt idx="813">
                  <c:v>5.2</c:v>
                </c:pt>
                <c:pt idx="814">
                  <c:v>5</c:v>
                </c:pt>
                <c:pt idx="815">
                  <c:v>4.8</c:v>
                </c:pt>
                <c:pt idx="816">
                  <c:v>4.5</c:v>
                </c:pt>
                <c:pt idx="817">
                  <c:v>4.4</c:v>
                </c:pt>
                <c:pt idx="818">
                  <c:v>4.3</c:v>
                </c:pt>
                <c:pt idx="819">
                  <c:v>4.4</c:v>
                </c:pt>
                <c:pt idx="820">
                  <c:v>4.2</c:v>
                </c:pt>
                <c:pt idx="821">
                  <c:v>4.1</c:v>
                </c:pt>
                <c:pt idx="822">
                  <c:v>4.1</c:v>
                </c:pt>
                <c:pt idx="823">
                  <c:v>4.1</c:v>
                </c:pt>
                <c:pt idx="824">
                  <c:v>4</c:v>
                </c:pt>
                <c:pt idx="825">
                  <c:v>4.1</c:v>
                </c:pt>
                <c:pt idx="826">
                  <c:v>4</c:v>
                </c:pt>
                <c:pt idx="827">
                  <c:v>4</c:v>
                </c:pt>
                <c:pt idx="828">
                  <c:v>3.9</c:v>
                </c:pt>
                <c:pt idx="829">
                  <c:v>3.8</c:v>
                </c:pt>
                <c:pt idx="830">
                  <c:v>3.8</c:v>
                </c:pt>
                <c:pt idx="831">
                  <c:v>3.9</c:v>
                </c:pt>
                <c:pt idx="832">
                  <c:v>3.8</c:v>
                </c:pt>
                <c:pt idx="833">
                  <c:v>3.7</c:v>
                </c:pt>
                <c:pt idx="834">
                  <c:v>3.7</c:v>
                </c:pt>
                <c:pt idx="835">
                  <c:v>3.7</c:v>
                </c:pt>
                <c:pt idx="836">
                  <c:v>3.6</c:v>
                </c:pt>
                <c:pt idx="837">
                  <c:v>3.6</c:v>
                </c:pt>
                <c:pt idx="838">
                  <c:v>3.5</c:v>
                </c:pt>
                <c:pt idx="839">
                  <c:v>3.7</c:v>
                </c:pt>
                <c:pt idx="840">
                  <c:v>3.6</c:v>
                </c:pt>
                <c:pt idx="841">
                  <c:v>3.4</c:v>
                </c:pt>
                <c:pt idx="842">
                  <c:v>3.6</c:v>
                </c:pt>
                <c:pt idx="843">
                  <c:v>3.5</c:v>
                </c:pt>
                <c:pt idx="844">
                  <c:v>3.5</c:v>
                </c:pt>
                <c:pt idx="845">
                  <c:v>3.4</c:v>
                </c:pt>
                <c:pt idx="846">
                  <c:v>3.4</c:v>
                </c:pt>
                <c:pt idx="847">
                  <c:v>3.5</c:v>
                </c:pt>
                <c:pt idx="848">
                  <c:v>3.4</c:v>
                </c:pt>
                <c:pt idx="849">
                  <c:v>3.3</c:v>
                </c:pt>
                <c:pt idx="850">
                  <c:v>3.4</c:v>
                </c:pt>
                <c:pt idx="851">
                  <c:v>3.3</c:v>
                </c:pt>
                <c:pt idx="852">
                  <c:v>3.1</c:v>
                </c:pt>
                <c:pt idx="853">
                  <c:v>3</c:v>
                </c:pt>
                <c:pt idx="854">
                  <c:v>3.1</c:v>
                </c:pt>
                <c:pt idx="855">
                  <c:v>3.1</c:v>
                </c:pt>
                <c:pt idx="856">
                  <c:v>3.1</c:v>
                </c:pt>
                <c:pt idx="857">
                  <c:v>3.2</c:v>
                </c:pt>
                <c:pt idx="858">
                  <c:v>3.2</c:v>
                </c:pt>
                <c:pt idx="859">
                  <c:v>3.3</c:v>
                </c:pt>
                <c:pt idx="860">
                  <c:v>3.4</c:v>
                </c:pt>
                <c:pt idx="861">
                  <c:v>3.4</c:v>
                </c:pt>
                <c:pt idx="862">
                  <c:v>3.3</c:v>
                </c:pt>
                <c:pt idx="863">
                  <c:v>3.2</c:v>
                </c:pt>
                <c:pt idx="864">
                  <c:v>3.2</c:v>
                </c:pt>
                <c:pt idx="865">
                  <c:v>3.2</c:v>
                </c:pt>
                <c:pt idx="866">
                  <c:v>3.3</c:v>
                </c:pt>
                <c:pt idx="867">
                  <c:v>3.2</c:v>
                </c:pt>
                <c:pt idx="868">
                  <c:v>3</c:v>
                </c:pt>
                <c:pt idx="869">
                  <c:v>2.7</c:v>
                </c:pt>
                <c:pt idx="870">
                  <c:v>2.4</c:v>
                </c:pt>
                <c:pt idx="871">
                  <c:v>2.2</c:v>
                </c:pt>
                <c:pt idx="872">
                  <c:v>1.9</c:v>
                </c:pt>
                <c:pt idx="873">
                  <c:v>1.8</c:v>
                </c:pt>
                <c:pt idx="874">
                  <c:v>1.7</c:v>
                </c:pt>
                <c:pt idx="875">
                  <c:v>1.3</c:v>
                </c:pt>
                <c:pt idx="876">
                  <c:v>1.5</c:v>
                </c:pt>
                <c:pt idx="877">
                  <c:v>1.8</c:v>
                </c:pt>
                <c:pt idx="878">
                  <c:v>1.5</c:v>
                </c:pt>
                <c:pt idx="879">
                  <c:v>0.6</c:v>
                </c:pt>
                <c:pt idx="880">
                  <c:v>0.7</c:v>
                </c:pt>
                <c:pt idx="881">
                  <c:v>1</c:v>
                </c:pt>
                <c:pt idx="882">
                  <c:v>1</c:v>
                </c:pt>
                <c:pt idx="883">
                  <c:v>0.6</c:v>
                </c:pt>
                <c:pt idx="884">
                  <c:v>0.5</c:v>
                </c:pt>
                <c:pt idx="885">
                  <c:v>0.5</c:v>
                </c:pt>
                <c:pt idx="886">
                  <c:v>0.4</c:v>
                </c:pt>
                <c:pt idx="887">
                  <c:v>0.4</c:v>
                </c:pt>
                <c:pt idx="888">
                  <c:v>1.3</c:v>
                </c:pt>
                <c:pt idx="889">
                  <c:v>1.8</c:v>
                </c:pt>
                <c:pt idx="890">
                  <c:v>1.8</c:v>
                </c:pt>
                <c:pt idx="891">
                  <c:v>2</c:v>
                </c:pt>
                <c:pt idx="892">
                  <c:v>2</c:v>
                </c:pt>
                <c:pt idx="893">
                  <c:v>2.3</c:v>
                </c:pt>
                <c:pt idx="894">
                  <c:v>2.2</c:v>
                </c:pt>
                <c:pt idx="895">
                  <c:v>2.6</c:v>
                </c:pt>
                <c:pt idx="896">
                  <c:v>2.6</c:v>
                </c:pt>
                <c:pt idx="897">
                  <c:v>2.3</c:v>
                </c:pt>
                <c:pt idx="898">
                  <c:v>2.5</c:v>
                </c:pt>
                <c:pt idx="899">
                  <c:v>2.8</c:v>
                </c:pt>
                <c:pt idx="900">
                  <c:v>1.7</c:v>
                </c:pt>
                <c:pt idx="901">
                  <c:v>1.6</c:v>
                </c:pt>
                <c:pt idx="902">
                  <c:v>2</c:v>
                </c:pt>
                <c:pt idx="903">
                  <c:v>1.7</c:v>
                </c:pt>
                <c:pt idx="904">
                  <c:v>1.3</c:v>
                </c:pt>
                <c:pt idx="905">
                  <c:v>1.2</c:v>
                </c:pt>
                <c:pt idx="906">
                  <c:v>1.1</c:v>
                </c:pt>
                <c:pt idx="907">
                  <c:v>1.1</c:v>
                </c:pt>
                <c:pt idx="908">
                  <c:v>1.2</c:v>
                </c:pt>
                <c:pt idx="909">
                  <c:v>1.1</c:v>
                </c:pt>
                <c:pt idx="910">
                  <c:v>1.2</c:v>
                </c:pt>
                <c:pt idx="911">
                  <c:v>1.3</c:v>
                </c:pt>
                <c:pt idx="912">
                  <c:v>1.2</c:v>
                </c:pt>
                <c:pt idx="913">
                  <c:v>1.1</c:v>
                </c:pt>
                <c:pt idx="914">
                  <c:v>1.2</c:v>
                </c:pt>
                <c:pt idx="915">
                  <c:v>1.6</c:v>
                </c:pt>
                <c:pt idx="916">
                  <c:v>1.9</c:v>
                </c:pt>
                <c:pt idx="917">
                  <c:v>1.9</c:v>
                </c:pt>
                <c:pt idx="918">
                  <c:v>2.2</c:v>
                </c:pt>
                <c:pt idx="919">
                  <c:v>2.8</c:v>
                </c:pt>
                <c:pt idx="920">
                  <c:v>2.2</c:v>
                </c:pt>
                <c:pt idx="921">
                  <c:v>2.2</c:v>
                </c:pt>
                <c:pt idx="922">
                  <c:v>2.3</c:v>
                </c:pt>
                <c:pt idx="923">
                  <c:v>2</c:v>
                </c:pt>
                <c:pt idx="924">
                  <c:v>2</c:v>
                </c:pt>
                <c:pt idx="925">
                  <c:v>2.1</c:v>
                </c:pt>
                <c:pt idx="926">
                  <c:v>2.3</c:v>
                </c:pt>
                <c:pt idx="927">
                  <c:v>2.4</c:v>
                </c:pt>
                <c:pt idx="928">
                  <c:v>2.3</c:v>
                </c:pt>
                <c:pt idx="929">
                  <c:v>2.7</c:v>
                </c:pt>
                <c:pt idx="930">
                  <c:v>3</c:v>
                </c:pt>
                <c:pt idx="931">
                  <c:v>3.1</c:v>
                </c:pt>
                <c:pt idx="932">
                  <c:v>2.7</c:v>
                </c:pt>
                <c:pt idx="933">
                  <c:v>3.6</c:v>
                </c:pt>
                <c:pt idx="934">
                  <c:v>4.3</c:v>
                </c:pt>
                <c:pt idx="935">
                  <c:v>3.8</c:v>
                </c:pt>
                <c:pt idx="936">
                  <c:v>3.6</c:v>
                </c:pt>
                <c:pt idx="937">
                  <c:v>3.6</c:v>
                </c:pt>
                <c:pt idx="938">
                  <c:v>3.9</c:v>
                </c:pt>
                <c:pt idx="939">
                  <c:v>4.3</c:v>
                </c:pt>
                <c:pt idx="940">
                  <c:v>4.6</c:v>
                </c:pt>
                <c:pt idx="941">
                  <c:v>4.6</c:v>
                </c:pt>
                <c:pt idx="942">
                  <c:v>4.2</c:v>
                </c:pt>
                <c:pt idx="943">
                  <c:v>3.4</c:v>
                </c:pt>
                <c:pt idx="944">
                  <c:v>3</c:v>
                </c:pt>
                <c:pt idx="945">
                  <c:v>3.7</c:v>
                </c:pt>
                <c:pt idx="946">
                  <c:v>3.2</c:v>
                </c:pt>
                <c:pt idx="947">
                  <c:v>3.7</c:v>
                </c:pt>
                <c:pt idx="948">
                  <c:v>3.4</c:v>
                </c:pt>
                <c:pt idx="949">
                  <c:v>3</c:v>
                </c:pt>
                <c:pt idx="950">
                  <c:v>2.8</c:v>
                </c:pt>
                <c:pt idx="951">
                  <c:v>3</c:v>
                </c:pt>
                <c:pt idx="952">
                  <c:v>2.5</c:v>
                </c:pt>
                <c:pt idx="953">
                  <c:v>2.3</c:v>
                </c:pt>
                <c:pt idx="954">
                  <c:v>1.9</c:v>
                </c:pt>
                <c:pt idx="955">
                  <c:v>1.8</c:v>
                </c:pt>
                <c:pt idx="956">
                  <c:v>1.9</c:v>
                </c:pt>
                <c:pt idx="957">
                  <c:v>1.8</c:v>
                </c:pt>
                <c:pt idx="958">
                  <c:v>1.6</c:v>
                </c:pt>
                <c:pt idx="959">
                  <c:v>1.8</c:v>
                </c:pt>
                <c:pt idx="960">
                  <c:v>2</c:v>
                </c:pt>
                <c:pt idx="961">
                  <c:v>2.4</c:v>
                </c:pt>
                <c:pt idx="962">
                  <c:v>1.9</c:v>
                </c:pt>
                <c:pt idx="963">
                  <c:v>2.2</c:v>
                </c:pt>
                <c:pt idx="964">
                  <c:v>2.3</c:v>
                </c:pt>
                <c:pt idx="965">
                  <c:v>2.3</c:v>
                </c:pt>
                <c:pt idx="966">
                  <c:v>2.2</c:v>
                </c:pt>
                <c:pt idx="967">
                  <c:v>2.2</c:v>
                </c:pt>
                <c:pt idx="968">
                  <c:v>2.2</c:v>
                </c:pt>
                <c:pt idx="969">
                  <c:v>2.2</c:v>
                </c:pt>
                <c:pt idx="970">
                  <c:v>2</c:v>
                </c:pt>
                <c:pt idx="971">
                  <c:v>2</c:v>
                </c:pt>
                <c:pt idx="972">
                  <c:v>2.1</c:v>
                </c:pt>
                <c:pt idx="973">
                  <c:v>2</c:v>
                </c:pt>
                <c:pt idx="974">
                  <c:v>2.1</c:v>
                </c:pt>
                <c:pt idx="975">
                  <c:v>2.1</c:v>
                </c:pt>
                <c:pt idx="976">
                  <c:v>2</c:v>
                </c:pt>
                <c:pt idx="977">
                  <c:v>2</c:v>
                </c:pt>
                <c:pt idx="978">
                  <c:v>2</c:v>
                </c:pt>
                <c:pt idx="979">
                  <c:v>2</c:v>
                </c:pt>
                <c:pt idx="980">
                  <c:v>2</c:v>
                </c:pt>
                <c:pt idx="981">
                  <c:v>2</c:v>
                </c:pt>
                <c:pt idx="982">
                  <c:v>1.9</c:v>
                </c:pt>
                <c:pt idx="983">
                  <c:v>2</c:v>
                </c:pt>
                <c:pt idx="984">
                  <c:v>1.9</c:v>
                </c:pt>
                <c:pt idx="985">
                  <c:v>1.8</c:v>
                </c:pt>
                <c:pt idx="986">
                  <c:v>1.7</c:v>
                </c:pt>
                <c:pt idx="987">
                  <c:v>1.7</c:v>
                </c:pt>
                <c:pt idx="988">
                  <c:v>1.7</c:v>
                </c:pt>
                <c:pt idx="989">
                  <c:v>1.7</c:v>
                </c:pt>
                <c:pt idx="990">
                  <c:v>1.7</c:v>
                </c:pt>
                <c:pt idx="991">
                  <c:v>1.7</c:v>
                </c:pt>
                <c:pt idx="992">
                  <c:v>1.6</c:v>
                </c:pt>
                <c:pt idx="993">
                  <c:v>1.6</c:v>
                </c:pt>
                <c:pt idx="994">
                  <c:v>1.6</c:v>
                </c:pt>
                <c:pt idx="995">
                  <c:v>1.5</c:v>
                </c:pt>
                <c:pt idx="996">
                  <c:v>1.6</c:v>
                </c:pt>
                <c:pt idx="997">
                  <c:v>1.5</c:v>
                </c:pt>
                <c:pt idx="998">
                  <c:v>1.6</c:v>
                </c:pt>
                <c:pt idx="999">
                  <c:v>1.5</c:v>
                </c:pt>
                <c:pt idx="1000">
                  <c:v>1.6</c:v>
                </c:pt>
                <c:pt idx="1001">
                  <c:v>1.6</c:v>
                </c:pt>
                <c:pt idx="1002">
                  <c:v>1.5</c:v>
                </c:pt>
                <c:pt idx="1003">
                  <c:v>1.5</c:v>
                </c:pt>
                <c:pt idx="1004">
                  <c:v>1.5</c:v>
                </c:pt>
                <c:pt idx="1005">
                  <c:v>1.4</c:v>
                </c:pt>
                <c:pt idx="1006">
                  <c:v>1.3</c:v>
                </c:pt>
                <c:pt idx="1007">
                  <c:v>1.3</c:v>
                </c:pt>
                <c:pt idx="1008">
                  <c:v>1.1</c:v>
                </c:pt>
                <c:pt idx="1009">
                  <c:v>1.1</c:v>
                </c:pt>
                <c:pt idx="1010">
                  <c:v>1.1</c:v>
                </c:pt>
                <c:pt idx="1011">
                  <c:v>1</c:v>
                </c:pt>
                <c:pt idx="1012">
                  <c:v>0.9</c:v>
                </c:pt>
                <c:pt idx="1013">
                  <c:v>0.9</c:v>
                </c:pt>
                <c:pt idx="1014">
                  <c:v>0.7</c:v>
                </c:pt>
                <c:pt idx="1015">
                  <c:v>0.6</c:v>
                </c:pt>
                <c:pt idx="1016">
                  <c:v>0.8</c:v>
                </c:pt>
                <c:pt idx="1017">
                  <c:v>0.4</c:v>
                </c:pt>
                <c:pt idx="1018">
                  <c:v>0.5</c:v>
                </c:pt>
                <c:pt idx="1019">
                  <c:v>0.7</c:v>
                </c:pt>
                <c:pt idx="1020">
                  <c:v>0.5</c:v>
                </c:pt>
                <c:pt idx="1021">
                  <c:v>0.7</c:v>
                </c:pt>
                <c:pt idx="1022">
                  <c:v>0.7</c:v>
                </c:pt>
                <c:pt idx="1023">
                  <c:v>0.9</c:v>
                </c:pt>
                <c:pt idx="1024">
                  <c:v>1.1</c:v>
                </c:pt>
                <c:pt idx="1025">
                  <c:v>1.2</c:v>
                </c:pt>
                <c:pt idx="1026">
                  <c:v>1.3</c:v>
                </c:pt>
                <c:pt idx="1027">
                  <c:v>1.3</c:v>
                </c:pt>
                <c:pt idx="1028">
                  <c:v>1.2</c:v>
                </c:pt>
                <c:pt idx="1029">
                  <c:v>1.2</c:v>
                </c:pt>
                <c:pt idx="1030">
                  <c:v>1.2</c:v>
                </c:pt>
                <c:pt idx="1031">
                  <c:v>1.1</c:v>
                </c:pt>
                <c:pt idx="1032">
                  <c:v>1.1</c:v>
                </c:pt>
                <c:pt idx="1033">
                  <c:v>1.1</c:v>
                </c:pt>
                <c:pt idx="1034">
                  <c:v>1.2</c:v>
                </c:pt>
                <c:pt idx="1035">
                  <c:v>1.2</c:v>
                </c:pt>
                <c:pt idx="1036">
                  <c:v>1.2</c:v>
                </c:pt>
                <c:pt idx="1037">
                  <c:v>1.4</c:v>
                </c:pt>
                <c:pt idx="1038">
                  <c:v>1.2</c:v>
                </c:pt>
                <c:pt idx="1039">
                  <c:v>1.1</c:v>
                </c:pt>
                <c:pt idx="1040">
                  <c:v>1.2</c:v>
                </c:pt>
                <c:pt idx="1041">
                  <c:v>1.2</c:v>
                </c:pt>
                <c:pt idx="1042">
                  <c:v>1.2</c:v>
                </c:pt>
                <c:pt idx="1043">
                  <c:v>1.1</c:v>
                </c:pt>
                <c:pt idx="1044">
                  <c:v>1</c:v>
                </c:pt>
                <c:pt idx="1045">
                  <c:v>1</c:v>
                </c:pt>
                <c:pt idx="1046">
                  <c:v>0.9</c:v>
                </c:pt>
                <c:pt idx="1047">
                  <c:v>0.9</c:v>
                </c:pt>
                <c:pt idx="1048">
                  <c:v>1</c:v>
                </c:pt>
                <c:pt idx="1049">
                  <c:v>1</c:v>
                </c:pt>
                <c:pt idx="1050">
                  <c:v>1.1</c:v>
                </c:pt>
                <c:pt idx="1051">
                  <c:v>1.3</c:v>
                </c:pt>
                <c:pt idx="1052">
                  <c:v>1.3</c:v>
                </c:pt>
                <c:pt idx="1053">
                  <c:v>1.5</c:v>
                </c:pt>
                <c:pt idx="1054">
                  <c:v>1.8</c:v>
                </c:pt>
                <c:pt idx="1055">
                  <c:v>2</c:v>
                </c:pt>
                <c:pt idx="1056">
                  <c:v>2.3</c:v>
                </c:pt>
                <c:pt idx="1057">
                  <c:v>2.4</c:v>
                </c:pt>
                <c:pt idx="1058">
                  <c:v>2.8</c:v>
                </c:pt>
                <c:pt idx="1059">
                  <c:v>2.9</c:v>
                </c:pt>
                <c:pt idx="1060">
                  <c:v>3.1</c:v>
                </c:pt>
                <c:pt idx="1061">
                  <c:v>3.1</c:v>
                </c:pt>
                <c:pt idx="1062">
                  <c:v>3.4</c:v>
                </c:pt>
                <c:pt idx="1063">
                  <c:v>3.5</c:v>
                </c:pt>
                <c:pt idx="1064">
                  <c:v>3.5</c:v>
                </c:pt>
                <c:pt idx="1065">
                  <c:v>3.4</c:v>
                </c:pt>
                <c:pt idx="1066">
                  <c:v>3.8</c:v>
                </c:pt>
                <c:pt idx="1067">
                  <c:v>4</c:v>
                </c:pt>
                <c:pt idx="1068">
                  <c:v>4.4</c:v>
                </c:pt>
                <c:pt idx="1069">
                  <c:v>4.4</c:v>
                </c:pt>
                <c:pt idx="1070">
                  <c:v>5.3</c:v>
                </c:pt>
                <c:pt idx="1071">
                  <c:v>4.7</c:v>
                </c:pt>
                <c:pt idx="1072">
                  <c:v>6.1</c:v>
                </c:pt>
                <c:pt idx="1073">
                  <c:v>5.1</c:v>
                </c:pt>
                <c:pt idx="1074">
                  <c:v>5.6</c:v>
                </c:pt>
                <c:pt idx="1075">
                  <c:v>5.3</c:v>
                </c:pt>
                <c:pt idx="1076">
                  <c:v>5.4</c:v>
                </c:pt>
                <c:pt idx="1077">
                  <c:v>5.9</c:v>
                </c:pt>
                <c:pt idx="1078">
                  <c:v>6.1</c:v>
                </c:pt>
                <c:pt idx="1079">
                  <c:v>5.8</c:v>
                </c:pt>
                <c:pt idx="1080">
                  <c:v>6.6</c:v>
                </c:pt>
                <c:pt idx="1081">
                  <c:v>6.2</c:v>
                </c:pt>
                <c:pt idx="1082">
                  <c:v>7.1</c:v>
                </c:pt>
                <c:pt idx="1083">
                  <c:v>6.3</c:v>
                </c:pt>
                <c:pt idx="1084">
                  <c:v>5.9</c:v>
                </c:pt>
                <c:pt idx="1085">
                  <c:v>5.9</c:v>
                </c:pt>
                <c:pt idx="1086">
                  <c:v>6.2</c:v>
                </c:pt>
                <c:pt idx="1087">
                  <c:v>6.4</c:v>
                </c:pt>
                <c:pt idx="1088">
                  <c:v>5.6</c:v>
                </c:pt>
                <c:pt idx="1089">
                  <c:v>6</c:v>
                </c:pt>
                <c:pt idx="1090">
                  <c:v>6</c:v>
                </c:pt>
                <c:pt idx="1091">
                  <c:v>6.1</c:v>
                </c:pt>
                <c:pt idx="1092">
                  <c:v>6.2</c:v>
                </c:pt>
                <c:pt idx="1093">
                  <c:v>6.4</c:v>
                </c:pt>
                <c:pt idx="1094">
                  <c:v>6.4</c:v>
                </c:pt>
                <c:pt idx="1095">
                  <c:v>6.3</c:v>
                </c:pt>
                <c:pt idx="1096">
                  <c:v>6</c:v>
                </c:pt>
                <c:pt idx="1097">
                  <c:v>6.5</c:v>
                </c:pt>
                <c:pt idx="1098">
                  <c:v>6.4</c:v>
                </c:pt>
                <c:pt idx="1099">
                  <c:v>6.3</c:v>
                </c:pt>
                <c:pt idx="1100">
                  <c:v>6.3</c:v>
                </c:pt>
                <c:pt idx="1101">
                  <c:v>6.4</c:v>
                </c:pt>
                <c:pt idx="1102">
                  <c:v>6</c:v>
                </c:pt>
                <c:pt idx="1103">
                  <c:v>6.5</c:v>
                </c:pt>
                <c:pt idx="1104">
                  <c:v>6.1</c:v>
                </c:pt>
                <c:pt idx="1105">
                  <c:v>6.1</c:v>
                </c:pt>
                <c:pt idx="1106">
                  <c:v>5.9</c:v>
                </c:pt>
                <c:pt idx="1107">
                  <c:v>5.8</c:v>
                </c:pt>
                <c:pt idx="1108">
                  <c:v>5.7</c:v>
                </c:pt>
                <c:pt idx="1109">
                  <c:v>5.4</c:v>
                </c:pt>
                <c:pt idx="1110">
                  <c:v>5.3</c:v>
                </c:pt>
                <c:pt idx="1111">
                  <c:v>5.1</c:v>
                </c:pt>
                <c:pt idx="1112">
                  <c:v>4.9</c:v>
                </c:pt>
                <c:pt idx="1113">
                  <c:v>4.8</c:v>
                </c:pt>
                <c:pt idx="1114">
                  <c:v>4.7</c:v>
                </c:pt>
                <c:pt idx="1115">
                  <c:v>4.7</c:v>
                </c:pt>
                <c:pt idx="1116">
                  <c:v>4.7</c:v>
                </c:pt>
                <c:pt idx="1117">
                  <c:v>4.7</c:v>
                </c:pt>
                <c:pt idx="1118">
                  <c:v>4.6</c:v>
                </c:pt>
                <c:pt idx="1119">
                  <c:v>4.5</c:v>
                </c:pt>
                <c:pt idx="1120">
                  <c:v>4.6</c:v>
                </c:pt>
                <c:pt idx="1121">
                  <c:v>4.5</c:v>
                </c:pt>
                <c:pt idx="1122">
                  <c:v>4.5</c:v>
                </c:pt>
                <c:pt idx="1123">
                  <c:v>4.4</c:v>
                </c:pt>
                <c:pt idx="1124">
                  <c:v>4.3</c:v>
                </c:pt>
                <c:pt idx="1125">
                  <c:v>4.2</c:v>
                </c:pt>
                <c:pt idx="1126">
                  <c:v>4.2</c:v>
                </c:pt>
                <c:pt idx="1127">
                  <c:v>3.3</c:v>
                </c:pt>
                <c:pt idx="1128">
                  <c:v>2.8</c:v>
                </c:pt>
                <c:pt idx="1129">
                  <c:v>2.5</c:v>
                </c:pt>
                <c:pt idx="1130">
                  <c:v>2.3</c:v>
                </c:pt>
                <c:pt idx="1131">
                  <c:v>2.1</c:v>
                </c:pt>
                <c:pt idx="1132">
                  <c:v>1.9</c:v>
                </c:pt>
                <c:pt idx="1133">
                  <c:v>1.7</c:v>
                </c:pt>
                <c:pt idx="1134">
                  <c:v>1.6</c:v>
                </c:pt>
                <c:pt idx="1135">
                  <c:v>1.4</c:v>
                </c:pt>
                <c:pt idx="1136">
                  <c:v>1.4</c:v>
                </c:pt>
                <c:pt idx="1137">
                  <c:v>1.3</c:v>
                </c:pt>
                <c:pt idx="1138">
                  <c:v>1.2</c:v>
                </c:pt>
                <c:pt idx="1139">
                  <c:v>1.2</c:v>
                </c:pt>
                <c:pt idx="1140">
                  <c:v>1.1</c:v>
                </c:pt>
                <c:pt idx="1141">
                  <c:v>1</c:v>
                </c:pt>
                <c:pt idx="1142">
                  <c:v>0.9</c:v>
                </c:pt>
                <c:pt idx="1143">
                  <c:v>0.6</c:v>
                </c:pt>
                <c:pt idx="1144">
                  <c:v>0.5</c:v>
                </c:pt>
                <c:pt idx="1145">
                  <c:v>0.3</c:v>
                </c:pt>
                <c:pt idx="1146">
                  <c:v>0.2</c:v>
                </c:pt>
                <c:pt idx="1147">
                  <c:v>-0.5</c:v>
                </c:pt>
                <c:pt idx="1148">
                  <c:v>-0.4</c:v>
                </c:pt>
                <c:pt idx="1149">
                  <c:v>-0.5</c:v>
                </c:pt>
                <c:pt idx="1150">
                  <c:v>0.2</c:v>
                </c:pt>
                <c:pt idx="1151">
                  <c:v>0.6</c:v>
                </c:pt>
                <c:pt idx="1152">
                  <c:v>1</c:v>
                </c:pt>
                <c:pt idx="1153">
                  <c:v>1</c:v>
                </c:pt>
                <c:pt idx="1154">
                  <c:v>1.9</c:v>
                </c:pt>
                <c:pt idx="1155">
                  <c:v>2.3</c:v>
                </c:pt>
                <c:pt idx="1156">
                  <c:v>2.5</c:v>
                </c:pt>
                <c:pt idx="1157">
                  <c:v>2.4</c:v>
                </c:pt>
                <c:pt idx="1158">
                  <c:v>2.5</c:v>
                </c:pt>
                <c:pt idx="1159">
                  <c:v>2.3</c:v>
                </c:pt>
                <c:pt idx="1160">
                  <c:v>2.3</c:v>
                </c:pt>
                <c:pt idx="1161">
                  <c:v>2.3</c:v>
                </c:pt>
                <c:pt idx="1162">
                  <c:v>2.1</c:v>
                </c:pt>
                <c:pt idx="1163">
                  <c:v>2.1</c:v>
                </c:pt>
                <c:pt idx="1164">
                  <c:v>1.9</c:v>
                </c:pt>
                <c:pt idx="1165">
                  <c:v>2.2</c:v>
                </c:pt>
                <c:pt idx="1166">
                  <c:v>2.1</c:v>
                </c:pt>
                <c:pt idx="1167">
                  <c:v>2.1</c:v>
                </c:pt>
                <c:pt idx="1168">
                  <c:v>1.9</c:v>
                </c:pt>
                <c:pt idx="1169">
                  <c:v>1.7</c:v>
                </c:pt>
                <c:pt idx="1170">
                  <c:v>1.7</c:v>
                </c:pt>
                <c:pt idx="1171">
                  <c:v>1.5</c:v>
                </c:pt>
                <c:pt idx="1172">
                  <c:v>1.5</c:v>
                </c:pt>
                <c:pt idx="1173">
                  <c:v>1.6</c:v>
                </c:pt>
                <c:pt idx="1174">
                  <c:v>1.8</c:v>
                </c:pt>
                <c:pt idx="1175">
                  <c:v>1.9</c:v>
                </c:pt>
                <c:pt idx="1176">
                  <c:v>1.9</c:v>
                </c:pt>
                <c:pt idx="1177">
                  <c:v>1.8</c:v>
                </c:pt>
                <c:pt idx="1178">
                  <c:v>2</c:v>
                </c:pt>
                <c:pt idx="1179">
                  <c:v>2.1</c:v>
                </c:pt>
                <c:pt idx="1180">
                  <c:v>2.2</c:v>
                </c:pt>
                <c:pt idx="1181">
                  <c:v>2.2</c:v>
                </c:pt>
                <c:pt idx="1182">
                  <c:v>2.1</c:v>
                </c:pt>
                <c:pt idx="1183">
                  <c:v>2.1</c:v>
                </c:pt>
                <c:pt idx="1184">
                  <c:v>2.1</c:v>
                </c:pt>
                <c:pt idx="1185">
                  <c:v>2</c:v>
                </c:pt>
                <c:pt idx="1186">
                  <c:v>2</c:v>
                </c:pt>
                <c:pt idx="1187">
                  <c:v>1.7</c:v>
                </c:pt>
                <c:pt idx="1188">
                  <c:v>1.9</c:v>
                </c:pt>
                <c:pt idx="1189">
                  <c:v>1.6</c:v>
                </c:pt>
                <c:pt idx="1190">
                  <c:v>1.6</c:v>
                </c:pt>
                <c:pt idx="1191">
                  <c:v>0.8</c:v>
                </c:pt>
                <c:pt idx="1192">
                  <c:v>0.2</c:v>
                </c:pt>
                <c:pt idx="1193">
                  <c:v>-0.1</c:v>
                </c:pt>
                <c:pt idx="1194">
                  <c:v>-0.4</c:v>
                </c:pt>
                <c:pt idx="1195">
                  <c:v>-0.6</c:v>
                </c:pt>
                <c:pt idx="1196">
                  <c:v>-0.8</c:v>
                </c:pt>
                <c:pt idx="1197">
                  <c:v>-0.8</c:v>
                </c:pt>
                <c:pt idx="1198">
                  <c:v>-0.9</c:v>
                </c:pt>
                <c:pt idx="1199">
                  <c:v>-0.9</c:v>
                </c:pt>
                <c:pt idx="1200">
                  <c:v>-1.1</c:v>
                </c:pt>
                <c:pt idx="1201">
                  <c:v>-0.9</c:v>
                </c:pt>
                <c:pt idx="1202">
                  <c:v>-1.1</c:v>
                </c:pt>
                <c:pt idx="1203">
                  <c:v>-1</c:v>
                </c:pt>
                <c:pt idx="1204">
                  <c:v>-0.9</c:v>
                </c:pt>
                <c:pt idx="1205">
                  <c:v>-0.8</c:v>
                </c:pt>
                <c:pt idx="1206">
                  <c:v>-0.9</c:v>
                </c:pt>
                <c:pt idx="1207">
                  <c:v>-0.9</c:v>
                </c:pt>
                <c:pt idx="1208">
                  <c:v>-0.7</c:v>
                </c:pt>
                <c:pt idx="1209">
                  <c:v>-0.9</c:v>
                </c:pt>
                <c:pt idx="1210">
                  <c:v>-0.9</c:v>
                </c:pt>
                <c:pt idx="1211">
                  <c:v>-0.8</c:v>
                </c:pt>
                <c:pt idx="1212">
                  <c:v>-0.7</c:v>
                </c:pt>
                <c:pt idx="1213">
                  <c:v>-0.6</c:v>
                </c:pt>
                <c:pt idx="1214">
                  <c:v>-0.2</c:v>
                </c:pt>
                <c:pt idx="1215">
                  <c:v>0.1</c:v>
                </c:pt>
                <c:pt idx="1216">
                  <c:v>0.6</c:v>
                </c:pt>
                <c:pt idx="1217">
                  <c:v>1.1</c:v>
                </c:pt>
                <c:pt idx="1218">
                  <c:v>1.2</c:v>
                </c:pt>
                <c:pt idx="1219">
                  <c:v>1.6</c:v>
                </c:pt>
                <c:pt idx="1220">
                  <c:v>1.6</c:v>
                </c:pt>
                <c:pt idx="1221">
                  <c:v>1.6</c:v>
                </c:pt>
                <c:pt idx="1222">
                  <c:v>2.2</c:v>
                </c:pt>
                <c:pt idx="1223">
                  <c:v>2.6</c:v>
                </c:pt>
                <c:pt idx="1224">
                  <c:v>1.9</c:v>
                </c:pt>
                <c:pt idx="1225">
                  <c:v>2.2</c:v>
                </c:pt>
                <c:pt idx="1226">
                  <c:v>1.9</c:v>
                </c:pt>
                <c:pt idx="1227">
                  <c:v>2</c:v>
                </c:pt>
                <c:pt idx="1228">
                  <c:v>1.9</c:v>
                </c:pt>
                <c:pt idx="1229">
                  <c:v>3</c:v>
                </c:pt>
                <c:pt idx="1230">
                  <c:v>2.8</c:v>
                </c:pt>
                <c:pt idx="1231">
                  <c:v>2.6</c:v>
                </c:pt>
                <c:pt idx="1232">
                  <c:v>2.4</c:v>
                </c:pt>
                <c:pt idx="1233">
                  <c:v>3.1</c:v>
                </c:pt>
                <c:pt idx="1234">
                  <c:v>2.6</c:v>
                </c:pt>
                <c:pt idx="1235">
                  <c:v>2.6</c:v>
                </c:pt>
                <c:pt idx="1236">
                  <c:v>3.1</c:v>
                </c:pt>
                <c:pt idx="1237">
                  <c:v>2.7</c:v>
                </c:pt>
                <c:pt idx="1238">
                  <c:v>3.1</c:v>
                </c:pt>
                <c:pt idx="1239">
                  <c:v>2.8</c:v>
                </c:pt>
                <c:pt idx="1240">
                  <c:v>2.9</c:v>
                </c:pt>
                <c:pt idx="1241">
                  <c:v>3.2</c:v>
                </c:pt>
                <c:pt idx="1242">
                  <c:v>3.2</c:v>
                </c:pt>
                <c:pt idx="1243">
                  <c:v>2.7</c:v>
                </c:pt>
                <c:pt idx="1244">
                  <c:v>3.5</c:v>
                </c:pt>
                <c:pt idx="1245">
                  <c:v>2.9</c:v>
                </c:pt>
                <c:pt idx="1246">
                  <c:v>2.8</c:v>
                </c:pt>
                <c:pt idx="1247">
                  <c:v>3.1</c:v>
                </c:pt>
                <c:pt idx="1248">
                  <c:v>3</c:v>
                </c:pt>
                <c:pt idx="1249">
                  <c:v>3.2</c:v>
                </c:pt>
                <c:pt idx="1250">
                  <c:v>3.4</c:v>
                </c:pt>
                <c:pt idx="1251">
                  <c:v>3.6</c:v>
                </c:pt>
                <c:pt idx="1252">
                  <c:v>3.7</c:v>
                </c:pt>
                <c:pt idx="1253">
                  <c:v>3.8</c:v>
                </c:pt>
                <c:pt idx="1254">
                  <c:v>3.7</c:v>
                </c:pt>
                <c:pt idx="1255">
                  <c:v>3.4</c:v>
                </c:pt>
                <c:pt idx="1256">
                  <c:v>3.4</c:v>
                </c:pt>
                <c:pt idx="1257">
                  <c:v>3.3</c:v>
                </c:pt>
                <c:pt idx="1258">
                  <c:v>3.4</c:v>
                </c:pt>
                <c:pt idx="1259">
                  <c:v>3.6</c:v>
                </c:pt>
                <c:pt idx="1260">
                  <c:v>3.7</c:v>
                </c:pt>
                <c:pt idx="1261">
                  <c:v>3.8</c:v>
                </c:pt>
                <c:pt idx="1262">
                  <c:v>3.6</c:v>
                </c:pt>
                <c:pt idx="1263">
                  <c:v>3.6</c:v>
                </c:pt>
                <c:pt idx="1264">
                  <c:v>3.7</c:v>
                </c:pt>
                <c:pt idx="1265">
                  <c:v>3.7</c:v>
                </c:pt>
                <c:pt idx="1266">
                  <c:v>3.8</c:v>
                </c:pt>
                <c:pt idx="1267">
                  <c:v>4</c:v>
                </c:pt>
                <c:pt idx="1268">
                  <c:v>4.2</c:v>
                </c:pt>
                <c:pt idx="1269">
                  <c:v>4.1</c:v>
                </c:pt>
                <c:pt idx="1270">
                  <c:v>3.8</c:v>
                </c:pt>
                <c:pt idx="1271">
                  <c:v>3.8</c:v>
                </c:pt>
                <c:pt idx="1272">
                  <c:v>3.7</c:v>
                </c:pt>
                <c:pt idx="1273">
                  <c:v>3.5</c:v>
                </c:pt>
                <c:pt idx="1274">
                  <c:v>3.5</c:v>
                </c:pt>
                <c:pt idx="1275">
                  <c:v>3.7</c:v>
                </c:pt>
                <c:pt idx="1276">
                  <c:v>3.4</c:v>
                </c:pt>
                <c:pt idx="1277">
                  <c:v>3.8</c:v>
                </c:pt>
                <c:pt idx="1278">
                  <c:v>3.5</c:v>
                </c:pt>
                <c:pt idx="1279">
                  <c:v>3.4</c:v>
                </c:pt>
                <c:pt idx="1280">
                  <c:v>3.6</c:v>
                </c:pt>
                <c:pt idx="1281">
                  <c:v>3.5</c:v>
                </c:pt>
                <c:pt idx="1282">
                  <c:v>3.1</c:v>
                </c:pt>
                <c:pt idx="1283">
                  <c:v>3.2</c:v>
                </c:pt>
                <c:pt idx="1284">
                  <c:v>3.2</c:v>
                </c:pt>
                <c:pt idx="1285">
                  <c:v>2.6</c:v>
                </c:pt>
                <c:pt idx="1286">
                  <c:v>2</c:v>
                </c:pt>
                <c:pt idx="1287">
                  <c:v>1.9</c:v>
                </c:pt>
                <c:pt idx="1288">
                  <c:v>1.8</c:v>
                </c:pt>
                <c:pt idx="1289">
                  <c:v>2.1</c:v>
                </c:pt>
                <c:pt idx="1290">
                  <c:v>1.9</c:v>
                </c:pt>
                <c:pt idx="1291">
                  <c:v>1.8</c:v>
                </c:pt>
                <c:pt idx="1292">
                  <c:v>1.7</c:v>
                </c:pt>
                <c:pt idx="1293">
                  <c:v>1.9</c:v>
                </c:pt>
                <c:pt idx="1294">
                  <c:v>1.4</c:v>
                </c:pt>
                <c:pt idx="1295">
                  <c:v>1</c:v>
                </c:pt>
                <c:pt idx="1296">
                  <c:v>0.6</c:v>
                </c:pt>
                <c:pt idx="1297">
                  <c:v>0.3</c:v>
                </c:pt>
                <c:pt idx="1298">
                  <c:v>0.1</c:v>
                </c:pt>
                <c:pt idx="1299">
                  <c:v>-0.1</c:v>
                </c:pt>
                <c:pt idx="1300">
                  <c:v>-0.1</c:v>
                </c:pt>
                <c:pt idx="1301">
                  <c:v>-0.2</c:v>
                </c:pt>
                <c:pt idx="1302">
                  <c:v>-0.2</c:v>
                </c:pt>
                <c:pt idx="1303">
                  <c:v>-0.1</c:v>
                </c:pt>
                <c:pt idx="1304">
                  <c:v>0</c:v>
                </c:pt>
                <c:pt idx="1305">
                  <c:v>0.2</c:v>
                </c:pt>
                <c:pt idx="1306">
                  <c:v>0.2</c:v>
                </c:pt>
                <c:pt idx="1307">
                  <c:v>0</c:v>
                </c:pt>
                <c:pt idx="1308">
                  <c:v>0.1</c:v>
                </c:pt>
                <c:pt idx="1309">
                  <c:v>1.5</c:v>
                </c:pt>
                <c:pt idx="1310">
                  <c:v>1.5</c:v>
                </c:pt>
                <c:pt idx="1311">
                  <c:v>1.9</c:v>
                </c:pt>
                <c:pt idx="1312">
                  <c:v>1.5</c:v>
                </c:pt>
                <c:pt idx="1313">
                  <c:v>1.6</c:v>
                </c:pt>
                <c:pt idx="1314">
                  <c:v>1.8</c:v>
                </c:pt>
                <c:pt idx="1315">
                  <c:v>2.1</c:v>
                </c:pt>
                <c:pt idx="1316">
                  <c:v>2.1</c:v>
                </c:pt>
                <c:pt idx="1317">
                  <c:v>2.1</c:v>
                </c:pt>
                <c:pt idx="1318">
                  <c:v>2.3</c:v>
                </c:pt>
                <c:pt idx="1319">
                  <c:v>1.1</c:v>
                </c:pt>
                <c:pt idx="1320">
                  <c:v>0.5</c:v>
                </c:pt>
                <c:pt idx="1321">
                  <c:v>0.4</c:v>
                </c:pt>
                <c:pt idx="1322">
                  <c:v>0</c:v>
                </c:pt>
                <c:pt idx="1323">
                  <c:v>0.1</c:v>
                </c:pt>
                <c:pt idx="1324">
                  <c:v>-0.3</c:v>
                </c:pt>
                <c:pt idx="1325">
                  <c:v>-0.5</c:v>
                </c:pt>
                <c:pt idx="1326">
                  <c:v>1.3</c:v>
                </c:pt>
                <c:pt idx="1327">
                  <c:v>1.6</c:v>
                </c:pt>
                <c:pt idx="1328">
                  <c:v>1.8</c:v>
                </c:pt>
                <c:pt idx="1329">
                  <c:v>2.2</c:v>
                </c:pt>
                <c:pt idx="1330">
                  <c:v>2.2</c:v>
                </c:pt>
                <c:pt idx="1331">
                  <c:v>1.7</c:v>
                </c:pt>
                <c:pt idx="1332">
                  <c:v>1.7</c:v>
                </c:pt>
                <c:pt idx="1333">
                  <c:v>2.1</c:v>
                </c:pt>
                <c:pt idx="1334">
                  <c:v>2.4</c:v>
                </c:pt>
                <c:pt idx="1335">
                  <c:v>1.8</c:v>
                </c:pt>
                <c:pt idx="1336">
                  <c:v>1.3</c:v>
                </c:pt>
                <c:pt idx="1337">
                  <c:v>1.1</c:v>
                </c:pt>
                <c:pt idx="1338">
                  <c:v>1.2</c:v>
                </c:pt>
                <c:pt idx="1339">
                  <c:v>1.4</c:v>
                </c:pt>
                <c:pt idx="1340">
                  <c:v>1.9</c:v>
                </c:pt>
                <c:pt idx="1341">
                  <c:v>1.1</c:v>
                </c:pt>
                <c:pt idx="1342">
                  <c:v>1.8</c:v>
                </c:pt>
                <c:pt idx="1343">
                  <c:v>2.4</c:v>
                </c:pt>
                <c:pt idx="1344">
                  <c:v>2.7</c:v>
                </c:pt>
                <c:pt idx="1345">
                  <c:v>2.8</c:v>
                </c:pt>
                <c:pt idx="1346">
                  <c:v>2.1</c:v>
                </c:pt>
                <c:pt idx="1347">
                  <c:v>2.4</c:v>
                </c:pt>
                <c:pt idx="1348">
                  <c:v>2.9</c:v>
                </c:pt>
                <c:pt idx="1349">
                  <c:v>2.7</c:v>
                </c:pt>
                <c:pt idx="1350">
                  <c:v>2.6</c:v>
                </c:pt>
                <c:pt idx="1351">
                  <c:v>2.7</c:v>
                </c:pt>
                <c:pt idx="1352">
                  <c:v>2.8</c:v>
                </c:pt>
                <c:pt idx="1353">
                  <c:v>2.8</c:v>
                </c:pt>
                <c:pt idx="1354">
                  <c:v>3.5</c:v>
                </c:pt>
                <c:pt idx="1355">
                  <c:v>3.3</c:v>
                </c:pt>
                <c:pt idx="1356">
                  <c:v>3.2</c:v>
                </c:pt>
                <c:pt idx="1357">
                  <c:v>3.1</c:v>
                </c:pt>
                <c:pt idx="1358">
                  <c:v>3.1</c:v>
                </c:pt>
                <c:pt idx="1359">
                  <c:v>3.2</c:v>
                </c:pt>
                <c:pt idx="1360">
                  <c:v>3.3</c:v>
                </c:pt>
                <c:pt idx="1361">
                  <c:v>3.8</c:v>
                </c:pt>
                <c:pt idx="1362">
                  <c:v>3.5</c:v>
                </c:pt>
                <c:pt idx="1363">
                  <c:v>3.7</c:v>
                </c:pt>
                <c:pt idx="1364">
                  <c:v>3.1</c:v>
                </c:pt>
                <c:pt idx="1365">
                  <c:v>2.3</c:v>
                </c:pt>
                <c:pt idx="1366">
                  <c:v>2.6</c:v>
                </c:pt>
                <c:pt idx="1367">
                  <c:v>2.7</c:v>
                </c:pt>
                <c:pt idx="1368">
                  <c:v>2.6</c:v>
                </c:pt>
                <c:pt idx="1369">
                  <c:v>2.8</c:v>
                </c:pt>
                <c:pt idx="1370">
                  <c:v>3.2</c:v>
                </c:pt>
                <c:pt idx="1371">
                  <c:v>3.3</c:v>
                </c:pt>
                <c:pt idx="1372">
                  <c:v>3.3</c:v>
                </c:pt>
                <c:pt idx="1373">
                  <c:v>3.7</c:v>
                </c:pt>
                <c:pt idx="1374">
                  <c:v>3.1</c:v>
                </c:pt>
                <c:pt idx="1375">
                  <c:v>3.6</c:v>
                </c:pt>
                <c:pt idx="1376">
                  <c:v>3.4</c:v>
                </c:pt>
                <c:pt idx="1377">
                  <c:v>3.6</c:v>
                </c:pt>
                <c:pt idx="1378">
                  <c:v>3.6</c:v>
                </c:pt>
                <c:pt idx="1379">
                  <c:v>3.7</c:v>
                </c:pt>
                <c:pt idx="1380">
                  <c:v>3.7</c:v>
                </c:pt>
                <c:pt idx="1381">
                  <c:v>3.5</c:v>
                </c:pt>
                <c:pt idx="1382">
                  <c:v>3.2</c:v>
                </c:pt>
                <c:pt idx="1383">
                  <c:v>3.4</c:v>
                </c:pt>
                <c:pt idx="1384">
                  <c:v>3.5</c:v>
                </c:pt>
                <c:pt idx="1385">
                  <c:v>3.3</c:v>
                </c:pt>
                <c:pt idx="1386">
                  <c:v>3.4</c:v>
                </c:pt>
                <c:pt idx="1387">
                  <c:v>3.4</c:v>
                </c:pt>
                <c:pt idx="1388">
                  <c:v>3.4</c:v>
                </c:pt>
                <c:pt idx="1389">
                  <c:v>3.5</c:v>
                </c:pt>
                <c:pt idx="1390">
                  <c:v>3.6</c:v>
                </c:pt>
                <c:pt idx="1391">
                  <c:v>3.5</c:v>
                </c:pt>
                <c:pt idx="1392">
                  <c:v>3.6</c:v>
                </c:pt>
                <c:pt idx="1393">
                  <c:v>3.5</c:v>
                </c:pt>
                <c:pt idx="1394">
                  <c:v>3.6</c:v>
                </c:pt>
                <c:pt idx="1395">
                  <c:v>3.9</c:v>
                </c:pt>
                <c:pt idx="1396">
                  <c:v>3.9</c:v>
                </c:pt>
                <c:pt idx="1397">
                  <c:v>4.1</c:v>
                </c:pt>
                <c:pt idx="1398">
                  <c:v>4.2</c:v>
                </c:pt>
                <c:pt idx="1399">
                  <c:v>4</c:v>
                </c:pt>
                <c:pt idx="1400">
                  <c:v>3.9</c:v>
                </c:pt>
                <c:pt idx="1401">
                  <c:v>4.1</c:v>
                </c:pt>
                <c:pt idx="1402">
                  <c:v>4.2</c:v>
                </c:pt>
                <c:pt idx="1403">
                  <c:v>3.8</c:v>
                </c:pt>
                <c:pt idx="1404">
                  <c:v>3.3</c:v>
                </c:pt>
                <c:pt idx="1405">
                  <c:v>3.9</c:v>
                </c:pt>
                <c:pt idx="1406">
                  <c:v>4</c:v>
                </c:pt>
                <c:pt idx="1407">
                  <c:v>3.8</c:v>
                </c:pt>
                <c:pt idx="1408">
                  <c:v>3.4</c:v>
                </c:pt>
                <c:pt idx="1409">
                  <c:v>2.9</c:v>
                </c:pt>
                <c:pt idx="1410">
                  <c:v>2.7</c:v>
                </c:pt>
                <c:pt idx="1411">
                  <c:v>3.1</c:v>
                </c:pt>
                <c:pt idx="1412">
                  <c:v>3.6</c:v>
                </c:pt>
                <c:pt idx="1413">
                  <c:v>4.3</c:v>
                </c:pt>
                <c:pt idx="1414">
                  <c:v>4.3</c:v>
                </c:pt>
                <c:pt idx="1415">
                  <c:v>4.3</c:v>
                </c:pt>
                <c:pt idx="1416">
                  <c:v>4.3</c:v>
                </c:pt>
                <c:pt idx="1417">
                  <c:v>3.6</c:v>
                </c:pt>
                <c:pt idx="1418">
                  <c:v>4</c:v>
                </c:pt>
                <c:pt idx="1419">
                  <c:v>4.2</c:v>
                </c:pt>
                <c:pt idx="1420">
                  <c:v>4.1</c:v>
                </c:pt>
                <c:pt idx="1421">
                  <c:v>3.4</c:v>
                </c:pt>
                <c:pt idx="1422">
                  <c:v>3.8</c:v>
                </c:pt>
                <c:pt idx="1423">
                  <c:v>4.3</c:v>
                </c:pt>
                <c:pt idx="1424">
                  <c:v>4.7</c:v>
                </c:pt>
                <c:pt idx="1425">
                  <c:v>4.7</c:v>
                </c:pt>
                <c:pt idx="1426">
                  <c:v>4.8</c:v>
                </c:pt>
                <c:pt idx="1427">
                  <c:v>4.6</c:v>
                </c:pt>
                <c:pt idx="1428">
                  <c:v>4.9</c:v>
                </c:pt>
                <c:pt idx="1429">
                  <c:v>4.8</c:v>
                </c:pt>
                <c:pt idx="1430">
                  <c:v>4.9</c:v>
                </c:pt>
                <c:pt idx="1431">
                  <c:v>4.9</c:v>
                </c:pt>
                <c:pt idx="1432">
                  <c:v>4.8</c:v>
                </c:pt>
                <c:pt idx="1433">
                  <c:v>4.8</c:v>
                </c:pt>
                <c:pt idx="1434">
                  <c:v>4.7</c:v>
                </c:pt>
                <c:pt idx="1435">
                  <c:v>4.8</c:v>
                </c:pt>
                <c:pt idx="1436">
                  <c:v>4.4</c:v>
                </c:pt>
                <c:pt idx="1437">
                  <c:v>3.8</c:v>
                </c:pt>
                <c:pt idx="1438">
                  <c:v>3.9</c:v>
                </c:pt>
                <c:pt idx="1439">
                  <c:v>4.2</c:v>
                </c:pt>
                <c:pt idx="1440">
                  <c:v>3.4</c:v>
                </c:pt>
                <c:pt idx="1441">
                  <c:v>3</c:v>
                </c:pt>
                <c:pt idx="1442">
                  <c:v>2.9</c:v>
                </c:pt>
                <c:pt idx="1443">
                  <c:v>3.2</c:v>
                </c:pt>
                <c:pt idx="1444">
                  <c:v>3.8</c:v>
                </c:pt>
                <c:pt idx="1445">
                  <c:v>3.4</c:v>
                </c:pt>
                <c:pt idx="1446">
                  <c:v>2.8</c:v>
                </c:pt>
                <c:pt idx="1447">
                  <c:v>2.6</c:v>
                </c:pt>
                <c:pt idx="1448">
                  <c:v>2.6</c:v>
                </c:pt>
                <c:pt idx="1449">
                  <c:v>3.3</c:v>
                </c:pt>
                <c:pt idx="1450">
                  <c:v>3.6</c:v>
                </c:pt>
                <c:pt idx="1451">
                  <c:v>3.9</c:v>
                </c:pt>
                <c:pt idx="1452">
                  <c:v>4.6</c:v>
                </c:pt>
                <c:pt idx="1453">
                  <c:v>4.9</c:v>
                </c:pt>
                <c:pt idx="1454">
                  <c:v>4.9</c:v>
                </c:pt>
                <c:pt idx="1455">
                  <c:v>5.4</c:v>
                </c:pt>
                <c:pt idx="1456">
                  <c:v>5.5</c:v>
                </c:pt>
                <c:pt idx="1457">
                  <c:v>5.3</c:v>
                </c:pt>
                <c:pt idx="1458">
                  <c:v>5.3</c:v>
                </c:pt>
                <c:pt idx="1459">
                  <c:v>5.2</c:v>
                </c:pt>
                <c:pt idx="1460">
                  <c:v>4.7</c:v>
                </c:pt>
                <c:pt idx="1461">
                  <c:v>5.3</c:v>
                </c:pt>
                <c:pt idx="1462">
                  <c:v>5.4</c:v>
                </c:pt>
                <c:pt idx="1463">
                  <c:v>5.5</c:v>
                </c:pt>
                <c:pt idx="1464">
                  <c:v>5.6</c:v>
                </c:pt>
                <c:pt idx="1465">
                  <c:v>5.8</c:v>
                </c:pt>
                <c:pt idx="1466">
                  <c:v>5.8</c:v>
                </c:pt>
                <c:pt idx="1467">
                  <c:v>5.7</c:v>
                </c:pt>
                <c:pt idx="1468">
                  <c:v>5.6</c:v>
                </c:pt>
                <c:pt idx="1469">
                  <c:v>5.6</c:v>
                </c:pt>
                <c:pt idx="1470">
                  <c:v>5.5</c:v>
                </c:pt>
                <c:pt idx="1471">
                  <c:v>5.6</c:v>
                </c:pt>
                <c:pt idx="1472">
                  <c:v>4.2</c:v>
                </c:pt>
                <c:pt idx="1473">
                  <c:v>4.7</c:v>
                </c:pt>
                <c:pt idx="1474">
                  <c:v>5.3</c:v>
                </c:pt>
                <c:pt idx="1475">
                  <c:v>5.5</c:v>
                </c:pt>
                <c:pt idx="1476">
                  <c:v>5.9</c:v>
                </c:pt>
                <c:pt idx="1477">
                  <c:v>5.7</c:v>
                </c:pt>
                <c:pt idx="1478">
                  <c:v>5.9</c:v>
                </c:pt>
                <c:pt idx="1479">
                  <c:v>6</c:v>
                </c:pt>
                <c:pt idx="1480">
                  <c:v>5.9</c:v>
                </c:pt>
                <c:pt idx="1481">
                  <c:v>5.9</c:v>
                </c:pt>
                <c:pt idx="1482">
                  <c:v>6.1</c:v>
                </c:pt>
                <c:pt idx="1483">
                  <c:v>6</c:v>
                </c:pt>
                <c:pt idx="1484">
                  <c:v>6.2</c:v>
                </c:pt>
                <c:pt idx="1485">
                  <c:v>5.6</c:v>
                </c:pt>
                <c:pt idx="1486">
                  <c:v>5.5</c:v>
                </c:pt>
                <c:pt idx="1487">
                  <c:v>5.9</c:v>
                </c:pt>
                <c:pt idx="1488">
                  <c:v>5.7</c:v>
                </c:pt>
                <c:pt idx="1489">
                  <c:v>5.5</c:v>
                </c:pt>
                <c:pt idx="1490">
                  <c:v>5.4</c:v>
                </c:pt>
                <c:pt idx="1491">
                  <c:v>5.4</c:v>
                </c:pt>
                <c:pt idx="1492">
                  <c:v>5.6</c:v>
                </c:pt>
                <c:pt idx="1493">
                  <c:v>5.5</c:v>
                </c:pt>
                <c:pt idx="1494">
                  <c:v>5.4</c:v>
                </c:pt>
                <c:pt idx="1495">
                  <c:v>5.4</c:v>
                </c:pt>
                <c:pt idx="1496">
                  <c:v>5.4</c:v>
                </c:pt>
                <c:pt idx="1497">
                  <c:v>5.5</c:v>
                </c:pt>
                <c:pt idx="1498">
                  <c:v>5.6</c:v>
                </c:pt>
                <c:pt idx="1499">
                  <c:v>5.7</c:v>
                </c:pt>
                <c:pt idx="1500">
                  <c:v>5.8</c:v>
                </c:pt>
                <c:pt idx="1501">
                  <c:v>6.1</c:v>
                </c:pt>
                <c:pt idx="1502">
                  <c:v>6.5</c:v>
                </c:pt>
                <c:pt idx="1503">
                  <c:v>6.6</c:v>
                </c:pt>
                <c:pt idx="1504">
                  <c:v>6.5</c:v>
                </c:pt>
                <c:pt idx="1505">
                  <c:v>6.5</c:v>
                </c:pt>
                <c:pt idx="1506">
                  <c:v>6.6</c:v>
                </c:pt>
                <c:pt idx="1507">
                  <c:v>6.6</c:v>
                </c:pt>
                <c:pt idx="1508">
                  <c:v>6.7</c:v>
                </c:pt>
                <c:pt idx="1509">
                  <c:v>6.6</c:v>
                </c:pt>
                <c:pt idx="1510">
                  <c:v>6.6</c:v>
                </c:pt>
                <c:pt idx="1511">
                  <c:v>6.7</c:v>
                </c:pt>
                <c:pt idx="1512">
                  <c:v>6.6</c:v>
                </c:pt>
                <c:pt idx="1513">
                  <c:v>6.6</c:v>
                </c:pt>
                <c:pt idx="1514">
                  <c:v>6.8</c:v>
                </c:pt>
                <c:pt idx="1515">
                  <c:v>6.9</c:v>
                </c:pt>
                <c:pt idx="1516">
                  <c:v>6.9</c:v>
                </c:pt>
                <c:pt idx="1517">
                  <c:v>6.8</c:v>
                </c:pt>
                <c:pt idx="1518">
                  <c:v>6.9</c:v>
                </c:pt>
                <c:pt idx="1519">
                  <c:v>7</c:v>
                </c:pt>
                <c:pt idx="1520">
                  <c:v>7.1</c:v>
                </c:pt>
                <c:pt idx="1521">
                  <c:v>7.4</c:v>
                </c:pt>
                <c:pt idx="1522">
                  <c:v>7.5</c:v>
                </c:pt>
                <c:pt idx="1523">
                  <c:v>7.6</c:v>
                </c:pt>
                <c:pt idx="1524">
                  <c:v>7.6</c:v>
                </c:pt>
                <c:pt idx="1525">
                  <c:v>7.8</c:v>
                </c:pt>
                <c:pt idx="1526">
                  <c:v>7.6</c:v>
                </c:pt>
                <c:pt idx="1527">
                  <c:v>7.7</c:v>
                </c:pt>
                <c:pt idx="1528">
                  <c:v>7.4</c:v>
                </c:pt>
                <c:pt idx="1529">
                  <c:v>7.7</c:v>
                </c:pt>
                <c:pt idx="1530">
                  <c:v>7.8</c:v>
                </c:pt>
                <c:pt idx="1531">
                  <c:v>7.6</c:v>
                </c:pt>
                <c:pt idx="1532">
                  <c:v>7.9</c:v>
                </c:pt>
                <c:pt idx="1533">
                  <c:v>7.9</c:v>
                </c:pt>
                <c:pt idx="1534">
                  <c:v>7.7</c:v>
                </c:pt>
                <c:pt idx="1535">
                  <c:v>7.9</c:v>
                </c:pt>
                <c:pt idx="1536">
                  <c:v>7.8</c:v>
                </c:pt>
                <c:pt idx="1537">
                  <c:v>7.8</c:v>
                </c:pt>
                <c:pt idx="1538">
                  <c:v>7.9</c:v>
                </c:pt>
                <c:pt idx="1539">
                  <c:v>7.9</c:v>
                </c:pt>
                <c:pt idx="1540">
                  <c:v>7.8</c:v>
                </c:pt>
                <c:pt idx="1541">
                  <c:v>7.7</c:v>
                </c:pt>
                <c:pt idx="1542">
                  <c:v>7.9</c:v>
                </c:pt>
                <c:pt idx="1543">
                  <c:v>8</c:v>
                </c:pt>
                <c:pt idx="1544">
                  <c:v>7.8</c:v>
                </c:pt>
                <c:pt idx="1545">
                  <c:v>7.7</c:v>
                </c:pt>
                <c:pt idx="1546">
                  <c:v>7.7</c:v>
                </c:pt>
                <c:pt idx="1547">
                  <c:v>7.7</c:v>
                </c:pt>
                <c:pt idx="1548">
                  <c:v>7.7</c:v>
                </c:pt>
                <c:pt idx="1549">
                  <c:v>7.7</c:v>
                </c:pt>
                <c:pt idx="1550">
                  <c:v>6.7</c:v>
                </c:pt>
                <c:pt idx="1551">
                  <c:v>6.4</c:v>
                </c:pt>
                <c:pt idx="1552">
                  <c:v>6.2</c:v>
                </c:pt>
                <c:pt idx="1553">
                  <c:v>6.1</c:v>
                </c:pt>
                <c:pt idx="1554">
                  <c:v>6.2</c:v>
                </c:pt>
                <c:pt idx="1555">
                  <c:v>6.4</c:v>
                </c:pt>
                <c:pt idx="1556">
                  <c:v>6.7</c:v>
                </c:pt>
                <c:pt idx="1557">
                  <c:v>6.9</c:v>
                </c:pt>
                <c:pt idx="1558">
                  <c:v>7.2</c:v>
                </c:pt>
                <c:pt idx="1559">
                  <c:v>7.5</c:v>
                </c:pt>
                <c:pt idx="1560">
                  <c:v>7.7</c:v>
                </c:pt>
                <c:pt idx="1561">
                  <c:v>7.8</c:v>
                </c:pt>
                <c:pt idx="1562">
                  <c:v>7.8</c:v>
                </c:pt>
                <c:pt idx="1563">
                  <c:v>8</c:v>
                </c:pt>
                <c:pt idx="1564">
                  <c:v>8</c:v>
                </c:pt>
                <c:pt idx="1565">
                  <c:v>8</c:v>
                </c:pt>
                <c:pt idx="1566">
                  <c:v>7.9</c:v>
                </c:pt>
                <c:pt idx="1567">
                  <c:v>8</c:v>
                </c:pt>
                <c:pt idx="1568">
                  <c:v>8</c:v>
                </c:pt>
                <c:pt idx="1569">
                  <c:v>8.1</c:v>
                </c:pt>
                <c:pt idx="1570">
                  <c:v>8.1</c:v>
                </c:pt>
                <c:pt idx="1571">
                  <c:v>8.3</c:v>
                </c:pt>
                <c:pt idx="1572">
                  <c:v>8.7</c:v>
                </c:pt>
                <c:pt idx="1573">
                  <c:v>8.7</c:v>
                </c:pt>
                <c:pt idx="1574">
                  <c:v>8.5</c:v>
                </c:pt>
                <c:pt idx="1575">
                  <c:v>8.3</c:v>
                </c:pt>
                <c:pt idx="1576">
                  <c:v>8.4</c:v>
                </c:pt>
                <c:pt idx="1577">
                  <c:v>8.5</c:v>
                </c:pt>
                <c:pt idx="1578">
                  <c:v>8.4</c:v>
                </c:pt>
                <c:pt idx="1579">
                  <c:v>8.5</c:v>
                </c:pt>
                <c:pt idx="1580">
                  <c:v>8.4</c:v>
                </c:pt>
                <c:pt idx="1581">
                  <c:v>8.6</c:v>
                </c:pt>
                <c:pt idx="1582">
                  <c:v>8.8</c:v>
                </c:pt>
                <c:pt idx="1583">
                  <c:v>8.7</c:v>
                </c:pt>
                <c:pt idx="1584">
                  <c:v>8.7</c:v>
                </c:pt>
                <c:pt idx="1585">
                  <c:v>8.6</c:v>
                </c:pt>
                <c:pt idx="1586">
                  <c:v>8.6</c:v>
                </c:pt>
                <c:pt idx="1587">
                  <c:v>8.7</c:v>
                </c:pt>
                <c:pt idx="1588">
                  <c:v>8.7</c:v>
                </c:pt>
                <c:pt idx="1589">
                  <c:v>8.6</c:v>
                </c:pt>
                <c:pt idx="1590">
                  <c:v>8.4</c:v>
                </c:pt>
                <c:pt idx="1591">
                  <c:v>8.4</c:v>
                </c:pt>
                <c:pt idx="1592">
                  <c:v>8.2</c:v>
                </c:pt>
                <c:pt idx="1593">
                  <c:v>7.9</c:v>
                </c:pt>
                <c:pt idx="1594">
                  <c:v>7.7</c:v>
                </c:pt>
                <c:pt idx="1595">
                  <c:v>7.4</c:v>
                </c:pt>
                <c:pt idx="1596">
                  <c:v>7.5</c:v>
                </c:pt>
                <c:pt idx="1597">
                  <c:v>7.5</c:v>
                </c:pt>
                <c:pt idx="1598">
                  <c:v>7.1</c:v>
                </c:pt>
                <c:pt idx="1599">
                  <c:v>6.7</c:v>
                </c:pt>
                <c:pt idx="1600">
                  <c:v>6.3</c:v>
                </c:pt>
                <c:pt idx="1601">
                  <c:v>6.1</c:v>
                </c:pt>
                <c:pt idx="1602">
                  <c:v>6</c:v>
                </c:pt>
                <c:pt idx="1603">
                  <c:v>5.8</c:v>
                </c:pt>
                <c:pt idx="1604">
                  <c:v>6.2</c:v>
                </c:pt>
                <c:pt idx="1605">
                  <c:v>6.2</c:v>
                </c:pt>
                <c:pt idx="1606">
                  <c:v>6.7</c:v>
                </c:pt>
                <c:pt idx="1607">
                  <c:v>6.3</c:v>
                </c:pt>
                <c:pt idx="1608">
                  <c:v>5.8</c:v>
                </c:pt>
                <c:pt idx="1609">
                  <c:v>5.8</c:v>
                </c:pt>
                <c:pt idx="1610">
                  <c:v>5.6</c:v>
                </c:pt>
                <c:pt idx="1611">
                  <c:v>5.3</c:v>
                </c:pt>
                <c:pt idx="1612">
                  <c:v>5.1</c:v>
                </c:pt>
                <c:pt idx="1613">
                  <c:v>4.2</c:v>
                </c:pt>
                <c:pt idx="1614">
                  <c:v>4.2</c:v>
                </c:pt>
                <c:pt idx="1615">
                  <c:v>3.9</c:v>
                </c:pt>
                <c:pt idx="1616">
                  <c:v>3.6</c:v>
                </c:pt>
                <c:pt idx="1617">
                  <c:v>3.6</c:v>
                </c:pt>
                <c:pt idx="1618">
                  <c:v>3.5</c:v>
                </c:pt>
                <c:pt idx="1619">
                  <c:v>3.5</c:v>
                </c:pt>
                <c:pt idx="1620">
                  <c:v>3.6</c:v>
                </c:pt>
                <c:pt idx="1621">
                  <c:v>3.6</c:v>
                </c:pt>
                <c:pt idx="1622">
                  <c:v>3.9</c:v>
                </c:pt>
                <c:pt idx="1623">
                  <c:v>3.9</c:v>
                </c:pt>
                <c:pt idx="1624">
                  <c:v>4.1</c:v>
                </c:pt>
                <c:pt idx="1625">
                  <c:v>4.2</c:v>
                </c:pt>
                <c:pt idx="1626">
                  <c:v>4.7</c:v>
                </c:pt>
                <c:pt idx="1627">
                  <c:v>5.8</c:v>
                </c:pt>
                <c:pt idx="1628">
                  <c:v>6.1</c:v>
                </c:pt>
                <c:pt idx="1629">
                  <c:v>7.8</c:v>
                </c:pt>
                <c:pt idx="1630">
                  <c:v>9.7</c:v>
                </c:pt>
                <c:pt idx="1631">
                  <c:v>10</c:v>
                </c:pt>
                <c:pt idx="1632">
                  <c:v>10.2</c:v>
                </c:pt>
                <c:pt idx="1633">
                  <c:v>10.4</c:v>
                </c:pt>
                <c:pt idx="1634">
                  <c:v>10.7</c:v>
                </c:pt>
                <c:pt idx="1635">
                  <c:v>10.7</c:v>
                </c:pt>
                <c:pt idx="1636">
                  <c:v>10.9</c:v>
                </c:pt>
                <c:pt idx="1637">
                  <c:v>10.7</c:v>
                </c:pt>
                <c:pt idx="1638">
                  <c:v>10.7</c:v>
                </c:pt>
                <c:pt idx="1639">
                  <c:v>10.4</c:v>
                </c:pt>
                <c:pt idx="1640">
                  <c:v>10.3</c:v>
                </c:pt>
                <c:pt idx="1641">
                  <c:v>10.1</c:v>
                </c:pt>
                <c:pt idx="1642">
                  <c:v>9.7</c:v>
                </c:pt>
                <c:pt idx="1643">
                  <c:v>9.6</c:v>
                </c:pt>
                <c:pt idx="1644">
                  <c:v>9.5</c:v>
                </c:pt>
                <c:pt idx="1645">
                  <c:v>9.3</c:v>
                </c:pt>
                <c:pt idx="1646">
                  <c:v>8.9</c:v>
                </c:pt>
                <c:pt idx="1647">
                  <c:v>8.4</c:v>
                </c:pt>
                <c:pt idx="1648">
                  <c:v>8.5</c:v>
                </c:pt>
                <c:pt idx="1649">
                  <c:v>8.3</c:v>
                </c:pt>
                <c:pt idx="1650">
                  <c:v>8.3</c:v>
                </c:pt>
                <c:pt idx="1651">
                  <c:v>8.2</c:v>
                </c:pt>
                <c:pt idx="1652">
                  <c:v>8.1</c:v>
                </c:pt>
                <c:pt idx="1653">
                  <c:v>7.8</c:v>
                </c:pt>
                <c:pt idx="1654">
                  <c:v>8.2</c:v>
                </c:pt>
                <c:pt idx="1655">
                  <c:v>8.2</c:v>
                </c:pt>
                <c:pt idx="1656">
                  <c:v>7.7</c:v>
                </c:pt>
                <c:pt idx="1657">
                  <c:v>7.6</c:v>
                </c:pt>
                <c:pt idx="1658">
                  <c:v>7.6</c:v>
                </c:pt>
                <c:pt idx="1659">
                  <c:v>7.6</c:v>
                </c:pt>
                <c:pt idx="1660">
                  <c:v>7.6</c:v>
                </c:pt>
                <c:pt idx="1661">
                  <c:v>7.6</c:v>
                </c:pt>
                <c:pt idx="1662">
                  <c:v>7.6</c:v>
                </c:pt>
                <c:pt idx="1663">
                  <c:v>7.6</c:v>
                </c:pt>
                <c:pt idx="1664">
                  <c:v>7.7</c:v>
                </c:pt>
                <c:pt idx="1665">
                  <c:v>7.7</c:v>
                </c:pt>
                <c:pt idx="1666">
                  <c:v>7.8</c:v>
                </c:pt>
                <c:pt idx="1667">
                  <c:v>7.6</c:v>
                </c:pt>
                <c:pt idx="1668">
                  <c:v>7.7</c:v>
                </c:pt>
                <c:pt idx="1669">
                  <c:v>7.7</c:v>
                </c:pt>
                <c:pt idx="1670">
                  <c:v>7.7</c:v>
                </c:pt>
                <c:pt idx="1671">
                  <c:v>7.8</c:v>
                </c:pt>
                <c:pt idx="1672">
                  <c:v>7.6</c:v>
                </c:pt>
                <c:pt idx="1673">
                  <c:v>7.8</c:v>
                </c:pt>
                <c:pt idx="1674">
                  <c:v>7.6</c:v>
                </c:pt>
                <c:pt idx="1675">
                  <c:v>7.5</c:v>
                </c:pt>
                <c:pt idx="1676">
                  <c:v>7.3</c:v>
                </c:pt>
                <c:pt idx="1677">
                  <c:v>7.2</c:v>
                </c:pt>
                <c:pt idx="1678">
                  <c:v>7.3</c:v>
                </c:pt>
                <c:pt idx="1679">
                  <c:v>7</c:v>
                </c:pt>
                <c:pt idx="1680">
                  <c:v>7.1</c:v>
                </c:pt>
                <c:pt idx="1681">
                  <c:v>6.8</c:v>
                </c:pt>
                <c:pt idx="1682">
                  <c:v>6.6</c:v>
                </c:pt>
                <c:pt idx="1683">
                  <c:v>6.7</c:v>
                </c:pt>
                <c:pt idx="1684">
                  <c:v>6.8</c:v>
                </c:pt>
                <c:pt idx="1685">
                  <c:v>6.7</c:v>
                </c:pt>
                <c:pt idx="1686">
                  <c:v>6.6</c:v>
                </c:pt>
                <c:pt idx="1687">
                  <c:v>6.2</c:v>
                </c:pt>
                <c:pt idx="1688">
                  <c:v>6.2</c:v>
                </c:pt>
                <c:pt idx="1689">
                  <c:v>6.2</c:v>
                </c:pt>
                <c:pt idx="1690">
                  <c:v>6.2</c:v>
                </c:pt>
                <c:pt idx="1691">
                  <c:v>6.2</c:v>
                </c:pt>
                <c:pt idx="1692">
                  <c:v>6.1</c:v>
                </c:pt>
                <c:pt idx="1693">
                  <c:v>6</c:v>
                </c:pt>
                <c:pt idx="1694">
                  <c:v>6</c:v>
                </c:pt>
                <c:pt idx="1695">
                  <c:v>6.1</c:v>
                </c:pt>
                <c:pt idx="1696">
                  <c:v>6.1</c:v>
                </c:pt>
                <c:pt idx="1697">
                  <c:v>6.1</c:v>
                </c:pt>
                <c:pt idx="1698">
                  <c:v>6.1</c:v>
                </c:pt>
                <c:pt idx="1699">
                  <c:v>6</c:v>
                </c:pt>
                <c:pt idx="1700">
                  <c:v>5.8</c:v>
                </c:pt>
                <c:pt idx="1701">
                  <c:v>5.6</c:v>
                </c:pt>
                <c:pt idx="1702">
                  <c:v>5.6</c:v>
                </c:pt>
                <c:pt idx="1703">
                  <c:v>5.7</c:v>
                </c:pt>
                <c:pt idx="1704">
                  <c:v>5.6</c:v>
                </c:pt>
                <c:pt idx="1705">
                  <c:v>5.5</c:v>
                </c:pt>
                <c:pt idx="1706">
                  <c:v>5.5</c:v>
                </c:pt>
                <c:pt idx="1707">
                  <c:v>5.5</c:v>
                </c:pt>
                <c:pt idx="1708">
                  <c:v>5.4</c:v>
                </c:pt>
                <c:pt idx="1709">
                  <c:v>5.4</c:v>
                </c:pt>
                <c:pt idx="1710">
                  <c:v>5.4</c:v>
                </c:pt>
                <c:pt idx="1711">
                  <c:v>5.4</c:v>
                </c:pt>
                <c:pt idx="1712">
                  <c:v>5.5</c:v>
                </c:pt>
                <c:pt idx="1713">
                  <c:v>5.5</c:v>
                </c:pt>
                <c:pt idx="1714">
                  <c:v>5.5</c:v>
                </c:pt>
                <c:pt idx="1715">
                  <c:v>5.3</c:v>
                </c:pt>
                <c:pt idx="1716">
                  <c:v>5.4</c:v>
                </c:pt>
                <c:pt idx="1717">
                  <c:v>5.4</c:v>
                </c:pt>
                <c:pt idx="1718">
                  <c:v>5.4</c:v>
                </c:pt>
                <c:pt idx="1719">
                  <c:v>5.4</c:v>
                </c:pt>
                <c:pt idx="1720">
                  <c:v>5.7</c:v>
                </c:pt>
                <c:pt idx="1721">
                  <c:v>5.8</c:v>
                </c:pt>
                <c:pt idx="1722">
                  <c:v>5.9</c:v>
                </c:pt>
                <c:pt idx="1723">
                  <c:v>5.7</c:v>
                </c:pt>
                <c:pt idx="1724">
                  <c:v>5.4</c:v>
                </c:pt>
                <c:pt idx="1725">
                  <c:v>5.7</c:v>
                </c:pt>
                <c:pt idx="1726">
                  <c:v>5.8</c:v>
                </c:pt>
                <c:pt idx="1727">
                  <c:v>5.9</c:v>
                </c:pt>
                <c:pt idx="1728">
                  <c:v>6.1</c:v>
                </c:pt>
                <c:pt idx="1729">
                  <c:v>6.1</c:v>
                </c:pt>
                <c:pt idx="1730">
                  <c:v>6</c:v>
                </c:pt>
                <c:pt idx="1731">
                  <c:v>6</c:v>
                </c:pt>
                <c:pt idx="1732">
                  <c:v>6</c:v>
                </c:pt>
                <c:pt idx="1733">
                  <c:v>5.8</c:v>
                </c:pt>
                <c:pt idx="1734">
                  <c:v>5.8</c:v>
                </c:pt>
                <c:pt idx="1735">
                  <c:v>6.1</c:v>
                </c:pt>
                <c:pt idx="1736">
                  <c:v>5.9</c:v>
                </c:pt>
                <c:pt idx="1737">
                  <c:v>6</c:v>
                </c:pt>
                <c:pt idx="1738">
                  <c:v>6.1</c:v>
                </c:pt>
                <c:pt idx="1739">
                  <c:v>6.1</c:v>
                </c:pt>
                <c:pt idx="1740">
                  <c:v>5.9</c:v>
                </c:pt>
                <c:pt idx="1741">
                  <c:v>6</c:v>
                </c:pt>
                <c:pt idx="1742">
                  <c:v>5.4</c:v>
                </c:pt>
                <c:pt idx="1743">
                  <c:v>5.9</c:v>
                </c:pt>
                <c:pt idx="1744">
                  <c:v>5.6</c:v>
                </c:pt>
                <c:pt idx="1745">
                  <c:v>5.6</c:v>
                </c:pt>
                <c:pt idx="1746">
                  <c:v>5.3</c:v>
                </c:pt>
                <c:pt idx="1747">
                  <c:v>5.4</c:v>
                </c:pt>
                <c:pt idx="1748">
                  <c:v>5.4</c:v>
                </c:pt>
                <c:pt idx="1749">
                  <c:v>5.4</c:v>
                </c:pt>
                <c:pt idx="1750">
                  <c:v>5.3</c:v>
                </c:pt>
                <c:pt idx="1751">
                  <c:v>5.4</c:v>
                </c:pt>
                <c:pt idx="1752">
                  <c:v>5.4</c:v>
                </c:pt>
                <c:pt idx="1753">
                  <c:v>5.4</c:v>
                </c:pt>
                <c:pt idx="1754">
                  <c:v>5.6</c:v>
                </c:pt>
                <c:pt idx="1755">
                  <c:v>5.3</c:v>
                </c:pt>
                <c:pt idx="1756">
                  <c:v>5.4</c:v>
                </c:pt>
                <c:pt idx="1757">
                  <c:v>5.5</c:v>
                </c:pt>
                <c:pt idx="1758">
                  <c:v>5.4</c:v>
                </c:pt>
                <c:pt idx="1759">
                  <c:v>5.2</c:v>
                </c:pt>
                <c:pt idx="1760">
                  <c:v>5.4</c:v>
                </c:pt>
                <c:pt idx="1761">
                  <c:v>5.4</c:v>
                </c:pt>
                <c:pt idx="1762">
                  <c:v>5.3</c:v>
                </c:pt>
                <c:pt idx="1763">
                  <c:v>5.4</c:v>
                </c:pt>
                <c:pt idx="1764">
                  <c:v>5.4</c:v>
                </c:pt>
                <c:pt idx="1765">
                  <c:v>4.4</c:v>
                </c:pt>
                <c:pt idx="1766">
                  <c:v>4.2</c:v>
                </c:pt>
                <c:pt idx="1767">
                  <c:v>4.1</c:v>
                </c:pt>
                <c:pt idx="1768">
                  <c:v>4.8</c:v>
                </c:pt>
                <c:pt idx="1769">
                  <c:v>5</c:v>
                </c:pt>
                <c:pt idx="1770">
                  <c:v>4.4</c:v>
                </c:pt>
                <c:pt idx="1771">
                  <c:v>4.2</c:v>
                </c:pt>
                <c:pt idx="1772">
                  <c:v>3.7</c:v>
                </c:pt>
                <c:pt idx="1773">
                  <c:v>3</c:v>
                </c:pt>
                <c:pt idx="1774">
                  <c:v>3.4</c:v>
                </c:pt>
                <c:pt idx="1775">
                  <c:v>3.7</c:v>
                </c:pt>
                <c:pt idx="1776">
                  <c:v>3.4</c:v>
                </c:pt>
                <c:pt idx="1777">
                  <c:v>3.7</c:v>
                </c:pt>
                <c:pt idx="1778">
                  <c:v>3.5</c:v>
                </c:pt>
                <c:pt idx="1779">
                  <c:v>3.6</c:v>
                </c:pt>
                <c:pt idx="1780">
                  <c:v>3.6</c:v>
                </c:pt>
                <c:pt idx="1781">
                  <c:v>4.4</c:v>
                </c:pt>
                <c:pt idx="1782">
                  <c:v>3.8</c:v>
                </c:pt>
                <c:pt idx="1783">
                  <c:v>4.7</c:v>
                </c:pt>
                <c:pt idx="1784">
                  <c:v>3.5</c:v>
                </c:pt>
                <c:pt idx="1785">
                  <c:v>3.4</c:v>
                </c:pt>
                <c:pt idx="1786">
                  <c:v>3.6</c:v>
                </c:pt>
                <c:pt idx="1787">
                  <c:v>3.1</c:v>
                </c:pt>
                <c:pt idx="1788">
                  <c:v>3.2</c:v>
                </c:pt>
                <c:pt idx="1789">
                  <c:v>3.2</c:v>
                </c:pt>
                <c:pt idx="1790">
                  <c:v>2.6</c:v>
                </c:pt>
                <c:pt idx="1791">
                  <c:v>2.3</c:v>
                </c:pt>
                <c:pt idx="1792">
                  <c:v>2.3</c:v>
                </c:pt>
                <c:pt idx="1793">
                  <c:v>3</c:v>
                </c:pt>
                <c:pt idx="1794">
                  <c:v>3.5</c:v>
                </c:pt>
                <c:pt idx="1795">
                  <c:v>3.6</c:v>
                </c:pt>
                <c:pt idx="1796">
                  <c:v>3.7</c:v>
                </c:pt>
                <c:pt idx="1797">
                  <c:v>4.8</c:v>
                </c:pt>
                <c:pt idx="1798">
                  <c:v>4.3</c:v>
                </c:pt>
                <c:pt idx="1799">
                  <c:v>4.6</c:v>
                </c:pt>
                <c:pt idx="1800">
                  <c:v>4.6</c:v>
                </c:pt>
                <c:pt idx="1801">
                  <c:v>3.9</c:v>
                </c:pt>
                <c:pt idx="1802">
                  <c:v>4.1</c:v>
                </c:pt>
                <c:pt idx="1803">
                  <c:v>4.4</c:v>
                </c:pt>
                <c:pt idx="1804">
                  <c:v>4.4</c:v>
                </c:pt>
                <c:pt idx="1805">
                  <c:v>4.9</c:v>
                </c:pt>
                <c:pt idx="1806">
                  <c:v>4.7</c:v>
                </c:pt>
                <c:pt idx="1807">
                  <c:v>5.3</c:v>
                </c:pt>
                <c:pt idx="1808">
                  <c:v>5.5</c:v>
                </c:pt>
                <c:pt idx="1809">
                  <c:v>5.2</c:v>
                </c:pt>
                <c:pt idx="1810">
                  <c:v>4.9</c:v>
                </c:pt>
                <c:pt idx="1811">
                  <c:v>5</c:v>
                </c:pt>
                <c:pt idx="1812">
                  <c:v>5</c:v>
                </c:pt>
                <c:pt idx="1813">
                  <c:v>4.3</c:v>
                </c:pt>
                <c:pt idx="1814">
                  <c:v>4.5</c:v>
                </c:pt>
                <c:pt idx="1815">
                  <c:v>3.3</c:v>
                </c:pt>
                <c:pt idx="1816">
                  <c:v>3.2</c:v>
                </c:pt>
                <c:pt idx="1817">
                  <c:v>3.4</c:v>
                </c:pt>
                <c:pt idx="1818">
                  <c:v>4.2</c:v>
                </c:pt>
                <c:pt idx="1819">
                  <c:v>4.3</c:v>
                </c:pt>
                <c:pt idx="1820">
                  <c:v>4.1</c:v>
                </c:pt>
                <c:pt idx="1821">
                  <c:v>4.3</c:v>
                </c:pt>
                <c:pt idx="1822">
                  <c:v>4.2</c:v>
                </c:pt>
                <c:pt idx="1823">
                  <c:v>4.9</c:v>
                </c:pt>
                <c:pt idx="1824">
                  <c:v>4.8</c:v>
                </c:pt>
                <c:pt idx="1825">
                  <c:v>3.7</c:v>
                </c:pt>
                <c:pt idx="1826">
                  <c:v>4.4</c:v>
                </c:pt>
                <c:pt idx="1827">
                  <c:v>4.6</c:v>
                </c:pt>
                <c:pt idx="1828">
                  <c:v>3.6</c:v>
                </c:pt>
                <c:pt idx="1829">
                  <c:v>3.7</c:v>
                </c:pt>
                <c:pt idx="1830">
                  <c:v>3.6</c:v>
                </c:pt>
                <c:pt idx="1831">
                  <c:v>4.1</c:v>
                </c:pt>
                <c:pt idx="1832">
                  <c:v>4.2</c:v>
                </c:pt>
                <c:pt idx="1833">
                  <c:v>3.9</c:v>
                </c:pt>
                <c:pt idx="1834">
                  <c:v>4.2</c:v>
                </c:pt>
                <c:pt idx="1835">
                  <c:v>3.9</c:v>
                </c:pt>
                <c:pt idx="1836">
                  <c:v>4.7</c:v>
                </c:pt>
                <c:pt idx="1837">
                  <c:v>4.4</c:v>
                </c:pt>
                <c:pt idx="1838">
                  <c:v>4.4</c:v>
                </c:pt>
                <c:pt idx="1839">
                  <c:v>4.5</c:v>
                </c:pt>
                <c:pt idx="1840">
                  <c:v>4.6</c:v>
                </c:pt>
                <c:pt idx="1841">
                  <c:v>4.6</c:v>
                </c:pt>
                <c:pt idx="1842">
                  <c:v>4.5</c:v>
                </c:pt>
                <c:pt idx="1843">
                  <c:v>4.6</c:v>
                </c:pt>
                <c:pt idx="1844">
                  <c:v>4.6</c:v>
                </c:pt>
                <c:pt idx="1845">
                  <c:v>4.7</c:v>
                </c:pt>
                <c:pt idx="1846">
                  <c:v>4.8</c:v>
                </c:pt>
                <c:pt idx="1847">
                  <c:v>4.5</c:v>
                </c:pt>
                <c:pt idx="1848">
                  <c:v>4.7</c:v>
                </c:pt>
                <c:pt idx="1849">
                  <c:v>4.6</c:v>
                </c:pt>
                <c:pt idx="1850">
                  <c:v>4.9</c:v>
                </c:pt>
                <c:pt idx="1851">
                  <c:v>4.8</c:v>
                </c:pt>
                <c:pt idx="1852">
                  <c:v>4.8</c:v>
                </c:pt>
                <c:pt idx="1853">
                  <c:v>5</c:v>
                </c:pt>
                <c:pt idx="1854">
                  <c:v>4.9</c:v>
                </c:pt>
                <c:pt idx="1855">
                  <c:v>4.8</c:v>
                </c:pt>
                <c:pt idx="1856">
                  <c:v>3.7</c:v>
                </c:pt>
                <c:pt idx="1857">
                  <c:v>2.9</c:v>
                </c:pt>
                <c:pt idx="1858">
                  <c:v>2.5</c:v>
                </c:pt>
                <c:pt idx="1859">
                  <c:v>2.6</c:v>
                </c:pt>
                <c:pt idx="1860">
                  <c:v>2.4</c:v>
                </c:pt>
                <c:pt idx="1861">
                  <c:v>2.2</c:v>
                </c:pt>
                <c:pt idx="1862">
                  <c:v>2.3</c:v>
                </c:pt>
                <c:pt idx="1863">
                  <c:v>3.1</c:v>
                </c:pt>
                <c:pt idx="1864">
                  <c:v>3.7</c:v>
                </c:pt>
                <c:pt idx="1865">
                  <c:v>4</c:v>
                </c:pt>
                <c:pt idx="1866">
                  <c:v>4.4</c:v>
                </c:pt>
                <c:pt idx="1867">
                  <c:v>2.8</c:v>
                </c:pt>
                <c:pt idx="1868">
                  <c:v>3.9</c:v>
                </c:pt>
                <c:pt idx="1869">
                  <c:v>3.9</c:v>
                </c:pt>
                <c:pt idx="1870">
                  <c:v>4.3</c:v>
                </c:pt>
                <c:pt idx="1871">
                  <c:v>4.7</c:v>
                </c:pt>
                <c:pt idx="1872">
                  <c:v>5.2</c:v>
                </c:pt>
                <c:pt idx="1873">
                  <c:v>5.5</c:v>
                </c:pt>
                <c:pt idx="1874">
                  <c:v>6.1</c:v>
                </c:pt>
                <c:pt idx="1875">
                  <c:v>5</c:v>
                </c:pt>
                <c:pt idx="1876">
                  <c:v>4.1</c:v>
                </c:pt>
                <c:pt idx="1877">
                  <c:v>4.3</c:v>
                </c:pt>
                <c:pt idx="1878">
                  <c:v>4.1</c:v>
                </c:pt>
                <c:pt idx="1879">
                  <c:v>3.7</c:v>
                </c:pt>
                <c:pt idx="1880">
                  <c:v>3.7</c:v>
                </c:pt>
                <c:pt idx="1881">
                  <c:v>3.5</c:v>
                </c:pt>
                <c:pt idx="1882">
                  <c:v>3.7</c:v>
                </c:pt>
                <c:pt idx="1883">
                  <c:v>4.2</c:v>
                </c:pt>
                <c:pt idx="1884">
                  <c:v>4.3</c:v>
                </c:pt>
                <c:pt idx="1885">
                  <c:v>4.7</c:v>
                </c:pt>
                <c:pt idx="1886">
                  <c:v>5</c:v>
                </c:pt>
                <c:pt idx="1887">
                  <c:v>5.3</c:v>
                </c:pt>
                <c:pt idx="1888">
                  <c:v>5.3</c:v>
                </c:pt>
                <c:pt idx="1889">
                  <c:v>5.8</c:v>
                </c:pt>
                <c:pt idx="1890">
                  <c:v>6</c:v>
                </c:pt>
                <c:pt idx="1891">
                  <c:v>5.9</c:v>
                </c:pt>
                <c:pt idx="1892">
                  <c:v>6.3</c:v>
                </c:pt>
                <c:pt idx="1893">
                  <c:v>6.5</c:v>
                </c:pt>
                <c:pt idx="1894">
                  <c:v>6.9</c:v>
                </c:pt>
                <c:pt idx="1895">
                  <c:v>7.3</c:v>
                </c:pt>
                <c:pt idx="1896">
                  <c:v>6.2</c:v>
                </c:pt>
                <c:pt idx="1897">
                  <c:v>6.1</c:v>
                </c:pt>
                <c:pt idx="1898">
                  <c:v>5.9</c:v>
                </c:pt>
                <c:pt idx="1899">
                  <c:v>5.9</c:v>
                </c:pt>
                <c:pt idx="1900">
                  <c:v>5.7</c:v>
                </c:pt>
                <c:pt idx="1901">
                  <c:v>5.9</c:v>
                </c:pt>
                <c:pt idx="1902">
                  <c:v>6</c:v>
                </c:pt>
                <c:pt idx="1903">
                  <c:v>4.8</c:v>
                </c:pt>
                <c:pt idx="1904">
                  <c:v>6.2</c:v>
                </c:pt>
                <c:pt idx="1905">
                  <c:v>6.7</c:v>
                </c:pt>
                <c:pt idx="1906">
                  <c:v>6.8</c:v>
                </c:pt>
                <c:pt idx="1907">
                  <c:v>6.9</c:v>
                </c:pt>
                <c:pt idx="1908">
                  <c:v>6.6</c:v>
                </c:pt>
                <c:pt idx="1909">
                  <c:v>6.8</c:v>
                </c:pt>
                <c:pt idx="1910">
                  <c:v>6.8</c:v>
                </c:pt>
                <c:pt idx="1911">
                  <c:v>6.8</c:v>
                </c:pt>
                <c:pt idx="1912">
                  <c:v>6.8</c:v>
                </c:pt>
                <c:pt idx="1913">
                  <c:v>4.2</c:v>
                </c:pt>
                <c:pt idx="1914">
                  <c:v>4</c:v>
                </c:pt>
                <c:pt idx="1915">
                  <c:v>4.2</c:v>
                </c:pt>
                <c:pt idx="1916">
                  <c:v>4.4</c:v>
                </c:pt>
                <c:pt idx="1917">
                  <c:v>4.4</c:v>
                </c:pt>
                <c:pt idx="1918">
                  <c:v>3.2</c:v>
                </c:pt>
                <c:pt idx="1919">
                  <c:v>3.5</c:v>
                </c:pt>
                <c:pt idx="1920">
                  <c:v>3.7</c:v>
                </c:pt>
                <c:pt idx="1921">
                  <c:v>3.7</c:v>
                </c:pt>
                <c:pt idx="1922">
                  <c:v>4.5</c:v>
                </c:pt>
                <c:pt idx="1923">
                  <c:v>6.7</c:v>
                </c:pt>
                <c:pt idx="1924">
                  <c:v>7.2</c:v>
                </c:pt>
                <c:pt idx="1925">
                  <c:v>7.6</c:v>
                </c:pt>
                <c:pt idx="1926">
                  <c:v>8</c:v>
                </c:pt>
                <c:pt idx="1927">
                  <c:v>7.8</c:v>
                </c:pt>
                <c:pt idx="1928">
                  <c:v>8.2</c:v>
                </c:pt>
                <c:pt idx="1929">
                  <c:v>8.4</c:v>
                </c:pt>
                <c:pt idx="1930">
                  <c:v>8.6</c:v>
                </c:pt>
                <c:pt idx="1931">
                  <c:v>8.6</c:v>
                </c:pt>
                <c:pt idx="1932">
                  <c:v>8.2</c:v>
                </c:pt>
                <c:pt idx="1933">
                  <c:v>7.7</c:v>
                </c:pt>
                <c:pt idx="1934">
                  <c:v>7.8</c:v>
                </c:pt>
                <c:pt idx="1935">
                  <c:v>8</c:v>
                </c:pt>
                <c:pt idx="1936">
                  <c:v>8.3</c:v>
                </c:pt>
                <c:pt idx="1937">
                  <c:v>8.9</c:v>
                </c:pt>
                <c:pt idx="1938">
                  <c:v>8.7</c:v>
                </c:pt>
                <c:pt idx="1939">
                  <c:v>8.4</c:v>
                </c:pt>
                <c:pt idx="1940">
                  <c:v>8</c:v>
                </c:pt>
                <c:pt idx="1941">
                  <c:v>6.7</c:v>
                </c:pt>
                <c:pt idx="1942">
                  <c:v>6.5</c:v>
                </c:pt>
                <c:pt idx="1943">
                  <c:v>4</c:v>
                </c:pt>
                <c:pt idx="1944">
                  <c:v>3.4</c:v>
                </c:pt>
                <c:pt idx="1945">
                  <c:v>3.5</c:v>
                </c:pt>
                <c:pt idx="1946">
                  <c:v>7</c:v>
                </c:pt>
                <c:pt idx="1947">
                  <c:v>7.1</c:v>
                </c:pt>
                <c:pt idx="1948">
                  <c:v>6.7</c:v>
                </c:pt>
                <c:pt idx="1949">
                  <c:v>6.5</c:v>
                </c:pt>
                <c:pt idx="1950">
                  <c:v>6.2</c:v>
                </c:pt>
                <c:pt idx="1951">
                  <c:v>5.7</c:v>
                </c:pt>
                <c:pt idx="1952">
                  <c:v>5.2</c:v>
                </c:pt>
                <c:pt idx="1953">
                  <c:v>5.8</c:v>
                </c:pt>
                <c:pt idx="1954">
                  <c:v>6.9</c:v>
                </c:pt>
                <c:pt idx="1955">
                  <c:v>9.4</c:v>
                </c:pt>
                <c:pt idx="1956">
                  <c:v>9.6</c:v>
                </c:pt>
                <c:pt idx="1957">
                  <c:v>10</c:v>
                </c:pt>
                <c:pt idx="1958">
                  <c:v>9.9</c:v>
                </c:pt>
                <c:pt idx="1959">
                  <c:v>10.1</c:v>
                </c:pt>
                <c:pt idx="1960">
                  <c:v>10.1</c:v>
                </c:pt>
                <c:pt idx="1961">
                  <c:v>9.8</c:v>
                </c:pt>
                <c:pt idx="1962">
                  <c:v>9.7</c:v>
                </c:pt>
                <c:pt idx="1963">
                  <c:v>9.4</c:v>
                </c:pt>
                <c:pt idx="1964">
                  <c:v>9.7</c:v>
                </c:pt>
                <c:pt idx="1965">
                  <c:v>9.6</c:v>
                </c:pt>
                <c:pt idx="1966">
                  <c:v>9.3</c:v>
                </c:pt>
                <c:pt idx="1967">
                  <c:v>9.4</c:v>
                </c:pt>
                <c:pt idx="1968">
                  <c:v>9.4</c:v>
                </c:pt>
                <c:pt idx="1969">
                  <c:v>9.4</c:v>
                </c:pt>
                <c:pt idx="1970">
                  <c:v>9.2</c:v>
                </c:pt>
                <c:pt idx="1971">
                  <c:v>9.2</c:v>
                </c:pt>
                <c:pt idx="1972">
                  <c:v>9.1</c:v>
                </c:pt>
                <c:pt idx="1973">
                  <c:v>9.1</c:v>
                </c:pt>
                <c:pt idx="1974">
                  <c:v>9</c:v>
                </c:pt>
                <c:pt idx="1975">
                  <c:v>9</c:v>
                </c:pt>
                <c:pt idx="1976">
                  <c:v>9</c:v>
                </c:pt>
                <c:pt idx="1977">
                  <c:v>8.9</c:v>
                </c:pt>
                <c:pt idx="1978">
                  <c:v>8.7</c:v>
                </c:pt>
                <c:pt idx="1979">
                  <c:v>8.8</c:v>
                </c:pt>
                <c:pt idx="1980">
                  <c:v>8.8</c:v>
                </c:pt>
                <c:pt idx="1981">
                  <c:v>8.7</c:v>
                </c:pt>
                <c:pt idx="1982">
                  <c:v>8.7</c:v>
                </c:pt>
                <c:pt idx="1983">
                  <c:v>8.8</c:v>
                </c:pt>
                <c:pt idx="1984">
                  <c:v>8.7</c:v>
                </c:pt>
                <c:pt idx="1985">
                  <c:v>8.7</c:v>
                </c:pt>
                <c:pt idx="1986">
                  <c:v>8.7</c:v>
                </c:pt>
                <c:pt idx="1987">
                  <c:v>8.8</c:v>
                </c:pt>
                <c:pt idx="1988">
                  <c:v>8.7</c:v>
                </c:pt>
                <c:pt idx="1989">
                  <c:v>8.7</c:v>
                </c:pt>
                <c:pt idx="1990">
                  <c:v>8.6</c:v>
                </c:pt>
                <c:pt idx="1991">
                  <c:v>8.6</c:v>
                </c:pt>
                <c:pt idx="1992">
                  <c:v>8.5</c:v>
                </c:pt>
                <c:pt idx="1993">
                  <c:v>8.5</c:v>
                </c:pt>
                <c:pt idx="1994">
                  <c:v>8.4</c:v>
                </c:pt>
                <c:pt idx="1995">
                  <c:v>8.4</c:v>
                </c:pt>
                <c:pt idx="1996">
                  <c:v>8.4</c:v>
                </c:pt>
                <c:pt idx="1997">
                  <c:v>8.4</c:v>
                </c:pt>
                <c:pt idx="1998">
                  <c:v>8.3</c:v>
                </c:pt>
                <c:pt idx="1999">
                  <c:v>8.3</c:v>
                </c:pt>
                <c:pt idx="2000">
                  <c:v>8.3</c:v>
                </c:pt>
                <c:pt idx="2001">
                  <c:v>8.4</c:v>
                </c:pt>
                <c:pt idx="2002">
                  <c:v>8.5</c:v>
                </c:pt>
                <c:pt idx="2003">
                  <c:v>8.5</c:v>
                </c:pt>
                <c:pt idx="2004">
                  <c:v>8.4</c:v>
                </c:pt>
                <c:pt idx="2005">
                  <c:v>8.6</c:v>
                </c:pt>
                <c:pt idx="2006">
                  <c:v>8.7</c:v>
                </c:pt>
                <c:pt idx="2007">
                  <c:v>8.6</c:v>
                </c:pt>
                <c:pt idx="2008">
                  <c:v>8.7</c:v>
                </c:pt>
                <c:pt idx="2009">
                  <c:v>8.6</c:v>
                </c:pt>
                <c:pt idx="2010">
                  <c:v>8.6</c:v>
                </c:pt>
                <c:pt idx="2011">
                  <c:v>8.6</c:v>
                </c:pt>
                <c:pt idx="2012">
                  <c:v>8.4</c:v>
                </c:pt>
                <c:pt idx="2013">
                  <c:v>8.5</c:v>
                </c:pt>
                <c:pt idx="2014">
                  <c:v>8.5</c:v>
                </c:pt>
                <c:pt idx="2015">
                  <c:v>8.5</c:v>
                </c:pt>
                <c:pt idx="2016">
                  <c:v>8.4</c:v>
                </c:pt>
                <c:pt idx="2017">
                  <c:v>8.6</c:v>
                </c:pt>
                <c:pt idx="2018">
                  <c:v>8.6</c:v>
                </c:pt>
                <c:pt idx="2019">
                  <c:v>8.6</c:v>
                </c:pt>
                <c:pt idx="2020">
                  <c:v>8.6</c:v>
                </c:pt>
                <c:pt idx="2021">
                  <c:v>8.7</c:v>
                </c:pt>
                <c:pt idx="2022">
                  <c:v>8.8</c:v>
                </c:pt>
                <c:pt idx="2023">
                  <c:v>8.9</c:v>
                </c:pt>
                <c:pt idx="2024">
                  <c:v>8.8</c:v>
                </c:pt>
                <c:pt idx="2025">
                  <c:v>8.9</c:v>
                </c:pt>
                <c:pt idx="2026">
                  <c:v>8.9</c:v>
                </c:pt>
                <c:pt idx="2027">
                  <c:v>9.1</c:v>
                </c:pt>
                <c:pt idx="2028">
                  <c:v>9.1</c:v>
                </c:pt>
                <c:pt idx="2029">
                  <c:v>8.2</c:v>
                </c:pt>
                <c:pt idx="2030">
                  <c:v>9</c:v>
                </c:pt>
                <c:pt idx="2031">
                  <c:v>8.9</c:v>
                </c:pt>
                <c:pt idx="2032">
                  <c:v>8.8</c:v>
                </c:pt>
                <c:pt idx="2033">
                  <c:v>9.1</c:v>
                </c:pt>
                <c:pt idx="2034">
                  <c:v>8.8</c:v>
                </c:pt>
                <c:pt idx="2035">
                  <c:v>9</c:v>
                </c:pt>
                <c:pt idx="2036">
                  <c:v>9</c:v>
                </c:pt>
                <c:pt idx="2037">
                  <c:v>9.1</c:v>
                </c:pt>
                <c:pt idx="2038">
                  <c:v>9.2</c:v>
                </c:pt>
                <c:pt idx="2039">
                  <c:v>9.2</c:v>
                </c:pt>
                <c:pt idx="2040">
                  <c:v>9.3</c:v>
                </c:pt>
                <c:pt idx="2041">
                  <c:v>9.2</c:v>
                </c:pt>
                <c:pt idx="2042">
                  <c:v>9.2</c:v>
                </c:pt>
                <c:pt idx="2043">
                  <c:v>9.1</c:v>
                </c:pt>
                <c:pt idx="2044">
                  <c:v>9.3</c:v>
                </c:pt>
                <c:pt idx="2045">
                  <c:v>9.4</c:v>
                </c:pt>
                <c:pt idx="2046">
                  <c:v>9.4</c:v>
                </c:pt>
                <c:pt idx="2047">
                  <c:v>9.2</c:v>
                </c:pt>
                <c:pt idx="2048">
                  <c:v>9.3</c:v>
                </c:pt>
                <c:pt idx="2049">
                  <c:v>9.3</c:v>
                </c:pt>
                <c:pt idx="2050">
                  <c:v>9.4</c:v>
                </c:pt>
                <c:pt idx="2051">
                  <c:v>9.3</c:v>
                </c:pt>
                <c:pt idx="2052">
                  <c:v>9.3</c:v>
                </c:pt>
                <c:pt idx="2053">
                  <c:v>9.4</c:v>
                </c:pt>
                <c:pt idx="2054">
                  <c:v>9.2</c:v>
                </c:pt>
                <c:pt idx="2055">
                  <c:v>9.4</c:v>
                </c:pt>
                <c:pt idx="2056">
                  <c:v>9.5</c:v>
                </c:pt>
                <c:pt idx="2057">
                  <c:v>9.6</c:v>
                </c:pt>
                <c:pt idx="2058">
                  <c:v>9.6</c:v>
                </c:pt>
                <c:pt idx="2059">
                  <c:v>9.5</c:v>
                </c:pt>
                <c:pt idx="2060">
                  <c:v>9.7</c:v>
                </c:pt>
                <c:pt idx="2061">
                  <c:v>9.6</c:v>
                </c:pt>
                <c:pt idx="2062">
                  <c:v>9.7</c:v>
                </c:pt>
                <c:pt idx="2063">
                  <c:v>9.6</c:v>
                </c:pt>
                <c:pt idx="2064">
                  <c:v>9.7</c:v>
                </c:pt>
                <c:pt idx="2065">
                  <c:v>9.6</c:v>
                </c:pt>
                <c:pt idx="2066">
                  <c:v>9.9</c:v>
                </c:pt>
                <c:pt idx="2067">
                  <c:v>10.1</c:v>
                </c:pt>
                <c:pt idx="2068">
                  <c:v>10</c:v>
                </c:pt>
                <c:pt idx="2069">
                  <c:v>10.1</c:v>
                </c:pt>
                <c:pt idx="2070">
                  <c:v>10</c:v>
                </c:pt>
                <c:pt idx="2071">
                  <c:v>10</c:v>
                </c:pt>
                <c:pt idx="2072">
                  <c:v>10</c:v>
                </c:pt>
                <c:pt idx="2073">
                  <c:v>10.2</c:v>
                </c:pt>
                <c:pt idx="2074">
                  <c:v>10.2</c:v>
                </c:pt>
                <c:pt idx="2075">
                  <c:v>10.4</c:v>
                </c:pt>
                <c:pt idx="2076">
                  <c:v>10.2</c:v>
                </c:pt>
                <c:pt idx="2077">
                  <c:v>10.2</c:v>
                </c:pt>
                <c:pt idx="2078">
                  <c:v>10.1</c:v>
                </c:pt>
                <c:pt idx="2079">
                  <c:v>10.1</c:v>
                </c:pt>
                <c:pt idx="2080">
                  <c:v>10.3</c:v>
                </c:pt>
                <c:pt idx="2081">
                  <c:v>10.2</c:v>
                </c:pt>
                <c:pt idx="2082">
                  <c:v>10.1</c:v>
                </c:pt>
                <c:pt idx="2083">
                  <c:v>10.3</c:v>
                </c:pt>
                <c:pt idx="2084">
                  <c:v>10.3</c:v>
                </c:pt>
                <c:pt idx="2085">
                  <c:v>10.4</c:v>
                </c:pt>
                <c:pt idx="2086">
                  <c:v>10.4</c:v>
                </c:pt>
                <c:pt idx="2087">
                  <c:v>10.4</c:v>
                </c:pt>
                <c:pt idx="2088">
                  <c:v>10.3</c:v>
                </c:pt>
                <c:pt idx="2089">
                  <c:v>10.1</c:v>
                </c:pt>
                <c:pt idx="2090">
                  <c:v>10.1</c:v>
                </c:pt>
                <c:pt idx="2091">
                  <c:v>10.1</c:v>
                </c:pt>
                <c:pt idx="2092">
                  <c:v>10.2</c:v>
                </c:pt>
                <c:pt idx="2093">
                  <c:v>10</c:v>
                </c:pt>
                <c:pt idx="2094">
                  <c:v>9.9</c:v>
                </c:pt>
                <c:pt idx="2095">
                  <c:v>10.1</c:v>
                </c:pt>
                <c:pt idx="2096">
                  <c:v>10.2</c:v>
                </c:pt>
                <c:pt idx="2097">
                  <c:v>10.3</c:v>
                </c:pt>
                <c:pt idx="2098">
                  <c:v>10.3</c:v>
                </c:pt>
                <c:pt idx="2099">
                  <c:v>10.4</c:v>
                </c:pt>
                <c:pt idx="2100">
                  <c:v>10.6</c:v>
                </c:pt>
                <c:pt idx="2101">
                  <c:v>10.7</c:v>
                </c:pt>
                <c:pt idx="2102">
                  <c:v>10.9</c:v>
                </c:pt>
                <c:pt idx="2103">
                  <c:v>10.9</c:v>
                </c:pt>
                <c:pt idx="2104">
                  <c:v>10.8</c:v>
                </c:pt>
                <c:pt idx="2105">
                  <c:v>10.9</c:v>
                </c:pt>
                <c:pt idx="2106">
                  <c:v>10.8</c:v>
                </c:pt>
                <c:pt idx="2107">
                  <c:v>10.8</c:v>
                </c:pt>
                <c:pt idx="2108">
                  <c:v>10.8</c:v>
                </c:pt>
                <c:pt idx="2109">
                  <c:v>10.8</c:v>
                </c:pt>
                <c:pt idx="2110">
                  <c:v>10.7</c:v>
                </c:pt>
                <c:pt idx="2111">
                  <c:v>10.8</c:v>
                </c:pt>
                <c:pt idx="2112">
                  <c:v>10.8</c:v>
                </c:pt>
                <c:pt idx="2113">
                  <c:v>10.8</c:v>
                </c:pt>
                <c:pt idx="2114">
                  <c:v>10.9</c:v>
                </c:pt>
                <c:pt idx="2115">
                  <c:v>10.9</c:v>
                </c:pt>
                <c:pt idx="2116">
                  <c:v>10.9</c:v>
                </c:pt>
                <c:pt idx="2117">
                  <c:v>10.9</c:v>
                </c:pt>
                <c:pt idx="2118">
                  <c:v>10.9</c:v>
                </c:pt>
                <c:pt idx="2119">
                  <c:v>10.8</c:v>
                </c:pt>
                <c:pt idx="2120">
                  <c:v>10.8</c:v>
                </c:pt>
                <c:pt idx="2121">
                  <c:v>10.8</c:v>
                </c:pt>
                <c:pt idx="2122">
                  <c:v>10.7</c:v>
                </c:pt>
                <c:pt idx="2123">
                  <c:v>10.7</c:v>
                </c:pt>
                <c:pt idx="2124">
                  <c:v>10.7</c:v>
                </c:pt>
                <c:pt idx="2125">
                  <c:v>10.6</c:v>
                </c:pt>
                <c:pt idx="2126">
                  <c:v>10.7</c:v>
                </c:pt>
                <c:pt idx="2127">
                  <c:v>10.8</c:v>
                </c:pt>
                <c:pt idx="2128">
                  <c:v>10.9</c:v>
                </c:pt>
                <c:pt idx="2129">
                  <c:v>10.8</c:v>
                </c:pt>
                <c:pt idx="2130">
                  <c:v>10.9</c:v>
                </c:pt>
                <c:pt idx="2131">
                  <c:v>10.9</c:v>
                </c:pt>
                <c:pt idx="2132">
                  <c:v>11</c:v>
                </c:pt>
                <c:pt idx="2133">
                  <c:v>10.6</c:v>
                </c:pt>
                <c:pt idx="2134">
                  <c:v>10.2</c:v>
                </c:pt>
                <c:pt idx="2135">
                  <c:v>10.3</c:v>
                </c:pt>
                <c:pt idx="2136">
                  <c:v>10.5</c:v>
                </c:pt>
                <c:pt idx="2137">
                  <c:v>10.3</c:v>
                </c:pt>
                <c:pt idx="2138">
                  <c:v>10.5</c:v>
                </c:pt>
                <c:pt idx="2139">
                  <c:v>10.2</c:v>
                </c:pt>
                <c:pt idx="2140">
                  <c:v>10.2</c:v>
                </c:pt>
                <c:pt idx="2141">
                  <c:v>10</c:v>
                </c:pt>
                <c:pt idx="2142">
                  <c:v>10</c:v>
                </c:pt>
                <c:pt idx="2143">
                  <c:v>9.9</c:v>
                </c:pt>
                <c:pt idx="2144">
                  <c:v>9.3</c:v>
                </c:pt>
                <c:pt idx="2145">
                  <c:v>9</c:v>
                </c:pt>
                <c:pt idx="2146">
                  <c:v>8.9</c:v>
                </c:pt>
                <c:pt idx="2147">
                  <c:v>8.7</c:v>
                </c:pt>
                <c:pt idx="2148">
                  <c:v>8.5</c:v>
                </c:pt>
                <c:pt idx="2149">
                  <c:v>8.6</c:v>
                </c:pt>
                <c:pt idx="2150">
                  <c:v>8.5</c:v>
                </c:pt>
                <c:pt idx="2151">
                  <c:v>8.5</c:v>
                </c:pt>
                <c:pt idx="2152">
                  <c:v>8.5</c:v>
                </c:pt>
                <c:pt idx="2153">
                  <c:v>8.3</c:v>
                </c:pt>
                <c:pt idx="2154">
                  <c:v>8.2</c:v>
                </c:pt>
                <c:pt idx="2155">
                  <c:v>8.1</c:v>
                </c:pt>
                <c:pt idx="2156">
                  <c:v>8</c:v>
                </c:pt>
                <c:pt idx="2157">
                  <c:v>7.8</c:v>
                </c:pt>
                <c:pt idx="2158">
                  <c:v>7.8</c:v>
                </c:pt>
                <c:pt idx="2159">
                  <c:v>7.7</c:v>
                </c:pt>
                <c:pt idx="2160">
                  <c:v>7.5</c:v>
                </c:pt>
                <c:pt idx="2161">
                  <c:v>7.5</c:v>
                </c:pt>
                <c:pt idx="2162">
                  <c:v>7.2</c:v>
                </c:pt>
                <c:pt idx="2163">
                  <c:v>7.6</c:v>
                </c:pt>
                <c:pt idx="2164">
                  <c:v>7.5</c:v>
                </c:pt>
                <c:pt idx="2165">
                  <c:v>7.3</c:v>
                </c:pt>
                <c:pt idx="2166">
                  <c:v>7.1</c:v>
                </c:pt>
                <c:pt idx="2167">
                  <c:v>7.1</c:v>
                </c:pt>
                <c:pt idx="2168">
                  <c:v>7.3</c:v>
                </c:pt>
                <c:pt idx="2169">
                  <c:v>7</c:v>
                </c:pt>
                <c:pt idx="2170">
                  <c:v>7.1</c:v>
                </c:pt>
                <c:pt idx="2171">
                  <c:v>7.1</c:v>
                </c:pt>
                <c:pt idx="2172">
                  <c:v>7.1</c:v>
                </c:pt>
                <c:pt idx="2173">
                  <c:v>7.1</c:v>
                </c:pt>
                <c:pt idx="2174">
                  <c:v>7.1</c:v>
                </c:pt>
                <c:pt idx="2175">
                  <c:v>7</c:v>
                </c:pt>
                <c:pt idx="2176">
                  <c:v>7</c:v>
                </c:pt>
                <c:pt idx="2177">
                  <c:v>6.9</c:v>
                </c:pt>
                <c:pt idx="2178">
                  <c:v>6.9</c:v>
                </c:pt>
                <c:pt idx="2179">
                  <c:v>6.9</c:v>
                </c:pt>
                <c:pt idx="2180">
                  <c:v>6.9</c:v>
                </c:pt>
                <c:pt idx="2181">
                  <c:v>7</c:v>
                </c:pt>
                <c:pt idx="2182">
                  <c:v>6.9</c:v>
                </c:pt>
                <c:pt idx="2183">
                  <c:v>6.8</c:v>
                </c:pt>
                <c:pt idx="2184">
                  <c:v>6.8</c:v>
                </c:pt>
                <c:pt idx="2185">
                  <c:v>7</c:v>
                </c:pt>
                <c:pt idx="2186">
                  <c:v>6.2</c:v>
                </c:pt>
                <c:pt idx="2187">
                  <c:v>5.7</c:v>
                </c:pt>
                <c:pt idx="2188">
                  <c:v>6.2</c:v>
                </c:pt>
                <c:pt idx="2189">
                  <c:v>6.1</c:v>
                </c:pt>
                <c:pt idx="2190">
                  <c:v>6.1</c:v>
                </c:pt>
                <c:pt idx="2191">
                  <c:v>5.9</c:v>
                </c:pt>
                <c:pt idx="2192">
                  <c:v>5.6</c:v>
                </c:pt>
                <c:pt idx="2193">
                  <c:v>5.9</c:v>
                </c:pt>
                <c:pt idx="2194">
                  <c:v>6.1</c:v>
                </c:pt>
                <c:pt idx="2195">
                  <c:v>5.9</c:v>
                </c:pt>
                <c:pt idx="2196">
                  <c:v>6.2</c:v>
                </c:pt>
                <c:pt idx="2197">
                  <c:v>6</c:v>
                </c:pt>
                <c:pt idx="2198">
                  <c:v>6.1</c:v>
                </c:pt>
                <c:pt idx="2199">
                  <c:v>6</c:v>
                </c:pt>
                <c:pt idx="2200">
                  <c:v>6.4</c:v>
                </c:pt>
                <c:pt idx="2201">
                  <c:v>6.9</c:v>
                </c:pt>
                <c:pt idx="2202">
                  <c:v>6.8</c:v>
                </c:pt>
                <c:pt idx="2203">
                  <c:v>6.7</c:v>
                </c:pt>
                <c:pt idx="2204">
                  <c:v>6.7</c:v>
                </c:pt>
                <c:pt idx="2205">
                  <c:v>6.7</c:v>
                </c:pt>
                <c:pt idx="2206">
                  <c:v>6.9</c:v>
                </c:pt>
                <c:pt idx="2207">
                  <c:v>6.8</c:v>
                </c:pt>
                <c:pt idx="2208">
                  <c:v>6.8</c:v>
                </c:pt>
                <c:pt idx="2209">
                  <c:v>6.8</c:v>
                </c:pt>
                <c:pt idx="2210">
                  <c:v>6.8</c:v>
                </c:pt>
                <c:pt idx="2211">
                  <c:v>6.7</c:v>
                </c:pt>
                <c:pt idx="2212">
                  <c:v>6.8</c:v>
                </c:pt>
                <c:pt idx="2213">
                  <c:v>7.1</c:v>
                </c:pt>
                <c:pt idx="2214">
                  <c:v>7.3</c:v>
                </c:pt>
                <c:pt idx="2215">
                  <c:v>7.1</c:v>
                </c:pt>
                <c:pt idx="2216">
                  <c:v>7.1</c:v>
                </c:pt>
                <c:pt idx="2217">
                  <c:v>7.3</c:v>
                </c:pt>
                <c:pt idx="2218">
                  <c:v>7.2</c:v>
                </c:pt>
                <c:pt idx="2219">
                  <c:v>7.3</c:v>
                </c:pt>
                <c:pt idx="2220">
                  <c:v>7.4</c:v>
                </c:pt>
                <c:pt idx="2221">
                  <c:v>7.4</c:v>
                </c:pt>
                <c:pt idx="2222">
                  <c:v>7.3</c:v>
                </c:pt>
                <c:pt idx="2223">
                  <c:v>7.6</c:v>
                </c:pt>
                <c:pt idx="2224">
                  <c:v>7.5</c:v>
                </c:pt>
                <c:pt idx="2225">
                  <c:v>7.3</c:v>
                </c:pt>
                <c:pt idx="2226">
                  <c:v>7.7</c:v>
                </c:pt>
                <c:pt idx="2227">
                  <c:v>7.7</c:v>
                </c:pt>
                <c:pt idx="2228">
                  <c:v>7.9</c:v>
                </c:pt>
                <c:pt idx="2229">
                  <c:v>7.8</c:v>
                </c:pt>
                <c:pt idx="2230">
                  <c:v>8</c:v>
                </c:pt>
                <c:pt idx="2231">
                  <c:v>8</c:v>
                </c:pt>
                <c:pt idx="2232">
                  <c:v>7.9</c:v>
                </c:pt>
                <c:pt idx="2233">
                  <c:v>7.9</c:v>
                </c:pt>
                <c:pt idx="2234">
                  <c:v>8.1</c:v>
                </c:pt>
                <c:pt idx="2235">
                  <c:v>8.1</c:v>
                </c:pt>
                <c:pt idx="2236">
                  <c:v>7.9</c:v>
                </c:pt>
                <c:pt idx="2237">
                  <c:v>8.1</c:v>
                </c:pt>
                <c:pt idx="2238">
                  <c:v>8</c:v>
                </c:pt>
                <c:pt idx="2239">
                  <c:v>8.2</c:v>
                </c:pt>
                <c:pt idx="2240">
                  <c:v>8</c:v>
                </c:pt>
                <c:pt idx="2241">
                  <c:v>7.7</c:v>
                </c:pt>
                <c:pt idx="2242">
                  <c:v>7.9</c:v>
                </c:pt>
                <c:pt idx="2243">
                  <c:v>8.1</c:v>
                </c:pt>
                <c:pt idx="2244">
                  <c:v>8.1</c:v>
                </c:pt>
                <c:pt idx="2245">
                  <c:v>8.2</c:v>
                </c:pt>
                <c:pt idx="2246">
                  <c:v>8.3</c:v>
                </c:pt>
                <c:pt idx="2247">
                  <c:v>8.5</c:v>
                </c:pt>
                <c:pt idx="2248">
                  <c:v>7.9</c:v>
                </c:pt>
                <c:pt idx="2249">
                  <c:v>8.7</c:v>
                </c:pt>
                <c:pt idx="2250">
                  <c:v>8</c:v>
                </c:pt>
                <c:pt idx="2251">
                  <c:v>8</c:v>
                </c:pt>
                <c:pt idx="2252">
                  <c:v>8</c:v>
                </c:pt>
                <c:pt idx="2253">
                  <c:v>7.9</c:v>
                </c:pt>
                <c:pt idx="2254">
                  <c:v>8.4</c:v>
                </c:pt>
                <c:pt idx="2255">
                  <c:v>8</c:v>
                </c:pt>
                <c:pt idx="2256">
                  <c:v>8.2</c:v>
                </c:pt>
                <c:pt idx="2257">
                  <c:v>7.8</c:v>
                </c:pt>
                <c:pt idx="2258">
                  <c:v>7.7</c:v>
                </c:pt>
                <c:pt idx="2259">
                  <c:v>7.8</c:v>
                </c:pt>
                <c:pt idx="2260">
                  <c:v>7.4</c:v>
                </c:pt>
                <c:pt idx="2261">
                  <c:v>7.4</c:v>
                </c:pt>
                <c:pt idx="2262">
                  <c:v>7.5</c:v>
                </c:pt>
                <c:pt idx="2263">
                  <c:v>7.4</c:v>
                </c:pt>
                <c:pt idx="2264">
                  <c:v>7.3</c:v>
                </c:pt>
                <c:pt idx="2265">
                  <c:v>7.4</c:v>
                </c:pt>
                <c:pt idx="2266">
                  <c:v>7.3</c:v>
                </c:pt>
                <c:pt idx="2267">
                  <c:v>7.1</c:v>
                </c:pt>
                <c:pt idx="2268">
                  <c:v>7</c:v>
                </c:pt>
                <c:pt idx="2269">
                  <c:v>7.1</c:v>
                </c:pt>
                <c:pt idx="2270">
                  <c:v>7.1</c:v>
                </c:pt>
                <c:pt idx="2271">
                  <c:v>7.1</c:v>
                </c:pt>
                <c:pt idx="2272">
                  <c:v>7.2</c:v>
                </c:pt>
                <c:pt idx="2273">
                  <c:v>7</c:v>
                </c:pt>
                <c:pt idx="2274">
                  <c:v>6.4</c:v>
                </c:pt>
                <c:pt idx="2275">
                  <c:v>5.9</c:v>
                </c:pt>
                <c:pt idx="2276">
                  <c:v>5.7</c:v>
                </c:pt>
                <c:pt idx="2277">
                  <c:v>5.3</c:v>
                </c:pt>
                <c:pt idx="2278">
                  <c:v>5</c:v>
                </c:pt>
                <c:pt idx="2279">
                  <c:v>4.8</c:v>
                </c:pt>
                <c:pt idx="2280">
                  <c:v>4.6</c:v>
                </c:pt>
                <c:pt idx="2281">
                  <c:v>4.6</c:v>
                </c:pt>
                <c:pt idx="2282">
                  <c:v>4.5</c:v>
                </c:pt>
                <c:pt idx="2283">
                  <c:v>4.3</c:v>
                </c:pt>
                <c:pt idx="2284">
                  <c:v>4.2</c:v>
                </c:pt>
                <c:pt idx="2285">
                  <c:v>4.1</c:v>
                </c:pt>
                <c:pt idx="2286">
                  <c:v>4</c:v>
                </c:pt>
                <c:pt idx="2287">
                  <c:v>4</c:v>
                </c:pt>
                <c:pt idx="2288">
                  <c:v>4</c:v>
                </c:pt>
                <c:pt idx="2289">
                  <c:v>3.9</c:v>
                </c:pt>
                <c:pt idx="2290">
                  <c:v>3.9</c:v>
                </c:pt>
                <c:pt idx="2291">
                  <c:v>3.8</c:v>
                </c:pt>
                <c:pt idx="2292">
                  <c:v>4</c:v>
                </c:pt>
                <c:pt idx="2293">
                  <c:v>3.9</c:v>
                </c:pt>
                <c:pt idx="2294">
                  <c:v>3.7</c:v>
                </c:pt>
                <c:pt idx="2295">
                  <c:v>3.5</c:v>
                </c:pt>
                <c:pt idx="2296">
                  <c:v>3.5</c:v>
                </c:pt>
                <c:pt idx="2297">
                  <c:v>3.4</c:v>
                </c:pt>
                <c:pt idx="2298">
                  <c:v>3.2</c:v>
                </c:pt>
                <c:pt idx="2299">
                  <c:v>2.9</c:v>
                </c:pt>
                <c:pt idx="2300">
                  <c:v>2.9</c:v>
                </c:pt>
                <c:pt idx="2301">
                  <c:v>2.5</c:v>
                </c:pt>
                <c:pt idx="2302">
                  <c:v>2.6</c:v>
                </c:pt>
                <c:pt idx="2303">
                  <c:v>2.7</c:v>
                </c:pt>
                <c:pt idx="2304">
                  <c:v>2.2</c:v>
                </c:pt>
                <c:pt idx="2305">
                  <c:v>2.6</c:v>
                </c:pt>
                <c:pt idx="2306">
                  <c:v>2.4</c:v>
                </c:pt>
                <c:pt idx="2307">
                  <c:v>2.1</c:v>
                </c:pt>
                <c:pt idx="2308">
                  <c:v>2.1</c:v>
                </c:pt>
                <c:pt idx="2309">
                  <c:v>2</c:v>
                </c:pt>
                <c:pt idx="2310">
                  <c:v>1.8</c:v>
                </c:pt>
                <c:pt idx="2311">
                  <c:v>1.9</c:v>
                </c:pt>
                <c:pt idx="2312">
                  <c:v>2</c:v>
                </c:pt>
                <c:pt idx="2313">
                  <c:v>1.8</c:v>
                </c:pt>
                <c:pt idx="2314">
                  <c:v>1.9</c:v>
                </c:pt>
                <c:pt idx="2315">
                  <c:v>1.7</c:v>
                </c:pt>
                <c:pt idx="2316">
                  <c:v>1.6</c:v>
                </c:pt>
                <c:pt idx="2317">
                  <c:v>1.4</c:v>
                </c:pt>
                <c:pt idx="2318">
                  <c:v>1.5</c:v>
                </c:pt>
                <c:pt idx="2319">
                  <c:v>1.8</c:v>
                </c:pt>
                <c:pt idx="2320">
                  <c:v>1.7</c:v>
                </c:pt>
                <c:pt idx="2321">
                  <c:v>1.8</c:v>
                </c:pt>
                <c:pt idx="2322">
                  <c:v>1.5</c:v>
                </c:pt>
                <c:pt idx="2323">
                  <c:v>1.8</c:v>
                </c:pt>
                <c:pt idx="2324">
                  <c:v>1.3</c:v>
                </c:pt>
                <c:pt idx="2325">
                  <c:v>1.5</c:v>
                </c:pt>
                <c:pt idx="2326">
                  <c:v>1.7</c:v>
                </c:pt>
                <c:pt idx="2327">
                  <c:v>1.7</c:v>
                </c:pt>
                <c:pt idx="2328">
                  <c:v>1.5</c:v>
                </c:pt>
                <c:pt idx="2329">
                  <c:v>1.8</c:v>
                </c:pt>
                <c:pt idx="2330">
                  <c:v>1.8</c:v>
                </c:pt>
                <c:pt idx="2331">
                  <c:v>1.5</c:v>
                </c:pt>
                <c:pt idx="2332">
                  <c:v>1.4</c:v>
                </c:pt>
                <c:pt idx="2333">
                  <c:v>1.4</c:v>
                </c:pt>
                <c:pt idx="2334">
                  <c:v>1.3</c:v>
                </c:pt>
                <c:pt idx="2335">
                  <c:v>1.1</c:v>
                </c:pt>
                <c:pt idx="2336">
                  <c:v>0.9</c:v>
                </c:pt>
                <c:pt idx="2337">
                  <c:v>1.2</c:v>
                </c:pt>
                <c:pt idx="2338">
                  <c:v>1.1</c:v>
                </c:pt>
                <c:pt idx="2339">
                  <c:v>1</c:v>
                </c:pt>
                <c:pt idx="2340">
                  <c:v>1.1</c:v>
                </c:pt>
                <c:pt idx="2341">
                  <c:v>1.3</c:v>
                </c:pt>
                <c:pt idx="2342">
                  <c:v>1.6</c:v>
                </c:pt>
                <c:pt idx="2343">
                  <c:v>1.5</c:v>
                </c:pt>
                <c:pt idx="2344">
                  <c:v>2</c:v>
                </c:pt>
                <c:pt idx="2345">
                  <c:v>2.2</c:v>
                </c:pt>
                <c:pt idx="2346">
                  <c:v>3.1</c:v>
                </c:pt>
                <c:pt idx="2347">
                  <c:v>3.5</c:v>
                </c:pt>
                <c:pt idx="2348">
                  <c:v>3.9</c:v>
                </c:pt>
                <c:pt idx="2349">
                  <c:v>4.8</c:v>
                </c:pt>
                <c:pt idx="2350">
                  <c:v>5.7</c:v>
                </c:pt>
                <c:pt idx="2351">
                  <c:v>6.2</c:v>
                </c:pt>
                <c:pt idx="2352">
                  <c:v>6.6</c:v>
                </c:pt>
                <c:pt idx="2353">
                  <c:v>6.6</c:v>
                </c:pt>
                <c:pt idx="2354">
                  <c:v>6.9</c:v>
                </c:pt>
                <c:pt idx="2355">
                  <c:v>6.9</c:v>
                </c:pt>
                <c:pt idx="2356">
                  <c:v>6.9</c:v>
                </c:pt>
                <c:pt idx="2357">
                  <c:v>7.2</c:v>
                </c:pt>
                <c:pt idx="2358">
                  <c:v>8.1</c:v>
                </c:pt>
                <c:pt idx="2359">
                  <c:v>8.8</c:v>
                </c:pt>
                <c:pt idx="2360">
                  <c:v>8.9</c:v>
                </c:pt>
                <c:pt idx="2361">
                  <c:v>9.4</c:v>
                </c:pt>
                <c:pt idx="2362">
                  <c:v>9.7</c:v>
                </c:pt>
                <c:pt idx="2363">
                  <c:v>9.4</c:v>
                </c:pt>
                <c:pt idx="2364">
                  <c:v>12.4</c:v>
                </c:pt>
                <c:pt idx="2365">
                  <c:v>12.7</c:v>
                </c:pt>
                <c:pt idx="2366">
                  <c:v>12.6</c:v>
                </c:pt>
                <c:pt idx="2367">
                  <c:v>12.4</c:v>
                </c:pt>
                <c:pt idx="2368">
                  <c:v>12</c:v>
                </c:pt>
                <c:pt idx="2369">
                  <c:v>11.5</c:v>
                </c:pt>
                <c:pt idx="2370">
                  <c:v>11.5</c:v>
                </c:pt>
                <c:pt idx="2371">
                  <c:v>11.5</c:v>
                </c:pt>
                <c:pt idx="2372">
                  <c:v>11.4</c:v>
                </c:pt>
                <c:pt idx="2373">
                  <c:v>11.4</c:v>
                </c:pt>
                <c:pt idx="2374">
                  <c:v>11.4</c:v>
                </c:pt>
                <c:pt idx="2375">
                  <c:v>11.4</c:v>
                </c:pt>
                <c:pt idx="2376">
                  <c:v>11.3</c:v>
                </c:pt>
                <c:pt idx="2377">
                  <c:v>11.3</c:v>
                </c:pt>
                <c:pt idx="2378">
                  <c:v>11</c:v>
                </c:pt>
                <c:pt idx="2379">
                  <c:v>10.9</c:v>
                </c:pt>
                <c:pt idx="2380">
                  <c:v>10.9</c:v>
                </c:pt>
                <c:pt idx="2381">
                  <c:v>11.1</c:v>
                </c:pt>
                <c:pt idx="2382">
                  <c:v>10.8</c:v>
                </c:pt>
                <c:pt idx="2383">
                  <c:v>10.5</c:v>
                </c:pt>
                <c:pt idx="2384">
                  <c:v>10.5</c:v>
                </c:pt>
                <c:pt idx="2385">
                  <c:v>10.3</c:v>
                </c:pt>
                <c:pt idx="2386">
                  <c:v>10.2</c:v>
                </c:pt>
                <c:pt idx="2387">
                  <c:v>10.4</c:v>
                </c:pt>
                <c:pt idx="2388">
                  <c:v>10.6</c:v>
                </c:pt>
                <c:pt idx="2389">
                  <c:v>10.7</c:v>
                </c:pt>
                <c:pt idx="2390">
                  <c:v>10.8</c:v>
                </c:pt>
                <c:pt idx="2391">
                  <c:v>10.6</c:v>
                </c:pt>
                <c:pt idx="2392">
                  <c:v>10.7</c:v>
                </c:pt>
                <c:pt idx="2393">
                  <c:v>10.6</c:v>
                </c:pt>
                <c:pt idx="2394">
                  <c:v>10.8</c:v>
                </c:pt>
                <c:pt idx="2395">
                  <c:v>10.8</c:v>
                </c:pt>
                <c:pt idx="2396">
                  <c:v>10.9</c:v>
                </c:pt>
                <c:pt idx="2397">
                  <c:v>10.9</c:v>
                </c:pt>
                <c:pt idx="2398">
                  <c:v>10.9</c:v>
                </c:pt>
                <c:pt idx="2399">
                  <c:v>10.8</c:v>
                </c:pt>
                <c:pt idx="2400">
                  <c:v>10.8</c:v>
                </c:pt>
                <c:pt idx="2401">
                  <c:v>10.8</c:v>
                </c:pt>
                <c:pt idx="2402">
                  <c:v>10.9</c:v>
                </c:pt>
                <c:pt idx="2403">
                  <c:v>10.7</c:v>
                </c:pt>
                <c:pt idx="2404">
                  <c:v>10</c:v>
                </c:pt>
                <c:pt idx="2405">
                  <c:v>10</c:v>
                </c:pt>
                <c:pt idx="2406">
                  <c:v>9.7</c:v>
                </c:pt>
                <c:pt idx="2407">
                  <c:v>9.5</c:v>
                </c:pt>
                <c:pt idx="2408">
                  <c:v>9.2</c:v>
                </c:pt>
                <c:pt idx="2409">
                  <c:v>8.8</c:v>
                </c:pt>
                <c:pt idx="2410">
                  <c:v>8.9</c:v>
                </c:pt>
                <c:pt idx="2411">
                  <c:v>8.9</c:v>
                </c:pt>
                <c:pt idx="2412">
                  <c:v>9</c:v>
                </c:pt>
                <c:pt idx="2413">
                  <c:v>8.7</c:v>
                </c:pt>
                <c:pt idx="2414">
                  <c:v>8.6</c:v>
                </c:pt>
                <c:pt idx="2415">
                  <c:v>8.7</c:v>
                </c:pt>
                <c:pt idx="2416">
                  <c:v>8.5</c:v>
                </c:pt>
                <c:pt idx="2417">
                  <c:v>8.3</c:v>
                </c:pt>
                <c:pt idx="2418">
                  <c:v>8.5</c:v>
                </c:pt>
                <c:pt idx="2419">
                  <c:v>8.5</c:v>
                </c:pt>
                <c:pt idx="2420">
                  <c:v>8.2</c:v>
                </c:pt>
                <c:pt idx="2421">
                  <c:v>8.1</c:v>
                </c:pt>
                <c:pt idx="2422">
                  <c:v>8.3</c:v>
                </c:pt>
                <c:pt idx="2423">
                  <c:v>8</c:v>
                </c:pt>
                <c:pt idx="2424">
                  <c:v>7.6</c:v>
                </c:pt>
                <c:pt idx="2425">
                  <c:v>7.6</c:v>
                </c:pt>
                <c:pt idx="2426">
                  <c:v>7.4</c:v>
                </c:pt>
                <c:pt idx="2427">
                  <c:v>7.4</c:v>
                </c:pt>
                <c:pt idx="2428">
                  <c:v>7.4</c:v>
                </c:pt>
                <c:pt idx="2429">
                  <c:v>7.6</c:v>
                </c:pt>
                <c:pt idx="2430">
                  <c:v>7.5</c:v>
                </c:pt>
                <c:pt idx="2431">
                  <c:v>7.4</c:v>
                </c:pt>
                <c:pt idx="2432">
                  <c:v>7.5</c:v>
                </c:pt>
                <c:pt idx="2433">
                  <c:v>7.4</c:v>
                </c:pt>
                <c:pt idx="2434">
                  <c:v>7.3</c:v>
                </c:pt>
                <c:pt idx="2435">
                  <c:v>7.3</c:v>
                </c:pt>
                <c:pt idx="2436">
                  <c:v>7</c:v>
                </c:pt>
                <c:pt idx="2437">
                  <c:v>7</c:v>
                </c:pt>
                <c:pt idx="2438">
                  <c:v>6.7</c:v>
                </c:pt>
                <c:pt idx="2439">
                  <c:v>6.8</c:v>
                </c:pt>
                <c:pt idx="2440">
                  <c:v>6.6</c:v>
                </c:pt>
                <c:pt idx="2441">
                  <c:v>6.8</c:v>
                </c:pt>
                <c:pt idx="2442">
                  <c:v>6.8</c:v>
                </c:pt>
                <c:pt idx="2443">
                  <c:v>6.6</c:v>
                </c:pt>
                <c:pt idx="2444">
                  <c:v>6.6</c:v>
                </c:pt>
                <c:pt idx="2445">
                  <c:v>6.5</c:v>
                </c:pt>
                <c:pt idx="2446">
                  <c:v>6.6</c:v>
                </c:pt>
                <c:pt idx="2447">
                  <c:v>6.2</c:v>
                </c:pt>
                <c:pt idx="2448">
                  <c:v>6.5</c:v>
                </c:pt>
                <c:pt idx="2449">
                  <c:v>6.4</c:v>
                </c:pt>
                <c:pt idx="2450">
                  <c:v>4.8</c:v>
                </c:pt>
                <c:pt idx="2451">
                  <c:v>4.9</c:v>
                </c:pt>
                <c:pt idx="2452">
                  <c:v>5.8</c:v>
                </c:pt>
                <c:pt idx="2453">
                  <c:v>5.4</c:v>
                </c:pt>
                <c:pt idx="2454">
                  <c:v>5.2</c:v>
                </c:pt>
                <c:pt idx="2455">
                  <c:v>4.8</c:v>
                </c:pt>
                <c:pt idx="2456">
                  <c:v>5</c:v>
                </c:pt>
                <c:pt idx="2457">
                  <c:v>4.6</c:v>
                </c:pt>
                <c:pt idx="2458">
                  <c:v>3.9</c:v>
                </c:pt>
                <c:pt idx="2459">
                  <c:v>4.9</c:v>
                </c:pt>
                <c:pt idx="2460">
                  <c:v>4.5</c:v>
                </c:pt>
                <c:pt idx="2461">
                  <c:v>3.4</c:v>
                </c:pt>
                <c:pt idx="2462">
                  <c:v>4.4</c:v>
                </c:pt>
                <c:pt idx="2463">
                  <c:v>3.9</c:v>
                </c:pt>
                <c:pt idx="2464">
                  <c:v>4.1</c:v>
                </c:pt>
                <c:pt idx="2465">
                  <c:v>4.4</c:v>
                </c:pt>
                <c:pt idx="2466">
                  <c:v>3.7</c:v>
                </c:pt>
                <c:pt idx="2467">
                  <c:v>3.8</c:v>
                </c:pt>
                <c:pt idx="2468">
                  <c:v>3.9</c:v>
                </c:pt>
                <c:pt idx="2469">
                  <c:v>3</c:v>
                </c:pt>
                <c:pt idx="2470">
                  <c:v>3.5</c:v>
                </c:pt>
                <c:pt idx="2471">
                  <c:v>3.7</c:v>
                </c:pt>
                <c:pt idx="2472">
                  <c:v>3.8</c:v>
                </c:pt>
                <c:pt idx="2473">
                  <c:v>2.7</c:v>
                </c:pt>
                <c:pt idx="2474">
                  <c:v>3.6</c:v>
                </c:pt>
                <c:pt idx="2475">
                  <c:v>2.8</c:v>
                </c:pt>
                <c:pt idx="2476">
                  <c:v>3.3</c:v>
                </c:pt>
                <c:pt idx="2477">
                  <c:v>3.3</c:v>
                </c:pt>
                <c:pt idx="2478">
                  <c:v>3.8</c:v>
                </c:pt>
                <c:pt idx="2479">
                  <c:v>3.3</c:v>
                </c:pt>
                <c:pt idx="2480">
                  <c:v>3.1</c:v>
                </c:pt>
                <c:pt idx="2481">
                  <c:v>3.3</c:v>
                </c:pt>
                <c:pt idx="2482">
                  <c:v>2.8</c:v>
                </c:pt>
                <c:pt idx="2483">
                  <c:v>2.8</c:v>
                </c:pt>
                <c:pt idx="2484">
                  <c:v>3.2</c:v>
                </c:pt>
                <c:pt idx="2485">
                  <c:v>2.6</c:v>
                </c:pt>
                <c:pt idx="2486">
                  <c:v>2.4</c:v>
                </c:pt>
                <c:pt idx="2487">
                  <c:v>2</c:v>
                </c:pt>
                <c:pt idx="2488">
                  <c:v>1.9</c:v>
                </c:pt>
                <c:pt idx="2489">
                  <c:v>1.7</c:v>
                </c:pt>
                <c:pt idx="2490">
                  <c:v>1.7</c:v>
                </c:pt>
                <c:pt idx="2491">
                  <c:v>1.6</c:v>
                </c:pt>
                <c:pt idx="2492">
                  <c:v>1.5</c:v>
                </c:pt>
                <c:pt idx="2493">
                  <c:v>2.1</c:v>
                </c:pt>
                <c:pt idx="2494">
                  <c:v>2.1</c:v>
                </c:pt>
                <c:pt idx="2495">
                  <c:v>2</c:v>
                </c:pt>
                <c:pt idx="2496">
                  <c:v>2.5</c:v>
                </c:pt>
                <c:pt idx="2497">
                  <c:v>2.2</c:v>
                </c:pt>
                <c:pt idx="2498">
                  <c:v>1.9</c:v>
                </c:pt>
                <c:pt idx="2499">
                  <c:v>2.4</c:v>
                </c:pt>
                <c:pt idx="2500">
                  <c:v>2.1</c:v>
                </c:pt>
                <c:pt idx="2501">
                  <c:v>2.2</c:v>
                </c:pt>
                <c:pt idx="2502">
                  <c:v>2</c:v>
                </c:pt>
                <c:pt idx="2503">
                  <c:v>2.4</c:v>
                </c:pt>
                <c:pt idx="2504">
                  <c:v>2.2</c:v>
                </c:pt>
                <c:pt idx="2505">
                  <c:v>2.4</c:v>
                </c:pt>
                <c:pt idx="2506">
                  <c:v>2.7</c:v>
                </c:pt>
                <c:pt idx="2507">
                  <c:v>2.5</c:v>
                </c:pt>
                <c:pt idx="2508">
                  <c:v>2</c:v>
                </c:pt>
                <c:pt idx="2509">
                  <c:v>2.2</c:v>
                </c:pt>
                <c:pt idx="2510">
                  <c:v>2.6</c:v>
                </c:pt>
                <c:pt idx="2511">
                  <c:v>2.5</c:v>
                </c:pt>
                <c:pt idx="2512">
                  <c:v>2.3</c:v>
                </c:pt>
                <c:pt idx="2513">
                  <c:v>3.4</c:v>
                </c:pt>
                <c:pt idx="2514">
                  <c:v>3.2</c:v>
                </c:pt>
                <c:pt idx="2515">
                  <c:v>3.3</c:v>
                </c:pt>
                <c:pt idx="2516">
                  <c:v>3.5</c:v>
                </c:pt>
                <c:pt idx="2517">
                  <c:v>4.2</c:v>
                </c:pt>
                <c:pt idx="2518">
                  <c:v>3.5</c:v>
                </c:pt>
                <c:pt idx="2519">
                  <c:v>4.1</c:v>
                </c:pt>
                <c:pt idx="2520">
                  <c:v>3.4</c:v>
                </c:pt>
                <c:pt idx="2521">
                  <c:v>3.9</c:v>
                </c:pt>
                <c:pt idx="2522">
                  <c:v>3</c:v>
                </c:pt>
                <c:pt idx="2523">
                  <c:v>3.3</c:v>
                </c:pt>
                <c:pt idx="2524">
                  <c:v>3.8</c:v>
                </c:pt>
                <c:pt idx="2525">
                  <c:v>3.3</c:v>
                </c:pt>
                <c:pt idx="2526">
                  <c:v>3.7</c:v>
                </c:pt>
                <c:pt idx="2527">
                  <c:v>3.8</c:v>
                </c:pt>
                <c:pt idx="2528">
                  <c:v>3.8</c:v>
                </c:pt>
                <c:pt idx="2529">
                  <c:v>3.7</c:v>
                </c:pt>
                <c:pt idx="2530">
                  <c:v>3.7</c:v>
                </c:pt>
                <c:pt idx="2531">
                  <c:v>3.8</c:v>
                </c:pt>
                <c:pt idx="2532">
                  <c:v>3.7</c:v>
                </c:pt>
                <c:pt idx="2533">
                  <c:v>3.2</c:v>
                </c:pt>
                <c:pt idx="2534">
                  <c:v>3.4</c:v>
                </c:pt>
                <c:pt idx="2535">
                  <c:v>3.7</c:v>
                </c:pt>
                <c:pt idx="2536">
                  <c:v>3</c:v>
                </c:pt>
                <c:pt idx="2537">
                  <c:v>3.5</c:v>
                </c:pt>
                <c:pt idx="2538">
                  <c:v>3.2</c:v>
                </c:pt>
                <c:pt idx="2539">
                  <c:v>3.2</c:v>
                </c:pt>
                <c:pt idx="2540">
                  <c:v>3.5</c:v>
                </c:pt>
                <c:pt idx="2541">
                  <c:v>3.1</c:v>
                </c:pt>
                <c:pt idx="2542">
                  <c:v>3.1</c:v>
                </c:pt>
                <c:pt idx="2543">
                  <c:v>2.9</c:v>
                </c:pt>
                <c:pt idx="2544">
                  <c:v>3.1</c:v>
                </c:pt>
                <c:pt idx="2545">
                  <c:v>3.2</c:v>
                </c:pt>
                <c:pt idx="2546">
                  <c:v>2.9</c:v>
                </c:pt>
                <c:pt idx="2547">
                  <c:v>3.2</c:v>
                </c:pt>
                <c:pt idx="2548">
                  <c:v>3.2</c:v>
                </c:pt>
                <c:pt idx="2549">
                  <c:v>3.1</c:v>
                </c:pt>
                <c:pt idx="2550">
                  <c:v>3</c:v>
                </c:pt>
                <c:pt idx="2551">
                  <c:v>2.8</c:v>
                </c:pt>
                <c:pt idx="2552">
                  <c:v>3.4</c:v>
                </c:pt>
                <c:pt idx="2553">
                  <c:v>3.1</c:v>
                </c:pt>
                <c:pt idx="2554">
                  <c:v>2.6</c:v>
                </c:pt>
                <c:pt idx="2555">
                  <c:v>2.8</c:v>
                </c:pt>
                <c:pt idx="2556">
                  <c:v>3.1</c:v>
                </c:pt>
                <c:pt idx="2557">
                  <c:v>2.8</c:v>
                </c:pt>
                <c:pt idx="2558">
                  <c:v>3.2</c:v>
                </c:pt>
                <c:pt idx="2559">
                  <c:v>3.1</c:v>
                </c:pt>
                <c:pt idx="2560">
                  <c:v>2.9</c:v>
                </c:pt>
                <c:pt idx="2561">
                  <c:v>3.2</c:v>
                </c:pt>
                <c:pt idx="2562">
                  <c:v>3.1</c:v>
                </c:pt>
                <c:pt idx="2563">
                  <c:v>3.3</c:v>
                </c:pt>
                <c:pt idx="2564">
                  <c:v>3.4</c:v>
                </c:pt>
                <c:pt idx="2565">
                  <c:v>3.3</c:v>
                </c:pt>
                <c:pt idx="2566">
                  <c:v>3.3</c:v>
                </c:pt>
                <c:pt idx="2567">
                  <c:v>3.3</c:v>
                </c:pt>
                <c:pt idx="2568">
                  <c:v>3.2</c:v>
                </c:pt>
                <c:pt idx="2569">
                  <c:v>3.2</c:v>
                </c:pt>
                <c:pt idx="2570">
                  <c:v>3.1</c:v>
                </c:pt>
                <c:pt idx="2571">
                  <c:v>3.4</c:v>
                </c:pt>
                <c:pt idx="2572">
                  <c:v>3.5</c:v>
                </c:pt>
                <c:pt idx="2573">
                  <c:v>3.3</c:v>
                </c:pt>
                <c:pt idx="2574">
                  <c:v>3.2</c:v>
                </c:pt>
                <c:pt idx="2575">
                  <c:v>2.2</c:v>
                </c:pt>
                <c:pt idx="2576">
                  <c:v>2.9</c:v>
                </c:pt>
                <c:pt idx="2577">
                  <c:v>2.3</c:v>
                </c:pt>
                <c:pt idx="2578">
                  <c:v>2.9</c:v>
                </c:pt>
                <c:pt idx="2579">
                  <c:v>3</c:v>
                </c:pt>
                <c:pt idx="2580">
                  <c:v>3.7</c:v>
                </c:pt>
                <c:pt idx="2581">
                  <c:v>3.6</c:v>
                </c:pt>
                <c:pt idx="2582">
                  <c:v>3.8</c:v>
                </c:pt>
                <c:pt idx="2583">
                  <c:v>3.4</c:v>
                </c:pt>
                <c:pt idx="2584">
                  <c:v>3.6</c:v>
                </c:pt>
                <c:pt idx="2585">
                  <c:v>3.4</c:v>
                </c:pt>
                <c:pt idx="2586">
                  <c:v>3.6</c:v>
                </c:pt>
                <c:pt idx="2587">
                  <c:v>3.4</c:v>
                </c:pt>
                <c:pt idx="2588">
                  <c:v>2.8</c:v>
                </c:pt>
                <c:pt idx="2589">
                  <c:v>3</c:v>
                </c:pt>
                <c:pt idx="2590">
                  <c:v>2.5</c:v>
                </c:pt>
                <c:pt idx="2591">
                  <c:v>2.4</c:v>
                </c:pt>
                <c:pt idx="2592">
                  <c:v>2.4</c:v>
                </c:pt>
                <c:pt idx="2593">
                  <c:v>2.1</c:v>
                </c:pt>
                <c:pt idx="2594">
                  <c:v>2.2</c:v>
                </c:pt>
                <c:pt idx="2595">
                  <c:v>2.3</c:v>
                </c:pt>
                <c:pt idx="2596">
                  <c:v>2.7</c:v>
                </c:pt>
                <c:pt idx="2597">
                  <c:v>3.2</c:v>
                </c:pt>
                <c:pt idx="2598">
                  <c:v>3.3</c:v>
                </c:pt>
                <c:pt idx="2599">
                  <c:v>4.1</c:v>
                </c:pt>
                <c:pt idx="2600">
                  <c:v>4.3</c:v>
                </c:pt>
                <c:pt idx="2601">
                  <c:v>3.8</c:v>
                </c:pt>
                <c:pt idx="2602">
                  <c:v>3.8</c:v>
                </c:pt>
                <c:pt idx="2603">
                  <c:v>3.9</c:v>
                </c:pt>
                <c:pt idx="2604">
                  <c:v>3.9</c:v>
                </c:pt>
                <c:pt idx="2605">
                  <c:v>3.7</c:v>
                </c:pt>
                <c:pt idx="2606">
                  <c:v>3.3</c:v>
                </c:pt>
                <c:pt idx="2607">
                  <c:v>4.2</c:v>
                </c:pt>
                <c:pt idx="2608">
                  <c:v>4.2</c:v>
                </c:pt>
                <c:pt idx="2609">
                  <c:v>4.4</c:v>
                </c:pt>
                <c:pt idx="2610">
                  <c:v>4.4</c:v>
                </c:pt>
                <c:pt idx="2611">
                  <c:v>4.5</c:v>
                </c:pt>
                <c:pt idx="2612">
                  <c:v>4.5</c:v>
                </c:pt>
                <c:pt idx="2613">
                  <c:v>4.7</c:v>
                </c:pt>
                <c:pt idx="2614">
                  <c:v>4.7</c:v>
                </c:pt>
                <c:pt idx="2615">
                  <c:v>4.9</c:v>
                </c:pt>
                <c:pt idx="2616">
                  <c:v>4.6</c:v>
                </c:pt>
                <c:pt idx="2617">
                  <c:v>4.6</c:v>
                </c:pt>
                <c:pt idx="2618">
                  <c:v>4.5</c:v>
                </c:pt>
                <c:pt idx="2619">
                  <c:v>4.6</c:v>
                </c:pt>
                <c:pt idx="2620">
                  <c:v>4.7</c:v>
                </c:pt>
                <c:pt idx="2621">
                  <c:v>4.6</c:v>
                </c:pt>
                <c:pt idx="2622">
                  <c:v>4.5</c:v>
                </c:pt>
                <c:pt idx="2623">
                  <c:v>4.5</c:v>
                </c:pt>
                <c:pt idx="2624">
                  <c:v>4.5</c:v>
                </c:pt>
                <c:pt idx="2625">
                  <c:v>4.4</c:v>
                </c:pt>
                <c:pt idx="2626">
                  <c:v>4.6</c:v>
                </c:pt>
                <c:pt idx="2627">
                  <c:v>4.5</c:v>
                </c:pt>
                <c:pt idx="2628">
                  <c:v>4.5</c:v>
                </c:pt>
                <c:pt idx="2629">
                  <c:v>4.7</c:v>
                </c:pt>
                <c:pt idx="2630">
                  <c:v>4.7</c:v>
                </c:pt>
                <c:pt idx="2631">
                  <c:v>4.7</c:v>
                </c:pt>
                <c:pt idx="2632">
                  <c:v>4.7</c:v>
                </c:pt>
                <c:pt idx="2633">
                  <c:v>4.8</c:v>
                </c:pt>
                <c:pt idx="2634">
                  <c:v>4.9</c:v>
                </c:pt>
                <c:pt idx="2635">
                  <c:v>4.7</c:v>
                </c:pt>
                <c:pt idx="2636">
                  <c:v>4.9</c:v>
                </c:pt>
                <c:pt idx="2637">
                  <c:v>4.9</c:v>
                </c:pt>
                <c:pt idx="2638">
                  <c:v>5.1</c:v>
                </c:pt>
                <c:pt idx="2639">
                  <c:v>5.1</c:v>
                </c:pt>
                <c:pt idx="2640">
                  <c:v>5.2</c:v>
                </c:pt>
                <c:pt idx="2641">
                  <c:v>5.3</c:v>
                </c:pt>
                <c:pt idx="2642">
                  <c:v>5.4</c:v>
                </c:pt>
                <c:pt idx="2643">
                  <c:v>5.3</c:v>
                </c:pt>
                <c:pt idx="2644">
                  <c:v>5.6</c:v>
                </c:pt>
                <c:pt idx="2645">
                  <c:v>5.3</c:v>
                </c:pt>
                <c:pt idx="2646">
                  <c:v>5.7</c:v>
                </c:pt>
                <c:pt idx="2647">
                  <c:v>5.6</c:v>
                </c:pt>
                <c:pt idx="2648">
                  <c:v>5.7</c:v>
                </c:pt>
                <c:pt idx="2649">
                  <c:v>5.6</c:v>
                </c:pt>
                <c:pt idx="2650">
                  <c:v>5.8</c:v>
                </c:pt>
                <c:pt idx="2651">
                  <c:v>6</c:v>
                </c:pt>
                <c:pt idx="2652">
                  <c:v>6.2</c:v>
                </c:pt>
                <c:pt idx="2653">
                  <c:v>6.1</c:v>
                </c:pt>
                <c:pt idx="2654">
                  <c:v>6.1</c:v>
                </c:pt>
                <c:pt idx="2655">
                  <c:v>6.4</c:v>
                </c:pt>
                <c:pt idx="2656">
                  <c:v>6.2</c:v>
                </c:pt>
                <c:pt idx="2657">
                  <c:v>6.2</c:v>
                </c:pt>
                <c:pt idx="2658">
                  <c:v>6.5</c:v>
                </c:pt>
                <c:pt idx="2659">
                  <c:v>6.2</c:v>
                </c:pt>
                <c:pt idx="2660">
                  <c:v>6.6</c:v>
                </c:pt>
                <c:pt idx="2661">
                  <c:v>7</c:v>
                </c:pt>
                <c:pt idx="2662">
                  <c:v>6.7</c:v>
                </c:pt>
                <c:pt idx="2663">
                  <c:v>6.3</c:v>
                </c:pt>
                <c:pt idx="2664">
                  <c:v>6.3</c:v>
                </c:pt>
                <c:pt idx="2665">
                  <c:v>6.7</c:v>
                </c:pt>
                <c:pt idx="2666">
                  <c:v>6.4</c:v>
                </c:pt>
                <c:pt idx="2667">
                  <c:v>6.5</c:v>
                </c:pt>
                <c:pt idx="2668">
                  <c:v>7</c:v>
                </c:pt>
                <c:pt idx="2669">
                  <c:v>6.4</c:v>
                </c:pt>
                <c:pt idx="2670">
                  <c:v>5.3</c:v>
                </c:pt>
                <c:pt idx="2671">
                  <c:v>6.1</c:v>
                </c:pt>
                <c:pt idx="2672">
                  <c:v>6.4</c:v>
                </c:pt>
                <c:pt idx="2673">
                  <c:v>6.2</c:v>
                </c:pt>
                <c:pt idx="2674">
                  <c:v>6.4</c:v>
                </c:pt>
                <c:pt idx="2675">
                  <c:v>6.5</c:v>
                </c:pt>
                <c:pt idx="2676">
                  <c:v>6.6</c:v>
                </c:pt>
                <c:pt idx="2677">
                  <c:v>6.2</c:v>
                </c:pt>
                <c:pt idx="2678">
                  <c:v>6.3</c:v>
                </c:pt>
                <c:pt idx="2679">
                  <c:v>6.4</c:v>
                </c:pt>
                <c:pt idx="2680">
                  <c:v>5.7</c:v>
                </c:pt>
                <c:pt idx="2681">
                  <c:v>5.9</c:v>
                </c:pt>
                <c:pt idx="2682">
                  <c:v>5.3</c:v>
                </c:pt>
                <c:pt idx="2683">
                  <c:v>5.5</c:v>
                </c:pt>
                <c:pt idx="2684">
                  <c:v>5.3</c:v>
                </c:pt>
                <c:pt idx="2685">
                  <c:v>5.1</c:v>
                </c:pt>
                <c:pt idx="2686">
                  <c:v>5.2</c:v>
                </c:pt>
                <c:pt idx="2687">
                  <c:v>5.1</c:v>
                </c:pt>
                <c:pt idx="2688">
                  <c:v>5.3</c:v>
                </c:pt>
                <c:pt idx="2689">
                  <c:v>5.2</c:v>
                </c:pt>
                <c:pt idx="2690">
                  <c:v>5.2</c:v>
                </c:pt>
                <c:pt idx="2691">
                  <c:v>5.3</c:v>
                </c:pt>
                <c:pt idx="2692">
                  <c:v>5.1</c:v>
                </c:pt>
                <c:pt idx="2693">
                  <c:v>5.3</c:v>
                </c:pt>
                <c:pt idx="2694">
                  <c:v>5.2</c:v>
                </c:pt>
                <c:pt idx="2695">
                  <c:v>5.3</c:v>
                </c:pt>
                <c:pt idx="2696">
                  <c:v>5</c:v>
                </c:pt>
                <c:pt idx="2697">
                  <c:v>5</c:v>
                </c:pt>
                <c:pt idx="2698">
                  <c:v>4.9</c:v>
                </c:pt>
                <c:pt idx="2699">
                  <c:v>4.7</c:v>
                </c:pt>
                <c:pt idx="2700">
                  <c:v>4.6</c:v>
                </c:pt>
                <c:pt idx="2701">
                  <c:v>5.5</c:v>
                </c:pt>
                <c:pt idx="2702">
                  <c:v>5.9</c:v>
                </c:pt>
                <c:pt idx="2703">
                  <c:v>5.8</c:v>
                </c:pt>
                <c:pt idx="2704">
                  <c:v>5.6</c:v>
                </c:pt>
                <c:pt idx="2705">
                  <c:v>5.7</c:v>
                </c:pt>
                <c:pt idx="2706">
                  <c:v>4.8</c:v>
                </c:pt>
                <c:pt idx="2707">
                  <c:v>4.5</c:v>
                </c:pt>
                <c:pt idx="2708">
                  <c:v>4.3</c:v>
                </c:pt>
                <c:pt idx="2709">
                  <c:v>4.2</c:v>
                </c:pt>
                <c:pt idx="2710">
                  <c:v>4.1</c:v>
                </c:pt>
                <c:pt idx="2711">
                  <c:v>4.1</c:v>
                </c:pt>
                <c:pt idx="2712">
                  <c:v>4.2</c:v>
                </c:pt>
                <c:pt idx="2713">
                  <c:v>4.5</c:v>
                </c:pt>
                <c:pt idx="2714">
                  <c:v>4.6</c:v>
                </c:pt>
                <c:pt idx="2715">
                  <c:v>4.4</c:v>
                </c:pt>
                <c:pt idx="2716">
                  <c:v>4.3</c:v>
                </c:pt>
                <c:pt idx="2717">
                  <c:v>4.1</c:v>
                </c:pt>
                <c:pt idx="2718">
                  <c:v>4.1</c:v>
                </c:pt>
                <c:pt idx="2719">
                  <c:v>4</c:v>
                </c:pt>
                <c:pt idx="2720">
                  <c:v>4.2</c:v>
                </c:pt>
                <c:pt idx="2721">
                  <c:v>4.2</c:v>
                </c:pt>
                <c:pt idx="2722">
                  <c:v>4.6</c:v>
                </c:pt>
                <c:pt idx="2723">
                  <c:v>4.6</c:v>
                </c:pt>
                <c:pt idx="2724">
                  <c:v>4.5</c:v>
                </c:pt>
                <c:pt idx="2725">
                  <c:v>5</c:v>
                </c:pt>
                <c:pt idx="2726">
                  <c:v>5.1</c:v>
                </c:pt>
                <c:pt idx="2727">
                  <c:v>5.4</c:v>
                </c:pt>
                <c:pt idx="2728">
                  <c:v>5.8</c:v>
                </c:pt>
                <c:pt idx="2729">
                  <c:v>5.9</c:v>
                </c:pt>
                <c:pt idx="2730">
                  <c:v>6</c:v>
                </c:pt>
                <c:pt idx="2731">
                  <c:v>6.1</c:v>
                </c:pt>
                <c:pt idx="2732">
                  <c:v>6.2</c:v>
                </c:pt>
                <c:pt idx="2733">
                  <c:v>6.1</c:v>
                </c:pt>
                <c:pt idx="2734">
                  <c:v>6</c:v>
                </c:pt>
                <c:pt idx="2735">
                  <c:v>5.8</c:v>
                </c:pt>
                <c:pt idx="2736">
                  <c:v>5.7</c:v>
                </c:pt>
                <c:pt idx="2737">
                  <c:v>5.6</c:v>
                </c:pt>
                <c:pt idx="2738">
                  <c:v>5.5</c:v>
                </c:pt>
                <c:pt idx="2739">
                  <c:v>5.3</c:v>
                </c:pt>
                <c:pt idx="2740">
                  <c:v>5.2</c:v>
                </c:pt>
                <c:pt idx="2741">
                  <c:v>5</c:v>
                </c:pt>
                <c:pt idx="2742">
                  <c:v>4.3</c:v>
                </c:pt>
                <c:pt idx="2743">
                  <c:v>4.2</c:v>
                </c:pt>
                <c:pt idx="2744">
                  <c:v>4</c:v>
                </c:pt>
                <c:pt idx="2745">
                  <c:v>3.8</c:v>
                </c:pt>
                <c:pt idx="2746">
                  <c:v>4</c:v>
                </c:pt>
                <c:pt idx="2747">
                  <c:v>3.8</c:v>
                </c:pt>
                <c:pt idx="2748">
                  <c:v>3.7</c:v>
                </c:pt>
                <c:pt idx="2749">
                  <c:v>3.7</c:v>
                </c:pt>
                <c:pt idx="2750">
                  <c:v>3.9</c:v>
                </c:pt>
                <c:pt idx="2751">
                  <c:v>4.5</c:v>
                </c:pt>
                <c:pt idx="2752">
                  <c:v>6.2</c:v>
                </c:pt>
                <c:pt idx="2753">
                  <c:v>6.3</c:v>
                </c:pt>
                <c:pt idx="2754">
                  <c:v>6.2</c:v>
                </c:pt>
                <c:pt idx="2755">
                  <c:v>6.2</c:v>
                </c:pt>
                <c:pt idx="2756">
                  <c:v>6.3</c:v>
                </c:pt>
                <c:pt idx="2757">
                  <c:v>6.4</c:v>
                </c:pt>
                <c:pt idx="2758">
                  <c:v>6.6</c:v>
                </c:pt>
                <c:pt idx="2759">
                  <c:v>6.6</c:v>
                </c:pt>
                <c:pt idx="2760">
                  <c:v>6.2</c:v>
                </c:pt>
                <c:pt idx="2761">
                  <c:v>6</c:v>
                </c:pt>
                <c:pt idx="2762">
                  <c:v>5.9</c:v>
                </c:pt>
                <c:pt idx="2763">
                  <c:v>5.6</c:v>
                </c:pt>
                <c:pt idx="2764">
                  <c:v>5.5</c:v>
                </c:pt>
                <c:pt idx="2765">
                  <c:v>5.3</c:v>
                </c:pt>
                <c:pt idx="2766">
                  <c:v>5.2</c:v>
                </c:pt>
                <c:pt idx="2767">
                  <c:v>5.4</c:v>
                </c:pt>
                <c:pt idx="2768">
                  <c:v>5.2</c:v>
                </c:pt>
                <c:pt idx="2769">
                  <c:v>5.3</c:v>
                </c:pt>
                <c:pt idx="2770">
                  <c:v>5.3</c:v>
                </c:pt>
                <c:pt idx="2771">
                  <c:v>4.9</c:v>
                </c:pt>
                <c:pt idx="2772">
                  <c:v>4.8</c:v>
                </c:pt>
                <c:pt idx="2773">
                  <c:v>4.7</c:v>
                </c:pt>
                <c:pt idx="2774">
                  <c:v>4.7</c:v>
                </c:pt>
                <c:pt idx="2775">
                  <c:v>4.6</c:v>
                </c:pt>
                <c:pt idx="2776">
                  <c:v>4.7</c:v>
                </c:pt>
                <c:pt idx="2777">
                  <c:v>4.8</c:v>
                </c:pt>
                <c:pt idx="2778">
                  <c:v>4.5</c:v>
                </c:pt>
                <c:pt idx="2779">
                  <c:v>4.7</c:v>
                </c:pt>
                <c:pt idx="2780">
                  <c:v>4.8</c:v>
                </c:pt>
                <c:pt idx="2781">
                  <c:v>4.7</c:v>
                </c:pt>
                <c:pt idx="2782">
                  <c:v>4.7</c:v>
                </c:pt>
                <c:pt idx="2783">
                  <c:v>4.5</c:v>
                </c:pt>
                <c:pt idx="2784">
                  <c:v>4.4</c:v>
                </c:pt>
                <c:pt idx="2785">
                  <c:v>4.4</c:v>
                </c:pt>
                <c:pt idx="2786">
                  <c:v>4.3</c:v>
                </c:pt>
                <c:pt idx="2787">
                  <c:v>4.4</c:v>
                </c:pt>
                <c:pt idx="2788">
                  <c:v>4.3</c:v>
                </c:pt>
                <c:pt idx="2789">
                  <c:v>4</c:v>
                </c:pt>
                <c:pt idx="2790">
                  <c:v>4.1</c:v>
                </c:pt>
                <c:pt idx="2791">
                  <c:v>3.8</c:v>
                </c:pt>
                <c:pt idx="2792">
                  <c:v>3.9</c:v>
                </c:pt>
                <c:pt idx="2793">
                  <c:v>3.9</c:v>
                </c:pt>
                <c:pt idx="2794">
                  <c:v>4.1</c:v>
                </c:pt>
                <c:pt idx="2795">
                  <c:v>4</c:v>
                </c:pt>
                <c:pt idx="2796">
                  <c:v>4</c:v>
                </c:pt>
                <c:pt idx="2797">
                  <c:v>3.9</c:v>
                </c:pt>
                <c:pt idx="2798">
                  <c:v>3.8</c:v>
                </c:pt>
                <c:pt idx="2799">
                  <c:v>4</c:v>
                </c:pt>
                <c:pt idx="2800">
                  <c:v>3.9</c:v>
                </c:pt>
                <c:pt idx="2801">
                  <c:v>4.2</c:v>
                </c:pt>
                <c:pt idx="2802">
                  <c:v>4.2</c:v>
                </c:pt>
                <c:pt idx="2803">
                  <c:v>4</c:v>
                </c:pt>
                <c:pt idx="2804">
                  <c:v>4.1</c:v>
                </c:pt>
                <c:pt idx="2805">
                  <c:v>4.1</c:v>
                </c:pt>
                <c:pt idx="2806">
                  <c:v>3.7</c:v>
                </c:pt>
                <c:pt idx="2807">
                  <c:v>3.6</c:v>
                </c:pt>
                <c:pt idx="2808">
                  <c:v>3.6</c:v>
                </c:pt>
                <c:pt idx="2809">
                  <c:v>3.5</c:v>
                </c:pt>
                <c:pt idx="2810">
                  <c:v>3.1</c:v>
                </c:pt>
                <c:pt idx="2811">
                  <c:v>3</c:v>
                </c:pt>
                <c:pt idx="2812">
                  <c:v>3.1</c:v>
                </c:pt>
                <c:pt idx="2813">
                  <c:v>2.7</c:v>
                </c:pt>
                <c:pt idx="2814">
                  <c:v>3</c:v>
                </c:pt>
                <c:pt idx="2815">
                  <c:v>2.7</c:v>
                </c:pt>
                <c:pt idx="2816">
                  <c:v>2.7</c:v>
                </c:pt>
                <c:pt idx="2817">
                  <c:v>2.3</c:v>
                </c:pt>
                <c:pt idx="2818">
                  <c:v>2.2</c:v>
                </c:pt>
                <c:pt idx="2819">
                  <c:v>2</c:v>
                </c:pt>
                <c:pt idx="2820">
                  <c:v>1.8</c:v>
                </c:pt>
                <c:pt idx="2821">
                  <c:v>1.9</c:v>
                </c:pt>
                <c:pt idx="2822">
                  <c:v>2</c:v>
                </c:pt>
                <c:pt idx="2823">
                  <c:v>1.8</c:v>
                </c:pt>
                <c:pt idx="2824">
                  <c:v>1.9</c:v>
                </c:pt>
                <c:pt idx="2825">
                  <c:v>1.8</c:v>
                </c:pt>
                <c:pt idx="2826">
                  <c:v>1.7</c:v>
                </c:pt>
                <c:pt idx="2827">
                  <c:v>1.5</c:v>
                </c:pt>
                <c:pt idx="2828">
                  <c:v>1.2</c:v>
                </c:pt>
                <c:pt idx="2829">
                  <c:v>1.2</c:v>
                </c:pt>
                <c:pt idx="2830">
                  <c:v>1.2</c:v>
                </c:pt>
                <c:pt idx="2831">
                  <c:v>1.3</c:v>
                </c:pt>
                <c:pt idx="2832">
                  <c:v>1.2</c:v>
                </c:pt>
                <c:pt idx="2833">
                  <c:v>0.9</c:v>
                </c:pt>
                <c:pt idx="2834">
                  <c:v>1</c:v>
                </c:pt>
                <c:pt idx="2835">
                  <c:v>0.9</c:v>
                </c:pt>
                <c:pt idx="2836">
                  <c:v>0.9</c:v>
                </c:pt>
                <c:pt idx="2837">
                  <c:v>1</c:v>
                </c:pt>
                <c:pt idx="2838">
                  <c:v>1</c:v>
                </c:pt>
                <c:pt idx="2839">
                  <c:v>1.1</c:v>
                </c:pt>
                <c:pt idx="2840">
                  <c:v>1.2</c:v>
                </c:pt>
                <c:pt idx="2841">
                  <c:v>0.9</c:v>
                </c:pt>
                <c:pt idx="2842">
                  <c:v>0.8</c:v>
                </c:pt>
                <c:pt idx="2843">
                  <c:v>0.6</c:v>
                </c:pt>
                <c:pt idx="2844">
                  <c:v>0.8</c:v>
                </c:pt>
                <c:pt idx="2845">
                  <c:v>1</c:v>
                </c:pt>
                <c:pt idx="2846">
                  <c:v>1.3</c:v>
                </c:pt>
                <c:pt idx="2847">
                  <c:v>1.5</c:v>
                </c:pt>
                <c:pt idx="2848">
                  <c:v>1.8</c:v>
                </c:pt>
                <c:pt idx="2849">
                  <c:v>1.7</c:v>
                </c:pt>
                <c:pt idx="2850">
                  <c:v>1.3</c:v>
                </c:pt>
                <c:pt idx="2851">
                  <c:v>1.6</c:v>
                </c:pt>
                <c:pt idx="2852">
                  <c:v>1.6</c:v>
                </c:pt>
                <c:pt idx="2853">
                  <c:v>1.6</c:v>
                </c:pt>
                <c:pt idx="2854">
                  <c:v>1.7</c:v>
                </c:pt>
                <c:pt idx="2855">
                  <c:v>1.8</c:v>
                </c:pt>
                <c:pt idx="2856">
                  <c:v>1.8</c:v>
                </c:pt>
                <c:pt idx="2857">
                  <c:v>1.9</c:v>
                </c:pt>
                <c:pt idx="2858">
                  <c:v>2</c:v>
                </c:pt>
                <c:pt idx="2859">
                  <c:v>1.9</c:v>
                </c:pt>
                <c:pt idx="2860">
                  <c:v>1.9</c:v>
                </c:pt>
                <c:pt idx="2861">
                  <c:v>2</c:v>
                </c:pt>
                <c:pt idx="2862">
                  <c:v>1.9</c:v>
                </c:pt>
                <c:pt idx="2863">
                  <c:v>1.9</c:v>
                </c:pt>
                <c:pt idx="2864">
                  <c:v>2</c:v>
                </c:pt>
                <c:pt idx="2865">
                  <c:v>1.7</c:v>
                </c:pt>
                <c:pt idx="2866">
                  <c:v>0.8</c:v>
                </c:pt>
                <c:pt idx="2867">
                  <c:v>0.8</c:v>
                </c:pt>
                <c:pt idx="2868">
                  <c:v>0.5</c:v>
                </c:pt>
                <c:pt idx="2869">
                  <c:v>0.3</c:v>
                </c:pt>
                <c:pt idx="2870">
                  <c:v>0.2</c:v>
                </c:pt>
                <c:pt idx="2871">
                  <c:v>0.2</c:v>
                </c:pt>
                <c:pt idx="2872">
                  <c:v>0.2</c:v>
                </c:pt>
                <c:pt idx="2873">
                  <c:v>0.3</c:v>
                </c:pt>
                <c:pt idx="2874">
                  <c:v>0.5</c:v>
                </c:pt>
                <c:pt idx="2875">
                  <c:v>0.5</c:v>
                </c:pt>
                <c:pt idx="2876">
                  <c:v>0.6</c:v>
                </c:pt>
                <c:pt idx="2877">
                  <c:v>0.6</c:v>
                </c:pt>
                <c:pt idx="2878">
                  <c:v>0.6</c:v>
                </c:pt>
                <c:pt idx="2879">
                  <c:v>0.5</c:v>
                </c:pt>
                <c:pt idx="2880">
                  <c:v>0.4</c:v>
                </c:pt>
                <c:pt idx="2881">
                  <c:v>0.4</c:v>
                </c:pt>
                <c:pt idx="2882">
                  <c:v>0.4</c:v>
                </c:pt>
                <c:pt idx="2883">
                  <c:v>0.5</c:v>
                </c:pt>
                <c:pt idx="2884">
                  <c:v>0.5</c:v>
                </c:pt>
                <c:pt idx="2885">
                  <c:v>0.5</c:v>
                </c:pt>
                <c:pt idx="2886">
                  <c:v>0.6</c:v>
                </c:pt>
                <c:pt idx="2887">
                  <c:v>1</c:v>
                </c:pt>
                <c:pt idx="2888">
                  <c:v>0.9</c:v>
                </c:pt>
                <c:pt idx="2889">
                  <c:v>0.9</c:v>
                </c:pt>
                <c:pt idx="2890">
                  <c:v>1.9</c:v>
                </c:pt>
                <c:pt idx="2891">
                  <c:v>1.5</c:v>
                </c:pt>
                <c:pt idx="2892">
                  <c:v>1.2</c:v>
                </c:pt>
                <c:pt idx="2893">
                  <c:v>1.4</c:v>
                </c:pt>
                <c:pt idx="2894">
                  <c:v>1</c:v>
                </c:pt>
                <c:pt idx="2895">
                  <c:v>0.7</c:v>
                </c:pt>
                <c:pt idx="2896">
                  <c:v>0.5</c:v>
                </c:pt>
                <c:pt idx="2897">
                  <c:v>0.6</c:v>
                </c:pt>
                <c:pt idx="2898">
                  <c:v>0.7</c:v>
                </c:pt>
                <c:pt idx="2899">
                  <c:v>0.9</c:v>
                </c:pt>
                <c:pt idx="2900">
                  <c:v>0.6</c:v>
                </c:pt>
                <c:pt idx="2901">
                  <c:v>0.7</c:v>
                </c:pt>
                <c:pt idx="2902">
                  <c:v>0.3</c:v>
                </c:pt>
                <c:pt idx="2903">
                  <c:v>0.5</c:v>
                </c:pt>
                <c:pt idx="2904">
                  <c:v>0.6</c:v>
                </c:pt>
                <c:pt idx="2905">
                  <c:v>0.7</c:v>
                </c:pt>
                <c:pt idx="2906">
                  <c:v>0.7</c:v>
                </c:pt>
                <c:pt idx="2907">
                  <c:v>0.6</c:v>
                </c:pt>
                <c:pt idx="2908">
                  <c:v>1.2</c:v>
                </c:pt>
                <c:pt idx="2909">
                  <c:v>1.7</c:v>
                </c:pt>
                <c:pt idx="2910">
                  <c:v>2.1</c:v>
                </c:pt>
                <c:pt idx="2911">
                  <c:v>1.6</c:v>
                </c:pt>
                <c:pt idx="2912">
                  <c:v>1.6</c:v>
                </c:pt>
                <c:pt idx="2913">
                  <c:v>1.4</c:v>
                </c:pt>
                <c:pt idx="2914">
                  <c:v>1.6</c:v>
                </c:pt>
                <c:pt idx="2915">
                  <c:v>1.5</c:v>
                </c:pt>
                <c:pt idx="2916">
                  <c:v>1.7</c:v>
                </c:pt>
                <c:pt idx="2917">
                  <c:v>1.9</c:v>
                </c:pt>
                <c:pt idx="2918">
                  <c:v>2.5</c:v>
                </c:pt>
                <c:pt idx="2919">
                  <c:v>2.7</c:v>
                </c:pt>
                <c:pt idx="2920">
                  <c:v>2.8</c:v>
                </c:pt>
                <c:pt idx="2921">
                  <c:v>2.1</c:v>
                </c:pt>
                <c:pt idx="2922">
                  <c:v>1.5</c:v>
                </c:pt>
                <c:pt idx="2923">
                  <c:v>1.3</c:v>
                </c:pt>
                <c:pt idx="2924">
                  <c:v>1.3</c:v>
                </c:pt>
                <c:pt idx="2925">
                  <c:v>1.4</c:v>
                </c:pt>
                <c:pt idx="2926">
                  <c:v>2.1</c:v>
                </c:pt>
                <c:pt idx="2927">
                  <c:v>2.9</c:v>
                </c:pt>
                <c:pt idx="2928">
                  <c:v>3.3</c:v>
                </c:pt>
                <c:pt idx="2929">
                  <c:v>3.6</c:v>
                </c:pt>
                <c:pt idx="2930">
                  <c:v>3.7</c:v>
                </c:pt>
                <c:pt idx="2931">
                  <c:v>3.8</c:v>
                </c:pt>
                <c:pt idx="2932">
                  <c:v>3.2</c:v>
                </c:pt>
                <c:pt idx="2933">
                  <c:v>3.3</c:v>
                </c:pt>
                <c:pt idx="2934">
                  <c:v>3.1</c:v>
                </c:pt>
                <c:pt idx="2935">
                  <c:v>3.6</c:v>
                </c:pt>
                <c:pt idx="2936">
                  <c:v>3.3</c:v>
                </c:pt>
                <c:pt idx="2937">
                  <c:v>3.3</c:v>
                </c:pt>
                <c:pt idx="2938">
                  <c:v>3.7</c:v>
                </c:pt>
                <c:pt idx="2939">
                  <c:v>4.4</c:v>
                </c:pt>
                <c:pt idx="2940">
                  <c:v>3.8</c:v>
                </c:pt>
                <c:pt idx="2941">
                  <c:v>3.6</c:v>
                </c:pt>
                <c:pt idx="2942">
                  <c:v>3.6</c:v>
                </c:pt>
                <c:pt idx="2943">
                  <c:v>3</c:v>
                </c:pt>
                <c:pt idx="2944">
                  <c:v>1.8</c:v>
                </c:pt>
                <c:pt idx="2945">
                  <c:v>1.1</c:v>
                </c:pt>
                <c:pt idx="2946">
                  <c:v>0.9</c:v>
                </c:pt>
                <c:pt idx="2947">
                  <c:v>0.4</c:v>
                </c:pt>
                <c:pt idx="2948">
                  <c:v>1.1</c:v>
                </c:pt>
                <c:pt idx="2949">
                  <c:v>0.9</c:v>
                </c:pt>
                <c:pt idx="2950">
                  <c:v>1.8</c:v>
                </c:pt>
                <c:pt idx="2951">
                  <c:v>1.5</c:v>
                </c:pt>
                <c:pt idx="2952">
                  <c:v>1.1</c:v>
                </c:pt>
                <c:pt idx="2953">
                  <c:v>1.1</c:v>
                </c:pt>
                <c:pt idx="2954">
                  <c:v>1.4</c:v>
                </c:pt>
                <c:pt idx="2955">
                  <c:v>1.4</c:v>
                </c:pt>
                <c:pt idx="2956">
                  <c:v>1.6</c:v>
                </c:pt>
                <c:pt idx="2957">
                  <c:v>2</c:v>
                </c:pt>
                <c:pt idx="2958">
                  <c:v>2.9</c:v>
                </c:pt>
                <c:pt idx="2959">
                  <c:v>3.4</c:v>
                </c:pt>
                <c:pt idx="2960">
                  <c:v>3.6</c:v>
                </c:pt>
                <c:pt idx="2961">
                  <c:v>4.2</c:v>
                </c:pt>
                <c:pt idx="2962">
                  <c:v>4.3</c:v>
                </c:pt>
                <c:pt idx="2963">
                  <c:v>3.8</c:v>
                </c:pt>
                <c:pt idx="2964">
                  <c:v>3.9</c:v>
                </c:pt>
                <c:pt idx="2965">
                  <c:v>3.5</c:v>
                </c:pt>
                <c:pt idx="2966">
                  <c:v>3.8</c:v>
                </c:pt>
                <c:pt idx="2967">
                  <c:v>4.1</c:v>
                </c:pt>
                <c:pt idx="2968">
                  <c:v>3.9</c:v>
                </c:pt>
                <c:pt idx="2969">
                  <c:v>4.3</c:v>
                </c:pt>
                <c:pt idx="2970">
                  <c:v>4.9</c:v>
                </c:pt>
                <c:pt idx="2971">
                  <c:v>4.9</c:v>
                </c:pt>
                <c:pt idx="2972">
                  <c:v>4.6</c:v>
                </c:pt>
                <c:pt idx="2973">
                  <c:v>4.5</c:v>
                </c:pt>
                <c:pt idx="2974">
                  <c:v>4.1</c:v>
                </c:pt>
                <c:pt idx="2975">
                  <c:v>4.4</c:v>
                </c:pt>
                <c:pt idx="2976">
                  <c:v>4.5</c:v>
                </c:pt>
                <c:pt idx="2977">
                  <c:v>4</c:v>
                </c:pt>
                <c:pt idx="2978">
                  <c:v>4.7</c:v>
                </c:pt>
                <c:pt idx="2979">
                  <c:v>4.7</c:v>
                </c:pt>
                <c:pt idx="2980">
                  <c:v>4.4</c:v>
                </c:pt>
                <c:pt idx="2981">
                  <c:v>4.5</c:v>
                </c:pt>
                <c:pt idx="2982">
                  <c:v>4.5</c:v>
                </c:pt>
                <c:pt idx="2983">
                  <c:v>4.4</c:v>
                </c:pt>
                <c:pt idx="2984">
                  <c:v>4.3</c:v>
                </c:pt>
                <c:pt idx="2985">
                  <c:v>4.2</c:v>
                </c:pt>
                <c:pt idx="2986">
                  <c:v>4.2</c:v>
                </c:pt>
                <c:pt idx="2987">
                  <c:v>4</c:v>
                </c:pt>
                <c:pt idx="2988">
                  <c:v>4.1</c:v>
                </c:pt>
                <c:pt idx="2989">
                  <c:v>3.4</c:v>
                </c:pt>
                <c:pt idx="2990">
                  <c:v>3.5</c:v>
                </c:pt>
                <c:pt idx="2991">
                  <c:v>4</c:v>
                </c:pt>
                <c:pt idx="2992">
                  <c:v>3.9</c:v>
                </c:pt>
                <c:pt idx="2993">
                  <c:v>4.1</c:v>
                </c:pt>
                <c:pt idx="2994">
                  <c:v>4.2</c:v>
                </c:pt>
                <c:pt idx="2995">
                  <c:v>4</c:v>
                </c:pt>
                <c:pt idx="2996">
                  <c:v>3.7</c:v>
                </c:pt>
                <c:pt idx="2997">
                  <c:v>3.9</c:v>
                </c:pt>
                <c:pt idx="2998">
                  <c:v>3.8</c:v>
                </c:pt>
                <c:pt idx="2999">
                  <c:v>4</c:v>
                </c:pt>
                <c:pt idx="3000">
                  <c:v>3.9</c:v>
                </c:pt>
                <c:pt idx="3001">
                  <c:v>4</c:v>
                </c:pt>
                <c:pt idx="3002">
                  <c:v>3.7</c:v>
                </c:pt>
                <c:pt idx="3003">
                  <c:v>3.7</c:v>
                </c:pt>
                <c:pt idx="3004">
                  <c:v>3.5</c:v>
                </c:pt>
                <c:pt idx="3005">
                  <c:v>3.5</c:v>
                </c:pt>
                <c:pt idx="3006">
                  <c:v>3.6</c:v>
                </c:pt>
                <c:pt idx="3007">
                  <c:v>3.8</c:v>
                </c:pt>
                <c:pt idx="3008">
                  <c:v>3.5</c:v>
                </c:pt>
                <c:pt idx="3009">
                  <c:v>3.6</c:v>
                </c:pt>
                <c:pt idx="3010">
                  <c:v>3.6</c:v>
                </c:pt>
                <c:pt idx="3011">
                  <c:v>3.3</c:v>
                </c:pt>
                <c:pt idx="3012">
                  <c:v>2.7</c:v>
                </c:pt>
                <c:pt idx="3013">
                  <c:v>2.8</c:v>
                </c:pt>
                <c:pt idx="3014">
                  <c:v>3.3</c:v>
                </c:pt>
                <c:pt idx="3015">
                  <c:v>3.5</c:v>
                </c:pt>
                <c:pt idx="3016">
                  <c:v>3.7</c:v>
                </c:pt>
                <c:pt idx="3017">
                  <c:v>3.7</c:v>
                </c:pt>
                <c:pt idx="3018">
                  <c:v>3.7</c:v>
                </c:pt>
                <c:pt idx="3019">
                  <c:v>3.7</c:v>
                </c:pt>
                <c:pt idx="3020">
                  <c:v>3.5</c:v>
                </c:pt>
                <c:pt idx="3021">
                  <c:v>2</c:v>
                </c:pt>
                <c:pt idx="3022">
                  <c:v>1.7</c:v>
                </c:pt>
                <c:pt idx="3023">
                  <c:v>1.7</c:v>
                </c:pt>
                <c:pt idx="3024">
                  <c:v>2.6</c:v>
                </c:pt>
                <c:pt idx="3025">
                  <c:v>2.1</c:v>
                </c:pt>
                <c:pt idx="3026">
                  <c:v>3.6</c:v>
                </c:pt>
                <c:pt idx="3027">
                  <c:v>3.6</c:v>
                </c:pt>
                <c:pt idx="3028">
                  <c:v>3.9</c:v>
                </c:pt>
                <c:pt idx="3029">
                  <c:v>3.8</c:v>
                </c:pt>
                <c:pt idx="3030">
                  <c:v>3.9</c:v>
                </c:pt>
                <c:pt idx="3031">
                  <c:v>3.8</c:v>
                </c:pt>
                <c:pt idx="3032">
                  <c:v>3.4</c:v>
                </c:pt>
                <c:pt idx="3033">
                  <c:v>3.8</c:v>
                </c:pt>
                <c:pt idx="3034">
                  <c:v>3.8</c:v>
                </c:pt>
                <c:pt idx="3035">
                  <c:v>3.5</c:v>
                </c:pt>
                <c:pt idx="3036">
                  <c:v>3</c:v>
                </c:pt>
                <c:pt idx="3037">
                  <c:v>3.2</c:v>
                </c:pt>
                <c:pt idx="3038">
                  <c:v>2.5</c:v>
                </c:pt>
                <c:pt idx="3039">
                  <c:v>2.6</c:v>
                </c:pt>
                <c:pt idx="3040">
                  <c:v>4</c:v>
                </c:pt>
                <c:pt idx="3041">
                  <c:v>4.3</c:v>
                </c:pt>
                <c:pt idx="3042">
                  <c:v>4.1</c:v>
                </c:pt>
                <c:pt idx="3043">
                  <c:v>4.3</c:v>
                </c:pt>
                <c:pt idx="3044">
                  <c:v>3.9</c:v>
                </c:pt>
                <c:pt idx="3045">
                  <c:v>3.9</c:v>
                </c:pt>
                <c:pt idx="3046">
                  <c:v>4</c:v>
                </c:pt>
                <c:pt idx="3047">
                  <c:v>4.3</c:v>
                </c:pt>
                <c:pt idx="3048">
                  <c:v>3.8</c:v>
                </c:pt>
                <c:pt idx="3049">
                  <c:v>3.7</c:v>
                </c:pt>
                <c:pt idx="3050">
                  <c:v>3.5</c:v>
                </c:pt>
                <c:pt idx="3051">
                  <c:v>3.5</c:v>
                </c:pt>
                <c:pt idx="3052">
                  <c:v>2.7</c:v>
                </c:pt>
                <c:pt idx="3053">
                  <c:v>2.8</c:v>
                </c:pt>
                <c:pt idx="3054">
                  <c:v>3.3</c:v>
                </c:pt>
                <c:pt idx="3055">
                  <c:v>2.5</c:v>
                </c:pt>
                <c:pt idx="3056">
                  <c:v>2.3</c:v>
                </c:pt>
                <c:pt idx="3057">
                  <c:v>2.1</c:v>
                </c:pt>
                <c:pt idx="3058">
                  <c:v>2.2</c:v>
                </c:pt>
                <c:pt idx="3059">
                  <c:v>1.6</c:v>
                </c:pt>
                <c:pt idx="3060">
                  <c:v>3.3</c:v>
                </c:pt>
                <c:pt idx="3061">
                  <c:v>4</c:v>
                </c:pt>
                <c:pt idx="3062">
                  <c:v>2.7</c:v>
                </c:pt>
                <c:pt idx="3063">
                  <c:v>3.1</c:v>
                </c:pt>
                <c:pt idx="3064">
                  <c:v>2.8</c:v>
                </c:pt>
                <c:pt idx="3065">
                  <c:v>2.8</c:v>
                </c:pt>
                <c:pt idx="3066">
                  <c:v>3.6</c:v>
                </c:pt>
                <c:pt idx="3067">
                  <c:v>4</c:v>
                </c:pt>
                <c:pt idx="3068">
                  <c:v>3.7</c:v>
                </c:pt>
                <c:pt idx="3069">
                  <c:v>3.7</c:v>
                </c:pt>
                <c:pt idx="3070">
                  <c:v>4.2</c:v>
                </c:pt>
                <c:pt idx="3071">
                  <c:v>4.3</c:v>
                </c:pt>
                <c:pt idx="3072">
                  <c:v>4.1</c:v>
                </c:pt>
                <c:pt idx="3073">
                  <c:v>3.6</c:v>
                </c:pt>
                <c:pt idx="3074">
                  <c:v>3.6</c:v>
                </c:pt>
                <c:pt idx="3075">
                  <c:v>3.4</c:v>
                </c:pt>
                <c:pt idx="3076">
                  <c:v>3.9</c:v>
                </c:pt>
                <c:pt idx="3077">
                  <c:v>4</c:v>
                </c:pt>
                <c:pt idx="3078">
                  <c:v>4.5</c:v>
                </c:pt>
                <c:pt idx="3079">
                  <c:v>4.7</c:v>
                </c:pt>
                <c:pt idx="3080">
                  <c:v>5</c:v>
                </c:pt>
                <c:pt idx="3081">
                  <c:v>5</c:v>
                </c:pt>
                <c:pt idx="3082">
                  <c:v>5.4</c:v>
                </c:pt>
                <c:pt idx="3083">
                  <c:v>5.8</c:v>
                </c:pt>
                <c:pt idx="3084">
                  <c:v>5.1</c:v>
                </c:pt>
                <c:pt idx="3085">
                  <c:v>5.7</c:v>
                </c:pt>
                <c:pt idx="3086">
                  <c:v>5.4</c:v>
                </c:pt>
                <c:pt idx="3087">
                  <c:v>5</c:v>
                </c:pt>
                <c:pt idx="3088">
                  <c:v>3.9</c:v>
                </c:pt>
                <c:pt idx="3089">
                  <c:v>3</c:v>
                </c:pt>
                <c:pt idx="3090">
                  <c:v>2.4</c:v>
                </c:pt>
                <c:pt idx="3091">
                  <c:v>2.3</c:v>
                </c:pt>
                <c:pt idx="3092">
                  <c:v>3.9</c:v>
                </c:pt>
                <c:pt idx="3093">
                  <c:v>4</c:v>
                </c:pt>
                <c:pt idx="3094">
                  <c:v>4</c:v>
                </c:pt>
                <c:pt idx="3095">
                  <c:v>4.8</c:v>
                </c:pt>
                <c:pt idx="3096">
                  <c:v>4.3</c:v>
                </c:pt>
                <c:pt idx="3097">
                  <c:v>4.3</c:v>
                </c:pt>
                <c:pt idx="3098">
                  <c:v>5</c:v>
                </c:pt>
                <c:pt idx="3099">
                  <c:v>5.4</c:v>
                </c:pt>
                <c:pt idx="3100">
                  <c:v>5.9</c:v>
                </c:pt>
                <c:pt idx="3101">
                  <c:v>6.5</c:v>
                </c:pt>
                <c:pt idx="3102">
                  <c:v>6.2</c:v>
                </c:pt>
                <c:pt idx="3103">
                  <c:v>6.2</c:v>
                </c:pt>
                <c:pt idx="3104">
                  <c:v>6.3</c:v>
                </c:pt>
                <c:pt idx="3105">
                  <c:v>6.4</c:v>
                </c:pt>
                <c:pt idx="3106">
                  <c:v>6.4</c:v>
                </c:pt>
                <c:pt idx="3107">
                  <c:v>6.4</c:v>
                </c:pt>
                <c:pt idx="3108">
                  <c:v>6.5</c:v>
                </c:pt>
                <c:pt idx="3109">
                  <c:v>6.8</c:v>
                </c:pt>
                <c:pt idx="3110">
                  <c:v>6.6</c:v>
                </c:pt>
                <c:pt idx="3111">
                  <c:v>6.3</c:v>
                </c:pt>
                <c:pt idx="3112">
                  <c:v>5.9</c:v>
                </c:pt>
                <c:pt idx="3113">
                  <c:v>6.5</c:v>
                </c:pt>
                <c:pt idx="3114">
                  <c:v>6.6</c:v>
                </c:pt>
                <c:pt idx="3115">
                  <c:v>6.4</c:v>
                </c:pt>
                <c:pt idx="3116">
                  <c:v>6.4</c:v>
                </c:pt>
                <c:pt idx="3117">
                  <c:v>6.6</c:v>
                </c:pt>
                <c:pt idx="3118">
                  <c:v>6.1</c:v>
                </c:pt>
                <c:pt idx="3119">
                  <c:v>6.3</c:v>
                </c:pt>
                <c:pt idx="3120">
                  <c:v>6.3</c:v>
                </c:pt>
                <c:pt idx="3121">
                  <c:v>6.2</c:v>
                </c:pt>
                <c:pt idx="3122">
                  <c:v>6.1</c:v>
                </c:pt>
                <c:pt idx="3123">
                  <c:v>6.1</c:v>
                </c:pt>
                <c:pt idx="3124">
                  <c:v>6</c:v>
                </c:pt>
                <c:pt idx="3125">
                  <c:v>5.9</c:v>
                </c:pt>
                <c:pt idx="3126">
                  <c:v>5.9</c:v>
                </c:pt>
                <c:pt idx="3127">
                  <c:v>5.9</c:v>
                </c:pt>
                <c:pt idx="3128">
                  <c:v>5.8</c:v>
                </c:pt>
                <c:pt idx="3129">
                  <c:v>5.5</c:v>
                </c:pt>
                <c:pt idx="3130">
                  <c:v>5.4</c:v>
                </c:pt>
                <c:pt idx="3131">
                  <c:v>5.7</c:v>
                </c:pt>
                <c:pt idx="3132">
                  <c:v>5.5</c:v>
                </c:pt>
                <c:pt idx="3133">
                  <c:v>5.6</c:v>
                </c:pt>
                <c:pt idx="3134">
                  <c:v>5.4</c:v>
                </c:pt>
                <c:pt idx="3135">
                  <c:v>5.5</c:v>
                </c:pt>
                <c:pt idx="3136">
                  <c:v>5.6</c:v>
                </c:pt>
                <c:pt idx="3137">
                  <c:v>5.4</c:v>
                </c:pt>
                <c:pt idx="3138">
                  <c:v>5.4</c:v>
                </c:pt>
                <c:pt idx="3139">
                  <c:v>5.5</c:v>
                </c:pt>
                <c:pt idx="3140">
                  <c:v>5.3</c:v>
                </c:pt>
                <c:pt idx="3141">
                  <c:v>5.4</c:v>
                </c:pt>
                <c:pt idx="3142">
                  <c:v>5.4</c:v>
                </c:pt>
                <c:pt idx="3143">
                  <c:v>5.4</c:v>
                </c:pt>
                <c:pt idx="3144">
                  <c:v>5.4</c:v>
                </c:pt>
                <c:pt idx="3145">
                  <c:v>5.4</c:v>
                </c:pt>
                <c:pt idx="3146">
                  <c:v>5.3</c:v>
                </c:pt>
                <c:pt idx="3147">
                  <c:v>5.5</c:v>
                </c:pt>
                <c:pt idx="3148">
                  <c:v>5.4</c:v>
                </c:pt>
                <c:pt idx="3149">
                  <c:v>5.3</c:v>
                </c:pt>
                <c:pt idx="3150">
                  <c:v>5.4</c:v>
                </c:pt>
                <c:pt idx="3151">
                  <c:v>5.4</c:v>
                </c:pt>
                <c:pt idx="3152">
                  <c:v>5</c:v>
                </c:pt>
                <c:pt idx="3153">
                  <c:v>2.7</c:v>
                </c:pt>
                <c:pt idx="3154">
                  <c:v>2.6</c:v>
                </c:pt>
                <c:pt idx="3155">
                  <c:v>2.3</c:v>
                </c:pt>
                <c:pt idx="3156">
                  <c:v>2.3</c:v>
                </c:pt>
                <c:pt idx="3157">
                  <c:v>2.3</c:v>
                </c:pt>
                <c:pt idx="3158">
                  <c:v>2.1</c:v>
                </c:pt>
                <c:pt idx="3159">
                  <c:v>2.1</c:v>
                </c:pt>
                <c:pt idx="3160">
                  <c:v>2.2</c:v>
                </c:pt>
                <c:pt idx="3161">
                  <c:v>2.3</c:v>
                </c:pt>
                <c:pt idx="3162">
                  <c:v>2.2</c:v>
                </c:pt>
                <c:pt idx="3163">
                  <c:v>1.8</c:v>
                </c:pt>
                <c:pt idx="3164">
                  <c:v>1.8</c:v>
                </c:pt>
                <c:pt idx="3165">
                  <c:v>1.5</c:v>
                </c:pt>
                <c:pt idx="3166">
                  <c:v>1.6</c:v>
                </c:pt>
                <c:pt idx="3167">
                  <c:v>1.4</c:v>
                </c:pt>
                <c:pt idx="3168">
                  <c:v>1.5</c:v>
                </c:pt>
                <c:pt idx="3169">
                  <c:v>1.3</c:v>
                </c:pt>
                <c:pt idx="3170">
                  <c:v>1.3</c:v>
                </c:pt>
                <c:pt idx="3171">
                  <c:v>1.1</c:v>
                </c:pt>
                <c:pt idx="3172">
                  <c:v>0.9</c:v>
                </c:pt>
                <c:pt idx="3173">
                  <c:v>0.9</c:v>
                </c:pt>
                <c:pt idx="3174">
                  <c:v>0.9</c:v>
                </c:pt>
                <c:pt idx="3175">
                  <c:v>0.8</c:v>
                </c:pt>
                <c:pt idx="3176">
                  <c:v>0.7</c:v>
                </c:pt>
                <c:pt idx="3177">
                  <c:v>0.9</c:v>
                </c:pt>
                <c:pt idx="3178">
                  <c:v>0.9</c:v>
                </c:pt>
                <c:pt idx="3179">
                  <c:v>0.8</c:v>
                </c:pt>
                <c:pt idx="3180">
                  <c:v>0.8</c:v>
                </c:pt>
                <c:pt idx="3181">
                  <c:v>0.9</c:v>
                </c:pt>
                <c:pt idx="3182">
                  <c:v>0.8</c:v>
                </c:pt>
                <c:pt idx="3183">
                  <c:v>0.7</c:v>
                </c:pt>
                <c:pt idx="3184">
                  <c:v>0.6</c:v>
                </c:pt>
                <c:pt idx="3185">
                  <c:v>0.6</c:v>
                </c:pt>
                <c:pt idx="3186">
                  <c:v>0.7</c:v>
                </c:pt>
                <c:pt idx="3187">
                  <c:v>0.7</c:v>
                </c:pt>
                <c:pt idx="3188">
                  <c:v>0.9</c:v>
                </c:pt>
                <c:pt idx="3189">
                  <c:v>0.6</c:v>
                </c:pt>
                <c:pt idx="3190">
                  <c:v>0.6</c:v>
                </c:pt>
                <c:pt idx="3191">
                  <c:v>0.8</c:v>
                </c:pt>
                <c:pt idx="3192">
                  <c:v>1.1</c:v>
                </c:pt>
                <c:pt idx="3193">
                  <c:v>1.1</c:v>
                </c:pt>
                <c:pt idx="3194">
                  <c:v>1.3</c:v>
                </c:pt>
                <c:pt idx="3195">
                  <c:v>1.8</c:v>
                </c:pt>
                <c:pt idx="3196">
                  <c:v>2</c:v>
                </c:pt>
                <c:pt idx="3197">
                  <c:v>2.5</c:v>
                </c:pt>
                <c:pt idx="3198">
                  <c:v>2.8</c:v>
                </c:pt>
                <c:pt idx="3199">
                  <c:v>2.9</c:v>
                </c:pt>
                <c:pt idx="3200">
                  <c:v>3</c:v>
                </c:pt>
                <c:pt idx="3201">
                  <c:v>3.2</c:v>
                </c:pt>
                <c:pt idx="3202">
                  <c:v>2.9</c:v>
                </c:pt>
                <c:pt idx="3203">
                  <c:v>3.3</c:v>
                </c:pt>
                <c:pt idx="3204">
                  <c:v>3.1</c:v>
                </c:pt>
                <c:pt idx="3205">
                  <c:v>3.1</c:v>
                </c:pt>
                <c:pt idx="3206">
                  <c:v>3.2</c:v>
                </c:pt>
                <c:pt idx="3207">
                  <c:v>3</c:v>
                </c:pt>
                <c:pt idx="3208">
                  <c:v>3.2</c:v>
                </c:pt>
                <c:pt idx="3209">
                  <c:v>3.5</c:v>
                </c:pt>
                <c:pt idx="3210">
                  <c:v>3.4</c:v>
                </c:pt>
                <c:pt idx="3211">
                  <c:v>3.6</c:v>
                </c:pt>
                <c:pt idx="3212">
                  <c:v>3.6</c:v>
                </c:pt>
                <c:pt idx="3213">
                  <c:v>3.9</c:v>
                </c:pt>
                <c:pt idx="3214">
                  <c:v>4.1</c:v>
                </c:pt>
                <c:pt idx="3215">
                  <c:v>4.5</c:v>
                </c:pt>
                <c:pt idx="3216">
                  <c:v>4.7</c:v>
                </c:pt>
                <c:pt idx="3217">
                  <c:v>5</c:v>
                </c:pt>
                <c:pt idx="3218">
                  <c:v>5.1</c:v>
                </c:pt>
                <c:pt idx="3219">
                  <c:v>5.2</c:v>
                </c:pt>
                <c:pt idx="3220">
                  <c:v>5.2</c:v>
                </c:pt>
                <c:pt idx="3221">
                  <c:v>5.3</c:v>
                </c:pt>
                <c:pt idx="3222">
                  <c:v>5.3</c:v>
                </c:pt>
                <c:pt idx="3223">
                  <c:v>5.4</c:v>
                </c:pt>
                <c:pt idx="3224">
                  <c:v>5.5</c:v>
                </c:pt>
                <c:pt idx="3225">
                  <c:v>5.7</c:v>
                </c:pt>
                <c:pt idx="3226">
                  <c:v>5.7</c:v>
                </c:pt>
                <c:pt idx="3227">
                  <c:v>5.7</c:v>
                </c:pt>
                <c:pt idx="3228">
                  <c:v>5.6</c:v>
                </c:pt>
                <c:pt idx="3229">
                  <c:v>5.7</c:v>
                </c:pt>
                <c:pt idx="3230">
                  <c:v>5.7</c:v>
                </c:pt>
                <c:pt idx="3231">
                  <c:v>5.9</c:v>
                </c:pt>
                <c:pt idx="3232">
                  <c:v>6</c:v>
                </c:pt>
                <c:pt idx="3233">
                  <c:v>6</c:v>
                </c:pt>
                <c:pt idx="3234">
                  <c:v>6.2</c:v>
                </c:pt>
                <c:pt idx="3235">
                  <c:v>6.3</c:v>
                </c:pt>
                <c:pt idx="3236">
                  <c:v>6.6</c:v>
                </c:pt>
                <c:pt idx="3237">
                  <c:v>6.8</c:v>
                </c:pt>
                <c:pt idx="3238">
                  <c:v>6.9</c:v>
                </c:pt>
                <c:pt idx="3239">
                  <c:v>6.3</c:v>
                </c:pt>
                <c:pt idx="3240">
                  <c:v>6.1</c:v>
                </c:pt>
                <c:pt idx="3241">
                  <c:v>6.1</c:v>
                </c:pt>
                <c:pt idx="3242">
                  <c:v>5.9</c:v>
                </c:pt>
                <c:pt idx="3243">
                  <c:v>6.1</c:v>
                </c:pt>
                <c:pt idx="3244">
                  <c:v>6.5</c:v>
                </c:pt>
                <c:pt idx="3245">
                  <c:v>7.4</c:v>
                </c:pt>
                <c:pt idx="3246">
                  <c:v>7.5</c:v>
                </c:pt>
                <c:pt idx="3247">
                  <c:v>7.6</c:v>
                </c:pt>
                <c:pt idx="3248">
                  <c:v>7.8</c:v>
                </c:pt>
                <c:pt idx="3249">
                  <c:v>7.8</c:v>
                </c:pt>
                <c:pt idx="3250">
                  <c:v>7.7</c:v>
                </c:pt>
                <c:pt idx="3251">
                  <c:v>7.8</c:v>
                </c:pt>
                <c:pt idx="3252">
                  <c:v>7.8</c:v>
                </c:pt>
                <c:pt idx="3253">
                  <c:v>7.2</c:v>
                </c:pt>
                <c:pt idx="3254">
                  <c:v>7.3</c:v>
                </c:pt>
                <c:pt idx="3255">
                  <c:v>7.4</c:v>
                </c:pt>
                <c:pt idx="3256">
                  <c:v>7.5</c:v>
                </c:pt>
                <c:pt idx="3257">
                  <c:v>7.1</c:v>
                </c:pt>
                <c:pt idx="3258">
                  <c:v>7.1</c:v>
                </c:pt>
                <c:pt idx="3259">
                  <c:v>7</c:v>
                </c:pt>
                <c:pt idx="3260">
                  <c:v>7.3</c:v>
                </c:pt>
                <c:pt idx="3261">
                  <c:v>7</c:v>
                </c:pt>
                <c:pt idx="3262">
                  <c:v>6.9</c:v>
                </c:pt>
                <c:pt idx="3263">
                  <c:v>7</c:v>
                </c:pt>
                <c:pt idx="3264">
                  <c:v>7</c:v>
                </c:pt>
                <c:pt idx="3265">
                  <c:v>6.9</c:v>
                </c:pt>
                <c:pt idx="3266">
                  <c:v>7.1</c:v>
                </c:pt>
                <c:pt idx="3267">
                  <c:v>7</c:v>
                </c:pt>
                <c:pt idx="3268">
                  <c:v>6.9</c:v>
                </c:pt>
                <c:pt idx="3269">
                  <c:v>6.9</c:v>
                </c:pt>
                <c:pt idx="3270">
                  <c:v>7</c:v>
                </c:pt>
                <c:pt idx="3271">
                  <c:v>6.9</c:v>
                </c:pt>
                <c:pt idx="3272">
                  <c:v>6.8</c:v>
                </c:pt>
                <c:pt idx="3273">
                  <c:v>6.7</c:v>
                </c:pt>
                <c:pt idx="3274">
                  <c:v>6.6</c:v>
                </c:pt>
                <c:pt idx="3275">
                  <c:v>6.5</c:v>
                </c:pt>
                <c:pt idx="3276">
                  <c:v>6.1</c:v>
                </c:pt>
                <c:pt idx="3277">
                  <c:v>6</c:v>
                </c:pt>
                <c:pt idx="3278">
                  <c:v>5.2</c:v>
                </c:pt>
                <c:pt idx="3279">
                  <c:v>5.4</c:v>
                </c:pt>
                <c:pt idx="3280">
                  <c:v>4.9</c:v>
                </c:pt>
                <c:pt idx="3281">
                  <c:v>4.6</c:v>
                </c:pt>
                <c:pt idx="3282">
                  <c:v>4.4</c:v>
                </c:pt>
                <c:pt idx="3283">
                  <c:v>4</c:v>
                </c:pt>
                <c:pt idx="3284">
                  <c:v>3.8</c:v>
                </c:pt>
                <c:pt idx="3285">
                  <c:v>3.7</c:v>
                </c:pt>
                <c:pt idx="3286">
                  <c:v>3.5</c:v>
                </c:pt>
                <c:pt idx="3287">
                  <c:v>3.4</c:v>
                </c:pt>
                <c:pt idx="3288">
                  <c:v>3.2</c:v>
                </c:pt>
                <c:pt idx="3289">
                  <c:v>3.3</c:v>
                </c:pt>
                <c:pt idx="3290">
                  <c:v>2.9</c:v>
                </c:pt>
                <c:pt idx="3291">
                  <c:v>2.8</c:v>
                </c:pt>
                <c:pt idx="3292">
                  <c:v>2.7</c:v>
                </c:pt>
                <c:pt idx="3293">
                  <c:v>2.5</c:v>
                </c:pt>
                <c:pt idx="3294">
                  <c:v>2.5</c:v>
                </c:pt>
                <c:pt idx="3295">
                  <c:v>2.7</c:v>
                </c:pt>
                <c:pt idx="3296">
                  <c:v>2.7</c:v>
                </c:pt>
                <c:pt idx="3297">
                  <c:v>2.8</c:v>
                </c:pt>
                <c:pt idx="3298">
                  <c:v>2.9</c:v>
                </c:pt>
                <c:pt idx="3299">
                  <c:v>3</c:v>
                </c:pt>
                <c:pt idx="3300">
                  <c:v>2.8</c:v>
                </c:pt>
                <c:pt idx="3301">
                  <c:v>2.7</c:v>
                </c:pt>
                <c:pt idx="3302">
                  <c:v>2.7</c:v>
                </c:pt>
                <c:pt idx="3303">
                  <c:v>2.7</c:v>
                </c:pt>
                <c:pt idx="3304">
                  <c:v>2.6</c:v>
                </c:pt>
                <c:pt idx="3305">
                  <c:v>1.6</c:v>
                </c:pt>
                <c:pt idx="3306">
                  <c:v>1.5</c:v>
                </c:pt>
                <c:pt idx="3307">
                  <c:v>1.7</c:v>
                </c:pt>
                <c:pt idx="3308">
                  <c:v>1.9</c:v>
                </c:pt>
                <c:pt idx="3309">
                  <c:v>1.8</c:v>
                </c:pt>
                <c:pt idx="3310">
                  <c:v>2</c:v>
                </c:pt>
                <c:pt idx="3311">
                  <c:v>2</c:v>
                </c:pt>
                <c:pt idx="3312">
                  <c:v>1.8</c:v>
                </c:pt>
                <c:pt idx="3313">
                  <c:v>1.5</c:v>
                </c:pt>
                <c:pt idx="3314">
                  <c:v>1.8</c:v>
                </c:pt>
                <c:pt idx="3315">
                  <c:v>1.7</c:v>
                </c:pt>
                <c:pt idx="3316">
                  <c:v>1.8</c:v>
                </c:pt>
                <c:pt idx="3317">
                  <c:v>1.6</c:v>
                </c:pt>
                <c:pt idx="3318">
                  <c:v>1.6</c:v>
                </c:pt>
                <c:pt idx="3319">
                  <c:v>1.8</c:v>
                </c:pt>
                <c:pt idx="3320">
                  <c:v>1.9</c:v>
                </c:pt>
                <c:pt idx="3321">
                  <c:v>2.1</c:v>
                </c:pt>
                <c:pt idx="3322">
                  <c:v>2.1</c:v>
                </c:pt>
                <c:pt idx="3323">
                  <c:v>1.4</c:v>
                </c:pt>
                <c:pt idx="3324">
                  <c:v>1.7</c:v>
                </c:pt>
                <c:pt idx="3325">
                  <c:v>0.7</c:v>
                </c:pt>
                <c:pt idx="3326">
                  <c:v>1.1</c:v>
                </c:pt>
                <c:pt idx="3327">
                  <c:v>1.2</c:v>
                </c:pt>
                <c:pt idx="3328">
                  <c:v>1.4</c:v>
                </c:pt>
                <c:pt idx="3329">
                  <c:v>1.3</c:v>
                </c:pt>
                <c:pt idx="3330">
                  <c:v>1.3</c:v>
                </c:pt>
                <c:pt idx="3331">
                  <c:v>1.7</c:v>
                </c:pt>
                <c:pt idx="3332">
                  <c:v>1.8</c:v>
                </c:pt>
                <c:pt idx="3333">
                  <c:v>1.6</c:v>
                </c:pt>
                <c:pt idx="3334">
                  <c:v>1.7</c:v>
                </c:pt>
                <c:pt idx="3335">
                  <c:v>1.6</c:v>
                </c:pt>
                <c:pt idx="3336">
                  <c:v>0.9</c:v>
                </c:pt>
                <c:pt idx="3337">
                  <c:v>1.4</c:v>
                </c:pt>
                <c:pt idx="3338">
                  <c:v>1.6</c:v>
                </c:pt>
                <c:pt idx="3339">
                  <c:v>1.7</c:v>
                </c:pt>
                <c:pt idx="3340">
                  <c:v>1.3</c:v>
                </c:pt>
                <c:pt idx="3341">
                  <c:v>1.8</c:v>
                </c:pt>
                <c:pt idx="3342">
                  <c:v>2</c:v>
                </c:pt>
                <c:pt idx="3343">
                  <c:v>1.7</c:v>
                </c:pt>
                <c:pt idx="3344">
                  <c:v>1.4</c:v>
                </c:pt>
                <c:pt idx="3345">
                  <c:v>1.7</c:v>
                </c:pt>
                <c:pt idx="3346">
                  <c:v>2.2</c:v>
                </c:pt>
                <c:pt idx="3347">
                  <c:v>2.4</c:v>
                </c:pt>
                <c:pt idx="3348">
                  <c:v>2.6</c:v>
                </c:pt>
                <c:pt idx="3349">
                  <c:v>2.1</c:v>
                </c:pt>
                <c:pt idx="3350">
                  <c:v>2.3</c:v>
                </c:pt>
                <c:pt idx="3351">
                  <c:v>2.8</c:v>
                </c:pt>
                <c:pt idx="3352">
                  <c:v>3.5</c:v>
                </c:pt>
                <c:pt idx="3353">
                  <c:v>4.3</c:v>
                </c:pt>
                <c:pt idx="3354">
                  <c:v>4.4</c:v>
                </c:pt>
                <c:pt idx="3355">
                  <c:v>4.5</c:v>
                </c:pt>
                <c:pt idx="3356">
                  <c:v>4.5</c:v>
                </c:pt>
                <c:pt idx="3357">
                  <c:v>4.7</c:v>
                </c:pt>
                <c:pt idx="3358">
                  <c:v>5.1</c:v>
                </c:pt>
                <c:pt idx="3359">
                  <c:v>5.4</c:v>
                </c:pt>
                <c:pt idx="3360">
                  <c:v>5.9</c:v>
                </c:pt>
                <c:pt idx="3361">
                  <c:v>6.2</c:v>
                </c:pt>
                <c:pt idx="3362">
                  <c:v>6.3</c:v>
                </c:pt>
                <c:pt idx="3363">
                  <c:v>6.9</c:v>
                </c:pt>
                <c:pt idx="3364">
                  <c:v>6.9</c:v>
                </c:pt>
                <c:pt idx="3365">
                  <c:v>7.1</c:v>
                </c:pt>
                <c:pt idx="3366">
                  <c:v>7</c:v>
                </c:pt>
                <c:pt idx="3367">
                  <c:v>7.6</c:v>
                </c:pt>
                <c:pt idx="3368">
                  <c:v>7.3</c:v>
                </c:pt>
                <c:pt idx="3369">
                  <c:v>7.8</c:v>
                </c:pt>
                <c:pt idx="3370">
                  <c:v>7.7</c:v>
                </c:pt>
                <c:pt idx="3371">
                  <c:v>7.7</c:v>
                </c:pt>
                <c:pt idx="3372">
                  <c:v>7.8</c:v>
                </c:pt>
                <c:pt idx="3373">
                  <c:v>7.8</c:v>
                </c:pt>
                <c:pt idx="3374">
                  <c:v>8</c:v>
                </c:pt>
                <c:pt idx="3375">
                  <c:v>8.4</c:v>
                </c:pt>
                <c:pt idx="3376">
                  <c:v>8.3</c:v>
                </c:pt>
                <c:pt idx="3377">
                  <c:v>8.3</c:v>
                </c:pt>
                <c:pt idx="3378">
                  <c:v>8.2</c:v>
                </c:pt>
                <c:pt idx="3379">
                  <c:v>8.4</c:v>
                </c:pt>
                <c:pt idx="3380">
                  <c:v>8.4</c:v>
                </c:pt>
                <c:pt idx="3381">
                  <c:v>8.8</c:v>
                </c:pt>
                <c:pt idx="3382">
                  <c:v>8.7</c:v>
                </c:pt>
                <c:pt idx="3383">
                  <c:v>8.6</c:v>
                </c:pt>
                <c:pt idx="3384">
                  <c:v>8.9</c:v>
                </c:pt>
                <c:pt idx="3385">
                  <c:v>8.6</c:v>
                </c:pt>
                <c:pt idx="3386">
                  <c:v>9</c:v>
                </c:pt>
                <c:pt idx="3387">
                  <c:v>8.9</c:v>
                </c:pt>
                <c:pt idx="3388">
                  <c:v>8.8</c:v>
                </c:pt>
                <c:pt idx="3389">
                  <c:v>8.8</c:v>
                </c:pt>
                <c:pt idx="3390">
                  <c:v>9</c:v>
                </c:pt>
                <c:pt idx="3391">
                  <c:v>9</c:v>
                </c:pt>
                <c:pt idx="3392">
                  <c:v>9.2</c:v>
                </c:pt>
                <c:pt idx="3393">
                  <c:v>9.6</c:v>
                </c:pt>
                <c:pt idx="3394">
                  <c:v>9</c:v>
                </c:pt>
                <c:pt idx="3395">
                  <c:v>9.4</c:v>
                </c:pt>
                <c:pt idx="3396">
                  <c:v>8.8</c:v>
                </c:pt>
                <c:pt idx="3397">
                  <c:v>9.5</c:v>
                </c:pt>
                <c:pt idx="3398">
                  <c:v>9.3</c:v>
                </c:pt>
                <c:pt idx="3399">
                  <c:v>9</c:v>
                </c:pt>
                <c:pt idx="3400">
                  <c:v>9.2</c:v>
                </c:pt>
                <c:pt idx="3401">
                  <c:v>9</c:v>
                </c:pt>
                <c:pt idx="3402">
                  <c:v>9.5</c:v>
                </c:pt>
                <c:pt idx="3403">
                  <c:v>9</c:v>
                </c:pt>
                <c:pt idx="3404">
                  <c:v>9</c:v>
                </c:pt>
                <c:pt idx="3405">
                  <c:v>9</c:v>
                </c:pt>
                <c:pt idx="3406">
                  <c:v>9.1</c:v>
                </c:pt>
                <c:pt idx="3407">
                  <c:v>8.9</c:v>
                </c:pt>
                <c:pt idx="3408">
                  <c:v>9</c:v>
                </c:pt>
                <c:pt idx="3409">
                  <c:v>8.9</c:v>
                </c:pt>
                <c:pt idx="3410">
                  <c:v>9</c:v>
                </c:pt>
                <c:pt idx="3411">
                  <c:v>9.3</c:v>
                </c:pt>
                <c:pt idx="3412">
                  <c:v>9.2</c:v>
                </c:pt>
                <c:pt idx="3413">
                  <c:v>8.9</c:v>
                </c:pt>
                <c:pt idx="3414">
                  <c:v>9.1</c:v>
                </c:pt>
                <c:pt idx="3415">
                  <c:v>8.6</c:v>
                </c:pt>
                <c:pt idx="3416">
                  <c:v>8.6</c:v>
                </c:pt>
                <c:pt idx="3417">
                  <c:v>8.8</c:v>
                </c:pt>
                <c:pt idx="3418">
                  <c:v>8.3</c:v>
                </c:pt>
                <c:pt idx="3419">
                  <c:v>8.1</c:v>
                </c:pt>
                <c:pt idx="3420">
                  <c:v>7.8</c:v>
                </c:pt>
                <c:pt idx="3421">
                  <c:v>7.6</c:v>
                </c:pt>
                <c:pt idx="3422">
                  <c:v>7.4</c:v>
                </c:pt>
                <c:pt idx="3423">
                  <c:v>7.3</c:v>
                </c:pt>
                <c:pt idx="3424">
                  <c:v>7.1</c:v>
                </c:pt>
                <c:pt idx="3425">
                  <c:v>6.9</c:v>
                </c:pt>
                <c:pt idx="3426">
                  <c:v>6.7</c:v>
                </c:pt>
                <c:pt idx="3427">
                  <c:v>6.3</c:v>
                </c:pt>
                <c:pt idx="3428">
                  <c:v>6.1</c:v>
                </c:pt>
                <c:pt idx="3429">
                  <c:v>6</c:v>
                </c:pt>
                <c:pt idx="3430">
                  <c:v>5.9</c:v>
                </c:pt>
                <c:pt idx="3431">
                  <c:v>5.7</c:v>
                </c:pt>
                <c:pt idx="3432">
                  <c:v>5.6</c:v>
                </c:pt>
                <c:pt idx="3433">
                  <c:v>5.5</c:v>
                </c:pt>
                <c:pt idx="3434">
                  <c:v>5.4</c:v>
                </c:pt>
                <c:pt idx="3435">
                  <c:v>5</c:v>
                </c:pt>
                <c:pt idx="3436">
                  <c:v>4.8</c:v>
                </c:pt>
                <c:pt idx="3437">
                  <c:v>5</c:v>
                </c:pt>
                <c:pt idx="3438">
                  <c:v>4.8</c:v>
                </c:pt>
                <c:pt idx="3439">
                  <c:v>4.6</c:v>
                </c:pt>
                <c:pt idx="3440">
                  <c:v>4.6</c:v>
                </c:pt>
                <c:pt idx="3441">
                  <c:v>4.5</c:v>
                </c:pt>
                <c:pt idx="3442">
                  <c:v>4.5</c:v>
                </c:pt>
                <c:pt idx="3443">
                  <c:v>4.3</c:v>
                </c:pt>
                <c:pt idx="3444">
                  <c:v>4.5</c:v>
                </c:pt>
                <c:pt idx="3445">
                  <c:v>4.4</c:v>
                </c:pt>
                <c:pt idx="3446">
                  <c:v>4.1</c:v>
                </c:pt>
                <c:pt idx="3447">
                  <c:v>4.2</c:v>
                </c:pt>
                <c:pt idx="3448">
                  <c:v>4.6</c:v>
                </c:pt>
                <c:pt idx="3449">
                  <c:v>4</c:v>
                </c:pt>
                <c:pt idx="3450">
                  <c:v>3.6</c:v>
                </c:pt>
                <c:pt idx="3451">
                  <c:v>3.8</c:v>
                </c:pt>
                <c:pt idx="3452">
                  <c:v>4.4</c:v>
                </c:pt>
                <c:pt idx="3453">
                  <c:v>3.3</c:v>
                </c:pt>
                <c:pt idx="3454">
                  <c:v>3.3</c:v>
                </c:pt>
                <c:pt idx="3455">
                  <c:v>3.5</c:v>
                </c:pt>
                <c:pt idx="3456">
                  <c:v>3.1</c:v>
                </c:pt>
                <c:pt idx="3457">
                  <c:v>3</c:v>
                </c:pt>
                <c:pt idx="3458">
                  <c:v>3.4</c:v>
                </c:pt>
                <c:pt idx="3459">
                  <c:v>2.9</c:v>
                </c:pt>
                <c:pt idx="3460">
                  <c:v>3.4</c:v>
                </c:pt>
                <c:pt idx="3461">
                  <c:v>2.6</c:v>
                </c:pt>
                <c:pt idx="3462">
                  <c:v>2.6</c:v>
                </c:pt>
                <c:pt idx="3463">
                  <c:v>2.8</c:v>
                </c:pt>
                <c:pt idx="3464">
                  <c:v>2.2</c:v>
                </c:pt>
                <c:pt idx="3465">
                  <c:v>2.5</c:v>
                </c:pt>
                <c:pt idx="3466">
                  <c:v>2.2</c:v>
                </c:pt>
                <c:pt idx="3467">
                  <c:v>2.3</c:v>
                </c:pt>
                <c:pt idx="3468">
                  <c:v>2.2</c:v>
                </c:pt>
                <c:pt idx="3469">
                  <c:v>2.2</c:v>
                </c:pt>
                <c:pt idx="3470">
                  <c:v>1.4</c:v>
                </c:pt>
                <c:pt idx="3471">
                  <c:v>1.9</c:v>
                </c:pt>
                <c:pt idx="3472">
                  <c:v>1.8</c:v>
                </c:pt>
                <c:pt idx="3473">
                  <c:v>2</c:v>
                </c:pt>
                <c:pt idx="3474">
                  <c:v>1.7</c:v>
                </c:pt>
                <c:pt idx="3475">
                  <c:v>1.9</c:v>
                </c:pt>
                <c:pt idx="3476">
                  <c:v>1.7</c:v>
                </c:pt>
                <c:pt idx="3477">
                  <c:v>1.7</c:v>
                </c:pt>
                <c:pt idx="3478">
                  <c:v>1.2</c:v>
                </c:pt>
                <c:pt idx="3479">
                  <c:v>1.6</c:v>
                </c:pt>
                <c:pt idx="3480">
                  <c:v>1.8</c:v>
                </c:pt>
                <c:pt idx="3481">
                  <c:v>2</c:v>
                </c:pt>
                <c:pt idx="3482">
                  <c:v>1.8</c:v>
                </c:pt>
                <c:pt idx="3483">
                  <c:v>1.8</c:v>
                </c:pt>
                <c:pt idx="3484">
                  <c:v>1.8</c:v>
                </c:pt>
                <c:pt idx="3485">
                  <c:v>1.5</c:v>
                </c:pt>
                <c:pt idx="3486">
                  <c:v>1.9</c:v>
                </c:pt>
                <c:pt idx="3487">
                  <c:v>1.6</c:v>
                </c:pt>
                <c:pt idx="3488">
                  <c:v>2.3</c:v>
                </c:pt>
                <c:pt idx="3489">
                  <c:v>2.6</c:v>
                </c:pt>
                <c:pt idx="3490">
                  <c:v>2.9</c:v>
                </c:pt>
                <c:pt idx="3491">
                  <c:v>2.5</c:v>
                </c:pt>
                <c:pt idx="3492">
                  <c:v>2.9</c:v>
                </c:pt>
                <c:pt idx="3493">
                  <c:v>3.1</c:v>
                </c:pt>
                <c:pt idx="3494">
                  <c:v>3.9</c:v>
                </c:pt>
                <c:pt idx="3495">
                  <c:v>4.4</c:v>
                </c:pt>
                <c:pt idx="3496">
                  <c:v>4.5</c:v>
                </c:pt>
                <c:pt idx="3497">
                  <c:v>5.4</c:v>
                </c:pt>
                <c:pt idx="3498">
                  <c:v>6.2</c:v>
                </c:pt>
                <c:pt idx="3499">
                  <c:v>6.8</c:v>
                </c:pt>
                <c:pt idx="3500">
                  <c:v>7.2</c:v>
                </c:pt>
                <c:pt idx="3501">
                  <c:v>7.5</c:v>
                </c:pt>
                <c:pt idx="3502">
                  <c:v>7.7</c:v>
                </c:pt>
                <c:pt idx="3503">
                  <c:v>7.7</c:v>
                </c:pt>
                <c:pt idx="3504">
                  <c:v>8</c:v>
                </c:pt>
                <c:pt idx="3505">
                  <c:v>8.5</c:v>
                </c:pt>
                <c:pt idx="3506">
                  <c:v>8.7</c:v>
                </c:pt>
                <c:pt idx="3507">
                  <c:v>8.8</c:v>
                </c:pt>
                <c:pt idx="3508">
                  <c:v>9.2</c:v>
                </c:pt>
                <c:pt idx="3509">
                  <c:v>9.5</c:v>
                </c:pt>
                <c:pt idx="3510">
                  <c:v>9.6</c:v>
                </c:pt>
                <c:pt idx="3511">
                  <c:v>9.7</c:v>
                </c:pt>
                <c:pt idx="3512">
                  <c:v>9.9</c:v>
                </c:pt>
                <c:pt idx="3513">
                  <c:v>10.1</c:v>
                </c:pt>
                <c:pt idx="3514">
                  <c:v>10.4</c:v>
                </c:pt>
                <c:pt idx="3515">
                  <c:v>10.3</c:v>
                </c:pt>
                <c:pt idx="3516">
                  <c:v>10.3</c:v>
                </c:pt>
                <c:pt idx="3517">
                  <c:v>10.8</c:v>
                </c:pt>
                <c:pt idx="3518">
                  <c:v>10.4</c:v>
                </c:pt>
                <c:pt idx="3519">
                  <c:v>10.5</c:v>
                </c:pt>
                <c:pt idx="3520">
                  <c:v>10.4</c:v>
                </c:pt>
                <c:pt idx="3521">
                  <c:v>9.9</c:v>
                </c:pt>
                <c:pt idx="3522">
                  <c:v>10.2</c:v>
                </c:pt>
                <c:pt idx="3523">
                  <c:v>10.6</c:v>
                </c:pt>
                <c:pt idx="3524">
                  <c:v>10.3</c:v>
                </c:pt>
                <c:pt idx="3525">
                  <c:v>10.3</c:v>
                </c:pt>
                <c:pt idx="3526">
                  <c:v>10</c:v>
                </c:pt>
                <c:pt idx="3527">
                  <c:v>9.6</c:v>
                </c:pt>
                <c:pt idx="3528">
                  <c:v>9.4</c:v>
                </c:pt>
                <c:pt idx="3529">
                  <c:v>9.4</c:v>
                </c:pt>
                <c:pt idx="3530">
                  <c:v>9.3</c:v>
                </c:pt>
                <c:pt idx="3531">
                  <c:v>9.6</c:v>
                </c:pt>
                <c:pt idx="3532">
                  <c:v>9.4</c:v>
                </c:pt>
                <c:pt idx="3533">
                  <c:v>9.5</c:v>
                </c:pt>
                <c:pt idx="3534">
                  <c:v>9.2</c:v>
                </c:pt>
                <c:pt idx="3535">
                  <c:v>9.5</c:v>
                </c:pt>
                <c:pt idx="3536">
                  <c:v>9.3</c:v>
                </c:pt>
                <c:pt idx="3537">
                  <c:v>9.4</c:v>
                </c:pt>
                <c:pt idx="3538">
                  <c:v>9.4</c:v>
                </c:pt>
                <c:pt idx="3539">
                  <c:v>9.5</c:v>
                </c:pt>
                <c:pt idx="3540">
                  <c:v>9.8</c:v>
                </c:pt>
                <c:pt idx="3541">
                  <c:v>9.9</c:v>
                </c:pt>
                <c:pt idx="3542">
                  <c:v>9.5</c:v>
                </c:pt>
                <c:pt idx="3543">
                  <c:v>9.5</c:v>
                </c:pt>
                <c:pt idx="3544">
                  <c:v>9.4</c:v>
                </c:pt>
                <c:pt idx="3545">
                  <c:v>9.3</c:v>
                </c:pt>
                <c:pt idx="3546">
                  <c:v>9.1</c:v>
                </c:pt>
                <c:pt idx="3547">
                  <c:v>9.2</c:v>
                </c:pt>
                <c:pt idx="3548">
                  <c:v>9.1</c:v>
                </c:pt>
                <c:pt idx="3549">
                  <c:v>9</c:v>
                </c:pt>
                <c:pt idx="3550">
                  <c:v>9</c:v>
                </c:pt>
                <c:pt idx="3551">
                  <c:v>8.8</c:v>
                </c:pt>
                <c:pt idx="3552">
                  <c:v>8.9</c:v>
                </c:pt>
                <c:pt idx="3553">
                  <c:v>8.7</c:v>
                </c:pt>
                <c:pt idx="3554">
                  <c:v>8.9</c:v>
                </c:pt>
                <c:pt idx="3555">
                  <c:v>8.6</c:v>
                </c:pt>
                <c:pt idx="3556">
                  <c:v>8.6</c:v>
                </c:pt>
                <c:pt idx="3557">
                  <c:v>8.2</c:v>
                </c:pt>
                <c:pt idx="3558">
                  <c:v>8.1</c:v>
                </c:pt>
                <c:pt idx="3559">
                  <c:v>7.9</c:v>
                </c:pt>
                <c:pt idx="3560">
                  <c:v>7.8</c:v>
                </c:pt>
                <c:pt idx="3561">
                  <c:v>7.7</c:v>
                </c:pt>
                <c:pt idx="3562">
                  <c:v>7.6</c:v>
                </c:pt>
                <c:pt idx="3563">
                  <c:v>7.5</c:v>
                </c:pt>
                <c:pt idx="3564">
                  <c:v>7.4</c:v>
                </c:pt>
                <c:pt idx="3565">
                  <c:v>7.3</c:v>
                </c:pt>
                <c:pt idx="3566">
                  <c:v>7.3</c:v>
                </c:pt>
                <c:pt idx="3567">
                  <c:v>7.2</c:v>
                </c:pt>
                <c:pt idx="3568">
                  <c:v>7.1</c:v>
                </c:pt>
                <c:pt idx="3569">
                  <c:v>6.9</c:v>
                </c:pt>
                <c:pt idx="3570">
                  <c:v>6.8</c:v>
                </c:pt>
                <c:pt idx="3571">
                  <c:v>6.8</c:v>
                </c:pt>
                <c:pt idx="3572">
                  <c:v>6.7</c:v>
                </c:pt>
                <c:pt idx="3573">
                  <c:v>6.6</c:v>
                </c:pt>
                <c:pt idx="3574">
                  <c:v>6.6</c:v>
                </c:pt>
                <c:pt idx="3575">
                  <c:v>6.6</c:v>
                </c:pt>
                <c:pt idx="3576">
                  <c:v>6.6</c:v>
                </c:pt>
                <c:pt idx="3577">
                  <c:v>6.6</c:v>
                </c:pt>
                <c:pt idx="3578">
                  <c:v>6.5</c:v>
                </c:pt>
                <c:pt idx="3579">
                  <c:v>6.5</c:v>
                </c:pt>
                <c:pt idx="3580">
                  <c:v>6.5</c:v>
                </c:pt>
                <c:pt idx="3581">
                  <c:v>6.5</c:v>
                </c:pt>
                <c:pt idx="3582">
                  <c:v>6.4</c:v>
                </c:pt>
                <c:pt idx="3583">
                  <c:v>6.2</c:v>
                </c:pt>
                <c:pt idx="3584">
                  <c:v>6.2</c:v>
                </c:pt>
                <c:pt idx="3585">
                  <c:v>6.2</c:v>
                </c:pt>
                <c:pt idx="3586">
                  <c:v>6.2</c:v>
                </c:pt>
                <c:pt idx="3587">
                  <c:v>6.2</c:v>
                </c:pt>
                <c:pt idx="3588">
                  <c:v>6.2</c:v>
                </c:pt>
                <c:pt idx="3589">
                  <c:v>5.9</c:v>
                </c:pt>
                <c:pt idx="3590">
                  <c:v>5.6</c:v>
                </c:pt>
                <c:pt idx="3591">
                  <c:v>5.5</c:v>
                </c:pt>
                <c:pt idx="3592">
                  <c:v>5.5</c:v>
                </c:pt>
                <c:pt idx="3593">
                  <c:v>5.4</c:v>
                </c:pt>
                <c:pt idx="3594">
                  <c:v>5.4</c:v>
                </c:pt>
                <c:pt idx="3595">
                  <c:v>5.3</c:v>
                </c:pt>
                <c:pt idx="3596">
                  <c:v>5.3</c:v>
                </c:pt>
                <c:pt idx="3597">
                  <c:v>5.2</c:v>
                </c:pt>
                <c:pt idx="3598">
                  <c:v>5.3</c:v>
                </c:pt>
                <c:pt idx="3599">
                  <c:v>5.3</c:v>
                </c:pt>
                <c:pt idx="3600">
                  <c:v>5.2</c:v>
                </c:pt>
                <c:pt idx="3601">
                  <c:v>5.2</c:v>
                </c:pt>
                <c:pt idx="3602">
                  <c:v>5.2</c:v>
                </c:pt>
                <c:pt idx="3603">
                  <c:v>5.3</c:v>
                </c:pt>
                <c:pt idx="3604">
                  <c:v>5.3</c:v>
                </c:pt>
                <c:pt idx="3605">
                  <c:v>5.3</c:v>
                </c:pt>
                <c:pt idx="3606">
                  <c:v>5.3</c:v>
                </c:pt>
                <c:pt idx="3607">
                  <c:v>5.2</c:v>
                </c:pt>
                <c:pt idx="3608">
                  <c:v>5.2</c:v>
                </c:pt>
                <c:pt idx="3609">
                  <c:v>5.2</c:v>
                </c:pt>
                <c:pt idx="3610">
                  <c:v>5.2</c:v>
                </c:pt>
                <c:pt idx="3611">
                  <c:v>5</c:v>
                </c:pt>
                <c:pt idx="3612">
                  <c:v>4.8</c:v>
                </c:pt>
                <c:pt idx="3613">
                  <c:v>4.7</c:v>
                </c:pt>
                <c:pt idx="3614">
                  <c:v>4.6</c:v>
                </c:pt>
                <c:pt idx="3615">
                  <c:v>4.3</c:v>
                </c:pt>
                <c:pt idx="3616">
                  <c:v>4.2</c:v>
                </c:pt>
                <c:pt idx="3617">
                  <c:v>4.2</c:v>
                </c:pt>
                <c:pt idx="3618">
                  <c:v>4.2</c:v>
                </c:pt>
                <c:pt idx="3619">
                  <c:v>4.2</c:v>
                </c:pt>
                <c:pt idx="3620">
                  <c:v>4.3</c:v>
                </c:pt>
                <c:pt idx="3621">
                  <c:v>4.2</c:v>
                </c:pt>
                <c:pt idx="3622">
                  <c:v>4.2</c:v>
                </c:pt>
                <c:pt idx="3623">
                  <c:v>4.3</c:v>
                </c:pt>
                <c:pt idx="3624">
                  <c:v>4.2</c:v>
                </c:pt>
                <c:pt idx="3625">
                  <c:v>4.2</c:v>
                </c:pt>
                <c:pt idx="3626">
                  <c:v>4.2</c:v>
                </c:pt>
                <c:pt idx="3627">
                  <c:v>4.1</c:v>
                </c:pt>
                <c:pt idx="3628">
                  <c:v>4.1</c:v>
                </c:pt>
                <c:pt idx="3629">
                  <c:v>4.1</c:v>
                </c:pt>
                <c:pt idx="3630">
                  <c:v>3.9</c:v>
                </c:pt>
                <c:pt idx="3631">
                  <c:v>3.9</c:v>
                </c:pt>
                <c:pt idx="3632">
                  <c:v>3.9</c:v>
                </c:pt>
                <c:pt idx="3633">
                  <c:v>3.8</c:v>
                </c:pt>
                <c:pt idx="3634">
                  <c:v>3.7</c:v>
                </c:pt>
                <c:pt idx="3635">
                  <c:v>3.8</c:v>
                </c:pt>
                <c:pt idx="3636">
                  <c:v>3.8</c:v>
                </c:pt>
                <c:pt idx="3637">
                  <c:v>3.8</c:v>
                </c:pt>
                <c:pt idx="3638">
                  <c:v>3.9</c:v>
                </c:pt>
                <c:pt idx="3639">
                  <c:v>4.1</c:v>
                </c:pt>
                <c:pt idx="3640">
                  <c:v>4.2</c:v>
                </c:pt>
                <c:pt idx="3641">
                  <c:v>4.4</c:v>
                </c:pt>
                <c:pt idx="3642">
                  <c:v>4.7</c:v>
                </c:pt>
                <c:pt idx="3643">
                  <c:v>4.7</c:v>
                </c:pt>
                <c:pt idx="3644">
                  <c:v>5</c:v>
                </c:pt>
                <c:pt idx="3645">
                  <c:v>5.2</c:v>
                </c:pt>
                <c:pt idx="3646">
                  <c:v>5.4</c:v>
                </c:pt>
                <c:pt idx="3647">
                  <c:v>5.4</c:v>
                </c:pt>
                <c:pt idx="3648">
                  <c:v>5.7</c:v>
                </c:pt>
                <c:pt idx="3649">
                  <c:v>5.8</c:v>
                </c:pt>
                <c:pt idx="3650">
                  <c:v>6.1</c:v>
                </c:pt>
                <c:pt idx="3651">
                  <c:v>6.1</c:v>
                </c:pt>
                <c:pt idx="3652">
                  <c:v>6.1</c:v>
                </c:pt>
                <c:pt idx="3653">
                  <c:v>6.4</c:v>
                </c:pt>
                <c:pt idx="3654">
                  <c:v>6.3</c:v>
                </c:pt>
                <c:pt idx="3655">
                  <c:v>6.7</c:v>
                </c:pt>
                <c:pt idx="3656">
                  <c:v>6.8</c:v>
                </c:pt>
                <c:pt idx="3657">
                  <c:v>6.9</c:v>
                </c:pt>
                <c:pt idx="3658">
                  <c:v>7.1</c:v>
                </c:pt>
                <c:pt idx="3659">
                  <c:v>7.2</c:v>
                </c:pt>
                <c:pt idx="3660">
                  <c:v>7.3</c:v>
                </c:pt>
                <c:pt idx="3661">
                  <c:v>7.5</c:v>
                </c:pt>
                <c:pt idx="3662">
                  <c:v>7.8</c:v>
                </c:pt>
                <c:pt idx="3663">
                  <c:v>8.2</c:v>
                </c:pt>
                <c:pt idx="3664">
                  <c:v>8.3</c:v>
                </c:pt>
                <c:pt idx="3665">
                  <c:v>8.4</c:v>
                </c:pt>
                <c:pt idx="3666">
                  <c:v>8.4</c:v>
                </c:pt>
                <c:pt idx="3667">
                  <c:v>8.1</c:v>
                </c:pt>
                <c:pt idx="3668">
                  <c:v>8.1</c:v>
                </c:pt>
                <c:pt idx="3669">
                  <c:v>7.8</c:v>
                </c:pt>
                <c:pt idx="3670">
                  <c:v>7.7</c:v>
                </c:pt>
                <c:pt idx="3671">
                  <c:v>7.8</c:v>
                </c:pt>
                <c:pt idx="3672">
                  <c:v>8</c:v>
                </c:pt>
                <c:pt idx="3673">
                  <c:v>8.1</c:v>
                </c:pt>
                <c:pt idx="3674">
                  <c:v>7.9</c:v>
                </c:pt>
                <c:pt idx="3675">
                  <c:v>8.1</c:v>
                </c:pt>
                <c:pt idx="3676">
                  <c:v>7.8</c:v>
                </c:pt>
                <c:pt idx="3677">
                  <c:v>8</c:v>
                </c:pt>
                <c:pt idx="3678">
                  <c:v>8.2</c:v>
                </c:pt>
                <c:pt idx="3679">
                  <c:v>8.6</c:v>
                </c:pt>
                <c:pt idx="3680">
                  <c:v>8.3</c:v>
                </c:pt>
                <c:pt idx="3681">
                  <c:v>8.1</c:v>
                </c:pt>
                <c:pt idx="3682">
                  <c:v>8</c:v>
                </c:pt>
                <c:pt idx="3683">
                  <c:v>7.8</c:v>
                </c:pt>
                <c:pt idx="3684">
                  <c:v>8.1</c:v>
                </c:pt>
                <c:pt idx="3685">
                  <c:v>8.1</c:v>
                </c:pt>
                <c:pt idx="3686">
                  <c:v>7.8</c:v>
                </c:pt>
                <c:pt idx="3687">
                  <c:v>7.3</c:v>
                </c:pt>
                <c:pt idx="3688">
                  <c:v>6.8</c:v>
                </c:pt>
                <c:pt idx="3689">
                  <c:v>6</c:v>
                </c:pt>
                <c:pt idx="3690">
                  <c:v>5.4</c:v>
                </c:pt>
                <c:pt idx="3691">
                  <c:v>4.8</c:v>
                </c:pt>
                <c:pt idx="3692">
                  <c:v>4.5</c:v>
                </c:pt>
                <c:pt idx="3693">
                  <c:v>4.4</c:v>
                </c:pt>
                <c:pt idx="3694">
                  <c:v>4.1</c:v>
                </c:pt>
                <c:pt idx="3695">
                  <c:v>4</c:v>
                </c:pt>
                <c:pt idx="3696">
                  <c:v>4</c:v>
                </c:pt>
                <c:pt idx="3697">
                  <c:v>3.7</c:v>
                </c:pt>
                <c:pt idx="3698">
                  <c:v>3.7</c:v>
                </c:pt>
                <c:pt idx="3699">
                  <c:v>3.8</c:v>
                </c:pt>
                <c:pt idx="3700">
                  <c:v>3.8</c:v>
                </c:pt>
                <c:pt idx="3701">
                  <c:v>3.5</c:v>
                </c:pt>
                <c:pt idx="3702">
                  <c:v>3.4</c:v>
                </c:pt>
                <c:pt idx="3703">
                  <c:v>3.3</c:v>
                </c:pt>
                <c:pt idx="3704">
                  <c:v>3.2</c:v>
                </c:pt>
                <c:pt idx="3705">
                  <c:v>3.1</c:v>
                </c:pt>
                <c:pt idx="3706">
                  <c:v>3</c:v>
                </c:pt>
                <c:pt idx="3707">
                  <c:v>3</c:v>
                </c:pt>
                <c:pt idx="3708">
                  <c:v>2.9</c:v>
                </c:pt>
                <c:pt idx="3709">
                  <c:v>2.9</c:v>
                </c:pt>
                <c:pt idx="3710">
                  <c:v>2.9</c:v>
                </c:pt>
                <c:pt idx="3711">
                  <c:v>2.9</c:v>
                </c:pt>
                <c:pt idx="3712">
                  <c:v>2.9</c:v>
                </c:pt>
                <c:pt idx="3713">
                  <c:v>2.9</c:v>
                </c:pt>
                <c:pt idx="3714">
                  <c:v>2.9</c:v>
                </c:pt>
                <c:pt idx="3715">
                  <c:v>2.8</c:v>
                </c:pt>
                <c:pt idx="3716">
                  <c:v>2.8</c:v>
                </c:pt>
                <c:pt idx="3717">
                  <c:v>2.9</c:v>
                </c:pt>
                <c:pt idx="3718">
                  <c:v>2.9</c:v>
                </c:pt>
                <c:pt idx="3719">
                  <c:v>2.9</c:v>
                </c:pt>
                <c:pt idx="3720">
                  <c:v>2.9</c:v>
                </c:pt>
                <c:pt idx="3721">
                  <c:v>2.8</c:v>
                </c:pt>
                <c:pt idx="3722">
                  <c:v>2.8</c:v>
                </c:pt>
                <c:pt idx="3723">
                  <c:v>2.8</c:v>
                </c:pt>
                <c:pt idx="3724">
                  <c:v>2.8</c:v>
                </c:pt>
                <c:pt idx="3725">
                  <c:v>2.9</c:v>
                </c:pt>
                <c:pt idx="3726">
                  <c:v>2.9</c:v>
                </c:pt>
                <c:pt idx="3727">
                  <c:v>3</c:v>
                </c:pt>
                <c:pt idx="3728">
                  <c:v>3.1</c:v>
                </c:pt>
                <c:pt idx="3729">
                  <c:v>2.9</c:v>
                </c:pt>
                <c:pt idx="3730">
                  <c:v>2.8</c:v>
                </c:pt>
                <c:pt idx="3731">
                  <c:v>2.8</c:v>
                </c:pt>
                <c:pt idx="3732">
                  <c:v>2.9</c:v>
                </c:pt>
                <c:pt idx="3733">
                  <c:v>3</c:v>
                </c:pt>
                <c:pt idx="3734">
                  <c:v>2.9</c:v>
                </c:pt>
                <c:pt idx="3735">
                  <c:v>2.9</c:v>
                </c:pt>
                <c:pt idx="3736">
                  <c:v>2.8</c:v>
                </c:pt>
                <c:pt idx="3737">
                  <c:v>2.8</c:v>
                </c:pt>
                <c:pt idx="3738">
                  <c:v>2.6</c:v>
                </c:pt>
                <c:pt idx="3739">
                  <c:v>2.7</c:v>
                </c:pt>
                <c:pt idx="3740">
                  <c:v>2.5</c:v>
                </c:pt>
                <c:pt idx="3741">
                  <c:v>2.4</c:v>
                </c:pt>
                <c:pt idx="3742">
                  <c:v>2.3</c:v>
                </c:pt>
                <c:pt idx="3743">
                  <c:v>2.3</c:v>
                </c:pt>
                <c:pt idx="3744">
                  <c:v>2.1</c:v>
                </c:pt>
                <c:pt idx="3745">
                  <c:v>2.2</c:v>
                </c:pt>
                <c:pt idx="3746">
                  <c:v>2.1</c:v>
                </c:pt>
                <c:pt idx="3747">
                  <c:v>1.9</c:v>
                </c:pt>
                <c:pt idx="3748">
                  <c:v>1.8</c:v>
                </c:pt>
                <c:pt idx="3749">
                  <c:v>1.7</c:v>
                </c:pt>
                <c:pt idx="3750">
                  <c:v>1.7</c:v>
                </c:pt>
                <c:pt idx="3751">
                  <c:v>1.4</c:v>
                </c:pt>
                <c:pt idx="3752">
                  <c:v>1.2</c:v>
                </c:pt>
                <c:pt idx="3753">
                  <c:v>1.2</c:v>
                </c:pt>
                <c:pt idx="3754">
                  <c:v>1.1</c:v>
                </c:pt>
                <c:pt idx="3755">
                  <c:v>1.1</c:v>
                </c:pt>
                <c:pt idx="3756">
                  <c:v>1</c:v>
                </c:pt>
                <c:pt idx="3757">
                  <c:v>0.9</c:v>
                </c:pt>
                <c:pt idx="3758">
                  <c:v>1</c:v>
                </c:pt>
                <c:pt idx="3759">
                  <c:v>1</c:v>
                </c:pt>
                <c:pt idx="3760">
                  <c:v>1</c:v>
                </c:pt>
                <c:pt idx="3761">
                  <c:v>1</c:v>
                </c:pt>
                <c:pt idx="3762">
                  <c:v>1</c:v>
                </c:pt>
                <c:pt idx="3763">
                  <c:v>1</c:v>
                </c:pt>
                <c:pt idx="3764">
                  <c:v>1.1</c:v>
                </c:pt>
                <c:pt idx="3765">
                  <c:v>1.2</c:v>
                </c:pt>
                <c:pt idx="3766">
                  <c:v>1.2</c:v>
                </c:pt>
                <c:pt idx="3767">
                  <c:v>1.1</c:v>
                </c:pt>
                <c:pt idx="3768">
                  <c:v>1.1</c:v>
                </c:pt>
                <c:pt idx="3769">
                  <c:v>0.9</c:v>
                </c:pt>
                <c:pt idx="3770">
                  <c:v>0.8</c:v>
                </c:pt>
                <c:pt idx="3771">
                  <c:v>0.8</c:v>
                </c:pt>
                <c:pt idx="3772">
                  <c:v>0.6</c:v>
                </c:pt>
                <c:pt idx="3773">
                  <c:v>0.6</c:v>
                </c:pt>
                <c:pt idx="3774">
                  <c:v>0.6</c:v>
                </c:pt>
                <c:pt idx="3775">
                  <c:v>0.5</c:v>
                </c:pt>
                <c:pt idx="3776">
                  <c:v>0.4</c:v>
                </c:pt>
                <c:pt idx="3777">
                  <c:v>0.3</c:v>
                </c:pt>
                <c:pt idx="3778">
                  <c:v>0.3</c:v>
                </c:pt>
                <c:pt idx="3779">
                  <c:v>0.4</c:v>
                </c:pt>
                <c:pt idx="3780">
                  <c:v>0.5</c:v>
                </c:pt>
                <c:pt idx="3781">
                  <c:v>0.7</c:v>
                </c:pt>
                <c:pt idx="3782">
                  <c:v>1</c:v>
                </c:pt>
                <c:pt idx="3783">
                  <c:v>1.4</c:v>
                </c:pt>
                <c:pt idx="3784">
                  <c:v>1.9</c:v>
                </c:pt>
                <c:pt idx="3785">
                  <c:v>2.6</c:v>
                </c:pt>
                <c:pt idx="3786">
                  <c:v>2.5</c:v>
                </c:pt>
                <c:pt idx="3787">
                  <c:v>2.7</c:v>
                </c:pt>
                <c:pt idx="3788">
                  <c:v>3.1</c:v>
                </c:pt>
                <c:pt idx="3789">
                  <c:v>4.2</c:v>
                </c:pt>
                <c:pt idx="3790">
                  <c:v>5.2</c:v>
                </c:pt>
                <c:pt idx="3791">
                  <c:v>5.7</c:v>
                </c:pt>
                <c:pt idx="3792">
                  <c:v>6.6</c:v>
                </c:pt>
                <c:pt idx="3793">
                  <c:v>5.5</c:v>
                </c:pt>
                <c:pt idx="3794">
                  <c:v>5.9</c:v>
                </c:pt>
                <c:pt idx="3795">
                  <c:v>5.8</c:v>
                </c:pt>
                <c:pt idx="3796">
                  <c:v>5.2</c:v>
                </c:pt>
                <c:pt idx="3797">
                  <c:v>6.3</c:v>
                </c:pt>
                <c:pt idx="3798">
                  <c:v>6.3</c:v>
                </c:pt>
                <c:pt idx="3799">
                  <c:v>6.6</c:v>
                </c:pt>
                <c:pt idx="3800">
                  <c:v>6.4</c:v>
                </c:pt>
                <c:pt idx="3801">
                  <c:v>6.6</c:v>
                </c:pt>
                <c:pt idx="3802">
                  <c:v>6.8</c:v>
                </c:pt>
                <c:pt idx="3803">
                  <c:v>6.7</c:v>
                </c:pt>
                <c:pt idx="3804">
                  <c:v>6.9</c:v>
                </c:pt>
                <c:pt idx="3805">
                  <c:v>6.5</c:v>
                </c:pt>
                <c:pt idx="3806">
                  <c:v>7.3</c:v>
                </c:pt>
                <c:pt idx="3807">
                  <c:v>7.1</c:v>
                </c:pt>
                <c:pt idx="3808">
                  <c:v>7.1</c:v>
                </c:pt>
                <c:pt idx="3809">
                  <c:v>7.4</c:v>
                </c:pt>
                <c:pt idx="3810">
                  <c:v>7.7</c:v>
                </c:pt>
                <c:pt idx="3811">
                  <c:v>7.5</c:v>
                </c:pt>
                <c:pt idx="3812">
                  <c:v>7.6</c:v>
                </c:pt>
                <c:pt idx="3813">
                  <c:v>7.5</c:v>
                </c:pt>
                <c:pt idx="3814">
                  <c:v>8</c:v>
                </c:pt>
                <c:pt idx="3815">
                  <c:v>7.8</c:v>
                </c:pt>
                <c:pt idx="3816">
                  <c:v>7.8</c:v>
                </c:pt>
                <c:pt idx="3817">
                  <c:v>7.9</c:v>
                </c:pt>
                <c:pt idx="3818">
                  <c:v>7.8</c:v>
                </c:pt>
                <c:pt idx="3819">
                  <c:v>8</c:v>
                </c:pt>
                <c:pt idx="3820">
                  <c:v>8.3</c:v>
                </c:pt>
                <c:pt idx="3821">
                  <c:v>8.1</c:v>
                </c:pt>
                <c:pt idx="3822">
                  <c:v>8.1</c:v>
                </c:pt>
                <c:pt idx="3823">
                  <c:v>8.4</c:v>
                </c:pt>
                <c:pt idx="3824">
                  <c:v>8.5</c:v>
                </c:pt>
                <c:pt idx="3825">
                  <c:v>8</c:v>
                </c:pt>
                <c:pt idx="3826">
                  <c:v>8.5</c:v>
                </c:pt>
                <c:pt idx="3827">
                  <c:v>8.5</c:v>
                </c:pt>
                <c:pt idx="3828">
                  <c:v>8.8</c:v>
                </c:pt>
                <c:pt idx="3829">
                  <c:v>8.2</c:v>
                </c:pt>
                <c:pt idx="3830">
                  <c:v>8.3</c:v>
                </c:pt>
                <c:pt idx="3831">
                  <c:v>8.1</c:v>
                </c:pt>
                <c:pt idx="3832">
                  <c:v>8.2</c:v>
                </c:pt>
                <c:pt idx="3833">
                  <c:v>8.5</c:v>
                </c:pt>
                <c:pt idx="3834">
                  <c:v>8.7</c:v>
                </c:pt>
                <c:pt idx="3835">
                  <c:v>8.1</c:v>
                </c:pt>
                <c:pt idx="3836">
                  <c:v>9</c:v>
                </c:pt>
                <c:pt idx="3837">
                  <c:v>8.5</c:v>
                </c:pt>
                <c:pt idx="3838">
                  <c:v>8.4</c:v>
                </c:pt>
                <c:pt idx="3839">
                  <c:v>8.5</c:v>
                </c:pt>
                <c:pt idx="3840">
                  <c:v>8.2</c:v>
                </c:pt>
                <c:pt idx="3841">
                  <c:v>8.2</c:v>
                </c:pt>
                <c:pt idx="3842">
                  <c:v>8.1</c:v>
                </c:pt>
                <c:pt idx="3843">
                  <c:v>8.1</c:v>
                </c:pt>
                <c:pt idx="3844">
                  <c:v>8.1</c:v>
                </c:pt>
                <c:pt idx="3845">
                  <c:v>7.7</c:v>
                </c:pt>
                <c:pt idx="3846">
                  <c:v>7.9</c:v>
                </c:pt>
                <c:pt idx="3847">
                  <c:v>7.7</c:v>
                </c:pt>
                <c:pt idx="3848">
                  <c:v>7.7</c:v>
                </c:pt>
                <c:pt idx="3849">
                  <c:v>7.7</c:v>
                </c:pt>
                <c:pt idx="3850">
                  <c:v>7.6</c:v>
                </c:pt>
                <c:pt idx="3851">
                  <c:v>7.5</c:v>
                </c:pt>
                <c:pt idx="3852">
                  <c:v>7.2</c:v>
                </c:pt>
                <c:pt idx="3853">
                  <c:v>7.2</c:v>
                </c:pt>
                <c:pt idx="3854">
                  <c:v>7.1</c:v>
                </c:pt>
                <c:pt idx="3855">
                  <c:v>7</c:v>
                </c:pt>
                <c:pt idx="3856">
                  <c:v>6.9</c:v>
                </c:pt>
                <c:pt idx="3857">
                  <c:v>7</c:v>
                </c:pt>
                <c:pt idx="3858">
                  <c:v>7</c:v>
                </c:pt>
                <c:pt idx="3859">
                  <c:v>7</c:v>
                </c:pt>
                <c:pt idx="3860">
                  <c:v>6.7</c:v>
                </c:pt>
                <c:pt idx="3861">
                  <c:v>5.1</c:v>
                </c:pt>
                <c:pt idx="3862">
                  <c:v>4.7</c:v>
                </c:pt>
                <c:pt idx="3863">
                  <c:v>4.3</c:v>
                </c:pt>
                <c:pt idx="3864">
                  <c:v>4.1</c:v>
                </c:pt>
                <c:pt idx="3865">
                  <c:v>3.9</c:v>
                </c:pt>
                <c:pt idx="3866">
                  <c:v>3.8</c:v>
                </c:pt>
                <c:pt idx="3867">
                  <c:v>3.7</c:v>
                </c:pt>
                <c:pt idx="3868">
                  <c:v>3.6</c:v>
                </c:pt>
                <c:pt idx="3869">
                  <c:v>3.5</c:v>
                </c:pt>
                <c:pt idx="3870">
                  <c:v>3.4</c:v>
                </c:pt>
                <c:pt idx="3871">
                  <c:v>3.4</c:v>
                </c:pt>
                <c:pt idx="3872">
                  <c:v>3.3</c:v>
                </c:pt>
                <c:pt idx="3873">
                  <c:v>3.2</c:v>
                </c:pt>
                <c:pt idx="3874">
                  <c:v>3.2</c:v>
                </c:pt>
                <c:pt idx="3875">
                  <c:v>3.1</c:v>
                </c:pt>
                <c:pt idx="3876">
                  <c:v>3.1</c:v>
                </c:pt>
                <c:pt idx="3877">
                  <c:v>3.1</c:v>
                </c:pt>
                <c:pt idx="3878">
                  <c:v>3.1</c:v>
                </c:pt>
                <c:pt idx="3879">
                  <c:v>3.1</c:v>
                </c:pt>
                <c:pt idx="3880">
                  <c:v>3.1</c:v>
                </c:pt>
                <c:pt idx="3881">
                  <c:v>3.1</c:v>
                </c:pt>
                <c:pt idx="3882">
                  <c:v>3.1</c:v>
                </c:pt>
                <c:pt idx="3883">
                  <c:v>3</c:v>
                </c:pt>
                <c:pt idx="3884">
                  <c:v>2.8</c:v>
                </c:pt>
                <c:pt idx="3885">
                  <c:v>2.8</c:v>
                </c:pt>
                <c:pt idx="3886">
                  <c:v>2.7</c:v>
                </c:pt>
                <c:pt idx="3887">
                  <c:v>2.7</c:v>
                </c:pt>
                <c:pt idx="3888">
                  <c:v>2.7</c:v>
                </c:pt>
                <c:pt idx="3889">
                  <c:v>2.6</c:v>
                </c:pt>
                <c:pt idx="3890">
                  <c:v>2.4</c:v>
                </c:pt>
                <c:pt idx="3891">
                  <c:v>2.3</c:v>
                </c:pt>
                <c:pt idx="3892">
                  <c:v>2.2</c:v>
                </c:pt>
                <c:pt idx="3893">
                  <c:v>2.2</c:v>
                </c:pt>
                <c:pt idx="3894">
                  <c:v>2.2</c:v>
                </c:pt>
                <c:pt idx="3895">
                  <c:v>2.3</c:v>
                </c:pt>
                <c:pt idx="3896">
                  <c:v>2.3</c:v>
                </c:pt>
                <c:pt idx="3897">
                  <c:v>2.2</c:v>
                </c:pt>
                <c:pt idx="3898">
                  <c:v>2.2</c:v>
                </c:pt>
                <c:pt idx="3899">
                  <c:v>2.1</c:v>
                </c:pt>
                <c:pt idx="3900">
                  <c:v>2.1</c:v>
                </c:pt>
                <c:pt idx="3901">
                  <c:v>2.1</c:v>
                </c:pt>
                <c:pt idx="3902">
                  <c:v>2.1</c:v>
                </c:pt>
                <c:pt idx="3903">
                  <c:v>2.1</c:v>
                </c:pt>
                <c:pt idx="3904">
                  <c:v>1.9</c:v>
                </c:pt>
                <c:pt idx="3905">
                  <c:v>1.6</c:v>
                </c:pt>
                <c:pt idx="3906">
                  <c:v>1.3</c:v>
                </c:pt>
                <c:pt idx="3907">
                  <c:v>1.1</c:v>
                </c:pt>
                <c:pt idx="3908">
                  <c:v>1</c:v>
                </c:pt>
                <c:pt idx="3909">
                  <c:v>0.8</c:v>
                </c:pt>
                <c:pt idx="3910">
                  <c:v>1</c:v>
                </c:pt>
                <c:pt idx="3911">
                  <c:v>0.8</c:v>
                </c:pt>
                <c:pt idx="3912">
                  <c:v>0.1</c:v>
                </c:pt>
                <c:pt idx="3913">
                  <c:v>0.4</c:v>
                </c:pt>
                <c:pt idx="3914">
                  <c:v>0.8</c:v>
                </c:pt>
                <c:pt idx="3915">
                  <c:v>0.4</c:v>
                </c:pt>
                <c:pt idx="3916">
                  <c:v>-0.1</c:v>
                </c:pt>
                <c:pt idx="3917">
                  <c:v>-0.4</c:v>
                </c:pt>
                <c:pt idx="3918">
                  <c:v>-0.1</c:v>
                </c:pt>
                <c:pt idx="3919">
                  <c:v>-0.5</c:v>
                </c:pt>
                <c:pt idx="3920">
                  <c:v>-0.7</c:v>
                </c:pt>
                <c:pt idx="3921">
                  <c:v>-0.8</c:v>
                </c:pt>
                <c:pt idx="3922">
                  <c:v>-1.1</c:v>
                </c:pt>
                <c:pt idx="3923">
                  <c:v>-1.1</c:v>
                </c:pt>
                <c:pt idx="3924">
                  <c:v>-0.6</c:v>
                </c:pt>
                <c:pt idx="3925">
                  <c:v>-0.6</c:v>
                </c:pt>
                <c:pt idx="3926">
                  <c:v>0</c:v>
                </c:pt>
                <c:pt idx="3927">
                  <c:v>0.7</c:v>
                </c:pt>
                <c:pt idx="3928">
                  <c:v>1.1</c:v>
                </c:pt>
                <c:pt idx="3929">
                  <c:v>1.9</c:v>
                </c:pt>
                <c:pt idx="3930">
                  <c:v>2.9</c:v>
                </c:pt>
                <c:pt idx="3931">
                  <c:v>3.9</c:v>
                </c:pt>
                <c:pt idx="3932">
                  <c:v>4.6</c:v>
                </c:pt>
                <c:pt idx="3933">
                  <c:v>5.7</c:v>
                </c:pt>
                <c:pt idx="3934">
                  <c:v>5.1</c:v>
                </c:pt>
                <c:pt idx="3935">
                  <c:v>6.1</c:v>
                </c:pt>
                <c:pt idx="3936">
                  <c:v>6.5</c:v>
                </c:pt>
                <c:pt idx="3937">
                  <c:v>6.7</c:v>
                </c:pt>
                <c:pt idx="3938">
                  <c:v>6.8</c:v>
                </c:pt>
                <c:pt idx="3939">
                  <c:v>6.9</c:v>
                </c:pt>
                <c:pt idx="3940">
                  <c:v>7.2</c:v>
                </c:pt>
                <c:pt idx="3941">
                  <c:v>6.7</c:v>
                </c:pt>
                <c:pt idx="3942">
                  <c:v>6.5</c:v>
                </c:pt>
                <c:pt idx="3943">
                  <c:v>6.6</c:v>
                </c:pt>
                <c:pt idx="3944">
                  <c:v>6.8</c:v>
                </c:pt>
                <c:pt idx="3945">
                  <c:v>6.8</c:v>
                </c:pt>
                <c:pt idx="3946">
                  <c:v>7.2</c:v>
                </c:pt>
                <c:pt idx="3947">
                  <c:v>7.3</c:v>
                </c:pt>
                <c:pt idx="3948">
                  <c:v>7.5</c:v>
                </c:pt>
                <c:pt idx="3949">
                  <c:v>7.6</c:v>
                </c:pt>
                <c:pt idx="3950">
                  <c:v>7.5</c:v>
                </c:pt>
                <c:pt idx="3951">
                  <c:v>8.4</c:v>
                </c:pt>
                <c:pt idx="3952">
                  <c:v>8.1</c:v>
                </c:pt>
                <c:pt idx="3953">
                  <c:v>8.4</c:v>
                </c:pt>
                <c:pt idx="3954">
                  <c:v>8.4</c:v>
                </c:pt>
                <c:pt idx="3955">
                  <c:v>8.2</c:v>
                </c:pt>
                <c:pt idx="3956">
                  <c:v>8.7</c:v>
                </c:pt>
                <c:pt idx="3957">
                  <c:v>9.1</c:v>
                </c:pt>
                <c:pt idx="3958">
                  <c:v>8.9</c:v>
                </c:pt>
                <c:pt idx="3959">
                  <c:v>9.6</c:v>
                </c:pt>
                <c:pt idx="3960">
                  <c:v>9.4</c:v>
                </c:pt>
                <c:pt idx="3961">
                  <c:v>9.7</c:v>
                </c:pt>
                <c:pt idx="3962">
                  <c:v>10</c:v>
                </c:pt>
                <c:pt idx="3963">
                  <c:v>10.2</c:v>
                </c:pt>
                <c:pt idx="3964">
                  <c:v>10.3</c:v>
                </c:pt>
                <c:pt idx="3965">
                  <c:v>10.4</c:v>
                </c:pt>
                <c:pt idx="3966">
                  <c:v>10.9</c:v>
                </c:pt>
                <c:pt idx="3967">
                  <c:v>10.7</c:v>
                </c:pt>
                <c:pt idx="3968">
                  <c:v>10.7</c:v>
                </c:pt>
                <c:pt idx="3969">
                  <c:v>10.6</c:v>
                </c:pt>
                <c:pt idx="3970">
                  <c:v>10.7</c:v>
                </c:pt>
                <c:pt idx="3971">
                  <c:v>10.8</c:v>
                </c:pt>
                <c:pt idx="3972">
                  <c:v>11.9</c:v>
                </c:pt>
                <c:pt idx="3973">
                  <c:v>11.9</c:v>
                </c:pt>
                <c:pt idx="3974">
                  <c:v>11.4</c:v>
                </c:pt>
                <c:pt idx="3975">
                  <c:v>11.9</c:v>
                </c:pt>
                <c:pt idx="3976">
                  <c:v>11.5</c:v>
                </c:pt>
                <c:pt idx="3977">
                  <c:v>11.8</c:v>
                </c:pt>
                <c:pt idx="3978">
                  <c:v>12.7</c:v>
                </c:pt>
                <c:pt idx="3979">
                  <c:v>13.6</c:v>
                </c:pt>
                <c:pt idx="3980">
                  <c:v>13.6</c:v>
                </c:pt>
                <c:pt idx="3981">
                  <c:v>13.4</c:v>
                </c:pt>
                <c:pt idx="3982">
                  <c:v>13</c:v>
                </c:pt>
                <c:pt idx="3983">
                  <c:v>13</c:v>
                </c:pt>
                <c:pt idx="3984">
                  <c:v>13.6</c:v>
                </c:pt>
                <c:pt idx="3985">
                  <c:v>13.9</c:v>
                </c:pt>
                <c:pt idx="3986">
                  <c:v>14</c:v>
                </c:pt>
                <c:pt idx="3987">
                  <c:v>11.6</c:v>
                </c:pt>
                <c:pt idx="3988">
                  <c:v>12</c:v>
                </c:pt>
                <c:pt idx="3989">
                  <c:v>12.1</c:v>
                </c:pt>
                <c:pt idx="3990">
                  <c:v>12.2</c:v>
                </c:pt>
                <c:pt idx="3991">
                  <c:v>12.5</c:v>
                </c:pt>
                <c:pt idx="3992">
                  <c:v>12.4</c:v>
                </c:pt>
                <c:pt idx="3993">
                  <c:v>11.9</c:v>
                </c:pt>
                <c:pt idx="3994">
                  <c:v>11.4</c:v>
                </c:pt>
                <c:pt idx="3995">
                  <c:v>11.6</c:v>
                </c:pt>
                <c:pt idx="3996">
                  <c:v>11.4</c:v>
                </c:pt>
                <c:pt idx="3997">
                  <c:v>11.1</c:v>
                </c:pt>
                <c:pt idx="3998">
                  <c:v>10.8</c:v>
                </c:pt>
                <c:pt idx="3999">
                  <c:v>11</c:v>
                </c:pt>
                <c:pt idx="4000">
                  <c:v>11.1</c:v>
                </c:pt>
                <c:pt idx="4001">
                  <c:v>11.3</c:v>
                </c:pt>
                <c:pt idx="4002">
                  <c:v>11.3</c:v>
                </c:pt>
                <c:pt idx="4003">
                  <c:v>11.2</c:v>
                </c:pt>
                <c:pt idx="4004">
                  <c:v>11</c:v>
                </c:pt>
                <c:pt idx="4005">
                  <c:v>11.1</c:v>
                </c:pt>
                <c:pt idx="4006">
                  <c:v>11.1</c:v>
                </c:pt>
                <c:pt idx="4007">
                  <c:v>11.1</c:v>
                </c:pt>
                <c:pt idx="4008">
                  <c:v>10.8</c:v>
                </c:pt>
                <c:pt idx="4009">
                  <c:v>10.4</c:v>
                </c:pt>
                <c:pt idx="4010">
                  <c:v>10.4</c:v>
                </c:pt>
                <c:pt idx="4011">
                  <c:v>10.5</c:v>
                </c:pt>
                <c:pt idx="4012">
                  <c:v>10.5</c:v>
                </c:pt>
                <c:pt idx="4013">
                  <c:v>11.2</c:v>
                </c:pt>
                <c:pt idx="4014">
                  <c:v>11.1</c:v>
                </c:pt>
                <c:pt idx="4015">
                  <c:v>11.7</c:v>
                </c:pt>
                <c:pt idx="4016">
                  <c:v>11.5</c:v>
                </c:pt>
                <c:pt idx="4017">
                  <c:v>11.4</c:v>
                </c:pt>
                <c:pt idx="4018">
                  <c:v>11.2</c:v>
                </c:pt>
                <c:pt idx="4019">
                  <c:v>11.3</c:v>
                </c:pt>
                <c:pt idx="4020">
                  <c:v>11.3</c:v>
                </c:pt>
                <c:pt idx="4021">
                  <c:v>11.2</c:v>
                </c:pt>
                <c:pt idx="4022">
                  <c:v>11.2</c:v>
                </c:pt>
                <c:pt idx="4023">
                  <c:v>11.2</c:v>
                </c:pt>
                <c:pt idx="4024">
                  <c:v>11.2</c:v>
                </c:pt>
                <c:pt idx="4025">
                  <c:v>11.2</c:v>
                </c:pt>
                <c:pt idx="4026">
                  <c:v>11.1</c:v>
                </c:pt>
                <c:pt idx="4027">
                  <c:v>11.4</c:v>
                </c:pt>
                <c:pt idx="4028">
                  <c:v>11.7</c:v>
                </c:pt>
                <c:pt idx="4029">
                  <c:v>12.1</c:v>
                </c:pt>
                <c:pt idx="4030">
                  <c:v>13.3</c:v>
                </c:pt>
                <c:pt idx="4031">
                  <c:v>13.3</c:v>
                </c:pt>
                <c:pt idx="4032">
                  <c:v>13</c:v>
                </c:pt>
                <c:pt idx="4033">
                  <c:v>12.8</c:v>
                </c:pt>
                <c:pt idx="4034">
                  <c:v>12.6</c:v>
                </c:pt>
                <c:pt idx="4035">
                  <c:v>12.4</c:v>
                </c:pt>
                <c:pt idx="4036">
                  <c:v>11.9</c:v>
                </c:pt>
                <c:pt idx="4037">
                  <c:v>11.7</c:v>
                </c:pt>
                <c:pt idx="4038">
                  <c:v>11.6</c:v>
                </c:pt>
                <c:pt idx="4039">
                  <c:v>11.8</c:v>
                </c:pt>
                <c:pt idx="4040">
                  <c:v>11.9</c:v>
                </c:pt>
                <c:pt idx="4041">
                  <c:v>12.1</c:v>
                </c:pt>
                <c:pt idx="4042">
                  <c:v>12.4</c:v>
                </c:pt>
                <c:pt idx="4043">
                  <c:v>12.6</c:v>
                </c:pt>
                <c:pt idx="4044">
                  <c:v>12.7</c:v>
                </c:pt>
                <c:pt idx="4045">
                  <c:v>12.9</c:v>
                </c:pt>
                <c:pt idx="4046">
                  <c:v>12.8</c:v>
                </c:pt>
                <c:pt idx="4047">
                  <c:v>15.2</c:v>
                </c:pt>
                <c:pt idx="4048">
                  <c:v>15.2</c:v>
                </c:pt>
                <c:pt idx="4049">
                  <c:v>13.1</c:v>
                </c:pt>
                <c:pt idx="4050">
                  <c:v>12.7</c:v>
                </c:pt>
                <c:pt idx="4051">
                  <c:v>13</c:v>
                </c:pt>
                <c:pt idx="4052">
                  <c:v>13.1</c:v>
                </c:pt>
                <c:pt idx="4053">
                  <c:v>12.5</c:v>
                </c:pt>
                <c:pt idx="4054">
                  <c:v>12.7</c:v>
                </c:pt>
                <c:pt idx="4055">
                  <c:v>12.6</c:v>
                </c:pt>
                <c:pt idx="4056">
                  <c:v>12.6</c:v>
                </c:pt>
                <c:pt idx="4057">
                  <c:v>12.7</c:v>
                </c:pt>
                <c:pt idx="4058">
                  <c:v>13.1</c:v>
                </c:pt>
                <c:pt idx="4059">
                  <c:v>13.3</c:v>
                </c:pt>
                <c:pt idx="4060">
                  <c:v>13.4</c:v>
                </c:pt>
                <c:pt idx="4061">
                  <c:v>13.6</c:v>
                </c:pt>
                <c:pt idx="4062">
                  <c:v>14.9</c:v>
                </c:pt>
                <c:pt idx="4063">
                  <c:v>15.5</c:v>
                </c:pt>
                <c:pt idx="4064">
                  <c:v>15.6</c:v>
                </c:pt>
                <c:pt idx="4065">
                  <c:v>16.5</c:v>
                </c:pt>
                <c:pt idx="4066">
                  <c:v>17</c:v>
                </c:pt>
                <c:pt idx="4067">
                  <c:v>17.6</c:v>
                </c:pt>
                <c:pt idx="4068">
                  <c:v>17.4</c:v>
                </c:pt>
                <c:pt idx="4069">
                  <c:v>17</c:v>
                </c:pt>
                <c:pt idx="4070">
                  <c:v>16.3</c:v>
                </c:pt>
                <c:pt idx="4071">
                  <c:v>16.7</c:v>
                </c:pt>
                <c:pt idx="4072">
                  <c:v>16.6</c:v>
                </c:pt>
                <c:pt idx="4073">
                  <c:v>16.9</c:v>
                </c:pt>
                <c:pt idx="4074">
                  <c:v>17</c:v>
                </c:pt>
                <c:pt idx="4075">
                  <c:v>16.7</c:v>
                </c:pt>
                <c:pt idx="4076">
                  <c:v>16.4</c:v>
                </c:pt>
                <c:pt idx="4077">
                  <c:v>16.1</c:v>
                </c:pt>
                <c:pt idx="4078">
                  <c:v>15.5</c:v>
                </c:pt>
                <c:pt idx="4079">
                  <c:v>15.1</c:v>
                </c:pt>
                <c:pt idx="4080">
                  <c:v>15.1</c:v>
                </c:pt>
                <c:pt idx="4081">
                  <c:v>15</c:v>
                </c:pt>
                <c:pt idx="4082">
                  <c:v>14.9</c:v>
                </c:pt>
                <c:pt idx="4083">
                  <c:v>14.7</c:v>
                </c:pt>
                <c:pt idx="4084">
                  <c:v>14.7</c:v>
                </c:pt>
                <c:pt idx="4085">
                  <c:v>14.5</c:v>
                </c:pt>
                <c:pt idx="4086">
                  <c:v>14.5</c:v>
                </c:pt>
                <c:pt idx="4087">
                  <c:v>14.5</c:v>
                </c:pt>
                <c:pt idx="4088">
                  <c:v>14.4</c:v>
                </c:pt>
                <c:pt idx="4089">
                  <c:v>14.7</c:v>
                </c:pt>
                <c:pt idx="4090">
                  <c:v>14.6</c:v>
                </c:pt>
                <c:pt idx="4091">
                  <c:v>14.4</c:v>
                </c:pt>
                <c:pt idx="4092">
                  <c:v>14.5</c:v>
                </c:pt>
                <c:pt idx="4093">
                  <c:v>14.4</c:v>
                </c:pt>
                <c:pt idx="4094">
                  <c:v>14</c:v>
                </c:pt>
                <c:pt idx="4095">
                  <c:v>13.4</c:v>
                </c:pt>
                <c:pt idx="4096">
                  <c:v>13.6</c:v>
                </c:pt>
                <c:pt idx="4097">
                  <c:v>13.6</c:v>
                </c:pt>
                <c:pt idx="4098">
                  <c:v>13.6</c:v>
                </c:pt>
                <c:pt idx="4099">
                  <c:v>13.5</c:v>
                </c:pt>
                <c:pt idx="4100">
                  <c:v>14</c:v>
                </c:pt>
                <c:pt idx="4101">
                  <c:v>14.6</c:v>
                </c:pt>
                <c:pt idx="4102">
                  <c:v>14.8</c:v>
                </c:pt>
                <c:pt idx="4103">
                  <c:v>14.7</c:v>
                </c:pt>
                <c:pt idx="4104">
                  <c:v>14.4</c:v>
                </c:pt>
                <c:pt idx="4105">
                  <c:v>14.2</c:v>
                </c:pt>
                <c:pt idx="4106">
                  <c:v>13.7</c:v>
                </c:pt>
                <c:pt idx="4107">
                  <c:v>13</c:v>
                </c:pt>
                <c:pt idx="4108">
                  <c:v>12.3</c:v>
                </c:pt>
                <c:pt idx="4109">
                  <c:v>12.1</c:v>
                </c:pt>
                <c:pt idx="4110">
                  <c:v>12</c:v>
                </c:pt>
                <c:pt idx="4111">
                  <c:v>12.2</c:v>
                </c:pt>
                <c:pt idx="4112">
                  <c:v>12.2</c:v>
                </c:pt>
                <c:pt idx="4113">
                  <c:v>11.9</c:v>
                </c:pt>
                <c:pt idx="4114">
                  <c:v>11.8</c:v>
                </c:pt>
                <c:pt idx="4115">
                  <c:v>11.8</c:v>
                </c:pt>
                <c:pt idx="4116">
                  <c:v>11.6</c:v>
                </c:pt>
                <c:pt idx="4117">
                  <c:v>11.6</c:v>
                </c:pt>
                <c:pt idx="4118">
                  <c:v>11.5</c:v>
                </c:pt>
                <c:pt idx="4119">
                  <c:v>11.3</c:v>
                </c:pt>
                <c:pt idx="4120">
                  <c:v>11.2</c:v>
                </c:pt>
                <c:pt idx="4121">
                  <c:v>11.1</c:v>
                </c:pt>
                <c:pt idx="4122">
                  <c:v>11</c:v>
                </c:pt>
                <c:pt idx="4123">
                  <c:v>11</c:v>
                </c:pt>
                <c:pt idx="4124">
                  <c:v>11</c:v>
                </c:pt>
                <c:pt idx="4125">
                  <c:v>11</c:v>
                </c:pt>
                <c:pt idx="4126">
                  <c:v>11</c:v>
                </c:pt>
                <c:pt idx="4127">
                  <c:v>11</c:v>
                </c:pt>
                <c:pt idx="4128">
                  <c:v>11</c:v>
                </c:pt>
                <c:pt idx="4129">
                  <c:v>11</c:v>
                </c:pt>
                <c:pt idx="4130">
                  <c:v>11</c:v>
                </c:pt>
                <c:pt idx="4131">
                  <c:v>10.9</c:v>
                </c:pt>
                <c:pt idx="4132">
                  <c:v>10.8</c:v>
                </c:pt>
                <c:pt idx="4133">
                  <c:v>10.9</c:v>
                </c:pt>
                <c:pt idx="4134">
                  <c:v>10.8</c:v>
                </c:pt>
                <c:pt idx="4135">
                  <c:v>10.8</c:v>
                </c:pt>
                <c:pt idx="4136">
                  <c:v>10.7</c:v>
                </c:pt>
                <c:pt idx="4137">
                  <c:v>10.6</c:v>
                </c:pt>
                <c:pt idx="4138">
                  <c:v>10.6</c:v>
                </c:pt>
                <c:pt idx="4139">
                  <c:v>10.7</c:v>
                </c:pt>
                <c:pt idx="4140">
                  <c:v>10.7</c:v>
                </c:pt>
                <c:pt idx="4141">
                  <c:v>10.7</c:v>
                </c:pt>
                <c:pt idx="4142">
                  <c:v>10.7</c:v>
                </c:pt>
                <c:pt idx="4143">
                  <c:v>10.6</c:v>
                </c:pt>
                <c:pt idx="4144">
                  <c:v>10.4</c:v>
                </c:pt>
                <c:pt idx="4145">
                  <c:v>10.6</c:v>
                </c:pt>
                <c:pt idx="4146">
                  <c:v>10.7</c:v>
                </c:pt>
                <c:pt idx="4147">
                  <c:v>10.7</c:v>
                </c:pt>
                <c:pt idx="4148">
                  <c:v>10.6</c:v>
                </c:pt>
                <c:pt idx="4149">
                  <c:v>10.9</c:v>
                </c:pt>
                <c:pt idx="4150">
                  <c:v>11</c:v>
                </c:pt>
                <c:pt idx="4151">
                  <c:v>11.2</c:v>
                </c:pt>
                <c:pt idx="4152">
                  <c:v>11</c:v>
                </c:pt>
                <c:pt idx="4153">
                  <c:v>10.9</c:v>
                </c:pt>
                <c:pt idx="4154">
                  <c:v>11.1</c:v>
                </c:pt>
                <c:pt idx="4155">
                  <c:v>11.2</c:v>
                </c:pt>
                <c:pt idx="4156">
                  <c:v>11.2</c:v>
                </c:pt>
                <c:pt idx="4157">
                  <c:v>11.3</c:v>
                </c:pt>
                <c:pt idx="4158">
                  <c:v>11.4</c:v>
                </c:pt>
                <c:pt idx="4159">
                  <c:v>11.5</c:v>
                </c:pt>
                <c:pt idx="4160">
                  <c:v>12.1</c:v>
                </c:pt>
                <c:pt idx="4161">
                  <c:v>12.1</c:v>
                </c:pt>
                <c:pt idx="4162">
                  <c:v>12.4</c:v>
                </c:pt>
                <c:pt idx="4163">
                  <c:v>12.8</c:v>
                </c:pt>
                <c:pt idx="4164">
                  <c:v>12.7</c:v>
                </c:pt>
                <c:pt idx="4165">
                  <c:v>12.7</c:v>
                </c:pt>
                <c:pt idx="4166">
                  <c:v>12.8</c:v>
                </c:pt>
                <c:pt idx="4167">
                  <c:v>12.9</c:v>
                </c:pt>
                <c:pt idx="4168">
                  <c:v>12.7</c:v>
                </c:pt>
                <c:pt idx="4169">
                  <c:v>13.1</c:v>
                </c:pt>
                <c:pt idx="4170">
                  <c:v>13.2</c:v>
                </c:pt>
                <c:pt idx="4171">
                  <c:v>13.4</c:v>
                </c:pt>
                <c:pt idx="4172">
                  <c:v>13.3</c:v>
                </c:pt>
                <c:pt idx="4173">
                  <c:v>13.5</c:v>
                </c:pt>
                <c:pt idx="4174">
                  <c:v>14.1</c:v>
                </c:pt>
                <c:pt idx="4175">
                  <c:v>13.9</c:v>
                </c:pt>
                <c:pt idx="4176">
                  <c:v>13.9</c:v>
                </c:pt>
                <c:pt idx="4177">
                  <c:v>13.7</c:v>
                </c:pt>
                <c:pt idx="4178">
                  <c:v>13.4</c:v>
                </c:pt>
                <c:pt idx="4179">
                  <c:v>13.6</c:v>
                </c:pt>
                <c:pt idx="4180">
                  <c:v>13.7</c:v>
                </c:pt>
                <c:pt idx="4181">
                  <c:v>13.6</c:v>
                </c:pt>
                <c:pt idx="4182">
                  <c:v>13.5</c:v>
                </c:pt>
                <c:pt idx="4183">
                  <c:v>13.5</c:v>
                </c:pt>
                <c:pt idx="4184">
                  <c:v>13.4</c:v>
                </c:pt>
                <c:pt idx="4185">
                  <c:v>12.9</c:v>
                </c:pt>
                <c:pt idx="4186">
                  <c:v>12.8</c:v>
                </c:pt>
                <c:pt idx="4187">
                  <c:v>12.5</c:v>
                </c:pt>
                <c:pt idx="4188">
                  <c:v>12.5</c:v>
                </c:pt>
                <c:pt idx="4189">
                  <c:v>12.4</c:v>
                </c:pt>
                <c:pt idx="4190">
                  <c:v>12.3</c:v>
                </c:pt>
                <c:pt idx="4191">
                  <c:v>12.1</c:v>
                </c:pt>
                <c:pt idx="4192">
                  <c:v>12</c:v>
                </c:pt>
                <c:pt idx="4193">
                  <c:v>11.9</c:v>
                </c:pt>
                <c:pt idx="4194">
                  <c:v>11.8</c:v>
                </c:pt>
                <c:pt idx="4195">
                  <c:v>11.8</c:v>
                </c:pt>
                <c:pt idx="4196">
                  <c:v>11.7</c:v>
                </c:pt>
                <c:pt idx="4197">
                  <c:v>11.7</c:v>
                </c:pt>
                <c:pt idx="4198">
                  <c:v>11.4</c:v>
                </c:pt>
                <c:pt idx="4199">
                  <c:v>11.4</c:v>
                </c:pt>
                <c:pt idx="4200">
                  <c:v>11.3</c:v>
                </c:pt>
                <c:pt idx="4201">
                  <c:v>11.3</c:v>
                </c:pt>
                <c:pt idx="4202">
                  <c:v>11.3</c:v>
                </c:pt>
                <c:pt idx="4203">
                  <c:v>11.2</c:v>
                </c:pt>
                <c:pt idx="4204">
                  <c:v>11.1</c:v>
                </c:pt>
                <c:pt idx="4205">
                  <c:v>11</c:v>
                </c:pt>
                <c:pt idx="4206">
                  <c:v>11</c:v>
                </c:pt>
                <c:pt idx="4207">
                  <c:v>11</c:v>
                </c:pt>
                <c:pt idx="4208">
                  <c:v>10.9</c:v>
                </c:pt>
                <c:pt idx="4209">
                  <c:v>10.8</c:v>
                </c:pt>
                <c:pt idx="4210">
                  <c:v>10.7</c:v>
                </c:pt>
                <c:pt idx="4211">
                  <c:v>10.5</c:v>
                </c:pt>
                <c:pt idx="4212">
                  <c:v>10.4</c:v>
                </c:pt>
                <c:pt idx="4213">
                  <c:v>10.6</c:v>
                </c:pt>
                <c:pt idx="4214">
                  <c:v>10.6</c:v>
                </c:pt>
                <c:pt idx="4215">
                  <c:v>10.4</c:v>
                </c:pt>
                <c:pt idx="4216">
                  <c:v>10.4</c:v>
                </c:pt>
                <c:pt idx="4217">
                  <c:v>10.4</c:v>
                </c:pt>
                <c:pt idx="4218">
                  <c:v>10.7</c:v>
                </c:pt>
                <c:pt idx="4219">
                  <c:v>10.8</c:v>
                </c:pt>
                <c:pt idx="4220">
                  <c:v>10.9</c:v>
                </c:pt>
                <c:pt idx="4221">
                  <c:v>10.4</c:v>
                </c:pt>
                <c:pt idx="4222">
                  <c:v>10.6</c:v>
                </c:pt>
                <c:pt idx="4223">
                  <c:v>10.7</c:v>
                </c:pt>
                <c:pt idx="4224">
                  <c:v>10.6</c:v>
                </c:pt>
                <c:pt idx="4225">
                  <c:v>10.4</c:v>
                </c:pt>
                <c:pt idx="4226">
                  <c:v>10.7</c:v>
                </c:pt>
                <c:pt idx="4227">
                  <c:v>10.7</c:v>
                </c:pt>
                <c:pt idx="4228">
                  <c:v>10.7</c:v>
                </c:pt>
                <c:pt idx="4229">
                  <c:v>10.6</c:v>
                </c:pt>
                <c:pt idx="4230">
                  <c:v>10.7</c:v>
                </c:pt>
                <c:pt idx="4231">
                  <c:v>10.6</c:v>
                </c:pt>
                <c:pt idx="4232">
                  <c:v>10.5</c:v>
                </c:pt>
                <c:pt idx="4233">
                  <c:v>10.8</c:v>
                </c:pt>
                <c:pt idx="4234">
                  <c:v>10.6</c:v>
                </c:pt>
                <c:pt idx="4235">
                  <c:v>10.9</c:v>
                </c:pt>
                <c:pt idx="4236">
                  <c:v>10.9</c:v>
                </c:pt>
                <c:pt idx="4237">
                  <c:v>10.8</c:v>
                </c:pt>
                <c:pt idx="4238">
                  <c:v>10.5</c:v>
                </c:pt>
                <c:pt idx="4239">
                  <c:v>10.8</c:v>
                </c:pt>
                <c:pt idx="4240">
                  <c:v>11</c:v>
                </c:pt>
                <c:pt idx="4241">
                  <c:v>10.8</c:v>
                </c:pt>
                <c:pt idx="4242">
                  <c:v>11</c:v>
                </c:pt>
                <c:pt idx="4243">
                  <c:v>11.2</c:v>
                </c:pt>
                <c:pt idx="4244">
                  <c:v>10.8</c:v>
                </c:pt>
                <c:pt idx="4245">
                  <c:v>10.9</c:v>
                </c:pt>
                <c:pt idx="4246">
                  <c:v>10.1</c:v>
                </c:pt>
                <c:pt idx="4247">
                  <c:v>10.2</c:v>
                </c:pt>
                <c:pt idx="4248">
                  <c:v>10.6</c:v>
                </c:pt>
                <c:pt idx="4249">
                  <c:v>10.1</c:v>
                </c:pt>
                <c:pt idx="4250">
                  <c:v>10.1</c:v>
                </c:pt>
                <c:pt idx="4251">
                  <c:v>10.3</c:v>
                </c:pt>
                <c:pt idx="4252">
                  <c:v>10.2</c:v>
                </c:pt>
                <c:pt idx="4253">
                  <c:v>10.3</c:v>
                </c:pt>
                <c:pt idx="4254">
                  <c:v>10.6</c:v>
                </c:pt>
                <c:pt idx="4255">
                  <c:v>10.2</c:v>
                </c:pt>
                <c:pt idx="4256">
                  <c:v>10.1</c:v>
                </c:pt>
                <c:pt idx="4257">
                  <c:v>10.5</c:v>
                </c:pt>
                <c:pt idx="4258">
                  <c:v>10.5</c:v>
                </c:pt>
                <c:pt idx="4259">
                  <c:v>10.6</c:v>
                </c:pt>
                <c:pt idx="4260">
                  <c:v>10.5</c:v>
                </c:pt>
                <c:pt idx="4261">
                  <c:v>10.6</c:v>
                </c:pt>
                <c:pt idx="4262">
                  <c:v>10.3</c:v>
                </c:pt>
                <c:pt idx="4263">
                  <c:v>10.6</c:v>
                </c:pt>
                <c:pt idx="4264">
                  <c:v>10.6</c:v>
                </c:pt>
                <c:pt idx="4265">
                  <c:v>10.4</c:v>
                </c:pt>
                <c:pt idx="4266">
                  <c:v>10.4</c:v>
                </c:pt>
                <c:pt idx="4267">
                  <c:v>10.1</c:v>
                </c:pt>
                <c:pt idx="4268">
                  <c:v>9.9</c:v>
                </c:pt>
                <c:pt idx="4269">
                  <c:v>9.9</c:v>
                </c:pt>
                <c:pt idx="4270">
                  <c:v>9.8</c:v>
                </c:pt>
                <c:pt idx="4271">
                  <c:v>9.7</c:v>
                </c:pt>
                <c:pt idx="4272">
                  <c:v>9.9</c:v>
                </c:pt>
                <c:pt idx="4273">
                  <c:v>9.8</c:v>
                </c:pt>
                <c:pt idx="4274">
                  <c:v>9.8</c:v>
                </c:pt>
                <c:pt idx="4275">
                  <c:v>9.6</c:v>
                </c:pt>
                <c:pt idx="4276">
                  <c:v>9.6</c:v>
                </c:pt>
                <c:pt idx="4277">
                  <c:v>9.5</c:v>
                </c:pt>
                <c:pt idx="4278">
                  <c:v>9.6</c:v>
                </c:pt>
                <c:pt idx="4279">
                  <c:v>9.7</c:v>
                </c:pt>
                <c:pt idx="4280">
                  <c:v>9.5</c:v>
                </c:pt>
                <c:pt idx="4281">
                  <c:v>9.6</c:v>
                </c:pt>
                <c:pt idx="4282">
                  <c:v>9.7</c:v>
                </c:pt>
                <c:pt idx="4283">
                  <c:v>9.8</c:v>
                </c:pt>
                <c:pt idx="4284">
                  <c:v>9.9</c:v>
                </c:pt>
                <c:pt idx="4285">
                  <c:v>9.8</c:v>
                </c:pt>
                <c:pt idx="4286">
                  <c:v>9.9</c:v>
                </c:pt>
                <c:pt idx="4287">
                  <c:v>9.8</c:v>
                </c:pt>
                <c:pt idx="4288">
                  <c:v>9.8</c:v>
                </c:pt>
                <c:pt idx="4289">
                  <c:v>9.4</c:v>
                </c:pt>
                <c:pt idx="4290">
                  <c:v>9.4</c:v>
                </c:pt>
                <c:pt idx="4291">
                  <c:v>9.5</c:v>
                </c:pt>
                <c:pt idx="4292">
                  <c:v>9.3</c:v>
                </c:pt>
                <c:pt idx="4293">
                  <c:v>9.6</c:v>
                </c:pt>
                <c:pt idx="4294">
                  <c:v>9.7</c:v>
                </c:pt>
                <c:pt idx="4295">
                  <c:v>9</c:v>
                </c:pt>
                <c:pt idx="4296">
                  <c:v>8.7</c:v>
                </c:pt>
                <c:pt idx="4297">
                  <c:v>8.4</c:v>
                </c:pt>
                <c:pt idx="4298">
                  <c:v>8.2</c:v>
                </c:pt>
                <c:pt idx="4299">
                  <c:v>8</c:v>
                </c:pt>
                <c:pt idx="4300">
                  <c:v>7.9</c:v>
                </c:pt>
                <c:pt idx="4301">
                  <c:v>7.8</c:v>
                </c:pt>
                <c:pt idx="4302">
                  <c:v>7.7</c:v>
                </c:pt>
                <c:pt idx="4303">
                  <c:v>7.3</c:v>
                </c:pt>
                <c:pt idx="4304">
                  <c:v>7.3</c:v>
                </c:pt>
                <c:pt idx="4305">
                  <c:v>7.5</c:v>
                </c:pt>
                <c:pt idx="4306">
                  <c:v>7.3</c:v>
                </c:pt>
                <c:pt idx="4307">
                  <c:v>7.3</c:v>
                </c:pt>
                <c:pt idx="4308">
                  <c:v>7.5</c:v>
                </c:pt>
                <c:pt idx="4309">
                  <c:v>7.3</c:v>
                </c:pt>
                <c:pt idx="4310">
                  <c:v>7.3</c:v>
                </c:pt>
                <c:pt idx="4311">
                  <c:v>7.1</c:v>
                </c:pt>
                <c:pt idx="4312">
                  <c:v>7.3</c:v>
                </c:pt>
                <c:pt idx="4313">
                  <c:v>7.4</c:v>
                </c:pt>
                <c:pt idx="4314">
                  <c:v>7.2</c:v>
                </c:pt>
                <c:pt idx="4315">
                  <c:v>7.3</c:v>
                </c:pt>
                <c:pt idx="4316">
                  <c:v>7.6</c:v>
                </c:pt>
                <c:pt idx="4317">
                  <c:v>7.4</c:v>
                </c:pt>
                <c:pt idx="4318">
                  <c:v>7.8</c:v>
                </c:pt>
                <c:pt idx="4319">
                  <c:v>7.6</c:v>
                </c:pt>
                <c:pt idx="4320">
                  <c:v>7.3</c:v>
                </c:pt>
                <c:pt idx="4321">
                  <c:v>7.6</c:v>
                </c:pt>
                <c:pt idx="4322">
                  <c:v>9</c:v>
                </c:pt>
                <c:pt idx="4323">
                  <c:v>8.9</c:v>
                </c:pt>
                <c:pt idx="4324">
                  <c:v>9.1</c:v>
                </c:pt>
                <c:pt idx="4325">
                  <c:v>9.1</c:v>
                </c:pt>
                <c:pt idx="4326">
                  <c:v>9</c:v>
                </c:pt>
                <c:pt idx="4327">
                  <c:v>8.8</c:v>
                </c:pt>
                <c:pt idx="4328">
                  <c:v>8.8</c:v>
                </c:pt>
                <c:pt idx="4329">
                  <c:v>9.1</c:v>
                </c:pt>
                <c:pt idx="4330">
                  <c:v>9.1</c:v>
                </c:pt>
                <c:pt idx="4331">
                  <c:v>9.4</c:v>
                </c:pt>
                <c:pt idx="4332">
                  <c:v>9.7</c:v>
                </c:pt>
                <c:pt idx="4333">
                  <c:v>10</c:v>
                </c:pt>
                <c:pt idx="4334">
                  <c:v>9.9</c:v>
                </c:pt>
                <c:pt idx="4335">
                  <c:v>10.1</c:v>
                </c:pt>
                <c:pt idx="4336">
                  <c:v>10.3</c:v>
                </c:pt>
                <c:pt idx="4337">
                  <c:v>10.8</c:v>
                </c:pt>
                <c:pt idx="4338">
                  <c:v>10.6</c:v>
                </c:pt>
                <c:pt idx="4339">
                  <c:v>10.6</c:v>
                </c:pt>
                <c:pt idx="4340">
                  <c:v>10.9</c:v>
                </c:pt>
                <c:pt idx="4341">
                  <c:v>11.1</c:v>
                </c:pt>
                <c:pt idx="4342">
                  <c:v>11.4</c:v>
                </c:pt>
                <c:pt idx="4343">
                  <c:v>11.5</c:v>
                </c:pt>
                <c:pt idx="4344">
                  <c:v>11.6</c:v>
                </c:pt>
                <c:pt idx="4345">
                  <c:v>11.7</c:v>
                </c:pt>
                <c:pt idx="4346">
                  <c:v>11.6</c:v>
                </c:pt>
                <c:pt idx="4347">
                  <c:v>11.4</c:v>
                </c:pt>
                <c:pt idx="4348">
                  <c:v>11.1</c:v>
                </c:pt>
                <c:pt idx="4349">
                  <c:v>11.1</c:v>
                </c:pt>
                <c:pt idx="4350">
                  <c:v>11.2</c:v>
                </c:pt>
                <c:pt idx="4351">
                  <c:v>11.1</c:v>
                </c:pt>
                <c:pt idx="4352">
                  <c:v>11.1</c:v>
                </c:pt>
                <c:pt idx="4353">
                  <c:v>10.3</c:v>
                </c:pt>
                <c:pt idx="4354">
                  <c:v>10</c:v>
                </c:pt>
                <c:pt idx="4355">
                  <c:v>9.5</c:v>
                </c:pt>
                <c:pt idx="4356">
                  <c:v>9.1</c:v>
                </c:pt>
                <c:pt idx="4357">
                  <c:v>8.6</c:v>
                </c:pt>
                <c:pt idx="4358">
                  <c:v>8.7</c:v>
                </c:pt>
                <c:pt idx="4359">
                  <c:v>8.7</c:v>
                </c:pt>
                <c:pt idx="4360">
                  <c:v>8.8</c:v>
                </c:pt>
                <c:pt idx="4361">
                  <c:v>8.8</c:v>
                </c:pt>
                <c:pt idx="4362">
                  <c:v>8.7</c:v>
                </c:pt>
                <c:pt idx="4363">
                  <c:v>9</c:v>
                </c:pt>
                <c:pt idx="4364">
                  <c:v>9</c:v>
                </c:pt>
                <c:pt idx="4365">
                  <c:v>9.4</c:v>
                </c:pt>
                <c:pt idx="4366">
                  <c:v>9.1</c:v>
                </c:pt>
                <c:pt idx="4367">
                  <c:v>9.1</c:v>
                </c:pt>
                <c:pt idx="4368">
                  <c:v>9.3</c:v>
                </c:pt>
                <c:pt idx="4369">
                  <c:v>8.9</c:v>
                </c:pt>
                <c:pt idx="4370">
                  <c:v>8.7</c:v>
                </c:pt>
                <c:pt idx="4371">
                  <c:v>8.6</c:v>
                </c:pt>
                <c:pt idx="4372">
                  <c:v>8.7</c:v>
                </c:pt>
                <c:pt idx="4373">
                  <c:v>8.7</c:v>
                </c:pt>
                <c:pt idx="4374">
                  <c:v>9</c:v>
                </c:pt>
                <c:pt idx="4375">
                  <c:v>8.8</c:v>
                </c:pt>
                <c:pt idx="4376">
                  <c:v>8.8</c:v>
                </c:pt>
                <c:pt idx="4377">
                  <c:v>8.6</c:v>
                </c:pt>
                <c:pt idx="4378">
                  <c:v>8.5</c:v>
                </c:pt>
                <c:pt idx="4379">
                  <c:v>8.6</c:v>
                </c:pt>
                <c:pt idx="4380">
                  <c:v>8.7</c:v>
                </c:pt>
                <c:pt idx="4381">
                  <c:v>8.6</c:v>
                </c:pt>
                <c:pt idx="4382">
                  <c:v>9</c:v>
                </c:pt>
                <c:pt idx="4383">
                  <c:v>9.4</c:v>
                </c:pt>
                <c:pt idx="4384">
                  <c:v>9.1</c:v>
                </c:pt>
                <c:pt idx="4385">
                  <c:v>9</c:v>
                </c:pt>
                <c:pt idx="4386">
                  <c:v>9</c:v>
                </c:pt>
                <c:pt idx="4387">
                  <c:v>9</c:v>
                </c:pt>
                <c:pt idx="4388">
                  <c:v>8.9</c:v>
                </c:pt>
                <c:pt idx="4389">
                  <c:v>8.9</c:v>
                </c:pt>
                <c:pt idx="4390">
                  <c:v>8.9</c:v>
                </c:pt>
                <c:pt idx="4391">
                  <c:v>8.9</c:v>
                </c:pt>
                <c:pt idx="4392">
                  <c:v>9.1</c:v>
                </c:pt>
                <c:pt idx="4393">
                  <c:v>8.6</c:v>
                </c:pt>
                <c:pt idx="4394">
                  <c:v>9.2</c:v>
                </c:pt>
                <c:pt idx="4395">
                  <c:v>8.9</c:v>
                </c:pt>
                <c:pt idx="4396">
                  <c:v>9.1</c:v>
                </c:pt>
                <c:pt idx="4397">
                  <c:v>8.6</c:v>
                </c:pt>
                <c:pt idx="4398">
                  <c:v>8.5</c:v>
                </c:pt>
                <c:pt idx="4399">
                  <c:v>9.1</c:v>
                </c:pt>
                <c:pt idx="4400">
                  <c:v>9.1</c:v>
                </c:pt>
                <c:pt idx="4401">
                  <c:v>9.4</c:v>
                </c:pt>
                <c:pt idx="4402">
                  <c:v>9.1</c:v>
                </c:pt>
                <c:pt idx="4403">
                  <c:v>8.7</c:v>
                </c:pt>
                <c:pt idx="4404">
                  <c:v>9</c:v>
                </c:pt>
                <c:pt idx="4405">
                  <c:v>8.9</c:v>
                </c:pt>
                <c:pt idx="4406">
                  <c:v>9.4</c:v>
                </c:pt>
                <c:pt idx="4407">
                  <c:v>9.3</c:v>
                </c:pt>
                <c:pt idx="4408">
                  <c:v>8.9</c:v>
                </c:pt>
                <c:pt idx="4409">
                  <c:v>9</c:v>
                </c:pt>
                <c:pt idx="4410">
                  <c:v>9</c:v>
                </c:pt>
                <c:pt idx="4411">
                  <c:v>9.2</c:v>
                </c:pt>
                <c:pt idx="4412">
                  <c:v>8.9</c:v>
                </c:pt>
                <c:pt idx="4413">
                  <c:v>9.1</c:v>
                </c:pt>
                <c:pt idx="4414">
                  <c:v>8.8</c:v>
                </c:pt>
                <c:pt idx="4415">
                  <c:v>8.9</c:v>
                </c:pt>
                <c:pt idx="4416">
                  <c:v>8.9</c:v>
                </c:pt>
                <c:pt idx="4417">
                  <c:v>9</c:v>
                </c:pt>
                <c:pt idx="4418">
                  <c:v>9</c:v>
                </c:pt>
                <c:pt idx="4419">
                  <c:v>8.8</c:v>
                </c:pt>
                <c:pt idx="4420">
                  <c:v>8.7</c:v>
                </c:pt>
                <c:pt idx="4421">
                  <c:v>8.8</c:v>
                </c:pt>
                <c:pt idx="4422">
                  <c:v>8.6</c:v>
                </c:pt>
                <c:pt idx="4423">
                  <c:v>8.5</c:v>
                </c:pt>
                <c:pt idx="4424">
                  <c:v>8.5</c:v>
                </c:pt>
                <c:pt idx="4425">
                  <c:v>8.4</c:v>
                </c:pt>
                <c:pt idx="4426">
                  <c:v>8.2</c:v>
                </c:pt>
                <c:pt idx="4427">
                  <c:v>8.2</c:v>
                </c:pt>
                <c:pt idx="4428">
                  <c:v>8.1</c:v>
                </c:pt>
                <c:pt idx="4429">
                  <c:v>8</c:v>
                </c:pt>
                <c:pt idx="4430">
                  <c:v>8</c:v>
                </c:pt>
                <c:pt idx="4431">
                  <c:v>8.1</c:v>
                </c:pt>
                <c:pt idx="4432">
                  <c:v>7.9</c:v>
                </c:pt>
                <c:pt idx="4433">
                  <c:v>7.9</c:v>
                </c:pt>
                <c:pt idx="4434">
                  <c:v>7.9</c:v>
                </c:pt>
                <c:pt idx="4435">
                  <c:v>7.8</c:v>
                </c:pt>
                <c:pt idx="4436">
                  <c:v>7.8</c:v>
                </c:pt>
                <c:pt idx="4437">
                  <c:v>7.8</c:v>
                </c:pt>
                <c:pt idx="4438">
                  <c:v>7.8</c:v>
                </c:pt>
                <c:pt idx="4439">
                  <c:v>7.7</c:v>
                </c:pt>
                <c:pt idx="4440">
                  <c:v>7.8</c:v>
                </c:pt>
                <c:pt idx="4441">
                  <c:v>7.7</c:v>
                </c:pt>
                <c:pt idx="4442">
                  <c:v>5.5</c:v>
                </c:pt>
                <c:pt idx="4443">
                  <c:v>5.5</c:v>
                </c:pt>
                <c:pt idx="4444">
                  <c:v>5.8</c:v>
                </c:pt>
                <c:pt idx="4445">
                  <c:v>4.9</c:v>
                </c:pt>
                <c:pt idx="4446">
                  <c:v>4.7</c:v>
                </c:pt>
                <c:pt idx="4447">
                  <c:v>4.7</c:v>
                </c:pt>
                <c:pt idx="4448">
                  <c:v>4.5</c:v>
                </c:pt>
                <c:pt idx="4449">
                  <c:v>4.4</c:v>
                </c:pt>
                <c:pt idx="4450">
                  <c:v>4.5</c:v>
                </c:pt>
                <c:pt idx="4451">
                  <c:v>4.4</c:v>
                </c:pt>
                <c:pt idx="4452">
                  <c:v>4.4</c:v>
                </c:pt>
                <c:pt idx="4453">
                  <c:v>4.3</c:v>
                </c:pt>
                <c:pt idx="4454">
                  <c:v>4.4</c:v>
                </c:pt>
                <c:pt idx="4455">
                  <c:v>4.2</c:v>
                </c:pt>
                <c:pt idx="4456">
                  <c:v>4</c:v>
                </c:pt>
                <c:pt idx="4457">
                  <c:v>3.9</c:v>
                </c:pt>
                <c:pt idx="4458">
                  <c:v>3.8</c:v>
                </c:pt>
                <c:pt idx="4459">
                  <c:v>3.5</c:v>
                </c:pt>
                <c:pt idx="4460">
                  <c:v>3.6</c:v>
                </c:pt>
                <c:pt idx="4461">
                  <c:v>3.6</c:v>
                </c:pt>
                <c:pt idx="4462">
                  <c:v>3.5</c:v>
                </c:pt>
                <c:pt idx="4463">
                  <c:v>3.5</c:v>
                </c:pt>
                <c:pt idx="4464">
                  <c:v>3.6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46471879"/>
        <c:axId val="67435074"/>
      </c:lineChart>
      <c:catAx>
        <c:axId val="46471879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67435074"/>
        <c:crosses val="autoZero"/>
        <c:auto val="1"/>
        <c:lblAlgn val="ctr"/>
        <c:lblOffset val="100"/>
        <c:noMultiLvlLbl val="0"/>
      </c:catAx>
      <c:valAx>
        <c:axId val="67435074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46471879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2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2024年4月気温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1"/>
                <c:pt idx="0">
                  <c:v/>
                </c:pt>
                <c:pt idx="1">
                  <c:v>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 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1"/>
                <c:pt idx="1">
                  <c:v>3.4</c:v>
                </c:pt>
                <c:pt idx="2">
                  <c:v>3.4</c:v>
                </c:pt>
                <c:pt idx="3">
                  <c:v>3.3</c:v>
                </c:pt>
                <c:pt idx="4">
                  <c:v>3.1</c:v>
                </c:pt>
                <c:pt idx="5">
                  <c:v>3.1</c:v>
                </c:pt>
                <c:pt idx="6">
                  <c:v>3.1</c:v>
                </c:pt>
                <c:pt idx="7">
                  <c:v>3.1</c:v>
                </c:pt>
                <c:pt idx="8">
                  <c:v>3.2</c:v>
                </c:pt>
                <c:pt idx="9">
                  <c:v>3.3</c:v>
                </c:pt>
                <c:pt idx="10">
                  <c:v>3.5</c:v>
                </c:pt>
                <c:pt idx="11">
                  <c:v>3.1</c:v>
                </c:pt>
                <c:pt idx="12">
                  <c:v>2.9</c:v>
                </c:pt>
                <c:pt idx="13">
                  <c:v>2.8</c:v>
                </c:pt>
                <c:pt idx="14">
                  <c:v>2.7</c:v>
                </c:pt>
                <c:pt idx="15">
                  <c:v>2.8</c:v>
                </c:pt>
                <c:pt idx="16">
                  <c:v>2.8</c:v>
                </c:pt>
                <c:pt idx="17">
                  <c:v>2.8</c:v>
                </c:pt>
                <c:pt idx="18">
                  <c:v>2.8</c:v>
                </c:pt>
                <c:pt idx="19">
                  <c:v>3</c:v>
                </c:pt>
                <c:pt idx="20">
                  <c:v>3.1</c:v>
                </c:pt>
                <c:pt idx="21">
                  <c:v>3</c:v>
                </c:pt>
                <c:pt idx="22">
                  <c:v>3.3</c:v>
                </c:pt>
                <c:pt idx="23">
                  <c:v>3.4</c:v>
                </c:pt>
                <c:pt idx="24">
                  <c:v>3.4</c:v>
                </c:pt>
                <c:pt idx="25">
                  <c:v>3.4</c:v>
                </c:pt>
                <c:pt idx="26">
                  <c:v>3.3</c:v>
                </c:pt>
                <c:pt idx="27">
                  <c:v>3.4</c:v>
                </c:pt>
                <c:pt idx="28">
                  <c:v>3.5</c:v>
                </c:pt>
                <c:pt idx="29">
                  <c:v>3.3</c:v>
                </c:pt>
                <c:pt idx="30">
                  <c:v>3.3</c:v>
                </c:pt>
                <c:pt idx="31">
                  <c:v>3.3</c:v>
                </c:pt>
                <c:pt idx="32">
                  <c:v>3.1</c:v>
                </c:pt>
                <c:pt idx="33">
                  <c:v>3.1</c:v>
                </c:pt>
                <c:pt idx="34">
                  <c:v>3</c:v>
                </c:pt>
                <c:pt idx="35">
                  <c:v>2.6</c:v>
                </c:pt>
                <c:pt idx="36">
                  <c:v>3</c:v>
                </c:pt>
                <c:pt idx="37">
                  <c:v>3</c:v>
                </c:pt>
                <c:pt idx="38">
                  <c:v>3.3</c:v>
                </c:pt>
                <c:pt idx="39">
                  <c:v>3.9</c:v>
                </c:pt>
                <c:pt idx="40">
                  <c:v>4.4</c:v>
                </c:pt>
                <c:pt idx="41">
                  <c:v>5.1</c:v>
                </c:pt>
                <c:pt idx="42">
                  <c:v>5.7</c:v>
                </c:pt>
                <c:pt idx="43">
                  <c:v>5.6</c:v>
                </c:pt>
                <c:pt idx="44">
                  <c:v>6.4</c:v>
                </c:pt>
                <c:pt idx="45">
                  <c:v>6.3</c:v>
                </c:pt>
                <c:pt idx="46">
                  <c:v>6.9</c:v>
                </c:pt>
                <c:pt idx="47">
                  <c:v>7.1</c:v>
                </c:pt>
                <c:pt idx="48">
                  <c:v>7.3</c:v>
                </c:pt>
                <c:pt idx="49">
                  <c:v>7.4</c:v>
                </c:pt>
                <c:pt idx="50">
                  <c:v>7.6</c:v>
                </c:pt>
                <c:pt idx="51">
                  <c:v>8.5</c:v>
                </c:pt>
                <c:pt idx="52">
                  <c:v>8.4</c:v>
                </c:pt>
                <c:pt idx="53">
                  <c:v>8.4</c:v>
                </c:pt>
                <c:pt idx="54">
                  <c:v>8.7</c:v>
                </c:pt>
                <c:pt idx="55">
                  <c:v>8.6</c:v>
                </c:pt>
                <c:pt idx="56">
                  <c:v>8.9</c:v>
                </c:pt>
                <c:pt idx="57">
                  <c:v>8.8</c:v>
                </c:pt>
                <c:pt idx="58">
                  <c:v>8.7</c:v>
                </c:pt>
                <c:pt idx="59">
                  <c:v>8.5</c:v>
                </c:pt>
                <c:pt idx="60">
                  <c:v>9</c:v>
                </c:pt>
                <c:pt idx="61">
                  <c:v>8.9</c:v>
                </c:pt>
                <c:pt idx="62">
                  <c:v>8.7</c:v>
                </c:pt>
                <c:pt idx="63">
                  <c:v>9.2</c:v>
                </c:pt>
                <c:pt idx="64">
                  <c:v>9.3</c:v>
                </c:pt>
                <c:pt idx="65">
                  <c:v>9</c:v>
                </c:pt>
                <c:pt idx="66">
                  <c:v>8.9</c:v>
                </c:pt>
                <c:pt idx="67">
                  <c:v>9.7</c:v>
                </c:pt>
                <c:pt idx="68">
                  <c:v>8.9</c:v>
                </c:pt>
                <c:pt idx="69">
                  <c:v>8.8</c:v>
                </c:pt>
                <c:pt idx="70">
                  <c:v>8.7</c:v>
                </c:pt>
                <c:pt idx="71">
                  <c:v>8.8</c:v>
                </c:pt>
                <c:pt idx="72">
                  <c:v>9.5</c:v>
                </c:pt>
                <c:pt idx="73">
                  <c:v>9</c:v>
                </c:pt>
                <c:pt idx="74">
                  <c:v>9.4</c:v>
                </c:pt>
                <c:pt idx="75">
                  <c:v>9.1</c:v>
                </c:pt>
                <c:pt idx="76">
                  <c:v>9.4</c:v>
                </c:pt>
                <c:pt idx="77">
                  <c:v>10</c:v>
                </c:pt>
                <c:pt idx="78">
                  <c:v>9.9</c:v>
                </c:pt>
                <c:pt idx="79">
                  <c:v>9.7</c:v>
                </c:pt>
                <c:pt idx="80">
                  <c:v>10.3</c:v>
                </c:pt>
                <c:pt idx="81">
                  <c:v>10.1</c:v>
                </c:pt>
                <c:pt idx="82">
                  <c:v>9.7</c:v>
                </c:pt>
                <c:pt idx="83">
                  <c:v>10</c:v>
                </c:pt>
                <c:pt idx="84">
                  <c:v>9.7</c:v>
                </c:pt>
                <c:pt idx="85">
                  <c:v>9.5</c:v>
                </c:pt>
                <c:pt idx="86">
                  <c:v>10.1</c:v>
                </c:pt>
                <c:pt idx="87">
                  <c:v>8.7</c:v>
                </c:pt>
                <c:pt idx="88">
                  <c:v>8.3</c:v>
                </c:pt>
                <c:pt idx="89">
                  <c:v>8.3</c:v>
                </c:pt>
                <c:pt idx="90">
                  <c:v>8.3</c:v>
                </c:pt>
                <c:pt idx="91">
                  <c:v>8.3</c:v>
                </c:pt>
                <c:pt idx="92">
                  <c:v>8.2</c:v>
                </c:pt>
                <c:pt idx="93">
                  <c:v>8.1</c:v>
                </c:pt>
                <c:pt idx="94">
                  <c:v>6.5</c:v>
                </c:pt>
                <c:pt idx="95">
                  <c:v>6.6</c:v>
                </c:pt>
                <c:pt idx="96">
                  <c:v>7</c:v>
                </c:pt>
                <c:pt idx="97">
                  <c:v>7</c:v>
                </c:pt>
                <c:pt idx="98">
                  <c:v>7</c:v>
                </c:pt>
                <c:pt idx="99">
                  <c:v>6.9</c:v>
                </c:pt>
                <c:pt idx="100">
                  <c:v>7.1</c:v>
                </c:pt>
                <c:pt idx="101">
                  <c:v>7</c:v>
                </c:pt>
                <c:pt idx="102">
                  <c:v>7.2</c:v>
                </c:pt>
                <c:pt idx="103">
                  <c:v>6.8</c:v>
                </c:pt>
                <c:pt idx="104">
                  <c:v>6.6</c:v>
                </c:pt>
                <c:pt idx="105">
                  <c:v>7</c:v>
                </c:pt>
                <c:pt idx="106">
                  <c:v>6.6</c:v>
                </c:pt>
                <c:pt idx="107">
                  <c:v>6.6</c:v>
                </c:pt>
                <c:pt idx="108">
                  <c:v>6.6</c:v>
                </c:pt>
                <c:pt idx="109">
                  <c:v>6.5</c:v>
                </c:pt>
                <c:pt idx="110">
                  <c:v>6.3</c:v>
                </c:pt>
                <c:pt idx="111">
                  <c:v>6.2</c:v>
                </c:pt>
                <c:pt idx="112">
                  <c:v>6.1</c:v>
                </c:pt>
                <c:pt idx="113">
                  <c:v>6.2</c:v>
                </c:pt>
                <c:pt idx="114">
                  <c:v>6.3</c:v>
                </c:pt>
                <c:pt idx="115">
                  <c:v>6.3</c:v>
                </c:pt>
                <c:pt idx="116">
                  <c:v>6.5</c:v>
                </c:pt>
                <c:pt idx="117">
                  <c:v>7.2</c:v>
                </c:pt>
                <c:pt idx="118">
                  <c:v>7.9</c:v>
                </c:pt>
                <c:pt idx="119">
                  <c:v>7.9</c:v>
                </c:pt>
                <c:pt idx="120">
                  <c:v>8.3</c:v>
                </c:pt>
                <c:pt idx="121">
                  <c:v>8.2</c:v>
                </c:pt>
                <c:pt idx="122">
                  <c:v>8.5</c:v>
                </c:pt>
                <c:pt idx="123">
                  <c:v>8.4</c:v>
                </c:pt>
                <c:pt idx="124">
                  <c:v>8</c:v>
                </c:pt>
                <c:pt idx="125">
                  <c:v>8.3</c:v>
                </c:pt>
                <c:pt idx="126">
                  <c:v>8.4</c:v>
                </c:pt>
                <c:pt idx="127">
                  <c:v>8.5</c:v>
                </c:pt>
                <c:pt idx="128">
                  <c:v>8.5</c:v>
                </c:pt>
                <c:pt idx="129">
                  <c:v>8.3</c:v>
                </c:pt>
                <c:pt idx="130">
                  <c:v>8</c:v>
                </c:pt>
                <c:pt idx="131">
                  <c:v>8</c:v>
                </c:pt>
                <c:pt idx="132">
                  <c:v>7.8</c:v>
                </c:pt>
                <c:pt idx="133">
                  <c:v>7.8</c:v>
                </c:pt>
                <c:pt idx="134">
                  <c:v>7.8</c:v>
                </c:pt>
                <c:pt idx="135">
                  <c:v>7.6</c:v>
                </c:pt>
                <c:pt idx="136">
                  <c:v>7.4</c:v>
                </c:pt>
                <c:pt idx="137">
                  <c:v>7.4</c:v>
                </c:pt>
                <c:pt idx="138">
                  <c:v>7.2</c:v>
                </c:pt>
                <c:pt idx="139">
                  <c:v>7.3</c:v>
                </c:pt>
                <c:pt idx="140">
                  <c:v>7.2</c:v>
                </c:pt>
                <c:pt idx="141">
                  <c:v>7.2</c:v>
                </c:pt>
                <c:pt idx="142">
                  <c:v>7.1</c:v>
                </c:pt>
                <c:pt idx="143">
                  <c:v>7.2</c:v>
                </c:pt>
                <c:pt idx="144">
                  <c:v>7.1</c:v>
                </c:pt>
                <c:pt idx="145">
                  <c:v>7.1</c:v>
                </c:pt>
                <c:pt idx="146">
                  <c:v>6.9</c:v>
                </c:pt>
                <c:pt idx="147">
                  <c:v>6.7</c:v>
                </c:pt>
                <c:pt idx="148">
                  <c:v>6.8</c:v>
                </c:pt>
                <c:pt idx="149">
                  <c:v>6.7</c:v>
                </c:pt>
                <c:pt idx="150">
                  <c:v>6.6</c:v>
                </c:pt>
                <c:pt idx="151">
                  <c:v>6.6</c:v>
                </c:pt>
                <c:pt idx="152">
                  <c:v>6.9</c:v>
                </c:pt>
                <c:pt idx="153">
                  <c:v>6.6</c:v>
                </c:pt>
                <c:pt idx="154">
                  <c:v>6.8</c:v>
                </c:pt>
                <c:pt idx="155">
                  <c:v>7</c:v>
                </c:pt>
                <c:pt idx="156">
                  <c:v>6.8</c:v>
                </c:pt>
                <c:pt idx="157">
                  <c:v>6.7</c:v>
                </c:pt>
                <c:pt idx="158">
                  <c:v>6.7</c:v>
                </c:pt>
                <c:pt idx="159">
                  <c:v>6.7</c:v>
                </c:pt>
                <c:pt idx="160">
                  <c:v>6.8</c:v>
                </c:pt>
                <c:pt idx="161">
                  <c:v>6.8</c:v>
                </c:pt>
                <c:pt idx="162">
                  <c:v>6.8</c:v>
                </c:pt>
                <c:pt idx="163">
                  <c:v>6.7</c:v>
                </c:pt>
                <c:pt idx="164">
                  <c:v>6.4</c:v>
                </c:pt>
                <c:pt idx="165">
                  <c:v>6.6</c:v>
                </c:pt>
                <c:pt idx="166">
                  <c:v>6.4</c:v>
                </c:pt>
                <c:pt idx="167">
                  <c:v>6.6</c:v>
                </c:pt>
                <c:pt idx="168">
                  <c:v>6.5</c:v>
                </c:pt>
                <c:pt idx="169">
                  <c:v>6.4</c:v>
                </c:pt>
                <c:pt idx="170">
                  <c:v>6.5</c:v>
                </c:pt>
                <c:pt idx="171">
                  <c:v>6.6</c:v>
                </c:pt>
                <c:pt idx="172">
                  <c:v>6.5</c:v>
                </c:pt>
                <c:pt idx="173">
                  <c:v>6.7</c:v>
                </c:pt>
                <c:pt idx="174">
                  <c:v>6.7</c:v>
                </c:pt>
                <c:pt idx="175">
                  <c:v>6.5</c:v>
                </c:pt>
                <c:pt idx="176">
                  <c:v>6.6</c:v>
                </c:pt>
                <c:pt idx="177">
                  <c:v>6.7</c:v>
                </c:pt>
                <c:pt idx="178">
                  <c:v>6.6</c:v>
                </c:pt>
                <c:pt idx="179">
                  <c:v>6.6</c:v>
                </c:pt>
                <c:pt idx="180">
                  <c:v>6.6</c:v>
                </c:pt>
                <c:pt idx="181">
                  <c:v>6.7</c:v>
                </c:pt>
                <c:pt idx="182">
                  <c:v>6.7</c:v>
                </c:pt>
                <c:pt idx="183">
                  <c:v>6.9</c:v>
                </c:pt>
                <c:pt idx="184">
                  <c:v>7</c:v>
                </c:pt>
                <c:pt idx="185">
                  <c:v>6.9</c:v>
                </c:pt>
                <c:pt idx="186">
                  <c:v>7.1</c:v>
                </c:pt>
                <c:pt idx="187">
                  <c:v>7</c:v>
                </c:pt>
                <c:pt idx="188">
                  <c:v>7.3</c:v>
                </c:pt>
                <c:pt idx="189">
                  <c:v>7.3</c:v>
                </c:pt>
                <c:pt idx="190">
                  <c:v>7.6</c:v>
                </c:pt>
                <c:pt idx="191">
                  <c:v>7.7</c:v>
                </c:pt>
                <c:pt idx="192">
                  <c:v>7.8</c:v>
                </c:pt>
                <c:pt idx="193">
                  <c:v>8</c:v>
                </c:pt>
                <c:pt idx="194">
                  <c:v>7.9</c:v>
                </c:pt>
                <c:pt idx="195">
                  <c:v>8.1</c:v>
                </c:pt>
                <c:pt idx="196">
                  <c:v>8</c:v>
                </c:pt>
                <c:pt idx="197">
                  <c:v>8</c:v>
                </c:pt>
                <c:pt idx="198">
                  <c:v>8.3</c:v>
                </c:pt>
                <c:pt idx="199">
                  <c:v>8.3</c:v>
                </c:pt>
                <c:pt idx="200">
                  <c:v>8.5</c:v>
                </c:pt>
                <c:pt idx="201">
                  <c:v>8.6</c:v>
                </c:pt>
                <c:pt idx="202">
                  <c:v>8.7</c:v>
                </c:pt>
                <c:pt idx="203">
                  <c:v>8.7</c:v>
                </c:pt>
                <c:pt idx="204">
                  <c:v>8.8</c:v>
                </c:pt>
                <c:pt idx="205">
                  <c:v>9.1</c:v>
                </c:pt>
                <c:pt idx="206">
                  <c:v>9</c:v>
                </c:pt>
                <c:pt idx="207">
                  <c:v>9.1</c:v>
                </c:pt>
                <c:pt idx="208">
                  <c:v>9.2</c:v>
                </c:pt>
                <c:pt idx="209">
                  <c:v>9.5</c:v>
                </c:pt>
                <c:pt idx="210">
                  <c:v>9.4</c:v>
                </c:pt>
                <c:pt idx="211">
                  <c:v>9.8</c:v>
                </c:pt>
                <c:pt idx="212">
                  <c:v>9.7</c:v>
                </c:pt>
                <c:pt idx="213">
                  <c:v>9.6</c:v>
                </c:pt>
                <c:pt idx="214">
                  <c:v>9.8</c:v>
                </c:pt>
                <c:pt idx="215">
                  <c:v>9.9</c:v>
                </c:pt>
                <c:pt idx="216">
                  <c:v>9.9</c:v>
                </c:pt>
                <c:pt idx="217">
                  <c:v>9.5</c:v>
                </c:pt>
                <c:pt idx="218">
                  <c:v>9.8</c:v>
                </c:pt>
                <c:pt idx="219">
                  <c:v>10.6</c:v>
                </c:pt>
                <c:pt idx="220">
                  <c:v>10.4</c:v>
                </c:pt>
                <c:pt idx="221">
                  <c:v>10.1</c:v>
                </c:pt>
                <c:pt idx="222">
                  <c:v>10.4</c:v>
                </c:pt>
                <c:pt idx="223">
                  <c:v>10.8</c:v>
                </c:pt>
                <c:pt idx="224">
                  <c:v>10.5</c:v>
                </c:pt>
                <c:pt idx="225">
                  <c:v>10.6</c:v>
                </c:pt>
                <c:pt idx="226">
                  <c:v>9.9</c:v>
                </c:pt>
                <c:pt idx="227">
                  <c:v>10.7</c:v>
                </c:pt>
                <c:pt idx="228">
                  <c:v>10.6</c:v>
                </c:pt>
                <c:pt idx="229">
                  <c:v>10.3</c:v>
                </c:pt>
                <c:pt idx="230">
                  <c:v>10.4</c:v>
                </c:pt>
                <c:pt idx="231">
                  <c:v>10.6</c:v>
                </c:pt>
                <c:pt idx="232">
                  <c:v>10.7</c:v>
                </c:pt>
                <c:pt idx="233">
                  <c:v>10.2</c:v>
                </c:pt>
                <c:pt idx="234">
                  <c:v>10.3</c:v>
                </c:pt>
                <c:pt idx="235">
                  <c:v>10.4</c:v>
                </c:pt>
                <c:pt idx="236">
                  <c:v>10.1</c:v>
                </c:pt>
                <c:pt idx="237">
                  <c:v>10.3</c:v>
                </c:pt>
                <c:pt idx="238">
                  <c:v>10.4</c:v>
                </c:pt>
                <c:pt idx="239">
                  <c:v>10.4</c:v>
                </c:pt>
                <c:pt idx="240">
                  <c:v>9.9</c:v>
                </c:pt>
                <c:pt idx="241">
                  <c:v>9.9</c:v>
                </c:pt>
                <c:pt idx="242">
                  <c:v>10</c:v>
                </c:pt>
                <c:pt idx="243">
                  <c:v>9.9</c:v>
                </c:pt>
                <c:pt idx="244">
                  <c:v>10.1</c:v>
                </c:pt>
                <c:pt idx="245">
                  <c:v>9.8</c:v>
                </c:pt>
                <c:pt idx="246">
                  <c:v>9.7</c:v>
                </c:pt>
                <c:pt idx="247">
                  <c:v>9.7</c:v>
                </c:pt>
                <c:pt idx="248">
                  <c:v>9.7</c:v>
                </c:pt>
                <c:pt idx="249">
                  <c:v>9.6</c:v>
                </c:pt>
                <c:pt idx="250">
                  <c:v>9.5</c:v>
                </c:pt>
                <c:pt idx="251">
                  <c:v>9.6</c:v>
                </c:pt>
                <c:pt idx="252">
                  <c:v>9.4</c:v>
                </c:pt>
                <c:pt idx="253">
                  <c:v>9.5</c:v>
                </c:pt>
                <c:pt idx="254">
                  <c:v>9.5</c:v>
                </c:pt>
                <c:pt idx="255">
                  <c:v>9.4</c:v>
                </c:pt>
                <c:pt idx="256">
                  <c:v>9.4</c:v>
                </c:pt>
                <c:pt idx="257">
                  <c:v>9.3</c:v>
                </c:pt>
                <c:pt idx="258">
                  <c:v>9.2</c:v>
                </c:pt>
                <c:pt idx="259">
                  <c:v>9.3</c:v>
                </c:pt>
                <c:pt idx="260">
                  <c:v>9.4</c:v>
                </c:pt>
                <c:pt idx="261">
                  <c:v>7.4</c:v>
                </c:pt>
                <c:pt idx="262">
                  <c:v>7.1</c:v>
                </c:pt>
                <c:pt idx="263">
                  <c:v>7.1</c:v>
                </c:pt>
                <c:pt idx="264">
                  <c:v>6.7</c:v>
                </c:pt>
                <c:pt idx="265">
                  <c:v>6.3</c:v>
                </c:pt>
                <c:pt idx="266">
                  <c:v>6.3</c:v>
                </c:pt>
                <c:pt idx="267">
                  <c:v>6.1</c:v>
                </c:pt>
                <c:pt idx="268">
                  <c:v>6</c:v>
                </c:pt>
                <c:pt idx="269">
                  <c:v>6</c:v>
                </c:pt>
                <c:pt idx="270">
                  <c:v>6</c:v>
                </c:pt>
                <c:pt idx="271">
                  <c:v>6</c:v>
                </c:pt>
                <c:pt idx="272">
                  <c:v>5.8</c:v>
                </c:pt>
                <c:pt idx="273">
                  <c:v>5.7</c:v>
                </c:pt>
                <c:pt idx="274">
                  <c:v>5.7</c:v>
                </c:pt>
                <c:pt idx="275">
                  <c:v>5.6</c:v>
                </c:pt>
                <c:pt idx="276">
                  <c:v>5.7</c:v>
                </c:pt>
                <c:pt idx="277">
                  <c:v>5.6</c:v>
                </c:pt>
                <c:pt idx="278">
                  <c:v>5.5</c:v>
                </c:pt>
                <c:pt idx="279">
                  <c:v>5.5</c:v>
                </c:pt>
                <c:pt idx="280">
                  <c:v>5.6</c:v>
                </c:pt>
                <c:pt idx="281">
                  <c:v>5.4</c:v>
                </c:pt>
                <c:pt idx="282">
                  <c:v>5.4</c:v>
                </c:pt>
                <c:pt idx="283">
                  <c:v>5.3</c:v>
                </c:pt>
                <c:pt idx="284">
                  <c:v>5.3</c:v>
                </c:pt>
                <c:pt idx="285">
                  <c:v>5.3</c:v>
                </c:pt>
                <c:pt idx="286">
                  <c:v>5.3</c:v>
                </c:pt>
                <c:pt idx="287">
                  <c:v>5.2</c:v>
                </c:pt>
                <c:pt idx="288">
                  <c:v>5.2</c:v>
                </c:pt>
                <c:pt idx="289">
                  <c:v>5.1</c:v>
                </c:pt>
                <c:pt idx="290">
                  <c:v>4.9</c:v>
                </c:pt>
                <c:pt idx="291">
                  <c:v>5</c:v>
                </c:pt>
                <c:pt idx="292">
                  <c:v>4.9</c:v>
                </c:pt>
                <c:pt idx="293">
                  <c:v>4.8</c:v>
                </c:pt>
                <c:pt idx="294">
                  <c:v>5</c:v>
                </c:pt>
                <c:pt idx="295">
                  <c:v>4.7</c:v>
                </c:pt>
                <c:pt idx="296">
                  <c:v>4.7</c:v>
                </c:pt>
                <c:pt idx="297">
                  <c:v>4.8</c:v>
                </c:pt>
                <c:pt idx="298">
                  <c:v>4.7</c:v>
                </c:pt>
                <c:pt idx="299">
                  <c:v>4.6</c:v>
                </c:pt>
                <c:pt idx="300">
                  <c:v>4.6</c:v>
                </c:pt>
                <c:pt idx="301">
                  <c:v>4.6</c:v>
                </c:pt>
                <c:pt idx="302">
                  <c:v>4.7</c:v>
                </c:pt>
                <c:pt idx="303">
                  <c:v>4.7</c:v>
                </c:pt>
                <c:pt idx="304">
                  <c:v>4.7</c:v>
                </c:pt>
                <c:pt idx="305">
                  <c:v>4.8</c:v>
                </c:pt>
                <c:pt idx="306">
                  <c:v>4.1</c:v>
                </c:pt>
                <c:pt idx="307">
                  <c:v>4</c:v>
                </c:pt>
                <c:pt idx="308">
                  <c:v>4.2</c:v>
                </c:pt>
                <c:pt idx="309">
                  <c:v>4.6</c:v>
                </c:pt>
                <c:pt idx="310">
                  <c:v>4.6</c:v>
                </c:pt>
                <c:pt idx="311">
                  <c:v>4.9</c:v>
                </c:pt>
                <c:pt idx="312">
                  <c:v>5.1</c:v>
                </c:pt>
                <c:pt idx="313">
                  <c:v>5.7</c:v>
                </c:pt>
                <c:pt idx="314">
                  <c:v>5.6</c:v>
                </c:pt>
                <c:pt idx="315">
                  <c:v>5.6</c:v>
                </c:pt>
                <c:pt idx="316">
                  <c:v>5.6</c:v>
                </c:pt>
                <c:pt idx="317">
                  <c:v>5.6</c:v>
                </c:pt>
                <c:pt idx="318">
                  <c:v>5.9</c:v>
                </c:pt>
                <c:pt idx="319">
                  <c:v>5.8</c:v>
                </c:pt>
                <c:pt idx="320">
                  <c:v>6.1</c:v>
                </c:pt>
                <c:pt idx="321">
                  <c:v>6.3</c:v>
                </c:pt>
                <c:pt idx="322">
                  <c:v>6.9</c:v>
                </c:pt>
                <c:pt idx="323">
                  <c:v>6.2</c:v>
                </c:pt>
                <c:pt idx="324">
                  <c:v>6.3</c:v>
                </c:pt>
                <c:pt idx="325">
                  <c:v>6.4</c:v>
                </c:pt>
                <c:pt idx="326">
                  <c:v>6.5</c:v>
                </c:pt>
                <c:pt idx="327">
                  <c:v>6.6</c:v>
                </c:pt>
                <c:pt idx="328">
                  <c:v>6.6</c:v>
                </c:pt>
                <c:pt idx="329">
                  <c:v>6.7</c:v>
                </c:pt>
                <c:pt idx="330">
                  <c:v>6.9</c:v>
                </c:pt>
                <c:pt idx="331">
                  <c:v>7.3</c:v>
                </c:pt>
                <c:pt idx="332">
                  <c:v>7.8</c:v>
                </c:pt>
                <c:pt idx="333">
                  <c:v>8</c:v>
                </c:pt>
                <c:pt idx="334">
                  <c:v>8.4</c:v>
                </c:pt>
                <c:pt idx="335">
                  <c:v>8.6</c:v>
                </c:pt>
                <c:pt idx="336">
                  <c:v>9.7</c:v>
                </c:pt>
                <c:pt idx="337">
                  <c:v>10.1</c:v>
                </c:pt>
                <c:pt idx="338">
                  <c:v>10.8</c:v>
                </c:pt>
                <c:pt idx="339">
                  <c:v>10.7</c:v>
                </c:pt>
                <c:pt idx="340">
                  <c:v>11.1</c:v>
                </c:pt>
                <c:pt idx="341">
                  <c:v>11</c:v>
                </c:pt>
                <c:pt idx="342">
                  <c:v>11.3</c:v>
                </c:pt>
                <c:pt idx="343">
                  <c:v>11.4</c:v>
                </c:pt>
                <c:pt idx="344">
                  <c:v>11.8</c:v>
                </c:pt>
                <c:pt idx="345">
                  <c:v>11.6</c:v>
                </c:pt>
                <c:pt idx="346">
                  <c:v>12.6</c:v>
                </c:pt>
                <c:pt idx="347">
                  <c:v>12.6</c:v>
                </c:pt>
                <c:pt idx="348">
                  <c:v>13.1</c:v>
                </c:pt>
                <c:pt idx="349">
                  <c:v>13.2</c:v>
                </c:pt>
                <c:pt idx="350">
                  <c:v>13</c:v>
                </c:pt>
                <c:pt idx="351">
                  <c:v>13.2</c:v>
                </c:pt>
                <c:pt idx="352">
                  <c:v>14</c:v>
                </c:pt>
                <c:pt idx="353">
                  <c:v>13.4</c:v>
                </c:pt>
                <c:pt idx="354">
                  <c:v>13.3</c:v>
                </c:pt>
                <c:pt idx="355">
                  <c:v>13.1</c:v>
                </c:pt>
                <c:pt idx="356">
                  <c:v>12.8</c:v>
                </c:pt>
                <c:pt idx="357">
                  <c:v>13.3</c:v>
                </c:pt>
                <c:pt idx="358">
                  <c:v>13.6</c:v>
                </c:pt>
                <c:pt idx="359">
                  <c:v>14.4</c:v>
                </c:pt>
                <c:pt idx="360">
                  <c:v>14.1</c:v>
                </c:pt>
                <c:pt idx="361">
                  <c:v>13.7</c:v>
                </c:pt>
                <c:pt idx="362">
                  <c:v>12.8</c:v>
                </c:pt>
                <c:pt idx="363">
                  <c:v>12</c:v>
                </c:pt>
                <c:pt idx="364">
                  <c:v>11.8</c:v>
                </c:pt>
                <c:pt idx="365">
                  <c:v>11.5</c:v>
                </c:pt>
                <c:pt idx="366">
                  <c:v>11.9</c:v>
                </c:pt>
                <c:pt idx="367">
                  <c:v>11.8</c:v>
                </c:pt>
                <c:pt idx="368">
                  <c:v>12.4</c:v>
                </c:pt>
                <c:pt idx="369">
                  <c:v>12.7</c:v>
                </c:pt>
                <c:pt idx="370">
                  <c:v>14.8</c:v>
                </c:pt>
                <c:pt idx="371">
                  <c:v>14.2</c:v>
                </c:pt>
                <c:pt idx="372">
                  <c:v>13.3</c:v>
                </c:pt>
                <c:pt idx="373">
                  <c:v>13.5</c:v>
                </c:pt>
                <c:pt idx="374">
                  <c:v>14.2</c:v>
                </c:pt>
                <c:pt idx="375">
                  <c:v>13.8</c:v>
                </c:pt>
                <c:pt idx="376">
                  <c:v>13.7</c:v>
                </c:pt>
                <c:pt idx="377">
                  <c:v>13.9</c:v>
                </c:pt>
                <c:pt idx="378">
                  <c:v>14.4</c:v>
                </c:pt>
                <c:pt idx="379">
                  <c:v>14.4</c:v>
                </c:pt>
                <c:pt idx="380">
                  <c:v>14.4</c:v>
                </c:pt>
                <c:pt idx="381">
                  <c:v>14.6</c:v>
                </c:pt>
                <c:pt idx="382">
                  <c:v>14.5</c:v>
                </c:pt>
                <c:pt idx="383">
                  <c:v>14.6</c:v>
                </c:pt>
                <c:pt idx="384">
                  <c:v>14.7</c:v>
                </c:pt>
                <c:pt idx="385">
                  <c:v>14.6</c:v>
                </c:pt>
                <c:pt idx="386">
                  <c:v>14.2</c:v>
                </c:pt>
                <c:pt idx="387">
                  <c:v>13.8</c:v>
                </c:pt>
                <c:pt idx="388">
                  <c:v>14</c:v>
                </c:pt>
                <c:pt idx="389">
                  <c:v>14</c:v>
                </c:pt>
                <c:pt idx="390">
                  <c:v>14.1</c:v>
                </c:pt>
                <c:pt idx="391">
                  <c:v>14.1</c:v>
                </c:pt>
                <c:pt idx="392">
                  <c:v>14.2</c:v>
                </c:pt>
                <c:pt idx="393">
                  <c:v>14.1</c:v>
                </c:pt>
                <c:pt idx="394">
                  <c:v>13.7</c:v>
                </c:pt>
                <c:pt idx="395">
                  <c:v>13.4</c:v>
                </c:pt>
                <c:pt idx="396">
                  <c:v>13.2</c:v>
                </c:pt>
                <c:pt idx="397">
                  <c:v>13.2</c:v>
                </c:pt>
                <c:pt idx="398">
                  <c:v>13</c:v>
                </c:pt>
                <c:pt idx="399">
                  <c:v>13.2</c:v>
                </c:pt>
                <c:pt idx="400">
                  <c:v>13.3</c:v>
                </c:pt>
                <c:pt idx="401">
                  <c:v>13.3</c:v>
                </c:pt>
                <c:pt idx="402">
                  <c:v>13.2</c:v>
                </c:pt>
                <c:pt idx="403">
                  <c:v>13</c:v>
                </c:pt>
                <c:pt idx="404">
                  <c:v>13</c:v>
                </c:pt>
                <c:pt idx="405">
                  <c:v>12.6</c:v>
                </c:pt>
                <c:pt idx="406">
                  <c:v>12.5</c:v>
                </c:pt>
                <c:pt idx="407">
                  <c:v>12.5</c:v>
                </c:pt>
                <c:pt idx="408">
                  <c:v>12.4</c:v>
                </c:pt>
                <c:pt idx="409">
                  <c:v>12.3</c:v>
                </c:pt>
                <c:pt idx="410">
                  <c:v>12.3</c:v>
                </c:pt>
                <c:pt idx="411">
                  <c:v>12.3</c:v>
                </c:pt>
                <c:pt idx="412">
                  <c:v>12.2</c:v>
                </c:pt>
                <c:pt idx="413">
                  <c:v>12</c:v>
                </c:pt>
                <c:pt idx="414">
                  <c:v>12</c:v>
                </c:pt>
                <c:pt idx="415">
                  <c:v>11.9</c:v>
                </c:pt>
                <c:pt idx="416">
                  <c:v>11.8</c:v>
                </c:pt>
                <c:pt idx="417">
                  <c:v>11.9</c:v>
                </c:pt>
                <c:pt idx="418">
                  <c:v>11.8</c:v>
                </c:pt>
                <c:pt idx="419">
                  <c:v>11.7</c:v>
                </c:pt>
                <c:pt idx="420">
                  <c:v>11.6</c:v>
                </c:pt>
                <c:pt idx="421">
                  <c:v>11.5</c:v>
                </c:pt>
                <c:pt idx="422">
                  <c:v>11.4</c:v>
                </c:pt>
                <c:pt idx="423">
                  <c:v>11.1</c:v>
                </c:pt>
                <c:pt idx="424">
                  <c:v>11</c:v>
                </c:pt>
                <c:pt idx="425">
                  <c:v>11.2</c:v>
                </c:pt>
                <c:pt idx="426">
                  <c:v>11.1</c:v>
                </c:pt>
                <c:pt idx="427">
                  <c:v>11</c:v>
                </c:pt>
                <c:pt idx="428">
                  <c:v>11.1</c:v>
                </c:pt>
                <c:pt idx="429">
                  <c:v>10.7</c:v>
                </c:pt>
                <c:pt idx="430">
                  <c:v>10.8</c:v>
                </c:pt>
                <c:pt idx="431">
                  <c:v>10.7</c:v>
                </c:pt>
                <c:pt idx="432">
                  <c:v>10.7</c:v>
                </c:pt>
                <c:pt idx="433">
                  <c:v>10.6</c:v>
                </c:pt>
                <c:pt idx="434">
                  <c:v>10.5</c:v>
                </c:pt>
                <c:pt idx="435">
                  <c:v>10.3</c:v>
                </c:pt>
                <c:pt idx="436">
                  <c:v>10.3</c:v>
                </c:pt>
                <c:pt idx="437">
                  <c:v>10.1</c:v>
                </c:pt>
                <c:pt idx="438">
                  <c:v>10.2</c:v>
                </c:pt>
                <c:pt idx="439">
                  <c:v>10.2</c:v>
                </c:pt>
                <c:pt idx="440">
                  <c:v>10.4</c:v>
                </c:pt>
                <c:pt idx="441">
                  <c:v>10.9</c:v>
                </c:pt>
                <c:pt idx="442">
                  <c:v>11.1</c:v>
                </c:pt>
                <c:pt idx="443">
                  <c:v>10.8</c:v>
                </c:pt>
                <c:pt idx="444">
                  <c:v>10.8</c:v>
                </c:pt>
                <c:pt idx="445">
                  <c:v>10.8</c:v>
                </c:pt>
                <c:pt idx="446">
                  <c:v>10.7</c:v>
                </c:pt>
                <c:pt idx="447">
                  <c:v>10.7</c:v>
                </c:pt>
                <c:pt idx="448">
                  <c:v>10.8</c:v>
                </c:pt>
                <c:pt idx="449">
                  <c:v>10.4</c:v>
                </c:pt>
                <c:pt idx="450">
                  <c:v>10.2</c:v>
                </c:pt>
                <c:pt idx="451">
                  <c:v>9.8</c:v>
                </c:pt>
                <c:pt idx="452">
                  <c:v>9.6</c:v>
                </c:pt>
                <c:pt idx="453">
                  <c:v>9.3</c:v>
                </c:pt>
                <c:pt idx="454">
                  <c:v>8.9</c:v>
                </c:pt>
                <c:pt idx="455">
                  <c:v>8.9</c:v>
                </c:pt>
                <c:pt idx="456">
                  <c:v>8.7</c:v>
                </c:pt>
                <c:pt idx="457">
                  <c:v>8.4</c:v>
                </c:pt>
                <c:pt idx="458">
                  <c:v>8.5</c:v>
                </c:pt>
                <c:pt idx="459">
                  <c:v>8.6</c:v>
                </c:pt>
                <c:pt idx="460">
                  <c:v>8.7</c:v>
                </c:pt>
                <c:pt idx="461">
                  <c:v>9.4</c:v>
                </c:pt>
                <c:pt idx="462">
                  <c:v>9.4</c:v>
                </c:pt>
                <c:pt idx="463">
                  <c:v>9.3</c:v>
                </c:pt>
                <c:pt idx="464">
                  <c:v>9.4</c:v>
                </c:pt>
                <c:pt idx="465">
                  <c:v>9.3</c:v>
                </c:pt>
                <c:pt idx="466">
                  <c:v>9.4</c:v>
                </c:pt>
                <c:pt idx="467">
                  <c:v>9.3</c:v>
                </c:pt>
                <c:pt idx="468">
                  <c:v>9.5</c:v>
                </c:pt>
                <c:pt idx="469">
                  <c:v>9.6</c:v>
                </c:pt>
                <c:pt idx="470">
                  <c:v>9.7</c:v>
                </c:pt>
                <c:pt idx="471">
                  <c:v>9.8</c:v>
                </c:pt>
                <c:pt idx="472">
                  <c:v>10.1</c:v>
                </c:pt>
                <c:pt idx="473">
                  <c:v>10.6</c:v>
                </c:pt>
                <c:pt idx="474">
                  <c:v>10.6</c:v>
                </c:pt>
                <c:pt idx="475">
                  <c:v>10.8</c:v>
                </c:pt>
                <c:pt idx="476">
                  <c:v>11</c:v>
                </c:pt>
                <c:pt idx="477">
                  <c:v>11.1</c:v>
                </c:pt>
                <c:pt idx="478">
                  <c:v>11</c:v>
                </c:pt>
                <c:pt idx="479">
                  <c:v>11.1</c:v>
                </c:pt>
                <c:pt idx="480">
                  <c:v>10.8</c:v>
                </c:pt>
                <c:pt idx="481">
                  <c:v>11</c:v>
                </c:pt>
                <c:pt idx="482">
                  <c:v>11.3</c:v>
                </c:pt>
                <c:pt idx="483">
                  <c:v>11.1</c:v>
                </c:pt>
                <c:pt idx="484">
                  <c:v>11.2</c:v>
                </c:pt>
                <c:pt idx="485">
                  <c:v>11.1</c:v>
                </c:pt>
                <c:pt idx="486">
                  <c:v>11.2</c:v>
                </c:pt>
                <c:pt idx="487">
                  <c:v>11.6</c:v>
                </c:pt>
                <c:pt idx="488">
                  <c:v>11.3</c:v>
                </c:pt>
                <c:pt idx="489">
                  <c:v>11.3</c:v>
                </c:pt>
                <c:pt idx="490">
                  <c:v>11.4</c:v>
                </c:pt>
                <c:pt idx="491">
                  <c:v>11</c:v>
                </c:pt>
                <c:pt idx="492">
                  <c:v>11.4</c:v>
                </c:pt>
                <c:pt idx="493">
                  <c:v>11.2</c:v>
                </c:pt>
                <c:pt idx="494">
                  <c:v>11.2</c:v>
                </c:pt>
                <c:pt idx="495">
                  <c:v>11.1</c:v>
                </c:pt>
                <c:pt idx="496">
                  <c:v>11.1</c:v>
                </c:pt>
                <c:pt idx="497">
                  <c:v>10.8</c:v>
                </c:pt>
                <c:pt idx="498">
                  <c:v>11</c:v>
                </c:pt>
                <c:pt idx="499">
                  <c:v>11</c:v>
                </c:pt>
                <c:pt idx="500">
                  <c:v>11</c:v>
                </c:pt>
                <c:pt idx="501">
                  <c:v>10.8</c:v>
                </c:pt>
                <c:pt idx="502">
                  <c:v>10.8</c:v>
                </c:pt>
                <c:pt idx="503">
                  <c:v>11</c:v>
                </c:pt>
                <c:pt idx="504">
                  <c:v>10.9</c:v>
                </c:pt>
                <c:pt idx="505">
                  <c:v>10.8</c:v>
                </c:pt>
                <c:pt idx="506">
                  <c:v>11.2</c:v>
                </c:pt>
                <c:pt idx="507">
                  <c:v>10.8</c:v>
                </c:pt>
                <c:pt idx="508">
                  <c:v>10.9</c:v>
                </c:pt>
                <c:pt idx="509">
                  <c:v>10.6</c:v>
                </c:pt>
                <c:pt idx="510">
                  <c:v>10.7</c:v>
                </c:pt>
                <c:pt idx="511">
                  <c:v>10.4</c:v>
                </c:pt>
                <c:pt idx="512">
                  <c:v>10.4</c:v>
                </c:pt>
                <c:pt idx="513">
                  <c:v>10.5</c:v>
                </c:pt>
                <c:pt idx="514">
                  <c:v>10.4</c:v>
                </c:pt>
                <c:pt idx="515">
                  <c:v>10.3</c:v>
                </c:pt>
                <c:pt idx="516">
                  <c:v>10.4</c:v>
                </c:pt>
                <c:pt idx="517">
                  <c:v>10.3</c:v>
                </c:pt>
                <c:pt idx="518">
                  <c:v>10.3</c:v>
                </c:pt>
                <c:pt idx="519">
                  <c:v>10.1</c:v>
                </c:pt>
                <c:pt idx="520">
                  <c:v>10.1</c:v>
                </c:pt>
                <c:pt idx="521">
                  <c:v>10</c:v>
                </c:pt>
                <c:pt idx="522">
                  <c:v>10</c:v>
                </c:pt>
                <c:pt idx="523">
                  <c:v>10</c:v>
                </c:pt>
                <c:pt idx="524">
                  <c:v>10.1</c:v>
                </c:pt>
                <c:pt idx="525">
                  <c:v>10.4</c:v>
                </c:pt>
                <c:pt idx="526">
                  <c:v>10.4</c:v>
                </c:pt>
                <c:pt idx="527">
                  <c:v>10</c:v>
                </c:pt>
                <c:pt idx="528">
                  <c:v>10.2</c:v>
                </c:pt>
                <c:pt idx="529">
                  <c:v>10.1</c:v>
                </c:pt>
                <c:pt idx="530">
                  <c:v>9.9</c:v>
                </c:pt>
                <c:pt idx="531">
                  <c:v>9.9</c:v>
                </c:pt>
                <c:pt idx="532">
                  <c:v>9.8</c:v>
                </c:pt>
                <c:pt idx="533">
                  <c:v>9.7</c:v>
                </c:pt>
                <c:pt idx="534">
                  <c:v>9.7</c:v>
                </c:pt>
                <c:pt idx="535">
                  <c:v>9.6</c:v>
                </c:pt>
                <c:pt idx="536">
                  <c:v>9.6</c:v>
                </c:pt>
                <c:pt idx="537">
                  <c:v>9.5</c:v>
                </c:pt>
                <c:pt idx="538">
                  <c:v>9.3</c:v>
                </c:pt>
                <c:pt idx="539">
                  <c:v>9.3</c:v>
                </c:pt>
                <c:pt idx="540">
                  <c:v>9.2</c:v>
                </c:pt>
                <c:pt idx="541">
                  <c:v>9.2</c:v>
                </c:pt>
                <c:pt idx="542">
                  <c:v>9.2</c:v>
                </c:pt>
                <c:pt idx="543">
                  <c:v>9</c:v>
                </c:pt>
                <c:pt idx="544">
                  <c:v>8.8</c:v>
                </c:pt>
                <c:pt idx="545">
                  <c:v>8.7</c:v>
                </c:pt>
                <c:pt idx="546">
                  <c:v>8.6</c:v>
                </c:pt>
                <c:pt idx="547">
                  <c:v>8.7</c:v>
                </c:pt>
                <c:pt idx="548">
                  <c:v>8.6</c:v>
                </c:pt>
                <c:pt idx="549">
                  <c:v>8.6</c:v>
                </c:pt>
                <c:pt idx="550">
                  <c:v>8.5</c:v>
                </c:pt>
                <c:pt idx="551">
                  <c:v>8.5</c:v>
                </c:pt>
                <c:pt idx="552">
                  <c:v>8.4</c:v>
                </c:pt>
                <c:pt idx="553">
                  <c:v>8.5</c:v>
                </c:pt>
                <c:pt idx="554">
                  <c:v>8.5</c:v>
                </c:pt>
                <c:pt idx="555">
                  <c:v>8.5</c:v>
                </c:pt>
                <c:pt idx="556">
                  <c:v>8.6</c:v>
                </c:pt>
                <c:pt idx="557">
                  <c:v>8.3</c:v>
                </c:pt>
                <c:pt idx="558">
                  <c:v>8.4</c:v>
                </c:pt>
                <c:pt idx="559">
                  <c:v>8.2</c:v>
                </c:pt>
                <c:pt idx="560">
                  <c:v>8.1</c:v>
                </c:pt>
                <c:pt idx="561">
                  <c:v>8.2</c:v>
                </c:pt>
                <c:pt idx="562">
                  <c:v>8.1</c:v>
                </c:pt>
                <c:pt idx="563">
                  <c:v>8.1</c:v>
                </c:pt>
                <c:pt idx="564">
                  <c:v>8</c:v>
                </c:pt>
                <c:pt idx="565">
                  <c:v>8.1</c:v>
                </c:pt>
                <c:pt idx="566">
                  <c:v>7.9</c:v>
                </c:pt>
                <c:pt idx="567">
                  <c:v>7.9</c:v>
                </c:pt>
                <c:pt idx="568">
                  <c:v>8</c:v>
                </c:pt>
                <c:pt idx="569">
                  <c:v>7.9</c:v>
                </c:pt>
                <c:pt idx="570">
                  <c:v>7.8</c:v>
                </c:pt>
                <c:pt idx="571">
                  <c:v>7.8</c:v>
                </c:pt>
                <c:pt idx="572">
                  <c:v>7.9</c:v>
                </c:pt>
                <c:pt idx="573">
                  <c:v>7.8</c:v>
                </c:pt>
                <c:pt idx="574">
                  <c:v>7.8</c:v>
                </c:pt>
                <c:pt idx="575">
                  <c:v>7.7</c:v>
                </c:pt>
                <c:pt idx="576">
                  <c:v>7.7</c:v>
                </c:pt>
                <c:pt idx="577">
                  <c:v>7.8</c:v>
                </c:pt>
                <c:pt idx="578">
                  <c:v>7.6</c:v>
                </c:pt>
                <c:pt idx="579">
                  <c:v>7.6</c:v>
                </c:pt>
                <c:pt idx="580">
                  <c:v>7.5</c:v>
                </c:pt>
                <c:pt idx="581">
                  <c:v>7.5</c:v>
                </c:pt>
                <c:pt idx="582">
                  <c:v>7.4</c:v>
                </c:pt>
                <c:pt idx="583">
                  <c:v>7.7</c:v>
                </c:pt>
                <c:pt idx="584">
                  <c:v>7.5</c:v>
                </c:pt>
                <c:pt idx="585">
                  <c:v>7.8</c:v>
                </c:pt>
                <c:pt idx="586">
                  <c:v>7.7</c:v>
                </c:pt>
                <c:pt idx="587">
                  <c:v>7.6</c:v>
                </c:pt>
                <c:pt idx="588">
                  <c:v>7.8</c:v>
                </c:pt>
                <c:pt idx="589">
                  <c:v>6.7</c:v>
                </c:pt>
                <c:pt idx="590">
                  <c:v>7.5</c:v>
                </c:pt>
                <c:pt idx="591">
                  <c:v>5.8</c:v>
                </c:pt>
                <c:pt idx="592">
                  <c:v>5.5</c:v>
                </c:pt>
                <c:pt idx="593">
                  <c:v>5.4</c:v>
                </c:pt>
                <c:pt idx="594">
                  <c:v>5.3</c:v>
                </c:pt>
                <c:pt idx="595">
                  <c:v>5.4</c:v>
                </c:pt>
                <c:pt idx="596">
                  <c:v>5</c:v>
                </c:pt>
                <c:pt idx="597">
                  <c:v>5.1</c:v>
                </c:pt>
                <c:pt idx="598">
                  <c:v>5.1</c:v>
                </c:pt>
                <c:pt idx="599">
                  <c:v>5</c:v>
                </c:pt>
                <c:pt idx="600">
                  <c:v>4.9</c:v>
                </c:pt>
                <c:pt idx="601">
                  <c:v>4.7</c:v>
                </c:pt>
                <c:pt idx="602">
                  <c:v>4.6</c:v>
                </c:pt>
                <c:pt idx="603">
                  <c:v>4.5</c:v>
                </c:pt>
                <c:pt idx="604">
                  <c:v>4.3</c:v>
                </c:pt>
                <c:pt idx="605">
                  <c:v>4.3</c:v>
                </c:pt>
                <c:pt idx="606">
                  <c:v>4.4</c:v>
                </c:pt>
                <c:pt idx="607">
                  <c:v>4.3</c:v>
                </c:pt>
                <c:pt idx="608">
                  <c:v>4.2</c:v>
                </c:pt>
                <c:pt idx="609">
                  <c:v>4.1</c:v>
                </c:pt>
                <c:pt idx="610">
                  <c:v>4.1</c:v>
                </c:pt>
                <c:pt idx="611">
                  <c:v>4</c:v>
                </c:pt>
                <c:pt idx="612">
                  <c:v>4.2</c:v>
                </c:pt>
                <c:pt idx="613">
                  <c:v>4.4</c:v>
                </c:pt>
                <c:pt idx="614">
                  <c:v>4.6</c:v>
                </c:pt>
                <c:pt idx="615">
                  <c:v>4.9</c:v>
                </c:pt>
                <c:pt idx="616">
                  <c:v>5.6</c:v>
                </c:pt>
                <c:pt idx="617">
                  <c:v>5.9</c:v>
                </c:pt>
                <c:pt idx="618">
                  <c:v>6.3</c:v>
                </c:pt>
                <c:pt idx="619">
                  <c:v>7.6</c:v>
                </c:pt>
                <c:pt idx="620">
                  <c:v>7.7</c:v>
                </c:pt>
                <c:pt idx="621">
                  <c:v>7.8</c:v>
                </c:pt>
                <c:pt idx="622">
                  <c:v>8</c:v>
                </c:pt>
                <c:pt idx="623">
                  <c:v>8.2</c:v>
                </c:pt>
                <c:pt idx="624">
                  <c:v>7.7</c:v>
                </c:pt>
                <c:pt idx="625">
                  <c:v>8.3</c:v>
                </c:pt>
                <c:pt idx="626">
                  <c:v>8.4</c:v>
                </c:pt>
                <c:pt idx="627">
                  <c:v>8.7</c:v>
                </c:pt>
                <c:pt idx="628">
                  <c:v>8.6</c:v>
                </c:pt>
                <c:pt idx="629">
                  <c:v>8.7</c:v>
                </c:pt>
                <c:pt idx="630">
                  <c:v>8.9</c:v>
                </c:pt>
                <c:pt idx="631">
                  <c:v>8.9</c:v>
                </c:pt>
                <c:pt idx="632">
                  <c:v>9.4</c:v>
                </c:pt>
                <c:pt idx="633">
                  <c:v>8.7</c:v>
                </c:pt>
                <c:pt idx="634">
                  <c:v>9.1</c:v>
                </c:pt>
                <c:pt idx="635">
                  <c:v>8.8</c:v>
                </c:pt>
                <c:pt idx="636">
                  <c:v>8.8</c:v>
                </c:pt>
                <c:pt idx="637">
                  <c:v>9.2</c:v>
                </c:pt>
                <c:pt idx="638">
                  <c:v>9.3</c:v>
                </c:pt>
                <c:pt idx="639">
                  <c:v>9.5</c:v>
                </c:pt>
                <c:pt idx="640">
                  <c:v>9.4</c:v>
                </c:pt>
                <c:pt idx="641">
                  <c:v>9.7</c:v>
                </c:pt>
                <c:pt idx="642">
                  <c:v>9.7</c:v>
                </c:pt>
                <c:pt idx="643">
                  <c:v>9.5</c:v>
                </c:pt>
                <c:pt idx="644">
                  <c:v>9.6</c:v>
                </c:pt>
                <c:pt idx="645">
                  <c:v>9.7</c:v>
                </c:pt>
                <c:pt idx="646">
                  <c:v>9.8</c:v>
                </c:pt>
                <c:pt idx="647">
                  <c:v>9.8</c:v>
                </c:pt>
                <c:pt idx="648">
                  <c:v>10.2</c:v>
                </c:pt>
                <c:pt idx="649">
                  <c:v>10.1</c:v>
                </c:pt>
                <c:pt idx="650">
                  <c:v>10.2</c:v>
                </c:pt>
                <c:pt idx="651">
                  <c:v>10</c:v>
                </c:pt>
                <c:pt idx="652">
                  <c:v>10</c:v>
                </c:pt>
                <c:pt idx="653">
                  <c:v>9.9</c:v>
                </c:pt>
                <c:pt idx="654">
                  <c:v>10.3</c:v>
                </c:pt>
                <c:pt idx="655">
                  <c:v>10</c:v>
                </c:pt>
                <c:pt idx="656">
                  <c:v>10.1</c:v>
                </c:pt>
                <c:pt idx="657">
                  <c:v>10.1</c:v>
                </c:pt>
                <c:pt idx="658">
                  <c:v>10.2</c:v>
                </c:pt>
                <c:pt idx="659">
                  <c:v>10.4</c:v>
                </c:pt>
                <c:pt idx="660">
                  <c:v>10.6</c:v>
                </c:pt>
                <c:pt idx="661">
                  <c:v>10.5</c:v>
                </c:pt>
                <c:pt idx="662">
                  <c:v>10.5</c:v>
                </c:pt>
                <c:pt idx="663">
                  <c:v>11.3</c:v>
                </c:pt>
                <c:pt idx="664">
                  <c:v>11.2</c:v>
                </c:pt>
                <c:pt idx="665">
                  <c:v>11</c:v>
                </c:pt>
                <c:pt idx="666">
                  <c:v>10.8</c:v>
                </c:pt>
                <c:pt idx="667">
                  <c:v>10.6</c:v>
                </c:pt>
                <c:pt idx="668">
                  <c:v>10.8</c:v>
                </c:pt>
                <c:pt idx="669">
                  <c:v>10.5</c:v>
                </c:pt>
                <c:pt idx="670">
                  <c:v>10.5</c:v>
                </c:pt>
                <c:pt idx="671">
                  <c:v>10.7</c:v>
                </c:pt>
                <c:pt idx="672">
                  <c:v>10.4</c:v>
                </c:pt>
                <c:pt idx="673">
                  <c:v>10.4</c:v>
                </c:pt>
                <c:pt idx="674">
                  <c:v>9.9</c:v>
                </c:pt>
                <c:pt idx="675">
                  <c:v>10.2</c:v>
                </c:pt>
                <c:pt idx="676">
                  <c:v>10.2</c:v>
                </c:pt>
                <c:pt idx="677">
                  <c:v>9.9</c:v>
                </c:pt>
                <c:pt idx="678">
                  <c:v>10.2</c:v>
                </c:pt>
                <c:pt idx="679">
                  <c:v>10</c:v>
                </c:pt>
                <c:pt idx="680">
                  <c:v>10</c:v>
                </c:pt>
                <c:pt idx="681">
                  <c:v>9.6</c:v>
                </c:pt>
                <c:pt idx="682">
                  <c:v>9.6</c:v>
                </c:pt>
                <c:pt idx="683">
                  <c:v>9.4</c:v>
                </c:pt>
                <c:pt idx="684">
                  <c:v>9</c:v>
                </c:pt>
                <c:pt idx="685">
                  <c:v>9.1</c:v>
                </c:pt>
                <c:pt idx="686">
                  <c:v>8.7</c:v>
                </c:pt>
                <c:pt idx="687">
                  <c:v>8.7</c:v>
                </c:pt>
                <c:pt idx="688">
                  <c:v>8.5</c:v>
                </c:pt>
                <c:pt idx="689">
                  <c:v>8.4</c:v>
                </c:pt>
                <c:pt idx="690">
                  <c:v>8.2</c:v>
                </c:pt>
                <c:pt idx="691">
                  <c:v>8.1</c:v>
                </c:pt>
                <c:pt idx="692">
                  <c:v>8</c:v>
                </c:pt>
                <c:pt idx="693">
                  <c:v>7.7</c:v>
                </c:pt>
                <c:pt idx="694">
                  <c:v>7.2</c:v>
                </c:pt>
                <c:pt idx="695">
                  <c:v>7.4</c:v>
                </c:pt>
                <c:pt idx="696">
                  <c:v>7.5</c:v>
                </c:pt>
                <c:pt idx="697">
                  <c:v>7.6</c:v>
                </c:pt>
                <c:pt idx="698">
                  <c:v>7.6</c:v>
                </c:pt>
                <c:pt idx="699">
                  <c:v>7.5</c:v>
                </c:pt>
                <c:pt idx="700">
                  <c:v>7.7</c:v>
                </c:pt>
                <c:pt idx="701">
                  <c:v>7.5</c:v>
                </c:pt>
                <c:pt idx="702">
                  <c:v>7.6</c:v>
                </c:pt>
                <c:pt idx="703">
                  <c:v>7.5</c:v>
                </c:pt>
                <c:pt idx="704">
                  <c:v>7.6</c:v>
                </c:pt>
                <c:pt idx="705">
                  <c:v>7.7</c:v>
                </c:pt>
                <c:pt idx="706">
                  <c:v>7.5</c:v>
                </c:pt>
                <c:pt idx="707">
                  <c:v>7.4</c:v>
                </c:pt>
                <c:pt idx="708">
                  <c:v>7.2</c:v>
                </c:pt>
                <c:pt idx="709">
                  <c:v>7.1</c:v>
                </c:pt>
                <c:pt idx="710">
                  <c:v>6.8</c:v>
                </c:pt>
                <c:pt idx="711">
                  <c:v>6.1</c:v>
                </c:pt>
                <c:pt idx="712">
                  <c:v>5.8</c:v>
                </c:pt>
                <c:pt idx="713">
                  <c:v>5.4</c:v>
                </c:pt>
                <c:pt idx="714">
                  <c:v>5.1</c:v>
                </c:pt>
                <c:pt idx="715">
                  <c:v>4.8</c:v>
                </c:pt>
                <c:pt idx="716">
                  <c:v>4.8</c:v>
                </c:pt>
                <c:pt idx="717">
                  <c:v>4.6</c:v>
                </c:pt>
                <c:pt idx="718">
                  <c:v>4.4</c:v>
                </c:pt>
                <c:pt idx="719">
                  <c:v>4.3</c:v>
                </c:pt>
                <c:pt idx="720">
                  <c:v>4.4</c:v>
                </c:pt>
                <c:pt idx="721">
                  <c:v>4.6</c:v>
                </c:pt>
                <c:pt idx="722">
                  <c:v>4.5</c:v>
                </c:pt>
                <c:pt idx="723">
                  <c:v>4.6</c:v>
                </c:pt>
                <c:pt idx="724">
                  <c:v>4.5</c:v>
                </c:pt>
                <c:pt idx="725">
                  <c:v>4.2</c:v>
                </c:pt>
                <c:pt idx="726">
                  <c:v>4</c:v>
                </c:pt>
                <c:pt idx="727">
                  <c:v>4.1</c:v>
                </c:pt>
                <c:pt idx="728">
                  <c:v>3.9</c:v>
                </c:pt>
                <c:pt idx="729">
                  <c:v>3.8</c:v>
                </c:pt>
                <c:pt idx="730">
                  <c:v>3.7</c:v>
                </c:pt>
                <c:pt idx="731">
                  <c:v>3.3</c:v>
                </c:pt>
                <c:pt idx="732">
                  <c:v>3.2</c:v>
                </c:pt>
                <c:pt idx="733">
                  <c:v>3.3</c:v>
                </c:pt>
                <c:pt idx="734">
                  <c:v>3</c:v>
                </c:pt>
                <c:pt idx="735">
                  <c:v>3.1</c:v>
                </c:pt>
                <c:pt idx="736">
                  <c:v>2.8</c:v>
                </c:pt>
                <c:pt idx="737">
                  <c:v>3</c:v>
                </c:pt>
                <c:pt idx="738">
                  <c:v>3.2</c:v>
                </c:pt>
                <c:pt idx="739">
                  <c:v>3.2</c:v>
                </c:pt>
                <c:pt idx="740">
                  <c:v>3.2</c:v>
                </c:pt>
                <c:pt idx="741">
                  <c:v>3.1</c:v>
                </c:pt>
                <c:pt idx="742">
                  <c:v>2.9</c:v>
                </c:pt>
                <c:pt idx="743">
                  <c:v>3.2</c:v>
                </c:pt>
                <c:pt idx="744">
                  <c:v>3.4</c:v>
                </c:pt>
                <c:pt idx="745">
                  <c:v>3.3</c:v>
                </c:pt>
                <c:pt idx="746">
                  <c:v>3</c:v>
                </c:pt>
                <c:pt idx="747">
                  <c:v>3</c:v>
                </c:pt>
                <c:pt idx="748">
                  <c:v>3</c:v>
                </c:pt>
                <c:pt idx="749">
                  <c:v>3.1</c:v>
                </c:pt>
                <c:pt idx="750">
                  <c:v>3</c:v>
                </c:pt>
                <c:pt idx="751">
                  <c:v>2.7</c:v>
                </c:pt>
                <c:pt idx="752">
                  <c:v>2.5</c:v>
                </c:pt>
                <c:pt idx="753">
                  <c:v>2.5</c:v>
                </c:pt>
                <c:pt idx="754">
                  <c:v>3</c:v>
                </c:pt>
                <c:pt idx="755">
                  <c:v>3.3</c:v>
                </c:pt>
                <c:pt idx="756">
                  <c:v>4</c:v>
                </c:pt>
                <c:pt idx="757">
                  <c:v>3.9</c:v>
                </c:pt>
                <c:pt idx="758">
                  <c:v>4</c:v>
                </c:pt>
                <c:pt idx="759">
                  <c:v>4.8</c:v>
                </c:pt>
                <c:pt idx="760">
                  <c:v>5.9</c:v>
                </c:pt>
                <c:pt idx="761">
                  <c:v>6.4</c:v>
                </c:pt>
                <c:pt idx="762">
                  <c:v>7.3</c:v>
                </c:pt>
                <c:pt idx="763">
                  <c:v>8</c:v>
                </c:pt>
                <c:pt idx="764">
                  <c:v>8.7</c:v>
                </c:pt>
                <c:pt idx="765">
                  <c:v>9</c:v>
                </c:pt>
                <c:pt idx="766">
                  <c:v>9.5</c:v>
                </c:pt>
                <c:pt idx="767">
                  <c:v>9.4</c:v>
                </c:pt>
                <c:pt idx="768">
                  <c:v>9.9</c:v>
                </c:pt>
                <c:pt idx="769">
                  <c:v>9.5</c:v>
                </c:pt>
                <c:pt idx="770">
                  <c:v>9.3</c:v>
                </c:pt>
                <c:pt idx="771">
                  <c:v>9.3</c:v>
                </c:pt>
                <c:pt idx="772">
                  <c:v>9.7</c:v>
                </c:pt>
                <c:pt idx="773">
                  <c:v>9.8</c:v>
                </c:pt>
                <c:pt idx="774">
                  <c:v>9.7</c:v>
                </c:pt>
                <c:pt idx="775">
                  <c:v>10.6</c:v>
                </c:pt>
                <c:pt idx="776">
                  <c:v>10.9</c:v>
                </c:pt>
                <c:pt idx="777">
                  <c:v>10.5</c:v>
                </c:pt>
                <c:pt idx="778">
                  <c:v>10.5</c:v>
                </c:pt>
                <c:pt idx="779">
                  <c:v>10.3</c:v>
                </c:pt>
                <c:pt idx="780">
                  <c:v>10.3</c:v>
                </c:pt>
                <c:pt idx="781">
                  <c:v>11.2</c:v>
                </c:pt>
                <c:pt idx="782">
                  <c:v>10.8</c:v>
                </c:pt>
                <c:pt idx="783">
                  <c:v>10.9</c:v>
                </c:pt>
                <c:pt idx="784">
                  <c:v>10.9</c:v>
                </c:pt>
                <c:pt idx="785">
                  <c:v>10.8</c:v>
                </c:pt>
                <c:pt idx="786">
                  <c:v>11</c:v>
                </c:pt>
                <c:pt idx="787">
                  <c:v>11.3</c:v>
                </c:pt>
                <c:pt idx="788">
                  <c:v>11.4</c:v>
                </c:pt>
                <c:pt idx="789">
                  <c:v>11.4</c:v>
                </c:pt>
                <c:pt idx="790">
                  <c:v>11.4</c:v>
                </c:pt>
                <c:pt idx="791">
                  <c:v>11.6</c:v>
                </c:pt>
                <c:pt idx="792">
                  <c:v>11.7</c:v>
                </c:pt>
                <c:pt idx="793">
                  <c:v>11.3</c:v>
                </c:pt>
                <c:pt idx="794">
                  <c:v>11.8</c:v>
                </c:pt>
                <c:pt idx="795">
                  <c:v>11.4</c:v>
                </c:pt>
                <c:pt idx="796">
                  <c:v>12.3</c:v>
                </c:pt>
                <c:pt idx="797">
                  <c:v>11.5</c:v>
                </c:pt>
                <c:pt idx="798">
                  <c:v>11.5</c:v>
                </c:pt>
                <c:pt idx="799">
                  <c:v>11.6</c:v>
                </c:pt>
                <c:pt idx="800">
                  <c:v>11.8</c:v>
                </c:pt>
                <c:pt idx="801">
                  <c:v>11.8</c:v>
                </c:pt>
                <c:pt idx="802">
                  <c:v>12</c:v>
                </c:pt>
                <c:pt idx="803">
                  <c:v>12</c:v>
                </c:pt>
                <c:pt idx="804">
                  <c:v>12</c:v>
                </c:pt>
                <c:pt idx="805">
                  <c:v>12.2</c:v>
                </c:pt>
                <c:pt idx="806">
                  <c:v>12.9</c:v>
                </c:pt>
                <c:pt idx="807">
                  <c:v>12.5</c:v>
                </c:pt>
                <c:pt idx="808">
                  <c:v>12.2</c:v>
                </c:pt>
                <c:pt idx="809">
                  <c:v>12.6</c:v>
                </c:pt>
                <c:pt idx="810">
                  <c:v>12.8</c:v>
                </c:pt>
                <c:pt idx="811">
                  <c:v>12.7</c:v>
                </c:pt>
                <c:pt idx="812">
                  <c:v>13.1</c:v>
                </c:pt>
                <c:pt idx="813">
                  <c:v>12.6</c:v>
                </c:pt>
                <c:pt idx="814">
                  <c:v>13</c:v>
                </c:pt>
                <c:pt idx="815">
                  <c:v>13.1</c:v>
                </c:pt>
                <c:pt idx="816">
                  <c:v>12.6</c:v>
                </c:pt>
                <c:pt idx="817">
                  <c:v>12.7</c:v>
                </c:pt>
                <c:pt idx="818">
                  <c:v>12.3</c:v>
                </c:pt>
                <c:pt idx="819">
                  <c:v>12.6</c:v>
                </c:pt>
                <c:pt idx="820">
                  <c:v>12.7</c:v>
                </c:pt>
                <c:pt idx="821">
                  <c:v>12.3</c:v>
                </c:pt>
                <c:pt idx="822">
                  <c:v>12.1</c:v>
                </c:pt>
                <c:pt idx="823">
                  <c:v>12.3</c:v>
                </c:pt>
                <c:pt idx="824">
                  <c:v>12</c:v>
                </c:pt>
                <c:pt idx="825">
                  <c:v>12.1</c:v>
                </c:pt>
                <c:pt idx="826">
                  <c:v>11.8</c:v>
                </c:pt>
                <c:pt idx="827">
                  <c:v>11.5</c:v>
                </c:pt>
                <c:pt idx="828">
                  <c:v>11.4</c:v>
                </c:pt>
                <c:pt idx="829">
                  <c:v>11.2</c:v>
                </c:pt>
                <c:pt idx="830">
                  <c:v>11.1</c:v>
                </c:pt>
                <c:pt idx="831">
                  <c:v>11.1</c:v>
                </c:pt>
                <c:pt idx="832">
                  <c:v>10.7</c:v>
                </c:pt>
                <c:pt idx="833">
                  <c:v>10.7</c:v>
                </c:pt>
                <c:pt idx="834">
                  <c:v>10.6</c:v>
                </c:pt>
                <c:pt idx="835">
                  <c:v>10.5</c:v>
                </c:pt>
                <c:pt idx="836">
                  <c:v>10.5</c:v>
                </c:pt>
                <c:pt idx="837">
                  <c:v>10.3</c:v>
                </c:pt>
                <c:pt idx="838">
                  <c:v>10.1</c:v>
                </c:pt>
                <c:pt idx="839">
                  <c:v>10.1</c:v>
                </c:pt>
                <c:pt idx="840">
                  <c:v>9.8</c:v>
                </c:pt>
                <c:pt idx="841">
                  <c:v>10</c:v>
                </c:pt>
                <c:pt idx="842">
                  <c:v>9.7</c:v>
                </c:pt>
                <c:pt idx="843">
                  <c:v>9.5</c:v>
                </c:pt>
                <c:pt idx="844">
                  <c:v>9.8</c:v>
                </c:pt>
                <c:pt idx="845">
                  <c:v>9.6</c:v>
                </c:pt>
                <c:pt idx="846">
                  <c:v>9.9</c:v>
                </c:pt>
                <c:pt idx="847">
                  <c:v>9.8</c:v>
                </c:pt>
                <c:pt idx="848">
                  <c:v>9.7</c:v>
                </c:pt>
                <c:pt idx="849">
                  <c:v>9.6</c:v>
                </c:pt>
                <c:pt idx="850">
                  <c:v>9.5</c:v>
                </c:pt>
                <c:pt idx="851">
                  <c:v>9.6</c:v>
                </c:pt>
                <c:pt idx="852">
                  <c:v>9.6</c:v>
                </c:pt>
                <c:pt idx="853">
                  <c:v>9.4</c:v>
                </c:pt>
                <c:pt idx="854">
                  <c:v>9.3</c:v>
                </c:pt>
                <c:pt idx="855">
                  <c:v>9.1</c:v>
                </c:pt>
                <c:pt idx="856">
                  <c:v>9.3</c:v>
                </c:pt>
                <c:pt idx="857">
                  <c:v>9.3</c:v>
                </c:pt>
                <c:pt idx="858">
                  <c:v>9.4</c:v>
                </c:pt>
                <c:pt idx="859">
                  <c:v>9.7</c:v>
                </c:pt>
                <c:pt idx="860">
                  <c:v>9.7</c:v>
                </c:pt>
                <c:pt idx="861">
                  <c:v>9.6</c:v>
                </c:pt>
                <c:pt idx="862">
                  <c:v>9.6</c:v>
                </c:pt>
                <c:pt idx="863">
                  <c:v>9.5</c:v>
                </c:pt>
                <c:pt idx="864">
                  <c:v>9.6</c:v>
                </c:pt>
                <c:pt idx="865">
                  <c:v>9.7</c:v>
                </c:pt>
                <c:pt idx="866">
                  <c:v>9.6</c:v>
                </c:pt>
                <c:pt idx="867">
                  <c:v>9.4</c:v>
                </c:pt>
                <c:pt idx="868">
                  <c:v>9.4</c:v>
                </c:pt>
                <c:pt idx="869">
                  <c:v>9.4</c:v>
                </c:pt>
                <c:pt idx="870">
                  <c:v>9.4</c:v>
                </c:pt>
                <c:pt idx="871">
                  <c:v>9.3</c:v>
                </c:pt>
                <c:pt idx="872">
                  <c:v>9.2</c:v>
                </c:pt>
                <c:pt idx="873">
                  <c:v>9.2</c:v>
                </c:pt>
                <c:pt idx="874">
                  <c:v>9.4</c:v>
                </c:pt>
                <c:pt idx="875">
                  <c:v>9.4</c:v>
                </c:pt>
                <c:pt idx="876">
                  <c:v>9.4</c:v>
                </c:pt>
                <c:pt idx="877">
                  <c:v>9.4</c:v>
                </c:pt>
                <c:pt idx="878">
                  <c:v>9.6</c:v>
                </c:pt>
                <c:pt idx="879">
                  <c:v>9.5</c:v>
                </c:pt>
                <c:pt idx="880">
                  <c:v>9.6</c:v>
                </c:pt>
                <c:pt idx="881">
                  <c:v>9.5</c:v>
                </c:pt>
                <c:pt idx="882">
                  <c:v>9.3</c:v>
                </c:pt>
                <c:pt idx="883">
                  <c:v>9.4</c:v>
                </c:pt>
                <c:pt idx="884">
                  <c:v>9.5</c:v>
                </c:pt>
                <c:pt idx="885">
                  <c:v>9.5</c:v>
                </c:pt>
                <c:pt idx="886">
                  <c:v>9.8</c:v>
                </c:pt>
                <c:pt idx="887">
                  <c:v>10.1</c:v>
                </c:pt>
                <c:pt idx="888">
                  <c:v>10.1</c:v>
                </c:pt>
                <c:pt idx="889">
                  <c:v>10</c:v>
                </c:pt>
                <c:pt idx="890">
                  <c:v>9.6</c:v>
                </c:pt>
                <c:pt idx="891">
                  <c:v>9.7</c:v>
                </c:pt>
                <c:pt idx="892">
                  <c:v>9.6</c:v>
                </c:pt>
                <c:pt idx="893">
                  <c:v>9.4</c:v>
                </c:pt>
                <c:pt idx="894">
                  <c:v>9.8</c:v>
                </c:pt>
                <c:pt idx="895">
                  <c:v>9.4</c:v>
                </c:pt>
                <c:pt idx="896">
                  <c:v>9.4</c:v>
                </c:pt>
                <c:pt idx="897">
                  <c:v>9.6</c:v>
                </c:pt>
                <c:pt idx="898">
                  <c:v>9.5</c:v>
                </c:pt>
                <c:pt idx="899">
                  <c:v>9.5</c:v>
                </c:pt>
                <c:pt idx="900">
                  <c:v>9.6</c:v>
                </c:pt>
                <c:pt idx="901">
                  <c:v>9.8</c:v>
                </c:pt>
                <c:pt idx="902">
                  <c:v>9.9</c:v>
                </c:pt>
                <c:pt idx="903">
                  <c:v>10.3</c:v>
                </c:pt>
                <c:pt idx="904">
                  <c:v>10.6</c:v>
                </c:pt>
                <c:pt idx="905">
                  <c:v>11.1</c:v>
                </c:pt>
                <c:pt idx="906">
                  <c:v>11.4</c:v>
                </c:pt>
                <c:pt idx="907">
                  <c:v>11.5</c:v>
                </c:pt>
                <c:pt idx="908">
                  <c:v>11.6</c:v>
                </c:pt>
                <c:pt idx="909">
                  <c:v>11.8</c:v>
                </c:pt>
                <c:pt idx="910">
                  <c:v>11.8</c:v>
                </c:pt>
                <c:pt idx="911">
                  <c:v>11.8</c:v>
                </c:pt>
                <c:pt idx="912">
                  <c:v>11.9</c:v>
                </c:pt>
                <c:pt idx="913">
                  <c:v>11.8</c:v>
                </c:pt>
                <c:pt idx="914">
                  <c:v>12.1</c:v>
                </c:pt>
                <c:pt idx="915">
                  <c:v>12.7</c:v>
                </c:pt>
                <c:pt idx="916">
                  <c:v>12.4</c:v>
                </c:pt>
                <c:pt idx="917">
                  <c:v>12.2</c:v>
                </c:pt>
                <c:pt idx="918">
                  <c:v>12.7</c:v>
                </c:pt>
                <c:pt idx="919">
                  <c:v>12.4</c:v>
                </c:pt>
                <c:pt idx="920">
                  <c:v>13.3</c:v>
                </c:pt>
                <c:pt idx="921">
                  <c:v>12.9</c:v>
                </c:pt>
                <c:pt idx="922">
                  <c:v>13.4</c:v>
                </c:pt>
                <c:pt idx="923">
                  <c:v>13.2</c:v>
                </c:pt>
                <c:pt idx="924">
                  <c:v>13</c:v>
                </c:pt>
                <c:pt idx="925">
                  <c:v>13.1</c:v>
                </c:pt>
                <c:pt idx="926">
                  <c:v>13.5</c:v>
                </c:pt>
                <c:pt idx="927">
                  <c:v>13.5</c:v>
                </c:pt>
                <c:pt idx="928">
                  <c:v>13.9</c:v>
                </c:pt>
                <c:pt idx="929">
                  <c:v>14.1</c:v>
                </c:pt>
                <c:pt idx="930">
                  <c:v>14.2</c:v>
                </c:pt>
                <c:pt idx="931">
                  <c:v>14.2</c:v>
                </c:pt>
                <c:pt idx="932">
                  <c:v>14</c:v>
                </c:pt>
                <c:pt idx="933">
                  <c:v>14.4</c:v>
                </c:pt>
                <c:pt idx="934">
                  <c:v>15</c:v>
                </c:pt>
                <c:pt idx="935">
                  <c:v>14.5</c:v>
                </c:pt>
                <c:pt idx="936">
                  <c:v>15</c:v>
                </c:pt>
                <c:pt idx="937">
                  <c:v>15.3</c:v>
                </c:pt>
                <c:pt idx="938">
                  <c:v>15.4</c:v>
                </c:pt>
                <c:pt idx="939">
                  <c:v>15.3</c:v>
                </c:pt>
                <c:pt idx="940">
                  <c:v>15.3</c:v>
                </c:pt>
                <c:pt idx="941">
                  <c:v>16.1</c:v>
                </c:pt>
                <c:pt idx="942">
                  <c:v>15.9</c:v>
                </c:pt>
                <c:pt idx="943">
                  <c:v>15.5</c:v>
                </c:pt>
                <c:pt idx="944">
                  <c:v>15.2</c:v>
                </c:pt>
                <c:pt idx="945">
                  <c:v>14.9</c:v>
                </c:pt>
                <c:pt idx="946">
                  <c:v>15.6</c:v>
                </c:pt>
                <c:pt idx="947">
                  <c:v>15.9</c:v>
                </c:pt>
                <c:pt idx="948">
                  <c:v>15.9</c:v>
                </c:pt>
                <c:pt idx="949">
                  <c:v>15.9</c:v>
                </c:pt>
                <c:pt idx="950">
                  <c:v>16.5</c:v>
                </c:pt>
                <c:pt idx="951">
                  <c:v>16.2</c:v>
                </c:pt>
                <c:pt idx="952">
                  <c:v>16.6</c:v>
                </c:pt>
                <c:pt idx="953">
                  <c:v>16.1</c:v>
                </c:pt>
                <c:pt idx="954">
                  <c:v>16.6</c:v>
                </c:pt>
                <c:pt idx="955">
                  <c:v>15.8</c:v>
                </c:pt>
                <c:pt idx="956">
                  <c:v>16.4</c:v>
                </c:pt>
                <c:pt idx="957">
                  <c:v>15.8</c:v>
                </c:pt>
                <c:pt idx="958">
                  <c:v>15.7</c:v>
                </c:pt>
                <c:pt idx="959">
                  <c:v>15.8</c:v>
                </c:pt>
                <c:pt idx="960">
                  <c:v>16</c:v>
                </c:pt>
                <c:pt idx="961">
                  <c:v>15.7</c:v>
                </c:pt>
                <c:pt idx="962">
                  <c:v>16</c:v>
                </c:pt>
                <c:pt idx="963">
                  <c:v>15.6</c:v>
                </c:pt>
                <c:pt idx="964">
                  <c:v>15.7</c:v>
                </c:pt>
                <c:pt idx="965">
                  <c:v>15.8</c:v>
                </c:pt>
                <c:pt idx="966">
                  <c:v>16</c:v>
                </c:pt>
                <c:pt idx="967">
                  <c:v>16.2</c:v>
                </c:pt>
                <c:pt idx="968">
                  <c:v>15.9</c:v>
                </c:pt>
                <c:pt idx="969">
                  <c:v>15.9</c:v>
                </c:pt>
                <c:pt idx="970">
                  <c:v>15.8</c:v>
                </c:pt>
                <c:pt idx="971">
                  <c:v>15.4</c:v>
                </c:pt>
                <c:pt idx="972">
                  <c:v>15.1</c:v>
                </c:pt>
                <c:pt idx="973">
                  <c:v>14.8</c:v>
                </c:pt>
                <c:pt idx="974">
                  <c:v>14.4</c:v>
                </c:pt>
                <c:pt idx="975">
                  <c:v>13.9</c:v>
                </c:pt>
                <c:pt idx="976">
                  <c:v>13.7</c:v>
                </c:pt>
                <c:pt idx="977">
                  <c:v>13.4</c:v>
                </c:pt>
                <c:pt idx="978">
                  <c:v>13</c:v>
                </c:pt>
                <c:pt idx="979">
                  <c:v>13</c:v>
                </c:pt>
                <c:pt idx="980">
                  <c:v>12.8</c:v>
                </c:pt>
                <c:pt idx="981">
                  <c:v>12.6</c:v>
                </c:pt>
                <c:pt idx="982">
                  <c:v>12.5</c:v>
                </c:pt>
                <c:pt idx="983">
                  <c:v>12.1</c:v>
                </c:pt>
                <c:pt idx="984">
                  <c:v>12</c:v>
                </c:pt>
                <c:pt idx="985">
                  <c:v>11.9</c:v>
                </c:pt>
                <c:pt idx="986">
                  <c:v>11.8</c:v>
                </c:pt>
                <c:pt idx="987">
                  <c:v>11.8</c:v>
                </c:pt>
                <c:pt idx="988">
                  <c:v>11.5</c:v>
                </c:pt>
                <c:pt idx="989">
                  <c:v>11.4</c:v>
                </c:pt>
                <c:pt idx="990">
                  <c:v>11.3</c:v>
                </c:pt>
                <c:pt idx="991">
                  <c:v>11.5</c:v>
                </c:pt>
                <c:pt idx="992">
                  <c:v>11.6</c:v>
                </c:pt>
                <c:pt idx="993">
                  <c:v>11.5</c:v>
                </c:pt>
                <c:pt idx="994">
                  <c:v>11.3</c:v>
                </c:pt>
                <c:pt idx="995">
                  <c:v>11.1</c:v>
                </c:pt>
                <c:pt idx="996">
                  <c:v>11.3</c:v>
                </c:pt>
                <c:pt idx="997">
                  <c:v>11.3</c:v>
                </c:pt>
                <c:pt idx="998">
                  <c:v>11.4</c:v>
                </c:pt>
                <c:pt idx="999">
                  <c:v>11.5</c:v>
                </c:pt>
                <c:pt idx="1000">
                  <c:v>10.1</c:v>
                </c:pt>
                <c:pt idx="1001">
                  <c:v>10.2</c:v>
                </c:pt>
                <c:pt idx="1002">
                  <c:v>10.3</c:v>
                </c:pt>
                <c:pt idx="1003">
                  <c:v>10.4</c:v>
                </c:pt>
                <c:pt idx="1004">
                  <c:v>10.4</c:v>
                </c:pt>
                <c:pt idx="1005">
                  <c:v>10.2</c:v>
                </c:pt>
                <c:pt idx="1006">
                  <c:v>9.9</c:v>
                </c:pt>
                <c:pt idx="1007">
                  <c:v>10</c:v>
                </c:pt>
                <c:pt idx="1008">
                  <c:v>9.7</c:v>
                </c:pt>
                <c:pt idx="1009">
                  <c:v>9.5</c:v>
                </c:pt>
                <c:pt idx="1010">
                  <c:v>9.4</c:v>
                </c:pt>
                <c:pt idx="1011">
                  <c:v>9.4</c:v>
                </c:pt>
                <c:pt idx="1012">
                  <c:v>9.8</c:v>
                </c:pt>
                <c:pt idx="1013">
                  <c:v>10</c:v>
                </c:pt>
                <c:pt idx="1014">
                  <c:v>9.6</c:v>
                </c:pt>
                <c:pt idx="1015">
                  <c:v>9.3</c:v>
                </c:pt>
                <c:pt idx="1016">
                  <c:v>9.3</c:v>
                </c:pt>
                <c:pt idx="1017">
                  <c:v>9.3</c:v>
                </c:pt>
                <c:pt idx="1018">
                  <c:v>9.6</c:v>
                </c:pt>
                <c:pt idx="1019">
                  <c:v>9.3</c:v>
                </c:pt>
                <c:pt idx="1020">
                  <c:v>9.6</c:v>
                </c:pt>
                <c:pt idx="1021">
                  <c:v>9.5</c:v>
                </c:pt>
                <c:pt idx="1022">
                  <c:v>9.8</c:v>
                </c:pt>
                <c:pt idx="1023">
                  <c:v>9.5</c:v>
                </c:pt>
                <c:pt idx="1024">
                  <c:v>9.5</c:v>
                </c:pt>
                <c:pt idx="1025">
                  <c:v>8.9</c:v>
                </c:pt>
                <c:pt idx="1026">
                  <c:v>9.2</c:v>
                </c:pt>
                <c:pt idx="1027">
                  <c:v>8.3</c:v>
                </c:pt>
                <c:pt idx="1028">
                  <c:v>8.4</c:v>
                </c:pt>
                <c:pt idx="1029">
                  <c:v>8.4</c:v>
                </c:pt>
                <c:pt idx="1030">
                  <c:v>8.2</c:v>
                </c:pt>
                <c:pt idx="1031">
                  <c:v>8.2</c:v>
                </c:pt>
                <c:pt idx="1032">
                  <c:v>8.4</c:v>
                </c:pt>
                <c:pt idx="1033">
                  <c:v>8.4</c:v>
                </c:pt>
                <c:pt idx="1034">
                  <c:v>8.1</c:v>
                </c:pt>
                <c:pt idx="1035">
                  <c:v>8.3</c:v>
                </c:pt>
                <c:pt idx="1036">
                  <c:v>8.2</c:v>
                </c:pt>
                <c:pt idx="1037">
                  <c:v>7.9</c:v>
                </c:pt>
                <c:pt idx="1038">
                  <c:v>8</c:v>
                </c:pt>
                <c:pt idx="1039">
                  <c:v>8</c:v>
                </c:pt>
                <c:pt idx="1040">
                  <c:v>8.2</c:v>
                </c:pt>
                <c:pt idx="1041">
                  <c:v>7.7</c:v>
                </c:pt>
                <c:pt idx="1042">
                  <c:v>8</c:v>
                </c:pt>
                <c:pt idx="1043">
                  <c:v>8.4</c:v>
                </c:pt>
                <c:pt idx="1044">
                  <c:v>8.4</c:v>
                </c:pt>
                <c:pt idx="1045">
                  <c:v>9.2</c:v>
                </c:pt>
                <c:pt idx="1046">
                  <c:v>10.4</c:v>
                </c:pt>
                <c:pt idx="1047">
                  <c:v>10.3</c:v>
                </c:pt>
                <c:pt idx="1048">
                  <c:v>11.1</c:v>
                </c:pt>
                <c:pt idx="1049">
                  <c:v>11.8</c:v>
                </c:pt>
                <c:pt idx="1050">
                  <c:v>12.5</c:v>
                </c:pt>
                <c:pt idx="1051">
                  <c:v>13</c:v>
                </c:pt>
                <c:pt idx="1052">
                  <c:v>13.8</c:v>
                </c:pt>
                <c:pt idx="1053">
                  <c:v>12.8</c:v>
                </c:pt>
                <c:pt idx="1054">
                  <c:v>13.3</c:v>
                </c:pt>
                <c:pt idx="1055">
                  <c:v>13.2</c:v>
                </c:pt>
                <c:pt idx="1056">
                  <c:v>13.2</c:v>
                </c:pt>
                <c:pt idx="1057">
                  <c:v>13.2</c:v>
                </c:pt>
                <c:pt idx="1058">
                  <c:v>13.6</c:v>
                </c:pt>
                <c:pt idx="1059">
                  <c:v>13.9</c:v>
                </c:pt>
                <c:pt idx="1060">
                  <c:v>14.2</c:v>
                </c:pt>
                <c:pt idx="1061">
                  <c:v>14</c:v>
                </c:pt>
                <c:pt idx="1062">
                  <c:v>14.3</c:v>
                </c:pt>
                <c:pt idx="1063">
                  <c:v>14.2</c:v>
                </c:pt>
                <c:pt idx="1064">
                  <c:v>14.9</c:v>
                </c:pt>
                <c:pt idx="1065">
                  <c:v>15.5</c:v>
                </c:pt>
                <c:pt idx="1066">
                  <c:v>16.3</c:v>
                </c:pt>
                <c:pt idx="1067">
                  <c:v>15.8</c:v>
                </c:pt>
                <c:pt idx="1068">
                  <c:v>16.7</c:v>
                </c:pt>
                <c:pt idx="1069">
                  <c:v>17</c:v>
                </c:pt>
                <c:pt idx="1070">
                  <c:v>17.7</c:v>
                </c:pt>
                <c:pt idx="1071">
                  <c:v>17.6</c:v>
                </c:pt>
                <c:pt idx="1072">
                  <c:v>18</c:v>
                </c:pt>
                <c:pt idx="1073">
                  <c:v>19.1</c:v>
                </c:pt>
                <c:pt idx="1074">
                  <c:v>19.3</c:v>
                </c:pt>
                <c:pt idx="1075">
                  <c:v>19.1</c:v>
                </c:pt>
                <c:pt idx="1076">
                  <c:v>18.7</c:v>
                </c:pt>
                <c:pt idx="1077">
                  <c:v>18.9</c:v>
                </c:pt>
                <c:pt idx="1078">
                  <c:v>18.8</c:v>
                </c:pt>
                <c:pt idx="1079">
                  <c:v>19.2</c:v>
                </c:pt>
                <c:pt idx="1080">
                  <c:v>18.9</c:v>
                </c:pt>
                <c:pt idx="1081">
                  <c:v>19.2</c:v>
                </c:pt>
                <c:pt idx="1082">
                  <c:v>18.9</c:v>
                </c:pt>
                <c:pt idx="1083">
                  <c:v>19.2</c:v>
                </c:pt>
                <c:pt idx="1084">
                  <c:v>19</c:v>
                </c:pt>
                <c:pt idx="1085">
                  <c:v>19</c:v>
                </c:pt>
                <c:pt idx="1086">
                  <c:v>19.6</c:v>
                </c:pt>
                <c:pt idx="1087">
                  <c:v>19.5</c:v>
                </c:pt>
                <c:pt idx="1088">
                  <c:v>19.7</c:v>
                </c:pt>
                <c:pt idx="1089">
                  <c:v>19.9</c:v>
                </c:pt>
                <c:pt idx="1090">
                  <c:v>19.4</c:v>
                </c:pt>
                <c:pt idx="1091">
                  <c:v>19.3</c:v>
                </c:pt>
                <c:pt idx="1092">
                  <c:v>19.8</c:v>
                </c:pt>
                <c:pt idx="1093">
                  <c:v>20.1</c:v>
                </c:pt>
                <c:pt idx="1094">
                  <c:v>20.1</c:v>
                </c:pt>
                <c:pt idx="1095">
                  <c:v>20.8</c:v>
                </c:pt>
                <c:pt idx="1096">
                  <c:v>20.1</c:v>
                </c:pt>
                <c:pt idx="1097">
                  <c:v>20.4</c:v>
                </c:pt>
                <c:pt idx="1098">
                  <c:v>19.7</c:v>
                </c:pt>
                <c:pt idx="1099">
                  <c:v>20.6</c:v>
                </c:pt>
                <c:pt idx="1100">
                  <c:v>20.3</c:v>
                </c:pt>
                <c:pt idx="1101">
                  <c:v>20.2</c:v>
                </c:pt>
                <c:pt idx="1102">
                  <c:v>20.1</c:v>
                </c:pt>
                <c:pt idx="1103">
                  <c:v>20.2</c:v>
                </c:pt>
                <c:pt idx="1104">
                  <c:v>20.1</c:v>
                </c:pt>
                <c:pt idx="1105">
                  <c:v>19.9</c:v>
                </c:pt>
                <c:pt idx="1106">
                  <c:v>19.4</c:v>
                </c:pt>
                <c:pt idx="1107">
                  <c:v>19.6</c:v>
                </c:pt>
                <c:pt idx="1108">
                  <c:v>19.3</c:v>
                </c:pt>
                <c:pt idx="1109">
                  <c:v>18.9</c:v>
                </c:pt>
                <c:pt idx="1110">
                  <c:v>18.5</c:v>
                </c:pt>
                <c:pt idx="1111">
                  <c:v>18</c:v>
                </c:pt>
                <c:pt idx="1112">
                  <c:v>17.9</c:v>
                </c:pt>
                <c:pt idx="1113">
                  <c:v>17.5</c:v>
                </c:pt>
                <c:pt idx="1114">
                  <c:v>17.5</c:v>
                </c:pt>
                <c:pt idx="1115">
                  <c:v>17.6</c:v>
                </c:pt>
                <c:pt idx="1116">
                  <c:v>17.5</c:v>
                </c:pt>
                <c:pt idx="1117">
                  <c:v>17.2</c:v>
                </c:pt>
                <c:pt idx="1118">
                  <c:v>17.2</c:v>
                </c:pt>
                <c:pt idx="1119">
                  <c:v>17.3</c:v>
                </c:pt>
                <c:pt idx="1120">
                  <c:v>17.4</c:v>
                </c:pt>
                <c:pt idx="1121">
                  <c:v>17.3</c:v>
                </c:pt>
                <c:pt idx="1122">
                  <c:v>17.2</c:v>
                </c:pt>
                <c:pt idx="1123">
                  <c:v>17</c:v>
                </c:pt>
                <c:pt idx="1124">
                  <c:v>16.8</c:v>
                </c:pt>
                <c:pt idx="1125">
                  <c:v>16.6</c:v>
                </c:pt>
                <c:pt idx="1126">
                  <c:v>16.5</c:v>
                </c:pt>
                <c:pt idx="1127">
                  <c:v>16</c:v>
                </c:pt>
                <c:pt idx="1128">
                  <c:v>16</c:v>
                </c:pt>
                <c:pt idx="1129">
                  <c:v>15.3</c:v>
                </c:pt>
                <c:pt idx="1130">
                  <c:v>15.5</c:v>
                </c:pt>
                <c:pt idx="1131">
                  <c:v>15.5</c:v>
                </c:pt>
                <c:pt idx="1132">
                  <c:v>15.5</c:v>
                </c:pt>
                <c:pt idx="1133">
                  <c:v>15.5</c:v>
                </c:pt>
                <c:pt idx="1134">
                  <c:v>15.5</c:v>
                </c:pt>
                <c:pt idx="1135">
                  <c:v>15.5</c:v>
                </c:pt>
                <c:pt idx="1136">
                  <c:v>15</c:v>
                </c:pt>
                <c:pt idx="1137">
                  <c:v>14.8</c:v>
                </c:pt>
                <c:pt idx="1138">
                  <c:v>14.6</c:v>
                </c:pt>
                <c:pt idx="1139">
                  <c:v>14.5</c:v>
                </c:pt>
                <c:pt idx="1140">
                  <c:v>14.4</c:v>
                </c:pt>
                <c:pt idx="1141">
                  <c:v>14.2</c:v>
                </c:pt>
                <c:pt idx="1142">
                  <c:v>14.2</c:v>
                </c:pt>
                <c:pt idx="1143">
                  <c:v>14</c:v>
                </c:pt>
                <c:pt idx="1144">
                  <c:v>14</c:v>
                </c:pt>
                <c:pt idx="1145">
                  <c:v>14</c:v>
                </c:pt>
                <c:pt idx="1146">
                  <c:v>13.6</c:v>
                </c:pt>
                <c:pt idx="1147">
                  <c:v>13.4</c:v>
                </c:pt>
                <c:pt idx="1148">
                  <c:v>12.9</c:v>
                </c:pt>
                <c:pt idx="1149">
                  <c:v>13.2</c:v>
                </c:pt>
                <c:pt idx="1150">
                  <c:v>13.2</c:v>
                </c:pt>
                <c:pt idx="1151">
                  <c:v>13.4</c:v>
                </c:pt>
                <c:pt idx="1152">
                  <c:v>13.5</c:v>
                </c:pt>
                <c:pt idx="1153">
                  <c:v>13.6</c:v>
                </c:pt>
                <c:pt idx="1154">
                  <c:v>13.6</c:v>
                </c:pt>
                <c:pt idx="1155">
                  <c:v>13.8</c:v>
                </c:pt>
                <c:pt idx="1156">
                  <c:v>13.4</c:v>
                </c:pt>
                <c:pt idx="1157">
                  <c:v>13.1</c:v>
                </c:pt>
                <c:pt idx="1158">
                  <c:v>13.2</c:v>
                </c:pt>
                <c:pt idx="1159">
                  <c:v>13.3</c:v>
                </c:pt>
                <c:pt idx="1160">
                  <c:v>13.2</c:v>
                </c:pt>
                <c:pt idx="1161">
                  <c:v>13.1</c:v>
                </c:pt>
                <c:pt idx="1162">
                  <c:v>13.4</c:v>
                </c:pt>
                <c:pt idx="1163">
                  <c:v>13.5</c:v>
                </c:pt>
                <c:pt idx="1164">
                  <c:v>13.6</c:v>
                </c:pt>
                <c:pt idx="1165">
                  <c:v>13.3</c:v>
                </c:pt>
                <c:pt idx="1166">
                  <c:v>13.1</c:v>
                </c:pt>
                <c:pt idx="1167">
                  <c:v>13</c:v>
                </c:pt>
                <c:pt idx="1168">
                  <c:v>13</c:v>
                </c:pt>
                <c:pt idx="1169">
                  <c:v>13.1</c:v>
                </c:pt>
                <c:pt idx="1170">
                  <c:v>13.3</c:v>
                </c:pt>
                <c:pt idx="1171">
                  <c:v>13.4</c:v>
                </c:pt>
                <c:pt idx="1172">
                  <c:v>13.5</c:v>
                </c:pt>
                <c:pt idx="1173">
                  <c:v>13.6</c:v>
                </c:pt>
                <c:pt idx="1174">
                  <c:v>12.4</c:v>
                </c:pt>
                <c:pt idx="1175">
                  <c:v>11.6</c:v>
                </c:pt>
                <c:pt idx="1176">
                  <c:v>11.7</c:v>
                </c:pt>
                <c:pt idx="1177">
                  <c:v>11.8</c:v>
                </c:pt>
                <c:pt idx="1178">
                  <c:v>11.8</c:v>
                </c:pt>
                <c:pt idx="1179">
                  <c:v>12</c:v>
                </c:pt>
                <c:pt idx="1180">
                  <c:v>12</c:v>
                </c:pt>
                <c:pt idx="1181">
                  <c:v>12</c:v>
                </c:pt>
                <c:pt idx="1182">
                  <c:v>11.4</c:v>
                </c:pt>
                <c:pt idx="1183">
                  <c:v>10.1</c:v>
                </c:pt>
                <c:pt idx="1184">
                  <c:v>10.2</c:v>
                </c:pt>
                <c:pt idx="1185">
                  <c:v>10.3</c:v>
                </c:pt>
                <c:pt idx="1186">
                  <c:v>10.4</c:v>
                </c:pt>
                <c:pt idx="1187">
                  <c:v>10.5</c:v>
                </c:pt>
                <c:pt idx="1188">
                  <c:v>10.5</c:v>
                </c:pt>
                <c:pt idx="1189">
                  <c:v>10.7</c:v>
                </c:pt>
                <c:pt idx="1190">
                  <c:v>10.7</c:v>
                </c:pt>
                <c:pt idx="1191">
                  <c:v>10.7</c:v>
                </c:pt>
                <c:pt idx="1192">
                  <c:v>10.6</c:v>
                </c:pt>
                <c:pt idx="1193">
                  <c:v>10.7</c:v>
                </c:pt>
                <c:pt idx="1194">
                  <c:v>10.5</c:v>
                </c:pt>
                <c:pt idx="1195">
                  <c:v>10.3</c:v>
                </c:pt>
                <c:pt idx="1196">
                  <c:v>10.3</c:v>
                </c:pt>
                <c:pt idx="1197">
                  <c:v>10.2</c:v>
                </c:pt>
                <c:pt idx="1198">
                  <c:v>10</c:v>
                </c:pt>
                <c:pt idx="1199">
                  <c:v>9.9</c:v>
                </c:pt>
                <c:pt idx="1200">
                  <c:v>9.9</c:v>
                </c:pt>
                <c:pt idx="1201">
                  <c:v>9.9</c:v>
                </c:pt>
                <c:pt idx="1202">
                  <c:v>9.8</c:v>
                </c:pt>
                <c:pt idx="1203">
                  <c:v>9.8</c:v>
                </c:pt>
                <c:pt idx="1204">
                  <c:v>9.9</c:v>
                </c:pt>
                <c:pt idx="1205">
                  <c:v>10</c:v>
                </c:pt>
                <c:pt idx="1206">
                  <c:v>10</c:v>
                </c:pt>
                <c:pt idx="1207">
                  <c:v>10</c:v>
                </c:pt>
                <c:pt idx="1208">
                  <c:v>10</c:v>
                </c:pt>
                <c:pt idx="1209">
                  <c:v>9.9</c:v>
                </c:pt>
                <c:pt idx="1210">
                  <c:v>9.7</c:v>
                </c:pt>
                <c:pt idx="1211">
                  <c:v>9.6</c:v>
                </c:pt>
                <c:pt idx="1212">
                  <c:v>9.8</c:v>
                </c:pt>
                <c:pt idx="1213">
                  <c:v>9.7</c:v>
                </c:pt>
                <c:pt idx="1214">
                  <c:v>9.6</c:v>
                </c:pt>
                <c:pt idx="1215">
                  <c:v>9.1</c:v>
                </c:pt>
                <c:pt idx="1216">
                  <c:v>9.3</c:v>
                </c:pt>
                <c:pt idx="1217">
                  <c:v>8.9</c:v>
                </c:pt>
                <c:pt idx="1218">
                  <c:v>8.7</c:v>
                </c:pt>
                <c:pt idx="1219">
                  <c:v>8.6</c:v>
                </c:pt>
                <c:pt idx="1220">
                  <c:v>8.7</c:v>
                </c:pt>
                <c:pt idx="1221">
                  <c:v>8.7</c:v>
                </c:pt>
                <c:pt idx="1222">
                  <c:v>8.6</c:v>
                </c:pt>
                <c:pt idx="1223">
                  <c:v>8.4</c:v>
                </c:pt>
                <c:pt idx="1224">
                  <c:v>8.3</c:v>
                </c:pt>
                <c:pt idx="1225">
                  <c:v>7.9</c:v>
                </c:pt>
                <c:pt idx="1226">
                  <c:v>8</c:v>
                </c:pt>
                <c:pt idx="1227">
                  <c:v>7.9</c:v>
                </c:pt>
                <c:pt idx="1228">
                  <c:v>8.2</c:v>
                </c:pt>
                <c:pt idx="1229">
                  <c:v>7.8</c:v>
                </c:pt>
                <c:pt idx="1230">
                  <c:v>7.5</c:v>
                </c:pt>
                <c:pt idx="1231">
                  <c:v>7.4</c:v>
                </c:pt>
                <c:pt idx="1232">
                  <c:v>7.6</c:v>
                </c:pt>
                <c:pt idx="1233">
                  <c:v>7.2</c:v>
                </c:pt>
                <c:pt idx="1234">
                  <c:v>7.2</c:v>
                </c:pt>
                <c:pt idx="1235">
                  <c:v>6.8</c:v>
                </c:pt>
                <c:pt idx="1236">
                  <c:v>7</c:v>
                </c:pt>
                <c:pt idx="1237">
                  <c:v>6.7</c:v>
                </c:pt>
                <c:pt idx="1238">
                  <c:v>6.8</c:v>
                </c:pt>
                <c:pt idx="1239">
                  <c:v>7</c:v>
                </c:pt>
                <c:pt idx="1240">
                  <c:v>6.9</c:v>
                </c:pt>
                <c:pt idx="1241">
                  <c:v>6.9</c:v>
                </c:pt>
                <c:pt idx="1242">
                  <c:v>6.8</c:v>
                </c:pt>
                <c:pt idx="1243">
                  <c:v>6.7</c:v>
                </c:pt>
                <c:pt idx="1244">
                  <c:v>6.6</c:v>
                </c:pt>
                <c:pt idx="1245">
                  <c:v>6.5</c:v>
                </c:pt>
                <c:pt idx="1246">
                  <c:v>6.5</c:v>
                </c:pt>
                <c:pt idx="1247">
                  <c:v>6.7</c:v>
                </c:pt>
                <c:pt idx="1248">
                  <c:v>6.8</c:v>
                </c:pt>
                <c:pt idx="1249">
                  <c:v>6.9</c:v>
                </c:pt>
                <c:pt idx="1250">
                  <c:v>7.1</c:v>
                </c:pt>
                <c:pt idx="1251">
                  <c:v>7</c:v>
                </c:pt>
                <c:pt idx="1252">
                  <c:v>7</c:v>
                </c:pt>
                <c:pt idx="1253">
                  <c:v>7.2</c:v>
                </c:pt>
                <c:pt idx="1254">
                  <c:v>7</c:v>
                </c:pt>
                <c:pt idx="1255">
                  <c:v>7.1</c:v>
                </c:pt>
                <c:pt idx="1256">
                  <c:v>7.1</c:v>
                </c:pt>
                <c:pt idx="1257">
                  <c:v>7</c:v>
                </c:pt>
                <c:pt idx="1258">
                  <c:v>6.6</c:v>
                </c:pt>
                <c:pt idx="1259">
                  <c:v>6.8</c:v>
                </c:pt>
                <c:pt idx="1260">
                  <c:v>6.8</c:v>
                </c:pt>
                <c:pt idx="1261">
                  <c:v>6.5</c:v>
                </c:pt>
                <c:pt idx="1262">
                  <c:v>6.8</c:v>
                </c:pt>
                <c:pt idx="1263">
                  <c:v>6.2</c:v>
                </c:pt>
                <c:pt idx="1264">
                  <c:v>6.1</c:v>
                </c:pt>
                <c:pt idx="1265">
                  <c:v>6.2</c:v>
                </c:pt>
                <c:pt idx="1266">
                  <c:v>6.3</c:v>
                </c:pt>
                <c:pt idx="1267">
                  <c:v>6.3</c:v>
                </c:pt>
                <c:pt idx="1268">
                  <c:v>6.2</c:v>
                </c:pt>
                <c:pt idx="1269">
                  <c:v>6.2</c:v>
                </c:pt>
                <c:pt idx="1270">
                  <c:v>6.3</c:v>
                </c:pt>
                <c:pt idx="1271">
                  <c:v>6</c:v>
                </c:pt>
                <c:pt idx="1272">
                  <c:v>6.3</c:v>
                </c:pt>
                <c:pt idx="1273">
                  <c:v>6.1</c:v>
                </c:pt>
                <c:pt idx="1274">
                  <c:v>6.1</c:v>
                </c:pt>
                <c:pt idx="1275">
                  <c:v>5.9</c:v>
                </c:pt>
                <c:pt idx="1276">
                  <c:v>6</c:v>
                </c:pt>
                <c:pt idx="1277">
                  <c:v>6</c:v>
                </c:pt>
                <c:pt idx="1278">
                  <c:v>5.9</c:v>
                </c:pt>
                <c:pt idx="1279">
                  <c:v>5.9</c:v>
                </c:pt>
                <c:pt idx="1280">
                  <c:v>5.9</c:v>
                </c:pt>
                <c:pt idx="1281">
                  <c:v>6</c:v>
                </c:pt>
                <c:pt idx="1282">
                  <c:v>5.9</c:v>
                </c:pt>
                <c:pt idx="1283">
                  <c:v>5.9</c:v>
                </c:pt>
                <c:pt idx="1284">
                  <c:v>6.1</c:v>
                </c:pt>
                <c:pt idx="1285">
                  <c:v>5.9</c:v>
                </c:pt>
                <c:pt idx="1286">
                  <c:v>5.9</c:v>
                </c:pt>
                <c:pt idx="1287">
                  <c:v>5.8</c:v>
                </c:pt>
                <c:pt idx="1288">
                  <c:v>5.9</c:v>
                </c:pt>
                <c:pt idx="1289">
                  <c:v>5.9</c:v>
                </c:pt>
                <c:pt idx="1290">
                  <c:v>5.9</c:v>
                </c:pt>
                <c:pt idx="1291">
                  <c:v>6.1</c:v>
                </c:pt>
                <c:pt idx="1292">
                  <c:v>6</c:v>
                </c:pt>
                <c:pt idx="1293">
                  <c:v>5.9</c:v>
                </c:pt>
                <c:pt idx="1294">
                  <c:v>6.1</c:v>
                </c:pt>
                <c:pt idx="1295">
                  <c:v>6</c:v>
                </c:pt>
                <c:pt idx="1296">
                  <c:v>6.1</c:v>
                </c:pt>
                <c:pt idx="1297">
                  <c:v>6</c:v>
                </c:pt>
                <c:pt idx="1298">
                  <c:v>6.2</c:v>
                </c:pt>
                <c:pt idx="1299">
                  <c:v>6.1</c:v>
                </c:pt>
                <c:pt idx="1300">
                  <c:v>6.2</c:v>
                </c:pt>
                <c:pt idx="1301">
                  <c:v>6.3</c:v>
                </c:pt>
                <c:pt idx="1302">
                  <c:v>6.3</c:v>
                </c:pt>
                <c:pt idx="1303">
                  <c:v>6.4</c:v>
                </c:pt>
                <c:pt idx="1304">
                  <c:v>6.3</c:v>
                </c:pt>
                <c:pt idx="1305">
                  <c:v>6.1</c:v>
                </c:pt>
                <c:pt idx="1306">
                  <c:v>6.2</c:v>
                </c:pt>
                <c:pt idx="1307">
                  <c:v>6.3</c:v>
                </c:pt>
                <c:pt idx="1308">
                  <c:v>6.3</c:v>
                </c:pt>
                <c:pt idx="1309">
                  <c:v>6.1</c:v>
                </c:pt>
                <c:pt idx="1310">
                  <c:v>5.9</c:v>
                </c:pt>
                <c:pt idx="1311">
                  <c:v>5.9</c:v>
                </c:pt>
                <c:pt idx="1312">
                  <c:v>6.1</c:v>
                </c:pt>
                <c:pt idx="1313">
                  <c:v>6.5</c:v>
                </c:pt>
                <c:pt idx="1314">
                  <c:v>6.1</c:v>
                </c:pt>
                <c:pt idx="1315">
                  <c:v>5.9</c:v>
                </c:pt>
                <c:pt idx="1316">
                  <c:v>5.8</c:v>
                </c:pt>
                <c:pt idx="1317">
                  <c:v>5.5</c:v>
                </c:pt>
                <c:pt idx="1318">
                  <c:v>4.5</c:v>
                </c:pt>
                <c:pt idx="1319">
                  <c:v>4.1</c:v>
                </c:pt>
                <c:pt idx="1320">
                  <c:v>3.8</c:v>
                </c:pt>
                <c:pt idx="1321">
                  <c:v>3.6</c:v>
                </c:pt>
                <c:pt idx="1322">
                  <c:v>3.6</c:v>
                </c:pt>
                <c:pt idx="1323">
                  <c:v>3.7</c:v>
                </c:pt>
                <c:pt idx="1324">
                  <c:v>3.7</c:v>
                </c:pt>
                <c:pt idx="1325">
                  <c:v>3.6</c:v>
                </c:pt>
                <c:pt idx="1326">
                  <c:v>3.6</c:v>
                </c:pt>
                <c:pt idx="1327">
                  <c:v>3.6</c:v>
                </c:pt>
                <c:pt idx="1328">
                  <c:v>3.7</c:v>
                </c:pt>
                <c:pt idx="1329">
                  <c:v>3.6</c:v>
                </c:pt>
                <c:pt idx="1330">
                  <c:v>3.8</c:v>
                </c:pt>
                <c:pt idx="1331">
                  <c:v>3.9</c:v>
                </c:pt>
                <c:pt idx="1332">
                  <c:v>4.1</c:v>
                </c:pt>
                <c:pt idx="1333">
                  <c:v>4.1</c:v>
                </c:pt>
                <c:pt idx="1334">
                  <c:v>6.1</c:v>
                </c:pt>
                <c:pt idx="1335">
                  <c:v>6.5</c:v>
                </c:pt>
                <c:pt idx="1336">
                  <c:v>6.7</c:v>
                </c:pt>
                <c:pt idx="1337">
                  <c:v>6.7</c:v>
                </c:pt>
                <c:pt idx="1338">
                  <c:v>6.9</c:v>
                </c:pt>
                <c:pt idx="1339">
                  <c:v>7.1</c:v>
                </c:pt>
                <c:pt idx="1340">
                  <c:v>7</c:v>
                </c:pt>
                <c:pt idx="1341">
                  <c:v>7.4</c:v>
                </c:pt>
                <c:pt idx="1342">
                  <c:v>7.4</c:v>
                </c:pt>
                <c:pt idx="1343">
                  <c:v>7.6</c:v>
                </c:pt>
                <c:pt idx="1344">
                  <c:v>7.8</c:v>
                </c:pt>
                <c:pt idx="1345">
                  <c:v>8</c:v>
                </c:pt>
                <c:pt idx="1346">
                  <c:v>8</c:v>
                </c:pt>
                <c:pt idx="1347">
                  <c:v>8.2</c:v>
                </c:pt>
                <c:pt idx="1348">
                  <c:v>8.2</c:v>
                </c:pt>
                <c:pt idx="1349">
                  <c:v>8.2</c:v>
                </c:pt>
                <c:pt idx="1350">
                  <c:v>8.4</c:v>
                </c:pt>
                <c:pt idx="1351">
                  <c:v>8.5</c:v>
                </c:pt>
                <c:pt idx="1352">
                  <c:v>8.5</c:v>
                </c:pt>
                <c:pt idx="1353">
                  <c:v>9.2</c:v>
                </c:pt>
                <c:pt idx="1354">
                  <c:v>8.6</c:v>
                </c:pt>
                <c:pt idx="1355">
                  <c:v>8.5</c:v>
                </c:pt>
                <c:pt idx="1356">
                  <c:v>8.8</c:v>
                </c:pt>
                <c:pt idx="1357">
                  <c:v>8.8</c:v>
                </c:pt>
                <c:pt idx="1358">
                  <c:v>9.4</c:v>
                </c:pt>
                <c:pt idx="1359">
                  <c:v>8.7</c:v>
                </c:pt>
                <c:pt idx="1360">
                  <c:v>8.8</c:v>
                </c:pt>
                <c:pt idx="1361">
                  <c:v>9</c:v>
                </c:pt>
                <c:pt idx="1362">
                  <c:v>9</c:v>
                </c:pt>
                <c:pt idx="1363">
                  <c:v>9.2</c:v>
                </c:pt>
                <c:pt idx="1364">
                  <c:v>9.3</c:v>
                </c:pt>
                <c:pt idx="1365">
                  <c:v>8.9</c:v>
                </c:pt>
                <c:pt idx="1366">
                  <c:v>9</c:v>
                </c:pt>
                <c:pt idx="1367">
                  <c:v>9</c:v>
                </c:pt>
                <c:pt idx="1368">
                  <c:v>9.3</c:v>
                </c:pt>
                <c:pt idx="1369">
                  <c:v>9.2</c:v>
                </c:pt>
                <c:pt idx="1370">
                  <c:v>9.1</c:v>
                </c:pt>
                <c:pt idx="1371">
                  <c:v>9.9</c:v>
                </c:pt>
                <c:pt idx="1372">
                  <c:v>8.9</c:v>
                </c:pt>
                <c:pt idx="1373">
                  <c:v>9.3</c:v>
                </c:pt>
                <c:pt idx="1374">
                  <c:v>9.1</c:v>
                </c:pt>
                <c:pt idx="1375">
                  <c:v>9.3</c:v>
                </c:pt>
                <c:pt idx="1376">
                  <c:v>9.3</c:v>
                </c:pt>
                <c:pt idx="1377">
                  <c:v>9.3</c:v>
                </c:pt>
                <c:pt idx="1378">
                  <c:v>9.5</c:v>
                </c:pt>
                <c:pt idx="1379">
                  <c:v>9.6</c:v>
                </c:pt>
                <c:pt idx="1380">
                  <c:v>9.5</c:v>
                </c:pt>
                <c:pt idx="1381">
                  <c:v>9.3</c:v>
                </c:pt>
                <c:pt idx="1382">
                  <c:v>9</c:v>
                </c:pt>
                <c:pt idx="1383">
                  <c:v>9.9</c:v>
                </c:pt>
                <c:pt idx="1384">
                  <c:v>9.4</c:v>
                </c:pt>
                <c:pt idx="1385">
                  <c:v>9.7</c:v>
                </c:pt>
                <c:pt idx="1386">
                  <c:v>9.5</c:v>
                </c:pt>
                <c:pt idx="1387">
                  <c:v>8.9</c:v>
                </c:pt>
                <c:pt idx="1388">
                  <c:v>9.2</c:v>
                </c:pt>
                <c:pt idx="1389">
                  <c:v>9.4</c:v>
                </c:pt>
                <c:pt idx="1390">
                  <c:v>8.9</c:v>
                </c:pt>
                <c:pt idx="1391">
                  <c:v>9.9</c:v>
                </c:pt>
                <c:pt idx="1392">
                  <c:v>9.4</c:v>
                </c:pt>
                <c:pt idx="1393">
                  <c:v>9.6</c:v>
                </c:pt>
                <c:pt idx="1394">
                  <c:v>9</c:v>
                </c:pt>
                <c:pt idx="1395">
                  <c:v>9.4</c:v>
                </c:pt>
                <c:pt idx="1396">
                  <c:v>9.5</c:v>
                </c:pt>
                <c:pt idx="1397">
                  <c:v>8.9</c:v>
                </c:pt>
                <c:pt idx="1398">
                  <c:v>9.5</c:v>
                </c:pt>
                <c:pt idx="1399">
                  <c:v>8.9</c:v>
                </c:pt>
                <c:pt idx="1400">
                  <c:v>9.1</c:v>
                </c:pt>
                <c:pt idx="1401">
                  <c:v>8.7</c:v>
                </c:pt>
                <c:pt idx="1402">
                  <c:v>9.1</c:v>
                </c:pt>
                <c:pt idx="1403">
                  <c:v>8.9</c:v>
                </c:pt>
                <c:pt idx="1404">
                  <c:v>8.4</c:v>
                </c:pt>
                <c:pt idx="1405">
                  <c:v>8.3</c:v>
                </c:pt>
                <c:pt idx="1406">
                  <c:v>8.1</c:v>
                </c:pt>
                <c:pt idx="1407">
                  <c:v>8</c:v>
                </c:pt>
                <c:pt idx="1408">
                  <c:v>7.8</c:v>
                </c:pt>
                <c:pt idx="1409">
                  <c:v>7.7</c:v>
                </c:pt>
                <c:pt idx="1410">
                  <c:v>7.4</c:v>
                </c:pt>
                <c:pt idx="1411">
                  <c:v>6.9</c:v>
                </c:pt>
                <c:pt idx="1412">
                  <c:v>6.6</c:v>
                </c:pt>
                <c:pt idx="1413">
                  <c:v>6.4</c:v>
                </c:pt>
                <c:pt idx="1414">
                  <c:v>6.1</c:v>
                </c:pt>
                <c:pt idx="1415">
                  <c:v>5.9</c:v>
                </c:pt>
                <c:pt idx="1416">
                  <c:v>5.8</c:v>
                </c:pt>
                <c:pt idx="1417">
                  <c:v>5.6</c:v>
                </c:pt>
                <c:pt idx="1418">
                  <c:v>5.4</c:v>
                </c:pt>
                <c:pt idx="1419">
                  <c:v>5.3</c:v>
                </c:pt>
                <c:pt idx="1420">
                  <c:v>5.3</c:v>
                </c:pt>
                <c:pt idx="1421">
                  <c:v>5.5</c:v>
                </c:pt>
                <c:pt idx="1422">
                  <c:v>5.7</c:v>
                </c:pt>
                <c:pt idx="1423">
                  <c:v>6</c:v>
                </c:pt>
                <c:pt idx="1424">
                  <c:v>6.1</c:v>
                </c:pt>
                <c:pt idx="1425">
                  <c:v>6.2</c:v>
                </c:pt>
                <c:pt idx="1426">
                  <c:v>5.9</c:v>
                </c:pt>
                <c:pt idx="1427">
                  <c:v>5.6</c:v>
                </c:pt>
                <c:pt idx="1428">
                  <c:v>5</c:v>
                </c:pt>
                <c:pt idx="1429">
                  <c:v>4.5</c:v>
                </c:pt>
                <c:pt idx="1430">
                  <c:v>4.1</c:v>
                </c:pt>
                <c:pt idx="1431">
                  <c:v>4.1</c:v>
                </c:pt>
                <c:pt idx="1432">
                  <c:v>4.2</c:v>
                </c:pt>
                <c:pt idx="1433">
                  <c:v>4.1</c:v>
                </c:pt>
                <c:pt idx="1434">
                  <c:v>3.7</c:v>
                </c:pt>
                <c:pt idx="1435">
                  <c:v>3.6</c:v>
                </c:pt>
                <c:pt idx="1436">
                  <c:v>3.8</c:v>
                </c:pt>
                <c:pt idx="1437">
                  <c:v>3.6</c:v>
                </c:pt>
                <c:pt idx="1438">
                  <c:v>3.6</c:v>
                </c:pt>
                <c:pt idx="1439">
                  <c:v>3.5</c:v>
                </c:pt>
                <c:pt idx="1440">
                  <c:v>3.5</c:v>
                </c:pt>
                <c:pt idx="1441">
                  <c:v>3.2</c:v>
                </c:pt>
                <c:pt idx="1442">
                  <c:v>3.4</c:v>
                </c:pt>
                <c:pt idx="1443">
                  <c:v>3.5</c:v>
                </c:pt>
                <c:pt idx="1444">
                  <c:v>3.3</c:v>
                </c:pt>
                <c:pt idx="1445">
                  <c:v>3.2</c:v>
                </c:pt>
                <c:pt idx="1446">
                  <c:v>3.1</c:v>
                </c:pt>
                <c:pt idx="1447">
                  <c:v>2.9</c:v>
                </c:pt>
                <c:pt idx="1448">
                  <c:v>2.8</c:v>
                </c:pt>
                <c:pt idx="1449">
                  <c:v>2.8</c:v>
                </c:pt>
                <c:pt idx="1450">
                  <c:v>2.6</c:v>
                </c:pt>
                <c:pt idx="1451">
                  <c:v>2.5</c:v>
                </c:pt>
                <c:pt idx="1452">
                  <c:v>2.3</c:v>
                </c:pt>
                <c:pt idx="1453">
                  <c:v>2.3</c:v>
                </c:pt>
                <c:pt idx="1454">
                  <c:v>2.4</c:v>
                </c:pt>
                <c:pt idx="1455">
                  <c:v>2.3</c:v>
                </c:pt>
                <c:pt idx="1456">
                  <c:v>2</c:v>
                </c:pt>
                <c:pt idx="1457">
                  <c:v>2.1</c:v>
                </c:pt>
                <c:pt idx="1458">
                  <c:v>1.8</c:v>
                </c:pt>
                <c:pt idx="1459">
                  <c:v>1.8</c:v>
                </c:pt>
                <c:pt idx="1460">
                  <c:v>1.6</c:v>
                </c:pt>
                <c:pt idx="1461">
                  <c:v>1.5</c:v>
                </c:pt>
                <c:pt idx="1462">
                  <c:v>1.8</c:v>
                </c:pt>
                <c:pt idx="1463">
                  <c:v>1.6</c:v>
                </c:pt>
                <c:pt idx="1464">
                  <c:v>1.5</c:v>
                </c:pt>
                <c:pt idx="1465">
                  <c:v>1.3</c:v>
                </c:pt>
                <c:pt idx="1466">
                  <c:v>1.4</c:v>
                </c:pt>
                <c:pt idx="1467">
                  <c:v>1.2</c:v>
                </c:pt>
                <c:pt idx="1468">
                  <c:v>1.2</c:v>
                </c:pt>
                <c:pt idx="1469">
                  <c:v>1.2</c:v>
                </c:pt>
                <c:pt idx="1470">
                  <c:v>1.2</c:v>
                </c:pt>
                <c:pt idx="1471">
                  <c:v>1.3</c:v>
                </c:pt>
                <c:pt idx="1472">
                  <c:v>1.8</c:v>
                </c:pt>
                <c:pt idx="1473">
                  <c:v>2.4</c:v>
                </c:pt>
                <c:pt idx="1474">
                  <c:v>2.4</c:v>
                </c:pt>
                <c:pt idx="1475">
                  <c:v>2.5</c:v>
                </c:pt>
                <c:pt idx="1476">
                  <c:v>2.9</c:v>
                </c:pt>
                <c:pt idx="1477">
                  <c:v>3.7</c:v>
                </c:pt>
                <c:pt idx="1478">
                  <c:v>3.7</c:v>
                </c:pt>
                <c:pt idx="1479">
                  <c:v>4.9</c:v>
                </c:pt>
                <c:pt idx="1480">
                  <c:v>5.1</c:v>
                </c:pt>
                <c:pt idx="1481">
                  <c:v>6.2</c:v>
                </c:pt>
                <c:pt idx="1482">
                  <c:v>7</c:v>
                </c:pt>
                <c:pt idx="1483">
                  <c:v>7.8</c:v>
                </c:pt>
                <c:pt idx="1484">
                  <c:v>7.7</c:v>
                </c:pt>
                <c:pt idx="1485">
                  <c:v>7.9</c:v>
                </c:pt>
                <c:pt idx="1486">
                  <c:v>7.5</c:v>
                </c:pt>
                <c:pt idx="1487">
                  <c:v>8.1</c:v>
                </c:pt>
                <c:pt idx="1488">
                  <c:v>8.3</c:v>
                </c:pt>
                <c:pt idx="1489">
                  <c:v>8.3</c:v>
                </c:pt>
                <c:pt idx="1490">
                  <c:v>8.7</c:v>
                </c:pt>
                <c:pt idx="1491">
                  <c:v>8.6</c:v>
                </c:pt>
                <c:pt idx="1492">
                  <c:v>8.2</c:v>
                </c:pt>
                <c:pt idx="1493">
                  <c:v>8.4</c:v>
                </c:pt>
                <c:pt idx="1494">
                  <c:v>9.1</c:v>
                </c:pt>
                <c:pt idx="1495">
                  <c:v>9</c:v>
                </c:pt>
                <c:pt idx="1496">
                  <c:v>9.5</c:v>
                </c:pt>
                <c:pt idx="1497">
                  <c:v>9.8</c:v>
                </c:pt>
                <c:pt idx="1498">
                  <c:v>10.1</c:v>
                </c:pt>
                <c:pt idx="1499">
                  <c:v>9.6</c:v>
                </c:pt>
                <c:pt idx="1500">
                  <c:v>9.8</c:v>
                </c:pt>
                <c:pt idx="1501">
                  <c:v>10.6</c:v>
                </c:pt>
                <c:pt idx="1502">
                  <c:v>10.5</c:v>
                </c:pt>
                <c:pt idx="1503">
                  <c:v>11.4</c:v>
                </c:pt>
                <c:pt idx="1504">
                  <c:v>11.3</c:v>
                </c:pt>
                <c:pt idx="1505">
                  <c:v>11.8</c:v>
                </c:pt>
                <c:pt idx="1506">
                  <c:v>11.5</c:v>
                </c:pt>
                <c:pt idx="1507">
                  <c:v>12.8</c:v>
                </c:pt>
                <c:pt idx="1508">
                  <c:v>12.7</c:v>
                </c:pt>
                <c:pt idx="1509">
                  <c:v>12.6</c:v>
                </c:pt>
                <c:pt idx="1510">
                  <c:v>13.4</c:v>
                </c:pt>
                <c:pt idx="1511">
                  <c:v>13.7</c:v>
                </c:pt>
                <c:pt idx="1512">
                  <c:v>13.1</c:v>
                </c:pt>
                <c:pt idx="1513">
                  <c:v>13.3</c:v>
                </c:pt>
                <c:pt idx="1514">
                  <c:v>13.1</c:v>
                </c:pt>
                <c:pt idx="1515">
                  <c:v>13.2</c:v>
                </c:pt>
                <c:pt idx="1516">
                  <c:v>12.7</c:v>
                </c:pt>
                <c:pt idx="1517">
                  <c:v>12.4</c:v>
                </c:pt>
                <c:pt idx="1518">
                  <c:v>13.3</c:v>
                </c:pt>
                <c:pt idx="1519">
                  <c:v>12.6</c:v>
                </c:pt>
                <c:pt idx="1520">
                  <c:v>12.7</c:v>
                </c:pt>
                <c:pt idx="1521">
                  <c:v>12.9</c:v>
                </c:pt>
                <c:pt idx="1522">
                  <c:v>13.4</c:v>
                </c:pt>
                <c:pt idx="1523">
                  <c:v>13.1</c:v>
                </c:pt>
                <c:pt idx="1524">
                  <c:v>13.3</c:v>
                </c:pt>
                <c:pt idx="1525">
                  <c:v>13.3</c:v>
                </c:pt>
                <c:pt idx="1526">
                  <c:v>12.9</c:v>
                </c:pt>
                <c:pt idx="1527">
                  <c:v>13.8</c:v>
                </c:pt>
                <c:pt idx="1528">
                  <c:v>13.1</c:v>
                </c:pt>
                <c:pt idx="1529">
                  <c:v>13.2</c:v>
                </c:pt>
                <c:pt idx="1530">
                  <c:v>13.9</c:v>
                </c:pt>
                <c:pt idx="1531">
                  <c:v>15</c:v>
                </c:pt>
                <c:pt idx="1532">
                  <c:v>14.1</c:v>
                </c:pt>
                <c:pt idx="1533">
                  <c:v>14.6</c:v>
                </c:pt>
                <c:pt idx="1534">
                  <c:v>14.1</c:v>
                </c:pt>
                <c:pt idx="1535">
                  <c:v>14.1</c:v>
                </c:pt>
                <c:pt idx="1536">
                  <c:v>13.8</c:v>
                </c:pt>
                <c:pt idx="1537">
                  <c:v>13.6</c:v>
                </c:pt>
                <c:pt idx="1538">
                  <c:v>13.8</c:v>
                </c:pt>
                <c:pt idx="1539">
                  <c:v>13.7</c:v>
                </c:pt>
                <c:pt idx="1540">
                  <c:v>13.8</c:v>
                </c:pt>
                <c:pt idx="1541">
                  <c:v>14.1</c:v>
                </c:pt>
                <c:pt idx="1542">
                  <c:v>14.2</c:v>
                </c:pt>
                <c:pt idx="1543">
                  <c:v>14.1</c:v>
                </c:pt>
                <c:pt idx="1544">
                  <c:v>14</c:v>
                </c:pt>
                <c:pt idx="1545">
                  <c:v>13.8</c:v>
                </c:pt>
                <c:pt idx="1546">
                  <c:v>13.7</c:v>
                </c:pt>
                <c:pt idx="1547">
                  <c:v>13.3</c:v>
                </c:pt>
                <c:pt idx="1548">
                  <c:v>13.2</c:v>
                </c:pt>
                <c:pt idx="1549">
                  <c:v>13</c:v>
                </c:pt>
                <c:pt idx="1550">
                  <c:v>12.8</c:v>
                </c:pt>
                <c:pt idx="1551">
                  <c:v>12.7</c:v>
                </c:pt>
                <c:pt idx="1552">
                  <c:v>12.6</c:v>
                </c:pt>
                <c:pt idx="1553">
                  <c:v>12.5</c:v>
                </c:pt>
                <c:pt idx="1554">
                  <c:v>12.3</c:v>
                </c:pt>
                <c:pt idx="1555">
                  <c:v>12.1</c:v>
                </c:pt>
                <c:pt idx="1556">
                  <c:v>11.9</c:v>
                </c:pt>
                <c:pt idx="1557">
                  <c:v>11.4</c:v>
                </c:pt>
                <c:pt idx="1558">
                  <c:v>11.3</c:v>
                </c:pt>
                <c:pt idx="1559">
                  <c:v>11.5</c:v>
                </c:pt>
                <c:pt idx="1560">
                  <c:v>11.3</c:v>
                </c:pt>
                <c:pt idx="1561">
                  <c:v>11.1</c:v>
                </c:pt>
                <c:pt idx="1562">
                  <c:v>11.2</c:v>
                </c:pt>
                <c:pt idx="1563">
                  <c:v>11.2</c:v>
                </c:pt>
                <c:pt idx="1564">
                  <c:v>11</c:v>
                </c:pt>
                <c:pt idx="1565">
                  <c:v>11.1</c:v>
                </c:pt>
                <c:pt idx="1566">
                  <c:v>10.7</c:v>
                </c:pt>
                <c:pt idx="1567">
                  <c:v>10.6</c:v>
                </c:pt>
                <c:pt idx="1568">
                  <c:v>10.5</c:v>
                </c:pt>
                <c:pt idx="1569">
                  <c:v>10.7</c:v>
                </c:pt>
                <c:pt idx="1570">
                  <c:v>10.7</c:v>
                </c:pt>
                <c:pt idx="1571">
                  <c:v>10.6</c:v>
                </c:pt>
                <c:pt idx="1572">
                  <c:v>10.7</c:v>
                </c:pt>
                <c:pt idx="1573">
                  <c:v>10.8</c:v>
                </c:pt>
                <c:pt idx="1574">
                  <c:v>10.8</c:v>
                </c:pt>
                <c:pt idx="1575">
                  <c:v>10.5</c:v>
                </c:pt>
                <c:pt idx="1576">
                  <c:v>10.7</c:v>
                </c:pt>
                <c:pt idx="1577">
                  <c:v>10.9</c:v>
                </c:pt>
                <c:pt idx="1578">
                  <c:v>10.7</c:v>
                </c:pt>
                <c:pt idx="1579">
                  <c:v>10.2</c:v>
                </c:pt>
                <c:pt idx="1580">
                  <c:v>10.2</c:v>
                </c:pt>
                <c:pt idx="1581">
                  <c:v>10.4</c:v>
                </c:pt>
                <c:pt idx="1582">
                  <c:v>10.3</c:v>
                </c:pt>
                <c:pt idx="1583">
                  <c:v>10.1</c:v>
                </c:pt>
                <c:pt idx="1584">
                  <c:v>10.3</c:v>
                </c:pt>
                <c:pt idx="1585">
                  <c:v>10.6</c:v>
                </c:pt>
                <c:pt idx="1586">
                  <c:v>10.4</c:v>
                </c:pt>
                <c:pt idx="1587">
                  <c:v>10.1</c:v>
                </c:pt>
                <c:pt idx="1588">
                  <c:v>10</c:v>
                </c:pt>
                <c:pt idx="1589">
                  <c:v>10.2</c:v>
                </c:pt>
                <c:pt idx="1590">
                  <c:v>10.3</c:v>
                </c:pt>
                <c:pt idx="1591">
                  <c:v>10.2</c:v>
                </c:pt>
                <c:pt idx="1592">
                  <c:v>10.5</c:v>
                </c:pt>
                <c:pt idx="1593">
                  <c:v>10.1</c:v>
                </c:pt>
                <c:pt idx="1594">
                  <c:v>9.7</c:v>
                </c:pt>
                <c:pt idx="1595">
                  <c:v>9.7</c:v>
                </c:pt>
                <c:pt idx="1596">
                  <c:v>9.8</c:v>
                </c:pt>
                <c:pt idx="1597">
                  <c:v>9.7</c:v>
                </c:pt>
                <c:pt idx="1598">
                  <c:v>9.7</c:v>
                </c:pt>
                <c:pt idx="1599">
                  <c:v>9.8</c:v>
                </c:pt>
                <c:pt idx="1600">
                  <c:v>9.9</c:v>
                </c:pt>
                <c:pt idx="1601">
                  <c:v>10</c:v>
                </c:pt>
                <c:pt idx="1602">
                  <c:v>10</c:v>
                </c:pt>
                <c:pt idx="1603">
                  <c:v>9.6</c:v>
                </c:pt>
                <c:pt idx="1604">
                  <c:v>9.5</c:v>
                </c:pt>
                <c:pt idx="1605">
                  <c:v>9.6</c:v>
                </c:pt>
                <c:pt idx="1606">
                  <c:v>9.4</c:v>
                </c:pt>
                <c:pt idx="1607">
                  <c:v>9.5</c:v>
                </c:pt>
                <c:pt idx="1608">
                  <c:v>9.8</c:v>
                </c:pt>
                <c:pt idx="1609">
                  <c:v>9.5</c:v>
                </c:pt>
                <c:pt idx="1610">
                  <c:v>9.5</c:v>
                </c:pt>
                <c:pt idx="1611">
                  <c:v>9.3</c:v>
                </c:pt>
                <c:pt idx="1612">
                  <c:v>9.2</c:v>
                </c:pt>
                <c:pt idx="1613">
                  <c:v>9.3</c:v>
                </c:pt>
                <c:pt idx="1614">
                  <c:v>9.6</c:v>
                </c:pt>
                <c:pt idx="1615">
                  <c:v>9.6</c:v>
                </c:pt>
                <c:pt idx="1616">
                  <c:v>9.5</c:v>
                </c:pt>
                <c:pt idx="1617">
                  <c:v>9.3</c:v>
                </c:pt>
                <c:pt idx="1618">
                  <c:v>9.3</c:v>
                </c:pt>
                <c:pt idx="1619">
                  <c:v>9.8</c:v>
                </c:pt>
                <c:pt idx="1620">
                  <c:v>9.9</c:v>
                </c:pt>
                <c:pt idx="1621">
                  <c:v>10</c:v>
                </c:pt>
                <c:pt idx="1622">
                  <c:v>9.9</c:v>
                </c:pt>
                <c:pt idx="1623">
                  <c:v>9.8</c:v>
                </c:pt>
                <c:pt idx="1624">
                  <c:v>10</c:v>
                </c:pt>
                <c:pt idx="1625">
                  <c:v>10.6</c:v>
                </c:pt>
                <c:pt idx="1626">
                  <c:v>11.5</c:v>
                </c:pt>
                <c:pt idx="1627">
                  <c:v>12.4</c:v>
                </c:pt>
                <c:pt idx="1628">
                  <c:v>12.1</c:v>
                </c:pt>
                <c:pt idx="1629">
                  <c:v>12</c:v>
                </c:pt>
                <c:pt idx="1630">
                  <c:v>12.3</c:v>
                </c:pt>
                <c:pt idx="1631">
                  <c:v>12.6</c:v>
                </c:pt>
                <c:pt idx="1632">
                  <c:v>12.6</c:v>
                </c:pt>
                <c:pt idx="1633">
                  <c:v>12.5</c:v>
                </c:pt>
                <c:pt idx="1634">
                  <c:v>12.3</c:v>
                </c:pt>
                <c:pt idx="1635">
                  <c:v>12.3</c:v>
                </c:pt>
                <c:pt idx="1636">
                  <c:v>12.6</c:v>
                </c:pt>
                <c:pt idx="1637">
                  <c:v>12.7</c:v>
                </c:pt>
                <c:pt idx="1638">
                  <c:v>13.1</c:v>
                </c:pt>
                <c:pt idx="1639">
                  <c:v>12.8</c:v>
                </c:pt>
                <c:pt idx="1640">
                  <c:v>12.7</c:v>
                </c:pt>
                <c:pt idx="1641">
                  <c:v>12.8</c:v>
                </c:pt>
                <c:pt idx="1642">
                  <c:v>13.4</c:v>
                </c:pt>
                <c:pt idx="1643">
                  <c:v>12.6</c:v>
                </c:pt>
                <c:pt idx="1644">
                  <c:v>12.9</c:v>
                </c:pt>
                <c:pt idx="1645">
                  <c:v>12.9</c:v>
                </c:pt>
                <c:pt idx="1646">
                  <c:v>12.9</c:v>
                </c:pt>
                <c:pt idx="1647">
                  <c:v>13</c:v>
                </c:pt>
                <c:pt idx="1648">
                  <c:v>13.6</c:v>
                </c:pt>
                <c:pt idx="1649">
                  <c:v>13.2</c:v>
                </c:pt>
                <c:pt idx="1650">
                  <c:v>13.2</c:v>
                </c:pt>
                <c:pt idx="1651">
                  <c:v>14.1</c:v>
                </c:pt>
                <c:pt idx="1652">
                  <c:v>14.2</c:v>
                </c:pt>
                <c:pt idx="1653">
                  <c:v>14.3</c:v>
                </c:pt>
                <c:pt idx="1654">
                  <c:v>14.8</c:v>
                </c:pt>
                <c:pt idx="1655">
                  <c:v>15.5</c:v>
                </c:pt>
                <c:pt idx="1656">
                  <c:v>14.5</c:v>
                </c:pt>
                <c:pt idx="1657">
                  <c:v>15</c:v>
                </c:pt>
                <c:pt idx="1658">
                  <c:v>15.3</c:v>
                </c:pt>
                <c:pt idx="1659">
                  <c:v>15.8</c:v>
                </c:pt>
                <c:pt idx="1660">
                  <c:v>15.5</c:v>
                </c:pt>
                <c:pt idx="1661">
                  <c:v>15.1</c:v>
                </c:pt>
                <c:pt idx="1662">
                  <c:v>16</c:v>
                </c:pt>
                <c:pt idx="1663">
                  <c:v>16.3</c:v>
                </c:pt>
                <c:pt idx="1664">
                  <c:v>15.5</c:v>
                </c:pt>
                <c:pt idx="1665">
                  <c:v>16.1</c:v>
                </c:pt>
                <c:pt idx="1666">
                  <c:v>15.8</c:v>
                </c:pt>
                <c:pt idx="1667">
                  <c:v>16</c:v>
                </c:pt>
                <c:pt idx="1668">
                  <c:v>16</c:v>
                </c:pt>
                <c:pt idx="1669">
                  <c:v>16.6</c:v>
                </c:pt>
                <c:pt idx="1670">
                  <c:v>16</c:v>
                </c:pt>
                <c:pt idx="1671">
                  <c:v>16.7</c:v>
                </c:pt>
                <c:pt idx="1672">
                  <c:v>16.1</c:v>
                </c:pt>
                <c:pt idx="1673">
                  <c:v>15.4</c:v>
                </c:pt>
                <c:pt idx="1674">
                  <c:v>16</c:v>
                </c:pt>
                <c:pt idx="1675">
                  <c:v>16.2</c:v>
                </c:pt>
                <c:pt idx="1676">
                  <c:v>16</c:v>
                </c:pt>
                <c:pt idx="1677">
                  <c:v>15.4</c:v>
                </c:pt>
                <c:pt idx="1678">
                  <c:v>15.7</c:v>
                </c:pt>
                <c:pt idx="1679">
                  <c:v>15.7</c:v>
                </c:pt>
                <c:pt idx="1680">
                  <c:v>15.8</c:v>
                </c:pt>
                <c:pt idx="1681">
                  <c:v>15.8</c:v>
                </c:pt>
                <c:pt idx="1682">
                  <c:v>15.4</c:v>
                </c:pt>
                <c:pt idx="1683">
                  <c:v>15.7</c:v>
                </c:pt>
                <c:pt idx="1684">
                  <c:v>15.2</c:v>
                </c:pt>
                <c:pt idx="1685">
                  <c:v>15.4</c:v>
                </c:pt>
                <c:pt idx="1686">
                  <c:v>15.5</c:v>
                </c:pt>
                <c:pt idx="1687">
                  <c:v>15.2</c:v>
                </c:pt>
                <c:pt idx="1688">
                  <c:v>15.1</c:v>
                </c:pt>
                <c:pt idx="1689">
                  <c:v>14.7</c:v>
                </c:pt>
                <c:pt idx="1690">
                  <c:v>14.6</c:v>
                </c:pt>
                <c:pt idx="1691">
                  <c:v>14.5</c:v>
                </c:pt>
                <c:pt idx="1692">
                  <c:v>14.3</c:v>
                </c:pt>
                <c:pt idx="1693">
                  <c:v>14.1</c:v>
                </c:pt>
                <c:pt idx="1694">
                  <c:v>13.8</c:v>
                </c:pt>
                <c:pt idx="1695">
                  <c:v>13.5</c:v>
                </c:pt>
                <c:pt idx="1696">
                  <c:v>13.2</c:v>
                </c:pt>
                <c:pt idx="1697">
                  <c:v>13.1</c:v>
                </c:pt>
                <c:pt idx="1698">
                  <c:v>12.9</c:v>
                </c:pt>
                <c:pt idx="1699">
                  <c:v>12.8</c:v>
                </c:pt>
                <c:pt idx="1700">
                  <c:v>12.6</c:v>
                </c:pt>
                <c:pt idx="1701">
                  <c:v>12.6</c:v>
                </c:pt>
                <c:pt idx="1702">
                  <c:v>12.6</c:v>
                </c:pt>
                <c:pt idx="1703">
                  <c:v>12.4</c:v>
                </c:pt>
                <c:pt idx="1704">
                  <c:v>12.2</c:v>
                </c:pt>
                <c:pt idx="1705">
                  <c:v>11.7</c:v>
                </c:pt>
                <c:pt idx="1706">
                  <c:v>11.7</c:v>
                </c:pt>
                <c:pt idx="1707">
                  <c:v>11.6</c:v>
                </c:pt>
                <c:pt idx="1708">
                  <c:v>11.4</c:v>
                </c:pt>
                <c:pt idx="1709">
                  <c:v>11.1</c:v>
                </c:pt>
                <c:pt idx="1710">
                  <c:v>11</c:v>
                </c:pt>
                <c:pt idx="1711">
                  <c:v>10.9</c:v>
                </c:pt>
                <c:pt idx="1712">
                  <c:v>10.9</c:v>
                </c:pt>
                <c:pt idx="1713">
                  <c:v>10.7</c:v>
                </c:pt>
                <c:pt idx="1714">
                  <c:v>10.8</c:v>
                </c:pt>
                <c:pt idx="1715">
                  <c:v>10.5</c:v>
                </c:pt>
                <c:pt idx="1716">
                  <c:v>10.3</c:v>
                </c:pt>
                <c:pt idx="1717">
                  <c:v>10.1</c:v>
                </c:pt>
                <c:pt idx="1718">
                  <c:v>10</c:v>
                </c:pt>
                <c:pt idx="1719">
                  <c:v>9.7</c:v>
                </c:pt>
                <c:pt idx="1720">
                  <c:v>9.7</c:v>
                </c:pt>
                <c:pt idx="1721">
                  <c:v>9.7</c:v>
                </c:pt>
                <c:pt idx="1722">
                  <c:v>9.6</c:v>
                </c:pt>
                <c:pt idx="1723">
                  <c:v>9.4</c:v>
                </c:pt>
                <c:pt idx="1724">
                  <c:v>9.2</c:v>
                </c:pt>
                <c:pt idx="1725">
                  <c:v>9.2</c:v>
                </c:pt>
                <c:pt idx="1726">
                  <c:v>9.1</c:v>
                </c:pt>
                <c:pt idx="1727">
                  <c:v>9.1</c:v>
                </c:pt>
                <c:pt idx="1728">
                  <c:v>9.4</c:v>
                </c:pt>
                <c:pt idx="1729">
                  <c:v>9.1</c:v>
                </c:pt>
                <c:pt idx="1730">
                  <c:v>9.4</c:v>
                </c:pt>
                <c:pt idx="1731">
                  <c:v>9.6</c:v>
                </c:pt>
                <c:pt idx="1732">
                  <c:v>9.6</c:v>
                </c:pt>
                <c:pt idx="1733">
                  <c:v>9.4</c:v>
                </c:pt>
                <c:pt idx="1734">
                  <c:v>9</c:v>
                </c:pt>
                <c:pt idx="1735">
                  <c:v>8.7</c:v>
                </c:pt>
                <c:pt idx="1736">
                  <c:v>8.9</c:v>
                </c:pt>
                <c:pt idx="1737">
                  <c:v>8.7</c:v>
                </c:pt>
                <c:pt idx="1738">
                  <c:v>8.5</c:v>
                </c:pt>
                <c:pt idx="1739">
                  <c:v>8.5</c:v>
                </c:pt>
                <c:pt idx="1740">
                  <c:v>8.6</c:v>
                </c:pt>
                <c:pt idx="1741">
                  <c:v>8.7</c:v>
                </c:pt>
                <c:pt idx="1742">
                  <c:v>8.6</c:v>
                </c:pt>
                <c:pt idx="1743">
                  <c:v>8.3</c:v>
                </c:pt>
                <c:pt idx="1744">
                  <c:v>8</c:v>
                </c:pt>
                <c:pt idx="1745">
                  <c:v>8.6</c:v>
                </c:pt>
                <c:pt idx="1746">
                  <c:v>7.9</c:v>
                </c:pt>
                <c:pt idx="1747">
                  <c:v>7.7</c:v>
                </c:pt>
                <c:pt idx="1748">
                  <c:v>8.1</c:v>
                </c:pt>
                <c:pt idx="1749">
                  <c:v>7.9</c:v>
                </c:pt>
                <c:pt idx="1750">
                  <c:v>7.7</c:v>
                </c:pt>
                <c:pt idx="1751">
                  <c:v>7.4</c:v>
                </c:pt>
                <c:pt idx="1752">
                  <c:v>7.3</c:v>
                </c:pt>
                <c:pt idx="1753">
                  <c:v>7.4</c:v>
                </c:pt>
                <c:pt idx="1754">
                  <c:v>7.5</c:v>
                </c:pt>
                <c:pt idx="1755">
                  <c:v>7.5</c:v>
                </c:pt>
                <c:pt idx="1756">
                  <c:v>7.6</c:v>
                </c:pt>
                <c:pt idx="1757">
                  <c:v>7.3</c:v>
                </c:pt>
                <c:pt idx="1758">
                  <c:v>7.6</c:v>
                </c:pt>
                <c:pt idx="1759">
                  <c:v>7.5</c:v>
                </c:pt>
                <c:pt idx="1760">
                  <c:v>7.6</c:v>
                </c:pt>
                <c:pt idx="1761">
                  <c:v>7.7</c:v>
                </c:pt>
                <c:pt idx="1762">
                  <c:v>9</c:v>
                </c:pt>
                <c:pt idx="1763">
                  <c:v>8.3</c:v>
                </c:pt>
                <c:pt idx="1764">
                  <c:v>8.8</c:v>
                </c:pt>
                <c:pt idx="1765">
                  <c:v>9.1</c:v>
                </c:pt>
                <c:pt idx="1766">
                  <c:v>9.9</c:v>
                </c:pt>
                <c:pt idx="1767">
                  <c:v>10.4</c:v>
                </c:pt>
                <c:pt idx="1768">
                  <c:v>11.5</c:v>
                </c:pt>
                <c:pt idx="1769">
                  <c:v>11.7</c:v>
                </c:pt>
                <c:pt idx="1770">
                  <c:v>11.7</c:v>
                </c:pt>
                <c:pt idx="1771">
                  <c:v>11.1</c:v>
                </c:pt>
                <c:pt idx="1772">
                  <c:v>10.8</c:v>
                </c:pt>
                <c:pt idx="1773">
                  <c:v>11.6</c:v>
                </c:pt>
                <c:pt idx="1774">
                  <c:v>11.8</c:v>
                </c:pt>
                <c:pt idx="1775">
                  <c:v>12</c:v>
                </c:pt>
                <c:pt idx="1776">
                  <c:v>11.6</c:v>
                </c:pt>
                <c:pt idx="1777">
                  <c:v>11.6</c:v>
                </c:pt>
                <c:pt idx="1778">
                  <c:v>11.5</c:v>
                </c:pt>
                <c:pt idx="1779">
                  <c:v>11.5</c:v>
                </c:pt>
                <c:pt idx="1780">
                  <c:v>11.8</c:v>
                </c:pt>
                <c:pt idx="1781">
                  <c:v>12</c:v>
                </c:pt>
                <c:pt idx="1782">
                  <c:v>12.5</c:v>
                </c:pt>
                <c:pt idx="1783">
                  <c:v>12.3</c:v>
                </c:pt>
                <c:pt idx="1784">
                  <c:v>12.7</c:v>
                </c:pt>
                <c:pt idx="1785">
                  <c:v>12.4</c:v>
                </c:pt>
                <c:pt idx="1786">
                  <c:v>12.8</c:v>
                </c:pt>
                <c:pt idx="1787">
                  <c:v>12.9</c:v>
                </c:pt>
                <c:pt idx="1788">
                  <c:v>12.7</c:v>
                </c:pt>
                <c:pt idx="1789">
                  <c:v>13</c:v>
                </c:pt>
                <c:pt idx="1790">
                  <c:v>13.4</c:v>
                </c:pt>
                <c:pt idx="1791">
                  <c:v>13.6</c:v>
                </c:pt>
                <c:pt idx="1792">
                  <c:v>13</c:v>
                </c:pt>
                <c:pt idx="1793">
                  <c:v>13.1</c:v>
                </c:pt>
                <c:pt idx="1794">
                  <c:v>13.7</c:v>
                </c:pt>
                <c:pt idx="1795">
                  <c:v>13.7</c:v>
                </c:pt>
                <c:pt idx="1796">
                  <c:v>13.8</c:v>
                </c:pt>
                <c:pt idx="1797">
                  <c:v>13.5</c:v>
                </c:pt>
                <c:pt idx="1798">
                  <c:v>13.6</c:v>
                </c:pt>
                <c:pt idx="1799">
                  <c:v>13.6</c:v>
                </c:pt>
                <c:pt idx="1800">
                  <c:v>13.8</c:v>
                </c:pt>
                <c:pt idx="1801">
                  <c:v>13.9</c:v>
                </c:pt>
                <c:pt idx="1802">
                  <c:v>14</c:v>
                </c:pt>
                <c:pt idx="1803">
                  <c:v>13.9</c:v>
                </c:pt>
                <c:pt idx="1804">
                  <c:v>14</c:v>
                </c:pt>
                <c:pt idx="1805">
                  <c:v>13.9</c:v>
                </c:pt>
                <c:pt idx="1806">
                  <c:v>14.5</c:v>
                </c:pt>
                <c:pt idx="1807">
                  <c:v>14.1</c:v>
                </c:pt>
                <c:pt idx="1808">
                  <c:v>14.2</c:v>
                </c:pt>
                <c:pt idx="1809">
                  <c:v>14.8</c:v>
                </c:pt>
                <c:pt idx="1810">
                  <c:v>14.7</c:v>
                </c:pt>
                <c:pt idx="1811">
                  <c:v>15</c:v>
                </c:pt>
                <c:pt idx="1812">
                  <c:v>15.3</c:v>
                </c:pt>
                <c:pt idx="1813">
                  <c:v>14.9</c:v>
                </c:pt>
                <c:pt idx="1814">
                  <c:v>14.8</c:v>
                </c:pt>
                <c:pt idx="1815">
                  <c:v>15</c:v>
                </c:pt>
                <c:pt idx="1816">
                  <c:v>14.9</c:v>
                </c:pt>
                <c:pt idx="1817">
                  <c:v>14.8</c:v>
                </c:pt>
                <c:pt idx="1818">
                  <c:v>14.9</c:v>
                </c:pt>
                <c:pt idx="1819">
                  <c:v>15.2</c:v>
                </c:pt>
                <c:pt idx="1820">
                  <c:v>14.6</c:v>
                </c:pt>
                <c:pt idx="1821">
                  <c:v>15.5</c:v>
                </c:pt>
                <c:pt idx="1822">
                  <c:v>15.6</c:v>
                </c:pt>
                <c:pt idx="1823">
                  <c:v>15.4</c:v>
                </c:pt>
                <c:pt idx="1824">
                  <c:v>16</c:v>
                </c:pt>
                <c:pt idx="1825">
                  <c:v>15.6</c:v>
                </c:pt>
                <c:pt idx="1826">
                  <c:v>15.4</c:v>
                </c:pt>
                <c:pt idx="1827">
                  <c:v>15.1</c:v>
                </c:pt>
                <c:pt idx="1828">
                  <c:v>15.1</c:v>
                </c:pt>
                <c:pt idx="1829">
                  <c:v>14.9</c:v>
                </c:pt>
                <c:pt idx="1830">
                  <c:v>14.7</c:v>
                </c:pt>
                <c:pt idx="1831">
                  <c:v>14.9</c:v>
                </c:pt>
                <c:pt idx="1832">
                  <c:v>14.9</c:v>
                </c:pt>
                <c:pt idx="1833">
                  <c:v>14.5</c:v>
                </c:pt>
                <c:pt idx="1834">
                  <c:v>14.4</c:v>
                </c:pt>
                <c:pt idx="1835">
                  <c:v>14.4</c:v>
                </c:pt>
                <c:pt idx="1836">
                  <c:v>14.4</c:v>
                </c:pt>
                <c:pt idx="1837">
                  <c:v>14.2</c:v>
                </c:pt>
                <c:pt idx="1838">
                  <c:v>14.3</c:v>
                </c:pt>
                <c:pt idx="1839">
                  <c:v>14.2</c:v>
                </c:pt>
                <c:pt idx="1840">
                  <c:v>14</c:v>
                </c:pt>
                <c:pt idx="1841">
                  <c:v>13.8</c:v>
                </c:pt>
                <c:pt idx="1842">
                  <c:v>13.6</c:v>
                </c:pt>
                <c:pt idx="1843">
                  <c:v>13.4</c:v>
                </c:pt>
                <c:pt idx="1844">
                  <c:v>13.1</c:v>
                </c:pt>
                <c:pt idx="1845">
                  <c:v>13</c:v>
                </c:pt>
                <c:pt idx="1846">
                  <c:v>12.8</c:v>
                </c:pt>
                <c:pt idx="1847">
                  <c:v>12.6</c:v>
                </c:pt>
                <c:pt idx="1848">
                  <c:v>12.4</c:v>
                </c:pt>
                <c:pt idx="1849">
                  <c:v>12.3</c:v>
                </c:pt>
                <c:pt idx="1850">
                  <c:v>12</c:v>
                </c:pt>
                <c:pt idx="1851">
                  <c:v>11.8</c:v>
                </c:pt>
                <c:pt idx="1852">
                  <c:v>11.5</c:v>
                </c:pt>
                <c:pt idx="1853">
                  <c:v>11.4</c:v>
                </c:pt>
                <c:pt idx="1854">
                  <c:v>11.3</c:v>
                </c:pt>
                <c:pt idx="1855">
                  <c:v>11.1</c:v>
                </c:pt>
                <c:pt idx="1856">
                  <c:v>10.7</c:v>
                </c:pt>
                <c:pt idx="1857">
                  <c:v>10.8</c:v>
                </c:pt>
                <c:pt idx="1858">
                  <c:v>10.8</c:v>
                </c:pt>
                <c:pt idx="1859">
                  <c:v>10.6</c:v>
                </c:pt>
                <c:pt idx="1860">
                  <c:v>10.4</c:v>
                </c:pt>
                <c:pt idx="1861">
                  <c:v>10.2</c:v>
                </c:pt>
                <c:pt idx="1862">
                  <c:v>9.9</c:v>
                </c:pt>
                <c:pt idx="1863">
                  <c:v>9.7</c:v>
                </c:pt>
                <c:pt idx="1864">
                  <c:v>9.7</c:v>
                </c:pt>
                <c:pt idx="1865">
                  <c:v>9.6</c:v>
                </c:pt>
                <c:pt idx="1866">
                  <c:v>9.7</c:v>
                </c:pt>
                <c:pt idx="1867">
                  <c:v>9.6</c:v>
                </c:pt>
                <c:pt idx="1868">
                  <c:v>9.3</c:v>
                </c:pt>
                <c:pt idx="1869">
                  <c:v>9.6</c:v>
                </c:pt>
                <c:pt idx="1870">
                  <c:v>9.7</c:v>
                </c:pt>
                <c:pt idx="1871">
                  <c:v>9.8</c:v>
                </c:pt>
                <c:pt idx="1872">
                  <c:v>9.6</c:v>
                </c:pt>
                <c:pt idx="1873">
                  <c:v>9.8</c:v>
                </c:pt>
                <c:pt idx="1874">
                  <c:v>9.6</c:v>
                </c:pt>
                <c:pt idx="1875">
                  <c:v>9.3</c:v>
                </c:pt>
                <c:pt idx="1876">
                  <c:v>9.3</c:v>
                </c:pt>
                <c:pt idx="1877">
                  <c:v>9.3</c:v>
                </c:pt>
                <c:pt idx="1878">
                  <c:v>9.4</c:v>
                </c:pt>
                <c:pt idx="1879">
                  <c:v>9.1</c:v>
                </c:pt>
                <c:pt idx="1880">
                  <c:v>9.2</c:v>
                </c:pt>
                <c:pt idx="1881">
                  <c:v>9.6</c:v>
                </c:pt>
                <c:pt idx="1882">
                  <c:v>9.7</c:v>
                </c:pt>
                <c:pt idx="1883">
                  <c:v>9.4</c:v>
                </c:pt>
                <c:pt idx="1884">
                  <c:v>9.3</c:v>
                </c:pt>
                <c:pt idx="1885">
                  <c:v>9.1</c:v>
                </c:pt>
                <c:pt idx="1886">
                  <c:v>9.3</c:v>
                </c:pt>
                <c:pt idx="1887">
                  <c:v>9.3</c:v>
                </c:pt>
                <c:pt idx="1888">
                  <c:v>9</c:v>
                </c:pt>
                <c:pt idx="1889">
                  <c:v>8.7</c:v>
                </c:pt>
                <c:pt idx="1890">
                  <c:v>8.6</c:v>
                </c:pt>
                <c:pt idx="1891">
                  <c:v>9</c:v>
                </c:pt>
                <c:pt idx="1892">
                  <c:v>9.1</c:v>
                </c:pt>
                <c:pt idx="1893">
                  <c:v>9.1</c:v>
                </c:pt>
                <c:pt idx="1894">
                  <c:v>9</c:v>
                </c:pt>
                <c:pt idx="1895">
                  <c:v>9</c:v>
                </c:pt>
                <c:pt idx="1896">
                  <c:v>8.9</c:v>
                </c:pt>
                <c:pt idx="1897">
                  <c:v>8.9</c:v>
                </c:pt>
                <c:pt idx="1898">
                  <c:v>8.9</c:v>
                </c:pt>
                <c:pt idx="1899">
                  <c:v>9</c:v>
                </c:pt>
                <c:pt idx="1900">
                  <c:v>8.6</c:v>
                </c:pt>
                <c:pt idx="1901">
                  <c:v>8.5</c:v>
                </c:pt>
                <c:pt idx="1902">
                  <c:v>8.7</c:v>
                </c:pt>
                <c:pt idx="1903">
                  <c:v>8.6</c:v>
                </c:pt>
                <c:pt idx="1904">
                  <c:v>8.6</c:v>
                </c:pt>
                <c:pt idx="1905">
                  <c:v>8.2</c:v>
                </c:pt>
                <c:pt idx="1906">
                  <c:v>8.4</c:v>
                </c:pt>
                <c:pt idx="1907">
                  <c:v>8.8</c:v>
                </c:pt>
                <c:pt idx="1908">
                  <c:v>9.3</c:v>
                </c:pt>
                <c:pt idx="1909">
                  <c:v>9.4</c:v>
                </c:pt>
                <c:pt idx="1910">
                  <c:v>10.4</c:v>
                </c:pt>
                <c:pt idx="1911">
                  <c:v>9.9</c:v>
                </c:pt>
                <c:pt idx="1912">
                  <c:v>10.9</c:v>
                </c:pt>
                <c:pt idx="1913">
                  <c:v>11.1</c:v>
                </c:pt>
                <c:pt idx="1914">
                  <c:v>11.5</c:v>
                </c:pt>
                <c:pt idx="1915">
                  <c:v>11.6</c:v>
                </c:pt>
                <c:pt idx="1916">
                  <c:v>12</c:v>
                </c:pt>
                <c:pt idx="1917">
                  <c:v>13.1</c:v>
                </c:pt>
                <c:pt idx="1918">
                  <c:v>13.4</c:v>
                </c:pt>
                <c:pt idx="1919">
                  <c:v>13.1</c:v>
                </c:pt>
                <c:pt idx="1920">
                  <c:v>12.9</c:v>
                </c:pt>
                <c:pt idx="1921">
                  <c:v>13.2</c:v>
                </c:pt>
                <c:pt idx="1922">
                  <c:v>13.7</c:v>
                </c:pt>
                <c:pt idx="1923">
                  <c:v>13.6</c:v>
                </c:pt>
                <c:pt idx="1924">
                  <c:v>13.7</c:v>
                </c:pt>
                <c:pt idx="1925">
                  <c:v>13.7</c:v>
                </c:pt>
                <c:pt idx="1926">
                  <c:v>14.4</c:v>
                </c:pt>
                <c:pt idx="1927">
                  <c:v>13.7</c:v>
                </c:pt>
                <c:pt idx="1928">
                  <c:v>13.9</c:v>
                </c:pt>
                <c:pt idx="1929">
                  <c:v>13.7</c:v>
                </c:pt>
                <c:pt idx="1930">
                  <c:v>13.6</c:v>
                </c:pt>
                <c:pt idx="1931">
                  <c:v>13.7</c:v>
                </c:pt>
                <c:pt idx="1932">
                  <c:v>13.9</c:v>
                </c:pt>
                <c:pt idx="1933">
                  <c:v>14.2</c:v>
                </c:pt>
                <c:pt idx="1934">
                  <c:v>13.9</c:v>
                </c:pt>
                <c:pt idx="1935">
                  <c:v>13.8</c:v>
                </c:pt>
                <c:pt idx="1936">
                  <c:v>13.9</c:v>
                </c:pt>
                <c:pt idx="1937">
                  <c:v>13.9</c:v>
                </c:pt>
                <c:pt idx="1938">
                  <c:v>13.9</c:v>
                </c:pt>
                <c:pt idx="1939">
                  <c:v>14.4</c:v>
                </c:pt>
                <c:pt idx="1940">
                  <c:v>14.9</c:v>
                </c:pt>
                <c:pt idx="1941">
                  <c:v>14.7</c:v>
                </c:pt>
                <c:pt idx="1942">
                  <c:v>14.3</c:v>
                </c:pt>
                <c:pt idx="1943">
                  <c:v>14.9</c:v>
                </c:pt>
                <c:pt idx="1944">
                  <c:v>14.1</c:v>
                </c:pt>
                <c:pt idx="1945">
                  <c:v>14.2</c:v>
                </c:pt>
                <c:pt idx="1946">
                  <c:v>14.2</c:v>
                </c:pt>
                <c:pt idx="1947">
                  <c:v>14.5</c:v>
                </c:pt>
                <c:pt idx="1948">
                  <c:v>14.4</c:v>
                </c:pt>
                <c:pt idx="1949">
                  <c:v>14.4</c:v>
                </c:pt>
                <c:pt idx="1950">
                  <c:v>14.4</c:v>
                </c:pt>
                <c:pt idx="1951">
                  <c:v>14.8</c:v>
                </c:pt>
                <c:pt idx="1952">
                  <c:v>14.7</c:v>
                </c:pt>
                <c:pt idx="1953">
                  <c:v>14.7</c:v>
                </c:pt>
                <c:pt idx="1954">
                  <c:v>15.1</c:v>
                </c:pt>
                <c:pt idx="1955">
                  <c:v>14.8</c:v>
                </c:pt>
                <c:pt idx="1956">
                  <c:v>14.6</c:v>
                </c:pt>
                <c:pt idx="1957">
                  <c:v>14.9</c:v>
                </c:pt>
                <c:pt idx="1958">
                  <c:v>16.3</c:v>
                </c:pt>
                <c:pt idx="1959">
                  <c:v>15.2</c:v>
                </c:pt>
                <c:pt idx="1960">
                  <c:v>15.6</c:v>
                </c:pt>
                <c:pt idx="1961">
                  <c:v>15.6</c:v>
                </c:pt>
                <c:pt idx="1962">
                  <c:v>15.8</c:v>
                </c:pt>
                <c:pt idx="1963">
                  <c:v>16.9</c:v>
                </c:pt>
                <c:pt idx="1964">
                  <c:v>17.5</c:v>
                </c:pt>
                <c:pt idx="1965">
                  <c:v>17.2</c:v>
                </c:pt>
                <c:pt idx="1966">
                  <c:v>17.3</c:v>
                </c:pt>
                <c:pt idx="1967">
                  <c:v>17.3</c:v>
                </c:pt>
                <c:pt idx="1968">
                  <c:v>17.6</c:v>
                </c:pt>
                <c:pt idx="1969">
                  <c:v>17.8</c:v>
                </c:pt>
                <c:pt idx="1970">
                  <c:v>17.8</c:v>
                </c:pt>
                <c:pt idx="1971">
                  <c:v>17.3</c:v>
                </c:pt>
                <c:pt idx="1972">
                  <c:v>17.6</c:v>
                </c:pt>
                <c:pt idx="1973">
                  <c:v>17.2</c:v>
                </c:pt>
                <c:pt idx="1974">
                  <c:v>17</c:v>
                </c:pt>
                <c:pt idx="1975">
                  <c:v>16.7</c:v>
                </c:pt>
                <c:pt idx="1976">
                  <c:v>16.6</c:v>
                </c:pt>
                <c:pt idx="1977">
                  <c:v>16.4</c:v>
                </c:pt>
                <c:pt idx="1978">
                  <c:v>16.1</c:v>
                </c:pt>
                <c:pt idx="1979">
                  <c:v>15.9</c:v>
                </c:pt>
                <c:pt idx="1980">
                  <c:v>15.8</c:v>
                </c:pt>
                <c:pt idx="1981">
                  <c:v>15.5</c:v>
                </c:pt>
                <c:pt idx="1982">
                  <c:v>15.1</c:v>
                </c:pt>
                <c:pt idx="1983">
                  <c:v>14.8</c:v>
                </c:pt>
                <c:pt idx="1984">
                  <c:v>14.5</c:v>
                </c:pt>
                <c:pt idx="1985">
                  <c:v>14.4</c:v>
                </c:pt>
                <c:pt idx="1986">
                  <c:v>14.3</c:v>
                </c:pt>
                <c:pt idx="1987">
                  <c:v>14.1</c:v>
                </c:pt>
                <c:pt idx="1988">
                  <c:v>14.1</c:v>
                </c:pt>
                <c:pt idx="1989">
                  <c:v>13.9</c:v>
                </c:pt>
                <c:pt idx="1990">
                  <c:v>13.6</c:v>
                </c:pt>
                <c:pt idx="1991">
                  <c:v>13.3</c:v>
                </c:pt>
                <c:pt idx="1992">
                  <c:v>13.5</c:v>
                </c:pt>
                <c:pt idx="1993">
                  <c:v>13.3</c:v>
                </c:pt>
                <c:pt idx="1994">
                  <c:v>13.6</c:v>
                </c:pt>
                <c:pt idx="1995">
                  <c:v>13.7</c:v>
                </c:pt>
                <c:pt idx="1996">
                  <c:v>13.8</c:v>
                </c:pt>
                <c:pt idx="1997">
                  <c:v>14</c:v>
                </c:pt>
                <c:pt idx="1998">
                  <c:v>13.9</c:v>
                </c:pt>
                <c:pt idx="1999">
                  <c:v>13.6</c:v>
                </c:pt>
                <c:pt idx="2000">
                  <c:v>12.9</c:v>
                </c:pt>
                <c:pt idx="2001">
                  <c:v>12.8</c:v>
                </c:pt>
                <c:pt idx="2002">
                  <c:v>13</c:v>
                </c:pt>
                <c:pt idx="2003">
                  <c:v>12.9</c:v>
                </c:pt>
                <c:pt idx="2004">
                  <c:v>13</c:v>
                </c:pt>
                <c:pt idx="2005">
                  <c:v>12.8</c:v>
                </c:pt>
                <c:pt idx="2006">
                  <c:v>12.6</c:v>
                </c:pt>
                <c:pt idx="2007">
                  <c:v>12.4</c:v>
                </c:pt>
                <c:pt idx="2008">
                  <c:v>12.1</c:v>
                </c:pt>
                <c:pt idx="2009">
                  <c:v>11.6</c:v>
                </c:pt>
                <c:pt idx="2010">
                  <c:v>11.3</c:v>
                </c:pt>
                <c:pt idx="2011">
                  <c:v>11.3</c:v>
                </c:pt>
                <c:pt idx="2012">
                  <c:v>11.3</c:v>
                </c:pt>
                <c:pt idx="2013">
                  <c:v>11.5</c:v>
                </c:pt>
                <c:pt idx="2014">
                  <c:v>11.2</c:v>
                </c:pt>
                <c:pt idx="2015">
                  <c:v>10.3</c:v>
                </c:pt>
                <c:pt idx="2016">
                  <c:v>10.1</c:v>
                </c:pt>
                <c:pt idx="2017">
                  <c:v>10.1</c:v>
                </c:pt>
                <c:pt idx="2018">
                  <c:v>9.9</c:v>
                </c:pt>
                <c:pt idx="2019">
                  <c:v>10.1</c:v>
                </c:pt>
                <c:pt idx="2020">
                  <c:v>10.2</c:v>
                </c:pt>
                <c:pt idx="2021">
                  <c:v>10.1</c:v>
                </c:pt>
                <c:pt idx="2022">
                  <c:v>10.1</c:v>
                </c:pt>
                <c:pt idx="2023">
                  <c:v>9.8</c:v>
                </c:pt>
                <c:pt idx="2024">
                  <c:v>9.9</c:v>
                </c:pt>
                <c:pt idx="2025">
                  <c:v>9.4</c:v>
                </c:pt>
                <c:pt idx="2026">
                  <c:v>9.5</c:v>
                </c:pt>
                <c:pt idx="2027">
                  <c:v>9.1</c:v>
                </c:pt>
                <c:pt idx="2028">
                  <c:v>8.9</c:v>
                </c:pt>
                <c:pt idx="2029">
                  <c:v>8.8</c:v>
                </c:pt>
                <c:pt idx="2030">
                  <c:v>8.9</c:v>
                </c:pt>
                <c:pt idx="2031">
                  <c:v>8.9</c:v>
                </c:pt>
                <c:pt idx="2032">
                  <c:v>8.8</c:v>
                </c:pt>
                <c:pt idx="2033">
                  <c:v>9.1</c:v>
                </c:pt>
                <c:pt idx="2034">
                  <c:v>8.7</c:v>
                </c:pt>
                <c:pt idx="2035">
                  <c:v>8.8</c:v>
                </c:pt>
                <c:pt idx="2036">
                  <c:v>8.6</c:v>
                </c:pt>
                <c:pt idx="2037">
                  <c:v>8.7</c:v>
                </c:pt>
                <c:pt idx="2038">
                  <c:v>8.5</c:v>
                </c:pt>
                <c:pt idx="2039">
                  <c:v>8.8</c:v>
                </c:pt>
                <c:pt idx="2040">
                  <c:v>8.3</c:v>
                </c:pt>
                <c:pt idx="2041">
                  <c:v>8.3</c:v>
                </c:pt>
                <c:pt idx="2042">
                  <c:v>8.5</c:v>
                </c:pt>
                <c:pt idx="2043">
                  <c:v>8.7</c:v>
                </c:pt>
                <c:pt idx="2044">
                  <c:v>8.9</c:v>
                </c:pt>
                <c:pt idx="2045">
                  <c:v>9</c:v>
                </c:pt>
                <c:pt idx="2046">
                  <c:v>8.4</c:v>
                </c:pt>
                <c:pt idx="2047">
                  <c:v>8.3</c:v>
                </c:pt>
                <c:pt idx="2048">
                  <c:v>8.3</c:v>
                </c:pt>
                <c:pt idx="2049">
                  <c:v>8.6</c:v>
                </c:pt>
                <c:pt idx="2050">
                  <c:v>8.4</c:v>
                </c:pt>
                <c:pt idx="2051">
                  <c:v>8.9</c:v>
                </c:pt>
                <c:pt idx="2052">
                  <c:v>9.4</c:v>
                </c:pt>
                <c:pt idx="2053">
                  <c:v>10.4</c:v>
                </c:pt>
                <c:pt idx="2054">
                  <c:v>10.9</c:v>
                </c:pt>
                <c:pt idx="2055">
                  <c:v>12</c:v>
                </c:pt>
                <c:pt idx="2056">
                  <c:v>13.2</c:v>
                </c:pt>
                <c:pt idx="2057">
                  <c:v>13.1</c:v>
                </c:pt>
                <c:pt idx="2058">
                  <c:v>12.6</c:v>
                </c:pt>
                <c:pt idx="2059">
                  <c:v>13.3</c:v>
                </c:pt>
                <c:pt idx="2060">
                  <c:v>14.1</c:v>
                </c:pt>
                <c:pt idx="2061">
                  <c:v>13.7</c:v>
                </c:pt>
                <c:pt idx="2062">
                  <c:v>13.3</c:v>
                </c:pt>
                <c:pt idx="2063">
                  <c:v>13.4</c:v>
                </c:pt>
                <c:pt idx="2064">
                  <c:v>12.8</c:v>
                </c:pt>
                <c:pt idx="2065">
                  <c:v>13</c:v>
                </c:pt>
                <c:pt idx="2066">
                  <c:v>13.8</c:v>
                </c:pt>
                <c:pt idx="2067">
                  <c:v>13.5</c:v>
                </c:pt>
                <c:pt idx="2068">
                  <c:v>13.6</c:v>
                </c:pt>
                <c:pt idx="2069">
                  <c:v>14.1</c:v>
                </c:pt>
                <c:pt idx="2070">
                  <c:v>13.5</c:v>
                </c:pt>
                <c:pt idx="2071">
                  <c:v>14.3</c:v>
                </c:pt>
                <c:pt idx="2072">
                  <c:v>14.8</c:v>
                </c:pt>
                <c:pt idx="2073">
                  <c:v>15.4</c:v>
                </c:pt>
                <c:pt idx="2074">
                  <c:v>16.7</c:v>
                </c:pt>
                <c:pt idx="2075">
                  <c:v>17.2</c:v>
                </c:pt>
                <c:pt idx="2076">
                  <c:v>15</c:v>
                </c:pt>
                <c:pt idx="2077">
                  <c:v>15.7</c:v>
                </c:pt>
                <c:pt idx="2078">
                  <c:v>16.9</c:v>
                </c:pt>
                <c:pt idx="2079">
                  <c:v>17.1</c:v>
                </c:pt>
                <c:pt idx="2080">
                  <c:v>17.4</c:v>
                </c:pt>
                <c:pt idx="2081">
                  <c:v>17.6</c:v>
                </c:pt>
                <c:pt idx="2082">
                  <c:v>17.6</c:v>
                </c:pt>
                <c:pt idx="2083">
                  <c:v>19.2</c:v>
                </c:pt>
                <c:pt idx="2084">
                  <c:v>19.1</c:v>
                </c:pt>
                <c:pt idx="2085">
                  <c:v>20.7</c:v>
                </c:pt>
                <c:pt idx="2086">
                  <c:v>21.2</c:v>
                </c:pt>
                <c:pt idx="2087">
                  <c:v>19.8</c:v>
                </c:pt>
                <c:pt idx="2088">
                  <c:v>20</c:v>
                </c:pt>
                <c:pt idx="2089">
                  <c:v>20.8</c:v>
                </c:pt>
                <c:pt idx="2090">
                  <c:v>21.3</c:v>
                </c:pt>
                <c:pt idx="2091">
                  <c:v>22.1</c:v>
                </c:pt>
                <c:pt idx="2092">
                  <c:v>22.1</c:v>
                </c:pt>
                <c:pt idx="2093">
                  <c:v>22.5</c:v>
                </c:pt>
                <c:pt idx="2094">
                  <c:v>23.6</c:v>
                </c:pt>
                <c:pt idx="2095">
                  <c:v>24.3</c:v>
                </c:pt>
                <c:pt idx="2096">
                  <c:v>25.1</c:v>
                </c:pt>
                <c:pt idx="2097">
                  <c:v>25</c:v>
                </c:pt>
                <c:pt idx="2098">
                  <c:v>24.7</c:v>
                </c:pt>
                <c:pt idx="2099">
                  <c:v>24.9</c:v>
                </c:pt>
                <c:pt idx="2100">
                  <c:v>24.4</c:v>
                </c:pt>
                <c:pt idx="2101">
                  <c:v>24.1</c:v>
                </c:pt>
                <c:pt idx="2102">
                  <c:v>22.4</c:v>
                </c:pt>
                <c:pt idx="2103">
                  <c:v>24.2</c:v>
                </c:pt>
                <c:pt idx="2104">
                  <c:v>23.4</c:v>
                </c:pt>
                <c:pt idx="2105">
                  <c:v>24.2</c:v>
                </c:pt>
                <c:pt idx="2106">
                  <c:v>24.7</c:v>
                </c:pt>
                <c:pt idx="2107">
                  <c:v>24.4</c:v>
                </c:pt>
                <c:pt idx="2108">
                  <c:v>24.2</c:v>
                </c:pt>
                <c:pt idx="2109">
                  <c:v>24.4</c:v>
                </c:pt>
                <c:pt idx="2110">
                  <c:v>24.6</c:v>
                </c:pt>
                <c:pt idx="2111">
                  <c:v>24.5</c:v>
                </c:pt>
                <c:pt idx="2112">
                  <c:v>24.1</c:v>
                </c:pt>
                <c:pt idx="2113">
                  <c:v>23.4</c:v>
                </c:pt>
                <c:pt idx="2114">
                  <c:v>22.9</c:v>
                </c:pt>
                <c:pt idx="2115">
                  <c:v>22.4</c:v>
                </c:pt>
                <c:pt idx="2116">
                  <c:v>22</c:v>
                </c:pt>
                <c:pt idx="2117">
                  <c:v>21.6</c:v>
                </c:pt>
                <c:pt idx="2118">
                  <c:v>21.1</c:v>
                </c:pt>
                <c:pt idx="2119">
                  <c:v>21.4</c:v>
                </c:pt>
                <c:pt idx="2120">
                  <c:v>21.5</c:v>
                </c:pt>
                <c:pt idx="2121">
                  <c:v>21.6</c:v>
                </c:pt>
                <c:pt idx="2122">
                  <c:v>21.2</c:v>
                </c:pt>
                <c:pt idx="2123">
                  <c:v>21.2</c:v>
                </c:pt>
                <c:pt idx="2124">
                  <c:v>20.9</c:v>
                </c:pt>
                <c:pt idx="2125">
                  <c:v>20.9</c:v>
                </c:pt>
                <c:pt idx="2126">
                  <c:v>20.7</c:v>
                </c:pt>
                <c:pt idx="2127">
                  <c:v>20.6</c:v>
                </c:pt>
                <c:pt idx="2128">
                  <c:v>20.6</c:v>
                </c:pt>
                <c:pt idx="2129">
                  <c:v>20.3</c:v>
                </c:pt>
                <c:pt idx="2130">
                  <c:v>20.5</c:v>
                </c:pt>
                <c:pt idx="2131">
                  <c:v>20.4</c:v>
                </c:pt>
                <c:pt idx="2132">
                  <c:v>18.5</c:v>
                </c:pt>
                <c:pt idx="2133">
                  <c:v>17.6</c:v>
                </c:pt>
                <c:pt idx="2134">
                  <c:v>17.7</c:v>
                </c:pt>
                <c:pt idx="2135">
                  <c:v>17.2</c:v>
                </c:pt>
                <c:pt idx="2136">
                  <c:v>17.1</c:v>
                </c:pt>
                <c:pt idx="2137">
                  <c:v>16.5</c:v>
                </c:pt>
                <c:pt idx="2138">
                  <c:v>16</c:v>
                </c:pt>
                <c:pt idx="2139">
                  <c:v>16.7</c:v>
                </c:pt>
                <c:pt idx="2140">
                  <c:v>17</c:v>
                </c:pt>
                <c:pt idx="2141">
                  <c:v>16.1</c:v>
                </c:pt>
                <c:pt idx="2142">
                  <c:v>15.8</c:v>
                </c:pt>
                <c:pt idx="2143">
                  <c:v>15.9</c:v>
                </c:pt>
                <c:pt idx="2144">
                  <c:v>16.1</c:v>
                </c:pt>
                <c:pt idx="2145">
                  <c:v>17.3</c:v>
                </c:pt>
                <c:pt idx="2146">
                  <c:v>16.7</c:v>
                </c:pt>
                <c:pt idx="2147">
                  <c:v>15.9</c:v>
                </c:pt>
                <c:pt idx="2148">
                  <c:v>15</c:v>
                </c:pt>
                <c:pt idx="2149">
                  <c:v>15.1</c:v>
                </c:pt>
                <c:pt idx="2150">
                  <c:v>15.2</c:v>
                </c:pt>
                <c:pt idx="2151">
                  <c:v>14.3</c:v>
                </c:pt>
                <c:pt idx="2152">
                  <c:v>14.4</c:v>
                </c:pt>
                <c:pt idx="2153">
                  <c:v>14.2</c:v>
                </c:pt>
                <c:pt idx="2154">
                  <c:v>13.9</c:v>
                </c:pt>
                <c:pt idx="2155">
                  <c:v>14.1</c:v>
                </c:pt>
                <c:pt idx="2156">
                  <c:v>13.9</c:v>
                </c:pt>
                <c:pt idx="2157">
                  <c:v>14.6</c:v>
                </c:pt>
                <c:pt idx="2158">
                  <c:v>14.4</c:v>
                </c:pt>
                <c:pt idx="2159">
                  <c:v>13.7</c:v>
                </c:pt>
                <c:pt idx="2160">
                  <c:v>13.7</c:v>
                </c:pt>
                <c:pt idx="2161">
                  <c:v>13.7</c:v>
                </c:pt>
                <c:pt idx="2162">
                  <c:v>13.9</c:v>
                </c:pt>
                <c:pt idx="2163">
                  <c:v>13.3</c:v>
                </c:pt>
                <c:pt idx="2164">
                  <c:v>13.6</c:v>
                </c:pt>
                <c:pt idx="2165">
                  <c:v>13.7</c:v>
                </c:pt>
                <c:pt idx="2166">
                  <c:v>13.2</c:v>
                </c:pt>
                <c:pt idx="2167">
                  <c:v>12.9</c:v>
                </c:pt>
                <c:pt idx="2168">
                  <c:v>12.9</c:v>
                </c:pt>
                <c:pt idx="2169">
                  <c:v>13.7</c:v>
                </c:pt>
                <c:pt idx="2170">
                  <c:v>14.2</c:v>
                </c:pt>
                <c:pt idx="2171">
                  <c:v>13</c:v>
                </c:pt>
                <c:pt idx="2172">
                  <c:v>12.5</c:v>
                </c:pt>
                <c:pt idx="2173">
                  <c:v>12.5</c:v>
                </c:pt>
                <c:pt idx="2174">
                  <c:v>12.8</c:v>
                </c:pt>
                <c:pt idx="2175">
                  <c:v>12.4</c:v>
                </c:pt>
                <c:pt idx="2176">
                  <c:v>12.6</c:v>
                </c:pt>
                <c:pt idx="2177">
                  <c:v>13</c:v>
                </c:pt>
                <c:pt idx="2178">
                  <c:v>12.8</c:v>
                </c:pt>
                <c:pt idx="2179">
                  <c:v>12.7</c:v>
                </c:pt>
                <c:pt idx="2180">
                  <c:v>12.4</c:v>
                </c:pt>
                <c:pt idx="2181">
                  <c:v>12.3</c:v>
                </c:pt>
                <c:pt idx="2182">
                  <c:v>12.6</c:v>
                </c:pt>
                <c:pt idx="2183">
                  <c:v>12</c:v>
                </c:pt>
                <c:pt idx="2184">
                  <c:v>12.5</c:v>
                </c:pt>
                <c:pt idx="2185">
                  <c:v>12.6</c:v>
                </c:pt>
                <c:pt idx="2186">
                  <c:v>12</c:v>
                </c:pt>
                <c:pt idx="2187">
                  <c:v>12.2</c:v>
                </c:pt>
                <c:pt idx="2188">
                  <c:v>11.8</c:v>
                </c:pt>
                <c:pt idx="2189">
                  <c:v>11.9</c:v>
                </c:pt>
                <c:pt idx="2190">
                  <c:v>12.1</c:v>
                </c:pt>
                <c:pt idx="2191">
                  <c:v>11.8</c:v>
                </c:pt>
                <c:pt idx="2192">
                  <c:v>11.8</c:v>
                </c:pt>
                <c:pt idx="2193">
                  <c:v>12</c:v>
                </c:pt>
                <c:pt idx="2194">
                  <c:v>13</c:v>
                </c:pt>
                <c:pt idx="2195">
                  <c:v>12.7</c:v>
                </c:pt>
                <c:pt idx="2196">
                  <c:v>12.8</c:v>
                </c:pt>
                <c:pt idx="2197">
                  <c:v>13.1</c:v>
                </c:pt>
                <c:pt idx="2198">
                  <c:v>13.8</c:v>
                </c:pt>
                <c:pt idx="2199">
                  <c:v>14.1</c:v>
                </c:pt>
                <c:pt idx="2200">
                  <c:v>14.3</c:v>
                </c:pt>
                <c:pt idx="2201">
                  <c:v>14.3</c:v>
                </c:pt>
                <c:pt idx="2202">
                  <c:v>14.8</c:v>
                </c:pt>
                <c:pt idx="2203">
                  <c:v>14.3</c:v>
                </c:pt>
                <c:pt idx="2204">
                  <c:v>14.4</c:v>
                </c:pt>
                <c:pt idx="2205">
                  <c:v>15.5</c:v>
                </c:pt>
                <c:pt idx="2206">
                  <c:v>16.1</c:v>
                </c:pt>
                <c:pt idx="2207">
                  <c:v>16.7</c:v>
                </c:pt>
                <c:pt idx="2208">
                  <c:v>18</c:v>
                </c:pt>
                <c:pt idx="2209">
                  <c:v>17.5</c:v>
                </c:pt>
                <c:pt idx="2210">
                  <c:v>17.6</c:v>
                </c:pt>
                <c:pt idx="2211">
                  <c:v>18.2</c:v>
                </c:pt>
                <c:pt idx="2212">
                  <c:v>20.6</c:v>
                </c:pt>
                <c:pt idx="2213">
                  <c:v>19.3</c:v>
                </c:pt>
                <c:pt idx="2214">
                  <c:v>19.6</c:v>
                </c:pt>
                <c:pt idx="2215">
                  <c:v>19.3</c:v>
                </c:pt>
                <c:pt idx="2216">
                  <c:v>19</c:v>
                </c:pt>
                <c:pt idx="2217">
                  <c:v>18.8</c:v>
                </c:pt>
                <c:pt idx="2218">
                  <c:v>19.3</c:v>
                </c:pt>
                <c:pt idx="2219">
                  <c:v>18.1</c:v>
                </c:pt>
                <c:pt idx="2220">
                  <c:v>19.2</c:v>
                </c:pt>
                <c:pt idx="2221">
                  <c:v>18.6</c:v>
                </c:pt>
                <c:pt idx="2222">
                  <c:v>19.5</c:v>
                </c:pt>
                <c:pt idx="2223">
                  <c:v>18.8</c:v>
                </c:pt>
                <c:pt idx="2224">
                  <c:v>18.5</c:v>
                </c:pt>
                <c:pt idx="2225">
                  <c:v>18.4</c:v>
                </c:pt>
                <c:pt idx="2226">
                  <c:v>18.7</c:v>
                </c:pt>
                <c:pt idx="2227">
                  <c:v>18.3</c:v>
                </c:pt>
                <c:pt idx="2228">
                  <c:v>17.6</c:v>
                </c:pt>
                <c:pt idx="2229">
                  <c:v>17.9</c:v>
                </c:pt>
                <c:pt idx="2230">
                  <c:v>17</c:v>
                </c:pt>
                <c:pt idx="2231">
                  <c:v>16.3</c:v>
                </c:pt>
                <c:pt idx="2232">
                  <c:v>16</c:v>
                </c:pt>
                <c:pt idx="2233">
                  <c:v>15.8</c:v>
                </c:pt>
                <c:pt idx="2234">
                  <c:v>15.7</c:v>
                </c:pt>
                <c:pt idx="2235">
                  <c:v>16</c:v>
                </c:pt>
                <c:pt idx="2236">
                  <c:v>16.3</c:v>
                </c:pt>
                <c:pt idx="2237">
                  <c:v>16.5</c:v>
                </c:pt>
                <c:pt idx="2238">
                  <c:v>16.7</c:v>
                </c:pt>
                <c:pt idx="2239">
                  <c:v>16.1</c:v>
                </c:pt>
                <c:pt idx="2240">
                  <c:v>16.3</c:v>
                </c:pt>
                <c:pt idx="2241">
                  <c:v>16.5</c:v>
                </c:pt>
                <c:pt idx="2242">
                  <c:v>16.3</c:v>
                </c:pt>
                <c:pt idx="2243">
                  <c:v>15.9</c:v>
                </c:pt>
                <c:pt idx="2244">
                  <c:v>15.8</c:v>
                </c:pt>
                <c:pt idx="2245">
                  <c:v>15.7</c:v>
                </c:pt>
                <c:pt idx="2246">
                  <c:v>15.8</c:v>
                </c:pt>
                <c:pt idx="2247">
                  <c:v>15.7</c:v>
                </c:pt>
                <c:pt idx="2248">
                  <c:v>16.1</c:v>
                </c:pt>
                <c:pt idx="2249">
                  <c:v>16</c:v>
                </c:pt>
                <c:pt idx="2250">
                  <c:v>15.7</c:v>
                </c:pt>
                <c:pt idx="2251">
                  <c:v>15.7</c:v>
                </c:pt>
                <c:pt idx="2252">
                  <c:v>15.4</c:v>
                </c:pt>
                <c:pt idx="2253">
                  <c:v>15.4</c:v>
                </c:pt>
                <c:pt idx="2254">
                  <c:v>15.2</c:v>
                </c:pt>
                <c:pt idx="2255">
                  <c:v>14.7</c:v>
                </c:pt>
                <c:pt idx="2256">
                  <c:v>14.4</c:v>
                </c:pt>
                <c:pt idx="2257">
                  <c:v>14.2</c:v>
                </c:pt>
                <c:pt idx="2258">
                  <c:v>14.2</c:v>
                </c:pt>
                <c:pt idx="2259">
                  <c:v>14.4</c:v>
                </c:pt>
                <c:pt idx="2260">
                  <c:v>14.4</c:v>
                </c:pt>
                <c:pt idx="2261">
                  <c:v>14.3</c:v>
                </c:pt>
                <c:pt idx="2262">
                  <c:v>14.3</c:v>
                </c:pt>
                <c:pt idx="2263">
                  <c:v>14.2</c:v>
                </c:pt>
                <c:pt idx="2264">
                  <c:v>14.3</c:v>
                </c:pt>
                <c:pt idx="2265">
                  <c:v>14.4</c:v>
                </c:pt>
                <c:pt idx="2266">
                  <c:v>14.3</c:v>
                </c:pt>
                <c:pt idx="2267">
                  <c:v>14.6</c:v>
                </c:pt>
                <c:pt idx="2268">
                  <c:v>14.9</c:v>
                </c:pt>
                <c:pt idx="2269">
                  <c:v>15.2</c:v>
                </c:pt>
                <c:pt idx="2270">
                  <c:v>15.3</c:v>
                </c:pt>
                <c:pt idx="2271">
                  <c:v>15.4</c:v>
                </c:pt>
                <c:pt idx="2272">
                  <c:v>15.3</c:v>
                </c:pt>
                <c:pt idx="2273">
                  <c:v>15.1</c:v>
                </c:pt>
                <c:pt idx="2274">
                  <c:v>15</c:v>
                </c:pt>
                <c:pt idx="2275">
                  <c:v>15</c:v>
                </c:pt>
                <c:pt idx="2276">
                  <c:v>15</c:v>
                </c:pt>
                <c:pt idx="2277">
                  <c:v>15.1</c:v>
                </c:pt>
                <c:pt idx="2278">
                  <c:v>15.3</c:v>
                </c:pt>
                <c:pt idx="2279">
                  <c:v>15.6</c:v>
                </c:pt>
                <c:pt idx="2280">
                  <c:v>15.7</c:v>
                </c:pt>
                <c:pt idx="2281">
                  <c:v>15.9</c:v>
                </c:pt>
                <c:pt idx="2282">
                  <c:v>15.9</c:v>
                </c:pt>
                <c:pt idx="2283">
                  <c:v>15.8</c:v>
                </c:pt>
                <c:pt idx="2284">
                  <c:v>15.7</c:v>
                </c:pt>
                <c:pt idx="2285">
                  <c:v>15.6</c:v>
                </c:pt>
                <c:pt idx="2286">
                  <c:v>15.4</c:v>
                </c:pt>
                <c:pt idx="2287">
                  <c:v>15.3</c:v>
                </c:pt>
                <c:pt idx="2288">
                  <c:v>15.2</c:v>
                </c:pt>
                <c:pt idx="2289">
                  <c:v>15.1</c:v>
                </c:pt>
                <c:pt idx="2290">
                  <c:v>15</c:v>
                </c:pt>
                <c:pt idx="2291">
                  <c:v>15</c:v>
                </c:pt>
                <c:pt idx="2292">
                  <c:v>15.1</c:v>
                </c:pt>
                <c:pt idx="2293">
                  <c:v>15.1</c:v>
                </c:pt>
                <c:pt idx="2294">
                  <c:v>15.1</c:v>
                </c:pt>
                <c:pt idx="2295">
                  <c:v>15.2</c:v>
                </c:pt>
                <c:pt idx="2296">
                  <c:v>15.2</c:v>
                </c:pt>
                <c:pt idx="2297">
                  <c:v>15.3</c:v>
                </c:pt>
                <c:pt idx="2298">
                  <c:v>15.2</c:v>
                </c:pt>
                <c:pt idx="2299">
                  <c:v>14.9</c:v>
                </c:pt>
                <c:pt idx="2300">
                  <c:v>14.9</c:v>
                </c:pt>
                <c:pt idx="2301">
                  <c:v>14.6</c:v>
                </c:pt>
                <c:pt idx="2302">
                  <c:v>14.5</c:v>
                </c:pt>
                <c:pt idx="2303">
                  <c:v>14.4</c:v>
                </c:pt>
                <c:pt idx="2304">
                  <c:v>14.5</c:v>
                </c:pt>
                <c:pt idx="2305">
                  <c:v>14.6</c:v>
                </c:pt>
                <c:pt idx="2306">
                  <c:v>14.5</c:v>
                </c:pt>
                <c:pt idx="2307">
                  <c:v>14.7</c:v>
                </c:pt>
                <c:pt idx="2308">
                  <c:v>14.9</c:v>
                </c:pt>
                <c:pt idx="2309">
                  <c:v>15</c:v>
                </c:pt>
                <c:pt idx="2310">
                  <c:v>15.3</c:v>
                </c:pt>
                <c:pt idx="2311">
                  <c:v>15.1</c:v>
                </c:pt>
                <c:pt idx="2312">
                  <c:v>14.5</c:v>
                </c:pt>
                <c:pt idx="2313">
                  <c:v>13.9</c:v>
                </c:pt>
                <c:pt idx="2314">
                  <c:v>13.7</c:v>
                </c:pt>
                <c:pt idx="2315">
                  <c:v>13.5</c:v>
                </c:pt>
                <c:pt idx="2316">
                  <c:v>13.5</c:v>
                </c:pt>
                <c:pt idx="2317">
                  <c:v>13.6</c:v>
                </c:pt>
                <c:pt idx="2318">
                  <c:v>13.7</c:v>
                </c:pt>
                <c:pt idx="2319">
                  <c:v>13.7</c:v>
                </c:pt>
                <c:pt idx="2320">
                  <c:v>13.7</c:v>
                </c:pt>
                <c:pt idx="2321">
                  <c:v>13.6</c:v>
                </c:pt>
                <c:pt idx="2322">
                  <c:v>13.6</c:v>
                </c:pt>
                <c:pt idx="2323">
                  <c:v>13.5</c:v>
                </c:pt>
                <c:pt idx="2324">
                  <c:v>13.4</c:v>
                </c:pt>
                <c:pt idx="2325">
                  <c:v>13.4</c:v>
                </c:pt>
                <c:pt idx="2326">
                  <c:v>13.4</c:v>
                </c:pt>
                <c:pt idx="2327">
                  <c:v>13.3</c:v>
                </c:pt>
                <c:pt idx="2328">
                  <c:v>13.2</c:v>
                </c:pt>
                <c:pt idx="2329">
                  <c:v>13.2</c:v>
                </c:pt>
                <c:pt idx="2330">
                  <c:v>13.2</c:v>
                </c:pt>
                <c:pt idx="2331">
                  <c:v>13.3</c:v>
                </c:pt>
                <c:pt idx="2332">
                  <c:v>13.3</c:v>
                </c:pt>
                <c:pt idx="2333">
                  <c:v>13.3</c:v>
                </c:pt>
                <c:pt idx="2334">
                  <c:v>13.3</c:v>
                </c:pt>
                <c:pt idx="2335">
                  <c:v>13.4</c:v>
                </c:pt>
                <c:pt idx="2336">
                  <c:v>13.4</c:v>
                </c:pt>
                <c:pt idx="2337">
                  <c:v>13.4</c:v>
                </c:pt>
                <c:pt idx="2338">
                  <c:v>13.4</c:v>
                </c:pt>
                <c:pt idx="2339">
                  <c:v>13.5</c:v>
                </c:pt>
                <c:pt idx="2340">
                  <c:v>13.5</c:v>
                </c:pt>
                <c:pt idx="2341">
                  <c:v>13.5</c:v>
                </c:pt>
                <c:pt idx="2342">
                  <c:v>13.7</c:v>
                </c:pt>
                <c:pt idx="2343">
                  <c:v>13.7</c:v>
                </c:pt>
                <c:pt idx="2344">
                  <c:v>14</c:v>
                </c:pt>
                <c:pt idx="2345">
                  <c:v>14.1</c:v>
                </c:pt>
                <c:pt idx="2346">
                  <c:v>14.1</c:v>
                </c:pt>
                <c:pt idx="2347">
                  <c:v>14.2</c:v>
                </c:pt>
                <c:pt idx="2348">
                  <c:v>14.2</c:v>
                </c:pt>
                <c:pt idx="2349">
                  <c:v>14.2</c:v>
                </c:pt>
                <c:pt idx="2350">
                  <c:v>14.2</c:v>
                </c:pt>
                <c:pt idx="2351">
                  <c:v>14</c:v>
                </c:pt>
                <c:pt idx="2352">
                  <c:v>14.5</c:v>
                </c:pt>
                <c:pt idx="2353">
                  <c:v>14.1</c:v>
                </c:pt>
                <c:pt idx="2354">
                  <c:v>14.3</c:v>
                </c:pt>
                <c:pt idx="2355">
                  <c:v>14.1</c:v>
                </c:pt>
                <c:pt idx="2356">
                  <c:v>14.3</c:v>
                </c:pt>
                <c:pt idx="2357">
                  <c:v>14.3</c:v>
                </c:pt>
                <c:pt idx="2358">
                  <c:v>14.4</c:v>
                </c:pt>
                <c:pt idx="2359">
                  <c:v>14.5</c:v>
                </c:pt>
                <c:pt idx="2360">
                  <c:v>14.6</c:v>
                </c:pt>
                <c:pt idx="2361">
                  <c:v>14.6</c:v>
                </c:pt>
                <c:pt idx="2362">
                  <c:v>14.4</c:v>
                </c:pt>
                <c:pt idx="2363">
                  <c:v>14.5</c:v>
                </c:pt>
                <c:pt idx="2364">
                  <c:v>14.2</c:v>
                </c:pt>
                <c:pt idx="2365">
                  <c:v>14</c:v>
                </c:pt>
                <c:pt idx="2366">
                  <c:v>13.9</c:v>
                </c:pt>
                <c:pt idx="2367">
                  <c:v>13.9</c:v>
                </c:pt>
                <c:pt idx="2368">
                  <c:v>13.6</c:v>
                </c:pt>
                <c:pt idx="2369">
                  <c:v>13.5</c:v>
                </c:pt>
                <c:pt idx="2370">
                  <c:v>13.5</c:v>
                </c:pt>
                <c:pt idx="2371">
                  <c:v>13.7</c:v>
                </c:pt>
                <c:pt idx="2372">
                  <c:v>13.8</c:v>
                </c:pt>
                <c:pt idx="2373">
                  <c:v>13.6</c:v>
                </c:pt>
                <c:pt idx="2374">
                  <c:v>13.6</c:v>
                </c:pt>
                <c:pt idx="2375">
                  <c:v>13.5</c:v>
                </c:pt>
                <c:pt idx="2376">
                  <c:v>13.8</c:v>
                </c:pt>
                <c:pt idx="2377">
                  <c:v>13.6</c:v>
                </c:pt>
                <c:pt idx="2378">
                  <c:v>13.5</c:v>
                </c:pt>
                <c:pt idx="2379">
                  <c:v>13.3</c:v>
                </c:pt>
                <c:pt idx="2380">
                  <c:v>13.1</c:v>
                </c:pt>
                <c:pt idx="2381">
                  <c:v>13.1</c:v>
                </c:pt>
                <c:pt idx="2382">
                  <c:v>12.9</c:v>
                </c:pt>
                <c:pt idx="2383">
                  <c:v>13</c:v>
                </c:pt>
                <c:pt idx="2384">
                  <c:v>12.9</c:v>
                </c:pt>
                <c:pt idx="2385">
                  <c:v>13.2</c:v>
                </c:pt>
                <c:pt idx="2386">
                  <c:v>12.9</c:v>
                </c:pt>
                <c:pt idx="2387">
                  <c:v>13</c:v>
                </c:pt>
                <c:pt idx="2388">
                  <c:v>13.1</c:v>
                </c:pt>
                <c:pt idx="2389">
                  <c:v>13.1</c:v>
                </c:pt>
                <c:pt idx="2390">
                  <c:v>13.1</c:v>
                </c:pt>
                <c:pt idx="2391">
                  <c:v>13.2</c:v>
                </c:pt>
                <c:pt idx="2392">
                  <c:v>13.3</c:v>
                </c:pt>
                <c:pt idx="2393">
                  <c:v>13.4</c:v>
                </c:pt>
                <c:pt idx="2394">
                  <c:v>13.5</c:v>
                </c:pt>
                <c:pt idx="2395">
                  <c:v>13.5</c:v>
                </c:pt>
                <c:pt idx="2396">
                  <c:v>13.5</c:v>
                </c:pt>
                <c:pt idx="2397">
                  <c:v>13.4</c:v>
                </c:pt>
                <c:pt idx="2398">
                  <c:v>13.4</c:v>
                </c:pt>
                <c:pt idx="2399">
                  <c:v>13.6</c:v>
                </c:pt>
                <c:pt idx="2400">
                  <c:v>13.4</c:v>
                </c:pt>
                <c:pt idx="2401">
                  <c:v>13.5</c:v>
                </c:pt>
                <c:pt idx="2402">
                  <c:v>13.6</c:v>
                </c:pt>
                <c:pt idx="2403">
                  <c:v>13.7</c:v>
                </c:pt>
                <c:pt idx="2404">
                  <c:v>13.6</c:v>
                </c:pt>
                <c:pt idx="2405">
                  <c:v>13.6</c:v>
                </c:pt>
                <c:pt idx="2406">
                  <c:v>13.6</c:v>
                </c:pt>
                <c:pt idx="2407">
                  <c:v>13.7</c:v>
                </c:pt>
                <c:pt idx="2408">
                  <c:v>13.6</c:v>
                </c:pt>
                <c:pt idx="2409">
                  <c:v>13.6</c:v>
                </c:pt>
                <c:pt idx="2410">
                  <c:v>13.5</c:v>
                </c:pt>
                <c:pt idx="2411">
                  <c:v>13.5</c:v>
                </c:pt>
                <c:pt idx="2412">
                  <c:v>13.4</c:v>
                </c:pt>
                <c:pt idx="2413">
                  <c:v>13.5</c:v>
                </c:pt>
                <c:pt idx="2414">
                  <c:v>13.4</c:v>
                </c:pt>
                <c:pt idx="2415">
                  <c:v>13.3</c:v>
                </c:pt>
                <c:pt idx="2416">
                  <c:v>13.3</c:v>
                </c:pt>
                <c:pt idx="2417">
                  <c:v>13.2</c:v>
                </c:pt>
                <c:pt idx="2418">
                  <c:v>13.2</c:v>
                </c:pt>
                <c:pt idx="2419">
                  <c:v>13</c:v>
                </c:pt>
                <c:pt idx="2420">
                  <c:v>13.2</c:v>
                </c:pt>
                <c:pt idx="2421">
                  <c:v>13</c:v>
                </c:pt>
                <c:pt idx="2422">
                  <c:v>13</c:v>
                </c:pt>
                <c:pt idx="2423">
                  <c:v>12.9</c:v>
                </c:pt>
                <c:pt idx="2424">
                  <c:v>13</c:v>
                </c:pt>
                <c:pt idx="2425">
                  <c:v>12.9</c:v>
                </c:pt>
                <c:pt idx="2426">
                  <c:v>12.9</c:v>
                </c:pt>
                <c:pt idx="2427">
                  <c:v>12.9</c:v>
                </c:pt>
                <c:pt idx="2428">
                  <c:v>12.8</c:v>
                </c:pt>
                <c:pt idx="2429">
                  <c:v>12.7</c:v>
                </c:pt>
                <c:pt idx="2430">
                  <c:v>12.7</c:v>
                </c:pt>
                <c:pt idx="2431">
                  <c:v>12.8</c:v>
                </c:pt>
                <c:pt idx="2432">
                  <c:v>12.8</c:v>
                </c:pt>
                <c:pt idx="2433">
                  <c:v>12.8</c:v>
                </c:pt>
                <c:pt idx="2434">
                  <c:v>12.9</c:v>
                </c:pt>
                <c:pt idx="2435">
                  <c:v>12.8</c:v>
                </c:pt>
                <c:pt idx="2436">
                  <c:v>12.9</c:v>
                </c:pt>
                <c:pt idx="2437">
                  <c:v>12.6</c:v>
                </c:pt>
                <c:pt idx="2438">
                  <c:v>12.3</c:v>
                </c:pt>
                <c:pt idx="2439">
                  <c:v>12</c:v>
                </c:pt>
                <c:pt idx="2440">
                  <c:v>12</c:v>
                </c:pt>
                <c:pt idx="2441">
                  <c:v>12.2</c:v>
                </c:pt>
                <c:pt idx="2442">
                  <c:v>12.3</c:v>
                </c:pt>
                <c:pt idx="2443">
                  <c:v>12.5</c:v>
                </c:pt>
                <c:pt idx="2444">
                  <c:v>12.5</c:v>
                </c:pt>
                <c:pt idx="2445">
                  <c:v>12.5</c:v>
                </c:pt>
                <c:pt idx="2446">
                  <c:v>12.5</c:v>
                </c:pt>
                <c:pt idx="2447">
                  <c:v>12.6</c:v>
                </c:pt>
                <c:pt idx="2448">
                  <c:v>12.7</c:v>
                </c:pt>
                <c:pt idx="2449">
                  <c:v>12.7</c:v>
                </c:pt>
                <c:pt idx="2450">
                  <c:v>12.2</c:v>
                </c:pt>
                <c:pt idx="2451">
                  <c:v>11.5</c:v>
                </c:pt>
                <c:pt idx="2452">
                  <c:v>11.7</c:v>
                </c:pt>
                <c:pt idx="2453">
                  <c:v>10.9</c:v>
                </c:pt>
                <c:pt idx="2454">
                  <c:v>10.5</c:v>
                </c:pt>
                <c:pt idx="2455">
                  <c:v>11.5</c:v>
                </c:pt>
                <c:pt idx="2456">
                  <c:v>10.1</c:v>
                </c:pt>
                <c:pt idx="2457">
                  <c:v>9.7</c:v>
                </c:pt>
                <c:pt idx="2458">
                  <c:v>9.5</c:v>
                </c:pt>
                <c:pt idx="2459">
                  <c:v>9.4</c:v>
                </c:pt>
                <c:pt idx="2460">
                  <c:v>9.5</c:v>
                </c:pt>
                <c:pt idx="2461">
                  <c:v>9.4</c:v>
                </c:pt>
                <c:pt idx="2462">
                  <c:v>9.4</c:v>
                </c:pt>
                <c:pt idx="2463">
                  <c:v>9.3</c:v>
                </c:pt>
                <c:pt idx="2464">
                  <c:v>9</c:v>
                </c:pt>
                <c:pt idx="2465">
                  <c:v>9</c:v>
                </c:pt>
                <c:pt idx="2466">
                  <c:v>9.1</c:v>
                </c:pt>
                <c:pt idx="2467">
                  <c:v>9</c:v>
                </c:pt>
                <c:pt idx="2468">
                  <c:v>9.4</c:v>
                </c:pt>
                <c:pt idx="2469">
                  <c:v>8.8</c:v>
                </c:pt>
                <c:pt idx="2470">
                  <c:v>8.8</c:v>
                </c:pt>
                <c:pt idx="2471">
                  <c:v>8.7</c:v>
                </c:pt>
                <c:pt idx="2472">
                  <c:v>8.7</c:v>
                </c:pt>
                <c:pt idx="2473">
                  <c:v>8.5</c:v>
                </c:pt>
                <c:pt idx="2474">
                  <c:v>8.4</c:v>
                </c:pt>
                <c:pt idx="2475">
                  <c:v>8.5</c:v>
                </c:pt>
                <c:pt idx="2476">
                  <c:v>8.3</c:v>
                </c:pt>
                <c:pt idx="2477">
                  <c:v>8.3</c:v>
                </c:pt>
                <c:pt idx="2478">
                  <c:v>8.1</c:v>
                </c:pt>
                <c:pt idx="2479">
                  <c:v>8.2</c:v>
                </c:pt>
                <c:pt idx="2480">
                  <c:v>8.2</c:v>
                </c:pt>
                <c:pt idx="2481">
                  <c:v>8.1</c:v>
                </c:pt>
                <c:pt idx="2482">
                  <c:v>8.1</c:v>
                </c:pt>
                <c:pt idx="2483">
                  <c:v>8.5</c:v>
                </c:pt>
                <c:pt idx="2484">
                  <c:v>8.9</c:v>
                </c:pt>
                <c:pt idx="2485">
                  <c:v>9.1</c:v>
                </c:pt>
                <c:pt idx="2486">
                  <c:v>9.5</c:v>
                </c:pt>
                <c:pt idx="2487">
                  <c:v>10.2</c:v>
                </c:pt>
                <c:pt idx="2488">
                  <c:v>10.4</c:v>
                </c:pt>
                <c:pt idx="2489">
                  <c:v>10.6</c:v>
                </c:pt>
                <c:pt idx="2490">
                  <c:v>11.2</c:v>
                </c:pt>
                <c:pt idx="2491">
                  <c:v>11.9</c:v>
                </c:pt>
                <c:pt idx="2492">
                  <c:v>12.5</c:v>
                </c:pt>
                <c:pt idx="2493">
                  <c:v>12.6</c:v>
                </c:pt>
                <c:pt idx="2494">
                  <c:v>12.9</c:v>
                </c:pt>
                <c:pt idx="2495">
                  <c:v>13.1</c:v>
                </c:pt>
                <c:pt idx="2496">
                  <c:v>13.2</c:v>
                </c:pt>
                <c:pt idx="2497">
                  <c:v>13.1</c:v>
                </c:pt>
                <c:pt idx="2498">
                  <c:v>13.2</c:v>
                </c:pt>
                <c:pt idx="2499">
                  <c:v>13.2</c:v>
                </c:pt>
                <c:pt idx="2500">
                  <c:v>13.1</c:v>
                </c:pt>
                <c:pt idx="2501">
                  <c:v>13.2</c:v>
                </c:pt>
                <c:pt idx="2502">
                  <c:v>13.1</c:v>
                </c:pt>
                <c:pt idx="2503">
                  <c:v>13.4</c:v>
                </c:pt>
                <c:pt idx="2504">
                  <c:v>13.7</c:v>
                </c:pt>
                <c:pt idx="2505">
                  <c:v>13.8</c:v>
                </c:pt>
                <c:pt idx="2506">
                  <c:v>13.7</c:v>
                </c:pt>
                <c:pt idx="2507">
                  <c:v>13.7</c:v>
                </c:pt>
                <c:pt idx="2508">
                  <c:v>14.1</c:v>
                </c:pt>
                <c:pt idx="2509">
                  <c:v>14.1</c:v>
                </c:pt>
                <c:pt idx="2510">
                  <c:v>14.5</c:v>
                </c:pt>
                <c:pt idx="2511">
                  <c:v>14.3</c:v>
                </c:pt>
                <c:pt idx="2512">
                  <c:v>14.4</c:v>
                </c:pt>
                <c:pt idx="2513">
                  <c:v>14</c:v>
                </c:pt>
                <c:pt idx="2514">
                  <c:v>15.2</c:v>
                </c:pt>
                <c:pt idx="2515">
                  <c:v>13.9</c:v>
                </c:pt>
                <c:pt idx="2516">
                  <c:v>14.1</c:v>
                </c:pt>
                <c:pt idx="2517">
                  <c:v>13.9</c:v>
                </c:pt>
                <c:pt idx="2518">
                  <c:v>14.3</c:v>
                </c:pt>
                <c:pt idx="2519">
                  <c:v>14.1</c:v>
                </c:pt>
                <c:pt idx="2520">
                  <c:v>14.8</c:v>
                </c:pt>
                <c:pt idx="2521">
                  <c:v>14.3</c:v>
                </c:pt>
                <c:pt idx="2522">
                  <c:v>14.3</c:v>
                </c:pt>
                <c:pt idx="2523">
                  <c:v>14.3</c:v>
                </c:pt>
                <c:pt idx="2524">
                  <c:v>14.4</c:v>
                </c:pt>
                <c:pt idx="2525">
                  <c:v>14.8</c:v>
                </c:pt>
                <c:pt idx="2526">
                  <c:v>14.2</c:v>
                </c:pt>
                <c:pt idx="2527">
                  <c:v>14.1</c:v>
                </c:pt>
                <c:pt idx="2528">
                  <c:v>13.9</c:v>
                </c:pt>
                <c:pt idx="2529">
                  <c:v>13.9</c:v>
                </c:pt>
                <c:pt idx="2530">
                  <c:v>14</c:v>
                </c:pt>
                <c:pt idx="2531">
                  <c:v>14</c:v>
                </c:pt>
                <c:pt idx="2532">
                  <c:v>13.8</c:v>
                </c:pt>
                <c:pt idx="2533">
                  <c:v>13.9</c:v>
                </c:pt>
                <c:pt idx="2534">
                  <c:v>13.8</c:v>
                </c:pt>
                <c:pt idx="2535">
                  <c:v>13.9</c:v>
                </c:pt>
                <c:pt idx="2536">
                  <c:v>13.9</c:v>
                </c:pt>
                <c:pt idx="2537">
                  <c:v>14.1</c:v>
                </c:pt>
                <c:pt idx="2538">
                  <c:v>13.9</c:v>
                </c:pt>
                <c:pt idx="2539">
                  <c:v>14.1</c:v>
                </c:pt>
                <c:pt idx="2540">
                  <c:v>13.9</c:v>
                </c:pt>
                <c:pt idx="2541">
                  <c:v>14</c:v>
                </c:pt>
                <c:pt idx="2542">
                  <c:v>14</c:v>
                </c:pt>
                <c:pt idx="2543">
                  <c:v>14.2</c:v>
                </c:pt>
                <c:pt idx="2544">
                  <c:v>13.7</c:v>
                </c:pt>
                <c:pt idx="2545">
                  <c:v>13.9</c:v>
                </c:pt>
                <c:pt idx="2546">
                  <c:v>13.7</c:v>
                </c:pt>
                <c:pt idx="2547">
                  <c:v>13.7</c:v>
                </c:pt>
                <c:pt idx="2548">
                  <c:v>13.7</c:v>
                </c:pt>
                <c:pt idx="2549">
                  <c:v>13.8</c:v>
                </c:pt>
                <c:pt idx="2550">
                  <c:v>13.5</c:v>
                </c:pt>
                <c:pt idx="2551">
                  <c:v>13.4</c:v>
                </c:pt>
                <c:pt idx="2552">
                  <c:v>13.3</c:v>
                </c:pt>
                <c:pt idx="2553">
                  <c:v>13.2</c:v>
                </c:pt>
                <c:pt idx="2554">
                  <c:v>13.2</c:v>
                </c:pt>
                <c:pt idx="2555">
                  <c:v>13.1</c:v>
                </c:pt>
                <c:pt idx="2556">
                  <c:v>13</c:v>
                </c:pt>
                <c:pt idx="2557">
                  <c:v>12.9</c:v>
                </c:pt>
                <c:pt idx="2558">
                  <c:v>12.9</c:v>
                </c:pt>
                <c:pt idx="2559">
                  <c:v>12.9</c:v>
                </c:pt>
                <c:pt idx="2560">
                  <c:v>12.7</c:v>
                </c:pt>
                <c:pt idx="2561">
                  <c:v>12.7</c:v>
                </c:pt>
                <c:pt idx="2562">
                  <c:v>12.7</c:v>
                </c:pt>
                <c:pt idx="2563">
                  <c:v>12.5</c:v>
                </c:pt>
                <c:pt idx="2564">
                  <c:v>12.6</c:v>
                </c:pt>
                <c:pt idx="2565">
                  <c:v>12.6</c:v>
                </c:pt>
                <c:pt idx="2566">
                  <c:v>12.5</c:v>
                </c:pt>
                <c:pt idx="2567">
                  <c:v>12.3</c:v>
                </c:pt>
                <c:pt idx="2568">
                  <c:v>12.2</c:v>
                </c:pt>
                <c:pt idx="2569">
                  <c:v>12.1</c:v>
                </c:pt>
                <c:pt idx="2570">
                  <c:v>12</c:v>
                </c:pt>
                <c:pt idx="2571">
                  <c:v>12</c:v>
                </c:pt>
                <c:pt idx="2572">
                  <c:v>12</c:v>
                </c:pt>
                <c:pt idx="2573">
                  <c:v>11.9</c:v>
                </c:pt>
                <c:pt idx="2574">
                  <c:v>11.9</c:v>
                </c:pt>
                <c:pt idx="2575">
                  <c:v>11.8</c:v>
                </c:pt>
                <c:pt idx="2576">
                  <c:v>11.9</c:v>
                </c:pt>
                <c:pt idx="2577">
                  <c:v>11.9</c:v>
                </c:pt>
                <c:pt idx="2578">
                  <c:v>11.9</c:v>
                </c:pt>
                <c:pt idx="2579">
                  <c:v>12</c:v>
                </c:pt>
                <c:pt idx="2580">
                  <c:v>11.9</c:v>
                </c:pt>
                <c:pt idx="2581">
                  <c:v>11.8</c:v>
                </c:pt>
                <c:pt idx="2582">
                  <c:v>11.7</c:v>
                </c:pt>
                <c:pt idx="2583">
                  <c:v>11.7</c:v>
                </c:pt>
                <c:pt idx="2584">
                  <c:v>11.7</c:v>
                </c:pt>
                <c:pt idx="2585">
                  <c:v>11.8</c:v>
                </c:pt>
                <c:pt idx="2586">
                  <c:v>11.8</c:v>
                </c:pt>
                <c:pt idx="2587">
                  <c:v>11.6</c:v>
                </c:pt>
                <c:pt idx="2588">
                  <c:v>11.6</c:v>
                </c:pt>
                <c:pt idx="2589">
                  <c:v>11.7</c:v>
                </c:pt>
                <c:pt idx="2590">
                  <c:v>11.4</c:v>
                </c:pt>
                <c:pt idx="2591">
                  <c:v>11.5</c:v>
                </c:pt>
                <c:pt idx="2592">
                  <c:v>11.3</c:v>
                </c:pt>
                <c:pt idx="2593">
                  <c:v>11.2</c:v>
                </c:pt>
                <c:pt idx="2594">
                  <c:v>11.3</c:v>
                </c:pt>
                <c:pt idx="2595">
                  <c:v>11.3</c:v>
                </c:pt>
                <c:pt idx="2596">
                  <c:v>11.4</c:v>
                </c:pt>
                <c:pt idx="2597">
                  <c:v>11.4</c:v>
                </c:pt>
                <c:pt idx="2598">
                  <c:v>11.4</c:v>
                </c:pt>
                <c:pt idx="2599">
                  <c:v>11.3</c:v>
                </c:pt>
                <c:pt idx="2600">
                  <c:v>11.3</c:v>
                </c:pt>
                <c:pt idx="2601">
                  <c:v>11.1</c:v>
                </c:pt>
                <c:pt idx="2602">
                  <c:v>11.1</c:v>
                </c:pt>
                <c:pt idx="2603">
                  <c:v>11.1</c:v>
                </c:pt>
                <c:pt idx="2604">
                  <c:v>11</c:v>
                </c:pt>
                <c:pt idx="2605">
                  <c:v>10.9</c:v>
                </c:pt>
                <c:pt idx="2606">
                  <c:v>10.7</c:v>
                </c:pt>
                <c:pt idx="2607">
                  <c:v>10.8</c:v>
                </c:pt>
                <c:pt idx="2608">
                  <c:v>10.7</c:v>
                </c:pt>
                <c:pt idx="2609">
                  <c:v>10.7</c:v>
                </c:pt>
                <c:pt idx="2610">
                  <c:v>10.7</c:v>
                </c:pt>
                <c:pt idx="2611">
                  <c:v>10.8</c:v>
                </c:pt>
                <c:pt idx="2612">
                  <c:v>10.8</c:v>
                </c:pt>
                <c:pt idx="2613">
                  <c:v>11</c:v>
                </c:pt>
                <c:pt idx="2614">
                  <c:v>10.9</c:v>
                </c:pt>
                <c:pt idx="2615">
                  <c:v>10.6</c:v>
                </c:pt>
                <c:pt idx="2616">
                  <c:v>10.4</c:v>
                </c:pt>
                <c:pt idx="2617">
                  <c:v>10.4</c:v>
                </c:pt>
                <c:pt idx="2618">
                  <c:v>10.3</c:v>
                </c:pt>
                <c:pt idx="2619">
                  <c:v>10.4</c:v>
                </c:pt>
                <c:pt idx="2620">
                  <c:v>10.2</c:v>
                </c:pt>
                <c:pt idx="2621">
                  <c:v>10.4</c:v>
                </c:pt>
                <c:pt idx="2622">
                  <c:v>10.2</c:v>
                </c:pt>
                <c:pt idx="2623">
                  <c:v>10.2</c:v>
                </c:pt>
                <c:pt idx="2624">
                  <c:v>10.1</c:v>
                </c:pt>
                <c:pt idx="2625">
                  <c:v>10</c:v>
                </c:pt>
                <c:pt idx="2626">
                  <c:v>10</c:v>
                </c:pt>
                <c:pt idx="2627">
                  <c:v>10</c:v>
                </c:pt>
                <c:pt idx="2628">
                  <c:v>10.1</c:v>
                </c:pt>
                <c:pt idx="2629">
                  <c:v>10.2</c:v>
                </c:pt>
                <c:pt idx="2630">
                  <c:v>10.1</c:v>
                </c:pt>
                <c:pt idx="2631">
                  <c:v>10.2</c:v>
                </c:pt>
                <c:pt idx="2632">
                  <c:v>10</c:v>
                </c:pt>
                <c:pt idx="2633">
                  <c:v>10.1</c:v>
                </c:pt>
                <c:pt idx="2634">
                  <c:v>10.1</c:v>
                </c:pt>
                <c:pt idx="2635">
                  <c:v>10</c:v>
                </c:pt>
                <c:pt idx="2636">
                  <c:v>10</c:v>
                </c:pt>
                <c:pt idx="2637">
                  <c:v>10.1</c:v>
                </c:pt>
                <c:pt idx="2638">
                  <c:v>10.3</c:v>
                </c:pt>
                <c:pt idx="2639">
                  <c:v>10.2</c:v>
                </c:pt>
                <c:pt idx="2640">
                  <c:v>10.4</c:v>
                </c:pt>
                <c:pt idx="2641">
                  <c:v>10.4</c:v>
                </c:pt>
                <c:pt idx="2642">
                  <c:v>10.6</c:v>
                </c:pt>
                <c:pt idx="2643">
                  <c:v>10.6</c:v>
                </c:pt>
                <c:pt idx="2644">
                  <c:v>10.7</c:v>
                </c:pt>
                <c:pt idx="2645">
                  <c:v>10.7</c:v>
                </c:pt>
                <c:pt idx="2646">
                  <c:v>10.8</c:v>
                </c:pt>
                <c:pt idx="2647">
                  <c:v>11.2</c:v>
                </c:pt>
                <c:pt idx="2648">
                  <c:v>10.8</c:v>
                </c:pt>
                <c:pt idx="2649">
                  <c:v>10.8</c:v>
                </c:pt>
                <c:pt idx="2650">
                  <c:v>10.8</c:v>
                </c:pt>
                <c:pt idx="2651">
                  <c:v>10.7</c:v>
                </c:pt>
                <c:pt idx="2652">
                  <c:v>10.5</c:v>
                </c:pt>
                <c:pt idx="2653">
                  <c:v>10.6</c:v>
                </c:pt>
                <c:pt idx="2654">
                  <c:v>10.3</c:v>
                </c:pt>
                <c:pt idx="2655">
                  <c:v>10.4</c:v>
                </c:pt>
                <c:pt idx="2656">
                  <c:v>10.3</c:v>
                </c:pt>
                <c:pt idx="2657">
                  <c:v>10.2</c:v>
                </c:pt>
                <c:pt idx="2658">
                  <c:v>10.4</c:v>
                </c:pt>
                <c:pt idx="2659">
                  <c:v>10.5</c:v>
                </c:pt>
                <c:pt idx="2660">
                  <c:v>10.7</c:v>
                </c:pt>
                <c:pt idx="2661">
                  <c:v>10.6</c:v>
                </c:pt>
                <c:pt idx="2662">
                  <c:v>10.5</c:v>
                </c:pt>
                <c:pt idx="2663">
                  <c:v>10.6</c:v>
                </c:pt>
                <c:pt idx="2664">
                  <c:v>10.6</c:v>
                </c:pt>
                <c:pt idx="2665">
                  <c:v>10.8</c:v>
                </c:pt>
                <c:pt idx="2666">
                  <c:v>10.6</c:v>
                </c:pt>
                <c:pt idx="2667">
                  <c:v>10.7</c:v>
                </c:pt>
                <c:pt idx="2668">
                  <c:v>10.6</c:v>
                </c:pt>
                <c:pt idx="2669">
                  <c:v>10.7</c:v>
                </c:pt>
                <c:pt idx="2670">
                  <c:v>10.6</c:v>
                </c:pt>
                <c:pt idx="2671">
                  <c:v>10.7</c:v>
                </c:pt>
                <c:pt idx="2672">
                  <c:v>10.9</c:v>
                </c:pt>
                <c:pt idx="2673">
                  <c:v>11</c:v>
                </c:pt>
                <c:pt idx="2674">
                  <c:v>11.2</c:v>
                </c:pt>
                <c:pt idx="2675">
                  <c:v>11.1</c:v>
                </c:pt>
                <c:pt idx="2676">
                  <c:v>11.1</c:v>
                </c:pt>
                <c:pt idx="2677">
                  <c:v>11</c:v>
                </c:pt>
                <c:pt idx="2678">
                  <c:v>11.2</c:v>
                </c:pt>
                <c:pt idx="2679">
                  <c:v>11.3</c:v>
                </c:pt>
                <c:pt idx="2680">
                  <c:v>11.5</c:v>
                </c:pt>
                <c:pt idx="2681">
                  <c:v>11.3</c:v>
                </c:pt>
                <c:pt idx="2682">
                  <c:v>11.2</c:v>
                </c:pt>
                <c:pt idx="2683">
                  <c:v>11.3</c:v>
                </c:pt>
                <c:pt idx="2684">
                  <c:v>11.3</c:v>
                </c:pt>
                <c:pt idx="2685">
                  <c:v>11.4</c:v>
                </c:pt>
                <c:pt idx="2686">
                  <c:v>11.4</c:v>
                </c:pt>
                <c:pt idx="2687">
                  <c:v>11.5</c:v>
                </c:pt>
                <c:pt idx="2688">
                  <c:v>11.6</c:v>
                </c:pt>
                <c:pt idx="2689">
                  <c:v>11.6</c:v>
                </c:pt>
                <c:pt idx="2690">
                  <c:v>11.5</c:v>
                </c:pt>
                <c:pt idx="2691">
                  <c:v>11.7</c:v>
                </c:pt>
                <c:pt idx="2692">
                  <c:v>11.6</c:v>
                </c:pt>
                <c:pt idx="2693">
                  <c:v>11.6</c:v>
                </c:pt>
                <c:pt idx="2694">
                  <c:v>11.5</c:v>
                </c:pt>
                <c:pt idx="2695">
                  <c:v>11.8</c:v>
                </c:pt>
                <c:pt idx="2696">
                  <c:v>11.6</c:v>
                </c:pt>
                <c:pt idx="2697">
                  <c:v>11.6</c:v>
                </c:pt>
                <c:pt idx="2698">
                  <c:v>11.6</c:v>
                </c:pt>
                <c:pt idx="2699">
                  <c:v>11.5</c:v>
                </c:pt>
                <c:pt idx="2700">
                  <c:v>11.4</c:v>
                </c:pt>
                <c:pt idx="2701">
                  <c:v>11.7</c:v>
                </c:pt>
                <c:pt idx="2702">
                  <c:v>11.6</c:v>
                </c:pt>
                <c:pt idx="2703">
                  <c:v>11.6</c:v>
                </c:pt>
                <c:pt idx="2704">
                  <c:v>11.5</c:v>
                </c:pt>
                <c:pt idx="2705">
                  <c:v>11.4</c:v>
                </c:pt>
                <c:pt idx="2706">
                  <c:v>11.2</c:v>
                </c:pt>
                <c:pt idx="2707">
                  <c:v>11.3</c:v>
                </c:pt>
                <c:pt idx="2708">
                  <c:v>11.4</c:v>
                </c:pt>
                <c:pt idx="2709">
                  <c:v>11.1</c:v>
                </c:pt>
                <c:pt idx="2710">
                  <c:v>10.7</c:v>
                </c:pt>
                <c:pt idx="2711">
                  <c:v>10.7</c:v>
                </c:pt>
                <c:pt idx="2712">
                  <c:v>10.5</c:v>
                </c:pt>
                <c:pt idx="2713">
                  <c:v>10.6</c:v>
                </c:pt>
                <c:pt idx="2714">
                  <c:v>10.8</c:v>
                </c:pt>
                <c:pt idx="2715">
                  <c:v>10.4</c:v>
                </c:pt>
                <c:pt idx="2716">
                  <c:v>10.6</c:v>
                </c:pt>
                <c:pt idx="2717">
                  <c:v>10.7</c:v>
                </c:pt>
                <c:pt idx="2718">
                  <c:v>10.8</c:v>
                </c:pt>
                <c:pt idx="2719">
                  <c:v>10.7</c:v>
                </c:pt>
                <c:pt idx="2720">
                  <c:v>10.8</c:v>
                </c:pt>
                <c:pt idx="2721">
                  <c:v>10.6</c:v>
                </c:pt>
                <c:pt idx="2722">
                  <c:v>10.6</c:v>
                </c:pt>
                <c:pt idx="2723">
                  <c:v>10.5</c:v>
                </c:pt>
                <c:pt idx="2724">
                  <c:v>10.8</c:v>
                </c:pt>
                <c:pt idx="2725">
                  <c:v>10.6</c:v>
                </c:pt>
                <c:pt idx="2726">
                  <c:v>10.7</c:v>
                </c:pt>
                <c:pt idx="2727">
                  <c:v>10.5</c:v>
                </c:pt>
                <c:pt idx="2728">
                  <c:v>10.4</c:v>
                </c:pt>
                <c:pt idx="2729">
                  <c:v>10.4</c:v>
                </c:pt>
                <c:pt idx="2730">
                  <c:v>10.5</c:v>
                </c:pt>
                <c:pt idx="2731">
                  <c:v>10.4</c:v>
                </c:pt>
                <c:pt idx="2732">
                  <c:v>10.5</c:v>
                </c:pt>
                <c:pt idx="2733">
                  <c:v>10.3</c:v>
                </c:pt>
                <c:pt idx="2734">
                  <c:v>10.2</c:v>
                </c:pt>
                <c:pt idx="2735">
                  <c:v>10.3</c:v>
                </c:pt>
                <c:pt idx="2736">
                  <c:v>10.2</c:v>
                </c:pt>
                <c:pt idx="2737">
                  <c:v>10.3</c:v>
                </c:pt>
                <c:pt idx="2738">
                  <c:v>10.2</c:v>
                </c:pt>
                <c:pt idx="2739">
                  <c:v>10.3</c:v>
                </c:pt>
                <c:pt idx="2740">
                  <c:v>10.2</c:v>
                </c:pt>
                <c:pt idx="2741">
                  <c:v>10.1</c:v>
                </c:pt>
                <c:pt idx="2742">
                  <c:v>10.3</c:v>
                </c:pt>
                <c:pt idx="2743">
                  <c:v>10.2</c:v>
                </c:pt>
                <c:pt idx="2744">
                  <c:v>10.4</c:v>
                </c:pt>
                <c:pt idx="2745">
                  <c:v>10.4</c:v>
                </c:pt>
                <c:pt idx="2746">
                  <c:v>10.2</c:v>
                </c:pt>
                <c:pt idx="2747">
                  <c:v>10.3</c:v>
                </c:pt>
                <c:pt idx="2748">
                  <c:v>10.3</c:v>
                </c:pt>
                <c:pt idx="2749">
                  <c:v>10.4</c:v>
                </c:pt>
                <c:pt idx="2750">
                  <c:v>10.4</c:v>
                </c:pt>
                <c:pt idx="2751">
                  <c:v>10.2</c:v>
                </c:pt>
                <c:pt idx="2752">
                  <c:v>10.2</c:v>
                </c:pt>
                <c:pt idx="2753">
                  <c:v>10.3</c:v>
                </c:pt>
                <c:pt idx="2754">
                  <c:v>10.1</c:v>
                </c:pt>
                <c:pt idx="2755">
                  <c:v>10.3</c:v>
                </c:pt>
                <c:pt idx="2756">
                  <c:v>10.2</c:v>
                </c:pt>
                <c:pt idx="2757">
                  <c:v>10.2</c:v>
                </c:pt>
                <c:pt idx="2758">
                  <c:v>10.1</c:v>
                </c:pt>
                <c:pt idx="2759">
                  <c:v>10.2</c:v>
                </c:pt>
                <c:pt idx="2760">
                  <c:v>10.1</c:v>
                </c:pt>
                <c:pt idx="2761">
                  <c:v>10</c:v>
                </c:pt>
                <c:pt idx="2762">
                  <c:v>10</c:v>
                </c:pt>
                <c:pt idx="2763">
                  <c:v>10.1</c:v>
                </c:pt>
                <c:pt idx="2764">
                  <c:v>10.1</c:v>
                </c:pt>
                <c:pt idx="2765">
                  <c:v>9.9</c:v>
                </c:pt>
                <c:pt idx="2766">
                  <c:v>10.1</c:v>
                </c:pt>
                <c:pt idx="2767">
                  <c:v>10.1</c:v>
                </c:pt>
                <c:pt idx="2768">
                  <c:v>10.1</c:v>
                </c:pt>
                <c:pt idx="2769">
                  <c:v>9.9</c:v>
                </c:pt>
                <c:pt idx="2770">
                  <c:v>9.9</c:v>
                </c:pt>
                <c:pt idx="2771">
                  <c:v>9.8</c:v>
                </c:pt>
                <c:pt idx="2772">
                  <c:v>9.9</c:v>
                </c:pt>
                <c:pt idx="2773">
                  <c:v>9.9</c:v>
                </c:pt>
                <c:pt idx="2774">
                  <c:v>9.9</c:v>
                </c:pt>
                <c:pt idx="2775">
                  <c:v>9.9</c:v>
                </c:pt>
                <c:pt idx="2776">
                  <c:v>9.9</c:v>
                </c:pt>
                <c:pt idx="2777">
                  <c:v>9.9</c:v>
                </c:pt>
                <c:pt idx="2778">
                  <c:v>10</c:v>
                </c:pt>
                <c:pt idx="2779">
                  <c:v>10</c:v>
                </c:pt>
                <c:pt idx="2780">
                  <c:v>10</c:v>
                </c:pt>
                <c:pt idx="2781">
                  <c:v>10.2</c:v>
                </c:pt>
                <c:pt idx="2782">
                  <c:v>10.1</c:v>
                </c:pt>
                <c:pt idx="2783">
                  <c:v>10.1</c:v>
                </c:pt>
                <c:pt idx="2784">
                  <c:v>10.1</c:v>
                </c:pt>
                <c:pt idx="2785">
                  <c:v>10.1</c:v>
                </c:pt>
                <c:pt idx="2786">
                  <c:v>10.1</c:v>
                </c:pt>
                <c:pt idx="2787">
                  <c:v>10.3</c:v>
                </c:pt>
                <c:pt idx="2788">
                  <c:v>10.4</c:v>
                </c:pt>
                <c:pt idx="2789">
                  <c:v>10.3</c:v>
                </c:pt>
                <c:pt idx="2790">
                  <c:v>10.5</c:v>
                </c:pt>
                <c:pt idx="2791">
                  <c:v>10.3</c:v>
                </c:pt>
                <c:pt idx="2792">
                  <c:v>10.5</c:v>
                </c:pt>
                <c:pt idx="2793">
                  <c:v>10.3</c:v>
                </c:pt>
                <c:pt idx="2794">
                  <c:v>10.6</c:v>
                </c:pt>
                <c:pt idx="2795">
                  <c:v>10.6</c:v>
                </c:pt>
                <c:pt idx="2796">
                  <c:v>10.4</c:v>
                </c:pt>
                <c:pt idx="2797">
                  <c:v>10.4</c:v>
                </c:pt>
                <c:pt idx="2798">
                  <c:v>10.5</c:v>
                </c:pt>
                <c:pt idx="2799">
                  <c:v>10.6</c:v>
                </c:pt>
                <c:pt idx="2800">
                  <c:v>10.5</c:v>
                </c:pt>
                <c:pt idx="2801">
                  <c:v>10.3</c:v>
                </c:pt>
                <c:pt idx="2802">
                  <c:v>10.4</c:v>
                </c:pt>
                <c:pt idx="2803">
                  <c:v>10.4</c:v>
                </c:pt>
                <c:pt idx="2804">
                  <c:v>10.6</c:v>
                </c:pt>
                <c:pt idx="2805">
                  <c:v>10.5</c:v>
                </c:pt>
                <c:pt idx="2806">
                  <c:v>10.6</c:v>
                </c:pt>
                <c:pt idx="2807">
                  <c:v>10.5</c:v>
                </c:pt>
                <c:pt idx="2808">
                  <c:v>10.7</c:v>
                </c:pt>
                <c:pt idx="2809">
                  <c:v>10.6</c:v>
                </c:pt>
                <c:pt idx="2810">
                  <c:v>10.9</c:v>
                </c:pt>
                <c:pt idx="2811">
                  <c:v>11</c:v>
                </c:pt>
                <c:pt idx="2812">
                  <c:v>11.2</c:v>
                </c:pt>
                <c:pt idx="2813">
                  <c:v>11.1</c:v>
                </c:pt>
                <c:pt idx="2814">
                  <c:v>10.9</c:v>
                </c:pt>
                <c:pt idx="2815">
                  <c:v>11.4</c:v>
                </c:pt>
                <c:pt idx="2816">
                  <c:v>10.9</c:v>
                </c:pt>
                <c:pt idx="2817">
                  <c:v>11.2</c:v>
                </c:pt>
                <c:pt idx="2818">
                  <c:v>10.9</c:v>
                </c:pt>
                <c:pt idx="2819">
                  <c:v>10.9</c:v>
                </c:pt>
                <c:pt idx="2820">
                  <c:v>11.3</c:v>
                </c:pt>
                <c:pt idx="2821">
                  <c:v>11.4</c:v>
                </c:pt>
                <c:pt idx="2822">
                  <c:v>11</c:v>
                </c:pt>
                <c:pt idx="2823">
                  <c:v>11.1</c:v>
                </c:pt>
                <c:pt idx="2824">
                  <c:v>11.4</c:v>
                </c:pt>
                <c:pt idx="2825">
                  <c:v>11.3</c:v>
                </c:pt>
                <c:pt idx="2826">
                  <c:v>11.3</c:v>
                </c:pt>
                <c:pt idx="2827">
                  <c:v>11.3</c:v>
                </c:pt>
                <c:pt idx="2828">
                  <c:v>11.4</c:v>
                </c:pt>
                <c:pt idx="2829">
                  <c:v>11</c:v>
                </c:pt>
                <c:pt idx="2830">
                  <c:v>11</c:v>
                </c:pt>
                <c:pt idx="2831">
                  <c:v>11.2</c:v>
                </c:pt>
                <c:pt idx="2832">
                  <c:v>10.9</c:v>
                </c:pt>
                <c:pt idx="2833">
                  <c:v>10.8</c:v>
                </c:pt>
                <c:pt idx="2834">
                  <c:v>10.8</c:v>
                </c:pt>
                <c:pt idx="2835">
                  <c:v>10.7</c:v>
                </c:pt>
                <c:pt idx="2836">
                  <c:v>10.8</c:v>
                </c:pt>
                <c:pt idx="2837">
                  <c:v>10.8</c:v>
                </c:pt>
                <c:pt idx="2838">
                  <c:v>10.6</c:v>
                </c:pt>
                <c:pt idx="2839">
                  <c:v>10.6</c:v>
                </c:pt>
                <c:pt idx="2840">
                  <c:v>10.5</c:v>
                </c:pt>
                <c:pt idx="2841">
                  <c:v>10.5</c:v>
                </c:pt>
                <c:pt idx="2842">
                  <c:v>10.5</c:v>
                </c:pt>
                <c:pt idx="2843">
                  <c:v>10.3</c:v>
                </c:pt>
                <c:pt idx="2844">
                  <c:v>10.4</c:v>
                </c:pt>
                <c:pt idx="2845">
                  <c:v>10.3</c:v>
                </c:pt>
                <c:pt idx="2846">
                  <c:v>10.3</c:v>
                </c:pt>
                <c:pt idx="2847">
                  <c:v>10.1</c:v>
                </c:pt>
                <c:pt idx="2848">
                  <c:v>10.2</c:v>
                </c:pt>
                <c:pt idx="2849">
                  <c:v>10.1</c:v>
                </c:pt>
                <c:pt idx="2850">
                  <c:v>10.1</c:v>
                </c:pt>
                <c:pt idx="2851">
                  <c:v>10.1</c:v>
                </c:pt>
                <c:pt idx="2852">
                  <c:v>10.1</c:v>
                </c:pt>
                <c:pt idx="2853">
                  <c:v>10.1</c:v>
                </c:pt>
                <c:pt idx="2854">
                  <c:v>10.1</c:v>
                </c:pt>
                <c:pt idx="2855">
                  <c:v>9.9</c:v>
                </c:pt>
                <c:pt idx="2856">
                  <c:v>9.7</c:v>
                </c:pt>
                <c:pt idx="2857">
                  <c:v>9.4</c:v>
                </c:pt>
                <c:pt idx="2858">
                  <c:v>9.2</c:v>
                </c:pt>
                <c:pt idx="2859">
                  <c:v>8.9</c:v>
                </c:pt>
                <c:pt idx="2860">
                  <c:v>8.7</c:v>
                </c:pt>
                <c:pt idx="2861">
                  <c:v>8.4</c:v>
                </c:pt>
                <c:pt idx="2862">
                  <c:v>8.1</c:v>
                </c:pt>
                <c:pt idx="2863">
                  <c:v>8</c:v>
                </c:pt>
                <c:pt idx="2864">
                  <c:v>7.9</c:v>
                </c:pt>
                <c:pt idx="2865">
                  <c:v>7.7</c:v>
                </c:pt>
                <c:pt idx="2866">
                  <c:v>7.7</c:v>
                </c:pt>
                <c:pt idx="2867">
                  <c:v>7.1</c:v>
                </c:pt>
                <c:pt idx="2868">
                  <c:v>7</c:v>
                </c:pt>
                <c:pt idx="2869">
                  <c:v>7</c:v>
                </c:pt>
                <c:pt idx="2870">
                  <c:v>6.8</c:v>
                </c:pt>
                <c:pt idx="2871">
                  <c:v>6.7</c:v>
                </c:pt>
                <c:pt idx="2872">
                  <c:v>6.6</c:v>
                </c:pt>
                <c:pt idx="2873">
                  <c:v>6.3</c:v>
                </c:pt>
                <c:pt idx="2874">
                  <c:v>5.9</c:v>
                </c:pt>
                <c:pt idx="2875">
                  <c:v>5.7</c:v>
                </c:pt>
                <c:pt idx="2876">
                  <c:v>5.8</c:v>
                </c:pt>
                <c:pt idx="2877">
                  <c:v>5.8</c:v>
                </c:pt>
                <c:pt idx="2878">
                  <c:v>5.8</c:v>
                </c:pt>
                <c:pt idx="2879">
                  <c:v>5.7</c:v>
                </c:pt>
                <c:pt idx="2880">
                  <c:v>5.5</c:v>
                </c:pt>
                <c:pt idx="2881">
                  <c:v>5.4</c:v>
                </c:pt>
                <c:pt idx="2882">
                  <c:v>5.2</c:v>
                </c:pt>
                <c:pt idx="2883">
                  <c:v>5.2</c:v>
                </c:pt>
                <c:pt idx="2884">
                  <c:v>5.1</c:v>
                </c:pt>
                <c:pt idx="2885">
                  <c:v>5</c:v>
                </c:pt>
                <c:pt idx="2886">
                  <c:v>5.2</c:v>
                </c:pt>
                <c:pt idx="2887">
                  <c:v>5.1</c:v>
                </c:pt>
                <c:pt idx="2888">
                  <c:v>5.1</c:v>
                </c:pt>
                <c:pt idx="2889">
                  <c:v>5</c:v>
                </c:pt>
                <c:pt idx="2890">
                  <c:v>5.1</c:v>
                </c:pt>
                <c:pt idx="2891">
                  <c:v>5</c:v>
                </c:pt>
                <c:pt idx="2892">
                  <c:v>5.1</c:v>
                </c:pt>
                <c:pt idx="2893">
                  <c:v>5.2</c:v>
                </c:pt>
                <c:pt idx="2894">
                  <c:v>4.8</c:v>
                </c:pt>
                <c:pt idx="2895">
                  <c:v>4.6</c:v>
                </c:pt>
                <c:pt idx="2896">
                  <c:v>5</c:v>
                </c:pt>
                <c:pt idx="2897">
                  <c:v>5</c:v>
                </c:pt>
                <c:pt idx="2898">
                  <c:v>5.1</c:v>
                </c:pt>
                <c:pt idx="2899">
                  <c:v>4.8</c:v>
                </c:pt>
                <c:pt idx="2900">
                  <c:v>5</c:v>
                </c:pt>
                <c:pt idx="2901">
                  <c:v>5.5</c:v>
                </c:pt>
                <c:pt idx="2902">
                  <c:v>5.5</c:v>
                </c:pt>
                <c:pt idx="2903">
                  <c:v>5.5</c:v>
                </c:pt>
                <c:pt idx="2904">
                  <c:v>5.1</c:v>
                </c:pt>
                <c:pt idx="2905">
                  <c:v>5.7</c:v>
                </c:pt>
                <c:pt idx="2906">
                  <c:v>5.7</c:v>
                </c:pt>
                <c:pt idx="2907">
                  <c:v>5.9</c:v>
                </c:pt>
                <c:pt idx="2908">
                  <c:v>6</c:v>
                </c:pt>
                <c:pt idx="2909">
                  <c:v>6.1</c:v>
                </c:pt>
                <c:pt idx="2910">
                  <c:v>5.5</c:v>
                </c:pt>
                <c:pt idx="2911">
                  <c:v>5.8</c:v>
                </c:pt>
                <c:pt idx="2912">
                  <c:v>6</c:v>
                </c:pt>
                <c:pt idx="2913">
                  <c:v>5.9</c:v>
                </c:pt>
                <c:pt idx="2914">
                  <c:v>6.2</c:v>
                </c:pt>
                <c:pt idx="2915">
                  <c:v>6.4</c:v>
                </c:pt>
                <c:pt idx="2916">
                  <c:v>7</c:v>
                </c:pt>
                <c:pt idx="2917">
                  <c:v>7.4</c:v>
                </c:pt>
                <c:pt idx="2918">
                  <c:v>7.6</c:v>
                </c:pt>
                <c:pt idx="2919">
                  <c:v>8.2</c:v>
                </c:pt>
                <c:pt idx="2920">
                  <c:v>8.5</c:v>
                </c:pt>
                <c:pt idx="2921">
                  <c:v>8.9</c:v>
                </c:pt>
                <c:pt idx="2922">
                  <c:v>9.3</c:v>
                </c:pt>
                <c:pt idx="2923">
                  <c:v>9.7</c:v>
                </c:pt>
                <c:pt idx="2924">
                  <c:v>10.1</c:v>
                </c:pt>
                <c:pt idx="2925">
                  <c:v>10</c:v>
                </c:pt>
                <c:pt idx="2926">
                  <c:v>10.5</c:v>
                </c:pt>
                <c:pt idx="2927">
                  <c:v>10.9</c:v>
                </c:pt>
                <c:pt idx="2928">
                  <c:v>10.8</c:v>
                </c:pt>
                <c:pt idx="2929">
                  <c:v>10.9</c:v>
                </c:pt>
                <c:pt idx="2930">
                  <c:v>10.6</c:v>
                </c:pt>
                <c:pt idx="2931">
                  <c:v>10.8</c:v>
                </c:pt>
                <c:pt idx="2932">
                  <c:v>10.3</c:v>
                </c:pt>
                <c:pt idx="2933">
                  <c:v>10.6</c:v>
                </c:pt>
                <c:pt idx="2934">
                  <c:v>10.9</c:v>
                </c:pt>
                <c:pt idx="2935">
                  <c:v>10.7</c:v>
                </c:pt>
                <c:pt idx="2936">
                  <c:v>10.9</c:v>
                </c:pt>
                <c:pt idx="2937">
                  <c:v>11</c:v>
                </c:pt>
                <c:pt idx="2938">
                  <c:v>11.1</c:v>
                </c:pt>
                <c:pt idx="2939">
                  <c:v>11.3</c:v>
                </c:pt>
                <c:pt idx="2940">
                  <c:v>11.8</c:v>
                </c:pt>
                <c:pt idx="2941">
                  <c:v>11.5</c:v>
                </c:pt>
                <c:pt idx="2942">
                  <c:v>11.4</c:v>
                </c:pt>
                <c:pt idx="2943">
                  <c:v>12.2</c:v>
                </c:pt>
                <c:pt idx="2944">
                  <c:v>12.2</c:v>
                </c:pt>
                <c:pt idx="2945">
                  <c:v>12.4</c:v>
                </c:pt>
                <c:pt idx="2946">
                  <c:v>12.1</c:v>
                </c:pt>
                <c:pt idx="2947">
                  <c:v>12.5</c:v>
                </c:pt>
                <c:pt idx="2948">
                  <c:v>12.1</c:v>
                </c:pt>
                <c:pt idx="2949">
                  <c:v>11.9</c:v>
                </c:pt>
                <c:pt idx="2950">
                  <c:v>12.8</c:v>
                </c:pt>
                <c:pt idx="2951">
                  <c:v>12</c:v>
                </c:pt>
                <c:pt idx="2952">
                  <c:v>12</c:v>
                </c:pt>
                <c:pt idx="2953">
                  <c:v>12</c:v>
                </c:pt>
                <c:pt idx="2954">
                  <c:v>12.5</c:v>
                </c:pt>
                <c:pt idx="2955">
                  <c:v>12.1</c:v>
                </c:pt>
                <c:pt idx="2956">
                  <c:v>12.5</c:v>
                </c:pt>
                <c:pt idx="2957">
                  <c:v>13.2</c:v>
                </c:pt>
                <c:pt idx="2958">
                  <c:v>12.5</c:v>
                </c:pt>
                <c:pt idx="2959">
                  <c:v>12.7</c:v>
                </c:pt>
                <c:pt idx="2960">
                  <c:v>13</c:v>
                </c:pt>
                <c:pt idx="2961">
                  <c:v>12.6</c:v>
                </c:pt>
                <c:pt idx="2962">
                  <c:v>12.6</c:v>
                </c:pt>
                <c:pt idx="2963">
                  <c:v>12.7</c:v>
                </c:pt>
                <c:pt idx="2964">
                  <c:v>12.7</c:v>
                </c:pt>
                <c:pt idx="2965">
                  <c:v>12.7</c:v>
                </c:pt>
                <c:pt idx="2966">
                  <c:v>12.8</c:v>
                </c:pt>
                <c:pt idx="2967">
                  <c:v>12.8</c:v>
                </c:pt>
                <c:pt idx="2968">
                  <c:v>12.8</c:v>
                </c:pt>
                <c:pt idx="2969">
                  <c:v>13.1</c:v>
                </c:pt>
                <c:pt idx="2970">
                  <c:v>13.3</c:v>
                </c:pt>
                <c:pt idx="2971">
                  <c:v>12.8</c:v>
                </c:pt>
                <c:pt idx="2972">
                  <c:v>12.7</c:v>
                </c:pt>
                <c:pt idx="2973">
                  <c:v>12.8</c:v>
                </c:pt>
                <c:pt idx="2974">
                  <c:v>12.8</c:v>
                </c:pt>
                <c:pt idx="2975">
                  <c:v>12.9</c:v>
                </c:pt>
                <c:pt idx="2976">
                  <c:v>12.6</c:v>
                </c:pt>
                <c:pt idx="2977">
                  <c:v>12.8</c:v>
                </c:pt>
                <c:pt idx="2978">
                  <c:v>12.7</c:v>
                </c:pt>
                <c:pt idx="2979">
                  <c:v>12.5</c:v>
                </c:pt>
                <c:pt idx="2980">
                  <c:v>12.7</c:v>
                </c:pt>
                <c:pt idx="2981">
                  <c:v>12.6</c:v>
                </c:pt>
                <c:pt idx="2982">
                  <c:v>12.3</c:v>
                </c:pt>
                <c:pt idx="2983">
                  <c:v>12.1</c:v>
                </c:pt>
                <c:pt idx="2984">
                  <c:v>12.2</c:v>
                </c:pt>
                <c:pt idx="2985">
                  <c:v>12.1</c:v>
                </c:pt>
                <c:pt idx="2986">
                  <c:v>12</c:v>
                </c:pt>
                <c:pt idx="2987">
                  <c:v>11.9</c:v>
                </c:pt>
                <c:pt idx="2988">
                  <c:v>11.9</c:v>
                </c:pt>
                <c:pt idx="2989">
                  <c:v>11.7</c:v>
                </c:pt>
                <c:pt idx="2990">
                  <c:v>11.6</c:v>
                </c:pt>
                <c:pt idx="2991">
                  <c:v>11.5</c:v>
                </c:pt>
                <c:pt idx="2992">
                  <c:v>11.3</c:v>
                </c:pt>
                <c:pt idx="2993">
                  <c:v>11.2</c:v>
                </c:pt>
                <c:pt idx="2994">
                  <c:v>11.1</c:v>
                </c:pt>
                <c:pt idx="2995">
                  <c:v>10.9</c:v>
                </c:pt>
                <c:pt idx="2996">
                  <c:v>10.8</c:v>
                </c:pt>
                <c:pt idx="2997">
                  <c:v>10.7</c:v>
                </c:pt>
                <c:pt idx="2998">
                  <c:v>10.6</c:v>
                </c:pt>
                <c:pt idx="2999">
                  <c:v>10.4</c:v>
                </c:pt>
                <c:pt idx="3000">
                  <c:v>10.4</c:v>
                </c:pt>
                <c:pt idx="3001">
                  <c:v>10.7</c:v>
                </c:pt>
                <c:pt idx="3002">
                  <c:v>11</c:v>
                </c:pt>
                <c:pt idx="3003">
                  <c:v>11</c:v>
                </c:pt>
                <c:pt idx="3004">
                  <c:v>10.6</c:v>
                </c:pt>
                <c:pt idx="3005">
                  <c:v>10.1</c:v>
                </c:pt>
                <c:pt idx="3006">
                  <c:v>9.9</c:v>
                </c:pt>
                <c:pt idx="3007">
                  <c:v>9.8</c:v>
                </c:pt>
                <c:pt idx="3008">
                  <c:v>9.6</c:v>
                </c:pt>
                <c:pt idx="3009">
                  <c:v>9.5</c:v>
                </c:pt>
                <c:pt idx="3010">
                  <c:v>8.9</c:v>
                </c:pt>
                <c:pt idx="3011">
                  <c:v>8.8</c:v>
                </c:pt>
                <c:pt idx="3012">
                  <c:v>8.7</c:v>
                </c:pt>
                <c:pt idx="3013">
                  <c:v>9</c:v>
                </c:pt>
                <c:pt idx="3014">
                  <c:v>8.6</c:v>
                </c:pt>
                <c:pt idx="3015">
                  <c:v>8.5</c:v>
                </c:pt>
                <c:pt idx="3016">
                  <c:v>8.3</c:v>
                </c:pt>
                <c:pt idx="3017">
                  <c:v>8.6</c:v>
                </c:pt>
                <c:pt idx="3018">
                  <c:v>8.8</c:v>
                </c:pt>
                <c:pt idx="3019">
                  <c:v>9.2</c:v>
                </c:pt>
                <c:pt idx="3020">
                  <c:v>9.4</c:v>
                </c:pt>
                <c:pt idx="3021">
                  <c:v>8.4</c:v>
                </c:pt>
                <c:pt idx="3022">
                  <c:v>8.1</c:v>
                </c:pt>
                <c:pt idx="3023">
                  <c:v>8</c:v>
                </c:pt>
                <c:pt idx="3024">
                  <c:v>7.7</c:v>
                </c:pt>
                <c:pt idx="3025">
                  <c:v>7.8</c:v>
                </c:pt>
                <c:pt idx="3026">
                  <c:v>7.6</c:v>
                </c:pt>
                <c:pt idx="3027">
                  <c:v>7.4</c:v>
                </c:pt>
                <c:pt idx="3028">
                  <c:v>7.5</c:v>
                </c:pt>
                <c:pt idx="3029">
                  <c:v>7.6</c:v>
                </c:pt>
                <c:pt idx="3030">
                  <c:v>7.5</c:v>
                </c:pt>
                <c:pt idx="3031">
                  <c:v>7.2</c:v>
                </c:pt>
                <c:pt idx="3032">
                  <c:v>7</c:v>
                </c:pt>
                <c:pt idx="3033">
                  <c:v>6.9</c:v>
                </c:pt>
                <c:pt idx="3034">
                  <c:v>7.1</c:v>
                </c:pt>
                <c:pt idx="3035">
                  <c:v>7.1</c:v>
                </c:pt>
                <c:pt idx="3036">
                  <c:v>7</c:v>
                </c:pt>
                <c:pt idx="3037">
                  <c:v>6.9</c:v>
                </c:pt>
                <c:pt idx="3038">
                  <c:v>6.5</c:v>
                </c:pt>
                <c:pt idx="3039">
                  <c:v>6.3</c:v>
                </c:pt>
                <c:pt idx="3040">
                  <c:v>6.2</c:v>
                </c:pt>
                <c:pt idx="3041">
                  <c:v>6.1</c:v>
                </c:pt>
                <c:pt idx="3042">
                  <c:v>6</c:v>
                </c:pt>
                <c:pt idx="3043">
                  <c:v>6.1</c:v>
                </c:pt>
                <c:pt idx="3044">
                  <c:v>5.9</c:v>
                </c:pt>
                <c:pt idx="3045">
                  <c:v>5.6</c:v>
                </c:pt>
                <c:pt idx="3046">
                  <c:v>5.6</c:v>
                </c:pt>
                <c:pt idx="3047">
                  <c:v>5.6</c:v>
                </c:pt>
                <c:pt idx="3048">
                  <c:v>5.5</c:v>
                </c:pt>
                <c:pt idx="3049">
                  <c:v>5.4</c:v>
                </c:pt>
                <c:pt idx="3050">
                  <c:v>5.4</c:v>
                </c:pt>
                <c:pt idx="3051">
                  <c:v>5.7</c:v>
                </c:pt>
                <c:pt idx="3052">
                  <c:v>5.4</c:v>
                </c:pt>
                <c:pt idx="3053">
                  <c:v>5.9</c:v>
                </c:pt>
                <c:pt idx="3054">
                  <c:v>5.9</c:v>
                </c:pt>
                <c:pt idx="3055">
                  <c:v>6.1</c:v>
                </c:pt>
                <c:pt idx="3056">
                  <c:v>6.1</c:v>
                </c:pt>
                <c:pt idx="3057">
                  <c:v>6.4</c:v>
                </c:pt>
                <c:pt idx="3058">
                  <c:v>6.7</c:v>
                </c:pt>
                <c:pt idx="3059">
                  <c:v>7.2</c:v>
                </c:pt>
                <c:pt idx="3060">
                  <c:v>7.9</c:v>
                </c:pt>
                <c:pt idx="3061">
                  <c:v>8.4</c:v>
                </c:pt>
                <c:pt idx="3062">
                  <c:v>8.7</c:v>
                </c:pt>
                <c:pt idx="3063">
                  <c:v>9.4</c:v>
                </c:pt>
                <c:pt idx="3064">
                  <c:v>9.7</c:v>
                </c:pt>
                <c:pt idx="3065">
                  <c:v>10.3</c:v>
                </c:pt>
                <c:pt idx="3066">
                  <c:v>11.2</c:v>
                </c:pt>
                <c:pt idx="3067">
                  <c:v>11.5</c:v>
                </c:pt>
                <c:pt idx="3068">
                  <c:v>11.9</c:v>
                </c:pt>
                <c:pt idx="3069">
                  <c:v>12.5</c:v>
                </c:pt>
                <c:pt idx="3070">
                  <c:v>13.1</c:v>
                </c:pt>
                <c:pt idx="3071">
                  <c:v>14</c:v>
                </c:pt>
                <c:pt idx="3072">
                  <c:v>14.6</c:v>
                </c:pt>
                <c:pt idx="3073">
                  <c:v>15.2</c:v>
                </c:pt>
                <c:pt idx="3074">
                  <c:v>12.8</c:v>
                </c:pt>
                <c:pt idx="3075">
                  <c:v>12.5</c:v>
                </c:pt>
                <c:pt idx="3076">
                  <c:v>13</c:v>
                </c:pt>
                <c:pt idx="3077">
                  <c:v>13.3</c:v>
                </c:pt>
                <c:pt idx="3078">
                  <c:v>14</c:v>
                </c:pt>
                <c:pt idx="3079">
                  <c:v>15.1</c:v>
                </c:pt>
                <c:pt idx="3080">
                  <c:v>14.8</c:v>
                </c:pt>
                <c:pt idx="3081">
                  <c:v>14.9</c:v>
                </c:pt>
                <c:pt idx="3082">
                  <c:v>15.6</c:v>
                </c:pt>
                <c:pt idx="3083">
                  <c:v>15.6</c:v>
                </c:pt>
                <c:pt idx="3084">
                  <c:v>14.9</c:v>
                </c:pt>
                <c:pt idx="3085">
                  <c:v>15.4</c:v>
                </c:pt>
                <c:pt idx="3086">
                  <c:v>16.1</c:v>
                </c:pt>
                <c:pt idx="3087">
                  <c:v>15.4</c:v>
                </c:pt>
                <c:pt idx="3088">
                  <c:v>15.4</c:v>
                </c:pt>
                <c:pt idx="3089">
                  <c:v>15.8</c:v>
                </c:pt>
                <c:pt idx="3090">
                  <c:v>15.6</c:v>
                </c:pt>
                <c:pt idx="3091">
                  <c:v>16.3</c:v>
                </c:pt>
                <c:pt idx="3092">
                  <c:v>15.3</c:v>
                </c:pt>
                <c:pt idx="3093">
                  <c:v>16.4</c:v>
                </c:pt>
                <c:pt idx="3094">
                  <c:v>15.8</c:v>
                </c:pt>
                <c:pt idx="3095">
                  <c:v>15.9</c:v>
                </c:pt>
                <c:pt idx="3096">
                  <c:v>16.4</c:v>
                </c:pt>
                <c:pt idx="3097">
                  <c:v>16.5</c:v>
                </c:pt>
                <c:pt idx="3098">
                  <c:v>17.2</c:v>
                </c:pt>
                <c:pt idx="3099">
                  <c:v>17</c:v>
                </c:pt>
                <c:pt idx="3100">
                  <c:v>17.6</c:v>
                </c:pt>
                <c:pt idx="3101">
                  <c:v>17.7</c:v>
                </c:pt>
                <c:pt idx="3102">
                  <c:v>18</c:v>
                </c:pt>
                <c:pt idx="3103">
                  <c:v>16.6</c:v>
                </c:pt>
                <c:pt idx="3104">
                  <c:v>16.1</c:v>
                </c:pt>
                <c:pt idx="3105">
                  <c:v>15.6</c:v>
                </c:pt>
                <c:pt idx="3106">
                  <c:v>15.6</c:v>
                </c:pt>
                <c:pt idx="3107">
                  <c:v>15.2</c:v>
                </c:pt>
                <c:pt idx="3108">
                  <c:v>16</c:v>
                </c:pt>
                <c:pt idx="3109">
                  <c:v>16.1</c:v>
                </c:pt>
                <c:pt idx="3110">
                  <c:v>16.1</c:v>
                </c:pt>
                <c:pt idx="3111">
                  <c:v>17.1</c:v>
                </c:pt>
                <c:pt idx="3112">
                  <c:v>16.4</c:v>
                </c:pt>
                <c:pt idx="3113">
                  <c:v>16</c:v>
                </c:pt>
                <c:pt idx="3114">
                  <c:v>16.5</c:v>
                </c:pt>
                <c:pt idx="3115">
                  <c:v>16.3</c:v>
                </c:pt>
                <c:pt idx="3116">
                  <c:v>16</c:v>
                </c:pt>
                <c:pt idx="3117">
                  <c:v>16.4</c:v>
                </c:pt>
                <c:pt idx="3118">
                  <c:v>15.7</c:v>
                </c:pt>
                <c:pt idx="3119">
                  <c:v>15.4</c:v>
                </c:pt>
                <c:pt idx="3120">
                  <c:v>15.8</c:v>
                </c:pt>
                <c:pt idx="3121">
                  <c:v>15.5</c:v>
                </c:pt>
                <c:pt idx="3122">
                  <c:v>15.4</c:v>
                </c:pt>
                <c:pt idx="3123">
                  <c:v>15.3</c:v>
                </c:pt>
                <c:pt idx="3124">
                  <c:v>15.9</c:v>
                </c:pt>
                <c:pt idx="3125">
                  <c:v>15.6</c:v>
                </c:pt>
                <c:pt idx="3126">
                  <c:v>15.8</c:v>
                </c:pt>
                <c:pt idx="3127">
                  <c:v>15.4</c:v>
                </c:pt>
                <c:pt idx="3128">
                  <c:v>15.1</c:v>
                </c:pt>
                <c:pt idx="3129">
                  <c:v>14.9</c:v>
                </c:pt>
                <c:pt idx="3130">
                  <c:v>14.5</c:v>
                </c:pt>
                <c:pt idx="3131">
                  <c:v>14.4</c:v>
                </c:pt>
                <c:pt idx="3132">
                  <c:v>14.1</c:v>
                </c:pt>
                <c:pt idx="3133">
                  <c:v>13.8</c:v>
                </c:pt>
                <c:pt idx="3134">
                  <c:v>13.7</c:v>
                </c:pt>
                <c:pt idx="3135">
                  <c:v>13.5</c:v>
                </c:pt>
                <c:pt idx="3136">
                  <c:v>13.4</c:v>
                </c:pt>
                <c:pt idx="3137">
                  <c:v>13.3</c:v>
                </c:pt>
                <c:pt idx="3138">
                  <c:v>13.1</c:v>
                </c:pt>
                <c:pt idx="3139">
                  <c:v>13</c:v>
                </c:pt>
                <c:pt idx="3140">
                  <c:v>12.9</c:v>
                </c:pt>
                <c:pt idx="3141">
                  <c:v>12.9</c:v>
                </c:pt>
                <c:pt idx="3142">
                  <c:v>12.8</c:v>
                </c:pt>
                <c:pt idx="3143">
                  <c:v>12.8</c:v>
                </c:pt>
                <c:pt idx="3144">
                  <c:v>12.9</c:v>
                </c:pt>
                <c:pt idx="3145">
                  <c:v>13.1</c:v>
                </c:pt>
                <c:pt idx="3146">
                  <c:v>12.7</c:v>
                </c:pt>
                <c:pt idx="3147">
                  <c:v>12.2</c:v>
                </c:pt>
                <c:pt idx="3148">
                  <c:v>12</c:v>
                </c:pt>
                <c:pt idx="3149">
                  <c:v>11.8</c:v>
                </c:pt>
                <c:pt idx="3150">
                  <c:v>11.4</c:v>
                </c:pt>
                <c:pt idx="3151">
                  <c:v>11.3</c:v>
                </c:pt>
                <c:pt idx="3152">
                  <c:v>11</c:v>
                </c:pt>
                <c:pt idx="3153">
                  <c:v>11</c:v>
                </c:pt>
                <c:pt idx="3154">
                  <c:v>10.8</c:v>
                </c:pt>
                <c:pt idx="3155">
                  <c:v>10.5</c:v>
                </c:pt>
                <c:pt idx="3156">
                  <c:v>10.3</c:v>
                </c:pt>
                <c:pt idx="3157">
                  <c:v>10.3</c:v>
                </c:pt>
                <c:pt idx="3158">
                  <c:v>10.1</c:v>
                </c:pt>
                <c:pt idx="3159">
                  <c:v>10.1</c:v>
                </c:pt>
                <c:pt idx="3160">
                  <c:v>9.9</c:v>
                </c:pt>
                <c:pt idx="3161">
                  <c:v>9.9</c:v>
                </c:pt>
                <c:pt idx="3162">
                  <c:v>9.9</c:v>
                </c:pt>
                <c:pt idx="3163">
                  <c:v>9.8</c:v>
                </c:pt>
                <c:pt idx="3164">
                  <c:v>9.6</c:v>
                </c:pt>
                <c:pt idx="3165">
                  <c:v>9.5</c:v>
                </c:pt>
                <c:pt idx="3166">
                  <c:v>9.4</c:v>
                </c:pt>
                <c:pt idx="3167">
                  <c:v>9.4</c:v>
                </c:pt>
                <c:pt idx="3168">
                  <c:v>9.6</c:v>
                </c:pt>
                <c:pt idx="3169">
                  <c:v>9.5</c:v>
                </c:pt>
                <c:pt idx="3170">
                  <c:v>9.4</c:v>
                </c:pt>
                <c:pt idx="3171">
                  <c:v>9.6</c:v>
                </c:pt>
                <c:pt idx="3172">
                  <c:v>9.9</c:v>
                </c:pt>
                <c:pt idx="3173">
                  <c:v>9.2</c:v>
                </c:pt>
                <c:pt idx="3174">
                  <c:v>9.3</c:v>
                </c:pt>
                <c:pt idx="3175">
                  <c:v>9.6</c:v>
                </c:pt>
                <c:pt idx="3176">
                  <c:v>9.6</c:v>
                </c:pt>
                <c:pt idx="3177">
                  <c:v>9.5</c:v>
                </c:pt>
                <c:pt idx="3178">
                  <c:v>9.2</c:v>
                </c:pt>
                <c:pt idx="3179">
                  <c:v>9</c:v>
                </c:pt>
                <c:pt idx="3180">
                  <c:v>9.2</c:v>
                </c:pt>
                <c:pt idx="3181">
                  <c:v>8.9</c:v>
                </c:pt>
                <c:pt idx="3182">
                  <c:v>9.1</c:v>
                </c:pt>
                <c:pt idx="3183">
                  <c:v>8.9</c:v>
                </c:pt>
                <c:pt idx="3184">
                  <c:v>9</c:v>
                </c:pt>
                <c:pt idx="3185">
                  <c:v>9</c:v>
                </c:pt>
                <c:pt idx="3186">
                  <c:v>9</c:v>
                </c:pt>
                <c:pt idx="3187">
                  <c:v>9</c:v>
                </c:pt>
                <c:pt idx="3188">
                  <c:v>9</c:v>
                </c:pt>
                <c:pt idx="3189">
                  <c:v>8.9</c:v>
                </c:pt>
                <c:pt idx="3190">
                  <c:v>8.9</c:v>
                </c:pt>
                <c:pt idx="3191">
                  <c:v>8.9</c:v>
                </c:pt>
                <c:pt idx="3192">
                  <c:v>8.9</c:v>
                </c:pt>
                <c:pt idx="3193">
                  <c:v>8.7</c:v>
                </c:pt>
                <c:pt idx="3194">
                  <c:v>8.9</c:v>
                </c:pt>
                <c:pt idx="3195">
                  <c:v>9</c:v>
                </c:pt>
                <c:pt idx="3196">
                  <c:v>8.5</c:v>
                </c:pt>
                <c:pt idx="3197">
                  <c:v>8.4</c:v>
                </c:pt>
                <c:pt idx="3198">
                  <c:v>8.4</c:v>
                </c:pt>
                <c:pt idx="3199">
                  <c:v>8.5</c:v>
                </c:pt>
                <c:pt idx="3200">
                  <c:v>8.6</c:v>
                </c:pt>
                <c:pt idx="3201">
                  <c:v>8.7</c:v>
                </c:pt>
                <c:pt idx="3202">
                  <c:v>8.8</c:v>
                </c:pt>
                <c:pt idx="3203">
                  <c:v>9.2</c:v>
                </c:pt>
                <c:pt idx="3204">
                  <c:v>9.7</c:v>
                </c:pt>
                <c:pt idx="3205">
                  <c:v>10.2</c:v>
                </c:pt>
                <c:pt idx="3206">
                  <c:v>11</c:v>
                </c:pt>
                <c:pt idx="3207">
                  <c:v>12.1</c:v>
                </c:pt>
                <c:pt idx="3208">
                  <c:v>13.1</c:v>
                </c:pt>
                <c:pt idx="3209">
                  <c:v>13</c:v>
                </c:pt>
                <c:pt idx="3210">
                  <c:v>13.1</c:v>
                </c:pt>
                <c:pt idx="3211">
                  <c:v>13</c:v>
                </c:pt>
                <c:pt idx="3212">
                  <c:v>13.5</c:v>
                </c:pt>
                <c:pt idx="3213">
                  <c:v>13.1</c:v>
                </c:pt>
                <c:pt idx="3214">
                  <c:v>13.3</c:v>
                </c:pt>
                <c:pt idx="3215">
                  <c:v>13.4</c:v>
                </c:pt>
                <c:pt idx="3216">
                  <c:v>13.2</c:v>
                </c:pt>
                <c:pt idx="3217">
                  <c:v>13.3</c:v>
                </c:pt>
                <c:pt idx="3218">
                  <c:v>13.1</c:v>
                </c:pt>
                <c:pt idx="3219">
                  <c:v>13.2</c:v>
                </c:pt>
                <c:pt idx="3220">
                  <c:v>13.5</c:v>
                </c:pt>
                <c:pt idx="3221">
                  <c:v>13.7</c:v>
                </c:pt>
                <c:pt idx="3222">
                  <c:v>13.2</c:v>
                </c:pt>
                <c:pt idx="3223">
                  <c:v>13.6</c:v>
                </c:pt>
                <c:pt idx="3224">
                  <c:v>14</c:v>
                </c:pt>
                <c:pt idx="3225">
                  <c:v>14.3</c:v>
                </c:pt>
                <c:pt idx="3226">
                  <c:v>14.8</c:v>
                </c:pt>
                <c:pt idx="3227">
                  <c:v>15</c:v>
                </c:pt>
                <c:pt idx="3228">
                  <c:v>15.3</c:v>
                </c:pt>
                <c:pt idx="3229">
                  <c:v>14.8</c:v>
                </c:pt>
                <c:pt idx="3230">
                  <c:v>14.7</c:v>
                </c:pt>
                <c:pt idx="3231">
                  <c:v>14.1</c:v>
                </c:pt>
                <c:pt idx="3232">
                  <c:v>14.7</c:v>
                </c:pt>
                <c:pt idx="3233">
                  <c:v>14.1</c:v>
                </c:pt>
                <c:pt idx="3234">
                  <c:v>14.5</c:v>
                </c:pt>
                <c:pt idx="3235">
                  <c:v>14.8</c:v>
                </c:pt>
                <c:pt idx="3236">
                  <c:v>15.6</c:v>
                </c:pt>
                <c:pt idx="3237">
                  <c:v>15.8</c:v>
                </c:pt>
                <c:pt idx="3238">
                  <c:v>16.5</c:v>
                </c:pt>
                <c:pt idx="3239">
                  <c:v>16.3</c:v>
                </c:pt>
                <c:pt idx="3240">
                  <c:v>16.9</c:v>
                </c:pt>
                <c:pt idx="3241">
                  <c:v>16.8</c:v>
                </c:pt>
                <c:pt idx="3242">
                  <c:v>17.7</c:v>
                </c:pt>
                <c:pt idx="3243">
                  <c:v>17</c:v>
                </c:pt>
                <c:pt idx="3244">
                  <c:v>17.5</c:v>
                </c:pt>
                <c:pt idx="3245">
                  <c:v>17.1</c:v>
                </c:pt>
                <c:pt idx="3246">
                  <c:v>17.5</c:v>
                </c:pt>
                <c:pt idx="3247">
                  <c:v>18.2</c:v>
                </c:pt>
                <c:pt idx="3248">
                  <c:v>18.3</c:v>
                </c:pt>
                <c:pt idx="3249">
                  <c:v>17.8</c:v>
                </c:pt>
                <c:pt idx="3250">
                  <c:v>17.9</c:v>
                </c:pt>
                <c:pt idx="3251">
                  <c:v>18</c:v>
                </c:pt>
                <c:pt idx="3252">
                  <c:v>18.2</c:v>
                </c:pt>
                <c:pt idx="3253">
                  <c:v>18.1</c:v>
                </c:pt>
                <c:pt idx="3254">
                  <c:v>19</c:v>
                </c:pt>
                <c:pt idx="3255">
                  <c:v>20.8</c:v>
                </c:pt>
                <c:pt idx="3256">
                  <c:v>19.1</c:v>
                </c:pt>
                <c:pt idx="3257">
                  <c:v>19.6</c:v>
                </c:pt>
                <c:pt idx="3258">
                  <c:v>19</c:v>
                </c:pt>
                <c:pt idx="3259">
                  <c:v>19.4</c:v>
                </c:pt>
                <c:pt idx="3260">
                  <c:v>19.4</c:v>
                </c:pt>
                <c:pt idx="3261">
                  <c:v>18.7</c:v>
                </c:pt>
                <c:pt idx="3262">
                  <c:v>17.9</c:v>
                </c:pt>
                <c:pt idx="3263">
                  <c:v>18</c:v>
                </c:pt>
                <c:pt idx="3264">
                  <c:v>18</c:v>
                </c:pt>
                <c:pt idx="3265">
                  <c:v>18.4</c:v>
                </c:pt>
                <c:pt idx="3266">
                  <c:v>17.7</c:v>
                </c:pt>
                <c:pt idx="3267">
                  <c:v>17.7</c:v>
                </c:pt>
                <c:pt idx="3268">
                  <c:v>18</c:v>
                </c:pt>
                <c:pt idx="3269">
                  <c:v>17.4</c:v>
                </c:pt>
                <c:pt idx="3270">
                  <c:v>16.4</c:v>
                </c:pt>
                <c:pt idx="3271">
                  <c:v>15.8</c:v>
                </c:pt>
                <c:pt idx="3272">
                  <c:v>16.1</c:v>
                </c:pt>
                <c:pt idx="3273">
                  <c:v>16.4</c:v>
                </c:pt>
                <c:pt idx="3274">
                  <c:v>15.1</c:v>
                </c:pt>
                <c:pt idx="3275">
                  <c:v>14.7</c:v>
                </c:pt>
                <c:pt idx="3276">
                  <c:v>15</c:v>
                </c:pt>
                <c:pt idx="3277">
                  <c:v>15.1</c:v>
                </c:pt>
                <c:pt idx="3278">
                  <c:v>15.1</c:v>
                </c:pt>
                <c:pt idx="3279">
                  <c:v>15</c:v>
                </c:pt>
                <c:pt idx="3280">
                  <c:v>15.1</c:v>
                </c:pt>
                <c:pt idx="3281">
                  <c:v>15.4</c:v>
                </c:pt>
                <c:pt idx="3282">
                  <c:v>16.1</c:v>
                </c:pt>
                <c:pt idx="3283">
                  <c:v>16.1</c:v>
                </c:pt>
                <c:pt idx="3284">
                  <c:v>15.8</c:v>
                </c:pt>
                <c:pt idx="3285">
                  <c:v>15.9</c:v>
                </c:pt>
                <c:pt idx="3286">
                  <c:v>15.9</c:v>
                </c:pt>
                <c:pt idx="3287">
                  <c:v>16.2</c:v>
                </c:pt>
                <c:pt idx="3288">
                  <c:v>16.4</c:v>
                </c:pt>
                <c:pt idx="3289">
                  <c:v>16.2</c:v>
                </c:pt>
                <c:pt idx="3290">
                  <c:v>15.8</c:v>
                </c:pt>
                <c:pt idx="3291">
                  <c:v>15.6</c:v>
                </c:pt>
                <c:pt idx="3292">
                  <c:v>15.5</c:v>
                </c:pt>
                <c:pt idx="3293">
                  <c:v>15.5</c:v>
                </c:pt>
                <c:pt idx="3294">
                  <c:v>15.3</c:v>
                </c:pt>
                <c:pt idx="3295">
                  <c:v>14.9</c:v>
                </c:pt>
                <c:pt idx="3296">
                  <c:v>14.6</c:v>
                </c:pt>
                <c:pt idx="3297">
                  <c:v>14.6</c:v>
                </c:pt>
                <c:pt idx="3298">
                  <c:v>14.7</c:v>
                </c:pt>
                <c:pt idx="3299">
                  <c:v>14</c:v>
                </c:pt>
                <c:pt idx="3300">
                  <c:v>13.9</c:v>
                </c:pt>
                <c:pt idx="3301">
                  <c:v>13.9</c:v>
                </c:pt>
                <c:pt idx="3302">
                  <c:v>13.6</c:v>
                </c:pt>
                <c:pt idx="3303">
                  <c:v>13.5</c:v>
                </c:pt>
                <c:pt idx="3304">
                  <c:v>13.5</c:v>
                </c:pt>
                <c:pt idx="3305">
                  <c:v>13.3</c:v>
                </c:pt>
                <c:pt idx="3306">
                  <c:v>13.2</c:v>
                </c:pt>
                <c:pt idx="3307">
                  <c:v>13</c:v>
                </c:pt>
                <c:pt idx="3308">
                  <c:v>13</c:v>
                </c:pt>
                <c:pt idx="3309">
                  <c:v>13</c:v>
                </c:pt>
                <c:pt idx="3310">
                  <c:v>13</c:v>
                </c:pt>
                <c:pt idx="3311">
                  <c:v>12.7</c:v>
                </c:pt>
                <c:pt idx="3312">
                  <c:v>12.5</c:v>
                </c:pt>
                <c:pt idx="3313">
                  <c:v>12.6</c:v>
                </c:pt>
                <c:pt idx="3314">
                  <c:v>12.7</c:v>
                </c:pt>
                <c:pt idx="3315">
                  <c:v>12.9</c:v>
                </c:pt>
                <c:pt idx="3316">
                  <c:v>12.9</c:v>
                </c:pt>
                <c:pt idx="3317">
                  <c:v>12.6</c:v>
                </c:pt>
                <c:pt idx="3318">
                  <c:v>12.5</c:v>
                </c:pt>
                <c:pt idx="3319">
                  <c:v>12.4</c:v>
                </c:pt>
                <c:pt idx="3320">
                  <c:v>12.3</c:v>
                </c:pt>
                <c:pt idx="3321">
                  <c:v>12.3</c:v>
                </c:pt>
                <c:pt idx="3322">
                  <c:v>12</c:v>
                </c:pt>
                <c:pt idx="3323">
                  <c:v>11.8</c:v>
                </c:pt>
                <c:pt idx="3324">
                  <c:v>11.8</c:v>
                </c:pt>
                <c:pt idx="3325">
                  <c:v>11.9</c:v>
                </c:pt>
                <c:pt idx="3326">
                  <c:v>12.2</c:v>
                </c:pt>
                <c:pt idx="3327">
                  <c:v>11.7</c:v>
                </c:pt>
                <c:pt idx="3328">
                  <c:v>11.5</c:v>
                </c:pt>
                <c:pt idx="3329">
                  <c:v>11.5</c:v>
                </c:pt>
                <c:pt idx="3330">
                  <c:v>11.4</c:v>
                </c:pt>
                <c:pt idx="3331">
                  <c:v>11.6</c:v>
                </c:pt>
                <c:pt idx="3332">
                  <c:v>11.7</c:v>
                </c:pt>
                <c:pt idx="3333">
                  <c:v>11.7</c:v>
                </c:pt>
                <c:pt idx="3334">
                  <c:v>11.8</c:v>
                </c:pt>
                <c:pt idx="3335">
                  <c:v>11.6</c:v>
                </c:pt>
                <c:pt idx="3336">
                  <c:v>11.1</c:v>
                </c:pt>
                <c:pt idx="3337">
                  <c:v>10.8</c:v>
                </c:pt>
                <c:pt idx="3338">
                  <c:v>10.9</c:v>
                </c:pt>
                <c:pt idx="3339">
                  <c:v>11.3</c:v>
                </c:pt>
                <c:pt idx="3340">
                  <c:v>11.4</c:v>
                </c:pt>
                <c:pt idx="3341">
                  <c:v>11</c:v>
                </c:pt>
                <c:pt idx="3342">
                  <c:v>11.2</c:v>
                </c:pt>
                <c:pt idx="3343">
                  <c:v>11.2</c:v>
                </c:pt>
                <c:pt idx="3344">
                  <c:v>11.3</c:v>
                </c:pt>
                <c:pt idx="3345">
                  <c:v>11.3</c:v>
                </c:pt>
                <c:pt idx="3346">
                  <c:v>11.3</c:v>
                </c:pt>
                <c:pt idx="3347">
                  <c:v>12.2</c:v>
                </c:pt>
                <c:pt idx="3348">
                  <c:v>12.9</c:v>
                </c:pt>
                <c:pt idx="3349">
                  <c:v>13.1</c:v>
                </c:pt>
                <c:pt idx="3350">
                  <c:v>12.5</c:v>
                </c:pt>
                <c:pt idx="3351">
                  <c:v>13.2</c:v>
                </c:pt>
                <c:pt idx="3352">
                  <c:v>13.8</c:v>
                </c:pt>
                <c:pt idx="3353">
                  <c:v>14.6</c:v>
                </c:pt>
                <c:pt idx="3354">
                  <c:v>13.7</c:v>
                </c:pt>
                <c:pt idx="3355">
                  <c:v>14.3</c:v>
                </c:pt>
                <c:pt idx="3356">
                  <c:v>14.8</c:v>
                </c:pt>
                <c:pt idx="3357">
                  <c:v>14.9</c:v>
                </c:pt>
                <c:pt idx="3358">
                  <c:v>14.5</c:v>
                </c:pt>
                <c:pt idx="3359">
                  <c:v>14.3</c:v>
                </c:pt>
                <c:pt idx="3360">
                  <c:v>14.4</c:v>
                </c:pt>
                <c:pt idx="3361">
                  <c:v>15.3</c:v>
                </c:pt>
                <c:pt idx="3362">
                  <c:v>15.9</c:v>
                </c:pt>
                <c:pt idx="3363">
                  <c:v>14.6</c:v>
                </c:pt>
                <c:pt idx="3364">
                  <c:v>14.7</c:v>
                </c:pt>
                <c:pt idx="3365">
                  <c:v>15.8</c:v>
                </c:pt>
                <c:pt idx="3366">
                  <c:v>16.7</c:v>
                </c:pt>
                <c:pt idx="3367">
                  <c:v>15.5</c:v>
                </c:pt>
                <c:pt idx="3368">
                  <c:v>16.5</c:v>
                </c:pt>
                <c:pt idx="3369">
                  <c:v>17.1</c:v>
                </c:pt>
                <c:pt idx="3370">
                  <c:v>15.5</c:v>
                </c:pt>
                <c:pt idx="3371">
                  <c:v>16.6</c:v>
                </c:pt>
                <c:pt idx="3372">
                  <c:v>18.7</c:v>
                </c:pt>
                <c:pt idx="3373">
                  <c:v>19.7</c:v>
                </c:pt>
                <c:pt idx="3374">
                  <c:v>20</c:v>
                </c:pt>
                <c:pt idx="3375">
                  <c:v>19.8</c:v>
                </c:pt>
                <c:pt idx="3376">
                  <c:v>19.6</c:v>
                </c:pt>
                <c:pt idx="3377">
                  <c:v>19.7</c:v>
                </c:pt>
                <c:pt idx="3378">
                  <c:v>19.2</c:v>
                </c:pt>
                <c:pt idx="3379">
                  <c:v>19.3</c:v>
                </c:pt>
                <c:pt idx="3380">
                  <c:v>19.3</c:v>
                </c:pt>
                <c:pt idx="3381">
                  <c:v>19</c:v>
                </c:pt>
                <c:pt idx="3382">
                  <c:v>18.7</c:v>
                </c:pt>
                <c:pt idx="3383">
                  <c:v>18.3</c:v>
                </c:pt>
                <c:pt idx="3384">
                  <c:v>17.7</c:v>
                </c:pt>
                <c:pt idx="3385">
                  <c:v>17.2</c:v>
                </c:pt>
                <c:pt idx="3386">
                  <c:v>17.1</c:v>
                </c:pt>
                <c:pt idx="3387">
                  <c:v>16.8</c:v>
                </c:pt>
                <c:pt idx="3388">
                  <c:v>16.7</c:v>
                </c:pt>
                <c:pt idx="3389">
                  <c:v>16.1</c:v>
                </c:pt>
                <c:pt idx="3390">
                  <c:v>16</c:v>
                </c:pt>
                <c:pt idx="3391">
                  <c:v>16.5</c:v>
                </c:pt>
                <c:pt idx="3392">
                  <c:v>17.4</c:v>
                </c:pt>
                <c:pt idx="3393">
                  <c:v>18</c:v>
                </c:pt>
                <c:pt idx="3394">
                  <c:v>18.9</c:v>
                </c:pt>
                <c:pt idx="3395">
                  <c:v>19.1</c:v>
                </c:pt>
                <c:pt idx="3396">
                  <c:v>19.2</c:v>
                </c:pt>
                <c:pt idx="3397">
                  <c:v>19.1</c:v>
                </c:pt>
                <c:pt idx="3398">
                  <c:v>18.9</c:v>
                </c:pt>
                <c:pt idx="3399">
                  <c:v>18.7</c:v>
                </c:pt>
                <c:pt idx="3400">
                  <c:v>18.9</c:v>
                </c:pt>
                <c:pt idx="3401">
                  <c:v>18.7</c:v>
                </c:pt>
                <c:pt idx="3402">
                  <c:v>18.8</c:v>
                </c:pt>
                <c:pt idx="3403">
                  <c:v>18.5</c:v>
                </c:pt>
                <c:pt idx="3404">
                  <c:v>18.4</c:v>
                </c:pt>
                <c:pt idx="3405">
                  <c:v>18</c:v>
                </c:pt>
                <c:pt idx="3406">
                  <c:v>17.3</c:v>
                </c:pt>
                <c:pt idx="3407">
                  <c:v>16.3</c:v>
                </c:pt>
                <c:pt idx="3408">
                  <c:v>16</c:v>
                </c:pt>
                <c:pt idx="3409">
                  <c:v>15.8</c:v>
                </c:pt>
                <c:pt idx="3410">
                  <c:v>15.7</c:v>
                </c:pt>
                <c:pt idx="3411">
                  <c:v>15.9</c:v>
                </c:pt>
                <c:pt idx="3412">
                  <c:v>15.8</c:v>
                </c:pt>
                <c:pt idx="3413">
                  <c:v>15.7</c:v>
                </c:pt>
                <c:pt idx="3414">
                  <c:v>15.6</c:v>
                </c:pt>
                <c:pt idx="3415">
                  <c:v>15.8</c:v>
                </c:pt>
                <c:pt idx="3416">
                  <c:v>16.1</c:v>
                </c:pt>
                <c:pt idx="3417">
                  <c:v>16</c:v>
                </c:pt>
                <c:pt idx="3418">
                  <c:v>16.2</c:v>
                </c:pt>
                <c:pt idx="3419">
                  <c:v>16.4</c:v>
                </c:pt>
                <c:pt idx="3420">
                  <c:v>16.4</c:v>
                </c:pt>
                <c:pt idx="3421">
                  <c:v>16.4</c:v>
                </c:pt>
                <c:pt idx="3422">
                  <c:v>16.3</c:v>
                </c:pt>
                <c:pt idx="3423">
                  <c:v>15.8</c:v>
                </c:pt>
                <c:pt idx="3424">
                  <c:v>15.4</c:v>
                </c:pt>
                <c:pt idx="3425">
                  <c:v>15.2</c:v>
                </c:pt>
                <c:pt idx="3426">
                  <c:v>14.9</c:v>
                </c:pt>
                <c:pt idx="3427">
                  <c:v>14.5</c:v>
                </c:pt>
                <c:pt idx="3428">
                  <c:v>14.3</c:v>
                </c:pt>
                <c:pt idx="3429">
                  <c:v>14.3</c:v>
                </c:pt>
                <c:pt idx="3430">
                  <c:v>14.3</c:v>
                </c:pt>
                <c:pt idx="3431">
                  <c:v>14.3</c:v>
                </c:pt>
                <c:pt idx="3432">
                  <c:v>14.2</c:v>
                </c:pt>
                <c:pt idx="3433">
                  <c:v>14.3</c:v>
                </c:pt>
                <c:pt idx="3434">
                  <c:v>14.4</c:v>
                </c:pt>
                <c:pt idx="3435">
                  <c:v>14.5</c:v>
                </c:pt>
                <c:pt idx="3436">
                  <c:v>14.4</c:v>
                </c:pt>
                <c:pt idx="3437">
                  <c:v>14.3</c:v>
                </c:pt>
                <c:pt idx="3438">
                  <c:v>14.3</c:v>
                </c:pt>
                <c:pt idx="3439">
                  <c:v>14.1</c:v>
                </c:pt>
                <c:pt idx="3440">
                  <c:v>14.1</c:v>
                </c:pt>
                <c:pt idx="3441">
                  <c:v>14.1</c:v>
                </c:pt>
                <c:pt idx="3442">
                  <c:v>14.1</c:v>
                </c:pt>
                <c:pt idx="3443">
                  <c:v>14</c:v>
                </c:pt>
                <c:pt idx="3444">
                  <c:v>14.2</c:v>
                </c:pt>
                <c:pt idx="3445">
                  <c:v>14.3</c:v>
                </c:pt>
                <c:pt idx="3446">
                  <c:v>14.3</c:v>
                </c:pt>
                <c:pt idx="3447">
                  <c:v>14.2</c:v>
                </c:pt>
                <c:pt idx="3448">
                  <c:v>14.1</c:v>
                </c:pt>
                <c:pt idx="3449">
                  <c:v>14.1</c:v>
                </c:pt>
                <c:pt idx="3450">
                  <c:v>14.1</c:v>
                </c:pt>
                <c:pt idx="3451">
                  <c:v>14.2</c:v>
                </c:pt>
                <c:pt idx="3452">
                  <c:v>14.2</c:v>
                </c:pt>
                <c:pt idx="3453">
                  <c:v>14.3</c:v>
                </c:pt>
                <c:pt idx="3454">
                  <c:v>14.2</c:v>
                </c:pt>
                <c:pt idx="3455">
                  <c:v>14.2</c:v>
                </c:pt>
                <c:pt idx="3456">
                  <c:v>14.1</c:v>
                </c:pt>
                <c:pt idx="3457">
                  <c:v>14.1</c:v>
                </c:pt>
                <c:pt idx="3458">
                  <c:v>14.1</c:v>
                </c:pt>
                <c:pt idx="3459">
                  <c:v>14.1</c:v>
                </c:pt>
                <c:pt idx="3460">
                  <c:v>14.2</c:v>
                </c:pt>
                <c:pt idx="3461">
                  <c:v>14.2</c:v>
                </c:pt>
                <c:pt idx="3462">
                  <c:v>14.2</c:v>
                </c:pt>
                <c:pt idx="3463">
                  <c:v>14</c:v>
                </c:pt>
                <c:pt idx="3464">
                  <c:v>13.8</c:v>
                </c:pt>
                <c:pt idx="3465">
                  <c:v>13.8</c:v>
                </c:pt>
                <c:pt idx="3466">
                  <c:v>13.8</c:v>
                </c:pt>
                <c:pt idx="3467">
                  <c:v>13.7</c:v>
                </c:pt>
                <c:pt idx="3468">
                  <c:v>13.5</c:v>
                </c:pt>
                <c:pt idx="3469">
                  <c:v>13.4</c:v>
                </c:pt>
                <c:pt idx="3470">
                  <c:v>13.2</c:v>
                </c:pt>
                <c:pt idx="3471">
                  <c:v>13.2</c:v>
                </c:pt>
                <c:pt idx="3472">
                  <c:v>13.3</c:v>
                </c:pt>
                <c:pt idx="3473">
                  <c:v>12.5</c:v>
                </c:pt>
                <c:pt idx="3474">
                  <c:v>12.5</c:v>
                </c:pt>
                <c:pt idx="3475">
                  <c:v>12.5</c:v>
                </c:pt>
                <c:pt idx="3476">
                  <c:v>12</c:v>
                </c:pt>
                <c:pt idx="3477">
                  <c:v>12.1</c:v>
                </c:pt>
                <c:pt idx="3478">
                  <c:v>12.1</c:v>
                </c:pt>
                <c:pt idx="3479">
                  <c:v>12.1</c:v>
                </c:pt>
                <c:pt idx="3480">
                  <c:v>12</c:v>
                </c:pt>
                <c:pt idx="3481">
                  <c:v>11.9</c:v>
                </c:pt>
                <c:pt idx="3482">
                  <c:v>11.8</c:v>
                </c:pt>
                <c:pt idx="3483">
                  <c:v>11.8</c:v>
                </c:pt>
                <c:pt idx="3484">
                  <c:v>11.7</c:v>
                </c:pt>
                <c:pt idx="3485">
                  <c:v>11.7</c:v>
                </c:pt>
                <c:pt idx="3486">
                  <c:v>11.7</c:v>
                </c:pt>
                <c:pt idx="3487">
                  <c:v>11.6</c:v>
                </c:pt>
                <c:pt idx="3488">
                  <c:v>11.6</c:v>
                </c:pt>
                <c:pt idx="3489">
                  <c:v>11.6</c:v>
                </c:pt>
                <c:pt idx="3490">
                  <c:v>11.6</c:v>
                </c:pt>
                <c:pt idx="3491">
                  <c:v>11.7</c:v>
                </c:pt>
                <c:pt idx="3492">
                  <c:v>11.8</c:v>
                </c:pt>
                <c:pt idx="3493">
                  <c:v>11.8</c:v>
                </c:pt>
                <c:pt idx="3494">
                  <c:v>11.6</c:v>
                </c:pt>
                <c:pt idx="3495">
                  <c:v>11.5</c:v>
                </c:pt>
                <c:pt idx="3496">
                  <c:v>11.5</c:v>
                </c:pt>
                <c:pt idx="3497">
                  <c:v>11.5</c:v>
                </c:pt>
                <c:pt idx="3498">
                  <c:v>11.5</c:v>
                </c:pt>
                <c:pt idx="3499">
                  <c:v>11.5</c:v>
                </c:pt>
                <c:pt idx="3500">
                  <c:v>11.5</c:v>
                </c:pt>
                <c:pt idx="3501">
                  <c:v>11.5</c:v>
                </c:pt>
                <c:pt idx="3502">
                  <c:v>11.7</c:v>
                </c:pt>
                <c:pt idx="3503">
                  <c:v>11.8</c:v>
                </c:pt>
                <c:pt idx="3504">
                  <c:v>11.9</c:v>
                </c:pt>
                <c:pt idx="3505">
                  <c:v>11.9</c:v>
                </c:pt>
                <c:pt idx="3506">
                  <c:v>11.9</c:v>
                </c:pt>
                <c:pt idx="3507">
                  <c:v>12</c:v>
                </c:pt>
                <c:pt idx="3508">
                  <c:v>12.1</c:v>
                </c:pt>
                <c:pt idx="3509">
                  <c:v>12.3</c:v>
                </c:pt>
                <c:pt idx="3510">
                  <c:v>12.4</c:v>
                </c:pt>
                <c:pt idx="3511">
                  <c:v>12.5</c:v>
                </c:pt>
                <c:pt idx="3512">
                  <c:v>12.8</c:v>
                </c:pt>
                <c:pt idx="3513">
                  <c:v>13.1</c:v>
                </c:pt>
                <c:pt idx="3514">
                  <c:v>13.5</c:v>
                </c:pt>
                <c:pt idx="3515">
                  <c:v>13.3</c:v>
                </c:pt>
                <c:pt idx="3516">
                  <c:v>13.6</c:v>
                </c:pt>
                <c:pt idx="3517">
                  <c:v>13.6</c:v>
                </c:pt>
                <c:pt idx="3518">
                  <c:v>13.6</c:v>
                </c:pt>
                <c:pt idx="3519">
                  <c:v>13.6</c:v>
                </c:pt>
                <c:pt idx="3520">
                  <c:v>13.3</c:v>
                </c:pt>
                <c:pt idx="3521">
                  <c:v>13</c:v>
                </c:pt>
                <c:pt idx="3522">
                  <c:v>12.8</c:v>
                </c:pt>
                <c:pt idx="3523">
                  <c:v>12.9</c:v>
                </c:pt>
                <c:pt idx="3524">
                  <c:v>13</c:v>
                </c:pt>
                <c:pt idx="3525">
                  <c:v>12.6</c:v>
                </c:pt>
                <c:pt idx="3526">
                  <c:v>12.2</c:v>
                </c:pt>
                <c:pt idx="3527">
                  <c:v>13</c:v>
                </c:pt>
                <c:pt idx="3528">
                  <c:v>13.1</c:v>
                </c:pt>
                <c:pt idx="3529">
                  <c:v>13.1</c:v>
                </c:pt>
                <c:pt idx="3530">
                  <c:v>13.2</c:v>
                </c:pt>
                <c:pt idx="3531">
                  <c:v>13.2</c:v>
                </c:pt>
                <c:pt idx="3532">
                  <c:v>13.3</c:v>
                </c:pt>
                <c:pt idx="3533">
                  <c:v>13.4</c:v>
                </c:pt>
                <c:pt idx="3534">
                  <c:v>13.5</c:v>
                </c:pt>
                <c:pt idx="3535">
                  <c:v>13.3</c:v>
                </c:pt>
                <c:pt idx="3536">
                  <c:v>13.3</c:v>
                </c:pt>
                <c:pt idx="3537">
                  <c:v>13.4</c:v>
                </c:pt>
                <c:pt idx="3538">
                  <c:v>13.2</c:v>
                </c:pt>
                <c:pt idx="3539">
                  <c:v>13.3</c:v>
                </c:pt>
                <c:pt idx="3540">
                  <c:v>13.3</c:v>
                </c:pt>
                <c:pt idx="3541">
                  <c:v>13.2</c:v>
                </c:pt>
                <c:pt idx="3542">
                  <c:v>13.1</c:v>
                </c:pt>
                <c:pt idx="3543">
                  <c:v>13</c:v>
                </c:pt>
                <c:pt idx="3544">
                  <c:v>13</c:v>
                </c:pt>
                <c:pt idx="3545">
                  <c:v>13.1</c:v>
                </c:pt>
                <c:pt idx="3546">
                  <c:v>13.1</c:v>
                </c:pt>
                <c:pt idx="3547">
                  <c:v>13.1</c:v>
                </c:pt>
                <c:pt idx="3548">
                  <c:v>13.1</c:v>
                </c:pt>
                <c:pt idx="3549">
                  <c:v>13.1</c:v>
                </c:pt>
                <c:pt idx="3550">
                  <c:v>13.1</c:v>
                </c:pt>
                <c:pt idx="3551">
                  <c:v>13</c:v>
                </c:pt>
                <c:pt idx="3552">
                  <c:v>13</c:v>
                </c:pt>
                <c:pt idx="3553">
                  <c:v>13</c:v>
                </c:pt>
                <c:pt idx="3554">
                  <c:v>12.8</c:v>
                </c:pt>
                <c:pt idx="3555">
                  <c:v>12.9</c:v>
                </c:pt>
                <c:pt idx="3556">
                  <c:v>12.9</c:v>
                </c:pt>
                <c:pt idx="3557">
                  <c:v>13.1</c:v>
                </c:pt>
                <c:pt idx="3558">
                  <c:v>13</c:v>
                </c:pt>
                <c:pt idx="3559">
                  <c:v>13.1</c:v>
                </c:pt>
                <c:pt idx="3560">
                  <c:v>13</c:v>
                </c:pt>
                <c:pt idx="3561">
                  <c:v>12.9</c:v>
                </c:pt>
                <c:pt idx="3562">
                  <c:v>12.7</c:v>
                </c:pt>
                <c:pt idx="3563">
                  <c:v>12.8</c:v>
                </c:pt>
                <c:pt idx="3564">
                  <c:v>12.7</c:v>
                </c:pt>
                <c:pt idx="3565">
                  <c:v>12.6</c:v>
                </c:pt>
                <c:pt idx="3566">
                  <c:v>12.6</c:v>
                </c:pt>
                <c:pt idx="3567">
                  <c:v>12.4</c:v>
                </c:pt>
                <c:pt idx="3568">
                  <c:v>12.6</c:v>
                </c:pt>
                <c:pt idx="3569">
                  <c:v>12.4</c:v>
                </c:pt>
                <c:pt idx="3570">
                  <c:v>12.5</c:v>
                </c:pt>
                <c:pt idx="3571">
                  <c:v>12.3</c:v>
                </c:pt>
                <c:pt idx="3572">
                  <c:v>12.3</c:v>
                </c:pt>
                <c:pt idx="3573">
                  <c:v>12.4</c:v>
                </c:pt>
                <c:pt idx="3574">
                  <c:v>12.3</c:v>
                </c:pt>
                <c:pt idx="3575">
                  <c:v>12.3</c:v>
                </c:pt>
                <c:pt idx="3576">
                  <c:v>12.3</c:v>
                </c:pt>
                <c:pt idx="3577">
                  <c:v>12.3</c:v>
                </c:pt>
                <c:pt idx="3578">
                  <c:v>12.4</c:v>
                </c:pt>
                <c:pt idx="3579">
                  <c:v>12.4</c:v>
                </c:pt>
                <c:pt idx="3580">
                  <c:v>12.3</c:v>
                </c:pt>
                <c:pt idx="3581">
                  <c:v>12.3</c:v>
                </c:pt>
                <c:pt idx="3582">
                  <c:v>12.3</c:v>
                </c:pt>
                <c:pt idx="3583">
                  <c:v>12.4</c:v>
                </c:pt>
                <c:pt idx="3584">
                  <c:v>12.4</c:v>
                </c:pt>
                <c:pt idx="3585">
                  <c:v>12.4</c:v>
                </c:pt>
                <c:pt idx="3586">
                  <c:v>12.4</c:v>
                </c:pt>
                <c:pt idx="3587">
                  <c:v>12.4</c:v>
                </c:pt>
                <c:pt idx="3588">
                  <c:v>12.3</c:v>
                </c:pt>
                <c:pt idx="3589">
                  <c:v>12.4</c:v>
                </c:pt>
                <c:pt idx="3590">
                  <c:v>12.4</c:v>
                </c:pt>
                <c:pt idx="3591">
                  <c:v>12.5</c:v>
                </c:pt>
                <c:pt idx="3592">
                  <c:v>12.4</c:v>
                </c:pt>
                <c:pt idx="3593">
                  <c:v>12.4</c:v>
                </c:pt>
                <c:pt idx="3594">
                  <c:v>12.5</c:v>
                </c:pt>
                <c:pt idx="3595">
                  <c:v>12.4</c:v>
                </c:pt>
                <c:pt idx="3596">
                  <c:v>12.4</c:v>
                </c:pt>
                <c:pt idx="3597">
                  <c:v>12.5</c:v>
                </c:pt>
                <c:pt idx="3598">
                  <c:v>12.3</c:v>
                </c:pt>
                <c:pt idx="3599">
                  <c:v>12.3</c:v>
                </c:pt>
                <c:pt idx="3600">
                  <c:v>12.3</c:v>
                </c:pt>
                <c:pt idx="3601">
                  <c:v>12.1</c:v>
                </c:pt>
                <c:pt idx="3602">
                  <c:v>12</c:v>
                </c:pt>
                <c:pt idx="3603">
                  <c:v>11.7</c:v>
                </c:pt>
                <c:pt idx="3604">
                  <c:v>11.9</c:v>
                </c:pt>
                <c:pt idx="3605">
                  <c:v>12</c:v>
                </c:pt>
                <c:pt idx="3606">
                  <c:v>12.2</c:v>
                </c:pt>
                <c:pt idx="3607">
                  <c:v>12.3</c:v>
                </c:pt>
                <c:pt idx="3608">
                  <c:v>12.4</c:v>
                </c:pt>
                <c:pt idx="3609">
                  <c:v>12.4</c:v>
                </c:pt>
                <c:pt idx="3610">
                  <c:v>12.6</c:v>
                </c:pt>
                <c:pt idx="3611">
                  <c:v>12.7</c:v>
                </c:pt>
                <c:pt idx="3612">
                  <c:v>12.6</c:v>
                </c:pt>
                <c:pt idx="3613">
                  <c:v>12.3</c:v>
                </c:pt>
                <c:pt idx="3614">
                  <c:v>12.4</c:v>
                </c:pt>
                <c:pt idx="3615">
                  <c:v>12.7</c:v>
                </c:pt>
                <c:pt idx="3616">
                  <c:v>13</c:v>
                </c:pt>
                <c:pt idx="3617">
                  <c:v>13</c:v>
                </c:pt>
                <c:pt idx="3618">
                  <c:v>13.1</c:v>
                </c:pt>
                <c:pt idx="3619">
                  <c:v>13.2</c:v>
                </c:pt>
                <c:pt idx="3620">
                  <c:v>13.2</c:v>
                </c:pt>
                <c:pt idx="3621">
                  <c:v>13.3</c:v>
                </c:pt>
                <c:pt idx="3622">
                  <c:v>13.2</c:v>
                </c:pt>
                <c:pt idx="3623">
                  <c:v>13.2</c:v>
                </c:pt>
                <c:pt idx="3624">
                  <c:v>13.2</c:v>
                </c:pt>
                <c:pt idx="3625">
                  <c:v>13.2</c:v>
                </c:pt>
                <c:pt idx="3626">
                  <c:v>13.2</c:v>
                </c:pt>
                <c:pt idx="3627">
                  <c:v>13.1</c:v>
                </c:pt>
                <c:pt idx="3628">
                  <c:v>13.1</c:v>
                </c:pt>
                <c:pt idx="3629">
                  <c:v>13</c:v>
                </c:pt>
                <c:pt idx="3630">
                  <c:v>12.9</c:v>
                </c:pt>
                <c:pt idx="3631">
                  <c:v>12.8</c:v>
                </c:pt>
                <c:pt idx="3632">
                  <c:v>12.7</c:v>
                </c:pt>
                <c:pt idx="3633">
                  <c:v>12.6</c:v>
                </c:pt>
                <c:pt idx="3634">
                  <c:v>12.6</c:v>
                </c:pt>
                <c:pt idx="3635">
                  <c:v>12.6</c:v>
                </c:pt>
                <c:pt idx="3636">
                  <c:v>12.8</c:v>
                </c:pt>
                <c:pt idx="3637">
                  <c:v>13</c:v>
                </c:pt>
                <c:pt idx="3638">
                  <c:v>13.3</c:v>
                </c:pt>
                <c:pt idx="3639">
                  <c:v>13.6</c:v>
                </c:pt>
                <c:pt idx="3640">
                  <c:v>13.9</c:v>
                </c:pt>
                <c:pt idx="3641">
                  <c:v>14.6</c:v>
                </c:pt>
                <c:pt idx="3642">
                  <c:v>14.6</c:v>
                </c:pt>
                <c:pt idx="3643">
                  <c:v>14.5</c:v>
                </c:pt>
                <c:pt idx="3644">
                  <c:v>14.4</c:v>
                </c:pt>
                <c:pt idx="3645">
                  <c:v>14.4</c:v>
                </c:pt>
                <c:pt idx="3646">
                  <c:v>14.4</c:v>
                </c:pt>
                <c:pt idx="3647">
                  <c:v>14.5</c:v>
                </c:pt>
                <c:pt idx="3648">
                  <c:v>14.6</c:v>
                </c:pt>
                <c:pt idx="3649">
                  <c:v>14.8</c:v>
                </c:pt>
                <c:pt idx="3650">
                  <c:v>14.7</c:v>
                </c:pt>
                <c:pt idx="3651">
                  <c:v>14.9</c:v>
                </c:pt>
                <c:pt idx="3652">
                  <c:v>15.2</c:v>
                </c:pt>
                <c:pt idx="3653">
                  <c:v>15.4</c:v>
                </c:pt>
                <c:pt idx="3654">
                  <c:v>15.4</c:v>
                </c:pt>
                <c:pt idx="3655">
                  <c:v>15.3</c:v>
                </c:pt>
                <c:pt idx="3656">
                  <c:v>15.5</c:v>
                </c:pt>
                <c:pt idx="3657">
                  <c:v>15.4</c:v>
                </c:pt>
                <c:pt idx="3658">
                  <c:v>15.5</c:v>
                </c:pt>
                <c:pt idx="3659">
                  <c:v>15.8</c:v>
                </c:pt>
                <c:pt idx="3660">
                  <c:v>15.7</c:v>
                </c:pt>
                <c:pt idx="3661">
                  <c:v>15.9</c:v>
                </c:pt>
                <c:pt idx="3662">
                  <c:v>15.8</c:v>
                </c:pt>
                <c:pt idx="3663">
                  <c:v>15.7</c:v>
                </c:pt>
                <c:pt idx="3664">
                  <c:v>15.8</c:v>
                </c:pt>
                <c:pt idx="3665">
                  <c:v>16.2</c:v>
                </c:pt>
                <c:pt idx="3666">
                  <c:v>16.8</c:v>
                </c:pt>
                <c:pt idx="3667">
                  <c:v>17.1</c:v>
                </c:pt>
                <c:pt idx="3668">
                  <c:v>16.8</c:v>
                </c:pt>
                <c:pt idx="3669">
                  <c:v>18.2</c:v>
                </c:pt>
                <c:pt idx="3670">
                  <c:v>17.4</c:v>
                </c:pt>
                <c:pt idx="3671">
                  <c:v>17.1</c:v>
                </c:pt>
                <c:pt idx="3672">
                  <c:v>17.4</c:v>
                </c:pt>
                <c:pt idx="3673">
                  <c:v>17.4</c:v>
                </c:pt>
                <c:pt idx="3674">
                  <c:v>17.8</c:v>
                </c:pt>
                <c:pt idx="3675">
                  <c:v>18.3</c:v>
                </c:pt>
                <c:pt idx="3676">
                  <c:v>18.4</c:v>
                </c:pt>
                <c:pt idx="3677">
                  <c:v>18.4</c:v>
                </c:pt>
                <c:pt idx="3678">
                  <c:v>18.8</c:v>
                </c:pt>
                <c:pt idx="3679">
                  <c:v>19.1</c:v>
                </c:pt>
                <c:pt idx="3680">
                  <c:v>18.9</c:v>
                </c:pt>
                <c:pt idx="3681">
                  <c:v>19.4</c:v>
                </c:pt>
                <c:pt idx="3682">
                  <c:v>19.4</c:v>
                </c:pt>
                <c:pt idx="3683">
                  <c:v>20</c:v>
                </c:pt>
                <c:pt idx="3684">
                  <c:v>19.7</c:v>
                </c:pt>
                <c:pt idx="3685">
                  <c:v>19.7</c:v>
                </c:pt>
                <c:pt idx="3686">
                  <c:v>19.8</c:v>
                </c:pt>
                <c:pt idx="3687">
                  <c:v>19.6</c:v>
                </c:pt>
                <c:pt idx="3688">
                  <c:v>19.7</c:v>
                </c:pt>
                <c:pt idx="3689">
                  <c:v>19.6</c:v>
                </c:pt>
                <c:pt idx="3690">
                  <c:v>19.3</c:v>
                </c:pt>
                <c:pt idx="3691">
                  <c:v>19.8</c:v>
                </c:pt>
                <c:pt idx="3692">
                  <c:v>20.5</c:v>
                </c:pt>
                <c:pt idx="3693">
                  <c:v>20.5</c:v>
                </c:pt>
                <c:pt idx="3694">
                  <c:v>20.4</c:v>
                </c:pt>
                <c:pt idx="3695">
                  <c:v>20.5</c:v>
                </c:pt>
                <c:pt idx="3696">
                  <c:v>20.1</c:v>
                </c:pt>
                <c:pt idx="3697">
                  <c:v>20.5</c:v>
                </c:pt>
                <c:pt idx="3698">
                  <c:v>20.6</c:v>
                </c:pt>
                <c:pt idx="3699">
                  <c:v>20.3</c:v>
                </c:pt>
                <c:pt idx="3700">
                  <c:v>20.5</c:v>
                </c:pt>
                <c:pt idx="3701">
                  <c:v>20.4</c:v>
                </c:pt>
                <c:pt idx="3702">
                  <c:v>20.1</c:v>
                </c:pt>
                <c:pt idx="3703">
                  <c:v>19.8</c:v>
                </c:pt>
                <c:pt idx="3704">
                  <c:v>19.6</c:v>
                </c:pt>
                <c:pt idx="3705">
                  <c:v>19.3</c:v>
                </c:pt>
                <c:pt idx="3706">
                  <c:v>19.3</c:v>
                </c:pt>
                <c:pt idx="3707">
                  <c:v>19</c:v>
                </c:pt>
                <c:pt idx="3708">
                  <c:v>18.8</c:v>
                </c:pt>
                <c:pt idx="3709">
                  <c:v>18.2</c:v>
                </c:pt>
                <c:pt idx="3710">
                  <c:v>18.2</c:v>
                </c:pt>
                <c:pt idx="3711">
                  <c:v>17.9</c:v>
                </c:pt>
                <c:pt idx="3712">
                  <c:v>17.9</c:v>
                </c:pt>
                <c:pt idx="3713">
                  <c:v>17.8</c:v>
                </c:pt>
                <c:pt idx="3714">
                  <c:v>17.7</c:v>
                </c:pt>
                <c:pt idx="3715">
                  <c:v>17.4</c:v>
                </c:pt>
                <c:pt idx="3716">
                  <c:v>17.4</c:v>
                </c:pt>
                <c:pt idx="3717">
                  <c:v>17.4</c:v>
                </c:pt>
                <c:pt idx="3718">
                  <c:v>17.3</c:v>
                </c:pt>
                <c:pt idx="3719">
                  <c:v>16.5</c:v>
                </c:pt>
                <c:pt idx="3720">
                  <c:v>16.1</c:v>
                </c:pt>
                <c:pt idx="3721">
                  <c:v>16</c:v>
                </c:pt>
                <c:pt idx="3722">
                  <c:v>15</c:v>
                </c:pt>
                <c:pt idx="3723">
                  <c:v>15.1</c:v>
                </c:pt>
                <c:pt idx="3724">
                  <c:v>15</c:v>
                </c:pt>
                <c:pt idx="3725">
                  <c:v>15</c:v>
                </c:pt>
                <c:pt idx="3726">
                  <c:v>14.9</c:v>
                </c:pt>
                <c:pt idx="3727">
                  <c:v>15</c:v>
                </c:pt>
                <c:pt idx="3728">
                  <c:v>14.6</c:v>
                </c:pt>
                <c:pt idx="3729">
                  <c:v>14.3</c:v>
                </c:pt>
                <c:pt idx="3730">
                  <c:v>14.2</c:v>
                </c:pt>
                <c:pt idx="3731">
                  <c:v>14.1</c:v>
                </c:pt>
                <c:pt idx="3732">
                  <c:v>14.3</c:v>
                </c:pt>
                <c:pt idx="3733">
                  <c:v>14.2</c:v>
                </c:pt>
                <c:pt idx="3734">
                  <c:v>14.2</c:v>
                </c:pt>
                <c:pt idx="3735">
                  <c:v>13.9</c:v>
                </c:pt>
                <c:pt idx="3736">
                  <c:v>13.6</c:v>
                </c:pt>
                <c:pt idx="3737">
                  <c:v>13.6</c:v>
                </c:pt>
                <c:pt idx="3738">
                  <c:v>13.6</c:v>
                </c:pt>
                <c:pt idx="3739">
                  <c:v>13.5</c:v>
                </c:pt>
                <c:pt idx="3740">
                  <c:v>13.5</c:v>
                </c:pt>
                <c:pt idx="3741">
                  <c:v>13.4</c:v>
                </c:pt>
                <c:pt idx="3742">
                  <c:v>13.1</c:v>
                </c:pt>
                <c:pt idx="3743">
                  <c:v>12.8</c:v>
                </c:pt>
                <c:pt idx="3744">
                  <c:v>12.5</c:v>
                </c:pt>
                <c:pt idx="3745">
                  <c:v>12.2</c:v>
                </c:pt>
                <c:pt idx="3746">
                  <c:v>12</c:v>
                </c:pt>
                <c:pt idx="3747">
                  <c:v>11.9</c:v>
                </c:pt>
                <c:pt idx="3748">
                  <c:v>11.7</c:v>
                </c:pt>
                <c:pt idx="3749">
                  <c:v>11.7</c:v>
                </c:pt>
                <c:pt idx="3750">
                  <c:v>11.7</c:v>
                </c:pt>
                <c:pt idx="3751">
                  <c:v>11.6</c:v>
                </c:pt>
                <c:pt idx="3752">
                  <c:v>11.9</c:v>
                </c:pt>
                <c:pt idx="3753">
                  <c:v>12.1</c:v>
                </c:pt>
                <c:pt idx="3754">
                  <c:v>11.9</c:v>
                </c:pt>
                <c:pt idx="3755">
                  <c:v>12</c:v>
                </c:pt>
                <c:pt idx="3756">
                  <c:v>11.4</c:v>
                </c:pt>
                <c:pt idx="3757">
                  <c:v>11.2</c:v>
                </c:pt>
                <c:pt idx="3758">
                  <c:v>11.2</c:v>
                </c:pt>
                <c:pt idx="3759">
                  <c:v>11.7</c:v>
                </c:pt>
                <c:pt idx="3760">
                  <c:v>11.7</c:v>
                </c:pt>
                <c:pt idx="3761">
                  <c:v>11.7</c:v>
                </c:pt>
                <c:pt idx="3762">
                  <c:v>11.2</c:v>
                </c:pt>
                <c:pt idx="3763">
                  <c:v>11.1</c:v>
                </c:pt>
                <c:pt idx="3764">
                  <c:v>11.1</c:v>
                </c:pt>
                <c:pt idx="3765">
                  <c:v>10.8</c:v>
                </c:pt>
                <c:pt idx="3766">
                  <c:v>10.7</c:v>
                </c:pt>
                <c:pt idx="3767">
                  <c:v>11</c:v>
                </c:pt>
                <c:pt idx="3768">
                  <c:v>11</c:v>
                </c:pt>
                <c:pt idx="3769">
                  <c:v>11.3</c:v>
                </c:pt>
                <c:pt idx="3770">
                  <c:v>11.3</c:v>
                </c:pt>
                <c:pt idx="3771">
                  <c:v>11</c:v>
                </c:pt>
                <c:pt idx="3772">
                  <c:v>10.9</c:v>
                </c:pt>
                <c:pt idx="3773">
                  <c:v>10.7</c:v>
                </c:pt>
                <c:pt idx="3774">
                  <c:v>10.6</c:v>
                </c:pt>
                <c:pt idx="3775">
                  <c:v>10.5</c:v>
                </c:pt>
                <c:pt idx="3776">
                  <c:v>10.8</c:v>
                </c:pt>
                <c:pt idx="3777">
                  <c:v>10.8</c:v>
                </c:pt>
                <c:pt idx="3778">
                  <c:v>11.2</c:v>
                </c:pt>
                <c:pt idx="3779">
                  <c:v>11.6</c:v>
                </c:pt>
                <c:pt idx="3780">
                  <c:v>12.1</c:v>
                </c:pt>
                <c:pt idx="3781">
                  <c:v>12.5</c:v>
                </c:pt>
                <c:pt idx="3782">
                  <c:v>12.8</c:v>
                </c:pt>
                <c:pt idx="3783">
                  <c:v>13.1</c:v>
                </c:pt>
                <c:pt idx="3784">
                  <c:v>13.5</c:v>
                </c:pt>
                <c:pt idx="3785">
                  <c:v>14.1</c:v>
                </c:pt>
                <c:pt idx="3786">
                  <c:v>14.4</c:v>
                </c:pt>
                <c:pt idx="3787">
                  <c:v>14.7</c:v>
                </c:pt>
                <c:pt idx="3788">
                  <c:v>14.1</c:v>
                </c:pt>
                <c:pt idx="3789">
                  <c:v>14.5</c:v>
                </c:pt>
                <c:pt idx="3790">
                  <c:v>14.9</c:v>
                </c:pt>
                <c:pt idx="3791">
                  <c:v>15.2</c:v>
                </c:pt>
                <c:pt idx="3792">
                  <c:v>15.4</c:v>
                </c:pt>
                <c:pt idx="3793">
                  <c:v>15.2</c:v>
                </c:pt>
                <c:pt idx="3794">
                  <c:v>15.1</c:v>
                </c:pt>
                <c:pt idx="3795">
                  <c:v>15.1</c:v>
                </c:pt>
                <c:pt idx="3796">
                  <c:v>15</c:v>
                </c:pt>
                <c:pt idx="3797">
                  <c:v>15.1</c:v>
                </c:pt>
                <c:pt idx="3798">
                  <c:v>14.9</c:v>
                </c:pt>
                <c:pt idx="3799">
                  <c:v>14.8</c:v>
                </c:pt>
                <c:pt idx="3800">
                  <c:v>15.5</c:v>
                </c:pt>
                <c:pt idx="3801">
                  <c:v>15.1</c:v>
                </c:pt>
                <c:pt idx="3802">
                  <c:v>15</c:v>
                </c:pt>
                <c:pt idx="3803">
                  <c:v>15.4</c:v>
                </c:pt>
                <c:pt idx="3804">
                  <c:v>15.3</c:v>
                </c:pt>
                <c:pt idx="3805">
                  <c:v>15.1</c:v>
                </c:pt>
                <c:pt idx="3806">
                  <c:v>15.6</c:v>
                </c:pt>
                <c:pt idx="3807">
                  <c:v>15.7</c:v>
                </c:pt>
                <c:pt idx="3808">
                  <c:v>15.3</c:v>
                </c:pt>
                <c:pt idx="3809">
                  <c:v>15.5</c:v>
                </c:pt>
                <c:pt idx="3810">
                  <c:v>15.8</c:v>
                </c:pt>
                <c:pt idx="3811">
                  <c:v>16.3</c:v>
                </c:pt>
                <c:pt idx="3812">
                  <c:v>16.5</c:v>
                </c:pt>
                <c:pt idx="3813">
                  <c:v>19</c:v>
                </c:pt>
                <c:pt idx="3814">
                  <c:v>19.3</c:v>
                </c:pt>
                <c:pt idx="3815">
                  <c:v>18.6</c:v>
                </c:pt>
                <c:pt idx="3816">
                  <c:v>18.6</c:v>
                </c:pt>
                <c:pt idx="3817">
                  <c:v>18.1</c:v>
                </c:pt>
                <c:pt idx="3818">
                  <c:v>18</c:v>
                </c:pt>
                <c:pt idx="3819">
                  <c:v>17.4</c:v>
                </c:pt>
                <c:pt idx="3820">
                  <c:v>17.6</c:v>
                </c:pt>
                <c:pt idx="3821">
                  <c:v>17.7</c:v>
                </c:pt>
                <c:pt idx="3822">
                  <c:v>17.1</c:v>
                </c:pt>
                <c:pt idx="3823">
                  <c:v>16.9</c:v>
                </c:pt>
                <c:pt idx="3824">
                  <c:v>17.1</c:v>
                </c:pt>
                <c:pt idx="3825">
                  <c:v>17.5</c:v>
                </c:pt>
                <c:pt idx="3826">
                  <c:v>17.7</c:v>
                </c:pt>
                <c:pt idx="3827">
                  <c:v>17.6</c:v>
                </c:pt>
                <c:pt idx="3828">
                  <c:v>17.3</c:v>
                </c:pt>
                <c:pt idx="3829">
                  <c:v>18.2</c:v>
                </c:pt>
                <c:pt idx="3830">
                  <c:v>19.3</c:v>
                </c:pt>
                <c:pt idx="3831">
                  <c:v>19.6</c:v>
                </c:pt>
                <c:pt idx="3832">
                  <c:v>18.3</c:v>
                </c:pt>
                <c:pt idx="3833">
                  <c:v>18.6</c:v>
                </c:pt>
                <c:pt idx="3834">
                  <c:v>17.6</c:v>
                </c:pt>
                <c:pt idx="3835">
                  <c:v>18.3</c:v>
                </c:pt>
                <c:pt idx="3836">
                  <c:v>19.1</c:v>
                </c:pt>
                <c:pt idx="3837">
                  <c:v>18.8</c:v>
                </c:pt>
                <c:pt idx="3838">
                  <c:v>18.2</c:v>
                </c:pt>
                <c:pt idx="3839">
                  <c:v>17.9</c:v>
                </c:pt>
                <c:pt idx="3840">
                  <c:v>18.1</c:v>
                </c:pt>
                <c:pt idx="3841">
                  <c:v>18.4</c:v>
                </c:pt>
                <c:pt idx="3842">
                  <c:v>18.8</c:v>
                </c:pt>
                <c:pt idx="3843">
                  <c:v>18.2</c:v>
                </c:pt>
                <c:pt idx="3844">
                  <c:v>18.4</c:v>
                </c:pt>
                <c:pt idx="3845">
                  <c:v>18.8</c:v>
                </c:pt>
                <c:pt idx="3846">
                  <c:v>18.7</c:v>
                </c:pt>
                <c:pt idx="3847">
                  <c:v>18</c:v>
                </c:pt>
                <c:pt idx="3848">
                  <c:v>18.2</c:v>
                </c:pt>
                <c:pt idx="3849">
                  <c:v>18.3</c:v>
                </c:pt>
                <c:pt idx="3850">
                  <c:v>18.6</c:v>
                </c:pt>
                <c:pt idx="3851">
                  <c:v>18.3</c:v>
                </c:pt>
                <c:pt idx="3852">
                  <c:v>18.4</c:v>
                </c:pt>
                <c:pt idx="3853">
                  <c:v>18.3</c:v>
                </c:pt>
                <c:pt idx="3854">
                  <c:v>18.1</c:v>
                </c:pt>
                <c:pt idx="3855">
                  <c:v>17.8</c:v>
                </c:pt>
                <c:pt idx="3856">
                  <c:v>17.2</c:v>
                </c:pt>
                <c:pt idx="3857">
                  <c:v>17</c:v>
                </c:pt>
                <c:pt idx="3858">
                  <c:v>16.6</c:v>
                </c:pt>
                <c:pt idx="3859">
                  <c:v>16.4</c:v>
                </c:pt>
                <c:pt idx="3860">
                  <c:v>16.3</c:v>
                </c:pt>
                <c:pt idx="3861">
                  <c:v>16</c:v>
                </c:pt>
                <c:pt idx="3862">
                  <c:v>15.7</c:v>
                </c:pt>
                <c:pt idx="3863">
                  <c:v>15.7</c:v>
                </c:pt>
                <c:pt idx="3864">
                  <c:v>15.7</c:v>
                </c:pt>
                <c:pt idx="3865">
                  <c:v>15.3</c:v>
                </c:pt>
                <c:pt idx="3866">
                  <c:v>14.9</c:v>
                </c:pt>
                <c:pt idx="3867">
                  <c:v>14.7</c:v>
                </c:pt>
                <c:pt idx="3868">
                  <c:v>14.1</c:v>
                </c:pt>
                <c:pt idx="3869">
                  <c:v>14.3</c:v>
                </c:pt>
                <c:pt idx="3870">
                  <c:v>14.4</c:v>
                </c:pt>
                <c:pt idx="3871">
                  <c:v>13.9</c:v>
                </c:pt>
                <c:pt idx="3872">
                  <c:v>13.5</c:v>
                </c:pt>
                <c:pt idx="3873">
                  <c:v>13.3</c:v>
                </c:pt>
                <c:pt idx="3874">
                  <c:v>13.4</c:v>
                </c:pt>
                <c:pt idx="3875">
                  <c:v>13.1</c:v>
                </c:pt>
                <c:pt idx="3876">
                  <c:v>13.1</c:v>
                </c:pt>
                <c:pt idx="3877">
                  <c:v>12.9</c:v>
                </c:pt>
                <c:pt idx="3878">
                  <c:v>12.5</c:v>
                </c:pt>
                <c:pt idx="3879">
                  <c:v>12.8</c:v>
                </c:pt>
                <c:pt idx="3880">
                  <c:v>13.1</c:v>
                </c:pt>
                <c:pt idx="3881">
                  <c:v>13.1</c:v>
                </c:pt>
                <c:pt idx="3882">
                  <c:v>13.2</c:v>
                </c:pt>
                <c:pt idx="3883">
                  <c:v>12.8</c:v>
                </c:pt>
                <c:pt idx="3884">
                  <c:v>12.5</c:v>
                </c:pt>
                <c:pt idx="3885">
                  <c:v>12.4</c:v>
                </c:pt>
                <c:pt idx="3886">
                  <c:v>12.5</c:v>
                </c:pt>
                <c:pt idx="3887">
                  <c:v>12.3</c:v>
                </c:pt>
                <c:pt idx="3888">
                  <c:v>12.1</c:v>
                </c:pt>
                <c:pt idx="3889">
                  <c:v>12.3</c:v>
                </c:pt>
                <c:pt idx="3890">
                  <c:v>12.1</c:v>
                </c:pt>
                <c:pt idx="3891">
                  <c:v>12.2</c:v>
                </c:pt>
                <c:pt idx="3892">
                  <c:v>12</c:v>
                </c:pt>
                <c:pt idx="3893">
                  <c:v>11.9</c:v>
                </c:pt>
                <c:pt idx="3894">
                  <c:v>11.3</c:v>
                </c:pt>
                <c:pt idx="3895">
                  <c:v>11.3</c:v>
                </c:pt>
                <c:pt idx="3896">
                  <c:v>10.9</c:v>
                </c:pt>
                <c:pt idx="3897">
                  <c:v>10.8</c:v>
                </c:pt>
                <c:pt idx="3898">
                  <c:v>10.9</c:v>
                </c:pt>
                <c:pt idx="3899">
                  <c:v>10.7</c:v>
                </c:pt>
                <c:pt idx="3900">
                  <c:v>10.6</c:v>
                </c:pt>
                <c:pt idx="3901">
                  <c:v>10.9</c:v>
                </c:pt>
                <c:pt idx="3902">
                  <c:v>10.7</c:v>
                </c:pt>
                <c:pt idx="3903">
                  <c:v>10.6</c:v>
                </c:pt>
                <c:pt idx="3904">
                  <c:v>10.5</c:v>
                </c:pt>
                <c:pt idx="3905">
                  <c:v>10.6</c:v>
                </c:pt>
                <c:pt idx="3906">
                  <c:v>10.6</c:v>
                </c:pt>
                <c:pt idx="3907">
                  <c:v>10.7</c:v>
                </c:pt>
                <c:pt idx="3908">
                  <c:v>10.7</c:v>
                </c:pt>
                <c:pt idx="3909">
                  <c:v>10.4</c:v>
                </c:pt>
                <c:pt idx="3910">
                  <c:v>9.9</c:v>
                </c:pt>
                <c:pt idx="3911">
                  <c:v>9.8</c:v>
                </c:pt>
                <c:pt idx="3912">
                  <c:v>9.6</c:v>
                </c:pt>
                <c:pt idx="3913">
                  <c:v>9.9</c:v>
                </c:pt>
                <c:pt idx="3914">
                  <c:v>10.5</c:v>
                </c:pt>
                <c:pt idx="3915">
                  <c:v>10</c:v>
                </c:pt>
                <c:pt idx="3916">
                  <c:v>9.8</c:v>
                </c:pt>
                <c:pt idx="3917">
                  <c:v>9.7</c:v>
                </c:pt>
                <c:pt idx="3918">
                  <c:v>9.9</c:v>
                </c:pt>
                <c:pt idx="3919">
                  <c:v>10</c:v>
                </c:pt>
                <c:pt idx="3920">
                  <c:v>10.1</c:v>
                </c:pt>
                <c:pt idx="3921">
                  <c:v>10.3</c:v>
                </c:pt>
                <c:pt idx="3922">
                  <c:v>10.7</c:v>
                </c:pt>
                <c:pt idx="3923">
                  <c:v>11.1</c:v>
                </c:pt>
                <c:pt idx="3924">
                  <c:v>11.7</c:v>
                </c:pt>
                <c:pt idx="3925">
                  <c:v>11.9</c:v>
                </c:pt>
                <c:pt idx="3926">
                  <c:v>12.6</c:v>
                </c:pt>
                <c:pt idx="3927">
                  <c:v>13.8</c:v>
                </c:pt>
                <c:pt idx="3928">
                  <c:v>14.5</c:v>
                </c:pt>
                <c:pt idx="3929">
                  <c:v>15</c:v>
                </c:pt>
                <c:pt idx="3930">
                  <c:v>15</c:v>
                </c:pt>
                <c:pt idx="3931">
                  <c:v>15</c:v>
                </c:pt>
                <c:pt idx="3932">
                  <c:v>14.9</c:v>
                </c:pt>
                <c:pt idx="3933">
                  <c:v>15.3</c:v>
                </c:pt>
                <c:pt idx="3934">
                  <c:v>15.1</c:v>
                </c:pt>
                <c:pt idx="3935">
                  <c:v>15.2</c:v>
                </c:pt>
                <c:pt idx="3936">
                  <c:v>15.3</c:v>
                </c:pt>
                <c:pt idx="3937">
                  <c:v>15.4</c:v>
                </c:pt>
                <c:pt idx="3938">
                  <c:v>15.9</c:v>
                </c:pt>
                <c:pt idx="3939">
                  <c:v>15.6</c:v>
                </c:pt>
                <c:pt idx="3940">
                  <c:v>15.5</c:v>
                </c:pt>
                <c:pt idx="3941">
                  <c:v>15.5</c:v>
                </c:pt>
                <c:pt idx="3942">
                  <c:v>15.7</c:v>
                </c:pt>
                <c:pt idx="3943">
                  <c:v>15.8</c:v>
                </c:pt>
                <c:pt idx="3944">
                  <c:v>15.6</c:v>
                </c:pt>
                <c:pt idx="3945">
                  <c:v>16</c:v>
                </c:pt>
                <c:pt idx="3946">
                  <c:v>15.7</c:v>
                </c:pt>
                <c:pt idx="3947">
                  <c:v>15.9</c:v>
                </c:pt>
                <c:pt idx="3948">
                  <c:v>15.8</c:v>
                </c:pt>
                <c:pt idx="3949">
                  <c:v>15.9</c:v>
                </c:pt>
                <c:pt idx="3950">
                  <c:v>16.1</c:v>
                </c:pt>
                <c:pt idx="3951">
                  <c:v>15.9</c:v>
                </c:pt>
                <c:pt idx="3952">
                  <c:v>16.1</c:v>
                </c:pt>
                <c:pt idx="3953">
                  <c:v>15.8</c:v>
                </c:pt>
                <c:pt idx="3954">
                  <c:v>16.2</c:v>
                </c:pt>
                <c:pt idx="3955">
                  <c:v>16.2</c:v>
                </c:pt>
                <c:pt idx="3956">
                  <c:v>16.1</c:v>
                </c:pt>
                <c:pt idx="3957">
                  <c:v>16</c:v>
                </c:pt>
                <c:pt idx="3958">
                  <c:v>16</c:v>
                </c:pt>
                <c:pt idx="3959">
                  <c:v>16.3</c:v>
                </c:pt>
                <c:pt idx="3960">
                  <c:v>16.4</c:v>
                </c:pt>
                <c:pt idx="3961">
                  <c:v>16.4</c:v>
                </c:pt>
                <c:pt idx="3962">
                  <c:v>16.4</c:v>
                </c:pt>
                <c:pt idx="3963">
                  <c:v>16.3</c:v>
                </c:pt>
                <c:pt idx="3964">
                  <c:v>16.3</c:v>
                </c:pt>
                <c:pt idx="3965">
                  <c:v>16.5</c:v>
                </c:pt>
                <c:pt idx="3966">
                  <c:v>16.5</c:v>
                </c:pt>
                <c:pt idx="3967">
                  <c:v>16.5</c:v>
                </c:pt>
                <c:pt idx="3968">
                  <c:v>16.4</c:v>
                </c:pt>
                <c:pt idx="3969">
                  <c:v>17.1</c:v>
                </c:pt>
                <c:pt idx="3970">
                  <c:v>16.6</c:v>
                </c:pt>
                <c:pt idx="3971">
                  <c:v>16.8</c:v>
                </c:pt>
                <c:pt idx="3972">
                  <c:v>16.8</c:v>
                </c:pt>
                <c:pt idx="3973">
                  <c:v>16.8</c:v>
                </c:pt>
                <c:pt idx="3974">
                  <c:v>17.1</c:v>
                </c:pt>
                <c:pt idx="3975">
                  <c:v>16.9</c:v>
                </c:pt>
                <c:pt idx="3976">
                  <c:v>16.7</c:v>
                </c:pt>
                <c:pt idx="3977">
                  <c:v>17.5</c:v>
                </c:pt>
                <c:pt idx="3978">
                  <c:v>17.3</c:v>
                </c:pt>
                <c:pt idx="3979">
                  <c:v>16.7</c:v>
                </c:pt>
                <c:pt idx="3980">
                  <c:v>17.2</c:v>
                </c:pt>
                <c:pt idx="3981">
                  <c:v>17.3</c:v>
                </c:pt>
                <c:pt idx="3982">
                  <c:v>16.8</c:v>
                </c:pt>
                <c:pt idx="3983">
                  <c:v>16.9</c:v>
                </c:pt>
                <c:pt idx="3984">
                  <c:v>17.1</c:v>
                </c:pt>
                <c:pt idx="3985">
                  <c:v>17</c:v>
                </c:pt>
                <c:pt idx="3986">
                  <c:v>17.4</c:v>
                </c:pt>
                <c:pt idx="3987">
                  <c:v>17.8</c:v>
                </c:pt>
                <c:pt idx="3988">
                  <c:v>17.5</c:v>
                </c:pt>
                <c:pt idx="3989">
                  <c:v>18.2</c:v>
                </c:pt>
                <c:pt idx="3990">
                  <c:v>17.8</c:v>
                </c:pt>
                <c:pt idx="3991">
                  <c:v>17.7</c:v>
                </c:pt>
                <c:pt idx="3992">
                  <c:v>17.5</c:v>
                </c:pt>
                <c:pt idx="3993">
                  <c:v>17.1</c:v>
                </c:pt>
                <c:pt idx="3994">
                  <c:v>17</c:v>
                </c:pt>
                <c:pt idx="3995">
                  <c:v>16.9</c:v>
                </c:pt>
                <c:pt idx="3996">
                  <c:v>16.6</c:v>
                </c:pt>
                <c:pt idx="3997">
                  <c:v>16.6</c:v>
                </c:pt>
                <c:pt idx="3998">
                  <c:v>16.1</c:v>
                </c:pt>
                <c:pt idx="3999">
                  <c:v>16.1</c:v>
                </c:pt>
                <c:pt idx="4000">
                  <c:v>16</c:v>
                </c:pt>
                <c:pt idx="4001">
                  <c:v>15.9</c:v>
                </c:pt>
                <c:pt idx="4002">
                  <c:v>15.9</c:v>
                </c:pt>
                <c:pt idx="4003">
                  <c:v>15.5</c:v>
                </c:pt>
                <c:pt idx="4004">
                  <c:v>15.4</c:v>
                </c:pt>
                <c:pt idx="4005">
                  <c:v>15.5</c:v>
                </c:pt>
                <c:pt idx="4006">
                  <c:v>15.5</c:v>
                </c:pt>
                <c:pt idx="4007">
                  <c:v>15.4</c:v>
                </c:pt>
                <c:pt idx="4008">
                  <c:v>15.1</c:v>
                </c:pt>
                <c:pt idx="4009">
                  <c:v>15.1</c:v>
                </c:pt>
                <c:pt idx="4010">
                  <c:v>14.6</c:v>
                </c:pt>
                <c:pt idx="4011">
                  <c:v>14.6</c:v>
                </c:pt>
                <c:pt idx="4012">
                  <c:v>14.8</c:v>
                </c:pt>
                <c:pt idx="4013">
                  <c:v>14.2</c:v>
                </c:pt>
                <c:pt idx="4014">
                  <c:v>14</c:v>
                </c:pt>
                <c:pt idx="4015">
                  <c:v>13.8</c:v>
                </c:pt>
                <c:pt idx="4016">
                  <c:v>13.8</c:v>
                </c:pt>
                <c:pt idx="4017">
                  <c:v>13.9</c:v>
                </c:pt>
                <c:pt idx="4018">
                  <c:v>13.9</c:v>
                </c:pt>
                <c:pt idx="4019">
                  <c:v>13.8</c:v>
                </c:pt>
                <c:pt idx="4020">
                  <c:v>13.5</c:v>
                </c:pt>
                <c:pt idx="4021">
                  <c:v>13.9</c:v>
                </c:pt>
                <c:pt idx="4022">
                  <c:v>14.7</c:v>
                </c:pt>
                <c:pt idx="4023">
                  <c:v>14.6</c:v>
                </c:pt>
                <c:pt idx="4024">
                  <c:v>14.4</c:v>
                </c:pt>
                <c:pt idx="4025">
                  <c:v>13.9</c:v>
                </c:pt>
                <c:pt idx="4026">
                  <c:v>13.3</c:v>
                </c:pt>
                <c:pt idx="4027">
                  <c:v>13</c:v>
                </c:pt>
                <c:pt idx="4028">
                  <c:v>12.8</c:v>
                </c:pt>
                <c:pt idx="4029">
                  <c:v>12.8</c:v>
                </c:pt>
                <c:pt idx="4030">
                  <c:v>12.9</c:v>
                </c:pt>
                <c:pt idx="4031">
                  <c:v>13.1</c:v>
                </c:pt>
                <c:pt idx="4032">
                  <c:v>13</c:v>
                </c:pt>
                <c:pt idx="4033">
                  <c:v>13.1</c:v>
                </c:pt>
                <c:pt idx="4034">
                  <c:v>13</c:v>
                </c:pt>
                <c:pt idx="4035">
                  <c:v>12.8</c:v>
                </c:pt>
                <c:pt idx="4036">
                  <c:v>12.7</c:v>
                </c:pt>
                <c:pt idx="4037">
                  <c:v>12.8</c:v>
                </c:pt>
                <c:pt idx="4038">
                  <c:v>12.7</c:v>
                </c:pt>
                <c:pt idx="4039">
                  <c:v>12.6</c:v>
                </c:pt>
                <c:pt idx="4040">
                  <c:v>12.6</c:v>
                </c:pt>
                <c:pt idx="4041">
                  <c:v>12.6</c:v>
                </c:pt>
                <c:pt idx="4042">
                  <c:v>12.5</c:v>
                </c:pt>
                <c:pt idx="4043">
                  <c:v>12.5</c:v>
                </c:pt>
                <c:pt idx="4044">
                  <c:v>12.5</c:v>
                </c:pt>
                <c:pt idx="4045">
                  <c:v>12.5</c:v>
                </c:pt>
                <c:pt idx="4046">
                  <c:v>12.7</c:v>
                </c:pt>
                <c:pt idx="4047">
                  <c:v>12.7</c:v>
                </c:pt>
                <c:pt idx="4048">
                  <c:v>12.5</c:v>
                </c:pt>
                <c:pt idx="4049">
                  <c:v>12.5</c:v>
                </c:pt>
                <c:pt idx="4050">
                  <c:v>12.4</c:v>
                </c:pt>
                <c:pt idx="4051">
                  <c:v>12.4</c:v>
                </c:pt>
                <c:pt idx="4052">
                  <c:v>12.4</c:v>
                </c:pt>
                <c:pt idx="4053">
                  <c:v>12.3</c:v>
                </c:pt>
                <c:pt idx="4054">
                  <c:v>12.3</c:v>
                </c:pt>
                <c:pt idx="4055">
                  <c:v>12.3</c:v>
                </c:pt>
                <c:pt idx="4056">
                  <c:v>12.3</c:v>
                </c:pt>
                <c:pt idx="4057">
                  <c:v>12.5</c:v>
                </c:pt>
                <c:pt idx="4058">
                  <c:v>12.7</c:v>
                </c:pt>
                <c:pt idx="4059">
                  <c:v>12.8</c:v>
                </c:pt>
                <c:pt idx="4060">
                  <c:v>12.8</c:v>
                </c:pt>
                <c:pt idx="4061">
                  <c:v>12.9</c:v>
                </c:pt>
                <c:pt idx="4062">
                  <c:v>12.9</c:v>
                </c:pt>
                <c:pt idx="4063">
                  <c:v>12.9</c:v>
                </c:pt>
                <c:pt idx="4064">
                  <c:v>12.9</c:v>
                </c:pt>
                <c:pt idx="4065">
                  <c:v>12.9</c:v>
                </c:pt>
                <c:pt idx="4066">
                  <c:v>12.9</c:v>
                </c:pt>
                <c:pt idx="4067">
                  <c:v>12.8</c:v>
                </c:pt>
                <c:pt idx="4068">
                  <c:v>13</c:v>
                </c:pt>
                <c:pt idx="4069">
                  <c:v>13</c:v>
                </c:pt>
                <c:pt idx="4070">
                  <c:v>13</c:v>
                </c:pt>
                <c:pt idx="4071">
                  <c:v>13</c:v>
                </c:pt>
                <c:pt idx="4072">
                  <c:v>13</c:v>
                </c:pt>
                <c:pt idx="4073">
                  <c:v>13</c:v>
                </c:pt>
                <c:pt idx="4074">
                  <c:v>13.1</c:v>
                </c:pt>
                <c:pt idx="4075">
                  <c:v>13.2</c:v>
                </c:pt>
                <c:pt idx="4076">
                  <c:v>13.1</c:v>
                </c:pt>
                <c:pt idx="4077">
                  <c:v>13.2</c:v>
                </c:pt>
                <c:pt idx="4078">
                  <c:v>13.2</c:v>
                </c:pt>
                <c:pt idx="4079">
                  <c:v>13.3</c:v>
                </c:pt>
                <c:pt idx="4080">
                  <c:v>13.4</c:v>
                </c:pt>
                <c:pt idx="4081">
                  <c:v>13.2</c:v>
                </c:pt>
                <c:pt idx="4082">
                  <c:v>13.9</c:v>
                </c:pt>
                <c:pt idx="4083">
                  <c:v>13.6</c:v>
                </c:pt>
                <c:pt idx="4084">
                  <c:v>13.6</c:v>
                </c:pt>
                <c:pt idx="4085">
                  <c:v>13.7</c:v>
                </c:pt>
                <c:pt idx="4086">
                  <c:v>14</c:v>
                </c:pt>
                <c:pt idx="4087">
                  <c:v>14.2</c:v>
                </c:pt>
                <c:pt idx="4088">
                  <c:v>14.2</c:v>
                </c:pt>
                <c:pt idx="4089">
                  <c:v>14</c:v>
                </c:pt>
                <c:pt idx="4090">
                  <c:v>14.5</c:v>
                </c:pt>
                <c:pt idx="4091">
                  <c:v>14.7</c:v>
                </c:pt>
                <c:pt idx="4092">
                  <c:v>15.7</c:v>
                </c:pt>
                <c:pt idx="4093">
                  <c:v>16</c:v>
                </c:pt>
                <c:pt idx="4094">
                  <c:v>15.4</c:v>
                </c:pt>
                <c:pt idx="4095">
                  <c:v>15.5</c:v>
                </c:pt>
                <c:pt idx="4096">
                  <c:v>15.9</c:v>
                </c:pt>
                <c:pt idx="4097">
                  <c:v>16.3</c:v>
                </c:pt>
                <c:pt idx="4098">
                  <c:v>16.8</c:v>
                </c:pt>
                <c:pt idx="4099">
                  <c:v>16.4</c:v>
                </c:pt>
                <c:pt idx="4100">
                  <c:v>15.9</c:v>
                </c:pt>
                <c:pt idx="4101">
                  <c:v>16.4</c:v>
                </c:pt>
                <c:pt idx="4102">
                  <c:v>16.9</c:v>
                </c:pt>
                <c:pt idx="4103">
                  <c:v>17.8</c:v>
                </c:pt>
                <c:pt idx="4104">
                  <c:v>17.6</c:v>
                </c:pt>
                <c:pt idx="4105">
                  <c:v>17.5</c:v>
                </c:pt>
                <c:pt idx="4106">
                  <c:v>17.9</c:v>
                </c:pt>
                <c:pt idx="4107">
                  <c:v>17.3</c:v>
                </c:pt>
                <c:pt idx="4108">
                  <c:v>16.6</c:v>
                </c:pt>
                <c:pt idx="4109">
                  <c:v>16.6</c:v>
                </c:pt>
                <c:pt idx="4110">
                  <c:v>16.8</c:v>
                </c:pt>
                <c:pt idx="4111">
                  <c:v>16.4</c:v>
                </c:pt>
                <c:pt idx="4112">
                  <c:v>16.9</c:v>
                </c:pt>
                <c:pt idx="4113">
                  <c:v>17.7</c:v>
                </c:pt>
                <c:pt idx="4114">
                  <c:v>17.7</c:v>
                </c:pt>
                <c:pt idx="4115">
                  <c:v>17.9</c:v>
                </c:pt>
                <c:pt idx="4116">
                  <c:v>18.1</c:v>
                </c:pt>
                <c:pt idx="4117">
                  <c:v>18.1</c:v>
                </c:pt>
                <c:pt idx="4118">
                  <c:v>17.7</c:v>
                </c:pt>
                <c:pt idx="4119">
                  <c:v>16.8</c:v>
                </c:pt>
                <c:pt idx="4120">
                  <c:v>16.8</c:v>
                </c:pt>
                <c:pt idx="4121">
                  <c:v>17</c:v>
                </c:pt>
                <c:pt idx="4122">
                  <c:v>17.2</c:v>
                </c:pt>
                <c:pt idx="4123">
                  <c:v>16.8</c:v>
                </c:pt>
                <c:pt idx="4124">
                  <c:v>16.7</c:v>
                </c:pt>
                <c:pt idx="4125">
                  <c:v>17.1</c:v>
                </c:pt>
                <c:pt idx="4126">
                  <c:v>17</c:v>
                </c:pt>
                <c:pt idx="4127">
                  <c:v>17.2</c:v>
                </c:pt>
                <c:pt idx="4128">
                  <c:v>17.3</c:v>
                </c:pt>
                <c:pt idx="4129">
                  <c:v>16.9</c:v>
                </c:pt>
                <c:pt idx="4130">
                  <c:v>16.6</c:v>
                </c:pt>
                <c:pt idx="4131">
                  <c:v>16.6</c:v>
                </c:pt>
                <c:pt idx="4132">
                  <c:v>16.7</c:v>
                </c:pt>
                <c:pt idx="4133">
                  <c:v>16.5</c:v>
                </c:pt>
                <c:pt idx="4134">
                  <c:v>16.3</c:v>
                </c:pt>
                <c:pt idx="4135">
                  <c:v>16.5</c:v>
                </c:pt>
                <c:pt idx="4136">
                  <c:v>16.4</c:v>
                </c:pt>
                <c:pt idx="4137">
                  <c:v>16.5</c:v>
                </c:pt>
                <c:pt idx="4138">
                  <c:v>16.5</c:v>
                </c:pt>
                <c:pt idx="4139">
                  <c:v>16.4</c:v>
                </c:pt>
                <c:pt idx="4140">
                  <c:v>16.2</c:v>
                </c:pt>
                <c:pt idx="4141">
                  <c:v>16.2</c:v>
                </c:pt>
                <c:pt idx="4142">
                  <c:v>16.2</c:v>
                </c:pt>
                <c:pt idx="4143">
                  <c:v>16</c:v>
                </c:pt>
                <c:pt idx="4144">
                  <c:v>16</c:v>
                </c:pt>
                <c:pt idx="4145">
                  <c:v>15.9</c:v>
                </c:pt>
                <c:pt idx="4146">
                  <c:v>16</c:v>
                </c:pt>
                <c:pt idx="4147">
                  <c:v>16.1</c:v>
                </c:pt>
                <c:pt idx="4148">
                  <c:v>16.1</c:v>
                </c:pt>
                <c:pt idx="4149">
                  <c:v>16.2</c:v>
                </c:pt>
                <c:pt idx="4150">
                  <c:v>16.2</c:v>
                </c:pt>
                <c:pt idx="4151">
                  <c:v>16.1</c:v>
                </c:pt>
                <c:pt idx="4152">
                  <c:v>16</c:v>
                </c:pt>
                <c:pt idx="4153">
                  <c:v>16.2</c:v>
                </c:pt>
                <c:pt idx="4154">
                  <c:v>16</c:v>
                </c:pt>
                <c:pt idx="4155">
                  <c:v>15.9</c:v>
                </c:pt>
                <c:pt idx="4156">
                  <c:v>15.8</c:v>
                </c:pt>
                <c:pt idx="4157">
                  <c:v>15.8</c:v>
                </c:pt>
                <c:pt idx="4158">
                  <c:v>15.5</c:v>
                </c:pt>
                <c:pt idx="4159">
                  <c:v>15.4</c:v>
                </c:pt>
                <c:pt idx="4160">
                  <c:v>15</c:v>
                </c:pt>
                <c:pt idx="4161">
                  <c:v>14.9</c:v>
                </c:pt>
                <c:pt idx="4162">
                  <c:v>15.2</c:v>
                </c:pt>
                <c:pt idx="4163">
                  <c:v>15.1</c:v>
                </c:pt>
                <c:pt idx="4164">
                  <c:v>15.3</c:v>
                </c:pt>
                <c:pt idx="4165">
                  <c:v>15.3</c:v>
                </c:pt>
                <c:pt idx="4166">
                  <c:v>15.3</c:v>
                </c:pt>
                <c:pt idx="4167">
                  <c:v>15.4</c:v>
                </c:pt>
                <c:pt idx="4168">
                  <c:v>15.2</c:v>
                </c:pt>
                <c:pt idx="4169">
                  <c:v>15.6</c:v>
                </c:pt>
                <c:pt idx="4170">
                  <c:v>15.7</c:v>
                </c:pt>
                <c:pt idx="4171">
                  <c:v>15.9</c:v>
                </c:pt>
                <c:pt idx="4172">
                  <c:v>16</c:v>
                </c:pt>
                <c:pt idx="4173">
                  <c:v>16.1</c:v>
                </c:pt>
                <c:pt idx="4174">
                  <c:v>16.2</c:v>
                </c:pt>
                <c:pt idx="4175">
                  <c:v>16</c:v>
                </c:pt>
                <c:pt idx="4176">
                  <c:v>15.9</c:v>
                </c:pt>
                <c:pt idx="4177">
                  <c:v>16.2</c:v>
                </c:pt>
                <c:pt idx="4178">
                  <c:v>16</c:v>
                </c:pt>
                <c:pt idx="4179">
                  <c:v>16</c:v>
                </c:pt>
                <c:pt idx="4180">
                  <c:v>16</c:v>
                </c:pt>
                <c:pt idx="4181">
                  <c:v>16.1</c:v>
                </c:pt>
                <c:pt idx="4182">
                  <c:v>15.1</c:v>
                </c:pt>
                <c:pt idx="4183">
                  <c:v>14.9</c:v>
                </c:pt>
                <c:pt idx="4184">
                  <c:v>15</c:v>
                </c:pt>
                <c:pt idx="4185">
                  <c:v>15.3</c:v>
                </c:pt>
                <c:pt idx="4186">
                  <c:v>15.5</c:v>
                </c:pt>
                <c:pt idx="4187">
                  <c:v>15.7</c:v>
                </c:pt>
                <c:pt idx="4188">
                  <c:v>16.1</c:v>
                </c:pt>
                <c:pt idx="4189">
                  <c:v>15.3</c:v>
                </c:pt>
                <c:pt idx="4190">
                  <c:v>15.1</c:v>
                </c:pt>
                <c:pt idx="4191">
                  <c:v>15.4</c:v>
                </c:pt>
                <c:pt idx="4192">
                  <c:v>15.2</c:v>
                </c:pt>
                <c:pt idx="4193">
                  <c:v>15.1</c:v>
                </c:pt>
                <c:pt idx="4194">
                  <c:v>15.2</c:v>
                </c:pt>
                <c:pt idx="4195">
                  <c:v>15.1</c:v>
                </c:pt>
                <c:pt idx="4196">
                  <c:v>14.9</c:v>
                </c:pt>
                <c:pt idx="4197">
                  <c:v>14.9</c:v>
                </c:pt>
                <c:pt idx="4198">
                  <c:v>14.9</c:v>
                </c:pt>
                <c:pt idx="4199">
                  <c:v>14.7</c:v>
                </c:pt>
                <c:pt idx="4200">
                  <c:v>14.6</c:v>
                </c:pt>
                <c:pt idx="4201">
                  <c:v>14.6</c:v>
                </c:pt>
                <c:pt idx="4202">
                  <c:v>14.6</c:v>
                </c:pt>
                <c:pt idx="4203">
                  <c:v>14.5</c:v>
                </c:pt>
                <c:pt idx="4204">
                  <c:v>14.5</c:v>
                </c:pt>
                <c:pt idx="4205">
                  <c:v>14.5</c:v>
                </c:pt>
                <c:pt idx="4206">
                  <c:v>14.6</c:v>
                </c:pt>
                <c:pt idx="4207">
                  <c:v>14.6</c:v>
                </c:pt>
                <c:pt idx="4208">
                  <c:v>14.8</c:v>
                </c:pt>
                <c:pt idx="4209">
                  <c:v>14.8</c:v>
                </c:pt>
                <c:pt idx="4210">
                  <c:v>14.8</c:v>
                </c:pt>
                <c:pt idx="4211">
                  <c:v>14.8</c:v>
                </c:pt>
                <c:pt idx="4212">
                  <c:v>14.9</c:v>
                </c:pt>
                <c:pt idx="4213">
                  <c:v>15.1</c:v>
                </c:pt>
                <c:pt idx="4214">
                  <c:v>14.8</c:v>
                </c:pt>
                <c:pt idx="4215">
                  <c:v>14.9</c:v>
                </c:pt>
                <c:pt idx="4216">
                  <c:v>15</c:v>
                </c:pt>
                <c:pt idx="4217">
                  <c:v>15.2</c:v>
                </c:pt>
                <c:pt idx="4218">
                  <c:v>15.1</c:v>
                </c:pt>
                <c:pt idx="4219">
                  <c:v>15.5</c:v>
                </c:pt>
                <c:pt idx="4220">
                  <c:v>15.9</c:v>
                </c:pt>
                <c:pt idx="4221">
                  <c:v>16.1</c:v>
                </c:pt>
                <c:pt idx="4222">
                  <c:v>16.4</c:v>
                </c:pt>
                <c:pt idx="4223">
                  <c:v>16.9</c:v>
                </c:pt>
                <c:pt idx="4224">
                  <c:v>15.5</c:v>
                </c:pt>
                <c:pt idx="4225">
                  <c:v>15.3</c:v>
                </c:pt>
                <c:pt idx="4226">
                  <c:v>15.2</c:v>
                </c:pt>
                <c:pt idx="4227">
                  <c:v>15.6</c:v>
                </c:pt>
                <c:pt idx="4228">
                  <c:v>15.5</c:v>
                </c:pt>
                <c:pt idx="4229">
                  <c:v>15.6</c:v>
                </c:pt>
                <c:pt idx="4230">
                  <c:v>15.7</c:v>
                </c:pt>
                <c:pt idx="4231">
                  <c:v>15.9</c:v>
                </c:pt>
                <c:pt idx="4232">
                  <c:v>15.6</c:v>
                </c:pt>
                <c:pt idx="4233">
                  <c:v>15.3</c:v>
                </c:pt>
                <c:pt idx="4234">
                  <c:v>15.1</c:v>
                </c:pt>
                <c:pt idx="4235">
                  <c:v>15</c:v>
                </c:pt>
                <c:pt idx="4236">
                  <c:v>15</c:v>
                </c:pt>
                <c:pt idx="4237">
                  <c:v>15.1</c:v>
                </c:pt>
                <c:pt idx="4238">
                  <c:v>15</c:v>
                </c:pt>
                <c:pt idx="4239">
                  <c:v>15.1</c:v>
                </c:pt>
                <c:pt idx="4240">
                  <c:v>15</c:v>
                </c:pt>
                <c:pt idx="4241">
                  <c:v>15</c:v>
                </c:pt>
                <c:pt idx="4242">
                  <c:v>15</c:v>
                </c:pt>
                <c:pt idx="4243">
                  <c:v>14.9</c:v>
                </c:pt>
                <c:pt idx="4244">
                  <c:v>15</c:v>
                </c:pt>
                <c:pt idx="4245">
                  <c:v>15.1</c:v>
                </c:pt>
                <c:pt idx="4246">
                  <c:v>15.3</c:v>
                </c:pt>
                <c:pt idx="4247">
                  <c:v>15.6</c:v>
                </c:pt>
                <c:pt idx="4248">
                  <c:v>16.2</c:v>
                </c:pt>
                <c:pt idx="4249">
                  <c:v>15.8</c:v>
                </c:pt>
                <c:pt idx="4250">
                  <c:v>15.4</c:v>
                </c:pt>
                <c:pt idx="4251">
                  <c:v>15.2</c:v>
                </c:pt>
                <c:pt idx="4252">
                  <c:v>15.1</c:v>
                </c:pt>
                <c:pt idx="4253">
                  <c:v>15.1</c:v>
                </c:pt>
                <c:pt idx="4254">
                  <c:v>15</c:v>
                </c:pt>
                <c:pt idx="4255">
                  <c:v>15</c:v>
                </c:pt>
                <c:pt idx="4256">
                  <c:v>14.8</c:v>
                </c:pt>
                <c:pt idx="4257">
                  <c:v>14.9</c:v>
                </c:pt>
                <c:pt idx="4258">
                  <c:v>14.9</c:v>
                </c:pt>
                <c:pt idx="4259">
                  <c:v>14.6</c:v>
                </c:pt>
                <c:pt idx="4260">
                  <c:v>14.5</c:v>
                </c:pt>
                <c:pt idx="4261">
                  <c:v>14.6</c:v>
                </c:pt>
                <c:pt idx="4262">
                  <c:v>14.5</c:v>
                </c:pt>
                <c:pt idx="4263">
                  <c:v>14.5</c:v>
                </c:pt>
                <c:pt idx="4264">
                  <c:v>14.8</c:v>
                </c:pt>
                <c:pt idx="4265">
                  <c:v>14.4</c:v>
                </c:pt>
                <c:pt idx="4266">
                  <c:v>14.5</c:v>
                </c:pt>
                <c:pt idx="4267">
                  <c:v>14.4</c:v>
                </c:pt>
                <c:pt idx="4268">
                  <c:v>14.5</c:v>
                </c:pt>
                <c:pt idx="4269">
                  <c:v>14.5</c:v>
                </c:pt>
                <c:pt idx="4270">
                  <c:v>14.5</c:v>
                </c:pt>
                <c:pt idx="4271">
                  <c:v>14.5</c:v>
                </c:pt>
                <c:pt idx="4272">
                  <c:v>14.5</c:v>
                </c:pt>
                <c:pt idx="4273">
                  <c:v>14.6</c:v>
                </c:pt>
                <c:pt idx="4274">
                  <c:v>14.5</c:v>
                </c:pt>
                <c:pt idx="4275">
                  <c:v>14.6</c:v>
                </c:pt>
                <c:pt idx="4276">
                  <c:v>14.6</c:v>
                </c:pt>
                <c:pt idx="4277">
                  <c:v>14.6</c:v>
                </c:pt>
                <c:pt idx="4278">
                  <c:v>14.7</c:v>
                </c:pt>
                <c:pt idx="4279">
                  <c:v>14.6</c:v>
                </c:pt>
                <c:pt idx="4280">
                  <c:v>14.4</c:v>
                </c:pt>
                <c:pt idx="4281">
                  <c:v>14.3</c:v>
                </c:pt>
                <c:pt idx="4282">
                  <c:v>14.2</c:v>
                </c:pt>
                <c:pt idx="4283">
                  <c:v>14.2</c:v>
                </c:pt>
                <c:pt idx="4284">
                  <c:v>13.9</c:v>
                </c:pt>
                <c:pt idx="4285">
                  <c:v>13.9</c:v>
                </c:pt>
                <c:pt idx="4286">
                  <c:v>13.7</c:v>
                </c:pt>
                <c:pt idx="4287">
                  <c:v>13.6</c:v>
                </c:pt>
                <c:pt idx="4288">
                  <c:v>13.6</c:v>
                </c:pt>
                <c:pt idx="4289">
                  <c:v>13.6</c:v>
                </c:pt>
                <c:pt idx="4290">
                  <c:v>13.5</c:v>
                </c:pt>
                <c:pt idx="4291">
                  <c:v>12.8</c:v>
                </c:pt>
                <c:pt idx="4292">
                  <c:v>12.4</c:v>
                </c:pt>
                <c:pt idx="4293">
                  <c:v>12.4</c:v>
                </c:pt>
                <c:pt idx="4294">
                  <c:v>12.6</c:v>
                </c:pt>
                <c:pt idx="4295">
                  <c:v>12.5</c:v>
                </c:pt>
                <c:pt idx="4296">
                  <c:v>12.7</c:v>
                </c:pt>
                <c:pt idx="4297">
                  <c:v>12.3</c:v>
                </c:pt>
                <c:pt idx="4298">
                  <c:v>12.2</c:v>
                </c:pt>
                <c:pt idx="4299">
                  <c:v>12.3</c:v>
                </c:pt>
                <c:pt idx="4300">
                  <c:v>12.1</c:v>
                </c:pt>
                <c:pt idx="4301">
                  <c:v>12.1</c:v>
                </c:pt>
                <c:pt idx="4302">
                  <c:v>12.5</c:v>
                </c:pt>
                <c:pt idx="4303">
                  <c:v>12.6</c:v>
                </c:pt>
                <c:pt idx="4304">
                  <c:v>12.7</c:v>
                </c:pt>
                <c:pt idx="4305">
                  <c:v>13.1</c:v>
                </c:pt>
                <c:pt idx="4306">
                  <c:v>13</c:v>
                </c:pt>
                <c:pt idx="4307">
                  <c:v>12.9</c:v>
                </c:pt>
                <c:pt idx="4308">
                  <c:v>12.5</c:v>
                </c:pt>
                <c:pt idx="4309">
                  <c:v>12.3</c:v>
                </c:pt>
                <c:pt idx="4310">
                  <c:v>12.2</c:v>
                </c:pt>
                <c:pt idx="4311">
                  <c:v>12.2</c:v>
                </c:pt>
                <c:pt idx="4312">
                  <c:v>12.3</c:v>
                </c:pt>
                <c:pt idx="4313">
                  <c:v>12.6</c:v>
                </c:pt>
                <c:pt idx="4314">
                  <c:v>12.9</c:v>
                </c:pt>
                <c:pt idx="4315">
                  <c:v>13</c:v>
                </c:pt>
                <c:pt idx="4316">
                  <c:v>12.7</c:v>
                </c:pt>
                <c:pt idx="4317">
                  <c:v>12.7</c:v>
                </c:pt>
                <c:pt idx="4318">
                  <c:v>12.6</c:v>
                </c:pt>
                <c:pt idx="4319">
                  <c:v>12.6</c:v>
                </c:pt>
                <c:pt idx="4320">
                  <c:v>12.7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58386844"/>
        <c:axId val="16385136"/>
      </c:lineChart>
      <c:catAx>
        <c:axId val="5838684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6385136"/>
        <c:crosses val="autoZero"/>
        <c:auto val="1"/>
        <c:lblAlgn val="ctr"/>
        <c:lblOffset val="100"/>
        <c:noMultiLvlLbl val="0"/>
      </c:catAx>
      <c:valAx>
        <c:axId val="16385136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8386844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2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2024年5月気温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5月1日0:10:00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12.6</c:v>
                </c:pt>
                <c:pt idx="2">
                  <c:v>12.6</c:v>
                </c:pt>
                <c:pt idx="3">
                  <c:v>12.5</c:v>
                </c:pt>
                <c:pt idx="4">
                  <c:v>12.4</c:v>
                </c:pt>
                <c:pt idx="5">
                  <c:v>12.3</c:v>
                </c:pt>
                <c:pt idx="6">
                  <c:v>12.2</c:v>
                </c:pt>
                <c:pt idx="7">
                  <c:v>12.2</c:v>
                </c:pt>
                <c:pt idx="8">
                  <c:v>12.1</c:v>
                </c:pt>
                <c:pt idx="9">
                  <c:v>12</c:v>
                </c:pt>
                <c:pt idx="10">
                  <c:v>11.9</c:v>
                </c:pt>
                <c:pt idx="11">
                  <c:v>11.8</c:v>
                </c:pt>
                <c:pt idx="12">
                  <c:v>11.7</c:v>
                </c:pt>
                <c:pt idx="13">
                  <c:v>11.5</c:v>
                </c:pt>
                <c:pt idx="14">
                  <c:v>11.5</c:v>
                </c:pt>
                <c:pt idx="15">
                  <c:v>11.5</c:v>
                </c:pt>
                <c:pt idx="16">
                  <c:v>11.4</c:v>
                </c:pt>
                <c:pt idx="17">
                  <c:v>11.4</c:v>
                </c:pt>
                <c:pt idx="18">
                  <c:v>11.3</c:v>
                </c:pt>
                <c:pt idx="19">
                  <c:v>11.3</c:v>
                </c:pt>
                <c:pt idx="20">
                  <c:v>11.3</c:v>
                </c:pt>
                <c:pt idx="21">
                  <c:v>11.1</c:v>
                </c:pt>
                <c:pt idx="22">
                  <c:v>11.1</c:v>
                </c:pt>
                <c:pt idx="23">
                  <c:v>11.1</c:v>
                </c:pt>
                <c:pt idx="24">
                  <c:v>11.1</c:v>
                </c:pt>
                <c:pt idx="25">
                  <c:v>11</c:v>
                </c:pt>
                <c:pt idx="26">
                  <c:v>10.9</c:v>
                </c:pt>
                <c:pt idx="27">
                  <c:v>10.7</c:v>
                </c:pt>
                <c:pt idx="28">
                  <c:v>10.6</c:v>
                </c:pt>
                <c:pt idx="29">
                  <c:v>10.5</c:v>
                </c:pt>
                <c:pt idx="30">
                  <c:v>10.6</c:v>
                </c:pt>
                <c:pt idx="31">
                  <c:v>10.5</c:v>
                </c:pt>
                <c:pt idx="32">
                  <c:v>10.3</c:v>
                </c:pt>
                <c:pt idx="33">
                  <c:v>10.5</c:v>
                </c:pt>
                <c:pt idx="34">
                  <c:v>10.5</c:v>
                </c:pt>
                <c:pt idx="35">
                  <c:v>10.5</c:v>
                </c:pt>
                <c:pt idx="36">
                  <c:v>10.7</c:v>
                </c:pt>
                <c:pt idx="37">
                  <c:v>10.9</c:v>
                </c:pt>
                <c:pt idx="38">
                  <c:v>10.8</c:v>
                </c:pt>
                <c:pt idx="39">
                  <c:v>10.9</c:v>
                </c:pt>
                <c:pt idx="40">
                  <c:v>10.9</c:v>
                </c:pt>
                <c:pt idx="41">
                  <c:v>10.9</c:v>
                </c:pt>
                <c:pt idx="42">
                  <c:v>10.9</c:v>
                </c:pt>
                <c:pt idx="43">
                  <c:v>10.9</c:v>
                </c:pt>
                <c:pt idx="44">
                  <c:v>10.9</c:v>
                </c:pt>
                <c:pt idx="45">
                  <c:v>10.9</c:v>
                </c:pt>
                <c:pt idx="46">
                  <c:v>10.7</c:v>
                </c:pt>
                <c:pt idx="47">
                  <c:v>11</c:v>
                </c:pt>
                <c:pt idx="48">
                  <c:v>10.9</c:v>
                </c:pt>
                <c:pt idx="49">
                  <c:v>11.2</c:v>
                </c:pt>
                <c:pt idx="50">
                  <c:v>10.8</c:v>
                </c:pt>
                <c:pt idx="51">
                  <c:v>11</c:v>
                </c:pt>
                <c:pt idx="52">
                  <c:v>11.3</c:v>
                </c:pt>
                <c:pt idx="53">
                  <c:v>11</c:v>
                </c:pt>
                <c:pt idx="54">
                  <c:v>11.2</c:v>
                </c:pt>
                <c:pt idx="55">
                  <c:v>11.4</c:v>
                </c:pt>
                <c:pt idx="56">
                  <c:v>11.7</c:v>
                </c:pt>
                <c:pt idx="57">
                  <c:v>11.1</c:v>
                </c:pt>
                <c:pt idx="58">
                  <c:v>11.7</c:v>
                </c:pt>
                <c:pt idx="59">
                  <c:v>11.6</c:v>
                </c:pt>
                <c:pt idx="60">
                  <c:v>11.3</c:v>
                </c:pt>
                <c:pt idx="61">
                  <c:v>11.6</c:v>
                </c:pt>
                <c:pt idx="62">
                  <c:v>12.1</c:v>
                </c:pt>
                <c:pt idx="63">
                  <c:v>11.9</c:v>
                </c:pt>
                <c:pt idx="64">
                  <c:v>11.8</c:v>
                </c:pt>
                <c:pt idx="65">
                  <c:v>11.9</c:v>
                </c:pt>
                <c:pt idx="66">
                  <c:v>13.1</c:v>
                </c:pt>
                <c:pt idx="67">
                  <c:v>12.8</c:v>
                </c:pt>
                <c:pt idx="68">
                  <c:v>12.4</c:v>
                </c:pt>
                <c:pt idx="69">
                  <c:v>12.7</c:v>
                </c:pt>
                <c:pt idx="70">
                  <c:v>13</c:v>
                </c:pt>
                <c:pt idx="71">
                  <c:v>12.8</c:v>
                </c:pt>
                <c:pt idx="72">
                  <c:v>12.9</c:v>
                </c:pt>
                <c:pt idx="73">
                  <c:v>12.9</c:v>
                </c:pt>
                <c:pt idx="74">
                  <c:v>12.4</c:v>
                </c:pt>
                <c:pt idx="75">
                  <c:v>12.9</c:v>
                </c:pt>
                <c:pt idx="76">
                  <c:v>13.2</c:v>
                </c:pt>
                <c:pt idx="77">
                  <c:v>13.2</c:v>
                </c:pt>
                <c:pt idx="78">
                  <c:v>13.4</c:v>
                </c:pt>
                <c:pt idx="79">
                  <c:v>13.1</c:v>
                </c:pt>
                <c:pt idx="80">
                  <c:v>13.7</c:v>
                </c:pt>
                <c:pt idx="81">
                  <c:v>13.6</c:v>
                </c:pt>
                <c:pt idx="82">
                  <c:v>13.4</c:v>
                </c:pt>
                <c:pt idx="83">
                  <c:v>13.7</c:v>
                </c:pt>
                <c:pt idx="84">
                  <c:v>13.4</c:v>
                </c:pt>
                <c:pt idx="85">
                  <c:v>13.7</c:v>
                </c:pt>
                <c:pt idx="86">
                  <c:v>13.2</c:v>
                </c:pt>
                <c:pt idx="87">
                  <c:v>13.1</c:v>
                </c:pt>
                <c:pt idx="88">
                  <c:v>13.7</c:v>
                </c:pt>
                <c:pt idx="89">
                  <c:v>13.6</c:v>
                </c:pt>
                <c:pt idx="90">
                  <c:v>13.4</c:v>
                </c:pt>
                <c:pt idx="91">
                  <c:v>13.3</c:v>
                </c:pt>
                <c:pt idx="92">
                  <c:v>13.5</c:v>
                </c:pt>
                <c:pt idx="93">
                  <c:v>13.4</c:v>
                </c:pt>
                <c:pt idx="94">
                  <c:v>13</c:v>
                </c:pt>
                <c:pt idx="95">
                  <c:v>12.8</c:v>
                </c:pt>
                <c:pt idx="96">
                  <c:v>12.7</c:v>
                </c:pt>
                <c:pt idx="97">
                  <c:v>12.7</c:v>
                </c:pt>
                <c:pt idx="98">
                  <c:v>12.6</c:v>
                </c:pt>
                <c:pt idx="99">
                  <c:v>12.9</c:v>
                </c:pt>
                <c:pt idx="100">
                  <c:v>12.5</c:v>
                </c:pt>
                <c:pt idx="101">
                  <c:v>12.7</c:v>
                </c:pt>
                <c:pt idx="102">
                  <c:v>12.6</c:v>
                </c:pt>
                <c:pt idx="103">
                  <c:v>12.6</c:v>
                </c:pt>
                <c:pt idx="104">
                  <c:v>12.5</c:v>
                </c:pt>
                <c:pt idx="105">
                  <c:v>12.1</c:v>
                </c:pt>
                <c:pt idx="106">
                  <c:v>12.1</c:v>
                </c:pt>
                <c:pt idx="107">
                  <c:v>11.9</c:v>
                </c:pt>
                <c:pt idx="108">
                  <c:v>12.2</c:v>
                </c:pt>
                <c:pt idx="109">
                  <c:v>11.9</c:v>
                </c:pt>
                <c:pt idx="110">
                  <c:v>11.9</c:v>
                </c:pt>
                <c:pt idx="111">
                  <c:v>11.7</c:v>
                </c:pt>
                <c:pt idx="112">
                  <c:v>11.6</c:v>
                </c:pt>
                <c:pt idx="113">
                  <c:v>11.6</c:v>
                </c:pt>
                <c:pt idx="114">
                  <c:v>11.6</c:v>
                </c:pt>
                <c:pt idx="115">
                  <c:v>11.4</c:v>
                </c:pt>
                <c:pt idx="116">
                  <c:v>11.3</c:v>
                </c:pt>
                <c:pt idx="117">
                  <c:v>11.3</c:v>
                </c:pt>
                <c:pt idx="118">
                  <c:v>10.6</c:v>
                </c:pt>
                <c:pt idx="119">
                  <c:v>10.4</c:v>
                </c:pt>
                <c:pt idx="120">
                  <c:v>10.2</c:v>
                </c:pt>
                <c:pt idx="121">
                  <c:v>9.9</c:v>
                </c:pt>
                <c:pt idx="122">
                  <c:v>9.9</c:v>
                </c:pt>
                <c:pt idx="123">
                  <c:v>9.7</c:v>
                </c:pt>
                <c:pt idx="124">
                  <c:v>9.5</c:v>
                </c:pt>
                <c:pt idx="125">
                  <c:v>9.4</c:v>
                </c:pt>
                <c:pt idx="126">
                  <c:v>9.3</c:v>
                </c:pt>
                <c:pt idx="127">
                  <c:v>9.2</c:v>
                </c:pt>
                <c:pt idx="128">
                  <c:v>9.1</c:v>
                </c:pt>
                <c:pt idx="129">
                  <c:v>9</c:v>
                </c:pt>
                <c:pt idx="130">
                  <c:v>8.9</c:v>
                </c:pt>
                <c:pt idx="131">
                  <c:v>8.9</c:v>
                </c:pt>
                <c:pt idx="132">
                  <c:v>9.1</c:v>
                </c:pt>
                <c:pt idx="133">
                  <c:v>9.2</c:v>
                </c:pt>
                <c:pt idx="134">
                  <c:v>9</c:v>
                </c:pt>
                <c:pt idx="135">
                  <c:v>8.9</c:v>
                </c:pt>
                <c:pt idx="136">
                  <c:v>9.2</c:v>
                </c:pt>
                <c:pt idx="137">
                  <c:v>8.9</c:v>
                </c:pt>
                <c:pt idx="138">
                  <c:v>8.7</c:v>
                </c:pt>
                <c:pt idx="139">
                  <c:v>8.6</c:v>
                </c:pt>
                <c:pt idx="140">
                  <c:v>8.4</c:v>
                </c:pt>
                <c:pt idx="141">
                  <c:v>8.8</c:v>
                </c:pt>
                <c:pt idx="142">
                  <c:v>8.6</c:v>
                </c:pt>
                <c:pt idx="143">
                  <c:v>8.3</c:v>
                </c:pt>
                <c:pt idx="144">
                  <c:v>8.4</c:v>
                </c:pt>
                <c:pt idx="145">
                  <c:v>8.4</c:v>
                </c:pt>
                <c:pt idx="146">
                  <c:v>8.5</c:v>
                </c:pt>
                <c:pt idx="147">
                  <c:v>8.3</c:v>
                </c:pt>
                <c:pt idx="148">
                  <c:v>8.3</c:v>
                </c:pt>
                <c:pt idx="149">
                  <c:v>8.3</c:v>
                </c:pt>
                <c:pt idx="150">
                  <c:v>8.5</c:v>
                </c:pt>
                <c:pt idx="151">
                  <c:v>8.7</c:v>
                </c:pt>
                <c:pt idx="152">
                  <c:v>9.6</c:v>
                </c:pt>
                <c:pt idx="153">
                  <c:v>10.4</c:v>
                </c:pt>
                <c:pt idx="154">
                  <c:v>10.4</c:v>
                </c:pt>
                <c:pt idx="155">
                  <c:v>10.8</c:v>
                </c:pt>
                <c:pt idx="156">
                  <c:v>10.4</c:v>
                </c:pt>
                <c:pt idx="157">
                  <c:v>10.8</c:v>
                </c:pt>
                <c:pt idx="158">
                  <c:v>10.9</c:v>
                </c:pt>
                <c:pt idx="159">
                  <c:v>10.7</c:v>
                </c:pt>
                <c:pt idx="160">
                  <c:v>10.1</c:v>
                </c:pt>
                <c:pt idx="161">
                  <c:v>10.1</c:v>
                </c:pt>
                <c:pt idx="162">
                  <c:v>9.8</c:v>
                </c:pt>
                <c:pt idx="163">
                  <c:v>9</c:v>
                </c:pt>
                <c:pt idx="164">
                  <c:v>8.8</c:v>
                </c:pt>
                <c:pt idx="165">
                  <c:v>8.4</c:v>
                </c:pt>
                <c:pt idx="166">
                  <c:v>7.7</c:v>
                </c:pt>
                <c:pt idx="167">
                  <c:v>7.5</c:v>
                </c:pt>
                <c:pt idx="168">
                  <c:v>7.2</c:v>
                </c:pt>
                <c:pt idx="169">
                  <c:v>7.2</c:v>
                </c:pt>
                <c:pt idx="170">
                  <c:v>7.2</c:v>
                </c:pt>
                <c:pt idx="171">
                  <c:v>6.9</c:v>
                </c:pt>
                <c:pt idx="172">
                  <c:v>6.7</c:v>
                </c:pt>
                <c:pt idx="173">
                  <c:v>7.3</c:v>
                </c:pt>
                <c:pt idx="174">
                  <c:v>7.4</c:v>
                </c:pt>
                <c:pt idx="175">
                  <c:v>6.7</c:v>
                </c:pt>
                <c:pt idx="176">
                  <c:v>7.5</c:v>
                </c:pt>
                <c:pt idx="177">
                  <c:v>7.7</c:v>
                </c:pt>
                <c:pt idx="178">
                  <c:v>8.8</c:v>
                </c:pt>
                <c:pt idx="179">
                  <c:v>8.9</c:v>
                </c:pt>
                <c:pt idx="180">
                  <c:v>9.9</c:v>
                </c:pt>
                <c:pt idx="181">
                  <c:v>10.6</c:v>
                </c:pt>
                <c:pt idx="182">
                  <c:v>10.7</c:v>
                </c:pt>
                <c:pt idx="183">
                  <c:v>11</c:v>
                </c:pt>
                <c:pt idx="184">
                  <c:v>11</c:v>
                </c:pt>
                <c:pt idx="185">
                  <c:v>11.3</c:v>
                </c:pt>
                <c:pt idx="186">
                  <c:v>11.2</c:v>
                </c:pt>
                <c:pt idx="187">
                  <c:v>11.7</c:v>
                </c:pt>
                <c:pt idx="188">
                  <c:v>11.4</c:v>
                </c:pt>
                <c:pt idx="189">
                  <c:v>12.1</c:v>
                </c:pt>
                <c:pt idx="190">
                  <c:v>11.9</c:v>
                </c:pt>
                <c:pt idx="191">
                  <c:v>12.5</c:v>
                </c:pt>
                <c:pt idx="192">
                  <c:v>12.3</c:v>
                </c:pt>
                <c:pt idx="193">
                  <c:v>12.6</c:v>
                </c:pt>
                <c:pt idx="194">
                  <c:v>12.7</c:v>
                </c:pt>
                <c:pt idx="195">
                  <c:v>12.3</c:v>
                </c:pt>
                <c:pt idx="196">
                  <c:v>12.8</c:v>
                </c:pt>
                <c:pt idx="197">
                  <c:v>13.3</c:v>
                </c:pt>
                <c:pt idx="198">
                  <c:v>14.1</c:v>
                </c:pt>
                <c:pt idx="199">
                  <c:v>12.9</c:v>
                </c:pt>
                <c:pt idx="200">
                  <c:v>12.8</c:v>
                </c:pt>
                <c:pt idx="201">
                  <c:v>12.9</c:v>
                </c:pt>
                <c:pt idx="202">
                  <c:v>13.3</c:v>
                </c:pt>
                <c:pt idx="203">
                  <c:v>13.4</c:v>
                </c:pt>
                <c:pt idx="204">
                  <c:v>14</c:v>
                </c:pt>
                <c:pt idx="205">
                  <c:v>13.7</c:v>
                </c:pt>
                <c:pt idx="206">
                  <c:v>14.1</c:v>
                </c:pt>
                <c:pt idx="207">
                  <c:v>14.5</c:v>
                </c:pt>
                <c:pt idx="208">
                  <c:v>15</c:v>
                </c:pt>
                <c:pt idx="209">
                  <c:v>14.9</c:v>
                </c:pt>
                <c:pt idx="210">
                  <c:v>14.6</c:v>
                </c:pt>
                <c:pt idx="211">
                  <c:v>15.2</c:v>
                </c:pt>
                <c:pt idx="212">
                  <c:v>15.2</c:v>
                </c:pt>
                <c:pt idx="213">
                  <c:v>15.2</c:v>
                </c:pt>
                <c:pt idx="214">
                  <c:v>15</c:v>
                </c:pt>
                <c:pt idx="215">
                  <c:v>14.9</c:v>
                </c:pt>
                <c:pt idx="216">
                  <c:v>15.1</c:v>
                </c:pt>
                <c:pt idx="217">
                  <c:v>14.8</c:v>
                </c:pt>
                <c:pt idx="218">
                  <c:v>15.2</c:v>
                </c:pt>
                <c:pt idx="219">
                  <c:v>15.3</c:v>
                </c:pt>
                <c:pt idx="220">
                  <c:v>15.1</c:v>
                </c:pt>
                <c:pt idx="221">
                  <c:v>15.7</c:v>
                </c:pt>
                <c:pt idx="222">
                  <c:v>16.4</c:v>
                </c:pt>
                <c:pt idx="223">
                  <c:v>15.6</c:v>
                </c:pt>
                <c:pt idx="224">
                  <c:v>16.1</c:v>
                </c:pt>
                <c:pt idx="225">
                  <c:v>16.4</c:v>
                </c:pt>
                <c:pt idx="226">
                  <c:v>15.8</c:v>
                </c:pt>
                <c:pt idx="227">
                  <c:v>16.1</c:v>
                </c:pt>
                <c:pt idx="228">
                  <c:v>15.5</c:v>
                </c:pt>
                <c:pt idx="229">
                  <c:v>15.3</c:v>
                </c:pt>
                <c:pt idx="230">
                  <c:v>15.5</c:v>
                </c:pt>
                <c:pt idx="231">
                  <c:v>15.5</c:v>
                </c:pt>
                <c:pt idx="232">
                  <c:v>16.3</c:v>
                </c:pt>
                <c:pt idx="233">
                  <c:v>15.5</c:v>
                </c:pt>
                <c:pt idx="234">
                  <c:v>16.3</c:v>
                </c:pt>
                <c:pt idx="235">
                  <c:v>15.5</c:v>
                </c:pt>
                <c:pt idx="236">
                  <c:v>16</c:v>
                </c:pt>
                <c:pt idx="237">
                  <c:v>15.5</c:v>
                </c:pt>
                <c:pt idx="238">
                  <c:v>15.2</c:v>
                </c:pt>
                <c:pt idx="239">
                  <c:v>15.2</c:v>
                </c:pt>
                <c:pt idx="240">
                  <c:v>15.3</c:v>
                </c:pt>
                <c:pt idx="241">
                  <c:v>15.7</c:v>
                </c:pt>
                <c:pt idx="242">
                  <c:v>15.4</c:v>
                </c:pt>
                <c:pt idx="243">
                  <c:v>15.5</c:v>
                </c:pt>
                <c:pt idx="244">
                  <c:v>15.6</c:v>
                </c:pt>
                <c:pt idx="245">
                  <c:v>15</c:v>
                </c:pt>
                <c:pt idx="246">
                  <c:v>15.2</c:v>
                </c:pt>
                <c:pt idx="247">
                  <c:v>15.4</c:v>
                </c:pt>
                <c:pt idx="248">
                  <c:v>15</c:v>
                </c:pt>
                <c:pt idx="249">
                  <c:v>14.8</c:v>
                </c:pt>
                <c:pt idx="250">
                  <c:v>14.8</c:v>
                </c:pt>
                <c:pt idx="251">
                  <c:v>14</c:v>
                </c:pt>
                <c:pt idx="252">
                  <c:v>14.2</c:v>
                </c:pt>
                <c:pt idx="253">
                  <c:v>14.2</c:v>
                </c:pt>
                <c:pt idx="254">
                  <c:v>14.3</c:v>
                </c:pt>
                <c:pt idx="255">
                  <c:v>14</c:v>
                </c:pt>
                <c:pt idx="256">
                  <c:v>13.8</c:v>
                </c:pt>
                <c:pt idx="257">
                  <c:v>13.7</c:v>
                </c:pt>
                <c:pt idx="258">
                  <c:v>13.2</c:v>
                </c:pt>
                <c:pt idx="259">
                  <c:v>13.1</c:v>
                </c:pt>
                <c:pt idx="260">
                  <c:v>12.6</c:v>
                </c:pt>
                <c:pt idx="261">
                  <c:v>12</c:v>
                </c:pt>
                <c:pt idx="262">
                  <c:v>11.9</c:v>
                </c:pt>
                <c:pt idx="263">
                  <c:v>11.5</c:v>
                </c:pt>
                <c:pt idx="264">
                  <c:v>11.1</c:v>
                </c:pt>
                <c:pt idx="265">
                  <c:v>10.6</c:v>
                </c:pt>
                <c:pt idx="266">
                  <c:v>10.7</c:v>
                </c:pt>
                <c:pt idx="267">
                  <c:v>10.6</c:v>
                </c:pt>
                <c:pt idx="268">
                  <c:v>10.4</c:v>
                </c:pt>
                <c:pt idx="269">
                  <c:v>10.3</c:v>
                </c:pt>
                <c:pt idx="270">
                  <c:v>10.3</c:v>
                </c:pt>
                <c:pt idx="271">
                  <c:v>9.7</c:v>
                </c:pt>
                <c:pt idx="272">
                  <c:v>9.8</c:v>
                </c:pt>
                <c:pt idx="273">
                  <c:v>9.9</c:v>
                </c:pt>
                <c:pt idx="274">
                  <c:v>9.9</c:v>
                </c:pt>
                <c:pt idx="275">
                  <c:v>9.7</c:v>
                </c:pt>
                <c:pt idx="276">
                  <c:v>9.7</c:v>
                </c:pt>
                <c:pt idx="277">
                  <c:v>9.6</c:v>
                </c:pt>
                <c:pt idx="278">
                  <c:v>9.9</c:v>
                </c:pt>
                <c:pt idx="279">
                  <c:v>9.8</c:v>
                </c:pt>
                <c:pt idx="280">
                  <c:v>9.8</c:v>
                </c:pt>
                <c:pt idx="281">
                  <c:v>9.7</c:v>
                </c:pt>
                <c:pt idx="282">
                  <c:v>9.4</c:v>
                </c:pt>
                <c:pt idx="283">
                  <c:v>9.1</c:v>
                </c:pt>
                <c:pt idx="284">
                  <c:v>8.9</c:v>
                </c:pt>
                <c:pt idx="285">
                  <c:v>9</c:v>
                </c:pt>
                <c:pt idx="286">
                  <c:v>8.8</c:v>
                </c:pt>
                <c:pt idx="287">
                  <c:v>8.4</c:v>
                </c:pt>
                <c:pt idx="288">
                  <c:v>8.3</c:v>
                </c:pt>
                <c:pt idx="289">
                  <c:v>8.1</c:v>
                </c:pt>
                <c:pt idx="290">
                  <c:v>7.7</c:v>
                </c:pt>
                <c:pt idx="291">
                  <c:v>7.7</c:v>
                </c:pt>
                <c:pt idx="292">
                  <c:v>7.7</c:v>
                </c:pt>
                <c:pt idx="293">
                  <c:v>7.7</c:v>
                </c:pt>
                <c:pt idx="294">
                  <c:v>7.9</c:v>
                </c:pt>
                <c:pt idx="295">
                  <c:v>7.6</c:v>
                </c:pt>
                <c:pt idx="296">
                  <c:v>8.2</c:v>
                </c:pt>
                <c:pt idx="297">
                  <c:v>7.5</c:v>
                </c:pt>
                <c:pt idx="298">
                  <c:v>7.2</c:v>
                </c:pt>
                <c:pt idx="299">
                  <c:v>7.5</c:v>
                </c:pt>
                <c:pt idx="300">
                  <c:v>7.2</c:v>
                </c:pt>
                <c:pt idx="301">
                  <c:v>7.2</c:v>
                </c:pt>
                <c:pt idx="302">
                  <c:v>7</c:v>
                </c:pt>
                <c:pt idx="303">
                  <c:v>7.9</c:v>
                </c:pt>
                <c:pt idx="304">
                  <c:v>7.3</c:v>
                </c:pt>
                <c:pt idx="305">
                  <c:v>9.2</c:v>
                </c:pt>
                <c:pt idx="306">
                  <c:v>9.3</c:v>
                </c:pt>
                <c:pt idx="307">
                  <c:v>9.4</c:v>
                </c:pt>
                <c:pt idx="308">
                  <c:v>9.4</c:v>
                </c:pt>
                <c:pt idx="309">
                  <c:v>9.8</c:v>
                </c:pt>
                <c:pt idx="310">
                  <c:v>10.4</c:v>
                </c:pt>
                <c:pt idx="311">
                  <c:v>10.6</c:v>
                </c:pt>
                <c:pt idx="312">
                  <c:v>10.7</c:v>
                </c:pt>
                <c:pt idx="313">
                  <c:v>10.6</c:v>
                </c:pt>
                <c:pt idx="314">
                  <c:v>10.3</c:v>
                </c:pt>
                <c:pt idx="315">
                  <c:v>10.2</c:v>
                </c:pt>
                <c:pt idx="316">
                  <c:v>9.9</c:v>
                </c:pt>
                <c:pt idx="317">
                  <c:v>10.7</c:v>
                </c:pt>
                <c:pt idx="318">
                  <c:v>10.9</c:v>
                </c:pt>
                <c:pt idx="319">
                  <c:v>11.8</c:v>
                </c:pt>
                <c:pt idx="320">
                  <c:v>12.2</c:v>
                </c:pt>
                <c:pt idx="321">
                  <c:v>12.7</c:v>
                </c:pt>
                <c:pt idx="322">
                  <c:v>12.8</c:v>
                </c:pt>
                <c:pt idx="323">
                  <c:v>12.7</c:v>
                </c:pt>
                <c:pt idx="324">
                  <c:v>12.8</c:v>
                </c:pt>
                <c:pt idx="325">
                  <c:v>12.8</c:v>
                </c:pt>
                <c:pt idx="326">
                  <c:v>12.9</c:v>
                </c:pt>
                <c:pt idx="327">
                  <c:v>12.9</c:v>
                </c:pt>
                <c:pt idx="328">
                  <c:v>13.1</c:v>
                </c:pt>
                <c:pt idx="329">
                  <c:v>13.2</c:v>
                </c:pt>
                <c:pt idx="330">
                  <c:v>13.2</c:v>
                </c:pt>
                <c:pt idx="331">
                  <c:v>13.4</c:v>
                </c:pt>
                <c:pt idx="332">
                  <c:v>13.6</c:v>
                </c:pt>
                <c:pt idx="333">
                  <c:v>13.6</c:v>
                </c:pt>
                <c:pt idx="334">
                  <c:v>13.6</c:v>
                </c:pt>
                <c:pt idx="335">
                  <c:v>13.7</c:v>
                </c:pt>
                <c:pt idx="336">
                  <c:v>13.6</c:v>
                </c:pt>
                <c:pt idx="337">
                  <c:v>13.7</c:v>
                </c:pt>
                <c:pt idx="338">
                  <c:v>13.8</c:v>
                </c:pt>
                <c:pt idx="339">
                  <c:v>13.8</c:v>
                </c:pt>
                <c:pt idx="340">
                  <c:v>13.9</c:v>
                </c:pt>
                <c:pt idx="341">
                  <c:v>14</c:v>
                </c:pt>
                <c:pt idx="342">
                  <c:v>14</c:v>
                </c:pt>
                <c:pt idx="343">
                  <c:v>14.1</c:v>
                </c:pt>
                <c:pt idx="344">
                  <c:v>14.1</c:v>
                </c:pt>
                <c:pt idx="345">
                  <c:v>14.1</c:v>
                </c:pt>
                <c:pt idx="346">
                  <c:v>14</c:v>
                </c:pt>
                <c:pt idx="347">
                  <c:v>14.1</c:v>
                </c:pt>
                <c:pt idx="348">
                  <c:v>14.1</c:v>
                </c:pt>
                <c:pt idx="349">
                  <c:v>14.3</c:v>
                </c:pt>
                <c:pt idx="350">
                  <c:v>14.2</c:v>
                </c:pt>
                <c:pt idx="351">
                  <c:v>14.3</c:v>
                </c:pt>
                <c:pt idx="352">
                  <c:v>14.4</c:v>
                </c:pt>
                <c:pt idx="353">
                  <c:v>14.3</c:v>
                </c:pt>
                <c:pt idx="354">
                  <c:v>14.3</c:v>
                </c:pt>
                <c:pt idx="355">
                  <c:v>14.6</c:v>
                </c:pt>
                <c:pt idx="356">
                  <c:v>14.7</c:v>
                </c:pt>
                <c:pt idx="357">
                  <c:v>14.6</c:v>
                </c:pt>
                <c:pt idx="358">
                  <c:v>14.7</c:v>
                </c:pt>
                <c:pt idx="359">
                  <c:v>14.8</c:v>
                </c:pt>
                <c:pt idx="360">
                  <c:v>14.8</c:v>
                </c:pt>
                <c:pt idx="361">
                  <c:v>14.9</c:v>
                </c:pt>
                <c:pt idx="362">
                  <c:v>15.1</c:v>
                </c:pt>
                <c:pt idx="363">
                  <c:v>15.1</c:v>
                </c:pt>
                <c:pt idx="364">
                  <c:v>15</c:v>
                </c:pt>
                <c:pt idx="365">
                  <c:v>15.1</c:v>
                </c:pt>
                <c:pt idx="366">
                  <c:v>14.9</c:v>
                </c:pt>
                <c:pt idx="367">
                  <c:v>14.9</c:v>
                </c:pt>
                <c:pt idx="368">
                  <c:v>15.1</c:v>
                </c:pt>
                <c:pt idx="369">
                  <c:v>14.9</c:v>
                </c:pt>
                <c:pt idx="370">
                  <c:v>15.1</c:v>
                </c:pt>
                <c:pt idx="371">
                  <c:v>15.1</c:v>
                </c:pt>
                <c:pt idx="372">
                  <c:v>15.2</c:v>
                </c:pt>
                <c:pt idx="373">
                  <c:v>15.3</c:v>
                </c:pt>
                <c:pt idx="374">
                  <c:v>15.4</c:v>
                </c:pt>
                <c:pt idx="375">
                  <c:v>15.4</c:v>
                </c:pt>
                <c:pt idx="376">
                  <c:v>15.5</c:v>
                </c:pt>
                <c:pt idx="377">
                  <c:v>15.3</c:v>
                </c:pt>
                <c:pt idx="378">
                  <c:v>15.3</c:v>
                </c:pt>
                <c:pt idx="379">
                  <c:v>15.2</c:v>
                </c:pt>
                <c:pt idx="380">
                  <c:v>15.1</c:v>
                </c:pt>
                <c:pt idx="381">
                  <c:v>15.1</c:v>
                </c:pt>
                <c:pt idx="382">
                  <c:v>15.2</c:v>
                </c:pt>
                <c:pt idx="383">
                  <c:v>15.2</c:v>
                </c:pt>
                <c:pt idx="384">
                  <c:v>15</c:v>
                </c:pt>
                <c:pt idx="385">
                  <c:v>14.9</c:v>
                </c:pt>
                <c:pt idx="386">
                  <c:v>14.8</c:v>
                </c:pt>
                <c:pt idx="387">
                  <c:v>14.7</c:v>
                </c:pt>
                <c:pt idx="388">
                  <c:v>14.6</c:v>
                </c:pt>
                <c:pt idx="389">
                  <c:v>14.6</c:v>
                </c:pt>
                <c:pt idx="390">
                  <c:v>14.4</c:v>
                </c:pt>
                <c:pt idx="391">
                  <c:v>14.4</c:v>
                </c:pt>
                <c:pt idx="392">
                  <c:v>14.4</c:v>
                </c:pt>
                <c:pt idx="393">
                  <c:v>14.5</c:v>
                </c:pt>
                <c:pt idx="394">
                  <c:v>14.4</c:v>
                </c:pt>
                <c:pt idx="395">
                  <c:v>14.4</c:v>
                </c:pt>
                <c:pt idx="396">
                  <c:v>14.1</c:v>
                </c:pt>
                <c:pt idx="397">
                  <c:v>14</c:v>
                </c:pt>
                <c:pt idx="398">
                  <c:v>14</c:v>
                </c:pt>
                <c:pt idx="399">
                  <c:v>13.9</c:v>
                </c:pt>
                <c:pt idx="400">
                  <c:v>13.9</c:v>
                </c:pt>
                <c:pt idx="401">
                  <c:v>13.8</c:v>
                </c:pt>
                <c:pt idx="402">
                  <c:v>13.7</c:v>
                </c:pt>
                <c:pt idx="403">
                  <c:v>13.7</c:v>
                </c:pt>
                <c:pt idx="404">
                  <c:v>13.6</c:v>
                </c:pt>
                <c:pt idx="405">
                  <c:v>13.7</c:v>
                </c:pt>
                <c:pt idx="406">
                  <c:v>13.6</c:v>
                </c:pt>
                <c:pt idx="407">
                  <c:v>13.5</c:v>
                </c:pt>
                <c:pt idx="408">
                  <c:v>13.4</c:v>
                </c:pt>
                <c:pt idx="409">
                  <c:v>13.4</c:v>
                </c:pt>
                <c:pt idx="410">
                  <c:v>13.4</c:v>
                </c:pt>
                <c:pt idx="411">
                  <c:v>13.3</c:v>
                </c:pt>
                <c:pt idx="412">
                  <c:v>12.8</c:v>
                </c:pt>
                <c:pt idx="413">
                  <c:v>12.7</c:v>
                </c:pt>
                <c:pt idx="414">
                  <c:v>12.7</c:v>
                </c:pt>
                <c:pt idx="415">
                  <c:v>12.6</c:v>
                </c:pt>
                <c:pt idx="416">
                  <c:v>12.5</c:v>
                </c:pt>
                <c:pt idx="417">
                  <c:v>12.4</c:v>
                </c:pt>
                <c:pt idx="418">
                  <c:v>12.2</c:v>
                </c:pt>
                <c:pt idx="419">
                  <c:v>12.2</c:v>
                </c:pt>
                <c:pt idx="420">
                  <c:v>12</c:v>
                </c:pt>
                <c:pt idx="421">
                  <c:v>12.1</c:v>
                </c:pt>
                <c:pt idx="422">
                  <c:v>12.1</c:v>
                </c:pt>
                <c:pt idx="423">
                  <c:v>12</c:v>
                </c:pt>
                <c:pt idx="424">
                  <c:v>11.9</c:v>
                </c:pt>
                <c:pt idx="425">
                  <c:v>11.9</c:v>
                </c:pt>
                <c:pt idx="426">
                  <c:v>11.8</c:v>
                </c:pt>
                <c:pt idx="427">
                  <c:v>11.8</c:v>
                </c:pt>
                <c:pt idx="428">
                  <c:v>11.6</c:v>
                </c:pt>
                <c:pt idx="429">
                  <c:v>11.7</c:v>
                </c:pt>
                <c:pt idx="430">
                  <c:v>11.6</c:v>
                </c:pt>
                <c:pt idx="431">
                  <c:v>11.5</c:v>
                </c:pt>
                <c:pt idx="432">
                  <c:v>11.3</c:v>
                </c:pt>
                <c:pt idx="433">
                  <c:v>11.3</c:v>
                </c:pt>
                <c:pt idx="434">
                  <c:v>11.4</c:v>
                </c:pt>
                <c:pt idx="435">
                  <c:v>11</c:v>
                </c:pt>
                <c:pt idx="436">
                  <c:v>10.9</c:v>
                </c:pt>
                <c:pt idx="437">
                  <c:v>10.8</c:v>
                </c:pt>
                <c:pt idx="438">
                  <c:v>10.7</c:v>
                </c:pt>
                <c:pt idx="439">
                  <c:v>10.4</c:v>
                </c:pt>
                <c:pt idx="440">
                  <c:v>10.6</c:v>
                </c:pt>
                <c:pt idx="441">
                  <c:v>10.5</c:v>
                </c:pt>
                <c:pt idx="442">
                  <c:v>10.6</c:v>
                </c:pt>
                <c:pt idx="443">
                  <c:v>10.3</c:v>
                </c:pt>
                <c:pt idx="444">
                  <c:v>10.6</c:v>
                </c:pt>
                <c:pt idx="445">
                  <c:v>10.6</c:v>
                </c:pt>
                <c:pt idx="446">
                  <c:v>10</c:v>
                </c:pt>
                <c:pt idx="447">
                  <c:v>10.4</c:v>
                </c:pt>
                <c:pt idx="448">
                  <c:v>10.6</c:v>
                </c:pt>
                <c:pt idx="449">
                  <c:v>10.5</c:v>
                </c:pt>
                <c:pt idx="450">
                  <c:v>10.6</c:v>
                </c:pt>
                <c:pt idx="451">
                  <c:v>10.6</c:v>
                </c:pt>
                <c:pt idx="452">
                  <c:v>11</c:v>
                </c:pt>
                <c:pt idx="453">
                  <c:v>10.5</c:v>
                </c:pt>
                <c:pt idx="454">
                  <c:v>10.5</c:v>
                </c:pt>
                <c:pt idx="455">
                  <c:v>10.7</c:v>
                </c:pt>
                <c:pt idx="456">
                  <c:v>10.9</c:v>
                </c:pt>
                <c:pt idx="457">
                  <c:v>10.4</c:v>
                </c:pt>
                <c:pt idx="458">
                  <c:v>10.8</c:v>
                </c:pt>
                <c:pt idx="459">
                  <c:v>10.1</c:v>
                </c:pt>
                <c:pt idx="460">
                  <c:v>9.4</c:v>
                </c:pt>
                <c:pt idx="461">
                  <c:v>11.3</c:v>
                </c:pt>
                <c:pt idx="462">
                  <c:v>11.6</c:v>
                </c:pt>
                <c:pt idx="463">
                  <c:v>11.9</c:v>
                </c:pt>
                <c:pt idx="464">
                  <c:v>12.4</c:v>
                </c:pt>
                <c:pt idx="465">
                  <c:v>12.3</c:v>
                </c:pt>
                <c:pt idx="466">
                  <c:v>13</c:v>
                </c:pt>
                <c:pt idx="467">
                  <c:v>12.6</c:v>
                </c:pt>
                <c:pt idx="468">
                  <c:v>13.8</c:v>
                </c:pt>
                <c:pt idx="469">
                  <c:v>12.9</c:v>
                </c:pt>
                <c:pt idx="470">
                  <c:v>13.8</c:v>
                </c:pt>
                <c:pt idx="471">
                  <c:v>15</c:v>
                </c:pt>
                <c:pt idx="472">
                  <c:v>15.1</c:v>
                </c:pt>
                <c:pt idx="473">
                  <c:v>15.2</c:v>
                </c:pt>
                <c:pt idx="474">
                  <c:v>15.2</c:v>
                </c:pt>
                <c:pt idx="475">
                  <c:v>15.7</c:v>
                </c:pt>
                <c:pt idx="476">
                  <c:v>16</c:v>
                </c:pt>
                <c:pt idx="477">
                  <c:v>15.9</c:v>
                </c:pt>
                <c:pt idx="478">
                  <c:v>15.8</c:v>
                </c:pt>
                <c:pt idx="479">
                  <c:v>16</c:v>
                </c:pt>
                <c:pt idx="480">
                  <c:v>16.1</c:v>
                </c:pt>
                <c:pt idx="481">
                  <c:v>16.3</c:v>
                </c:pt>
                <c:pt idx="482">
                  <c:v>16.5</c:v>
                </c:pt>
                <c:pt idx="483">
                  <c:v>16.4</c:v>
                </c:pt>
                <c:pt idx="484">
                  <c:v>16.6</c:v>
                </c:pt>
                <c:pt idx="485">
                  <c:v>16.6</c:v>
                </c:pt>
                <c:pt idx="486">
                  <c:v>16.9</c:v>
                </c:pt>
                <c:pt idx="487">
                  <c:v>16.7</c:v>
                </c:pt>
                <c:pt idx="488">
                  <c:v>16.7</c:v>
                </c:pt>
                <c:pt idx="489">
                  <c:v>16.6</c:v>
                </c:pt>
                <c:pt idx="490">
                  <c:v>16.6</c:v>
                </c:pt>
                <c:pt idx="491">
                  <c:v>17.1</c:v>
                </c:pt>
                <c:pt idx="492">
                  <c:v>16.2</c:v>
                </c:pt>
                <c:pt idx="493">
                  <c:v>16.6</c:v>
                </c:pt>
                <c:pt idx="494">
                  <c:v>16.3</c:v>
                </c:pt>
                <c:pt idx="495">
                  <c:v>16.5</c:v>
                </c:pt>
                <c:pt idx="496">
                  <c:v>16.8</c:v>
                </c:pt>
                <c:pt idx="497">
                  <c:v>16.4</c:v>
                </c:pt>
                <c:pt idx="498">
                  <c:v>16.9</c:v>
                </c:pt>
                <c:pt idx="499">
                  <c:v>17.1</c:v>
                </c:pt>
                <c:pt idx="500">
                  <c:v>17.7</c:v>
                </c:pt>
                <c:pt idx="501">
                  <c:v>17.9</c:v>
                </c:pt>
                <c:pt idx="502">
                  <c:v>17.6</c:v>
                </c:pt>
                <c:pt idx="503">
                  <c:v>17.3</c:v>
                </c:pt>
                <c:pt idx="504">
                  <c:v>16.8</c:v>
                </c:pt>
                <c:pt idx="505">
                  <c:v>16.9</c:v>
                </c:pt>
                <c:pt idx="506">
                  <c:v>18</c:v>
                </c:pt>
                <c:pt idx="507">
                  <c:v>16.9</c:v>
                </c:pt>
                <c:pt idx="508">
                  <c:v>17.7</c:v>
                </c:pt>
                <c:pt idx="509">
                  <c:v>17.3</c:v>
                </c:pt>
                <c:pt idx="510">
                  <c:v>18</c:v>
                </c:pt>
                <c:pt idx="511">
                  <c:v>17.6</c:v>
                </c:pt>
                <c:pt idx="512">
                  <c:v>17.7</c:v>
                </c:pt>
                <c:pt idx="513">
                  <c:v>17.6</c:v>
                </c:pt>
                <c:pt idx="514">
                  <c:v>17</c:v>
                </c:pt>
                <c:pt idx="515">
                  <c:v>16.8</c:v>
                </c:pt>
                <c:pt idx="516">
                  <c:v>17</c:v>
                </c:pt>
                <c:pt idx="517">
                  <c:v>17.4</c:v>
                </c:pt>
                <c:pt idx="518">
                  <c:v>17.8</c:v>
                </c:pt>
                <c:pt idx="519">
                  <c:v>17.4</c:v>
                </c:pt>
                <c:pt idx="520">
                  <c:v>17.2</c:v>
                </c:pt>
                <c:pt idx="521">
                  <c:v>17.7</c:v>
                </c:pt>
                <c:pt idx="522">
                  <c:v>17.3</c:v>
                </c:pt>
                <c:pt idx="523">
                  <c:v>17.4</c:v>
                </c:pt>
                <c:pt idx="524">
                  <c:v>17.8</c:v>
                </c:pt>
                <c:pt idx="525">
                  <c:v>16.9</c:v>
                </c:pt>
                <c:pt idx="526">
                  <c:v>17.7</c:v>
                </c:pt>
                <c:pt idx="527">
                  <c:v>17.5</c:v>
                </c:pt>
                <c:pt idx="528">
                  <c:v>17.6</c:v>
                </c:pt>
                <c:pt idx="529">
                  <c:v>17.2</c:v>
                </c:pt>
                <c:pt idx="530">
                  <c:v>17.1</c:v>
                </c:pt>
                <c:pt idx="531">
                  <c:v>17.3</c:v>
                </c:pt>
                <c:pt idx="532">
                  <c:v>17.5</c:v>
                </c:pt>
                <c:pt idx="533">
                  <c:v>17.2</c:v>
                </c:pt>
                <c:pt idx="534">
                  <c:v>17.6</c:v>
                </c:pt>
                <c:pt idx="535">
                  <c:v>17.2</c:v>
                </c:pt>
                <c:pt idx="536">
                  <c:v>18</c:v>
                </c:pt>
                <c:pt idx="537">
                  <c:v>18.1</c:v>
                </c:pt>
                <c:pt idx="538">
                  <c:v>18.2</c:v>
                </c:pt>
                <c:pt idx="539">
                  <c:v>18.5</c:v>
                </c:pt>
                <c:pt idx="540">
                  <c:v>18.1</c:v>
                </c:pt>
                <c:pt idx="541">
                  <c:v>18.6</c:v>
                </c:pt>
                <c:pt idx="542">
                  <c:v>18.5</c:v>
                </c:pt>
                <c:pt idx="543">
                  <c:v>17.8</c:v>
                </c:pt>
                <c:pt idx="544">
                  <c:v>17.8</c:v>
                </c:pt>
                <c:pt idx="545">
                  <c:v>17</c:v>
                </c:pt>
                <c:pt idx="546">
                  <c:v>16.9</c:v>
                </c:pt>
                <c:pt idx="547">
                  <c:v>16.5</c:v>
                </c:pt>
                <c:pt idx="548">
                  <c:v>16.1</c:v>
                </c:pt>
                <c:pt idx="549">
                  <c:v>15.6</c:v>
                </c:pt>
                <c:pt idx="550">
                  <c:v>15.4</c:v>
                </c:pt>
                <c:pt idx="551">
                  <c:v>15.2</c:v>
                </c:pt>
                <c:pt idx="552">
                  <c:v>14.8</c:v>
                </c:pt>
                <c:pt idx="553">
                  <c:v>14.7</c:v>
                </c:pt>
                <c:pt idx="554">
                  <c:v>14.8</c:v>
                </c:pt>
                <c:pt idx="555">
                  <c:v>14.7</c:v>
                </c:pt>
                <c:pt idx="556">
                  <c:v>14.7</c:v>
                </c:pt>
                <c:pt idx="557">
                  <c:v>14.8</c:v>
                </c:pt>
                <c:pt idx="558">
                  <c:v>14.7</c:v>
                </c:pt>
                <c:pt idx="559">
                  <c:v>14.6</c:v>
                </c:pt>
                <c:pt idx="560">
                  <c:v>14.5</c:v>
                </c:pt>
                <c:pt idx="561">
                  <c:v>14</c:v>
                </c:pt>
                <c:pt idx="562">
                  <c:v>13.4</c:v>
                </c:pt>
                <c:pt idx="563">
                  <c:v>13.4</c:v>
                </c:pt>
                <c:pt idx="564">
                  <c:v>13.4</c:v>
                </c:pt>
                <c:pt idx="565">
                  <c:v>13.2</c:v>
                </c:pt>
                <c:pt idx="566">
                  <c:v>13.3</c:v>
                </c:pt>
                <c:pt idx="567">
                  <c:v>13.2</c:v>
                </c:pt>
                <c:pt idx="568">
                  <c:v>13.1</c:v>
                </c:pt>
                <c:pt idx="569">
                  <c:v>13.1</c:v>
                </c:pt>
                <c:pt idx="570">
                  <c:v>13</c:v>
                </c:pt>
                <c:pt idx="571">
                  <c:v>13.5</c:v>
                </c:pt>
                <c:pt idx="572">
                  <c:v>12.6</c:v>
                </c:pt>
                <c:pt idx="573">
                  <c:v>12.6</c:v>
                </c:pt>
                <c:pt idx="574">
                  <c:v>12.8</c:v>
                </c:pt>
                <c:pt idx="575">
                  <c:v>12.5</c:v>
                </c:pt>
                <c:pt idx="576">
                  <c:v>12.6</c:v>
                </c:pt>
                <c:pt idx="577">
                  <c:v>12.3</c:v>
                </c:pt>
                <c:pt idx="578">
                  <c:v>12.1</c:v>
                </c:pt>
                <c:pt idx="579">
                  <c:v>12.1</c:v>
                </c:pt>
                <c:pt idx="580">
                  <c:v>11.7</c:v>
                </c:pt>
                <c:pt idx="581">
                  <c:v>11.9</c:v>
                </c:pt>
                <c:pt idx="582">
                  <c:v>12.1</c:v>
                </c:pt>
                <c:pt idx="583">
                  <c:v>12</c:v>
                </c:pt>
                <c:pt idx="584">
                  <c:v>12</c:v>
                </c:pt>
                <c:pt idx="585">
                  <c:v>11.9</c:v>
                </c:pt>
                <c:pt idx="586">
                  <c:v>11.3</c:v>
                </c:pt>
                <c:pt idx="587">
                  <c:v>11.5</c:v>
                </c:pt>
                <c:pt idx="588">
                  <c:v>11.5</c:v>
                </c:pt>
                <c:pt idx="589">
                  <c:v>11.8</c:v>
                </c:pt>
                <c:pt idx="590">
                  <c:v>10.9</c:v>
                </c:pt>
                <c:pt idx="591">
                  <c:v>11</c:v>
                </c:pt>
                <c:pt idx="592">
                  <c:v>10.8</c:v>
                </c:pt>
                <c:pt idx="593">
                  <c:v>10.7</c:v>
                </c:pt>
                <c:pt idx="594">
                  <c:v>10.7</c:v>
                </c:pt>
                <c:pt idx="595">
                  <c:v>10.5</c:v>
                </c:pt>
                <c:pt idx="596">
                  <c:v>10.1</c:v>
                </c:pt>
                <c:pt idx="597">
                  <c:v>10.3</c:v>
                </c:pt>
                <c:pt idx="598">
                  <c:v>10.4</c:v>
                </c:pt>
                <c:pt idx="599">
                  <c:v>10.8</c:v>
                </c:pt>
                <c:pt idx="600">
                  <c:v>11</c:v>
                </c:pt>
                <c:pt idx="601">
                  <c:v>10.6</c:v>
                </c:pt>
                <c:pt idx="602">
                  <c:v>10.8</c:v>
                </c:pt>
                <c:pt idx="603">
                  <c:v>10.6</c:v>
                </c:pt>
                <c:pt idx="604">
                  <c:v>10.2</c:v>
                </c:pt>
                <c:pt idx="605">
                  <c:v>10.2</c:v>
                </c:pt>
                <c:pt idx="606">
                  <c:v>10.3</c:v>
                </c:pt>
                <c:pt idx="607">
                  <c:v>10.1</c:v>
                </c:pt>
                <c:pt idx="608">
                  <c:v>10.5</c:v>
                </c:pt>
                <c:pt idx="609">
                  <c:v>10.3</c:v>
                </c:pt>
                <c:pt idx="610">
                  <c:v>10.6</c:v>
                </c:pt>
                <c:pt idx="611">
                  <c:v>10.6</c:v>
                </c:pt>
                <c:pt idx="612">
                  <c:v>11.8</c:v>
                </c:pt>
                <c:pt idx="613">
                  <c:v>12.9</c:v>
                </c:pt>
                <c:pt idx="614">
                  <c:v>14.3</c:v>
                </c:pt>
                <c:pt idx="615">
                  <c:v>15.1</c:v>
                </c:pt>
                <c:pt idx="616">
                  <c:v>14.8</c:v>
                </c:pt>
                <c:pt idx="617">
                  <c:v>15</c:v>
                </c:pt>
                <c:pt idx="618">
                  <c:v>15.3</c:v>
                </c:pt>
                <c:pt idx="619">
                  <c:v>16.4</c:v>
                </c:pt>
                <c:pt idx="620">
                  <c:v>15.9</c:v>
                </c:pt>
                <c:pt idx="621">
                  <c:v>16.1</c:v>
                </c:pt>
                <c:pt idx="622">
                  <c:v>17.4</c:v>
                </c:pt>
                <c:pt idx="623">
                  <c:v>16.8</c:v>
                </c:pt>
                <c:pt idx="624">
                  <c:v>16.5</c:v>
                </c:pt>
                <c:pt idx="625">
                  <c:v>16.9</c:v>
                </c:pt>
                <c:pt idx="626">
                  <c:v>17.5</c:v>
                </c:pt>
                <c:pt idx="627">
                  <c:v>18.5</c:v>
                </c:pt>
                <c:pt idx="628">
                  <c:v>18</c:v>
                </c:pt>
                <c:pt idx="629">
                  <c:v>18.7</c:v>
                </c:pt>
                <c:pt idx="630">
                  <c:v>18.9</c:v>
                </c:pt>
                <c:pt idx="631">
                  <c:v>16.6</c:v>
                </c:pt>
                <c:pt idx="632">
                  <c:v>16</c:v>
                </c:pt>
                <c:pt idx="633">
                  <c:v>16.3</c:v>
                </c:pt>
                <c:pt idx="634">
                  <c:v>16.3</c:v>
                </c:pt>
                <c:pt idx="635">
                  <c:v>18.7</c:v>
                </c:pt>
                <c:pt idx="636">
                  <c:v>20.1</c:v>
                </c:pt>
                <c:pt idx="637">
                  <c:v>20.3</c:v>
                </c:pt>
                <c:pt idx="638">
                  <c:v>20</c:v>
                </c:pt>
                <c:pt idx="639">
                  <c:v>19.8</c:v>
                </c:pt>
                <c:pt idx="640">
                  <c:v>19.5</c:v>
                </c:pt>
                <c:pt idx="641">
                  <c:v>19.5</c:v>
                </c:pt>
                <c:pt idx="642">
                  <c:v>19.7</c:v>
                </c:pt>
                <c:pt idx="643">
                  <c:v>20.6</c:v>
                </c:pt>
                <c:pt idx="644">
                  <c:v>22.4</c:v>
                </c:pt>
                <c:pt idx="645">
                  <c:v>22.2</c:v>
                </c:pt>
                <c:pt idx="646">
                  <c:v>23.2</c:v>
                </c:pt>
                <c:pt idx="647">
                  <c:v>22.7</c:v>
                </c:pt>
                <c:pt idx="648">
                  <c:v>22.3</c:v>
                </c:pt>
                <c:pt idx="649">
                  <c:v>21.2</c:v>
                </c:pt>
                <c:pt idx="650">
                  <c:v>21.8</c:v>
                </c:pt>
                <c:pt idx="651">
                  <c:v>22</c:v>
                </c:pt>
                <c:pt idx="652">
                  <c:v>21.8</c:v>
                </c:pt>
                <c:pt idx="653">
                  <c:v>21.4</c:v>
                </c:pt>
                <c:pt idx="654">
                  <c:v>21.6</c:v>
                </c:pt>
                <c:pt idx="655">
                  <c:v>20.6</c:v>
                </c:pt>
                <c:pt idx="656">
                  <c:v>21.3</c:v>
                </c:pt>
                <c:pt idx="657">
                  <c:v>21.4</c:v>
                </c:pt>
                <c:pt idx="658">
                  <c:v>22.1</c:v>
                </c:pt>
                <c:pt idx="659">
                  <c:v>21.4</c:v>
                </c:pt>
                <c:pt idx="660">
                  <c:v>22.9</c:v>
                </c:pt>
                <c:pt idx="661">
                  <c:v>22.8</c:v>
                </c:pt>
                <c:pt idx="662">
                  <c:v>22.2</c:v>
                </c:pt>
                <c:pt idx="663">
                  <c:v>22.8</c:v>
                </c:pt>
                <c:pt idx="664">
                  <c:v>22.7</c:v>
                </c:pt>
                <c:pt idx="665">
                  <c:v>22.8</c:v>
                </c:pt>
                <c:pt idx="666">
                  <c:v>23</c:v>
                </c:pt>
                <c:pt idx="667">
                  <c:v>22</c:v>
                </c:pt>
                <c:pt idx="668">
                  <c:v>23.2</c:v>
                </c:pt>
                <c:pt idx="669">
                  <c:v>23.4</c:v>
                </c:pt>
                <c:pt idx="670">
                  <c:v>24.4</c:v>
                </c:pt>
                <c:pt idx="671">
                  <c:v>24.9</c:v>
                </c:pt>
                <c:pt idx="672">
                  <c:v>24.4</c:v>
                </c:pt>
                <c:pt idx="673">
                  <c:v>24.9</c:v>
                </c:pt>
                <c:pt idx="674">
                  <c:v>24.4</c:v>
                </c:pt>
                <c:pt idx="675">
                  <c:v>24.3</c:v>
                </c:pt>
                <c:pt idx="676">
                  <c:v>24.1</c:v>
                </c:pt>
                <c:pt idx="677">
                  <c:v>23.8</c:v>
                </c:pt>
                <c:pt idx="678">
                  <c:v>23.3</c:v>
                </c:pt>
                <c:pt idx="679">
                  <c:v>23.5</c:v>
                </c:pt>
                <c:pt idx="680">
                  <c:v>23.3</c:v>
                </c:pt>
                <c:pt idx="681">
                  <c:v>23.1</c:v>
                </c:pt>
                <c:pt idx="682">
                  <c:v>23.1</c:v>
                </c:pt>
                <c:pt idx="683">
                  <c:v>22.7</c:v>
                </c:pt>
                <c:pt idx="684">
                  <c:v>22.7</c:v>
                </c:pt>
                <c:pt idx="685">
                  <c:v>22.2</c:v>
                </c:pt>
                <c:pt idx="686">
                  <c:v>21.9</c:v>
                </c:pt>
                <c:pt idx="687">
                  <c:v>21.5</c:v>
                </c:pt>
                <c:pt idx="688">
                  <c:v>21.3</c:v>
                </c:pt>
                <c:pt idx="689">
                  <c:v>21.3</c:v>
                </c:pt>
                <c:pt idx="690">
                  <c:v>20.6</c:v>
                </c:pt>
                <c:pt idx="691">
                  <c:v>20.4</c:v>
                </c:pt>
                <c:pt idx="692">
                  <c:v>20.8</c:v>
                </c:pt>
                <c:pt idx="693">
                  <c:v>20.7</c:v>
                </c:pt>
                <c:pt idx="694">
                  <c:v>21.1</c:v>
                </c:pt>
                <c:pt idx="695">
                  <c:v>21</c:v>
                </c:pt>
                <c:pt idx="696">
                  <c:v>21</c:v>
                </c:pt>
                <c:pt idx="697">
                  <c:v>21.1</c:v>
                </c:pt>
                <c:pt idx="698">
                  <c:v>20.8</c:v>
                </c:pt>
                <c:pt idx="699">
                  <c:v>19.6</c:v>
                </c:pt>
                <c:pt idx="700">
                  <c:v>19.1</c:v>
                </c:pt>
                <c:pt idx="701">
                  <c:v>18.7</c:v>
                </c:pt>
                <c:pt idx="702">
                  <c:v>18.2</c:v>
                </c:pt>
                <c:pt idx="703">
                  <c:v>17</c:v>
                </c:pt>
                <c:pt idx="704">
                  <c:v>17.5</c:v>
                </c:pt>
                <c:pt idx="705">
                  <c:v>17.5</c:v>
                </c:pt>
                <c:pt idx="706">
                  <c:v>17</c:v>
                </c:pt>
                <c:pt idx="707">
                  <c:v>16.6</c:v>
                </c:pt>
                <c:pt idx="708">
                  <c:v>16.2</c:v>
                </c:pt>
                <c:pt idx="709">
                  <c:v>16.3</c:v>
                </c:pt>
                <c:pt idx="710">
                  <c:v>16.6</c:v>
                </c:pt>
                <c:pt idx="711">
                  <c:v>16.1</c:v>
                </c:pt>
                <c:pt idx="712">
                  <c:v>16.2</c:v>
                </c:pt>
                <c:pt idx="713">
                  <c:v>16.4</c:v>
                </c:pt>
                <c:pt idx="714">
                  <c:v>16.4</c:v>
                </c:pt>
                <c:pt idx="715">
                  <c:v>16.6</c:v>
                </c:pt>
                <c:pt idx="716">
                  <c:v>16.5</c:v>
                </c:pt>
                <c:pt idx="717">
                  <c:v>16.8</c:v>
                </c:pt>
                <c:pt idx="718">
                  <c:v>16.8</c:v>
                </c:pt>
                <c:pt idx="719">
                  <c:v>17.1</c:v>
                </c:pt>
                <c:pt idx="720">
                  <c:v>17.1</c:v>
                </c:pt>
                <c:pt idx="721">
                  <c:v>17.1</c:v>
                </c:pt>
                <c:pt idx="722">
                  <c:v>17.6</c:v>
                </c:pt>
                <c:pt idx="723">
                  <c:v>17.7</c:v>
                </c:pt>
                <c:pt idx="724">
                  <c:v>17.8</c:v>
                </c:pt>
                <c:pt idx="725">
                  <c:v>17.7</c:v>
                </c:pt>
                <c:pt idx="726">
                  <c:v>17.9</c:v>
                </c:pt>
                <c:pt idx="727">
                  <c:v>17.8</c:v>
                </c:pt>
                <c:pt idx="728">
                  <c:v>17.6</c:v>
                </c:pt>
                <c:pt idx="729">
                  <c:v>17.9</c:v>
                </c:pt>
                <c:pt idx="730">
                  <c:v>18.1</c:v>
                </c:pt>
                <c:pt idx="731">
                  <c:v>18.3</c:v>
                </c:pt>
                <c:pt idx="732">
                  <c:v>17.6</c:v>
                </c:pt>
                <c:pt idx="733">
                  <c:v>17.5</c:v>
                </c:pt>
                <c:pt idx="734">
                  <c:v>17.6</c:v>
                </c:pt>
                <c:pt idx="735">
                  <c:v>16.9</c:v>
                </c:pt>
                <c:pt idx="736">
                  <c:v>17</c:v>
                </c:pt>
                <c:pt idx="737">
                  <c:v>16.6</c:v>
                </c:pt>
                <c:pt idx="738">
                  <c:v>16.5</c:v>
                </c:pt>
                <c:pt idx="739">
                  <c:v>16.6</c:v>
                </c:pt>
                <c:pt idx="740">
                  <c:v>16.7</c:v>
                </c:pt>
                <c:pt idx="741">
                  <c:v>16.9</c:v>
                </c:pt>
                <c:pt idx="742">
                  <c:v>17</c:v>
                </c:pt>
                <c:pt idx="743">
                  <c:v>16.7</c:v>
                </c:pt>
                <c:pt idx="744">
                  <c:v>16.6</c:v>
                </c:pt>
                <c:pt idx="745">
                  <c:v>16.7</c:v>
                </c:pt>
                <c:pt idx="746">
                  <c:v>16.3</c:v>
                </c:pt>
                <c:pt idx="747">
                  <c:v>16.4</c:v>
                </c:pt>
                <c:pt idx="748">
                  <c:v>16.4</c:v>
                </c:pt>
                <c:pt idx="749">
                  <c:v>16.6</c:v>
                </c:pt>
                <c:pt idx="750">
                  <c:v>16.6</c:v>
                </c:pt>
                <c:pt idx="751">
                  <c:v>17</c:v>
                </c:pt>
                <c:pt idx="752">
                  <c:v>16.6</c:v>
                </c:pt>
                <c:pt idx="753">
                  <c:v>17.1</c:v>
                </c:pt>
                <c:pt idx="754">
                  <c:v>18.5</c:v>
                </c:pt>
                <c:pt idx="755">
                  <c:v>18.9</c:v>
                </c:pt>
                <c:pt idx="756">
                  <c:v>17.3</c:v>
                </c:pt>
                <c:pt idx="757">
                  <c:v>17.4</c:v>
                </c:pt>
                <c:pt idx="758">
                  <c:v>17.4</c:v>
                </c:pt>
                <c:pt idx="759">
                  <c:v>17.7</c:v>
                </c:pt>
                <c:pt idx="760">
                  <c:v>17.9</c:v>
                </c:pt>
                <c:pt idx="761">
                  <c:v>17.9</c:v>
                </c:pt>
                <c:pt idx="762">
                  <c:v>18.1</c:v>
                </c:pt>
                <c:pt idx="763">
                  <c:v>17.9</c:v>
                </c:pt>
                <c:pt idx="764">
                  <c:v>18.8</c:v>
                </c:pt>
                <c:pt idx="765">
                  <c:v>17.8</c:v>
                </c:pt>
                <c:pt idx="766">
                  <c:v>18</c:v>
                </c:pt>
                <c:pt idx="767">
                  <c:v>18.3</c:v>
                </c:pt>
                <c:pt idx="768">
                  <c:v>18.6</c:v>
                </c:pt>
                <c:pt idx="769">
                  <c:v>18</c:v>
                </c:pt>
                <c:pt idx="770">
                  <c:v>18.4</c:v>
                </c:pt>
                <c:pt idx="771">
                  <c:v>17.9</c:v>
                </c:pt>
                <c:pt idx="772">
                  <c:v>17.9</c:v>
                </c:pt>
                <c:pt idx="773">
                  <c:v>18</c:v>
                </c:pt>
                <c:pt idx="774">
                  <c:v>17.8</c:v>
                </c:pt>
                <c:pt idx="775">
                  <c:v>18.3</c:v>
                </c:pt>
                <c:pt idx="776">
                  <c:v>18.2</c:v>
                </c:pt>
                <c:pt idx="777">
                  <c:v>19.5</c:v>
                </c:pt>
                <c:pt idx="778">
                  <c:v>21.9</c:v>
                </c:pt>
                <c:pt idx="779">
                  <c:v>22.1</c:v>
                </c:pt>
                <c:pt idx="780">
                  <c:v>20.3</c:v>
                </c:pt>
                <c:pt idx="781">
                  <c:v>20.2</c:v>
                </c:pt>
                <c:pt idx="782">
                  <c:v>21.4</c:v>
                </c:pt>
                <c:pt idx="783">
                  <c:v>22.5</c:v>
                </c:pt>
                <c:pt idx="784">
                  <c:v>20.3</c:v>
                </c:pt>
                <c:pt idx="785">
                  <c:v>19.5</c:v>
                </c:pt>
                <c:pt idx="786">
                  <c:v>20.7</c:v>
                </c:pt>
                <c:pt idx="787">
                  <c:v>19.7</c:v>
                </c:pt>
                <c:pt idx="788">
                  <c:v>19.7</c:v>
                </c:pt>
                <c:pt idx="789">
                  <c:v>19.5</c:v>
                </c:pt>
                <c:pt idx="790">
                  <c:v>19.8</c:v>
                </c:pt>
                <c:pt idx="791">
                  <c:v>20.4</c:v>
                </c:pt>
                <c:pt idx="792">
                  <c:v>20</c:v>
                </c:pt>
                <c:pt idx="793">
                  <c:v>19.5</c:v>
                </c:pt>
                <c:pt idx="794">
                  <c:v>19.6</c:v>
                </c:pt>
                <c:pt idx="795">
                  <c:v>21.2</c:v>
                </c:pt>
                <c:pt idx="796">
                  <c:v>20.9</c:v>
                </c:pt>
                <c:pt idx="797">
                  <c:v>19.1</c:v>
                </c:pt>
                <c:pt idx="798">
                  <c:v>19.7</c:v>
                </c:pt>
                <c:pt idx="799">
                  <c:v>20</c:v>
                </c:pt>
                <c:pt idx="800">
                  <c:v>21.8</c:v>
                </c:pt>
                <c:pt idx="801">
                  <c:v>22.7</c:v>
                </c:pt>
                <c:pt idx="802">
                  <c:v>22.4</c:v>
                </c:pt>
                <c:pt idx="803">
                  <c:v>22.4</c:v>
                </c:pt>
                <c:pt idx="804">
                  <c:v>22.6</c:v>
                </c:pt>
                <c:pt idx="805">
                  <c:v>22.3</c:v>
                </c:pt>
                <c:pt idx="806">
                  <c:v>22.5</c:v>
                </c:pt>
                <c:pt idx="807">
                  <c:v>22.8</c:v>
                </c:pt>
                <c:pt idx="808">
                  <c:v>22.2</c:v>
                </c:pt>
                <c:pt idx="809">
                  <c:v>21.9</c:v>
                </c:pt>
                <c:pt idx="810">
                  <c:v>22.4</c:v>
                </c:pt>
                <c:pt idx="811">
                  <c:v>21.8</c:v>
                </c:pt>
                <c:pt idx="812">
                  <c:v>20.4</c:v>
                </c:pt>
                <c:pt idx="813">
                  <c:v>21</c:v>
                </c:pt>
                <c:pt idx="814">
                  <c:v>20.6</c:v>
                </c:pt>
                <c:pt idx="815">
                  <c:v>20.7</c:v>
                </c:pt>
                <c:pt idx="816">
                  <c:v>19.7</c:v>
                </c:pt>
                <c:pt idx="817">
                  <c:v>19.6</c:v>
                </c:pt>
                <c:pt idx="818">
                  <c:v>19.8</c:v>
                </c:pt>
                <c:pt idx="819">
                  <c:v>20.3</c:v>
                </c:pt>
                <c:pt idx="820">
                  <c:v>20.7</c:v>
                </c:pt>
                <c:pt idx="821">
                  <c:v>20.8</c:v>
                </c:pt>
                <c:pt idx="822">
                  <c:v>20.6</c:v>
                </c:pt>
                <c:pt idx="823">
                  <c:v>20.6</c:v>
                </c:pt>
                <c:pt idx="824">
                  <c:v>21.1</c:v>
                </c:pt>
                <c:pt idx="825">
                  <c:v>20.6</c:v>
                </c:pt>
                <c:pt idx="826">
                  <c:v>20.4</c:v>
                </c:pt>
                <c:pt idx="827">
                  <c:v>20.3</c:v>
                </c:pt>
                <c:pt idx="828">
                  <c:v>19.6</c:v>
                </c:pt>
                <c:pt idx="829">
                  <c:v>19.5</c:v>
                </c:pt>
                <c:pt idx="830">
                  <c:v>19.5</c:v>
                </c:pt>
                <c:pt idx="831">
                  <c:v>19.2</c:v>
                </c:pt>
                <c:pt idx="832">
                  <c:v>19.3</c:v>
                </c:pt>
                <c:pt idx="833">
                  <c:v>19.1</c:v>
                </c:pt>
                <c:pt idx="834">
                  <c:v>19.2</c:v>
                </c:pt>
                <c:pt idx="835">
                  <c:v>18.4</c:v>
                </c:pt>
                <c:pt idx="836">
                  <c:v>17.7</c:v>
                </c:pt>
                <c:pt idx="837">
                  <c:v>16.6</c:v>
                </c:pt>
                <c:pt idx="838">
                  <c:v>16.1</c:v>
                </c:pt>
                <c:pt idx="839">
                  <c:v>15.9</c:v>
                </c:pt>
                <c:pt idx="840">
                  <c:v>15.6</c:v>
                </c:pt>
                <c:pt idx="841">
                  <c:v>15.6</c:v>
                </c:pt>
                <c:pt idx="842">
                  <c:v>15.8</c:v>
                </c:pt>
                <c:pt idx="843">
                  <c:v>15.9</c:v>
                </c:pt>
                <c:pt idx="844">
                  <c:v>15.9</c:v>
                </c:pt>
                <c:pt idx="845">
                  <c:v>15.9</c:v>
                </c:pt>
                <c:pt idx="846">
                  <c:v>15.9</c:v>
                </c:pt>
                <c:pt idx="847">
                  <c:v>15.9</c:v>
                </c:pt>
                <c:pt idx="848">
                  <c:v>16</c:v>
                </c:pt>
                <c:pt idx="849">
                  <c:v>16</c:v>
                </c:pt>
                <c:pt idx="850">
                  <c:v>16</c:v>
                </c:pt>
                <c:pt idx="851">
                  <c:v>15.8</c:v>
                </c:pt>
                <c:pt idx="852">
                  <c:v>15.9</c:v>
                </c:pt>
                <c:pt idx="853">
                  <c:v>15.9</c:v>
                </c:pt>
                <c:pt idx="854">
                  <c:v>16.1</c:v>
                </c:pt>
                <c:pt idx="855">
                  <c:v>16.3</c:v>
                </c:pt>
                <c:pt idx="856">
                  <c:v>16.3</c:v>
                </c:pt>
                <c:pt idx="857">
                  <c:v>16.7</c:v>
                </c:pt>
                <c:pt idx="858">
                  <c:v>16.7</c:v>
                </c:pt>
                <c:pt idx="859">
                  <c:v>16.9</c:v>
                </c:pt>
                <c:pt idx="860">
                  <c:v>17.4</c:v>
                </c:pt>
                <c:pt idx="861">
                  <c:v>17.6</c:v>
                </c:pt>
                <c:pt idx="862">
                  <c:v>17.7</c:v>
                </c:pt>
                <c:pt idx="863">
                  <c:v>17.8</c:v>
                </c:pt>
                <c:pt idx="864">
                  <c:v>17.6</c:v>
                </c:pt>
                <c:pt idx="865">
                  <c:v>17.4</c:v>
                </c:pt>
                <c:pt idx="866">
                  <c:v>17.3</c:v>
                </c:pt>
                <c:pt idx="867">
                  <c:v>17.4</c:v>
                </c:pt>
                <c:pt idx="868">
                  <c:v>17.3</c:v>
                </c:pt>
                <c:pt idx="869">
                  <c:v>17.6</c:v>
                </c:pt>
                <c:pt idx="870">
                  <c:v>17.3</c:v>
                </c:pt>
                <c:pt idx="871">
                  <c:v>17.3</c:v>
                </c:pt>
                <c:pt idx="872">
                  <c:v>17.3</c:v>
                </c:pt>
                <c:pt idx="873">
                  <c:v>17.5</c:v>
                </c:pt>
                <c:pt idx="874">
                  <c:v>17.6</c:v>
                </c:pt>
                <c:pt idx="875">
                  <c:v>17.8</c:v>
                </c:pt>
                <c:pt idx="876">
                  <c:v>17.5</c:v>
                </c:pt>
                <c:pt idx="877">
                  <c:v>17.4</c:v>
                </c:pt>
                <c:pt idx="878">
                  <c:v>17.3</c:v>
                </c:pt>
                <c:pt idx="879">
                  <c:v>17.2</c:v>
                </c:pt>
                <c:pt idx="880">
                  <c:v>17</c:v>
                </c:pt>
                <c:pt idx="881">
                  <c:v>16.9</c:v>
                </c:pt>
                <c:pt idx="882">
                  <c:v>16.9</c:v>
                </c:pt>
                <c:pt idx="883">
                  <c:v>17.3</c:v>
                </c:pt>
                <c:pt idx="884">
                  <c:v>17.1</c:v>
                </c:pt>
                <c:pt idx="885">
                  <c:v>16.9</c:v>
                </c:pt>
                <c:pt idx="886">
                  <c:v>16.8</c:v>
                </c:pt>
                <c:pt idx="887">
                  <c:v>16.8</c:v>
                </c:pt>
                <c:pt idx="888">
                  <c:v>16.7</c:v>
                </c:pt>
                <c:pt idx="889">
                  <c:v>16.5</c:v>
                </c:pt>
                <c:pt idx="890">
                  <c:v>16.5</c:v>
                </c:pt>
                <c:pt idx="891">
                  <c:v>16.6</c:v>
                </c:pt>
                <c:pt idx="892">
                  <c:v>16.6</c:v>
                </c:pt>
                <c:pt idx="893">
                  <c:v>16.7</c:v>
                </c:pt>
                <c:pt idx="894">
                  <c:v>16.6</c:v>
                </c:pt>
                <c:pt idx="895">
                  <c:v>16.6</c:v>
                </c:pt>
                <c:pt idx="896">
                  <c:v>16.7</c:v>
                </c:pt>
                <c:pt idx="897">
                  <c:v>16.5</c:v>
                </c:pt>
                <c:pt idx="898">
                  <c:v>16.6</c:v>
                </c:pt>
                <c:pt idx="899">
                  <c:v>16.6</c:v>
                </c:pt>
                <c:pt idx="900">
                  <c:v>16.4</c:v>
                </c:pt>
                <c:pt idx="901">
                  <c:v>16.2</c:v>
                </c:pt>
                <c:pt idx="902">
                  <c:v>16.2</c:v>
                </c:pt>
                <c:pt idx="903">
                  <c:v>16.2</c:v>
                </c:pt>
                <c:pt idx="904">
                  <c:v>16.1</c:v>
                </c:pt>
                <c:pt idx="905">
                  <c:v>15.8</c:v>
                </c:pt>
                <c:pt idx="906">
                  <c:v>15.9</c:v>
                </c:pt>
                <c:pt idx="907">
                  <c:v>15.9</c:v>
                </c:pt>
                <c:pt idx="908">
                  <c:v>15.8</c:v>
                </c:pt>
                <c:pt idx="909">
                  <c:v>15.9</c:v>
                </c:pt>
                <c:pt idx="910">
                  <c:v>15.9</c:v>
                </c:pt>
                <c:pt idx="911">
                  <c:v>15.7</c:v>
                </c:pt>
                <c:pt idx="912">
                  <c:v>16</c:v>
                </c:pt>
                <c:pt idx="913">
                  <c:v>15.9</c:v>
                </c:pt>
                <c:pt idx="914">
                  <c:v>16.3</c:v>
                </c:pt>
                <c:pt idx="915">
                  <c:v>16.2</c:v>
                </c:pt>
                <c:pt idx="916">
                  <c:v>16.1</c:v>
                </c:pt>
                <c:pt idx="917">
                  <c:v>16.1</c:v>
                </c:pt>
                <c:pt idx="918">
                  <c:v>16</c:v>
                </c:pt>
                <c:pt idx="919">
                  <c:v>16.6</c:v>
                </c:pt>
                <c:pt idx="920">
                  <c:v>16.6</c:v>
                </c:pt>
                <c:pt idx="921">
                  <c:v>16.8</c:v>
                </c:pt>
                <c:pt idx="922">
                  <c:v>16.7</c:v>
                </c:pt>
                <c:pt idx="923">
                  <c:v>16.7</c:v>
                </c:pt>
                <c:pt idx="924">
                  <c:v>16.4</c:v>
                </c:pt>
                <c:pt idx="925">
                  <c:v>15.9</c:v>
                </c:pt>
                <c:pt idx="926">
                  <c:v>15.9</c:v>
                </c:pt>
                <c:pt idx="927">
                  <c:v>16.2</c:v>
                </c:pt>
                <c:pt idx="928">
                  <c:v>15.8</c:v>
                </c:pt>
                <c:pt idx="929">
                  <c:v>15.8</c:v>
                </c:pt>
                <c:pt idx="930">
                  <c:v>15.9</c:v>
                </c:pt>
                <c:pt idx="931">
                  <c:v>15.8</c:v>
                </c:pt>
                <c:pt idx="932">
                  <c:v>16</c:v>
                </c:pt>
                <c:pt idx="933">
                  <c:v>15.9</c:v>
                </c:pt>
                <c:pt idx="934">
                  <c:v>16.5</c:v>
                </c:pt>
                <c:pt idx="935">
                  <c:v>16.5</c:v>
                </c:pt>
                <c:pt idx="936">
                  <c:v>16.6</c:v>
                </c:pt>
                <c:pt idx="937">
                  <c:v>16.6</c:v>
                </c:pt>
                <c:pt idx="938">
                  <c:v>16.8</c:v>
                </c:pt>
                <c:pt idx="939">
                  <c:v>17.1</c:v>
                </c:pt>
                <c:pt idx="940">
                  <c:v>17.2</c:v>
                </c:pt>
                <c:pt idx="941">
                  <c:v>17.3</c:v>
                </c:pt>
                <c:pt idx="942">
                  <c:v>17.4</c:v>
                </c:pt>
                <c:pt idx="943">
                  <c:v>17.3</c:v>
                </c:pt>
                <c:pt idx="944">
                  <c:v>17.1</c:v>
                </c:pt>
                <c:pt idx="945">
                  <c:v>16.9</c:v>
                </c:pt>
                <c:pt idx="946">
                  <c:v>16.7</c:v>
                </c:pt>
                <c:pt idx="947">
                  <c:v>16.5</c:v>
                </c:pt>
                <c:pt idx="948">
                  <c:v>16.5</c:v>
                </c:pt>
                <c:pt idx="949">
                  <c:v>16.4</c:v>
                </c:pt>
                <c:pt idx="950">
                  <c:v>16.5</c:v>
                </c:pt>
                <c:pt idx="951">
                  <c:v>16.4</c:v>
                </c:pt>
                <c:pt idx="952">
                  <c:v>16.3</c:v>
                </c:pt>
                <c:pt idx="953">
                  <c:v>16.1</c:v>
                </c:pt>
                <c:pt idx="954">
                  <c:v>16</c:v>
                </c:pt>
                <c:pt idx="955">
                  <c:v>15.8</c:v>
                </c:pt>
                <c:pt idx="956">
                  <c:v>15.7</c:v>
                </c:pt>
                <c:pt idx="957">
                  <c:v>15.6</c:v>
                </c:pt>
                <c:pt idx="958">
                  <c:v>15.6</c:v>
                </c:pt>
                <c:pt idx="959">
                  <c:v>15.7</c:v>
                </c:pt>
                <c:pt idx="960">
                  <c:v>15.6</c:v>
                </c:pt>
                <c:pt idx="961">
                  <c:v>15.8</c:v>
                </c:pt>
                <c:pt idx="962">
                  <c:v>15.8</c:v>
                </c:pt>
                <c:pt idx="963">
                  <c:v>15.8</c:v>
                </c:pt>
                <c:pt idx="964">
                  <c:v>15.9</c:v>
                </c:pt>
                <c:pt idx="965">
                  <c:v>16</c:v>
                </c:pt>
                <c:pt idx="966">
                  <c:v>15.9</c:v>
                </c:pt>
                <c:pt idx="967">
                  <c:v>16</c:v>
                </c:pt>
                <c:pt idx="968">
                  <c:v>16</c:v>
                </c:pt>
                <c:pt idx="969">
                  <c:v>16.1</c:v>
                </c:pt>
                <c:pt idx="970">
                  <c:v>16.3</c:v>
                </c:pt>
                <c:pt idx="971">
                  <c:v>16.4</c:v>
                </c:pt>
                <c:pt idx="972">
                  <c:v>16.5</c:v>
                </c:pt>
                <c:pt idx="973">
                  <c:v>16.5</c:v>
                </c:pt>
                <c:pt idx="974">
                  <c:v>16.3</c:v>
                </c:pt>
                <c:pt idx="975">
                  <c:v>16.2</c:v>
                </c:pt>
                <c:pt idx="976">
                  <c:v>16.1</c:v>
                </c:pt>
                <c:pt idx="977">
                  <c:v>16.1</c:v>
                </c:pt>
                <c:pt idx="978">
                  <c:v>16.2</c:v>
                </c:pt>
                <c:pt idx="979">
                  <c:v>16.2</c:v>
                </c:pt>
                <c:pt idx="980">
                  <c:v>16.2</c:v>
                </c:pt>
                <c:pt idx="981">
                  <c:v>16.2</c:v>
                </c:pt>
                <c:pt idx="982">
                  <c:v>16.1</c:v>
                </c:pt>
                <c:pt idx="983">
                  <c:v>16.1</c:v>
                </c:pt>
                <c:pt idx="984">
                  <c:v>16.2</c:v>
                </c:pt>
                <c:pt idx="985">
                  <c:v>16.2</c:v>
                </c:pt>
                <c:pt idx="986">
                  <c:v>16</c:v>
                </c:pt>
                <c:pt idx="987">
                  <c:v>16</c:v>
                </c:pt>
                <c:pt idx="988">
                  <c:v>16</c:v>
                </c:pt>
                <c:pt idx="989">
                  <c:v>15.9</c:v>
                </c:pt>
                <c:pt idx="990">
                  <c:v>15.8</c:v>
                </c:pt>
                <c:pt idx="991">
                  <c:v>15.4</c:v>
                </c:pt>
                <c:pt idx="992">
                  <c:v>14.4</c:v>
                </c:pt>
                <c:pt idx="993">
                  <c:v>13.9</c:v>
                </c:pt>
                <c:pt idx="994">
                  <c:v>13.4</c:v>
                </c:pt>
                <c:pt idx="995">
                  <c:v>12.9</c:v>
                </c:pt>
                <c:pt idx="996">
                  <c:v>12.6</c:v>
                </c:pt>
                <c:pt idx="997">
                  <c:v>12.3</c:v>
                </c:pt>
                <c:pt idx="998">
                  <c:v>12</c:v>
                </c:pt>
                <c:pt idx="999">
                  <c:v>12</c:v>
                </c:pt>
                <c:pt idx="1000">
                  <c:v>11.6</c:v>
                </c:pt>
                <c:pt idx="1001">
                  <c:v>11.3</c:v>
                </c:pt>
                <c:pt idx="1002">
                  <c:v>11.4</c:v>
                </c:pt>
                <c:pt idx="1003">
                  <c:v>11</c:v>
                </c:pt>
                <c:pt idx="1004">
                  <c:v>11.1</c:v>
                </c:pt>
                <c:pt idx="1005">
                  <c:v>11</c:v>
                </c:pt>
                <c:pt idx="1006">
                  <c:v>10.7</c:v>
                </c:pt>
                <c:pt idx="1007">
                  <c:v>10.8</c:v>
                </c:pt>
                <c:pt idx="1008">
                  <c:v>10.6</c:v>
                </c:pt>
                <c:pt idx="1009">
                  <c:v>10.5</c:v>
                </c:pt>
                <c:pt idx="1010">
                  <c:v>10.3</c:v>
                </c:pt>
                <c:pt idx="1011">
                  <c:v>10.3</c:v>
                </c:pt>
                <c:pt idx="1012">
                  <c:v>10.3</c:v>
                </c:pt>
                <c:pt idx="1013">
                  <c:v>10.2</c:v>
                </c:pt>
                <c:pt idx="1014">
                  <c:v>10.1</c:v>
                </c:pt>
                <c:pt idx="1015">
                  <c:v>10</c:v>
                </c:pt>
                <c:pt idx="1016">
                  <c:v>10.2</c:v>
                </c:pt>
                <c:pt idx="1017">
                  <c:v>10.1</c:v>
                </c:pt>
                <c:pt idx="1018">
                  <c:v>10.4</c:v>
                </c:pt>
                <c:pt idx="1019">
                  <c:v>10.1</c:v>
                </c:pt>
                <c:pt idx="1020">
                  <c:v>10.1</c:v>
                </c:pt>
                <c:pt idx="1021">
                  <c:v>9.8</c:v>
                </c:pt>
                <c:pt idx="1022">
                  <c:v>9.8</c:v>
                </c:pt>
                <c:pt idx="1023">
                  <c:v>9.7</c:v>
                </c:pt>
                <c:pt idx="1024">
                  <c:v>9.7</c:v>
                </c:pt>
                <c:pt idx="1025">
                  <c:v>9.7</c:v>
                </c:pt>
                <c:pt idx="1026">
                  <c:v>9.7</c:v>
                </c:pt>
                <c:pt idx="1027">
                  <c:v>9.7</c:v>
                </c:pt>
                <c:pt idx="1028">
                  <c:v>9.5</c:v>
                </c:pt>
                <c:pt idx="1029">
                  <c:v>9.8</c:v>
                </c:pt>
                <c:pt idx="1030">
                  <c:v>9.3</c:v>
                </c:pt>
                <c:pt idx="1031">
                  <c:v>9.1</c:v>
                </c:pt>
                <c:pt idx="1032">
                  <c:v>9.1</c:v>
                </c:pt>
                <c:pt idx="1033">
                  <c:v>9.1</c:v>
                </c:pt>
                <c:pt idx="1034">
                  <c:v>9.1</c:v>
                </c:pt>
                <c:pt idx="1035">
                  <c:v>8.9</c:v>
                </c:pt>
                <c:pt idx="1036">
                  <c:v>8.8</c:v>
                </c:pt>
                <c:pt idx="1037">
                  <c:v>9.2</c:v>
                </c:pt>
                <c:pt idx="1038">
                  <c:v>8.7</c:v>
                </c:pt>
                <c:pt idx="1039">
                  <c:v>8.8</c:v>
                </c:pt>
                <c:pt idx="1040">
                  <c:v>8.6</c:v>
                </c:pt>
                <c:pt idx="1041">
                  <c:v>9.3</c:v>
                </c:pt>
                <c:pt idx="1042">
                  <c:v>8.7</c:v>
                </c:pt>
                <c:pt idx="1043">
                  <c:v>9</c:v>
                </c:pt>
                <c:pt idx="1044">
                  <c:v>8.8</c:v>
                </c:pt>
                <c:pt idx="1045">
                  <c:v>9.1</c:v>
                </c:pt>
                <c:pt idx="1046">
                  <c:v>8.8</c:v>
                </c:pt>
                <c:pt idx="1047">
                  <c:v>8.7</c:v>
                </c:pt>
                <c:pt idx="1048">
                  <c:v>9</c:v>
                </c:pt>
                <c:pt idx="1049">
                  <c:v>9.4</c:v>
                </c:pt>
                <c:pt idx="1050">
                  <c:v>9.2</c:v>
                </c:pt>
                <c:pt idx="1051">
                  <c:v>8.6</c:v>
                </c:pt>
                <c:pt idx="1052">
                  <c:v>8.9</c:v>
                </c:pt>
                <c:pt idx="1053">
                  <c:v>9.4</c:v>
                </c:pt>
                <c:pt idx="1054">
                  <c:v>9.6</c:v>
                </c:pt>
                <c:pt idx="1055">
                  <c:v>9.3</c:v>
                </c:pt>
                <c:pt idx="1056">
                  <c:v>9.1</c:v>
                </c:pt>
                <c:pt idx="1057">
                  <c:v>9.5</c:v>
                </c:pt>
                <c:pt idx="1058">
                  <c:v>9.1</c:v>
                </c:pt>
                <c:pt idx="1059">
                  <c:v>9.3</c:v>
                </c:pt>
                <c:pt idx="1060">
                  <c:v>9.4</c:v>
                </c:pt>
                <c:pt idx="1061">
                  <c:v>9.6</c:v>
                </c:pt>
                <c:pt idx="1062">
                  <c:v>9.4</c:v>
                </c:pt>
                <c:pt idx="1063">
                  <c:v>9.2</c:v>
                </c:pt>
                <c:pt idx="1064">
                  <c:v>9.4</c:v>
                </c:pt>
                <c:pt idx="1065">
                  <c:v>9.6</c:v>
                </c:pt>
                <c:pt idx="1066">
                  <c:v>9.8</c:v>
                </c:pt>
                <c:pt idx="1067">
                  <c:v>10.2</c:v>
                </c:pt>
                <c:pt idx="1068">
                  <c:v>9.8</c:v>
                </c:pt>
                <c:pt idx="1069">
                  <c:v>9.4</c:v>
                </c:pt>
                <c:pt idx="1070">
                  <c:v>10</c:v>
                </c:pt>
                <c:pt idx="1071">
                  <c:v>10.2</c:v>
                </c:pt>
                <c:pt idx="1072">
                  <c:v>9.9</c:v>
                </c:pt>
                <c:pt idx="1073">
                  <c:v>10</c:v>
                </c:pt>
                <c:pt idx="1074">
                  <c:v>10.3</c:v>
                </c:pt>
                <c:pt idx="1075">
                  <c:v>9.8</c:v>
                </c:pt>
                <c:pt idx="1076">
                  <c:v>10.3</c:v>
                </c:pt>
                <c:pt idx="1077">
                  <c:v>10.3</c:v>
                </c:pt>
                <c:pt idx="1078">
                  <c:v>10.5</c:v>
                </c:pt>
                <c:pt idx="1079">
                  <c:v>9.9</c:v>
                </c:pt>
                <c:pt idx="1080">
                  <c:v>9.6</c:v>
                </c:pt>
                <c:pt idx="1081">
                  <c:v>9.3</c:v>
                </c:pt>
                <c:pt idx="1082">
                  <c:v>9.9</c:v>
                </c:pt>
                <c:pt idx="1083">
                  <c:v>9.8</c:v>
                </c:pt>
                <c:pt idx="1084">
                  <c:v>9.9</c:v>
                </c:pt>
                <c:pt idx="1085">
                  <c:v>10.3</c:v>
                </c:pt>
                <c:pt idx="1086">
                  <c:v>9.8</c:v>
                </c:pt>
                <c:pt idx="1087">
                  <c:v>10.2</c:v>
                </c:pt>
                <c:pt idx="1088">
                  <c:v>10.1</c:v>
                </c:pt>
                <c:pt idx="1089">
                  <c:v>10</c:v>
                </c:pt>
                <c:pt idx="1090">
                  <c:v>10.1</c:v>
                </c:pt>
                <c:pt idx="1091">
                  <c:v>10.5</c:v>
                </c:pt>
                <c:pt idx="1092">
                  <c:v>9.9</c:v>
                </c:pt>
                <c:pt idx="1093">
                  <c:v>10</c:v>
                </c:pt>
                <c:pt idx="1094">
                  <c:v>10.2</c:v>
                </c:pt>
                <c:pt idx="1095">
                  <c:v>10.1</c:v>
                </c:pt>
                <c:pt idx="1096">
                  <c:v>9.9</c:v>
                </c:pt>
                <c:pt idx="1097">
                  <c:v>9.8</c:v>
                </c:pt>
                <c:pt idx="1098">
                  <c:v>9.9</c:v>
                </c:pt>
                <c:pt idx="1099">
                  <c:v>9.9</c:v>
                </c:pt>
                <c:pt idx="1100">
                  <c:v>9.7</c:v>
                </c:pt>
                <c:pt idx="1101">
                  <c:v>10.4</c:v>
                </c:pt>
                <c:pt idx="1102">
                  <c:v>9.5</c:v>
                </c:pt>
                <c:pt idx="1103">
                  <c:v>9.4</c:v>
                </c:pt>
                <c:pt idx="1104">
                  <c:v>9.3</c:v>
                </c:pt>
                <c:pt idx="1105">
                  <c:v>9.1</c:v>
                </c:pt>
                <c:pt idx="1106">
                  <c:v>9.1</c:v>
                </c:pt>
                <c:pt idx="1107">
                  <c:v>9.5</c:v>
                </c:pt>
                <c:pt idx="1108">
                  <c:v>9.2</c:v>
                </c:pt>
                <c:pt idx="1109">
                  <c:v>9.3</c:v>
                </c:pt>
                <c:pt idx="1110">
                  <c:v>9.7</c:v>
                </c:pt>
                <c:pt idx="1111">
                  <c:v>9.7</c:v>
                </c:pt>
                <c:pt idx="1112">
                  <c:v>9.8</c:v>
                </c:pt>
                <c:pt idx="1113">
                  <c:v>9.6</c:v>
                </c:pt>
                <c:pt idx="1114">
                  <c:v>9.6</c:v>
                </c:pt>
                <c:pt idx="1115">
                  <c:v>9.6</c:v>
                </c:pt>
                <c:pt idx="1116">
                  <c:v>9.3</c:v>
                </c:pt>
                <c:pt idx="1117">
                  <c:v>9.2</c:v>
                </c:pt>
                <c:pt idx="1118">
                  <c:v>8.9</c:v>
                </c:pt>
                <c:pt idx="1119">
                  <c:v>8.9</c:v>
                </c:pt>
                <c:pt idx="1120">
                  <c:v>8.8</c:v>
                </c:pt>
                <c:pt idx="1121">
                  <c:v>8.9</c:v>
                </c:pt>
                <c:pt idx="1122">
                  <c:v>9.2</c:v>
                </c:pt>
                <c:pt idx="1123">
                  <c:v>9.6</c:v>
                </c:pt>
                <c:pt idx="1124">
                  <c:v>9.5</c:v>
                </c:pt>
                <c:pt idx="1125">
                  <c:v>9.4</c:v>
                </c:pt>
                <c:pt idx="1126">
                  <c:v>9.4</c:v>
                </c:pt>
                <c:pt idx="1127">
                  <c:v>9.7</c:v>
                </c:pt>
                <c:pt idx="1128">
                  <c:v>9.5</c:v>
                </c:pt>
                <c:pt idx="1129">
                  <c:v>9.7</c:v>
                </c:pt>
                <c:pt idx="1130">
                  <c:v>9.5</c:v>
                </c:pt>
                <c:pt idx="1131">
                  <c:v>9.7</c:v>
                </c:pt>
                <c:pt idx="1132">
                  <c:v>9.6</c:v>
                </c:pt>
                <c:pt idx="1133">
                  <c:v>9.6</c:v>
                </c:pt>
                <c:pt idx="1134">
                  <c:v>9.7</c:v>
                </c:pt>
                <c:pt idx="1135">
                  <c:v>9.5</c:v>
                </c:pt>
                <c:pt idx="1136">
                  <c:v>9.5</c:v>
                </c:pt>
                <c:pt idx="1137">
                  <c:v>9.8</c:v>
                </c:pt>
                <c:pt idx="1138">
                  <c:v>9.4</c:v>
                </c:pt>
                <c:pt idx="1139">
                  <c:v>9.5</c:v>
                </c:pt>
                <c:pt idx="1140">
                  <c:v>9.4</c:v>
                </c:pt>
                <c:pt idx="1141">
                  <c:v>9.3</c:v>
                </c:pt>
                <c:pt idx="1142">
                  <c:v>9.3</c:v>
                </c:pt>
                <c:pt idx="1143">
                  <c:v>9.4</c:v>
                </c:pt>
                <c:pt idx="1144">
                  <c:v>9.1</c:v>
                </c:pt>
                <c:pt idx="1145">
                  <c:v>8.7</c:v>
                </c:pt>
                <c:pt idx="1146">
                  <c:v>8.4</c:v>
                </c:pt>
                <c:pt idx="1147">
                  <c:v>8.5</c:v>
                </c:pt>
                <c:pt idx="1148">
                  <c:v>8.3</c:v>
                </c:pt>
                <c:pt idx="1149">
                  <c:v>8.5</c:v>
                </c:pt>
                <c:pt idx="1150">
                  <c:v>8.3</c:v>
                </c:pt>
                <c:pt idx="1151">
                  <c:v>8.3</c:v>
                </c:pt>
                <c:pt idx="1152">
                  <c:v>8.3</c:v>
                </c:pt>
                <c:pt idx="1153">
                  <c:v>8.4</c:v>
                </c:pt>
                <c:pt idx="1154">
                  <c:v>9</c:v>
                </c:pt>
                <c:pt idx="1155">
                  <c:v>9.3</c:v>
                </c:pt>
                <c:pt idx="1156">
                  <c:v>9.3</c:v>
                </c:pt>
                <c:pt idx="1157">
                  <c:v>9.4</c:v>
                </c:pt>
                <c:pt idx="1158">
                  <c:v>9.3</c:v>
                </c:pt>
                <c:pt idx="1159">
                  <c:v>9.3</c:v>
                </c:pt>
                <c:pt idx="1160">
                  <c:v>9.3</c:v>
                </c:pt>
                <c:pt idx="1161">
                  <c:v>9.2</c:v>
                </c:pt>
                <c:pt idx="1162">
                  <c:v>9.2</c:v>
                </c:pt>
                <c:pt idx="1163">
                  <c:v>9.3</c:v>
                </c:pt>
                <c:pt idx="1164">
                  <c:v>9.1</c:v>
                </c:pt>
                <c:pt idx="1165">
                  <c:v>9.2</c:v>
                </c:pt>
                <c:pt idx="1166">
                  <c:v>9.5</c:v>
                </c:pt>
                <c:pt idx="1167">
                  <c:v>9.5</c:v>
                </c:pt>
                <c:pt idx="1168">
                  <c:v>9.5</c:v>
                </c:pt>
                <c:pt idx="1169">
                  <c:v>9.6</c:v>
                </c:pt>
                <c:pt idx="1170">
                  <c:v>9.7</c:v>
                </c:pt>
                <c:pt idx="1171">
                  <c:v>9.6</c:v>
                </c:pt>
                <c:pt idx="1172">
                  <c:v>9.8</c:v>
                </c:pt>
                <c:pt idx="1173">
                  <c:v>9.4</c:v>
                </c:pt>
                <c:pt idx="1174">
                  <c:v>9.2</c:v>
                </c:pt>
                <c:pt idx="1175">
                  <c:v>9.1</c:v>
                </c:pt>
                <c:pt idx="1176">
                  <c:v>9.3</c:v>
                </c:pt>
                <c:pt idx="1177">
                  <c:v>8.9</c:v>
                </c:pt>
                <c:pt idx="1178">
                  <c:v>8.8</c:v>
                </c:pt>
                <c:pt idx="1179">
                  <c:v>8.6</c:v>
                </c:pt>
                <c:pt idx="1180">
                  <c:v>8.7</c:v>
                </c:pt>
                <c:pt idx="1181">
                  <c:v>8.2</c:v>
                </c:pt>
                <c:pt idx="1182">
                  <c:v>8.5</c:v>
                </c:pt>
                <c:pt idx="1183">
                  <c:v>8.8</c:v>
                </c:pt>
                <c:pt idx="1184">
                  <c:v>8.8</c:v>
                </c:pt>
                <c:pt idx="1185">
                  <c:v>8.4</c:v>
                </c:pt>
                <c:pt idx="1186">
                  <c:v>8.5</c:v>
                </c:pt>
                <c:pt idx="1187">
                  <c:v>8.6</c:v>
                </c:pt>
                <c:pt idx="1188">
                  <c:v>8.4</c:v>
                </c:pt>
                <c:pt idx="1189">
                  <c:v>8</c:v>
                </c:pt>
                <c:pt idx="1190">
                  <c:v>8.5</c:v>
                </c:pt>
                <c:pt idx="1191">
                  <c:v>8.7</c:v>
                </c:pt>
                <c:pt idx="1192">
                  <c:v>8.9</c:v>
                </c:pt>
                <c:pt idx="1193">
                  <c:v>8.9</c:v>
                </c:pt>
                <c:pt idx="1194">
                  <c:v>9.4</c:v>
                </c:pt>
                <c:pt idx="1195">
                  <c:v>9.3</c:v>
                </c:pt>
                <c:pt idx="1196">
                  <c:v>9.4</c:v>
                </c:pt>
                <c:pt idx="1197">
                  <c:v>9.4</c:v>
                </c:pt>
                <c:pt idx="1198">
                  <c:v>9.2</c:v>
                </c:pt>
                <c:pt idx="1199">
                  <c:v>9.2</c:v>
                </c:pt>
                <c:pt idx="1200">
                  <c:v>9.3</c:v>
                </c:pt>
                <c:pt idx="1201">
                  <c:v>9.4</c:v>
                </c:pt>
                <c:pt idx="1202">
                  <c:v>9.7</c:v>
                </c:pt>
                <c:pt idx="1203">
                  <c:v>9.9</c:v>
                </c:pt>
                <c:pt idx="1204">
                  <c:v>10</c:v>
                </c:pt>
                <c:pt idx="1205">
                  <c:v>9.9</c:v>
                </c:pt>
                <c:pt idx="1206">
                  <c:v>9.7</c:v>
                </c:pt>
                <c:pt idx="1207">
                  <c:v>9.6</c:v>
                </c:pt>
                <c:pt idx="1208">
                  <c:v>10.2</c:v>
                </c:pt>
                <c:pt idx="1209">
                  <c:v>10.3</c:v>
                </c:pt>
                <c:pt idx="1210">
                  <c:v>10.4</c:v>
                </c:pt>
                <c:pt idx="1211">
                  <c:v>10.6</c:v>
                </c:pt>
                <c:pt idx="1212">
                  <c:v>10.8</c:v>
                </c:pt>
                <c:pt idx="1213">
                  <c:v>10.6</c:v>
                </c:pt>
                <c:pt idx="1214">
                  <c:v>11.1</c:v>
                </c:pt>
                <c:pt idx="1215">
                  <c:v>11.1</c:v>
                </c:pt>
                <c:pt idx="1216">
                  <c:v>10.7</c:v>
                </c:pt>
                <c:pt idx="1217">
                  <c:v>10.9</c:v>
                </c:pt>
                <c:pt idx="1218">
                  <c:v>11.2</c:v>
                </c:pt>
                <c:pt idx="1219">
                  <c:v>11.3</c:v>
                </c:pt>
                <c:pt idx="1220">
                  <c:v>11.4</c:v>
                </c:pt>
                <c:pt idx="1221">
                  <c:v>11.6</c:v>
                </c:pt>
                <c:pt idx="1222">
                  <c:v>11.8</c:v>
                </c:pt>
                <c:pt idx="1223">
                  <c:v>11.5</c:v>
                </c:pt>
                <c:pt idx="1224">
                  <c:v>11.9</c:v>
                </c:pt>
                <c:pt idx="1225">
                  <c:v>11.4</c:v>
                </c:pt>
                <c:pt idx="1226">
                  <c:v>11.9</c:v>
                </c:pt>
                <c:pt idx="1227">
                  <c:v>11.9</c:v>
                </c:pt>
                <c:pt idx="1228">
                  <c:v>12.1</c:v>
                </c:pt>
                <c:pt idx="1229">
                  <c:v>12.2</c:v>
                </c:pt>
                <c:pt idx="1230">
                  <c:v>12</c:v>
                </c:pt>
                <c:pt idx="1231">
                  <c:v>11.9</c:v>
                </c:pt>
                <c:pt idx="1232">
                  <c:v>11.8</c:v>
                </c:pt>
                <c:pt idx="1233">
                  <c:v>11.6</c:v>
                </c:pt>
                <c:pt idx="1234">
                  <c:v>12</c:v>
                </c:pt>
                <c:pt idx="1235">
                  <c:v>11.5</c:v>
                </c:pt>
                <c:pt idx="1236">
                  <c:v>11.7</c:v>
                </c:pt>
                <c:pt idx="1237">
                  <c:v>11.7</c:v>
                </c:pt>
                <c:pt idx="1238">
                  <c:v>11.4</c:v>
                </c:pt>
                <c:pt idx="1239">
                  <c:v>11.9</c:v>
                </c:pt>
                <c:pt idx="1240">
                  <c:v>11.7</c:v>
                </c:pt>
                <c:pt idx="1241">
                  <c:v>11.5</c:v>
                </c:pt>
                <c:pt idx="1242">
                  <c:v>11.4</c:v>
                </c:pt>
                <c:pt idx="1243">
                  <c:v>11.6</c:v>
                </c:pt>
                <c:pt idx="1244">
                  <c:v>10.9</c:v>
                </c:pt>
                <c:pt idx="1245">
                  <c:v>11.7</c:v>
                </c:pt>
                <c:pt idx="1246">
                  <c:v>11.4</c:v>
                </c:pt>
                <c:pt idx="1247">
                  <c:v>12.1</c:v>
                </c:pt>
                <c:pt idx="1248">
                  <c:v>11.7</c:v>
                </c:pt>
                <c:pt idx="1249">
                  <c:v>11.3</c:v>
                </c:pt>
                <c:pt idx="1250">
                  <c:v>11.4</c:v>
                </c:pt>
                <c:pt idx="1251">
                  <c:v>11.4</c:v>
                </c:pt>
                <c:pt idx="1252">
                  <c:v>11.1</c:v>
                </c:pt>
                <c:pt idx="1253">
                  <c:v>11.4</c:v>
                </c:pt>
                <c:pt idx="1254">
                  <c:v>11.4</c:v>
                </c:pt>
                <c:pt idx="1255">
                  <c:v>11.2</c:v>
                </c:pt>
                <c:pt idx="1256">
                  <c:v>11.5</c:v>
                </c:pt>
                <c:pt idx="1257">
                  <c:v>11.3</c:v>
                </c:pt>
                <c:pt idx="1258">
                  <c:v>11.1</c:v>
                </c:pt>
                <c:pt idx="1259">
                  <c:v>11.1</c:v>
                </c:pt>
                <c:pt idx="1260">
                  <c:v>11</c:v>
                </c:pt>
                <c:pt idx="1261">
                  <c:v>11</c:v>
                </c:pt>
                <c:pt idx="1262">
                  <c:v>10.9</c:v>
                </c:pt>
                <c:pt idx="1263">
                  <c:v>10.9</c:v>
                </c:pt>
                <c:pt idx="1264">
                  <c:v>10.9</c:v>
                </c:pt>
                <c:pt idx="1265">
                  <c:v>10.8</c:v>
                </c:pt>
                <c:pt idx="1266">
                  <c:v>10.8</c:v>
                </c:pt>
                <c:pt idx="1267">
                  <c:v>10.8</c:v>
                </c:pt>
                <c:pt idx="1268">
                  <c:v>10.9</c:v>
                </c:pt>
                <c:pt idx="1269">
                  <c:v>11</c:v>
                </c:pt>
                <c:pt idx="1270">
                  <c:v>11</c:v>
                </c:pt>
                <c:pt idx="1271">
                  <c:v>11.1</c:v>
                </c:pt>
                <c:pt idx="1272">
                  <c:v>11.1</c:v>
                </c:pt>
                <c:pt idx="1273">
                  <c:v>10.2</c:v>
                </c:pt>
                <c:pt idx="1274">
                  <c:v>11.1</c:v>
                </c:pt>
                <c:pt idx="1275">
                  <c:v>11.1</c:v>
                </c:pt>
                <c:pt idx="1276">
                  <c:v>10.9</c:v>
                </c:pt>
                <c:pt idx="1277">
                  <c:v>10.3</c:v>
                </c:pt>
                <c:pt idx="1278">
                  <c:v>10.6</c:v>
                </c:pt>
                <c:pt idx="1279">
                  <c:v>9.6</c:v>
                </c:pt>
                <c:pt idx="1280">
                  <c:v>9.5</c:v>
                </c:pt>
                <c:pt idx="1281">
                  <c:v>9.6</c:v>
                </c:pt>
                <c:pt idx="1282">
                  <c:v>9.6</c:v>
                </c:pt>
                <c:pt idx="1283">
                  <c:v>9.5</c:v>
                </c:pt>
                <c:pt idx="1284">
                  <c:v>9.7</c:v>
                </c:pt>
                <c:pt idx="1285">
                  <c:v>9.7</c:v>
                </c:pt>
                <c:pt idx="1286">
                  <c:v>9.7</c:v>
                </c:pt>
                <c:pt idx="1287">
                  <c:v>9.8</c:v>
                </c:pt>
                <c:pt idx="1288">
                  <c:v>9.9</c:v>
                </c:pt>
                <c:pt idx="1289">
                  <c:v>9.9</c:v>
                </c:pt>
                <c:pt idx="1290">
                  <c:v>9.9</c:v>
                </c:pt>
                <c:pt idx="1291">
                  <c:v>9.9</c:v>
                </c:pt>
                <c:pt idx="1292">
                  <c:v>9.9</c:v>
                </c:pt>
                <c:pt idx="1293">
                  <c:v>10.1</c:v>
                </c:pt>
                <c:pt idx="1294">
                  <c:v>10.1</c:v>
                </c:pt>
                <c:pt idx="1295">
                  <c:v>10.3</c:v>
                </c:pt>
                <c:pt idx="1296">
                  <c:v>10.4</c:v>
                </c:pt>
                <c:pt idx="1297">
                  <c:v>10.5</c:v>
                </c:pt>
                <c:pt idx="1298">
                  <c:v>10.5</c:v>
                </c:pt>
                <c:pt idx="1299">
                  <c:v>10.5</c:v>
                </c:pt>
                <c:pt idx="1300">
                  <c:v>10.5</c:v>
                </c:pt>
                <c:pt idx="1301">
                  <c:v>10.5</c:v>
                </c:pt>
                <c:pt idx="1302">
                  <c:v>10.6</c:v>
                </c:pt>
                <c:pt idx="1303">
                  <c:v>10.7</c:v>
                </c:pt>
                <c:pt idx="1304">
                  <c:v>10.9</c:v>
                </c:pt>
                <c:pt idx="1305">
                  <c:v>11</c:v>
                </c:pt>
                <c:pt idx="1306">
                  <c:v>11</c:v>
                </c:pt>
                <c:pt idx="1307">
                  <c:v>10.9</c:v>
                </c:pt>
                <c:pt idx="1308">
                  <c:v>11.1</c:v>
                </c:pt>
                <c:pt idx="1309">
                  <c:v>11.1</c:v>
                </c:pt>
                <c:pt idx="1310">
                  <c:v>11.4</c:v>
                </c:pt>
                <c:pt idx="1311">
                  <c:v>11.2</c:v>
                </c:pt>
                <c:pt idx="1312">
                  <c:v>11.3</c:v>
                </c:pt>
                <c:pt idx="1313">
                  <c:v>11.2</c:v>
                </c:pt>
                <c:pt idx="1314">
                  <c:v>11.2</c:v>
                </c:pt>
                <c:pt idx="1315">
                  <c:v>11.2</c:v>
                </c:pt>
                <c:pt idx="1316">
                  <c:v>11.1</c:v>
                </c:pt>
                <c:pt idx="1317">
                  <c:v>11</c:v>
                </c:pt>
                <c:pt idx="1318">
                  <c:v>10.9</c:v>
                </c:pt>
                <c:pt idx="1319">
                  <c:v>10.8</c:v>
                </c:pt>
                <c:pt idx="1320">
                  <c:v>10.8</c:v>
                </c:pt>
                <c:pt idx="1321">
                  <c:v>10.8</c:v>
                </c:pt>
                <c:pt idx="1322">
                  <c:v>10.9</c:v>
                </c:pt>
                <c:pt idx="1323">
                  <c:v>11.1</c:v>
                </c:pt>
                <c:pt idx="1324">
                  <c:v>11.2</c:v>
                </c:pt>
                <c:pt idx="1325">
                  <c:v>11.2</c:v>
                </c:pt>
                <c:pt idx="1326">
                  <c:v>11.4</c:v>
                </c:pt>
                <c:pt idx="1327">
                  <c:v>11.3</c:v>
                </c:pt>
                <c:pt idx="1328">
                  <c:v>11.4</c:v>
                </c:pt>
                <c:pt idx="1329">
                  <c:v>11.5</c:v>
                </c:pt>
                <c:pt idx="1330">
                  <c:v>11.7</c:v>
                </c:pt>
                <c:pt idx="1331">
                  <c:v>11.8</c:v>
                </c:pt>
                <c:pt idx="1332">
                  <c:v>12</c:v>
                </c:pt>
                <c:pt idx="1333">
                  <c:v>12.1</c:v>
                </c:pt>
                <c:pt idx="1334">
                  <c:v>12.1</c:v>
                </c:pt>
                <c:pt idx="1335">
                  <c:v>12.4</c:v>
                </c:pt>
                <c:pt idx="1336">
                  <c:v>12.4</c:v>
                </c:pt>
                <c:pt idx="1337">
                  <c:v>12.5</c:v>
                </c:pt>
                <c:pt idx="1338">
                  <c:v>12.6</c:v>
                </c:pt>
                <c:pt idx="1339">
                  <c:v>12.7</c:v>
                </c:pt>
                <c:pt idx="1340">
                  <c:v>12.8</c:v>
                </c:pt>
                <c:pt idx="1341">
                  <c:v>13</c:v>
                </c:pt>
                <c:pt idx="1342">
                  <c:v>13.1</c:v>
                </c:pt>
                <c:pt idx="1343">
                  <c:v>13.2</c:v>
                </c:pt>
                <c:pt idx="1344">
                  <c:v>13.3</c:v>
                </c:pt>
                <c:pt idx="1345">
                  <c:v>13.5</c:v>
                </c:pt>
                <c:pt idx="1346">
                  <c:v>13.5</c:v>
                </c:pt>
                <c:pt idx="1347">
                  <c:v>13.6</c:v>
                </c:pt>
                <c:pt idx="1348">
                  <c:v>13.8</c:v>
                </c:pt>
                <c:pt idx="1349">
                  <c:v>13.8</c:v>
                </c:pt>
                <c:pt idx="1350">
                  <c:v>14.1</c:v>
                </c:pt>
                <c:pt idx="1351">
                  <c:v>14</c:v>
                </c:pt>
                <c:pt idx="1352">
                  <c:v>14.1</c:v>
                </c:pt>
                <c:pt idx="1353">
                  <c:v>14.2</c:v>
                </c:pt>
                <c:pt idx="1354">
                  <c:v>14.3</c:v>
                </c:pt>
                <c:pt idx="1355">
                  <c:v>14.4</c:v>
                </c:pt>
                <c:pt idx="1356">
                  <c:v>14.5</c:v>
                </c:pt>
                <c:pt idx="1357">
                  <c:v>14.6</c:v>
                </c:pt>
                <c:pt idx="1358">
                  <c:v>14.7</c:v>
                </c:pt>
                <c:pt idx="1359">
                  <c:v>14.8</c:v>
                </c:pt>
                <c:pt idx="1360">
                  <c:v>15</c:v>
                </c:pt>
                <c:pt idx="1361">
                  <c:v>15</c:v>
                </c:pt>
                <c:pt idx="1362">
                  <c:v>15</c:v>
                </c:pt>
                <c:pt idx="1363">
                  <c:v>15</c:v>
                </c:pt>
                <c:pt idx="1364">
                  <c:v>15.5</c:v>
                </c:pt>
                <c:pt idx="1365">
                  <c:v>15.4</c:v>
                </c:pt>
                <c:pt idx="1366">
                  <c:v>15.3</c:v>
                </c:pt>
                <c:pt idx="1367">
                  <c:v>15.5</c:v>
                </c:pt>
                <c:pt idx="1368">
                  <c:v>15.7</c:v>
                </c:pt>
                <c:pt idx="1369">
                  <c:v>15.8</c:v>
                </c:pt>
                <c:pt idx="1370">
                  <c:v>15.3</c:v>
                </c:pt>
                <c:pt idx="1371">
                  <c:v>15.6</c:v>
                </c:pt>
                <c:pt idx="1372">
                  <c:v>15.6</c:v>
                </c:pt>
                <c:pt idx="1373">
                  <c:v>15.8</c:v>
                </c:pt>
                <c:pt idx="1374">
                  <c:v>15.8</c:v>
                </c:pt>
                <c:pt idx="1375">
                  <c:v>15.9</c:v>
                </c:pt>
                <c:pt idx="1376">
                  <c:v>15.9</c:v>
                </c:pt>
                <c:pt idx="1377">
                  <c:v>15.9</c:v>
                </c:pt>
                <c:pt idx="1378">
                  <c:v>15.9</c:v>
                </c:pt>
                <c:pt idx="1379">
                  <c:v>15.9</c:v>
                </c:pt>
                <c:pt idx="1380">
                  <c:v>16</c:v>
                </c:pt>
                <c:pt idx="1381">
                  <c:v>15.9</c:v>
                </c:pt>
                <c:pt idx="1382">
                  <c:v>15.9</c:v>
                </c:pt>
                <c:pt idx="1383">
                  <c:v>16</c:v>
                </c:pt>
                <c:pt idx="1384">
                  <c:v>15.9</c:v>
                </c:pt>
                <c:pt idx="1385">
                  <c:v>16.1</c:v>
                </c:pt>
                <c:pt idx="1386">
                  <c:v>16.1</c:v>
                </c:pt>
                <c:pt idx="1387">
                  <c:v>16.1</c:v>
                </c:pt>
                <c:pt idx="1388">
                  <c:v>15.9</c:v>
                </c:pt>
                <c:pt idx="1389">
                  <c:v>16.1</c:v>
                </c:pt>
                <c:pt idx="1390">
                  <c:v>16.4</c:v>
                </c:pt>
                <c:pt idx="1391">
                  <c:v>16.1</c:v>
                </c:pt>
                <c:pt idx="1392">
                  <c:v>16.1</c:v>
                </c:pt>
                <c:pt idx="1393">
                  <c:v>16.4</c:v>
                </c:pt>
                <c:pt idx="1394">
                  <c:v>16.5</c:v>
                </c:pt>
                <c:pt idx="1395">
                  <c:v>16.5</c:v>
                </c:pt>
                <c:pt idx="1396">
                  <c:v>16.4</c:v>
                </c:pt>
                <c:pt idx="1397">
                  <c:v>16.5</c:v>
                </c:pt>
                <c:pt idx="1398">
                  <c:v>16.6</c:v>
                </c:pt>
                <c:pt idx="1399">
                  <c:v>16.4</c:v>
                </c:pt>
                <c:pt idx="1400">
                  <c:v>16.4</c:v>
                </c:pt>
                <c:pt idx="1401">
                  <c:v>16.4</c:v>
                </c:pt>
                <c:pt idx="1402">
                  <c:v>16.4</c:v>
                </c:pt>
                <c:pt idx="1403">
                  <c:v>16.2</c:v>
                </c:pt>
                <c:pt idx="1404">
                  <c:v>16.3</c:v>
                </c:pt>
                <c:pt idx="1405">
                  <c:v>16.1</c:v>
                </c:pt>
                <c:pt idx="1406">
                  <c:v>16.1</c:v>
                </c:pt>
                <c:pt idx="1407">
                  <c:v>16.3</c:v>
                </c:pt>
                <c:pt idx="1408">
                  <c:v>15.7</c:v>
                </c:pt>
                <c:pt idx="1409">
                  <c:v>16</c:v>
                </c:pt>
                <c:pt idx="1410">
                  <c:v>15.5</c:v>
                </c:pt>
                <c:pt idx="1411">
                  <c:v>15.1</c:v>
                </c:pt>
                <c:pt idx="1412">
                  <c:v>14.7</c:v>
                </c:pt>
                <c:pt idx="1413">
                  <c:v>14.5</c:v>
                </c:pt>
                <c:pt idx="1414">
                  <c:v>14</c:v>
                </c:pt>
                <c:pt idx="1415">
                  <c:v>14.4</c:v>
                </c:pt>
                <c:pt idx="1416">
                  <c:v>13.6</c:v>
                </c:pt>
                <c:pt idx="1417">
                  <c:v>13.3</c:v>
                </c:pt>
                <c:pt idx="1418">
                  <c:v>13.6</c:v>
                </c:pt>
                <c:pt idx="1419">
                  <c:v>13.8</c:v>
                </c:pt>
                <c:pt idx="1420">
                  <c:v>13.8</c:v>
                </c:pt>
                <c:pt idx="1421">
                  <c:v>13.6</c:v>
                </c:pt>
                <c:pt idx="1422">
                  <c:v>13.4</c:v>
                </c:pt>
                <c:pt idx="1423">
                  <c:v>13.4</c:v>
                </c:pt>
                <c:pt idx="1424">
                  <c:v>13.2</c:v>
                </c:pt>
                <c:pt idx="1425">
                  <c:v>13</c:v>
                </c:pt>
                <c:pt idx="1426">
                  <c:v>12.7</c:v>
                </c:pt>
                <c:pt idx="1427">
                  <c:v>13</c:v>
                </c:pt>
                <c:pt idx="1428">
                  <c:v>12.9</c:v>
                </c:pt>
                <c:pt idx="1429">
                  <c:v>13.2</c:v>
                </c:pt>
                <c:pt idx="1430">
                  <c:v>13</c:v>
                </c:pt>
                <c:pt idx="1431">
                  <c:v>12.9</c:v>
                </c:pt>
                <c:pt idx="1432">
                  <c:v>12.6</c:v>
                </c:pt>
                <c:pt idx="1433">
                  <c:v>12.3</c:v>
                </c:pt>
                <c:pt idx="1434">
                  <c:v>12.3</c:v>
                </c:pt>
                <c:pt idx="1435">
                  <c:v>12.6</c:v>
                </c:pt>
                <c:pt idx="1436">
                  <c:v>12</c:v>
                </c:pt>
                <c:pt idx="1437">
                  <c:v>11.8</c:v>
                </c:pt>
                <c:pt idx="1438">
                  <c:v>11.8</c:v>
                </c:pt>
                <c:pt idx="1439">
                  <c:v>11.8</c:v>
                </c:pt>
                <c:pt idx="1440">
                  <c:v>11.6</c:v>
                </c:pt>
                <c:pt idx="1441">
                  <c:v>11.8</c:v>
                </c:pt>
                <c:pt idx="1442">
                  <c:v>11.6</c:v>
                </c:pt>
                <c:pt idx="1443">
                  <c:v>11.6</c:v>
                </c:pt>
                <c:pt idx="1444">
                  <c:v>11.8</c:v>
                </c:pt>
                <c:pt idx="1445">
                  <c:v>11.9</c:v>
                </c:pt>
                <c:pt idx="1446">
                  <c:v>12</c:v>
                </c:pt>
                <c:pt idx="1447">
                  <c:v>12.1</c:v>
                </c:pt>
                <c:pt idx="1448">
                  <c:v>12.2</c:v>
                </c:pt>
                <c:pt idx="1449">
                  <c:v>12</c:v>
                </c:pt>
                <c:pt idx="1450">
                  <c:v>12.8</c:v>
                </c:pt>
                <c:pt idx="1451">
                  <c:v>14.7</c:v>
                </c:pt>
                <c:pt idx="1452">
                  <c:v>16.7</c:v>
                </c:pt>
                <c:pt idx="1453">
                  <c:v>17.6</c:v>
                </c:pt>
                <c:pt idx="1454">
                  <c:v>19.5</c:v>
                </c:pt>
                <c:pt idx="1455">
                  <c:v>20.2</c:v>
                </c:pt>
                <c:pt idx="1456">
                  <c:v>19.8</c:v>
                </c:pt>
                <c:pt idx="1457">
                  <c:v>19.4</c:v>
                </c:pt>
                <c:pt idx="1458">
                  <c:v>19.4</c:v>
                </c:pt>
                <c:pt idx="1459">
                  <c:v>19.8</c:v>
                </c:pt>
                <c:pt idx="1460">
                  <c:v>20.2</c:v>
                </c:pt>
                <c:pt idx="1461">
                  <c:v>20.1</c:v>
                </c:pt>
                <c:pt idx="1462">
                  <c:v>20.1</c:v>
                </c:pt>
                <c:pt idx="1463">
                  <c:v>19.9</c:v>
                </c:pt>
                <c:pt idx="1464">
                  <c:v>20.3</c:v>
                </c:pt>
                <c:pt idx="1465">
                  <c:v>20</c:v>
                </c:pt>
                <c:pt idx="1466">
                  <c:v>19.8</c:v>
                </c:pt>
                <c:pt idx="1467">
                  <c:v>20</c:v>
                </c:pt>
                <c:pt idx="1468">
                  <c:v>20</c:v>
                </c:pt>
                <c:pt idx="1469">
                  <c:v>19.6</c:v>
                </c:pt>
                <c:pt idx="1470">
                  <c:v>20.4</c:v>
                </c:pt>
                <c:pt idx="1471">
                  <c:v>20.7</c:v>
                </c:pt>
                <c:pt idx="1472">
                  <c:v>20.6</c:v>
                </c:pt>
                <c:pt idx="1473">
                  <c:v>20.5</c:v>
                </c:pt>
                <c:pt idx="1474">
                  <c:v>20.9</c:v>
                </c:pt>
                <c:pt idx="1475">
                  <c:v>21.1</c:v>
                </c:pt>
                <c:pt idx="1476">
                  <c:v>21.1</c:v>
                </c:pt>
                <c:pt idx="1477">
                  <c:v>20.7</c:v>
                </c:pt>
                <c:pt idx="1478">
                  <c:v>21.4</c:v>
                </c:pt>
                <c:pt idx="1479">
                  <c:v>21.1</c:v>
                </c:pt>
                <c:pt idx="1480">
                  <c:v>21</c:v>
                </c:pt>
                <c:pt idx="1481">
                  <c:v>20.9</c:v>
                </c:pt>
                <c:pt idx="1482">
                  <c:v>20.7</c:v>
                </c:pt>
                <c:pt idx="1483">
                  <c:v>21.2</c:v>
                </c:pt>
                <c:pt idx="1484">
                  <c:v>20.5</c:v>
                </c:pt>
                <c:pt idx="1485">
                  <c:v>19.8</c:v>
                </c:pt>
                <c:pt idx="1486">
                  <c:v>18.7</c:v>
                </c:pt>
                <c:pt idx="1487">
                  <c:v>19.1</c:v>
                </c:pt>
                <c:pt idx="1488">
                  <c:v>19.7</c:v>
                </c:pt>
                <c:pt idx="1489">
                  <c:v>18.9</c:v>
                </c:pt>
                <c:pt idx="1490">
                  <c:v>19.4</c:v>
                </c:pt>
                <c:pt idx="1491">
                  <c:v>19.5</c:v>
                </c:pt>
                <c:pt idx="1492">
                  <c:v>19.2</c:v>
                </c:pt>
                <c:pt idx="1493">
                  <c:v>19.4</c:v>
                </c:pt>
                <c:pt idx="1494">
                  <c:v>20.8</c:v>
                </c:pt>
                <c:pt idx="1495">
                  <c:v>20.7</c:v>
                </c:pt>
                <c:pt idx="1496">
                  <c:v>21.1</c:v>
                </c:pt>
                <c:pt idx="1497">
                  <c:v>21.3</c:v>
                </c:pt>
                <c:pt idx="1498">
                  <c:v>21.5</c:v>
                </c:pt>
                <c:pt idx="1499">
                  <c:v>20.7</c:v>
                </c:pt>
                <c:pt idx="1500">
                  <c:v>21.3</c:v>
                </c:pt>
                <c:pt idx="1501">
                  <c:v>21.1</c:v>
                </c:pt>
                <c:pt idx="1502">
                  <c:v>20.8</c:v>
                </c:pt>
                <c:pt idx="1503">
                  <c:v>20.9</c:v>
                </c:pt>
                <c:pt idx="1504">
                  <c:v>20.6</c:v>
                </c:pt>
                <c:pt idx="1505">
                  <c:v>20.4</c:v>
                </c:pt>
                <c:pt idx="1506">
                  <c:v>20.5</c:v>
                </c:pt>
                <c:pt idx="1507">
                  <c:v>20.6</c:v>
                </c:pt>
                <c:pt idx="1508">
                  <c:v>18.8</c:v>
                </c:pt>
                <c:pt idx="1509">
                  <c:v>18.3</c:v>
                </c:pt>
                <c:pt idx="1510">
                  <c:v>17.6</c:v>
                </c:pt>
                <c:pt idx="1511">
                  <c:v>17.7</c:v>
                </c:pt>
                <c:pt idx="1512">
                  <c:v>17.4</c:v>
                </c:pt>
                <c:pt idx="1513">
                  <c:v>18</c:v>
                </c:pt>
                <c:pt idx="1514">
                  <c:v>17.8</c:v>
                </c:pt>
                <c:pt idx="1515">
                  <c:v>17.5</c:v>
                </c:pt>
                <c:pt idx="1516">
                  <c:v>17.5</c:v>
                </c:pt>
                <c:pt idx="1517">
                  <c:v>18</c:v>
                </c:pt>
                <c:pt idx="1518">
                  <c:v>18.3</c:v>
                </c:pt>
                <c:pt idx="1519">
                  <c:v>19</c:v>
                </c:pt>
                <c:pt idx="1520">
                  <c:v>20.2</c:v>
                </c:pt>
                <c:pt idx="1521">
                  <c:v>21.1</c:v>
                </c:pt>
                <c:pt idx="1522">
                  <c:v>20</c:v>
                </c:pt>
                <c:pt idx="1523">
                  <c:v>19.6</c:v>
                </c:pt>
                <c:pt idx="1524">
                  <c:v>19.1</c:v>
                </c:pt>
                <c:pt idx="1525">
                  <c:v>19.4</c:v>
                </c:pt>
                <c:pt idx="1526">
                  <c:v>19.8</c:v>
                </c:pt>
                <c:pt idx="1527">
                  <c:v>20.5</c:v>
                </c:pt>
                <c:pt idx="1528">
                  <c:v>20.8</c:v>
                </c:pt>
                <c:pt idx="1529">
                  <c:v>20.2</c:v>
                </c:pt>
                <c:pt idx="1530">
                  <c:v>20.9</c:v>
                </c:pt>
                <c:pt idx="1531">
                  <c:v>20.8</c:v>
                </c:pt>
                <c:pt idx="1532">
                  <c:v>20.8</c:v>
                </c:pt>
                <c:pt idx="1533">
                  <c:v>21.5</c:v>
                </c:pt>
                <c:pt idx="1534">
                  <c:v>21.9</c:v>
                </c:pt>
                <c:pt idx="1535">
                  <c:v>22.7</c:v>
                </c:pt>
                <c:pt idx="1536">
                  <c:v>22.4</c:v>
                </c:pt>
                <c:pt idx="1537">
                  <c:v>22.2</c:v>
                </c:pt>
                <c:pt idx="1538">
                  <c:v>22.3</c:v>
                </c:pt>
                <c:pt idx="1539">
                  <c:v>23</c:v>
                </c:pt>
                <c:pt idx="1540">
                  <c:v>23.1</c:v>
                </c:pt>
                <c:pt idx="1541">
                  <c:v>23</c:v>
                </c:pt>
                <c:pt idx="1542">
                  <c:v>23.2</c:v>
                </c:pt>
                <c:pt idx="1543">
                  <c:v>23.5</c:v>
                </c:pt>
                <c:pt idx="1544">
                  <c:v>22.8</c:v>
                </c:pt>
                <c:pt idx="1545">
                  <c:v>22.6</c:v>
                </c:pt>
                <c:pt idx="1546">
                  <c:v>22.8</c:v>
                </c:pt>
                <c:pt idx="1547">
                  <c:v>22.3</c:v>
                </c:pt>
                <c:pt idx="1548">
                  <c:v>23.1</c:v>
                </c:pt>
                <c:pt idx="1549">
                  <c:v>21.9</c:v>
                </c:pt>
                <c:pt idx="1550">
                  <c:v>22.2</c:v>
                </c:pt>
                <c:pt idx="1551">
                  <c:v>19</c:v>
                </c:pt>
                <c:pt idx="1552">
                  <c:v>19.9</c:v>
                </c:pt>
                <c:pt idx="1553">
                  <c:v>19.1</c:v>
                </c:pt>
                <c:pt idx="1554">
                  <c:v>19.2</c:v>
                </c:pt>
                <c:pt idx="1555">
                  <c:v>18.8</c:v>
                </c:pt>
                <c:pt idx="1556">
                  <c:v>18.8</c:v>
                </c:pt>
                <c:pt idx="1557">
                  <c:v>18.6</c:v>
                </c:pt>
                <c:pt idx="1558">
                  <c:v>18.3</c:v>
                </c:pt>
                <c:pt idx="1559">
                  <c:v>17.4</c:v>
                </c:pt>
                <c:pt idx="1560">
                  <c:v>17.5</c:v>
                </c:pt>
                <c:pt idx="1561">
                  <c:v>17.3</c:v>
                </c:pt>
                <c:pt idx="1562">
                  <c:v>16.9</c:v>
                </c:pt>
                <c:pt idx="1563">
                  <c:v>16.7</c:v>
                </c:pt>
                <c:pt idx="1564">
                  <c:v>16.7</c:v>
                </c:pt>
                <c:pt idx="1565">
                  <c:v>16.9</c:v>
                </c:pt>
                <c:pt idx="1566">
                  <c:v>16.6</c:v>
                </c:pt>
                <c:pt idx="1567">
                  <c:v>16.5</c:v>
                </c:pt>
                <c:pt idx="1568">
                  <c:v>16.4</c:v>
                </c:pt>
                <c:pt idx="1569">
                  <c:v>16.4</c:v>
                </c:pt>
                <c:pt idx="1570">
                  <c:v>16.6</c:v>
                </c:pt>
                <c:pt idx="1571">
                  <c:v>16.3</c:v>
                </c:pt>
                <c:pt idx="1572">
                  <c:v>16</c:v>
                </c:pt>
                <c:pt idx="1573">
                  <c:v>16.1</c:v>
                </c:pt>
                <c:pt idx="1574">
                  <c:v>15.8</c:v>
                </c:pt>
                <c:pt idx="1575">
                  <c:v>15.8</c:v>
                </c:pt>
                <c:pt idx="1576">
                  <c:v>15.7</c:v>
                </c:pt>
                <c:pt idx="1577">
                  <c:v>15.4</c:v>
                </c:pt>
                <c:pt idx="1578">
                  <c:v>15.8</c:v>
                </c:pt>
                <c:pt idx="1579">
                  <c:v>15.3</c:v>
                </c:pt>
                <c:pt idx="1580">
                  <c:v>15.2</c:v>
                </c:pt>
                <c:pt idx="1581">
                  <c:v>14.9</c:v>
                </c:pt>
                <c:pt idx="1582">
                  <c:v>15.2</c:v>
                </c:pt>
                <c:pt idx="1583">
                  <c:v>15.2</c:v>
                </c:pt>
                <c:pt idx="1584">
                  <c:v>14.9</c:v>
                </c:pt>
                <c:pt idx="1585">
                  <c:v>14.4</c:v>
                </c:pt>
                <c:pt idx="1586">
                  <c:v>14.3</c:v>
                </c:pt>
                <c:pt idx="1587">
                  <c:v>15.2</c:v>
                </c:pt>
                <c:pt idx="1588">
                  <c:v>14.3</c:v>
                </c:pt>
                <c:pt idx="1589">
                  <c:v>13.5</c:v>
                </c:pt>
                <c:pt idx="1590">
                  <c:v>13.4</c:v>
                </c:pt>
                <c:pt idx="1591">
                  <c:v>14.6</c:v>
                </c:pt>
                <c:pt idx="1592">
                  <c:v>14.4</c:v>
                </c:pt>
                <c:pt idx="1593">
                  <c:v>14.3</c:v>
                </c:pt>
                <c:pt idx="1594">
                  <c:v>13.8</c:v>
                </c:pt>
                <c:pt idx="1595">
                  <c:v>14.8</c:v>
                </c:pt>
                <c:pt idx="1596">
                  <c:v>14</c:v>
                </c:pt>
                <c:pt idx="1597">
                  <c:v>14</c:v>
                </c:pt>
                <c:pt idx="1598">
                  <c:v>13.7</c:v>
                </c:pt>
                <c:pt idx="1599">
                  <c:v>13.8</c:v>
                </c:pt>
                <c:pt idx="1600">
                  <c:v>13.8</c:v>
                </c:pt>
                <c:pt idx="1601">
                  <c:v>14.2</c:v>
                </c:pt>
                <c:pt idx="1602">
                  <c:v>13.7</c:v>
                </c:pt>
                <c:pt idx="1603">
                  <c:v>13.5</c:v>
                </c:pt>
                <c:pt idx="1604">
                  <c:v>13.5</c:v>
                </c:pt>
                <c:pt idx="1605">
                  <c:v>13.1</c:v>
                </c:pt>
                <c:pt idx="1606">
                  <c:v>13.5</c:v>
                </c:pt>
                <c:pt idx="1607">
                  <c:v>13.6</c:v>
                </c:pt>
                <c:pt idx="1608">
                  <c:v>13.2</c:v>
                </c:pt>
                <c:pt idx="1609">
                  <c:v>13.1</c:v>
                </c:pt>
                <c:pt idx="1610">
                  <c:v>13</c:v>
                </c:pt>
                <c:pt idx="1611">
                  <c:v>13.1</c:v>
                </c:pt>
                <c:pt idx="1612">
                  <c:v>13.4</c:v>
                </c:pt>
                <c:pt idx="1613">
                  <c:v>13.3</c:v>
                </c:pt>
                <c:pt idx="1614">
                  <c:v>13.5</c:v>
                </c:pt>
                <c:pt idx="1615">
                  <c:v>14.2</c:v>
                </c:pt>
                <c:pt idx="1616">
                  <c:v>14.6</c:v>
                </c:pt>
                <c:pt idx="1617">
                  <c:v>15</c:v>
                </c:pt>
                <c:pt idx="1618">
                  <c:v>15.3</c:v>
                </c:pt>
                <c:pt idx="1619">
                  <c:v>15</c:v>
                </c:pt>
                <c:pt idx="1620">
                  <c:v>14.8</c:v>
                </c:pt>
                <c:pt idx="1621">
                  <c:v>15.3</c:v>
                </c:pt>
                <c:pt idx="1622">
                  <c:v>15.9</c:v>
                </c:pt>
                <c:pt idx="1623">
                  <c:v>15.9</c:v>
                </c:pt>
                <c:pt idx="1624">
                  <c:v>16.3</c:v>
                </c:pt>
                <c:pt idx="1625">
                  <c:v>16.7</c:v>
                </c:pt>
                <c:pt idx="1626">
                  <c:v>16.4</c:v>
                </c:pt>
                <c:pt idx="1627">
                  <c:v>16.9</c:v>
                </c:pt>
                <c:pt idx="1628">
                  <c:v>16.8</c:v>
                </c:pt>
                <c:pt idx="1629">
                  <c:v>16.9</c:v>
                </c:pt>
                <c:pt idx="1630">
                  <c:v>17.1</c:v>
                </c:pt>
                <c:pt idx="1631">
                  <c:v>16.8</c:v>
                </c:pt>
                <c:pt idx="1632">
                  <c:v>17.2</c:v>
                </c:pt>
                <c:pt idx="1633">
                  <c:v>16.8</c:v>
                </c:pt>
                <c:pt idx="1634">
                  <c:v>16.6</c:v>
                </c:pt>
                <c:pt idx="1635">
                  <c:v>16.6</c:v>
                </c:pt>
                <c:pt idx="1636">
                  <c:v>17.1</c:v>
                </c:pt>
                <c:pt idx="1637">
                  <c:v>17.8</c:v>
                </c:pt>
                <c:pt idx="1638">
                  <c:v>18</c:v>
                </c:pt>
                <c:pt idx="1639">
                  <c:v>18.4</c:v>
                </c:pt>
                <c:pt idx="1640">
                  <c:v>18</c:v>
                </c:pt>
                <c:pt idx="1641">
                  <c:v>17.7</c:v>
                </c:pt>
                <c:pt idx="1642">
                  <c:v>17.7</c:v>
                </c:pt>
                <c:pt idx="1643">
                  <c:v>17.7</c:v>
                </c:pt>
                <c:pt idx="1644">
                  <c:v>17.7</c:v>
                </c:pt>
                <c:pt idx="1645">
                  <c:v>18.7</c:v>
                </c:pt>
                <c:pt idx="1646">
                  <c:v>19.9</c:v>
                </c:pt>
                <c:pt idx="1647">
                  <c:v>20.2</c:v>
                </c:pt>
                <c:pt idx="1648">
                  <c:v>20.1</c:v>
                </c:pt>
                <c:pt idx="1649">
                  <c:v>19.8</c:v>
                </c:pt>
                <c:pt idx="1650">
                  <c:v>19.7</c:v>
                </c:pt>
                <c:pt idx="1651">
                  <c:v>20</c:v>
                </c:pt>
                <c:pt idx="1652">
                  <c:v>20.2</c:v>
                </c:pt>
                <c:pt idx="1653">
                  <c:v>21.9</c:v>
                </c:pt>
                <c:pt idx="1654">
                  <c:v>21.9</c:v>
                </c:pt>
                <c:pt idx="1655">
                  <c:v>21</c:v>
                </c:pt>
                <c:pt idx="1656">
                  <c:v>19.3</c:v>
                </c:pt>
                <c:pt idx="1657">
                  <c:v>20.9</c:v>
                </c:pt>
                <c:pt idx="1658">
                  <c:v>21.6</c:v>
                </c:pt>
                <c:pt idx="1659">
                  <c:v>20.1</c:v>
                </c:pt>
                <c:pt idx="1660">
                  <c:v>19.3</c:v>
                </c:pt>
                <c:pt idx="1661">
                  <c:v>20.1</c:v>
                </c:pt>
                <c:pt idx="1662">
                  <c:v>20.3</c:v>
                </c:pt>
                <c:pt idx="1663">
                  <c:v>21.2</c:v>
                </c:pt>
                <c:pt idx="1664">
                  <c:v>21.6</c:v>
                </c:pt>
                <c:pt idx="1665">
                  <c:v>24.2</c:v>
                </c:pt>
                <c:pt idx="1666">
                  <c:v>25.7</c:v>
                </c:pt>
                <c:pt idx="1667">
                  <c:v>25.7</c:v>
                </c:pt>
                <c:pt idx="1668">
                  <c:v>24.6</c:v>
                </c:pt>
                <c:pt idx="1669">
                  <c:v>25.4</c:v>
                </c:pt>
                <c:pt idx="1670">
                  <c:v>25.1</c:v>
                </c:pt>
                <c:pt idx="1671">
                  <c:v>25.5</c:v>
                </c:pt>
                <c:pt idx="1672">
                  <c:v>25.4</c:v>
                </c:pt>
                <c:pt idx="1673">
                  <c:v>25.1</c:v>
                </c:pt>
                <c:pt idx="1674">
                  <c:v>25.2</c:v>
                </c:pt>
                <c:pt idx="1675">
                  <c:v>22.6</c:v>
                </c:pt>
                <c:pt idx="1676">
                  <c:v>22.9</c:v>
                </c:pt>
                <c:pt idx="1677">
                  <c:v>21.5</c:v>
                </c:pt>
                <c:pt idx="1678">
                  <c:v>19.6</c:v>
                </c:pt>
                <c:pt idx="1679">
                  <c:v>18.8</c:v>
                </c:pt>
                <c:pt idx="1680">
                  <c:v>18.5</c:v>
                </c:pt>
                <c:pt idx="1681">
                  <c:v>17.7</c:v>
                </c:pt>
                <c:pt idx="1682">
                  <c:v>17.6</c:v>
                </c:pt>
                <c:pt idx="1683">
                  <c:v>17.5</c:v>
                </c:pt>
                <c:pt idx="1684">
                  <c:v>18.5</c:v>
                </c:pt>
                <c:pt idx="1685">
                  <c:v>19.4</c:v>
                </c:pt>
                <c:pt idx="1686">
                  <c:v>19.5</c:v>
                </c:pt>
                <c:pt idx="1687">
                  <c:v>19.6</c:v>
                </c:pt>
                <c:pt idx="1688">
                  <c:v>19.4</c:v>
                </c:pt>
                <c:pt idx="1689">
                  <c:v>19.3</c:v>
                </c:pt>
                <c:pt idx="1690">
                  <c:v>18.8</c:v>
                </c:pt>
                <c:pt idx="1691">
                  <c:v>18.5</c:v>
                </c:pt>
                <c:pt idx="1692">
                  <c:v>18.4</c:v>
                </c:pt>
                <c:pt idx="1693">
                  <c:v>18.2</c:v>
                </c:pt>
                <c:pt idx="1694">
                  <c:v>17.9</c:v>
                </c:pt>
                <c:pt idx="1695">
                  <c:v>17.8</c:v>
                </c:pt>
                <c:pt idx="1696">
                  <c:v>17.6</c:v>
                </c:pt>
                <c:pt idx="1697">
                  <c:v>17.4</c:v>
                </c:pt>
                <c:pt idx="1698">
                  <c:v>17.2</c:v>
                </c:pt>
                <c:pt idx="1699">
                  <c:v>17.3</c:v>
                </c:pt>
                <c:pt idx="1700">
                  <c:v>17.3</c:v>
                </c:pt>
                <c:pt idx="1701">
                  <c:v>17.3</c:v>
                </c:pt>
                <c:pt idx="1702">
                  <c:v>16.9</c:v>
                </c:pt>
                <c:pt idx="1703">
                  <c:v>16.7</c:v>
                </c:pt>
                <c:pt idx="1704">
                  <c:v>16.8</c:v>
                </c:pt>
                <c:pt idx="1705">
                  <c:v>17.1</c:v>
                </c:pt>
                <c:pt idx="1706">
                  <c:v>17.2</c:v>
                </c:pt>
                <c:pt idx="1707">
                  <c:v>17.1</c:v>
                </c:pt>
                <c:pt idx="1708">
                  <c:v>17.2</c:v>
                </c:pt>
                <c:pt idx="1709">
                  <c:v>17.5</c:v>
                </c:pt>
                <c:pt idx="1710">
                  <c:v>18</c:v>
                </c:pt>
                <c:pt idx="1711">
                  <c:v>17.9</c:v>
                </c:pt>
                <c:pt idx="1712">
                  <c:v>17.9</c:v>
                </c:pt>
                <c:pt idx="1713">
                  <c:v>17.9</c:v>
                </c:pt>
                <c:pt idx="1714">
                  <c:v>17.4</c:v>
                </c:pt>
                <c:pt idx="1715">
                  <c:v>17.4</c:v>
                </c:pt>
                <c:pt idx="1716">
                  <c:v>17.3</c:v>
                </c:pt>
                <c:pt idx="1717">
                  <c:v>17.2</c:v>
                </c:pt>
                <c:pt idx="1718">
                  <c:v>17.4</c:v>
                </c:pt>
                <c:pt idx="1719">
                  <c:v>17</c:v>
                </c:pt>
                <c:pt idx="1720">
                  <c:v>16.7</c:v>
                </c:pt>
                <c:pt idx="1721">
                  <c:v>16.7</c:v>
                </c:pt>
                <c:pt idx="1722">
                  <c:v>16.7</c:v>
                </c:pt>
                <c:pt idx="1723">
                  <c:v>16.4</c:v>
                </c:pt>
                <c:pt idx="1724">
                  <c:v>16.5</c:v>
                </c:pt>
                <c:pt idx="1725">
                  <c:v>16.4</c:v>
                </c:pt>
                <c:pt idx="1726">
                  <c:v>16.2</c:v>
                </c:pt>
                <c:pt idx="1727">
                  <c:v>16.2</c:v>
                </c:pt>
                <c:pt idx="1728">
                  <c:v>16.1</c:v>
                </c:pt>
                <c:pt idx="1729">
                  <c:v>16.1</c:v>
                </c:pt>
                <c:pt idx="1730">
                  <c:v>15.9</c:v>
                </c:pt>
                <c:pt idx="1731">
                  <c:v>15.9</c:v>
                </c:pt>
                <c:pt idx="1732">
                  <c:v>15.9</c:v>
                </c:pt>
                <c:pt idx="1733">
                  <c:v>15.8</c:v>
                </c:pt>
                <c:pt idx="1734">
                  <c:v>15.9</c:v>
                </c:pt>
                <c:pt idx="1735">
                  <c:v>15.8</c:v>
                </c:pt>
                <c:pt idx="1736">
                  <c:v>15.7</c:v>
                </c:pt>
                <c:pt idx="1737">
                  <c:v>15.6</c:v>
                </c:pt>
                <c:pt idx="1738">
                  <c:v>15.6</c:v>
                </c:pt>
                <c:pt idx="1739">
                  <c:v>15.6</c:v>
                </c:pt>
                <c:pt idx="1740">
                  <c:v>15.5</c:v>
                </c:pt>
                <c:pt idx="1741">
                  <c:v>15.4</c:v>
                </c:pt>
                <c:pt idx="1742">
                  <c:v>15.5</c:v>
                </c:pt>
                <c:pt idx="1743">
                  <c:v>15.4</c:v>
                </c:pt>
                <c:pt idx="1744">
                  <c:v>15.5</c:v>
                </c:pt>
                <c:pt idx="1745">
                  <c:v>15.5</c:v>
                </c:pt>
                <c:pt idx="1746">
                  <c:v>15.6</c:v>
                </c:pt>
                <c:pt idx="1747">
                  <c:v>15.7</c:v>
                </c:pt>
                <c:pt idx="1748">
                  <c:v>15.8</c:v>
                </c:pt>
                <c:pt idx="1749">
                  <c:v>15.9</c:v>
                </c:pt>
                <c:pt idx="1750">
                  <c:v>15.9</c:v>
                </c:pt>
                <c:pt idx="1751">
                  <c:v>16</c:v>
                </c:pt>
                <c:pt idx="1752">
                  <c:v>16</c:v>
                </c:pt>
                <c:pt idx="1753">
                  <c:v>16</c:v>
                </c:pt>
                <c:pt idx="1754">
                  <c:v>16</c:v>
                </c:pt>
                <c:pt idx="1755">
                  <c:v>16</c:v>
                </c:pt>
                <c:pt idx="1756">
                  <c:v>16.1</c:v>
                </c:pt>
                <c:pt idx="1757">
                  <c:v>16.2</c:v>
                </c:pt>
                <c:pt idx="1758">
                  <c:v>16.2</c:v>
                </c:pt>
                <c:pt idx="1759">
                  <c:v>16.3</c:v>
                </c:pt>
                <c:pt idx="1760">
                  <c:v>16.5</c:v>
                </c:pt>
                <c:pt idx="1761">
                  <c:v>16.4</c:v>
                </c:pt>
                <c:pt idx="1762">
                  <c:v>16.4</c:v>
                </c:pt>
                <c:pt idx="1763">
                  <c:v>16.9</c:v>
                </c:pt>
                <c:pt idx="1764">
                  <c:v>17</c:v>
                </c:pt>
                <c:pt idx="1765">
                  <c:v>16.8</c:v>
                </c:pt>
                <c:pt idx="1766">
                  <c:v>16.8</c:v>
                </c:pt>
                <c:pt idx="1767">
                  <c:v>16.6</c:v>
                </c:pt>
                <c:pt idx="1768">
                  <c:v>16.5</c:v>
                </c:pt>
                <c:pt idx="1769">
                  <c:v>16.5</c:v>
                </c:pt>
                <c:pt idx="1770">
                  <c:v>16.3</c:v>
                </c:pt>
                <c:pt idx="1771">
                  <c:v>16.3</c:v>
                </c:pt>
                <c:pt idx="1772">
                  <c:v>16.1</c:v>
                </c:pt>
                <c:pt idx="1773">
                  <c:v>16.1</c:v>
                </c:pt>
                <c:pt idx="1774">
                  <c:v>16</c:v>
                </c:pt>
                <c:pt idx="1775">
                  <c:v>15.9</c:v>
                </c:pt>
                <c:pt idx="1776">
                  <c:v>15.9</c:v>
                </c:pt>
                <c:pt idx="1777">
                  <c:v>15.8</c:v>
                </c:pt>
                <c:pt idx="1778">
                  <c:v>15.7</c:v>
                </c:pt>
                <c:pt idx="1779">
                  <c:v>15.7</c:v>
                </c:pt>
                <c:pt idx="1780">
                  <c:v>15.6</c:v>
                </c:pt>
                <c:pt idx="1781">
                  <c:v>15.6</c:v>
                </c:pt>
                <c:pt idx="1782">
                  <c:v>15.7</c:v>
                </c:pt>
                <c:pt idx="1783">
                  <c:v>15.6</c:v>
                </c:pt>
                <c:pt idx="1784">
                  <c:v>15.6</c:v>
                </c:pt>
                <c:pt idx="1785">
                  <c:v>14.9</c:v>
                </c:pt>
                <c:pt idx="1786">
                  <c:v>14.4</c:v>
                </c:pt>
                <c:pt idx="1787">
                  <c:v>13.5</c:v>
                </c:pt>
                <c:pt idx="1788">
                  <c:v>13.2</c:v>
                </c:pt>
                <c:pt idx="1789">
                  <c:v>13.1</c:v>
                </c:pt>
                <c:pt idx="1790">
                  <c:v>12.9</c:v>
                </c:pt>
                <c:pt idx="1791">
                  <c:v>13.1</c:v>
                </c:pt>
                <c:pt idx="1792">
                  <c:v>13</c:v>
                </c:pt>
                <c:pt idx="1793">
                  <c:v>13.1</c:v>
                </c:pt>
                <c:pt idx="1794">
                  <c:v>13.1</c:v>
                </c:pt>
                <c:pt idx="1795">
                  <c:v>12.9</c:v>
                </c:pt>
                <c:pt idx="1796">
                  <c:v>12.8</c:v>
                </c:pt>
                <c:pt idx="1797">
                  <c:v>13.2</c:v>
                </c:pt>
                <c:pt idx="1798">
                  <c:v>13.2</c:v>
                </c:pt>
                <c:pt idx="1799">
                  <c:v>13.3</c:v>
                </c:pt>
                <c:pt idx="1800">
                  <c:v>13.1</c:v>
                </c:pt>
                <c:pt idx="1801">
                  <c:v>13.1</c:v>
                </c:pt>
                <c:pt idx="1802">
                  <c:v>13.2</c:v>
                </c:pt>
                <c:pt idx="1803">
                  <c:v>13.1</c:v>
                </c:pt>
                <c:pt idx="1804">
                  <c:v>13.1</c:v>
                </c:pt>
                <c:pt idx="1805">
                  <c:v>13</c:v>
                </c:pt>
                <c:pt idx="1806">
                  <c:v>13.2</c:v>
                </c:pt>
                <c:pt idx="1807">
                  <c:v>13.3</c:v>
                </c:pt>
                <c:pt idx="1808">
                  <c:v>13.5</c:v>
                </c:pt>
                <c:pt idx="1809">
                  <c:v>13.3</c:v>
                </c:pt>
                <c:pt idx="1810">
                  <c:v>13.3</c:v>
                </c:pt>
                <c:pt idx="1811">
                  <c:v>13.5</c:v>
                </c:pt>
                <c:pt idx="1812">
                  <c:v>13.2</c:v>
                </c:pt>
                <c:pt idx="1813">
                  <c:v>13.8</c:v>
                </c:pt>
                <c:pt idx="1814">
                  <c:v>13.9</c:v>
                </c:pt>
                <c:pt idx="1815">
                  <c:v>13.9</c:v>
                </c:pt>
                <c:pt idx="1816">
                  <c:v>14</c:v>
                </c:pt>
                <c:pt idx="1817">
                  <c:v>14.1</c:v>
                </c:pt>
                <c:pt idx="1818">
                  <c:v>14.1</c:v>
                </c:pt>
                <c:pt idx="1819">
                  <c:v>14.3</c:v>
                </c:pt>
                <c:pt idx="1820">
                  <c:v>14.3</c:v>
                </c:pt>
                <c:pt idx="1821">
                  <c:v>14.3</c:v>
                </c:pt>
                <c:pt idx="1822">
                  <c:v>14.2</c:v>
                </c:pt>
                <c:pt idx="1823">
                  <c:v>14.3</c:v>
                </c:pt>
                <c:pt idx="1824">
                  <c:v>14.3</c:v>
                </c:pt>
                <c:pt idx="1825">
                  <c:v>14.3</c:v>
                </c:pt>
                <c:pt idx="1826">
                  <c:v>14.3</c:v>
                </c:pt>
                <c:pt idx="1827">
                  <c:v>14.2</c:v>
                </c:pt>
                <c:pt idx="1828">
                  <c:v>14.5</c:v>
                </c:pt>
                <c:pt idx="1829">
                  <c:v>14.2</c:v>
                </c:pt>
                <c:pt idx="1830">
                  <c:v>14.2</c:v>
                </c:pt>
                <c:pt idx="1831">
                  <c:v>14.3</c:v>
                </c:pt>
                <c:pt idx="1832">
                  <c:v>14.2</c:v>
                </c:pt>
                <c:pt idx="1833">
                  <c:v>14</c:v>
                </c:pt>
                <c:pt idx="1834">
                  <c:v>14.2</c:v>
                </c:pt>
                <c:pt idx="1835">
                  <c:v>14.2</c:v>
                </c:pt>
                <c:pt idx="1836">
                  <c:v>14</c:v>
                </c:pt>
                <c:pt idx="1837">
                  <c:v>14.1</c:v>
                </c:pt>
                <c:pt idx="1838">
                  <c:v>14.1</c:v>
                </c:pt>
                <c:pt idx="1839">
                  <c:v>14.2</c:v>
                </c:pt>
                <c:pt idx="1840">
                  <c:v>13.9</c:v>
                </c:pt>
                <c:pt idx="1841">
                  <c:v>13.8</c:v>
                </c:pt>
                <c:pt idx="1842">
                  <c:v>13.9</c:v>
                </c:pt>
                <c:pt idx="1843">
                  <c:v>13.8</c:v>
                </c:pt>
                <c:pt idx="1844">
                  <c:v>13.6</c:v>
                </c:pt>
                <c:pt idx="1845">
                  <c:v>13.6</c:v>
                </c:pt>
                <c:pt idx="1846">
                  <c:v>13.5</c:v>
                </c:pt>
                <c:pt idx="1847">
                  <c:v>13.5</c:v>
                </c:pt>
                <c:pt idx="1848">
                  <c:v>13.4</c:v>
                </c:pt>
                <c:pt idx="1849">
                  <c:v>13.4</c:v>
                </c:pt>
                <c:pt idx="1850">
                  <c:v>13.3</c:v>
                </c:pt>
                <c:pt idx="1851">
                  <c:v>13.5</c:v>
                </c:pt>
                <c:pt idx="1852">
                  <c:v>13.3</c:v>
                </c:pt>
                <c:pt idx="1853">
                  <c:v>13.3</c:v>
                </c:pt>
                <c:pt idx="1854">
                  <c:v>13.3</c:v>
                </c:pt>
                <c:pt idx="1855">
                  <c:v>13.3</c:v>
                </c:pt>
                <c:pt idx="1856">
                  <c:v>13.3</c:v>
                </c:pt>
                <c:pt idx="1857">
                  <c:v>13.3</c:v>
                </c:pt>
                <c:pt idx="1858">
                  <c:v>13.3</c:v>
                </c:pt>
                <c:pt idx="1859">
                  <c:v>13.4</c:v>
                </c:pt>
                <c:pt idx="1860">
                  <c:v>13.2</c:v>
                </c:pt>
                <c:pt idx="1861">
                  <c:v>13.5</c:v>
                </c:pt>
                <c:pt idx="1862">
                  <c:v>13.4</c:v>
                </c:pt>
                <c:pt idx="1863">
                  <c:v>13.4</c:v>
                </c:pt>
                <c:pt idx="1864">
                  <c:v>13.4</c:v>
                </c:pt>
                <c:pt idx="1865">
                  <c:v>13.2</c:v>
                </c:pt>
                <c:pt idx="1866">
                  <c:v>13.2</c:v>
                </c:pt>
                <c:pt idx="1867">
                  <c:v>13.2</c:v>
                </c:pt>
                <c:pt idx="1868">
                  <c:v>13.2</c:v>
                </c:pt>
                <c:pt idx="1869">
                  <c:v>13.1</c:v>
                </c:pt>
                <c:pt idx="1870">
                  <c:v>13.1</c:v>
                </c:pt>
                <c:pt idx="1871">
                  <c:v>13.3</c:v>
                </c:pt>
                <c:pt idx="1872">
                  <c:v>13.2</c:v>
                </c:pt>
                <c:pt idx="1873">
                  <c:v>13.4</c:v>
                </c:pt>
                <c:pt idx="1874">
                  <c:v>13.3</c:v>
                </c:pt>
                <c:pt idx="1875">
                  <c:v>13.5</c:v>
                </c:pt>
                <c:pt idx="1876">
                  <c:v>13.4</c:v>
                </c:pt>
                <c:pt idx="1877">
                  <c:v>13.3</c:v>
                </c:pt>
                <c:pt idx="1878">
                  <c:v>13.4</c:v>
                </c:pt>
                <c:pt idx="1879">
                  <c:v>13.3</c:v>
                </c:pt>
                <c:pt idx="1880">
                  <c:v>13.2</c:v>
                </c:pt>
                <c:pt idx="1881">
                  <c:v>13.2</c:v>
                </c:pt>
                <c:pt idx="1882">
                  <c:v>13.2</c:v>
                </c:pt>
                <c:pt idx="1883">
                  <c:v>13.3</c:v>
                </c:pt>
                <c:pt idx="1884">
                  <c:v>13.5</c:v>
                </c:pt>
                <c:pt idx="1885">
                  <c:v>13.3</c:v>
                </c:pt>
                <c:pt idx="1886">
                  <c:v>13.3</c:v>
                </c:pt>
                <c:pt idx="1887">
                  <c:v>13.3</c:v>
                </c:pt>
                <c:pt idx="1888">
                  <c:v>13.3</c:v>
                </c:pt>
                <c:pt idx="1889">
                  <c:v>12</c:v>
                </c:pt>
                <c:pt idx="1890">
                  <c:v>11.6</c:v>
                </c:pt>
                <c:pt idx="1891">
                  <c:v>11.6</c:v>
                </c:pt>
                <c:pt idx="1892">
                  <c:v>11.7</c:v>
                </c:pt>
                <c:pt idx="1893">
                  <c:v>11.5</c:v>
                </c:pt>
                <c:pt idx="1894">
                  <c:v>11.4</c:v>
                </c:pt>
                <c:pt idx="1895">
                  <c:v>11.3</c:v>
                </c:pt>
                <c:pt idx="1896">
                  <c:v>11.1</c:v>
                </c:pt>
                <c:pt idx="1897">
                  <c:v>10.8</c:v>
                </c:pt>
                <c:pt idx="1898">
                  <c:v>10.7</c:v>
                </c:pt>
                <c:pt idx="1899">
                  <c:v>10.5</c:v>
                </c:pt>
                <c:pt idx="1900">
                  <c:v>10.3</c:v>
                </c:pt>
                <c:pt idx="1901">
                  <c:v>10.4</c:v>
                </c:pt>
                <c:pt idx="1902">
                  <c:v>10.3</c:v>
                </c:pt>
                <c:pt idx="1903">
                  <c:v>10.4</c:v>
                </c:pt>
                <c:pt idx="1904">
                  <c:v>10.5</c:v>
                </c:pt>
                <c:pt idx="1905">
                  <c:v>10.7</c:v>
                </c:pt>
                <c:pt idx="1906">
                  <c:v>11.1</c:v>
                </c:pt>
                <c:pt idx="1907">
                  <c:v>11.3</c:v>
                </c:pt>
                <c:pt idx="1908">
                  <c:v>12</c:v>
                </c:pt>
                <c:pt idx="1909">
                  <c:v>12.3</c:v>
                </c:pt>
                <c:pt idx="1910">
                  <c:v>12.9</c:v>
                </c:pt>
                <c:pt idx="1911">
                  <c:v>13.4</c:v>
                </c:pt>
                <c:pt idx="1912">
                  <c:v>13.8</c:v>
                </c:pt>
                <c:pt idx="1913">
                  <c:v>13.9</c:v>
                </c:pt>
                <c:pt idx="1914">
                  <c:v>14.2</c:v>
                </c:pt>
                <c:pt idx="1915">
                  <c:v>13.9</c:v>
                </c:pt>
                <c:pt idx="1916">
                  <c:v>14.1</c:v>
                </c:pt>
                <c:pt idx="1917">
                  <c:v>14.1</c:v>
                </c:pt>
                <c:pt idx="1918">
                  <c:v>14.3</c:v>
                </c:pt>
                <c:pt idx="1919">
                  <c:v>14.6</c:v>
                </c:pt>
                <c:pt idx="1920">
                  <c:v>15.2</c:v>
                </c:pt>
                <c:pt idx="1921">
                  <c:v>15.3</c:v>
                </c:pt>
                <c:pt idx="1922">
                  <c:v>14.6</c:v>
                </c:pt>
                <c:pt idx="1923">
                  <c:v>15.1</c:v>
                </c:pt>
                <c:pt idx="1924">
                  <c:v>14.9</c:v>
                </c:pt>
                <c:pt idx="1925">
                  <c:v>14.9</c:v>
                </c:pt>
                <c:pt idx="1926">
                  <c:v>14.9</c:v>
                </c:pt>
                <c:pt idx="1927">
                  <c:v>15.1</c:v>
                </c:pt>
                <c:pt idx="1928">
                  <c:v>15.1</c:v>
                </c:pt>
                <c:pt idx="1929">
                  <c:v>15.4</c:v>
                </c:pt>
                <c:pt idx="1930">
                  <c:v>15.6</c:v>
                </c:pt>
                <c:pt idx="1931">
                  <c:v>15.5</c:v>
                </c:pt>
                <c:pt idx="1932">
                  <c:v>15.8</c:v>
                </c:pt>
                <c:pt idx="1933">
                  <c:v>15.6</c:v>
                </c:pt>
                <c:pt idx="1934">
                  <c:v>15.6</c:v>
                </c:pt>
                <c:pt idx="1935">
                  <c:v>15.9</c:v>
                </c:pt>
                <c:pt idx="1936">
                  <c:v>15.5</c:v>
                </c:pt>
                <c:pt idx="1937">
                  <c:v>15.8</c:v>
                </c:pt>
                <c:pt idx="1938">
                  <c:v>16</c:v>
                </c:pt>
                <c:pt idx="1939">
                  <c:v>15.8</c:v>
                </c:pt>
                <c:pt idx="1940">
                  <c:v>16</c:v>
                </c:pt>
                <c:pt idx="1941">
                  <c:v>16.2</c:v>
                </c:pt>
                <c:pt idx="1942">
                  <c:v>16.5</c:v>
                </c:pt>
                <c:pt idx="1943">
                  <c:v>16.2</c:v>
                </c:pt>
                <c:pt idx="1944">
                  <c:v>16.5</c:v>
                </c:pt>
                <c:pt idx="1945">
                  <c:v>16.4</c:v>
                </c:pt>
                <c:pt idx="1946">
                  <c:v>16.3</c:v>
                </c:pt>
                <c:pt idx="1947">
                  <c:v>16</c:v>
                </c:pt>
                <c:pt idx="1948">
                  <c:v>16.4</c:v>
                </c:pt>
                <c:pt idx="1949">
                  <c:v>16.1</c:v>
                </c:pt>
                <c:pt idx="1950">
                  <c:v>16.2</c:v>
                </c:pt>
                <c:pt idx="1951">
                  <c:v>16.4</c:v>
                </c:pt>
                <c:pt idx="1952">
                  <c:v>16.7</c:v>
                </c:pt>
                <c:pt idx="1953">
                  <c:v>16.6</c:v>
                </c:pt>
                <c:pt idx="1954">
                  <c:v>16.4</c:v>
                </c:pt>
                <c:pt idx="1955">
                  <c:v>16.5</c:v>
                </c:pt>
                <c:pt idx="1956">
                  <c:v>17</c:v>
                </c:pt>
                <c:pt idx="1957">
                  <c:v>17</c:v>
                </c:pt>
                <c:pt idx="1958">
                  <c:v>16.8</c:v>
                </c:pt>
                <c:pt idx="1959">
                  <c:v>17</c:v>
                </c:pt>
                <c:pt idx="1960">
                  <c:v>17.1</c:v>
                </c:pt>
                <c:pt idx="1961">
                  <c:v>16.8</c:v>
                </c:pt>
                <c:pt idx="1962">
                  <c:v>17.7</c:v>
                </c:pt>
                <c:pt idx="1963">
                  <c:v>17.3</c:v>
                </c:pt>
                <c:pt idx="1964">
                  <c:v>17</c:v>
                </c:pt>
                <c:pt idx="1965">
                  <c:v>17.5</c:v>
                </c:pt>
                <c:pt idx="1966">
                  <c:v>17</c:v>
                </c:pt>
                <c:pt idx="1967">
                  <c:v>17.3</c:v>
                </c:pt>
                <c:pt idx="1968">
                  <c:v>17</c:v>
                </c:pt>
                <c:pt idx="1969">
                  <c:v>16.8</c:v>
                </c:pt>
                <c:pt idx="1970">
                  <c:v>17</c:v>
                </c:pt>
                <c:pt idx="1971">
                  <c:v>16.4</c:v>
                </c:pt>
                <c:pt idx="1972">
                  <c:v>16.9</c:v>
                </c:pt>
                <c:pt idx="1973">
                  <c:v>16.6</c:v>
                </c:pt>
                <c:pt idx="1974">
                  <c:v>16.9</c:v>
                </c:pt>
                <c:pt idx="1975">
                  <c:v>16.9</c:v>
                </c:pt>
                <c:pt idx="1976">
                  <c:v>16.8</c:v>
                </c:pt>
                <c:pt idx="1977">
                  <c:v>16.3</c:v>
                </c:pt>
                <c:pt idx="1978">
                  <c:v>16.5</c:v>
                </c:pt>
                <c:pt idx="1979">
                  <c:v>16.6</c:v>
                </c:pt>
                <c:pt idx="1980">
                  <c:v>16.5</c:v>
                </c:pt>
                <c:pt idx="1981">
                  <c:v>16.3</c:v>
                </c:pt>
                <c:pt idx="1982">
                  <c:v>15.9</c:v>
                </c:pt>
                <c:pt idx="1983">
                  <c:v>15.8</c:v>
                </c:pt>
                <c:pt idx="1984">
                  <c:v>15.8</c:v>
                </c:pt>
                <c:pt idx="1985">
                  <c:v>15.7</c:v>
                </c:pt>
                <c:pt idx="1986">
                  <c:v>15.4</c:v>
                </c:pt>
                <c:pt idx="1987">
                  <c:v>15.4</c:v>
                </c:pt>
                <c:pt idx="1988">
                  <c:v>15.2</c:v>
                </c:pt>
                <c:pt idx="1989">
                  <c:v>15.3</c:v>
                </c:pt>
                <c:pt idx="1990">
                  <c:v>15</c:v>
                </c:pt>
                <c:pt idx="1991">
                  <c:v>14.7</c:v>
                </c:pt>
                <c:pt idx="1992">
                  <c:v>14.2</c:v>
                </c:pt>
                <c:pt idx="1993">
                  <c:v>13.9</c:v>
                </c:pt>
                <c:pt idx="1994">
                  <c:v>13.8</c:v>
                </c:pt>
                <c:pt idx="1995">
                  <c:v>13.5</c:v>
                </c:pt>
                <c:pt idx="1996">
                  <c:v>13.5</c:v>
                </c:pt>
                <c:pt idx="1997">
                  <c:v>13.1</c:v>
                </c:pt>
                <c:pt idx="1998">
                  <c:v>13.3</c:v>
                </c:pt>
                <c:pt idx="1999">
                  <c:v>13.1</c:v>
                </c:pt>
                <c:pt idx="2000">
                  <c:v>12.8</c:v>
                </c:pt>
                <c:pt idx="2001">
                  <c:v>12.8</c:v>
                </c:pt>
                <c:pt idx="2002">
                  <c:v>12.9</c:v>
                </c:pt>
                <c:pt idx="2003">
                  <c:v>12.7</c:v>
                </c:pt>
                <c:pt idx="2004">
                  <c:v>12.6</c:v>
                </c:pt>
                <c:pt idx="2005">
                  <c:v>12.5</c:v>
                </c:pt>
                <c:pt idx="2006">
                  <c:v>12.5</c:v>
                </c:pt>
                <c:pt idx="2007">
                  <c:v>12.2</c:v>
                </c:pt>
                <c:pt idx="2008">
                  <c:v>12.1</c:v>
                </c:pt>
                <c:pt idx="2009">
                  <c:v>12</c:v>
                </c:pt>
                <c:pt idx="2010">
                  <c:v>12</c:v>
                </c:pt>
                <c:pt idx="2011">
                  <c:v>12.1</c:v>
                </c:pt>
                <c:pt idx="2012">
                  <c:v>11.9</c:v>
                </c:pt>
                <c:pt idx="2013">
                  <c:v>11.8</c:v>
                </c:pt>
                <c:pt idx="2014">
                  <c:v>11.6</c:v>
                </c:pt>
                <c:pt idx="2015">
                  <c:v>11.5</c:v>
                </c:pt>
                <c:pt idx="2016">
                  <c:v>11.4</c:v>
                </c:pt>
                <c:pt idx="2017">
                  <c:v>11.3</c:v>
                </c:pt>
                <c:pt idx="2018">
                  <c:v>11</c:v>
                </c:pt>
                <c:pt idx="2019">
                  <c:v>11.1</c:v>
                </c:pt>
                <c:pt idx="2020">
                  <c:v>11.2</c:v>
                </c:pt>
                <c:pt idx="2021">
                  <c:v>11</c:v>
                </c:pt>
                <c:pt idx="2022">
                  <c:v>10.9</c:v>
                </c:pt>
                <c:pt idx="2023">
                  <c:v>10.8</c:v>
                </c:pt>
                <c:pt idx="2024">
                  <c:v>10.8</c:v>
                </c:pt>
                <c:pt idx="2025">
                  <c:v>10.9</c:v>
                </c:pt>
                <c:pt idx="2026">
                  <c:v>11.1</c:v>
                </c:pt>
                <c:pt idx="2027">
                  <c:v>11.1</c:v>
                </c:pt>
                <c:pt idx="2028">
                  <c:v>11</c:v>
                </c:pt>
                <c:pt idx="2029">
                  <c:v>10.7</c:v>
                </c:pt>
                <c:pt idx="2030">
                  <c:v>10.6</c:v>
                </c:pt>
                <c:pt idx="2031">
                  <c:v>10.6</c:v>
                </c:pt>
                <c:pt idx="2032">
                  <c:v>10.4</c:v>
                </c:pt>
                <c:pt idx="2033">
                  <c:v>10.4</c:v>
                </c:pt>
                <c:pt idx="2034">
                  <c:v>10.4</c:v>
                </c:pt>
                <c:pt idx="2035">
                  <c:v>10.1</c:v>
                </c:pt>
                <c:pt idx="2036">
                  <c:v>10.4</c:v>
                </c:pt>
                <c:pt idx="2037">
                  <c:v>10.6</c:v>
                </c:pt>
                <c:pt idx="2038">
                  <c:v>10.9</c:v>
                </c:pt>
                <c:pt idx="2039">
                  <c:v>10.8</c:v>
                </c:pt>
                <c:pt idx="2040">
                  <c:v>10.6</c:v>
                </c:pt>
                <c:pt idx="2041">
                  <c:v>10.5</c:v>
                </c:pt>
                <c:pt idx="2042">
                  <c:v>10.3</c:v>
                </c:pt>
                <c:pt idx="2043">
                  <c:v>10.2</c:v>
                </c:pt>
                <c:pt idx="2044">
                  <c:v>10.3</c:v>
                </c:pt>
                <c:pt idx="2045">
                  <c:v>10.4</c:v>
                </c:pt>
                <c:pt idx="2046">
                  <c:v>10.3</c:v>
                </c:pt>
                <c:pt idx="2047">
                  <c:v>10.5</c:v>
                </c:pt>
                <c:pt idx="2048">
                  <c:v>10.8</c:v>
                </c:pt>
                <c:pt idx="2049">
                  <c:v>11.3</c:v>
                </c:pt>
                <c:pt idx="2050">
                  <c:v>12.1</c:v>
                </c:pt>
                <c:pt idx="2051">
                  <c:v>12.4</c:v>
                </c:pt>
                <c:pt idx="2052">
                  <c:v>12.8</c:v>
                </c:pt>
                <c:pt idx="2053">
                  <c:v>13.8</c:v>
                </c:pt>
                <c:pt idx="2054">
                  <c:v>14.7</c:v>
                </c:pt>
                <c:pt idx="2055">
                  <c:v>14.6</c:v>
                </c:pt>
                <c:pt idx="2056">
                  <c:v>15.1</c:v>
                </c:pt>
                <c:pt idx="2057">
                  <c:v>14.9</c:v>
                </c:pt>
                <c:pt idx="2058">
                  <c:v>15.7</c:v>
                </c:pt>
                <c:pt idx="2059">
                  <c:v>15.6</c:v>
                </c:pt>
                <c:pt idx="2060">
                  <c:v>15.9</c:v>
                </c:pt>
                <c:pt idx="2061">
                  <c:v>15.9</c:v>
                </c:pt>
                <c:pt idx="2062">
                  <c:v>16.3</c:v>
                </c:pt>
                <c:pt idx="2063">
                  <c:v>16.5</c:v>
                </c:pt>
                <c:pt idx="2064">
                  <c:v>16.2</c:v>
                </c:pt>
                <c:pt idx="2065">
                  <c:v>16.3</c:v>
                </c:pt>
                <c:pt idx="2066">
                  <c:v>16.3</c:v>
                </c:pt>
                <c:pt idx="2067">
                  <c:v>16.3</c:v>
                </c:pt>
                <c:pt idx="2068">
                  <c:v>16</c:v>
                </c:pt>
                <c:pt idx="2069">
                  <c:v>16.2</c:v>
                </c:pt>
                <c:pt idx="2070">
                  <c:v>16.3</c:v>
                </c:pt>
                <c:pt idx="2071">
                  <c:v>16.3</c:v>
                </c:pt>
                <c:pt idx="2072">
                  <c:v>16.3</c:v>
                </c:pt>
                <c:pt idx="2073">
                  <c:v>16.9</c:v>
                </c:pt>
                <c:pt idx="2074">
                  <c:v>17.1</c:v>
                </c:pt>
                <c:pt idx="2075">
                  <c:v>17</c:v>
                </c:pt>
                <c:pt idx="2076">
                  <c:v>16.9</c:v>
                </c:pt>
                <c:pt idx="2077">
                  <c:v>17</c:v>
                </c:pt>
                <c:pt idx="2078">
                  <c:v>17.5</c:v>
                </c:pt>
                <c:pt idx="2079">
                  <c:v>17.2</c:v>
                </c:pt>
                <c:pt idx="2080">
                  <c:v>17.1</c:v>
                </c:pt>
                <c:pt idx="2081">
                  <c:v>17.8</c:v>
                </c:pt>
                <c:pt idx="2082">
                  <c:v>18.6</c:v>
                </c:pt>
                <c:pt idx="2083">
                  <c:v>17.9</c:v>
                </c:pt>
                <c:pt idx="2084">
                  <c:v>18.8</c:v>
                </c:pt>
                <c:pt idx="2085">
                  <c:v>18.9</c:v>
                </c:pt>
                <c:pt idx="2086">
                  <c:v>19.2</c:v>
                </c:pt>
                <c:pt idx="2087">
                  <c:v>19.8</c:v>
                </c:pt>
                <c:pt idx="2088">
                  <c:v>20.2</c:v>
                </c:pt>
                <c:pt idx="2089">
                  <c:v>20.2</c:v>
                </c:pt>
                <c:pt idx="2090">
                  <c:v>19.2</c:v>
                </c:pt>
                <c:pt idx="2091">
                  <c:v>19.8</c:v>
                </c:pt>
                <c:pt idx="2092">
                  <c:v>19.2</c:v>
                </c:pt>
                <c:pt idx="2093">
                  <c:v>19.6</c:v>
                </c:pt>
                <c:pt idx="2094">
                  <c:v>19.9</c:v>
                </c:pt>
                <c:pt idx="2095">
                  <c:v>20.1</c:v>
                </c:pt>
                <c:pt idx="2096">
                  <c:v>20</c:v>
                </c:pt>
                <c:pt idx="2097">
                  <c:v>19.9</c:v>
                </c:pt>
                <c:pt idx="2098">
                  <c:v>20</c:v>
                </c:pt>
                <c:pt idx="2099">
                  <c:v>19.7</c:v>
                </c:pt>
                <c:pt idx="2100">
                  <c:v>20.9</c:v>
                </c:pt>
                <c:pt idx="2101">
                  <c:v>20.6</c:v>
                </c:pt>
                <c:pt idx="2102">
                  <c:v>19.6</c:v>
                </c:pt>
                <c:pt idx="2103">
                  <c:v>20</c:v>
                </c:pt>
                <c:pt idx="2104">
                  <c:v>20.4</c:v>
                </c:pt>
                <c:pt idx="2105">
                  <c:v>20.6</c:v>
                </c:pt>
                <c:pt idx="2106">
                  <c:v>20.7</c:v>
                </c:pt>
                <c:pt idx="2107">
                  <c:v>20.1</c:v>
                </c:pt>
                <c:pt idx="2108">
                  <c:v>20.1</c:v>
                </c:pt>
                <c:pt idx="2109">
                  <c:v>20.4</c:v>
                </c:pt>
                <c:pt idx="2110">
                  <c:v>20.3</c:v>
                </c:pt>
                <c:pt idx="2111">
                  <c:v>20.5</c:v>
                </c:pt>
                <c:pt idx="2112">
                  <c:v>20.5</c:v>
                </c:pt>
                <c:pt idx="2113">
                  <c:v>20.8</c:v>
                </c:pt>
                <c:pt idx="2114">
                  <c:v>20.9</c:v>
                </c:pt>
                <c:pt idx="2115">
                  <c:v>21.1</c:v>
                </c:pt>
                <c:pt idx="2116">
                  <c:v>20.5</c:v>
                </c:pt>
                <c:pt idx="2117">
                  <c:v>20.5</c:v>
                </c:pt>
                <c:pt idx="2118">
                  <c:v>20.4</c:v>
                </c:pt>
                <c:pt idx="2119">
                  <c:v>20.3</c:v>
                </c:pt>
                <c:pt idx="2120">
                  <c:v>20.4</c:v>
                </c:pt>
                <c:pt idx="2121">
                  <c:v>20.2</c:v>
                </c:pt>
                <c:pt idx="2122">
                  <c:v>20.1</c:v>
                </c:pt>
                <c:pt idx="2123">
                  <c:v>20.1</c:v>
                </c:pt>
                <c:pt idx="2124">
                  <c:v>19.8</c:v>
                </c:pt>
                <c:pt idx="2125">
                  <c:v>19.8</c:v>
                </c:pt>
                <c:pt idx="2126">
                  <c:v>19.6</c:v>
                </c:pt>
                <c:pt idx="2127">
                  <c:v>19.3</c:v>
                </c:pt>
                <c:pt idx="2128">
                  <c:v>19.4</c:v>
                </c:pt>
                <c:pt idx="2129">
                  <c:v>19.1</c:v>
                </c:pt>
                <c:pt idx="2130">
                  <c:v>19.1</c:v>
                </c:pt>
                <c:pt idx="2131">
                  <c:v>18.8</c:v>
                </c:pt>
                <c:pt idx="2132">
                  <c:v>18.6</c:v>
                </c:pt>
                <c:pt idx="2133">
                  <c:v>18.6</c:v>
                </c:pt>
                <c:pt idx="2134">
                  <c:v>18.4</c:v>
                </c:pt>
                <c:pt idx="2135">
                  <c:v>18.2</c:v>
                </c:pt>
                <c:pt idx="2136">
                  <c:v>18.2</c:v>
                </c:pt>
                <c:pt idx="2137">
                  <c:v>18.1</c:v>
                </c:pt>
                <c:pt idx="2138">
                  <c:v>18.2</c:v>
                </c:pt>
                <c:pt idx="2139">
                  <c:v>18.1</c:v>
                </c:pt>
                <c:pt idx="2140">
                  <c:v>18.5</c:v>
                </c:pt>
                <c:pt idx="2141">
                  <c:v>18.7</c:v>
                </c:pt>
                <c:pt idx="2142">
                  <c:v>19.1</c:v>
                </c:pt>
                <c:pt idx="2143">
                  <c:v>19.2</c:v>
                </c:pt>
                <c:pt idx="2144">
                  <c:v>19.3</c:v>
                </c:pt>
                <c:pt idx="2145">
                  <c:v>19.4</c:v>
                </c:pt>
                <c:pt idx="2146">
                  <c:v>19.7</c:v>
                </c:pt>
                <c:pt idx="2147">
                  <c:v>19.5</c:v>
                </c:pt>
                <c:pt idx="2148">
                  <c:v>19.5</c:v>
                </c:pt>
                <c:pt idx="2149">
                  <c:v>19.1</c:v>
                </c:pt>
                <c:pt idx="2150">
                  <c:v>19.2</c:v>
                </c:pt>
                <c:pt idx="2151">
                  <c:v>17.4</c:v>
                </c:pt>
                <c:pt idx="2152">
                  <c:v>17.4</c:v>
                </c:pt>
                <c:pt idx="2153">
                  <c:v>17.4</c:v>
                </c:pt>
                <c:pt idx="2154">
                  <c:v>17.2</c:v>
                </c:pt>
                <c:pt idx="2155">
                  <c:v>17.2</c:v>
                </c:pt>
                <c:pt idx="2156">
                  <c:v>17.4</c:v>
                </c:pt>
                <c:pt idx="2157">
                  <c:v>17.2</c:v>
                </c:pt>
                <c:pt idx="2158">
                  <c:v>17</c:v>
                </c:pt>
                <c:pt idx="2159">
                  <c:v>16.9</c:v>
                </c:pt>
                <c:pt idx="2160">
                  <c:v>16.7</c:v>
                </c:pt>
                <c:pt idx="2161">
                  <c:v>16.8</c:v>
                </c:pt>
                <c:pt idx="2162">
                  <c:v>17</c:v>
                </c:pt>
                <c:pt idx="2163">
                  <c:v>16.3</c:v>
                </c:pt>
                <c:pt idx="2164">
                  <c:v>16</c:v>
                </c:pt>
                <c:pt idx="2165">
                  <c:v>16.1</c:v>
                </c:pt>
                <c:pt idx="2166">
                  <c:v>15.9</c:v>
                </c:pt>
                <c:pt idx="2167">
                  <c:v>15.9</c:v>
                </c:pt>
                <c:pt idx="2168">
                  <c:v>15.9</c:v>
                </c:pt>
                <c:pt idx="2169">
                  <c:v>15.7</c:v>
                </c:pt>
                <c:pt idx="2170">
                  <c:v>15.9</c:v>
                </c:pt>
                <c:pt idx="2171">
                  <c:v>15.8</c:v>
                </c:pt>
                <c:pt idx="2172">
                  <c:v>16.1</c:v>
                </c:pt>
                <c:pt idx="2173">
                  <c:v>15.9</c:v>
                </c:pt>
                <c:pt idx="2174">
                  <c:v>16.2</c:v>
                </c:pt>
                <c:pt idx="2175">
                  <c:v>16.1</c:v>
                </c:pt>
                <c:pt idx="2176">
                  <c:v>16</c:v>
                </c:pt>
                <c:pt idx="2177">
                  <c:v>16.2</c:v>
                </c:pt>
                <c:pt idx="2178">
                  <c:v>16.4</c:v>
                </c:pt>
                <c:pt idx="2179">
                  <c:v>16.3</c:v>
                </c:pt>
                <c:pt idx="2180">
                  <c:v>16.2</c:v>
                </c:pt>
                <c:pt idx="2181">
                  <c:v>16.4</c:v>
                </c:pt>
                <c:pt idx="2182">
                  <c:v>16.2</c:v>
                </c:pt>
                <c:pt idx="2183">
                  <c:v>15.7</c:v>
                </c:pt>
                <c:pt idx="2184">
                  <c:v>15.7</c:v>
                </c:pt>
                <c:pt idx="2185">
                  <c:v>15.5</c:v>
                </c:pt>
                <c:pt idx="2186">
                  <c:v>15.6</c:v>
                </c:pt>
                <c:pt idx="2187">
                  <c:v>15.2</c:v>
                </c:pt>
                <c:pt idx="2188">
                  <c:v>15.2</c:v>
                </c:pt>
                <c:pt idx="2189">
                  <c:v>15.2</c:v>
                </c:pt>
                <c:pt idx="2190">
                  <c:v>15.5</c:v>
                </c:pt>
                <c:pt idx="2191">
                  <c:v>16.2</c:v>
                </c:pt>
                <c:pt idx="2192">
                  <c:v>16.7</c:v>
                </c:pt>
                <c:pt idx="2193">
                  <c:v>17</c:v>
                </c:pt>
                <c:pt idx="2194">
                  <c:v>17.2</c:v>
                </c:pt>
                <c:pt idx="2195">
                  <c:v>17.5</c:v>
                </c:pt>
                <c:pt idx="2196">
                  <c:v>17.7</c:v>
                </c:pt>
                <c:pt idx="2197">
                  <c:v>18.3</c:v>
                </c:pt>
                <c:pt idx="2198">
                  <c:v>19.3</c:v>
                </c:pt>
                <c:pt idx="2199">
                  <c:v>18.5</c:v>
                </c:pt>
                <c:pt idx="2200">
                  <c:v>19.3</c:v>
                </c:pt>
                <c:pt idx="2201">
                  <c:v>19.8</c:v>
                </c:pt>
                <c:pt idx="2202">
                  <c:v>20.2</c:v>
                </c:pt>
                <c:pt idx="2203">
                  <c:v>20.9</c:v>
                </c:pt>
                <c:pt idx="2204">
                  <c:v>21.1</c:v>
                </c:pt>
                <c:pt idx="2205">
                  <c:v>19.5</c:v>
                </c:pt>
                <c:pt idx="2206">
                  <c:v>21</c:v>
                </c:pt>
                <c:pt idx="2207">
                  <c:v>21.9</c:v>
                </c:pt>
                <c:pt idx="2208">
                  <c:v>22.8</c:v>
                </c:pt>
                <c:pt idx="2209">
                  <c:v>20.4</c:v>
                </c:pt>
                <c:pt idx="2210">
                  <c:v>20.3</c:v>
                </c:pt>
                <c:pt idx="2211">
                  <c:v>19.5</c:v>
                </c:pt>
                <c:pt idx="2212">
                  <c:v>20.6</c:v>
                </c:pt>
                <c:pt idx="2213">
                  <c:v>19.9</c:v>
                </c:pt>
                <c:pt idx="2214">
                  <c:v>19.7</c:v>
                </c:pt>
                <c:pt idx="2215">
                  <c:v>20.8</c:v>
                </c:pt>
                <c:pt idx="2216">
                  <c:v>20.5</c:v>
                </c:pt>
                <c:pt idx="2217">
                  <c:v>21.2</c:v>
                </c:pt>
                <c:pt idx="2218">
                  <c:v>20.5</c:v>
                </c:pt>
                <c:pt idx="2219">
                  <c:v>21.2</c:v>
                </c:pt>
                <c:pt idx="2220">
                  <c:v>20.7</c:v>
                </c:pt>
                <c:pt idx="2221">
                  <c:v>21.3</c:v>
                </c:pt>
                <c:pt idx="2222">
                  <c:v>21.4</c:v>
                </c:pt>
                <c:pt idx="2223">
                  <c:v>21.6</c:v>
                </c:pt>
                <c:pt idx="2224">
                  <c:v>23.2</c:v>
                </c:pt>
                <c:pt idx="2225">
                  <c:v>23.9</c:v>
                </c:pt>
                <c:pt idx="2226">
                  <c:v>26.2</c:v>
                </c:pt>
                <c:pt idx="2227">
                  <c:v>26.1</c:v>
                </c:pt>
                <c:pt idx="2228">
                  <c:v>26.1</c:v>
                </c:pt>
                <c:pt idx="2229">
                  <c:v>26.4</c:v>
                </c:pt>
                <c:pt idx="2230">
                  <c:v>26.2</c:v>
                </c:pt>
                <c:pt idx="2231">
                  <c:v>26.2</c:v>
                </c:pt>
                <c:pt idx="2232">
                  <c:v>26.6</c:v>
                </c:pt>
                <c:pt idx="2233">
                  <c:v>24.3</c:v>
                </c:pt>
                <c:pt idx="2234">
                  <c:v>22.6</c:v>
                </c:pt>
                <c:pt idx="2235">
                  <c:v>24.6</c:v>
                </c:pt>
                <c:pt idx="2236">
                  <c:v>26.6</c:v>
                </c:pt>
                <c:pt idx="2237">
                  <c:v>26</c:v>
                </c:pt>
                <c:pt idx="2238">
                  <c:v>26.4</c:v>
                </c:pt>
                <c:pt idx="2239">
                  <c:v>27.2</c:v>
                </c:pt>
                <c:pt idx="2240">
                  <c:v>29.1</c:v>
                </c:pt>
                <c:pt idx="2241">
                  <c:v>26.3</c:v>
                </c:pt>
                <c:pt idx="2242">
                  <c:v>23.7</c:v>
                </c:pt>
                <c:pt idx="2243">
                  <c:v>24</c:v>
                </c:pt>
                <c:pt idx="2244">
                  <c:v>24.9</c:v>
                </c:pt>
                <c:pt idx="2245">
                  <c:v>26.2</c:v>
                </c:pt>
                <c:pt idx="2246">
                  <c:v>25.7</c:v>
                </c:pt>
                <c:pt idx="2247">
                  <c:v>25.2</c:v>
                </c:pt>
                <c:pt idx="2248">
                  <c:v>25.6</c:v>
                </c:pt>
                <c:pt idx="2249">
                  <c:v>25</c:v>
                </c:pt>
                <c:pt idx="2250">
                  <c:v>25.9</c:v>
                </c:pt>
                <c:pt idx="2251">
                  <c:v>25.2</c:v>
                </c:pt>
                <c:pt idx="2252">
                  <c:v>25.2</c:v>
                </c:pt>
                <c:pt idx="2253">
                  <c:v>24.8</c:v>
                </c:pt>
                <c:pt idx="2254">
                  <c:v>24.8</c:v>
                </c:pt>
                <c:pt idx="2255">
                  <c:v>24.8</c:v>
                </c:pt>
                <c:pt idx="2256">
                  <c:v>23.9</c:v>
                </c:pt>
                <c:pt idx="2257">
                  <c:v>22.8</c:v>
                </c:pt>
                <c:pt idx="2258">
                  <c:v>18.3</c:v>
                </c:pt>
                <c:pt idx="2259">
                  <c:v>16.9</c:v>
                </c:pt>
                <c:pt idx="2260">
                  <c:v>15.2</c:v>
                </c:pt>
                <c:pt idx="2261">
                  <c:v>14.4</c:v>
                </c:pt>
                <c:pt idx="2262">
                  <c:v>14.7</c:v>
                </c:pt>
                <c:pt idx="2263">
                  <c:v>14.4</c:v>
                </c:pt>
                <c:pt idx="2264">
                  <c:v>14.2</c:v>
                </c:pt>
                <c:pt idx="2265">
                  <c:v>14.1</c:v>
                </c:pt>
                <c:pt idx="2266">
                  <c:v>13.8</c:v>
                </c:pt>
                <c:pt idx="2267">
                  <c:v>13.5</c:v>
                </c:pt>
                <c:pt idx="2268">
                  <c:v>13.1</c:v>
                </c:pt>
                <c:pt idx="2269">
                  <c:v>13.1</c:v>
                </c:pt>
                <c:pt idx="2270">
                  <c:v>12.7</c:v>
                </c:pt>
                <c:pt idx="2271">
                  <c:v>12.8</c:v>
                </c:pt>
                <c:pt idx="2272">
                  <c:v>12.7</c:v>
                </c:pt>
                <c:pt idx="2273">
                  <c:v>12.6</c:v>
                </c:pt>
                <c:pt idx="2274">
                  <c:v>12.7</c:v>
                </c:pt>
                <c:pt idx="2275">
                  <c:v>12.8</c:v>
                </c:pt>
                <c:pt idx="2276">
                  <c:v>12.9</c:v>
                </c:pt>
                <c:pt idx="2277">
                  <c:v>12.9</c:v>
                </c:pt>
                <c:pt idx="2278">
                  <c:v>12.9</c:v>
                </c:pt>
                <c:pt idx="2279">
                  <c:v>12.7</c:v>
                </c:pt>
                <c:pt idx="2280">
                  <c:v>13</c:v>
                </c:pt>
                <c:pt idx="2281">
                  <c:v>12.9</c:v>
                </c:pt>
                <c:pt idx="2282">
                  <c:v>12.8</c:v>
                </c:pt>
                <c:pt idx="2283">
                  <c:v>13</c:v>
                </c:pt>
                <c:pt idx="2284">
                  <c:v>12.8</c:v>
                </c:pt>
                <c:pt idx="2285">
                  <c:v>12.9</c:v>
                </c:pt>
                <c:pt idx="2286">
                  <c:v>12.8</c:v>
                </c:pt>
                <c:pt idx="2287">
                  <c:v>12.8</c:v>
                </c:pt>
                <c:pt idx="2288">
                  <c:v>12.8</c:v>
                </c:pt>
                <c:pt idx="2289">
                  <c:v>12.8</c:v>
                </c:pt>
                <c:pt idx="2290">
                  <c:v>12.9</c:v>
                </c:pt>
                <c:pt idx="2291">
                  <c:v>12.8</c:v>
                </c:pt>
                <c:pt idx="2292">
                  <c:v>12.8</c:v>
                </c:pt>
                <c:pt idx="2293">
                  <c:v>12.8</c:v>
                </c:pt>
                <c:pt idx="2294">
                  <c:v>12.6</c:v>
                </c:pt>
                <c:pt idx="2295">
                  <c:v>12.7</c:v>
                </c:pt>
                <c:pt idx="2296">
                  <c:v>12.9</c:v>
                </c:pt>
                <c:pt idx="2297">
                  <c:v>12.9</c:v>
                </c:pt>
                <c:pt idx="2298">
                  <c:v>12.8</c:v>
                </c:pt>
                <c:pt idx="2299">
                  <c:v>13.1</c:v>
                </c:pt>
                <c:pt idx="2300">
                  <c:v>13.4</c:v>
                </c:pt>
                <c:pt idx="2301">
                  <c:v>13.4</c:v>
                </c:pt>
                <c:pt idx="2302">
                  <c:v>13.3</c:v>
                </c:pt>
                <c:pt idx="2303">
                  <c:v>13.5</c:v>
                </c:pt>
                <c:pt idx="2304">
                  <c:v>13.4</c:v>
                </c:pt>
                <c:pt idx="2305">
                  <c:v>13.9</c:v>
                </c:pt>
                <c:pt idx="2306">
                  <c:v>13.5</c:v>
                </c:pt>
                <c:pt idx="2307">
                  <c:v>14</c:v>
                </c:pt>
                <c:pt idx="2308">
                  <c:v>14.1</c:v>
                </c:pt>
                <c:pt idx="2309">
                  <c:v>13.9</c:v>
                </c:pt>
                <c:pt idx="2310">
                  <c:v>13.9</c:v>
                </c:pt>
                <c:pt idx="2311">
                  <c:v>14.4</c:v>
                </c:pt>
                <c:pt idx="2312">
                  <c:v>15</c:v>
                </c:pt>
                <c:pt idx="2313">
                  <c:v>14.5</c:v>
                </c:pt>
                <c:pt idx="2314">
                  <c:v>14.6</c:v>
                </c:pt>
                <c:pt idx="2315">
                  <c:v>14.3</c:v>
                </c:pt>
                <c:pt idx="2316">
                  <c:v>14.2</c:v>
                </c:pt>
                <c:pt idx="2317">
                  <c:v>14.3</c:v>
                </c:pt>
                <c:pt idx="2318">
                  <c:v>14.5</c:v>
                </c:pt>
                <c:pt idx="2319">
                  <c:v>14.9</c:v>
                </c:pt>
                <c:pt idx="2320">
                  <c:v>15.3</c:v>
                </c:pt>
                <c:pt idx="2321">
                  <c:v>14.7</c:v>
                </c:pt>
                <c:pt idx="2322">
                  <c:v>15.1</c:v>
                </c:pt>
                <c:pt idx="2323">
                  <c:v>15.2</c:v>
                </c:pt>
                <c:pt idx="2324">
                  <c:v>15.4</c:v>
                </c:pt>
                <c:pt idx="2325">
                  <c:v>15.7</c:v>
                </c:pt>
                <c:pt idx="2326">
                  <c:v>15.5</c:v>
                </c:pt>
                <c:pt idx="2327">
                  <c:v>15.4</c:v>
                </c:pt>
                <c:pt idx="2328">
                  <c:v>15.1</c:v>
                </c:pt>
                <c:pt idx="2329">
                  <c:v>15</c:v>
                </c:pt>
                <c:pt idx="2330">
                  <c:v>14.7</c:v>
                </c:pt>
                <c:pt idx="2331">
                  <c:v>14.5</c:v>
                </c:pt>
                <c:pt idx="2332">
                  <c:v>14.2</c:v>
                </c:pt>
                <c:pt idx="2333">
                  <c:v>14.1</c:v>
                </c:pt>
                <c:pt idx="2334">
                  <c:v>14</c:v>
                </c:pt>
                <c:pt idx="2335">
                  <c:v>14.1</c:v>
                </c:pt>
                <c:pt idx="2336">
                  <c:v>14.2</c:v>
                </c:pt>
                <c:pt idx="2337">
                  <c:v>14.3</c:v>
                </c:pt>
                <c:pt idx="2338">
                  <c:v>14.2</c:v>
                </c:pt>
                <c:pt idx="2339">
                  <c:v>14.4</c:v>
                </c:pt>
                <c:pt idx="2340">
                  <c:v>14.3</c:v>
                </c:pt>
                <c:pt idx="2341">
                  <c:v>14.1</c:v>
                </c:pt>
                <c:pt idx="2342">
                  <c:v>13.8</c:v>
                </c:pt>
                <c:pt idx="2343">
                  <c:v>13.7</c:v>
                </c:pt>
                <c:pt idx="2344">
                  <c:v>13.8</c:v>
                </c:pt>
                <c:pt idx="2345">
                  <c:v>13.4</c:v>
                </c:pt>
                <c:pt idx="2346">
                  <c:v>13.4</c:v>
                </c:pt>
                <c:pt idx="2347">
                  <c:v>13.4</c:v>
                </c:pt>
                <c:pt idx="2348">
                  <c:v>13.5</c:v>
                </c:pt>
                <c:pt idx="2349">
                  <c:v>13.6</c:v>
                </c:pt>
                <c:pt idx="2350">
                  <c:v>13.7</c:v>
                </c:pt>
                <c:pt idx="2351">
                  <c:v>13.8</c:v>
                </c:pt>
                <c:pt idx="2352">
                  <c:v>14.1</c:v>
                </c:pt>
                <c:pt idx="2353">
                  <c:v>14</c:v>
                </c:pt>
                <c:pt idx="2354">
                  <c:v>14</c:v>
                </c:pt>
                <c:pt idx="2355">
                  <c:v>13.8</c:v>
                </c:pt>
                <c:pt idx="2356">
                  <c:v>13.9</c:v>
                </c:pt>
                <c:pt idx="2357">
                  <c:v>14</c:v>
                </c:pt>
                <c:pt idx="2358">
                  <c:v>14</c:v>
                </c:pt>
                <c:pt idx="2359">
                  <c:v>14</c:v>
                </c:pt>
                <c:pt idx="2360">
                  <c:v>13.8</c:v>
                </c:pt>
                <c:pt idx="2361">
                  <c:v>13.8</c:v>
                </c:pt>
                <c:pt idx="2362">
                  <c:v>13.7</c:v>
                </c:pt>
                <c:pt idx="2363">
                  <c:v>13.3</c:v>
                </c:pt>
                <c:pt idx="2364">
                  <c:v>13.2</c:v>
                </c:pt>
                <c:pt idx="2365">
                  <c:v>13.3</c:v>
                </c:pt>
                <c:pt idx="2366">
                  <c:v>13.2</c:v>
                </c:pt>
                <c:pt idx="2367">
                  <c:v>13.1</c:v>
                </c:pt>
                <c:pt idx="2368">
                  <c:v>13.1</c:v>
                </c:pt>
                <c:pt idx="2369">
                  <c:v>13.1</c:v>
                </c:pt>
                <c:pt idx="2370">
                  <c:v>13.3</c:v>
                </c:pt>
                <c:pt idx="2371">
                  <c:v>13.4</c:v>
                </c:pt>
                <c:pt idx="2372">
                  <c:v>13.4</c:v>
                </c:pt>
                <c:pt idx="2373">
                  <c:v>13.6</c:v>
                </c:pt>
                <c:pt idx="2374">
                  <c:v>13.8</c:v>
                </c:pt>
                <c:pt idx="2375">
                  <c:v>14.1</c:v>
                </c:pt>
                <c:pt idx="2376">
                  <c:v>14.2</c:v>
                </c:pt>
                <c:pt idx="2377">
                  <c:v>14.3</c:v>
                </c:pt>
                <c:pt idx="2378">
                  <c:v>14.5</c:v>
                </c:pt>
                <c:pt idx="2379">
                  <c:v>14.1</c:v>
                </c:pt>
                <c:pt idx="2380">
                  <c:v>13.8</c:v>
                </c:pt>
                <c:pt idx="2381">
                  <c:v>13.8</c:v>
                </c:pt>
                <c:pt idx="2382">
                  <c:v>13.6</c:v>
                </c:pt>
                <c:pt idx="2383">
                  <c:v>13.8</c:v>
                </c:pt>
                <c:pt idx="2384">
                  <c:v>13.9</c:v>
                </c:pt>
                <c:pt idx="2385">
                  <c:v>13.9</c:v>
                </c:pt>
                <c:pt idx="2386">
                  <c:v>13.8</c:v>
                </c:pt>
                <c:pt idx="2387">
                  <c:v>14</c:v>
                </c:pt>
                <c:pt idx="2388">
                  <c:v>14</c:v>
                </c:pt>
                <c:pt idx="2389">
                  <c:v>14.1</c:v>
                </c:pt>
                <c:pt idx="2390">
                  <c:v>14.3</c:v>
                </c:pt>
                <c:pt idx="2391">
                  <c:v>14.5</c:v>
                </c:pt>
                <c:pt idx="2392">
                  <c:v>14.6</c:v>
                </c:pt>
                <c:pt idx="2393">
                  <c:v>14.8</c:v>
                </c:pt>
                <c:pt idx="2394">
                  <c:v>14.8</c:v>
                </c:pt>
                <c:pt idx="2395">
                  <c:v>14.9</c:v>
                </c:pt>
                <c:pt idx="2396">
                  <c:v>14.9</c:v>
                </c:pt>
                <c:pt idx="2397">
                  <c:v>15</c:v>
                </c:pt>
                <c:pt idx="2398">
                  <c:v>14.9</c:v>
                </c:pt>
                <c:pt idx="2399">
                  <c:v>14.9</c:v>
                </c:pt>
                <c:pt idx="2400">
                  <c:v>14.9</c:v>
                </c:pt>
                <c:pt idx="2401">
                  <c:v>15</c:v>
                </c:pt>
                <c:pt idx="2402">
                  <c:v>15.1</c:v>
                </c:pt>
                <c:pt idx="2403">
                  <c:v>15.2</c:v>
                </c:pt>
                <c:pt idx="2404">
                  <c:v>15.1</c:v>
                </c:pt>
                <c:pt idx="2405">
                  <c:v>15.2</c:v>
                </c:pt>
                <c:pt idx="2406">
                  <c:v>15.2</c:v>
                </c:pt>
                <c:pt idx="2407">
                  <c:v>15.1</c:v>
                </c:pt>
                <c:pt idx="2408">
                  <c:v>15.1</c:v>
                </c:pt>
                <c:pt idx="2409">
                  <c:v>15.1</c:v>
                </c:pt>
                <c:pt idx="2410">
                  <c:v>15</c:v>
                </c:pt>
                <c:pt idx="2411">
                  <c:v>14.9</c:v>
                </c:pt>
                <c:pt idx="2412">
                  <c:v>14.9</c:v>
                </c:pt>
                <c:pt idx="2413">
                  <c:v>14.9</c:v>
                </c:pt>
                <c:pt idx="2414">
                  <c:v>14.8</c:v>
                </c:pt>
                <c:pt idx="2415">
                  <c:v>14.8</c:v>
                </c:pt>
                <c:pt idx="2416">
                  <c:v>14.7</c:v>
                </c:pt>
                <c:pt idx="2417">
                  <c:v>14.7</c:v>
                </c:pt>
                <c:pt idx="2418">
                  <c:v>14.7</c:v>
                </c:pt>
                <c:pt idx="2419">
                  <c:v>14.7</c:v>
                </c:pt>
                <c:pt idx="2420">
                  <c:v>14.7</c:v>
                </c:pt>
                <c:pt idx="2421">
                  <c:v>14.7</c:v>
                </c:pt>
                <c:pt idx="2422">
                  <c:v>14.7</c:v>
                </c:pt>
                <c:pt idx="2423">
                  <c:v>14.7</c:v>
                </c:pt>
                <c:pt idx="2424">
                  <c:v>14.7</c:v>
                </c:pt>
                <c:pt idx="2425">
                  <c:v>14.7</c:v>
                </c:pt>
                <c:pt idx="2426">
                  <c:v>14.7</c:v>
                </c:pt>
                <c:pt idx="2427">
                  <c:v>14.7</c:v>
                </c:pt>
                <c:pt idx="2428">
                  <c:v>14.8</c:v>
                </c:pt>
                <c:pt idx="2429">
                  <c:v>14.7</c:v>
                </c:pt>
                <c:pt idx="2430">
                  <c:v>14.7</c:v>
                </c:pt>
                <c:pt idx="2431">
                  <c:v>14.7</c:v>
                </c:pt>
                <c:pt idx="2432">
                  <c:v>14.7</c:v>
                </c:pt>
                <c:pt idx="2433">
                  <c:v>14.7</c:v>
                </c:pt>
                <c:pt idx="2434">
                  <c:v>14.7</c:v>
                </c:pt>
                <c:pt idx="2435">
                  <c:v>14.7</c:v>
                </c:pt>
                <c:pt idx="2436">
                  <c:v>14.7</c:v>
                </c:pt>
                <c:pt idx="2437">
                  <c:v>14.8</c:v>
                </c:pt>
                <c:pt idx="2438">
                  <c:v>14.7</c:v>
                </c:pt>
                <c:pt idx="2439">
                  <c:v>15.1</c:v>
                </c:pt>
                <c:pt idx="2440">
                  <c:v>14.9</c:v>
                </c:pt>
                <c:pt idx="2441">
                  <c:v>14.9</c:v>
                </c:pt>
                <c:pt idx="2442">
                  <c:v>15</c:v>
                </c:pt>
                <c:pt idx="2443">
                  <c:v>15.1</c:v>
                </c:pt>
                <c:pt idx="2444">
                  <c:v>15</c:v>
                </c:pt>
                <c:pt idx="2445">
                  <c:v>14.9</c:v>
                </c:pt>
                <c:pt idx="2446">
                  <c:v>14.8</c:v>
                </c:pt>
                <c:pt idx="2447">
                  <c:v>14.6</c:v>
                </c:pt>
                <c:pt idx="2448">
                  <c:v>14.5</c:v>
                </c:pt>
                <c:pt idx="2449">
                  <c:v>14.5</c:v>
                </c:pt>
                <c:pt idx="2450">
                  <c:v>14.4</c:v>
                </c:pt>
                <c:pt idx="2451">
                  <c:v>14.5</c:v>
                </c:pt>
                <c:pt idx="2452">
                  <c:v>14.6</c:v>
                </c:pt>
                <c:pt idx="2453">
                  <c:v>15</c:v>
                </c:pt>
                <c:pt idx="2454">
                  <c:v>14.9</c:v>
                </c:pt>
                <c:pt idx="2455">
                  <c:v>15.3</c:v>
                </c:pt>
                <c:pt idx="2456">
                  <c:v>15.1</c:v>
                </c:pt>
                <c:pt idx="2457">
                  <c:v>15</c:v>
                </c:pt>
                <c:pt idx="2458">
                  <c:v>14.8</c:v>
                </c:pt>
                <c:pt idx="2459">
                  <c:v>14.5</c:v>
                </c:pt>
                <c:pt idx="2460">
                  <c:v>14.8</c:v>
                </c:pt>
                <c:pt idx="2461">
                  <c:v>14.5</c:v>
                </c:pt>
                <c:pt idx="2462">
                  <c:v>14.5</c:v>
                </c:pt>
                <c:pt idx="2463">
                  <c:v>14.8</c:v>
                </c:pt>
                <c:pt idx="2464">
                  <c:v>14.9</c:v>
                </c:pt>
                <c:pt idx="2465">
                  <c:v>15</c:v>
                </c:pt>
                <c:pt idx="2466">
                  <c:v>14.9</c:v>
                </c:pt>
                <c:pt idx="2467">
                  <c:v>15.1</c:v>
                </c:pt>
                <c:pt idx="2468">
                  <c:v>15.1</c:v>
                </c:pt>
                <c:pt idx="2469">
                  <c:v>14.8</c:v>
                </c:pt>
                <c:pt idx="2470">
                  <c:v>14.9</c:v>
                </c:pt>
                <c:pt idx="2471">
                  <c:v>14.9</c:v>
                </c:pt>
                <c:pt idx="2472">
                  <c:v>15</c:v>
                </c:pt>
                <c:pt idx="2473">
                  <c:v>15.1</c:v>
                </c:pt>
                <c:pt idx="2474">
                  <c:v>14.9</c:v>
                </c:pt>
                <c:pt idx="2475">
                  <c:v>14.9</c:v>
                </c:pt>
                <c:pt idx="2476">
                  <c:v>14.8</c:v>
                </c:pt>
                <c:pt idx="2477">
                  <c:v>15.1</c:v>
                </c:pt>
                <c:pt idx="2478">
                  <c:v>15.1</c:v>
                </c:pt>
                <c:pt idx="2479">
                  <c:v>15.1</c:v>
                </c:pt>
                <c:pt idx="2480">
                  <c:v>15.3</c:v>
                </c:pt>
                <c:pt idx="2481">
                  <c:v>15.3</c:v>
                </c:pt>
                <c:pt idx="2482">
                  <c:v>15.6</c:v>
                </c:pt>
                <c:pt idx="2483">
                  <c:v>15.9</c:v>
                </c:pt>
                <c:pt idx="2484">
                  <c:v>16.2</c:v>
                </c:pt>
                <c:pt idx="2485">
                  <c:v>16.3</c:v>
                </c:pt>
                <c:pt idx="2486">
                  <c:v>16.3</c:v>
                </c:pt>
                <c:pt idx="2487">
                  <c:v>16.6</c:v>
                </c:pt>
                <c:pt idx="2488">
                  <c:v>16.7</c:v>
                </c:pt>
                <c:pt idx="2489">
                  <c:v>16.8</c:v>
                </c:pt>
                <c:pt idx="2490">
                  <c:v>16.9</c:v>
                </c:pt>
                <c:pt idx="2491">
                  <c:v>17</c:v>
                </c:pt>
                <c:pt idx="2492">
                  <c:v>17.1</c:v>
                </c:pt>
                <c:pt idx="2493">
                  <c:v>17.4</c:v>
                </c:pt>
                <c:pt idx="2494">
                  <c:v>17.6</c:v>
                </c:pt>
                <c:pt idx="2495">
                  <c:v>17.7</c:v>
                </c:pt>
                <c:pt idx="2496">
                  <c:v>17.9</c:v>
                </c:pt>
                <c:pt idx="2497">
                  <c:v>18</c:v>
                </c:pt>
                <c:pt idx="2498">
                  <c:v>18.1</c:v>
                </c:pt>
                <c:pt idx="2499">
                  <c:v>18.2</c:v>
                </c:pt>
                <c:pt idx="2500">
                  <c:v>18.1</c:v>
                </c:pt>
                <c:pt idx="2501">
                  <c:v>18.2</c:v>
                </c:pt>
                <c:pt idx="2502">
                  <c:v>18.5</c:v>
                </c:pt>
                <c:pt idx="2503">
                  <c:v>18.4</c:v>
                </c:pt>
                <c:pt idx="2504">
                  <c:v>18.9</c:v>
                </c:pt>
                <c:pt idx="2505">
                  <c:v>19</c:v>
                </c:pt>
                <c:pt idx="2506">
                  <c:v>19.1</c:v>
                </c:pt>
                <c:pt idx="2507">
                  <c:v>18.9</c:v>
                </c:pt>
                <c:pt idx="2508">
                  <c:v>19.2</c:v>
                </c:pt>
                <c:pt idx="2509">
                  <c:v>18.8</c:v>
                </c:pt>
                <c:pt idx="2510">
                  <c:v>19</c:v>
                </c:pt>
                <c:pt idx="2511">
                  <c:v>19.4</c:v>
                </c:pt>
                <c:pt idx="2512">
                  <c:v>19.1</c:v>
                </c:pt>
                <c:pt idx="2513">
                  <c:v>19</c:v>
                </c:pt>
                <c:pt idx="2514">
                  <c:v>18.9</c:v>
                </c:pt>
                <c:pt idx="2515">
                  <c:v>18.8</c:v>
                </c:pt>
                <c:pt idx="2516">
                  <c:v>18.7</c:v>
                </c:pt>
                <c:pt idx="2517">
                  <c:v>18.7</c:v>
                </c:pt>
                <c:pt idx="2518">
                  <c:v>18.8</c:v>
                </c:pt>
                <c:pt idx="2519">
                  <c:v>18.8</c:v>
                </c:pt>
                <c:pt idx="2520">
                  <c:v>18.4</c:v>
                </c:pt>
                <c:pt idx="2521">
                  <c:v>18.4</c:v>
                </c:pt>
                <c:pt idx="2522">
                  <c:v>19.1</c:v>
                </c:pt>
                <c:pt idx="2523">
                  <c:v>19</c:v>
                </c:pt>
                <c:pt idx="2524">
                  <c:v>19</c:v>
                </c:pt>
                <c:pt idx="2525">
                  <c:v>19.1</c:v>
                </c:pt>
                <c:pt idx="2526">
                  <c:v>19.5</c:v>
                </c:pt>
                <c:pt idx="2527">
                  <c:v>19.8</c:v>
                </c:pt>
                <c:pt idx="2528">
                  <c:v>20.1</c:v>
                </c:pt>
                <c:pt idx="2529">
                  <c:v>20.2</c:v>
                </c:pt>
                <c:pt idx="2530">
                  <c:v>20</c:v>
                </c:pt>
                <c:pt idx="2531">
                  <c:v>20.3</c:v>
                </c:pt>
                <c:pt idx="2532">
                  <c:v>20.4</c:v>
                </c:pt>
                <c:pt idx="2533">
                  <c:v>20.8</c:v>
                </c:pt>
                <c:pt idx="2534">
                  <c:v>20.3</c:v>
                </c:pt>
                <c:pt idx="2535">
                  <c:v>20.4</c:v>
                </c:pt>
                <c:pt idx="2536">
                  <c:v>20.2</c:v>
                </c:pt>
                <c:pt idx="2537">
                  <c:v>19.6</c:v>
                </c:pt>
                <c:pt idx="2538">
                  <c:v>19.7</c:v>
                </c:pt>
                <c:pt idx="2539">
                  <c:v>19.7</c:v>
                </c:pt>
                <c:pt idx="2540">
                  <c:v>20.3</c:v>
                </c:pt>
                <c:pt idx="2541">
                  <c:v>20.3</c:v>
                </c:pt>
                <c:pt idx="2542">
                  <c:v>20.5</c:v>
                </c:pt>
                <c:pt idx="2543">
                  <c:v>19.4</c:v>
                </c:pt>
                <c:pt idx="2544">
                  <c:v>20.8</c:v>
                </c:pt>
                <c:pt idx="2545">
                  <c:v>20.3</c:v>
                </c:pt>
                <c:pt idx="2546">
                  <c:v>19.9</c:v>
                </c:pt>
                <c:pt idx="2547">
                  <c:v>20.7</c:v>
                </c:pt>
                <c:pt idx="2548">
                  <c:v>21.1</c:v>
                </c:pt>
                <c:pt idx="2549">
                  <c:v>20.2</c:v>
                </c:pt>
                <c:pt idx="2550">
                  <c:v>20.1</c:v>
                </c:pt>
                <c:pt idx="2551">
                  <c:v>19.6</c:v>
                </c:pt>
                <c:pt idx="2552">
                  <c:v>19.2</c:v>
                </c:pt>
                <c:pt idx="2553">
                  <c:v>19.1</c:v>
                </c:pt>
                <c:pt idx="2554">
                  <c:v>18.8</c:v>
                </c:pt>
                <c:pt idx="2555">
                  <c:v>18.5</c:v>
                </c:pt>
                <c:pt idx="2556">
                  <c:v>18.7</c:v>
                </c:pt>
                <c:pt idx="2557">
                  <c:v>18.2</c:v>
                </c:pt>
                <c:pt idx="2558">
                  <c:v>18.9</c:v>
                </c:pt>
                <c:pt idx="2559">
                  <c:v>18.8</c:v>
                </c:pt>
                <c:pt idx="2560">
                  <c:v>18.9</c:v>
                </c:pt>
                <c:pt idx="2561">
                  <c:v>18.6</c:v>
                </c:pt>
                <c:pt idx="2562">
                  <c:v>18.7</c:v>
                </c:pt>
                <c:pt idx="2563">
                  <c:v>18.5</c:v>
                </c:pt>
                <c:pt idx="2564">
                  <c:v>18.3</c:v>
                </c:pt>
                <c:pt idx="2565">
                  <c:v>18.2</c:v>
                </c:pt>
                <c:pt idx="2566">
                  <c:v>18</c:v>
                </c:pt>
                <c:pt idx="2567">
                  <c:v>18</c:v>
                </c:pt>
                <c:pt idx="2568">
                  <c:v>17.9</c:v>
                </c:pt>
                <c:pt idx="2569">
                  <c:v>17.6</c:v>
                </c:pt>
                <c:pt idx="2570">
                  <c:v>18</c:v>
                </c:pt>
                <c:pt idx="2571">
                  <c:v>17.7</c:v>
                </c:pt>
                <c:pt idx="2572">
                  <c:v>17.9</c:v>
                </c:pt>
                <c:pt idx="2573">
                  <c:v>17.6</c:v>
                </c:pt>
                <c:pt idx="2574">
                  <c:v>17.6</c:v>
                </c:pt>
                <c:pt idx="2575">
                  <c:v>17.8</c:v>
                </c:pt>
                <c:pt idx="2576">
                  <c:v>17.7</c:v>
                </c:pt>
                <c:pt idx="2577">
                  <c:v>17.7</c:v>
                </c:pt>
                <c:pt idx="2578">
                  <c:v>17.5</c:v>
                </c:pt>
                <c:pt idx="2579">
                  <c:v>16.8</c:v>
                </c:pt>
                <c:pt idx="2580">
                  <c:v>16.9</c:v>
                </c:pt>
                <c:pt idx="2581">
                  <c:v>16.4</c:v>
                </c:pt>
                <c:pt idx="2582">
                  <c:v>16.3</c:v>
                </c:pt>
                <c:pt idx="2583">
                  <c:v>16.3</c:v>
                </c:pt>
                <c:pt idx="2584">
                  <c:v>15.9</c:v>
                </c:pt>
                <c:pt idx="2585">
                  <c:v>15.8</c:v>
                </c:pt>
                <c:pt idx="2586">
                  <c:v>15.7</c:v>
                </c:pt>
                <c:pt idx="2587">
                  <c:v>15.8</c:v>
                </c:pt>
                <c:pt idx="2588">
                  <c:v>15.7</c:v>
                </c:pt>
                <c:pt idx="2589">
                  <c:v>15.3</c:v>
                </c:pt>
                <c:pt idx="2590">
                  <c:v>14.8</c:v>
                </c:pt>
                <c:pt idx="2591">
                  <c:v>14.8</c:v>
                </c:pt>
                <c:pt idx="2592">
                  <c:v>14.4</c:v>
                </c:pt>
                <c:pt idx="2593">
                  <c:v>14</c:v>
                </c:pt>
                <c:pt idx="2594">
                  <c:v>14</c:v>
                </c:pt>
                <c:pt idx="2595">
                  <c:v>13.5</c:v>
                </c:pt>
                <c:pt idx="2596">
                  <c:v>13.2</c:v>
                </c:pt>
                <c:pt idx="2597">
                  <c:v>14.2</c:v>
                </c:pt>
                <c:pt idx="2598">
                  <c:v>13.9</c:v>
                </c:pt>
                <c:pt idx="2599">
                  <c:v>15.6</c:v>
                </c:pt>
                <c:pt idx="2600">
                  <c:v>16.4</c:v>
                </c:pt>
                <c:pt idx="2601">
                  <c:v>14.7</c:v>
                </c:pt>
                <c:pt idx="2602">
                  <c:v>14.2</c:v>
                </c:pt>
                <c:pt idx="2603">
                  <c:v>13.7</c:v>
                </c:pt>
                <c:pt idx="2604">
                  <c:v>13.3</c:v>
                </c:pt>
                <c:pt idx="2605">
                  <c:v>12.7</c:v>
                </c:pt>
                <c:pt idx="2606">
                  <c:v>12.7</c:v>
                </c:pt>
                <c:pt idx="2607">
                  <c:v>12.7</c:v>
                </c:pt>
                <c:pt idx="2608">
                  <c:v>12.3</c:v>
                </c:pt>
                <c:pt idx="2609">
                  <c:v>12.3</c:v>
                </c:pt>
                <c:pt idx="2610">
                  <c:v>12.3</c:v>
                </c:pt>
                <c:pt idx="2611">
                  <c:v>12.1</c:v>
                </c:pt>
                <c:pt idx="2612">
                  <c:v>12</c:v>
                </c:pt>
                <c:pt idx="2613">
                  <c:v>11.8</c:v>
                </c:pt>
                <c:pt idx="2614">
                  <c:v>11.8</c:v>
                </c:pt>
                <c:pt idx="2615">
                  <c:v>12</c:v>
                </c:pt>
                <c:pt idx="2616">
                  <c:v>12.1</c:v>
                </c:pt>
                <c:pt idx="2617">
                  <c:v>12</c:v>
                </c:pt>
                <c:pt idx="2618">
                  <c:v>12.3</c:v>
                </c:pt>
                <c:pt idx="2619">
                  <c:v>12</c:v>
                </c:pt>
                <c:pt idx="2620">
                  <c:v>11.8</c:v>
                </c:pt>
                <c:pt idx="2621">
                  <c:v>11.8</c:v>
                </c:pt>
                <c:pt idx="2622">
                  <c:v>12</c:v>
                </c:pt>
                <c:pt idx="2623">
                  <c:v>12.1</c:v>
                </c:pt>
                <c:pt idx="2624">
                  <c:v>12.4</c:v>
                </c:pt>
                <c:pt idx="2625">
                  <c:v>12.9</c:v>
                </c:pt>
                <c:pt idx="2626">
                  <c:v>13.9</c:v>
                </c:pt>
                <c:pt idx="2627">
                  <c:v>14.6</c:v>
                </c:pt>
                <c:pt idx="2628">
                  <c:v>15.1</c:v>
                </c:pt>
                <c:pt idx="2629">
                  <c:v>15.8</c:v>
                </c:pt>
                <c:pt idx="2630">
                  <c:v>16.1</c:v>
                </c:pt>
                <c:pt idx="2631">
                  <c:v>16.4</c:v>
                </c:pt>
                <c:pt idx="2632">
                  <c:v>17.2</c:v>
                </c:pt>
                <c:pt idx="2633">
                  <c:v>18</c:v>
                </c:pt>
                <c:pt idx="2634">
                  <c:v>18.7</c:v>
                </c:pt>
                <c:pt idx="2635">
                  <c:v>18.7</c:v>
                </c:pt>
                <c:pt idx="2636">
                  <c:v>19.2</c:v>
                </c:pt>
                <c:pt idx="2637">
                  <c:v>19.5</c:v>
                </c:pt>
                <c:pt idx="2638">
                  <c:v>19.8</c:v>
                </c:pt>
                <c:pt idx="2639">
                  <c:v>20.2</c:v>
                </c:pt>
                <c:pt idx="2640">
                  <c:v>20.2</c:v>
                </c:pt>
                <c:pt idx="2641">
                  <c:v>20.8</c:v>
                </c:pt>
                <c:pt idx="2642">
                  <c:v>20.3</c:v>
                </c:pt>
                <c:pt idx="2643">
                  <c:v>20.4</c:v>
                </c:pt>
                <c:pt idx="2644">
                  <c:v>20.8</c:v>
                </c:pt>
                <c:pt idx="2645">
                  <c:v>21.1</c:v>
                </c:pt>
                <c:pt idx="2646">
                  <c:v>21.7</c:v>
                </c:pt>
                <c:pt idx="2647">
                  <c:v>21.2</c:v>
                </c:pt>
                <c:pt idx="2648">
                  <c:v>21.5</c:v>
                </c:pt>
                <c:pt idx="2649">
                  <c:v>22</c:v>
                </c:pt>
                <c:pt idx="2650">
                  <c:v>22</c:v>
                </c:pt>
                <c:pt idx="2651">
                  <c:v>21.9</c:v>
                </c:pt>
                <c:pt idx="2652">
                  <c:v>21.9</c:v>
                </c:pt>
                <c:pt idx="2653">
                  <c:v>21.8</c:v>
                </c:pt>
                <c:pt idx="2654">
                  <c:v>22</c:v>
                </c:pt>
                <c:pt idx="2655">
                  <c:v>20.7</c:v>
                </c:pt>
                <c:pt idx="2656">
                  <c:v>20.4</c:v>
                </c:pt>
                <c:pt idx="2657">
                  <c:v>20.5</c:v>
                </c:pt>
                <c:pt idx="2658">
                  <c:v>19.8</c:v>
                </c:pt>
                <c:pt idx="2659">
                  <c:v>20.8</c:v>
                </c:pt>
                <c:pt idx="2660">
                  <c:v>20.9</c:v>
                </c:pt>
                <c:pt idx="2661">
                  <c:v>21.2</c:v>
                </c:pt>
                <c:pt idx="2662">
                  <c:v>21</c:v>
                </c:pt>
                <c:pt idx="2663">
                  <c:v>20.8</c:v>
                </c:pt>
                <c:pt idx="2664">
                  <c:v>21.7</c:v>
                </c:pt>
                <c:pt idx="2665">
                  <c:v>21.9</c:v>
                </c:pt>
                <c:pt idx="2666">
                  <c:v>21.5</c:v>
                </c:pt>
                <c:pt idx="2667">
                  <c:v>21.9</c:v>
                </c:pt>
                <c:pt idx="2668">
                  <c:v>21.9</c:v>
                </c:pt>
                <c:pt idx="2669">
                  <c:v>21.8</c:v>
                </c:pt>
                <c:pt idx="2670">
                  <c:v>22.7</c:v>
                </c:pt>
                <c:pt idx="2671">
                  <c:v>22.3</c:v>
                </c:pt>
                <c:pt idx="2672">
                  <c:v>21.9</c:v>
                </c:pt>
                <c:pt idx="2673">
                  <c:v>22.3</c:v>
                </c:pt>
                <c:pt idx="2674">
                  <c:v>23</c:v>
                </c:pt>
                <c:pt idx="2675">
                  <c:v>23.8</c:v>
                </c:pt>
                <c:pt idx="2676">
                  <c:v>24.1</c:v>
                </c:pt>
                <c:pt idx="2677">
                  <c:v>24.4</c:v>
                </c:pt>
                <c:pt idx="2678">
                  <c:v>23.8</c:v>
                </c:pt>
                <c:pt idx="2679">
                  <c:v>24</c:v>
                </c:pt>
                <c:pt idx="2680">
                  <c:v>24.2</c:v>
                </c:pt>
                <c:pt idx="2681">
                  <c:v>24.8</c:v>
                </c:pt>
                <c:pt idx="2682">
                  <c:v>23.4</c:v>
                </c:pt>
                <c:pt idx="2683">
                  <c:v>24.1</c:v>
                </c:pt>
                <c:pt idx="2684">
                  <c:v>23.3</c:v>
                </c:pt>
                <c:pt idx="2685">
                  <c:v>23.8</c:v>
                </c:pt>
                <c:pt idx="2686">
                  <c:v>24.2</c:v>
                </c:pt>
                <c:pt idx="2687">
                  <c:v>23.7</c:v>
                </c:pt>
                <c:pt idx="2688">
                  <c:v>23.7</c:v>
                </c:pt>
                <c:pt idx="2689">
                  <c:v>23.5</c:v>
                </c:pt>
                <c:pt idx="2690">
                  <c:v>23.3</c:v>
                </c:pt>
                <c:pt idx="2691">
                  <c:v>23.5</c:v>
                </c:pt>
                <c:pt idx="2692">
                  <c:v>23.1</c:v>
                </c:pt>
                <c:pt idx="2693">
                  <c:v>22.4</c:v>
                </c:pt>
                <c:pt idx="2694">
                  <c:v>22.3</c:v>
                </c:pt>
                <c:pt idx="2695">
                  <c:v>21.7</c:v>
                </c:pt>
                <c:pt idx="2696">
                  <c:v>21.6</c:v>
                </c:pt>
                <c:pt idx="2697">
                  <c:v>21.4</c:v>
                </c:pt>
                <c:pt idx="2698">
                  <c:v>21.4</c:v>
                </c:pt>
                <c:pt idx="2699">
                  <c:v>21.2</c:v>
                </c:pt>
                <c:pt idx="2700">
                  <c:v>20.8</c:v>
                </c:pt>
                <c:pt idx="2701">
                  <c:v>20.8</c:v>
                </c:pt>
                <c:pt idx="2702">
                  <c:v>20.9</c:v>
                </c:pt>
                <c:pt idx="2703">
                  <c:v>20.7</c:v>
                </c:pt>
                <c:pt idx="2704">
                  <c:v>20.2</c:v>
                </c:pt>
                <c:pt idx="2705">
                  <c:v>20</c:v>
                </c:pt>
                <c:pt idx="2706">
                  <c:v>19.8</c:v>
                </c:pt>
                <c:pt idx="2707">
                  <c:v>19.6</c:v>
                </c:pt>
                <c:pt idx="2708">
                  <c:v>19.6</c:v>
                </c:pt>
                <c:pt idx="2709">
                  <c:v>19.6</c:v>
                </c:pt>
                <c:pt idx="2710">
                  <c:v>19.4</c:v>
                </c:pt>
                <c:pt idx="2711">
                  <c:v>18.9</c:v>
                </c:pt>
                <c:pt idx="2712">
                  <c:v>18.7</c:v>
                </c:pt>
                <c:pt idx="2713">
                  <c:v>18.6</c:v>
                </c:pt>
                <c:pt idx="2714">
                  <c:v>18.3</c:v>
                </c:pt>
                <c:pt idx="2715">
                  <c:v>18.4</c:v>
                </c:pt>
                <c:pt idx="2716">
                  <c:v>18.1</c:v>
                </c:pt>
                <c:pt idx="2717">
                  <c:v>18</c:v>
                </c:pt>
                <c:pt idx="2718">
                  <c:v>18.3</c:v>
                </c:pt>
                <c:pt idx="2719">
                  <c:v>17.9</c:v>
                </c:pt>
                <c:pt idx="2720">
                  <c:v>17.7</c:v>
                </c:pt>
                <c:pt idx="2721">
                  <c:v>17.6</c:v>
                </c:pt>
                <c:pt idx="2722">
                  <c:v>17.4</c:v>
                </c:pt>
                <c:pt idx="2723">
                  <c:v>17.4</c:v>
                </c:pt>
                <c:pt idx="2724">
                  <c:v>17.3</c:v>
                </c:pt>
                <c:pt idx="2725">
                  <c:v>17.2</c:v>
                </c:pt>
                <c:pt idx="2726">
                  <c:v>17.6</c:v>
                </c:pt>
                <c:pt idx="2727">
                  <c:v>17.9</c:v>
                </c:pt>
                <c:pt idx="2728">
                  <c:v>17.5</c:v>
                </c:pt>
                <c:pt idx="2729">
                  <c:v>17.5</c:v>
                </c:pt>
                <c:pt idx="2730">
                  <c:v>17.4</c:v>
                </c:pt>
                <c:pt idx="2731">
                  <c:v>17.7</c:v>
                </c:pt>
                <c:pt idx="2732">
                  <c:v>17.8</c:v>
                </c:pt>
                <c:pt idx="2733">
                  <c:v>17.9</c:v>
                </c:pt>
                <c:pt idx="2734">
                  <c:v>17.6</c:v>
                </c:pt>
                <c:pt idx="2735">
                  <c:v>17.6</c:v>
                </c:pt>
                <c:pt idx="2736">
                  <c:v>17.8</c:v>
                </c:pt>
                <c:pt idx="2737">
                  <c:v>18.1</c:v>
                </c:pt>
                <c:pt idx="2738">
                  <c:v>18.3</c:v>
                </c:pt>
                <c:pt idx="2739">
                  <c:v>17.9</c:v>
                </c:pt>
                <c:pt idx="2740">
                  <c:v>18</c:v>
                </c:pt>
                <c:pt idx="2741">
                  <c:v>18.2</c:v>
                </c:pt>
                <c:pt idx="2742">
                  <c:v>17.8</c:v>
                </c:pt>
                <c:pt idx="2743">
                  <c:v>17.6</c:v>
                </c:pt>
                <c:pt idx="2744">
                  <c:v>17.9</c:v>
                </c:pt>
                <c:pt idx="2745">
                  <c:v>17.5</c:v>
                </c:pt>
                <c:pt idx="2746">
                  <c:v>17.3</c:v>
                </c:pt>
                <c:pt idx="2747">
                  <c:v>16.9</c:v>
                </c:pt>
                <c:pt idx="2748">
                  <c:v>16.9</c:v>
                </c:pt>
                <c:pt idx="2749">
                  <c:v>17.1</c:v>
                </c:pt>
                <c:pt idx="2750">
                  <c:v>16.7</c:v>
                </c:pt>
                <c:pt idx="2751">
                  <c:v>16.6</c:v>
                </c:pt>
                <c:pt idx="2752">
                  <c:v>17.2</c:v>
                </c:pt>
                <c:pt idx="2753">
                  <c:v>17.3</c:v>
                </c:pt>
                <c:pt idx="2754">
                  <c:v>17.8</c:v>
                </c:pt>
                <c:pt idx="2755">
                  <c:v>17.6</c:v>
                </c:pt>
                <c:pt idx="2756">
                  <c:v>17.8</c:v>
                </c:pt>
                <c:pt idx="2757">
                  <c:v>18</c:v>
                </c:pt>
                <c:pt idx="2758">
                  <c:v>18.5</c:v>
                </c:pt>
                <c:pt idx="2759">
                  <c:v>18.5</c:v>
                </c:pt>
                <c:pt idx="2760">
                  <c:v>18.1</c:v>
                </c:pt>
                <c:pt idx="2761">
                  <c:v>18.5</c:v>
                </c:pt>
                <c:pt idx="2762">
                  <c:v>18.3</c:v>
                </c:pt>
                <c:pt idx="2763">
                  <c:v>18</c:v>
                </c:pt>
                <c:pt idx="2764">
                  <c:v>18</c:v>
                </c:pt>
                <c:pt idx="2765">
                  <c:v>18.5</c:v>
                </c:pt>
                <c:pt idx="2766">
                  <c:v>18.6</c:v>
                </c:pt>
                <c:pt idx="2767">
                  <c:v>18.2</c:v>
                </c:pt>
                <c:pt idx="2768">
                  <c:v>18.2</c:v>
                </c:pt>
                <c:pt idx="2769">
                  <c:v>18.2</c:v>
                </c:pt>
                <c:pt idx="2770">
                  <c:v>18.4</c:v>
                </c:pt>
                <c:pt idx="2771">
                  <c:v>18.4</c:v>
                </c:pt>
                <c:pt idx="2772">
                  <c:v>18.3</c:v>
                </c:pt>
                <c:pt idx="2773">
                  <c:v>18.2</c:v>
                </c:pt>
                <c:pt idx="2774">
                  <c:v>18.3</c:v>
                </c:pt>
                <c:pt idx="2775">
                  <c:v>18.5</c:v>
                </c:pt>
                <c:pt idx="2776">
                  <c:v>18.1</c:v>
                </c:pt>
                <c:pt idx="2777">
                  <c:v>18.3</c:v>
                </c:pt>
                <c:pt idx="2778">
                  <c:v>18.5</c:v>
                </c:pt>
                <c:pt idx="2779">
                  <c:v>18.5</c:v>
                </c:pt>
                <c:pt idx="2780">
                  <c:v>18.4</c:v>
                </c:pt>
                <c:pt idx="2781">
                  <c:v>18.1</c:v>
                </c:pt>
                <c:pt idx="2782">
                  <c:v>17.8</c:v>
                </c:pt>
                <c:pt idx="2783">
                  <c:v>17.7</c:v>
                </c:pt>
                <c:pt idx="2784">
                  <c:v>17.9</c:v>
                </c:pt>
                <c:pt idx="2785">
                  <c:v>18.2</c:v>
                </c:pt>
                <c:pt idx="2786">
                  <c:v>18.1</c:v>
                </c:pt>
                <c:pt idx="2787">
                  <c:v>18</c:v>
                </c:pt>
                <c:pt idx="2788">
                  <c:v>18</c:v>
                </c:pt>
                <c:pt idx="2789">
                  <c:v>17.9</c:v>
                </c:pt>
                <c:pt idx="2790">
                  <c:v>17.8</c:v>
                </c:pt>
                <c:pt idx="2791">
                  <c:v>17.2</c:v>
                </c:pt>
                <c:pt idx="2792">
                  <c:v>17</c:v>
                </c:pt>
                <c:pt idx="2793">
                  <c:v>16.9</c:v>
                </c:pt>
                <c:pt idx="2794">
                  <c:v>16.9</c:v>
                </c:pt>
                <c:pt idx="2795">
                  <c:v>16.8</c:v>
                </c:pt>
                <c:pt idx="2796">
                  <c:v>16.6</c:v>
                </c:pt>
                <c:pt idx="2797">
                  <c:v>16.5</c:v>
                </c:pt>
                <c:pt idx="2798">
                  <c:v>16.3</c:v>
                </c:pt>
                <c:pt idx="2799">
                  <c:v>16.7</c:v>
                </c:pt>
                <c:pt idx="2800">
                  <c:v>16.7</c:v>
                </c:pt>
                <c:pt idx="2801">
                  <c:v>17</c:v>
                </c:pt>
                <c:pt idx="2802">
                  <c:v>16.9</c:v>
                </c:pt>
                <c:pt idx="2803">
                  <c:v>16.6</c:v>
                </c:pt>
                <c:pt idx="2804">
                  <c:v>16.6</c:v>
                </c:pt>
                <c:pt idx="2805">
                  <c:v>16.5</c:v>
                </c:pt>
                <c:pt idx="2806">
                  <c:v>17</c:v>
                </c:pt>
                <c:pt idx="2807">
                  <c:v>16.9</c:v>
                </c:pt>
                <c:pt idx="2808">
                  <c:v>16.8</c:v>
                </c:pt>
                <c:pt idx="2809">
                  <c:v>16.8</c:v>
                </c:pt>
                <c:pt idx="2810">
                  <c:v>17.1</c:v>
                </c:pt>
                <c:pt idx="2811">
                  <c:v>17</c:v>
                </c:pt>
                <c:pt idx="2812">
                  <c:v>16.9</c:v>
                </c:pt>
                <c:pt idx="2813">
                  <c:v>16.5</c:v>
                </c:pt>
                <c:pt idx="2814">
                  <c:v>16.5</c:v>
                </c:pt>
                <c:pt idx="2815">
                  <c:v>16.3</c:v>
                </c:pt>
                <c:pt idx="2816">
                  <c:v>16.2</c:v>
                </c:pt>
                <c:pt idx="2817">
                  <c:v>15.9</c:v>
                </c:pt>
                <c:pt idx="2818">
                  <c:v>15.9</c:v>
                </c:pt>
                <c:pt idx="2819">
                  <c:v>16.3</c:v>
                </c:pt>
                <c:pt idx="2820">
                  <c:v>16.1</c:v>
                </c:pt>
                <c:pt idx="2821">
                  <c:v>16.2</c:v>
                </c:pt>
                <c:pt idx="2822">
                  <c:v>16.1</c:v>
                </c:pt>
                <c:pt idx="2823">
                  <c:v>15.8</c:v>
                </c:pt>
                <c:pt idx="2824">
                  <c:v>15.6</c:v>
                </c:pt>
                <c:pt idx="2825">
                  <c:v>15.8</c:v>
                </c:pt>
                <c:pt idx="2826">
                  <c:v>15.7</c:v>
                </c:pt>
                <c:pt idx="2827">
                  <c:v>15.7</c:v>
                </c:pt>
                <c:pt idx="2828">
                  <c:v>15.9</c:v>
                </c:pt>
                <c:pt idx="2829">
                  <c:v>15.9</c:v>
                </c:pt>
                <c:pt idx="2830">
                  <c:v>16.1</c:v>
                </c:pt>
                <c:pt idx="2831">
                  <c:v>15.8</c:v>
                </c:pt>
                <c:pt idx="2832">
                  <c:v>15.9</c:v>
                </c:pt>
                <c:pt idx="2833">
                  <c:v>15.9</c:v>
                </c:pt>
                <c:pt idx="2834">
                  <c:v>15.7</c:v>
                </c:pt>
                <c:pt idx="2835">
                  <c:v>15.6</c:v>
                </c:pt>
                <c:pt idx="2836">
                  <c:v>15.7</c:v>
                </c:pt>
                <c:pt idx="2837">
                  <c:v>15.6</c:v>
                </c:pt>
                <c:pt idx="2838">
                  <c:v>15.4</c:v>
                </c:pt>
                <c:pt idx="2839">
                  <c:v>15.2</c:v>
                </c:pt>
                <c:pt idx="2840">
                  <c:v>15.1</c:v>
                </c:pt>
                <c:pt idx="2841">
                  <c:v>15.1</c:v>
                </c:pt>
                <c:pt idx="2842">
                  <c:v>14.9</c:v>
                </c:pt>
                <c:pt idx="2843">
                  <c:v>14.9</c:v>
                </c:pt>
                <c:pt idx="2844">
                  <c:v>14.9</c:v>
                </c:pt>
                <c:pt idx="2845">
                  <c:v>14.7</c:v>
                </c:pt>
                <c:pt idx="2846">
                  <c:v>14.5</c:v>
                </c:pt>
                <c:pt idx="2847">
                  <c:v>14.5</c:v>
                </c:pt>
                <c:pt idx="2848">
                  <c:v>14.7</c:v>
                </c:pt>
                <c:pt idx="2849">
                  <c:v>14.7</c:v>
                </c:pt>
                <c:pt idx="2850">
                  <c:v>14.7</c:v>
                </c:pt>
                <c:pt idx="2851">
                  <c:v>14.7</c:v>
                </c:pt>
                <c:pt idx="2852">
                  <c:v>14.8</c:v>
                </c:pt>
                <c:pt idx="2853">
                  <c:v>14.7</c:v>
                </c:pt>
                <c:pt idx="2854">
                  <c:v>14.7</c:v>
                </c:pt>
                <c:pt idx="2855">
                  <c:v>14.7</c:v>
                </c:pt>
                <c:pt idx="2856">
                  <c:v>14.7</c:v>
                </c:pt>
                <c:pt idx="2857">
                  <c:v>15</c:v>
                </c:pt>
                <c:pt idx="2858">
                  <c:v>15.1</c:v>
                </c:pt>
                <c:pt idx="2859">
                  <c:v>15.1</c:v>
                </c:pt>
                <c:pt idx="2860">
                  <c:v>15</c:v>
                </c:pt>
                <c:pt idx="2861">
                  <c:v>15</c:v>
                </c:pt>
                <c:pt idx="2862">
                  <c:v>15.1</c:v>
                </c:pt>
                <c:pt idx="2863">
                  <c:v>15</c:v>
                </c:pt>
                <c:pt idx="2864">
                  <c:v>15.1</c:v>
                </c:pt>
                <c:pt idx="2865">
                  <c:v>15</c:v>
                </c:pt>
                <c:pt idx="2866">
                  <c:v>15</c:v>
                </c:pt>
                <c:pt idx="2867">
                  <c:v>15.1</c:v>
                </c:pt>
                <c:pt idx="2868">
                  <c:v>15.1</c:v>
                </c:pt>
                <c:pt idx="2869">
                  <c:v>15.1</c:v>
                </c:pt>
                <c:pt idx="2870">
                  <c:v>15.1</c:v>
                </c:pt>
                <c:pt idx="2871">
                  <c:v>15.2</c:v>
                </c:pt>
                <c:pt idx="2872">
                  <c:v>15.3</c:v>
                </c:pt>
                <c:pt idx="2873">
                  <c:v>15.3</c:v>
                </c:pt>
                <c:pt idx="2874">
                  <c:v>15.3</c:v>
                </c:pt>
                <c:pt idx="2875">
                  <c:v>15.4</c:v>
                </c:pt>
                <c:pt idx="2876">
                  <c:v>15.6</c:v>
                </c:pt>
                <c:pt idx="2877">
                  <c:v>15.7</c:v>
                </c:pt>
                <c:pt idx="2878">
                  <c:v>15.7</c:v>
                </c:pt>
                <c:pt idx="2879">
                  <c:v>15.8</c:v>
                </c:pt>
                <c:pt idx="2880">
                  <c:v>15.8</c:v>
                </c:pt>
                <c:pt idx="2881">
                  <c:v>15.9</c:v>
                </c:pt>
                <c:pt idx="2882">
                  <c:v>15.8</c:v>
                </c:pt>
                <c:pt idx="2883">
                  <c:v>15.9</c:v>
                </c:pt>
                <c:pt idx="2884">
                  <c:v>16</c:v>
                </c:pt>
                <c:pt idx="2885">
                  <c:v>16</c:v>
                </c:pt>
                <c:pt idx="2886">
                  <c:v>16.1</c:v>
                </c:pt>
                <c:pt idx="2887">
                  <c:v>16.1</c:v>
                </c:pt>
                <c:pt idx="2888">
                  <c:v>16.2</c:v>
                </c:pt>
                <c:pt idx="2889">
                  <c:v>16.2</c:v>
                </c:pt>
                <c:pt idx="2890">
                  <c:v>16.2</c:v>
                </c:pt>
                <c:pt idx="2891">
                  <c:v>16</c:v>
                </c:pt>
                <c:pt idx="2892">
                  <c:v>15.8</c:v>
                </c:pt>
                <c:pt idx="2893">
                  <c:v>15.5</c:v>
                </c:pt>
                <c:pt idx="2894">
                  <c:v>15.5</c:v>
                </c:pt>
                <c:pt idx="2895">
                  <c:v>15.4</c:v>
                </c:pt>
                <c:pt idx="2896">
                  <c:v>15.2</c:v>
                </c:pt>
                <c:pt idx="2897">
                  <c:v>15.1</c:v>
                </c:pt>
                <c:pt idx="2898">
                  <c:v>15</c:v>
                </c:pt>
                <c:pt idx="2899">
                  <c:v>14.9</c:v>
                </c:pt>
                <c:pt idx="2900">
                  <c:v>14.9</c:v>
                </c:pt>
                <c:pt idx="2901">
                  <c:v>15</c:v>
                </c:pt>
                <c:pt idx="2902">
                  <c:v>14.8</c:v>
                </c:pt>
                <c:pt idx="2903">
                  <c:v>14.8</c:v>
                </c:pt>
                <c:pt idx="2904">
                  <c:v>14.5</c:v>
                </c:pt>
                <c:pt idx="2905">
                  <c:v>14.4</c:v>
                </c:pt>
                <c:pt idx="2906">
                  <c:v>14.3</c:v>
                </c:pt>
                <c:pt idx="2907">
                  <c:v>14.3</c:v>
                </c:pt>
                <c:pt idx="2908">
                  <c:v>14.4</c:v>
                </c:pt>
                <c:pt idx="2909">
                  <c:v>14.3</c:v>
                </c:pt>
                <c:pt idx="2910">
                  <c:v>14.4</c:v>
                </c:pt>
                <c:pt idx="2911">
                  <c:v>14.3</c:v>
                </c:pt>
                <c:pt idx="2912">
                  <c:v>14.2</c:v>
                </c:pt>
                <c:pt idx="2913">
                  <c:v>14.2</c:v>
                </c:pt>
                <c:pt idx="2914">
                  <c:v>14.2</c:v>
                </c:pt>
                <c:pt idx="2915">
                  <c:v>14.1</c:v>
                </c:pt>
                <c:pt idx="2916">
                  <c:v>14</c:v>
                </c:pt>
                <c:pt idx="2917">
                  <c:v>13.9</c:v>
                </c:pt>
                <c:pt idx="2918">
                  <c:v>13.8</c:v>
                </c:pt>
                <c:pt idx="2919">
                  <c:v>13.5</c:v>
                </c:pt>
                <c:pt idx="2920">
                  <c:v>13.2</c:v>
                </c:pt>
                <c:pt idx="2921">
                  <c:v>13.4</c:v>
                </c:pt>
                <c:pt idx="2922">
                  <c:v>13.2</c:v>
                </c:pt>
                <c:pt idx="2923">
                  <c:v>13.1</c:v>
                </c:pt>
                <c:pt idx="2924">
                  <c:v>12.8</c:v>
                </c:pt>
                <c:pt idx="2925">
                  <c:v>12.8</c:v>
                </c:pt>
                <c:pt idx="2926">
                  <c:v>12.7</c:v>
                </c:pt>
                <c:pt idx="2927">
                  <c:v>12.8</c:v>
                </c:pt>
                <c:pt idx="2928">
                  <c:v>12.6</c:v>
                </c:pt>
                <c:pt idx="2929">
                  <c:v>12.8</c:v>
                </c:pt>
                <c:pt idx="2930">
                  <c:v>12.9</c:v>
                </c:pt>
                <c:pt idx="2931">
                  <c:v>12.6</c:v>
                </c:pt>
                <c:pt idx="2932">
                  <c:v>12.8</c:v>
                </c:pt>
                <c:pt idx="2933">
                  <c:v>13</c:v>
                </c:pt>
                <c:pt idx="2934">
                  <c:v>13.1</c:v>
                </c:pt>
                <c:pt idx="2935">
                  <c:v>13.3</c:v>
                </c:pt>
                <c:pt idx="2936">
                  <c:v>13.4</c:v>
                </c:pt>
                <c:pt idx="2937">
                  <c:v>13.7</c:v>
                </c:pt>
                <c:pt idx="2938">
                  <c:v>14</c:v>
                </c:pt>
                <c:pt idx="2939">
                  <c:v>14.5</c:v>
                </c:pt>
                <c:pt idx="2940">
                  <c:v>14.3</c:v>
                </c:pt>
                <c:pt idx="2941">
                  <c:v>14.2</c:v>
                </c:pt>
                <c:pt idx="2942">
                  <c:v>14.4</c:v>
                </c:pt>
                <c:pt idx="2943">
                  <c:v>14.5</c:v>
                </c:pt>
                <c:pt idx="2944">
                  <c:v>14.4</c:v>
                </c:pt>
                <c:pt idx="2945">
                  <c:v>14.4</c:v>
                </c:pt>
                <c:pt idx="2946">
                  <c:v>15</c:v>
                </c:pt>
                <c:pt idx="2947">
                  <c:v>14.7</c:v>
                </c:pt>
                <c:pt idx="2948">
                  <c:v>14.6</c:v>
                </c:pt>
                <c:pt idx="2949">
                  <c:v>14.3</c:v>
                </c:pt>
                <c:pt idx="2950">
                  <c:v>14.8</c:v>
                </c:pt>
                <c:pt idx="2951">
                  <c:v>15.4</c:v>
                </c:pt>
                <c:pt idx="2952">
                  <c:v>15.1</c:v>
                </c:pt>
                <c:pt idx="2953">
                  <c:v>15.1</c:v>
                </c:pt>
                <c:pt idx="2954">
                  <c:v>15</c:v>
                </c:pt>
                <c:pt idx="2955">
                  <c:v>15</c:v>
                </c:pt>
                <c:pt idx="2956">
                  <c:v>14.8</c:v>
                </c:pt>
                <c:pt idx="2957">
                  <c:v>14.5</c:v>
                </c:pt>
                <c:pt idx="2958">
                  <c:v>14.7</c:v>
                </c:pt>
                <c:pt idx="2959">
                  <c:v>14.8</c:v>
                </c:pt>
                <c:pt idx="2960">
                  <c:v>15.1</c:v>
                </c:pt>
                <c:pt idx="2961">
                  <c:v>15.1</c:v>
                </c:pt>
                <c:pt idx="2962">
                  <c:v>15.2</c:v>
                </c:pt>
                <c:pt idx="2963">
                  <c:v>15.1</c:v>
                </c:pt>
                <c:pt idx="2964">
                  <c:v>15.4</c:v>
                </c:pt>
                <c:pt idx="2965">
                  <c:v>15.1</c:v>
                </c:pt>
                <c:pt idx="2966">
                  <c:v>15.3</c:v>
                </c:pt>
                <c:pt idx="2967">
                  <c:v>14.8</c:v>
                </c:pt>
                <c:pt idx="2968">
                  <c:v>14.7</c:v>
                </c:pt>
                <c:pt idx="2969">
                  <c:v>15</c:v>
                </c:pt>
                <c:pt idx="2970">
                  <c:v>14.9</c:v>
                </c:pt>
                <c:pt idx="2971">
                  <c:v>15</c:v>
                </c:pt>
                <c:pt idx="2972">
                  <c:v>15.2</c:v>
                </c:pt>
                <c:pt idx="2973">
                  <c:v>15.2</c:v>
                </c:pt>
                <c:pt idx="2974">
                  <c:v>15.1</c:v>
                </c:pt>
                <c:pt idx="2975">
                  <c:v>14.6</c:v>
                </c:pt>
                <c:pt idx="2976">
                  <c:v>14.8</c:v>
                </c:pt>
                <c:pt idx="2977">
                  <c:v>14.9</c:v>
                </c:pt>
                <c:pt idx="2978">
                  <c:v>15</c:v>
                </c:pt>
                <c:pt idx="2979">
                  <c:v>14.7</c:v>
                </c:pt>
                <c:pt idx="2980">
                  <c:v>14.7</c:v>
                </c:pt>
                <c:pt idx="2981">
                  <c:v>14.3</c:v>
                </c:pt>
                <c:pt idx="2982">
                  <c:v>14.5</c:v>
                </c:pt>
                <c:pt idx="2983">
                  <c:v>14.2</c:v>
                </c:pt>
                <c:pt idx="2984">
                  <c:v>14.4</c:v>
                </c:pt>
                <c:pt idx="2985">
                  <c:v>14.2</c:v>
                </c:pt>
                <c:pt idx="2986">
                  <c:v>14</c:v>
                </c:pt>
                <c:pt idx="2987">
                  <c:v>14</c:v>
                </c:pt>
                <c:pt idx="2988">
                  <c:v>14.2</c:v>
                </c:pt>
                <c:pt idx="2989">
                  <c:v>14</c:v>
                </c:pt>
                <c:pt idx="2990">
                  <c:v>13.9</c:v>
                </c:pt>
                <c:pt idx="2991">
                  <c:v>13.9</c:v>
                </c:pt>
                <c:pt idx="2992">
                  <c:v>13.8</c:v>
                </c:pt>
                <c:pt idx="2993">
                  <c:v>13.7</c:v>
                </c:pt>
                <c:pt idx="2994">
                  <c:v>13.7</c:v>
                </c:pt>
                <c:pt idx="2995">
                  <c:v>13.7</c:v>
                </c:pt>
                <c:pt idx="2996">
                  <c:v>13.7</c:v>
                </c:pt>
                <c:pt idx="2997">
                  <c:v>13.8</c:v>
                </c:pt>
                <c:pt idx="2998">
                  <c:v>13.7</c:v>
                </c:pt>
                <c:pt idx="2999">
                  <c:v>13.6</c:v>
                </c:pt>
                <c:pt idx="3000">
                  <c:v>13.6</c:v>
                </c:pt>
                <c:pt idx="3001">
                  <c:v>12.7</c:v>
                </c:pt>
                <c:pt idx="3002">
                  <c:v>12.4</c:v>
                </c:pt>
                <c:pt idx="3003">
                  <c:v>12.1</c:v>
                </c:pt>
                <c:pt idx="3004">
                  <c:v>11.8</c:v>
                </c:pt>
                <c:pt idx="3005">
                  <c:v>11.5</c:v>
                </c:pt>
                <c:pt idx="3006">
                  <c:v>11.3</c:v>
                </c:pt>
                <c:pt idx="3007">
                  <c:v>11.1</c:v>
                </c:pt>
                <c:pt idx="3008">
                  <c:v>11</c:v>
                </c:pt>
                <c:pt idx="3009">
                  <c:v>10.7</c:v>
                </c:pt>
                <c:pt idx="3010">
                  <c:v>10.5</c:v>
                </c:pt>
                <c:pt idx="3011">
                  <c:v>10.6</c:v>
                </c:pt>
                <c:pt idx="3012">
                  <c:v>10.4</c:v>
                </c:pt>
                <c:pt idx="3013">
                  <c:v>10.5</c:v>
                </c:pt>
                <c:pt idx="3014">
                  <c:v>10.5</c:v>
                </c:pt>
                <c:pt idx="3015">
                  <c:v>10.7</c:v>
                </c:pt>
                <c:pt idx="3016">
                  <c:v>10.2</c:v>
                </c:pt>
                <c:pt idx="3017">
                  <c:v>10</c:v>
                </c:pt>
                <c:pt idx="3018">
                  <c:v>10</c:v>
                </c:pt>
                <c:pt idx="3019">
                  <c:v>10.1</c:v>
                </c:pt>
                <c:pt idx="3020">
                  <c:v>9.9</c:v>
                </c:pt>
                <c:pt idx="3021">
                  <c:v>9.8</c:v>
                </c:pt>
                <c:pt idx="3022">
                  <c:v>9.7</c:v>
                </c:pt>
                <c:pt idx="3023">
                  <c:v>9.3</c:v>
                </c:pt>
                <c:pt idx="3024">
                  <c:v>9.2</c:v>
                </c:pt>
                <c:pt idx="3025">
                  <c:v>9</c:v>
                </c:pt>
                <c:pt idx="3026">
                  <c:v>8.8</c:v>
                </c:pt>
                <c:pt idx="3027">
                  <c:v>8.7</c:v>
                </c:pt>
                <c:pt idx="3028">
                  <c:v>8.4</c:v>
                </c:pt>
                <c:pt idx="3029">
                  <c:v>8.4</c:v>
                </c:pt>
                <c:pt idx="3030">
                  <c:v>8.5</c:v>
                </c:pt>
                <c:pt idx="3031">
                  <c:v>8.8</c:v>
                </c:pt>
                <c:pt idx="3032">
                  <c:v>8.8</c:v>
                </c:pt>
                <c:pt idx="3033">
                  <c:v>8.8</c:v>
                </c:pt>
                <c:pt idx="3034">
                  <c:v>8.8</c:v>
                </c:pt>
                <c:pt idx="3035">
                  <c:v>8.7</c:v>
                </c:pt>
                <c:pt idx="3036">
                  <c:v>8.6</c:v>
                </c:pt>
                <c:pt idx="3037">
                  <c:v>8.5</c:v>
                </c:pt>
                <c:pt idx="3038">
                  <c:v>8.3</c:v>
                </c:pt>
                <c:pt idx="3039">
                  <c:v>8.4</c:v>
                </c:pt>
                <c:pt idx="3040">
                  <c:v>8.2</c:v>
                </c:pt>
                <c:pt idx="3041">
                  <c:v>8.1</c:v>
                </c:pt>
                <c:pt idx="3042">
                  <c:v>8.1</c:v>
                </c:pt>
                <c:pt idx="3043">
                  <c:v>8</c:v>
                </c:pt>
                <c:pt idx="3044">
                  <c:v>7.8</c:v>
                </c:pt>
                <c:pt idx="3045">
                  <c:v>7.7</c:v>
                </c:pt>
                <c:pt idx="3046">
                  <c:v>7.6</c:v>
                </c:pt>
                <c:pt idx="3047">
                  <c:v>7.5</c:v>
                </c:pt>
                <c:pt idx="3048">
                  <c:v>7.7</c:v>
                </c:pt>
                <c:pt idx="3049">
                  <c:v>8.1</c:v>
                </c:pt>
                <c:pt idx="3050">
                  <c:v>7.6</c:v>
                </c:pt>
                <c:pt idx="3051">
                  <c:v>7.6</c:v>
                </c:pt>
                <c:pt idx="3052">
                  <c:v>7.3</c:v>
                </c:pt>
                <c:pt idx="3053">
                  <c:v>7.2</c:v>
                </c:pt>
                <c:pt idx="3054">
                  <c:v>7.3</c:v>
                </c:pt>
                <c:pt idx="3055">
                  <c:v>7.8</c:v>
                </c:pt>
                <c:pt idx="3056">
                  <c:v>7.9</c:v>
                </c:pt>
                <c:pt idx="3057">
                  <c:v>8.5</c:v>
                </c:pt>
                <c:pt idx="3058">
                  <c:v>9.4</c:v>
                </c:pt>
                <c:pt idx="3059">
                  <c:v>9.7</c:v>
                </c:pt>
                <c:pt idx="3060">
                  <c:v>10.2</c:v>
                </c:pt>
                <c:pt idx="3061">
                  <c:v>11.1</c:v>
                </c:pt>
                <c:pt idx="3062">
                  <c:v>12.2</c:v>
                </c:pt>
                <c:pt idx="3063">
                  <c:v>12.8</c:v>
                </c:pt>
                <c:pt idx="3064">
                  <c:v>13.3</c:v>
                </c:pt>
                <c:pt idx="3065">
                  <c:v>13.3</c:v>
                </c:pt>
                <c:pt idx="3066">
                  <c:v>13.6</c:v>
                </c:pt>
                <c:pt idx="3067">
                  <c:v>14.3</c:v>
                </c:pt>
                <c:pt idx="3068">
                  <c:v>14.3</c:v>
                </c:pt>
                <c:pt idx="3069">
                  <c:v>14.7</c:v>
                </c:pt>
                <c:pt idx="3070">
                  <c:v>14.1</c:v>
                </c:pt>
                <c:pt idx="3071">
                  <c:v>14.6</c:v>
                </c:pt>
                <c:pt idx="3072">
                  <c:v>14.3</c:v>
                </c:pt>
                <c:pt idx="3073">
                  <c:v>14.8</c:v>
                </c:pt>
                <c:pt idx="3074">
                  <c:v>14.6</c:v>
                </c:pt>
                <c:pt idx="3075">
                  <c:v>14.6</c:v>
                </c:pt>
                <c:pt idx="3076">
                  <c:v>14.6</c:v>
                </c:pt>
                <c:pt idx="3077">
                  <c:v>14.8</c:v>
                </c:pt>
                <c:pt idx="3078">
                  <c:v>15.2</c:v>
                </c:pt>
                <c:pt idx="3079">
                  <c:v>15.4</c:v>
                </c:pt>
                <c:pt idx="3080">
                  <c:v>16.1</c:v>
                </c:pt>
                <c:pt idx="3081">
                  <c:v>16.2</c:v>
                </c:pt>
                <c:pt idx="3082">
                  <c:v>16.5</c:v>
                </c:pt>
                <c:pt idx="3083">
                  <c:v>16.2</c:v>
                </c:pt>
                <c:pt idx="3084">
                  <c:v>17.1</c:v>
                </c:pt>
                <c:pt idx="3085">
                  <c:v>17.1</c:v>
                </c:pt>
                <c:pt idx="3086">
                  <c:v>17.2</c:v>
                </c:pt>
                <c:pt idx="3087">
                  <c:v>17.3</c:v>
                </c:pt>
                <c:pt idx="3088">
                  <c:v>17.7</c:v>
                </c:pt>
                <c:pt idx="3089">
                  <c:v>18</c:v>
                </c:pt>
                <c:pt idx="3090">
                  <c:v>18.6</c:v>
                </c:pt>
                <c:pt idx="3091">
                  <c:v>18.5</c:v>
                </c:pt>
                <c:pt idx="3092">
                  <c:v>18.9</c:v>
                </c:pt>
                <c:pt idx="3093">
                  <c:v>19</c:v>
                </c:pt>
                <c:pt idx="3094">
                  <c:v>19</c:v>
                </c:pt>
                <c:pt idx="3095">
                  <c:v>18.6</c:v>
                </c:pt>
                <c:pt idx="3096">
                  <c:v>18.2</c:v>
                </c:pt>
                <c:pt idx="3097">
                  <c:v>18.6</c:v>
                </c:pt>
                <c:pt idx="3098">
                  <c:v>18.9</c:v>
                </c:pt>
                <c:pt idx="3099">
                  <c:v>19.2</c:v>
                </c:pt>
                <c:pt idx="3100">
                  <c:v>19.2</c:v>
                </c:pt>
                <c:pt idx="3101">
                  <c:v>18.8</c:v>
                </c:pt>
                <c:pt idx="3102">
                  <c:v>18.7</c:v>
                </c:pt>
                <c:pt idx="3103">
                  <c:v>18.5</c:v>
                </c:pt>
                <c:pt idx="3104">
                  <c:v>18.6</c:v>
                </c:pt>
                <c:pt idx="3105">
                  <c:v>18</c:v>
                </c:pt>
                <c:pt idx="3106">
                  <c:v>18</c:v>
                </c:pt>
                <c:pt idx="3107">
                  <c:v>18.4</c:v>
                </c:pt>
                <c:pt idx="3108">
                  <c:v>18.6</c:v>
                </c:pt>
                <c:pt idx="3109">
                  <c:v>18.9</c:v>
                </c:pt>
                <c:pt idx="3110">
                  <c:v>19.3</c:v>
                </c:pt>
                <c:pt idx="3111">
                  <c:v>19</c:v>
                </c:pt>
                <c:pt idx="3112">
                  <c:v>19.4</c:v>
                </c:pt>
                <c:pt idx="3113">
                  <c:v>19</c:v>
                </c:pt>
                <c:pt idx="3114">
                  <c:v>18.7</c:v>
                </c:pt>
                <c:pt idx="3115">
                  <c:v>18.6</c:v>
                </c:pt>
                <c:pt idx="3116">
                  <c:v>19.5</c:v>
                </c:pt>
                <c:pt idx="3117">
                  <c:v>19.6</c:v>
                </c:pt>
                <c:pt idx="3118">
                  <c:v>19.9</c:v>
                </c:pt>
                <c:pt idx="3119">
                  <c:v>20.3</c:v>
                </c:pt>
                <c:pt idx="3120">
                  <c:v>20.6</c:v>
                </c:pt>
                <c:pt idx="3121">
                  <c:v>20.5</c:v>
                </c:pt>
                <c:pt idx="3122">
                  <c:v>20.5</c:v>
                </c:pt>
                <c:pt idx="3123">
                  <c:v>20.7</c:v>
                </c:pt>
                <c:pt idx="3124">
                  <c:v>20.6</c:v>
                </c:pt>
                <c:pt idx="3125">
                  <c:v>20.7</c:v>
                </c:pt>
                <c:pt idx="3126">
                  <c:v>20.8</c:v>
                </c:pt>
                <c:pt idx="3127">
                  <c:v>20.4</c:v>
                </c:pt>
                <c:pt idx="3128">
                  <c:v>20.1</c:v>
                </c:pt>
                <c:pt idx="3129">
                  <c:v>19.9</c:v>
                </c:pt>
                <c:pt idx="3130">
                  <c:v>19.9</c:v>
                </c:pt>
                <c:pt idx="3131">
                  <c:v>19.3</c:v>
                </c:pt>
                <c:pt idx="3132">
                  <c:v>19.3</c:v>
                </c:pt>
                <c:pt idx="3133">
                  <c:v>18.9</c:v>
                </c:pt>
                <c:pt idx="3134">
                  <c:v>18.5</c:v>
                </c:pt>
                <c:pt idx="3135">
                  <c:v>18.5</c:v>
                </c:pt>
                <c:pt idx="3136">
                  <c:v>18.3</c:v>
                </c:pt>
                <c:pt idx="3137">
                  <c:v>18.2</c:v>
                </c:pt>
                <c:pt idx="3138">
                  <c:v>17.8</c:v>
                </c:pt>
                <c:pt idx="3139">
                  <c:v>17.6</c:v>
                </c:pt>
                <c:pt idx="3140">
                  <c:v>17.6</c:v>
                </c:pt>
                <c:pt idx="3141">
                  <c:v>17.3</c:v>
                </c:pt>
                <c:pt idx="3142">
                  <c:v>16.9</c:v>
                </c:pt>
                <c:pt idx="3143">
                  <c:v>16.6</c:v>
                </c:pt>
                <c:pt idx="3144">
                  <c:v>16.4</c:v>
                </c:pt>
                <c:pt idx="3145">
                  <c:v>16.1</c:v>
                </c:pt>
                <c:pt idx="3146">
                  <c:v>16.1</c:v>
                </c:pt>
                <c:pt idx="3147">
                  <c:v>16.2</c:v>
                </c:pt>
                <c:pt idx="3148">
                  <c:v>15.7</c:v>
                </c:pt>
                <c:pt idx="3149">
                  <c:v>15.5</c:v>
                </c:pt>
                <c:pt idx="3150">
                  <c:v>15.2</c:v>
                </c:pt>
                <c:pt idx="3151">
                  <c:v>14.8</c:v>
                </c:pt>
                <c:pt idx="3152">
                  <c:v>14.7</c:v>
                </c:pt>
                <c:pt idx="3153">
                  <c:v>14.4</c:v>
                </c:pt>
                <c:pt idx="3154">
                  <c:v>14.4</c:v>
                </c:pt>
                <c:pt idx="3155">
                  <c:v>14.8</c:v>
                </c:pt>
                <c:pt idx="3156">
                  <c:v>15.1</c:v>
                </c:pt>
                <c:pt idx="3157">
                  <c:v>16.1</c:v>
                </c:pt>
                <c:pt idx="3158">
                  <c:v>19.2</c:v>
                </c:pt>
                <c:pt idx="3159">
                  <c:v>19.7</c:v>
                </c:pt>
                <c:pt idx="3160">
                  <c:v>20.2</c:v>
                </c:pt>
                <c:pt idx="3161">
                  <c:v>20.4</c:v>
                </c:pt>
                <c:pt idx="3162">
                  <c:v>20.6</c:v>
                </c:pt>
                <c:pt idx="3163">
                  <c:v>20.5</c:v>
                </c:pt>
                <c:pt idx="3164">
                  <c:v>21</c:v>
                </c:pt>
                <c:pt idx="3165">
                  <c:v>21</c:v>
                </c:pt>
                <c:pt idx="3166">
                  <c:v>21.2</c:v>
                </c:pt>
                <c:pt idx="3167">
                  <c:v>21.1</c:v>
                </c:pt>
                <c:pt idx="3168">
                  <c:v>21</c:v>
                </c:pt>
                <c:pt idx="3169">
                  <c:v>20.3</c:v>
                </c:pt>
                <c:pt idx="3170">
                  <c:v>20.2</c:v>
                </c:pt>
                <c:pt idx="3171">
                  <c:v>20.6</c:v>
                </c:pt>
                <c:pt idx="3172">
                  <c:v>20.9</c:v>
                </c:pt>
                <c:pt idx="3173">
                  <c:v>20.2</c:v>
                </c:pt>
                <c:pt idx="3174">
                  <c:v>20.2</c:v>
                </c:pt>
                <c:pt idx="3175">
                  <c:v>20.2</c:v>
                </c:pt>
                <c:pt idx="3176">
                  <c:v>19.8</c:v>
                </c:pt>
                <c:pt idx="3177">
                  <c:v>19.4</c:v>
                </c:pt>
                <c:pt idx="3178">
                  <c:v>19</c:v>
                </c:pt>
                <c:pt idx="3179">
                  <c:v>19.2</c:v>
                </c:pt>
                <c:pt idx="3180">
                  <c:v>18.4</c:v>
                </c:pt>
                <c:pt idx="3181">
                  <c:v>18.5</c:v>
                </c:pt>
                <c:pt idx="3182">
                  <c:v>19.1</c:v>
                </c:pt>
                <c:pt idx="3183">
                  <c:v>18.9</c:v>
                </c:pt>
                <c:pt idx="3184">
                  <c:v>18.1</c:v>
                </c:pt>
                <c:pt idx="3185">
                  <c:v>18.4</c:v>
                </c:pt>
                <c:pt idx="3186">
                  <c:v>18.2</c:v>
                </c:pt>
                <c:pt idx="3187">
                  <c:v>17.2</c:v>
                </c:pt>
                <c:pt idx="3188">
                  <c:v>16.6</c:v>
                </c:pt>
                <c:pt idx="3189">
                  <c:v>16.9</c:v>
                </c:pt>
                <c:pt idx="3190">
                  <c:v>15.9</c:v>
                </c:pt>
                <c:pt idx="3191">
                  <c:v>15.5</c:v>
                </c:pt>
                <c:pt idx="3192">
                  <c:v>16.4</c:v>
                </c:pt>
                <c:pt idx="3193">
                  <c:v>17</c:v>
                </c:pt>
                <c:pt idx="3194">
                  <c:v>16.9</c:v>
                </c:pt>
                <c:pt idx="3195">
                  <c:v>16.1</c:v>
                </c:pt>
                <c:pt idx="3196">
                  <c:v>15.8</c:v>
                </c:pt>
                <c:pt idx="3197">
                  <c:v>15.9</c:v>
                </c:pt>
                <c:pt idx="3198">
                  <c:v>16.2</c:v>
                </c:pt>
                <c:pt idx="3199">
                  <c:v>16.9</c:v>
                </c:pt>
                <c:pt idx="3200">
                  <c:v>17.4</c:v>
                </c:pt>
                <c:pt idx="3201">
                  <c:v>18.1</c:v>
                </c:pt>
                <c:pt idx="3202">
                  <c:v>18.8</c:v>
                </c:pt>
                <c:pt idx="3203">
                  <c:v>19</c:v>
                </c:pt>
                <c:pt idx="3204">
                  <c:v>19.9</c:v>
                </c:pt>
                <c:pt idx="3205">
                  <c:v>20.7</c:v>
                </c:pt>
                <c:pt idx="3206">
                  <c:v>20.7</c:v>
                </c:pt>
                <c:pt idx="3207">
                  <c:v>22.2</c:v>
                </c:pt>
                <c:pt idx="3208">
                  <c:v>22.1</c:v>
                </c:pt>
                <c:pt idx="3209">
                  <c:v>22.2</c:v>
                </c:pt>
                <c:pt idx="3210">
                  <c:v>21.4</c:v>
                </c:pt>
                <c:pt idx="3211">
                  <c:v>22.4</c:v>
                </c:pt>
                <c:pt idx="3212">
                  <c:v>21.8</c:v>
                </c:pt>
                <c:pt idx="3213">
                  <c:v>21.5</c:v>
                </c:pt>
                <c:pt idx="3214">
                  <c:v>21.5</c:v>
                </c:pt>
                <c:pt idx="3215">
                  <c:v>20.9</c:v>
                </c:pt>
                <c:pt idx="3216">
                  <c:v>20.9</c:v>
                </c:pt>
                <c:pt idx="3217">
                  <c:v>22.5</c:v>
                </c:pt>
                <c:pt idx="3218">
                  <c:v>22.3</c:v>
                </c:pt>
                <c:pt idx="3219">
                  <c:v>22.3</c:v>
                </c:pt>
                <c:pt idx="3220">
                  <c:v>22.2</c:v>
                </c:pt>
                <c:pt idx="3221">
                  <c:v>23</c:v>
                </c:pt>
                <c:pt idx="3222">
                  <c:v>23</c:v>
                </c:pt>
                <c:pt idx="3223">
                  <c:v>22.4</c:v>
                </c:pt>
                <c:pt idx="3224">
                  <c:v>22.2</c:v>
                </c:pt>
                <c:pt idx="3225">
                  <c:v>22.7</c:v>
                </c:pt>
                <c:pt idx="3226">
                  <c:v>22.9</c:v>
                </c:pt>
                <c:pt idx="3227">
                  <c:v>23.1</c:v>
                </c:pt>
                <c:pt idx="3228">
                  <c:v>22.8</c:v>
                </c:pt>
                <c:pt idx="3229">
                  <c:v>22.8</c:v>
                </c:pt>
                <c:pt idx="3230">
                  <c:v>22.4</c:v>
                </c:pt>
                <c:pt idx="3231">
                  <c:v>21.5</c:v>
                </c:pt>
                <c:pt idx="3232">
                  <c:v>21.2</c:v>
                </c:pt>
                <c:pt idx="3233">
                  <c:v>21.3</c:v>
                </c:pt>
                <c:pt idx="3234">
                  <c:v>21.1</c:v>
                </c:pt>
                <c:pt idx="3235">
                  <c:v>21.2</c:v>
                </c:pt>
                <c:pt idx="3236">
                  <c:v>21</c:v>
                </c:pt>
                <c:pt idx="3237">
                  <c:v>21</c:v>
                </c:pt>
                <c:pt idx="3238">
                  <c:v>21.6</c:v>
                </c:pt>
                <c:pt idx="3239">
                  <c:v>21.7</c:v>
                </c:pt>
                <c:pt idx="3240">
                  <c:v>21.8</c:v>
                </c:pt>
                <c:pt idx="3241">
                  <c:v>21.9</c:v>
                </c:pt>
                <c:pt idx="3242">
                  <c:v>22.2</c:v>
                </c:pt>
                <c:pt idx="3243">
                  <c:v>21.8</c:v>
                </c:pt>
                <c:pt idx="3244">
                  <c:v>21.5</c:v>
                </c:pt>
                <c:pt idx="3245">
                  <c:v>21.7</c:v>
                </c:pt>
                <c:pt idx="3246">
                  <c:v>21.5</c:v>
                </c:pt>
                <c:pt idx="3247">
                  <c:v>21.5</c:v>
                </c:pt>
                <c:pt idx="3248">
                  <c:v>21.3</c:v>
                </c:pt>
                <c:pt idx="3249">
                  <c:v>21.4</c:v>
                </c:pt>
                <c:pt idx="3250">
                  <c:v>21.5</c:v>
                </c:pt>
                <c:pt idx="3251">
                  <c:v>21.5</c:v>
                </c:pt>
                <c:pt idx="3252">
                  <c:v>21.6</c:v>
                </c:pt>
                <c:pt idx="3253">
                  <c:v>21.7</c:v>
                </c:pt>
                <c:pt idx="3254">
                  <c:v>21.5</c:v>
                </c:pt>
                <c:pt idx="3255">
                  <c:v>21.9</c:v>
                </c:pt>
                <c:pt idx="3256">
                  <c:v>22.3</c:v>
                </c:pt>
                <c:pt idx="3257">
                  <c:v>22.3</c:v>
                </c:pt>
                <c:pt idx="3258">
                  <c:v>22.6</c:v>
                </c:pt>
                <c:pt idx="3259">
                  <c:v>22.8</c:v>
                </c:pt>
                <c:pt idx="3260">
                  <c:v>22.8</c:v>
                </c:pt>
                <c:pt idx="3261">
                  <c:v>22.7</c:v>
                </c:pt>
                <c:pt idx="3262">
                  <c:v>22.4</c:v>
                </c:pt>
                <c:pt idx="3263">
                  <c:v>22.6</c:v>
                </c:pt>
                <c:pt idx="3264">
                  <c:v>22.7</c:v>
                </c:pt>
                <c:pt idx="3265">
                  <c:v>22.7</c:v>
                </c:pt>
                <c:pt idx="3266">
                  <c:v>22.7</c:v>
                </c:pt>
                <c:pt idx="3267">
                  <c:v>22.6</c:v>
                </c:pt>
                <c:pt idx="3268">
                  <c:v>22.5</c:v>
                </c:pt>
                <c:pt idx="3269">
                  <c:v>22.3</c:v>
                </c:pt>
                <c:pt idx="3270">
                  <c:v>22.2</c:v>
                </c:pt>
                <c:pt idx="3271">
                  <c:v>22</c:v>
                </c:pt>
                <c:pt idx="3272">
                  <c:v>21.7</c:v>
                </c:pt>
                <c:pt idx="3273">
                  <c:v>21.7</c:v>
                </c:pt>
                <c:pt idx="3274">
                  <c:v>21.7</c:v>
                </c:pt>
                <c:pt idx="3275">
                  <c:v>21.4</c:v>
                </c:pt>
                <c:pt idx="3276">
                  <c:v>21.1</c:v>
                </c:pt>
                <c:pt idx="3277">
                  <c:v>20.9</c:v>
                </c:pt>
                <c:pt idx="3278">
                  <c:v>20.5</c:v>
                </c:pt>
                <c:pt idx="3279">
                  <c:v>20.2</c:v>
                </c:pt>
                <c:pt idx="3280">
                  <c:v>20.2</c:v>
                </c:pt>
                <c:pt idx="3281">
                  <c:v>20.3</c:v>
                </c:pt>
                <c:pt idx="3282">
                  <c:v>20.4</c:v>
                </c:pt>
                <c:pt idx="3283">
                  <c:v>20.4</c:v>
                </c:pt>
                <c:pt idx="3284">
                  <c:v>20.2</c:v>
                </c:pt>
                <c:pt idx="3285">
                  <c:v>20.1</c:v>
                </c:pt>
                <c:pt idx="3286">
                  <c:v>19.8</c:v>
                </c:pt>
                <c:pt idx="3287">
                  <c:v>19.7</c:v>
                </c:pt>
                <c:pt idx="3288">
                  <c:v>19.6</c:v>
                </c:pt>
                <c:pt idx="3289">
                  <c:v>19.5</c:v>
                </c:pt>
                <c:pt idx="3290">
                  <c:v>19.1</c:v>
                </c:pt>
                <c:pt idx="3291">
                  <c:v>19.1</c:v>
                </c:pt>
                <c:pt idx="3292">
                  <c:v>19.2</c:v>
                </c:pt>
                <c:pt idx="3293">
                  <c:v>19</c:v>
                </c:pt>
                <c:pt idx="3294">
                  <c:v>18.5</c:v>
                </c:pt>
                <c:pt idx="3295">
                  <c:v>18.3</c:v>
                </c:pt>
                <c:pt idx="3296">
                  <c:v>18.3</c:v>
                </c:pt>
                <c:pt idx="3297">
                  <c:v>18.1</c:v>
                </c:pt>
                <c:pt idx="3298">
                  <c:v>18.1</c:v>
                </c:pt>
                <c:pt idx="3299">
                  <c:v>18.2</c:v>
                </c:pt>
                <c:pt idx="3300">
                  <c:v>18</c:v>
                </c:pt>
                <c:pt idx="3301">
                  <c:v>18</c:v>
                </c:pt>
                <c:pt idx="3302">
                  <c:v>18.1</c:v>
                </c:pt>
                <c:pt idx="3303">
                  <c:v>17.8</c:v>
                </c:pt>
                <c:pt idx="3304">
                  <c:v>18</c:v>
                </c:pt>
                <c:pt idx="3305">
                  <c:v>18</c:v>
                </c:pt>
                <c:pt idx="3306">
                  <c:v>17.7</c:v>
                </c:pt>
                <c:pt idx="3307">
                  <c:v>17.8</c:v>
                </c:pt>
                <c:pt idx="3308">
                  <c:v>17.9</c:v>
                </c:pt>
                <c:pt idx="3309">
                  <c:v>18.1</c:v>
                </c:pt>
                <c:pt idx="3310">
                  <c:v>18.1</c:v>
                </c:pt>
                <c:pt idx="3311">
                  <c:v>18.1</c:v>
                </c:pt>
                <c:pt idx="3312">
                  <c:v>18.2</c:v>
                </c:pt>
                <c:pt idx="3313">
                  <c:v>18.5</c:v>
                </c:pt>
                <c:pt idx="3314">
                  <c:v>18.9</c:v>
                </c:pt>
                <c:pt idx="3315">
                  <c:v>18.7</c:v>
                </c:pt>
                <c:pt idx="3316">
                  <c:v>18.7</c:v>
                </c:pt>
                <c:pt idx="3317">
                  <c:v>18.8</c:v>
                </c:pt>
                <c:pt idx="3318">
                  <c:v>18.7</c:v>
                </c:pt>
                <c:pt idx="3319">
                  <c:v>18.5</c:v>
                </c:pt>
                <c:pt idx="3320">
                  <c:v>18.7</c:v>
                </c:pt>
                <c:pt idx="3321">
                  <c:v>19.1</c:v>
                </c:pt>
                <c:pt idx="3322">
                  <c:v>19</c:v>
                </c:pt>
                <c:pt idx="3323">
                  <c:v>19.1</c:v>
                </c:pt>
                <c:pt idx="3324">
                  <c:v>18.9</c:v>
                </c:pt>
                <c:pt idx="3325">
                  <c:v>18.8</c:v>
                </c:pt>
                <c:pt idx="3326">
                  <c:v>17.9</c:v>
                </c:pt>
                <c:pt idx="3327">
                  <c:v>18.4</c:v>
                </c:pt>
                <c:pt idx="3328">
                  <c:v>18.4</c:v>
                </c:pt>
                <c:pt idx="3329">
                  <c:v>18.8</c:v>
                </c:pt>
                <c:pt idx="3330">
                  <c:v>19.6</c:v>
                </c:pt>
                <c:pt idx="3331">
                  <c:v>20.3</c:v>
                </c:pt>
                <c:pt idx="3332">
                  <c:v>20.5</c:v>
                </c:pt>
                <c:pt idx="3333">
                  <c:v>20.5</c:v>
                </c:pt>
                <c:pt idx="3334">
                  <c:v>20.5</c:v>
                </c:pt>
                <c:pt idx="3335">
                  <c:v>20.6</c:v>
                </c:pt>
                <c:pt idx="3336">
                  <c:v>20</c:v>
                </c:pt>
                <c:pt idx="3337">
                  <c:v>19.9</c:v>
                </c:pt>
                <c:pt idx="3338">
                  <c:v>20.4</c:v>
                </c:pt>
                <c:pt idx="3339">
                  <c:v>20.6</c:v>
                </c:pt>
                <c:pt idx="3340">
                  <c:v>20.7</c:v>
                </c:pt>
                <c:pt idx="3341">
                  <c:v>21.2</c:v>
                </c:pt>
                <c:pt idx="3342">
                  <c:v>21.2</c:v>
                </c:pt>
                <c:pt idx="3343">
                  <c:v>21</c:v>
                </c:pt>
                <c:pt idx="3344">
                  <c:v>21</c:v>
                </c:pt>
                <c:pt idx="3345">
                  <c:v>21.2</c:v>
                </c:pt>
                <c:pt idx="3346">
                  <c:v>20.5</c:v>
                </c:pt>
                <c:pt idx="3347">
                  <c:v>20.5</c:v>
                </c:pt>
                <c:pt idx="3348">
                  <c:v>20.6</c:v>
                </c:pt>
                <c:pt idx="3349">
                  <c:v>21</c:v>
                </c:pt>
                <c:pt idx="3350">
                  <c:v>20.9</c:v>
                </c:pt>
                <c:pt idx="3351">
                  <c:v>21.1</c:v>
                </c:pt>
                <c:pt idx="3352">
                  <c:v>20.8</c:v>
                </c:pt>
                <c:pt idx="3353">
                  <c:v>20.5</c:v>
                </c:pt>
                <c:pt idx="3354">
                  <c:v>20.5</c:v>
                </c:pt>
                <c:pt idx="3355">
                  <c:v>20.6</c:v>
                </c:pt>
                <c:pt idx="3356">
                  <c:v>20.6</c:v>
                </c:pt>
                <c:pt idx="3357">
                  <c:v>20.8</c:v>
                </c:pt>
                <c:pt idx="3358">
                  <c:v>20.5</c:v>
                </c:pt>
                <c:pt idx="3359">
                  <c:v>20.4</c:v>
                </c:pt>
                <c:pt idx="3360">
                  <c:v>20.4</c:v>
                </c:pt>
                <c:pt idx="3361">
                  <c:v>20.4</c:v>
                </c:pt>
                <c:pt idx="3362">
                  <c:v>20.9</c:v>
                </c:pt>
                <c:pt idx="3363">
                  <c:v>20.6</c:v>
                </c:pt>
                <c:pt idx="3364">
                  <c:v>20.4</c:v>
                </c:pt>
                <c:pt idx="3365">
                  <c:v>20.3</c:v>
                </c:pt>
                <c:pt idx="3366">
                  <c:v>20.1</c:v>
                </c:pt>
                <c:pt idx="3367">
                  <c:v>20.1</c:v>
                </c:pt>
                <c:pt idx="3368">
                  <c:v>20</c:v>
                </c:pt>
                <c:pt idx="3369">
                  <c:v>19.5</c:v>
                </c:pt>
                <c:pt idx="3370">
                  <c:v>19.3</c:v>
                </c:pt>
                <c:pt idx="3371">
                  <c:v>18.9</c:v>
                </c:pt>
                <c:pt idx="3372">
                  <c:v>18.6</c:v>
                </c:pt>
                <c:pt idx="3373">
                  <c:v>18.3</c:v>
                </c:pt>
                <c:pt idx="3374">
                  <c:v>18.1</c:v>
                </c:pt>
                <c:pt idx="3375">
                  <c:v>17.9</c:v>
                </c:pt>
                <c:pt idx="3376">
                  <c:v>17.9</c:v>
                </c:pt>
                <c:pt idx="3377">
                  <c:v>17.8</c:v>
                </c:pt>
                <c:pt idx="3378">
                  <c:v>17.7</c:v>
                </c:pt>
                <c:pt idx="3379">
                  <c:v>17.6</c:v>
                </c:pt>
                <c:pt idx="3380">
                  <c:v>17.5</c:v>
                </c:pt>
                <c:pt idx="3381">
                  <c:v>17.3</c:v>
                </c:pt>
                <c:pt idx="3382">
                  <c:v>17.3</c:v>
                </c:pt>
                <c:pt idx="3383">
                  <c:v>17.3</c:v>
                </c:pt>
                <c:pt idx="3384">
                  <c:v>17.3</c:v>
                </c:pt>
                <c:pt idx="3385">
                  <c:v>17.3</c:v>
                </c:pt>
                <c:pt idx="3386">
                  <c:v>17.2</c:v>
                </c:pt>
                <c:pt idx="3387">
                  <c:v>17.1</c:v>
                </c:pt>
                <c:pt idx="3388">
                  <c:v>17</c:v>
                </c:pt>
                <c:pt idx="3389">
                  <c:v>17.1</c:v>
                </c:pt>
                <c:pt idx="3390">
                  <c:v>16.8</c:v>
                </c:pt>
                <c:pt idx="3391">
                  <c:v>16.6</c:v>
                </c:pt>
                <c:pt idx="3392">
                  <c:v>16.5</c:v>
                </c:pt>
                <c:pt idx="3393">
                  <c:v>16.3</c:v>
                </c:pt>
                <c:pt idx="3394">
                  <c:v>16.3</c:v>
                </c:pt>
                <c:pt idx="3395">
                  <c:v>16.1</c:v>
                </c:pt>
                <c:pt idx="3396">
                  <c:v>16.1</c:v>
                </c:pt>
                <c:pt idx="3397">
                  <c:v>16.1</c:v>
                </c:pt>
                <c:pt idx="3398">
                  <c:v>16</c:v>
                </c:pt>
                <c:pt idx="3399">
                  <c:v>15.8</c:v>
                </c:pt>
                <c:pt idx="3400">
                  <c:v>15.8</c:v>
                </c:pt>
                <c:pt idx="3401">
                  <c:v>15.6</c:v>
                </c:pt>
                <c:pt idx="3402">
                  <c:v>15.4</c:v>
                </c:pt>
                <c:pt idx="3403">
                  <c:v>15.3</c:v>
                </c:pt>
                <c:pt idx="3404">
                  <c:v>15.3</c:v>
                </c:pt>
                <c:pt idx="3405">
                  <c:v>15.4</c:v>
                </c:pt>
                <c:pt idx="3406">
                  <c:v>15.1</c:v>
                </c:pt>
                <c:pt idx="3407">
                  <c:v>15</c:v>
                </c:pt>
                <c:pt idx="3408">
                  <c:v>14.9</c:v>
                </c:pt>
                <c:pt idx="3409">
                  <c:v>14.8</c:v>
                </c:pt>
                <c:pt idx="3410">
                  <c:v>14.8</c:v>
                </c:pt>
                <c:pt idx="3411">
                  <c:v>14.9</c:v>
                </c:pt>
                <c:pt idx="3412">
                  <c:v>15</c:v>
                </c:pt>
                <c:pt idx="3413">
                  <c:v>14.8</c:v>
                </c:pt>
                <c:pt idx="3414">
                  <c:v>15</c:v>
                </c:pt>
                <c:pt idx="3415">
                  <c:v>14.8</c:v>
                </c:pt>
                <c:pt idx="3416">
                  <c:v>14.5</c:v>
                </c:pt>
                <c:pt idx="3417">
                  <c:v>14.8</c:v>
                </c:pt>
                <c:pt idx="3418">
                  <c:v>14.9</c:v>
                </c:pt>
                <c:pt idx="3419">
                  <c:v>15.1</c:v>
                </c:pt>
                <c:pt idx="3420">
                  <c:v>15</c:v>
                </c:pt>
                <c:pt idx="3421">
                  <c:v>15.3</c:v>
                </c:pt>
                <c:pt idx="3422">
                  <c:v>14.9</c:v>
                </c:pt>
                <c:pt idx="3423">
                  <c:v>14.8</c:v>
                </c:pt>
                <c:pt idx="3424">
                  <c:v>14.4</c:v>
                </c:pt>
                <c:pt idx="3425">
                  <c:v>14.3</c:v>
                </c:pt>
                <c:pt idx="3426">
                  <c:v>14.4</c:v>
                </c:pt>
                <c:pt idx="3427">
                  <c:v>14.2</c:v>
                </c:pt>
                <c:pt idx="3428">
                  <c:v>14.1</c:v>
                </c:pt>
                <c:pt idx="3429">
                  <c:v>14.1</c:v>
                </c:pt>
                <c:pt idx="3430">
                  <c:v>13.8</c:v>
                </c:pt>
                <c:pt idx="3431">
                  <c:v>13.9</c:v>
                </c:pt>
                <c:pt idx="3432">
                  <c:v>13.4</c:v>
                </c:pt>
                <c:pt idx="3433">
                  <c:v>13.5</c:v>
                </c:pt>
                <c:pt idx="3434">
                  <c:v>13.5</c:v>
                </c:pt>
                <c:pt idx="3435">
                  <c:v>13.5</c:v>
                </c:pt>
                <c:pt idx="3436">
                  <c:v>13.5</c:v>
                </c:pt>
                <c:pt idx="3437">
                  <c:v>13.6</c:v>
                </c:pt>
                <c:pt idx="3438">
                  <c:v>14</c:v>
                </c:pt>
                <c:pt idx="3439">
                  <c:v>14</c:v>
                </c:pt>
                <c:pt idx="3440">
                  <c:v>14.1</c:v>
                </c:pt>
                <c:pt idx="3441">
                  <c:v>14.2</c:v>
                </c:pt>
                <c:pt idx="3442">
                  <c:v>14.8</c:v>
                </c:pt>
                <c:pt idx="3443">
                  <c:v>14.2</c:v>
                </c:pt>
                <c:pt idx="3444">
                  <c:v>14</c:v>
                </c:pt>
                <c:pt idx="3445">
                  <c:v>13.9</c:v>
                </c:pt>
                <c:pt idx="3446">
                  <c:v>13.9</c:v>
                </c:pt>
                <c:pt idx="3447">
                  <c:v>14.2</c:v>
                </c:pt>
                <c:pt idx="3448">
                  <c:v>14</c:v>
                </c:pt>
                <c:pt idx="3449">
                  <c:v>13.5</c:v>
                </c:pt>
                <c:pt idx="3450">
                  <c:v>13.6</c:v>
                </c:pt>
                <c:pt idx="3451">
                  <c:v>13.7</c:v>
                </c:pt>
                <c:pt idx="3452">
                  <c:v>13.4</c:v>
                </c:pt>
                <c:pt idx="3453">
                  <c:v>13.6</c:v>
                </c:pt>
                <c:pt idx="3454">
                  <c:v>13.4</c:v>
                </c:pt>
                <c:pt idx="3455">
                  <c:v>13.5</c:v>
                </c:pt>
                <c:pt idx="3456">
                  <c:v>13.6</c:v>
                </c:pt>
                <c:pt idx="3457">
                  <c:v>13.7</c:v>
                </c:pt>
                <c:pt idx="3458">
                  <c:v>13.3</c:v>
                </c:pt>
                <c:pt idx="3459">
                  <c:v>13.4</c:v>
                </c:pt>
                <c:pt idx="3460">
                  <c:v>13.6</c:v>
                </c:pt>
                <c:pt idx="3461">
                  <c:v>13.6</c:v>
                </c:pt>
                <c:pt idx="3462">
                  <c:v>13.6</c:v>
                </c:pt>
                <c:pt idx="3463">
                  <c:v>13.5</c:v>
                </c:pt>
                <c:pt idx="3464">
                  <c:v>13.5</c:v>
                </c:pt>
                <c:pt idx="3465">
                  <c:v>13.3</c:v>
                </c:pt>
                <c:pt idx="3466">
                  <c:v>13.3</c:v>
                </c:pt>
                <c:pt idx="3467">
                  <c:v>13.3</c:v>
                </c:pt>
                <c:pt idx="3468">
                  <c:v>13.2</c:v>
                </c:pt>
                <c:pt idx="3469">
                  <c:v>13.3</c:v>
                </c:pt>
                <c:pt idx="3470">
                  <c:v>13.3</c:v>
                </c:pt>
                <c:pt idx="3471">
                  <c:v>13.1</c:v>
                </c:pt>
                <c:pt idx="3472">
                  <c:v>13.2</c:v>
                </c:pt>
                <c:pt idx="3473">
                  <c:v>13.3</c:v>
                </c:pt>
                <c:pt idx="3474">
                  <c:v>13.1</c:v>
                </c:pt>
                <c:pt idx="3475">
                  <c:v>13.1</c:v>
                </c:pt>
                <c:pt idx="3476">
                  <c:v>13.2</c:v>
                </c:pt>
                <c:pt idx="3477">
                  <c:v>13.2</c:v>
                </c:pt>
                <c:pt idx="3478">
                  <c:v>13.1</c:v>
                </c:pt>
                <c:pt idx="3479">
                  <c:v>13</c:v>
                </c:pt>
                <c:pt idx="3480">
                  <c:v>13.3</c:v>
                </c:pt>
                <c:pt idx="3481">
                  <c:v>13.3</c:v>
                </c:pt>
                <c:pt idx="3482">
                  <c:v>13.4</c:v>
                </c:pt>
                <c:pt idx="3483">
                  <c:v>13.3</c:v>
                </c:pt>
                <c:pt idx="3484">
                  <c:v>13.4</c:v>
                </c:pt>
                <c:pt idx="3485">
                  <c:v>13.6</c:v>
                </c:pt>
                <c:pt idx="3486">
                  <c:v>13.1</c:v>
                </c:pt>
                <c:pt idx="3487">
                  <c:v>13.2</c:v>
                </c:pt>
                <c:pt idx="3488">
                  <c:v>13</c:v>
                </c:pt>
                <c:pt idx="3489">
                  <c:v>13.2</c:v>
                </c:pt>
                <c:pt idx="3490">
                  <c:v>13.1</c:v>
                </c:pt>
                <c:pt idx="3491">
                  <c:v>13</c:v>
                </c:pt>
                <c:pt idx="3492">
                  <c:v>13</c:v>
                </c:pt>
                <c:pt idx="3493">
                  <c:v>12.9</c:v>
                </c:pt>
                <c:pt idx="3494">
                  <c:v>13</c:v>
                </c:pt>
                <c:pt idx="3495">
                  <c:v>13.1</c:v>
                </c:pt>
                <c:pt idx="3496">
                  <c:v>12.8</c:v>
                </c:pt>
                <c:pt idx="3497">
                  <c:v>12.7</c:v>
                </c:pt>
                <c:pt idx="3498">
                  <c:v>12.7</c:v>
                </c:pt>
                <c:pt idx="3499">
                  <c:v>12.8</c:v>
                </c:pt>
                <c:pt idx="3500">
                  <c:v>13</c:v>
                </c:pt>
                <c:pt idx="3501">
                  <c:v>12.8</c:v>
                </c:pt>
                <c:pt idx="3502">
                  <c:v>12.9</c:v>
                </c:pt>
                <c:pt idx="3503">
                  <c:v>13</c:v>
                </c:pt>
                <c:pt idx="3504">
                  <c:v>13.2</c:v>
                </c:pt>
                <c:pt idx="3505">
                  <c:v>13.3</c:v>
                </c:pt>
                <c:pt idx="3506">
                  <c:v>13.3</c:v>
                </c:pt>
                <c:pt idx="3507">
                  <c:v>13.2</c:v>
                </c:pt>
                <c:pt idx="3508">
                  <c:v>13.2</c:v>
                </c:pt>
                <c:pt idx="3509">
                  <c:v>13.2</c:v>
                </c:pt>
                <c:pt idx="3510">
                  <c:v>13.6</c:v>
                </c:pt>
                <c:pt idx="3511">
                  <c:v>13.5</c:v>
                </c:pt>
                <c:pt idx="3512">
                  <c:v>13.8</c:v>
                </c:pt>
                <c:pt idx="3513">
                  <c:v>14.5</c:v>
                </c:pt>
                <c:pt idx="3514">
                  <c:v>14</c:v>
                </c:pt>
                <c:pt idx="3515">
                  <c:v>14.3</c:v>
                </c:pt>
                <c:pt idx="3516">
                  <c:v>14.3</c:v>
                </c:pt>
                <c:pt idx="3517">
                  <c:v>13.9</c:v>
                </c:pt>
                <c:pt idx="3518">
                  <c:v>14.2</c:v>
                </c:pt>
                <c:pt idx="3519">
                  <c:v>13.9</c:v>
                </c:pt>
                <c:pt idx="3520">
                  <c:v>13.7</c:v>
                </c:pt>
                <c:pt idx="3521">
                  <c:v>14</c:v>
                </c:pt>
                <c:pt idx="3522">
                  <c:v>14</c:v>
                </c:pt>
                <c:pt idx="3523">
                  <c:v>14.2</c:v>
                </c:pt>
                <c:pt idx="3524">
                  <c:v>14.3</c:v>
                </c:pt>
                <c:pt idx="3525">
                  <c:v>14</c:v>
                </c:pt>
                <c:pt idx="3526">
                  <c:v>13.9</c:v>
                </c:pt>
                <c:pt idx="3527">
                  <c:v>14.3</c:v>
                </c:pt>
                <c:pt idx="3528">
                  <c:v>14.1</c:v>
                </c:pt>
                <c:pt idx="3529">
                  <c:v>13.7</c:v>
                </c:pt>
                <c:pt idx="3530">
                  <c:v>14</c:v>
                </c:pt>
                <c:pt idx="3531">
                  <c:v>13.9</c:v>
                </c:pt>
                <c:pt idx="3532">
                  <c:v>14.5</c:v>
                </c:pt>
                <c:pt idx="3533">
                  <c:v>13.9</c:v>
                </c:pt>
                <c:pt idx="3534">
                  <c:v>13.8</c:v>
                </c:pt>
                <c:pt idx="3535">
                  <c:v>13.9</c:v>
                </c:pt>
                <c:pt idx="3536">
                  <c:v>13.9</c:v>
                </c:pt>
                <c:pt idx="3537">
                  <c:v>14.6</c:v>
                </c:pt>
                <c:pt idx="3538">
                  <c:v>13.9</c:v>
                </c:pt>
                <c:pt idx="3539">
                  <c:v>14</c:v>
                </c:pt>
                <c:pt idx="3540">
                  <c:v>13.8</c:v>
                </c:pt>
                <c:pt idx="3541">
                  <c:v>13.8</c:v>
                </c:pt>
                <c:pt idx="3542">
                  <c:v>14</c:v>
                </c:pt>
                <c:pt idx="3543">
                  <c:v>13.9</c:v>
                </c:pt>
                <c:pt idx="3544">
                  <c:v>14.3</c:v>
                </c:pt>
                <c:pt idx="3545">
                  <c:v>14.2</c:v>
                </c:pt>
                <c:pt idx="3546">
                  <c:v>14.4</c:v>
                </c:pt>
                <c:pt idx="3547">
                  <c:v>14.2</c:v>
                </c:pt>
                <c:pt idx="3548">
                  <c:v>14.2</c:v>
                </c:pt>
                <c:pt idx="3549">
                  <c:v>13.9</c:v>
                </c:pt>
                <c:pt idx="3550">
                  <c:v>13.8</c:v>
                </c:pt>
                <c:pt idx="3551">
                  <c:v>14.2</c:v>
                </c:pt>
                <c:pt idx="3552">
                  <c:v>14.1</c:v>
                </c:pt>
                <c:pt idx="3553">
                  <c:v>13.9</c:v>
                </c:pt>
                <c:pt idx="3554">
                  <c:v>13.8</c:v>
                </c:pt>
                <c:pt idx="3555">
                  <c:v>13.5</c:v>
                </c:pt>
                <c:pt idx="3556">
                  <c:v>13.8</c:v>
                </c:pt>
                <c:pt idx="3557">
                  <c:v>13.5</c:v>
                </c:pt>
                <c:pt idx="3558">
                  <c:v>13.5</c:v>
                </c:pt>
                <c:pt idx="3559">
                  <c:v>13.3</c:v>
                </c:pt>
                <c:pt idx="3560">
                  <c:v>13.6</c:v>
                </c:pt>
                <c:pt idx="3561">
                  <c:v>13.3</c:v>
                </c:pt>
                <c:pt idx="3562">
                  <c:v>13.6</c:v>
                </c:pt>
                <c:pt idx="3563">
                  <c:v>13.4</c:v>
                </c:pt>
                <c:pt idx="3564">
                  <c:v>13.4</c:v>
                </c:pt>
                <c:pt idx="3565">
                  <c:v>13.4</c:v>
                </c:pt>
                <c:pt idx="3566">
                  <c:v>13.1</c:v>
                </c:pt>
                <c:pt idx="3567">
                  <c:v>13.2</c:v>
                </c:pt>
                <c:pt idx="3568">
                  <c:v>12.8</c:v>
                </c:pt>
                <c:pt idx="3569">
                  <c:v>13.1</c:v>
                </c:pt>
                <c:pt idx="3570">
                  <c:v>13</c:v>
                </c:pt>
                <c:pt idx="3571">
                  <c:v>12.6</c:v>
                </c:pt>
                <c:pt idx="3572">
                  <c:v>12.4</c:v>
                </c:pt>
                <c:pt idx="3573">
                  <c:v>12.3</c:v>
                </c:pt>
                <c:pt idx="3574">
                  <c:v>11.6</c:v>
                </c:pt>
                <c:pt idx="3575">
                  <c:v>11.3</c:v>
                </c:pt>
                <c:pt idx="3576">
                  <c:v>11</c:v>
                </c:pt>
                <c:pt idx="3577">
                  <c:v>10.7</c:v>
                </c:pt>
                <c:pt idx="3578">
                  <c:v>10.4</c:v>
                </c:pt>
                <c:pt idx="3579">
                  <c:v>10.2</c:v>
                </c:pt>
                <c:pt idx="3580">
                  <c:v>10</c:v>
                </c:pt>
                <c:pt idx="3581">
                  <c:v>9.9</c:v>
                </c:pt>
                <c:pt idx="3582">
                  <c:v>9.9</c:v>
                </c:pt>
                <c:pt idx="3583">
                  <c:v>9.6</c:v>
                </c:pt>
                <c:pt idx="3584">
                  <c:v>9.5</c:v>
                </c:pt>
                <c:pt idx="3585">
                  <c:v>9.3</c:v>
                </c:pt>
                <c:pt idx="3586">
                  <c:v>9.2</c:v>
                </c:pt>
                <c:pt idx="3587">
                  <c:v>9.1</c:v>
                </c:pt>
                <c:pt idx="3588">
                  <c:v>9.1</c:v>
                </c:pt>
                <c:pt idx="3589">
                  <c:v>9</c:v>
                </c:pt>
                <c:pt idx="3590">
                  <c:v>8.8</c:v>
                </c:pt>
                <c:pt idx="3591">
                  <c:v>8.8</c:v>
                </c:pt>
                <c:pt idx="3592">
                  <c:v>8.8</c:v>
                </c:pt>
                <c:pt idx="3593">
                  <c:v>8.9</c:v>
                </c:pt>
                <c:pt idx="3594">
                  <c:v>8.8</c:v>
                </c:pt>
                <c:pt idx="3595">
                  <c:v>8.5</c:v>
                </c:pt>
                <c:pt idx="3596">
                  <c:v>8.5</c:v>
                </c:pt>
                <c:pt idx="3597">
                  <c:v>8.5</c:v>
                </c:pt>
                <c:pt idx="3598">
                  <c:v>8.3</c:v>
                </c:pt>
                <c:pt idx="3599">
                  <c:v>8.3</c:v>
                </c:pt>
                <c:pt idx="3600">
                  <c:v>8.1</c:v>
                </c:pt>
                <c:pt idx="3601">
                  <c:v>8</c:v>
                </c:pt>
                <c:pt idx="3602">
                  <c:v>7.7</c:v>
                </c:pt>
                <c:pt idx="3603">
                  <c:v>7.6</c:v>
                </c:pt>
                <c:pt idx="3604">
                  <c:v>7.6</c:v>
                </c:pt>
                <c:pt idx="3605">
                  <c:v>7.6</c:v>
                </c:pt>
                <c:pt idx="3606">
                  <c:v>7.5</c:v>
                </c:pt>
                <c:pt idx="3607">
                  <c:v>7.6</c:v>
                </c:pt>
                <c:pt idx="3608">
                  <c:v>7.8</c:v>
                </c:pt>
                <c:pt idx="3609">
                  <c:v>7.8</c:v>
                </c:pt>
                <c:pt idx="3610">
                  <c:v>7.9</c:v>
                </c:pt>
                <c:pt idx="3611">
                  <c:v>8</c:v>
                </c:pt>
                <c:pt idx="3612">
                  <c:v>8</c:v>
                </c:pt>
                <c:pt idx="3613">
                  <c:v>7.9</c:v>
                </c:pt>
                <c:pt idx="3614">
                  <c:v>8</c:v>
                </c:pt>
                <c:pt idx="3615">
                  <c:v>7.9</c:v>
                </c:pt>
                <c:pt idx="3616">
                  <c:v>7.8</c:v>
                </c:pt>
                <c:pt idx="3617">
                  <c:v>7.9</c:v>
                </c:pt>
                <c:pt idx="3618">
                  <c:v>7.9</c:v>
                </c:pt>
                <c:pt idx="3619">
                  <c:v>7.7</c:v>
                </c:pt>
                <c:pt idx="3620">
                  <c:v>7.5</c:v>
                </c:pt>
                <c:pt idx="3621">
                  <c:v>7.5</c:v>
                </c:pt>
                <c:pt idx="3622">
                  <c:v>7.5</c:v>
                </c:pt>
                <c:pt idx="3623">
                  <c:v>7.3</c:v>
                </c:pt>
                <c:pt idx="3624">
                  <c:v>7.1</c:v>
                </c:pt>
                <c:pt idx="3625">
                  <c:v>6.9</c:v>
                </c:pt>
                <c:pt idx="3626">
                  <c:v>6.9</c:v>
                </c:pt>
                <c:pt idx="3627">
                  <c:v>6.9</c:v>
                </c:pt>
                <c:pt idx="3628">
                  <c:v>7</c:v>
                </c:pt>
                <c:pt idx="3629">
                  <c:v>7.2</c:v>
                </c:pt>
                <c:pt idx="3630">
                  <c:v>7.4</c:v>
                </c:pt>
                <c:pt idx="3631">
                  <c:v>7.7</c:v>
                </c:pt>
                <c:pt idx="3632">
                  <c:v>8.3</c:v>
                </c:pt>
                <c:pt idx="3633">
                  <c:v>8.7</c:v>
                </c:pt>
                <c:pt idx="3634">
                  <c:v>9.4</c:v>
                </c:pt>
                <c:pt idx="3635">
                  <c:v>10.1</c:v>
                </c:pt>
                <c:pt idx="3636">
                  <c:v>10.7</c:v>
                </c:pt>
                <c:pt idx="3637">
                  <c:v>11.3</c:v>
                </c:pt>
                <c:pt idx="3638">
                  <c:v>11.8</c:v>
                </c:pt>
                <c:pt idx="3639">
                  <c:v>13.2</c:v>
                </c:pt>
                <c:pt idx="3640">
                  <c:v>13</c:v>
                </c:pt>
                <c:pt idx="3641">
                  <c:v>13.2</c:v>
                </c:pt>
                <c:pt idx="3642">
                  <c:v>13.1</c:v>
                </c:pt>
                <c:pt idx="3643">
                  <c:v>13</c:v>
                </c:pt>
                <c:pt idx="3644">
                  <c:v>13.3</c:v>
                </c:pt>
                <c:pt idx="3645">
                  <c:v>13.3</c:v>
                </c:pt>
                <c:pt idx="3646">
                  <c:v>13.2</c:v>
                </c:pt>
                <c:pt idx="3647">
                  <c:v>13.9</c:v>
                </c:pt>
                <c:pt idx="3648">
                  <c:v>14</c:v>
                </c:pt>
                <c:pt idx="3649">
                  <c:v>13.5</c:v>
                </c:pt>
                <c:pt idx="3650">
                  <c:v>14</c:v>
                </c:pt>
                <c:pt idx="3651">
                  <c:v>13.8</c:v>
                </c:pt>
                <c:pt idx="3652">
                  <c:v>14</c:v>
                </c:pt>
                <c:pt idx="3653">
                  <c:v>14.1</c:v>
                </c:pt>
                <c:pt idx="3654">
                  <c:v>14.2</c:v>
                </c:pt>
                <c:pt idx="3655">
                  <c:v>14.3</c:v>
                </c:pt>
                <c:pt idx="3656">
                  <c:v>14.5</c:v>
                </c:pt>
                <c:pt idx="3657">
                  <c:v>14.5</c:v>
                </c:pt>
                <c:pt idx="3658">
                  <c:v>15</c:v>
                </c:pt>
                <c:pt idx="3659">
                  <c:v>14.8</c:v>
                </c:pt>
                <c:pt idx="3660">
                  <c:v>15.1</c:v>
                </c:pt>
                <c:pt idx="3661">
                  <c:v>15</c:v>
                </c:pt>
                <c:pt idx="3662">
                  <c:v>15</c:v>
                </c:pt>
                <c:pt idx="3663">
                  <c:v>15.5</c:v>
                </c:pt>
                <c:pt idx="3664">
                  <c:v>15.3</c:v>
                </c:pt>
                <c:pt idx="3665">
                  <c:v>15.9</c:v>
                </c:pt>
                <c:pt idx="3666">
                  <c:v>15.5</c:v>
                </c:pt>
                <c:pt idx="3667">
                  <c:v>15.7</c:v>
                </c:pt>
                <c:pt idx="3668">
                  <c:v>16.1</c:v>
                </c:pt>
                <c:pt idx="3669">
                  <c:v>15.8</c:v>
                </c:pt>
                <c:pt idx="3670">
                  <c:v>15.7</c:v>
                </c:pt>
                <c:pt idx="3671">
                  <c:v>16</c:v>
                </c:pt>
                <c:pt idx="3672">
                  <c:v>16.3</c:v>
                </c:pt>
                <c:pt idx="3673">
                  <c:v>16.8</c:v>
                </c:pt>
                <c:pt idx="3674">
                  <c:v>16</c:v>
                </c:pt>
                <c:pt idx="3675">
                  <c:v>16.5</c:v>
                </c:pt>
                <c:pt idx="3676">
                  <c:v>16.4</c:v>
                </c:pt>
                <c:pt idx="3677">
                  <c:v>16.8</c:v>
                </c:pt>
                <c:pt idx="3678">
                  <c:v>16.7</c:v>
                </c:pt>
                <c:pt idx="3679">
                  <c:v>17.1</c:v>
                </c:pt>
                <c:pt idx="3680">
                  <c:v>16.2</c:v>
                </c:pt>
                <c:pt idx="3681">
                  <c:v>16.4</c:v>
                </c:pt>
                <c:pt idx="3682">
                  <c:v>16.4</c:v>
                </c:pt>
                <c:pt idx="3683">
                  <c:v>16.1</c:v>
                </c:pt>
                <c:pt idx="3684">
                  <c:v>16.2</c:v>
                </c:pt>
                <c:pt idx="3685">
                  <c:v>16.5</c:v>
                </c:pt>
                <c:pt idx="3686">
                  <c:v>17.2</c:v>
                </c:pt>
                <c:pt idx="3687">
                  <c:v>17.5</c:v>
                </c:pt>
                <c:pt idx="3688">
                  <c:v>17</c:v>
                </c:pt>
                <c:pt idx="3689">
                  <c:v>17.2</c:v>
                </c:pt>
                <c:pt idx="3690">
                  <c:v>16.9</c:v>
                </c:pt>
                <c:pt idx="3691">
                  <c:v>17.5</c:v>
                </c:pt>
                <c:pt idx="3692">
                  <c:v>17.7</c:v>
                </c:pt>
                <c:pt idx="3693">
                  <c:v>17.9</c:v>
                </c:pt>
                <c:pt idx="3694">
                  <c:v>17.9</c:v>
                </c:pt>
                <c:pt idx="3695">
                  <c:v>17.5</c:v>
                </c:pt>
                <c:pt idx="3696">
                  <c:v>17.6</c:v>
                </c:pt>
                <c:pt idx="3697">
                  <c:v>17.8</c:v>
                </c:pt>
                <c:pt idx="3698">
                  <c:v>18.9</c:v>
                </c:pt>
                <c:pt idx="3699">
                  <c:v>19</c:v>
                </c:pt>
                <c:pt idx="3700">
                  <c:v>18.9</c:v>
                </c:pt>
                <c:pt idx="3701">
                  <c:v>18.8</c:v>
                </c:pt>
                <c:pt idx="3702">
                  <c:v>18.8</c:v>
                </c:pt>
                <c:pt idx="3703">
                  <c:v>18.7</c:v>
                </c:pt>
                <c:pt idx="3704">
                  <c:v>18.8</c:v>
                </c:pt>
                <c:pt idx="3705">
                  <c:v>19</c:v>
                </c:pt>
                <c:pt idx="3706">
                  <c:v>19.3</c:v>
                </c:pt>
                <c:pt idx="3707">
                  <c:v>19</c:v>
                </c:pt>
                <c:pt idx="3708">
                  <c:v>19</c:v>
                </c:pt>
                <c:pt idx="3709">
                  <c:v>18.8</c:v>
                </c:pt>
                <c:pt idx="3710">
                  <c:v>18.8</c:v>
                </c:pt>
                <c:pt idx="3711">
                  <c:v>18.8</c:v>
                </c:pt>
                <c:pt idx="3712">
                  <c:v>18.8</c:v>
                </c:pt>
                <c:pt idx="3713">
                  <c:v>18.4</c:v>
                </c:pt>
                <c:pt idx="3714">
                  <c:v>18.2</c:v>
                </c:pt>
                <c:pt idx="3715">
                  <c:v>17.9</c:v>
                </c:pt>
                <c:pt idx="3716">
                  <c:v>18</c:v>
                </c:pt>
                <c:pt idx="3717">
                  <c:v>18</c:v>
                </c:pt>
                <c:pt idx="3718">
                  <c:v>17.8</c:v>
                </c:pt>
                <c:pt idx="3719">
                  <c:v>17.8</c:v>
                </c:pt>
                <c:pt idx="3720">
                  <c:v>17.8</c:v>
                </c:pt>
                <c:pt idx="3721">
                  <c:v>17.6</c:v>
                </c:pt>
                <c:pt idx="3722">
                  <c:v>17.5</c:v>
                </c:pt>
                <c:pt idx="3723">
                  <c:v>17.3</c:v>
                </c:pt>
                <c:pt idx="3724">
                  <c:v>17.2</c:v>
                </c:pt>
                <c:pt idx="3725">
                  <c:v>17.1</c:v>
                </c:pt>
                <c:pt idx="3726">
                  <c:v>17.1</c:v>
                </c:pt>
                <c:pt idx="3727">
                  <c:v>17</c:v>
                </c:pt>
                <c:pt idx="3728">
                  <c:v>17</c:v>
                </c:pt>
                <c:pt idx="3729">
                  <c:v>16.5</c:v>
                </c:pt>
                <c:pt idx="3730">
                  <c:v>16.4</c:v>
                </c:pt>
                <c:pt idx="3731">
                  <c:v>16.5</c:v>
                </c:pt>
                <c:pt idx="3732">
                  <c:v>16</c:v>
                </c:pt>
                <c:pt idx="3733">
                  <c:v>16.1</c:v>
                </c:pt>
                <c:pt idx="3734">
                  <c:v>16.6</c:v>
                </c:pt>
                <c:pt idx="3735">
                  <c:v>16.4</c:v>
                </c:pt>
                <c:pt idx="3736">
                  <c:v>16.1</c:v>
                </c:pt>
                <c:pt idx="3737">
                  <c:v>16.4</c:v>
                </c:pt>
                <c:pt idx="3738">
                  <c:v>16.3</c:v>
                </c:pt>
                <c:pt idx="3739">
                  <c:v>16.4</c:v>
                </c:pt>
                <c:pt idx="3740">
                  <c:v>16.3</c:v>
                </c:pt>
                <c:pt idx="3741">
                  <c:v>16.3</c:v>
                </c:pt>
                <c:pt idx="3742">
                  <c:v>16.2</c:v>
                </c:pt>
                <c:pt idx="3743">
                  <c:v>15.9</c:v>
                </c:pt>
                <c:pt idx="3744">
                  <c:v>16.1</c:v>
                </c:pt>
                <c:pt idx="3745">
                  <c:v>16.2</c:v>
                </c:pt>
                <c:pt idx="3746">
                  <c:v>16</c:v>
                </c:pt>
                <c:pt idx="3747">
                  <c:v>16.8</c:v>
                </c:pt>
                <c:pt idx="3748">
                  <c:v>16.5</c:v>
                </c:pt>
                <c:pt idx="3749">
                  <c:v>16.5</c:v>
                </c:pt>
                <c:pt idx="3750">
                  <c:v>16.1</c:v>
                </c:pt>
                <c:pt idx="3751">
                  <c:v>15.9</c:v>
                </c:pt>
                <c:pt idx="3752">
                  <c:v>15.8</c:v>
                </c:pt>
                <c:pt idx="3753">
                  <c:v>15.9</c:v>
                </c:pt>
                <c:pt idx="3754">
                  <c:v>15.9</c:v>
                </c:pt>
                <c:pt idx="3755">
                  <c:v>15.9</c:v>
                </c:pt>
                <c:pt idx="3756">
                  <c:v>15.8</c:v>
                </c:pt>
                <c:pt idx="3757">
                  <c:v>16</c:v>
                </c:pt>
                <c:pt idx="3758">
                  <c:v>15.8</c:v>
                </c:pt>
                <c:pt idx="3759">
                  <c:v>16</c:v>
                </c:pt>
                <c:pt idx="3760">
                  <c:v>15.9</c:v>
                </c:pt>
                <c:pt idx="3761">
                  <c:v>16</c:v>
                </c:pt>
                <c:pt idx="3762">
                  <c:v>16.1</c:v>
                </c:pt>
                <c:pt idx="3763">
                  <c:v>16.3</c:v>
                </c:pt>
                <c:pt idx="3764">
                  <c:v>16.5</c:v>
                </c:pt>
                <c:pt idx="3765">
                  <c:v>16.3</c:v>
                </c:pt>
                <c:pt idx="3766">
                  <c:v>16.6</c:v>
                </c:pt>
                <c:pt idx="3767">
                  <c:v>16.5</c:v>
                </c:pt>
                <c:pt idx="3768">
                  <c:v>16.4</c:v>
                </c:pt>
                <c:pt idx="3769">
                  <c:v>16.5</c:v>
                </c:pt>
                <c:pt idx="3770">
                  <c:v>17</c:v>
                </c:pt>
                <c:pt idx="3771">
                  <c:v>17.3</c:v>
                </c:pt>
                <c:pt idx="3772">
                  <c:v>18</c:v>
                </c:pt>
                <c:pt idx="3773">
                  <c:v>18.6</c:v>
                </c:pt>
                <c:pt idx="3774">
                  <c:v>19.2</c:v>
                </c:pt>
                <c:pt idx="3775">
                  <c:v>19.8</c:v>
                </c:pt>
                <c:pt idx="3776">
                  <c:v>19.7</c:v>
                </c:pt>
                <c:pt idx="3777">
                  <c:v>20</c:v>
                </c:pt>
                <c:pt idx="3778">
                  <c:v>19.9</c:v>
                </c:pt>
                <c:pt idx="3779">
                  <c:v>20.7</c:v>
                </c:pt>
                <c:pt idx="3780">
                  <c:v>20.5</c:v>
                </c:pt>
                <c:pt idx="3781">
                  <c:v>19.6</c:v>
                </c:pt>
                <c:pt idx="3782">
                  <c:v>19.7</c:v>
                </c:pt>
                <c:pt idx="3783">
                  <c:v>19.9</c:v>
                </c:pt>
                <c:pt idx="3784">
                  <c:v>19.8</c:v>
                </c:pt>
                <c:pt idx="3785">
                  <c:v>19.9</c:v>
                </c:pt>
                <c:pt idx="3786">
                  <c:v>20</c:v>
                </c:pt>
                <c:pt idx="3787">
                  <c:v>20.5</c:v>
                </c:pt>
                <c:pt idx="3788">
                  <c:v>20.8</c:v>
                </c:pt>
                <c:pt idx="3789">
                  <c:v>20.9</c:v>
                </c:pt>
                <c:pt idx="3790">
                  <c:v>20.8</c:v>
                </c:pt>
                <c:pt idx="3791">
                  <c:v>21.3</c:v>
                </c:pt>
                <c:pt idx="3792">
                  <c:v>21.7</c:v>
                </c:pt>
                <c:pt idx="3793">
                  <c:v>21.8</c:v>
                </c:pt>
                <c:pt idx="3794">
                  <c:v>21.9</c:v>
                </c:pt>
                <c:pt idx="3795">
                  <c:v>22.6</c:v>
                </c:pt>
                <c:pt idx="3796">
                  <c:v>21.7</c:v>
                </c:pt>
                <c:pt idx="3797">
                  <c:v>21.5</c:v>
                </c:pt>
                <c:pt idx="3798">
                  <c:v>22.9</c:v>
                </c:pt>
                <c:pt idx="3799">
                  <c:v>23.7</c:v>
                </c:pt>
                <c:pt idx="3800">
                  <c:v>23.8</c:v>
                </c:pt>
                <c:pt idx="3801">
                  <c:v>23.4</c:v>
                </c:pt>
                <c:pt idx="3802">
                  <c:v>23.1</c:v>
                </c:pt>
                <c:pt idx="3803">
                  <c:v>22.9</c:v>
                </c:pt>
                <c:pt idx="3804">
                  <c:v>22</c:v>
                </c:pt>
                <c:pt idx="3805">
                  <c:v>22.1</c:v>
                </c:pt>
                <c:pt idx="3806">
                  <c:v>22.1</c:v>
                </c:pt>
                <c:pt idx="3807">
                  <c:v>22.2</c:v>
                </c:pt>
                <c:pt idx="3808">
                  <c:v>22.9</c:v>
                </c:pt>
                <c:pt idx="3809">
                  <c:v>22.7</c:v>
                </c:pt>
                <c:pt idx="3810">
                  <c:v>21.8</c:v>
                </c:pt>
                <c:pt idx="3811">
                  <c:v>24.6</c:v>
                </c:pt>
                <c:pt idx="3812">
                  <c:v>25</c:v>
                </c:pt>
                <c:pt idx="3813">
                  <c:v>25</c:v>
                </c:pt>
                <c:pt idx="3814">
                  <c:v>24.8</c:v>
                </c:pt>
                <c:pt idx="3815">
                  <c:v>25.1</c:v>
                </c:pt>
                <c:pt idx="3816">
                  <c:v>24.7</c:v>
                </c:pt>
                <c:pt idx="3817">
                  <c:v>24.8</c:v>
                </c:pt>
                <c:pt idx="3818">
                  <c:v>25.1</c:v>
                </c:pt>
                <c:pt idx="3819">
                  <c:v>24.8</c:v>
                </c:pt>
                <c:pt idx="3820">
                  <c:v>24.1</c:v>
                </c:pt>
                <c:pt idx="3821">
                  <c:v>21.8</c:v>
                </c:pt>
                <c:pt idx="3822">
                  <c:v>21.6</c:v>
                </c:pt>
                <c:pt idx="3823">
                  <c:v>20.7</c:v>
                </c:pt>
                <c:pt idx="3824">
                  <c:v>19.5</c:v>
                </c:pt>
                <c:pt idx="3825">
                  <c:v>18.8</c:v>
                </c:pt>
                <c:pt idx="3826">
                  <c:v>18.3</c:v>
                </c:pt>
                <c:pt idx="3827">
                  <c:v>18.1</c:v>
                </c:pt>
                <c:pt idx="3828">
                  <c:v>17.9</c:v>
                </c:pt>
                <c:pt idx="3829">
                  <c:v>17.8</c:v>
                </c:pt>
                <c:pt idx="3830">
                  <c:v>17.8</c:v>
                </c:pt>
                <c:pt idx="3831">
                  <c:v>17.8</c:v>
                </c:pt>
                <c:pt idx="3832">
                  <c:v>17.9</c:v>
                </c:pt>
                <c:pt idx="3833">
                  <c:v>18</c:v>
                </c:pt>
                <c:pt idx="3834">
                  <c:v>18.7</c:v>
                </c:pt>
                <c:pt idx="3835">
                  <c:v>18.9</c:v>
                </c:pt>
                <c:pt idx="3836">
                  <c:v>19.4</c:v>
                </c:pt>
                <c:pt idx="3837">
                  <c:v>19.7</c:v>
                </c:pt>
                <c:pt idx="3838">
                  <c:v>19.7</c:v>
                </c:pt>
                <c:pt idx="3839">
                  <c:v>19.5</c:v>
                </c:pt>
                <c:pt idx="3840">
                  <c:v>19.5</c:v>
                </c:pt>
                <c:pt idx="3841">
                  <c:v>19.6</c:v>
                </c:pt>
                <c:pt idx="3842">
                  <c:v>19.5</c:v>
                </c:pt>
                <c:pt idx="3843">
                  <c:v>19.4</c:v>
                </c:pt>
                <c:pt idx="3844">
                  <c:v>19.4</c:v>
                </c:pt>
                <c:pt idx="3845">
                  <c:v>19.6</c:v>
                </c:pt>
                <c:pt idx="3846">
                  <c:v>19.7</c:v>
                </c:pt>
                <c:pt idx="3847">
                  <c:v>19.5</c:v>
                </c:pt>
                <c:pt idx="3848">
                  <c:v>19.6</c:v>
                </c:pt>
                <c:pt idx="3849">
                  <c:v>19.5</c:v>
                </c:pt>
                <c:pt idx="3850">
                  <c:v>19.3</c:v>
                </c:pt>
                <c:pt idx="3851">
                  <c:v>18.9</c:v>
                </c:pt>
                <c:pt idx="3852">
                  <c:v>18.7</c:v>
                </c:pt>
                <c:pt idx="3853">
                  <c:v>18.7</c:v>
                </c:pt>
                <c:pt idx="3854">
                  <c:v>19.2</c:v>
                </c:pt>
                <c:pt idx="3855">
                  <c:v>19.3</c:v>
                </c:pt>
                <c:pt idx="3856">
                  <c:v>19.3</c:v>
                </c:pt>
                <c:pt idx="3857">
                  <c:v>19.1</c:v>
                </c:pt>
                <c:pt idx="3858">
                  <c:v>19.1</c:v>
                </c:pt>
                <c:pt idx="3859">
                  <c:v>19</c:v>
                </c:pt>
                <c:pt idx="3860">
                  <c:v>19</c:v>
                </c:pt>
                <c:pt idx="3861">
                  <c:v>19</c:v>
                </c:pt>
                <c:pt idx="3862">
                  <c:v>18.8</c:v>
                </c:pt>
                <c:pt idx="3863">
                  <c:v>18.8</c:v>
                </c:pt>
                <c:pt idx="3864">
                  <c:v>18.7</c:v>
                </c:pt>
                <c:pt idx="3865">
                  <c:v>18.7</c:v>
                </c:pt>
                <c:pt idx="3866">
                  <c:v>18.7</c:v>
                </c:pt>
                <c:pt idx="3867">
                  <c:v>18.7</c:v>
                </c:pt>
                <c:pt idx="3868">
                  <c:v>18.7</c:v>
                </c:pt>
                <c:pt idx="3869">
                  <c:v>18.5</c:v>
                </c:pt>
                <c:pt idx="3870">
                  <c:v>18.2</c:v>
                </c:pt>
                <c:pt idx="3871">
                  <c:v>18</c:v>
                </c:pt>
                <c:pt idx="3872">
                  <c:v>17.8</c:v>
                </c:pt>
                <c:pt idx="3873">
                  <c:v>17.8</c:v>
                </c:pt>
                <c:pt idx="3874">
                  <c:v>17.7</c:v>
                </c:pt>
                <c:pt idx="3875">
                  <c:v>17.6</c:v>
                </c:pt>
                <c:pt idx="3876">
                  <c:v>17.4</c:v>
                </c:pt>
                <c:pt idx="3877">
                  <c:v>17.4</c:v>
                </c:pt>
                <c:pt idx="3878">
                  <c:v>17.2</c:v>
                </c:pt>
                <c:pt idx="3879">
                  <c:v>17.3</c:v>
                </c:pt>
                <c:pt idx="3880">
                  <c:v>17.1</c:v>
                </c:pt>
                <c:pt idx="3881">
                  <c:v>17</c:v>
                </c:pt>
                <c:pt idx="3882">
                  <c:v>16.7</c:v>
                </c:pt>
                <c:pt idx="3883">
                  <c:v>16.6</c:v>
                </c:pt>
                <c:pt idx="3884">
                  <c:v>16.8</c:v>
                </c:pt>
                <c:pt idx="3885">
                  <c:v>16.7</c:v>
                </c:pt>
                <c:pt idx="3886">
                  <c:v>16.8</c:v>
                </c:pt>
                <c:pt idx="3887">
                  <c:v>16.8</c:v>
                </c:pt>
                <c:pt idx="3888">
                  <c:v>16.9</c:v>
                </c:pt>
                <c:pt idx="3889">
                  <c:v>16.8</c:v>
                </c:pt>
                <c:pt idx="3890">
                  <c:v>16.8</c:v>
                </c:pt>
                <c:pt idx="3891">
                  <c:v>16.7</c:v>
                </c:pt>
                <c:pt idx="3892">
                  <c:v>17</c:v>
                </c:pt>
                <c:pt idx="3893">
                  <c:v>16.9</c:v>
                </c:pt>
                <c:pt idx="3894">
                  <c:v>17</c:v>
                </c:pt>
                <c:pt idx="3895">
                  <c:v>16.9</c:v>
                </c:pt>
                <c:pt idx="3896">
                  <c:v>16.9</c:v>
                </c:pt>
                <c:pt idx="3897">
                  <c:v>16.8</c:v>
                </c:pt>
                <c:pt idx="3898">
                  <c:v>17</c:v>
                </c:pt>
                <c:pt idx="3899">
                  <c:v>16.8</c:v>
                </c:pt>
                <c:pt idx="3900">
                  <c:v>16.6</c:v>
                </c:pt>
                <c:pt idx="3901">
                  <c:v>16.7</c:v>
                </c:pt>
                <c:pt idx="3902">
                  <c:v>16.6</c:v>
                </c:pt>
                <c:pt idx="3903">
                  <c:v>16.6</c:v>
                </c:pt>
                <c:pt idx="3904">
                  <c:v>16.3</c:v>
                </c:pt>
                <c:pt idx="3905">
                  <c:v>16.4</c:v>
                </c:pt>
                <c:pt idx="3906">
                  <c:v>16.7</c:v>
                </c:pt>
                <c:pt idx="3907">
                  <c:v>16.7</c:v>
                </c:pt>
                <c:pt idx="3908">
                  <c:v>16.5</c:v>
                </c:pt>
                <c:pt idx="3909">
                  <c:v>16.4</c:v>
                </c:pt>
                <c:pt idx="3910">
                  <c:v>16.5</c:v>
                </c:pt>
                <c:pt idx="3911">
                  <c:v>16.4</c:v>
                </c:pt>
                <c:pt idx="3912">
                  <c:v>16.4</c:v>
                </c:pt>
                <c:pt idx="3913">
                  <c:v>16.5</c:v>
                </c:pt>
                <c:pt idx="3914">
                  <c:v>16.6</c:v>
                </c:pt>
                <c:pt idx="3915">
                  <c:v>16.7</c:v>
                </c:pt>
                <c:pt idx="3916">
                  <c:v>16.7</c:v>
                </c:pt>
                <c:pt idx="3917">
                  <c:v>16.6</c:v>
                </c:pt>
                <c:pt idx="3918">
                  <c:v>16.6</c:v>
                </c:pt>
                <c:pt idx="3919">
                  <c:v>16.5</c:v>
                </c:pt>
                <c:pt idx="3920">
                  <c:v>16.3</c:v>
                </c:pt>
                <c:pt idx="3921">
                  <c:v>16.6</c:v>
                </c:pt>
                <c:pt idx="3922">
                  <c:v>16.6</c:v>
                </c:pt>
                <c:pt idx="3923">
                  <c:v>16.3</c:v>
                </c:pt>
                <c:pt idx="3924">
                  <c:v>16.3</c:v>
                </c:pt>
                <c:pt idx="3925">
                  <c:v>16.2</c:v>
                </c:pt>
                <c:pt idx="3926">
                  <c:v>16.2</c:v>
                </c:pt>
                <c:pt idx="3927">
                  <c:v>16.2</c:v>
                </c:pt>
                <c:pt idx="3928">
                  <c:v>16.2</c:v>
                </c:pt>
                <c:pt idx="3929">
                  <c:v>16.2</c:v>
                </c:pt>
                <c:pt idx="3930">
                  <c:v>16.1</c:v>
                </c:pt>
                <c:pt idx="3931">
                  <c:v>16.2</c:v>
                </c:pt>
                <c:pt idx="3932">
                  <c:v>16.2</c:v>
                </c:pt>
                <c:pt idx="3933">
                  <c:v>16.6</c:v>
                </c:pt>
                <c:pt idx="3934">
                  <c:v>16.6</c:v>
                </c:pt>
                <c:pt idx="3935">
                  <c:v>16.2</c:v>
                </c:pt>
                <c:pt idx="3936">
                  <c:v>16.7</c:v>
                </c:pt>
                <c:pt idx="3937">
                  <c:v>16.8</c:v>
                </c:pt>
                <c:pt idx="3938">
                  <c:v>16.9</c:v>
                </c:pt>
                <c:pt idx="3939">
                  <c:v>16.7</c:v>
                </c:pt>
                <c:pt idx="3940">
                  <c:v>17.1</c:v>
                </c:pt>
                <c:pt idx="3941">
                  <c:v>16.8</c:v>
                </c:pt>
                <c:pt idx="3942">
                  <c:v>16.7</c:v>
                </c:pt>
                <c:pt idx="3943">
                  <c:v>16.4</c:v>
                </c:pt>
                <c:pt idx="3944">
                  <c:v>16.8</c:v>
                </c:pt>
                <c:pt idx="3945">
                  <c:v>16.2</c:v>
                </c:pt>
                <c:pt idx="3946">
                  <c:v>16.5</c:v>
                </c:pt>
                <c:pt idx="3947">
                  <c:v>16.6</c:v>
                </c:pt>
                <c:pt idx="3948">
                  <c:v>16.5</c:v>
                </c:pt>
                <c:pt idx="3949">
                  <c:v>16.5</c:v>
                </c:pt>
                <c:pt idx="3950">
                  <c:v>16.6</c:v>
                </c:pt>
                <c:pt idx="3951">
                  <c:v>16.6</c:v>
                </c:pt>
                <c:pt idx="3952">
                  <c:v>16.5</c:v>
                </c:pt>
                <c:pt idx="3953">
                  <c:v>16.7</c:v>
                </c:pt>
                <c:pt idx="3954">
                  <c:v>16.8</c:v>
                </c:pt>
                <c:pt idx="3955">
                  <c:v>16.7</c:v>
                </c:pt>
                <c:pt idx="3956">
                  <c:v>16.5</c:v>
                </c:pt>
                <c:pt idx="3957">
                  <c:v>16.4</c:v>
                </c:pt>
                <c:pt idx="3958">
                  <c:v>16.1</c:v>
                </c:pt>
                <c:pt idx="3959">
                  <c:v>16.2</c:v>
                </c:pt>
                <c:pt idx="3960">
                  <c:v>16.2</c:v>
                </c:pt>
                <c:pt idx="3961">
                  <c:v>16.2</c:v>
                </c:pt>
                <c:pt idx="3962">
                  <c:v>16.2</c:v>
                </c:pt>
                <c:pt idx="3963">
                  <c:v>15.9</c:v>
                </c:pt>
                <c:pt idx="3964">
                  <c:v>15.9</c:v>
                </c:pt>
                <c:pt idx="3965">
                  <c:v>16.2</c:v>
                </c:pt>
                <c:pt idx="3966">
                  <c:v>15.9</c:v>
                </c:pt>
                <c:pt idx="3967">
                  <c:v>16.1</c:v>
                </c:pt>
                <c:pt idx="3968">
                  <c:v>16.1</c:v>
                </c:pt>
                <c:pt idx="3969">
                  <c:v>15.7</c:v>
                </c:pt>
                <c:pt idx="3970">
                  <c:v>16.1</c:v>
                </c:pt>
                <c:pt idx="3971">
                  <c:v>16</c:v>
                </c:pt>
                <c:pt idx="3972">
                  <c:v>15.7</c:v>
                </c:pt>
                <c:pt idx="3973">
                  <c:v>15.6</c:v>
                </c:pt>
                <c:pt idx="3974">
                  <c:v>15.8</c:v>
                </c:pt>
                <c:pt idx="3975">
                  <c:v>15.7</c:v>
                </c:pt>
                <c:pt idx="3976">
                  <c:v>15.6</c:v>
                </c:pt>
                <c:pt idx="3977">
                  <c:v>15.8</c:v>
                </c:pt>
                <c:pt idx="3978">
                  <c:v>16</c:v>
                </c:pt>
                <c:pt idx="3979">
                  <c:v>15.9</c:v>
                </c:pt>
                <c:pt idx="3980">
                  <c:v>15.6</c:v>
                </c:pt>
                <c:pt idx="3981">
                  <c:v>15.8</c:v>
                </c:pt>
                <c:pt idx="3982">
                  <c:v>16.3</c:v>
                </c:pt>
                <c:pt idx="3983">
                  <c:v>16.3</c:v>
                </c:pt>
                <c:pt idx="3984">
                  <c:v>16.2</c:v>
                </c:pt>
                <c:pt idx="3985">
                  <c:v>16.2</c:v>
                </c:pt>
                <c:pt idx="3986">
                  <c:v>16.1</c:v>
                </c:pt>
                <c:pt idx="3987">
                  <c:v>16</c:v>
                </c:pt>
                <c:pt idx="3988">
                  <c:v>15.9</c:v>
                </c:pt>
                <c:pt idx="3989">
                  <c:v>15.9</c:v>
                </c:pt>
                <c:pt idx="3990">
                  <c:v>15.8</c:v>
                </c:pt>
                <c:pt idx="3991">
                  <c:v>15.6</c:v>
                </c:pt>
                <c:pt idx="3992">
                  <c:v>15.6</c:v>
                </c:pt>
                <c:pt idx="3993">
                  <c:v>15.5</c:v>
                </c:pt>
                <c:pt idx="3994">
                  <c:v>15.4</c:v>
                </c:pt>
                <c:pt idx="3995">
                  <c:v>15.5</c:v>
                </c:pt>
                <c:pt idx="3996">
                  <c:v>15.4</c:v>
                </c:pt>
                <c:pt idx="3997">
                  <c:v>15.2</c:v>
                </c:pt>
                <c:pt idx="3998">
                  <c:v>15</c:v>
                </c:pt>
                <c:pt idx="3999">
                  <c:v>15</c:v>
                </c:pt>
                <c:pt idx="4000">
                  <c:v>15.1</c:v>
                </c:pt>
                <c:pt idx="4001">
                  <c:v>15.1</c:v>
                </c:pt>
                <c:pt idx="4002">
                  <c:v>15</c:v>
                </c:pt>
                <c:pt idx="4003">
                  <c:v>15</c:v>
                </c:pt>
                <c:pt idx="4004">
                  <c:v>15</c:v>
                </c:pt>
                <c:pt idx="4005">
                  <c:v>14.9</c:v>
                </c:pt>
                <c:pt idx="4006">
                  <c:v>15</c:v>
                </c:pt>
                <c:pt idx="4007">
                  <c:v>14.9</c:v>
                </c:pt>
                <c:pt idx="4008">
                  <c:v>15</c:v>
                </c:pt>
                <c:pt idx="4009">
                  <c:v>14.7</c:v>
                </c:pt>
                <c:pt idx="4010">
                  <c:v>14.8</c:v>
                </c:pt>
                <c:pt idx="4011">
                  <c:v>14.6</c:v>
                </c:pt>
                <c:pt idx="4012">
                  <c:v>14.7</c:v>
                </c:pt>
                <c:pt idx="4013">
                  <c:v>14.9</c:v>
                </c:pt>
                <c:pt idx="4014">
                  <c:v>14.9</c:v>
                </c:pt>
                <c:pt idx="4015">
                  <c:v>14.8</c:v>
                </c:pt>
                <c:pt idx="4016">
                  <c:v>14.9</c:v>
                </c:pt>
                <c:pt idx="4017">
                  <c:v>15</c:v>
                </c:pt>
                <c:pt idx="4018">
                  <c:v>14.8</c:v>
                </c:pt>
                <c:pt idx="4019">
                  <c:v>14.7</c:v>
                </c:pt>
                <c:pt idx="4020">
                  <c:v>14.8</c:v>
                </c:pt>
                <c:pt idx="4021">
                  <c:v>14.2</c:v>
                </c:pt>
                <c:pt idx="4022">
                  <c:v>14.5</c:v>
                </c:pt>
                <c:pt idx="4023">
                  <c:v>14.6</c:v>
                </c:pt>
                <c:pt idx="4024">
                  <c:v>14.7</c:v>
                </c:pt>
                <c:pt idx="4025">
                  <c:v>14.8</c:v>
                </c:pt>
                <c:pt idx="4026">
                  <c:v>14.8</c:v>
                </c:pt>
                <c:pt idx="4027">
                  <c:v>14.7</c:v>
                </c:pt>
                <c:pt idx="4028">
                  <c:v>14.7</c:v>
                </c:pt>
                <c:pt idx="4029">
                  <c:v>14.6</c:v>
                </c:pt>
                <c:pt idx="4030">
                  <c:v>14.7</c:v>
                </c:pt>
                <c:pt idx="4031">
                  <c:v>14.7</c:v>
                </c:pt>
                <c:pt idx="4032">
                  <c:v>14.7</c:v>
                </c:pt>
                <c:pt idx="4033">
                  <c:v>14.6</c:v>
                </c:pt>
                <c:pt idx="4034">
                  <c:v>14.7</c:v>
                </c:pt>
                <c:pt idx="4035">
                  <c:v>14.6</c:v>
                </c:pt>
                <c:pt idx="4036">
                  <c:v>14.5</c:v>
                </c:pt>
                <c:pt idx="4037">
                  <c:v>14.6</c:v>
                </c:pt>
                <c:pt idx="4038">
                  <c:v>14.6</c:v>
                </c:pt>
                <c:pt idx="4039">
                  <c:v>14.6</c:v>
                </c:pt>
                <c:pt idx="4040">
                  <c:v>14.9</c:v>
                </c:pt>
                <c:pt idx="4041">
                  <c:v>14.9</c:v>
                </c:pt>
                <c:pt idx="4042">
                  <c:v>14.9</c:v>
                </c:pt>
                <c:pt idx="4043">
                  <c:v>14.8</c:v>
                </c:pt>
                <c:pt idx="4044">
                  <c:v>14.8</c:v>
                </c:pt>
                <c:pt idx="4045">
                  <c:v>14.6</c:v>
                </c:pt>
                <c:pt idx="4046">
                  <c:v>14.5</c:v>
                </c:pt>
                <c:pt idx="4047">
                  <c:v>14.4</c:v>
                </c:pt>
                <c:pt idx="4048">
                  <c:v>14.3</c:v>
                </c:pt>
                <c:pt idx="4049">
                  <c:v>14.2</c:v>
                </c:pt>
                <c:pt idx="4050">
                  <c:v>14.2</c:v>
                </c:pt>
                <c:pt idx="4051">
                  <c:v>14.3</c:v>
                </c:pt>
                <c:pt idx="4052">
                  <c:v>14.4</c:v>
                </c:pt>
                <c:pt idx="4053">
                  <c:v>14.2</c:v>
                </c:pt>
                <c:pt idx="4054">
                  <c:v>14.3</c:v>
                </c:pt>
                <c:pt idx="4055">
                  <c:v>14.4</c:v>
                </c:pt>
                <c:pt idx="4056">
                  <c:v>14.8</c:v>
                </c:pt>
                <c:pt idx="4057">
                  <c:v>14.8</c:v>
                </c:pt>
                <c:pt idx="4058">
                  <c:v>14.8</c:v>
                </c:pt>
                <c:pt idx="4059">
                  <c:v>14.7</c:v>
                </c:pt>
                <c:pt idx="4060">
                  <c:v>14.7</c:v>
                </c:pt>
                <c:pt idx="4061">
                  <c:v>14.7</c:v>
                </c:pt>
                <c:pt idx="4062">
                  <c:v>14.6</c:v>
                </c:pt>
                <c:pt idx="4063">
                  <c:v>14.6</c:v>
                </c:pt>
                <c:pt idx="4064">
                  <c:v>14.6</c:v>
                </c:pt>
                <c:pt idx="4065">
                  <c:v>14.6</c:v>
                </c:pt>
                <c:pt idx="4066">
                  <c:v>14.6</c:v>
                </c:pt>
                <c:pt idx="4067">
                  <c:v>14.4</c:v>
                </c:pt>
                <c:pt idx="4068">
                  <c:v>14.4</c:v>
                </c:pt>
                <c:pt idx="4069">
                  <c:v>14.3</c:v>
                </c:pt>
                <c:pt idx="4070">
                  <c:v>14.1</c:v>
                </c:pt>
                <c:pt idx="4071">
                  <c:v>14.1</c:v>
                </c:pt>
                <c:pt idx="4072">
                  <c:v>14.1</c:v>
                </c:pt>
                <c:pt idx="4073">
                  <c:v>14.1</c:v>
                </c:pt>
                <c:pt idx="4074">
                  <c:v>14</c:v>
                </c:pt>
                <c:pt idx="4075">
                  <c:v>13.9</c:v>
                </c:pt>
                <c:pt idx="4076">
                  <c:v>13.9</c:v>
                </c:pt>
                <c:pt idx="4077">
                  <c:v>13.8</c:v>
                </c:pt>
                <c:pt idx="4078">
                  <c:v>13.8</c:v>
                </c:pt>
                <c:pt idx="4079">
                  <c:v>13.8</c:v>
                </c:pt>
                <c:pt idx="4080">
                  <c:v>13.7</c:v>
                </c:pt>
                <c:pt idx="4081">
                  <c:v>13.6</c:v>
                </c:pt>
                <c:pt idx="4082">
                  <c:v>13.8</c:v>
                </c:pt>
                <c:pt idx="4083">
                  <c:v>13.6</c:v>
                </c:pt>
                <c:pt idx="4084">
                  <c:v>13.7</c:v>
                </c:pt>
                <c:pt idx="4085">
                  <c:v>13.5</c:v>
                </c:pt>
                <c:pt idx="4086">
                  <c:v>13.7</c:v>
                </c:pt>
                <c:pt idx="4087">
                  <c:v>13.7</c:v>
                </c:pt>
                <c:pt idx="4088">
                  <c:v>13.5</c:v>
                </c:pt>
                <c:pt idx="4089">
                  <c:v>13.5</c:v>
                </c:pt>
                <c:pt idx="4090">
                  <c:v>13.3</c:v>
                </c:pt>
                <c:pt idx="4091">
                  <c:v>13.6</c:v>
                </c:pt>
                <c:pt idx="4092">
                  <c:v>13.3</c:v>
                </c:pt>
                <c:pt idx="4093">
                  <c:v>13.8</c:v>
                </c:pt>
                <c:pt idx="4094">
                  <c:v>13.6</c:v>
                </c:pt>
                <c:pt idx="4095">
                  <c:v>13.6</c:v>
                </c:pt>
                <c:pt idx="4096">
                  <c:v>13.6</c:v>
                </c:pt>
                <c:pt idx="4097">
                  <c:v>13.9</c:v>
                </c:pt>
                <c:pt idx="4098">
                  <c:v>13.8</c:v>
                </c:pt>
                <c:pt idx="4099">
                  <c:v>13.9</c:v>
                </c:pt>
                <c:pt idx="4100">
                  <c:v>14</c:v>
                </c:pt>
                <c:pt idx="4101">
                  <c:v>14.2</c:v>
                </c:pt>
                <c:pt idx="4102">
                  <c:v>14</c:v>
                </c:pt>
                <c:pt idx="4103">
                  <c:v>14</c:v>
                </c:pt>
                <c:pt idx="4104">
                  <c:v>14.7</c:v>
                </c:pt>
                <c:pt idx="4105">
                  <c:v>14.4</c:v>
                </c:pt>
                <c:pt idx="4106">
                  <c:v>14.2</c:v>
                </c:pt>
                <c:pt idx="4107">
                  <c:v>14.4</c:v>
                </c:pt>
                <c:pt idx="4108">
                  <c:v>14.1</c:v>
                </c:pt>
                <c:pt idx="4109">
                  <c:v>14</c:v>
                </c:pt>
                <c:pt idx="4110">
                  <c:v>14.1</c:v>
                </c:pt>
                <c:pt idx="4111">
                  <c:v>14.1</c:v>
                </c:pt>
                <c:pt idx="4112">
                  <c:v>13.8</c:v>
                </c:pt>
                <c:pt idx="4113">
                  <c:v>14</c:v>
                </c:pt>
                <c:pt idx="4114">
                  <c:v>14.2</c:v>
                </c:pt>
                <c:pt idx="4115">
                  <c:v>14.3</c:v>
                </c:pt>
                <c:pt idx="4116">
                  <c:v>14.5</c:v>
                </c:pt>
                <c:pt idx="4117">
                  <c:v>14.3</c:v>
                </c:pt>
                <c:pt idx="4118">
                  <c:v>14.3</c:v>
                </c:pt>
                <c:pt idx="4119">
                  <c:v>14.5</c:v>
                </c:pt>
                <c:pt idx="4120">
                  <c:v>14.5</c:v>
                </c:pt>
                <c:pt idx="4121">
                  <c:v>14.4</c:v>
                </c:pt>
                <c:pt idx="4122">
                  <c:v>14.6</c:v>
                </c:pt>
                <c:pt idx="4123">
                  <c:v>14.5</c:v>
                </c:pt>
                <c:pt idx="4124">
                  <c:v>14.4</c:v>
                </c:pt>
                <c:pt idx="4125">
                  <c:v>14.2</c:v>
                </c:pt>
                <c:pt idx="4126">
                  <c:v>14.9</c:v>
                </c:pt>
                <c:pt idx="4127">
                  <c:v>15</c:v>
                </c:pt>
                <c:pt idx="4128">
                  <c:v>14.1</c:v>
                </c:pt>
                <c:pt idx="4129">
                  <c:v>14</c:v>
                </c:pt>
                <c:pt idx="4130">
                  <c:v>14.3</c:v>
                </c:pt>
                <c:pt idx="4131">
                  <c:v>14</c:v>
                </c:pt>
                <c:pt idx="4132">
                  <c:v>14.3</c:v>
                </c:pt>
                <c:pt idx="4133">
                  <c:v>14.4</c:v>
                </c:pt>
                <c:pt idx="4134">
                  <c:v>13.8</c:v>
                </c:pt>
                <c:pt idx="4135">
                  <c:v>14.2</c:v>
                </c:pt>
                <c:pt idx="4136">
                  <c:v>13.9</c:v>
                </c:pt>
                <c:pt idx="4137">
                  <c:v>14.2</c:v>
                </c:pt>
                <c:pt idx="4138">
                  <c:v>14.1</c:v>
                </c:pt>
                <c:pt idx="4139">
                  <c:v>14</c:v>
                </c:pt>
                <c:pt idx="4140">
                  <c:v>13.9</c:v>
                </c:pt>
                <c:pt idx="4141">
                  <c:v>14</c:v>
                </c:pt>
                <c:pt idx="4142">
                  <c:v>13.9</c:v>
                </c:pt>
                <c:pt idx="4143">
                  <c:v>13.8</c:v>
                </c:pt>
                <c:pt idx="4144">
                  <c:v>13.7</c:v>
                </c:pt>
                <c:pt idx="4145">
                  <c:v>13.9</c:v>
                </c:pt>
                <c:pt idx="4146">
                  <c:v>13.8</c:v>
                </c:pt>
                <c:pt idx="4147">
                  <c:v>13.8</c:v>
                </c:pt>
                <c:pt idx="4148">
                  <c:v>13.7</c:v>
                </c:pt>
                <c:pt idx="4149">
                  <c:v>13.8</c:v>
                </c:pt>
                <c:pt idx="4150">
                  <c:v>13.8</c:v>
                </c:pt>
                <c:pt idx="4151">
                  <c:v>13.8</c:v>
                </c:pt>
                <c:pt idx="4152">
                  <c:v>14.1</c:v>
                </c:pt>
                <c:pt idx="4153">
                  <c:v>13.8</c:v>
                </c:pt>
                <c:pt idx="4154">
                  <c:v>13.4</c:v>
                </c:pt>
                <c:pt idx="4155">
                  <c:v>12.4</c:v>
                </c:pt>
                <c:pt idx="4156">
                  <c:v>12</c:v>
                </c:pt>
                <c:pt idx="4157">
                  <c:v>12</c:v>
                </c:pt>
                <c:pt idx="4158">
                  <c:v>12</c:v>
                </c:pt>
                <c:pt idx="4159">
                  <c:v>12.3</c:v>
                </c:pt>
                <c:pt idx="4160">
                  <c:v>13.2</c:v>
                </c:pt>
                <c:pt idx="4161">
                  <c:v>13.1</c:v>
                </c:pt>
                <c:pt idx="4162">
                  <c:v>13.2</c:v>
                </c:pt>
                <c:pt idx="4163">
                  <c:v>13.2</c:v>
                </c:pt>
                <c:pt idx="4164">
                  <c:v>13.4</c:v>
                </c:pt>
                <c:pt idx="4165">
                  <c:v>13.9</c:v>
                </c:pt>
                <c:pt idx="4166">
                  <c:v>14</c:v>
                </c:pt>
                <c:pt idx="4167">
                  <c:v>14.3</c:v>
                </c:pt>
                <c:pt idx="4168">
                  <c:v>14.3</c:v>
                </c:pt>
                <c:pt idx="4169">
                  <c:v>14.6</c:v>
                </c:pt>
                <c:pt idx="4170">
                  <c:v>14.7</c:v>
                </c:pt>
                <c:pt idx="4171">
                  <c:v>14.8</c:v>
                </c:pt>
                <c:pt idx="4172">
                  <c:v>15</c:v>
                </c:pt>
                <c:pt idx="4173">
                  <c:v>15.2</c:v>
                </c:pt>
                <c:pt idx="4174">
                  <c:v>15</c:v>
                </c:pt>
                <c:pt idx="4175">
                  <c:v>15</c:v>
                </c:pt>
                <c:pt idx="4176">
                  <c:v>15.2</c:v>
                </c:pt>
                <c:pt idx="4177">
                  <c:v>15.1</c:v>
                </c:pt>
                <c:pt idx="4178">
                  <c:v>15.4</c:v>
                </c:pt>
                <c:pt idx="4179">
                  <c:v>15.3</c:v>
                </c:pt>
                <c:pt idx="4180">
                  <c:v>15.3</c:v>
                </c:pt>
                <c:pt idx="4181">
                  <c:v>15.6</c:v>
                </c:pt>
                <c:pt idx="4182">
                  <c:v>15.4</c:v>
                </c:pt>
                <c:pt idx="4183">
                  <c:v>15.5</c:v>
                </c:pt>
                <c:pt idx="4184">
                  <c:v>15.5</c:v>
                </c:pt>
                <c:pt idx="4185">
                  <c:v>15.6</c:v>
                </c:pt>
                <c:pt idx="4186">
                  <c:v>15.5</c:v>
                </c:pt>
                <c:pt idx="4187">
                  <c:v>15.4</c:v>
                </c:pt>
                <c:pt idx="4188">
                  <c:v>15.1</c:v>
                </c:pt>
                <c:pt idx="4189">
                  <c:v>15.1</c:v>
                </c:pt>
                <c:pt idx="4190">
                  <c:v>15.1</c:v>
                </c:pt>
                <c:pt idx="4191">
                  <c:v>15.1</c:v>
                </c:pt>
                <c:pt idx="4192">
                  <c:v>15.2</c:v>
                </c:pt>
                <c:pt idx="4193">
                  <c:v>15.1</c:v>
                </c:pt>
                <c:pt idx="4194">
                  <c:v>15.2</c:v>
                </c:pt>
                <c:pt idx="4195">
                  <c:v>15.2</c:v>
                </c:pt>
                <c:pt idx="4196">
                  <c:v>15.2</c:v>
                </c:pt>
                <c:pt idx="4197">
                  <c:v>15.4</c:v>
                </c:pt>
                <c:pt idx="4198">
                  <c:v>15.4</c:v>
                </c:pt>
                <c:pt idx="4199">
                  <c:v>15.2</c:v>
                </c:pt>
                <c:pt idx="4200">
                  <c:v>15.1</c:v>
                </c:pt>
                <c:pt idx="4201">
                  <c:v>15.2</c:v>
                </c:pt>
                <c:pt idx="4202">
                  <c:v>14.5</c:v>
                </c:pt>
                <c:pt idx="4203">
                  <c:v>14.2</c:v>
                </c:pt>
                <c:pt idx="4204">
                  <c:v>14</c:v>
                </c:pt>
                <c:pt idx="4205">
                  <c:v>13.8</c:v>
                </c:pt>
                <c:pt idx="4206">
                  <c:v>13.9</c:v>
                </c:pt>
                <c:pt idx="4207">
                  <c:v>14.3</c:v>
                </c:pt>
                <c:pt idx="4208">
                  <c:v>14.6</c:v>
                </c:pt>
                <c:pt idx="4209">
                  <c:v>15.4</c:v>
                </c:pt>
                <c:pt idx="4210">
                  <c:v>15.6</c:v>
                </c:pt>
                <c:pt idx="4211">
                  <c:v>15.8</c:v>
                </c:pt>
                <c:pt idx="4212">
                  <c:v>16.3</c:v>
                </c:pt>
                <c:pt idx="4213">
                  <c:v>16.8</c:v>
                </c:pt>
                <c:pt idx="4214">
                  <c:v>17</c:v>
                </c:pt>
                <c:pt idx="4215">
                  <c:v>16.9</c:v>
                </c:pt>
                <c:pt idx="4216">
                  <c:v>17.4</c:v>
                </c:pt>
                <c:pt idx="4217">
                  <c:v>17.2</c:v>
                </c:pt>
                <c:pt idx="4218">
                  <c:v>17.2</c:v>
                </c:pt>
                <c:pt idx="4219">
                  <c:v>17.3</c:v>
                </c:pt>
                <c:pt idx="4220">
                  <c:v>17.4</c:v>
                </c:pt>
                <c:pt idx="4221">
                  <c:v>17.1</c:v>
                </c:pt>
                <c:pt idx="4222">
                  <c:v>17.1</c:v>
                </c:pt>
                <c:pt idx="4223">
                  <c:v>17.5</c:v>
                </c:pt>
                <c:pt idx="4224">
                  <c:v>17.6</c:v>
                </c:pt>
                <c:pt idx="4225">
                  <c:v>17.6</c:v>
                </c:pt>
                <c:pt idx="4226">
                  <c:v>17.3</c:v>
                </c:pt>
                <c:pt idx="4227">
                  <c:v>17.6</c:v>
                </c:pt>
                <c:pt idx="4228">
                  <c:v>17.7</c:v>
                </c:pt>
                <c:pt idx="4229">
                  <c:v>17.7</c:v>
                </c:pt>
                <c:pt idx="4230">
                  <c:v>17.6</c:v>
                </c:pt>
                <c:pt idx="4231">
                  <c:v>17.5</c:v>
                </c:pt>
                <c:pt idx="4232">
                  <c:v>17.5</c:v>
                </c:pt>
                <c:pt idx="4233">
                  <c:v>17.5</c:v>
                </c:pt>
                <c:pt idx="4234">
                  <c:v>17.6</c:v>
                </c:pt>
                <c:pt idx="4235">
                  <c:v>17.7</c:v>
                </c:pt>
                <c:pt idx="4236">
                  <c:v>17.4</c:v>
                </c:pt>
                <c:pt idx="4237">
                  <c:v>17.5</c:v>
                </c:pt>
                <c:pt idx="4238">
                  <c:v>17.4</c:v>
                </c:pt>
                <c:pt idx="4239">
                  <c:v>17.5</c:v>
                </c:pt>
                <c:pt idx="4240">
                  <c:v>17.4</c:v>
                </c:pt>
                <c:pt idx="4241">
                  <c:v>17.5</c:v>
                </c:pt>
                <c:pt idx="4242">
                  <c:v>17.6</c:v>
                </c:pt>
                <c:pt idx="4243">
                  <c:v>17.7</c:v>
                </c:pt>
                <c:pt idx="4244">
                  <c:v>17.6</c:v>
                </c:pt>
                <c:pt idx="4245">
                  <c:v>17.8</c:v>
                </c:pt>
                <c:pt idx="4246">
                  <c:v>17.7</c:v>
                </c:pt>
                <c:pt idx="4247">
                  <c:v>17.7</c:v>
                </c:pt>
                <c:pt idx="4248">
                  <c:v>18.6</c:v>
                </c:pt>
                <c:pt idx="4249">
                  <c:v>18.2</c:v>
                </c:pt>
                <c:pt idx="4250">
                  <c:v>18.1</c:v>
                </c:pt>
                <c:pt idx="4251">
                  <c:v>18.2</c:v>
                </c:pt>
                <c:pt idx="4252">
                  <c:v>18.5</c:v>
                </c:pt>
                <c:pt idx="4253">
                  <c:v>18.5</c:v>
                </c:pt>
                <c:pt idx="4254">
                  <c:v>18</c:v>
                </c:pt>
                <c:pt idx="4255">
                  <c:v>18</c:v>
                </c:pt>
                <c:pt idx="4256">
                  <c:v>18</c:v>
                </c:pt>
                <c:pt idx="4257">
                  <c:v>18.3</c:v>
                </c:pt>
                <c:pt idx="4258">
                  <c:v>18.3</c:v>
                </c:pt>
                <c:pt idx="4259">
                  <c:v>18.4</c:v>
                </c:pt>
                <c:pt idx="4260">
                  <c:v>18.3</c:v>
                </c:pt>
                <c:pt idx="4261">
                  <c:v>18.2</c:v>
                </c:pt>
                <c:pt idx="4262">
                  <c:v>18</c:v>
                </c:pt>
                <c:pt idx="4263">
                  <c:v>18.2</c:v>
                </c:pt>
                <c:pt idx="4264">
                  <c:v>19</c:v>
                </c:pt>
                <c:pt idx="4265">
                  <c:v>18.2</c:v>
                </c:pt>
                <c:pt idx="4266">
                  <c:v>18.3</c:v>
                </c:pt>
                <c:pt idx="4267">
                  <c:v>18.2</c:v>
                </c:pt>
                <c:pt idx="4268">
                  <c:v>18</c:v>
                </c:pt>
                <c:pt idx="4269">
                  <c:v>18.9</c:v>
                </c:pt>
                <c:pt idx="4270">
                  <c:v>18.8</c:v>
                </c:pt>
                <c:pt idx="4271">
                  <c:v>18.8</c:v>
                </c:pt>
                <c:pt idx="4272">
                  <c:v>18.1</c:v>
                </c:pt>
                <c:pt idx="4273">
                  <c:v>18.3</c:v>
                </c:pt>
                <c:pt idx="4274">
                  <c:v>18.6</c:v>
                </c:pt>
                <c:pt idx="4275">
                  <c:v>18.2</c:v>
                </c:pt>
                <c:pt idx="4276">
                  <c:v>18.4</c:v>
                </c:pt>
                <c:pt idx="4277">
                  <c:v>18.4</c:v>
                </c:pt>
                <c:pt idx="4278">
                  <c:v>18.7</c:v>
                </c:pt>
                <c:pt idx="4279">
                  <c:v>18.6</c:v>
                </c:pt>
                <c:pt idx="4280">
                  <c:v>18.4</c:v>
                </c:pt>
                <c:pt idx="4281">
                  <c:v>18.2</c:v>
                </c:pt>
                <c:pt idx="4282">
                  <c:v>18.1</c:v>
                </c:pt>
                <c:pt idx="4283">
                  <c:v>18</c:v>
                </c:pt>
                <c:pt idx="4284">
                  <c:v>18</c:v>
                </c:pt>
                <c:pt idx="4285">
                  <c:v>17.9</c:v>
                </c:pt>
                <c:pt idx="4286">
                  <c:v>18.2</c:v>
                </c:pt>
                <c:pt idx="4287">
                  <c:v>18.1</c:v>
                </c:pt>
                <c:pt idx="4288">
                  <c:v>17.8</c:v>
                </c:pt>
                <c:pt idx="4289">
                  <c:v>17.7</c:v>
                </c:pt>
                <c:pt idx="4290">
                  <c:v>17.5</c:v>
                </c:pt>
                <c:pt idx="4291">
                  <c:v>17.4</c:v>
                </c:pt>
                <c:pt idx="4292">
                  <c:v>17.3</c:v>
                </c:pt>
                <c:pt idx="4293">
                  <c:v>17.3</c:v>
                </c:pt>
                <c:pt idx="4294">
                  <c:v>17.2</c:v>
                </c:pt>
                <c:pt idx="4295">
                  <c:v>17.1</c:v>
                </c:pt>
                <c:pt idx="4296">
                  <c:v>17</c:v>
                </c:pt>
                <c:pt idx="4297">
                  <c:v>16.9</c:v>
                </c:pt>
                <c:pt idx="4298">
                  <c:v>16.9</c:v>
                </c:pt>
                <c:pt idx="4299">
                  <c:v>16.9</c:v>
                </c:pt>
                <c:pt idx="4300">
                  <c:v>17</c:v>
                </c:pt>
                <c:pt idx="4301">
                  <c:v>16.9</c:v>
                </c:pt>
                <c:pt idx="4302">
                  <c:v>16.7</c:v>
                </c:pt>
                <c:pt idx="4303">
                  <c:v>16.7</c:v>
                </c:pt>
                <c:pt idx="4304">
                  <c:v>16.7</c:v>
                </c:pt>
                <c:pt idx="4305">
                  <c:v>16.7</c:v>
                </c:pt>
                <c:pt idx="4306">
                  <c:v>16.8</c:v>
                </c:pt>
                <c:pt idx="4307">
                  <c:v>16.8</c:v>
                </c:pt>
                <c:pt idx="4308">
                  <c:v>16.6</c:v>
                </c:pt>
                <c:pt idx="4309">
                  <c:v>16.6</c:v>
                </c:pt>
                <c:pt idx="4310">
                  <c:v>16.6</c:v>
                </c:pt>
                <c:pt idx="4311">
                  <c:v>16.3</c:v>
                </c:pt>
                <c:pt idx="4312">
                  <c:v>16.3</c:v>
                </c:pt>
                <c:pt idx="4313">
                  <c:v>16.5</c:v>
                </c:pt>
                <c:pt idx="4314">
                  <c:v>16.2</c:v>
                </c:pt>
                <c:pt idx="4315">
                  <c:v>16.3</c:v>
                </c:pt>
                <c:pt idx="4316">
                  <c:v>16.3</c:v>
                </c:pt>
                <c:pt idx="4317">
                  <c:v>16.5</c:v>
                </c:pt>
                <c:pt idx="4318">
                  <c:v>16.8</c:v>
                </c:pt>
                <c:pt idx="4319">
                  <c:v>16.6</c:v>
                </c:pt>
                <c:pt idx="4320">
                  <c:v>16.6</c:v>
                </c:pt>
                <c:pt idx="4321">
                  <c:v>16.3</c:v>
                </c:pt>
                <c:pt idx="4322">
                  <c:v>16.5</c:v>
                </c:pt>
                <c:pt idx="4323">
                  <c:v>16.5</c:v>
                </c:pt>
                <c:pt idx="4324">
                  <c:v>16.4</c:v>
                </c:pt>
                <c:pt idx="4325">
                  <c:v>16.6</c:v>
                </c:pt>
                <c:pt idx="4326">
                  <c:v>16.5</c:v>
                </c:pt>
                <c:pt idx="4327">
                  <c:v>16.6</c:v>
                </c:pt>
                <c:pt idx="4328">
                  <c:v>17.1</c:v>
                </c:pt>
                <c:pt idx="4329">
                  <c:v>17.3</c:v>
                </c:pt>
                <c:pt idx="4330">
                  <c:v>17.1</c:v>
                </c:pt>
                <c:pt idx="4331">
                  <c:v>16.9</c:v>
                </c:pt>
                <c:pt idx="4332">
                  <c:v>16.7</c:v>
                </c:pt>
                <c:pt idx="4333">
                  <c:v>16.7</c:v>
                </c:pt>
                <c:pt idx="4334">
                  <c:v>16.7</c:v>
                </c:pt>
                <c:pt idx="4335">
                  <c:v>16.9</c:v>
                </c:pt>
                <c:pt idx="4336">
                  <c:v>17.1</c:v>
                </c:pt>
                <c:pt idx="4337">
                  <c:v>16.6</c:v>
                </c:pt>
                <c:pt idx="4338">
                  <c:v>16.2</c:v>
                </c:pt>
                <c:pt idx="4339">
                  <c:v>16.1</c:v>
                </c:pt>
                <c:pt idx="4340">
                  <c:v>16.2</c:v>
                </c:pt>
                <c:pt idx="4341">
                  <c:v>16.1</c:v>
                </c:pt>
                <c:pt idx="4342">
                  <c:v>16.1</c:v>
                </c:pt>
                <c:pt idx="4343">
                  <c:v>15.9</c:v>
                </c:pt>
                <c:pt idx="4344">
                  <c:v>16</c:v>
                </c:pt>
                <c:pt idx="4345">
                  <c:v>16.7</c:v>
                </c:pt>
                <c:pt idx="4346">
                  <c:v>16.9</c:v>
                </c:pt>
                <c:pt idx="4347">
                  <c:v>16.3</c:v>
                </c:pt>
                <c:pt idx="4348">
                  <c:v>16.1</c:v>
                </c:pt>
                <c:pt idx="4349">
                  <c:v>16</c:v>
                </c:pt>
                <c:pt idx="4350">
                  <c:v>16.1</c:v>
                </c:pt>
                <c:pt idx="4351">
                  <c:v>16.3</c:v>
                </c:pt>
                <c:pt idx="4352">
                  <c:v>16.1</c:v>
                </c:pt>
                <c:pt idx="4353">
                  <c:v>16.3</c:v>
                </c:pt>
                <c:pt idx="4354">
                  <c:v>16.6</c:v>
                </c:pt>
                <c:pt idx="4355">
                  <c:v>16.8</c:v>
                </c:pt>
                <c:pt idx="4356">
                  <c:v>16.8</c:v>
                </c:pt>
                <c:pt idx="4357">
                  <c:v>16.8</c:v>
                </c:pt>
                <c:pt idx="4358">
                  <c:v>17.1</c:v>
                </c:pt>
                <c:pt idx="4359">
                  <c:v>16.9</c:v>
                </c:pt>
                <c:pt idx="4360">
                  <c:v>17</c:v>
                </c:pt>
                <c:pt idx="4361">
                  <c:v>17.1</c:v>
                </c:pt>
                <c:pt idx="4362">
                  <c:v>17.3</c:v>
                </c:pt>
                <c:pt idx="4363">
                  <c:v>17.4</c:v>
                </c:pt>
                <c:pt idx="4364">
                  <c:v>17.3</c:v>
                </c:pt>
                <c:pt idx="4365">
                  <c:v>17.6</c:v>
                </c:pt>
                <c:pt idx="4366">
                  <c:v>17.7</c:v>
                </c:pt>
                <c:pt idx="4367">
                  <c:v>17.9</c:v>
                </c:pt>
                <c:pt idx="4368">
                  <c:v>17.7</c:v>
                </c:pt>
                <c:pt idx="4369">
                  <c:v>17.7</c:v>
                </c:pt>
                <c:pt idx="4370">
                  <c:v>17.5</c:v>
                </c:pt>
                <c:pt idx="4371">
                  <c:v>17.6</c:v>
                </c:pt>
                <c:pt idx="4372">
                  <c:v>17.5</c:v>
                </c:pt>
                <c:pt idx="4373">
                  <c:v>17.7</c:v>
                </c:pt>
                <c:pt idx="4374">
                  <c:v>17.9</c:v>
                </c:pt>
                <c:pt idx="4375">
                  <c:v>18.1</c:v>
                </c:pt>
                <c:pt idx="4376">
                  <c:v>17.7</c:v>
                </c:pt>
                <c:pt idx="4377">
                  <c:v>17.7</c:v>
                </c:pt>
                <c:pt idx="4378">
                  <c:v>17.6</c:v>
                </c:pt>
                <c:pt idx="4379">
                  <c:v>17.6</c:v>
                </c:pt>
                <c:pt idx="4380">
                  <c:v>17.5</c:v>
                </c:pt>
                <c:pt idx="4381">
                  <c:v>17.6</c:v>
                </c:pt>
                <c:pt idx="4382">
                  <c:v>18</c:v>
                </c:pt>
                <c:pt idx="4383">
                  <c:v>18.3</c:v>
                </c:pt>
                <c:pt idx="4384">
                  <c:v>19.5</c:v>
                </c:pt>
                <c:pt idx="4385">
                  <c:v>19.6</c:v>
                </c:pt>
                <c:pt idx="4386">
                  <c:v>20.2</c:v>
                </c:pt>
                <c:pt idx="4387">
                  <c:v>20.3</c:v>
                </c:pt>
                <c:pt idx="4388">
                  <c:v>20.5</c:v>
                </c:pt>
                <c:pt idx="4389">
                  <c:v>19.7</c:v>
                </c:pt>
                <c:pt idx="4390">
                  <c:v>20</c:v>
                </c:pt>
                <c:pt idx="4391">
                  <c:v>19.5</c:v>
                </c:pt>
                <c:pt idx="4392">
                  <c:v>19.2</c:v>
                </c:pt>
                <c:pt idx="4393">
                  <c:v>19.4</c:v>
                </c:pt>
                <c:pt idx="4394">
                  <c:v>19.4</c:v>
                </c:pt>
                <c:pt idx="4395">
                  <c:v>19.5</c:v>
                </c:pt>
                <c:pt idx="4396">
                  <c:v>19.6</c:v>
                </c:pt>
                <c:pt idx="4397">
                  <c:v>19.7</c:v>
                </c:pt>
                <c:pt idx="4398">
                  <c:v>19.8</c:v>
                </c:pt>
                <c:pt idx="4399">
                  <c:v>20.3</c:v>
                </c:pt>
                <c:pt idx="4400">
                  <c:v>20.4</c:v>
                </c:pt>
                <c:pt idx="4401">
                  <c:v>20.5</c:v>
                </c:pt>
                <c:pt idx="4402">
                  <c:v>20.3</c:v>
                </c:pt>
                <c:pt idx="4403">
                  <c:v>21.2</c:v>
                </c:pt>
                <c:pt idx="4404">
                  <c:v>20.8</c:v>
                </c:pt>
                <c:pt idx="4405">
                  <c:v>20.4</c:v>
                </c:pt>
                <c:pt idx="4406">
                  <c:v>20.6</c:v>
                </c:pt>
                <c:pt idx="4407">
                  <c:v>20.5</c:v>
                </c:pt>
                <c:pt idx="4408">
                  <c:v>20</c:v>
                </c:pt>
                <c:pt idx="4409">
                  <c:v>19.5</c:v>
                </c:pt>
                <c:pt idx="4410">
                  <c:v>19.5</c:v>
                </c:pt>
                <c:pt idx="4411">
                  <c:v>19.4</c:v>
                </c:pt>
                <c:pt idx="4412">
                  <c:v>19</c:v>
                </c:pt>
                <c:pt idx="4413">
                  <c:v>19</c:v>
                </c:pt>
                <c:pt idx="4414">
                  <c:v>19.2</c:v>
                </c:pt>
                <c:pt idx="4415">
                  <c:v>19.4</c:v>
                </c:pt>
                <c:pt idx="4416">
                  <c:v>19.7</c:v>
                </c:pt>
                <c:pt idx="4417">
                  <c:v>19.5</c:v>
                </c:pt>
                <c:pt idx="4418">
                  <c:v>19.7</c:v>
                </c:pt>
                <c:pt idx="4419">
                  <c:v>19.9</c:v>
                </c:pt>
                <c:pt idx="4420">
                  <c:v>19.9</c:v>
                </c:pt>
                <c:pt idx="4421">
                  <c:v>19.3</c:v>
                </c:pt>
                <c:pt idx="4422">
                  <c:v>19</c:v>
                </c:pt>
                <c:pt idx="4423">
                  <c:v>18.8</c:v>
                </c:pt>
                <c:pt idx="4424">
                  <c:v>18.5</c:v>
                </c:pt>
                <c:pt idx="4425">
                  <c:v>18.4</c:v>
                </c:pt>
                <c:pt idx="4426">
                  <c:v>18.6</c:v>
                </c:pt>
                <c:pt idx="4427">
                  <c:v>18.7</c:v>
                </c:pt>
                <c:pt idx="4428">
                  <c:v>18.7</c:v>
                </c:pt>
                <c:pt idx="4429">
                  <c:v>18.7</c:v>
                </c:pt>
                <c:pt idx="4430">
                  <c:v>18.7</c:v>
                </c:pt>
                <c:pt idx="4431">
                  <c:v>18.7</c:v>
                </c:pt>
                <c:pt idx="4432">
                  <c:v>18.6</c:v>
                </c:pt>
                <c:pt idx="4433">
                  <c:v>18.6</c:v>
                </c:pt>
                <c:pt idx="4434">
                  <c:v>18.7</c:v>
                </c:pt>
                <c:pt idx="4435">
                  <c:v>18.5</c:v>
                </c:pt>
                <c:pt idx="4436">
                  <c:v>18.4</c:v>
                </c:pt>
                <c:pt idx="4437">
                  <c:v>18.6</c:v>
                </c:pt>
                <c:pt idx="4438">
                  <c:v>18.5</c:v>
                </c:pt>
                <c:pt idx="4439">
                  <c:v>18.6</c:v>
                </c:pt>
                <c:pt idx="4440">
                  <c:v>18.5</c:v>
                </c:pt>
                <c:pt idx="4441">
                  <c:v>18.5</c:v>
                </c:pt>
                <c:pt idx="4442">
                  <c:v>18.5</c:v>
                </c:pt>
                <c:pt idx="4443">
                  <c:v>18.5</c:v>
                </c:pt>
                <c:pt idx="4444">
                  <c:v>18.6</c:v>
                </c:pt>
                <c:pt idx="4445">
                  <c:v>18.6</c:v>
                </c:pt>
                <c:pt idx="4446">
                  <c:v>18.6</c:v>
                </c:pt>
                <c:pt idx="4447">
                  <c:v>18.1</c:v>
                </c:pt>
                <c:pt idx="4448">
                  <c:v>17.5</c:v>
                </c:pt>
                <c:pt idx="4449">
                  <c:v>17.3</c:v>
                </c:pt>
                <c:pt idx="4450">
                  <c:v>17.2</c:v>
                </c:pt>
                <c:pt idx="4451">
                  <c:v>17.2</c:v>
                </c:pt>
                <c:pt idx="4452">
                  <c:v>17.1</c:v>
                </c:pt>
                <c:pt idx="4453">
                  <c:v>17.2</c:v>
                </c:pt>
                <c:pt idx="4454">
                  <c:v>17.2</c:v>
                </c:pt>
                <c:pt idx="4455">
                  <c:v>17.1</c:v>
                </c:pt>
                <c:pt idx="4456">
                  <c:v>16.9</c:v>
                </c:pt>
                <c:pt idx="4457">
                  <c:v>16.9</c:v>
                </c:pt>
                <c:pt idx="4458">
                  <c:v>16.9</c:v>
                </c:pt>
                <c:pt idx="4459">
                  <c:v>17</c:v>
                </c:pt>
                <c:pt idx="4460">
                  <c:v>17</c:v>
                </c:pt>
                <c:pt idx="4461">
                  <c:v>17.3</c:v>
                </c:pt>
                <c:pt idx="4462">
                  <c:v>17.3</c:v>
                </c:pt>
                <c:pt idx="4463">
                  <c:v>17.3</c:v>
                </c:pt>
                <c:pt idx="4464">
                  <c:v>17.4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62880455"/>
        <c:axId val="12289803"/>
      </c:lineChart>
      <c:catAx>
        <c:axId val="62880455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2289803"/>
        <c:crosses val="autoZero"/>
        <c:auto val="1"/>
        <c:lblAlgn val="ctr"/>
        <c:lblOffset val="100"/>
        <c:noMultiLvlLbl val="0"/>
      </c:catAx>
      <c:valAx>
        <c:axId val="12289803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62880455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2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2024年6月気温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1"/>
                <c:pt idx="0">
                  <c:v/>
                </c:pt>
                <c:pt idx="1">
                  <c:v>6月1日0:10:00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1"/>
                <c:pt idx="1">
                  <c:v>17.4</c:v>
                </c:pt>
                <c:pt idx="2">
                  <c:v>17.3</c:v>
                </c:pt>
                <c:pt idx="3">
                  <c:v>17.1</c:v>
                </c:pt>
                <c:pt idx="4">
                  <c:v>17.1</c:v>
                </c:pt>
                <c:pt idx="5">
                  <c:v>17.1</c:v>
                </c:pt>
                <c:pt idx="6">
                  <c:v>17.2</c:v>
                </c:pt>
                <c:pt idx="7">
                  <c:v>17</c:v>
                </c:pt>
                <c:pt idx="8">
                  <c:v>16.8</c:v>
                </c:pt>
                <c:pt idx="9">
                  <c:v>16.6</c:v>
                </c:pt>
                <c:pt idx="10">
                  <c:v>16.7</c:v>
                </c:pt>
                <c:pt idx="11">
                  <c:v>17</c:v>
                </c:pt>
                <c:pt idx="12">
                  <c:v>17.3</c:v>
                </c:pt>
                <c:pt idx="13">
                  <c:v>17.4</c:v>
                </c:pt>
                <c:pt idx="14">
                  <c:v>17.4</c:v>
                </c:pt>
                <c:pt idx="15">
                  <c:v>17.3</c:v>
                </c:pt>
                <c:pt idx="16">
                  <c:v>17.1</c:v>
                </c:pt>
                <c:pt idx="17">
                  <c:v>17.1</c:v>
                </c:pt>
                <c:pt idx="18">
                  <c:v>17.1</c:v>
                </c:pt>
                <c:pt idx="19">
                  <c:v>17.2</c:v>
                </c:pt>
                <c:pt idx="20">
                  <c:v>17.2</c:v>
                </c:pt>
                <c:pt idx="21">
                  <c:v>17.1</c:v>
                </c:pt>
                <c:pt idx="22">
                  <c:v>17</c:v>
                </c:pt>
                <c:pt idx="23">
                  <c:v>16.9</c:v>
                </c:pt>
                <c:pt idx="24">
                  <c:v>16.7</c:v>
                </c:pt>
                <c:pt idx="25">
                  <c:v>16.8</c:v>
                </c:pt>
                <c:pt idx="26">
                  <c:v>16.8</c:v>
                </c:pt>
                <c:pt idx="27">
                  <c:v>16.7</c:v>
                </c:pt>
                <c:pt idx="28">
                  <c:v>16.6</c:v>
                </c:pt>
                <c:pt idx="29">
                  <c:v>16.6</c:v>
                </c:pt>
                <c:pt idx="30">
                  <c:v>16.6</c:v>
                </c:pt>
                <c:pt idx="31">
                  <c:v>16.6</c:v>
                </c:pt>
                <c:pt idx="32">
                  <c:v>16.6</c:v>
                </c:pt>
                <c:pt idx="33">
                  <c:v>16.7</c:v>
                </c:pt>
                <c:pt idx="34">
                  <c:v>16.7</c:v>
                </c:pt>
                <c:pt idx="35">
                  <c:v>16.9</c:v>
                </c:pt>
                <c:pt idx="36">
                  <c:v>17</c:v>
                </c:pt>
                <c:pt idx="37">
                  <c:v>17</c:v>
                </c:pt>
                <c:pt idx="38">
                  <c:v>17.1</c:v>
                </c:pt>
                <c:pt idx="39">
                  <c:v>17.2</c:v>
                </c:pt>
                <c:pt idx="40">
                  <c:v>17.2</c:v>
                </c:pt>
                <c:pt idx="41">
                  <c:v>17.2</c:v>
                </c:pt>
                <c:pt idx="42">
                  <c:v>17.1</c:v>
                </c:pt>
                <c:pt idx="43">
                  <c:v>17</c:v>
                </c:pt>
                <c:pt idx="44">
                  <c:v>17</c:v>
                </c:pt>
                <c:pt idx="45">
                  <c:v>17</c:v>
                </c:pt>
                <c:pt idx="46">
                  <c:v>17.2</c:v>
                </c:pt>
                <c:pt idx="47">
                  <c:v>17.1</c:v>
                </c:pt>
                <c:pt idx="48">
                  <c:v>17.1</c:v>
                </c:pt>
                <c:pt idx="49">
                  <c:v>17.1</c:v>
                </c:pt>
                <c:pt idx="50">
                  <c:v>17.2</c:v>
                </c:pt>
                <c:pt idx="51">
                  <c:v>17.6</c:v>
                </c:pt>
                <c:pt idx="52">
                  <c:v>17.5</c:v>
                </c:pt>
                <c:pt idx="53">
                  <c:v>17.6</c:v>
                </c:pt>
                <c:pt idx="54">
                  <c:v>17.8</c:v>
                </c:pt>
                <c:pt idx="55">
                  <c:v>18</c:v>
                </c:pt>
                <c:pt idx="56">
                  <c:v>18.1</c:v>
                </c:pt>
                <c:pt idx="57">
                  <c:v>18.2</c:v>
                </c:pt>
                <c:pt idx="58">
                  <c:v>18.1</c:v>
                </c:pt>
                <c:pt idx="59">
                  <c:v>18.4</c:v>
                </c:pt>
                <c:pt idx="60">
                  <c:v>18.3</c:v>
                </c:pt>
                <c:pt idx="61">
                  <c:v>18.2</c:v>
                </c:pt>
                <c:pt idx="62">
                  <c:v>18.2</c:v>
                </c:pt>
                <c:pt idx="63">
                  <c:v>18.3</c:v>
                </c:pt>
                <c:pt idx="64">
                  <c:v>18.3</c:v>
                </c:pt>
                <c:pt idx="65">
                  <c:v>18.2</c:v>
                </c:pt>
                <c:pt idx="66">
                  <c:v>18.3</c:v>
                </c:pt>
                <c:pt idx="67">
                  <c:v>18.1</c:v>
                </c:pt>
                <c:pt idx="68">
                  <c:v>18.2</c:v>
                </c:pt>
                <c:pt idx="69">
                  <c:v>18.1</c:v>
                </c:pt>
                <c:pt idx="70">
                  <c:v>18.4</c:v>
                </c:pt>
                <c:pt idx="71">
                  <c:v>18.1</c:v>
                </c:pt>
                <c:pt idx="72">
                  <c:v>19.4</c:v>
                </c:pt>
                <c:pt idx="73">
                  <c:v>19.2</c:v>
                </c:pt>
                <c:pt idx="74">
                  <c:v>18.6</c:v>
                </c:pt>
                <c:pt idx="75">
                  <c:v>18.4</c:v>
                </c:pt>
                <c:pt idx="76">
                  <c:v>18.4</c:v>
                </c:pt>
                <c:pt idx="77">
                  <c:v>19.1</c:v>
                </c:pt>
                <c:pt idx="78">
                  <c:v>18.6</c:v>
                </c:pt>
                <c:pt idx="79">
                  <c:v>19.1</c:v>
                </c:pt>
                <c:pt idx="80">
                  <c:v>18.9</c:v>
                </c:pt>
                <c:pt idx="81">
                  <c:v>19</c:v>
                </c:pt>
                <c:pt idx="82">
                  <c:v>18.8</c:v>
                </c:pt>
                <c:pt idx="83">
                  <c:v>18.6</c:v>
                </c:pt>
                <c:pt idx="84">
                  <c:v>19.2</c:v>
                </c:pt>
                <c:pt idx="85">
                  <c:v>19</c:v>
                </c:pt>
                <c:pt idx="86">
                  <c:v>18.7</c:v>
                </c:pt>
                <c:pt idx="87">
                  <c:v>18.8</c:v>
                </c:pt>
                <c:pt idx="88">
                  <c:v>18.6</c:v>
                </c:pt>
                <c:pt idx="89">
                  <c:v>18.4</c:v>
                </c:pt>
                <c:pt idx="90">
                  <c:v>18.3</c:v>
                </c:pt>
                <c:pt idx="91">
                  <c:v>18.4</c:v>
                </c:pt>
                <c:pt idx="92">
                  <c:v>18.3</c:v>
                </c:pt>
                <c:pt idx="93">
                  <c:v>18.4</c:v>
                </c:pt>
                <c:pt idx="94">
                  <c:v>18.2</c:v>
                </c:pt>
                <c:pt idx="95">
                  <c:v>18.3</c:v>
                </c:pt>
                <c:pt idx="96">
                  <c:v>18.5</c:v>
                </c:pt>
                <c:pt idx="97">
                  <c:v>18.8</c:v>
                </c:pt>
                <c:pt idx="98">
                  <c:v>18.6</c:v>
                </c:pt>
                <c:pt idx="99">
                  <c:v>18.4</c:v>
                </c:pt>
                <c:pt idx="100">
                  <c:v>18.5</c:v>
                </c:pt>
                <c:pt idx="101">
                  <c:v>18.3</c:v>
                </c:pt>
                <c:pt idx="102">
                  <c:v>18.3</c:v>
                </c:pt>
                <c:pt idx="103">
                  <c:v>18.3</c:v>
                </c:pt>
                <c:pt idx="104">
                  <c:v>18.6</c:v>
                </c:pt>
                <c:pt idx="105">
                  <c:v>18.4</c:v>
                </c:pt>
                <c:pt idx="106">
                  <c:v>18.6</c:v>
                </c:pt>
                <c:pt idx="107">
                  <c:v>18.8</c:v>
                </c:pt>
                <c:pt idx="108">
                  <c:v>18.4</c:v>
                </c:pt>
                <c:pt idx="109">
                  <c:v>18.2</c:v>
                </c:pt>
                <c:pt idx="110">
                  <c:v>18.3</c:v>
                </c:pt>
                <c:pt idx="111">
                  <c:v>18.5</c:v>
                </c:pt>
                <c:pt idx="112">
                  <c:v>18.2</c:v>
                </c:pt>
                <c:pt idx="113">
                  <c:v>18.2</c:v>
                </c:pt>
                <c:pt idx="114">
                  <c:v>18</c:v>
                </c:pt>
                <c:pt idx="115">
                  <c:v>17.6</c:v>
                </c:pt>
                <c:pt idx="116">
                  <c:v>17.8</c:v>
                </c:pt>
                <c:pt idx="117">
                  <c:v>17.4</c:v>
                </c:pt>
                <c:pt idx="118">
                  <c:v>17</c:v>
                </c:pt>
                <c:pt idx="119">
                  <c:v>16.9</c:v>
                </c:pt>
                <c:pt idx="120">
                  <c:v>16.9</c:v>
                </c:pt>
                <c:pt idx="121">
                  <c:v>16.7</c:v>
                </c:pt>
                <c:pt idx="122">
                  <c:v>16.7</c:v>
                </c:pt>
                <c:pt idx="123">
                  <c:v>16.8</c:v>
                </c:pt>
                <c:pt idx="124">
                  <c:v>16.8</c:v>
                </c:pt>
                <c:pt idx="125">
                  <c:v>16.8</c:v>
                </c:pt>
                <c:pt idx="126">
                  <c:v>16.6</c:v>
                </c:pt>
                <c:pt idx="127">
                  <c:v>16.3</c:v>
                </c:pt>
                <c:pt idx="128">
                  <c:v>16.1</c:v>
                </c:pt>
                <c:pt idx="129">
                  <c:v>15.8</c:v>
                </c:pt>
                <c:pt idx="130">
                  <c:v>15.7</c:v>
                </c:pt>
                <c:pt idx="131">
                  <c:v>15.7</c:v>
                </c:pt>
                <c:pt idx="132">
                  <c:v>15.5</c:v>
                </c:pt>
                <c:pt idx="133">
                  <c:v>15.6</c:v>
                </c:pt>
                <c:pt idx="134">
                  <c:v>15.5</c:v>
                </c:pt>
                <c:pt idx="135">
                  <c:v>15.5</c:v>
                </c:pt>
                <c:pt idx="136">
                  <c:v>15.6</c:v>
                </c:pt>
                <c:pt idx="137">
                  <c:v>15.6</c:v>
                </c:pt>
                <c:pt idx="138">
                  <c:v>15.6</c:v>
                </c:pt>
                <c:pt idx="139">
                  <c:v>15.5</c:v>
                </c:pt>
                <c:pt idx="140">
                  <c:v>15.3</c:v>
                </c:pt>
                <c:pt idx="141">
                  <c:v>15.1</c:v>
                </c:pt>
                <c:pt idx="142">
                  <c:v>15.4</c:v>
                </c:pt>
                <c:pt idx="143">
                  <c:v>15.3</c:v>
                </c:pt>
                <c:pt idx="144">
                  <c:v>15.1</c:v>
                </c:pt>
                <c:pt idx="145">
                  <c:v>14.9</c:v>
                </c:pt>
                <c:pt idx="146">
                  <c:v>14.9</c:v>
                </c:pt>
                <c:pt idx="147">
                  <c:v>14.9</c:v>
                </c:pt>
                <c:pt idx="148">
                  <c:v>14.8</c:v>
                </c:pt>
                <c:pt idx="149">
                  <c:v>14.5</c:v>
                </c:pt>
                <c:pt idx="150">
                  <c:v>14.5</c:v>
                </c:pt>
                <c:pt idx="151">
                  <c:v>14.4</c:v>
                </c:pt>
                <c:pt idx="152">
                  <c:v>14.4</c:v>
                </c:pt>
                <c:pt idx="153">
                  <c:v>14.3</c:v>
                </c:pt>
                <c:pt idx="154">
                  <c:v>14.4</c:v>
                </c:pt>
                <c:pt idx="155">
                  <c:v>14.4</c:v>
                </c:pt>
                <c:pt idx="156">
                  <c:v>14.4</c:v>
                </c:pt>
                <c:pt idx="157">
                  <c:v>14.4</c:v>
                </c:pt>
                <c:pt idx="158">
                  <c:v>14.4</c:v>
                </c:pt>
                <c:pt idx="159">
                  <c:v>14.5</c:v>
                </c:pt>
                <c:pt idx="160">
                  <c:v>14.6</c:v>
                </c:pt>
                <c:pt idx="161">
                  <c:v>14.4</c:v>
                </c:pt>
                <c:pt idx="162">
                  <c:v>14.3</c:v>
                </c:pt>
                <c:pt idx="163">
                  <c:v>14.4</c:v>
                </c:pt>
                <c:pt idx="164">
                  <c:v>14.3</c:v>
                </c:pt>
                <c:pt idx="165">
                  <c:v>14.3</c:v>
                </c:pt>
                <c:pt idx="166">
                  <c:v>14.1</c:v>
                </c:pt>
                <c:pt idx="167">
                  <c:v>14.1</c:v>
                </c:pt>
                <c:pt idx="168">
                  <c:v>14</c:v>
                </c:pt>
                <c:pt idx="169">
                  <c:v>13.9</c:v>
                </c:pt>
                <c:pt idx="170">
                  <c:v>14</c:v>
                </c:pt>
                <c:pt idx="171">
                  <c:v>13.9</c:v>
                </c:pt>
                <c:pt idx="172">
                  <c:v>14</c:v>
                </c:pt>
                <c:pt idx="173">
                  <c:v>14.2</c:v>
                </c:pt>
                <c:pt idx="174">
                  <c:v>14.3</c:v>
                </c:pt>
                <c:pt idx="175">
                  <c:v>14.3</c:v>
                </c:pt>
                <c:pt idx="176">
                  <c:v>14.5</c:v>
                </c:pt>
                <c:pt idx="177">
                  <c:v>14.7</c:v>
                </c:pt>
                <c:pt idx="178">
                  <c:v>15</c:v>
                </c:pt>
                <c:pt idx="179">
                  <c:v>15.4</c:v>
                </c:pt>
                <c:pt idx="180">
                  <c:v>15.6</c:v>
                </c:pt>
                <c:pt idx="181">
                  <c:v>16.2</c:v>
                </c:pt>
                <c:pt idx="182">
                  <c:v>16.7</c:v>
                </c:pt>
                <c:pt idx="183">
                  <c:v>17.6</c:v>
                </c:pt>
                <c:pt idx="184">
                  <c:v>17.4</c:v>
                </c:pt>
                <c:pt idx="185">
                  <c:v>17</c:v>
                </c:pt>
                <c:pt idx="186">
                  <c:v>17.1</c:v>
                </c:pt>
                <c:pt idx="187">
                  <c:v>17.1</c:v>
                </c:pt>
                <c:pt idx="188">
                  <c:v>17.1</c:v>
                </c:pt>
                <c:pt idx="189">
                  <c:v>16.8</c:v>
                </c:pt>
                <c:pt idx="190">
                  <c:v>16.9</c:v>
                </c:pt>
                <c:pt idx="191">
                  <c:v>17.2</c:v>
                </c:pt>
                <c:pt idx="192">
                  <c:v>17</c:v>
                </c:pt>
                <c:pt idx="193">
                  <c:v>17</c:v>
                </c:pt>
                <c:pt idx="194">
                  <c:v>17.1</c:v>
                </c:pt>
                <c:pt idx="195">
                  <c:v>17.2</c:v>
                </c:pt>
                <c:pt idx="196">
                  <c:v>17.3</c:v>
                </c:pt>
                <c:pt idx="197">
                  <c:v>17</c:v>
                </c:pt>
                <c:pt idx="198">
                  <c:v>17.6</c:v>
                </c:pt>
                <c:pt idx="199">
                  <c:v>17.9</c:v>
                </c:pt>
                <c:pt idx="200">
                  <c:v>18.4</c:v>
                </c:pt>
                <c:pt idx="201">
                  <c:v>18.7</c:v>
                </c:pt>
                <c:pt idx="202">
                  <c:v>18.5</c:v>
                </c:pt>
                <c:pt idx="203">
                  <c:v>18.5</c:v>
                </c:pt>
                <c:pt idx="204">
                  <c:v>18.1</c:v>
                </c:pt>
                <c:pt idx="205">
                  <c:v>18.2</c:v>
                </c:pt>
                <c:pt idx="206">
                  <c:v>18.5</c:v>
                </c:pt>
                <c:pt idx="207">
                  <c:v>18.6</c:v>
                </c:pt>
                <c:pt idx="208">
                  <c:v>18.8</c:v>
                </c:pt>
                <c:pt idx="209">
                  <c:v>18.7</c:v>
                </c:pt>
                <c:pt idx="210">
                  <c:v>19.1</c:v>
                </c:pt>
                <c:pt idx="211">
                  <c:v>19</c:v>
                </c:pt>
                <c:pt idx="212">
                  <c:v>19.6</c:v>
                </c:pt>
                <c:pt idx="213">
                  <c:v>19.4</c:v>
                </c:pt>
                <c:pt idx="214">
                  <c:v>19.1</c:v>
                </c:pt>
                <c:pt idx="215">
                  <c:v>18.8</c:v>
                </c:pt>
                <c:pt idx="216">
                  <c:v>18.8</c:v>
                </c:pt>
                <c:pt idx="217">
                  <c:v>18.8</c:v>
                </c:pt>
                <c:pt idx="218">
                  <c:v>18.7</c:v>
                </c:pt>
                <c:pt idx="219">
                  <c:v>18.4</c:v>
                </c:pt>
                <c:pt idx="220">
                  <c:v>18.6</c:v>
                </c:pt>
                <c:pt idx="221">
                  <c:v>18.4</c:v>
                </c:pt>
                <c:pt idx="222">
                  <c:v>18.2</c:v>
                </c:pt>
                <c:pt idx="223">
                  <c:v>17.8</c:v>
                </c:pt>
                <c:pt idx="224">
                  <c:v>17.4</c:v>
                </c:pt>
                <c:pt idx="225">
                  <c:v>17.6</c:v>
                </c:pt>
                <c:pt idx="226">
                  <c:v>17.4</c:v>
                </c:pt>
                <c:pt idx="227">
                  <c:v>17.4</c:v>
                </c:pt>
                <c:pt idx="228">
                  <c:v>17.6</c:v>
                </c:pt>
                <c:pt idx="229">
                  <c:v>17.4</c:v>
                </c:pt>
                <c:pt idx="230">
                  <c:v>17.1</c:v>
                </c:pt>
                <c:pt idx="231">
                  <c:v>17.2</c:v>
                </c:pt>
                <c:pt idx="232">
                  <c:v>17.3</c:v>
                </c:pt>
                <c:pt idx="233">
                  <c:v>17.4</c:v>
                </c:pt>
                <c:pt idx="234">
                  <c:v>17.1</c:v>
                </c:pt>
                <c:pt idx="235">
                  <c:v>17.1</c:v>
                </c:pt>
                <c:pt idx="236">
                  <c:v>16.9</c:v>
                </c:pt>
                <c:pt idx="237">
                  <c:v>17.1</c:v>
                </c:pt>
                <c:pt idx="238">
                  <c:v>16.7</c:v>
                </c:pt>
                <c:pt idx="239">
                  <c:v>16.8</c:v>
                </c:pt>
                <c:pt idx="240">
                  <c:v>16.8</c:v>
                </c:pt>
                <c:pt idx="241">
                  <c:v>16.7</c:v>
                </c:pt>
                <c:pt idx="242">
                  <c:v>16.4</c:v>
                </c:pt>
                <c:pt idx="243">
                  <c:v>16.5</c:v>
                </c:pt>
                <c:pt idx="244">
                  <c:v>16.4</c:v>
                </c:pt>
                <c:pt idx="245">
                  <c:v>16.3</c:v>
                </c:pt>
                <c:pt idx="246">
                  <c:v>16.2</c:v>
                </c:pt>
                <c:pt idx="247">
                  <c:v>16.3</c:v>
                </c:pt>
                <c:pt idx="248">
                  <c:v>16.3</c:v>
                </c:pt>
                <c:pt idx="249">
                  <c:v>16.3</c:v>
                </c:pt>
                <c:pt idx="250">
                  <c:v>16.3</c:v>
                </c:pt>
                <c:pt idx="251">
                  <c:v>16.4</c:v>
                </c:pt>
                <c:pt idx="252">
                  <c:v>16.4</c:v>
                </c:pt>
                <c:pt idx="253">
                  <c:v>16.3</c:v>
                </c:pt>
                <c:pt idx="254">
                  <c:v>16.2</c:v>
                </c:pt>
                <c:pt idx="255">
                  <c:v>15.9</c:v>
                </c:pt>
                <c:pt idx="256">
                  <c:v>15.9</c:v>
                </c:pt>
                <c:pt idx="257">
                  <c:v>15.8</c:v>
                </c:pt>
                <c:pt idx="258">
                  <c:v>15.7</c:v>
                </c:pt>
                <c:pt idx="259">
                  <c:v>15.6</c:v>
                </c:pt>
                <c:pt idx="260">
                  <c:v>15.7</c:v>
                </c:pt>
                <c:pt idx="261">
                  <c:v>15.8</c:v>
                </c:pt>
                <c:pt idx="262">
                  <c:v>15.8</c:v>
                </c:pt>
                <c:pt idx="263">
                  <c:v>15.9</c:v>
                </c:pt>
                <c:pt idx="264">
                  <c:v>15.9</c:v>
                </c:pt>
                <c:pt idx="265">
                  <c:v>16</c:v>
                </c:pt>
                <c:pt idx="266">
                  <c:v>15.8</c:v>
                </c:pt>
                <c:pt idx="267">
                  <c:v>15.8</c:v>
                </c:pt>
                <c:pt idx="268">
                  <c:v>15.7</c:v>
                </c:pt>
                <c:pt idx="269">
                  <c:v>15.5</c:v>
                </c:pt>
                <c:pt idx="270">
                  <c:v>15.5</c:v>
                </c:pt>
                <c:pt idx="271">
                  <c:v>15.5</c:v>
                </c:pt>
                <c:pt idx="272">
                  <c:v>15.6</c:v>
                </c:pt>
                <c:pt idx="273">
                  <c:v>15.5</c:v>
                </c:pt>
                <c:pt idx="274">
                  <c:v>15.4</c:v>
                </c:pt>
                <c:pt idx="275">
                  <c:v>15.3</c:v>
                </c:pt>
                <c:pt idx="276">
                  <c:v>15.5</c:v>
                </c:pt>
                <c:pt idx="277">
                  <c:v>15.5</c:v>
                </c:pt>
                <c:pt idx="278">
                  <c:v>15.3</c:v>
                </c:pt>
                <c:pt idx="279">
                  <c:v>15.2</c:v>
                </c:pt>
                <c:pt idx="280">
                  <c:v>15.3</c:v>
                </c:pt>
                <c:pt idx="281">
                  <c:v>15.1</c:v>
                </c:pt>
                <c:pt idx="282">
                  <c:v>15.2</c:v>
                </c:pt>
                <c:pt idx="283">
                  <c:v>15</c:v>
                </c:pt>
                <c:pt idx="284">
                  <c:v>15.1</c:v>
                </c:pt>
                <c:pt idx="285">
                  <c:v>15.4</c:v>
                </c:pt>
                <c:pt idx="286">
                  <c:v>15.2</c:v>
                </c:pt>
                <c:pt idx="287">
                  <c:v>15.3</c:v>
                </c:pt>
                <c:pt idx="288">
                  <c:v>15.2</c:v>
                </c:pt>
                <c:pt idx="289">
                  <c:v>15</c:v>
                </c:pt>
                <c:pt idx="290">
                  <c:v>14.9</c:v>
                </c:pt>
                <c:pt idx="291">
                  <c:v>14.8</c:v>
                </c:pt>
                <c:pt idx="292">
                  <c:v>14.9</c:v>
                </c:pt>
                <c:pt idx="293">
                  <c:v>14.8</c:v>
                </c:pt>
                <c:pt idx="294">
                  <c:v>14.9</c:v>
                </c:pt>
                <c:pt idx="295">
                  <c:v>14.9</c:v>
                </c:pt>
                <c:pt idx="296">
                  <c:v>14.9</c:v>
                </c:pt>
                <c:pt idx="297">
                  <c:v>14.9</c:v>
                </c:pt>
                <c:pt idx="298">
                  <c:v>14.8</c:v>
                </c:pt>
                <c:pt idx="299">
                  <c:v>14.9</c:v>
                </c:pt>
                <c:pt idx="300">
                  <c:v>14.9</c:v>
                </c:pt>
                <c:pt idx="301">
                  <c:v>14.8</c:v>
                </c:pt>
                <c:pt idx="302">
                  <c:v>14.8</c:v>
                </c:pt>
                <c:pt idx="303">
                  <c:v>14.8</c:v>
                </c:pt>
                <c:pt idx="304">
                  <c:v>14.8</c:v>
                </c:pt>
                <c:pt idx="305">
                  <c:v>14.8</c:v>
                </c:pt>
                <c:pt idx="306">
                  <c:v>14.9</c:v>
                </c:pt>
                <c:pt idx="307">
                  <c:v>14.8</c:v>
                </c:pt>
                <c:pt idx="308">
                  <c:v>15</c:v>
                </c:pt>
                <c:pt idx="309">
                  <c:v>14.9</c:v>
                </c:pt>
                <c:pt idx="310">
                  <c:v>15</c:v>
                </c:pt>
                <c:pt idx="311">
                  <c:v>14.8</c:v>
                </c:pt>
                <c:pt idx="312">
                  <c:v>14.8</c:v>
                </c:pt>
                <c:pt idx="313">
                  <c:v>14.9</c:v>
                </c:pt>
                <c:pt idx="314">
                  <c:v>14.8</c:v>
                </c:pt>
                <c:pt idx="315">
                  <c:v>14.8</c:v>
                </c:pt>
                <c:pt idx="316">
                  <c:v>14.6</c:v>
                </c:pt>
                <c:pt idx="317">
                  <c:v>14.5</c:v>
                </c:pt>
                <c:pt idx="318">
                  <c:v>14.4</c:v>
                </c:pt>
                <c:pt idx="319">
                  <c:v>14.4</c:v>
                </c:pt>
                <c:pt idx="320">
                  <c:v>14.5</c:v>
                </c:pt>
                <c:pt idx="321">
                  <c:v>14.5</c:v>
                </c:pt>
                <c:pt idx="322">
                  <c:v>14.7</c:v>
                </c:pt>
                <c:pt idx="323">
                  <c:v>14.7</c:v>
                </c:pt>
                <c:pt idx="324">
                  <c:v>14.8</c:v>
                </c:pt>
                <c:pt idx="325">
                  <c:v>14.9</c:v>
                </c:pt>
                <c:pt idx="326">
                  <c:v>15</c:v>
                </c:pt>
                <c:pt idx="327">
                  <c:v>15.4</c:v>
                </c:pt>
                <c:pt idx="328">
                  <c:v>15.6</c:v>
                </c:pt>
                <c:pt idx="329">
                  <c:v>15.6</c:v>
                </c:pt>
                <c:pt idx="330">
                  <c:v>16.4</c:v>
                </c:pt>
                <c:pt idx="331">
                  <c:v>15.6</c:v>
                </c:pt>
                <c:pt idx="332">
                  <c:v>16</c:v>
                </c:pt>
                <c:pt idx="333">
                  <c:v>16.3</c:v>
                </c:pt>
                <c:pt idx="334">
                  <c:v>16.2</c:v>
                </c:pt>
                <c:pt idx="335">
                  <c:v>16.7</c:v>
                </c:pt>
                <c:pt idx="336">
                  <c:v>16.4</c:v>
                </c:pt>
                <c:pt idx="337">
                  <c:v>16.6</c:v>
                </c:pt>
                <c:pt idx="338">
                  <c:v>16.6</c:v>
                </c:pt>
                <c:pt idx="339">
                  <c:v>16.9</c:v>
                </c:pt>
                <c:pt idx="340">
                  <c:v>17.1</c:v>
                </c:pt>
                <c:pt idx="341">
                  <c:v>17.5</c:v>
                </c:pt>
                <c:pt idx="342">
                  <c:v>17.3</c:v>
                </c:pt>
                <c:pt idx="343">
                  <c:v>17.7</c:v>
                </c:pt>
                <c:pt idx="344">
                  <c:v>17.4</c:v>
                </c:pt>
                <c:pt idx="345">
                  <c:v>18</c:v>
                </c:pt>
                <c:pt idx="346">
                  <c:v>17.9</c:v>
                </c:pt>
                <c:pt idx="347">
                  <c:v>18.6</c:v>
                </c:pt>
                <c:pt idx="348">
                  <c:v>18.3</c:v>
                </c:pt>
                <c:pt idx="349">
                  <c:v>18.4</c:v>
                </c:pt>
                <c:pt idx="350">
                  <c:v>19.1</c:v>
                </c:pt>
                <c:pt idx="351">
                  <c:v>19.3</c:v>
                </c:pt>
                <c:pt idx="352">
                  <c:v>19.2</c:v>
                </c:pt>
                <c:pt idx="353">
                  <c:v>19.1</c:v>
                </c:pt>
                <c:pt idx="354">
                  <c:v>19.3</c:v>
                </c:pt>
                <c:pt idx="355">
                  <c:v>19.7</c:v>
                </c:pt>
                <c:pt idx="356">
                  <c:v>19.3</c:v>
                </c:pt>
                <c:pt idx="357">
                  <c:v>19.4</c:v>
                </c:pt>
                <c:pt idx="358">
                  <c:v>19.6</c:v>
                </c:pt>
                <c:pt idx="359">
                  <c:v>19.7</c:v>
                </c:pt>
                <c:pt idx="360">
                  <c:v>19.5</c:v>
                </c:pt>
                <c:pt idx="361">
                  <c:v>19.5</c:v>
                </c:pt>
                <c:pt idx="362">
                  <c:v>18.8</c:v>
                </c:pt>
                <c:pt idx="363">
                  <c:v>18</c:v>
                </c:pt>
                <c:pt idx="364">
                  <c:v>18</c:v>
                </c:pt>
                <c:pt idx="365">
                  <c:v>18.1</c:v>
                </c:pt>
                <c:pt idx="366">
                  <c:v>18.2</c:v>
                </c:pt>
                <c:pt idx="367">
                  <c:v>18.1</c:v>
                </c:pt>
                <c:pt idx="368">
                  <c:v>19.3</c:v>
                </c:pt>
                <c:pt idx="369">
                  <c:v>18.7</c:v>
                </c:pt>
                <c:pt idx="370">
                  <c:v>19.3</c:v>
                </c:pt>
                <c:pt idx="371">
                  <c:v>19.9</c:v>
                </c:pt>
                <c:pt idx="372">
                  <c:v>19.6</c:v>
                </c:pt>
                <c:pt idx="373">
                  <c:v>19.7</c:v>
                </c:pt>
                <c:pt idx="374">
                  <c:v>19.8</c:v>
                </c:pt>
                <c:pt idx="375">
                  <c:v>19.4</c:v>
                </c:pt>
                <c:pt idx="376">
                  <c:v>20</c:v>
                </c:pt>
                <c:pt idx="377">
                  <c:v>19.6</c:v>
                </c:pt>
                <c:pt idx="378">
                  <c:v>19.9</c:v>
                </c:pt>
                <c:pt idx="379">
                  <c:v>19.7</c:v>
                </c:pt>
                <c:pt idx="380">
                  <c:v>20.4</c:v>
                </c:pt>
                <c:pt idx="381">
                  <c:v>20.7</c:v>
                </c:pt>
                <c:pt idx="382">
                  <c:v>20.9</c:v>
                </c:pt>
                <c:pt idx="383">
                  <c:v>20.2</c:v>
                </c:pt>
                <c:pt idx="384">
                  <c:v>21.1</c:v>
                </c:pt>
                <c:pt idx="385">
                  <c:v>20.5</c:v>
                </c:pt>
                <c:pt idx="386">
                  <c:v>20.2</c:v>
                </c:pt>
                <c:pt idx="387">
                  <c:v>20.5</c:v>
                </c:pt>
                <c:pt idx="388">
                  <c:v>20.3</c:v>
                </c:pt>
                <c:pt idx="389">
                  <c:v>20.4</c:v>
                </c:pt>
                <c:pt idx="390">
                  <c:v>20.8</c:v>
                </c:pt>
                <c:pt idx="391">
                  <c:v>21</c:v>
                </c:pt>
                <c:pt idx="392">
                  <c:v>21</c:v>
                </c:pt>
                <c:pt idx="393">
                  <c:v>20.5</c:v>
                </c:pt>
                <c:pt idx="394">
                  <c:v>20</c:v>
                </c:pt>
                <c:pt idx="395">
                  <c:v>20.4</c:v>
                </c:pt>
                <c:pt idx="396">
                  <c:v>19.9</c:v>
                </c:pt>
                <c:pt idx="397">
                  <c:v>19.9</c:v>
                </c:pt>
                <c:pt idx="398">
                  <c:v>19.6</c:v>
                </c:pt>
                <c:pt idx="399">
                  <c:v>19.5</c:v>
                </c:pt>
                <c:pt idx="400">
                  <c:v>19.4</c:v>
                </c:pt>
                <c:pt idx="401">
                  <c:v>19.2</c:v>
                </c:pt>
                <c:pt idx="402">
                  <c:v>19.2</c:v>
                </c:pt>
                <c:pt idx="403">
                  <c:v>19.1</c:v>
                </c:pt>
                <c:pt idx="404">
                  <c:v>18.9</c:v>
                </c:pt>
                <c:pt idx="405">
                  <c:v>18.8</c:v>
                </c:pt>
                <c:pt idx="406">
                  <c:v>18.7</c:v>
                </c:pt>
                <c:pt idx="407">
                  <c:v>18.7</c:v>
                </c:pt>
                <c:pt idx="408">
                  <c:v>18.5</c:v>
                </c:pt>
                <c:pt idx="409">
                  <c:v>18.4</c:v>
                </c:pt>
                <c:pt idx="410">
                  <c:v>18.4</c:v>
                </c:pt>
                <c:pt idx="411">
                  <c:v>18.2</c:v>
                </c:pt>
                <c:pt idx="412">
                  <c:v>18</c:v>
                </c:pt>
                <c:pt idx="413">
                  <c:v>18</c:v>
                </c:pt>
                <c:pt idx="414">
                  <c:v>17.9</c:v>
                </c:pt>
                <c:pt idx="415">
                  <c:v>17.8</c:v>
                </c:pt>
                <c:pt idx="416">
                  <c:v>17.8</c:v>
                </c:pt>
                <c:pt idx="417">
                  <c:v>17.9</c:v>
                </c:pt>
                <c:pt idx="418">
                  <c:v>17.9</c:v>
                </c:pt>
                <c:pt idx="419">
                  <c:v>17.9</c:v>
                </c:pt>
                <c:pt idx="420">
                  <c:v>17.8</c:v>
                </c:pt>
                <c:pt idx="421">
                  <c:v>17.7</c:v>
                </c:pt>
                <c:pt idx="422">
                  <c:v>17.3</c:v>
                </c:pt>
                <c:pt idx="423">
                  <c:v>17</c:v>
                </c:pt>
                <c:pt idx="424">
                  <c:v>16.8</c:v>
                </c:pt>
                <c:pt idx="425">
                  <c:v>16.7</c:v>
                </c:pt>
                <c:pt idx="426">
                  <c:v>16.5</c:v>
                </c:pt>
                <c:pt idx="427">
                  <c:v>16.4</c:v>
                </c:pt>
                <c:pt idx="428">
                  <c:v>17.1</c:v>
                </c:pt>
                <c:pt idx="429">
                  <c:v>17</c:v>
                </c:pt>
                <c:pt idx="430">
                  <c:v>17</c:v>
                </c:pt>
                <c:pt idx="431">
                  <c:v>16.9</c:v>
                </c:pt>
                <c:pt idx="432">
                  <c:v>16.6</c:v>
                </c:pt>
                <c:pt idx="433">
                  <c:v>16.6</c:v>
                </c:pt>
                <c:pt idx="434">
                  <c:v>16.8</c:v>
                </c:pt>
                <c:pt idx="435">
                  <c:v>16.8</c:v>
                </c:pt>
                <c:pt idx="436">
                  <c:v>16.8</c:v>
                </c:pt>
                <c:pt idx="437">
                  <c:v>16.6</c:v>
                </c:pt>
                <c:pt idx="438">
                  <c:v>16.4</c:v>
                </c:pt>
                <c:pt idx="439">
                  <c:v>16.3</c:v>
                </c:pt>
                <c:pt idx="440">
                  <c:v>16.1</c:v>
                </c:pt>
                <c:pt idx="441">
                  <c:v>15.8</c:v>
                </c:pt>
                <c:pt idx="442">
                  <c:v>15.9</c:v>
                </c:pt>
                <c:pt idx="443">
                  <c:v>15.9</c:v>
                </c:pt>
                <c:pt idx="444">
                  <c:v>16</c:v>
                </c:pt>
                <c:pt idx="445">
                  <c:v>15.9</c:v>
                </c:pt>
                <c:pt idx="446">
                  <c:v>15.8</c:v>
                </c:pt>
                <c:pt idx="447">
                  <c:v>15.9</c:v>
                </c:pt>
                <c:pt idx="448">
                  <c:v>15.8</c:v>
                </c:pt>
                <c:pt idx="449">
                  <c:v>15.9</c:v>
                </c:pt>
                <c:pt idx="450">
                  <c:v>16.1</c:v>
                </c:pt>
                <c:pt idx="451">
                  <c:v>16.1</c:v>
                </c:pt>
                <c:pt idx="452">
                  <c:v>16.2</c:v>
                </c:pt>
                <c:pt idx="453">
                  <c:v>15.9</c:v>
                </c:pt>
                <c:pt idx="454">
                  <c:v>15.9</c:v>
                </c:pt>
                <c:pt idx="455">
                  <c:v>15.9</c:v>
                </c:pt>
                <c:pt idx="456">
                  <c:v>15.8</c:v>
                </c:pt>
                <c:pt idx="457">
                  <c:v>15.6</c:v>
                </c:pt>
                <c:pt idx="458">
                  <c:v>15.5</c:v>
                </c:pt>
                <c:pt idx="459">
                  <c:v>15.5</c:v>
                </c:pt>
                <c:pt idx="460">
                  <c:v>15.5</c:v>
                </c:pt>
                <c:pt idx="461">
                  <c:v>15.3</c:v>
                </c:pt>
                <c:pt idx="462">
                  <c:v>15.4</c:v>
                </c:pt>
                <c:pt idx="463">
                  <c:v>15.7</c:v>
                </c:pt>
                <c:pt idx="464">
                  <c:v>15.8</c:v>
                </c:pt>
                <c:pt idx="465">
                  <c:v>15.9</c:v>
                </c:pt>
                <c:pt idx="466">
                  <c:v>16</c:v>
                </c:pt>
                <c:pt idx="467">
                  <c:v>16.6</c:v>
                </c:pt>
                <c:pt idx="468">
                  <c:v>16.9</c:v>
                </c:pt>
                <c:pt idx="469">
                  <c:v>17.5</c:v>
                </c:pt>
                <c:pt idx="470">
                  <c:v>17.8</c:v>
                </c:pt>
                <c:pt idx="471">
                  <c:v>17.7</c:v>
                </c:pt>
                <c:pt idx="472">
                  <c:v>17.3</c:v>
                </c:pt>
                <c:pt idx="473">
                  <c:v>17.5</c:v>
                </c:pt>
                <c:pt idx="474">
                  <c:v>18.6</c:v>
                </c:pt>
                <c:pt idx="475">
                  <c:v>18.4</c:v>
                </c:pt>
                <c:pt idx="476">
                  <c:v>18.8</c:v>
                </c:pt>
                <c:pt idx="477">
                  <c:v>19</c:v>
                </c:pt>
                <c:pt idx="478">
                  <c:v>19.4</c:v>
                </c:pt>
                <c:pt idx="479">
                  <c:v>19.9</c:v>
                </c:pt>
                <c:pt idx="480">
                  <c:v>19.5</c:v>
                </c:pt>
                <c:pt idx="481">
                  <c:v>19.4</c:v>
                </c:pt>
                <c:pt idx="482">
                  <c:v>19.4</c:v>
                </c:pt>
                <c:pt idx="483">
                  <c:v>20.2</c:v>
                </c:pt>
                <c:pt idx="484">
                  <c:v>19.9</c:v>
                </c:pt>
                <c:pt idx="485">
                  <c:v>18.8</c:v>
                </c:pt>
                <c:pt idx="486">
                  <c:v>18.5</c:v>
                </c:pt>
                <c:pt idx="487">
                  <c:v>18.5</c:v>
                </c:pt>
                <c:pt idx="488">
                  <c:v>18.3</c:v>
                </c:pt>
                <c:pt idx="489">
                  <c:v>18.2</c:v>
                </c:pt>
                <c:pt idx="490">
                  <c:v>18</c:v>
                </c:pt>
                <c:pt idx="491">
                  <c:v>18.3</c:v>
                </c:pt>
                <c:pt idx="492">
                  <c:v>18</c:v>
                </c:pt>
                <c:pt idx="493">
                  <c:v>18.2</c:v>
                </c:pt>
                <c:pt idx="494">
                  <c:v>18.6</c:v>
                </c:pt>
                <c:pt idx="495">
                  <c:v>19.1</c:v>
                </c:pt>
                <c:pt idx="496">
                  <c:v>18.7</c:v>
                </c:pt>
                <c:pt idx="497">
                  <c:v>19.3</c:v>
                </c:pt>
                <c:pt idx="498">
                  <c:v>20.1</c:v>
                </c:pt>
                <c:pt idx="499">
                  <c:v>19.2</c:v>
                </c:pt>
                <c:pt idx="500">
                  <c:v>18.8</c:v>
                </c:pt>
                <c:pt idx="501">
                  <c:v>18.8</c:v>
                </c:pt>
                <c:pt idx="502">
                  <c:v>19.1</c:v>
                </c:pt>
                <c:pt idx="503">
                  <c:v>18.9</c:v>
                </c:pt>
                <c:pt idx="504">
                  <c:v>19.3</c:v>
                </c:pt>
                <c:pt idx="505">
                  <c:v>19.7</c:v>
                </c:pt>
                <c:pt idx="506">
                  <c:v>19.2</c:v>
                </c:pt>
                <c:pt idx="507">
                  <c:v>19.6</c:v>
                </c:pt>
                <c:pt idx="508">
                  <c:v>19.6</c:v>
                </c:pt>
                <c:pt idx="509">
                  <c:v>19.7</c:v>
                </c:pt>
                <c:pt idx="510">
                  <c:v>19.7</c:v>
                </c:pt>
                <c:pt idx="511">
                  <c:v>19.5</c:v>
                </c:pt>
                <c:pt idx="512">
                  <c:v>19.9</c:v>
                </c:pt>
                <c:pt idx="513">
                  <c:v>19.9</c:v>
                </c:pt>
                <c:pt idx="514">
                  <c:v>20</c:v>
                </c:pt>
                <c:pt idx="515">
                  <c:v>20.5</c:v>
                </c:pt>
                <c:pt idx="516">
                  <c:v>20.6</c:v>
                </c:pt>
                <c:pt idx="517">
                  <c:v>20.4</c:v>
                </c:pt>
                <c:pt idx="518">
                  <c:v>20.1</c:v>
                </c:pt>
                <c:pt idx="519">
                  <c:v>20.1</c:v>
                </c:pt>
                <c:pt idx="520">
                  <c:v>20</c:v>
                </c:pt>
                <c:pt idx="521">
                  <c:v>20.4</c:v>
                </c:pt>
                <c:pt idx="522">
                  <c:v>20.1</c:v>
                </c:pt>
                <c:pt idx="523">
                  <c:v>20.2</c:v>
                </c:pt>
                <c:pt idx="524">
                  <c:v>20</c:v>
                </c:pt>
                <c:pt idx="525">
                  <c:v>20.5</c:v>
                </c:pt>
                <c:pt idx="526">
                  <c:v>20.3</c:v>
                </c:pt>
                <c:pt idx="527">
                  <c:v>20.1</c:v>
                </c:pt>
                <c:pt idx="528">
                  <c:v>20</c:v>
                </c:pt>
                <c:pt idx="529">
                  <c:v>20.4</c:v>
                </c:pt>
                <c:pt idx="530">
                  <c:v>20.1</c:v>
                </c:pt>
                <c:pt idx="531">
                  <c:v>20.3</c:v>
                </c:pt>
                <c:pt idx="532">
                  <c:v>19.9</c:v>
                </c:pt>
                <c:pt idx="533">
                  <c:v>19.9</c:v>
                </c:pt>
                <c:pt idx="534">
                  <c:v>19.6</c:v>
                </c:pt>
                <c:pt idx="535">
                  <c:v>20</c:v>
                </c:pt>
                <c:pt idx="536">
                  <c:v>20</c:v>
                </c:pt>
                <c:pt idx="537">
                  <c:v>19.5</c:v>
                </c:pt>
                <c:pt idx="538">
                  <c:v>19.8</c:v>
                </c:pt>
                <c:pt idx="539">
                  <c:v>19.8</c:v>
                </c:pt>
                <c:pt idx="540">
                  <c:v>19.9</c:v>
                </c:pt>
                <c:pt idx="541">
                  <c:v>19.5</c:v>
                </c:pt>
                <c:pt idx="542">
                  <c:v>19.1</c:v>
                </c:pt>
                <c:pt idx="543">
                  <c:v>19.3</c:v>
                </c:pt>
                <c:pt idx="544">
                  <c:v>19.4</c:v>
                </c:pt>
                <c:pt idx="545">
                  <c:v>19</c:v>
                </c:pt>
                <c:pt idx="546">
                  <c:v>19</c:v>
                </c:pt>
                <c:pt idx="547">
                  <c:v>18.3</c:v>
                </c:pt>
                <c:pt idx="548">
                  <c:v>18</c:v>
                </c:pt>
                <c:pt idx="549">
                  <c:v>17.9</c:v>
                </c:pt>
                <c:pt idx="550">
                  <c:v>18.1</c:v>
                </c:pt>
                <c:pt idx="551">
                  <c:v>17.7</c:v>
                </c:pt>
                <c:pt idx="552">
                  <c:v>17.7</c:v>
                </c:pt>
                <c:pt idx="553">
                  <c:v>17.6</c:v>
                </c:pt>
                <c:pt idx="554">
                  <c:v>17.5</c:v>
                </c:pt>
                <c:pt idx="555">
                  <c:v>17.4</c:v>
                </c:pt>
                <c:pt idx="556">
                  <c:v>17.3</c:v>
                </c:pt>
                <c:pt idx="557">
                  <c:v>17.4</c:v>
                </c:pt>
                <c:pt idx="558">
                  <c:v>17.3</c:v>
                </c:pt>
                <c:pt idx="559">
                  <c:v>17.2</c:v>
                </c:pt>
                <c:pt idx="560">
                  <c:v>17</c:v>
                </c:pt>
                <c:pt idx="561">
                  <c:v>16.9</c:v>
                </c:pt>
                <c:pt idx="562">
                  <c:v>16.9</c:v>
                </c:pt>
                <c:pt idx="563">
                  <c:v>16.6</c:v>
                </c:pt>
                <c:pt idx="564">
                  <c:v>16.4</c:v>
                </c:pt>
                <c:pt idx="565">
                  <c:v>16.3</c:v>
                </c:pt>
                <c:pt idx="566">
                  <c:v>16.1</c:v>
                </c:pt>
                <c:pt idx="567">
                  <c:v>16</c:v>
                </c:pt>
                <c:pt idx="568">
                  <c:v>15.8</c:v>
                </c:pt>
                <c:pt idx="569">
                  <c:v>15.6</c:v>
                </c:pt>
                <c:pt idx="570">
                  <c:v>15.4</c:v>
                </c:pt>
                <c:pt idx="571">
                  <c:v>15.3</c:v>
                </c:pt>
                <c:pt idx="572">
                  <c:v>15.2</c:v>
                </c:pt>
                <c:pt idx="573">
                  <c:v>15.1</c:v>
                </c:pt>
                <c:pt idx="574">
                  <c:v>15</c:v>
                </c:pt>
                <c:pt idx="575">
                  <c:v>15</c:v>
                </c:pt>
                <c:pt idx="576">
                  <c:v>15.1</c:v>
                </c:pt>
                <c:pt idx="577">
                  <c:v>14.9</c:v>
                </c:pt>
                <c:pt idx="578">
                  <c:v>14.8</c:v>
                </c:pt>
                <c:pt idx="579">
                  <c:v>14.8</c:v>
                </c:pt>
                <c:pt idx="580">
                  <c:v>14.8</c:v>
                </c:pt>
                <c:pt idx="581">
                  <c:v>14.7</c:v>
                </c:pt>
                <c:pt idx="582">
                  <c:v>14.7</c:v>
                </c:pt>
                <c:pt idx="583">
                  <c:v>14.7</c:v>
                </c:pt>
                <c:pt idx="584">
                  <c:v>14.7</c:v>
                </c:pt>
                <c:pt idx="585">
                  <c:v>14.7</c:v>
                </c:pt>
                <c:pt idx="586">
                  <c:v>14.6</c:v>
                </c:pt>
                <c:pt idx="587">
                  <c:v>14.6</c:v>
                </c:pt>
                <c:pt idx="588">
                  <c:v>14.5</c:v>
                </c:pt>
                <c:pt idx="589">
                  <c:v>14.4</c:v>
                </c:pt>
                <c:pt idx="590">
                  <c:v>14.3</c:v>
                </c:pt>
                <c:pt idx="591">
                  <c:v>14.4</c:v>
                </c:pt>
                <c:pt idx="592">
                  <c:v>14.3</c:v>
                </c:pt>
                <c:pt idx="593">
                  <c:v>14.3</c:v>
                </c:pt>
                <c:pt idx="594">
                  <c:v>14.4</c:v>
                </c:pt>
                <c:pt idx="595">
                  <c:v>14.7</c:v>
                </c:pt>
                <c:pt idx="596">
                  <c:v>16.3</c:v>
                </c:pt>
                <c:pt idx="597">
                  <c:v>16.5</c:v>
                </c:pt>
                <c:pt idx="598">
                  <c:v>16.4</c:v>
                </c:pt>
                <c:pt idx="599">
                  <c:v>16.4</c:v>
                </c:pt>
                <c:pt idx="600">
                  <c:v>16.4</c:v>
                </c:pt>
                <c:pt idx="601">
                  <c:v>16.5</c:v>
                </c:pt>
                <c:pt idx="602">
                  <c:v>16.5</c:v>
                </c:pt>
                <c:pt idx="603">
                  <c:v>16.6</c:v>
                </c:pt>
                <c:pt idx="604">
                  <c:v>16.5</c:v>
                </c:pt>
                <c:pt idx="605">
                  <c:v>16.5</c:v>
                </c:pt>
                <c:pt idx="606">
                  <c:v>16.5</c:v>
                </c:pt>
                <c:pt idx="607">
                  <c:v>16.5</c:v>
                </c:pt>
                <c:pt idx="608">
                  <c:v>16.4</c:v>
                </c:pt>
                <c:pt idx="609">
                  <c:v>16.3</c:v>
                </c:pt>
                <c:pt idx="610">
                  <c:v>16.3</c:v>
                </c:pt>
                <c:pt idx="611">
                  <c:v>16.4</c:v>
                </c:pt>
                <c:pt idx="612">
                  <c:v>16.6</c:v>
                </c:pt>
                <c:pt idx="613">
                  <c:v>16.5</c:v>
                </c:pt>
                <c:pt idx="614">
                  <c:v>16.8</c:v>
                </c:pt>
                <c:pt idx="615">
                  <c:v>16.7</c:v>
                </c:pt>
                <c:pt idx="616">
                  <c:v>16.6</c:v>
                </c:pt>
                <c:pt idx="617">
                  <c:v>16.9</c:v>
                </c:pt>
                <c:pt idx="618">
                  <c:v>16.9</c:v>
                </c:pt>
                <c:pt idx="619">
                  <c:v>17.2</c:v>
                </c:pt>
                <c:pt idx="620">
                  <c:v>17</c:v>
                </c:pt>
                <c:pt idx="621">
                  <c:v>17</c:v>
                </c:pt>
                <c:pt idx="622">
                  <c:v>17</c:v>
                </c:pt>
                <c:pt idx="623">
                  <c:v>17.2</c:v>
                </c:pt>
                <c:pt idx="624">
                  <c:v>16.6</c:v>
                </c:pt>
                <c:pt idx="625">
                  <c:v>16.8</c:v>
                </c:pt>
                <c:pt idx="626">
                  <c:v>17</c:v>
                </c:pt>
                <c:pt idx="627">
                  <c:v>16.9</c:v>
                </c:pt>
                <c:pt idx="628">
                  <c:v>16.9</c:v>
                </c:pt>
                <c:pt idx="629">
                  <c:v>16.6</c:v>
                </c:pt>
                <c:pt idx="630">
                  <c:v>16.7</c:v>
                </c:pt>
                <c:pt idx="631">
                  <c:v>16.6</c:v>
                </c:pt>
                <c:pt idx="632">
                  <c:v>16.4</c:v>
                </c:pt>
                <c:pt idx="633">
                  <c:v>16.6</c:v>
                </c:pt>
                <c:pt idx="634">
                  <c:v>16.7</c:v>
                </c:pt>
                <c:pt idx="635">
                  <c:v>16.8</c:v>
                </c:pt>
                <c:pt idx="636">
                  <c:v>17.1</c:v>
                </c:pt>
                <c:pt idx="637">
                  <c:v>17.2</c:v>
                </c:pt>
                <c:pt idx="638">
                  <c:v>17.2</c:v>
                </c:pt>
                <c:pt idx="639">
                  <c:v>17.1</c:v>
                </c:pt>
                <c:pt idx="640">
                  <c:v>17.1</c:v>
                </c:pt>
                <c:pt idx="641">
                  <c:v>17</c:v>
                </c:pt>
                <c:pt idx="642">
                  <c:v>17</c:v>
                </c:pt>
                <c:pt idx="643">
                  <c:v>16.9</c:v>
                </c:pt>
                <c:pt idx="644">
                  <c:v>16.7</c:v>
                </c:pt>
                <c:pt idx="645">
                  <c:v>16.9</c:v>
                </c:pt>
                <c:pt idx="646">
                  <c:v>17.1</c:v>
                </c:pt>
                <c:pt idx="647">
                  <c:v>17.2</c:v>
                </c:pt>
                <c:pt idx="648">
                  <c:v>17.2</c:v>
                </c:pt>
                <c:pt idx="649">
                  <c:v>17.1</c:v>
                </c:pt>
                <c:pt idx="650">
                  <c:v>17</c:v>
                </c:pt>
                <c:pt idx="651">
                  <c:v>16.9</c:v>
                </c:pt>
                <c:pt idx="652">
                  <c:v>16.9</c:v>
                </c:pt>
                <c:pt idx="653">
                  <c:v>17</c:v>
                </c:pt>
                <c:pt idx="654">
                  <c:v>16.9</c:v>
                </c:pt>
                <c:pt idx="655">
                  <c:v>17.3</c:v>
                </c:pt>
                <c:pt idx="656">
                  <c:v>17.3</c:v>
                </c:pt>
                <c:pt idx="657">
                  <c:v>17.2</c:v>
                </c:pt>
                <c:pt idx="658">
                  <c:v>17.2</c:v>
                </c:pt>
                <c:pt idx="659">
                  <c:v>17.4</c:v>
                </c:pt>
                <c:pt idx="660">
                  <c:v>17.7</c:v>
                </c:pt>
                <c:pt idx="661">
                  <c:v>17.5</c:v>
                </c:pt>
                <c:pt idx="662">
                  <c:v>17.5</c:v>
                </c:pt>
                <c:pt idx="663">
                  <c:v>17.2</c:v>
                </c:pt>
                <c:pt idx="664">
                  <c:v>17.2</c:v>
                </c:pt>
                <c:pt idx="665">
                  <c:v>17.3</c:v>
                </c:pt>
                <c:pt idx="666">
                  <c:v>17.5</c:v>
                </c:pt>
                <c:pt idx="667">
                  <c:v>17.2</c:v>
                </c:pt>
                <c:pt idx="668">
                  <c:v>17.2</c:v>
                </c:pt>
                <c:pt idx="669">
                  <c:v>17.1</c:v>
                </c:pt>
                <c:pt idx="670">
                  <c:v>17.1</c:v>
                </c:pt>
                <c:pt idx="671">
                  <c:v>16.9</c:v>
                </c:pt>
                <c:pt idx="672">
                  <c:v>17.1</c:v>
                </c:pt>
                <c:pt idx="673">
                  <c:v>17</c:v>
                </c:pt>
                <c:pt idx="674">
                  <c:v>16.9</c:v>
                </c:pt>
                <c:pt idx="675">
                  <c:v>16.9</c:v>
                </c:pt>
                <c:pt idx="676">
                  <c:v>16.7</c:v>
                </c:pt>
                <c:pt idx="677">
                  <c:v>16.6</c:v>
                </c:pt>
                <c:pt idx="678">
                  <c:v>16.8</c:v>
                </c:pt>
                <c:pt idx="679">
                  <c:v>16.7</c:v>
                </c:pt>
                <c:pt idx="680">
                  <c:v>16.6</c:v>
                </c:pt>
                <c:pt idx="681">
                  <c:v>16.7</c:v>
                </c:pt>
                <c:pt idx="682">
                  <c:v>16.6</c:v>
                </c:pt>
                <c:pt idx="683">
                  <c:v>16.5</c:v>
                </c:pt>
                <c:pt idx="684">
                  <c:v>16.4</c:v>
                </c:pt>
                <c:pt idx="685">
                  <c:v>15.9</c:v>
                </c:pt>
                <c:pt idx="686">
                  <c:v>16.1</c:v>
                </c:pt>
                <c:pt idx="687">
                  <c:v>16.1</c:v>
                </c:pt>
                <c:pt idx="688">
                  <c:v>16.2</c:v>
                </c:pt>
                <c:pt idx="689">
                  <c:v>16.3</c:v>
                </c:pt>
                <c:pt idx="690">
                  <c:v>16.3</c:v>
                </c:pt>
                <c:pt idx="691">
                  <c:v>16.2</c:v>
                </c:pt>
                <c:pt idx="692">
                  <c:v>16.3</c:v>
                </c:pt>
                <c:pt idx="693">
                  <c:v>16.4</c:v>
                </c:pt>
                <c:pt idx="694">
                  <c:v>16.2</c:v>
                </c:pt>
                <c:pt idx="695">
                  <c:v>16.2</c:v>
                </c:pt>
                <c:pt idx="696">
                  <c:v>16.2</c:v>
                </c:pt>
                <c:pt idx="697">
                  <c:v>16.2</c:v>
                </c:pt>
                <c:pt idx="698">
                  <c:v>16.1</c:v>
                </c:pt>
                <c:pt idx="699">
                  <c:v>16.3</c:v>
                </c:pt>
                <c:pt idx="700">
                  <c:v>16.5</c:v>
                </c:pt>
                <c:pt idx="701">
                  <c:v>16.4</c:v>
                </c:pt>
                <c:pt idx="702">
                  <c:v>16.4</c:v>
                </c:pt>
                <c:pt idx="703">
                  <c:v>16.2</c:v>
                </c:pt>
                <c:pt idx="704">
                  <c:v>16.2</c:v>
                </c:pt>
                <c:pt idx="705">
                  <c:v>15.8</c:v>
                </c:pt>
                <c:pt idx="706">
                  <c:v>15.6</c:v>
                </c:pt>
                <c:pt idx="707">
                  <c:v>16.3</c:v>
                </c:pt>
                <c:pt idx="708">
                  <c:v>16.3</c:v>
                </c:pt>
                <c:pt idx="709">
                  <c:v>16.3</c:v>
                </c:pt>
                <c:pt idx="710">
                  <c:v>16.2</c:v>
                </c:pt>
                <c:pt idx="711">
                  <c:v>16.2</c:v>
                </c:pt>
                <c:pt idx="712">
                  <c:v>16.1</c:v>
                </c:pt>
                <c:pt idx="713">
                  <c:v>16.1</c:v>
                </c:pt>
                <c:pt idx="714">
                  <c:v>16</c:v>
                </c:pt>
                <c:pt idx="715">
                  <c:v>16.3</c:v>
                </c:pt>
                <c:pt idx="716">
                  <c:v>16.2</c:v>
                </c:pt>
                <c:pt idx="717">
                  <c:v>16</c:v>
                </c:pt>
                <c:pt idx="718">
                  <c:v>15.8</c:v>
                </c:pt>
                <c:pt idx="719">
                  <c:v>15.9</c:v>
                </c:pt>
                <c:pt idx="720">
                  <c:v>15.9</c:v>
                </c:pt>
                <c:pt idx="721">
                  <c:v>15.8</c:v>
                </c:pt>
                <c:pt idx="722">
                  <c:v>15.6</c:v>
                </c:pt>
                <c:pt idx="723">
                  <c:v>15.8</c:v>
                </c:pt>
                <c:pt idx="724">
                  <c:v>16</c:v>
                </c:pt>
                <c:pt idx="725">
                  <c:v>15.9</c:v>
                </c:pt>
                <c:pt idx="726">
                  <c:v>15.9</c:v>
                </c:pt>
                <c:pt idx="727">
                  <c:v>15.8</c:v>
                </c:pt>
                <c:pt idx="728">
                  <c:v>15.8</c:v>
                </c:pt>
                <c:pt idx="729">
                  <c:v>15.9</c:v>
                </c:pt>
                <c:pt idx="730">
                  <c:v>15.9</c:v>
                </c:pt>
                <c:pt idx="731">
                  <c:v>15.7</c:v>
                </c:pt>
                <c:pt idx="732">
                  <c:v>15.8</c:v>
                </c:pt>
                <c:pt idx="733">
                  <c:v>15.6</c:v>
                </c:pt>
                <c:pt idx="734">
                  <c:v>15.1</c:v>
                </c:pt>
                <c:pt idx="735">
                  <c:v>15</c:v>
                </c:pt>
                <c:pt idx="736">
                  <c:v>15.1</c:v>
                </c:pt>
                <c:pt idx="737">
                  <c:v>15</c:v>
                </c:pt>
                <c:pt idx="738">
                  <c:v>15</c:v>
                </c:pt>
                <c:pt idx="739">
                  <c:v>14.9</c:v>
                </c:pt>
                <c:pt idx="740">
                  <c:v>14.9</c:v>
                </c:pt>
                <c:pt idx="741">
                  <c:v>15.3</c:v>
                </c:pt>
                <c:pt idx="742">
                  <c:v>14.9</c:v>
                </c:pt>
                <c:pt idx="743">
                  <c:v>14.6</c:v>
                </c:pt>
                <c:pt idx="744">
                  <c:v>14.5</c:v>
                </c:pt>
                <c:pt idx="745">
                  <c:v>14.5</c:v>
                </c:pt>
                <c:pt idx="746">
                  <c:v>14.3</c:v>
                </c:pt>
                <c:pt idx="747">
                  <c:v>14.1</c:v>
                </c:pt>
                <c:pt idx="748">
                  <c:v>14.1</c:v>
                </c:pt>
                <c:pt idx="749">
                  <c:v>14.2</c:v>
                </c:pt>
                <c:pt idx="750">
                  <c:v>14.4</c:v>
                </c:pt>
                <c:pt idx="751">
                  <c:v>15.3</c:v>
                </c:pt>
                <c:pt idx="752">
                  <c:v>15.6</c:v>
                </c:pt>
                <c:pt idx="753">
                  <c:v>15.6</c:v>
                </c:pt>
                <c:pt idx="754">
                  <c:v>15.8</c:v>
                </c:pt>
                <c:pt idx="755">
                  <c:v>15.9</c:v>
                </c:pt>
                <c:pt idx="756">
                  <c:v>15.9</c:v>
                </c:pt>
                <c:pt idx="757">
                  <c:v>16.1</c:v>
                </c:pt>
                <c:pt idx="758">
                  <c:v>16.2</c:v>
                </c:pt>
                <c:pt idx="759">
                  <c:v>16.1</c:v>
                </c:pt>
                <c:pt idx="760">
                  <c:v>16.1</c:v>
                </c:pt>
                <c:pt idx="761">
                  <c:v>16.4</c:v>
                </c:pt>
                <c:pt idx="762">
                  <c:v>16.5</c:v>
                </c:pt>
                <c:pt idx="763">
                  <c:v>16.5</c:v>
                </c:pt>
                <c:pt idx="764">
                  <c:v>16.7</c:v>
                </c:pt>
                <c:pt idx="765">
                  <c:v>16.5</c:v>
                </c:pt>
                <c:pt idx="766">
                  <c:v>16.5</c:v>
                </c:pt>
                <c:pt idx="767">
                  <c:v>16.8</c:v>
                </c:pt>
                <c:pt idx="768">
                  <c:v>16.8</c:v>
                </c:pt>
                <c:pt idx="769">
                  <c:v>17.1</c:v>
                </c:pt>
                <c:pt idx="770">
                  <c:v>16.9</c:v>
                </c:pt>
                <c:pt idx="771">
                  <c:v>16.9</c:v>
                </c:pt>
                <c:pt idx="772">
                  <c:v>17.3</c:v>
                </c:pt>
                <c:pt idx="773">
                  <c:v>17.3</c:v>
                </c:pt>
                <c:pt idx="774">
                  <c:v>17.4</c:v>
                </c:pt>
                <c:pt idx="775">
                  <c:v>17.2</c:v>
                </c:pt>
                <c:pt idx="776">
                  <c:v>18.2</c:v>
                </c:pt>
                <c:pt idx="777">
                  <c:v>17.2</c:v>
                </c:pt>
                <c:pt idx="778">
                  <c:v>17.6</c:v>
                </c:pt>
                <c:pt idx="779">
                  <c:v>17.5</c:v>
                </c:pt>
                <c:pt idx="780">
                  <c:v>17.6</c:v>
                </c:pt>
                <c:pt idx="781">
                  <c:v>17.3</c:v>
                </c:pt>
                <c:pt idx="782">
                  <c:v>17.2</c:v>
                </c:pt>
                <c:pt idx="783">
                  <c:v>17.5</c:v>
                </c:pt>
                <c:pt idx="784">
                  <c:v>18.2</c:v>
                </c:pt>
                <c:pt idx="785">
                  <c:v>18.1</c:v>
                </c:pt>
                <c:pt idx="786">
                  <c:v>17.9</c:v>
                </c:pt>
                <c:pt idx="787">
                  <c:v>18.3</c:v>
                </c:pt>
                <c:pt idx="788">
                  <c:v>18.2</c:v>
                </c:pt>
                <c:pt idx="789">
                  <c:v>18.2</c:v>
                </c:pt>
                <c:pt idx="790">
                  <c:v>18.3</c:v>
                </c:pt>
                <c:pt idx="791">
                  <c:v>18</c:v>
                </c:pt>
                <c:pt idx="792">
                  <c:v>18.8</c:v>
                </c:pt>
                <c:pt idx="793">
                  <c:v>18.8</c:v>
                </c:pt>
                <c:pt idx="794">
                  <c:v>18.9</c:v>
                </c:pt>
                <c:pt idx="795">
                  <c:v>18.2</c:v>
                </c:pt>
                <c:pt idx="796">
                  <c:v>18.9</c:v>
                </c:pt>
                <c:pt idx="797">
                  <c:v>18.9</c:v>
                </c:pt>
                <c:pt idx="798">
                  <c:v>18.7</c:v>
                </c:pt>
                <c:pt idx="799">
                  <c:v>18.7</c:v>
                </c:pt>
                <c:pt idx="800">
                  <c:v>18.8</c:v>
                </c:pt>
                <c:pt idx="801">
                  <c:v>18.8</c:v>
                </c:pt>
                <c:pt idx="802">
                  <c:v>18.6</c:v>
                </c:pt>
                <c:pt idx="803">
                  <c:v>18.6</c:v>
                </c:pt>
                <c:pt idx="804">
                  <c:v>18.4</c:v>
                </c:pt>
                <c:pt idx="805">
                  <c:v>18.3</c:v>
                </c:pt>
                <c:pt idx="806">
                  <c:v>18</c:v>
                </c:pt>
                <c:pt idx="807">
                  <c:v>18.1</c:v>
                </c:pt>
                <c:pt idx="808">
                  <c:v>18.3</c:v>
                </c:pt>
                <c:pt idx="809">
                  <c:v>18.6</c:v>
                </c:pt>
                <c:pt idx="810">
                  <c:v>18.5</c:v>
                </c:pt>
                <c:pt idx="811">
                  <c:v>17.8</c:v>
                </c:pt>
                <c:pt idx="812">
                  <c:v>17.7</c:v>
                </c:pt>
                <c:pt idx="813">
                  <c:v>18.2</c:v>
                </c:pt>
                <c:pt idx="814">
                  <c:v>17.9</c:v>
                </c:pt>
                <c:pt idx="815">
                  <c:v>18.2</c:v>
                </c:pt>
                <c:pt idx="816">
                  <c:v>18.1</c:v>
                </c:pt>
                <c:pt idx="817">
                  <c:v>18.3</c:v>
                </c:pt>
                <c:pt idx="818">
                  <c:v>17.8</c:v>
                </c:pt>
                <c:pt idx="819">
                  <c:v>17.8</c:v>
                </c:pt>
                <c:pt idx="820">
                  <c:v>17.7</c:v>
                </c:pt>
                <c:pt idx="821">
                  <c:v>17.7</c:v>
                </c:pt>
                <c:pt idx="822">
                  <c:v>17.7</c:v>
                </c:pt>
                <c:pt idx="823">
                  <c:v>17.3</c:v>
                </c:pt>
                <c:pt idx="824">
                  <c:v>17.2</c:v>
                </c:pt>
                <c:pt idx="825">
                  <c:v>17.5</c:v>
                </c:pt>
                <c:pt idx="826">
                  <c:v>17.2</c:v>
                </c:pt>
                <c:pt idx="827">
                  <c:v>17.4</c:v>
                </c:pt>
                <c:pt idx="828">
                  <c:v>17.3</c:v>
                </c:pt>
                <c:pt idx="829">
                  <c:v>17</c:v>
                </c:pt>
                <c:pt idx="830">
                  <c:v>17.2</c:v>
                </c:pt>
                <c:pt idx="831">
                  <c:v>17.1</c:v>
                </c:pt>
                <c:pt idx="832">
                  <c:v>17</c:v>
                </c:pt>
                <c:pt idx="833">
                  <c:v>17.1</c:v>
                </c:pt>
                <c:pt idx="834">
                  <c:v>16.9</c:v>
                </c:pt>
                <c:pt idx="835">
                  <c:v>16.8</c:v>
                </c:pt>
                <c:pt idx="836">
                  <c:v>16.6</c:v>
                </c:pt>
                <c:pt idx="837">
                  <c:v>16.6</c:v>
                </c:pt>
                <c:pt idx="838">
                  <c:v>16.6</c:v>
                </c:pt>
                <c:pt idx="839">
                  <c:v>16.4</c:v>
                </c:pt>
                <c:pt idx="840">
                  <c:v>16.4</c:v>
                </c:pt>
                <c:pt idx="841">
                  <c:v>16.1</c:v>
                </c:pt>
                <c:pt idx="842">
                  <c:v>15.9</c:v>
                </c:pt>
                <c:pt idx="843">
                  <c:v>15.7</c:v>
                </c:pt>
                <c:pt idx="844">
                  <c:v>15.6</c:v>
                </c:pt>
                <c:pt idx="845">
                  <c:v>15.6</c:v>
                </c:pt>
                <c:pt idx="846">
                  <c:v>15.6</c:v>
                </c:pt>
                <c:pt idx="847">
                  <c:v>15.6</c:v>
                </c:pt>
                <c:pt idx="848">
                  <c:v>15.5</c:v>
                </c:pt>
                <c:pt idx="849">
                  <c:v>15.7</c:v>
                </c:pt>
                <c:pt idx="850">
                  <c:v>15</c:v>
                </c:pt>
                <c:pt idx="851">
                  <c:v>14.9</c:v>
                </c:pt>
                <c:pt idx="852">
                  <c:v>14.5</c:v>
                </c:pt>
                <c:pt idx="853">
                  <c:v>14.4</c:v>
                </c:pt>
                <c:pt idx="854">
                  <c:v>14.3</c:v>
                </c:pt>
                <c:pt idx="855">
                  <c:v>14.4</c:v>
                </c:pt>
                <c:pt idx="856">
                  <c:v>14.6</c:v>
                </c:pt>
                <c:pt idx="857">
                  <c:v>14.6</c:v>
                </c:pt>
                <c:pt idx="858">
                  <c:v>14.5</c:v>
                </c:pt>
                <c:pt idx="859">
                  <c:v>14.4</c:v>
                </c:pt>
                <c:pt idx="860">
                  <c:v>14.3</c:v>
                </c:pt>
                <c:pt idx="861">
                  <c:v>14.1</c:v>
                </c:pt>
                <c:pt idx="862">
                  <c:v>14</c:v>
                </c:pt>
                <c:pt idx="863">
                  <c:v>14</c:v>
                </c:pt>
                <c:pt idx="864">
                  <c:v>13.8</c:v>
                </c:pt>
                <c:pt idx="865">
                  <c:v>13.7</c:v>
                </c:pt>
                <c:pt idx="866">
                  <c:v>13.6</c:v>
                </c:pt>
                <c:pt idx="867">
                  <c:v>13.5</c:v>
                </c:pt>
                <c:pt idx="868">
                  <c:v>13.6</c:v>
                </c:pt>
                <c:pt idx="869">
                  <c:v>13.5</c:v>
                </c:pt>
                <c:pt idx="870">
                  <c:v>13.5</c:v>
                </c:pt>
                <c:pt idx="871">
                  <c:v>13.5</c:v>
                </c:pt>
                <c:pt idx="872">
                  <c:v>13.4</c:v>
                </c:pt>
                <c:pt idx="873">
                  <c:v>13.2</c:v>
                </c:pt>
                <c:pt idx="874">
                  <c:v>13.2</c:v>
                </c:pt>
                <c:pt idx="875">
                  <c:v>13.1</c:v>
                </c:pt>
                <c:pt idx="876">
                  <c:v>13.2</c:v>
                </c:pt>
                <c:pt idx="877">
                  <c:v>13.3</c:v>
                </c:pt>
                <c:pt idx="878">
                  <c:v>13.2</c:v>
                </c:pt>
                <c:pt idx="879">
                  <c:v>13.1</c:v>
                </c:pt>
                <c:pt idx="880">
                  <c:v>13.1</c:v>
                </c:pt>
                <c:pt idx="881">
                  <c:v>13.1</c:v>
                </c:pt>
                <c:pt idx="882">
                  <c:v>12.9</c:v>
                </c:pt>
                <c:pt idx="883">
                  <c:v>13</c:v>
                </c:pt>
                <c:pt idx="884">
                  <c:v>13</c:v>
                </c:pt>
                <c:pt idx="885">
                  <c:v>13</c:v>
                </c:pt>
                <c:pt idx="886">
                  <c:v>13</c:v>
                </c:pt>
                <c:pt idx="887">
                  <c:v>13</c:v>
                </c:pt>
                <c:pt idx="888">
                  <c:v>12.8</c:v>
                </c:pt>
                <c:pt idx="889">
                  <c:v>12.8</c:v>
                </c:pt>
                <c:pt idx="890">
                  <c:v>12.8</c:v>
                </c:pt>
                <c:pt idx="891">
                  <c:v>12.8</c:v>
                </c:pt>
                <c:pt idx="892">
                  <c:v>12.9</c:v>
                </c:pt>
                <c:pt idx="893">
                  <c:v>13.1</c:v>
                </c:pt>
                <c:pt idx="894">
                  <c:v>13.2</c:v>
                </c:pt>
                <c:pt idx="895">
                  <c:v>13.2</c:v>
                </c:pt>
                <c:pt idx="896">
                  <c:v>13.3</c:v>
                </c:pt>
                <c:pt idx="897">
                  <c:v>13.7</c:v>
                </c:pt>
                <c:pt idx="898">
                  <c:v>14.1</c:v>
                </c:pt>
                <c:pt idx="899">
                  <c:v>14.7</c:v>
                </c:pt>
                <c:pt idx="900">
                  <c:v>15.1</c:v>
                </c:pt>
                <c:pt idx="901">
                  <c:v>15.6</c:v>
                </c:pt>
                <c:pt idx="902">
                  <c:v>15.9</c:v>
                </c:pt>
                <c:pt idx="903">
                  <c:v>16.4</c:v>
                </c:pt>
                <c:pt idx="904">
                  <c:v>16.5</c:v>
                </c:pt>
                <c:pt idx="905">
                  <c:v>16.9</c:v>
                </c:pt>
                <c:pt idx="906">
                  <c:v>17.2</c:v>
                </c:pt>
                <c:pt idx="907">
                  <c:v>16.9</c:v>
                </c:pt>
                <c:pt idx="908">
                  <c:v>17.1</c:v>
                </c:pt>
                <c:pt idx="909">
                  <c:v>17.4</c:v>
                </c:pt>
                <c:pt idx="910">
                  <c:v>17.3</c:v>
                </c:pt>
                <c:pt idx="911">
                  <c:v>17.6</c:v>
                </c:pt>
                <c:pt idx="912">
                  <c:v>17.3</c:v>
                </c:pt>
                <c:pt idx="913">
                  <c:v>17.6</c:v>
                </c:pt>
                <c:pt idx="914">
                  <c:v>17.3</c:v>
                </c:pt>
                <c:pt idx="915">
                  <c:v>17.5</c:v>
                </c:pt>
                <c:pt idx="916">
                  <c:v>17.5</c:v>
                </c:pt>
                <c:pt idx="917">
                  <c:v>17.5</c:v>
                </c:pt>
                <c:pt idx="918">
                  <c:v>17.6</c:v>
                </c:pt>
                <c:pt idx="919">
                  <c:v>17.9</c:v>
                </c:pt>
                <c:pt idx="920">
                  <c:v>18</c:v>
                </c:pt>
                <c:pt idx="921">
                  <c:v>17.9</c:v>
                </c:pt>
                <c:pt idx="922">
                  <c:v>17.8</c:v>
                </c:pt>
                <c:pt idx="923">
                  <c:v>18.2</c:v>
                </c:pt>
                <c:pt idx="924">
                  <c:v>18.4</c:v>
                </c:pt>
                <c:pt idx="925">
                  <c:v>18.2</c:v>
                </c:pt>
                <c:pt idx="926">
                  <c:v>18.5</c:v>
                </c:pt>
                <c:pt idx="927">
                  <c:v>19.3</c:v>
                </c:pt>
                <c:pt idx="928">
                  <c:v>19.1</c:v>
                </c:pt>
                <c:pt idx="929">
                  <c:v>19.1</c:v>
                </c:pt>
                <c:pt idx="930">
                  <c:v>18.9</c:v>
                </c:pt>
                <c:pt idx="931">
                  <c:v>19.5</c:v>
                </c:pt>
                <c:pt idx="932">
                  <c:v>19.2</c:v>
                </c:pt>
                <c:pt idx="933">
                  <c:v>19.2</c:v>
                </c:pt>
                <c:pt idx="934">
                  <c:v>19.4</c:v>
                </c:pt>
                <c:pt idx="935">
                  <c:v>18.8</c:v>
                </c:pt>
                <c:pt idx="936">
                  <c:v>18.8</c:v>
                </c:pt>
                <c:pt idx="937">
                  <c:v>19.3</c:v>
                </c:pt>
                <c:pt idx="938">
                  <c:v>19.3</c:v>
                </c:pt>
                <c:pt idx="939">
                  <c:v>19.4</c:v>
                </c:pt>
                <c:pt idx="940">
                  <c:v>19.3</c:v>
                </c:pt>
                <c:pt idx="941">
                  <c:v>19.4</c:v>
                </c:pt>
                <c:pt idx="942">
                  <c:v>19.5</c:v>
                </c:pt>
                <c:pt idx="943">
                  <c:v>20.5</c:v>
                </c:pt>
                <c:pt idx="944">
                  <c:v>19.9</c:v>
                </c:pt>
                <c:pt idx="945">
                  <c:v>19.9</c:v>
                </c:pt>
                <c:pt idx="946">
                  <c:v>19.4</c:v>
                </c:pt>
                <c:pt idx="947">
                  <c:v>19.8</c:v>
                </c:pt>
                <c:pt idx="948">
                  <c:v>20.3</c:v>
                </c:pt>
                <c:pt idx="949">
                  <c:v>20.6</c:v>
                </c:pt>
                <c:pt idx="950">
                  <c:v>20.6</c:v>
                </c:pt>
                <c:pt idx="951">
                  <c:v>20.9</c:v>
                </c:pt>
                <c:pt idx="952">
                  <c:v>19.9</c:v>
                </c:pt>
                <c:pt idx="953">
                  <c:v>20.4</c:v>
                </c:pt>
                <c:pt idx="954">
                  <c:v>20.8</c:v>
                </c:pt>
                <c:pt idx="955">
                  <c:v>21.4</c:v>
                </c:pt>
                <c:pt idx="956">
                  <c:v>21.5</c:v>
                </c:pt>
                <c:pt idx="957">
                  <c:v>21.1</c:v>
                </c:pt>
                <c:pt idx="958">
                  <c:v>21.1</c:v>
                </c:pt>
                <c:pt idx="959">
                  <c:v>21.2</c:v>
                </c:pt>
                <c:pt idx="960">
                  <c:v>20.9</c:v>
                </c:pt>
                <c:pt idx="961">
                  <c:v>20.3</c:v>
                </c:pt>
                <c:pt idx="962">
                  <c:v>20.9</c:v>
                </c:pt>
                <c:pt idx="963">
                  <c:v>20.9</c:v>
                </c:pt>
                <c:pt idx="964">
                  <c:v>20.8</c:v>
                </c:pt>
                <c:pt idx="965">
                  <c:v>20.9</c:v>
                </c:pt>
                <c:pt idx="966">
                  <c:v>20.6</c:v>
                </c:pt>
                <c:pt idx="967">
                  <c:v>20.2</c:v>
                </c:pt>
                <c:pt idx="968">
                  <c:v>20.5</c:v>
                </c:pt>
                <c:pt idx="969">
                  <c:v>20.3</c:v>
                </c:pt>
                <c:pt idx="970">
                  <c:v>20.2</c:v>
                </c:pt>
                <c:pt idx="971">
                  <c:v>20.2</c:v>
                </c:pt>
                <c:pt idx="972">
                  <c:v>20.3</c:v>
                </c:pt>
                <c:pt idx="973">
                  <c:v>19.9</c:v>
                </c:pt>
                <c:pt idx="974">
                  <c:v>19.8</c:v>
                </c:pt>
                <c:pt idx="975">
                  <c:v>19.6</c:v>
                </c:pt>
                <c:pt idx="976">
                  <c:v>19.8</c:v>
                </c:pt>
                <c:pt idx="977">
                  <c:v>19.4</c:v>
                </c:pt>
                <c:pt idx="978">
                  <c:v>19.1</c:v>
                </c:pt>
                <c:pt idx="979">
                  <c:v>18.8</c:v>
                </c:pt>
                <c:pt idx="980">
                  <c:v>18.8</c:v>
                </c:pt>
                <c:pt idx="981">
                  <c:v>18.7</c:v>
                </c:pt>
                <c:pt idx="982">
                  <c:v>18.5</c:v>
                </c:pt>
                <c:pt idx="983">
                  <c:v>18.4</c:v>
                </c:pt>
                <c:pt idx="984">
                  <c:v>18.4</c:v>
                </c:pt>
                <c:pt idx="985">
                  <c:v>18.2</c:v>
                </c:pt>
                <c:pt idx="986">
                  <c:v>18.1</c:v>
                </c:pt>
                <c:pt idx="987">
                  <c:v>18.1</c:v>
                </c:pt>
                <c:pt idx="988">
                  <c:v>17.8</c:v>
                </c:pt>
                <c:pt idx="989">
                  <c:v>17.8</c:v>
                </c:pt>
                <c:pt idx="990">
                  <c:v>17.9</c:v>
                </c:pt>
                <c:pt idx="991">
                  <c:v>17.7</c:v>
                </c:pt>
                <c:pt idx="992">
                  <c:v>17.6</c:v>
                </c:pt>
                <c:pt idx="993">
                  <c:v>17.6</c:v>
                </c:pt>
                <c:pt idx="994">
                  <c:v>17.4</c:v>
                </c:pt>
                <c:pt idx="995">
                  <c:v>17.3</c:v>
                </c:pt>
                <c:pt idx="996">
                  <c:v>16.9</c:v>
                </c:pt>
                <c:pt idx="997">
                  <c:v>16.6</c:v>
                </c:pt>
                <c:pt idx="998">
                  <c:v>16.7</c:v>
                </c:pt>
                <c:pt idx="999">
                  <c:v>16.6</c:v>
                </c:pt>
                <c:pt idx="1000">
                  <c:v>16.5</c:v>
                </c:pt>
                <c:pt idx="1001">
                  <c:v>16.6</c:v>
                </c:pt>
                <c:pt idx="1002">
                  <c:v>16.6</c:v>
                </c:pt>
                <c:pt idx="1003">
                  <c:v>16.3</c:v>
                </c:pt>
                <c:pt idx="1004">
                  <c:v>16.4</c:v>
                </c:pt>
                <c:pt idx="1005">
                  <c:v>16</c:v>
                </c:pt>
                <c:pt idx="1006">
                  <c:v>15.8</c:v>
                </c:pt>
                <c:pt idx="1007">
                  <c:v>15.6</c:v>
                </c:pt>
                <c:pt idx="1008">
                  <c:v>15.5</c:v>
                </c:pt>
                <c:pt idx="1009">
                  <c:v>15.6</c:v>
                </c:pt>
                <c:pt idx="1010">
                  <c:v>15.9</c:v>
                </c:pt>
                <c:pt idx="1011">
                  <c:v>15.9</c:v>
                </c:pt>
                <c:pt idx="1012">
                  <c:v>15.8</c:v>
                </c:pt>
                <c:pt idx="1013">
                  <c:v>15.9</c:v>
                </c:pt>
                <c:pt idx="1014">
                  <c:v>15.7</c:v>
                </c:pt>
                <c:pt idx="1015">
                  <c:v>15.7</c:v>
                </c:pt>
                <c:pt idx="1016">
                  <c:v>15.7</c:v>
                </c:pt>
                <c:pt idx="1017">
                  <c:v>15.4</c:v>
                </c:pt>
                <c:pt idx="1018">
                  <c:v>15.3</c:v>
                </c:pt>
                <c:pt idx="1019">
                  <c:v>15</c:v>
                </c:pt>
                <c:pt idx="1020">
                  <c:v>14.9</c:v>
                </c:pt>
                <c:pt idx="1021">
                  <c:v>15</c:v>
                </c:pt>
                <c:pt idx="1022">
                  <c:v>15.4</c:v>
                </c:pt>
                <c:pt idx="1023">
                  <c:v>15.6</c:v>
                </c:pt>
                <c:pt idx="1024">
                  <c:v>15.6</c:v>
                </c:pt>
                <c:pt idx="1025">
                  <c:v>15.6</c:v>
                </c:pt>
                <c:pt idx="1026">
                  <c:v>15.4</c:v>
                </c:pt>
                <c:pt idx="1027">
                  <c:v>15.5</c:v>
                </c:pt>
                <c:pt idx="1028">
                  <c:v>15.6</c:v>
                </c:pt>
                <c:pt idx="1029">
                  <c:v>15</c:v>
                </c:pt>
                <c:pt idx="1030">
                  <c:v>14.7</c:v>
                </c:pt>
                <c:pt idx="1031">
                  <c:v>14.6</c:v>
                </c:pt>
                <c:pt idx="1032">
                  <c:v>14.7</c:v>
                </c:pt>
                <c:pt idx="1033">
                  <c:v>14.6</c:v>
                </c:pt>
                <c:pt idx="1034">
                  <c:v>14.5</c:v>
                </c:pt>
                <c:pt idx="1035">
                  <c:v>14.5</c:v>
                </c:pt>
                <c:pt idx="1036">
                  <c:v>14.5</c:v>
                </c:pt>
                <c:pt idx="1037">
                  <c:v>14.5</c:v>
                </c:pt>
                <c:pt idx="1038">
                  <c:v>15</c:v>
                </c:pt>
                <c:pt idx="1039">
                  <c:v>15.1</c:v>
                </c:pt>
                <c:pt idx="1040">
                  <c:v>15.5</c:v>
                </c:pt>
                <c:pt idx="1041">
                  <c:v>15.8</c:v>
                </c:pt>
                <c:pt idx="1042">
                  <c:v>16.3</c:v>
                </c:pt>
                <c:pt idx="1043">
                  <c:v>17.2</c:v>
                </c:pt>
                <c:pt idx="1044">
                  <c:v>18.4</c:v>
                </c:pt>
                <c:pt idx="1045">
                  <c:v>18.9</c:v>
                </c:pt>
                <c:pt idx="1046">
                  <c:v>18.2</c:v>
                </c:pt>
                <c:pt idx="1047">
                  <c:v>18.1</c:v>
                </c:pt>
                <c:pt idx="1048">
                  <c:v>18.1</c:v>
                </c:pt>
                <c:pt idx="1049">
                  <c:v>18.7</c:v>
                </c:pt>
                <c:pt idx="1050">
                  <c:v>19.3</c:v>
                </c:pt>
                <c:pt idx="1051">
                  <c:v>19.8</c:v>
                </c:pt>
                <c:pt idx="1052">
                  <c:v>19.9</c:v>
                </c:pt>
                <c:pt idx="1053">
                  <c:v>20.2</c:v>
                </c:pt>
                <c:pt idx="1054">
                  <c:v>19.5</c:v>
                </c:pt>
                <c:pt idx="1055">
                  <c:v>19.8</c:v>
                </c:pt>
                <c:pt idx="1056">
                  <c:v>21.1</c:v>
                </c:pt>
                <c:pt idx="1057">
                  <c:v>21.7</c:v>
                </c:pt>
                <c:pt idx="1058">
                  <c:v>20.7</c:v>
                </c:pt>
                <c:pt idx="1059">
                  <c:v>21</c:v>
                </c:pt>
                <c:pt idx="1060">
                  <c:v>21</c:v>
                </c:pt>
                <c:pt idx="1061">
                  <c:v>21.1</c:v>
                </c:pt>
                <c:pt idx="1062">
                  <c:v>21.3</c:v>
                </c:pt>
                <c:pt idx="1063">
                  <c:v>21.7</c:v>
                </c:pt>
                <c:pt idx="1064">
                  <c:v>22</c:v>
                </c:pt>
                <c:pt idx="1065">
                  <c:v>22.2</c:v>
                </c:pt>
                <c:pt idx="1066">
                  <c:v>22.2</c:v>
                </c:pt>
                <c:pt idx="1067">
                  <c:v>21.3</c:v>
                </c:pt>
                <c:pt idx="1068">
                  <c:v>21</c:v>
                </c:pt>
                <c:pt idx="1069">
                  <c:v>20.9</c:v>
                </c:pt>
                <c:pt idx="1070">
                  <c:v>21.3</c:v>
                </c:pt>
                <c:pt idx="1071">
                  <c:v>20.9</c:v>
                </c:pt>
                <c:pt idx="1072">
                  <c:v>22.4</c:v>
                </c:pt>
                <c:pt idx="1073">
                  <c:v>22.4</c:v>
                </c:pt>
                <c:pt idx="1074">
                  <c:v>21.8</c:v>
                </c:pt>
                <c:pt idx="1075">
                  <c:v>23</c:v>
                </c:pt>
                <c:pt idx="1076">
                  <c:v>22.5</c:v>
                </c:pt>
                <c:pt idx="1077">
                  <c:v>23</c:v>
                </c:pt>
                <c:pt idx="1078">
                  <c:v>22.8</c:v>
                </c:pt>
                <c:pt idx="1079">
                  <c:v>23.8</c:v>
                </c:pt>
                <c:pt idx="1080">
                  <c:v>23.2</c:v>
                </c:pt>
                <c:pt idx="1081">
                  <c:v>22.6</c:v>
                </c:pt>
                <c:pt idx="1082">
                  <c:v>22.3</c:v>
                </c:pt>
                <c:pt idx="1083">
                  <c:v>22.4</c:v>
                </c:pt>
                <c:pt idx="1084">
                  <c:v>23.2</c:v>
                </c:pt>
                <c:pt idx="1085">
                  <c:v>22.7</c:v>
                </c:pt>
                <c:pt idx="1086">
                  <c:v>24.1</c:v>
                </c:pt>
                <c:pt idx="1087">
                  <c:v>22.8</c:v>
                </c:pt>
                <c:pt idx="1088">
                  <c:v>22.7</c:v>
                </c:pt>
                <c:pt idx="1089">
                  <c:v>22.6</c:v>
                </c:pt>
                <c:pt idx="1090">
                  <c:v>22.7</c:v>
                </c:pt>
                <c:pt idx="1091">
                  <c:v>22.8</c:v>
                </c:pt>
                <c:pt idx="1092">
                  <c:v>22.8</c:v>
                </c:pt>
                <c:pt idx="1093">
                  <c:v>23.7</c:v>
                </c:pt>
                <c:pt idx="1094">
                  <c:v>23.4</c:v>
                </c:pt>
                <c:pt idx="1095">
                  <c:v>23.1</c:v>
                </c:pt>
                <c:pt idx="1096">
                  <c:v>23.2</c:v>
                </c:pt>
                <c:pt idx="1097">
                  <c:v>23.8</c:v>
                </c:pt>
                <c:pt idx="1098">
                  <c:v>24</c:v>
                </c:pt>
                <c:pt idx="1099">
                  <c:v>23.5</c:v>
                </c:pt>
                <c:pt idx="1100">
                  <c:v>23.3</c:v>
                </c:pt>
                <c:pt idx="1101">
                  <c:v>23.2</c:v>
                </c:pt>
                <c:pt idx="1102">
                  <c:v>23.2</c:v>
                </c:pt>
                <c:pt idx="1103">
                  <c:v>23.1</c:v>
                </c:pt>
                <c:pt idx="1104">
                  <c:v>22.8</c:v>
                </c:pt>
                <c:pt idx="1105">
                  <c:v>22.8</c:v>
                </c:pt>
                <c:pt idx="1106">
                  <c:v>23.1</c:v>
                </c:pt>
                <c:pt idx="1107">
                  <c:v>23.5</c:v>
                </c:pt>
                <c:pt idx="1108">
                  <c:v>23.6</c:v>
                </c:pt>
                <c:pt idx="1109">
                  <c:v>23.6</c:v>
                </c:pt>
                <c:pt idx="1110">
                  <c:v>23.1</c:v>
                </c:pt>
                <c:pt idx="1111">
                  <c:v>23.7</c:v>
                </c:pt>
                <c:pt idx="1112">
                  <c:v>23.2</c:v>
                </c:pt>
                <c:pt idx="1113">
                  <c:v>23</c:v>
                </c:pt>
                <c:pt idx="1114">
                  <c:v>22.9</c:v>
                </c:pt>
                <c:pt idx="1115">
                  <c:v>22.9</c:v>
                </c:pt>
                <c:pt idx="1116">
                  <c:v>22.8</c:v>
                </c:pt>
                <c:pt idx="1117">
                  <c:v>22.9</c:v>
                </c:pt>
                <c:pt idx="1118">
                  <c:v>22.8</c:v>
                </c:pt>
                <c:pt idx="1119">
                  <c:v>22.5</c:v>
                </c:pt>
                <c:pt idx="1120">
                  <c:v>22.3</c:v>
                </c:pt>
                <c:pt idx="1121">
                  <c:v>22.2</c:v>
                </c:pt>
                <c:pt idx="1122">
                  <c:v>22</c:v>
                </c:pt>
                <c:pt idx="1123">
                  <c:v>22.1</c:v>
                </c:pt>
                <c:pt idx="1124">
                  <c:v>21.6</c:v>
                </c:pt>
                <c:pt idx="1125">
                  <c:v>21.1</c:v>
                </c:pt>
                <c:pt idx="1126">
                  <c:v>21.1</c:v>
                </c:pt>
                <c:pt idx="1127">
                  <c:v>21</c:v>
                </c:pt>
                <c:pt idx="1128">
                  <c:v>21.1</c:v>
                </c:pt>
                <c:pt idx="1129">
                  <c:v>20.9</c:v>
                </c:pt>
                <c:pt idx="1130">
                  <c:v>20.8</c:v>
                </c:pt>
                <c:pt idx="1131">
                  <c:v>20.6</c:v>
                </c:pt>
                <c:pt idx="1132">
                  <c:v>20.6</c:v>
                </c:pt>
                <c:pt idx="1133">
                  <c:v>20.7</c:v>
                </c:pt>
                <c:pt idx="1134">
                  <c:v>20.5</c:v>
                </c:pt>
                <c:pt idx="1135">
                  <c:v>20.1</c:v>
                </c:pt>
                <c:pt idx="1136">
                  <c:v>19.9</c:v>
                </c:pt>
                <c:pt idx="1137">
                  <c:v>19.6</c:v>
                </c:pt>
                <c:pt idx="1138">
                  <c:v>19.3</c:v>
                </c:pt>
                <c:pt idx="1139">
                  <c:v>19.2</c:v>
                </c:pt>
                <c:pt idx="1140">
                  <c:v>19.1</c:v>
                </c:pt>
                <c:pt idx="1141">
                  <c:v>19.1</c:v>
                </c:pt>
                <c:pt idx="1142">
                  <c:v>19.2</c:v>
                </c:pt>
                <c:pt idx="1143">
                  <c:v>19.2</c:v>
                </c:pt>
                <c:pt idx="1144">
                  <c:v>19.3</c:v>
                </c:pt>
                <c:pt idx="1145">
                  <c:v>19.5</c:v>
                </c:pt>
                <c:pt idx="1146">
                  <c:v>19.7</c:v>
                </c:pt>
                <c:pt idx="1147">
                  <c:v>19.7</c:v>
                </c:pt>
                <c:pt idx="1148">
                  <c:v>19.8</c:v>
                </c:pt>
                <c:pt idx="1149">
                  <c:v>19.5</c:v>
                </c:pt>
                <c:pt idx="1150">
                  <c:v>19.7</c:v>
                </c:pt>
                <c:pt idx="1151">
                  <c:v>19.5</c:v>
                </c:pt>
                <c:pt idx="1152">
                  <c:v>19.6</c:v>
                </c:pt>
                <c:pt idx="1153">
                  <c:v>19.4</c:v>
                </c:pt>
                <c:pt idx="1154">
                  <c:v>19.4</c:v>
                </c:pt>
                <c:pt idx="1155">
                  <c:v>19.5</c:v>
                </c:pt>
                <c:pt idx="1156">
                  <c:v>19.3</c:v>
                </c:pt>
                <c:pt idx="1157">
                  <c:v>19.4</c:v>
                </c:pt>
                <c:pt idx="1158">
                  <c:v>19.2</c:v>
                </c:pt>
                <c:pt idx="1159">
                  <c:v>19.3</c:v>
                </c:pt>
                <c:pt idx="1160">
                  <c:v>19.1</c:v>
                </c:pt>
                <c:pt idx="1161">
                  <c:v>19.2</c:v>
                </c:pt>
                <c:pt idx="1162">
                  <c:v>19.3</c:v>
                </c:pt>
                <c:pt idx="1163">
                  <c:v>19.3</c:v>
                </c:pt>
                <c:pt idx="1164">
                  <c:v>19.3</c:v>
                </c:pt>
                <c:pt idx="1165">
                  <c:v>19.6</c:v>
                </c:pt>
                <c:pt idx="1166">
                  <c:v>19.4</c:v>
                </c:pt>
                <c:pt idx="1167">
                  <c:v>19.5</c:v>
                </c:pt>
                <c:pt idx="1168">
                  <c:v>19.5</c:v>
                </c:pt>
                <c:pt idx="1169">
                  <c:v>19.2</c:v>
                </c:pt>
                <c:pt idx="1170">
                  <c:v>19.2</c:v>
                </c:pt>
                <c:pt idx="1171">
                  <c:v>19.2</c:v>
                </c:pt>
                <c:pt idx="1172">
                  <c:v>19.1</c:v>
                </c:pt>
                <c:pt idx="1173">
                  <c:v>19</c:v>
                </c:pt>
                <c:pt idx="1174">
                  <c:v>19.3</c:v>
                </c:pt>
                <c:pt idx="1175">
                  <c:v>19.2</c:v>
                </c:pt>
                <c:pt idx="1176">
                  <c:v>19.1</c:v>
                </c:pt>
                <c:pt idx="1177">
                  <c:v>19.4</c:v>
                </c:pt>
                <c:pt idx="1178">
                  <c:v>19.3</c:v>
                </c:pt>
                <c:pt idx="1179">
                  <c:v>19.4</c:v>
                </c:pt>
                <c:pt idx="1180">
                  <c:v>19.5</c:v>
                </c:pt>
                <c:pt idx="1181">
                  <c:v>19.7</c:v>
                </c:pt>
                <c:pt idx="1182">
                  <c:v>19.7</c:v>
                </c:pt>
                <c:pt idx="1183">
                  <c:v>19.8</c:v>
                </c:pt>
                <c:pt idx="1184">
                  <c:v>19.9</c:v>
                </c:pt>
                <c:pt idx="1185">
                  <c:v>20.1</c:v>
                </c:pt>
                <c:pt idx="1186">
                  <c:v>20.6</c:v>
                </c:pt>
                <c:pt idx="1187">
                  <c:v>20.8</c:v>
                </c:pt>
                <c:pt idx="1188">
                  <c:v>20.8</c:v>
                </c:pt>
                <c:pt idx="1189">
                  <c:v>20.7</c:v>
                </c:pt>
                <c:pt idx="1190">
                  <c:v>20.6</c:v>
                </c:pt>
                <c:pt idx="1191">
                  <c:v>20.5</c:v>
                </c:pt>
                <c:pt idx="1192">
                  <c:v>20.6</c:v>
                </c:pt>
                <c:pt idx="1193">
                  <c:v>20.6</c:v>
                </c:pt>
                <c:pt idx="1194">
                  <c:v>20.6</c:v>
                </c:pt>
                <c:pt idx="1195">
                  <c:v>20.8</c:v>
                </c:pt>
                <c:pt idx="1196">
                  <c:v>20.9</c:v>
                </c:pt>
                <c:pt idx="1197">
                  <c:v>20.8</c:v>
                </c:pt>
                <c:pt idx="1198">
                  <c:v>21</c:v>
                </c:pt>
                <c:pt idx="1199">
                  <c:v>20.8</c:v>
                </c:pt>
                <c:pt idx="1200">
                  <c:v>20.7</c:v>
                </c:pt>
                <c:pt idx="1201">
                  <c:v>20.8</c:v>
                </c:pt>
                <c:pt idx="1202">
                  <c:v>20.5</c:v>
                </c:pt>
                <c:pt idx="1203">
                  <c:v>20.7</c:v>
                </c:pt>
                <c:pt idx="1204">
                  <c:v>20.7</c:v>
                </c:pt>
                <c:pt idx="1205">
                  <c:v>20.7</c:v>
                </c:pt>
                <c:pt idx="1206">
                  <c:v>20.8</c:v>
                </c:pt>
                <c:pt idx="1207">
                  <c:v>20.9</c:v>
                </c:pt>
                <c:pt idx="1208">
                  <c:v>21.2</c:v>
                </c:pt>
                <c:pt idx="1209">
                  <c:v>21.3</c:v>
                </c:pt>
                <c:pt idx="1210">
                  <c:v>21.6</c:v>
                </c:pt>
                <c:pt idx="1211">
                  <c:v>22.4</c:v>
                </c:pt>
                <c:pt idx="1212">
                  <c:v>21.9</c:v>
                </c:pt>
                <c:pt idx="1213">
                  <c:v>22.4</c:v>
                </c:pt>
                <c:pt idx="1214">
                  <c:v>21.8</c:v>
                </c:pt>
                <c:pt idx="1215">
                  <c:v>21.8</c:v>
                </c:pt>
                <c:pt idx="1216">
                  <c:v>21.8</c:v>
                </c:pt>
                <c:pt idx="1217">
                  <c:v>22</c:v>
                </c:pt>
                <c:pt idx="1218">
                  <c:v>22.7</c:v>
                </c:pt>
                <c:pt idx="1219">
                  <c:v>22.7</c:v>
                </c:pt>
                <c:pt idx="1220">
                  <c:v>22.9</c:v>
                </c:pt>
                <c:pt idx="1221">
                  <c:v>22.9</c:v>
                </c:pt>
                <c:pt idx="1222">
                  <c:v>23.1</c:v>
                </c:pt>
                <c:pt idx="1223">
                  <c:v>23.5</c:v>
                </c:pt>
                <c:pt idx="1224">
                  <c:v>23.6</c:v>
                </c:pt>
                <c:pt idx="1225">
                  <c:v>24.2</c:v>
                </c:pt>
                <c:pt idx="1226">
                  <c:v>24.5</c:v>
                </c:pt>
                <c:pt idx="1227">
                  <c:v>24.9</c:v>
                </c:pt>
                <c:pt idx="1228">
                  <c:v>24.6</c:v>
                </c:pt>
                <c:pt idx="1229">
                  <c:v>24.9</c:v>
                </c:pt>
                <c:pt idx="1230">
                  <c:v>25.3</c:v>
                </c:pt>
                <c:pt idx="1231">
                  <c:v>25.8</c:v>
                </c:pt>
                <c:pt idx="1232">
                  <c:v>26.3</c:v>
                </c:pt>
                <c:pt idx="1233">
                  <c:v>26.1</c:v>
                </c:pt>
                <c:pt idx="1234">
                  <c:v>24.6</c:v>
                </c:pt>
                <c:pt idx="1235">
                  <c:v>23.6</c:v>
                </c:pt>
                <c:pt idx="1236">
                  <c:v>24.2</c:v>
                </c:pt>
                <c:pt idx="1237">
                  <c:v>24.4</c:v>
                </c:pt>
                <c:pt idx="1238">
                  <c:v>25.1</c:v>
                </c:pt>
                <c:pt idx="1239">
                  <c:v>24.7</c:v>
                </c:pt>
                <c:pt idx="1240">
                  <c:v>24.3</c:v>
                </c:pt>
                <c:pt idx="1241">
                  <c:v>24.3</c:v>
                </c:pt>
                <c:pt idx="1242">
                  <c:v>24.4</c:v>
                </c:pt>
                <c:pt idx="1243">
                  <c:v>24.4</c:v>
                </c:pt>
                <c:pt idx="1244">
                  <c:v>25</c:v>
                </c:pt>
                <c:pt idx="1245">
                  <c:v>24.8</c:v>
                </c:pt>
                <c:pt idx="1246">
                  <c:v>24.2</c:v>
                </c:pt>
                <c:pt idx="1247">
                  <c:v>23.9</c:v>
                </c:pt>
                <c:pt idx="1248">
                  <c:v>24.1</c:v>
                </c:pt>
                <c:pt idx="1249">
                  <c:v>23.3</c:v>
                </c:pt>
                <c:pt idx="1250">
                  <c:v>23.7</c:v>
                </c:pt>
                <c:pt idx="1251">
                  <c:v>23.8</c:v>
                </c:pt>
                <c:pt idx="1252">
                  <c:v>24.1</c:v>
                </c:pt>
                <c:pt idx="1253">
                  <c:v>23.8</c:v>
                </c:pt>
                <c:pt idx="1254">
                  <c:v>23.5</c:v>
                </c:pt>
                <c:pt idx="1255">
                  <c:v>23.7</c:v>
                </c:pt>
                <c:pt idx="1256">
                  <c:v>23.8</c:v>
                </c:pt>
                <c:pt idx="1257">
                  <c:v>23.5</c:v>
                </c:pt>
                <c:pt idx="1258">
                  <c:v>23.5</c:v>
                </c:pt>
                <c:pt idx="1259">
                  <c:v>23.5</c:v>
                </c:pt>
                <c:pt idx="1260">
                  <c:v>23.3</c:v>
                </c:pt>
                <c:pt idx="1261">
                  <c:v>23.7</c:v>
                </c:pt>
                <c:pt idx="1262">
                  <c:v>23.4</c:v>
                </c:pt>
                <c:pt idx="1263">
                  <c:v>23.5</c:v>
                </c:pt>
                <c:pt idx="1264">
                  <c:v>23.2</c:v>
                </c:pt>
                <c:pt idx="1265">
                  <c:v>22.9</c:v>
                </c:pt>
                <c:pt idx="1266">
                  <c:v>22.4</c:v>
                </c:pt>
                <c:pt idx="1267">
                  <c:v>22.1</c:v>
                </c:pt>
                <c:pt idx="1268">
                  <c:v>22</c:v>
                </c:pt>
                <c:pt idx="1269">
                  <c:v>21.9</c:v>
                </c:pt>
                <c:pt idx="1270">
                  <c:v>22</c:v>
                </c:pt>
                <c:pt idx="1271">
                  <c:v>21.9</c:v>
                </c:pt>
                <c:pt idx="1272">
                  <c:v>21.8</c:v>
                </c:pt>
                <c:pt idx="1273">
                  <c:v>21.7</c:v>
                </c:pt>
                <c:pt idx="1274">
                  <c:v>21.7</c:v>
                </c:pt>
                <c:pt idx="1275">
                  <c:v>21.6</c:v>
                </c:pt>
                <c:pt idx="1276">
                  <c:v>21.5</c:v>
                </c:pt>
                <c:pt idx="1277">
                  <c:v>21.4</c:v>
                </c:pt>
                <c:pt idx="1278">
                  <c:v>21.2</c:v>
                </c:pt>
                <c:pt idx="1279">
                  <c:v>21.3</c:v>
                </c:pt>
                <c:pt idx="1280">
                  <c:v>21.3</c:v>
                </c:pt>
                <c:pt idx="1281">
                  <c:v>21</c:v>
                </c:pt>
                <c:pt idx="1282">
                  <c:v>20.7</c:v>
                </c:pt>
                <c:pt idx="1283">
                  <c:v>20.5</c:v>
                </c:pt>
                <c:pt idx="1284">
                  <c:v>20.5</c:v>
                </c:pt>
                <c:pt idx="1285">
                  <c:v>20.5</c:v>
                </c:pt>
                <c:pt idx="1286">
                  <c:v>20.4</c:v>
                </c:pt>
                <c:pt idx="1287">
                  <c:v>20.5</c:v>
                </c:pt>
                <c:pt idx="1288">
                  <c:v>20.3</c:v>
                </c:pt>
                <c:pt idx="1289">
                  <c:v>20.1</c:v>
                </c:pt>
                <c:pt idx="1290">
                  <c:v>19.9</c:v>
                </c:pt>
                <c:pt idx="1291">
                  <c:v>19.8</c:v>
                </c:pt>
                <c:pt idx="1292">
                  <c:v>19.8</c:v>
                </c:pt>
                <c:pt idx="1293">
                  <c:v>19.9</c:v>
                </c:pt>
                <c:pt idx="1294">
                  <c:v>20</c:v>
                </c:pt>
                <c:pt idx="1295">
                  <c:v>20</c:v>
                </c:pt>
                <c:pt idx="1296">
                  <c:v>20</c:v>
                </c:pt>
                <c:pt idx="1297">
                  <c:v>20</c:v>
                </c:pt>
                <c:pt idx="1298">
                  <c:v>20</c:v>
                </c:pt>
                <c:pt idx="1299">
                  <c:v>19.9</c:v>
                </c:pt>
                <c:pt idx="1300">
                  <c:v>20</c:v>
                </c:pt>
                <c:pt idx="1301">
                  <c:v>19.9</c:v>
                </c:pt>
                <c:pt idx="1302">
                  <c:v>19.8</c:v>
                </c:pt>
                <c:pt idx="1303">
                  <c:v>19.8</c:v>
                </c:pt>
                <c:pt idx="1304">
                  <c:v>19.7</c:v>
                </c:pt>
                <c:pt idx="1305">
                  <c:v>19.7</c:v>
                </c:pt>
                <c:pt idx="1306">
                  <c:v>19.6</c:v>
                </c:pt>
                <c:pt idx="1307">
                  <c:v>19.5</c:v>
                </c:pt>
                <c:pt idx="1308">
                  <c:v>19.5</c:v>
                </c:pt>
                <c:pt idx="1309">
                  <c:v>19.5</c:v>
                </c:pt>
                <c:pt idx="1310">
                  <c:v>19.3</c:v>
                </c:pt>
                <c:pt idx="1311">
                  <c:v>19.1</c:v>
                </c:pt>
                <c:pt idx="1312">
                  <c:v>19</c:v>
                </c:pt>
                <c:pt idx="1313">
                  <c:v>18.8</c:v>
                </c:pt>
                <c:pt idx="1314">
                  <c:v>18.7</c:v>
                </c:pt>
                <c:pt idx="1315">
                  <c:v>18.7</c:v>
                </c:pt>
                <c:pt idx="1316">
                  <c:v>18.5</c:v>
                </c:pt>
                <c:pt idx="1317">
                  <c:v>18.5</c:v>
                </c:pt>
                <c:pt idx="1318">
                  <c:v>18.5</c:v>
                </c:pt>
                <c:pt idx="1319">
                  <c:v>18.5</c:v>
                </c:pt>
                <c:pt idx="1320">
                  <c:v>18.6</c:v>
                </c:pt>
                <c:pt idx="1321">
                  <c:v>18.6</c:v>
                </c:pt>
                <c:pt idx="1322">
                  <c:v>18.8</c:v>
                </c:pt>
                <c:pt idx="1323">
                  <c:v>18.9</c:v>
                </c:pt>
                <c:pt idx="1324">
                  <c:v>18.6</c:v>
                </c:pt>
                <c:pt idx="1325">
                  <c:v>18.7</c:v>
                </c:pt>
                <c:pt idx="1326">
                  <c:v>18.9</c:v>
                </c:pt>
                <c:pt idx="1327">
                  <c:v>19</c:v>
                </c:pt>
                <c:pt idx="1328">
                  <c:v>19.3</c:v>
                </c:pt>
                <c:pt idx="1329">
                  <c:v>19.7</c:v>
                </c:pt>
                <c:pt idx="1330">
                  <c:v>19.4</c:v>
                </c:pt>
                <c:pt idx="1331">
                  <c:v>19.7</c:v>
                </c:pt>
                <c:pt idx="1332">
                  <c:v>19.7</c:v>
                </c:pt>
                <c:pt idx="1333">
                  <c:v>19.6</c:v>
                </c:pt>
                <c:pt idx="1334">
                  <c:v>19.5</c:v>
                </c:pt>
                <c:pt idx="1335">
                  <c:v>19.7</c:v>
                </c:pt>
                <c:pt idx="1336">
                  <c:v>20.1</c:v>
                </c:pt>
                <c:pt idx="1337">
                  <c:v>20.1</c:v>
                </c:pt>
                <c:pt idx="1338">
                  <c:v>20</c:v>
                </c:pt>
                <c:pt idx="1339">
                  <c:v>19.8</c:v>
                </c:pt>
                <c:pt idx="1340">
                  <c:v>19.6</c:v>
                </c:pt>
                <c:pt idx="1341">
                  <c:v>19.4</c:v>
                </c:pt>
                <c:pt idx="1342">
                  <c:v>19.3</c:v>
                </c:pt>
                <c:pt idx="1343">
                  <c:v>19.3</c:v>
                </c:pt>
                <c:pt idx="1344">
                  <c:v>19.4</c:v>
                </c:pt>
                <c:pt idx="1345">
                  <c:v>19.4</c:v>
                </c:pt>
                <c:pt idx="1346">
                  <c:v>19.1</c:v>
                </c:pt>
                <c:pt idx="1347">
                  <c:v>19.3</c:v>
                </c:pt>
                <c:pt idx="1348">
                  <c:v>19.3</c:v>
                </c:pt>
                <c:pt idx="1349">
                  <c:v>19</c:v>
                </c:pt>
                <c:pt idx="1350">
                  <c:v>19.4</c:v>
                </c:pt>
                <c:pt idx="1351">
                  <c:v>19.4</c:v>
                </c:pt>
                <c:pt idx="1352">
                  <c:v>19.6</c:v>
                </c:pt>
                <c:pt idx="1353">
                  <c:v>19.8</c:v>
                </c:pt>
                <c:pt idx="1354">
                  <c:v>19.8</c:v>
                </c:pt>
                <c:pt idx="1355">
                  <c:v>19.8</c:v>
                </c:pt>
                <c:pt idx="1356">
                  <c:v>19.8</c:v>
                </c:pt>
                <c:pt idx="1357">
                  <c:v>19.6</c:v>
                </c:pt>
                <c:pt idx="1358">
                  <c:v>19.6</c:v>
                </c:pt>
                <c:pt idx="1359">
                  <c:v>19.7</c:v>
                </c:pt>
                <c:pt idx="1360">
                  <c:v>19.8</c:v>
                </c:pt>
                <c:pt idx="1361">
                  <c:v>19.8</c:v>
                </c:pt>
                <c:pt idx="1362">
                  <c:v>20</c:v>
                </c:pt>
                <c:pt idx="1363">
                  <c:v>19.9</c:v>
                </c:pt>
                <c:pt idx="1364">
                  <c:v>20</c:v>
                </c:pt>
                <c:pt idx="1365">
                  <c:v>19.8</c:v>
                </c:pt>
                <c:pt idx="1366">
                  <c:v>20.3</c:v>
                </c:pt>
                <c:pt idx="1367">
                  <c:v>20.6</c:v>
                </c:pt>
                <c:pt idx="1368">
                  <c:v>20.9</c:v>
                </c:pt>
                <c:pt idx="1369">
                  <c:v>21</c:v>
                </c:pt>
                <c:pt idx="1370">
                  <c:v>21.1</c:v>
                </c:pt>
                <c:pt idx="1371">
                  <c:v>21</c:v>
                </c:pt>
                <c:pt idx="1372">
                  <c:v>21.1</c:v>
                </c:pt>
                <c:pt idx="1373">
                  <c:v>21</c:v>
                </c:pt>
                <c:pt idx="1374">
                  <c:v>21.1</c:v>
                </c:pt>
                <c:pt idx="1375">
                  <c:v>21.2</c:v>
                </c:pt>
                <c:pt idx="1376">
                  <c:v>21</c:v>
                </c:pt>
                <c:pt idx="1377">
                  <c:v>21</c:v>
                </c:pt>
                <c:pt idx="1378">
                  <c:v>20.8</c:v>
                </c:pt>
                <c:pt idx="1379">
                  <c:v>20.9</c:v>
                </c:pt>
                <c:pt idx="1380">
                  <c:v>20.9</c:v>
                </c:pt>
                <c:pt idx="1381">
                  <c:v>20.7</c:v>
                </c:pt>
                <c:pt idx="1382">
                  <c:v>20.8</c:v>
                </c:pt>
                <c:pt idx="1383">
                  <c:v>20.9</c:v>
                </c:pt>
                <c:pt idx="1384">
                  <c:v>20.9</c:v>
                </c:pt>
                <c:pt idx="1385">
                  <c:v>20.9</c:v>
                </c:pt>
                <c:pt idx="1386">
                  <c:v>20.9</c:v>
                </c:pt>
                <c:pt idx="1387">
                  <c:v>21</c:v>
                </c:pt>
                <c:pt idx="1388">
                  <c:v>21.1</c:v>
                </c:pt>
                <c:pt idx="1389">
                  <c:v>21.2</c:v>
                </c:pt>
                <c:pt idx="1390">
                  <c:v>21.1</c:v>
                </c:pt>
                <c:pt idx="1391">
                  <c:v>21</c:v>
                </c:pt>
                <c:pt idx="1392">
                  <c:v>20.9</c:v>
                </c:pt>
                <c:pt idx="1393">
                  <c:v>21.5</c:v>
                </c:pt>
                <c:pt idx="1394">
                  <c:v>21.6</c:v>
                </c:pt>
                <c:pt idx="1395">
                  <c:v>21.5</c:v>
                </c:pt>
                <c:pt idx="1396">
                  <c:v>21.1</c:v>
                </c:pt>
                <c:pt idx="1397">
                  <c:v>21.1</c:v>
                </c:pt>
                <c:pt idx="1398">
                  <c:v>21.2</c:v>
                </c:pt>
                <c:pt idx="1399">
                  <c:v>21.1</c:v>
                </c:pt>
                <c:pt idx="1400">
                  <c:v>21.1</c:v>
                </c:pt>
                <c:pt idx="1401">
                  <c:v>20.8</c:v>
                </c:pt>
                <c:pt idx="1402">
                  <c:v>20.8</c:v>
                </c:pt>
                <c:pt idx="1403">
                  <c:v>20.8</c:v>
                </c:pt>
                <c:pt idx="1404">
                  <c:v>20.8</c:v>
                </c:pt>
                <c:pt idx="1405">
                  <c:v>20.6</c:v>
                </c:pt>
                <c:pt idx="1406">
                  <c:v>20.7</c:v>
                </c:pt>
                <c:pt idx="1407">
                  <c:v>20.5</c:v>
                </c:pt>
                <c:pt idx="1408">
                  <c:v>20.5</c:v>
                </c:pt>
                <c:pt idx="1409">
                  <c:v>20.6</c:v>
                </c:pt>
                <c:pt idx="1410">
                  <c:v>20.5</c:v>
                </c:pt>
                <c:pt idx="1411">
                  <c:v>20.4</c:v>
                </c:pt>
                <c:pt idx="1412">
                  <c:v>20.3</c:v>
                </c:pt>
                <c:pt idx="1413">
                  <c:v>20.2</c:v>
                </c:pt>
                <c:pt idx="1414">
                  <c:v>20.1</c:v>
                </c:pt>
                <c:pt idx="1415">
                  <c:v>20</c:v>
                </c:pt>
                <c:pt idx="1416">
                  <c:v>20.2</c:v>
                </c:pt>
                <c:pt idx="1417">
                  <c:v>20.3</c:v>
                </c:pt>
                <c:pt idx="1418">
                  <c:v>20.2</c:v>
                </c:pt>
                <c:pt idx="1419">
                  <c:v>20.2</c:v>
                </c:pt>
                <c:pt idx="1420">
                  <c:v>19.9</c:v>
                </c:pt>
                <c:pt idx="1421">
                  <c:v>19.8</c:v>
                </c:pt>
                <c:pt idx="1422">
                  <c:v>19.5</c:v>
                </c:pt>
                <c:pt idx="1423">
                  <c:v>19.4</c:v>
                </c:pt>
                <c:pt idx="1424">
                  <c:v>19.5</c:v>
                </c:pt>
                <c:pt idx="1425">
                  <c:v>19.3</c:v>
                </c:pt>
                <c:pt idx="1426">
                  <c:v>19.1</c:v>
                </c:pt>
                <c:pt idx="1427">
                  <c:v>19.1</c:v>
                </c:pt>
                <c:pt idx="1428">
                  <c:v>19</c:v>
                </c:pt>
                <c:pt idx="1429">
                  <c:v>18.9</c:v>
                </c:pt>
                <c:pt idx="1430">
                  <c:v>18.7</c:v>
                </c:pt>
                <c:pt idx="1431">
                  <c:v>18.7</c:v>
                </c:pt>
                <c:pt idx="1432">
                  <c:v>18.6</c:v>
                </c:pt>
                <c:pt idx="1433">
                  <c:v>18.5</c:v>
                </c:pt>
                <c:pt idx="1434">
                  <c:v>18.4</c:v>
                </c:pt>
                <c:pt idx="1435">
                  <c:v>18.3</c:v>
                </c:pt>
                <c:pt idx="1436">
                  <c:v>18.4</c:v>
                </c:pt>
                <c:pt idx="1437">
                  <c:v>18.5</c:v>
                </c:pt>
                <c:pt idx="1438">
                  <c:v>18.4</c:v>
                </c:pt>
                <c:pt idx="1439">
                  <c:v>18.3</c:v>
                </c:pt>
                <c:pt idx="1440">
                  <c:v>18.3</c:v>
                </c:pt>
                <c:pt idx="1441">
                  <c:v>18.4</c:v>
                </c:pt>
                <c:pt idx="1442">
                  <c:v>18.5</c:v>
                </c:pt>
                <c:pt idx="1443">
                  <c:v>18.5</c:v>
                </c:pt>
                <c:pt idx="1444">
                  <c:v>18.4</c:v>
                </c:pt>
                <c:pt idx="1445">
                  <c:v>18.4</c:v>
                </c:pt>
                <c:pt idx="1446">
                  <c:v>18.5</c:v>
                </c:pt>
                <c:pt idx="1447">
                  <c:v>18.7</c:v>
                </c:pt>
                <c:pt idx="1448">
                  <c:v>19.5</c:v>
                </c:pt>
                <c:pt idx="1449">
                  <c:v>19.5</c:v>
                </c:pt>
                <c:pt idx="1450">
                  <c:v>19.5</c:v>
                </c:pt>
                <c:pt idx="1451">
                  <c:v>19.6</c:v>
                </c:pt>
                <c:pt idx="1452">
                  <c:v>19.5</c:v>
                </c:pt>
                <c:pt idx="1453">
                  <c:v>19.5</c:v>
                </c:pt>
                <c:pt idx="1454">
                  <c:v>19.5</c:v>
                </c:pt>
                <c:pt idx="1455">
                  <c:v>19.6</c:v>
                </c:pt>
                <c:pt idx="1456">
                  <c:v>19.5</c:v>
                </c:pt>
                <c:pt idx="1457">
                  <c:v>19.5</c:v>
                </c:pt>
                <c:pt idx="1458">
                  <c:v>19.5</c:v>
                </c:pt>
                <c:pt idx="1459">
                  <c:v>19.5</c:v>
                </c:pt>
                <c:pt idx="1460">
                  <c:v>19.5</c:v>
                </c:pt>
                <c:pt idx="1461">
                  <c:v>19.5</c:v>
                </c:pt>
                <c:pt idx="1462">
                  <c:v>19.5</c:v>
                </c:pt>
                <c:pt idx="1463">
                  <c:v>19.5</c:v>
                </c:pt>
                <c:pt idx="1464">
                  <c:v>19.4</c:v>
                </c:pt>
                <c:pt idx="1465">
                  <c:v>19.5</c:v>
                </c:pt>
                <c:pt idx="1466">
                  <c:v>19.4</c:v>
                </c:pt>
                <c:pt idx="1467">
                  <c:v>19.4</c:v>
                </c:pt>
                <c:pt idx="1468">
                  <c:v>19.5</c:v>
                </c:pt>
                <c:pt idx="1469">
                  <c:v>19.4</c:v>
                </c:pt>
                <c:pt idx="1470">
                  <c:v>19.5</c:v>
                </c:pt>
                <c:pt idx="1471">
                  <c:v>19.4</c:v>
                </c:pt>
                <c:pt idx="1472">
                  <c:v>19.7</c:v>
                </c:pt>
                <c:pt idx="1473">
                  <c:v>19.7</c:v>
                </c:pt>
                <c:pt idx="1474">
                  <c:v>19.6</c:v>
                </c:pt>
                <c:pt idx="1475">
                  <c:v>19.4</c:v>
                </c:pt>
                <c:pt idx="1476">
                  <c:v>19.6</c:v>
                </c:pt>
                <c:pt idx="1477">
                  <c:v>19.6</c:v>
                </c:pt>
                <c:pt idx="1478">
                  <c:v>19.7</c:v>
                </c:pt>
                <c:pt idx="1479">
                  <c:v>20</c:v>
                </c:pt>
                <c:pt idx="1480">
                  <c:v>19.9</c:v>
                </c:pt>
                <c:pt idx="1481">
                  <c:v>20.2</c:v>
                </c:pt>
                <c:pt idx="1482">
                  <c:v>20.2</c:v>
                </c:pt>
                <c:pt idx="1483">
                  <c:v>20.4</c:v>
                </c:pt>
                <c:pt idx="1484">
                  <c:v>20.4</c:v>
                </c:pt>
                <c:pt idx="1485">
                  <c:v>20.2</c:v>
                </c:pt>
                <c:pt idx="1486">
                  <c:v>20.2</c:v>
                </c:pt>
                <c:pt idx="1487">
                  <c:v>20.2</c:v>
                </c:pt>
                <c:pt idx="1488">
                  <c:v>20.2</c:v>
                </c:pt>
                <c:pt idx="1489">
                  <c:v>20.3</c:v>
                </c:pt>
                <c:pt idx="1490">
                  <c:v>20.3</c:v>
                </c:pt>
                <c:pt idx="1491">
                  <c:v>20.7</c:v>
                </c:pt>
                <c:pt idx="1492">
                  <c:v>20.7</c:v>
                </c:pt>
                <c:pt idx="1493">
                  <c:v>20.3</c:v>
                </c:pt>
                <c:pt idx="1494">
                  <c:v>20.8</c:v>
                </c:pt>
                <c:pt idx="1495">
                  <c:v>20.9</c:v>
                </c:pt>
                <c:pt idx="1496">
                  <c:v>20.8</c:v>
                </c:pt>
                <c:pt idx="1497">
                  <c:v>20.9</c:v>
                </c:pt>
                <c:pt idx="1498">
                  <c:v>21.1</c:v>
                </c:pt>
                <c:pt idx="1499">
                  <c:v>21.2</c:v>
                </c:pt>
                <c:pt idx="1500">
                  <c:v>22.1</c:v>
                </c:pt>
                <c:pt idx="1501">
                  <c:v>22.5</c:v>
                </c:pt>
                <c:pt idx="1502">
                  <c:v>22.4</c:v>
                </c:pt>
                <c:pt idx="1503">
                  <c:v>21.9</c:v>
                </c:pt>
                <c:pt idx="1504">
                  <c:v>21.6</c:v>
                </c:pt>
                <c:pt idx="1505">
                  <c:v>21.5</c:v>
                </c:pt>
                <c:pt idx="1506">
                  <c:v>21.7</c:v>
                </c:pt>
                <c:pt idx="1507">
                  <c:v>22.2</c:v>
                </c:pt>
                <c:pt idx="1508">
                  <c:v>21.7</c:v>
                </c:pt>
                <c:pt idx="1509">
                  <c:v>21.7</c:v>
                </c:pt>
                <c:pt idx="1510">
                  <c:v>22</c:v>
                </c:pt>
                <c:pt idx="1511">
                  <c:v>22.1</c:v>
                </c:pt>
                <c:pt idx="1512">
                  <c:v>22.2</c:v>
                </c:pt>
                <c:pt idx="1513">
                  <c:v>22.1</c:v>
                </c:pt>
                <c:pt idx="1514">
                  <c:v>22.7</c:v>
                </c:pt>
                <c:pt idx="1515">
                  <c:v>22</c:v>
                </c:pt>
                <c:pt idx="1516">
                  <c:v>21.8</c:v>
                </c:pt>
                <c:pt idx="1517">
                  <c:v>23</c:v>
                </c:pt>
                <c:pt idx="1518">
                  <c:v>22.1</c:v>
                </c:pt>
                <c:pt idx="1519">
                  <c:v>21.9</c:v>
                </c:pt>
                <c:pt idx="1520">
                  <c:v>22</c:v>
                </c:pt>
                <c:pt idx="1521">
                  <c:v>21.7</c:v>
                </c:pt>
                <c:pt idx="1522">
                  <c:v>22</c:v>
                </c:pt>
                <c:pt idx="1523">
                  <c:v>21.9</c:v>
                </c:pt>
                <c:pt idx="1524">
                  <c:v>22.2</c:v>
                </c:pt>
                <c:pt idx="1525">
                  <c:v>22.2</c:v>
                </c:pt>
                <c:pt idx="1526">
                  <c:v>22.8</c:v>
                </c:pt>
                <c:pt idx="1527">
                  <c:v>22.7</c:v>
                </c:pt>
                <c:pt idx="1528">
                  <c:v>23</c:v>
                </c:pt>
                <c:pt idx="1529">
                  <c:v>22.6</c:v>
                </c:pt>
                <c:pt idx="1530">
                  <c:v>22.6</c:v>
                </c:pt>
                <c:pt idx="1531">
                  <c:v>22.8</c:v>
                </c:pt>
                <c:pt idx="1532">
                  <c:v>22.6</c:v>
                </c:pt>
                <c:pt idx="1533">
                  <c:v>22.6</c:v>
                </c:pt>
                <c:pt idx="1534">
                  <c:v>22.3</c:v>
                </c:pt>
                <c:pt idx="1535">
                  <c:v>22.6</c:v>
                </c:pt>
                <c:pt idx="1536">
                  <c:v>22.4</c:v>
                </c:pt>
                <c:pt idx="1537">
                  <c:v>22.6</c:v>
                </c:pt>
                <c:pt idx="1538">
                  <c:v>22.3</c:v>
                </c:pt>
                <c:pt idx="1539">
                  <c:v>22.1</c:v>
                </c:pt>
                <c:pt idx="1540">
                  <c:v>22.3</c:v>
                </c:pt>
                <c:pt idx="1541">
                  <c:v>22.4</c:v>
                </c:pt>
                <c:pt idx="1542">
                  <c:v>22.1</c:v>
                </c:pt>
                <c:pt idx="1543">
                  <c:v>22.2</c:v>
                </c:pt>
                <c:pt idx="1544">
                  <c:v>22.1</c:v>
                </c:pt>
                <c:pt idx="1545">
                  <c:v>22</c:v>
                </c:pt>
                <c:pt idx="1546">
                  <c:v>22</c:v>
                </c:pt>
                <c:pt idx="1547">
                  <c:v>21.9</c:v>
                </c:pt>
                <c:pt idx="1548">
                  <c:v>21.9</c:v>
                </c:pt>
                <c:pt idx="1549">
                  <c:v>22</c:v>
                </c:pt>
                <c:pt idx="1550">
                  <c:v>21.9</c:v>
                </c:pt>
                <c:pt idx="1551">
                  <c:v>22</c:v>
                </c:pt>
                <c:pt idx="1552">
                  <c:v>21.9</c:v>
                </c:pt>
                <c:pt idx="1553">
                  <c:v>21.9</c:v>
                </c:pt>
                <c:pt idx="1554">
                  <c:v>21.9</c:v>
                </c:pt>
                <c:pt idx="1555">
                  <c:v>21.6</c:v>
                </c:pt>
                <c:pt idx="1556">
                  <c:v>21.1</c:v>
                </c:pt>
                <c:pt idx="1557">
                  <c:v>21.1</c:v>
                </c:pt>
                <c:pt idx="1558">
                  <c:v>21.2</c:v>
                </c:pt>
                <c:pt idx="1559">
                  <c:v>21.1</c:v>
                </c:pt>
                <c:pt idx="1560">
                  <c:v>21</c:v>
                </c:pt>
                <c:pt idx="1561">
                  <c:v>20.9</c:v>
                </c:pt>
                <c:pt idx="1562">
                  <c:v>20.7</c:v>
                </c:pt>
                <c:pt idx="1563">
                  <c:v>20.3</c:v>
                </c:pt>
                <c:pt idx="1564">
                  <c:v>20.3</c:v>
                </c:pt>
                <c:pt idx="1565">
                  <c:v>20</c:v>
                </c:pt>
                <c:pt idx="1566">
                  <c:v>19.9</c:v>
                </c:pt>
                <c:pt idx="1567">
                  <c:v>20.1</c:v>
                </c:pt>
                <c:pt idx="1568">
                  <c:v>19.7</c:v>
                </c:pt>
                <c:pt idx="1569">
                  <c:v>19.5</c:v>
                </c:pt>
                <c:pt idx="1570">
                  <c:v>19.3</c:v>
                </c:pt>
                <c:pt idx="1571">
                  <c:v>19.2</c:v>
                </c:pt>
                <c:pt idx="1572">
                  <c:v>19.1</c:v>
                </c:pt>
                <c:pt idx="1573">
                  <c:v>19.2</c:v>
                </c:pt>
                <c:pt idx="1574">
                  <c:v>19.1</c:v>
                </c:pt>
                <c:pt idx="1575">
                  <c:v>18.9</c:v>
                </c:pt>
                <c:pt idx="1576">
                  <c:v>18.7</c:v>
                </c:pt>
                <c:pt idx="1577">
                  <c:v>18.6</c:v>
                </c:pt>
                <c:pt idx="1578">
                  <c:v>18.5</c:v>
                </c:pt>
                <c:pt idx="1579">
                  <c:v>18.5</c:v>
                </c:pt>
                <c:pt idx="1580">
                  <c:v>18.5</c:v>
                </c:pt>
                <c:pt idx="1581">
                  <c:v>18.5</c:v>
                </c:pt>
                <c:pt idx="1582">
                  <c:v>18.4</c:v>
                </c:pt>
                <c:pt idx="1583">
                  <c:v>18.3</c:v>
                </c:pt>
                <c:pt idx="1584">
                  <c:v>18.1</c:v>
                </c:pt>
                <c:pt idx="1585">
                  <c:v>17.9</c:v>
                </c:pt>
                <c:pt idx="1586">
                  <c:v>17.9</c:v>
                </c:pt>
                <c:pt idx="1587">
                  <c:v>18</c:v>
                </c:pt>
                <c:pt idx="1588">
                  <c:v>17.9</c:v>
                </c:pt>
                <c:pt idx="1589">
                  <c:v>17.9</c:v>
                </c:pt>
                <c:pt idx="1590">
                  <c:v>17.7</c:v>
                </c:pt>
                <c:pt idx="1591">
                  <c:v>17.5</c:v>
                </c:pt>
                <c:pt idx="1592">
                  <c:v>17.4</c:v>
                </c:pt>
                <c:pt idx="1593">
                  <c:v>17.5</c:v>
                </c:pt>
                <c:pt idx="1594">
                  <c:v>17.4</c:v>
                </c:pt>
                <c:pt idx="1595">
                  <c:v>17.4</c:v>
                </c:pt>
                <c:pt idx="1596">
                  <c:v>17.5</c:v>
                </c:pt>
                <c:pt idx="1597">
                  <c:v>17.5</c:v>
                </c:pt>
                <c:pt idx="1598">
                  <c:v>17.3</c:v>
                </c:pt>
                <c:pt idx="1599">
                  <c:v>17.4</c:v>
                </c:pt>
                <c:pt idx="1600">
                  <c:v>17.4</c:v>
                </c:pt>
                <c:pt idx="1601">
                  <c:v>17.3</c:v>
                </c:pt>
                <c:pt idx="1602">
                  <c:v>17.4</c:v>
                </c:pt>
                <c:pt idx="1603">
                  <c:v>17.3</c:v>
                </c:pt>
                <c:pt idx="1604">
                  <c:v>17.2</c:v>
                </c:pt>
                <c:pt idx="1605">
                  <c:v>17.1</c:v>
                </c:pt>
                <c:pt idx="1606">
                  <c:v>17.2</c:v>
                </c:pt>
                <c:pt idx="1607">
                  <c:v>17.2</c:v>
                </c:pt>
                <c:pt idx="1608">
                  <c:v>17.3</c:v>
                </c:pt>
                <c:pt idx="1609">
                  <c:v>17.4</c:v>
                </c:pt>
                <c:pt idx="1610">
                  <c:v>17.5</c:v>
                </c:pt>
                <c:pt idx="1611">
                  <c:v>17.4</c:v>
                </c:pt>
                <c:pt idx="1612">
                  <c:v>17.5</c:v>
                </c:pt>
                <c:pt idx="1613">
                  <c:v>17.5</c:v>
                </c:pt>
                <c:pt idx="1614">
                  <c:v>17.7</c:v>
                </c:pt>
                <c:pt idx="1615">
                  <c:v>18.1</c:v>
                </c:pt>
                <c:pt idx="1616">
                  <c:v>18.6</c:v>
                </c:pt>
                <c:pt idx="1617">
                  <c:v>19.1</c:v>
                </c:pt>
                <c:pt idx="1618">
                  <c:v>19.4</c:v>
                </c:pt>
                <c:pt idx="1619">
                  <c:v>19.9</c:v>
                </c:pt>
                <c:pt idx="1620">
                  <c:v>20.2</c:v>
                </c:pt>
                <c:pt idx="1621">
                  <c:v>20.7</c:v>
                </c:pt>
                <c:pt idx="1622">
                  <c:v>21.6</c:v>
                </c:pt>
                <c:pt idx="1623">
                  <c:v>22.4</c:v>
                </c:pt>
                <c:pt idx="1624">
                  <c:v>22.5</c:v>
                </c:pt>
                <c:pt idx="1625">
                  <c:v>22.8</c:v>
                </c:pt>
                <c:pt idx="1626">
                  <c:v>23.3</c:v>
                </c:pt>
                <c:pt idx="1627">
                  <c:v>23.2</c:v>
                </c:pt>
                <c:pt idx="1628">
                  <c:v>22.9</c:v>
                </c:pt>
                <c:pt idx="1629">
                  <c:v>23.1</c:v>
                </c:pt>
                <c:pt idx="1630">
                  <c:v>23.2</c:v>
                </c:pt>
                <c:pt idx="1631">
                  <c:v>23.5</c:v>
                </c:pt>
                <c:pt idx="1632">
                  <c:v>23.7</c:v>
                </c:pt>
                <c:pt idx="1633">
                  <c:v>24.2</c:v>
                </c:pt>
                <c:pt idx="1634">
                  <c:v>24.2</c:v>
                </c:pt>
                <c:pt idx="1635">
                  <c:v>24.4</c:v>
                </c:pt>
                <c:pt idx="1636">
                  <c:v>24.5</c:v>
                </c:pt>
                <c:pt idx="1637">
                  <c:v>24</c:v>
                </c:pt>
                <c:pt idx="1638">
                  <c:v>24.1</c:v>
                </c:pt>
                <c:pt idx="1639">
                  <c:v>24.4</c:v>
                </c:pt>
                <c:pt idx="1640">
                  <c:v>24.2</c:v>
                </c:pt>
                <c:pt idx="1641">
                  <c:v>24</c:v>
                </c:pt>
                <c:pt idx="1642">
                  <c:v>24</c:v>
                </c:pt>
                <c:pt idx="1643">
                  <c:v>24.3</c:v>
                </c:pt>
                <c:pt idx="1644">
                  <c:v>24.9</c:v>
                </c:pt>
                <c:pt idx="1645">
                  <c:v>24.8</c:v>
                </c:pt>
                <c:pt idx="1646">
                  <c:v>24.8</c:v>
                </c:pt>
                <c:pt idx="1647">
                  <c:v>25.2</c:v>
                </c:pt>
                <c:pt idx="1648">
                  <c:v>26</c:v>
                </c:pt>
                <c:pt idx="1649">
                  <c:v>26</c:v>
                </c:pt>
                <c:pt idx="1650">
                  <c:v>25.5</c:v>
                </c:pt>
                <c:pt idx="1651">
                  <c:v>25.5</c:v>
                </c:pt>
                <c:pt idx="1652">
                  <c:v>26.1</c:v>
                </c:pt>
                <c:pt idx="1653">
                  <c:v>25.7</c:v>
                </c:pt>
                <c:pt idx="1654">
                  <c:v>25.9</c:v>
                </c:pt>
                <c:pt idx="1655">
                  <c:v>25.8</c:v>
                </c:pt>
                <c:pt idx="1656">
                  <c:v>25.3</c:v>
                </c:pt>
                <c:pt idx="1657">
                  <c:v>25.8</c:v>
                </c:pt>
                <c:pt idx="1658">
                  <c:v>25.5</c:v>
                </c:pt>
                <c:pt idx="1659">
                  <c:v>25.7</c:v>
                </c:pt>
                <c:pt idx="1660">
                  <c:v>25.8</c:v>
                </c:pt>
                <c:pt idx="1661">
                  <c:v>25.6</c:v>
                </c:pt>
                <c:pt idx="1662">
                  <c:v>26.5</c:v>
                </c:pt>
                <c:pt idx="1663">
                  <c:v>25.7</c:v>
                </c:pt>
                <c:pt idx="1664">
                  <c:v>25.3</c:v>
                </c:pt>
                <c:pt idx="1665">
                  <c:v>25.3</c:v>
                </c:pt>
                <c:pt idx="1666">
                  <c:v>25.7</c:v>
                </c:pt>
                <c:pt idx="1667">
                  <c:v>25.3</c:v>
                </c:pt>
                <c:pt idx="1668">
                  <c:v>25.3</c:v>
                </c:pt>
                <c:pt idx="1669">
                  <c:v>25.7</c:v>
                </c:pt>
                <c:pt idx="1670">
                  <c:v>25.4</c:v>
                </c:pt>
                <c:pt idx="1671">
                  <c:v>25.7</c:v>
                </c:pt>
                <c:pt idx="1672">
                  <c:v>25.5</c:v>
                </c:pt>
                <c:pt idx="1673">
                  <c:v>25.1</c:v>
                </c:pt>
                <c:pt idx="1674">
                  <c:v>25.1</c:v>
                </c:pt>
                <c:pt idx="1675">
                  <c:v>25.2</c:v>
                </c:pt>
                <c:pt idx="1676">
                  <c:v>25.3</c:v>
                </c:pt>
                <c:pt idx="1677">
                  <c:v>24.8</c:v>
                </c:pt>
                <c:pt idx="1678">
                  <c:v>24.3</c:v>
                </c:pt>
                <c:pt idx="1679">
                  <c:v>24.3</c:v>
                </c:pt>
                <c:pt idx="1680">
                  <c:v>24.6</c:v>
                </c:pt>
                <c:pt idx="1681">
                  <c:v>24.6</c:v>
                </c:pt>
                <c:pt idx="1682">
                  <c:v>24.4</c:v>
                </c:pt>
                <c:pt idx="1683">
                  <c:v>24.4</c:v>
                </c:pt>
                <c:pt idx="1684">
                  <c:v>24.3</c:v>
                </c:pt>
                <c:pt idx="1685">
                  <c:v>24.6</c:v>
                </c:pt>
                <c:pt idx="1686">
                  <c:v>24.8</c:v>
                </c:pt>
                <c:pt idx="1687">
                  <c:v>25.2</c:v>
                </c:pt>
                <c:pt idx="1688">
                  <c:v>25.2</c:v>
                </c:pt>
                <c:pt idx="1689">
                  <c:v>25.1</c:v>
                </c:pt>
                <c:pt idx="1690">
                  <c:v>25.3</c:v>
                </c:pt>
                <c:pt idx="1691">
                  <c:v>24.9</c:v>
                </c:pt>
                <c:pt idx="1692">
                  <c:v>24.6</c:v>
                </c:pt>
                <c:pt idx="1693">
                  <c:v>24.7</c:v>
                </c:pt>
                <c:pt idx="1694">
                  <c:v>24.3</c:v>
                </c:pt>
                <c:pt idx="1695">
                  <c:v>24.3</c:v>
                </c:pt>
                <c:pt idx="1696">
                  <c:v>24.4</c:v>
                </c:pt>
                <c:pt idx="1697">
                  <c:v>24.3</c:v>
                </c:pt>
                <c:pt idx="1698">
                  <c:v>24.2</c:v>
                </c:pt>
                <c:pt idx="1699">
                  <c:v>24.1</c:v>
                </c:pt>
                <c:pt idx="1700">
                  <c:v>24</c:v>
                </c:pt>
                <c:pt idx="1701">
                  <c:v>23.8</c:v>
                </c:pt>
                <c:pt idx="1702">
                  <c:v>23.6</c:v>
                </c:pt>
                <c:pt idx="1703">
                  <c:v>23.4</c:v>
                </c:pt>
                <c:pt idx="1704">
                  <c:v>23.2</c:v>
                </c:pt>
                <c:pt idx="1705">
                  <c:v>22.8</c:v>
                </c:pt>
                <c:pt idx="1706">
                  <c:v>22.9</c:v>
                </c:pt>
                <c:pt idx="1707">
                  <c:v>22.7</c:v>
                </c:pt>
                <c:pt idx="1708">
                  <c:v>22.7</c:v>
                </c:pt>
                <c:pt idx="1709">
                  <c:v>22.5</c:v>
                </c:pt>
                <c:pt idx="1710">
                  <c:v>22.4</c:v>
                </c:pt>
                <c:pt idx="1711">
                  <c:v>22.2</c:v>
                </c:pt>
                <c:pt idx="1712">
                  <c:v>22</c:v>
                </c:pt>
                <c:pt idx="1713">
                  <c:v>22</c:v>
                </c:pt>
                <c:pt idx="1714">
                  <c:v>21.6</c:v>
                </c:pt>
                <c:pt idx="1715">
                  <c:v>21.7</c:v>
                </c:pt>
                <c:pt idx="1716">
                  <c:v>21.6</c:v>
                </c:pt>
                <c:pt idx="1717">
                  <c:v>21.7</c:v>
                </c:pt>
                <c:pt idx="1718">
                  <c:v>21.9</c:v>
                </c:pt>
                <c:pt idx="1719">
                  <c:v>21.8</c:v>
                </c:pt>
                <c:pt idx="1720">
                  <c:v>21.6</c:v>
                </c:pt>
                <c:pt idx="1721">
                  <c:v>21.7</c:v>
                </c:pt>
                <c:pt idx="1722">
                  <c:v>21.6</c:v>
                </c:pt>
                <c:pt idx="1723">
                  <c:v>21.3</c:v>
                </c:pt>
                <c:pt idx="1724">
                  <c:v>21.3</c:v>
                </c:pt>
                <c:pt idx="1725">
                  <c:v>21</c:v>
                </c:pt>
                <c:pt idx="1726">
                  <c:v>21</c:v>
                </c:pt>
                <c:pt idx="1727">
                  <c:v>21.1</c:v>
                </c:pt>
                <c:pt idx="1728">
                  <c:v>21</c:v>
                </c:pt>
                <c:pt idx="1729">
                  <c:v>21.2</c:v>
                </c:pt>
                <c:pt idx="1730">
                  <c:v>21.1</c:v>
                </c:pt>
                <c:pt idx="1731">
                  <c:v>20.9</c:v>
                </c:pt>
                <c:pt idx="1732">
                  <c:v>20.7</c:v>
                </c:pt>
                <c:pt idx="1733">
                  <c:v>20.7</c:v>
                </c:pt>
                <c:pt idx="1734">
                  <c:v>20.6</c:v>
                </c:pt>
                <c:pt idx="1735">
                  <c:v>20.9</c:v>
                </c:pt>
                <c:pt idx="1736">
                  <c:v>20.9</c:v>
                </c:pt>
                <c:pt idx="1737">
                  <c:v>21</c:v>
                </c:pt>
                <c:pt idx="1738">
                  <c:v>21</c:v>
                </c:pt>
                <c:pt idx="1739">
                  <c:v>20.9</c:v>
                </c:pt>
                <c:pt idx="1740">
                  <c:v>20.7</c:v>
                </c:pt>
                <c:pt idx="1741">
                  <c:v>20.7</c:v>
                </c:pt>
                <c:pt idx="1742">
                  <c:v>20.9</c:v>
                </c:pt>
                <c:pt idx="1743">
                  <c:v>21.1</c:v>
                </c:pt>
                <c:pt idx="1744">
                  <c:v>20.8</c:v>
                </c:pt>
                <c:pt idx="1745">
                  <c:v>20.6</c:v>
                </c:pt>
                <c:pt idx="1746">
                  <c:v>20.9</c:v>
                </c:pt>
                <c:pt idx="1747">
                  <c:v>20.1</c:v>
                </c:pt>
                <c:pt idx="1748">
                  <c:v>19.9</c:v>
                </c:pt>
                <c:pt idx="1749">
                  <c:v>20.1</c:v>
                </c:pt>
                <c:pt idx="1750">
                  <c:v>20.2</c:v>
                </c:pt>
                <c:pt idx="1751">
                  <c:v>19.9</c:v>
                </c:pt>
                <c:pt idx="1752">
                  <c:v>19.5</c:v>
                </c:pt>
                <c:pt idx="1753">
                  <c:v>19.6</c:v>
                </c:pt>
                <c:pt idx="1754">
                  <c:v>19.2</c:v>
                </c:pt>
                <c:pt idx="1755">
                  <c:v>19</c:v>
                </c:pt>
                <c:pt idx="1756">
                  <c:v>19</c:v>
                </c:pt>
                <c:pt idx="1757">
                  <c:v>19</c:v>
                </c:pt>
                <c:pt idx="1758">
                  <c:v>19.1</c:v>
                </c:pt>
                <c:pt idx="1759">
                  <c:v>19.3</c:v>
                </c:pt>
                <c:pt idx="1760">
                  <c:v>19.7</c:v>
                </c:pt>
                <c:pt idx="1761">
                  <c:v>20.1</c:v>
                </c:pt>
                <c:pt idx="1762">
                  <c:v>20.5</c:v>
                </c:pt>
                <c:pt idx="1763">
                  <c:v>21</c:v>
                </c:pt>
                <c:pt idx="1764">
                  <c:v>21.6</c:v>
                </c:pt>
                <c:pt idx="1765">
                  <c:v>22</c:v>
                </c:pt>
                <c:pt idx="1766">
                  <c:v>22.1</c:v>
                </c:pt>
                <c:pt idx="1767">
                  <c:v>22.6</c:v>
                </c:pt>
                <c:pt idx="1768">
                  <c:v>22.6</c:v>
                </c:pt>
                <c:pt idx="1769">
                  <c:v>23.1</c:v>
                </c:pt>
                <c:pt idx="1770">
                  <c:v>23.6</c:v>
                </c:pt>
                <c:pt idx="1771">
                  <c:v>23.3</c:v>
                </c:pt>
                <c:pt idx="1772">
                  <c:v>23.1</c:v>
                </c:pt>
                <c:pt idx="1773">
                  <c:v>23</c:v>
                </c:pt>
                <c:pt idx="1774">
                  <c:v>22.9</c:v>
                </c:pt>
                <c:pt idx="1775">
                  <c:v>23.1</c:v>
                </c:pt>
                <c:pt idx="1776">
                  <c:v>23.1</c:v>
                </c:pt>
                <c:pt idx="1777">
                  <c:v>23.6</c:v>
                </c:pt>
                <c:pt idx="1778">
                  <c:v>23.3</c:v>
                </c:pt>
                <c:pt idx="1779">
                  <c:v>23.5</c:v>
                </c:pt>
                <c:pt idx="1780">
                  <c:v>23.1</c:v>
                </c:pt>
                <c:pt idx="1781">
                  <c:v>23.5</c:v>
                </c:pt>
                <c:pt idx="1782">
                  <c:v>23.4</c:v>
                </c:pt>
                <c:pt idx="1783">
                  <c:v>23.5</c:v>
                </c:pt>
                <c:pt idx="1784">
                  <c:v>23.2</c:v>
                </c:pt>
                <c:pt idx="1785">
                  <c:v>23.9</c:v>
                </c:pt>
                <c:pt idx="1786">
                  <c:v>23.5</c:v>
                </c:pt>
                <c:pt idx="1787">
                  <c:v>24.4</c:v>
                </c:pt>
                <c:pt idx="1788">
                  <c:v>24.4</c:v>
                </c:pt>
                <c:pt idx="1789">
                  <c:v>24.3</c:v>
                </c:pt>
                <c:pt idx="1790">
                  <c:v>24.2</c:v>
                </c:pt>
                <c:pt idx="1791">
                  <c:v>24.5</c:v>
                </c:pt>
                <c:pt idx="1792">
                  <c:v>24.3</c:v>
                </c:pt>
                <c:pt idx="1793">
                  <c:v>24.3</c:v>
                </c:pt>
                <c:pt idx="1794">
                  <c:v>23.9</c:v>
                </c:pt>
                <c:pt idx="1795">
                  <c:v>24.1</c:v>
                </c:pt>
                <c:pt idx="1796">
                  <c:v>24.2</c:v>
                </c:pt>
                <c:pt idx="1797">
                  <c:v>23.8</c:v>
                </c:pt>
                <c:pt idx="1798">
                  <c:v>23.6</c:v>
                </c:pt>
                <c:pt idx="1799">
                  <c:v>24</c:v>
                </c:pt>
                <c:pt idx="1800">
                  <c:v>24.4</c:v>
                </c:pt>
                <c:pt idx="1801">
                  <c:v>24.5</c:v>
                </c:pt>
                <c:pt idx="1802">
                  <c:v>24.7</c:v>
                </c:pt>
                <c:pt idx="1803">
                  <c:v>24.2</c:v>
                </c:pt>
                <c:pt idx="1804">
                  <c:v>23.9</c:v>
                </c:pt>
                <c:pt idx="1805">
                  <c:v>24.6</c:v>
                </c:pt>
                <c:pt idx="1806">
                  <c:v>23.9</c:v>
                </c:pt>
                <c:pt idx="1807">
                  <c:v>24</c:v>
                </c:pt>
                <c:pt idx="1808">
                  <c:v>24</c:v>
                </c:pt>
                <c:pt idx="1809">
                  <c:v>23.7</c:v>
                </c:pt>
                <c:pt idx="1810">
                  <c:v>23.6</c:v>
                </c:pt>
                <c:pt idx="1811">
                  <c:v>23.3</c:v>
                </c:pt>
                <c:pt idx="1812">
                  <c:v>23.5</c:v>
                </c:pt>
                <c:pt idx="1813">
                  <c:v>24</c:v>
                </c:pt>
                <c:pt idx="1814">
                  <c:v>24.4</c:v>
                </c:pt>
                <c:pt idx="1815">
                  <c:v>24.2</c:v>
                </c:pt>
                <c:pt idx="1816">
                  <c:v>24.1</c:v>
                </c:pt>
                <c:pt idx="1817">
                  <c:v>24.2</c:v>
                </c:pt>
                <c:pt idx="1818">
                  <c:v>24.7</c:v>
                </c:pt>
                <c:pt idx="1819">
                  <c:v>24.1</c:v>
                </c:pt>
                <c:pt idx="1820">
                  <c:v>24.1</c:v>
                </c:pt>
                <c:pt idx="1821">
                  <c:v>23.8</c:v>
                </c:pt>
                <c:pt idx="1822">
                  <c:v>23.4</c:v>
                </c:pt>
                <c:pt idx="1823">
                  <c:v>23.5</c:v>
                </c:pt>
                <c:pt idx="1824">
                  <c:v>23.7</c:v>
                </c:pt>
                <c:pt idx="1825">
                  <c:v>23.3</c:v>
                </c:pt>
                <c:pt idx="1826">
                  <c:v>23.3</c:v>
                </c:pt>
                <c:pt idx="1827">
                  <c:v>23.3</c:v>
                </c:pt>
                <c:pt idx="1828">
                  <c:v>23.1</c:v>
                </c:pt>
                <c:pt idx="1829">
                  <c:v>22.8</c:v>
                </c:pt>
                <c:pt idx="1830">
                  <c:v>23.1</c:v>
                </c:pt>
                <c:pt idx="1831">
                  <c:v>23.1</c:v>
                </c:pt>
                <c:pt idx="1832">
                  <c:v>23.1</c:v>
                </c:pt>
                <c:pt idx="1833">
                  <c:v>22.8</c:v>
                </c:pt>
                <c:pt idx="1834">
                  <c:v>22.5</c:v>
                </c:pt>
                <c:pt idx="1835">
                  <c:v>22.5</c:v>
                </c:pt>
                <c:pt idx="1836">
                  <c:v>22</c:v>
                </c:pt>
                <c:pt idx="1837">
                  <c:v>22</c:v>
                </c:pt>
                <c:pt idx="1838">
                  <c:v>21.9</c:v>
                </c:pt>
                <c:pt idx="1839">
                  <c:v>21.7</c:v>
                </c:pt>
                <c:pt idx="1840">
                  <c:v>21.8</c:v>
                </c:pt>
                <c:pt idx="1841">
                  <c:v>21.7</c:v>
                </c:pt>
                <c:pt idx="1842">
                  <c:v>21.5</c:v>
                </c:pt>
                <c:pt idx="1843">
                  <c:v>21.5</c:v>
                </c:pt>
                <c:pt idx="1844">
                  <c:v>21.7</c:v>
                </c:pt>
                <c:pt idx="1845">
                  <c:v>21.8</c:v>
                </c:pt>
                <c:pt idx="1846">
                  <c:v>21.5</c:v>
                </c:pt>
                <c:pt idx="1847">
                  <c:v>21.4</c:v>
                </c:pt>
                <c:pt idx="1848">
                  <c:v>21.1</c:v>
                </c:pt>
                <c:pt idx="1849">
                  <c:v>21.2</c:v>
                </c:pt>
                <c:pt idx="1850">
                  <c:v>21.1</c:v>
                </c:pt>
                <c:pt idx="1851">
                  <c:v>21.1</c:v>
                </c:pt>
                <c:pt idx="1852">
                  <c:v>21.3</c:v>
                </c:pt>
                <c:pt idx="1853">
                  <c:v>21</c:v>
                </c:pt>
                <c:pt idx="1854">
                  <c:v>20.9</c:v>
                </c:pt>
                <c:pt idx="1855">
                  <c:v>20.8</c:v>
                </c:pt>
                <c:pt idx="1856">
                  <c:v>20.7</c:v>
                </c:pt>
                <c:pt idx="1857">
                  <c:v>20.8</c:v>
                </c:pt>
                <c:pt idx="1858">
                  <c:v>20.7</c:v>
                </c:pt>
                <c:pt idx="1859">
                  <c:v>20.7</c:v>
                </c:pt>
                <c:pt idx="1860">
                  <c:v>20.6</c:v>
                </c:pt>
                <c:pt idx="1861">
                  <c:v>20.5</c:v>
                </c:pt>
                <c:pt idx="1862">
                  <c:v>20.6</c:v>
                </c:pt>
                <c:pt idx="1863">
                  <c:v>20.4</c:v>
                </c:pt>
                <c:pt idx="1864">
                  <c:v>20.6</c:v>
                </c:pt>
                <c:pt idx="1865">
                  <c:v>20.6</c:v>
                </c:pt>
                <c:pt idx="1866">
                  <c:v>20.6</c:v>
                </c:pt>
                <c:pt idx="1867">
                  <c:v>20.4</c:v>
                </c:pt>
                <c:pt idx="1868">
                  <c:v>20.3</c:v>
                </c:pt>
                <c:pt idx="1869">
                  <c:v>20.3</c:v>
                </c:pt>
                <c:pt idx="1870">
                  <c:v>20.3</c:v>
                </c:pt>
                <c:pt idx="1871">
                  <c:v>20.4</c:v>
                </c:pt>
                <c:pt idx="1872">
                  <c:v>20.3</c:v>
                </c:pt>
                <c:pt idx="1873">
                  <c:v>20.1</c:v>
                </c:pt>
                <c:pt idx="1874">
                  <c:v>20.2</c:v>
                </c:pt>
                <c:pt idx="1875">
                  <c:v>20.1</c:v>
                </c:pt>
                <c:pt idx="1876">
                  <c:v>20.2</c:v>
                </c:pt>
                <c:pt idx="1877">
                  <c:v>20.1</c:v>
                </c:pt>
                <c:pt idx="1878">
                  <c:v>20.1</c:v>
                </c:pt>
                <c:pt idx="1879">
                  <c:v>20.2</c:v>
                </c:pt>
                <c:pt idx="1880">
                  <c:v>20.2</c:v>
                </c:pt>
                <c:pt idx="1881">
                  <c:v>20.1</c:v>
                </c:pt>
                <c:pt idx="1882">
                  <c:v>20.2</c:v>
                </c:pt>
                <c:pt idx="1883">
                  <c:v>20.2</c:v>
                </c:pt>
                <c:pt idx="1884">
                  <c:v>20.3</c:v>
                </c:pt>
                <c:pt idx="1885">
                  <c:v>20.5</c:v>
                </c:pt>
                <c:pt idx="1886">
                  <c:v>20.3</c:v>
                </c:pt>
                <c:pt idx="1887">
                  <c:v>20.4</c:v>
                </c:pt>
                <c:pt idx="1888">
                  <c:v>20.7</c:v>
                </c:pt>
                <c:pt idx="1889">
                  <c:v>20.5</c:v>
                </c:pt>
                <c:pt idx="1890">
                  <c:v>20.1</c:v>
                </c:pt>
                <c:pt idx="1891">
                  <c:v>20.3</c:v>
                </c:pt>
                <c:pt idx="1892">
                  <c:v>20.3</c:v>
                </c:pt>
                <c:pt idx="1893">
                  <c:v>20.1</c:v>
                </c:pt>
                <c:pt idx="1894">
                  <c:v>20</c:v>
                </c:pt>
                <c:pt idx="1895">
                  <c:v>20.1</c:v>
                </c:pt>
                <c:pt idx="1896">
                  <c:v>19.8</c:v>
                </c:pt>
                <c:pt idx="1897">
                  <c:v>19.9</c:v>
                </c:pt>
                <c:pt idx="1898">
                  <c:v>19.9</c:v>
                </c:pt>
                <c:pt idx="1899">
                  <c:v>20.1</c:v>
                </c:pt>
                <c:pt idx="1900">
                  <c:v>20</c:v>
                </c:pt>
                <c:pt idx="1901">
                  <c:v>20</c:v>
                </c:pt>
                <c:pt idx="1902">
                  <c:v>19.9</c:v>
                </c:pt>
                <c:pt idx="1903">
                  <c:v>20</c:v>
                </c:pt>
                <c:pt idx="1904">
                  <c:v>20</c:v>
                </c:pt>
                <c:pt idx="1905">
                  <c:v>20.1</c:v>
                </c:pt>
                <c:pt idx="1906">
                  <c:v>20.2</c:v>
                </c:pt>
                <c:pt idx="1907">
                  <c:v>20.2</c:v>
                </c:pt>
                <c:pt idx="1908">
                  <c:v>20.5</c:v>
                </c:pt>
                <c:pt idx="1909">
                  <c:v>20.5</c:v>
                </c:pt>
                <c:pt idx="1910">
                  <c:v>20.6</c:v>
                </c:pt>
                <c:pt idx="1911">
                  <c:v>20.5</c:v>
                </c:pt>
                <c:pt idx="1912">
                  <c:v>20.7</c:v>
                </c:pt>
                <c:pt idx="1913">
                  <c:v>20.7</c:v>
                </c:pt>
                <c:pt idx="1914">
                  <c:v>20.6</c:v>
                </c:pt>
                <c:pt idx="1915">
                  <c:v>20.6</c:v>
                </c:pt>
                <c:pt idx="1916">
                  <c:v>20.4</c:v>
                </c:pt>
                <c:pt idx="1917">
                  <c:v>20.6</c:v>
                </c:pt>
                <c:pt idx="1918">
                  <c:v>20.6</c:v>
                </c:pt>
                <c:pt idx="1919">
                  <c:v>20.7</c:v>
                </c:pt>
                <c:pt idx="1920">
                  <c:v>20.5</c:v>
                </c:pt>
                <c:pt idx="1921">
                  <c:v>20.5</c:v>
                </c:pt>
                <c:pt idx="1922">
                  <c:v>20.2</c:v>
                </c:pt>
                <c:pt idx="1923">
                  <c:v>20.6</c:v>
                </c:pt>
                <c:pt idx="1924">
                  <c:v>20.4</c:v>
                </c:pt>
                <c:pt idx="1925">
                  <c:v>20.4</c:v>
                </c:pt>
                <c:pt idx="1926">
                  <c:v>20.6</c:v>
                </c:pt>
                <c:pt idx="1927">
                  <c:v>20.5</c:v>
                </c:pt>
                <c:pt idx="1928">
                  <c:v>20.6</c:v>
                </c:pt>
                <c:pt idx="1929">
                  <c:v>20.8</c:v>
                </c:pt>
                <c:pt idx="1930">
                  <c:v>21</c:v>
                </c:pt>
                <c:pt idx="1931">
                  <c:v>21</c:v>
                </c:pt>
                <c:pt idx="1932">
                  <c:v>21</c:v>
                </c:pt>
                <c:pt idx="1933">
                  <c:v>21.5</c:v>
                </c:pt>
                <c:pt idx="1934">
                  <c:v>21.6</c:v>
                </c:pt>
                <c:pt idx="1935">
                  <c:v>21.3</c:v>
                </c:pt>
                <c:pt idx="1936">
                  <c:v>21.6</c:v>
                </c:pt>
                <c:pt idx="1937">
                  <c:v>21.7</c:v>
                </c:pt>
                <c:pt idx="1938">
                  <c:v>22</c:v>
                </c:pt>
                <c:pt idx="1939">
                  <c:v>21.6</c:v>
                </c:pt>
                <c:pt idx="1940">
                  <c:v>22</c:v>
                </c:pt>
                <c:pt idx="1941">
                  <c:v>22.3</c:v>
                </c:pt>
                <c:pt idx="1942">
                  <c:v>22.3</c:v>
                </c:pt>
                <c:pt idx="1943">
                  <c:v>22.1</c:v>
                </c:pt>
                <c:pt idx="1944">
                  <c:v>22.4</c:v>
                </c:pt>
                <c:pt idx="1945">
                  <c:v>21.9</c:v>
                </c:pt>
                <c:pt idx="1946">
                  <c:v>21.9</c:v>
                </c:pt>
                <c:pt idx="1947">
                  <c:v>21.9</c:v>
                </c:pt>
                <c:pt idx="1948">
                  <c:v>22.3</c:v>
                </c:pt>
                <c:pt idx="1949">
                  <c:v>22.2</c:v>
                </c:pt>
                <c:pt idx="1950">
                  <c:v>22.4</c:v>
                </c:pt>
                <c:pt idx="1951">
                  <c:v>22.1</c:v>
                </c:pt>
                <c:pt idx="1952">
                  <c:v>22.2</c:v>
                </c:pt>
                <c:pt idx="1953">
                  <c:v>22.3</c:v>
                </c:pt>
                <c:pt idx="1954">
                  <c:v>22.3</c:v>
                </c:pt>
                <c:pt idx="1955">
                  <c:v>22.1</c:v>
                </c:pt>
                <c:pt idx="1956">
                  <c:v>22.1</c:v>
                </c:pt>
                <c:pt idx="1957">
                  <c:v>22.1</c:v>
                </c:pt>
                <c:pt idx="1958">
                  <c:v>22.8</c:v>
                </c:pt>
                <c:pt idx="1959">
                  <c:v>22.6</c:v>
                </c:pt>
                <c:pt idx="1960">
                  <c:v>22.6</c:v>
                </c:pt>
                <c:pt idx="1961">
                  <c:v>22.6</c:v>
                </c:pt>
                <c:pt idx="1962">
                  <c:v>22.9</c:v>
                </c:pt>
                <c:pt idx="1963">
                  <c:v>22.8</c:v>
                </c:pt>
                <c:pt idx="1964">
                  <c:v>22.4</c:v>
                </c:pt>
                <c:pt idx="1965">
                  <c:v>22.2</c:v>
                </c:pt>
                <c:pt idx="1966">
                  <c:v>22.9</c:v>
                </c:pt>
                <c:pt idx="1967">
                  <c:v>22.6</c:v>
                </c:pt>
                <c:pt idx="1968">
                  <c:v>22.2</c:v>
                </c:pt>
                <c:pt idx="1969">
                  <c:v>22.5</c:v>
                </c:pt>
                <c:pt idx="1970">
                  <c:v>22.4</c:v>
                </c:pt>
                <c:pt idx="1971">
                  <c:v>22.7</c:v>
                </c:pt>
                <c:pt idx="1972">
                  <c:v>22.5</c:v>
                </c:pt>
                <c:pt idx="1973">
                  <c:v>22.5</c:v>
                </c:pt>
                <c:pt idx="1974">
                  <c:v>22.9</c:v>
                </c:pt>
                <c:pt idx="1975">
                  <c:v>22.7</c:v>
                </c:pt>
                <c:pt idx="1976">
                  <c:v>22.4</c:v>
                </c:pt>
                <c:pt idx="1977">
                  <c:v>22.4</c:v>
                </c:pt>
                <c:pt idx="1978">
                  <c:v>22.5</c:v>
                </c:pt>
                <c:pt idx="1979">
                  <c:v>22</c:v>
                </c:pt>
                <c:pt idx="1980">
                  <c:v>22.3</c:v>
                </c:pt>
                <c:pt idx="1981">
                  <c:v>22.2</c:v>
                </c:pt>
                <c:pt idx="1982">
                  <c:v>22</c:v>
                </c:pt>
                <c:pt idx="1983">
                  <c:v>21.8</c:v>
                </c:pt>
                <c:pt idx="1984">
                  <c:v>21.8</c:v>
                </c:pt>
                <c:pt idx="1985">
                  <c:v>21.7</c:v>
                </c:pt>
                <c:pt idx="1986">
                  <c:v>21.7</c:v>
                </c:pt>
                <c:pt idx="1987">
                  <c:v>21.6</c:v>
                </c:pt>
                <c:pt idx="1988">
                  <c:v>21.4</c:v>
                </c:pt>
                <c:pt idx="1989">
                  <c:v>21.3</c:v>
                </c:pt>
                <c:pt idx="1990">
                  <c:v>21.4</c:v>
                </c:pt>
                <c:pt idx="1991">
                  <c:v>21.3</c:v>
                </c:pt>
                <c:pt idx="1992">
                  <c:v>21.2</c:v>
                </c:pt>
                <c:pt idx="1993">
                  <c:v>21</c:v>
                </c:pt>
                <c:pt idx="1994">
                  <c:v>20.6</c:v>
                </c:pt>
                <c:pt idx="1995">
                  <c:v>20.6</c:v>
                </c:pt>
                <c:pt idx="1996">
                  <c:v>20.7</c:v>
                </c:pt>
                <c:pt idx="1997">
                  <c:v>20.8</c:v>
                </c:pt>
                <c:pt idx="1998">
                  <c:v>20.5</c:v>
                </c:pt>
                <c:pt idx="1999">
                  <c:v>20.2</c:v>
                </c:pt>
                <c:pt idx="2000">
                  <c:v>20.1</c:v>
                </c:pt>
                <c:pt idx="2001">
                  <c:v>19.9</c:v>
                </c:pt>
                <c:pt idx="2002">
                  <c:v>19.9</c:v>
                </c:pt>
                <c:pt idx="2003">
                  <c:v>19.8</c:v>
                </c:pt>
                <c:pt idx="2004">
                  <c:v>20</c:v>
                </c:pt>
                <c:pt idx="2005">
                  <c:v>20</c:v>
                </c:pt>
                <c:pt idx="2006">
                  <c:v>20.1</c:v>
                </c:pt>
                <c:pt idx="2007">
                  <c:v>19.8</c:v>
                </c:pt>
                <c:pt idx="2008">
                  <c:v>19.8</c:v>
                </c:pt>
                <c:pt idx="2009">
                  <c:v>19.5</c:v>
                </c:pt>
                <c:pt idx="2010">
                  <c:v>19</c:v>
                </c:pt>
                <c:pt idx="2011">
                  <c:v>19</c:v>
                </c:pt>
                <c:pt idx="2012">
                  <c:v>18.7</c:v>
                </c:pt>
                <c:pt idx="2013">
                  <c:v>18.8</c:v>
                </c:pt>
                <c:pt idx="2014">
                  <c:v>18.7</c:v>
                </c:pt>
                <c:pt idx="2015">
                  <c:v>18.8</c:v>
                </c:pt>
                <c:pt idx="2016">
                  <c:v>18.6</c:v>
                </c:pt>
                <c:pt idx="2017">
                  <c:v>18.7</c:v>
                </c:pt>
                <c:pt idx="2018">
                  <c:v>18.6</c:v>
                </c:pt>
                <c:pt idx="2019">
                  <c:v>18.4</c:v>
                </c:pt>
                <c:pt idx="2020">
                  <c:v>18.4</c:v>
                </c:pt>
                <c:pt idx="2021">
                  <c:v>18.2</c:v>
                </c:pt>
                <c:pt idx="2022">
                  <c:v>18</c:v>
                </c:pt>
                <c:pt idx="2023">
                  <c:v>18</c:v>
                </c:pt>
                <c:pt idx="2024">
                  <c:v>17.9</c:v>
                </c:pt>
                <c:pt idx="2025">
                  <c:v>18.4</c:v>
                </c:pt>
                <c:pt idx="2026">
                  <c:v>18.7</c:v>
                </c:pt>
                <c:pt idx="2027">
                  <c:v>18</c:v>
                </c:pt>
                <c:pt idx="2028">
                  <c:v>18.2</c:v>
                </c:pt>
                <c:pt idx="2029">
                  <c:v>18.4</c:v>
                </c:pt>
                <c:pt idx="2030">
                  <c:v>17.8</c:v>
                </c:pt>
                <c:pt idx="2031">
                  <c:v>17.5</c:v>
                </c:pt>
                <c:pt idx="2032">
                  <c:v>17.3</c:v>
                </c:pt>
                <c:pt idx="2033">
                  <c:v>17.9</c:v>
                </c:pt>
                <c:pt idx="2034">
                  <c:v>17.6</c:v>
                </c:pt>
                <c:pt idx="2035">
                  <c:v>17.6</c:v>
                </c:pt>
                <c:pt idx="2036">
                  <c:v>17.7</c:v>
                </c:pt>
                <c:pt idx="2037">
                  <c:v>17.9</c:v>
                </c:pt>
                <c:pt idx="2038">
                  <c:v>17.8</c:v>
                </c:pt>
                <c:pt idx="2039">
                  <c:v>17.8</c:v>
                </c:pt>
                <c:pt idx="2040">
                  <c:v>18.2</c:v>
                </c:pt>
                <c:pt idx="2041">
                  <c:v>17.8</c:v>
                </c:pt>
                <c:pt idx="2042">
                  <c:v>17.7</c:v>
                </c:pt>
                <c:pt idx="2043">
                  <c:v>18</c:v>
                </c:pt>
                <c:pt idx="2044">
                  <c:v>18.1</c:v>
                </c:pt>
                <c:pt idx="2045">
                  <c:v>18</c:v>
                </c:pt>
                <c:pt idx="2046">
                  <c:v>18</c:v>
                </c:pt>
                <c:pt idx="2047">
                  <c:v>18.3</c:v>
                </c:pt>
                <c:pt idx="2048">
                  <c:v>18.8</c:v>
                </c:pt>
                <c:pt idx="2049">
                  <c:v>19.3</c:v>
                </c:pt>
                <c:pt idx="2050">
                  <c:v>19.8</c:v>
                </c:pt>
                <c:pt idx="2051">
                  <c:v>20.5</c:v>
                </c:pt>
                <c:pt idx="2052">
                  <c:v>21.3</c:v>
                </c:pt>
                <c:pt idx="2053">
                  <c:v>21.9</c:v>
                </c:pt>
                <c:pt idx="2054">
                  <c:v>22.1</c:v>
                </c:pt>
                <c:pt idx="2055">
                  <c:v>22.2</c:v>
                </c:pt>
                <c:pt idx="2056">
                  <c:v>23</c:v>
                </c:pt>
                <c:pt idx="2057">
                  <c:v>23.6</c:v>
                </c:pt>
                <c:pt idx="2058">
                  <c:v>24.2</c:v>
                </c:pt>
                <c:pt idx="2059">
                  <c:v>24.6</c:v>
                </c:pt>
                <c:pt idx="2060">
                  <c:v>24.2</c:v>
                </c:pt>
                <c:pt idx="2061">
                  <c:v>24.5</c:v>
                </c:pt>
                <c:pt idx="2062">
                  <c:v>25.2</c:v>
                </c:pt>
                <c:pt idx="2063">
                  <c:v>25.2</c:v>
                </c:pt>
                <c:pt idx="2064">
                  <c:v>24.6</c:v>
                </c:pt>
                <c:pt idx="2065">
                  <c:v>24.9</c:v>
                </c:pt>
                <c:pt idx="2066">
                  <c:v>25.3</c:v>
                </c:pt>
                <c:pt idx="2067">
                  <c:v>25.8</c:v>
                </c:pt>
                <c:pt idx="2068">
                  <c:v>25.8</c:v>
                </c:pt>
                <c:pt idx="2069">
                  <c:v>25.6</c:v>
                </c:pt>
                <c:pt idx="2070">
                  <c:v>25.7</c:v>
                </c:pt>
                <c:pt idx="2071">
                  <c:v>25.6</c:v>
                </c:pt>
                <c:pt idx="2072">
                  <c:v>26</c:v>
                </c:pt>
                <c:pt idx="2073">
                  <c:v>26.5</c:v>
                </c:pt>
                <c:pt idx="2074">
                  <c:v>26.4</c:v>
                </c:pt>
                <c:pt idx="2075">
                  <c:v>26</c:v>
                </c:pt>
                <c:pt idx="2076">
                  <c:v>25</c:v>
                </c:pt>
                <c:pt idx="2077">
                  <c:v>26.1</c:v>
                </c:pt>
                <c:pt idx="2078">
                  <c:v>26.2</c:v>
                </c:pt>
                <c:pt idx="2079">
                  <c:v>27.6</c:v>
                </c:pt>
                <c:pt idx="2080">
                  <c:v>27.6</c:v>
                </c:pt>
                <c:pt idx="2081">
                  <c:v>27.7</c:v>
                </c:pt>
                <c:pt idx="2082">
                  <c:v>27.2</c:v>
                </c:pt>
                <c:pt idx="2083">
                  <c:v>28.1</c:v>
                </c:pt>
                <c:pt idx="2084">
                  <c:v>28.5</c:v>
                </c:pt>
                <c:pt idx="2085">
                  <c:v>27.6</c:v>
                </c:pt>
                <c:pt idx="2086">
                  <c:v>29.1</c:v>
                </c:pt>
                <c:pt idx="2087">
                  <c:v>29.7</c:v>
                </c:pt>
                <c:pt idx="2088">
                  <c:v>29.5</c:v>
                </c:pt>
                <c:pt idx="2089">
                  <c:v>26.9</c:v>
                </c:pt>
                <c:pt idx="2090">
                  <c:v>28.7</c:v>
                </c:pt>
                <c:pt idx="2091">
                  <c:v>30.2</c:v>
                </c:pt>
                <c:pt idx="2092">
                  <c:v>29.5</c:v>
                </c:pt>
                <c:pt idx="2093">
                  <c:v>28.7</c:v>
                </c:pt>
                <c:pt idx="2094">
                  <c:v>29.1</c:v>
                </c:pt>
                <c:pt idx="2095">
                  <c:v>29.6</c:v>
                </c:pt>
                <c:pt idx="2096">
                  <c:v>28.3</c:v>
                </c:pt>
                <c:pt idx="2097">
                  <c:v>29.1</c:v>
                </c:pt>
                <c:pt idx="2098">
                  <c:v>28.9</c:v>
                </c:pt>
                <c:pt idx="2099">
                  <c:v>28.6</c:v>
                </c:pt>
                <c:pt idx="2100">
                  <c:v>28</c:v>
                </c:pt>
                <c:pt idx="2101">
                  <c:v>26.9</c:v>
                </c:pt>
                <c:pt idx="2102">
                  <c:v>27.1</c:v>
                </c:pt>
                <c:pt idx="2103">
                  <c:v>27.9</c:v>
                </c:pt>
                <c:pt idx="2104">
                  <c:v>28.8</c:v>
                </c:pt>
                <c:pt idx="2105">
                  <c:v>28.2</c:v>
                </c:pt>
                <c:pt idx="2106">
                  <c:v>29.4</c:v>
                </c:pt>
                <c:pt idx="2107">
                  <c:v>29.3</c:v>
                </c:pt>
                <c:pt idx="2108">
                  <c:v>29.8</c:v>
                </c:pt>
                <c:pt idx="2109">
                  <c:v>28.9</c:v>
                </c:pt>
                <c:pt idx="2110">
                  <c:v>28.3</c:v>
                </c:pt>
                <c:pt idx="2111">
                  <c:v>28.3</c:v>
                </c:pt>
                <c:pt idx="2112">
                  <c:v>28.5</c:v>
                </c:pt>
                <c:pt idx="2113">
                  <c:v>29</c:v>
                </c:pt>
                <c:pt idx="2114">
                  <c:v>29.4</c:v>
                </c:pt>
                <c:pt idx="2115">
                  <c:v>29.8</c:v>
                </c:pt>
                <c:pt idx="2116">
                  <c:v>29.1</c:v>
                </c:pt>
                <c:pt idx="2117">
                  <c:v>29.2</c:v>
                </c:pt>
                <c:pt idx="2118">
                  <c:v>28.7</c:v>
                </c:pt>
                <c:pt idx="2119">
                  <c:v>28.8</c:v>
                </c:pt>
                <c:pt idx="2120">
                  <c:v>28.9</c:v>
                </c:pt>
                <c:pt idx="2121">
                  <c:v>28.3</c:v>
                </c:pt>
                <c:pt idx="2122">
                  <c:v>28.4</c:v>
                </c:pt>
                <c:pt idx="2123">
                  <c:v>27.9</c:v>
                </c:pt>
                <c:pt idx="2124">
                  <c:v>27.5</c:v>
                </c:pt>
                <c:pt idx="2125">
                  <c:v>27.4</c:v>
                </c:pt>
                <c:pt idx="2126">
                  <c:v>27.3</c:v>
                </c:pt>
                <c:pt idx="2127">
                  <c:v>27.3</c:v>
                </c:pt>
                <c:pt idx="2128">
                  <c:v>27.2</c:v>
                </c:pt>
                <c:pt idx="2129">
                  <c:v>27</c:v>
                </c:pt>
                <c:pt idx="2130">
                  <c:v>26.7</c:v>
                </c:pt>
                <c:pt idx="2131">
                  <c:v>26.7</c:v>
                </c:pt>
                <c:pt idx="2132">
                  <c:v>26.4</c:v>
                </c:pt>
                <c:pt idx="2133">
                  <c:v>26.4</c:v>
                </c:pt>
                <c:pt idx="2134">
                  <c:v>26.4</c:v>
                </c:pt>
                <c:pt idx="2135">
                  <c:v>26.2</c:v>
                </c:pt>
                <c:pt idx="2136">
                  <c:v>26.2</c:v>
                </c:pt>
                <c:pt idx="2137">
                  <c:v>25.2</c:v>
                </c:pt>
                <c:pt idx="2138">
                  <c:v>24.9</c:v>
                </c:pt>
                <c:pt idx="2139">
                  <c:v>25</c:v>
                </c:pt>
                <c:pt idx="2140">
                  <c:v>25.2</c:v>
                </c:pt>
                <c:pt idx="2141">
                  <c:v>24.6</c:v>
                </c:pt>
                <c:pt idx="2142">
                  <c:v>24.3</c:v>
                </c:pt>
                <c:pt idx="2143">
                  <c:v>24.2</c:v>
                </c:pt>
                <c:pt idx="2144">
                  <c:v>24.3</c:v>
                </c:pt>
                <c:pt idx="2145">
                  <c:v>24.4</c:v>
                </c:pt>
                <c:pt idx="2146">
                  <c:v>24.3</c:v>
                </c:pt>
                <c:pt idx="2147">
                  <c:v>24.3</c:v>
                </c:pt>
                <c:pt idx="2148">
                  <c:v>24.3</c:v>
                </c:pt>
                <c:pt idx="2149">
                  <c:v>24.3</c:v>
                </c:pt>
                <c:pt idx="2150">
                  <c:v>24.4</c:v>
                </c:pt>
                <c:pt idx="2151">
                  <c:v>24.3</c:v>
                </c:pt>
                <c:pt idx="2152">
                  <c:v>24.2</c:v>
                </c:pt>
                <c:pt idx="2153">
                  <c:v>24.1</c:v>
                </c:pt>
                <c:pt idx="2154">
                  <c:v>23.9</c:v>
                </c:pt>
                <c:pt idx="2155">
                  <c:v>23.8</c:v>
                </c:pt>
                <c:pt idx="2156">
                  <c:v>23.7</c:v>
                </c:pt>
                <c:pt idx="2157">
                  <c:v>23.3</c:v>
                </c:pt>
                <c:pt idx="2158">
                  <c:v>23.2</c:v>
                </c:pt>
                <c:pt idx="2159">
                  <c:v>23.1</c:v>
                </c:pt>
                <c:pt idx="2160">
                  <c:v>23</c:v>
                </c:pt>
                <c:pt idx="2161">
                  <c:v>22.9</c:v>
                </c:pt>
                <c:pt idx="2162">
                  <c:v>22.8</c:v>
                </c:pt>
                <c:pt idx="2163">
                  <c:v>22.7</c:v>
                </c:pt>
                <c:pt idx="2164">
                  <c:v>22.9</c:v>
                </c:pt>
                <c:pt idx="2165">
                  <c:v>22.9</c:v>
                </c:pt>
                <c:pt idx="2166">
                  <c:v>22.7</c:v>
                </c:pt>
                <c:pt idx="2167">
                  <c:v>22.6</c:v>
                </c:pt>
                <c:pt idx="2168">
                  <c:v>22.6</c:v>
                </c:pt>
                <c:pt idx="2169">
                  <c:v>22.8</c:v>
                </c:pt>
                <c:pt idx="2170">
                  <c:v>22.7</c:v>
                </c:pt>
                <c:pt idx="2171">
                  <c:v>22.6</c:v>
                </c:pt>
                <c:pt idx="2172">
                  <c:v>22.4</c:v>
                </c:pt>
                <c:pt idx="2173">
                  <c:v>22.3</c:v>
                </c:pt>
                <c:pt idx="2174">
                  <c:v>22.5</c:v>
                </c:pt>
                <c:pt idx="2175">
                  <c:v>22.3</c:v>
                </c:pt>
                <c:pt idx="2176">
                  <c:v>22.1</c:v>
                </c:pt>
                <c:pt idx="2177">
                  <c:v>22.1</c:v>
                </c:pt>
                <c:pt idx="2178">
                  <c:v>22.1</c:v>
                </c:pt>
                <c:pt idx="2179">
                  <c:v>22.2</c:v>
                </c:pt>
                <c:pt idx="2180">
                  <c:v>22.2</c:v>
                </c:pt>
                <c:pt idx="2181">
                  <c:v>22.1</c:v>
                </c:pt>
                <c:pt idx="2182">
                  <c:v>22</c:v>
                </c:pt>
                <c:pt idx="2183">
                  <c:v>22.1</c:v>
                </c:pt>
                <c:pt idx="2184">
                  <c:v>22</c:v>
                </c:pt>
                <c:pt idx="2185">
                  <c:v>21.6</c:v>
                </c:pt>
                <c:pt idx="2186">
                  <c:v>21.4</c:v>
                </c:pt>
                <c:pt idx="2187">
                  <c:v>21.4</c:v>
                </c:pt>
                <c:pt idx="2188">
                  <c:v>21.6</c:v>
                </c:pt>
                <c:pt idx="2189">
                  <c:v>21.4</c:v>
                </c:pt>
                <c:pt idx="2190">
                  <c:v>21.5</c:v>
                </c:pt>
                <c:pt idx="2191">
                  <c:v>21.4</c:v>
                </c:pt>
                <c:pt idx="2192">
                  <c:v>21.7</c:v>
                </c:pt>
                <c:pt idx="2193">
                  <c:v>21.9</c:v>
                </c:pt>
                <c:pt idx="2194">
                  <c:v>22.1</c:v>
                </c:pt>
                <c:pt idx="2195">
                  <c:v>22.2</c:v>
                </c:pt>
                <c:pt idx="2196">
                  <c:v>22.7</c:v>
                </c:pt>
                <c:pt idx="2197">
                  <c:v>22.9</c:v>
                </c:pt>
                <c:pt idx="2198">
                  <c:v>23.5</c:v>
                </c:pt>
                <c:pt idx="2199">
                  <c:v>23.9</c:v>
                </c:pt>
                <c:pt idx="2200">
                  <c:v>24.4</c:v>
                </c:pt>
                <c:pt idx="2201">
                  <c:v>25.3</c:v>
                </c:pt>
                <c:pt idx="2202">
                  <c:v>24.5</c:v>
                </c:pt>
                <c:pt idx="2203">
                  <c:v>24.6</c:v>
                </c:pt>
                <c:pt idx="2204">
                  <c:v>25.4</c:v>
                </c:pt>
                <c:pt idx="2205">
                  <c:v>26.4</c:v>
                </c:pt>
                <c:pt idx="2206">
                  <c:v>25.2</c:v>
                </c:pt>
                <c:pt idx="2207">
                  <c:v>25.3</c:v>
                </c:pt>
                <c:pt idx="2208">
                  <c:v>25.5</c:v>
                </c:pt>
                <c:pt idx="2209">
                  <c:v>25.1</c:v>
                </c:pt>
                <c:pt idx="2210">
                  <c:v>25.2</c:v>
                </c:pt>
                <c:pt idx="2211">
                  <c:v>25.4</c:v>
                </c:pt>
                <c:pt idx="2212">
                  <c:v>25.8</c:v>
                </c:pt>
                <c:pt idx="2213">
                  <c:v>25.1</c:v>
                </c:pt>
                <c:pt idx="2214">
                  <c:v>25</c:v>
                </c:pt>
                <c:pt idx="2215">
                  <c:v>25</c:v>
                </c:pt>
                <c:pt idx="2216">
                  <c:v>25.3</c:v>
                </c:pt>
                <c:pt idx="2217">
                  <c:v>25.4</c:v>
                </c:pt>
                <c:pt idx="2218">
                  <c:v>25.1</c:v>
                </c:pt>
                <c:pt idx="2219">
                  <c:v>25.5</c:v>
                </c:pt>
                <c:pt idx="2220">
                  <c:v>25.3</c:v>
                </c:pt>
                <c:pt idx="2221">
                  <c:v>25.3</c:v>
                </c:pt>
                <c:pt idx="2222">
                  <c:v>25.4</c:v>
                </c:pt>
                <c:pt idx="2223">
                  <c:v>25.7</c:v>
                </c:pt>
                <c:pt idx="2224">
                  <c:v>25.3</c:v>
                </c:pt>
                <c:pt idx="2225">
                  <c:v>25.1</c:v>
                </c:pt>
                <c:pt idx="2226">
                  <c:v>24.7</c:v>
                </c:pt>
                <c:pt idx="2227">
                  <c:v>25</c:v>
                </c:pt>
                <c:pt idx="2228">
                  <c:v>24.8</c:v>
                </c:pt>
                <c:pt idx="2229">
                  <c:v>24.9</c:v>
                </c:pt>
                <c:pt idx="2230">
                  <c:v>25</c:v>
                </c:pt>
                <c:pt idx="2231">
                  <c:v>24.9</c:v>
                </c:pt>
                <c:pt idx="2232">
                  <c:v>25.1</c:v>
                </c:pt>
                <c:pt idx="2233">
                  <c:v>24.8</c:v>
                </c:pt>
                <c:pt idx="2234">
                  <c:v>24.5</c:v>
                </c:pt>
                <c:pt idx="2235">
                  <c:v>24.5</c:v>
                </c:pt>
                <c:pt idx="2236">
                  <c:v>24.3</c:v>
                </c:pt>
                <c:pt idx="2237">
                  <c:v>24.3</c:v>
                </c:pt>
                <c:pt idx="2238">
                  <c:v>24.1</c:v>
                </c:pt>
                <c:pt idx="2239">
                  <c:v>24.2</c:v>
                </c:pt>
                <c:pt idx="2240">
                  <c:v>24.2</c:v>
                </c:pt>
                <c:pt idx="2241">
                  <c:v>24.3</c:v>
                </c:pt>
                <c:pt idx="2242">
                  <c:v>24</c:v>
                </c:pt>
                <c:pt idx="2243">
                  <c:v>24.1</c:v>
                </c:pt>
                <c:pt idx="2244">
                  <c:v>23.9</c:v>
                </c:pt>
                <c:pt idx="2245">
                  <c:v>23.9</c:v>
                </c:pt>
                <c:pt idx="2246">
                  <c:v>23.5</c:v>
                </c:pt>
                <c:pt idx="2247">
                  <c:v>23.2</c:v>
                </c:pt>
                <c:pt idx="2248">
                  <c:v>22.3</c:v>
                </c:pt>
                <c:pt idx="2249">
                  <c:v>21.7</c:v>
                </c:pt>
                <c:pt idx="2250">
                  <c:v>21</c:v>
                </c:pt>
                <c:pt idx="2251">
                  <c:v>21.2</c:v>
                </c:pt>
                <c:pt idx="2252">
                  <c:v>21</c:v>
                </c:pt>
                <c:pt idx="2253">
                  <c:v>21.1</c:v>
                </c:pt>
                <c:pt idx="2254">
                  <c:v>21</c:v>
                </c:pt>
                <c:pt idx="2255">
                  <c:v>21</c:v>
                </c:pt>
                <c:pt idx="2256">
                  <c:v>20.9</c:v>
                </c:pt>
                <c:pt idx="2257">
                  <c:v>20.8</c:v>
                </c:pt>
                <c:pt idx="2258">
                  <c:v>20.7</c:v>
                </c:pt>
                <c:pt idx="2259">
                  <c:v>20.5</c:v>
                </c:pt>
                <c:pt idx="2260">
                  <c:v>20.5</c:v>
                </c:pt>
                <c:pt idx="2261">
                  <c:v>21.2</c:v>
                </c:pt>
                <c:pt idx="2262">
                  <c:v>21.2</c:v>
                </c:pt>
                <c:pt idx="2263">
                  <c:v>21.3</c:v>
                </c:pt>
                <c:pt idx="2264">
                  <c:v>21.2</c:v>
                </c:pt>
                <c:pt idx="2265">
                  <c:v>21.1</c:v>
                </c:pt>
                <c:pt idx="2266">
                  <c:v>21.4</c:v>
                </c:pt>
                <c:pt idx="2267">
                  <c:v>21.3</c:v>
                </c:pt>
                <c:pt idx="2268">
                  <c:v>21.4</c:v>
                </c:pt>
                <c:pt idx="2269">
                  <c:v>21.5</c:v>
                </c:pt>
                <c:pt idx="2270">
                  <c:v>21.3</c:v>
                </c:pt>
                <c:pt idx="2271">
                  <c:v>21.4</c:v>
                </c:pt>
                <c:pt idx="2272">
                  <c:v>21.2</c:v>
                </c:pt>
                <c:pt idx="2273">
                  <c:v>21.1</c:v>
                </c:pt>
                <c:pt idx="2274">
                  <c:v>21.4</c:v>
                </c:pt>
                <c:pt idx="2275">
                  <c:v>21.2</c:v>
                </c:pt>
                <c:pt idx="2276">
                  <c:v>21.3</c:v>
                </c:pt>
                <c:pt idx="2277">
                  <c:v>21.2</c:v>
                </c:pt>
                <c:pt idx="2278">
                  <c:v>21.3</c:v>
                </c:pt>
                <c:pt idx="2279">
                  <c:v>21.3</c:v>
                </c:pt>
                <c:pt idx="2280">
                  <c:v>21.6</c:v>
                </c:pt>
                <c:pt idx="2281">
                  <c:v>21.9</c:v>
                </c:pt>
                <c:pt idx="2282">
                  <c:v>22</c:v>
                </c:pt>
                <c:pt idx="2283">
                  <c:v>21.9</c:v>
                </c:pt>
                <c:pt idx="2284">
                  <c:v>21.8</c:v>
                </c:pt>
                <c:pt idx="2285">
                  <c:v>22</c:v>
                </c:pt>
                <c:pt idx="2286">
                  <c:v>21.8</c:v>
                </c:pt>
                <c:pt idx="2287">
                  <c:v>22</c:v>
                </c:pt>
                <c:pt idx="2288">
                  <c:v>21.6</c:v>
                </c:pt>
                <c:pt idx="2289">
                  <c:v>21.9</c:v>
                </c:pt>
                <c:pt idx="2290">
                  <c:v>22.1</c:v>
                </c:pt>
                <c:pt idx="2291">
                  <c:v>22</c:v>
                </c:pt>
                <c:pt idx="2292">
                  <c:v>22</c:v>
                </c:pt>
                <c:pt idx="2293">
                  <c:v>21.8</c:v>
                </c:pt>
                <c:pt idx="2294">
                  <c:v>22</c:v>
                </c:pt>
                <c:pt idx="2295">
                  <c:v>21.9</c:v>
                </c:pt>
                <c:pt idx="2296">
                  <c:v>22</c:v>
                </c:pt>
                <c:pt idx="2297">
                  <c:v>22</c:v>
                </c:pt>
                <c:pt idx="2298">
                  <c:v>21.3</c:v>
                </c:pt>
                <c:pt idx="2299">
                  <c:v>21.4</c:v>
                </c:pt>
                <c:pt idx="2300">
                  <c:v>21.5</c:v>
                </c:pt>
                <c:pt idx="2301">
                  <c:v>21.1</c:v>
                </c:pt>
                <c:pt idx="2302">
                  <c:v>21.4</c:v>
                </c:pt>
                <c:pt idx="2303">
                  <c:v>21.6</c:v>
                </c:pt>
                <c:pt idx="2304">
                  <c:v>21.5</c:v>
                </c:pt>
                <c:pt idx="2305">
                  <c:v>21.4</c:v>
                </c:pt>
                <c:pt idx="2306">
                  <c:v>21.5</c:v>
                </c:pt>
                <c:pt idx="2307">
                  <c:v>21.6</c:v>
                </c:pt>
                <c:pt idx="2308">
                  <c:v>21.5</c:v>
                </c:pt>
                <c:pt idx="2309">
                  <c:v>21.7</c:v>
                </c:pt>
                <c:pt idx="2310">
                  <c:v>21.3</c:v>
                </c:pt>
                <c:pt idx="2311">
                  <c:v>21.4</c:v>
                </c:pt>
                <c:pt idx="2312">
                  <c:v>21.5</c:v>
                </c:pt>
                <c:pt idx="2313">
                  <c:v>21.6</c:v>
                </c:pt>
                <c:pt idx="2314">
                  <c:v>21.5</c:v>
                </c:pt>
                <c:pt idx="2315">
                  <c:v>21.7</c:v>
                </c:pt>
                <c:pt idx="2316">
                  <c:v>21.5</c:v>
                </c:pt>
                <c:pt idx="2317">
                  <c:v>21.6</c:v>
                </c:pt>
                <c:pt idx="2318">
                  <c:v>21.6</c:v>
                </c:pt>
                <c:pt idx="2319">
                  <c:v>21.7</c:v>
                </c:pt>
                <c:pt idx="2320">
                  <c:v>21.5</c:v>
                </c:pt>
                <c:pt idx="2321">
                  <c:v>21.5</c:v>
                </c:pt>
                <c:pt idx="2322">
                  <c:v>18.9</c:v>
                </c:pt>
                <c:pt idx="2323">
                  <c:v>19.4</c:v>
                </c:pt>
                <c:pt idx="2324">
                  <c:v>19.6</c:v>
                </c:pt>
                <c:pt idx="2325">
                  <c:v>19.6</c:v>
                </c:pt>
                <c:pt idx="2326">
                  <c:v>19.8</c:v>
                </c:pt>
                <c:pt idx="2327">
                  <c:v>19.7</c:v>
                </c:pt>
                <c:pt idx="2328">
                  <c:v>20.2</c:v>
                </c:pt>
                <c:pt idx="2329">
                  <c:v>19.9</c:v>
                </c:pt>
                <c:pt idx="2330">
                  <c:v>19.8</c:v>
                </c:pt>
                <c:pt idx="2331">
                  <c:v>20.3</c:v>
                </c:pt>
                <c:pt idx="2332">
                  <c:v>20.3</c:v>
                </c:pt>
                <c:pt idx="2333">
                  <c:v>20.3</c:v>
                </c:pt>
                <c:pt idx="2334">
                  <c:v>20.6</c:v>
                </c:pt>
                <c:pt idx="2335">
                  <c:v>20.6</c:v>
                </c:pt>
                <c:pt idx="2336">
                  <c:v>20.1</c:v>
                </c:pt>
                <c:pt idx="2337">
                  <c:v>19.7</c:v>
                </c:pt>
                <c:pt idx="2338">
                  <c:v>20.3</c:v>
                </c:pt>
                <c:pt idx="2339">
                  <c:v>20.8</c:v>
                </c:pt>
                <c:pt idx="2340">
                  <c:v>20.9</c:v>
                </c:pt>
                <c:pt idx="2341">
                  <c:v>20.5</c:v>
                </c:pt>
                <c:pt idx="2342">
                  <c:v>20.7</c:v>
                </c:pt>
                <c:pt idx="2343">
                  <c:v>20.7</c:v>
                </c:pt>
                <c:pt idx="2344">
                  <c:v>20.8</c:v>
                </c:pt>
                <c:pt idx="2345">
                  <c:v>21</c:v>
                </c:pt>
                <c:pt idx="2346">
                  <c:v>21.2</c:v>
                </c:pt>
                <c:pt idx="2347">
                  <c:v>21.6</c:v>
                </c:pt>
                <c:pt idx="2348">
                  <c:v>22.2</c:v>
                </c:pt>
                <c:pt idx="2349">
                  <c:v>21.8</c:v>
                </c:pt>
                <c:pt idx="2350">
                  <c:v>22</c:v>
                </c:pt>
                <c:pt idx="2351">
                  <c:v>22</c:v>
                </c:pt>
                <c:pt idx="2352">
                  <c:v>22.2</c:v>
                </c:pt>
                <c:pt idx="2353">
                  <c:v>22.2</c:v>
                </c:pt>
                <c:pt idx="2354">
                  <c:v>22.1</c:v>
                </c:pt>
                <c:pt idx="2355">
                  <c:v>22.3</c:v>
                </c:pt>
                <c:pt idx="2356">
                  <c:v>22.2</c:v>
                </c:pt>
                <c:pt idx="2357">
                  <c:v>22.2</c:v>
                </c:pt>
                <c:pt idx="2358">
                  <c:v>22.3</c:v>
                </c:pt>
                <c:pt idx="2359">
                  <c:v>22.9</c:v>
                </c:pt>
                <c:pt idx="2360">
                  <c:v>22.6</c:v>
                </c:pt>
                <c:pt idx="2361">
                  <c:v>22.4</c:v>
                </c:pt>
                <c:pt idx="2362">
                  <c:v>22.5</c:v>
                </c:pt>
                <c:pt idx="2363">
                  <c:v>22.4</c:v>
                </c:pt>
                <c:pt idx="2364">
                  <c:v>22.5</c:v>
                </c:pt>
                <c:pt idx="2365">
                  <c:v>22.4</c:v>
                </c:pt>
                <c:pt idx="2366">
                  <c:v>22.6</c:v>
                </c:pt>
                <c:pt idx="2367">
                  <c:v>22.5</c:v>
                </c:pt>
                <c:pt idx="2368">
                  <c:v>22.6</c:v>
                </c:pt>
                <c:pt idx="2369">
                  <c:v>22.6</c:v>
                </c:pt>
                <c:pt idx="2370">
                  <c:v>23.1</c:v>
                </c:pt>
                <c:pt idx="2371">
                  <c:v>22.7</c:v>
                </c:pt>
                <c:pt idx="2372">
                  <c:v>22.4</c:v>
                </c:pt>
                <c:pt idx="2373">
                  <c:v>22.7</c:v>
                </c:pt>
                <c:pt idx="2374">
                  <c:v>22.3</c:v>
                </c:pt>
                <c:pt idx="2375">
                  <c:v>22.5</c:v>
                </c:pt>
                <c:pt idx="2376">
                  <c:v>22.6</c:v>
                </c:pt>
                <c:pt idx="2377">
                  <c:v>22.5</c:v>
                </c:pt>
                <c:pt idx="2378">
                  <c:v>22.5</c:v>
                </c:pt>
                <c:pt idx="2379">
                  <c:v>22.5</c:v>
                </c:pt>
                <c:pt idx="2380">
                  <c:v>22.3</c:v>
                </c:pt>
                <c:pt idx="2381">
                  <c:v>22.7</c:v>
                </c:pt>
                <c:pt idx="2382">
                  <c:v>22.7</c:v>
                </c:pt>
                <c:pt idx="2383">
                  <c:v>22.8</c:v>
                </c:pt>
                <c:pt idx="2384">
                  <c:v>22.6</c:v>
                </c:pt>
                <c:pt idx="2385">
                  <c:v>22.6</c:v>
                </c:pt>
                <c:pt idx="2386">
                  <c:v>22.9</c:v>
                </c:pt>
                <c:pt idx="2387">
                  <c:v>22.8</c:v>
                </c:pt>
                <c:pt idx="2388">
                  <c:v>22.9</c:v>
                </c:pt>
                <c:pt idx="2389">
                  <c:v>22.8</c:v>
                </c:pt>
                <c:pt idx="2390">
                  <c:v>22.9</c:v>
                </c:pt>
                <c:pt idx="2391">
                  <c:v>22.8</c:v>
                </c:pt>
                <c:pt idx="2392">
                  <c:v>22.6</c:v>
                </c:pt>
                <c:pt idx="2393">
                  <c:v>23.3</c:v>
                </c:pt>
                <c:pt idx="2394">
                  <c:v>22.8</c:v>
                </c:pt>
                <c:pt idx="2395">
                  <c:v>22.9</c:v>
                </c:pt>
                <c:pt idx="2396">
                  <c:v>23</c:v>
                </c:pt>
                <c:pt idx="2397">
                  <c:v>23.1</c:v>
                </c:pt>
                <c:pt idx="2398">
                  <c:v>23.1</c:v>
                </c:pt>
                <c:pt idx="2399">
                  <c:v>23.8</c:v>
                </c:pt>
                <c:pt idx="2400">
                  <c:v>23.6</c:v>
                </c:pt>
                <c:pt idx="2401">
                  <c:v>23.7</c:v>
                </c:pt>
                <c:pt idx="2402">
                  <c:v>23.4</c:v>
                </c:pt>
                <c:pt idx="2403">
                  <c:v>23.5</c:v>
                </c:pt>
                <c:pt idx="2404">
                  <c:v>23.6</c:v>
                </c:pt>
                <c:pt idx="2405">
                  <c:v>23.6</c:v>
                </c:pt>
                <c:pt idx="2406">
                  <c:v>23.5</c:v>
                </c:pt>
                <c:pt idx="2407">
                  <c:v>23.4</c:v>
                </c:pt>
                <c:pt idx="2408">
                  <c:v>23.5</c:v>
                </c:pt>
                <c:pt idx="2409">
                  <c:v>23.6</c:v>
                </c:pt>
                <c:pt idx="2410">
                  <c:v>23.5</c:v>
                </c:pt>
                <c:pt idx="2411">
                  <c:v>23.5</c:v>
                </c:pt>
                <c:pt idx="2412">
                  <c:v>23.7</c:v>
                </c:pt>
                <c:pt idx="2413">
                  <c:v>24</c:v>
                </c:pt>
                <c:pt idx="2414">
                  <c:v>24.2</c:v>
                </c:pt>
                <c:pt idx="2415">
                  <c:v>24.2</c:v>
                </c:pt>
                <c:pt idx="2416">
                  <c:v>24</c:v>
                </c:pt>
                <c:pt idx="2417">
                  <c:v>23.9</c:v>
                </c:pt>
                <c:pt idx="2418">
                  <c:v>23.6</c:v>
                </c:pt>
                <c:pt idx="2419">
                  <c:v>23.4</c:v>
                </c:pt>
                <c:pt idx="2420">
                  <c:v>23.5</c:v>
                </c:pt>
                <c:pt idx="2421">
                  <c:v>23.3</c:v>
                </c:pt>
                <c:pt idx="2422">
                  <c:v>23.5</c:v>
                </c:pt>
                <c:pt idx="2423">
                  <c:v>23.3</c:v>
                </c:pt>
                <c:pt idx="2424">
                  <c:v>22.5</c:v>
                </c:pt>
                <c:pt idx="2425">
                  <c:v>22.3</c:v>
                </c:pt>
                <c:pt idx="2426">
                  <c:v>22</c:v>
                </c:pt>
                <c:pt idx="2427">
                  <c:v>21.7</c:v>
                </c:pt>
                <c:pt idx="2428">
                  <c:v>21.7</c:v>
                </c:pt>
                <c:pt idx="2429">
                  <c:v>21.4</c:v>
                </c:pt>
                <c:pt idx="2430">
                  <c:v>21.3</c:v>
                </c:pt>
                <c:pt idx="2431">
                  <c:v>21.2</c:v>
                </c:pt>
                <c:pt idx="2432">
                  <c:v>20.9</c:v>
                </c:pt>
                <c:pt idx="2433">
                  <c:v>20.1</c:v>
                </c:pt>
                <c:pt idx="2434">
                  <c:v>19.8</c:v>
                </c:pt>
                <c:pt idx="2435">
                  <c:v>20</c:v>
                </c:pt>
                <c:pt idx="2436">
                  <c:v>19.7</c:v>
                </c:pt>
                <c:pt idx="2437">
                  <c:v>19.6</c:v>
                </c:pt>
                <c:pt idx="2438">
                  <c:v>19.8</c:v>
                </c:pt>
                <c:pt idx="2439">
                  <c:v>19.9</c:v>
                </c:pt>
                <c:pt idx="2440">
                  <c:v>19.7</c:v>
                </c:pt>
                <c:pt idx="2441">
                  <c:v>19.6</c:v>
                </c:pt>
                <c:pt idx="2442">
                  <c:v>19.7</c:v>
                </c:pt>
                <c:pt idx="2443">
                  <c:v>19.7</c:v>
                </c:pt>
                <c:pt idx="2444">
                  <c:v>19.4</c:v>
                </c:pt>
                <c:pt idx="2445">
                  <c:v>19.8</c:v>
                </c:pt>
                <c:pt idx="2446">
                  <c:v>19.4</c:v>
                </c:pt>
                <c:pt idx="2447">
                  <c:v>19.3</c:v>
                </c:pt>
                <c:pt idx="2448">
                  <c:v>19.3</c:v>
                </c:pt>
                <c:pt idx="2449">
                  <c:v>18.9</c:v>
                </c:pt>
                <c:pt idx="2450">
                  <c:v>19</c:v>
                </c:pt>
                <c:pt idx="2451">
                  <c:v>19</c:v>
                </c:pt>
                <c:pt idx="2452">
                  <c:v>19</c:v>
                </c:pt>
                <c:pt idx="2453">
                  <c:v>18.6</c:v>
                </c:pt>
                <c:pt idx="2454">
                  <c:v>18.6</c:v>
                </c:pt>
                <c:pt idx="2455">
                  <c:v>18.4</c:v>
                </c:pt>
                <c:pt idx="2456">
                  <c:v>18.3</c:v>
                </c:pt>
                <c:pt idx="2457">
                  <c:v>18.1</c:v>
                </c:pt>
                <c:pt idx="2458">
                  <c:v>17.9</c:v>
                </c:pt>
                <c:pt idx="2459">
                  <c:v>17.7</c:v>
                </c:pt>
                <c:pt idx="2460">
                  <c:v>18</c:v>
                </c:pt>
                <c:pt idx="2461">
                  <c:v>18.3</c:v>
                </c:pt>
                <c:pt idx="2462">
                  <c:v>17.9</c:v>
                </c:pt>
                <c:pt idx="2463">
                  <c:v>17.7</c:v>
                </c:pt>
                <c:pt idx="2464">
                  <c:v>17.7</c:v>
                </c:pt>
                <c:pt idx="2465">
                  <c:v>17.9</c:v>
                </c:pt>
                <c:pt idx="2466">
                  <c:v>18.1</c:v>
                </c:pt>
                <c:pt idx="2467">
                  <c:v>17.7</c:v>
                </c:pt>
                <c:pt idx="2468">
                  <c:v>17.6</c:v>
                </c:pt>
                <c:pt idx="2469">
                  <c:v>17.6</c:v>
                </c:pt>
                <c:pt idx="2470">
                  <c:v>17.9</c:v>
                </c:pt>
                <c:pt idx="2471">
                  <c:v>17.8</c:v>
                </c:pt>
                <c:pt idx="2472">
                  <c:v>17.8</c:v>
                </c:pt>
                <c:pt idx="2473">
                  <c:v>17.6</c:v>
                </c:pt>
                <c:pt idx="2474">
                  <c:v>17.7</c:v>
                </c:pt>
                <c:pt idx="2475">
                  <c:v>17.5</c:v>
                </c:pt>
                <c:pt idx="2476">
                  <c:v>17.5</c:v>
                </c:pt>
                <c:pt idx="2477">
                  <c:v>17.8</c:v>
                </c:pt>
                <c:pt idx="2478">
                  <c:v>17.9</c:v>
                </c:pt>
                <c:pt idx="2479">
                  <c:v>18</c:v>
                </c:pt>
                <c:pt idx="2480">
                  <c:v>18</c:v>
                </c:pt>
                <c:pt idx="2481">
                  <c:v>18.4</c:v>
                </c:pt>
                <c:pt idx="2482">
                  <c:v>18.7</c:v>
                </c:pt>
                <c:pt idx="2483">
                  <c:v>19.2</c:v>
                </c:pt>
                <c:pt idx="2484">
                  <c:v>19.9</c:v>
                </c:pt>
                <c:pt idx="2485">
                  <c:v>20.1</c:v>
                </c:pt>
                <c:pt idx="2486">
                  <c:v>20.4</c:v>
                </c:pt>
                <c:pt idx="2487">
                  <c:v>20.8</c:v>
                </c:pt>
                <c:pt idx="2488">
                  <c:v>20.9</c:v>
                </c:pt>
                <c:pt idx="2489">
                  <c:v>21.1</c:v>
                </c:pt>
                <c:pt idx="2490">
                  <c:v>21.6</c:v>
                </c:pt>
                <c:pt idx="2491">
                  <c:v>21.4</c:v>
                </c:pt>
                <c:pt idx="2492">
                  <c:v>21.2</c:v>
                </c:pt>
                <c:pt idx="2493">
                  <c:v>21.4</c:v>
                </c:pt>
                <c:pt idx="2494">
                  <c:v>21.7</c:v>
                </c:pt>
                <c:pt idx="2495">
                  <c:v>22</c:v>
                </c:pt>
                <c:pt idx="2496">
                  <c:v>22.4</c:v>
                </c:pt>
                <c:pt idx="2497">
                  <c:v>23.6</c:v>
                </c:pt>
                <c:pt idx="2498">
                  <c:v>22.9</c:v>
                </c:pt>
                <c:pt idx="2499">
                  <c:v>22.7</c:v>
                </c:pt>
                <c:pt idx="2500">
                  <c:v>22.7</c:v>
                </c:pt>
                <c:pt idx="2501">
                  <c:v>23.2</c:v>
                </c:pt>
                <c:pt idx="2502">
                  <c:v>23.8</c:v>
                </c:pt>
                <c:pt idx="2503">
                  <c:v>23.9</c:v>
                </c:pt>
                <c:pt idx="2504">
                  <c:v>24</c:v>
                </c:pt>
                <c:pt idx="2505">
                  <c:v>23.8</c:v>
                </c:pt>
                <c:pt idx="2506">
                  <c:v>23.7</c:v>
                </c:pt>
                <c:pt idx="2507">
                  <c:v>24.1</c:v>
                </c:pt>
                <c:pt idx="2508">
                  <c:v>24.5</c:v>
                </c:pt>
                <c:pt idx="2509">
                  <c:v>24.5</c:v>
                </c:pt>
                <c:pt idx="2510">
                  <c:v>24.4</c:v>
                </c:pt>
                <c:pt idx="2511">
                  <c:v>24.3</c:v>
                </c:pt>
                <c:pt idx="2512">
                  <c:v>24.2</c:v>
                </c:pt>
                <c:pt idx="2513">
                  <c:v>23.7</c:v>
                </c:pt>
                <c:pt idx="2514">
                  <c:v>24</c:v>
                </c:pt>
                <c:pt idx="2515">
                  <c:v>23.6</c:v>
                </c:pt>
                <c:pt idx="2516">
                  <c:v>24.2</c:v>
                </c:pt>
                <c:pt idx="2517">
                  <c:v>24.3</c:v>
                </c:pt>
                <c:pt idx="2518">
                  <c:v>24.2</c:v>
                </c:pt>
                <c:pt idx="2519">
                  <c:v>24.1</c:v>
                </c:pt>
                <c:pt idx="2520">
                  <c:v>23.7</c:v>
                </c:pt>
                <c:pt idx="2521">
                  <c:v>23.7</c:v>
                </c:pt>
                <c:pt idx="2522">
                  <c:v>23.5</c:v>
                </c:pt>
                <c:pt idx="2523">
                  <c:v>23.6</c:v>
                </c:pt>
                <c:pt idx="2524">
                  <c:v>23.4</c:v>
                </c:pt>
                <c:pt idx="2525">
                  <c:v>23.3</c:v>
                </c:pt>
                <c:pt idx="2526">
                  <c:v>23.5</c:v>
                </c:pt>
                <c:pt idx="2527">
                  <c:v>23.3</c:v>
                </c:pt>
                <c:pt idx="2528">
                  <c:v>23.6</c:v>
                </c:pt>
                <c:pt idx="2529">
                  <c:v>23.4</c:v>
                </c:pt>
                <c:pt idx="2530">
                  <c:v>23.2</c:v>
                </c:pt>
                <c:pt idx="2531">
                  <c:v>23.2</c:v>
                </c:pt>
                <c:pt idx="2532">
                  <c:v>23.1</c:v>
                </c:pt>
                <c:pt idx="2533">
                  <c:v>23</c:v>
                </c:pt>
                <c:pt idx="2534">
                  <c:v>23</c:v>
                </c:pt>
                <c:pt idx="2535">
                  <c:v>22.9</c:v>
                </c:pt>
                <c:pt idx="2536">
                  <c:v>23</c:v>
                </c:pt>
                <c:pt idx="2537">
                  <c:v>22.9</c:v>
                </c:pt>
                <c:pt idx="2538">
                  <c:v>23</c:v>
                </c:pt>
                <c:pt idx="2539">
                  <c:v>22.9</c:v>
                </c:pt>
                <c:pt idx="2540">
                  <c:v>23.3</c:v>
                </c:pt>
                <c:pt idx="2541">
                  <c:v>23.1</c:v>
                </c:pt>
                <c:pt idx="2542">
                  <c:v>22.9</c:v>
                </c:pt>
                <c:pt idx="2543">
                  <c:v>23</c:v>
                </c:pt>
                <c:pt idx="2544">
                  <c:v>22.7</c:v>
                </c:pt>
                <c:pt idx="2545">
                  <c:v>22.8</c:v>
                </c:pt>
                <c:pt idx="2546">
                  <c:v>22.8</c:v>
                </c:pt>
                <c:pt idx="2547">
                  <c:v>22.6</c:v>
                </c:pt>
                <c:pt idx="2548">
                  <c:v>22.6</c:v>
                </c:pt>
                <c:pt idx="2549">
                  <c:v>22.5</c:v>
                </c:pt>
                <c:pt idx="2550">
                  <c:v>22.6</c:v>
                </c:pt>
                <c:pt idx="2551">
                  <c:v>22.4</c:v>
                </c:pt>
                <c:pt idx="2552">
                  <c:v>22.3</c:v>
                </c:pt>
                <c:pt idx="2553">
                  <c:v>22.6</c:v>
                </c:pt>
                <c:pt idx="2554">
                  <c:v>22.3</c:v>
                </c:pt>
                <c:pt idx="2555">
                  <c:v>22.4</c:v>
                </c:pt>
                <c:pt idx="2556">
                  <c:v>22.3</c:v>
                </c:pt>
                <c:pt idx="2557">
                  <c:v>22.3</c:v>
                </c:pt>
                <c:pt idx="2558">
                  <c:v>22.4</c:v>
                </c:pt>
                <c:pt idx="2559">
                  <c:v>22.3</c:v>
                </c:pt>
                <c:pt idx="2560">
                  <c:v>22.4</c:v>
                </c:pt>
                <c:pt idx="2561">
                  <c:v>22</c:v>
                </c:pt>
                <c:pt idx="2562">
                  <c:v>22.2</c:v>
                </c:pt>
                <c:pt idx="2563">
                  <c:v>22.1</c:v>
                </c:pt>
                <c:pt idx="2564">
                  <c:v>22.3</c:v>
                </c:pt>
                <c:pt idx="2565">
                  <c:v>22.2</c:v>
                </c:pt>
                <c:pt idx="2566">
                  <c:v>22.3</c:v>
                </c:pt>
                <c:pt idx="2567">
                  <c:v>21.9</c:v>
                </c:pt>
                <c:pt idx="2568">
                  <c:v>22</c:v>
                </c:pt>
                <c:pt idx="2569">
                  <c:v>21.8</c:v>
                </c:pt>
                <c:pt idx="2570">
                  <c:v>21.9</c:v>
                </c:pt>
                <c:pt idx="2571">
                  <c:v>22.1</c:v>
                </c:pt>
                <c:pt idx="2572">
                  <c:v>21.8</c:v>
                </c:pt>
                <c:pt idx="2573">
                  <c:v>21.2</c:v>
                </c:pt>
                <c:pt idx="2574">
                  <c:v>21.1</c:v>
                </c:pt>
                <c:pt idx="2575">
                  <c:v>21.2</c:v>
                </c:pt>
                <c:pt idx="2576">
                  <c:v>21.3</c:v>
                </c:pt>
                <c:pt idx="2577">
                  <c:v>21.4</c:v>
                </c:pt>
                <c:pt idx="2578">
                  <c:v>21.4</c:v>
                </c:pt>
                <c:pt idx="2579">
                  <c:v>21.6</c:v>
                </c:pt>
                <c:pt idx="2580">
                  <c:v>21.5</c:v>
                </c:pt>
                <c:pt idx="2581">
                  <c:v>21.8</c:v>
                </c:pt>
                <c:pt idx="2582">
                  <c:v>21.9</c:v>
                </c:pt>
                <c:pt idx="2583">
                  <c:v>22.1</c:v>
                </c:pt>
                <c:pt idx="2584">
                  <c:v>22.3</c:v>
                </c:pt>
                <c:pt idx="2585">
                  <c:v>22.3</c:v>
                </c:pt>
                <c:pt idx="2586">
                  <c:v>22.4</c:v>
                </c:pt>
                <c:pt idx="2587">
                  <c:v>22</c:v>
                </c:pt>
                <c:pt idx="2588">
                  <c:v>21.8</c:v>
                </c:pt>
                <c:pt idx="2589">
                  <c:v>22.1</c:v>
                </c:pt>
                <c:pt idx="2590">
                  <c:v>22.1</c:v>
                </c:pt>
                <c:pt idx="2591">
                  <c:v>21.8</c:v>
                </c:pt>
                <c:pt idx="2592">
                  <c:v>21.8</c:v>
                </c:pt>
                <c:pt idx="2593">
                  <c:v>21.8</c:v>
                </c:pt>
                <c:pt idx="2594">
                  <c:v>21.9</c:v>
                </c:pt>
                <c:pt idx="2595">
                  <c:v>21.6</c:v>
                </c:pt>
                <c:pt idx="2596">
                  <c:v>21.5</c:v>
                </c:pt>
                <c:pt idx="2597">
                  <c:v>21.5</c:v>
                </c:pt>
                <c:pt idx="2598">
                  <c:v>21.6</c:v>
                </c:pt>
                <c:pt idx="2599">
                  <c:v>21.6</c:v>
                </c:pt>
                <c:pt idx="2600">
                  <c:v>21.9</c:v>
                </c:pt>
                <c:pt idx="2601">
                  <c:v>21.9</c:v>
                </c:pt>
                <c:pt idx="2602">
                  <c:v>21.9</c:v>
                </c:pt>
                <c:pt idx="2603">
                  <c:v>22</c:v>
                </c:pt>
                <c:pt idx="2604">
                  <c:v>22</c:v>
                </c:pt>
                <c:pt idx="2605">
                  <c:v>21.9</c:v>
                </c:pt>
                <c:pt idx="2606">
                  <c:v>22.1</c:v>
                </c:pt>
                <c:pt idx="2607">
                  <c:v>22.1</c:v>
                </c:pt>
                <c:pt idx="2608">
                  <c:v>21.9</c:v>
                </c:pt>
                <c:pt idx="2609">
                  <c:v>21.9</c:v>
                </c:pt>
                <c:pt idx="2610">
                  <c:v>21.5</c:v>
                </c:pt>
                <c:pt idx="2611">
                  <c:v>21.5</c:v>
                </c:pt>
                <c:pt idx="2612">
                  <c:v>21.4</c:v>
                </c:pt>
                <c:pt idx="2613">
                  <c:v>21.3</c:v>
                </c:pt>
                <c:pt idx="2614">
                  <c:v>21.3</c:v>
                </c:pt>
                <c:pt idx="2615">
                  <c:v>21.3</c:v>
                </c:pt>
                <c:pt idx="2616">
                  <c:v>21.1</c:v>
                </c:pt>
                <c:pt idx="2617">
                  <c:v>21.2</c:v>
                </c:pt>
                <c:pt idx="2618">
                  <c:v>21</c:v>
                </c:pt>
                <c:pt idx="2619">
                  <c:v>20.9</c:v>
                </c:pt>
                <c:pt idx="2620">
                  <c:v>20.9</c:v>
                </c:pt>
                <c:pt idx="2621">
                  <c:v>20.9</c:v>
                </c:pt>
                <c:pt idx="2622">
                  <c:v>20.6</c:v>
                </c:pt>
                <c:pt idx="2623">
                  <c:v>20.9</c:v>
                </c:pt>
                <c:pt idx="2624">
                  <c:v>20.8</c:v>
                </c:pt>
                <c:pt idx="2625">
                  <c:v>20.8</c:v>
                </c:pt>
                <c:pt idx="2626">
                  <c:v>20.6</c:v>
                </c:pt>
                <c:pt idx="2627">
                  <c:v>20.8</c:v>
                </c:pt>
                <c:pt idx="2628">
                  <c:v>20.9</c:v>
                </c:pt>
                <c:pt idx="2629">
                  <c:v>21</c:v>
                </c:pt>
                <c:pt idx="2630">
                  <c:v>21.1</c:v>
                </c:pt>
                <c:pt idx="2631">
                  <c:v>21</c:v>
                </c:pt>
                <c:pt idx="2632">
                  <c:v>21.1</c:v>
                </c:pt>
                <c:pt idx="2633">
                  <c:v>21.3</c:v>
                </c:pt>
                <c:pt idx="2634">
                  <c:v>21.2</c:v>
                </c:pt>
                <c:pt idx="2635">
                  <c:v>21.5</c:v>
                </c:pt>
                <c:pt idx="2636">
                  <c:v>21.5</c:v>
                </c:pt>
                <c:pt idx="2637">
                  <c:v>22</c:v>
                </c:pt>
                <c:pt idx="2638">
                  <c:v>21.8</c:v>
                </c:pt>
                <c:pt idx="2639">
                  <c:v>22.2</c:v>
                </c:pt>
                <c:pt idx="2640">
                  <c:v>21.8</c:v>
                </c:pt>
                <c:pt idx="2641">
                  <c:v>21.5</c:v>
                </c:pt>
                <c:pt idx="2642">
                  <c:v>21.5</c:v>
                </c:pt>
                <c:pt idx="2643">
                  <c:v>21.8</c:v>
                </c:pt>
                <c:pt idx="2644">
                  <c:v>21.7</c:v>
                </c:pt>
                <c:pt idx="2645">
                  <c:v>21.3</c:v>
                </c:pt>
                <c:pt idx="2646">
                  <c:v>21.4</c:v>
                </c:pt>
                <c:pt idx="2647">
                  <c:v>21.3</c:v>
                </c:pt>
                <c:pt idx="2648">
                  <c:v>21.4</c:v>
                </c:pt>
                <c:pt idx="2649">
                  <c:v>21.6</c:v>
                </c:pt>
                <c:pt idx="2650">
                  <c:v>21.4</c:v>
                </c:pt>
                <c:pt idx="2651">
                  <c:v>21.9</c:v>
                </c:pt>
                <c:pt idx="2652">
                  <c:v>22.1</c:v>
                </c:pt>
                <c:pt idx="2653">
                  <c:v>22.2</c:v>
                </c:pt>
                <c:pt idx="2654">
                  <c:v>22</c:v>
                </c:pt>
                <c:pt idx="2655">
                  <c:v>21.9</c:v>
                </c:pt>
                <c:pt idx="2656">
                  <c:v>22.1</c:v>
                </c:pt>
                <c:pt idx="2657">
                  <c:v>22</c:v>
                </c:pt>
                <c:pt idx="2658">
                  <c:v>22</c:v>
                </c:pt>
                <c:pt idx="2659">
                  <c:v>21.9</c:v>
                </c:pt>
                <c:pt idx="2660">
                  <c:v>21.9</c:v>
                </c:pt>
                <c:pt idx="2661">
                  <c:v>21.7</c:v>
                </c:pt>
                <c:pt idx="2662">
                  <c:v>22.1</c:v>
                </c:pt>
                <c:pt idx="2663">
                  <c:v>22.3</c:v>
                </c:pt>
                <c:pt idx="2664">
                  <c:v>22.6</c:v>
                </c:pt>
                <c:pt idx="2665">
                  <c:v>22.3</c:v>
                </c:pt>
                <c:pt idx="2666">
                  <c:v>22.3</c:v>
                </c:pt>
                <c:pt idx="2667">
                  <c:v>22.8</c:v>
                </c:pt>
                <c:pt idx="2668">
                  <c:v>22.2</c:v>
                </c:pt>
                <c:pt idx="2669">
                  <c:v>22.4</c:v>
                </c:pt>
                <c:pt idx="2670">
                  <c:v>22.1</c:v>
                </c:pt>
                <c:pt idx="2671">
                  <c:v>22</c:v>
                </c:pt>
                <c:pt idx="2672">
                  <c:v>21.9</c:v>
                </c:pt>
                <c:pt idx="2673">
                  <c:v>22.1</c:v>
                </c:pt>
                <c:pt idx="2674">
                  <c:v>22.4</c:v>
                </c:pt>
                <c:pt idx="2675">
                  <c:v>22</c:v>
                </c:pt>
                <c:pt idx="2676">
                  <c:v>22.1</c:v>
                </c:pt>
                <c:pt idx="2677">
                  <c:v>22.3</c:v>
                </c:pt>
                <c:pt idx="2678">
                  <c:v>22</c:v>
                </c:pt>
                <c:pt idx="2679">
                  <c:v>22.1</c:v>
                </c:pt>
                <c:pt idx="2680">
                  <c:v>22</c:v>
                </c:pt>
                <c:pt idx="2681">
                  <c:v>22.2</c:v>
                </c:pt>
                <c:pt idx="2682">
                  <c:v>21.8</c:v>
                </c:pt>
                <c:pt idx="2683">
                  <c:v>22.4</c:v>
                </c:pt>
                <c:pt idx="2684">
                  <c:v>22</c:v>
                </c:pt>
                <c:pt idx="2685">
                  <c:v>21.7</c:v>
                </c:pt>
                <c:pt idx="2686">
                  <c:v>21.6</c:v>
                </c:pt>
                <c:pt idx="2687">
                  <c:v>22</c:v>
                </c:pt>
                <c:pt idx="2688">
                  <c:v>22.1</c:v>
                </c:pt>
                <c:pt idx="2689">
                  <c:v>21.6</c:v>
                </c:pt>
                <c:pt idx="2690">
                  <c:v>21.8</c:v>
                </c:pt>
                <c:pt idx="2691">
                  <c:v>21.4</c:v>
                </c:pt>
                <c:pt idx="2692">
                  <c:v>21.7</c:v>
                </c:pt>
                <c:pt idx="2693">
                  <c:v>21.6</c:v>
                </c:pt>
                <c:pt idx="2694">
                  <c:v>21.9</c:v>
                </c:pt>
                <c:pt idx="2695">
                  <c:v>21.7</c:v>
                </c:pt>
                <c:pt idx="2696">
                  <c:v>21.6</c:v>
                </c:pt>
                <c:pt idx="2697">
                  <c:v>21.3</c:v>
                </c:pt>
                <c:pt idx="2698">
                  <c:v>21.4</c:v>
                </c:pt>
                <c:pt idx="2699">
                  <c:v>21.3</c:v>
                </c:pt>
                <c:pt idx="2700">
                  <c:v>21.3</c:v>
                </c:pt>
                <c:pt idx="2701">
                  <c:v>21.2</c:v>
                </c:pt>
                <c:pt idx="2702">
                  <c:v>21.1</c:v>
                </c:pt>
                <c:pt idx="2703">
                  <c:v>21</c:v>
                </c:pt>
                <c:pt idx="2704">
                  <c:v>21</c:v>
                </c:pt>
                <c:pt idx="2705">
                  <c:v>21</c:v>
                </c:pt>
                <c:pt idx="2706">
                  <c:v>20.7</c:v>
                </c:pt>
                <c:pt idx="2707">
                  <c:v>20.5</c:v>
                </c:pt>
                <c:pt idx="2708">
                  <c:v>20.8</c:v>
                </c:pt>
                <c:pt idx="2709">
                  <c:v>20.7</c:v>
                </c:pt>
                <c:pt idx="2710">
                  <c:v>20.4</c:v>
                </c:pt>
                <c:pt idx="2711">
                  <c:v>20.4</c:v>
                </c:pt>
                <c:pt idx="2712">
                  <c:v>19.8</c:v>
                </c:pt>
                <c:pt idx="2713">
                  <c:v>19.5</c:v>
                </c:pt>
                <c:pt idx="2714">
                  <c:v>19.4</c:v>
                </c:pt>
                <c:pt idx="2715">
                  <c:v>19.1</c:v>
                </c:pt>
                <c:pt idx="2716">
                  <c:v>18.9</c:v>
                </c:pt>
                <c:pt idx="2717">
                  <c:v>18.6</c:v>
                </c:pt>
                <c:pt idx="2718">
                  <c:v>18.3</c:v>
                </c:pt>
                <c:pt idx="2719">
                  <c:v>18.2</c:v>
                </c:pt>
                <c:pt idx="2720">
                  <c:v>18.1</c:v>
                </c:pt>
                <c:pt idx="2721">
                  <c:v>17.8</c:v>
                </c:pt>
                <c:pt idx="2722">
                  <c:v>17.7</c:v>
                </c:pt>
                <c:pt idx="2723">
                  <c:v>17.5</c:v>
                </c:pt>
                <c:pt idx="2724">
                  <c:v>17.4</c:v>
                </c:pt>
                <c:pt idx="2725">
                  <c:v>17.3</c:v>
                </c:pt>
                <c:pt idx="2726">
                  <c:v>17.3</c:v>
                </c:pt>
                <c:pt idx="2727">
                  <c:v>17.1</c:v>
                </c:pt>
                <c:pt idx="2728">
                  <c:v>17.1</c:v>
                </c:pt>
                <c:pt idx="2729">
                  <c:v>17.1</c:v>
                </c:pt>
                <c:pt idx="2730">
                  <c:v>17.1</c:v>
                </c:pt>
                <c:pt idx="2731">
                  <c:v>17.1</c:v>
                </c:pt>
                <c:pt idx="2732">
                  <c:v>16.9</c:v>
                </c:pt>
                <c:pt idx="2733">
                  <c:v>16.6</c:v>
                </c:pt>
                <c:pt idx="2734">
                  <c:v>16.5</c:v>
                </c:pt>
                <c:pt idx="2735">
                  <c:v>16.5</c:v>
                </c:pt>
                <c:pt idx="2736">
                  <c:v>16.7</c:v>
                </c:pt>
                <c:pt idx="2737">
                  <c:v>16.3</c:v>
                </c:pt>
                <c:pt idx="2738">
                  <c:v>16.2</c:v>
                </c:pt>
                <c:pt idx="2739">
                  <c:v>16</c:v>
                </c:pt>
                <c:pt idx="2740">
                  <c:v>16.1</c:v>
                </c:pt>
                <c:pt idx="2741">
                  <c:v>16.1</c:v>
                </c:pt>
                <c:pt idx="2742">
                  <c:v>16</c:v>
                </c:pt>
                <c:pt idx="2743">
                  <c:v>16</c:v>
                </c:pt>
                <c:pt idx="2744">
                  <c:v>16</c:v>
                </c:pt>
                <c:pt idx="2745">
                  <c:v>16</c:v>
                </c:pt>
                <c:pt idx="2746">
                  <c:v>15.9</c:v>
                </c:pt>
                <c:pt idx="2747">
                  <c:v>15.9</c:v>
                </c:pt>
                <c:pt idx="2748">
                  <c:v>16</c:v>
                </c:pt>
                <c:pt idx="2749">
                  <c:v>15.8</c:v>
                </c:pt>
                <c:pt idx="2750">
                  <c:v>15.9</c:v>
                </c:pt>
                <c:pt idx="2751">
                  <c:v>15.8</c:v>
                </c:pt>
                <c:pt idx="2752">
                  <c:v>15.8</c:v>
                </c:pt>
                <c:pt idx="2753">
                  <c:v>15.8</c:v>
                </c:pt>
                <c:pt idx="2754">
                  <c:v>15.5</c:v>
                </c:pt>
                <c:pt idx="2755">
                  <c:v>15.8</c:v>
                </c:pt>
                <c:pt idx="2756">
                  <c:v>15.4</c:v>
                </c:pt>
                <c:pt idx="2757">
                  <c:v>15.5</c:v>
                </c:pt>
                <c:pt idx="2758">
                  <c:v>15.6</c:v>
                </c:pt>
                <c:pt idx="2759">
                  <c:v>15.6</c:v>
                </c:pt>
                <c:pt idx="2760">
                  <c:v>15.5</c:v>
                </c:pt>
                <c:pt idx="2761">
                  <c:v>15.3</c:v>
                </c:pt>
                <c:pt idx="2762">
                  <c:v>15.6</c:v>
                </c:pt>
                <c:pt idx="2763">
                  <c:v>15.8</c:v>
                </c:pt>
                <c:pt idx="2764">
                  <c:v>15.6</c:v>
                </c:pt>
                <c:pt idx="2765">
                  <c:v>15.8</c:v>
                </c:pt>
                <c:pt idx="2766">
                  <c:v>15.9</c:v>
                </c:pt>
                <c:pt idx="2767">
                  <c:v>15.9</c:v>
                </c:pt>
                <c:pt idx="2768">
                  <c:v>16.3</c:v>
                </c:pt>
                <c:pt idx="2769">
                  <c:v>16.6</c:v>
                </c:pt>
                <c:pt idx="2770">
                  <c:v>17.2</c:v>
                </c:pt>
                <c:pt idx="2771">
                  <c:v>17.6</c:v>
                </c:pt>
                <c:pt idx="2772">
                  <c:v>18</c:v>
                </c:pt>
                <c:pt idx="2773">
                  <c:v>18.6</c:v>
                </c:pt>
                <c:pt idx="2774">
                  <c:v>19.2</c:v>
                </c:pt>
                <c:pt idx="2775">
                  <c:v>20.5</c:v>
                </c:pt>
                <c:pt idx="2776">
                  <c:v>20.5</c:v>
                </c:pt>
                <c:pt idx="2777">
                  <c:v>20.7</c:v>
                </c:pt>
                <c:pt idx="2778">
                  <c:v>21.7</c:v>
                </c:pt>
                <c:pt idx="2779">
                  <c:v>21.1</c:v>
                </c:pt>
                <c:pt idx="2780">
                  <c:v>20.8</c:v>
                </c:pt>
                <c:pt idx="2781">
                  <c:v>21.7</c:v>
                </c:pt>
                <c:pt idx="2782">
                  <c:v>22.5</c:v>
                </c:pt>
                <c:pt idx="2783">
                  <c:v>22.9</c:v>
                </c:pt>
                <c:pt idx="2784">
                  <c:v>22.5</c:v>
                </c:pt>
                <c:pt idx="2785">
                  <c:v>22.7</c:v>
                </c:pt>
                <c:pt idx="2786">
                  <c:v>22.4</c:v>
                </c:pt>
                <c:pt idx="2787">
                  <c:v>22.7</c:v>
                </c:pt>
                <c:pt idx="2788">
                  <c:v>23</c:v>
                </c:pt>
                <c:pt idx="2789">
                  <c:v>23.1</c:v>
                </c:pt>
                <c:pt idx="2790">
                  <c:v>23.1</c:v>
                </c:pt>
                <c:pt idx="2791">
                  <c:v>23.2</c:v>
                </c:pt>
                <c:pt idx="2792">
                  <c:v>23.1</c:v>
                </c:pt>
                <c:pt idx="2793">
                  <c:v>23.5</c:v>
                </c:pt>
                <c:pt idx="2794">
                  <c:v>23.2</c:v>
                </c:pt>
                <c:pt idx="2795">
                  <c:v>23.9</c:v>
                </c:pt>
                <c:pt idx="2796">
                  <c:v>23.6</c:v>
                </c:pt>
                <c:pt idx="2797">
                  <c:v>23.6</c:v>
                </c:pt>
                <c:pt idx="2798">
                  <c:v>24.1</c:v>
                </c:pt>
                <c:pt idx="2799">
                  <c:v>24</c:v>
                </c:pt>
                <c:pt idx="2800">
                  <c:v>23.8</c:v>
                </c:pt>
                <c:pt idx="2801">
                  <c:v>23.9</c:v>
                </c:pt>
                <c:pt idx="2802">
                  <c:v>24</c:v>
                </c:pt>
                <c:pt idx="2803">
                  <c:v>24.2</c:v>
                </c:pt>
                <c:pt idx="2804">
                  <c:v>24.4</c:v>
                </c:pt>
                <c:pt idx="2805">
                  <c:v>23.7</c:v>
                </c:pt>
                <c:pt idx="2806">
                  <c:v>24</c:v>
                </c:pt>
                <c:pt idx="2807">
                  <c:v>24.8</c:v>
                </c:pt>
                <c:pt idx="2808">
                  <c:v>24.8</c:v>
                </c:pt>
                <c:pt idx="2809">
                  <c:v>24.4</c:v>
                </c:pt>
                <c:pt idx="2810">
                  <c:v>25.1</c:v>
                </c:pt>
                <c:pt idx="2811">
                  <c:v>24.5</c:v>
                </c:pt>
                <c:pt idx="2812">
                  <c:v>25</c:v>
                </c:pt>
                <c:pt idx="2813">
                  <c:v>25.3</c:v>
                </c:pt>
                <c:pt idx="2814">
                  <c:v>25.3</c:v>
                </c:pt>
                <c:pt idx="2815">
                  <c:v>25.2</c:v>
                </c:pt>
                <c:pt idx="2816">
                  <c:v>25.2</c:v>
                </c:pt>
                <c:pt idx="2817">
                  <c:v>25.7</c:v>
                </c:pt>
                <c:pt idx="2818">
                  <c:v>25.3</c:v>
                </c:pt>
                <c:pt idx="2819">
                  <c:v>24.9</c:v>
                </c:pt>
                <c:pt idx="2820">
                  <c:v>24.9</c:v>
                </c:pt>
                <c:pt idx="2821">
                  <c:v>25.5</c:v>
                </c:pt>
                <c:pt idx="2822">
                  <c:v>25.8</c:v>
                </c:pt>
                <c:pt idx="2823">
                  <c:v>24.8</c:v>
                </c:pt>
                <c:pt idx="2824">
                  <c:v>25</c:v>
                </c:pt>
                <c:pt idx="2825">
                  <c:v>24.8</c:v>
                </c:pt>
                <c:pt idx="2826">
                  <c:v>25.8</c:v>
                </c:pt>
                <c:pt idx="2827">
                  <c:v>25.5</c:v>
                </c:pt>
                <c:pt idx="2828">
                  <c:v>25.4</c:v>
                </c:pt>
                <c:pt idx="2829">
                  <c:v>25.3</c:v>
                </c:pt>
                <c:pt idx="2830">
                  <c:v>25.7</c:v>
                </c:pt>
                <c:pt idx="2831">
                  <c:v>26.2</c:v>
                </c:pt>
                <c:pt idx="2832">
                  <c:v>25.7</c:v>
                </c:pt>
                <c:pt idx="2833">
                  <c:v>26.5</c:v>
                </c:pt>
                <c:pt idx="2834">
                  <c:v>26.8</c:v>
                </c:pt>
                <c:pt idx="2835">
                  <c:v>26.2</c:v>
                </c:pt>
                <c:pt idx="2836">
                  <c:v>26.5</c:v>
                </c:pt>
                <c:pt idx="2837">
                  <c:v>26.5</c:v>
                </c:pt>
                <c:pt idx="2838">
                  <c:v>26.1</c:v>
                </c:pt>
                <c:pt idx="2839">
                  <c:v>26.2</c:v>
                </c:pt>
                <c:pt idx="2840">
                  <c:v>26.1</c:v>
                </c:pt>
                <c:pt idx="2841">
                  <c:v>26.5</c:v>
                </c:pt>
                <c:pt idx="2842">
                  <c:v>26.6</c:v>
                </c:pt>
                <c:pt idx="2843">
                  <c:v>26.4</c:v>
                </c:pt>
                <c:pt idx="2844">
                  <c:v>25.7</c:v>
                </c:pt>
                <c:pt idx="2845">
                  <c:v>25.7</c:v>
                </c:pt>
                <c:pt idx="2846">
                  <c:v>25.3</c:v>
                </c:pt>
                <c:pt idx="2847">
                  <c:v>25</c:v>
                </c:pt>
                <c:pt idx="2848">
                  <c:v>24.6</c:v>
                </c:pt>
                <c:pt idx="2849">
                  <c:v>24.7</c:v>
                </c:pt>
                <c:pt idx="2850">
                  <c:v>24.1</c:v>
                </c:pt>
                <c:pt idx="2851">
                  <c:v>23.9</c:v>
                </c:pt>
                <c:pt idx="2852">
                  <c:v>23.6</c:v>
                </c:pt>
                <c:pt idx="2853">
                  <c:v>23.6</c:v>
                </c:pt>
                <c:pt idx="2854">
                  <c:v>23.7</c:v>
                </c:pt>
                <c:pt idx="2855">
                  <c:v>23.4</c:v>
                </c:pt>
                <c:pt idx="2856">
                  <c:v>23.2</c:v>
                </c:pt>
                <c:pt idx="2857">
                  <c:v>22.9</c:v>
                </c:pt>
                <c:pt idx="2858">
                  <c:v>22.5</c:v>
                </c:pt>
                <c:pt idx="2859">
                  <c:v>22.1</c:v>
                </c:pt>
                <c:pt idx="2860">
                  <c:v>22</c:v>
                </c:pt>
                <c:pt idx="2861">
                  <c:v>21.9</c:v>
                </c:pt>
                <c:pt idx="2862">
                  <c:v>22.2</c:v>
                </c:pt>
                <c:pt idx="2863">
                  <c:v>22</c:v>
                </c:pt>
                <c:pt idx="2864">
                  <c:v>21.7</c:v>
                </c:pt>
                <c:pt idx="2865">
                  <c:v>21.7</c:v>
                </c:pt>
                <c:pt idx="2866">
                  <c:v>21.5</c:v>
                </c:pt>
                <c:pt idx="2867">
                  <c:v>21.6</c:v>
                </c:pt>
                <c:pt idx="2868">
                  <c:v>21.6</c:v>
                </c:pt>
                <c:pt idx="2869">
                  <c:v>21.2</c:v>
                </c:pt>
                <c:pt idx="2870">
                  <c:v>20.9</c:v>
                </c:pt>
                <c:pt idx="2871">
                  <c:v>20.7</c:v>
                </c:pt>
                <c:pt idx="2872">
                  <c:v>20.7</c:v>
                </c:pt>
                <c:pt idx="2873">
                  <c:v>21.1</c:v>
                </c:pt>
                <c:pt idx="2874">
                  <c:v>21.6</c:v>
                </c:pt>
                <c:pt idx="2875">
                  <c:v>21.6</c:v>
                </c:pt>
                <c:pt idx="2876">
                  <c:v>21.7</c:v>
                </c:pt>
                <c:pt idx="2877">
                  <c:v>21.9</c:v>
                </c:pt>
                <c:pt idx="2878">
                  <c:v>21.7</c:v>
                </c:pt>
                <c:pt idx="2879">
                  <c:v>21.6</c:v>
                </c:pt>
                <c:pt idx="2880">
                  <c:v>21.6</c:v>
                </c:pt>
                <c:pt idx="2881">
                  <c:v>21.5</c:v>
                </c:pt>
                <c:pt idx="2882">
                  <c:v>21.3</c:v>
                </c:pt>
                <c:pt idx="2883">
                  <c:v>20.6</c:v>
                </c:pt>
                <c:pt idx="2884">
                  <c:v>20.6</c:v>
                </c:pt>
                <c:pt idx="2885">
                  <c:v>20.4</c:v>
                </c:pt>
                <c:pt idx="2886">
                  <c:v>20.4</c:v>
                </c:pt>
                <c:pt idx="2887">
                  <c:v>20.4</c:v>
                </c:pt>
                <c:pt idx="2888">
                  <c:v>20.1</c:v>
                </c:pt>
                <c:pt idx="2889">
                  <c:v>20</c:v>
                </c:pt>
                <c:pt idx="2890">
                  <c:v>20.1</c:v>
                </c:pt>
                <c:pt idx="2891">
                  <c:v>20.1</c:v>
                </c:pt>
                <c:pt idx="2892">
                  <c:v>20</c:v>
                </c:pt>
                <c:pt idx="2893">
                  <c:v>20.3</c:v>
                </c:pt>
                <c:pt idx="2894">
                  <c:v>19.9</c:v>
                </c:pt>
                <c:pt idx="2895">
                  <c:v>19.8</c:v>
                </c:pt>
                <c:pt idx="2896">
                  <c:v>20</c:v>
                </c:pt>
                <c:pt idx="2897">
                  <c:v>19.6</c:v>
                </c:pt>
                <c:pt idx="2898">
                  <c:v>19.5</c:v>
                </c:pt>
                <c:pt idx="2899">
                  <c:v>19.8</c:v>
                </c:pt>
                <c:pt idx="2900">
                  <c:v>19.7</c:v>
                </c:pt>
                <c:pt idx="2901">
                  <c:v>19.6</c:v>
                </c:pt>
                <c:pt idx="2902">
                  <c:v>19.5</c:v>
                </c:pt>
                <c:pt idx="2903">
                  <c:v>19.7</c:v>
                </c:pt>
                <c:pt idx="2904">
                  <c:v>19.4</c:v>
                </c:pt>
                <c:pt idx="2905">
                  <c:v>19.4</c:v>
                </c:pt>
                <c:pt idx="2906">
                  <c:v>18.9</c:v>
                </c:pt>
                <c:pt idx="2907">
                  <c:v>18.9</c:v>
                </c:pt>
                <c:pt idx="2908">
                  <c:v>18.9</c:v>
                </c:pt>
                <c:pt idx="2909">
                  <c:v>19</c:v>
                </c:pt>
                <c:pt idx="2910">
                  <c:v>19.1</c:v>
                </c:pt>
                <c:pt idx="2911">
                  <c:v>19.3</c:v>
                </c:pt>
                <c:pt idx="2912">
                  <c:v>19.4</c:v>
                </c:pt>
                <c:pt idx="2913">
                  <c:v>19.5</c:v>
                </c:pt>
                <c:pt idx="2914">
                  <c:v>19.9</c:v>
                </c:pt>
                <c:pt idx="2915">
                  <c:v>20.1</c:v>
                </c:pt>
                <c:pt idx="2916">
                  <c:v>20.3</c:v>
                </c:pt>
                <c:pt idx="2917">
                  <c:v>20.7</c:v>
                </c:pt>
                <c:pt idx="2918">
                  <c:v>21</c:v>
                </c:pt>
                <c:pt idx="2919">
                  <c:v>21.5</c:v>
                </c:pt>
                <c:pt idx="2920">
                  <c:v>22.1</c:v>
                </c:pt>
                <c:pt idx="2921">
                  <c:v>22.3</c:v>
                </c:pt>
                <c:pt idx="2922">
                  <c:v>23.2</c:v>
                </c:pt>
                <c:pt idx="2923">
                  <c:v>23.7</c:v>
                </c:pt>
                <c:pt idx="2924">
                  <c:v>24.1</c:v>
                </c:pt>
                <c:pt idx="2925">
                  <c:v>24.1</c:v>
                </c:pt>
                <c:pt idx="2926">
                  <c:v>24.6</c:v>
                </c:pt>
                <c:pt idx="2927">
                  <c:v>24.9</c:v>
                </c:pt>
                <c:pt idx="2928">
                  <c:v>25.5</c:v>
                </c:pt>
                <c:pt idx="2929">
                  <c:v>26</c:v>
                </c:pt>
                <c:pt idx="2930">
                  <c:v>25.8</c:v>
                </c:pt>
                <c:pt idx="2931">
                  <c:v>26.4</c:v>
                </c:pt>
                <c:pt idx="2932">
                  <c:v>26.7</c:v>
                </c:pt>
                <c:pt idx="2933">
                  <c:v>26.3</c:v>
                </c:pt>
                <c:pt idx="2934">
                  <c:v>26.3</c:v>
                </c:pt>
                <c:pt idx="2935">
                  <c:v>25.8</c:v>
                </c:pt>
                <c:pt idx="2936">
                  <c:v>26.8</c:v>
                </c:pt>
                <c:pt idx="2937">
                  <c:v>26.9</c:v>
                </c:pt>
                <c:pt idx="2938">
                  <c:v>26.8</c:v>
                </c:pt>
                <c:pt idx="2939">
                  <c:v>27</c:v>
                </c:pt>
                <c:pt idx="2940">
                  <c:v>27</c:v>
                </c:pt>
                <c:pt idx="2941">
                  <c:v>27.1</c:v>
                </c:pt>
                <c:pt idx="2942">
                  <c:v>27.6</c:v>
                </c:pt>
                <c:pt idx="2943">
                  <c:v>28</c:v>
                </c:pt>
                <c:pt idx="2944">
                  <c:v>28.4</c:v>
                </c:pt>
                <c:pt idx="2945">
                  <c:v>28.3</c:v>
                </c:pt>
                <c:pt idx="2946">
                  <c:v>28.4</c:v>
                </c:pt>
                <c:pt idx="2947">
                  <c:v>26.1</c:v>
                </c:pt>
                <c:pt idx="2948">
                  <c:v>26.3</c:v>
                </c:pt>
                <c:pt idx="2949">
                  <c:v>27.3</c:v>
                </c:pt>
                <c:pt idx="2950">
                  <c:v>27.5</c:v>
                </c:pt>
                <c:pt idx="2951">
                  <c:v>28.2</c:v>
                </c:pt>
                <c:pt idx="2952">
                  <c:v>27.3</c:v>
                </c:pt>
                <c:pt idx="2953">
                  <c:v>28</c:v>
                </c:pt>
                <c:pt idx="2954">
                  <c:v>27.8</c:v>
                </c:pt>
                <c:pt idx="2955">
                  <c:v>28.7</c:v>
                </c:pt>
                <c:pt idx="2956">
                  <c:v>28.4</c:v>
                </c:pt>
                <c:pt idx="2957">
                  <c:v>28.3</c:v>
                </c:pt>
                <c:pt idx="2958">
                  <c:v>28.2</c:v>
                </c:pt>
                <c:pt idx="2959">
                  <c:v>28.1</c:v>
                </c:pt>
                <c:pt idx="2960">
                  <c:v>28.2</c:v>
                </c:pt>
                <c:pt idx="2961">
                  <c:v>28.7</c:v>
                </c:pt>
                <c:pt idx="2962">
                  <c:v>27.5</c:v>
                </c:pt>
                <c:pt idx="2963">
                  <c:v>27.1</c:v>
                </c:pt>
                <c:pt idx="2964">
                  <c:v>25.9</c:v>
                </c:pt>
                <c:pt idx="2965">
                  <c:v>25.8</c:v>
                </c:pt>
                <c:pt idx="2966">
                  <c:v>25.8</c:v>
                </c:pt>
                <c:pt idx="2967">
                  <c:v>26.6</c:v>
                </c:pt>
                <c:pt idx="2968">
                  <c:v>26.1</c:v>
                </c:pt>
                <c:pt idx="2969">
                  <c:v>26.1</c:v>
                </c:pt>
                <c:pt idx="2970">
                  <c:v>26.6</c:v>
                </c:pt>
                <c:pt idx="2971">
                  <c:v>26.3</c:v>
                </c:pt>
                <c:pt idx="2972">
                  <c:v>26.5</c:v>
                </c:pt>
                <c:pt idx="2973">
                  <c:v>26.9</c:v>
                </c:pt>
                <c:pt idx="2974">
                  <c:v>26.6</c:v>
                </c:pt>
                <c:pt idx="2975">
                  <c:v>26.6</c:v>
                </c:pt>
                <c:pt idx="2976">
                  <c:v>26.6</c:v>
                </c:pt>
                <c:pt idx="2977">
                  <c:v>26.1</c:v>
                </c:pt>
                <c:pt idx="2978">
                  <c:v>25.6</c:v>
                </c:pt>
                <c:pt idx="2979">
                  <c:v>25.5</c:v>
                </c:pt>
                <c:pt idx="2980">
                  <c:v>25.2</c:v>
                </c:pt>
                <c:pt idx="2981">
                  <c:v>25.3</c:v>
                </c:pt>
                <c:pt idx="2982">
                  <c:v>25.1</c:v>
                </c:pt>
                <c:pt idx="2983">
                  <c:v>24.5</c:v>
                </c:pt>
                <c:pt idx="2984">
                  <c:v>24.6</c:v>
                </c:pt>
                <c:pt idx="2985">
                  <c:v>24.6</c:v>
                </c:pt>
                <c:pt idx="2986">
                  <c:v>24.8</c:v>
                </c:pt>
                <c:pt idx="2987">
                  <c:v>24.6</c:v>
                </c:pt>
                <c:pt idx="2988">
                  <c:v>24.6</c:v>
                </c:pt>
                <c:pt idx="2989">
                  <c:v>24.9</c:v>
                </c:pt>
                <c:pt idx="2990">
                  <c:v>24.6</c:v>
                </c:pt>
                <c:pt idx="2991">
                  <c:v>24.8</c:v>
                </c:pt>
                <c:pt idx="2992">
                  <c:v>24.3</c:v>
                </c:pt>
                <c:pt idx="2993">
                  <c:v>24.4</c:v>
                </c:pt>
                <c:pt idx="2994">
                  <c:v>24.3</c:v>
                </c:pt>
                <c:pt idx="2995">
                  <c:v>24</c:v>
                </c:pt>
                <c:pt idx="2996">
                  <c:v>23.8</c:v>
                </c:pt>
                <c:pt idx="2997">
                  <c:v>23.6</c:v>
                </c:pt>
                <c:pt idx="2998">
                  <c:v>23.5</c:v>
                </c:pt>
                <c:pt idx="2999">
                  <c:v>23.4</c:v>
                </c:pt>
                <c:pt idx="3000">
                  <c:v>23.4</c:v>
                </c:pt>
                <c:pt idx="3001">
                  <c:v>23.6</c:v>
                </c:pt>
                <c:pt idx="3002">
                  <c:v>23.6</c:v>
                </c:pt>
                <c:pt idx="3003">
                  <c:v>23</c:v>
                </c:pt>
                <c:pt idx="3004">
                  <c:v>23</c:v>
                </c:pt>
                <c:pt idx="3005">
                  <c:v>23.1</c:v>
                </c:pt>
                <c:pt idx="3006">
                  <c:v>23.2</c:v>
                </c:pt>
                <c:pt idx="3007">
                  <c:v>23.6</c:v>
                </c:pt>
                <c:pt idx="3008">
                  <c:v>23.2</c:v>
                </c:pt>
                <c:pt idx="3009">
                  <c:v>23.5</c:v>
                </c:pt>
                <c:pt idx="3010">
                  <c:v>23.5</c:v>
                </c:pt>
                <c:pt idx="3011">
                  <c:v>23.7</c:v>
                </c:pt>
                <c:pt idx="3012">
                  <c:v>23.6</c:v>
                </c:pt>
                <c:pt idx="3013">
                  <c:v>23.5</c:v>
                </c:pt>
                <c:pt idx="3014">
                  <c:v>23.4</c:v>
                </c:pt>
                <c:pt idx="3015">
                  <c:v>23.2</c:v>
                </c:pt>
                <c:pt idx="3016">
                  <c:v>22.8</c:v>
                </c:pt>
                <c:pt idx="3017">
                  <c:v>23</c:v>
                </c:pt>
                <c:pt idx="3018">
                  <c:v>23</c:v>
                </c:pt>
                <c:pt idx="3019">
                  <c:v>22.9</c:v>
                </c:pt>
                <c:pt idx="3020">
                  <c:v>22.8</c:v>
                </c:pt>
                <c:pt idx="3021">
                  <c:v>22.9</c:v>
                </c:pt>
                <c:pt idx="3022">
                  <c:v>23.3</c:v>
                </c:pt>
                <c:pt idx="3023">
                  <c:v>22.6</c:v>
                </c:pt>
                <c:pt idx="3024">
                  <c:v>22.4</c:v>
                </c:pt>
                <c:pt idx="3025">
                  <c:v>22.3</c:v>
                </c:pt>
                <c:pt idx="3026">
                  <c:v>22.2</c:v>
                </c:pt>
                <c:pt idx="3027">
                  <c:v>21.8</c:v>
                </c:pt>
                <c:pt idx="3028">
                  <c:v>21.9</c:v>
                </c:pt>
                <c:pt idx="3029">
                  <c:v>21.9</c:v>
                </c:pt>
                <c:pt idx="3030">
                  <c:v>22.8</c:v>
                </c:pt>
                <c:pt idx="3031">
                  <c:v>23</c:v>
                </c:pt>
                <c:pt idx="3032">
                  <c:v>23.3</c:v>
                </c:pt>
                <c:pt idx="3033">
                  <c:v>23.5</c:v>
                </c:pt>
                <c:pt idx="3034">
                  <c:v>23.6</c:v>
                </c:pt>
                <c:pt idx="3035">
                  <c:v>23.8</c:v>
                </c:pt>
                <c:pt idx="3036">
                  <c:v>24.2</c:v>
                </c:pt>
                <c:pt idx="3037">
                  <c:v>24.2</c:v>
                </c:pt>
                <c:pt idx="3038">
                  <c:v>24.3</c:v>
                </c:pt>
                <c:pt idx="3039">
                  <c:v>24.1</c:v>
                </c:pt>
                <c:pt idx="3040">
                  <c:v>24</c:v>
                </c:pt>
                <c:pt idx="3041">
                  <c:v>24.2</c:v>
                </c:pt>
                <c:pt idx="3042">
                  <c:v>23.8</c:v>
                </c:pt>
                <c:pt idx="3043">
                  <c:v>23.7</c:v>
                </c:pt>
                <c:pt idx="3044">
                  <c:v>23.4</c:v>
                </c:pt>
                <c:pt idx="3045">
                  <c:v>23.2</c:v>
                </c:pt>
                <c:pt idx="3046">
                  <c:v>23</c:v>
                </c:pt>
                <c:pt idx="3047">
                  <c:v>22.8</c:v>
                </c:pt>
                <c:pt idx="3048">
                  <c:v>22.2</c:v>
                </c:pt>
                <c:pt idx="3049">
                  <c:v>21.9</c:v>
                </c:pt>
                <c:pt idx="3050">
                  <c:v>22</c:v>
                </c:pt>
                <c:pt idx="3051">
                  <c:v>21.4</c:v>
                </c:pt>
                <c:pt idx="3052">
                  <c:v>21.5</c:v>
                </c:pt>
                <c:pt idx="3053">
                  <c:v>21.4</c:v>
                </c:pt>
                <c:pt idx="3054">
                  <c:v>22</c:v>
                </c:pt>
                <c:pt idx="3055">
                  <c:v>21.3</c:v>
                </c:pt>
                <c:pt idx="3056">
                  <c:v>21.4</c:v>
                </c:pt>
                <c:pt idx="3057">
                  <c:v>21.9</c:v>
                </c:pt>
                <c:pt idx="3058">
                  <c:v>22.2</c:v>
                </c:pt>
                <c:pt idx="3059">
                  <c:v>22.7</c:v>
                </c:pt>
                <c:pt idx="3060">
                  <c:v>23.4</c:v>
                </c:pt>
                <c:pt idx="3061">
                  <c:v>23.3</c:v>
                </c:pt>
                <c:pt idx="3062">
                  <c:v>23.6</c:v>
                </c:pt>
                <c:pt idx="3063">
                  <c:v>23.9</c:v>
                </c:pt>
                <c:pt idx="3064">
                  <c:v>23.8</c:v>
                </c:pt>
                <c:pt idx="3065">
                  <c:v>23.9</c:v>
                </c:pt>
                <c:pt idx="3066">
                  <c:v>24</c:v>
                </c:pt>
                <c:pt idx="3067">
                  <c:v>23.9</c:v>
                </c:pt>
                <c:pt idx="3068">
                  <c:v>23.7</c:v>
                </c:pt>
                <c:pt idx="3069">
                  <c:v>23.8</c:v>
                </c:pt>
                <c:pt idx="3070">
                  <c:v>23.9</c:v>
                </c:pt>
                <c:pt idx="3071">
                  <c:v>23.9</c:v>
                </c:pt>
                <c:pt idx="3072">
                  <c:v>24.3</c:v>
                </c:pt>
                <c:pt idx="3073">
                  <c:v>24.2</c:v>
                </c:pt>
                <c:pt idx="3074">
                  <c:v>24</c:v>
                </c:pt>
                <c:pt idx="3075">
                  <c:v>24.1</c:v>
                </c:pt>
                <c:pt idx="3076">
                  <c:v>24</c:v>
                </c:pt>
                <c:pt idx="3077">
                  <c:v>24.1</c:v>
                </c:pt>
                <c:pt idx="3078">
                  <c:v>24</c:v>
                </c:pt>
                <c:pt idx="3079">
                  <c:v>24.1</c:v>
                </c:pt>
                <c:pt idx="3080">
                  <c:v>24.1</c:v>
                </c:pt>
                <c:pt idx="3081">
                  <c:v>24.2</c:v>
                </c:pt>
                <c:pt idx="3082">
                  <c:v>24.6</c:v>
                </c:pt>
                <c:pt idx="3083">
                  <c:v>24.9</c:v>
                </c:pt>
                <c:pt idx="3084">
                  <c:v>24.7</c:v>
                </c:pt>
                <c:pt idx="3085">
                  <c:v>24.5</c:v>
                </c:pt>
                <c:pt idx="3086">
                  <c:v>24.5</c:v>
                </c:pt>
                <c:pt idx="3087">
                  <c:v>24.7</c:v>
                </c:pt>
                <c:pt idx="3088">
                  <c:v>24.8</c:v>
                </c:pt>
                <c:pt idx="3089">
                  <c:v>24.7</c:v>
                </c:pt>
                <c:pt idx="3090">
                  <c:v>24.6</c:v>
                </c:pt>
                <c:pt idx="3091">
                  <c:v>25.3</c:v>
                </c:pt>
                <c:pt idx="3092">
                  <c:v>24.1</c:v>
                </c:pt>
                <c:pt idx="3093">
                  <c:v>24</c:v>
                </c:pt>
                <c:pt idx="3094">
                  <c:v>24.2</c:v>
                </c:pt>
                <c:pt idx="3095">
                  <c:v>24.4</c:v>
                </c:pt>
                <c:pt idx="3096">
                  <c:v>25.1</c:v>
                </c:pt>
                <c:pt idx="3097">
                  <c:v>25.5</c:v>
                </c:pt>
                <c:pt idx="3098">
                  <c:v>24.6</c:v>
                </c:pt>
                <c:pt idx="3099">
                  <c:v>24.9</c:v>
                </c:pt>
                <c:pt idx="3100">
                  <c:v>25</c:v>
                </c:pt>
                <c:pt idx="3101">
                  <c:v>25.2</c:v>
                </c:pt>
                <c:pt idx="3102">
                  <c:v>25</c:v>
                </c:pt>
                <c:pt idx="3103">
                  <c:v>25.1</c:v>
                </c:pt>
                <c:pt idx="3104">
                  <c:v>24.5</c:v>
                </c:pt>
                <c:pt idx="3105">
                  <c:v>24.7</c:v>
                </c:pt>
                <c:pt idx="3106">
                  <c:v>24.5</c:v>
                </c:pt>
                <c:pt idx="3107">
                  <c:v>24.5</c:v>
                </c:pt>
                <c:pt idx="3108">
                  <c:v>24.3</c:v>
                </c:pt>
                <c:pt idx="3109">
                  <c:v>24.2</c:v>
                </c:pt>
                <c:pt idx="3110">
                  <c:v>24.1</c:v>
                </c:pt>
                <c:pt idx="3111">
                  <c:v>24.1</c:v>
                </c:pt>
                <c:pt idx="3112">
                  <c:v>24.3</c:v>
                </c:pt>
                <c:pt idx="3113">
                  <c:v>23.8</c:v>
                </c:pt>
                <c:pt idx="3114">
                  <c:v>24</c:v>
                </c:pt>
                <c:pt idx="3115">
                  <c:v>23.9</c:v>
                </c:pt>
                <c:pt idx="3116">
                  <c:v>24</c:v>
                </c:pt>
                <c:pt idx="3117">
                  <c:v>24.3</c:v>
                </c:pt>
                <c:pt idx="3118">
                  <c:v>23.9</c:v>
                </c:pt>
                <c:pt idx="3119">
                  <c:v>24.1</c:v>
                </c:pt>
                <c:pt idx="3120">
                  <c:v>23.9</c:v>
                </c:pt>
                <c:pt idx="3121">
                  <c:v>23.8</c:v>
                </c:pt>
                <c:pt idx="3122">
                  <c:v>24</c:v>
                </c:pt>
                <c:pt idx="3123">
                  <c:v>23.7</c:v>
                </c:pt>
                <c:pt idx="3124">
                  <c:v>24.7</c:v>
                </c:pt>
                <c:pt idx="3125">
                  <c:v>24.2</c:v>
                </c:pt>
                <c:pt idx="3126">
                  <c:v>24.5</c:v>
                </c:pt>
                <c:pt idx="3127">
                  <c:v>24.3</c:v>
                </c:pt>
                <c:pt idx="3128">
                  <c:v>24.3</c:v>
                </c:pt>
                <c:pt idx="3129">
                  <c:v>24.4</c:v>
                </c:pt>
                <c:pt idx="3130">
                  <c:v>24.5</c:v>
                </c:pt>
                <c:pt idx="3131">
                  <c:v>24.1</c:v>
                </c:pt>
                <c:pt idx="3132">
                  <c:v>24.2</c:v>
                </c:pt>
                <c:pt idx="3133">
                  <c:v>24</c:v>
                </c:pt>
                <c:pt idx="3134">
                  <c:v>23.8</c:v>
                </c:pt>
                <c:pt idx="3135">
                  <c:v>23.7</c:v>
                </c:pt>
                <c:pt idx="3136">
                  <c:v>23.9</c:v>
                </c:pt>
                <c:pt idx="3137">
                  <c:v>23.7</c:v>
                </c:pt>
                <c:pt idx="3138">
                  <c:v>23.6</c:v>
                </c:pt>
                <c:pt idx="3139">
                  <c:v>23.7</c:v>
                </c:pt>
                <c:pt idx="3140">
                  <c:v>23.6</c:v>
                </c:pt>
                <c:pt idx="3141">
                  <c:v>23.4</c:v>
                </c:pt>
                <c:pt idx="3142">
                  <c:v>23.4</c:v>
                </c:pt>
                <c:pt idx="3143">
                  <c:v>23.5</c:v>
                </c:pt>
                <c:pt idx="3144">
                  <c:v>23.4</c:v>
                </c:pt>
                <c:pt idx="3145">
                  <c:v>23.3</c:v>
                </c:pt>
                <c:pt idx="3146">
                  <c:v>23.4</c:v>
                </c:pt>
                <c:pt idx="3147">
                  <c:v>23.3</c:v>
                </c:pt>
                <c:pt idx="3148">
                  <c:v>23.2</c:v>
                </c:pt>
                <c:pt idx="3149">
                  <c:v>23.2</c:v>
                </c:pt>
                <c:pt idx="3150">
                  <c:v>23.2</c:v>
                </c:pt>
                <c:pt idx="3151">
                  <c:v>23.1</c:v>
                </c:pt>
                <c:pt idx="3152">
                  <c:v>23</c:v>
                </c:pt>
                <c:pt idx="3153">
                  <c:v>23.1</c:v>
                </c:pt>
                <c:pt idx="3154">
                  <c:v>22.9</c:v>
                </c:pt>
                <c:pt idx="3155">
                  <c:v>23.2</c:v>
                </c:pt>
                <c:pt idx="3156">
                  <c:v>23</c:v>
                </c:pt>
                <c:pt idx="3157">
                  <c:v>22.9</c:v>
                </c:pt>
                <c:pt idx="3158">
                  <c:v>23</c:v>
                </c:pt>
                <c:pt idx="3159">
                  <c:v>22.8</c:v>
                </c:pt>
                <c:pt idx="3160">
                  <c:v>22.8</c:v>
                </c:pt>
                <c:pt idx="3161">
                  <c:v>22.9</c:v>
                </c:pt>
                <c:pt idx="3162">
                  <c:v>23</c:v>
                </c:pt>
                <c:pt idx="3163">
                  <c:v>23</c:v>
                </c:pt>
                <c:pt idx="3164">
                  <c:v>22.8</c:v>
                </c:pt>
                <c:pt idx="3165">
                  <c:v>22.9</c:v>
                </c:pt>
                <c:pt idx="3166">
                  <c:v>22.9</c:v>
                </c:pt>
                <c:pt idx="3167">
                  <c:v>22.7</c:v>
                </c:pt>
                <c:pt idx="3168">
                  <c:v>22.6</c:v>
                </c:pt>
                <c:pt idx="3169">
                  <c:v>22.7</c:v>
                </c:pt>
                <c:pt idx="3170">
                  <c:v>22.7</c:v>
                </c:pt>
                <c:pt idx="3171">
                  <c:v>22.8</c:v>
                </c:pt>
                <c:pt idx="3172">
                  <c:v>23</c:v>
                </c:pt>
                <c:pt idx="3173">
                  <c:v>22.9</c:v>
                </c:pt>
                <c:pt idx="3174">
                  <c:v>22.9</c:v>
                </c:pt>
                <c:pt idx="3175">
                  <c:v>22.9</c:v>
                </c:pt>
                <c:pt idx="3176">
                  <c:v>22.8</c:v>
                </c:pt>
                <c:pt idx="3177">
                  <c:v>22.7</c:v>
                </c:pt>
                <c:pt idx="3178">
                  <c:v>22.7</c:v>
                </c:pt>
                <c:pt idx="3179">
                  <c:v>22.4</c:v>
                </c:pt>
                <c:pt idx="3180">
                  <c:v>22.4</c:v>
                </c:pt>
                <c:pt idx="3181">
                  <c:v>22.4</c:v>
                </c:pt>
                <c:pt idx="3182">
                  <c:v>22.5</c:v>
                </c:pt>
                <c:pt idx="3183">
                  <c:v>22.3</c:v>
                </c:pt>
                <c:pt idx="3184">
                  <c:v>22.1</c:v>
                </c:pt>
                <c:pt idx="3185">
                  <c:v>22</c:v>
                </c:pt>
                <c:pt idx="3186">
                  <c:v>21.9</c:v>
                </c:pt>
                <c:pt idx="3187">
                  <c:v>21.8</c:v>
                </c:pt>
                <c:pt idx="3188">
                  <c:v>21.9</c:v>
                </c:pt>
                <c:pt idx="3189">
                  <c:v>22.3</c:v>
                </c:pt>
                <c:pt idx="3190">
                  <c:v>22.9</c:v>
                </c:pt>
                <c:pt idx="3191">
                  <c:v>23.3</c:v>
                </c:pt>
                <c:pt idx="3192">
                  <c:v>23.7</c:v>
                </c:pt>
                <c:pt idx="3193">
                  <c:v>23.9</c:v>
                </c:pt>
                <c:pt idx="3194">
                  <c:v>23.4</c:v>
                </c:pt>
                <c:pt idx="3195">
                  <c:v>23.4</c:v>
                </c:pt>
                <c:pt idx="3196">
                  <c:v>23.3</c:v>
                </c:pt>
                <c:pt idx="3197">
                  <c:v>23.4</c:v>
                </c:pt>
                <c:pt idx="3198">
                  <c:v>23.3</c:v>
                </c:pt>
                <c:pt idx="3199">
                  <c:v>23.3</c:v>
                </c:pt>
                <c:pt idx="3200">
                  <c:v>23.3</c:v>
                </c:pt>
                <c:pt idx="3201">
                  <c:v>23.4</c:v>
                </c:pt>
                <c:pt idx="3202">
                  <c:v>23.2</c:v>
                </c:pt>
                <c:pt idx="3203">
                  <c:v>23.3</c:v>
                </c:pt>
                <c:pt idx="3204">
                  <c:v>23.2</c:v>
                </c:pt>
                <c:pt idx="3205">
                  <c:v>22.9</c:v>
                </c:pt>
                <c:pt idx="3206">
                  <c:v>22.8</c:v>
                </c:pt>
                <c:pt idx="3207">
                  <c:v>22.9</c:v>
                </c:pt>
                <c:pt idx="3208">
                  <c:v>23</c:v>
                </c:pt>
                <c:pt idx="3209">
                  <c:v>23.7</c:v>
                </c:pt>
                <c:pt idx="3210">
                  <c:v>24</c:v>
                </c:pt>
                <c:pt idx="3211">
                  <c:v>24.3</c:v>
                </c:pt>
                <c:pt idx="3212">
                  <c:v>24</c:v>
                </c:pt>
                <c:pt idx="3213">
                  <c:v>24.6</c:v>
                </c:pt>
                <c:pt idx="3214">
                  <c:v>25.3</c:v>
                </c:pt>
                <c:pt idx="3215">
                  <c:v>25.8</c:v>
                </c:pt>
                <c:pt idx="3216">
                  <c:v>25.9</c:v>
                </c:pt>
                <c:pt idx="3217">
                  <c:v>26.5</c:v>
                </c:pt>
                <c:pt idx="3218">
                  <c:v>26.7</c:v>
                </c:pt>
                <c:pt idx="3219">
                  <c:v>25.4</c:v>
                </c:pt>
                <c:pt idx="3220">
                  <c:v>24.8</c:v>
                </c:pt>
                <c:pt idx="3221">
                  <c:v>24.1</c:v>
                </c:pt>
                <c:pt idx="3222">
                  <c:v>23.7</c:v>
                </c:pt>
                <c:pt idx="3223">
                  <c:v>23.8</c:v>
                </c:pt>
                <c:pt idx="3224">
                  <c:v>24</c:v>
                </c:pt>
                <c:pt idx="3225">
                  <c:v>24.1</c:v>
                </c:pt>
                <c:pt idx="3226">
                  <c:v>24.3</c:v>
                </c:pt>
                <c:pt idx="3227">
                  <c:v>24.6</c:v>
                </c:pt>
                <c:pt idx="3228">
                  <c:v>25</c:v>
                </c:pt>
                <c:pt idx="3229">
                  <c:v>24.6</c:v>
                </c:pt>
                <c:pt idx="3230">
                  <c:v>25.2</c:v>
                </c:pt>
                <c:pt idx="3231">
                  <c:v>24.9</c:v>
                </c:pt>
                <c:pt idx="3232">
                  <c:v>25</c:v>
                </c:pt>
                <c:pt idx="3233">
                  <c:v>24.7</c:v>
                </c:pt>
                <c:pt idx="3234">
                  <c:v>24.8</c:v>
                </c:pt>
                <c:pt idx="3235">
                  <c:v>25.3</c:v>
                </c:pt>
                <c:pt idx="3236">
                  <c:v>25.5</c:v>
                </c:pt>
                <c:pt idx="3237">
                  <c:v>24.7</c:v>
                </c:pt>
                <c:pt idx="3238">
                  <c:v>24.7</c:v>
                </c:pt>
                <c:pt idx="3239">
                  <c:v>25</c:v>
                </c:pt>
                <c:pt idx="3240">
                  <c:v>24.4</c:v>
                </c:pt>
                <c:pt idx="3241">
                  <c:v>25.1</c:v>
                </c:pt>
                <c:pt idx="3242">
                  <c:v>26.2</c:v>
                </c:pt>
                <c:pt idx="3243">
                  <c:v>26</c:v>
                </c:pt>
                <c:pt idx="3244">
                  <c:v>25.4</c:v>
                </c:pt>
                <c:pt idx="3245">
                  <c:v>26.1</c:v>
                </c:pt>
                <c:pt idx="3246">
                  <c:v>25.9</c:v>
                </c:pt>
                <c:pt idx="3247">
                  <c:v>26.2</c:v>
                </c:pt>
                <c:pt idx="3248">
                  <c:v>26.1</c:v>
                </c:pt>
                <c:pt idx="3249">
                  <c:v>26.1</c:v>
                </c:pt>
                <c:pt idx="3250">
                  <c:v>26.2</c:v>
                </c:pt>
                <c:pt idx="3251">
                  <c:v>26.2</c:v>
                </c:pt>
                <c:pt idx="3252">
                  <c:v>26.2</c:v>
                </c:pt>
                <c:pt idx="3253">
                  <c:v>24.9</c:v>
                </c:pt>
                <c:pt idx="3254">
                  <c:v>24.2</c:v>
                </c:pt>
                <c:pt idx="3255">
                  <c:v>24</c:v>
                </c:pt>
                <c:pt idx="3256">
                  <c:v>24</c:v>
                </c:pt>
                <c:pt idx="3257">
                  <c:v>23.7</c:v>
                </c:pt>
                <c:pt idx="3258">
                  <c:v>23.8</c:v>
                </c:pt>
                <c:pt idx="3259">
                  <c:v>24.1</c:v>
                </c:pt>
                <c:pt idx="3260">
                  <c:v>24.2</c:v>
                </c:pt>
                <c:pt idx="3261">
                  <c:v>24.2</c:v>
                </c:pt>
                <c:pt idx="3262">
                  <c:v>24.2</c:v>
                </c:pt>
                <c:pt idx="3263">
                  <c:v>24.5</c:v>
                </c:pt>
                <c:pt idx="3264">
                  <c:v>24.5</c:v>
                </c:pt>
                <c:pt idx="3265">
                  <c:v>24.4</c:v>
                </c:pt>
                <c:pt idx="3266">
                  <c:v>24.3</c:v>
                </c:pt>
                <c:pt idx="3267">
                  <c:v>24.3</c:v>
                </c:pt>
                <c:pt idx="3268">
                  <c:v>24.2</c:v>
                </c:pt>
                <c:pt idx="3269">
                  <c:v>24.2</c:v>
                </c:pt>
                <c:pt idx="3270">
                  <c:v>24.1</c:v>
                </c:pt>
                <c:pt idx="3271">
                  <c:v>24</c:v>
                </c:pt>
                <c:pt idx="3272">
                  <c:v>23.8</c:v>
                </c:pt>
                <c:pt idx="3273">
                  <c:v>23.6</c:v>
                </c:pt>
                <c:pt idx="3274">
                  <c:v>23.6</c:v>
                </c:pt>
                <c:pt idx="3275">
                  <c:v>23.3</c:v>
                </c:pt>
                <c:pt idx="3276">
                  <c:v>23.6</c:v>
                </c:pt>
                <c:pt idx="3277">
                  <c:v>23.4</c:v>
                </c:pt>
                <c:pt idx="3278">
                  <c:v>23.4</c:v>
                </c:pt>
                <c:pt idx="3279">
                  <c:v>23.5</c:v>
                </c:pt>
                <c:pt idx="3280">
                  <c:v>23.5</c:v>
                </c:pt>
                <c:pt idx="3281">
                  <c:v>23.2</c:v>
                </c:pt>
                <c:pt idx="3282">
                  <c:v>23</c:v>
                </c:pt>
                <c:pt idx="3283">
                  <c:v>23.2</c:v>
                </c:pt>
                <c:pt idx="3284">
                  <c:v>23.4</c:v>
                </c:pt>
                <c:pt idx="3285">
                  <c:v>23</c:v>
                </c:pt>
                <c:pt idx="3286">
                  <c:v>22.8</c:v>
                </c:pt>
                <c:pt idx="3287">
                  <c:v>22.9</c:v>
                </c:pt>
                <c:pt idx="3288">
                  <c:v>22.9</c:v>
                </c:pt>
                <c:pt idx="3289">
                  <c:v>23</c:v>
                </c:pt>
                <c:pt idx="3290">
                  <c:v>23.1</c:v>
                </c:pt>
                <c:pt idx="3291">
                  <c:v>22.9</c:v>
                </c:pt>
                <c:pt idx="3292">
                  <c:v>22.7</c:v>
                </c:pt>
                <c:pt idx="3293">
                  <c:v>22.9</c:v>
                </c:pt>
                <c:pt idx="3294">
                  <c:v>22.6</c:v>
                </c:pt>
                <c:pt idx="3295">
                  <c:v>22.4</c:v>
                </c:pt>
                <c:pt idx="3296">
                  <c:v>22.1</c:v>
                </c:pt>
                <c:pt idx="3297">
                  <c:v>22.1</c:v>
                </c:pt>
                <c:pt idx="3298">
                  <c:v>22.1</c:v>
                </c:pt>
                <c:pt idx="3299">
                  <c:v>21.8</c:v>
                </c:pt>
                <c:pt idx="3300">
                  <c:v>21.6</c:v>
                </c:pt>
                <c:pt idx="3301">
                  <c:v>21.6</c:v>
                </c:pt>
                <c:pt idx="3302">
                  <c:v>21.5</c:v>
                </c:pt>
                <c:pt idx="3303">
                  <c:v>21.6</c:v>
                </c:pt>
                <c:pt idx="3304">
                  <c:v>21.5</c:v>
                </c:pt>
                <c:pt idx="3305">
                  <c:v>21.5</c:v>
                </c:pt>
                <c:pt idx="3306">
                  <c:v>21.6</c:v>
                </c:pt>
                <c:pt idx="3307">
                  <c:v>21.6</c:v>
                </c:pt>
                <c:pt idx="3308">
                  <c:v>21.8</c:v>
                </c:pt>
                <c:pt idx="3309">
                  <c:v>22.1</c:v>
                </c:pt>
                <c:pt idx="3310">
                  <c:v>22.5</c:v>
                </c:pt>
                <c:pt idx="3311">
                  <c:v>22.6</c:v>
                </c:pt>
                <c:pt idx="3312">
                  <c:v>22.6</c:v>
                </c:pt>
                <c:pt idx="3313">
                  <c:v>22.5</c:v>
                </c:pt>
                <c:pt idx="3314">
                  <c:v>22.7</c:v>
                </c:pt>
                <c:pt idx="3315">
                  <c:v>22.7</c:v>
                </c:pt>
                <c:pt idx="3316">
                  <c:v>22.8</c:v>
                </c:pt>
                <c:pt idx="3317">
                  <c:v>22.8</c:v>
                </c:pt>
                <c:pt idx="3318">
                  <c:v>22.8</c:v>
                </c:pt>
                <c:pt idx="3319">
                  <c:v>22.9</c:v>
                </c:pt>
                <c:pt idx="3320">
                  <c:v>22.9</c:v>
                </c:pt>
                <c:pt idx="3321">
                  <c:v>22.9</c:v>
                </c:pt>
                <c:pt idx="3322">
                  <c:v>22.8</c:v>
                </c:pt>
                <c:pt idx="3323">
                  <c:v>22.8</c:v>
                </c:pt>
                <c:pt idx="3324">
                  <c:v>22.8</c:v>
                </c:pt>
                <c:pt idx="3325">
                  <c:v>22.8</c:v>
                </c:pt>
                <c:pt idx="3326">
                  <c:v>22.9</c:v>
                </c:pt>
                <c:pt idx="3327">
                  <c:v>22.9</c:v>
                </c:pt>
                <c:pt idx="3328">
                  <c:v>22.9</c:v>
                </c:pt>
                <c:pt idx="3329">
                  <c:v>22.9</c:v>
                </c:pt>
                <c:pt idx="3330">
                  <c:v>22.8</c:v>
                </c:pt>
                <c:pt idx="3331">
                  <c:v>22.8</c:v>
                </c:pt>
                <c:pt idx="3332">
                  <c:v>22.8</c:v>
                </c:pt>
                <c:pt idx="3333">
                  <c:v>22.8</c:v>
                </c:pt>
                <c:pt idx="3334">
                  <c:v>22.8</c:v>
                </c:pt>
                <c:pt idx="3335">
                  <c:v>22.8</c:v>
                </c:pt>
                <c:pt idx="3336">
                  <c:v>22.8</c:v>
                </c:pt>
                <c:pt idx="3337">
                  <c:v>22.8</c:v>
                </c:pt>
                <c:pt idx="3338">
                  <c:v>22.8</c:v>
                </c:pt>
                <c:pt idx="3339">
                  <c:v>22.7</c:v>
                </c:pt>
                <c:pt idx="3340">
                  <c:v>22.7</c:v>
                </c:pt>
                <c:pt idx="3341">
                  <c:v>22.7</c:v>
                </c:pt>
                <c:pt idx="3342">
                  <c:v>22.7</c:v>
                </c:pt>
                <c:pt idx="3343">
                  <c:v>22.7</c:v>
                </c:pt>
                <c:pt idx="3344">
                  <c:v>22.7</c:v>
                </c:pt>
                <c:pt idx="3345">
                  <c:v>22.7</c:v>
                </c:pt>
                <c:pt idx="3346">
                  <c:v>22.6</c:v>
                </c:pt>
                <c:pt idx="3347">
                  <c:v>22.7</c:v>
                </c:pt>
                <c:pt idx="3348">
                  <c:v>22.7</c:v>
                </c:pt>
                <c:pt idx="3349">
                  <c:v>22.7</c:v>
                </c:pt>
                <c:pt idx="3350">
                  <c:v>22.6</c:v>
                </c:pt>
                <c:pt idx="3351">
                  <c:v>22.5</c:v>
                </c:pt>
                <c:pt idx="3352">
                  <c:v>22.5</c:v>
                </c:pt>
                <c:pt idx="3353">
                  <c:v>22.4</c:v>
                </c:pt>
                <c:pt idx="3354">
                  <c:v>22.4</c:v>
                </c:pt>
                <c:pt idx="3355">
                  <c:v>22.4</c:v>
                </c:pt>
                <c:pt idx="3356">
                  <c:v>22.4</c:v>
                </c:pt>
                <c:pt idx="3357">
                  <c:v>22.4</c:v>
                </c:pt>
                <c:pt idx="3358">
                  <c:v>22.3</c:v>
                </c:pt>
                <c:pt idx="3359">
                  <c:v>22.3</c:v>
                </c:pt>
                <c:pt idx="3360">
                  <c:v>22.3</c:v>
                </c:pt>
                <c:pt idx="3361">
                  <c:v>22.2</c:v>
                </c:pt>
                <c:pt idx="3362">
                  <c:v>22.3</c:v>
                </c:pt>
                <c:pt idx="3363">
                  <c:v>22.3</c:v>
                </c:pt>
                <c:pt idx="3364">
                  <c:v>22.3</c:v>
                </c:pt>
                <c:pt idx="3365">
                  <c:v>22.3</c:v>
                </c:pt>
                <c:pt idx="3366">
                  <c:v>22.2</c:v>
                </c:pt>
                <c:pt idx="3367">
                  <c:v>22.3</c:v>
                </c:pt>
                <c:pt idx="3368">
                  <c:v>22.3</c:v>
                </c:pt>
                <c:pt idx="3369">
                  <c:v>22.3</c:v>
                </c:pt>
                <c:pt idx="3370">
                  <c:v>22.3</c:v>
                </c:pt>
                <c:pt idx="3371">
                  <c:v>22.4</c:v>
                </c:pt>
                <c:pt idx="3372">
                  <c:v>22.3</c:v>
                </c:pt>
                <c:pt idx="3373">
                  <c:v>22.3</c:v>
                </c:pt>
                <c:pt idx="3374">
                  <c:v>22.3</c:v>
                </c:pt>
                <c:pt idx="3375">
                  <c:v>22.3</c:v>
                </c:pt>
                <c:pt idx="3376">
                  <c:v>22.2</c:v>
                </c:pt>
                <c:pt idx="3377">
                  <c:v>22.3</c:v>
                </c:pt>
                <c:pt idx="3378">
                  <c:v>22.2</c:v>
                </c:pt>
                <c:pt idx="3379">
                  <c:v>22.2</c:v>
                </c:pt>
                <c:pt idx="3380">
                  <c:v>22.2</c:v>
                </c:pt>
                <c:pt idx="3381">
                  <c:v>22.2</c:v>
                </c:pt>
                <c:pt idx="3382">
                  <c:v>22.1</c:v>
                </c:pt>
                <c:pt idx="3383">
                  <c:v>22.2</c:v>
                </c:pt>
                <c:pt idx="3384">
                  <c:v>22.2</c:v>
                </c:pt>
                <c:pt idx="3385">
                  <c:v>22.2</c:v>
                </c:pt>
                <c:pt idx="3386">
                  <c:v>22.2</c:v>
                </c:pt>
                <c:pt idx="3387">
                  <c:v>22.2</c:v>
                </c:pt>
                <c:pt idx="3388">
                  <c:v>22.1</c:v>
                </c:pt>
                <c:pt idx="3389">
                  <c:v>22.2</c:v>
                </c:pt>
                <c:pt idx="3390">
                  <c:v>22.2</c:v>
                </c:pt>
                <c:pt idx="3391">
                  <c:v>22.2</c:v>
                </c:pt>
                <c:pt idx="3392">
                  <c:v>22.1</c:v>
                </c:pt>
                <c:pt idx="3393">
                  <c:v>22.3</c:v>
                </c:pt>
                <c:pt idx="3394">
                  <c:v>22.3</c:v>
                </c:pt>
                <c:pt idx="3395">
                  <c:v>22.4</c:v>
                </c:pt>
                <c:pt idx="3396">
                  <c:v>22.5</c:v>
                </c:pt>
                <c:pt idx="3397">
                  <c:v>22.5</c:v>
                </c:pt>
                <c:pt idx="3398">
                  <c:v>22.5</c:v>
                </c:pt>
                <c:pt idx="3399">
                  <c:v>22.6</c:v>
                </c:pt>
                <c:pt idx="3400">
                  <c:v>22.5</c:v>
                </c:pt>
                <c:pt idx="3401">
                  <c:v>22.4</c:v>
                </c:pt>
                <c:pt idx="3402">
                  <c:v>22.5</c:v>
                </c:pt>
                <c:pt idx="3403">
                  <c:v>22.5</c:v>
                </c:pt>
                <c:pt idx="3404">
                  <c:v>22.5</c:v>
                </c:pt>
                <c:pt idx="3405">
                  <c:v>22.7</c:v>
                </c:pt>
                <c:pt idx="3406">
                  <c:v>22.6</c:v>
                </c:pt>
                <c:pt idx="3407">
                  <c:v>22.6</c:v>
                </c:pt>
                <c:pt idx="3408">
                  <c:v>22.5</c:v>
                </c:pt>
                <c:pt idx="3409">
                  <c:v>22.5</c:v>
                </c:pt>
                <c:pt idx="3410">
                  <c:v>22.6</c:v>
                </c:pt>
                <c:pt idx="3411">
                  <c:v>22.6</c:v>
                </c:pt>
                <c:pt idx="3412">
                  <c:v>22.7</c:v>
                </c:pt>
                <c:pt idx="3413">
                  <c:v>22.6</c:v>
                </c:pt>
                <c:pt idx="3414">
                  <c:v>22.7</c:v>
                </c:pt>
                <c:pt idx="3415">
                  <c:v>22.6</c:v>
                </c:pt>
                <c:pt idx="3416">
                  <c:v>22.7</c:v>
                </c:pt>
                <c:pt idx="3417">
                  <c:v>22.6</c:v>
                </c:pt>
                <c:pt idx="3418">
                  <c:v>22.7</c:v>
                </c:pt>
                <c:pt idx="3419">
                  <c:v>22.7</c:v>
                </c:pt>
                <c:pt idx="3420">
                  <c:v>22.6</c:v>
                </c:pt>
                <c:pt idx="3421">
                  <c:v>22.6</c:v>
                </c:pt>
                <c:pt idx="3422">
                  <c:v>22.6</c:v>
                </c:pt>
                <c:pt idx="3423">
                  <c:v>22.6</c:v>
                </c:pt>
                <c:pt idx="3424">
                  <c:v>22.6</c:v>
                </c:pt>
                <c:pt idx="3425">
                  <c:v>22.6</c:v>
                </c:pt>
                <c:pt idx="3426">
                  <c:v>22.6</c:v>
                </c:pt>
                <c:pt idx="3427">
                  <c:v>22.6</c:v>
                </c:pt>
                <c:pt idx="3428">
                  <c:v>22.6</c:v>
                </c:pt>
                <c:pt idx="3429">
                  <c:v>22.7</c:v>
                </c:pt>
                <c:pt idx="3430">
                  <c:v>22.7</c:v>
                </c:pt>
                <c:pt idx="3431">
                  <c:v>22.7</c:v>
                </c:pt>
                <c:pt idx="3432">
                  <c:v>22.7</c:v>
                </c:pt>
                <c:pt idx="3433">
                  <c:v>22.8</c:v>
                </c:pt>
                <c:pt idx="3434">
                  <c:v>22.9</c:v>
                </c:pt>
                <c:pt idx="3435">
                  <c:v>22.9</c:v>
                </c:pt>
                <c:pt idx="3436">
                  <c:v>22.9</c:v>
                </c:pt>
                <c:pt idx="3437">
                  <c:v>22.9</c:v>
                </c:pt>
                <c:pt idx="3438">
                  <c:v>23</c:v>
                </c:pt>
                <c:pt idx="3439">
                  <c:v>22.9</c:v>
                </c:pt>
                <c:pt idx="3440">
                  <c:v>22.9</c:v>
                </c:pt>
                <c:pt idx="3441">
                  <c:v>22.8</c:v>
                </c:pt>
                <c:pt idx="3442">
                  <c:v>22.8</c:v>
                </c:pt>
                <c:pt idx="3443">
                  <c:v>22.8</c:v>
                </c:pt>
                <c:pt idx="3444">
                  <c:v>22.8</c:v>
                </c:pt>
                <c:pt idx="3445">
                  <c:v>22.7</c:v>
                </c:pt>
                <c:pt idx="3446">
                  <c:v>22.8</c:v>
                </c:pt>
                <c:pt idx="3447">
                  <c:v>22.8</c:v>
                </c:pt>
                <c:pt idx="3448">
                  <c:v>22.9</c:v>
                </c:pt>
                <c:pt idx="3449">
                  <c:v>22.9</c:v>
                </c:pt>
                <c:pt idx="3450">
                  <c:v>23</c:v>
                </c:pt>
                <c:pt idx="3451">
                  <c:v>23.1</c:v>
                </c:pt>
                <c:pt idx="3452">
                  <c:v>23.2</c:v>
                </c:pt>
                <c:pt idx="3453">
                  <c:v>23.3</c:v>
                </c:pt>
                <c:pt idx="3454">
                  <c:v>23.3</c:v>
                </c:pt>
                <c:pt idx="3455">
                  <c:v>23.3</c:v>
                </c:pt>
                <c:pt idx="3456">
                  <c:v>23.4</c:v>
                </c:pt>
                <c:pt idx="3457">
                  <c:v>23.3</c:v>
                </c:pt>
                <c:pt idx="3458">
                  <c:v>23.3</c:v>
                </c:pt>
                <c:pt idx="3459">
                  <c:v>23.2</c:v>
                </c:pt>
                <c:pt idx="3460">
                  <c:v>23</c:v>
                </c:pt>
                <c:pt idx="3461">
                  <c:v>22.9</c:v>
                </c:pt>
                <c:pt idx="3462">
                  <c:v>22.8</c:v>
                </c:pt>
                <c:pt idx="3463">
                  <c:v>22.8</c:v>
                </c:pt>
                <c:pt idx="3464">
                  <c:v>22.8</c:v>
                </c:pt>
                <c:pt idx="3465">
                  <c:v>22.8</c:v>
                </c:pt>
                <c:pt idx="3466">
                  <c:v>22.8</c:v>
                </c:pt>
                <c:pt idx="3467">
                  <c:v>22.7</c:v>
                </c:pt>
                <c:pt idx="3468">
                  <c:v>22.7</c:v>
                </c:pt>
                <c:pt idx="3469">
                  <c:v>22.7</c:v>
                </c:pt>
                <c:pt idx="3470">
                  <c:v>22.6</c:v>
                </c:pt>
                <c:pt idx="3471">
                  <c:v>22.6</c:v>
                </c:pt>
                <c:pt idx="3472">
                  <c:v>22.6</c:v>
                </c:pt>
                <c:pt idx="3473">
                  <c:v>22.6</c:v>
                </c:pt>
                <c:pt idx="3474">
                  <c:v>22.5</c:v>
                </c:pt>
                <c:pt idx="3475">
                  <c:v>22.5</c:v>
                </c:pt>
                <c:pt idx="3476">
                  <c:v>22.4</c:v>
                </c:pt>
                <c:pt idx="3477">
                  <c:v>22.4</c:v>
                </c:pt>
                <c:pt idx="3478">
                  <c:v>22.4</c:v>
                </c:pt>
                <c:pt idx="3479">
                  <c:v>22.4</c:v>
                </c:pt>
                <c:pt idx="3480">
                  <c:v>22.4</c:v>
                </c:pt>
                <c:pt idx="3481">
                  <c:v>22.4</c:v>
                </c:pt>
                <c:pt idx="3482">
                  <c:v>22.4</c:v>
                </c:pt>
                <c:pt idx="3483">
                  <c:v>22.4</c:v>
                </c:pt>
                <c:pt idx="3484">
                  <c:v>22.5</c:v>
                </c:pt>
                <c:pt idx="3485">
                  <c:v>22.5</c:v>
                </c:pt>
                <c:pt idx="3486">
                  <c:v>22.5</c:v>
                </c:pt>
                <c:pt idx="3487">
                  <c:v>22.5</c:v>
                </c:pt>
                <c:pt idx="3488">
                  <c:v>22.5</c:v>
                </c:pt>
                <c:pt idx="3489">
                  <c:v>22.4</c:v>
                </c:pt>
                <c:pt idx="3490">
                  <c:v>22.4</c:v>
                </c:pt>
                <c:pt idx="3491">
                  <c:v>22.4</c:v>
                </c:pt>
                <c:pt idx="3492">
                  <c:v>22.2</c:v>
                </c:pt>
                <c:pt idx="3493">
                  <c:v>22.2</c:v>
                </c:pt>
                <c:pt idx="3494">
                  <c:v>22.2</c:v>
                </c:pt>
                <c:pt idx="3495">
                  <c:v>22.2</c:v>
                </c:pt>
                <c:pt idx="3496">
                  <c:v>22.1</c:v>
                </c:pt>
                <c:pt idx="3497">
                  <c:v>20.6</c:v>
                </c:pt>
                <c:pt idx="3498">
                  <c:v>19.9</c:v>
                </c:pt>
                <c:pt idx="3499">
                  <c:v>20.2</c:v>
                </c:pt>
                <c:pt idx="3500">
                  <c:v>20.4</c:v>
                </c:pt>
                <c:pt idx="3501">
                  <c:v>20.4</c:v>
                </c:pt>
                <c:pt idx="3502">
                  <c:v>20.6</c:v>
                </c:pt>
                <c:pt idx="3503">
                  <c:v>21</c:v>
                </c:pt>
                <c:pt idx="3504">
                  <c:v>20.9</c:v>
                </c:pt>
                <c:pt idx="3505">
                  <c:v>20.9</c:v>
                </c:pt>
                <c:pt idx="3506">
                  <c:v>20.5</c:v>
                </c:pt>
                <c:pt idx="3507">
                  <c:v>20.8</c:v>
                </c:pt>
                <c:pt idx="3508">
                  <c:v>20.9</c:v>
                </c:pt>
                <c:pt idx="3509">
                  <c:v>21</c:v>
                </c:pt>
                <c:pt idx="3510">
                  <c:v>21.1</c:v>
                </c:pt>
                <c:pt idx="3511">
                  <c:v>21.2</c:v>
                </c:pt>
                <c:pt idx="3512">
                  <c:v>21</c:v>
                </c:pt>
                <c:pt idx="3513">
                  <c:v>20.8</c:v>
                </c:pt>
                <c:pt idx="3514">
                  <c:v>20.9</c:v>
                </c:pt>
                <c:pt idx="3515">
                  <c:v>20.8</c:v>
                </c:pt>
                <c:pt idx="3516">
                  <c:v>20.8</c:v>
                </c:pt>
                <c:pt idx="3517">
                  <c:v>20.9</c:v>
                </c:pt>
                <c:pt idx="3518">
                  <c:v>21.2</c:v>
                </c:pt>
                <c:pt idx="3519">
                  <c:v>21.3</c:v>
                </c:pt>
                <c:pt idx="3520">
                  <c:v>21.6</c:v>
                </c:pt>
                <c:pt idx="3521">
                  <c:v>21.5</c:v>
                </c:pt>
                <c:pt idx="3522">
                  <c:v>21.4</c:v>
                </c:pt>
                <c:pt idx="3523">
                  <c:v>21.5</c:v>
                </c:pt>
                <c:pt idx="3524">
                  <c:v>21.7</c:v>
                </c:pt>
                <c:pt idx="3525">
                  <c:v>21.9</c:v>
                </c:pt>
                <c:pt idx="3526">
                  <c:v>21.7</c:v>
                </c:pt>
                <c:pt idx="3527">
                  <c:v>21.3</c:v>
                </c:pt>
                <c:pt idx="3528">
                  <c:v>21.3</c:v>
                </c:pt>
                <c:pt idx="3529">
                  <c:v>21.3</c:v>
                </c:pt>
                <c:pt idx="3530">
                  <c:v>21.5</c:v>
                </c:pt>
                <c:pt idx="3531">
                  <c:v>21.5</c:v>
                </c:pt>
                <c:pt idx="3532">
                  <c:v>21.6</c:v>
                </c:pt>
                <c:pt idx="3533">
                  <c:v>21.5</c:v>
                </c:pt>
                <c:pt idx="3534">
                  <c:v>21.5</c:v>
                </c:pt>
                <c:pt idx="3535">
                  <c:v>21.4</c:v>
                </c:pt>
                <c:pt idx="3536">
                  <c:v>21.3</c:v>
                </c:pt>
                <c:pt idx="3537">
                  <c:v>21.6</c:v>
                </c:pt>
                <c:pt idx="3538">
                  <c:v>21.2</c:v>
                </c:pt>
                <c:pt idx="3539">
                  <c:v>21</c:v>
                </c:pt>
                <c:pt idx="3540">
                  <c:v>20.9</c:v>
                </c:pt>
                <c:pt idx="3541">
                  <c:v>20.8</c:v>
                </c:pt>
                <c:pt idx="3542">
                  <c:v>21.2</c:v>
                </c:pt>
                <c:pt idx="3543">
                  <c:v>21.6</c:v>
                </c:pt>
                <c:pt idx="3544">
                  <c:v>21.8</c:v>
                </c:pt>
                <c:pt idx="3545">
                  <c:v>22.1</c:v>
                </c:pt>
                <c:pt idx="3546">
                  <c:v>21.8</c:v>
                </c:pt>
                <c:pt idx="3547">
                  <c:v>22.2</c:v>
                </c:pt>
                <c:pt idx="3548">
                  <c:v>22.7</c:v>
                </c:pt>
                <c:pt idx="3549">
                  <c:v>23.1</c:v>
                </c:pt>
                <c:pt idx="3550">
                  <c:v>23.4</c:v>
                </c:pt>
                <c:pt idx="3551">
                  <c:v>23.4</c:v>
                </c:pt>
                <c:pt idx="3552">
                  <c:v>23.4</c:v>
                </c:pt>
                <c:pt idx="3553">
                  <c:v>23.5</c:v>
                </c:pt>
                <c:pt idx="3554">
                  <c:v>23.3</c:v>
                </c:pt>
                <c:pt idx="3555">
                  <c:v>23.4</c:v>
                </c:pt>
                <c:pt idx="3556">
                  <c:v>23.3</c:v>
                </c:pt>
                <c:pt idx="3557">
                  <c:v>23.2</c:v>
                </c:pt>
                <c:pt idx="3558">
                  <c:v>23.2</c:v>
                </c:pt>
                <c:pt idx="3559">
                  <c:v>23.2</c:v>
                </c:pt>
                <c:pt idx="3560">
                  <c:v>23.2</c:v>
                </c:pt>
                <c:pt idx="3561">
                  <c:v>23.1</c:v>
                </c:pt>
                <c:pt idx="3562">
                  <c:v>23</c:v>
                </c:pt>
                <c:pt idx="3563">
                  <c:v>23</c:v>
                </c:pt>
                <c:pt idx="3564">
                  <c:v>23</c:v>
                </c:pt>
                <c:pt idx="3565">
                  <c:v>22.9</c:v>
                </c:pt>
                <c:pt idx="3566">
                  <c:v>22.9</c:v>
                </c:pt>
                <c:pt idx="3567">
                  <c:v>22.9</c:v>
                </c:pt>
                <c:pt idx="3568">
                  <c:v>22.9</c:v>
                </c:pt>
                <c:pt idx="3569">
                  <c:v>22.9</c:v>
                </c:pt>
                <c:pt idx="3570">
                  <c:v>22.8</c:v>
                </c:pt>
                <c:pt idx="3571">
                  <c:v>22.9</c:v>
                </c:pt>
                <c:pt idx="3572">
                  <c:v>22.8</c:v>
                </c:pt>
                <c:pt idx="3573">
                  <c:v>22.8</c:v>
                </c:pt>
                <c:pt idx="3574">
                  <c:v>22.8</c:v>
                </c:pt>
                <c:pt idx="3575">
                  <c:v>22.7</c:v>
                </c:pt>
                <c:pt idx="3576">
                  <c:v>22.7</c:v>
                </c:pt>
                <c:pt idx="3577">
                  <c:v>22.6</c:v>
                </c:pt>
                <c:pt idx="3578">
                  <c:v>22.5</c:v>
                </c:pt>
                <c:pt idx="3579">
                  <c:v>22.4</c:v>
                </c:pt>
                <c:pt idx="3580">
                  <c:v>22.2</c:v>
                </c:pt>
                <c:pt idx="3581">
                  <c:v>21.8</c:v>
                </c:pt>
                <c:pt idx="3582">
                  <c:v>21.5</c:v>
                </c:pt>
                <c:pt idx="3583">
                  <c:v>21.5</c:v>
                </c:pt>
                <c:pt idx="3584">
                  <c:v>21.3</c:v>
                </c:pt>
                <c:pt idx="3585">
                  <c:v>21.2</c:v>
                </c:pt>
                <c:pt idx="3586">
                  <c:v>21.2</c:v>
                </c:pt>
                <c:pt idx="3587">
                  <c:v>21.4</c:v>
                </c:pt>
                <c:pt idx="3588">
                  <c:v>21.4</c:v>
                </c:pt>
                <c:pt idx="3589">
                  <c:v>21.4</c:v>
                </c:pt>
                <c:pt idx="3590">
                  <c:v>21.4</c:v>
                </c:pt>
                <c:pt idx="3591">
                  <c:v>21.5</c:v>
                </c:pt>
                <c:pt idx="3592">
                  <c:v>21.3</c:v>
                </c:pt>
                <c:pt idx="3593">
                  <c:v>21.4</c:v>
                </c:pt>
                <c:pt idx="3594">
                  <c:v>21.4</c:v>
                </c:pt>
                <c:pt idx="3595">
                  <c:v>21.3</c:v>
                </c:pt>
                <c:pt idx="3596">
                  <c:v>21.3</c:v>
                </c:pt>
                <c:pt idx="3597">
                  <c:v>21.4</c:v>
                </c:pt>
                <c:pt idx="3598">
                  <c:v>21</c:v>
                </c:pt>
                <c:pt idx="3599">
                  <c:v>21.1</c:v>
                </c:pt>
                <c:pt idx="3600">
                  <c:v>21.2</c:v>
                </c:pt>
                <c:pt idx="3601">
                  <c:v>21.4</c:v>
                </c:pt>
                <c:pt idx="3602">
                  <c:v>21.1</c:v>
                </c:pt>
                <c:pt idx="3603">
                  <c:v>21.3</c:v>
                </c:pt>
                <c:pt idx="3604">
                  <c:v>21.2</c:v>
                </c:pt>
                <c:pt idx="3605">
                  <c:v>21</c:v>
                </c:pt>
                <c:pt idx="3606">
                  <c:v>21.1</c:v>
                </c:pt>
                <c:pt idx="3607">
                  <c:v>21.3</c:v>
                </c:pt>
                <c:pt idx="3608">
                  <c:v>21.2</c:v>
                </c:pt>
                <c:pt idx="3609">
                  <c:v>21</c:v>
                </c:pt>
                <c:pt idx="3610">
                  <c:v>20.9</c:v>
                </c:pt>
                <c:pt idx="3611">
                  <c:v>20.8</c:v>
                </c:pt>
                <c:pt idx="3612">
                  <c:v>20.7</c:v>
                </c:pt>
                <c:pt idx="3613">
                  <c:v>20.7</c:v>
                </c:pt>
                <c:pt idx="3614">
                  <c:v>20.5</c:v>
                </c:pt>
                <c:pt idx="3615">
                  <c:v>20.7</c:v>
                </c:pt>
                <c:pt idx="3616">
                  <c:v>20.6</c:v>
                </c:pt>
                <c:pt idx="3617">
                  <c:v>20.7</c:v>
                </c:pt>
                <c:pt idx="3618">
                  <c:v>20.7</c:v>
                </c:pt>
                <c:pt idx="3619">
                  <c:v>20.4</c:v>
                </c:pt>
                <c:pt idx="3620">
                  <c:v>20.6</c:v>
                </c:pt>
                <c:pt idx="3621">
                  <c:v>20.8</c:v>
                </c:pt>
                <c:pt idx="3622">
                  <c:v>20.7</c:v>
                </c:pt>
                <c:pt idx="3623">
                  <c:v>20.8</c:v>
                </c:pt>
                <c:pt idx="3624">
                  <c:v>20.6</c:v>
                </c:pt>
                <c:pt idx="3625">
                  <c:v>20.5</c:v>
                </c:pt>
                <c:pt idx="3626">
                  <c:v>20.4</c:v>
                </c:pt>
                <c:pt idx="3627">
                  <c:v>20.1</c:v>
                </c:pt>
                <c:pt idx="3628">
                  <c:v>19.8</c:v>
                </c:pt>
                <c:pt idx="3629">
                  <c:v>19.4</c:v>
                </c:pt>
                <c:pt idx="3630">
                  <c:v>19.3</c:v>
                </c:pt>
                <c:pt idx="3631">
                  <c:v>19.6</c:v>
                </c:pt>
                <c:pt idx="3632">
                  <c:v>19.6</c:v>
                </c:pt>
                <c:pt idx="3633">
                  <c:v>19.6</c:v>
                </c:pt>
                <c:pt idx="3634">
                  <c:v>19.5</c:v>
                </c:pt>
                <c:pt idx="3635">
                  <c:v>19.4</c:v>
                </c:pt>
                <c:pt idx="3636">
                  <c:v>19.6</c:v>
                </c:pt>
                <c:pt idx="3637">
                  <c:v>19.9</c:v>
                </c:pt>
                <c:pt idx="3638">
                  <c:v>20</c:v>
                </c:pt>
                <c:pt idx="3639">
                  <c:v>19.9</c:v>
                </c:pt>
                <c:pt idx="3640">
                  <c:v>19.9</c:v>
                </c:pt>
                <c:pt idx="3641">
                  <c:v>19.9</c:v>
                </c:pt>
                <c:pt idx="3642">
                  <c:v>19.9</c:v>
                </c:pt>
                <c:pt idx="3643">
                  <c:v>20</c:v>
                </c:pt>
                <c:pt idx="3644">
                  <c:v>19.9</c:v>
                </c:pt>
                <c:pt idx="3645">
                  <c:v>20</c:v>
                </c:pt>
                <c:pt idx="3646">
                  <c:v>20.1</c:v>
                </c:pt>
                <c:pt idx="3647">
                  <c:v>20</c:v>
                </c:pt>
                <c:pt idx="3648">
                  <c:v>20</c:v>
                </c:pt>
                <c:pt idx="3649">
                  <c:v>20</c:v>
                </c:pt>
                <c:pt idx="3650">
                  <c:v>20.1</c:v>
                </c:pt>
                <c:pt idx="3651">
                  <c:v>20</c:v>
                </c:pt>
                <c:pt idx="3652">
                  <c:v>20.1</c:v>
                </c:pt>
                <c:pt idx="3653">
                  <c:v>20.2</c:v>
                </c:pt>
                <c:pt idx="3654">
                  <c:v>20.2</c:v>
                </c:pt>
                <c:pt idx="3655">
                  <c:v>20.4</c:v>
                </c:pt>
                <c:pt idx="3656">
                  <c:v>20.5</c:v>
                </c:pt>
                <c:pt idx="3657">
                  <c:v>20.9</c:v>
                </c:pt>
                <c:pt idx="3658">
                  <c:v>20.2</c:v>
                </c:pt>
                <c:pt idx="3659">
                  <c:v>20.6</c:v>
                </c:pt>
                <c:pt idx="3660">
                  <c:v>20.5</c:v>
                </c:pt>
                <c:pt idx="3661">
                  <c:v>20.3</c:v>
                </c:pt>
                <c:pt idx="3662">
                  <c:v>20.8</c:v>
                </c:pt>
                <c:pt idx="3663">
                  <c:v>20.8</c:v>
                </c:pt>
                <c:pt idx="3664">
                  <c:v>21.1</c:v>
                </c:pt>
                <c:pt idx="3665">
                  <c:v>20.5</c:v>
                </c:pt>
                <c:pt idx="3666">
                  <c:v>20.8</c:v>
                </c:pt>
                <c:pt idx="3667">
                  <c:v>20.9</c:v>
                </c:pt>
                <c:pt idx="3668">
                  <c:v>20.8</c:v>
                </c:pt>
                <c:pt idx="3669">
                  <c:v>21.3</c:v>
                </c:pt>
                <c:pt idx="3670">
                  <c:v>21.2</c:v>
                </c:pt>
                <c:pt idx="3671">
                  <c:v>21.4</c:v>
                </c:pt>
                <c:pt idx="3672">
                  <c:v>21</c:v>
                </c:pt>
                <c:pt idx="3673">
                  <c:v>21.1</c:v>
                </c:pt>
                <c:pt idx="3674">
                  <c:v>21.2</c:v>
                </c:pt>
                <c:pt idx="3675">
                  <c:v>21.1</c:v>
                </c:pt>
                <c:pt idx="3676">
                  <c:v>21.2</c:v>
                </c:pt>
                <c:pt idx="3677">
                  <c:v>21</c:v>
                </c:pt>
                <c:pt idx="3678">
                  <c:v>21.7</c:v>
                </c:pt>
                <c:pt idx="3679">
                  <c:v>21.5</c:v>
                </c:pt>
                <c:pt idx="3680">
                  <c:v>21.6</c:v>
                </c:pt>
                <c:pt idx="3681">
                  <c:v>21.1</c:v>
                </c:pt>
                <c:pt idx="3682">
                  <c:v>21.6</c:v>
                </c:pt>
                <c:pt idx="3683">
                  <c:v>21.6</c:v>
                </c:pt>
                <c:pt idx="3684">
                  <c:v>20.7</c:v>
                </c:pt>
                <c:pt idx="3685">
                  <c:v>21</c:v>
                </c:pt>
                <c:pt idx="3686">
                  <c:v>19.9</c:v>
                </c:pt>
                <c:pt idx="3687">
                  <c:v>20.2</c:v>
                </c:pt>
                <c:pt idx="3688">
                  <c:v>20.5</c:v>
                </c:pt>
                <c:pt idx="3689">
                  <c:v>20.3</c:v>
                </c:pt>
                <c:pt idx="3690">
                  <c:v>21</c:v>
                </c:pt>
                <c:pt idx="3691">
                  <c:v>21</c:v>
                </c:pt>
                <c:pt idx="3692">
                  <c:v>21</c:v>
                </c:pt>
                <c:pt idx="3693">
                  <c:v>21.7</c:v>
                </c:pt>
                <c:pt idx="3694">
                  <c:v>21.4</c:v>
                </c:pt>
                <c:pt idx="3695">
                  <c:v>21</c:v>
                </c:pt>
                <c:pt idx="3696">
                  <c:v>20.6</c:v>
                </c:pt>
                <c:pt idx="3697">
                  <c:v>20.4</c:v>
                </c:pt>
                <c:pt idx="3698">
                  <c:v>20.7</c:v>
                </c:pt>
                <c:pt idx="3699">
                  <c:v>20.4</c:v>
                </c:pt>
                <c:pt idx="3700">
                  <c:v>20.5</c:v>
                </c:pt>
                <c:pt idx="3701">
                  <c:v>20.6</c:v>
                </c:pt>
                <c:pt idx="3702">
                  <c:v>19.9</c:v>
                </c:pt>
                <c:pt idx="3703">
                  <c:v>20.4</c:v>
                </c:pt>
                <c:pt idx="3704">
                  <c:v>20.3</c:v>
                </c:pt>
                <c:pt idx="3705">
                  <c:v>20.2</c:v>
                </c:pt>
                <c:pt idx="3706">
                  <c:v>20.3</c:v>
                </c:pt>
                <c:pt idx="3707">
                  <c:v>20</c:v>
                </c:pt>
                <c:pt idx="3708">
                  <c:v>20.3</c:v>
                </c:pt>
                <c:pt idx="3709">
                  <c:v>20.2</c:v>
                </c:pt>
                <c:pt idx="3710">
                  <c:v>20.2</c:v>
                </c:pt>
                <c:pt idx="3711">
                  <c:v>20.1</c:v>
                </c:pt>
                <c:pt idx="3712">
                  <c:v>20.2</c:v>
                </c:pt>
                <c:pt idx="3713">
                  <c:v>20.2</c:v>
                </c:pt>
                <c:pt idx="3714">
                  <c:v>19.9</c:v>
                </c:pt>
                <c:pt idx="3715">
                  <c:v>20</c:v>
                </c:pt>
                <c:pt idx="3716">
                  <c:v>20</c:v>
                </c:pt>
                <c:pt idx="3717">
                  <c:v>20.1</c:v>
                </c:pt>
                <c:pt idx="3718">
                  <c:v>20.1</c:v>
                </c:pt>
                <c:pt idx="3719">
                  <c:v>20</c:v>
                </c:pt>
                <c:pt idx="3720">
                  <c:v>20.2</c:v>
                </c:pt>
                <c:pt idx="3721">
                  <c:v>20.1</c:v>
                </c:pt>
                <c:pt idx="3722">
                  <c:v>20.2</c:v>
                </c:pt>
                <c:pt idx="3723">
                  <c:v>20.2</c:v>
                </c:pt>
                <c:pt idx="3724">
                  <c:v>20.2</c:v>
                </c:pt>
                <c:pt idx="3725">
                  <c:v>20.2</c:v>
                </c:pt>
                <c:pt idx="3726">
                  <c:v>19.9</c:v>
                </c:pt>
                <c:pt idx="3727">
                  <c:v>20.2</c:v>
                </c:pt>
                <c:pt idx="3728">
                  <c:v>20.3</c:v>
                </c:pt>
                <c:pt idx="3729">
                  <c:v>20.4</c:v>
                </c:pt>
                <c:pt idx="3730">
                  <c:v>20.2</c:v>
                </c:pt>
                <c:pt idx="3731">
                  <c:v>20.2</c:v>
                </c:pt>
                <c:pt idx="3732">
                  <c:v>20.3</c:v>
                </c:pt>
                <c:pt idx="3733">
                  <c:v>20.3</c:v>
                </c:pt>
                <c:pt idx="3734">
                  <c:v>20.2</c:v>
                </c:pt>
                <c:pt idx="3735">
                  <c:v>20.3</c:v>
                </c:pt>
                <c:pt idx="3736">
                  <c:v>20.1</c:v>
                </c:pt>
                <c:pt idx="3737">
                  <c:v>20.2</c:v>
                </c:pt>
                <c:pt idx="3738">
                  <c:v>20.2</c:v>
                </c:pt>
                <c:pt idx="3739">
                  <c:v>20.1</c:v>
                </c:pt>
                <c:pt idx="3740">
                  <c:v>20.1</c:v>
                </c:pt>
                <c:pt idx="3741">
                  <c:v>20.2</c:v>
                </c:pt>
                <c:pt idx="3742">
                  <c:v>20.2</c:v>
                </c:pt>
                <c:pt idx="3743">
                  <c:v>20.1</c:v>
                </c:pt>
                <c:pt idx="3744">
                  <c:v>20</c:v>
                </c:pt>
                <c:pt idx="3745">
                  <c:v>20.1</c:v>
                </c:pt>
                <c:pt idx="3746">
                  <c:v>20</c:v>
                </c:pt>
                <c:pt idx="3747">
                  <c:v>20</c:v>
                </c:pt>
                <c:pt idx="3748">
                  <c:v>20.1</c:v>
                </c:pt>
                <c:pt idx="3749">
                  <c:v>20</c:v>
                </c:pt>
                <c:pt idx="3750">
                  <c:v>20.2</c:v>
                </c:pt>
                <c:pt idx="3751">
                  <c:v>20.1</c:v>
                </c:pt>
                <c:pt idx="3752">
                  <c:v>20.3</c:v>
                </c:pt>
                <c:pt idx="3753">
                  <c:v>20.2</c:v>
                </c:pt>
                <c:pt idx="3754">
                  <c:v>20.1</c:v>
                </c:pt>
                <c:pt idx="3755">
                  <c:v>20</c:v>
                </c:pt>
                <c:pt idx="3756">
                  <c:v>20</c:v>
                </c:pt>
                <c:pt idx="3757">
                  <c:v>20.1</c:v>
                </c:pt>
                <c:pt idx="3758">
                  <c:v>20.1</c:v>
                </c:pt>
                <c:pt idx="3759">
                  <c:v>20</c:v>
                </c:pt>
                <c:pt idx="3760">
                  <c:v>19.8</c:v>
                </c:pt>
                <c:pt idx="3761">
                  <c:v>19.8</c:v>
                </c:pt>
                <c:pt idx="3762">
                  <c:v>19.8</c:v>
                </c:pt>
                <c:pt idx="3763">
                  <c:v>19.8</c:v>
                </c:pt>
                <c:pt idx="3764">
                  <c:v>19.7</c:v>
                </c:pt>
                <c:pt idx="3765">
                  <c:v>19.8</c:v>
                </c:pt>
                <c:pt idx="3766">
                  <c:v>19.6</c:v>
                </c:pt>
                <c:pt idx="3767">
                  <c:v>19.8</c:v>
                </c:pt>
                <c:pt idx="3768">
                  <c:v>18.7</c:v>
                </c:pt>
                <c:pt idx="3769">
                  <c:v>17.9</c:v>
                </c:pt>
                <c:pt idx="3770">
                  <c:v>17.6</c:v>
                </c:pt>
                <c:pt idx="3771">
                  <c:v>17.4</c:v>
                </c:pt>
                <c:pt idx="3772">
                  <c:v>17.3</c:v>
                </c:pt>
                <c:pt idx="3773">
                  <c:v>17.3</c:v>
                </c:pt>
                <c:pt idx="3774">
                  <c:v>17.5</c:v>
                </c:pt>
                <c:pt idx="3775">
                  <c:v>17.6</c:v>
                </c:pt>
                <c:pt idx="3776">
                  <c:v>17.8</c:v>
                </c:pt>
                <c:pt idx="3777">
                  <c:v>18</c:v>
                </c:pt>
                <c:pt idx="3778">
                  <c:v>18.2</c:v>
                </c:pt>
                <c:pt idx="3779">
                  <c:v>18.5</c:v>
                </c:pt>
                <c:pt idx="3780">
                  <c:v>19.3</c:v>
                </c:pt>
                <c:pt idx="3781">
                  <c:v>19.6</c:v>
                </c:pt>
                <c:pt idx="3782">
                  <c:v>20</c:v>
                </c:pt>
                <c:pt idx="3783">
                  <c:v>20.4</c:v>
                </c:pt>
                <c:pt idx="3784">
                  <c:v>20.4</c:v>
                </c:pt>
                <c:pt idx="3785">
                  <c:v>20.5</c:v>
                </c:pt>
                <c:pt idx="3786">
                  <c:v>20.5</c:v>
                </c:pt>
                <c:pt idx="3787">
                  <c:v>20.6</c:v>
                </c:pt>
                <c:pt idx="3788">
                  <c:v>20.8</c:v>
                </c:pt>
                <c:pt idx="3789">
                  <c:v>21</c:v>
                </c:pt>
                <c:pt idx="3790">
                  <c:v>20.8</c:v>
                </c:pt>
                <c:pt idx="3791">
                  <c:v>20.7</c:v>
                </c:pt>
                <c:pt idx="3792">
                  <c:v>21.1</c:v>
                </c:pt>
                <c:pt idx="3793">
                  <c:v>21.2</c:v>
                </c:pt>
                <c:pt idx="3794">
                  <c:v>21.1</c:v>
                </c:pt>
                <c:pt idx="3795">
                  <c:v>21.2</c:v>
                </c:pt>
                <c:pt idx="3796">
                  <c:v>21</c:v>
                </c:pt>
                <c:pt idx="3797">
                  <c:v>21.3</c:v>
                </c:pt>
                <c:pt idx="3798">
                  <c:v>21.5</c:v>
                </c:pt>
                <c:pt idx="3799">
                  <c:v>21.2</c:v>
                </c:pt>
                <c:pt idx="3800">
                  <c:v>21.4</c:v>
                </c:pt>
                <c:pt idx="3801">
                  <c:v>21.6</c:v>
                </c:pt>
                <c:pt idx="3802">
                  <c:v>21.6</c:v>
                </c:pt>
                <c:pt idx="3803">
                  <c:v>21.6</c:v>
                </c:pt>
                <c:pt idx="3804">
                  <c:v>22</c:v>
                </c:pt>
                <c:pt idx="3805">
                  <c:v>21.9</c:v>
                </c:pt>
                <c:pt idx="3806">
                  <c:v>22.7</c:v>
                </c:pt>
                <c:pt idx="3807">
                  <c:v>22.3</c:v>
                </c:pt>
                <c:pt idx="3808">
                  <c:v>22.2</c:v>
                </c:pt>
                <c:pt idx="3809">
                  <c:v>22.3</c:v>
                </c:pt>
                <c:pt idx="3810">
                  <c:v>22.5</c:v>
                </c:pt>
                <c:pt idx="3811">
                  <c:v>22.2</c:v>
                </c:pt>
                <c:pt idx="3812">
                  <c:v>22.4</c:v>
                </c:pt>
                <c:pt idx="3813">
                  <c:v>22.5</c:v>
                </c:pt>
                <c:pt idx="3814">
                  <c:v>22.4</c:v>
                </c:pt>
                <c:pt idx="3815">
                  <c:v>22.5</c:v>
                </c:pt>
                <c:pt idx="3816">
                  <c:v>22.6</c:v>
                </c:pt>
                <c:pt idx="3817">
                  <c:v>22.5</c:v>
                </c:pt>
                <c:pt idx="3818">
                  <c:v>22.7</c:v>
                </c:pt>
                <c:pt idx="3819">
                  <c:v>22.5</c:v>
                </c:pt>
                <c:pt idx="3820">
                  <c:v>23.8</c:v>
                </c:pt>
                <c:pt idx="3821">
                  <c:v>23.7</c:v>
                </c:pt>
                <c:pt idx="3822">
                  <c:v>23.1</c:v>
                </c:pt>
                <c:pt idx="3823">
                  <c:v>23.5</c:v>
                </c:pt>
                <c:pt idx="3824">
                  <c:v>23.4</c:v>
                </c:pt>
                <c:pt idx="3825">
                  <c:v>23.1</c:v>
                </c:pt>
                <c:pt idx="3826">
                  <c:v>23.1</c:v>
                </c:pt>
                <c:pt idx="3827">
                  <c:v>23.2</c:v>
                </c:pt>
                <c:pt idx="3828">
                  <c:v>23.4</c:v>
                </c:pt>
                <c:pt idx="3829">
                  <c:v>23.5</c:v>
                </c:pt>
                <c:pt idx="3830">
                  <c:v>23.2</c:v>
                </c:pt>
                <c:pt idx="3831">
                  <c:v>23.3</c:v>
                </c:pt>
                <c:pt idx="3832">
                  <c:v>23.4</c:v>
                </c:pt>
                <c:pt idx="3833">
                  <c:v>23.3</c:v>
                </c:pt>
                <c:pt idx="3834">
                  <c:v>23.2</c:v>
                </c:pt>
                <c:pt idx="3835">
                  <c:v>23.3</c:v>
                </c:pt>
                <c:pt idx="3836">
                  <c:v>22.8</c:v>
                </c:pt>
                <c:pt idx="3837">
                  <c:v>22.9</c:v>
                </c:pt>
                <c:pt idx="3838">
                  <c:v>22.8</c:v>
                </c:pt>
                <c:pt idx="3839">
                  <c:v>23.1</c:v>
                </c:pt>
                <c:pt idx="3840">
                  <c:v>22.6</c:v>
                </c:pt>
                <c:pt idx="3841">
                  <c:v>23.2</c:v>
                </c:pt>
                <c:pt idx="3842">
                  <c:v>23</c:v>
                </c:pt>
                <c:pt idx="3843">
                  <c:v>23.2</c:v>
                </c:pt>
                <c:pt idx="3844">
                  <c:v>23.1</c:v>
                </c:pt>
                <c:pt idx="3845">
                  <c:v>23.1</c:v>
                </c:pt>
                <c:pt idx="3846">
                  <c:v>22.9</c:v>
                </c:pt>
                <c:pt idx="3847">
                  <c:v>22.7</c:v>
                </c:pt>
                <c:pt idx="3848">
                  <c:v>23</c:v>
                </c:pt>
                <c:pt idx="3849">
                  <c:v>23</c:v>
                </c:pt>
                <c:pt idx="3850">
                  <c:v>22.5</c:v>
                </c:pt>
                <c:pt idx="3851">
                  <c:v>22.7</c:v>
                </c:pt>
                <c:pt idx="3852">
                  <c:v>22.8</c:v>
                </c:pt>
                <c:pt idx="3853">
                  <c:v>22.7</c:v>
                </c:pt>
                <c:pt idx="3854">
                  <c:v>22.6</c:v>
                </c:pt>
                <c:pt idx="3855">
                  <c:v>22.8</c:v>
                </c:pt>
                <c:pt idx="3856">
                  <c:v>22.5</c:v>
                </c:pt>
                <c:pt idx="3857">
                  <c:v>22.6</c:v>
                </c:pt>
                <c:pt idx="3858">
                  <c:v>22.7</c:v>
                </c:pt>
                <c:pt idx="3859">
                  <c:v>22.5</c:v>
                </c:pt>
                <c:pt idx="3860">
                  <c:v>22.1</c:v>
                </c:pt>
                <c:pt idx="3861">
                  <c:v>21.9</c:v>
                </c:pt>
                <c:pt idx="3862">
                  <c:v>21.3</c:v>
                </c:pt>
                <c:pt idx="3863">
                  <c:v>20.8</c:v>
                </c:pt>
                <c:pt idx="3864">
                  <c:v>20.6</c:v>
                </c:pt>
                <c:pt idx="3865">
                  <c:v>20.3</c:v>
                </c:pt>
                <c:pt idx="3866">
                  <c:v>20.2</c:v>
                </c:pt>
                <c:pt idx="3867">
                  <c:v>20.2</c:v>
                </c:pt>
                <c:pt idx="3868">
                  <c:v>19.7</c:v>
                </c:pt>
                <c:pt idx="3869">
                  <c:v>19.2</c:v>
                </c:pt>
                <c:pt idx="3870">
                  <c:v>19.1</c:v>
                </c:pt>
                <c:pt idx="3871">
                  <c:v>19</c:v>
                </c:pt>
                <c:pt idx="3872">
                  <c:v>18.8</c:v>
                </c:pt>
                <c:pt idx="3873">
                  <c:v>18.6</c:v>
                </c:pt>
                <c:pt idx="3874">
                  <c:v>18.4</c:v>
                </c:pt>
                <c:pt idx="3875">
                  <c:v>18.3</c:v>
                </c:pt>
                <c:pt idx="3876">
                  <c:v>18.1</c:v>
                </c:pt>
                <c:pt idx="3877">
                  <c:v>18.2</c:v>
                </c:pt>
                <c:pt idx="3878">
                  <c:v>18.2</c:v>
                </c:pt>
                <c:pt idx="3879">
                  <c:v>18.4</c:v>
                </c:pt>
                <c:pt idx="3880">
                  <c:v>18.3</c:v>
                </c:pt>
                <c:pt idx="3881">
                  <c:v>18.2</c:v>
                </c:pt>
                <c:pt idx="3882">
                  <c:v>18.2</c:v>
                </c:pt>
                <c:pt idx="3883">
                  <c:v>18.1</c:v>
                </c:pt>
                <c:pt idx="3884">
                  <c:v>18.2</c:v>
                </c:pt>
                <c:pt idx="3885">
                  <c:v>18.3</c:v>
                </c:pt>
                <c:pt idx="3886">
                  <c:v>18.4</c:v>
                </c:pt>
                <c:pt idx="3887">
                  <c:v>18.4</c:v>
                </c:pt>
                <c:pt idx="3888">
                  <c:v>18.4</c:v>
                </c:pt>
                <c:pt idx="3889">
                  <c:v>18.3</c:v>
                </c:pt>
                <c:pt idx="3890">
                  <c:v>17.9</c:v>
                </c:pt>
                <c:pt idx="3891">
                  <c:v>17.5</c:v>
                </c:pt>
                <c:pt idx="3892">
                  <c:v>17.3</c:v>
                </c:pt>
                <c:pt idx="3893">
                  <c:v>17.3</c:v>
                </c:pt>
                <c:pt idx="3894">
                  <c:v>17.3</c:v>
                </c:pt>
                <c:pt idx="3895">
                  <c:v>17.4</c:v>
                </c:pt>
                <c:pt idx="3896">
                  <c:v>17.2</c:v>
                </c:pt>
                <c:pt idx="3897">
                  <c:v>17</c:v>
                </c:pt>
                <c:pt idx="3898">
                  <c:v>17</c:v>
                </c:pt>
                <c:pt idx="3899">
                  <c:v>16.9</c:v>
                </c:pt>
                <c:pt idx="3900">
                  <c:v>16.9</c:v>
                </c:pt>
                <c:pt idx="3901">
                  <c:v>17</c:v>
                </c:pt>
                <c:pt idx="3902">
                  <c:v>17</c:v>
                </c:pt>
                <c:pt idx="3903">
                  <c:v>17</c:v>
                </c:pt>
                <c:pt idx="3904">
                  <c:v>17</c:v>
                </c:pt>
                <c:pt idx="3905">
                  <c:v>16.8</c:v>
                </c:pt>
                <c:pt idx="3906">
                  <c:v>16.9</c:v>
                </c:pt>
                <c:pt idx="3907">
                  <c:v>16.5</c:v>
                </c:pt>
                <c:pt idx="3908">
                  <c:v>16.4</c:v>
                </c:pt>
                <c:pt idx="3909">
                  <c:v>16.3</c:v>
                </c:pt>
                <c:pt idx="3910">
                  <c:v>16.4</c:v>
                </c:pt>
                <c:pt idx="3911">
                  <c:v>16.2</c:v>
                </c:pt>
                <c:pt idx="3912">
                  <c:v>16.1</c:v>
                </c:pt>
                <c:pt idx="3913">
                  <c:v>16.1</c:v>
                </c:pt>
                <c:pt idx="3914">
                  <c:v>16.2</c:v>
                </c:pt>
                <c:pt idx="3915">
                  <c:v>16.2</c:v>
                </c:pt>
                <c:pt idx="3916">
                  <c:v>16.3</c:v>
                </c:pt>
                <c:pt idx="3917">
                  <c:v>16.2</c:v>
                </c:pt>
                <c:pt idx="3918">
                  <c:v>16.4</c:v>
                </c:pt>
                <c:pt idx="3919">
                  <c:v>16.6</c:v>
                </c:pt>
                <c:pt idx="3920">
                  <c:v>16.9</c:v>
                </c:pt>
                <c:pt idx="3921">
                  <c:v>17.2</c:v>
                </c:pt>
                <c:pt idx="3922">
                  <c:v>17.6</c:v>
                </c:pt>
                <c:pt idx="3923">
                  <c:v>18.2</c:v>
                </c:pt>
                <c:pt idx="3924">
                  <c:v>18.7</c:v>
                </c:pt>
                <c:pt idx="3925">
                  <c:v>19.2</c:v>
                </c:pt>
                <c:pt idx="3926">
                  <c:v>19.5</c:v>
                </c:pt>
                <c:pt idx="3927">
                  <c:v>20.5</c:v>
                </c:pt>
                <c:pt idx="3928">
                  <c:v>21.3</c:v>
                </c:pt>
                <c:pt idx="3929">
                  <c:v>22.7</c:v>
                </c:pt>
                <c:pt idx="3930">
                  <c:v>22.9</c:v>
                </c:pt>
                <c:pt idx="3931">
                  <c:v>22.6</c:v>
                </c:pt>
                <c:pt idx="3932">
                  <c:v>23.4</c:v>
                </c:pt>
                <c:pt idx="3933">
                  <c:v>23</c:v>
                </c:pt>
                <c:pt idx="3934">
                  <c:v>22.7</c:v>
                </c:pt>
                <c:pt idx="3935">
                  <c:v>22.9</c:v>
                </c:pt>
                <c:pt idx="3936">
                  <c:v>22.8</c:v>
                </c:pt>
                <c:pt idx="3937">
                  <c:v>23.6</c:v>
                </c:pt>
                <c:pt idx="3938">
                  <c:v>24.1</c:v>
                </c:pt>
                <c:pt idx="3939">
                  <c:v>23.7</c:v>
                </c:pt>
                <c:pt idx="3940">
                  <c:v>24.5</c:v>
                </c:pt>
                <c:pt idx="3941">
                  <c:v>24.4</c:v>
                </c:pt>
                <c:pt idx="3942">
                  <c:v>24.6</c:v>
                </c:pt>
                <c:pt idx="3943">
                  <c:v>25</c:v>
                </c:pt>
                <c:pt idx="3944">
                  <c:v>25.8</c:v>
                </c:pt>
                <c:pt idx="3945">
                  <c:v>25.7</c:v>
                </c:pt>
                <c:pt idx="3946">
                  <c:v>26.1</c:v>
                </c:pt>
                <c:pt idx="3947">
                  <c:v>25.8</c:v>
                </c:pt>
                <c:pt idx="3948">
                  <c:v>25.9</c:v>
                </c:pt>
                <c:pt idx="3949">
                  <c:v>26</c:v>
                </c:pt>
                <c:pt idx="3950">
                  <c:v>25.9</c:v>
                </c:pt>
                <c:pt idx="3951">
                  <c:v>25.9</c:v>
                </c:pt>
                <c:pt idx="3952">
                  <c:v>25.7</c:v>
                </c:pt>
                <c:pt idx="3953">
                  <c:v>25.8</c:v>
                </c:pt>
                <c:pt idx="3954">
                  <c:v>25.4</c:v>
                </c:pt>
                <c:pt idx="3955">
                  <c:v>25</c:v>
                </c:pt>
                <c:pt idx="3956">
                  <c:v>24.9</c:v>
                </c:pt>
                <c:pt idx="3957">
                  <c:v>24.6</c:v>
                </c:pt>
                <c:pt idx="3958">
                  <c:v>24.7</c:v>
                </c:pt>
                <c:pt idx="3959">
                  <c:v>25.4</c:v>
                </c:pt>
                <c:pt idx="3960">
                  <c:v>25.2</c:v>
                </c:pt>
                <c:pt idx="3961">
                  <c:v>25.2</c:v>
                </c:pt>
                <c:pt idx="3962">
                  <c:v>25.6</c:v>
                </c:pt>
                <c:pt idx="3963">
                  <c:v>25.5</c:v>
                </c:pt>
                <c:pt idx="3964">
                  <c:v>25.3</c:v>
                </c:pt>
                <c:pt idx="3965">
                  <c:v>25.7</c:v>
                </c:pt>
                <c:pt idx="3966">
                  <c:v>25.9</c:v>
                </c:pt>
                <c:pt idx="3967">
                  <c:v>26.2</c:v>
                </c:pt>
                <c:pt idx="3968">
                  <c:v>26.2</c:v>
                </c:pt>
                <c:pt idx="3969">
                  <c:v>26.4</c:v>
                </c:pt>
                <c:pt idx="3970">
                  <c:v>26.5</c:v>
                </c:pt>
                <c:pt idx="3971">
                  <c:v>26.1</c:v>
                </c:pt>
                <c:pt idx="3972">
                  <c:v>26.3</c:v>
                </c:pt>
                <c:pt idx="3973">
                  <c:v>26.7</c:v>
                </c:pt>
                <c:pt idx="3974">
                  <c:v>26.8</c:v>
                </c:pt>
                <c:pt idx="3975">
                  <c:v>27.3</c:v>
                </c:pt>
                <c:pt idx="3976">
                  <c:v>27.6</c:v>
                </c:pt>
                <c:pt idx="3977">
                  <c:v>27.6</c:v>
                </c:pt>
                <c:pt idx="3978">
                  <c:v>27.6</c:v>
                </c:pt>
                <c:pt idx="3979">
                  <c:v>27.5</c:v>
                </c:pt>
                <c:pt idx="3980">
                  <c:v>27.7</c:v>
                </c:pt>
                <c:pt idx="3981">
                  <c:v>27.6</c:v>
                </c:pt>
                <c:pt idx="3982">
                  <c:v>27.4</c:v>
                </c:pt>
                <c:pt idx="3983">
                  <c:v>27.2</c:v>
                </c:pt>
                <c:pt idx="3984">
                  <c:v>27.3</c:v>
                </c:pt>
                <c:pt idx="3985">
                  <c:v>27</c:v>
                </c:pt>
                <c:pt idx="3986">
                  <c:v>27</c:v>
                </c:pt>
                <c:pt idx="3987">
                  <c:v>27</c:v>
                </c:pt>
                <c:pt idx="3988">
                  <c:v>26.8</c:v>
                </c:pt>
                <c:pt idx="3989">
                  <c:v>26.9</c:v>
                </c:pt>
                <c:pt idx="3990">
                  <c:v>26.8</c:v>
                </c:pt>
                <c:pt idx="3991">
                  <c:v>26.8</c:v>
                </c:pt>
                <c:pt idx="3992">
                  <c:v>26.6</c:v>
                </c:pt>
                <c:pt idx="3993">
                  <c:v>26.5</c:v>
                </c:pt>
                <c:pt idx="3994">
                  <c:v>26.5</c:v>
                </c:pt>
                <c:pt idx="3995">
                  <c:v>26.3</c:v>
                </c:pt>
                <c:pt idx="3996">
                  <c:v>26.4</c:v>
                </c:pt>
                <c:pt idx="3997">
                  <c:v>26.8</c:v>
                </c:pt>
                <c:pt idx="3998">
                  <c:v>26.7</c:v>
                </c:pt>
                <c:pt idx="3999">
                  <c:v>26</c:v>
                </c:pt>
                <c:pt idx="4000">
                  <c:v>25.1</c:v>
                </c:pt>
                <c:pt idx="4001">
                  <c:v>24.6</c:v>
                </c:pt>
                <c:pt idx="4002">
                  <c:v>24.9</c:v>
                </c:pt>
                <c:pt idx="4003">
                  <c:v>24.3</c:v>
                </c:pt>
                <c:pt idx="4004">
                  <c:v>24.5</c:v>
                </c:pt>
                <c:pt idx="4005">
                  <c:v>24.1</c:v>
                </c:pt>
                <c:pt idx="4006">
                  <c:v>23.9</c:v>
                </c:pt>
                <c:pt idx="4007">
                  <c:v>23.3</c:v>
                </c:pt>
                <c:pt idx="4008">
                  <c:v>23.3</c:v>
                </c:pt>
                <c:pt idx="4009">
                  <c:v>23</c:v>
                </c:pt>
                <c:pt idx="4010">
                  <c:v>22.6</c:v>
                </c:pt>
                <c:pt idx="4011">
                  <c:v>22.2</c:v>
                </c:pt>
                <c:pt idx="4012">
                  <c:v>22.1</c:v>
                </c:pt>
                <c:pt idx="4013">
                  <c:v>21.9</c:v>
                </c:pt>
                <c:pt idx="4014">
                  <c:v>21.8</c:v>
                </c:pt>
                <c:pt idx="4015">
                  <c:v>21.6</c:v>
                </c:pt>
                <c:pt idx="4016">
                  <c:v>21.6</c:v>
                </c:pt>
                <c:pt idx="4017">
                  <c:v>21.6</c:v>
                </c:pt>
                <c:pt idx="4018">
                  <c:v>21.4</c:v>
                </c:pt>
                <c:pt idx="4019">
                  <c:v>21.1</c:v>
                </c:pt>
                <c:pt idx="4020">
                  <c:v>21.3</c:v>
                </c:pt>
                <c:pt idx="4021">
                  <c:v>21.3</c:v>
                </c:pt>
                <c:pt idx="4022">
                  <c:v>21.2</c:v>
                </c:pt>
                <c:pt idx="4023">
                  <c:v>21</c:v>
                </c:pt>
                <c:pt idx="4024">
                  <c:v>21</c:v>
                </c:pt>
                <c:pt idx="4025">
                  <c:v>20.9</c:v>
                </c:pt>
                <c:pt idx="4026">
                  <c:v>20.8</c:v>
                </c:pt>
                <c:pt idx="4027">
                  <c:v>20.6</c:v>
                </c:pt>
                <c:pt idx="4028">
                  <c:v>20.4</c:v>
                </c:pt>
                <c:pt idx="4029">
                  <c:v>20.3</c:v>
                </c:pt>
                <c:pt idx="4030">
                  <c:v>20.1</c:v>
                </c:pt>
                <c:pt idx="4031">
                  <c:v>20</c:v>
                </c:pt>
                <c:pt idx="4032">
                  <c:v>19.9</c:v>
                </c:pt>
                <c:pt idx="4033">
                  <c:v>19.9</c:v>
                </c:pt>
                <c:pt idx="4034">
                  <c:v>19.9</c:v>
                </c:pt>
                <c:pt idx="4035">
                  <c:v>19.7</c:v>
                </c:pt>
                <c:pt idx="4036">
                  <c:v>19.7</c:v>
                </c:pt>
                <c:pt idx="4037">
                  <c:v>19.6</c:v>
                </c:pt>
                <c:pt idx="4038">
                  <c:v>19.6</c:v>
                </c:pt>
                <c:pt idx="4039">
                  <c:v>19.6</c:v>
                </c:pt>
                <c:pt idx="4040">
                  <c:v>19.5</c:v>
                </c:pt>
                <c:pt idx="4041">
                  <c:v>19.4</c:v>
                </c:pt>
                <c:pt idx="4042">
                  <c:v>19.6</c:v>
                </c:pt>
                <c:pt idx="4043">
                  <c:v>19.4</c:v>
                </c:pt>
                <c:pt idx="4044">
                  <c:v>19.4</c:v>
                </c:pt>
                <c:pt idx="4045">
                  <c:v>19.6</c:v>
                </c:pt>
                <c:pt idx="4046">
                  <c:v>19.3</c:v>
                </c:pt>
                <c:pt idx="4047">
                  <c:v>19.3</c:v>
                </c:pt>
                <c:pt idx="4048">
                  <c:v>19.3</c:v>
                </c:pt>
                <c:pt idx="4049">
                  <c:v>19</c:v>
                </c:pt>
                <c:pt idx="4050">
                  <c:v>19</c:v>
                </c:pt>
                <c:pt idx="4051">
                  <c:v>19.1</c:v>
                </c:pt>
                <c:pt idx="4052">
                  <c:v>18.9</c:v>
                </c:pt>
                <c:pt idx="4053">
                  <c:v>19.1</c:v>
                </c:pt>
                <c:pt idx="4054">
                  <c:v>19.2</c:v>
                </c:pt>
                <c:pt idx="4055">
                  <c:v>18.9</c:v>
                </c:pt>
                <c:pt idx="4056">
                  <c:v>18.9</c:v>
                </c:pt>
                <c:pt idx="4057">
                  <c:v>18.8</c:v>
                </c:pt>
                <c:pt idx="4058">
                  <c:v>18.9</c:v>
                </c:pt>
                <c:pt idx="4059">
                  <c:v>18.9</c:v>
                </c:pt>
                <c:pt idx="4060">
                  <c:v>18.8</c:v>
                </c:pt>
                <c:pt idx="4061">
                  <c:v>18.8</c:v>
                </c:pt>
                <c:pt idx="4062">
                  <c:v>18.8</c:v>
                </c:pt>
                <c:pt idx="4063">
                  <c:v>19</c:v>
                </c:pt>
                <c:pt idx="4064">
                  <c:v>19.2</c:v>
                </c:pt>
                <c:pt idx="4065">
                  <c:v>19.5</c:v>
                </c:pt>
                <c:pt idx="4066">
                  <c:v>19.7</c:v>
                </c:pt>
                <c:pt idx="4067">
                  <c:v>20.1</c:v>
                </c:pt>
                <c:pt idx="4068">
                  <c:v>20.5</c:v>
                </c:pt>
                <c:pt idx="4069">
                  <c:v>21.1</c:v>
                </c:pt>
                <c:pt idx="4070">
                  <c:v>21.7</c:v>
                </c:pt>
                <c:pt idx="4071">
                  <c:v>22.1</c:v>
                </c:pt>
                <c:pt idx="4072">
                  <c:v>22.7</c:v>
                </c:pt>
                <c:pt idx="4073">
                  <c:v>23.3</c:v>
                </c:pt>
                <c:pt idx="4074">
                  <c:v>23.8</c:v>
                </c:pt>
                <c:pt idx="4075">
                  <c:v>23.7</c:v>
                </c:pt>
                <c:pt idx="4076">
                  <c:v>24.3</c:v>
                </c:pt>
                <c:pt idx="4077">
                  <c:v>23.7</c:v>
                </c:pt>
                <c:pt idx="4078">
                  <c:v>24</c:v>
                </c:pt>
                <c:pt idx="4079">
                  <c:v>23.9</c:v>
                </c:pt>
                <c:pt idx="4080">
                  <c:v>23.9</c:v>
                </c:pt>
                <c:pt idx="4081">
                  <c:v>23.8</c:v>
                </c:pt>
                <c:pt idx="4082">
                  <c:v>23.8</c:v>
                </c:pt>
                <c:pt idx="4083">
                  <c:v>23.7</c:v>
                </c:pt>
                <c:pt idx="4084">
                  <c:v>24.2</c:v>
                </c:pt>
                <c:pt idx="4085">
                  <c:v>23.8</c:v>
                </c:pt>
                <c:pt idx="4086">
                  <c:v>23.8</c:v>
                </c:pt>
                <c:pt idx="4087">
                  <c:v>23.6</c:v>
                </c:pt>
                <c:pt idx="4088">
                  <c:v>24</c:v>
                </c:pt>
                <c:pt idx="4089">
                  <c:v>24.5</c:v>
                </c:pt>
                <c:pt idx="4090">
                  <c:v>24.1</c:v>
                </c:pt>
                <c:pt idx="4091">
                  <c:v>23.9</c:v>
                </c:pt>
                <c:pt idx="4092">
                  <c:v>23.9</c:v>
                </c:pt>
                <c:pt idx="4093">
                  <c:v>24.6</c:v>
                </c:pt>
                <c:pt idx="4094">
                  <c:v>24.9</c:v>
                </c:pt>
                <c:pt idx="4095">
                  <c:v>25</c:v>
                </c:pt>
                <c:pt idx="4096">
                  <c:v>24.4</c:v>
                </c:pt>
                <c:pt idx="4097">
                  <c:v>25</c:v>
                </c:pt>
                <c:pt idx="4098">
                  <c:v>24.8</c:v>
                </c:pt>
                <c:pt idx="4099">
                  <c:v>24.6</c:v>
                </c:pt>
                <c:pt idx="4100">
                  <c:v>25.1</c:v>
                </c:pt>
                <c:pt idx="4101">
                  <c:v>24.6</c:v>
                </c:pt>
                <c:pt idx="4102">
                  <c:v>24.5</c:v>
                </c:pt>
                <c:pt idx="4103">
                  <c:v>24.6</c:v>
                </c:pt>
                <c:pt idx="4104">
                  <c:v>24.8</c:v>
                </c:pt>
                <c:pt idx="4105">
                  <c:v>25.1</c:v>
                </c:pt>
                <c:pt idx="4106">
                  <c:v>25.3</c:v>
                </c:pt>
                <c:pt idx="4107">
                  <c:v>24.8</c:v>
                </c:pt>
                <c:pt idx="4108">
                  <c:v>25.1</c:v>
                </c:pt>
                <c:pt idx="4109">
                  <c:v>25.1</c:v>
                </c:pt>
                <c:pt idx="4110">
                  <c:v>25.2</c:v>
                </c:pt>
                <c:pt idx="4111">
                  <c:v>24.9</c:v>
                </c:pt>
                <c:pt idx="4112">
                  <c:v>25.3</c:v>
                </c:pt>
                <c:pt idx="4113">
                  <c:v>24.9</c:v>
                </c:pt>
                <c:pt idx="4114">
                  <c:v>25.2</c:v>
                </c:pt>
                <c:pt idx="4115">
                  <c:v>24.9</c:v>
                </c:pt>
                <c:pt idx="4116">
                  <c:v>25.2</c:v>
                </c:pt>
                <c:pt idx="4117">
                  <c:v>24.6</c:v>
                </c:pt>
                <c:pt idx="4118">
                  <c:v>24.9</c:v>
                </c:pt>
                <c:pt idx="4119">
                  <c:v>24.7</c:v>
                </c:pt>
                <c:pt idx="4120">
                  <c:v>24.5</c:v>
                </c:pt>
                <c:pt idx="4121">
                  <c:v>24.7</c:v>
                </c:pt>
                <c:pt idx="4122">
                  <c:v>24.6</c:v>
                </c:pt>
                <c:pt idx="4123">
                  <c:v>24.5</c:v>
                </c:pt>
                <c:pt idx="4124">
                  <c:v>24.6</c:v>
                </c:pt>
                <c:pt idx="4125">
                  <c:v>24.5</c:v>
                </c:pt>
                <c:pt idx="4126">
                  <c:v>24.6</c:v>
                </c:pt>
                <c:pt idx="4127">
                  <c:v>24.4</c:v>
                </c:pt>
                <c:pt idx="4128">
                  <c:v>24.5</c:v>
                </c:pt>
                <c:pt idx="4129">
                  <c:v>24.7</c:v>
                </c:pt>
                <c:pt idx="4130">
                  <c:v>24.5</c:v>
                </c:pt>
                <c:pt idx="4131">
                  <c:v>24.2</c:v>
                </c:pt>
                <c:pt idx="4132">
                  <c:v>24.3</c:v>
                </c:pt>
                <c:pt idx="4133">
                  <c:v>24.3</c:v>
                </c:pt>
                <c:pt idx="4134">
                  <c:v>24.1</c:v>
                </c:pt>
                <c:pt idx="4135">
                  <c:v>23.9</c:v>
                </c:pt>
                <c:pt idx="4136">
                  <c:v>24.2</c:v>
                </c:pt>
                <c:pt idx="4137">
                  <c:v>24.1</c:v>
                </c:pt>
                <c:pt idx="4138">
                  <c:v>23.9</c:v>
                </c:pt>
                <c:pt idx="4139">
                  <c:v>23.9</c:v>
                </c:pt>
                <c:pt idx="4140">
                  <c:v>23.8</c:v>
                </c:pt>
                <c:pt idx="4141">
                  <c:v>23.8</c:v>
                </c:pt>
                <c:pt idx="4142">
                  <c:v>23.7</c:v>
                </c:pt>
                <c:pt idx="4143">
                  <c:v>23.6</c:v>
                </c:pt>
                <c:pt idx="4144">
                  <c:v>23.5</c:v>
                </c:pt>
                <c:pt idx="4145">
                  <c:v>23.5</c:v>
                </c:pt>
                <c:pt idx="4146">
                  <c:v>23.3</c:v>
                </c:pt>
                <c:pt idx="4147">
                  <c:v>23.3</c:v>
                </c:pt>
                <c:pt idx="4148">
                  <c:v>23.1</c:v>
                </c:pt>
                <c:pt idx="4149">
                  <c:v>23.3</c:v>
                </c:pt>
                <c:pt idx="4150">
                  <c:v>23</c:v>
                </c:pt>
                <c:pt idx="4151">
                  <c:v>22.8</c:v>
                </c:pt>
                <c:pt idx="4152">
                  <c:v>22.6</c:v>
                </c:pt>
                <c:pt idx="4153">
                  <c:v>22.5</c:v>
                </c:pt>
                <c:pt idx="4154">
                  <c:v>22.4</c:v>
                </c:pt>
                <c:pt idx="4155">
                  <c:v>22.3</c:v>
                </c:pt>
                <c:pt idx="4156">
                  <c:v>22.1</c:v>
                </c:pt>
                <c:pt idx="4157">
                  <c:v>21.8</c:v>
                </c:pt>
                <c:pt idx="4158">
                  <c:v>21.8</c:v>
                </c:pt>
                <c:pt idx="4159">
                  <c:v>21.5</c:v>
                </c:pt>
                <c:pt idx="4160">
                  <c:v>21.3</c:v>
                </c:pt>
                <c:pt idx="4161">
                  <c:v>21.2</c:v>
                </c:pt>
                <c:pt idx="4162">
                  <c:v>21.2</c:v>
                </c:pt>
                <c:pt idx="4163">
                  <c:v>20.8</c:v>
                </c:pt>
                <c:pt idx="4164">
                  <c:v>20.8</c:v>
                </c:pt>
                <c:pt idx="4165">
                  <c:v>20.7</c:v>
                </c:pt>
                <c:pt idx="4166">
                  <c:v>20.8</c:v>
                </c:pt>
                <c:pt idx="4167">
                  <c:v>20.3</c:v>
                </c:pt>
                <c:pt idx="4168">
                  <c:v>20.5</c:v>
                </c:pt>
                <c:pt idx="4169">
                  <c:v>20.3</c:v>
                </c:pt>
                <c:pt idx="4170">
                  <c:v>20.2</c:v>
                </c:pt>
                <c:pt idx="4171">
                  <c:v>19.9</c:v>
                </c:pt>
                <c:pt idx="4172">
                  <c:v>19.9</c:v>
                </c:pt>
                <c:pt idx="4173">
                  <c:v>19.9</c:v>
                </c:pt>
                <c:pt idx="4174">
                  <c:v>19.8</c:v>
                </c:pt>
                <c:pt idx="4175">
                  <c:v>19.6</c:v>
                </c:pt>
                <c:pt idx="4176">
                  <c:v>19.2</c:v>
                </c:pt>
                <c:pt idx="4177">
                  <c:v>19.4</c:v>
                </c:pt>
                <c:pt idx="4178">
                  <c:v>19</c:v>
                </c:pt>
                <c:pt idx="4179">
                  <c:v>18.7</c:v>
                </c:pt>
                <c:pt idx="4180">
                  <c:v>18.8</c:v>
                </c:pt>
                <c:pt idx="4181">
                  <c:v>18.6</c:v>
                </c:pt>
                <c:pt idx="4182">
                  <c:v>18.4</c:v>
                </c:pt>
                <c:pt idx="4183">
                  <c:v>18.1</c:v>
                </c:pt>
                <c:pt idx="4184">
                  <c:v>18</c:v>
                </c:pt>
                <c:pt idx="4185">
                  <c:v>18</c:v>
                </c:pt>
                <c:pt idx="4186">
                  <c:v>18</c:v>
                </c:pt>
                <c:pt idx="4187">
                  <c:v>17.9</c:v>
                </c:pt>
                <c:pt idx="4188">
                  <c:v>18</c:v>
                </c:pt>
                <c:pt idx="4189">
                  <c:v>17.9</c:v>
                </c:pt>
                <c:pt idx="4190">
                  <c:v>18.2</c:v>
                </c:pt>
                <c:pt idx="4191">
                  <c:v>18.1</c:v>
                </c:pt>
                <c:pt idx="4192">
                  <c:v>17.8</c:v>
                </c:pt>
                <c:pt idx="4193">
                  <c:v>17.4</c:v>
                </c:pt>
                <c:pt idx="4194">
                  <c:v>17.4</c:v>
                </c:pt>
                <c:pt idx="4195">
                  <c:v>17.7</c:v>
                </c:pt>
                <c:pt idx="4196">
                  <c:v>17.5</c:v>
                </c:pt>
                <c:pt idx="4197">
                  <c:v>17.6</c:v>
                </c:pt>
                <c:pt idx="4198">
                  <c:v>17.5</c:v>
                </c:pt>
                <c:pt idx="4199">
                  <c:v>17.3</c:v>
                </c:pt>
                <c:pt idx="4200">
                  <c:v>17.6</c:v>
                </c:pt>
                <c:pt idx="4201">
                  <c:v>17.3</c:v>
                </c:pt>
                <c:pt idx="4202">
                  <c:v>17</c:v>
                </c:pt>
                <c:pt idx="4203">
                  <c:v>17.1</c:v>
                </c:pt>
                <c:pt idx="4204">
                  <c:v>16.9</c:v>
                </c:pt>
                <c:pt idx="4205">
                  <c:v>17.3</c:v>
                </c:pt>
                <c:pt idx="4206">
                  <c:v>17.7</c:v>
                </c:pt>
                <c:pt idx="4207">
                  <c:v>17.9</c:v>
                </c:pt>
                <c:pt idx="4208">
                  <c:v>18.1</c:v>
                </c:pt>
                <c:pt idx="4209">
                  <c:v>18.5</c:v>
                </c:pt>
                <c:pt idx="4210">
                  <c:v>18.7</c:v>
                </c:pt>
                <c:pt idx="4211">
                  <c:v>19.1</c:v>
                </c:pt>
                <c:pt idx="4212">
                  <c:v>19.9</c:v>
                </c:pt>
                <c:pt idx="4213">
                  <c:v>20.8</c:v>
                </c:pt>
                <c:pt idx="4214">
                  <c:v>21.4</c:v>
                </c:pt>
                <c:pt idx="4215">
                  <c:v>21.6</c:v>
                </c:pt>
                <c:pt idx="4216">
                  <c:v>22.2</c:v>
                </c:pt>
                <c:pt idx="4217">
                  <c:v>22.9</c:v>
                </c:pt>
                <c:pt idx="4218">
                  <c:v>23.3</c:v>
                </c:pt>
                <c:pt idx="4219">
                  <c:v>23.6</c:v>
                </c:pt>
                <c:pt idx="4220">
                  <c:v>24.4</c:v>
                </c:pt>
                <c:pt idx="4221">
                  <c:v>24.5</c:v>
                </c:pt>
                <c:pt idx="4222">
                  <c:v>25</c:v>
                </c:pt>
                <c:pt idx="4223">
                  <c:v>24.9</c:v>
                </c:pt>
                <c:pt idx="4224">
                  <c:v>25.2</c:v>
                </c:pt>
                <c:pt idx="4225">
                  <c:v>25.2</c:v>
                </c:pt>
                <c:pt idx="4226">
                  <c:v>25.8</c:v>
                </c:pt>
                <c:pt idx="4227">
                  <c:v>25.9</c:v>
                </c:pt>
                <c:pt idx="4228">
                  <c:v>25.8</c:v>
                </c:pt>
                <c:pt idx="4229">
                  <c:v>25.2</c:v>
                </c:pt>
                <c:pt idx="4230">
                  <c:v>25.2</c:v>
                </c:pt>
                <c:pt idx="4231">
                  <c:v>25.7</c:v>
                </c:pt>
                <c:pt idx="4232">
                  <c:v>25.7</c:v>
                </c:pt>
                <c:pt idx="4233">
                  <c:v>25.3</c:v>
                </c:pt>
                <c:pt idx="4234">
                  <c:v>25.6</c:v>
                </c:pt>
                <c:pt idx="4235">
                  <c:v>26</c:v>
                </c:pt>
                <c:pt idx="4236">
                  <c:v>25.9</c:v>
                </c:pt>
                <c:pt idx="4237">
                  <c:v>25.8</c:v>
                </c:pt>
                <c:pt idx="4238">
                  <c:v>26.2</c:v>
                </c:pt>
                <c:pt idx="4239">
                  <c:v>26.9</c:v>
                </c:pt>
                <c:pt idx="4240">
                  <c:v>26.4</c:v>
                </c:pt>
                <c:pt idx="4241">
                  <c:v>26.8</c:v>
                </c:pt>
                <c:pt idx="4242">
                  <c:v>27.2</c:v>
                </c:pt>
                <c:pt idx="4243">
                  <c:v>27.3</c:v>
                </c:pt>
                <c:pt idx="4244">
                  <c:v>27.4</c:v>
                </c:pt>
                <c:pt idx="4245">
                  <c:v>27.2</c:v>
                </c:pt>
                <c:pt idx="4246">
                  <c:v>27.1</c:v>
                </c:pt>
                <c:pt idx="4247">
                  <c:v>26.9</c:v>
                </c:pt>
                <c:pt idx="4248">
                  <c:v>27</c:v>
                </c:pt>
                <c:pt idx="4249">
                  <c:v>27.4</c:v>
                </c:pt>
                <c:pt idx="4250">
                  <c:v>27.7</c:v>
                </c:pt>
                <c:pt idx="4251">
                  <c:v>27.5</c:v>
                </c:pt>
                <c:pt idx="4252">
                  <c:v>26.7</c:v>
                </c:pt>
                <c:pt idx="4253">
                  <c:v>26.1</c:v>
                </c:pt>
                <c:pt idx="4254">
                  <c:v>25.5</c:v>
                </c:pt>
                <c:pt idx="4255">
                  <c:v>25.2</c:v>
                </c:pt>
                <c:pt idx="4256">
                  <c:v>25</c:v>
                </c:pt>
                <c:pt idx="4257">
                  <c:v>24.7</c:v>
                </c:pt>
                <c:pt idx="4258">
                  <c:v>24.5</c:v>
                </c:pt>
                <c:pt idx="4259">
                  <c:v>24.1</c:v>
                </c:pt>
                <c:pt idx="4260">
                  <c:v>23.5</c:v>
                </c:pt>
                <c:pt idx="4261">
                  <c:v>23.1</c:v>
                </c:pt>
                <c:pt idx="4262">
                  <c:v>22.9</c:v>
                </c:pt>
                <c:pt idx="4263">
                  <c:v>22.7</c:v>
                </c:pt>
                <c:pt idx="4264">
                  <c:v>22.6</c:v>
                </c:pt>
                <c:pt idx="4265">
                  <c:v>22.5</c:v>
                </c:pt>
                <c:pt idx="4266">
                  <c:v>22.2</c:v>
                </c:pt>
                <c:pt idx="4267">
                  <c:v>22.2</c:v>
                </c:pt>
                <c:pt idx="4268">
                  <c:v>22.1</c:v>
                </c:pt>
                <c:pt idx="4269">
                  <c:v>22.2</c:v>
                </c:pt>
                <c:pt idx="4270">
                  <c:v>22.1</c:v>
                </c:pt>
                <c:pt idx="4271">
                  <c:v>22.2</c:v>
                </c:pt>
                <c:pt idx="4272">
                  <c:v>22.2</c:v>
                </c:pt>
                <c:pt idx="4273">
                  <c:v>22.4</c:v>
                </c:pt>
                <c:pt idx="4274">
                  <c:v>22.5</c:v>
                </c:pt>
                <c:pt idx="4275">
                  <c:v>22.6</c:v>
                </c:pt>
                <c:pt idx="4276">
                  <c:v>22.8</c:v>
                </c:pt>
                <c:pt idx="4277">
                  <c:v>22.9</c:v>
                </c:pt>
                <c:pt idx="4278">
                  <c:v>23</c:v>
                </c:pt>
                <c:pt idx="4279">
                  <c:v>23</c:v>
                </c:pt>
                <c:pt idx="4280">
                  <c:v>23.1</c:v>
                </c:pt>
                <c:pt idx="4281">
                  <c:v>23.2</c:v>
                </c:pt>
                <c:pt idx="4282">
                  <c:v>23.2</c:v>
                </c:pt>
                <c:pt idx="4283">
                  <c:v>23.3</c:v>
                </c:pt>
                <c:pt idx="4284">
                  <c:v>23.5</c:v>
                </c:pt>
                <c:pt idx="4285">
                  <c:v>23.8</c:v>
                </c:pt>
                <c:pt idx="4286">
                  <c:v>23.8</c:v>
                </c:pt>
                <c:pt idx="4287">
                  <c:v>23.8</c:v>
                </c:pt>
                <c:pt idx="4288">
                  <c:v>23.7</c:v>
                </c:pt>
                <c:pt idx="4289">
                  <c:v>23.6</c:v>
                </c:pt>
                <c:pt idx="4290">
                  <c:v>23.6</c:v>
                </c:pt>
                <c:pt idx="4291">
                  <c:v>23.7</c:v>
                </c:pt>
                <c:pt idx="4292">
                  <c:v>23.7</c:v>
                </c:pt>
                <c:pt idx="4293">
                  <c:v>23.7</c:v>
                </c:pt>
                <c:pt idx="4294">
                  <c:v>23.7</c:v>
                </c:pt>
                <c:pt idx="4295">
                  <c:v>23.7</c:v>
                </c:pt>
                <c:pt idx="4296">
                  <c:v>23.8</c:v>
                </c:pt>
                <c:pt idx="4297">
                  <c:v>23.9</c:v>
                </c:pt>
                <c:pt idx="4298">
                  <c:v>24.1</c:v>
                </c:pt>
                <c:pt idx="4299">
                  <c:v>24.4</c:v>
                </c:pt>
                <c:pt idx="4300">
                  <c:v>24.7</c:v>
                </c:pt>
                <c:pt idx="4301">
                  <c:v>25</c:v>
                </c:pt>
                <c:pt idx="4302">
                  <c:v>25.2</c:v>
                </c:pt>
                <c:pt idx="4303">
                  <c:v>24.6</c:v>
                </c:pt>
                <c:pt idx="4304">
                  <c:v>24.2</c:v>
                </c:pt>
                <c:pt idx="4305">
                  <c:v>24</c:v>
                </c:pt>
                <c:pt idx="4306">
                  <c:v>24.1</c:v>
                </c:pt>
                <c:pt idx="4307">
                  <c:v>24.4</c:v>
                </c:pt>
                <c:pt idx="4308">
                  <c:v>24.8</c:v>
                </c:pt>
                <c:pt idx="4309">
                  <c:v>25.2</c:v>
                </c:pt>
                <c:pt idx="4310">
                  <c:v>25.5</c:v>
                </c:pt>
                <c:pt idx="4311">
                  <c:v>25.9</c:v>
                </c:pt>
                <c:pt idx="4312">
                  <c:v>25.9</c:v>
                </c:pt>
                <c:pt idx="4313">
                  <c:v>26</c:v>
                </c:pt>
                <c:pt idx="4314">
                  <c:v>26.2</c:v>
                </c:pt>
                <c:pt idx="4315">
                  <c:v>26.3</c:v>
                </c:pt>
                <c:pt idx="4316">
                  <c:v>26.3</c:v>
                </c:pt>
                <c:pt idx="4317">
                  <c:v>26.6</c:v>
                </c:pt>
                <c:pt idx="4318">
                  <c:v>26.7</c:v>
                </c:pt>
                <c:pt idx="4319">
                  <c:v>26.9</c:v>
                </c:pt>
                <c:pt idx="4320">
                  <c:v>25.9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1658037"/>
        <c:axId val="20345552"/>
      </c:lineChart>
      <c:catAx>
        <c:axId val="1658037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0345552"/>
        <c:crosses val="autoZero"/>
        <c:auto val="1"/>
        <c:lblAlgn val="ctr"/>
        <c:lblOffset val="100"/>
        <c:noMultiLvlLbl val="0"/>
      </c:catAx>
      <c:valAx>
        <c:axId val="20345552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658037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2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7月気温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7月1日0:10:00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25.3</c:v>
                </c:pt>
                <c:pt idx="2">
                  <c:v>24.8</c:v>
                </c:pt>
                <c:pt idx="3">
                  <c:v>24.3</c:v>
                </c:pt>
                <c:pt idx="4">
                  <c:v>24</c:v>
                </c:pt>
                <c:pt idx="5">
                  <c:v>24</c:v>
                </c:pt>
                <c:pt idx="6">
                  <c:v>24.1</c:v>
                </c:pt>
                <c:pt idx="7">
                  <c:v>24</c:v>
                </c:pt>
                <c:pt idx="8">
                  <c:v>23.9</c:v>
                </c:pt>
                <c:pt idx="9">
                  <c:v>23.8</c:v>
                </c:pt>
                <c:pt idx="10">
                  <c:v>23.8</c:v>
                </c:pt>
                <c:pt idx="11">
                  <c:v>23.6</c:v>
                </c:pt>
                <c:pt idx="12">
                  <c:v>23.6</c:v>
                </c:pt>
                <c:pt idx="13">
                  <c:v>23.6</c:v>
                </c:pt>
                <c:pt idx="14">
                  <c:v>23.6</c:v>
                </c:pt>
                <c:pt idx="15">
                  <c:v>23.5</c:v>
                </c:pt>
                <c:pt idx="16">
                  <c:v>23.5</c:v>
                </c:pt>
                <c:pt idx="17">
                  <c:v>23.5</c:v>
                </c:pt>
                <c:pt idx="18">
                  <c:v>23.4</c:v>
                </c:pt>
                <c:pt idx="19">
                  <c:v>23.4</c:v>
                </c:pt>
                <c:pt idx="20">
                  <c:v>23.3</c:v>
                </c:pt>
                <c:pt idx="21">
                  <c:v>23.3</c:v>
                </c:pt>
                <c:pt idx="22">
                  <c:v>23.3</c:v>
                </c:pt>
                <c:pt idx="23">
                  <c:v>23.3</c:v>
                </c:pt>
                <c:pt idx="24">
                  <c:v>23.3</c:v>
                </c:pt>
                <c:pt idx="25">
                  <c:v>23.3</c:v>
                </c:pt>
                <c:pt idx="26">
                  <c:v>23.1</c:v>
                </c:pt>
                <c:pt idx="27">
                  <c:v>23.1</c:v>
                </c:pt>
                <c:pt idx="28">
                  <c:v>22.9</c:v>
                </c:pt>
                <c:pt idx="29">
                  <c:v>22.8</c:v>
                </c:pt>
                <c:pt idx="30">
                  <c:v>22.8</c:v>
                </c:pt>
                <c:pt idx="31">
                  <c:v>22.7</c:v>
                </c:pt>
                <c:pt idx="32">
                  <c:v>22.5</c:v>
                </c:pt>
                <c:pt idx="33">
                  <c:v>22.5</c:v>
                </c:pt>
                <c:pt idx="34">
                  <c:v>22.2</c:v>
                </c:pt>
                <c:pt idx="35">
                  <c:v>22.2</c:v>
                </c:pt>
                <c:pt idx="36">
                  <c:v>22.1</c:v>
                </c:pt>
                <c:pt idx="37">
                  <c:v>22.1</c:v>
                </c:pt>
                <c:pt idx="38">
                  <c:v>21.9</c:v>
                </c:pt>
                <c:pt idx="39">
                  <c:v>21.8</c:v>
                </c:pt>
                <c:pt idx="40">
                  <c:v>21.8</c:v>
                </c:pt>
                <c:pt idx="41">
                  <c:v>21.8</c:v>
                </c:pt>
                <c:pt idx="42">
                  <c:v>21.7</c:v>
                </c:pt>
                <c:pt idx="43">
                  <c:v>21.5</c:v>
                </c:pt>
                <c:pt idx="44">
                  <c:v>21.6</c:v>
                </c:pt>
                <c:pt idx="45">
                  <c:v>21.7</c:v>
                </c:pt>
                <c:pt idx="46">
                  <c:v>21.5</c:v>
                </c:pt>
                <c:pt idx="47">
                  <c:v>21.6</c:v>
                </c:pt>
                <c:pt idx="48">
                  <c:v>21.8</c:v>
                </c:pt>
                <c:pt idx="49">
                  <c:v>21.6</c:v>
                </c:pt>
                <c:pt idx="50">
                  <c:v>21.7</c:v>
                </c:pt>
                <c:pt idx="51">
                  <c:v>21.9</c:v>
                </c:pt>
                <c:pt idx="52">
                  <c:v>21.8</c:v>
                </c:pt>
                <c:pt idx="53">
                  <c:v>21.9</c:v>
                </c:pt>
                <c:pt idx="54">
                  <c:v>21.8</c:v>
                </c:pt>
                <c:pt idx="55">
                  <c:v>21.8</c:v>
                </c:pt>
                <c:pt idx="56">
                  <c:v>21.9</c:v>
                </c:pt>
                <c:pt idx="57">
                  <c:v>21.8</c:v>
                </c:pt>
                <c:pt idx="58">
                  <c:v>21.8</c:v>
                </c:pt>
                <c:pt idx="59">
                  <c:v>21.7</c:v>
                </c:pt>
                <c:pt idx="60">
                  <c:v>21.6</c:v>
                </c:pt>
                <c:pt idx="61">
                  <c:v>21.4</c:v>
                </c:pt>
                <c:pt idx="62">
                  <c:v>21.4</c:v>
                </c:pt>
                <c:pt idx="63">
                  <c:v>21.4</c:v>
                </c:pt>
                <c:pt idx="64">
                  <c:v>21.5</c:v>
                </c:pt>
                <c:pt idx="65">
                  <c:v>21.5</c:v>
                </c:pt>
                <c:pt idx="66">
                  <c:v>21.6</c:v>
                </c:pt>
                <c:pt idx="67">
                  <c:v>21.5</c:v>
                </c:pt>
                <c:pt idx="68">
                  <c:v>21.7</c:v>
                </c:pt>
                <c:pt idx="69">
                  <c:v>21.8</c:v>
                </c:pt>
                <c:pt idx="70">
                  <c:v>21.7</c:v>
                </c:pt>
                <c:pt idx="71">
                  <c:v>21.7</c:v>
                </c:pt>
                <c:pt idx="72">
                  <c:v>21.6</c:v>
                </c:pt>
                <c:pt idx="73">
                  <c:v>21.8</c:v>
                </c:pt>
                <c:pt idx="74">
                  <c:v>22</c:v>
                </c:pt>
                <c:pt idx="75">
                  <c:v>21.7</c:v>
                </c:pt>
                <c:pt idx="76">
                  <c:v>22.2</c:v>
                </c:pt>
                <c:pt idx="77">
                  <c:v>22.2</c:v>
                </c:pt>
                <c:pt idx="78">
                  <c:v>22.3</c:v>
                </c:pt>
                <c:pt idx="79">
                  <c:v>22</c:v>
                </c:pt>
                <c:pt idx="80">
                  <c:v>21.8</c:v>
                </c:pt>
                <c:pt idx="81">
                  <c:v>21.8</c:v>
                </c:pt>
                <c:pt idx="82">
                  <c:v>22</c:v>
                </c:pt>
                <c:pt idx="83">
                  <c:v>21.8</c:v>
                </c:pt>
                <c:pt idx="84">
                  <c:v>21.6</c:v>
                </c:pt>
                <c:pt idx="85">
                  <c:v>21.7</c:v>
                </c:pt>
                <c:pt idx="86">
                  <c:v>21.6</c:v>
                </c:pt>
                <c:pt idx="87">
                  <c:v>21.5</c:v>
                </c:pt>
                <c:pt idx="88">
                  <c:v>21.7</c:v>
                </c:pt>
                <c:pt idx="89">
                  <c:v>21.6</c:v>
                </c:pt>
                <c:pt idx="90">
                  <c:v>21.5</c:v>
                </c:pt>
                <c:pt idx="91">
                  <c:v>21.7</c:v>
                </c:pt>
                <c:pt idx="92">
                  <c:v>21.7</c:v>
                </c:pt>
                <c:pt idx="93">
                  <c:v>21.8</c:v>
                </c:pt>
                <c:pt idx="94">
                  <c:v>21.7</c:v>
                </c:pt>
                <c:pt idx="95">
                  <c:v>21.6</c:v>
                </c:pt>
                <c:pt idx="96">
                  <c:v>21.6</c:v>
                </c:pt>
                <c:pt idx="97">
                  <c:v>21.6</c:v>
                </c:pt>
                <c:pt idx="98">
                  <c:v>21.5</c:v>
                </c:pt>
                <c:pt idx="99">
                  <c:v>21.5</c:v>
                </c:pt>
                <c:pt idx="100">
                  <c:v>21.6</c:v>
                </c:pt>
                <c:pt idx="101">
                  <c:v>21.8</c:v>
                </c:pt>
                <c:pt idx="102">
                  <c:v>21.7</c:v>
                </c:pt>
                <c:pt idx="103">
                  <c:v>21.4</c:v>
                </c:pt>
                <c:pt idx="104">
                  <c:v>21.6</c:v>
                </c:pt>
                <c:pt idx="105">
                  <c:v>21.4</c:v>
                </c:pt>
                <c:pt idx="106">
                  <c:v>21.3</c:v>
                </c:pt>
                <c:pt idx="107">
                  <c:v>21.4</c:v>
                </c:pt>
                <c:pt idx="108">
                  <c:v>21.4</c:v>
                </c:pt>
                <c:pt idx="109">
                  <c:v>21.3</c:v>
                </c:pt>
                <c:pt idx="110">
                  <c:v>21.3</c:v>
                </c:pt>
                <c:pt idx="111">
                  <c:v>21.3</c:v>
                </c:pt>
                <c:pt idx="112">
                  <c:v>20.8</c:v>
                </c:pt>
                <c:pt idx="113">
                  <c:v>20.6</c:v>
                </c:pt>
                <c:pt idx="114">
                  <c:v>20.8</c:v>
                </c:pt>
                <c:pt idx="115">
                  <c:v>20.8</c:v>
                </c:pt>
                <c:pt idx="116">
                  <c:v>20.7</c:v>
                </c:pt>
                <c:pt idx="117">
                  <c:v>21</c:v>
                </c:pt>
                <c:pt idx="118">
                  <c:v>20.7</c:v>
                </c:pt>
                <c:pt idx="119">
                  <c:v>20.4</c:v>
                </c:pt>
                <c:pt idx="120">
                  <c:v>20.3</c:v>
                </c:pt>
                <c:pt idx="121">
                  <c:v>20.2</c:v>
                </c:pt>
                <c:pt idx="122">
                  <c:v>20.2</c:v>
                </c:pt>
                <c:pt idx="123">
                  <c:v>20.1</c:v>
                </c:pt>
                <c:pt idx="124">
                  <c:v>20</c:v>
                </c:pt>
                <c:pt idx="125">
                  <c:v>19.8</c:v>
                </c:pt>
                <c:pt idx="126">
                  <c:v>19.5</c:v>
                </c:pt>
                <c:pt idx="127">
                  <c:v>19.4</c:v>
                </c:pt>
                <c:pt idx="128">
                  <c:v>19.4</c:v>
                </c:pt>
                <c:pt idx="129">
                  <c:v>19.4</c:v>
                </c:pt>
                <c:pt idx="130">
                  <c:v>19.2</c:v>
                </c:pt>
                <c:pt idx="131">
                  <c:v>19.3</c:v>
                </c:pt>
                <c:pt idx="132">
                  <c:v>19.3</c:v>
                </c:pt>
                <c:pt idx="133">
                  <c:v>19.3</c:v>
                </c:pt>
                <c:pt idx="134">
                  <c:v>19.1</c:v>
                </c:pt>
                <c:pt idx="135">
                  <c:v>19.1</c:v>
                </c:pt>
                <c:pt idx="136">
                  <c:v>19</c:v>
                </c:pt>
                <c:pt idx="137">
                  <c:v>19</c:v>
                </c:pt>
                <c:pt idx="138">
                  <c:v>19</c:v>
                </c:pt>
                <c:pt idx="139">
                  <c:v>18.9</c:v>
                </c:pt>
                <c:pt idx="140">
                  <c:v>19</c:v>
                </c:pt>
                <c:pt idx="141">
                  <c:v>19.1</c:v>
                </c:pt>
                <c:pt idx="142">
                  <c:v>19</c:v>
                </c:pt>
                <c:pt idx="143">
                  <c:v>19</c:v>
                </c:pt>
                <c:pt idx="144">
                  <c:v>19</c:v>
                </c:pt>
                <c:pt idx="145">
                  <c:v>18.9</c:v>
                </c:pt>
                <c:pt idx="146">
                  <c:v>18.9</c:v>
                </c:pt>
                <c:pt idx="147">
                  <c:v>18.9</c:v>
                </c:pt>
                <c:pt idx="148">
                  <c:v>19</c:v>
                </c:pt>
                <c:pt idx="149">
                  <c:v>18.9</c:v>
                </c:pt>
                <c:pt idx="150">
                  <c:v>19</c:v>
                </c:pt>
                <c:pt idx="151">
                  <c:v>19</c:v>
                </c:pt>
                <c:pt idx="152">
                  <c:v>19</c:v>
                </c:pt>
                <c:pt idx="153">
                  <c:v>19</c:v>
                </c:pt>
                <c:pt idx="154">
                  <c:v>19</c:v>
                </c:pt>
                <c:pt idx="155">
                  <c:v>18.9</c:v>
                </c:pt>
                <c:pt idx="156">
                  <c:v>18.9</c:v>
                </c:pt>
                <c:pt idx="157">
                  <c:v>19</c:v>
                </c:pt>
                <c:pt idx="158">
                  <c:v>18.9</c:v>
                </c:pt>
                <c:pt idx="159">
                  <c:v>18.9</c:v>
                </c:pt>
                <c:pt idx="160">
                  <c:v>18.9</c:v>
                </c:pt>
                <c:pt idx="161">
                  <c:v>19.4</c:v>
                </c:pt>
                <c:pt idx="162">
                  <c:v>19.7</c:v>
                </c:pt>
                <c:pt idx="163">
                  <c:v>19.8</c:v>
                </c:pt>
                <c:pt idx="164">
                  <c:v>19.8</c:v>
                </c:pt>
                <c:pt idx="165">
                  <c:v>19.9</c:v>
                </c:pt>
                <c:pt idx="166">
                  <c:v>19.7</c:v>
                </c:pt>
                <c:pt idx="167">
                  <c:v>19.7</c:v>
                </c:pt>
                <c:pt idx="168">
                  <c:v>19.9</c:v>
                </c:pt>
                <c:pt idx="169">
                  <c:v>19.9</c:v>
                </c:pt>
                <c:pt idx="170">
                  <c:v>20</c:v>
                </c:pt>
                <c:pt idx="171">
                  <c:v>19.9</c:v>
                </c:pt>
                <c:pt idx="172">
                  <c:v>19.9</c:v>
                </c:pt>
                <c:pt idx="173">
                  <c:v>19.9</c:v>
                </c:pt>
                <c:pt idx="174">
                  <c:v>19.9</c:v>
                </c:pt>
                <c:pt idx="175">
                  <c:v>20</c:v>
                </c:pt>
                <c:pt idx="176">
                  <c:v>20</c:v>
                </c:pt>
                <c:pt idx="177">
                  <c:v>20</c:v>
                </c:pt>
                <c:pt idx="178">
                  <c:v>20</c:v>
                </c:pt>
                <c:pt idx="179">
                  <c:v>20.2</c:v>
                </c:pt>
                <c:pt idx="180">
                  <c:v>20.1</c:v>
                </c:pt>
                <c:pt idx="181">
                  <c:v>20.1</c:v>
                </c:pt>
                <c:pt idx="182">
                  <c:v>19.7</c:v>
                </c:pt>
                <c:pt idx="183">
                  <c:v>20.5</c:v>
                </c:pt>
                <c:pt idx="184">
                  <c:v>20.7</c:v>
                </c:pt>
                <c:pt idx="185">
                  <c:v>20.2</c:v>
                </c:pt>
                <c:pt idx="186">
                  <c:v>20.2</c:v>
                </c:pt>
                <c:pt idx="187">
                  <c:v>20.6</c:v>
                </c:pt>
                <c:pt idx="188">
                  <c:v>20.6</c:v>
                </c:pt>
                <c:pt idx="189">
                  <c:v>20.4</c:v>
                </c:pt>
                <c:pt idx="190">
                  <c:v>20.6</c:v>
                </c:pt>
                <c:pt idx="191">
                  <c:v>20.6</c:v>
                </c:pt>
                <c:pt idx="192">
                  <c:v>20.5</c:v>
                </c:pt>
                <c:pt idx="193">
                  <c:v>20.8</c:v>
                </c:pt>
                <c:pt idx="194">
                  <c:v>20.8</c:v>
                </c:pt>
                <c:pt idx="195">
                  <c:v>20.9</c:v>
                </c:pt>
                <c:pt idx="196">
                  <c:v>20.7</c:v>
                </c:pt>
                <c:pt idx="197">
                  <c:v>20.8</c:v>
                </c:pt>
                <c:pt idx="198">
                  <c:v>21.1</c:v>
                </c:pt>
                <c:pt idx="199">
                  <c:v>21.5</c:v>
                </c:pt>
                <c:pt idx="200">
                  <c:v>21</c:v>
                </c:pt>
                <c:pt idx="201">
                  <c:v>21.4</c:v>
                </c:pt>
                <c:pt idx="202">
                  <c:v>21.5</c:v>
                </c:pt>
                <c:pt idx="203">
                  <c:v>21.9</c:v>
                </c:pt>
                <c:pt idx="204">
                  <c:v>21.9</c:v>
                </c:pt>
                <c:pt idx="205">
                  <c:v>21.6</c:v>
                </c:pt>
                <c:pt idx="206">
                  <c:v>21.6</c:v>
                </c:pt>
                <c:pt idx="207">
                  <c:v>21.4</c:v>
                </c:pt>
                <c:pt idx="208">
                  <c:v>22.1</c:v>
                </c:pt>
                <c:pt idx="209">
                  <c:v>21.9</c:v>
                </c:pt>
                <c:pt idx="210">
                  <c:v>22.4</c:v>
                </c:pt>
                <c:pt idx="211">
                  <c:v>21.8</c:v>
                </c:pt>
                <c:pt idx="212">
                  <c:v>22.3</c:v>
                </c:pt>
                <c:pt idx="213">
                  <c:v>22</c:v>
                </c:pt>
                <c:pt idx="214">
                  <c:v>22</c:v>
                </c:pt>
                <c:pt idx="215">
                  <c:v>22</c:v>
                </c:pt>
                <c:pt idx="216">
                  <c:v>22.3</c:v>
                </c:pt>
                <c:pt idx="217">
                  <c:v>22.4</c:v>
                </c:pt>
                <c:pt idx="218">
                  <c:v>22.5</c:v>
                </c:pt>
                <c:pt idx="219">
                  <c:v>22.2</c:v>
                </c:pt>
                <c:pt idx="220">
                  <c:v>22.3</c:v>
                </c:pt>
                <c:pt idx="221">
                  <c:v>22.1</c:v>
                </c:pt>
                <c:pt idx="222">
                  <c:v>21.9</c:v>
                </c:pt>
                <c:pt idx="223">
                  <c:v>22.2</c:v>
                </c:pt>
                <c:pt idx="224">
                  <c:v>22.5</c:v>
                </c:pt>
                <c:pt idx="225">
                  <c:v>22.4</c:v>
                </c:pt>
                <c:pt idx="226">
                  <c:v>22.5</c:v>
                </c:pt>
                <c:pt idx="227">
                  <c:v>22.4</c:v>
                </c:pt>
                <c:pt idx="228">
                  <c:v>22.5</c:v>
                </c:pt>
                <c:pt idx="229">
                  <c:v>23</c:v>
                </c:pt>
                <c:pt idx="230">
                  <c:v>22.3</c:v>
                </c:pt>
                <c:pt idx="231">
                  <c:v>22.2</c:v>
                </c:pt>
                <c:pt idx="232">
                  <c:v>22.7</c:v>
                </c:pt>
                <c:pt idx="233">
                  <c:v>22.4</c:v>
                </c:pt>
                <c:pt idx="234">
                  <c:v>22.1</c:v>
                </c:pt>
                <c:pt idx="235">
                  <c:v>22.1</c:v>
                </c:pt>
                <c:pt idx="236">
                  <c:v>22.8</c:v>
                </c:pt>
                <c:pt idx="237">
                  <c:v>22.5</c:v>
                </c:pt>
                <c:pt idx="238">
                  <c:v>22.1</c:v>
                </c:pt>
                <c:pt idx="239">
                  <c:v>21.7</c:v>
                </c:pt>
                <c:pt idx="240">
                  <c:v>21.9</c:v>
                </c:pt>
                <c:pt idx="241">
                  <c:v>21.8</c:v>
                </c:pt>
                <c:pt idx="242">
                  <c:v>21.8</c:v>
                </c:pt>
                <c:pt idx="243">
                  <c:v>21.6</c:v>
                </c:pt>
                <c:pt idx="244">
                  <c:v>22</c:v>
                </c:pt>
                <c:pt idx="245">
                  <c:v>21.8</c:v>
                </c:pt>
                <c:pt idx="246">
                  <c:v>21.7</c:v>
                </c:pt>
                <c:pt idx="247">
                  <c:v>21.7</c:v>
                </c:pt>
                <c:pt idx="248">
                  <c:v>21.6</c:v>
                </c:pt>
                <c:pt idx="249">
                  <c:v>21.8</c:v>
                </c:pt>
                <c:pt idx="250">
                  <c:v>21.6</c:v>
                </c:pt>
                <c:pt idx="251">
                  <c:v>21.6</c:v>
                </c:pt>
                <c:pt idx="252">
                  <c:v>21.5</c:v>
                </c:pt>
                <c:pt idx="253">
                  <c:v>21.5</c:v>
                </c:pt>
                <c:pt idx="254">
                  <c:v>21.4</c:v>
                </c:pt>
                <c:pt idx="255">
                  <c:v>21.4</c:v>
                </c:pt>
                <c:pt idx="256">
                  <c:v>21.2</c:v>
                </c:pt>
                <c:pt idx="257">
                  <c:v>21.3</c:v>
                </c:pt>
                <c:pt idx="258">
                  <c:v>21.2</c:v>
                </c:pt>
                <c:pt idx="259">
                  <c:v>21.3</c:v>
                </c:pt>
                <c:pt idx="260">
                  <c:v>21.3</c:v>
                </c:pt>
                <c:pt idx="261">
                  <c:v>21.3</c:v>
                </c:pt>
                <c:pt idx="262">
                  <c:v>21.2</c:v>
                </c:pt>
                <c:pt idx="263">
                  <c:v>20.4</c:v>
                </c:pt>
                <c:pt idx="264">
                  <c:v>20.1</c:v>
                </c:pt>
                <c:pt idx="265">
                  <c:v>19.8</c:v>
                </c:pt>
                <c:pt idx="266">
                  <c:v>19.7</c:v>
                </c:pt>
                <c:pt idx="267">
                  <c:v>19.5</c:v>
                </c:pt>
                <c:pt idx="268">
                  <c:v>19.4</c:v>
                </c:pt>
                <c:pt idx="269">
                  <c:v>19.1</c:v>
                </c:pt>
                <c:pt idx="270">
                  <c:v>18.9</c:v>
                </c:pt>
                <c:pt idx="271">
                  <c:v>18.7</c:v>
                </c:pt>
                <c:pt idx="272">
                  <c:v>18.4</c:v>
                </c:pt>
                <c:pt idx="273">
                  <c:v>18.1</c:v>
                </c:pt>
                <c:pt idx="274">
                  <c:v>18.2</c:v>
                </c:pt>
                <c:pt idx="275">
                  <c:v>18.2</c:v>
                </c:pt>
                <c:pt idx="276">
                  <c:v>18.2</c:v>
                </c:pt>
                <c:pt idx="277">
                  <c:v>18.1</c:v>
                </c:pt>
                <c:pt idx="278">
                  <c:v>17.7</c:v>
                </c:pt>
                <c:pt idx="279">
                  <c:v>17.5</c:v>
                </c:pt>
                <c:pt idx="280">
                  <c:v>17.1</c:v>
                </c:pt>
                <c:pt idx="281">
                  <c:v>17.1</c:v>
                </c:pt>
                <c:pt idx="282">
                  <c:v>17</c:v>
                </c:pt>
                <c:pt idx="283">
                  <c:v>17</c:v>
                </c:pt>
                <c:pt idx="284">
                  <c:v>17</c:v>
                </c:pt>
                <c:pt idx="285">
                  <c:v>16.8</c:v>
                </c:pt>
                <c:pt idx="286">
                  <c:v>16.8</c:v>
                </c:pt>
                <c:pt idx="287">
                  <c:v>16.8</c:v>
                </c:pt>
                <c:pt idx="288">
                  <c:v>16.8</c:v>
                </c:pt>
                <c:pt idx="289">
                  <c:v>16.7</c:v>
                </c:pt>
                <c:pt idx="290">
                  <c:v>16.6</c:v>
                </c:pt>
                <c:pt idx="291">
                  <c:v>16.5</c:v>
                </c:pt>
                <c:pt idx="292">
                  <c:v>16.7</c:v>
                </c:pt>
                <c:pt idx="293">
                  <c:v>16.5</c:v>
                </c:pt>
                <c:pt idx="294">
                  <c:v>16.4</c:v>
                </c:pt>
                <c:pt idx="295">
                  <c:v>16.1</c:v>
                </c:pt>
                <c:pt idx="296">
                  <c:v>16.1</c:v>
                </c:pt>
                <c:pt idx="297">
                  <c:v>16.1</c:v>
                </c:pt>
                <c:pt idx="298">
                  <c:v>16</c:v>
                </c:pt>
                <c:pt idx="299">
                  <c:v>16.1</c:v>
                </c:pt>
                <c:pt idx="300">
                  <c:v>15.8</c:v>
                </c:pt>
                <c:pt idx="301">
                  <c:v>15.9</c:v>
                </c:pt>
                <c:pt idx="302">
                  <c:v>15.9</c:v>
                </c:pt>
                <c:pt idx="303">
                  <c:v>15.9</c:v>
                </c:pt>
                <c:pt idx="304">
                  <c:v>15.9</c:v>
                </c:pt>
                <c:pt idx="305">
                  <c:v>15.8</c:v>
                </c:pt>
                <c:pt idx="306">
                  <c:v>15.9</c:v>
                </c:pt>
                <c:pt idx="307">
                  <c:v>16.1</c:v>
                </c:pt>
                <c:pt idx="308">
                  <c:v>16.1</c:v>
                </c:pt>
                <c:pt idx="309">
                  <c:v>16.1</c:v>
                </c:pt>
                <c:pt idx="310">
                  <c:v>16.1</c:v>
                </c:pt>
                <c:pt idx="311">
                  <c:v>16.3</c:v>
                </c:pt>
                <c:pt idx="312">
                  <c:v>16.4</c:v>
                </c:pt>
                <c:pt idx="313">
                  <c:v>16.4</c:v>
                </c:pt>
                <c:pt idx="314">
                  <c:v>16.3</c:v>
                </c:pt>
                <c:pt idx="315">
                  <c:v>16.4</c:v>
                </c:pt>
                <c:pt idx="316">
                  <c:v>16.3</c:v>
                </c:pt>
                <c:pt idx="317">
                  <c:v>16.5</c:v>
                </c:pt>
                <c:pt idx="318">
                  <c:v>16.4</c:v>
                </c:pt>
                <c:pt idx="319">
                  <c:v>16.4</c:v>
                </c:pt>
                <c:pt idx="320">
                  <c:v>16.7</c:v>
                </c:pt>
                <c:pt idx="321">
                  <c:v>17</c:v>
                </c:pt>
                <c:pt idx="322">
                  <c:v>17.5</c:v>
                </c:pt>
                <c:pt idx="323">
                  <c:v>18.3</c:v>
                </c:pt>
                <c:pt idx="324">
                  <c:v>19</c:v>
                </c:pt>
                <c:pt idx="325">
                  <c:v>19.5</c:v>
                </c:pt>
                <c:pt idx="326">
                  <c:v>20.5</c:v>
                </c:pt>
                <c:pt idx="327">
                  <c:v>21</c:v>
                </c:pt>
                <c:pt idx="328">
                  <c:v>20.8</c:v>
                </c:pt>
                <c:pt idx="329">
                  <c:v>20.7</c:v>
                </c:pt>
                <c:pt idx="330">
                  <c:v>20.9</c:v>
                </c:pt>
                <c:pt idx="331">
                  <c:v>21.4</c:v>
                </c:pt>
                <c:pt idx="332">
                  <c:v>22</c:v>
                </c:pt>
                <c:pt idx="333">
                  <c:v>21.9</c:v>
                </c:pt>
                <c:pt idx="334">
                  <c:v>22</c:v>
                </c:pt>
                <c:pt idx="335">
                  <c:v>21.9</c:v>
                </c:pt>
                <c:pt idx="336">
                  <c:v>22.5</c:v>
                </c:pt>
                <c:pt idx="337">
                  <c:v>21.9</c:v>
                </c:pt>
                <c:pt idx="338">
                  <c:v>22.1</c:v>
                </c:pt>
                <c:pt idx="339">
                  <c:v>22.3</c:v>
                </c:pt>
                <c:pt idx="340">
                  <c:v>22.7</c:v>
                </c:pt>
                <c:pt idx="341">
                  <c:v>23</c:v>
                </c:pt>
                <c:pt idx="342">
                  <c:v>22.9</c:v>
                </c:pt>
                <c:pt idx="343">
                  <c:v>22.9</c:v>
                </c:pt>
                <c:pt idx="344">
                  <c:v>23</c:v>
                </c:pt>
                <c:pt idx="345">
                  <c:v>23</c:v>
                </c:pt>
                <c:pt idx="346">
                  <c:v>23.2</c:v>
                </c:pt>
                <c:pt idx="347">
                  <c:v>24</c:v>
                </c:pt>
                <c:pt idx="348">
                  <c:v>24.2</c:v>
                </c:pt>
                <c:pt idx="349">
                  <c:v>24.1</c:v>
                </c:pt>
                <c:pt idx="350">
                  <c:v>23.6</c:v>
                </c:pt>
                <c:pt idx="351">
                  <c:v>23.5</c:v>
                </c:pt>
                <c:pt idx="352">
                  <c:v>23.7</c:v>
                </c:pt>
                <c:pt idx="353">
                  <c:v>23.7</c:v>
                </c:pt>
                <c:pt idx="354">
                  <c:v>23.5</c:v>
                </c:pt>
                <c:pt idx="355">
                  <c:v>23.5</c:v>
                </c:pt>
                <c:pt idx="356">
                  <c:v>23.7</c:v>
                </c:pt>
                <c:pt idx="357">
                  <c:v>23.5</c:v>
                </c:pt>
                <c:pt idx="358">
                  <c:v>23.5</c:v>
                </c:pt>
                <c:pt idx="359">
                  <c:v>23.3</c:v>
                </c:pt>
                <c:pt idx="360">
                  <c:v>23.6</c:v>
                </c:pt>
                <c:pt idx="361">
                  <c:v>23.5</c:v>
                </c:pt>
                <c:pt idx="362">
                  <c:v>23.7</c:v>
                </c:pt>
                <c:pt idx="363">
                  <c:v>23.7</c:v>
                </c:pt>
                <c:pt idx="364">
                  <c:v>23.6</c:v>
                </c:pt>
                <c:pt idx="365">
                  <c:v>23.5</c:v>
                </c:pt>
                <c:pt idx="366">
                  <c:v>23.6</c:v>
                </c:pt>
                <c:pt idx="367">
                  <c:v>23.1</c:v>
                </c:pt>
                <c:pt idx="368">
                  <c:v>23</c:v>
                </c:pt>
                <c:pt idx="369">
                  <c:v>22.7</c:v>
                </c:pt>
                <c:pt idx="370">
                  <c:v>22.8</c:v>
                </c:pt>
                <c:pt idx="371">
                  <c:v>22.6</c:v>
                </c:pt>
                <c:pt idx="372">
                  <c:v>22.4</c:v>
                </c:pt>
                <c:pt idx="373">
                  <c:v>22.3</c:v>
                </c:pt>
                <c:pt idx="374">
                  <c:v>21.9</c:v>
                </c:pt>
                <c:pt idx="375">
                  <c:v>22.1</c:v>
                </c:pt>
                <c:pt idx="376">
                  <c:v>22</c:v>
                </c:pt>
                <c:pt idx="377">
                  <c:v>22.3</c:v>
                </c:pt>
                <c:pt idx="378">
                  <c:v>22.1</c:v>
                </c:pt>
                <c:pt idx="379">
                  <c:v>22.2</c:v>
                </c:pt>
                <c:pt idx="380">
                  <c:v>22</c:v>
                </c:pt>
                <c:pt idx="381">
                  <c:v>22.1</c:v>
                </c:pt>
                <c:pt idx="382">
                  <c:v>22.1</c:v>
                </c:pt>
                <c:pt idx="383">
                  <c:v>22.2</c:v>
                </c:pt>
                <c:pt idx="384">
                  <c:v>22.2</c:v>
                </c:pt>
                <c:pt idx="385">
                  <c:v>22</c:v>
                </c:pt>
                <c:pt idx="386">
                  <c:v>21.9</c:v>
                </c:pt>
                <c:pt idx="387">
                  <c:v>21.8</c:v>
                </c:pt>
                <c:pt idx="388">
                  <c:v>21.9</c:v>
                </c:pt>
                <c:pt idx="389">
                  <c:v>21.8</c:v>
                </c:pt>
                <c:pt idx="390">
                  <c:v>21.8</c:v>
                </c:pt>
                <c:pt idx="391">
                  <c:v>22</c:v>
                </c:pt>
                <c:pt idx="392">
                  <c:v>22.4</c:v>
                </c:pt>
                <c:pt idx="393">
                  <c:v>23.9</c:v>
                </c:pt>
                <c:pt idx="394">
                  <c:v>23.9</c:v>
                </c:pt>
                <c:pt idx="395">
                  <c:v>23.9</c:v>
                </c:pt>
                <c:pt idx="396">
                  <c:v>23.8</c:v>
                </c:pt>
                <c:pt idx="397">
                  <c:v>23.8</c:v>
                </c:pt>
                <c:pt idx="398">
                  <c:v>23.8</c:v>
                </c:pt>
                <c:pt idx="399">
                  <c:v>23.7</c:v>
                </c:pt>
                <c:pt idx="400">
                  <c:v>23.7</c:v>
                </c:pt>
                <c:pt idx="401">
                  <c:v>23.7</c:v>
                </c:pt>
                <c:pt idx="402">
                  <c:v>23.7</c:v>
                </c:pt>
                <c:pt idx="403">
                  <c:v>23.7</c:v>
                </c:pt>
                <c:pt idx="404">
                  <c:v>23.7</c:v>
                </c:pt>
                <c:pt idx="405">
                  <c:v>23.7</c:v>
                </c:pt>
                <c:pt idx="406">
                  <c:v>23.6</c:v>
                </c:pt>
                <c:pt idx="407">
                  <c:v>23.6</c:v>
                </c:pt>
                <c:pt idx="408">
                  <c:v>23.5</c:v>
                </c:pt>
                <c:pt idx="409">
                  <c:v>23.5</c:v>
                </c:pt>
                <c:pt idx="410">
                  <c:v>23.4</c:v>
                </c:pt>
                <c:pt idx="411">
                  <c:v>23.4</c:v>
                </c:pt>
                <c:pt idx="412">
                  <c:v>23.4</c:v>
                </c:pt>
                <c:pt idx="413">
                  <c:v>23.4</c:v>
                </c:pt>
                <c:pt idx="414">
                  <c:v>23.3</c:v>
                </c:pt>
                <c:pt idx="415">
                  <c:v>23.3</c:v>
                </c:pt>
                <c:pt idx="416">
                  <c:v>23.3</c:v>
                </c:pt>
                <c:pt idx="417">
                  <c:v>23.2</c:v>
                </c:pt>
                <c:pt idx="418">
                  <c:v>23.2</c:v>
                </c:pt>
                <c:pt idx="419">
                  <c:v>23.1</c:v>
                </c:pt>
                <c:pt idx="420">
                  <c:v>23.1</c:v>
                </c:pt>
                <c:pt idx="421">
                  <c:v>23.1</c:v>
                </c:pt>
                <c:pt idx="422">
                  <c:v>23.1</c:v>
                </c:pt>
                <c:pt idx="423">
                  <c:v>23.1</c:v>
                </c:pt>
                <c:pt idx="424">
                  <c:v>23</c:v>
                </c:pt>
                <c:pt idx="425">
                  <c:v>23</c:v>
                </c:pt>
                <c:pt idx="426">
                  <c:v>23</c:v>
                </c:pt>
                <c:pt idx="427">
                  <c:v>23</c:v>
                </c:pt>
                <c:pt idx="428">
                  <c:v>22.9</c:v>
                </c:pt>
                <c:pt idx="429">
                  <c:v>22.9</c:v>
                </c:pt>
                <c:pt idx="430">
                  <c:v>22.8</c:v>
                </c:pt>
                <c:pt idx="431">
                  <c:v>22.8</c:v>
                </c:pt>
                <c:pt idx="432">
                  <c:v>22.8</c:v>
                </c:pt>
                <c:pt idx="433">
                  <c:v>22.7</c:v>
                </c:pt>
                <c:pt idx="434">
                  <c:v>22.6</c:v>
                </c:pt>
                <c:pt idx="435">
                  <c:v>22.5</c:v>
                </c:pt>
                <c:pt idx="436">
                  <c:v>22.4</c:v>
                </c:pt>
                <c:pt idx="437">
                  <c:v>22.4</c:v>
                </c:pt>
                <c:pt idx="438">
                  <c:v>22.2</c:v>
                </c:pt>
                <c:pt idx="439">
                  <c:v>22.2</c:v>
                </c:pt>
                <c:pt idx="440">
                  <c:v>22.2</c:v>
                </c:pt>
                <c:pt idx="441">
                  <c:v>22.2</c:v>
                </c:pt>
                <c:pt idx="442">
                  <c:v>22.1</c:v>
                </c:pt>
                <c:pt idx="443">
                  <c:v>22.1</c:v>
                </c:pt>
                <c:pt idx="444">
                  <c:v>22.1</c:v>
                </c:pt>
                <c:pt idx="445">
                  <c:v>22</c:v>
                </c:pt>
                <c:pt idx="446">
                  <c:v>22</c:v>
                </c:pt>
                <c:pt idx="447">
                  <c:v>21.9</c:v>
                </c:pt>
                <c:pt idx="448">
                  <c:v>21.9</c:v>
                </c:pt>
                <c:pt idx="449">
                  <c:v>22</c:v>
                </c:pt>
                <c:pt idx="450">
                  <c:v>21.9</c:v>
                </c:pt>
                <c:pt idx="451">
                  <c:v>21.9</c:v>
                </c:pt>
                <c:pt idx="452">
                  <c:v>21.9</c:v>
                </c:pt>
                <c:pt idx="453">
                  <c:v>21.8</c:v>
                </c:pt>
                <c:pt idx="454">
                  <c:v>21.8</c:v>
                </c:pt>
                <c:pt idx="455">
                  <c:v>21.8</c:v>
                </c:pt>
                <c:pt idx="456">
                  <c:v>21.9</c:v>
                </c:pt>
                <c:pt idx="457">
                  <c:v>21.9</c:v>
                </c:pt>
                <c:pt idx="458">
                  <c:v>21.9</c:v>
                </c:pt>
                <c:pt idx="459">
                  <c:v>22</c:v>
                </c:pt>
                <c:pt idx="460">
                  <c:v>22</c:v>
                </c:pt>
                <c:pt idx="461">
                  <c:v>22</c:v>
                </c:pt>
                <c:pt idx="462">
                  <c:v>22</c:v>
                </c:pt>
                <c:pt idx="463">
                  <c:v>22</c:v>
                </c:pt>
                <c:pt idx="464">
                  <c:v>22.1</c:v>
                </c:pt>
                <c:pt idx="465">
                  <c:v>22.2</c:v>
                </c:pt>
                <c:pt idx="466">
                  <c:v>22.2</c:v>
                </c:pt>
                <c:pt idx="467">
                  <c:v>22.2</c:v>
                </c:pt>
                <c:pt idx="468">
                  <c:v>22.1</c:v>
                </c:pt>
                <c:pt idx="469">
                  <c:v>22.1</c:v>
                </c:pt>
                <c:pt idx="470">
                  <c:v>22.1</c:v>
                </c:pt>
                <c:pt idx="471">
                  <c:v>22.1</c:v>
                </c:pt>
                <c:pt idx="472">
                  <c:v>22.1</c:v>
                </c:pt>
                <c:pt idx="473">
                  <c:v>22.1</c:v>
                </c:pt>
                <c:pt idx="474">
                  <c:v>22.3</c:v>
                </c:pt>
                <c:pt idx="475">
                  <c:v>22.1</c:v>
                </c:pt>
                <c:pt idx="476">
                  <c:v>22.2</c:v>
                </c:pt>
                <c:pt idx="477">
                  <c:v>22.1</c:v>
                </c:pt>
                <c:pt idx="478">
                  <c:v>22.2</c:v>
                </c:pt>
                <c:pt idx="479">
                  <c:v>22.2</c:v>
                </c:pt>
                <c:pt idx="480">
                  <c:v>22.2</c:v>
                </c:pt>
                <c:pt idx="481">
                  <c:v>22.3</c:v>
                </c:pt>
                <c:pt idx="482">
                  <c:v>22.4</c:v>
                </c:pt>
                <c:pt idx="483">
                  <c:v>22.4</c:v>
                </c:pt>
                <c:pt idx="484">
                  <c:v>22.4</c:v>
                </c:pt>
                <c:pt idx="485">
                  <c:v>22.6</c:v>
                </c:pt>
                <c:pt idx="486">
                  <c:v>22.4</c:v>
                </c:pt>
                <c:pt idx="487">
                  <c:v>22.5</c:v>
                </c:pt>
                <c:pt idx="488">
                  <c:v>22.6</c:v>
                </c:pt>
                <c:pt idx="489">
                  <c:v>22.6</c:v>
                </c:pt>
                <c:pt idx="490">
                  <c:v>22.5</c:v>
                </c:pt>
                <c:pt idx="491">
                  <c:v>22.5</c:v>
                </c:pt>
                <c:pt idx="492">
                  <c:v>22.6</c:v>
                </c:pt>
                <c:pt idx="493">
                  <c:v>22.5</c:v>
                </c:pt>
                <c:pt idx="494">
                  <c:v>22.5</c:v>
                </c:pt>
                <c:pt idx="495">
                  <c:v>22.4</c:v>
                </c:pt>
                <c:pt idx="496">
                  <c:v>22.4</c:v>
                </c:pt>
                <c:pt idx="497">
                  <c:v>22.5</c:v>
                </c:pt>
                <c:pt idx="498">
                  <c:v>22.6</c:v>
                </c:pt>
                <c:pt idx="499">
                  <c:v>22.8</c:v>
                </c:pt>
                <c:pt idx="500">
                  <c:v>22.8</c:v>
                </c:pt>
                <c:pt idx="501">
                  <c:v>22.8</c:v>
                </c:pt>
                <c:pt idx="502">
                  <c:v>22.8</c:v>
                </c:pt>
                <c:pt idx="503">
                  <c:v>23</c:v>
                </c:pt>
                <c:pt idx="504">
                  <c:v>23.1</c:v>
                </c:pt>
                <c:pt idx="505">
                  <c:v>23</c:v>
                </c:pt>
                <c:pt idx="506">
                  <c:v>23</c:v>
                </c:pt>
                <c:pt idx="507">
                  <c:v>23</c:v>
                </c:pt>
                <c:pt idx="508">
                  <c:v>23</c:v>
                </c:pt>
                <c:pt idx="509">
                  <c:v>22.9</c:v>
                </c:pt>
                <c:pt idx="510">
                  <c:v>22.9</c:v>
                </c:pt>
                <c:pt idx="511">
                  <c:v>23</c:v>
                </c:pt>
                <c:pt idx="512">
                  <c:v>22.9</c:v>
                </c:pt>
                <c:pt idx="513">
                  <c:v>22.9</c:v>
                </c:pt>
                <c:pt idx="514">
                  <c:v>22.9</c:v>
                </c:pt>
                <c:pt idx="515">
                  <c:v>23.1</c:v>
                </c:pt>
                <c:pt idx="516">
                  <c:v>23.2</c:v>
                </c:pt>
                <c:pt idx="517">
                  <c:v>23.1</c:v>
                </c:pt>
                <c:pt idx="518">
                  <c:v>23.1</c:v>
                </c:pt>
                <c:pt idx="519">
                  <c:v>23.2</c:v>
                </c:pt>
                <c:pt idx="520">
                  <c:v>23.5</c:v>
                </c:pt>
                <c:pt idx="521">
                  <c:v>23.6</c:v>
                </c:pt>
                <c:pt idx="522">
                  <c:v>23.8</c:v>
                </c:pt>
                <c:pt idx="523">
                  <c:v>23.8</c:v>
                </c:pt>
                <c:pt idx="524">
                  <c:v>23.8</c:v>
                </c:pt>
                <c:pt idx="525">
                  <c:v>23.9</c:v>
                </c:pt>
                <c:pt idx="526">
                  <c:v>23.7</c:v>
                </c:pt>
                <c:pt idx="527">
                  <c:v>23.8</c:v>
                </c:pt>
                <c:pt idx="528">
                  <c:v>23.8</c:v>
                </c:pt>
                <c:pt idx="529">
                  <c:v>24</c:v>
                </c:pt>
                <c:pt idx="530">
                  <c:v>23.9</c:v>
                </c:pt>
                <c:pt idx="531">
                  <c:v>24</c:v>
                </c:pt>
                <c:pt idx="532">
                  <c:v>23.9</c:v>
                </c:pt>
                <c:pt idx="533">
                  <c:v>24</c:v>
                </c:pt>
                <c:pt idx="534">
                  <c:v>23.8</c:v>
                </c:pt>
                <c:pt idx="535">
                  <c:v>23.7</c:v>
                </c:pt>
                <c:pt idx="536">
                  <c:v>23.5</c:v>
                </c:pt>
                <c:pt idx="537">
                  <c:v>23.5</c:v>
                </c:pt>
                <c:pt idx="538">
                  <c:v>23.4</c:v>
                </c:pt>
                <c:pt idx="539">
                  <c:v>23.4</c:v>
                </c:pt>
                <c:pt idx="540">
                  <c:v>23.4</c:v>
                </c:pt>
                <c:pt idx="541">
                  <c:v>23.4</c:v>
                </c:pt>
                <c:pt idx="542">
                  <c:v>23.3</c:v>
                </c:pt>
                <c:pt idx="543">
                  <c:v>23.3</c:v>
                </c:pt>
                <c:pt idx="544">
                  <c:v>23.1</c:v>
                </c:pt>
                <c:pt idx="545">
                  <c:v>23.1</c:v>
                </c:pt>
                <c:pt idx="546">
                  <c:v>23</c:v>
                </c:pt>
                <c:pt idx="547">
                  <c:v>23.1</c:v>
                </c:pt>
                <c:pt idx="548">
                  <c:v>23.1</c:v>
                </c:pt>
                <c:pt idx="549">
                  <c:v>23.2</c:v>
                </c:pt>
                <c:pt idx="550">
                  <c:v>23.1</c:v>
                </c:pt>
                <c:pt idx="551">
                  <c:v>23.2</c:v>
                </c:pt>
                <c:pt idx="552">
                  <c:v>23.1</c:v>
                </c:pt>
                <c:pt idx="553">
                  <c:v>23.3</c:v>
                </c:pt>
                <c:pt idx="554">
                  <c:v>23.2</c:v>
                </c:pt>
                <c:pt idx="555">
                  <c:v>23.1</c:v>
                </c:pt>
                <c:pt idx="556">
                  <c:v>23.1</c:v>
                </c:pt>
                <c:pt idx="557">
                  <c:v>23.1</c:v>
                </c:pt>
                <c:pt idx="558">
                  <c:v>23.1</c:v>
                </c:pt>
                <c:pt idx="559">
                  <c:v>22.9</c:v>
                </c:pt>
                <c:pt idx="560">
                  <c:v>22.8</c:v>
                </c:pt>
                <c:pt idx="561">
                  <c:v>22.8</c:v>
                </c:pt>
                <c:pt idx="562">
                  <c:v>22.7</c:v>
                </c:pt>
                <c:pt idx="563">
                  <c:v>23</c:v>
                </c:pt>
                <c:pt idx="564">
                  <c:v>23</c:v>
                </c:pt>
                <c:pt idx="565">
                  <c:v>23.2</c:v>
                </c:pt>
                <c:pt idx="566">
                  <c:v>23.3</c:v>
                </c:pt>
                <c:pt idx="567">
                  <c:v>23.5</c:v>
                </c:pt>
                <c:pt idx="568">
                  <c:v>23.4</c:v>
                </c:pt>
                <c:pt idx="569">
                  <c:v>23.4</c:v>
                </c:pt>
                <c:pt idx="570">
                  <c:v>23.4</c:v>
                </c:pt>
                <c:pt idx="571">
                  <c:v>23.4</c:v>
                </c:pt>
                <c:pt idx="572">
                  <c:v>23.2</c:v>
                </c:pt>
                <c:pt idx="573">
                  <c:v>23.3</c:v>
                </c:pt>
                <c:pt idx="574">
                  <c:v>23.1</c:v>
                </c:pt>
                <c:pt idx="575">
                  <c:v>23.1</c:v>
                </c:pt>
                <c:pt idx="576">
                  <c:v>23</c:v>
                </c:pt>
                <c:pt idx="577">
                  <c:v>22.9</c:v>
                </c:pt>
                <c:pt idx="578">
                  <c:v>23.1</c:v>
                </c:pt>
                <c:pt idx="579">
                  <c:v>22.9</c:v>
                </c:pt>
                <c:pt idx="580">
                  <c:v>22.9</c:v>
                </c:pt>
                <c:pt idx="581">
                  <c:v>22.9</c:v>
                </c:pt>
                <c:pt idx="582">
                  <c:v>22.9</c:v>
                </c:pt>
                <c:pt idx="583">
                  <c:v>22.9</c:v>
                </c:pt>
                <c:pt idx="584">
                  <c:v>22.9</c:v>
                </c:pt>
                <c:pt idx="585">
                  <c:v>22.8</c:v>
                </c:pt>
                <c:pt idx="586">
                  <c:v>22.7</c:v>
                </c:pt>
                <c:pt idx="587">
                  <c:v>22.7</c:v>
                </c:pt>
                <c:pt idx="588">
                  <c:v>22.6</c:v>
                </c:pt>
                <c:pt idx="589">
                  <c:v>22.6</c:v>
                </c:pt>
                <c:pt idx="590">
                  <c:v>22.6</c:v>
                </c:pt>
                <c:pt idx="591">
                  <c:v>22.6</c:v>
                </c:pt>
                <c:pt idx="592">
                  <c:v>22.7</c:v>
                </c:pt>
                <c:pt idx="593">
                  <c:v>22.7</c:v>
                </c:pt>
                <c:pt idx="594">
                  <c:v>22.7</c:v>
                </c:pt>
                <c:pt idx="595">
                  <c:v>22.7</c:v>
                </c:pt>
                <c:pt idx="596">
                  <c:v>22.6</c:v>
                </c:pt>
                <c:pt idx="597">
                  <c:v>22.8</c:v>
                </c:pt>
                <c:pt idx="598">
                  <c:v>22.8</c:v>
                </c:pt>
                <c:pt idx="599">
                  <c:v>22.8</c:v>
                </c:pt>
                <c:pt idx="600">
                  <c:v>22.8</c:v>
                </c:pt>
                <c:pt idx="601">
                  <c:v>22.8</c:v>
                </c:pt>
                <c:pt idx="602">
                  <c:v>22.7</c:v>
                </c:pt>
                <c:pt idx="603">
                  <c:v>22.9</c:v>
                </c:pt>
                <c:pt idx="604">
                  <c:v>22.8</c:v>
                </c:pt>
                <c:pt idx="605">
                  <c:v>23</c:v>
                </c:pt>
                <c:pt idx="606">
                  <c:v>23.1</c:v>
                </c:pt>
                <c:pt idx="607">
                  <c:v>23.1</c:v>
                </c:pt>
                <c:pt idx="608">
                  <c:v>23.2</c:v>
                </c:pt>
                <c:pt idx="609">
                  <c:v>23.2</c:v>
                </c:pt>
                <c:pt idx="610">
                  <c:v>23.2</c:v>
                </c:pt>
                <c:pt idx="611">
                  <c:v>23.1</c:v>
                </c:pt>
                <c:pt idx="612">
                  <c:v>23.1</c:v>
                </c:pt>
                <c:pt idx="613">
                  <c:v>23.1</c:v>
                </c:pt>
                <c:pt idx="614">
                  <c:v>23</c:v>
                </c:pt>
                <c:pt idx="615">
                  <c:v>22.9</c:v>
                </c:pt>
                <c:pt idx="616">
                  <c:v>23</c:v>
                </c:pt>
                <c:pt idx="617">
                  <c:v>22.9</c:v>
                </c:pt>
                <c:pt idx="618">
                  <c:v>22.9</c:v>
                </c:pt>
                <c:pt idx="619">
                  <c:v>22.9</c:v>
                </c:pt>
                <c:pt idx="620">
                  <c:v>22.9</c:v>
                </c:pt>
                <c:pt idx="621">
                  <c:v>22.9</c:v>
                </c:pt>
                <c:pt idx="622">
                  <c:v>23</c:v>
                </c:pt>
                <c:pt idx="623">
                  <c:v>23.1</c:v>
                </c:pt>
                <c:pt idx="624">
                  <c:v>23.2</c:v>
                </c:pt>
                <c:pt idx="625">
                  <c:v>23.3</c:v>
                </c:pt>
                <c:pt idx="626">
                  <c:v>23.4</c:v>
                </c:pt>
                <c:pt idx="627">
                  <c:v>23.5</c:v>
                </c:pt>
                <c:pt idx="628">
                  <c:v>23.6</c:v>
                </c:pt>
                <c:pt idx="629">
                  <c:v>23.7</c:v>
                </c:pt>
                <c:pt idx="630">
                  <c:v>23.7</c:v>
                </c:pt>
                <c:pt idx="631">
                  <c:v>23.6</c:v>
                </c:pt>
                <c:pt idx="632">
                  <c:v>23.6</c:v>
                </c:pt>
                <c:pt idx="633">
                  <c:v>23.6</c:v>
                </c:pt>
                <c:pt idx="634">
                  <c:v>23.7</c:v>
                </c:pt>
                <c:pt idx="635">
                  <c:v>23.9</c:v>
                </c:pt>
                <c:pt idx="636">
                  <c:v>24.1</c:v>
                </c:pt>
                <c:pt idx="637">
                  <c:v>24.2</c:v>
                </c:pt>
                <c:pt idx="638">
                  <c:v>24.2</c:v>
                </c:pt>
                <c:pt idx="639">
                  <c:v>24.2</c:v>
                </c:pt>
                <c:pt idx="640">
                  <c:v>24.2</c:v>
                </c:pt>
                <c:pt idx="641">
                  <c:v>24.4</c:v>
                </c:pt>
                <c:pt idx="642">
                  <c:v>24.2</c:v>
                </c:pt>
                <c:pt idx="643">
                  <c:v>24.2</c:v>
                </c:pt>
                <c:pt idx="644">
                  <c:v>24.5</c:v>
                </c:pt>
                <c:pt idx="645">
                  <c:v>24.7</c:v>
                </c:pt>
                <c:pt idx="646">
                  <c:v>24.5</c:v>
                </c:pt>
                <c:pt idx="647">
                  <c:v>24.7</c:v>
                </c:pt>
                <c:pt idx="648">
                  <c:v>25.2</c:v>
                </c:pt>
                <c:pt idx="649">
                  <c:v>25.3</c:v>
                </c:pt>
                <c:pt idx="650">
                  <c:v>25</c:v>
                </c:pt>
                <c:pt idx="651">
                  <c:v>25.1</c:v>
                </c:pt>
                <c:pt idx="652">
                  <c:v>25.1</c:v>
                </c:pt>
                <c:pt idx="653">
                  <c:v>25.2</c:v>
                </c:pt>
                <c:pt idx="654">
                  <c:v>25.5</c:v>
                </c:pt>
                <c:pt idx="655">
                  <c:v>25.6</c:v>
                </c:pt>
                <c:pt idx="656">
                  <c:v>25.5</c:v>
                </c:pt>
                <c:pt idx="657">
                  <c:v>25.5</c:v>
                </c:pt>
                <c:pt idx="658">
                  <c:v>25.7</c:v>
                </c:pt>
                <c:pt idx="659">
                  <c:v>25.5</c:v>
                </c:pt>
                <c:pt idx="660">
                  <c:v>26.1</c:v>
                </c:pt>
                <c:pt idx="661">
                  <c:v>26.3</c:v>
                </c:pt>
                <c:pt idx="662">
                  <c:v>26</c:v>
                </c:pt>
                <c:pt idx="663">
                  <c:v>25.6</c:v>
                </c:pt>
                <c:pt idx="664">
                  <c:v>25.9</c:v>
                </c:pt>
                <c:pt idx="665">
                  <c:v>26.3</c:v>
                </c:pt>
                <c:pt idx="666">
                  <c:v>26.9</c:v>
                </c:pt>
                <c:pt idx="667">
                  <c:v>27.9</c:v>
                </c:pt>
                <c:pt idx="668">
                  <c:v>28.2</c:v>
                </c:pt>
                <c:pt idx="669">
                  <c:v>28.2</c:v>
                </c:pt>
                <c:pt idx="670">
                  <c:v>28.1</c:v>
                </c:pt>
                <c:pt idx="671">
                  <c:v>28.2</c:v>
                </c:pt>
                <c:pt idx="672">
                  <c:v>28</c:v>
                </c:pt>
                <c:pt idx="673">
                  <c:v>27.7</c:v>
                </c:pt>
                <c:pt idx="674">
                  <c:v>27.1</c:v>
                </c:pt>
                <c:pt idx="675">
                  <c:v>26.8</c:v>
                </c:pt>
                <c:pt idx="676">
                  <c:v>26.8</c:v>
                </c:pt>
                <c:pt idx="677">
                  <c:v>26.6</c:v>
                </c:pt>
                <c:pt idx="678">
                  <c:v>26.9</c:v>
                </c:pt>
                <c:pt idx="679">
                  <c:v>26.8</c:v>
                </c:pt>
                <c:pt idx="680">
                  <c:v>26.8</c:v>
                </c:pt>
                <c:pt idx="681">
                  <c:v>26.6</c:v>
                </c:pt>
                <c:pt idx="682">
                  <c:v>26.1</c:v>
                </c:pt>
                <c:pt idx="683">
                  <c:v>25.9</c:v>
                </c:pt>
                <c:pt idx="684">
                  <c:v>26.4</c:v>
                </c:pt>
                <c:pt idx="685">
                  <c:v>26.8</c:v>
                </c:pt>
                <c:pt idx="686">
                  <c:v>26.7</c:v>
                </c:pt>
                <c:pt idx="687">
                  <c:v>27.3</c:v>
                </c:pt>
                <c:pt idx="688">
                  <c:v>26.7</c:v>
                </c:pt>
                <c:pt idx="689">
                  <c:v>26.2</c:v>
                </c:pt>
                <c:pt idx="690">
                  <c:v>26.4</c:v>
                </c:pt>
                <c:pt idx="691">
                  <c:v>26.8</c:v>
                </c:pt>
                <c:pt idx="692">
                  <c:v>26.4</c:v>
                </c:pt>
                <c:pt idx="693">
                  <c:v>25.9</c:v>
                </c:pt>
                <c:pt idx="694">
                  <c:v>25.6</c:v>
                </c:pt>
                <c:pt idx="695">
                  <c:v>25.7</c:v>
                </c:pt>
                <c:pt idx="696">
                  <c:v>25.6</c:v>
                </c:pt>
                <c:pt idx="697">
                  <c:v>25.2</c:v>
                </c:pt>
                <c:pt idx="698">
                  <c:v>25.3</c:v>
                </c:pt>
                <c:pt idx="699">
                  <c:v>25.4</c:v>
                </c:pt>
                <c:pt idx="700">
                  <c:v>25.4</c:v>
                </c:pt>
                <c:pt idx="701">
                  <c:v>25.8</c:v>
                </c:pt>
                <c:pt idx="702">
                  <c:v>25.7</c:v>
                </c:pt>
                <c:pt idx="703">
                  <c:v>25.3</c:v>
                </c:pt>
                <c:pt idx="704">
                  <c:v>25.1</c:v>
                </c:pt>
                <c:pt idx="705">
                  <c:v>25</c:v>
                </c:pt>
                <c:pt idx="706">
                  <c:v>25</c:v>
                </c:pt>
                <c:pt idx="707">
                  <c:v>25</c:v>
                </c:pt>
                <c:pt idx="708">
                  <c:v>24.9</c:v>
                </c:pt>
                <c:pt idx="709">
                  <c:v>24.8</c:v>
                </c:pt>
                <c:pt idx="710">
                  <c:v>25.1</c:v>
                </c:pt>
                <c:pt idx="711">
                  <c:v>25</c:v>
                </c:pt>
                <c:pt idx="712">
                  <c:v>24.8</c:v>
                </c:pt>
                <c:pt idx="713">
                  <c:v>24.7</c:v>
                </c:pt>
                <c:pt idx="714">
                  <c:v>24.7</c:v>
                </c:pt>
                <c:pt idx="715">
                  <c:v>24.5</c:v>
                </c:pt>
                <c:pt idx="716">
                  <c:v>24.4</c:v>
                </c:pt>
                <c:pt idx="717">
                  <c:v>24.2</c:v>
                </c:pt>
                <c:pt idx="718">
                  <c:v>24</c:v>
                </c:pt>
                <c:pt idx="719">
                  <c:v>24</c:v>
                </c:pt>
                <c:pt idx="720">
                  <c:v>23.9</c:v>
                </c:pt>
                <c:pt idx="721">
                  <c:v>23.9</c:v>
                </c:pt>
                <c:pt idx="722">
                  <c:v>23.8</c:v>
                </c:pt>
                <c:pt idx="723">
                  <c:v>23.9</c:v>
                </c:pt>
                <c:pt idx="724">
                  <c:v>23.9</c:v>
                </c:pt>
                <c:pt idx="725">
                  <c:v>23.8</c:v>
                </c:pt>
                <c:pt idx="726">
                  <c:v>23.9</c:v>
                </c:pt>
                <c:pt idx="727">
                  <c:v>24</c:v>
                </c:pt>
                <c:pt idx="728">
                  <c:v>24</c:v>
                </c:pt>
                <c:pt idx="729">
                  <c:v>24</c:v>
                </c:pt>
                <c:pt idx="730">
                  <c:v>23.9</c:v>
                </c:pt>
                <c:pt idx="731">
                  <c:v>23.8</c:v>
                </c:pt>
                <c:pt idx="732">
                  <c:v>24</c:v>
                </c:pt>
                <c:pt idx="733">
                  <c:v>23.9</c:v>
                </c:pt>
                <c:pt idx="734">
                  <c:v>23.7</c:v>
                </c:pt>
                <c:pt idx="735">
                  <c:v>23.7</c:v>
                </c:pt>
                <c:pt idx="736">
                  <c:v>23.6</c:v>
                </c:pt>
                <c:pt idx="737">
                  <c:v>23.5</c:v>
                </c:pt>
                <c:pt idx="738">
                  <c:v>23.3</c:v>
                </c:pt>
                <c:pt idx="739">
                  <c:v>23.2</c:v>
                </c:pt>
                <c:pt idx="740">
                  <c:v>23.2</c:v>
                </c:pt>
                <c:pt idx="741">
                  <c:v>23.2</c:v>
                </c:pt>
                <c:pt idx="742">
                  <c:v>23.2</c:v>
                </c:pt>
                <c:pt idx="743">
                  <c:v>23.1</c:v>
                </c:pt>
                <c:pt idx="744">
                  <c:v>23.1</c:v>
                </c:pt>
                <c:pt idx="745">
                  <c:v>23.1</c:v>
                </c:pt>
                <c:pt idx="746">
                  <c:v>23.1</c:v>
                </c:pt>
                <c:pt idx="747">
                  <c:v>23.1</c:v>
                </c:pt>
                <c:pt idx="748">
                  <c:v>23.1</c:v>
                </c:pt>
                <c:pt idx="749">
                  <c:v>23.2</c:v>
                </c:pt>
                <c:pt idx="750">
                  <c:v>23.2</c:v>
                </c:pt>
                <c:pt idx="751">
                  <c:v>23.2</c:v>
                </c:pt>
                <c:pt idx="752">
                  <c:v>23.1</c:v>
                </c:pt>
                <c:pt idx="753">
                  <c:v>23.2</c:v>
                </c:pt>
                <c:pt idx="754">
                  <c:v>23.3</c:v>
                </c:pt>
                <c:pt idx="755">
                  <c:v>23.3</c:v>
                </c:pt>
                <c:pt idx="756">
                  <c:v>23.5</c:v>
                </c:pt>
                <c:pt idx="757">
                  <c:v>23.5</c:v>
                </c:pt>
                <c:pt idx="758">
                  <c:v>23.4</c:v>
                </c:pt>
                <c:pt idx="759">
                  <c:v>23.7</c:v>
                </c:pt>
                <c:pt idx="760">
                  <c:v>23.7</c:v>
                </c:pt>
                <c:pt idx="761">
                  <c:v>23.8</c:v>
                </c:pt>
                <c:pt idx="762">
                  <c:v>23.8</c:v>
                </c:pt>
                <c:pt idx="763">
                  <c:v>23.8</c:v>
                </c:pt>
                <c:pt idx="764">
                  <c:v>24.1</c:v>
                </c:pt>
                <c:pt idx="765">
                  <c:v>24.4</c:v>
                </c:pt>
                <c:pt idx="766">
                  <c:v>24.4</c:v>
                </c:pt>
                <c:pt idx="767">
                  <c:v>24.5</c:v>
                </c:pt>
                <c:pt idx="768">
                  <c:v>24.5</c:v>
                </c:pt>
                <c:pt idx="769">
                  <c:v>24.5</c:v>
                </c:pt>
                <c:pt idx="770">
                  <c:v>24.6</c:v>
                </c:pt>
                <c:pt idx="771">
                  <c:v>24.6</c:v>
                </c:pt>
                <c:pt idx="772">
                  <c:v>24.7</c:v>
                </c:pt>
                <c:pt idx="773">
                  <c:v>24.7</c:v>
                </c:pt>
                <c:pt idx="774">
                  <c:v>24.8</c:v>
                </c:pt>
                <c:pt idx="775">
                  <c:v>24.7</c:v>
                </c:pt>
                <c:pt idx="776">
                  <c:v>24.7</c:v>
                </c:pt>
                <c:pt idx="777">
                  <c:v>24.7</c:v>
                </c:pt>
                <c:pt idx="778">
                  <c:v>24.8</c:v>
                </c:pt>
                <c:pt idx="779">
                  <c:v>24.8</c:v>
                </c:pt>
                <c:pt idx="780">
                  <c:v>25</c:v>
                </c:pt>
                <c:pt idx="781">
                  <c:v>25.1</c:v>
                </c:pt>
                <c:pt idx="782">
                  <c:v>25.3</c:v>
                </c:pt>
                <c:pt idx="783">
                  <c:v>25.2</c:v>
                </c:pt>
                <c:pt idx="784">
                  <c:v>25.2</c:v>
                </c:pt>
                <c:pt idx="785">
                  <c:v>25.2</c:v>
                </c:pt>
                <c:pt idx="786">
                  <c:v>25.4</c:v>
                </c:pt>
                <c:pt idx="787">
                  <c:v>25.4</c:v>
                </c:pt>
                <c:pt idx="788">
                  <c:v>25.5</c:v>
                </c:pt>
                <c:pt idx="789">
                  <c:v>25.5</c:v>
                </c:pt>
                <c:pt idx="790">
                  <c:v>25.5</c:v>
                </c:pt>
                <c:pt idx="791">
                  <c:v>25.4</c:v>
                </c:pt>
                <c:pt idx="792">
                  <c:v>25.6</c:v>
                </c:pt>
                <c:pt idx="793">
                  <c:v>25.6</c:v>
                </c:pt>
                <c:pt idx="794">
                  <c:v>25.7</c:v>
                </c:pt>
                <c:pt idx="795">
                  <c:v>25.6</c:v>
                </c:pt>
                <c:pt idx="796">
                  <c:v>25.8</c:v>
                </c:pt>
                <c:pt idx="797">
                  <c:v>25.8</c:v>
                </c:pt>
                <c:pt idx="798">
                  <c:v>25.8</c:v>
                </c:pt>
                <c:pt idx="799">
                  <c:v>25.8</c:v>
                </c:pt>
                <c:pt idx="800">
                  <c:v>25.5</c:v>
                </c:pt>
                <c:pt idx="801">
                  <c:v>25.6</c:v>
                </c:pt>
                <c:pt idx="802">
                  <c:v>25.5</c:v>
                </c:pt>
                <c:pt idx="803">
                  <c:v>25.6</c:v>
                </c:pt>
                <c:pt idx="804">
                  <c:v>25.7</c:v>
                </c:pt>
                <c:pt idx="805">
                  <c:v>25.5</c:v>
                </c:pt>
                <c:pt idx="806">
                  <c:v>25.4</c:v>
                </c:pt>
                <c:pt idx="807">
                  <c:v>25.5</c:v>
                </c:pt>
                <c:pt idx="808">
                  <c:v>25.4</c:v>
                </c:pt>
                <c:pt idx="809">
                  <c:v>25.4</c:v>
                </c:pt>
                <c:pt idx="810">
                  <c:v>25.3</c:v>
                </c:pt>
                <c:pt idx="811">
                  <c:v>25.1</c:v>
                </c:pt>
                <c:pt idx="812">
                  <c:v>25</c:v>
                </c:pt>
                <c:pt idx="813">
                  <c:v>24.9</c:v>
                </c:pt>
                <c:pt idx="814">
                  <c:v>24.7</c:v>
                </c:pt>
                <c:pt idx="815">
                  <c:v>24.6</c:v>
                </c:pt>
                <c:pt idx="816">
                  <c:v>24.7</c:v>
                </c:pt>
                <c:pt idx="817">
                  <c:v>24.6</c:v>
                </c:pt>
                <c:pt idx="818">
                  <c:v>24.5</c:v>
                </c:pt>
                <c:pt idx="819">
                  <c:v>24.4</c:v>
                </c:pt>
                <c:pt idx="820">
                  <c:v>24.4</c:v>
                </c:pt>
                <c:pt idx="821">
                  <c:v>24.7</c:v>
                </c:pt>
                <c:pt idx="822">
                  <c:v>24.6</c:v>
                </c:pt>
                <c:pt idx="823">
                  <c:v>24.8</c:v>
                </c:pt>
                <c:pt idx="824">
                  <c:v>24.9</c:v>
                </c:pt>
                <c:pt idx="825">
                  <c:v>24.8</c:v>
                </c:pt>
                <c:pt idx="826">
                  <c:v>24.8</c:v>
                </c:pt>
                <c:pt idx="827">
                  <c:v>24.8</c:v>
                </c:pt>
                <c:pt idx="828">
                  <c:v>24.5</c:v>
                </c:pt>
                <c:pt idx="829">
                  <c:v>24.4</c:v>
                </c:pt>
                <c:pt idx="830">
                  <c:v>24.3</c:v>
                </c:pt>
                <c:pt idx="831">
                  <c:v>24.2</c:v>
                </c:pt>
                <c:pt idx="832">
                  <c:v>24</c:v>
                </c:pt>
                <c:pt idx="833">
                  <c:v>24</c:v>
                </c:pt>
                <c:pt idx="834">
                  <c:v>24</c:v>
                </c:pt>
                <c:pt idx="835">
                  <c:v>24.1</c:v>
                </c:pt>
                <c:pt idx="836">
                  <c:v>24.1</c:v>
                </c:pt>
                <c:pt idx="837">
                  <c:v>24.1</c:v>
                </c:pt>
                <c:pt idx="838">
                  <c:v>24.1</c:v>
                </c:pt>
                <c:pt idx="839">
                  <c:v>24.2</c:v>
                </c:pt>
                <c:pt idx="840">
                  <c:v>24.2</c:v>
                </c:pt>
                <c:pt idx="841">
                  <c:v>24.2</c:v>
                </c:pt>
                <c:pt idx="842">
                  <c:v>24.2</c:v>
                </c:pt>
                <c:pt idx="843">
                  <c:v>24</c:v>
                </c:pt>
                <c:pt idx="844">
                  <c:v>24</c:v>
                </c:pt>
                <c:pt idx="845">
                  <c:v>24</c:v>
                </c:pt>
                <c:pt idx="846">
                  <c:v>23.9</c:v>
                </c:pt>
                <c:pt idx="847">
                  <c:v>23.9</c:v>
                </c:pt>
                <c:pt idx="848">
                  <c:v>23.8</c:v>
                </c:pt>
                <c:pt idx="849">
                  <c:v>23.7</c:v>
                </c:pt>
                <c:pt idx="850">
                  <c:v>23.7</c:v>
                </c:pt>
                <c:pt idx="851">
                  <c:v>23.7</c:v>
                </c:pt>
                <c:pt idx="852">
                  <c:v>23.8</c:v>
                </c:pt>
                <c:pt idx="853">
                  <c:v>23.8</c:v>
                </c:pt>
                <c:pt idx="854">
                  <c:v>23.8</c:v>
                </c:pt>
                <c:pt idx="855">
                  <c:v>23.9</c:v>
                </c:pt>
                <c:pt idx="856">
                  <c:v>24.1</c:v>
                </c:pt>
                <c:pt idx="857">
                  <c:v>24.1</c:v>
                </c:pt>
                <c:pt idx="858">
                  <c:v>24</c:v>
                </c:pt>
                <c:pt idx="859">
                  <c:v>24.1</c:v>
                </c:pt>
                <c:pt idx="860">
                  <c:v>24.2</c:v>
                </c:pt>
                <c:pt idx="861">
                  <c:v>24.4</c:v>
                </c:pt>
                <c:pt idx="862">
                  <c:v>24.4</c:v>
                </c:pt>
                <c:pt idx="863">
                  <c:v>24.4</c:v>
                </c:pt>
                <c:pt idx="864">
                  <c:v>24.3</c:v>
                </c:pt>
                <c:pt idx="865">
                  <c:v>24.3</c:v>
                </c:pt>
                <c:pt idx="866">
                  <c:v>24.3</c:v>
                </c:pt>
                <c:pt idx="867">
                  <c:v>24.3</c:v>
                </c:pt>
                <c:pt idx="868">
                  <c:v>24.3</c:v>
                </c:pt>
                <c:pt idx="869">
                  <c:v>24.2</c:v>
                </c:pt>
                <c:pt idx="870">
                  <c:v>24.1</c:v>
                </c:pt>
                <c:pt idx="871">
                  <c:v>24</c:v>
                </c:pt>
                <c:pt idx="872">
                  <c:v>23.9</c:v>
                </c:pt>
                <c:pt idx="873">
                  <c:v>23.9</c:v>
                </c:pt>
                <c:pt idx="874">
                  <c:v>23.9</c:v>
                </c:pt>
                <c:pt idx="875">
                  <c:v>24</c:v>
                </c:pt>
                <c:pt idx="876">
                  <c:v>24</c:v>
                </c:pt>
                <c:pt idx="877">
                  <c:v>24.1</c:v>
                </c:pt>
                <c:pt idx="878">
                  <c:v>24.2</c:v>
                </c:pt>
                <c:pt idx="879">
                  <c:v>24.3</c:v>
                </c:pt>
                <c:pt idx="880">
                  <c:v>24.4</c:v>
                </c:pt>
                <c:pt idx="881">
                  <c:v>24.5</c:v>
                </c:pt>
                <c:pt idx="882">
                  <c:v>24.9</c:v>
                </c:pt>
                <c:pt idx="883">
                  <c:v>25.4</c:v>
                </c:pt>
                <c:pt idx="884">
                  <c:v>25.7</c:v>
                </c:pt>
                <c:pt idx="885">
                  <c:v>25.6</c:v>
                </c:pt>
                <c:pt idx="886">
                  <c:v>25.6</c:v>
                </c:pt>
                <c:pt idx="887">
                  <c:v>25.5</c:v>
                </c:pt>
                <c:pt idx="888">
                  <c:v>25.6</c:v>
                </c:pt>
                <c:pt idx="889">
                  <c:v>25.6</c:v>
                </c:pt>
                <c:pt idx="890">
                  <c:v>25.9</c:v>
                </c:pt>
                <c:pt idx="891">
                  <c:v>26.4</c:v>
                </c:pt>
                <c:pt idx="892">
                  <c:v>26.5</c:v>
                </c:pt>
                <c:pt idx="893">
                  <c:v>26.3</c:v>
                </c:pt>
                <c:pt idx="894">
                  <c:v>26.1</c:v>
                </c:pt>
                <c:pt idx="895">
                  <c:v>26.3</c:v>
                </c:pt>
                <c:pt idx="896">
                  <c:v>25.9</c:v>
                </c:pt>
                <c:pt idx="897">
                  <c:v>24.9</c:v>
                </c:pt>
                <c:pt idx="898">
                  <c:v>24.7</c:v>
                </c:pt>
                <c:pt idx="899">
                  <c:v>24.3</c:v>
                </c:pt>
                <c:pt idx="900">
                  <c:v>24.1</c:v>
                </c:pt>
                <c:pt idx="901">
                  <c:v>24.4</c:v>
                </c:pt>
                <c:pt idx="902">
                  <c:v>24.8</c:v>
                </c:pt>
                <c:pt idx="903">
                  <c:v>24.7</c:v>
                </c:pt>
                <c:pt idx="904">
                  <c:v>25.1</c:v>
                </c:pt>
                <c:pt idx="905">
                  <c:v>25.7</c:v>
                </c:pt>
                <c:pt idx="906">
                  <c:v>25.9</c:v>
                </c:pt>
                <c:pt idx="907">
                  <c:v>25.6</c:v>
                </c:pt>
                <c:pt idx="908">
                  <c:v>25.2</c:v>
                </c:pt>
                <c:pt idx="909">
                  <c:v>25.5</c:v>
                </c:pt>
                <c:pt idx="910">
                  <c:v>25.5</c:v>
                </c:pt>
                <c:pt idx="911">
                  <c:v>25.2</c:v>
                </c:pt>
                <c:pt idx="912">
                  <c:v>25.1</c:v>
                </c:pt>
                <c:pt idx="913">
                  <c:v>25.3</c:v>
                </c:pt>
                <c:pt idx="914">
                  <c:v>25.3</c:v>
                </c:pt>
                <c:pt idx="915">
                  <c:v>25.4</c:v>
                </c:pt>
                <c:pt idx="916">
                  <c:v>26</c:v>
                </c:pt>
                <c:pt idx="917">
                  <c:v>26.1</c:v>
                </c:pt>
                <c:pt idx="918">
                  <c:v>26.3</c:v>
                </c:pt>
                <c:pt idx="919">
                  <c:v>26.2</c:v>
                </c:pt>
                <c:pt idx="920">
                  <c:v>26.1</c:v>
                </c:pt>
                <c:pt idx="921">
                  <c:v>26</c:v>
                </c:pt>
                <c:pt idx="922">
                  <c:v>25.6</c:v>
                </c:pt>
                <c:pt idx="923">
                  <c:v>25.9</c:v>
                </c:pt>
                <c:pt idx="924">
                  <c:v>25.9</c:v>
                </c:pt>
                <c:pt idx="925">
                  <c:v>25.8</c:v>
                </c:pt>
                <c:pt idx="926">
                  <c:v>25.8</c:v>
                </c:pt>
                <c:pt idx="927">
                  <c:v>26</c:v>
                </c:pt>
                <c:pt idx="928">
                  <c:v>26.2</c:v>
                </c:pt>
                <c:pt idx="929">
                  <c:v>25.4</c:v>
                </c:pt>
                <c:pt idx="930">
                  <c:v>25.5</c:v>
                </c:pt>
                <c:pt idx="931">
                  <c:v>25.6</c:v>
                </c:pt>
                <c:pt idx="932">
                  <c:v>25.5</c:v>
                </c:pt>
                <c:pt idx="933">
                  <c:v>25.6</c:v>
                </c:pt>
                <c:pt idx="934">
                  <c:v>25.5</c:v>
                </c:pt>
                <c:pt idx="935">
                  <c:v>25.7</c:v>
                </c:pt>
                <c:pt idx="936">
                  <c:v>25.7</c:v>
                </c:pt>
                <c:pt idx="937">
                  <c:v>25.8</c:v>
                </c:pt>
                <c:pt idx="938">
                  <c:v>25.7</c:v>
                </c:pt>
                <c:pt idx="939">
                  <c:v>25.9</c:v>
                </c:pt>
                <c:pt idx="940">
                  <c:v>25.6</c:v>
                </c:pt>
                <c:pt idx="941">
                  <c:v>25.3</c:v>
                </c:pt>
                <c:pt idx="942">
                  <c:v>25.2</c:v>
                </c:pt>
                <c:pt idx="943">
                  <c:v>25.4</c:v>
                </c:pt>
                <c:pt idx="944">
                  <c:v>25.4</c:v>
                </c:pt>
                <c:pt idx="945">
                  <c:v>25.4</c:v>
                </c:pt>
                <c:pt idx="946">
                  <c:v>25.3</c:v>
                </c:pt>
                <c:pt idx="947">
                  <c:v>25.2</c:v>
                </c:pt>
                <c:pt idx="948">
                  <c:v>25.3</c:v>
                </c:pt>
                <c:pt idx="949">
                  <c:v>25.3</c:v>
                </c:pt>
                <c:pt idx="950">
                  <c:v>25.3</c:v>
                </c:pt>
                <c:pt idx="951">
                  <c:v>25.1</c:v>
                </c:pt>
                <c:pt idx="952">
                  <c:v>25</c:v>
                </c:pt>
                <c:pt idx="953">
                  <c:v>25.1</c:v>
                </c:pt>
                <c:pt idx="954">
                  <c:v>25</c:v>
                </c:pt>
                <c:pt idx="955">
                  <c:v>24.8</c:v>
                </c:pt>
                <c:pt idx="956">
                  <c:v>24.4</c:v>
                </c:pt>
                <c:pt idx="957">
                  <c:v>24.3</c:v>
                </c:pt>
                <c:pt idx="958">
                  <c:v>24.4</c:v>
                </c:pt>
                <c:pt idx="959">
                  <c:v>24.5</c:v>
                </c:pt>
                <c:pt idx="960">
                  <c:v>24.5</c:v>
                </c:pt>
                <c:pt idx="961">
                  <c:v>24.6</c:v>
                </c:pt>
                <c:pt idx="962">
                  <c:v>24.6</c:v>
                </c:pt>
                <c:pt idx="963">
                  <c:v>24.6</c:v>
                </c:pt>
                <c:pt idx="964">
                  <c:v>24.6</c:v>
                </c:pt>
                <c:pt idx="965">
                  <c:v>24.7</c:v>
                </c:pt>
                <c:pt idx="966">
                  <c:v>24.6</c:v>
                </c:pt>
                <c:pt idx="967">
                  <c:v>24.5</c:v>
                </c:pt>
                <c:pt idx="968">
                  <c:v>24.5</c:v>
                </c:pt>
                <c:pt idx="969">
                  <c:v>24.4</c:v>
                </c:pt>
                <c:pt idx="970">
                  <c:v>24.4</c:v>
                </c:pt>
                <c:pt idx="971">
                  <c:v>24.4</c:v>
                </c:pt>
                <c:pt idx="972">
                  <c:v>24.4</c:v>
                </c:pt>
                <c:pt idx="973">
                  <c:v>24.4</c:v>
                </c:pt>
                <c:pt idx="974">
                  <c:v>24.4</c:v>
                </c:pt>
                <c:pt idx="975">
                  <c:v>24.2</c:v>
                </c:pt>
                <c:pt idx="976">
                  <c:v>24.2</c:v>
                </c:pt>
                <c:pt idx="977">
                  <c:v>24.1</c:v>
                </c:pt>
                <c:pt idx="978">
                  <c:v>24</c:v>
                </c:pt>
                <c:pt idx="979">
                  <c:v>24</c:v>
                </c:pt>
                <c:pt idx="980">
                  <c:v>24</c:v>
                </c:pt>
                <c:pt idx="981">
                  <c:v>24</c:v>
                </c:pt>
                <c:pt idx="982">
                  <c:v>24.1</c:v>
                </c:pt>
                <c:pt idx="983">
                  <c:v>24.1</c:v>
                </c:pt>
                <c:pt idx="984">
                  <c:v>24.1</c:v>
                </c:pt>
                <c:pt idx="985">
                  <c:v>24.1</c:v>
                </c:pt>
                <c:pt idx="986">
                  <c:v>24</c:v>
                </c:pt>
                <c:pt idx="987">
                  <c:v>23.9</c:v>
                </c:pt>
                <c:pt idx="988">
                  <c:v>23.8</c:v>
                </c:pt>
                <c:pt idx="989">
                  <c:v>23.7</c:v>
                </c:pt>
                <c:pt idx="990">
                  <c:v>23.7</c:v>
                </c:pt>
                <c:pt idx="991">
                  <c:v>23.6</c:v>
                </c:pt>
                <c:pt idx="992">
                  <c:v>23.6</c:v>
                </c:pt>
                <c:pt idx="993">
                  <c:v>23.6</c:v>
                </c:pt>
                <c:pt idx="994">
                  <c:v>23.6</c:v>
                </c:pt>
                <c:pt idx="995">
                  <c:v>23.6</c:v>
                </c:pt>
                <c:pt idx="996">
                  <c:v>23.6</c:v>
                </c:pt>
                <c:pt idx="997">
                  <c:v>23.7</c:v>
                </c:pt>
                <c:pt idx="998">
                  <c:v>23.7</c:v>
                </c:pt>
                <c:pt idx="999">
                  <c:v>23.7</c:v>
                </c:pt>
                <c:pt idx="1000">
                  <c:v>23.6</c:v>
                </c:pt>
                <c:pt idx="1001">
                  <c:v>23.7</c:v>
                </c:pt>
                <c:pt idx="1002">
                  <c:v>23.7</c:v>
                </c:pt>
                <c:pt idx="1003">
                  <c:v>23.7</c:v>
                </c:pt>
                <c:pt idx="1004">
                  <c:v>23.6</c:v>
                </c:pt>
                <c:pt idx="1005">
                  <c:v>23.7</c:v>
                </c:pt>
                <c:pt idx="1006">
                  <c:v>23.7</c:v>
                </c:pt>
                <c:pt idx="1007">
                  <c:v>23.8</c:v>
                </c:pt>
                <c:pt idx="1008">
                  <c:v>23.7</c:v>
                </c:pt>
                <c:pt idx="1009">
                  <c:v>23.7</c:v>
                </c:pt>
                <c:pt idx="1010">
                  <c:v>23.6</c:v>
                </c:pt>
                <c:pt idx="1011">
                  <c:v>23.6</c:v>
                </c:pt>
                <c:pt idx="1012">
                  <c:v>23.6</c:v>
                </c:pt>
                <c:pt idx="1013">
                  <c:v>23.6</c:v>
                </c:pt>
                <c:pt idx="1014">
                  <c:v>23.5</c:v>
                </c:pt>
                <c:pt idx="1015">
                  <c:v>23.5</c:v>
                </c:pt>
                <c:pt idx="1016">
                  <c:v>23.5</c:v>
                </c:pt>
                <c:pt idx="1017">
                  <c:v>23.5</c:v>
                </c:pt>
                <c:pt idx="1018">
                  <c:v>23.4</c:v>
                </c:pt>
                <c:pt idx="1019">
                  <c:v>23.4</c:v>
                </c:pt>
                <c:pt idx="1020">
                  <c:v>23.4</c:v>
                </c:pt>
                <c:pt idx="1021">
                  <c:v>23.4</c:v>
                </c:pt>
                <c:pt idx="1022">
                  <c:v>23.4</c:v>
                </c:pt>
                <c:pt idx="1023">
                  <c:v>23.4</c:v>
                </c:pt>
                <c:pt idx="1024">
                  <c:v>23.4</c:v>
                </c:pt>
                <c:pt idx="1025">
                  <c:v>23.3</c:v>
                </c:pt>
                <c:pt idx="1026">
                  <c:v>23.3</c:v>
                </c:pt>
                <c:pt idx="1027">
                  <c:v>23.2</c:v>
                </c:pt>
                <c:pt idx="1028">
                  <c:v>23.2</c:v>
                </c:pt>
                <c:pt idx="1029">
                  <c:v>23.2</c:v>
                </c:pt>
                <c:pt idx="1030">
                  <c:v>23.1</c:v>
                </c:pt>
                <c:pt idx="1031">
                  <c:v>23.1</c:v>
                </c:pt>
                <c:pt idx="1032">
                  <c:v>23.1</c:v>
                </c:pt>
                <c:pt idx="1033">
                  <c:v>23</c:v>
                </c:pt>
                <c:pt idx="1034">
                  <c:v>23</c:v>
                </c:pt>
                <c:pt idx="1035">
                  <c:v>23</c:v>
                </c:pt>
                <c:pt idx="1036">
                  <c:v>23</c:v>
                </c:pt>
                <c:pt idx="1037">
                  <c:v>23</c:v>
                </c:pt>
                <c:pt idx="1038">
                  <c:v>23</c:v>
                </c:pt>
                <c:pt idx="1039">
                  <c:v>22.9</c:v>
                </c:pt>
                <c:pt idx="1040">
                  <c:v>23</c:v>
                </c:pt>
                <c:pt idx="1041">
                  <c:v>22.9</c:v>
                </c:pt>
                <c:pt idx="1042">
                  <c:v>22.8</c:v>
                </c:pt>
                <c:pt idx="1043">
                  <c:v>22.9</c:v>
                </c:pt>
                <c:pt idx="1044">
                  <c:v>22.9</c:v>
                </c:pt>
                <c:pt idx="1045">
                  <c:v>22.8</c:v>
                </c:pt>
                <c:pt idx="1046">
                  <c:v>22.8</c:v>
                </c:pt>
                <c:pt idx="1047">
                  <c:v>22.8</c:v>
                </c:pt>
                <c:pt idx="1048">
                  <c:v>22.8</c:v>
                </c:pt>
                <c:pt idx="1049">
                  <c:v>22.9</c:v>
                </c:pt>
                <c:pt idx="1050">
                  <c:v>23</c:v>
                </c:pt>
                <c:pt idx="1051">
                  <c:v>23</c:v>
                </c:pt>
                <c:pt idx="1052">
                  <c:v>23.1</c:v>
                </c:pt>
                <c:pt idx="1053">
                  <c:v>23.1</c:v>
                </c:pt>
                <c:pt idx="1054">
                  <c:v>23.1</c:v>
                </c:pt>
                <c:pt idx="1055">
                  <c:v>23.2</c:v>
                </c:pt>
                <c:pt idx="1056">
                  <c:v>23.3</c:v>
                </c:pt>
                <c:pt idx="1057">
                  <c:v>22.5</c:v>
                </c:pt>
                <c:pt idx="1058">
                  <c:v>22.3</c:v>
                </c:pt>
                <c:pt idx="1059">
                  <c:v>22</c:v>
                </c:pt>
                <c:pt idx="1060">
                  <c:v>22.3</c:v>
                </c:pt>
                <c:pt idx="1061">
                  <c:v>22.5</c:v>
                </c:pt>
                <c:pt idx="1062">
                  <c:v>22.8</c:v>
                </c:pt>
                <c:pt idx="1063">
                  <c:v>23.1</c:v>
                </c:pt>
                <c:pt idx="1064">
                  <c:v>23.2</c:v>
                </c:pt>
                <c:pt idx="1065">
                  <c:v>23.2</c:v>
                </c:pt>
                <c:pt idx="1066">
                  <c:v>23.2</c:v>
                </c:pt>
                <c:pt idx="1067">
                  <c:v>23.2</c:v>
                </c:pt>
                <c:pt idx="1068">
                  <c:v>23.1</c:v>
                </c:pt>
                <c:pt idx="1069">
                  <c:v>23.1</c:v>
                </c:pt>
                <c:pt idx="1070">
                  <c:v>23.1</c:v>
                </c:pt>
                <c:pt idx="1071">
                  <c:v>23</c:v>
                </c:pt>
                <c:pt idx="1072">
                  <c:v>23.1</c:v>
                </c:pt>
                <c:pt idx="1073">
                  <c:v>23.3</c:v>
                </c:pt>
                <c:pt idx="1074">
                  <c:v>23.2</c:v>
                </c:pt>
                <c:pt idx="1075">
                  <c:v>23.1</c:v>
                </c:pt>
                <c:pt idx="1076">
                  <c:v>23.1</c:v>
                </c:pt>
                <c:pt idx="1077">
                  <c:v>23.1</c:v>
                </c:pt>
                <c:pt idx="1078">
                  <c:v>23.1</c:v>
                </c:pt>
                <c:pt idx="1079">
                  <c:v>22.6</c:v>
                </c:pt>
                <c:pt idx="1080">
                  <c:v>23.1</c:v>
                </c:pt>
                <c:pt idx="1081">
                  <c:v>22.9</c:v>
                </c:pt>
                <c:pt idx="1082">
                  <c:v>22.9</c:v>
                </c:pt>
                <c:pt idx="1083">
                  <c:v>23</c:v>
                </c:pt>
                <c:pt idx="1084">
                  <c:v>22.9</c:v>
                </c:pt>
                <c:pt idx="1085">
                  <c:v>23.1</c:v>
                </c:pt>
                <c:pt idx="1086">
                  <c:v>23.6</c:v>
                </c:pt>
                <c:pt idx="1087">
                  <c:v>23.8</c:v>
                </c:pt>
                <c:pt idx="1088">
                  <c:v>23.7</c:v>
                </c:pt>
                <c:pt idx="1089">
                  <c:v>23.6</c:v>
                </c:pt>
                <c:pt idx="1090">
                  <c:v>23.4</c:v>
                </c:pt>
                <c:pt idx="1091">
                  <c:v>22.4</c:v>
                </c:pt>
                <c:pt idx="1092">
                  <c:v>23.2</c:v>
                </c:pt>
                <c:pt idx="1093">
                  <c:v>23.2</c:v>
                </c:pt>
                <c:pt idx="1094">
                  <c:v>23</c:v>
                </c:pt>
                <c:pt idx="1095">
                  <c:v>23.1</c:v>
                </c:pt>
                <c:pt idx="1096">
                  <c:v>23</c:v>
                </c:pt>
                <c:pt idx="1097">
                  <c:v>23</c:v>
                </c:pt>
                <c:pt idx="1098">
                  <c:v>23</c:v>
                </c:pt>
                <c:pt idx="1099">
                  <c:v>23.1</c:v>
                </c:pt>
                <c:pt idx="1100">
                  <c:v>23.2</c:v>
                </c:pt>
                <c:pt idx="1101">
                  <c:v>23.2</c:v>
                </c:pt>
                <c:pt idx="1102">
                  <c:v>22.9</c:v>
                </c:pt>
                <c:pt idx="1103">
                  <c:v>22.9</c:v>
                </c:pt>
                <c:pt idx="1104">
                  <c:v>22.8</c:v>
                </c:pt>
                <c:pt idx="1105">
                  <c:v>23</c:v>
                </c:pt>
                <c:pt idx="1106">
                  <c:v>23</c:v>
                </c:pt>
                <c:pt idx="1107">
                  <c:v>23</c:v>
                </c:pt>
                <c:pt idx="1108">
                  <c:v>23</c:v>
                </c:pt>
                <c:pt idx="1109">
                  <c:v>23</c:v>
                </c:pt>
                <c:pt idx="1110">
                  <c:v>22.9</c:v>
                </c:pt>
                <c:pt idx="1111">
                  <c:v>22.7</c:v>
                </c:pt>
                <c:pt idx="1112">
                  <c:v>22.7</c:v>
                </c:pt>
                <c:pt idx="1113">
                  <c:v>22.6</c:v>
                </c:pt>
                <c:pt idx="1114">
                  <c:v>22.8</c:v>
                </c:pt>
                <c:pt idx="1115">
                  <c:v>22.8</c:v>
                </c:pt>
                <c:pt idx="1116">
                  <c:v>22.7</c:v>
                </c:pt>
                <c:pt idx="1117">
                  <c:v>22.7</c:v>
                </c:pt>
                <c:pt idx="1118">
                  <c:v>22.5</c:v>
                </c:pt>
                <c:pt idx="1119">
                  <c:v>22.4</c:v>
                </c:pt>
                <c:pt idx="1120">
                  <c:v>22.5</c:v>
                </c:pt>
                <c:pt idx="1121">
                  <c:v>22.7</c:v>
                </c:pt>
                <c:pt idx="1122">
                  <c:v>22.9</c:v>
                </c:pt>
                <c:pt idx="1123">
                  <c:v>23.1</c:v>
                </c:pt>
                <c:pt idx="1124">
                  <c:v>23.2</c:v>
                </c:pt>
                <c:pt idx="1125">
                  <c:v>22.9</c:v>
                </c:pt>
                <c:pt idx="1126">
                  <c:v>22.8</c:v>
                </c:pt>
                <c:pt idx="1127">
                  <c:v>23.1</c:v>
                </c:pt>
                <c:pt idx="1128">
                  <c:v>23.3</c:v>
                </c:pt>
                <c:pt idx="1129">
                  <c:v>23.4</c:v>
                </c:pt>
                <c:pt idx="1130">
                  <c:v>23.3</c:v>
                </c:pt>
                <c:pt idx="1131">
                  <c:v>23.2</c:v>
                </c:pt>
                <c:pt idx="1132">
                  <c:v>23.1</c:v>
                </c:pt>
                <c:pt idx="1133">
                  <c:v>23.4</c:v>
                </c:pt>
                <c:pt idx="1134">
                  <c:v>23.4</c:v>
                </c:pt>
                <c:pt idx="1135">
                  <c:v>23.4</c:v>
                </c:pt>
                <c:pt idx="1136">
                  <c:v>23.4</c:v>
                </c:pt>
                <c:pt idx="1137">
                  <c:v>23.5</c:v>
                </c:pt>
                <c:pt idx="1138">
                  <c:v>23.5</c:v>
                </c:pt>
                <c:pt idx="1139">
                  <c:v>23.5</c:v>
                </c:pt>
                <c:pt idx="1140">
                  <c:v>23.4</c:v>
                </c:pt>
                <c:pt idx="1141">
                  <c:v>23.4</c:v>
                </c:pt>
                <c:pt idx="1142">
                  <c:v>23.3</c:v>
                </c:pt>
                <c:pt idx="1143">
                  <c:v>23.3</c:v>
                </c:pt>
                <c:pt idx="1144">
                  <c:v>23.4</c:v>
                </c:pt>
                <c:pt idx="1145">
                  <c:v>23.5</c:v>
                </c:pt>
                <c:pt idx="1146">
                  <c:v>23.5</c:v>
                </c:pt>
                <c:pt idx="1147">
                  <c:v>23.4</c:v>
                </c:pt>
                <c:pt idx="1148">
                  <c:v>23.4</c:v>
                </c:pt>
                <c:pt idx="1149">
                  <c:v>23.4</c:v>
                </c:pt>
                <c:pt idx="1150">
                  <c:v>23.4</c:v>
                </c:pt>
                <c:pt idx="1151">
                  <c:v>23.4</c:v>
                </c:pt>
                <c:pt idx="1152">
                  <c:v>23.3</c:v>
                </c:pt>
                <c:pt idx="1153">
                  <c:v>23.4</c:v>
                </c:pt>
                <c:pt idx="1154">
                  <c:v>23.4</c:v>
                </c:pt>
                <c:pt idx="1155">
                  <c:v>23.3</c:v>
                </c:pt>
                <c:pt idx="1156">
                  <c:v>23.3</c:v>
                </c:pt>
                <c:pt idx="1157">
                  <c:v>23.4</c:v>
                </c:pt>
                <c:pt idx="1158">
                  <c:v>23.4</c:v>
                </c:pt>
                <c:pt idx="1159">
                  <c:v>23.4</c:v>
                </c:pt>
                <c:pt idx="1160">
                  <c:v>23.3</c:v>
                </c:pt>
                <c:pt idx="1161">
                  <c:v>23.3</c:v>
                </c:pt>
                <c:pt idx="1162">
                  <c:v>23.3</c:v>
                </c:pt>
                <c:pt idx="1163">
                  <c:v>23.5</c:v>
                </c:pt>
                <c:pt idx="1164">
                  <c:v>23.5</c:v>
                </c:pt>
                <c:pt idx="1165">
                  <c:v>23.6</c:v>
                </c:pt>
                <c:pt idx="1166">
                  <c:v>23.7</c:v>
                </c:pt>
                <c:pt idx="1167">
                  <c:v>23.7</c:v>
                </c:pt>
                <c:pt idx="1168">
                  <c:v>23.8</c:v>
                </c:pt>
                <c:pt idx="1169">
                  <c:v>23.8</c:v>
                </c:pt>
                <c:pt idx="1170">
                  <c:v>23.9</c:v>
                </c:pt>
                <c:pt idx="1171">
                  <c:v>23.9</c:v>
                </c:pt>
                <c:pt idx="1172">
                  <c:v>24</c:v>
                </c:pt>
                <c:pt idx="1173">
                  <c:v>23.9</c:v>
                </c:pt>
                <c:pt idx="1174">
                  <c:v>24</c:v>
                </c:pt>
                <c:pt idx="1175">
                  <c:v>24</c:v>
                </c:pt>
                <c:pt idx="1176">
                  <c:v>23.9</c:v>
                </c:pt>
                <c:pt idx="1177">
                  <c:v>23.9</c:v>
                </c:pt>
                <c:pt idx="1178">
                  <c:v>23.9</c:v>
                </c:pt>
                <c:pt idx="1179">
                  <c:v>23.9</c:v>
                </c:pt>
                <c:pt idx="1180">
                  <c:v>23.8</c:v>
                </c:pt>
                <c:pt idx="1181">
                  <c:v>23.9</c:v>
                </c:pt>
                <c:pt idx="1182">
                  <c:v>23.9</c:v>
                </c:pt>
                <c:pt idx="1183">
                  <c:v>23.9</c:v>
                </c:pt>
                <c:pt idx="1184">
                  <c:v>23.9</c:v>
                </c:pt>
                <c:pt idx="1185">
                  <c:v>23.9</c:v>
                </c:pt>
                <c:pt idx="1186">
                  <c:v>23.9</c:v>
                </c:pt>
                <c:pt idx="1187">
                  <c:v>23.9</c:v>
                </c:pt>
                <c:pt idx="1188">
                  <c:v>23.8</c:v>
                </c:pt>
                <c:pt idx="1189">
                  <c:v>23.8</c:v>
                </c:pt>
                <c:pt idx="1190">
                  <c:v>23.8</c:v>
                </c:pt>
                <c:pt idx="1191">
                  <c:v>23.8</c:v>
                </c:pt>
                <c:pt idx="1192">
                  <c:v>23.8</c:v>
                </c:pt>
                <c:pt idx="1193">
                  <c:v>23.7</c:v>
                </c:pt>
                <c:pt idx="1194">
                  <c:v>23.6</c:v>
                </c:pt>
                <c:pt idx="1195">
                  <c:v>23.5</c:v>
                </c:pt>
                <c:pt idx="1196">
                  <c:v>23.5</c:v>
                </c:pt>
                <c:pt idx="1197">
                  <c:v>23.4</c:v>
                </c:pt>
                <c:pt idx="1198">
                  <c:v>23.4</c:v>
                </c:pt>
                <c:pt idx="1199">
                  <c:v>23.3</c:v>
                </c:pt>
                <c:pt idx="1200">
                  <c:v>23.2</c:v>
                </c:pt>
                <c:pt idx="1201">
                  <c:v>23.1</c:v>
                </c:pt>
                <c:pt idx="1202">
                  <c:v>23.1</c:v>
                </c:pt>
                <c:pt idx="1203">
                  <c:v>23</c:v>
                </c:pt>
                <c:pt idx="1204">
                  <c:v>22.9</c:v>
                </c:pt>
                <c:pt idx="1205">
                  <c:v>22.9</c:v>
                </c:pt>
                <c:pt idx="1206">
                  <c:v>22.9</c:v>
                </c:pt>
                <c:pt idx="1207">
                  <c:v>22.9</c:v>
                </c:pt>
                <c:pt idx="1208">
                  <c:v>22.9</c:v>
                </c:pt>
                <c:pt idx="1209">
                  <c:v>22.9</c:v>
                </c:pt>
                <c:pt idx="1210">
                  <c:v>22.9</c:v>
                </c:pt>
                <c:pt idx="1211">
                  <c:v>22.9</c:v>
                </c:pt>
                <c:pt idx="1212">
                  <c:v>23</c:v>
                </c:pt>
                <c:pt idx="1213">
                  <c:v>23</c:v>
                </c:pt>
                <c:pt idx="1214">
                  <c:v>22.9</c:v>
                </c:pt>
                <c:pt idx="1215">
                  <c:v>22.9</c:v>
                </c:pt>
                <c:pt idx="1216">
                  <c:v>22.9</c:v>
                </c:pt>
                <c:pt idx="1217">
                  <c:v>22.8</c:v>
                </c:pt>
                <c:pt idx="1218">
                  <c:v>22.9</c:v>
                </c:pt>
                <c:pt idx="1219">
                  <c:v>22.9</c:v>
                </c:pt>
                <c:pt idx="1220">
                  <c:v>23.1</c:v>
                </c:pt>
                <c:pt idx="1221">
                  <c:v>23.2</c:v>
                </c:pt>
                <c:pt idx="1222">
                  <c:v>23</c:v>
                </c:pt>
                <c:pt idx="1223">
                  <c:v>23</c:v>
                </c:pt>
                <c:pt idx="1224">
                  <c:v>22.6</c:v>
                </c:pt>
                <c:pt idx="1225">
                  <c:v>22.6</c:v>
                </c:pt>
                <c:pt idx="1226">
                  <c:v>22.6</c:v>
                </c:pt>
                <c:pt idx="1227">
                  <c:v>22.6</c:v>
                </c:pt>
                <c:pt idx="1228">
                  <c:v>22.2</c:v>
                </c:pt>
                <c:pt idx="1229">
                  <c:v>22.3</c:v>
                </c:pt>
                <c:pt idx="1230">
                  <c:v>22.6</c:v>
                </c:pt>
                <c:pt idx="1231">
                  <c:v>22.8</c:v>
                </c:pt>
                <c:pt idx="1232">
                  <c:v>22.8</c:v>
                </c:pt>
                <c:pt idx="1233">
                  <c:v>22.6</c:v>
                </c:pt>
                <c:pt idx="1234">
                  <c:v>22.4</c:v>
                </c:pt>
                <c:pt idx="1235">
                  <c:v>22.4</c:v>
                </c:pt>
                <c:pt idx="1236">
                  <c:v>22.3</c:v>
                </c:pt>
                <c:pt idx="1237">
                  <c:v>22.5</c:v>
                </c:pt>
                <c:pt idx="1238">
                  <c:v>22.5</c:v>
                </c:pt>
                <c:pt idx="1239">
                  <c:v>22.6</c:v>
                </c:pt>
                <c:pt idx="1240">
                  <c:v>22.7</c:v>
                </c:pt>
                <c:pt idx="1241">
                  <c:v>22.7</c:v>
                </c:pt>
                <c:pt idx="1242">
                  <c:v>22.8</c:v>
                </c:pt>
                <c:pt idx="1243">
                  <c:v>22.9</c:v>
                </c:pt>
                <c:pt idx="1244">
                  <c:v>22.7</c:v>
                </c:pt>
                <c:pt idx="1245">
                  <c:v>22.6</c:v>
                </c:pt>
                <c:pt idx="1246">
                  <c:v>22.6</c:v>
                </c:pt>
                <c:pt idx="1247">
                  <c:v>22.6</c:v>
                </c:pt>
                <c:pt idx="1248">
                  <c:v>22.7</c:v>
                </c:pt>
                <c:pt idx="1249">
                  <c:v>22.6</c:v>
                </c:pt>
                <c:pt idx="1250">
                  <c:v>22.7</c:v>
                </c:pt>
                <c:pt idx="1251">
                  <c:v>22.7</c:v>
                </c:pt>
                <c:pt idx="1252">
                  <c:v>22.6</c:v>
                </c:pt>
                <c:pt idx="1253">
                  <c:v>22.7</c:v>
                </c:pt>
                <c:pt idx="1254">
                  <c:v>22.5</c:v>
                </c:pt>
                <c:pt idx="1255">
                  <c:v>22.5</c:v>
                </c:pt>
                <c:pt idx="1256">
                  <c:v>22.4</c:v>
                </c:pt>
                <c:pt idx="1257">
                  <c:v>22.5</c:v>
                </c:pt>
                <c:pt idx="1258">
                  <c:v>22.4</c:v>
                </c:pt>
                <c:pt idx="1259">
                  <c:v>22.4</c:v>
                </c:pt>
                <c:pt idx="1260">
                  <c:v>22.3</c:v>
                </c:pt>
                <c:pt idx="1261">
                  <c:v>22.3</c:v>
                </c:pt>
                <c:pt idx="1262">
                  <c:v>22.3</c:v>
                </c:pt>
                <c:pt idx="1263">
                  <c:v>22.2</c:v>
                </c:pt>
                <c:pt idx="1264">
                  <c:v>22.3</c:v>
                </c:pt>
                <c:pt idx="1265">
                  <c:v>22.2</c:v>
                </c:pt>
                <c:pt idx="1266">
                  <c:v>22.1</c:v>
                </c:pt>
                <c:pt idx="1267">
                  <c:v>22.1</c:v>
                </c:pt>
                <c:pt idx="1268">
                  <c:v>22.1</c:v>
                </c:pt>
                <c:pt idx="1269">
                  <c:v>22.1</c:v>
                </c:pt>
                <c:pt idx="1270">
                  <c:v>22</c:v>
                </c:pt>
                <c:pt idx="1271">
                  <c:v>22</c:v>
                </c:pt>
                <c:pt idx="1272">
                  <c:v>22</c:v>
                </c:pt>
                <c:pt idx="1273">
                  <c:v>22.1</c:v>
                </c:pt>
                <c:pt idx="1274">
                  <c:v>22.1</c:v>
                </c:pt>
                <c:pt idx="1275">
                  <c:v>22.1</c:v>
                </c:pt>
                <c:pt idx="1276">
                  <c:v>22.1</c:v>
                </c:pt>
                <c:pt idx="1277">
                  <c:v>22.2</c:v>
                </c:pt>
                <c:pt idx="1278">
                  <c:v>22.2</c:v>
                </c:pt>
                <c:pt idx="1279">
                  <c:v>22.2</c:v>
                </c:pt>
                <c:pt idx="1280">
                  <c:v>22.2</c:v>
                </c:pt>
                <c:pt idx="1281">
                  <c:v>22.2</c:v>
                </c:pt>
                <c:pt idx="1282">
                  <c:v>22.2</c:v>
                </c:pt>
                <c:pt idx="1283">
                  <c:v>22.2</c:v>
                </c:pt>
                <c:pt idx="1284">
                  <c:v>22.3</c:v>
                </c:pt>
                <c:pt idx="1285">
                  <c:v>22.3</c:v>
                </c:pt>
                <c:pt idx="1286">
                  <c:v>22.2</c:v>
                </c:pt>
                <c:pt idx="1287">
                  <c:v>22.2</c:v>
                </c:pt>
                <c:pt idx="1288">
                  <c:v>22.2</c:v>
                </c:pt>
                <c:pt idx="1289">
                  <c:v>22.1</c:v>
                </c:pt>
                <c:pt idx="1290">
                  <c:v>22</c:v>
                </c:pt>
                <c:pt idx="1291">
                  <c:v>21.9</c:v>
                </c:pt>
                <c:pt idx="1292">
                  <c:v>21.9</c:v>
                </c:pt>
                <c:pt idx="1293">
                  <c:v>21.7</c:v>
                </c:pt>
                <c:pt idx="1294">
                  <c:v>21.7</c:v>
                </c:pt>
                <c:pt idx="1295">
                  <c:v>21.7</c:v>
                </c:pt>
                <c:pt idx="1296">
                  <c:v>21.8</c:v>
                </c:pt>
                <c:pt idx="1297">
                  <c:v>21.8</c:v>
                </c:pt>
                <c:pt idx="1298">
                  <c:v>21.7</c:v>
                </c:pt>
                <c:pt idx="1299">
                  <c:v>21.8</c:v>
                </c:pt>
                <c:pt idx="1300">
                  <c:v>21.8</c:v>
                </c:pt>
                <c:pt idx="1301">
                  <c:v>21.8</c:v>
                </c:pt>
                <c:pt idx="1302">
                  <c:v>21.8</c:v>
                </c:pt>
                <c:pt idx="1303">
                  <c:v>21.9</c:v>
                </c:pt>
                <c:pt idx="1304">
                  <c:v>21.9</c:v>
                </c:pt>
                <c:pt idx="1305">
                  <c:v>21.8</c:v>
                </c:pt>
                <c:pt idx="1306">
                  <c:v>22</c:v>
                </c:pt>
                <c:pt idx="1307">
                  <c:v>21.9</c:v>
                </c:pt>
                <c:pt idx="1308">
                  <c:v>22</c:v>
                </c:pt>
                <c:pt idx="1309">
                  <c:v>21.9</c:v>
                </c:pt>
                <c:pt idx="1310">
                  <c:v>21.9</c:v>
                </c:pt>
                <c:pt idx="1311">
                  <c:v>22.3</c:v>
                </c:pt>
                <c:pt idx="1312">
                  <c:v>22.1</c:v>
                </c:pt>
                <c:pt idx="1313">
                  <c:v>22.1</c:v>
                </c:pt>
                <c:pt idx="1314">
                  <c:v>22</c:v>
                </c:pt>
                <c:pt idx="1315">
                  <c:v>21.9</c:v>
                </c:pt>
                <c:pt idx="1316">
                  <c:v>21.9</c:v>
                </c:pt>
                <c:pt idx="1317">
                  <c:v>21.7</c:v>
                </c:pt>
                <c:pt idx="1318">
                  <c:v>21.8</c:v>
                </c:pt>
                <c:pt idx="1319">
                  <c:v>21.9</c:v>
                </c:pt>
                <c:pt idx="1320">
                  <c:v>22</c:v>
                </c:pt>
                <c:pt idx="1321">
                  <c:v>22</c:v>
                </c:pt>
                <c:pt idx="1322">
                  <c:v>22</c:v>
                </c:pt>
                <c:pt idx="1323">
                  <c:v>22.1</c:v>
                </c:pt>
                <c:pt idx="1324">
                  <c:v>21.9</c:v>
                </c:pt>
                <c:pt idx="1325">
                  <c:v>21.9</c:v>
                </c:pt>
                <c:pt idx="1326">
                  <c:v>21.8</c:v>
                </c:pt>
                <c:pt idx="1327">
                  <c:v>21.7</c:v>
                </c:pt>
                <c:pt idx="1328">
                  <c:v>21.6</c:v>
                </c:pt>
                <c:pt idx="1329">
                  <c:v>21.6</c:v>
                </c:pt>
                <c:pt idx="1330">
                  <c:v>21.8</c:v>
                </c:pt>
                <c:pt idx="1331">
                  <c:v>21.8</c:v>
                </c:pt>
                <c:pt idx="1332">
                  <c:v>21.7</c:v>
                </c:pt>
                <c:pt idx="1333">
                  <c:v>21.8</c:v>
                </c:pt>
                <c:pt idx="1334">
                  <c:v>21.9</c:v>
                </c:pt>
                <c:pt idx="1335">
                  <c:v>22.2</c:v>
                </c:pt>
                <c:pt idx="1336">
                  <c:v>22.4</c:v>
                </c:pt>
                <c:pt idx="1337">
                  <c:v>22.5</c:v>
                </c:pt>
                <c:pt idx="1338">
                  <c:v>22.6</c:v>
                </c:pt>
                <c:pt idx="1339">
                  <c:v>22.7</c:v>
                </c:pt>
                <c:pt idx="1340">
                  <c:v>22.8</c:v>
                </c:pt>
                <c:pt idx="1341">
                  <c:v>22.8</c:v>
                </c:pt>
                <c:pt idx="1342">
                  <c:v>23</c:v>
                </c:pt>
                <c:pt idx="1343">
                  <c:v>23.1</c:v>
                </c:pt>
                <c:pt idx="1344">
                  <c:v>23</c:v>
                </c:pt>
                <c:pt idx="1345">
                  <c:v>23</c:v>
                </c:pt>
                <c:pt idx="1346">
                  <c:v>23.1</c:v>
                </c:pt>
                <c:pt idx="1347">
                  <c:v>23</c:v>
                </c:pt>
                <c:pt idx="1348">
                  <c:v>22.9</c:v>
                </c:pt>
                <c:pt idx="1349">
                  <c:v>22.8</c:v>
                </c:pt>
                <c:pt idx="1350">
                  <c:v>22.7</c:v>
                </c:pt>
                <c:pt idx="1351">
                  <c:v>22.5</c:v>
                </c:pt>
                <c:pt idx="1352">
                  <c:v>22.6</c:v>
                </c:pt>
                <c:pt idx="1353">
                  <c:v>22.4</c:v>
                </c:pt>
                <c:pt idx="1354">
                  <c:v>22.4</c:v>
                </c:pt>
                <c:pt idx="1355">
                  <c:v>22.3</c:v>
                </c:pt>
                <c:pt idx="1356">
                  <c:v>22.2</c:v>
                </c:pt>
                <c:pt idx="1357">
                  <c:v>22.3</c:v>
                </c:pt>
                <c:pt idx="1358">
                  <c:v>22.2</c:v>
                </c:pt>
                <c:pt idx="1359">
                  <c:v>22.2</c:v>
                </c:pt>
                <c:pt idx="1360">
                  <c:v>22.3</c:v>
                </c:pt>
                <c:pt idx="1361">
                  <c:v>22.2</c:v>
                </c:pt>
                <c:pt idx="1362">
                  <c:v>22.6</c:v>
                </c:pt>
                <c:pt idx="1363">
                  <c:v>22.8</c:v>
                </c:pt>
                <c:pt idx="1364">
                  <c:v>22.8</c:v>
                </c:pt>
                <c:pt idx="1365">
                  <c:v>22.9</c:v>
                </c:pt>
                <c:pt idx="1366">
                  <c:v>23.1</c:v>
                </c:pt>
                <c:pt idx="1367">
                  <c:v>23</c:v>
                </c:pt>
                <c:pt idx="1368">
                  <c:v>23</c:v>
                </c:pt>
                <c:pt idx="1369">
                  <c:v>23</c:v>
                </c:pt>
                <c:pt idx="1370">
                  <c:v>23</c:v>
                </c:pt>
                <c:pt idx="1371">
                  <c:v>23.1</c:v>
                </c:pt>
                <c:pt idx="1372">
                  <c:v>23.1</c:v>
                </c:pt>
                <c:pt idx="1373">
                  <c:v>23.1</c:v>
                </c:pt>
                <c:pt idx="1374">
                  <c:v>23.2</c:v>
                </c:pt>
                <c:pt idx="1375">
                  <c:v>23.3</c:v>
                </c:pt>
                <c:pt idx="1376">
                  <c:v>23.4</c:v>
                </c:pt>
                <c:pt idx="1377">
                  <c:v>23.4</c:v>
                </c:pt>
                <c:pt idx="1378">
                  <c:v>23.5</c:v>
                </c:pt>
                <c:pt idx="1379">
                  <c:v>23.5</c:v>
                </c:pt>
                <c:pt idx="1380">
                  <c:v>23.6</c:v>
                </c:pt>
                <c:pt idx="1381">
                  <c:v>23.6</c:v>
                </c:pt>
                <c:pt idx="1382">
                  <c:v>23.7</c:v>
                </c:pt>
                <c:pt idx="1383">
                  <c:v>23.6</c:v>
                </c:pt>
                <c:pt idx="1384">
                  <c:v>23.6</c:v>
                </c:pt>
                <c:pt idx="1385">
                  <c:v>23.6</c:v>
                </c:pt>
                <c:pt idx="1386">
                  <c:v>22.1</c:v>
                </c:pt>
                <c:pt idx="1387">
                  <c:v>22.3</c:v>
                </c:pt>
                <c:pt idx="1388">
                  <c:v>22.6</c:v>
                </c:pt>
                <c:pt idx="1389">
                  <c:v>22.7</c:v>
                </c:pt>
                <c:pt idx="1390">
                  <c:v>23.2</c:v>
                </c:pt>
                <c:pt idx="1391">
                  <c:v>23.3</c:v>
                </c:pt>
                <c:pt idx="1392">
                  <c:v>23.2</c:v>
                </c:pt>
                <c:pt idx="1393">
                  <c:v>23.1</c:v>
                </c:pt>
                <c:pt idx="1394">
                  <c:v>23.1</c:v>
                </c:pt>
                <c:pt idx="1395">
                  <c:v>23.2</c:v>
                </c:pt>
                <c:pt idx="1396">
                  <c:v>23.3</c:v>
                </c:pt>
                <c:pt idx="1397">
                  <c:v>23.2</c:v>
                </c:pt>
                <c:pt idx="1398">
                  <c:v>23.2</c:v>
                </c:pt>
                <c:pt idx="1399">
                  <c:v>23.3</c:v>
                </c:pt>
                <c:pt idx="1400">
                  <c:v>23.4</c:v>
                </c:pt>
                <c:pt idx="1401">
                  <c:v>23.6</c:v>
                </c:pt>
                <c:pt idx="1402">
                  <c:v>23.7</c:v>
                </c:pt>
                <c:pt idx="1403">
                  <c:v>23.6</c:v>
                </c:pt>
                <c:pt idx="1404">
                  <c:v>23.4</c:v>
                </c:pt>
                <c:pt idx="1405">
                  <c:v>23.3</c:v>
                </c:pt>
                <c:pt idx="1406">
                  <c:v>23.1</c:v>
                </c:pt>
                <c:pt idx="1407">
                  <c:v>23</c:v>
                </c:pt>
                <c:pt idx="1408">
                  <c:v>22.9</c:v>
                </c:pt>
                <c:pt idx="1409">
                  <c:v>22.9</c:v>
                </c:pt>
                <c:pt idx="1410">
                  <c:v>22.6</c:v>
                </c:pt>
                <c:pt idx="1411">
                  <c:v>22.3</c:v>
                </c:pt>
                <c:pt idx="1412">
                  <c:v>22.1</c:v>
                </c:pt>
                <c:pt idx="1413">
                  <c:v>22</c:v>
                </c:pt>
                <c:pt idx="1414">
                  <c:v>21.8</c:v>
                </c:pt>
                <c:pt idx="1415">
                  <c:v>21.7</c:v>
                </c:pt>
                <c:pt idx="1416">
                  <c:v>21.6</c:v>
                </c:pt>
                <c:pt idx="1417">
                  <c:v>21.4</c:v>
                </c:pt>
                <c:pt idx="1418">
                  <c:v>21.5</c:v>
                </c:pt>
                <c:pt idx="1419">
                  <c:v>21.4</c:v>
                </c:pt>
                <c:pt idx="1420">
                  <c:v>21.3</c:v>
                </c:pt>
                <c:pt idx="1421">
                  <c:v>21.2</c:v>
                </c:pt>
                <c:pt idx="1422">
                  <c:v>21.2</c:v>
                </c:pt>
                <c:pt idx="1423">
                  <c:v>21.5</c:v>
                </c:pt>
                <c:pt idx="1424">
                  <c:v>21.5</c:v>
                </c:pt>
                <c:pt idx="1425">
                  <c:v>21.5</c:v>
                </c:pt>
                <c:pt idx="1426">
                  <c:v>21.3</c:v>
                </c:pt>
                <c:pt idx="1427">
                  <c:v>21.3</c:v>
                </c:pt>
                <c:pt idx="1428">
                  <c:v>21.4</c:v>
                </c:pt>
                <c:pt idx="1429">
                  <c:v>21.4</c:v>
                </c:pt>
                <c:pt idx="1430">
                  <c:v>21.6</c:v>
                </c:pt>
                <c:pt idx="1431">
                  <c:v>21.6</c:v>
                </c:pt>
                <c:pt idx="1432">
                  <c:v>21.5</c:v>
                </c:pt>
                <c:pt idx="1433">
                  <c:v>21.4</c:v>
                </c:pt>
                <c:pt idx="1434">
                  <c:v>21.3</c:v>
                </c:pt>
                <c:pt idx="1435">
                  <c:v>21.2</c:v>
                </c:pt>
                <c:pt idx="1436">
                  <c:v>21.2</c:v>
                </c:pt>
                <c:pt idx="1437">
                  <c:v>21.3</c:v>
                </c:pt>
                <c:pt idx="1438">
                  <c:v>21.2</c:v>
                </c:pt>
                <c:pt idx="1439">
                  <c:v>21.2</c:v>
                </c:pt>
                <c:pt idx="1440">
                  <c:v>21.3</c:v>
                </c:pt>
                <c:pt idx="1441">
                  <c:v>21.2</c:v>
                </c:pt>
                <c:pt idx="1442">
                  <c:v>21.2</c:v>
                </c:pt>
                <c:pt idx="1443">
                  <c:v>21.1</c:v>
                </c:pt>
                <c:pt idx="1444">
                  <c:v>21.2</c:v>
                </c:pt>
                <c:pt idx="1445">
                  <c:v>21.3</c:v>
                </c:pt>
                <c:pt idx="1446">
                  <c:v>21.2</c:v>
                </c:pt>
                <c:pt idx="1447">
                  <c:v>21.1</c:v>
                </c:pt>
                <c:pt idx="1448">
                  <c:v>21.2</c:v>
                </c:pt>
                <c:pt idx="1449">
                  <c:v>21.2</c:v>
                </c:pt>
                <c:pt idx="1450">
                  <c:v>21.1</c:v>
                </c:pt>
                <c:pt idx="1451">
                  <c:v>21.2</c:v>
                </c:pt>
                <c:pt idx="1452">
                  <c:v>21.2</c:v>
                </c:pt>
                <c:pt idx="1453">
                  <c:v>21.2</c:v>
                </c:pt>
                <c:pt idx="1454">
                  <c:v>21.2</c:v>
                </c:pt>
                <c:pt idx="1455">
                  <c:v>21.2</c:v>
                </c:pt>
                <c:pt idx="1456">
                  <c:v>21.2</c:v>
                </c:pt>
                <c:pt idx="1457">
                  <c:v>21.2</c:v>
                </c:pt>
                <c:pt idx="1458">
                  <c:v>21.2</c:v>
                </c:pt>
                <c:pt idx="1459">
                  <c:v>21.3</c:v>
                </c:pt>
                <c:pt idx="1460">
                  <c:v>21.3</c:v>
                </c:pt>
                <c:pt idx="1461">
                  <c:v>21.2</c:v>
                </c:pt>
                <c:pt idx="1462">
                  <c:v>21.2</c:v>
                </c:pt>
                <c:pt idx="1463">
                  <c:v>21.3</c:v>
                </c:pt>
                <c:pt idx="1464">
                  <c:v>21.3</c:v>
                </c:pt>
                <c:pt idx="1465">
                  <c:v>21.3</c:v>
                </c:pt>
                <c:pt idx="1466">
                  <c:v>21.3</c:v>
                </c:pt>
                <c:pt idx="1467">
                  <c:v>21.3</c:v>
                </c:pt>
                <c:pt idx="1468">
                  <c:v>21.3</c:v>
                </c:pt>
                <c:pt idx="1469">
                  <c:v>21.4</c:v>
                </c:pt>
                <c:pt idx="1470">
                  <c:v>21.6</c:v>
                </c:pt>
                <c:pt idx="1471">
                  <c:v>21.7</c:v>
                </c:pt>
                <c:pt idx="1472">
                  <c:v>21.5</c:v>
                </c:pt>
                <c:pt idx="1473">
                  <c:v>21.7</c:v>
                </c:pt>
                <c:pt idx="1474">
                  <c:v>21.8</c:v>
                </c:pt>
                <c:pt idx="1475">
                  <c:v>21.8</c:v>
                </c:pt>
                <c:pt idx="1476">
                  <c:v>21.9</c:v>
                </c:pt>
                <c:pt idx="1477">
                  <c:v>21.9</c:v>
                </c:pt>
                <c:pt idx="1478">
                  <c:v>22</c:v>
                </c:pt>
                <c:pt idx="1479">
                  <c:v>22.1</c:v>
                </c:pt>
                <c:pt idx="1480">
                  <c:v>21.8</c:v>
                </c:pt>
                <c:pt idx="1481">
                  <c:v>22</c:v>
                </c:pt>
                <c:pt idx="1482">
                  <c:v>21.9</c:v>
                </c:pt>
                <c:pt idx="1483">
                  <c:v>22</c:v>
                </c:pt>
                <c:pt idx="1484">
                  <c:v>22.2</c:v>
                </c:pt>
                <c:pt idx="1485">
                  <c:v>22.1</c:v>
                </c:pt>
                <c:pt idx="1486">
                  <c:v>22.4</c:v>
                </c:pt>
                <c:pt idx="1487">
                  <c:v>22.9</c:v>
                </c:pt>
                <c:pt idx="1488">
                  <c:v>22.9</c:v>
                </c:pt>
                <c:pt idx="1489">
                  <c:v>23</c:v>
                </c:pt>
                <c:pt idx="1490">
                  <c:v>23.2</c:v>
                </c:pt>
                <c:pt idx="1491">
                  <c:v>23.3</c:v>
                </c:pt>
                <c:pt idx="1492">
                  <c:v>23</c:v>
                </c:pt>
                <c:pt idx="1493">
                  <c:v>23.1</c:v>
                </c:pt>
                <c:pt idx="1494">
                  <c:v>23</c:v>
                </c:pt>
                <c:pt idx="1495">
                  <c:v>22.9</c:v>
                </c:pt>
                <c:pt idx="1496">
                  <c:v>22.8</c:v>
                </c:pt>
                <c:pt idx="1497">
                  <c:v>22.6</c:v>
                </c:pt>
                <c:pt idx="1498">
                  <c:v>23</c:v>
                </c:pt>
                <c:pt idx="1499">
                  <c:v>23</c:v>
                </c:pt>
                <c:pt idx="1500">
                  <c:v>23.3</c:v>
                </c:pt>
                <c:pt idx="1501">
                  <c:v>23.1</c:v>
                </c:pt>
                <c:pt idx="1502">
                  <c:v>23.8</c:v>
                </c:pt>
                <c:pt idx="1503">
                  <c:v>23.8</c:v>
                </c:pt>
                <c:pt idx="1504">
                  <c:v>23.8</c:v>
                </c:pt>
                <c:pt idx="1505">
                  <c:v>24</c:v>
                </c:pt>
                <c:pt idx="1506">
                  <c:v>23.8</c:v>
                </c:pt>
                <c:pt idx="1507">
                  <c:v>23.6</c:v>
                </c:pt>
                <c:pt idx="1508">
                  <c:v>23.6</c:v>
                </c:pt>
                <c:pt idx="1509">
                  <c:v>23.5</c:v>
                </c:pt>
                <c:pt idx="1510">
                  <c:v>23.6</c:v>
                </c:pt>
                <c:pt idx="1511">
                  <c:v>23.7</c:v>
                </c:pt>
                <c:pt idx="1512">
                  <c:v>23.6</c:v>
                </c:pt>
                <c:pt idx="1513">
                  <c:v>23.6</c:v>
                </c:pt>
                <c:pt idx="1514">
                  <c:v>23.8</c:v>
                </c:pt>
                <c:pt idx="1515">
                  <c:v>23.8</c:v>
                </c:pt>
                <c:pt idx="1516">
                  <c:v>24</c:v>
                </c:pt>
                <c:pt idx="1517">
                  <c:v>23.6</c:v>
                </c:pt>
                <c:pt idx="1518">
                  <c:v>23.8</c:v>
                </c:pt>
                <c:pt idx="1519">
                  <c:v>24.3</c:v>
                </c:pt>
                <c:pt idx="1520">
                  <c:v>23.9</c:v>
                </c:pt>
                <c:pt idx="1521">
                  <c:v>23.9</c:v>
                </c:pt>
                <c:pt idx="1522">
                  <c:v>24.1</c:v>
                </c:pt>
                <c:pt idx="1523">
                  <c:v>24</c:v>
                </c:pt>
                <c:pt idx="1524">
                  <c:v>23.8</c:v>
                </c:pt>
                <c:pt idx="1525">
                  <c:v>24.3</c:v>
                </c:pt>
                <c:pt idx="1526">
                  <c:v>24</c:v>
                </c:pt>
                <c:pt idx="1527">
                  <c:v>24.3</c:v>
                </c:pt>
                <c:pt idx="1528">
                  <c:v>24.1</c:v>
                </c:pt>
                <c:pt idx="1529">
                  <c:v>23.9</c:v>
                </c:pt>
                <c:pt idx="1530">
                  <c:v>23.9</c:v>
                </c:pt>
                <c:pt idx="1531">
                  <c:v>23.7</c:v>
                </c:pt>
                <c:pt idx="1532">
                  <c:v>24.6</c:v>
                </c:pt>
                <c:pt idx="1533">
                  <c:v>23.9</c:v>
                </c:pt>
                <c:pt idx="1534">
                  <c:v>23.6</c:v>
                </c:pt>
                <c:pt idx="1535">
                  <c:v>23.4</c:v>
                </c:pt>
                <c:pt idx="1536">
                  <c:v>23</c:v>
                </c:pt>
                <c:pt idx="1537">
                  <c:v>22.9</c:v>
                </c:pt>
                <c:pt idx="1538">
                  <c:v>22.4</c:v>
                </c:pt>
                <c:pt idx="1539">
                  <c:v>22.1</c:v>
                </c:pt>
                <c:pt idx="1540">
                  <c:v>22.2</c:v>
                </c:pt>
                <c:pt idx="1541">
                  <c:v>22.2</c:v>
                </c:pt>
                <c:pt idx="1542">
                  <c:v>22.6</c:v>
                </c:pt>
                <c:pt idx="1543">
                  <c:v>22.7</c:v>
                </c:pt>
                <c:pt idx="1544">
                  <c:v>22.7</c:v>
                </c:pt>
                <c:pt idx="1545">
                  <c:v>22.7</c:v>
                </c:pt>
                <c:pt idx="1546">
                  <c:v>23</c:v>
                </c:pt>
                <c:pt idx="1547">
                  <c:v>23</c:v>
                </c:pt>
                <c:pt idx="1548">
                  <c:v>23.1</c:v>
                </c:pt>
                <c:pt idx="1549">
                  <c:v>23.1</c:v>
                </c:pt>
                <c:pt idx="1550">
                  <c:v>23</c:v>
                </c:pt>
                <c:pt idx="1551">
                  <c:v>22.8</c:v>
                </c:pt>
                <c:pt idx="1552">
                  <c:v>22.8</c:v>
                </c:pt>
                <c:pt idx="1553">
                  <c:v>22.8</c:v>
                </c:pt>
                <c:pt idx="1554">
                  <c:v>22.8</c:v>
                </c:pt>
                <c:pt idx="1555">
                  <c:v>22.6</c:v>
                </c:pt>
                <c:pt idx="1556">
                  <c:v>22.5</c:v>
                </c:pt>
                <c:pt idx="1557">
                  <c:v>22.5</c:v>
                </c:pt>
                <c:pt idx="1558">
                  <c:v>22.5</c:v>
                </c:pt>
                <c:pt idx="1559">
                  <c:v>22.6</c:v>
                </c:pt>
                <c:pt idx="1560">
                  <c:v>22.6</c:v>
                </c:pt>
                <c:pt idx="1561">
                  <c:v>22.6</c:v>
                </c:pt>
                <c:pt idx="1562">
                  <c:v>22.4</c:v>
                </c:pt>
                <c:pt idx="1563">
                  <c:v>22.1</c:v>
                </c:pt>
                <c:pt idx="1564">
                  <c:v>22.4</c:v>
                </c:pt>
                <c:pt idx="1565">
                  <c:v>22.3</c:v>
                </c:pt>
                <c:pt idx="1566">
                  <c:v>22.1</c:v>
                </c:pt>
                <c:pt idx="1567">
                  <c:v>22.2</c:v>
                </c:pt>
                <c:pt idx="1568">
                  <c:v>21.7</c:v>
                </c:pt>
                <c:pt idx="1569">
                  <c:v>21.4</c:v>
                </c:pt>
                <c:pt idx="1570">
                  <c:v>20.9</c:v>
                </c:pt>
                <c:pt idx="1571">
                  <c:v>20.6</c:v>
                </c:pt>
                <c:pt idx="1572">
                  <c:v>20.4</c:v>
                </c:pt>
                <c:pt idx="1573">
                  <c:v>20.2</c:v>
                </c:pt>
                <c:pt idx="1574">
                  <c:v>20.1</c:v>
                </c:pt>
                <c:pt idx="1575">
                  <c:v>20.1</c:v>
                </c:pt>
                <c:pt idx="1576">
                  <c:v>20.1</c:v>
                </c:pt>
                <c:pt idx="1577">
                  <c:v>20.3</c:v>
                </c:pt>
                <c:pt idx="1578">
                  <c:v>21.7</c:v>
                </c:pt>
                <c:pt idx="1579">
                  <c:v>21.9</c:v>
                </c:pt>
                <c:pt idx="1580">
                  <c:v>21.6</c:v>
                </c:pt>
                <c:pt idx="1581">
                  <c:v>21.2</c:v>
                </c:pt>
                <c:pt idx="1582">
                  <c:v>20.9</c:v>
                </c:pt>
                <c:pt idx="1583">
                  <c:v>21</c:v>
                </c:pt>
                <c:pt idx="1584">
                  <c:v>20.8</c:v>
                </c:pt>
                <c:pt idx="1585">
                  <c:v>20.4</c:v>
                </c:pt>
                <c:pt idx="1586">
                  <c:v>20.5</c:v>
                </c:pt>
                <c:pt idx="1587">
                  <c:v>20.2</c:v>
                </c:pt>
                <c:pt idx="1588">
                  <c:v>20.2</c:v>
                </c:pt>
                <c:pt idx="1589">
                  <c:v>20.4</c:v>
                </c:pt>
                <c:pt idx="1590">
                  <c:v>20.4</c:v>
                </c:pt>
                <c:pt idx="1591">
                  <c:v>20.4</c:v>
                </c:pt>
                <c:pt idx="1592">
                  <c:v>20.5</c:v>
                </c:pt>
                <c:pt idx="1593">
                  <c:v>20.2</c:v>
                </c:pt>
                <c:pt idx="1594">
                  <c:v>20</c:v>
                </c:pt>
                <c:pt idx="1595">
                  <c:v>19.9</c:v>
                </c:pt>
                <c:pt idx="1596">
                  <c:v>19.6</c:v>
                </c:pt>
                <c:pt idx="1597">
                  <c:v>19.3</c:v>
                </c:pt>
                <c:pt idx="1598">
                  <c:v>19.4</c:v>
                </c:pt>
                <c:pt idx="1599">
                  <c:v>19.1</c:v>
                </c:pt>
                <c:pt idx="1600">
                  <c:v>18.9</c:v>
                </c:pt>
                <c:pt idx="1601">
                  <c:v>18.8</c:v>
                </c:pt>
                <c:pt idx="1602">
                  <c:v>18.7</c:v>
                </c:pt>
                <c:pt idx="1603">
                  <c:v>18.6</c:v>
                </c:pt>
                <c:pt idx="1604">
                  <c:v>18.4</c:v>
                </c:pt>
                <c:pt idx="1605">
                  <c:v>18.3</c:v>
                </c:pt>
                <c:pt idx="1606">
                  <c:v>18.3</c:v>
                </c:pt>
                <c:pt idx="1607">
                  <c:v>18.4</c:v>
                </c:pt>
                <c:pt idx="1608">
                  <c:v>18.5</c:v>
                </c:pt>
                <c:pt idx="1609">
                  <c:v>18.6</c:v>
                </c:pt>
                <c:pt idx="1610">
                  <c:v>18.5</c:v>
                </c:pt>
                <c:pt idx="1611">
                  <c:v>18.5</c:v>
                </c:pt>
                <c:pt idx="1612">
                  <c:v>18.4</c:v>
                </c:pt>
                <c:pt idx="1613">
                  <c:v>18.4</c:v>
                </c:pt>
                <c:pt idx="1614">
                  <c:v>18.3</c:v>
                </c:pt>
                <c:pt idx="1615">
                  <c:v>18.3</c:v>
                </c:pt>
                <c:pt idx="1616">
                  <c:v>18.4</c:v>
                </c:pt>
                <c:pt idx="1617">
                  <c:v>18.6</c:v>
                </c:pt>
                <c:pt idx="1618">
                  <c:v>18.8</c:v>
                </c:pt>
                <c:pt idx="1619">
                  <c:v>18.9</c:v>
                </c:pt>
                <c:pt idx="1620">
                  <c:v>19.1</c:v>
                </c:pt>
                <c:pt idx="1621">
                  <c:v>19.4</c:v>
                </c:pt>
                <c:pt idx="1622">
                  <c:v>19.8</c:v>
                </c:pt>
                <c:pt idx="1623">
                  <c:v>20.2</c:v>
                </c:pt>
                <c:pt idx="1624">
                  <c:v>20.5</c:v>
                </c:pt>
                <c:pt idx="1625">
                  <c:v>20.8</c:v>
                </c:pt>
                <c:pt idx="1626">
                  <c:v>21.3</c:v>
                </c:pt>
                <c:pt idx="1627">
                  <c:v>21.8</c:v>
                </c:pt>
                <c:pt idx="1628">
                  <c:v>22.2</c:v>
                </c:pt>
                <c:pt idx="1629">
                  <c:v>22.4</c:v>
                </c:pt>
                <c:pt idx="1630">
                  <c:v>22.3</c:v>
                </c:pt>
                <c:pt idx="1631">
                  <c:v>22.5</c:v>
                </c:pt>
                <c:pt idx="1632">
                  <c:v>22.8</c:v>
                </c:pt>
                <c:pt idx="1633">
                  <c:v>22.7</c:v>
                </c:pt>
                <c:pt idx="1634">
                  <c:v>22.4</c:v>
                </c:pt>
                <c:pt idx="1635">
                  <c:v>22.6</c:v>
                </c:pt>
                <c:pt idx="1636">
                  <c:v>23</c:v>
                </c:pt>
                <c:pt idx="1637">
                  <c:v>23.1</c:v>
                </c:pt>
                <c:pt idx="1638">
                  <c:v>22.9</c:v>
                </c:pt>
                <c:pt idx="1639">
                  <c:v>23.3</c:v>
                </c:pt>
                <c:pt idx="1640">
                  <c:v>23.4</c:v>
                </c:pt>
                <c:pt idx="1641">
                  <c:v>23.5</c:v>
                </c:pt>
                <c:pt idx="1642">
                  <c:v>23.3</c:v>
                </c:pt>
                <c:pt idx="1643">
                  <c:v>23.4</c:v>
                </c:pt>
                <c:pt idx="1644">
                  <c:v>23.4</c:v>
                </c:pt>
                <c:pt idx="1645">
                  <c:v>23.7</c:v>
                </c:pt>
                <c:pt idx="1646">
                  <c:v>23.4</c:v>
                </c:pt>
                <c:pt idx="1647">
                  <c:v>23.7</c:v>
                </c:pt>
                <c:pt idx="1648">
                  <c:v>23.4</c:v>
                </c:pt>
                <c:pt idx="1649">
                  <c:v>23.2</c:v>
                </c:pt>
                <c:pt idx="1650">
                  <c:v>23.5</c:v>
                </c:pt>
                <c:pt idx="1651">
                  <c:v>23.2</c:v>
                </c:pt>
                <c:pt idx="1652">
                  <c:v>23.5</c:v>
                </c:pt>
                <c:pt idx="1653">
                  <c:v>23.6</c:v>
                </c:pt>
                <c:pt idx="1654">
                  <c:v>23.7</c:v>
                </c:pt>
                <c:pt idx="1655">
                  <c:v>23.6</c:v>
                </c:pt>
                <c:pt idx="1656">
                  <c:v>23.6</c:v>
                </c:pt>
                <c:pt idx="1657">
                  <c:v>23.8</c:v>
                </c:pt>
                <c:pt idx="1658">
                  <c:v>23.8</c:v>
                </c:pt>
                <c:pt idx="1659">
                  <c:v>24.2</c:v>
                </c:pt>
                <c:pt idx="1660">
                  <c:v>24.1</c:v>
                </c:pt>
                <c:pt idx="1661">
                  <c:v>24.3</c:v>
                </c:pt>
                <c:pt idx="1662">
                  <c:v>23.8</c:v>
                </c:pt>
                <c:pt idx="1663">
                  <c:v>24.1</c:v>
                </c:pt>
                <c:pt idx="1664">
                  <c:v>24.6</c:v>
                </c:pt>
                <c:pt idx="1665">
                  <c:v>24.1</c:v>
                </c:pt>
                <c:pt idx="1666">
                  <c:v>24.4</c:v>
                </c:pt>
                <c:pt idx="1667">
                  <c:v>23.8</c:v>
                </c:pt>
                <c:pt idx="1668">
                  <c:v>24</c:v>
                </c:pt>
                <c:pt idx="1669">
                  <c:v>24.2</c:v>
                </c:pt>
                <c:pt idx="1670">
                  <c:v>24.7</c:v>
                </c:pt>
                <c:pt idx="1671">
                  <c:v>24.4</c:v>
                </c:pt>
                <c:pt idx="1672">
                  <c:v>24.3</c:v>
                </c:pt>
                <c:pt idx="1673">
                  <c:v>24.4</c:v>
                </c:pt>
                <c:pt idx="1674">
                  <c:v>25</c:v>
                </c:pt>
                <c:pt idx="1675">
                  <c:v>24.4</c:v>
                </c:pt>
                <c:pt idx="1676">
                  <c:v>24.6</c:v>
                </c:pt>
                <c:pt idx="1677">
                  <c:v>24.3</c:v>
                </c:pt>
                <c:pt idx="1678">
                  <c:v>24.3</c:v>
                </c:pt>
                <c:pt idx="1679">
                  <c:v>23.9</c:v>
                </c:pt>
                <c:pt idx="1680">
                  <c:v>24.5</c:v>
                </c:pt>
                <c:pt idx="1681">
                  <c:v>23.9</c:v>
                </c:pt>
                <c:pt idx="1682">
                  <c:v>24.4</c:v>
                </c:pt>
                <c:pt idx="1683">
                  <c:v>24.2</c:v>
                </c:pt>
                <c:pt idx="1684">
                  <c:v>24.1</c:v>
                </c:pt>
                <c:pt idx="1685">
                  <c:v>23.9</c:v>
                </c:pt>
                <c:pt idx="1686">
                  <c:v>24.2</c:v>
                </c:pt>
                <c:pt idx="1687">
                  <c:v>24</c:v>
                </c:pt>
                <c:pt idx="1688">
                  <c:v>23.8</c:v>
                </c:pt>
                <c:pt idx="1689">
                  <c:v>23.8</c:v>
                </c:pt>
                <c:pt idx="1690">
                  <c:v>23.7</c:v>
                </c:pt>
                <c:pt idx="1691">
                  <c:v>24</c:v>
                </c:pt>
                <c:pt idx="1692">
                  <c:v>23.7</c:v>
                </c:pt>
                <c:pt idx="1693">
                  <c:v>23.7</c:v>
                </c:pt>
                <c:pt idx="1694">
                  <c:v>23.5</c:v>
                </c:pt>
                <c:pt idx="1695">
                  <c:v>23.3</c:v>
                </c:pt>
                <c:pt idx="1696">
                  <c:v>23.1</c:v>
                </c:pt>
                <c:pt idx="1697">
                  <c:v>23</c:v>
                </c:pt>
                <c:pt idx="1698">
                  <c:v>22.7</c:v>
                </c:pt>
                <c:pt idx="1699">
                  <c:v>22.6</c:v>
                </c:pt>
                <c:pt idx="1700">
                  <c:v>22.4</c:v>
                </c:pt>
                <c:pt idx="1701">
                  <c:v>22.3</c:v>
                </c:pt>
                <c:pt idx="1702">
                  <c:v>22.1</c:v>
                </c:pt>
                <c:pt idx="1703">
                  <c:v>21.9</c:v>
                </c:pt>
                <c:pt idx="1704">
                  <c:v>21.9</c:v>
                </c:pt>
                <c:pt idx="1705">
                  <c:v>21.9</c:v>
                </c:pt>
                <c:pt idx="1706">
                  <c:v>21.8</c:v>
                </c:pt>
                <c:pt idx="1707">
                  <c:v>21.7</c:v>
                </c:pt>
                <c:pt idx="1708">
                  <c:v>21.3</c:v>
                </c:pt>
                <c:pt idx="1709">
                  <c:v>21.1</c:v>
                </c:pt>
                <c:pt idx="1710">
                  <c:v>21</c:v>
                </c:pt>
                <c:pt idx="1711">
                  <c:v>20.9</c:v>
                </c:pt>
                <c:pt idx="1712">
                  <c:v>20.8</c:v>
                </c:pt>
                <c:pt idx="1713">
                  <c:v>20.7</c:v>
                </c:pt>
                <c:pt idx="1714">
                  <c:v>20.6</c:v>
                </c:pt>
                <c:pt idx="1715">
                  <c:v>20.4</c:v>
                </c:pt>
                <c:pt idx="1716">
                  <c:v>20.3</c:v>
                </c:pt>
                <c:pt idx="1717">
                  <c:v>20.1</c:v>
                </c:pt>
                <c:pt idx="1718">
                  <c:v>20.2</c:v>
                </c:pt>
                <c:pt idx="1719">
                  <c:v>20.1</c:v>
                </c:pt>
                <c:pt idx="1720">
                  <c:v>20</c:v>
                </c:pt>
                <c:pt idx="1721">
                  <c:v>19.8</c:v>
                </c:pt>
                <c:pt idx="1722">
                  <c:v>19.5</c:v>
                </c:pt>
                <c:pt idx="1723">
                  <c:v>19</c:v>
                </c:pt>
                <c:pt idx="1724">
                  <c:v>18.9</c:v>
                </c:pt>
                <c:pt idx="1725">
                  <c:v>18.9</c:v>
                </c:pt>
                <c:pt idx="1726">
                  <c:v>18.6</c:v>
                </c:pt>
                <c:pt idx="1727">
                  <c:v>18.6</c:v>
                </c:pt>
                <c:pt idx="1728">
                  <c:v>18.7</c:v>
                </c:pt>
                <c:pt idx="1729">
                  <c:v>18.7</c:v>
                </c:pt>
                <c:pt idx="1730">
                  <c:v>18.6</c:v>
                </c:pt>
                <c:pt idx="1731">
                  <c:v>18.3</c:v>
                </c:pt>
                <c:pt idx="1732">
                  <c:v>18.2</c:v>
                </c:pt>
                <c:pt idx="1733">
                  <c:v>18</c:v>
                </c:pt>
                <c:pt idx="1734">
                  <c:v>18</c:v>
                </c:pt>
                <c:pt idx="1735">
                  <c:v>18</c:v>
                </c:pt>
                <c:pt idx="1736">
                  <c:v>17.9</c:v>
                </c:pt>
                <c:pt idx="1737">
                  <c:v>17.9</c:v>
                </c:pt>
                <c:pt idx="1738">
                  <c:v>17.9</c:v>
                </c:pt>
                <c:pt idx="1739">
                  <c:v>17.7</c:v>
                </c:pt>
                <c:pt idx="1740">
                  <c:v>17.5</c:v>
                </c:pt>
                <c:pt idx="1741">
                  <c:v>17.7</c:v>
                </c:pt>
                <c:pt idx="1742">
                  <c:v>17.7</c:v>
                </c:pt>
                <c:pt idx="1743">
                  <c:v>17.6</c:v>
                </c:pt>
                <c:pt idx="1744">
                  <c:v>17.6</c:v>
                </c:pt>
                <c:pt idx="1745">
                  <c:v>17.5</c:v>
                </c:pt>
                <c:pt idx="1746">
                  <c:v>17.4</c:v>
                </c:pt>
                <c:pt idx="1747">
                  <c:v>17.3</c:v>
                </c:pt>
                <c:pt idx="1748">
                  <c:v>17.5</c:v>
                </c:pt>
                <c:pt idx="1749">
                  <c:v>17.4</c:v>
                </c:pt>
                <c:pt idx="1750">
                  <c:v>17.5</c:v>
                </c:pt>
                <c:pt idx="1751">
                  <c:v>17.4</c:v>
                </c:pt>
                <c:pt idx="1752">
                  <c:v>17.3</c:v>
                </c:pt>
                <c:pt idx="1753">
                  <c:v>17.1</c:v>
                </c:pt>
                <c:pt idx="1754">
                  <c:v>17.3</c:v>
                </c:pt>
                <c:pt idx="1755">
                  <c:v>17.1</c:v>
                </c:pt>
                <c:pt idx="1756">
                  <c:v>17</c:v>
                </c:pt>
                <c:pt idx="1757">
                  <c:v>17</c:v>
                </c:pt>
                <c:pt idx="1758">
                  <c:v>17</c:v>
                </c:pt>
                <c:pt idx="1759">
                  <c:v>17.2</c:v>
                </c:pt>
                <c:pt idx="1760">
                  <c:v>17.4</c:v>
                </c:pt>
                <c:pt idx="1761">
                  <c:v>17.4</c:v>
                </c:pt>
                <c:pt idx="1762">
                  <c:v>17.7</c:v>
                </c:pt>
                <c:pt idx="1763">
                  <c:v>18.2</c:v>
                </c:pt>
                <c:pt idx="1764">
                  <c:v>18.5</c:v>
                </c:pt>
                <c:pt idx="1765">
                  <c:v>19.1</c:v>
                </c:pt>
                <c:pt idx="1766">
                  <c:v>19.7</c:v>
                </c:pt>
                <c:pt idx="1767">
                  <c:v>19.9</c:v>
                </c:pt>
                <c:pt idx="1768">
                  <c:v>20.7</c:v>
                </c:pt>
                <c:pt idx="1769">
                  <c:v>21.3</c:v>
                </c:pt>
                <c:pt idx="1770">
                  <c:v>21.5</c:v>
                </c:pt>
                <c:pt idx="1771">
                  <c:v>22.2</c:v>
                </c:pt>
                <c:pt idx="1772">
                  <c:v>22.1</c:v>
                </c:pt>
                <c:pt idx="1773">
                  <c:v>22.5</c:v>
                </c:pt>
                <c:pt idx="1774">
                  <c:v>22.2</c:v>
                </c:pt>
                <c:pt idx="1775">
                  <c:v>22.6</c:v>
                </c:pt>
                <c:pt idx="1776">
                  <c:v>22.4</c:v>
                </c:pt>
                <c:pt idx="1777">
                  <c:v>22.9</c:v>
                </c:pt>
                <c:pt idx="1778">
                  <c:v>22.8</c:v>
                </c:pt>
                <c:pt idx="1779">
                  <c:v>22.8</c:v>
                </c:pt>
                <c:pt idx="1780">
                  <c:v>22.7</c:v>
                </c:pt>
                <c:pt idx="1781">
                  <c:v>23.2</c:v>
                </c:pt>
                <c:pt idx="1782">
                  <c:v>22.9</c:v>
                </c:pt>
                <c:pt idx="1783">
                  <c:v>23</c:v>
                </c:pt>
                <c:pt idx="1784">
                  <c:v>23.2</c:v>
                </c:pt>
                <c:pt idx="1785">
                  <c:v>23.2</c:v>
                </c:pt>
                <c:pt idx="1786">
                  <c:v>23.4</c:v>
                </c:pt>
                <c:pt idx="1787">
                  <c:v>23.4</c:v>
                </c:pt>
                <c:pt idx="1788">
                  <c:v>23.8</c:v>
                </c:pt>
                <c:pt idx="1789">
                  <c:v>23.5</c:v>
                </c:pt>
                <c:pt idx="1790">
                  <c:v>23.8</c:v>
                </c:pt>
                <c:pt idx="1791">
                  <c:v>23.7</c:v>
                </c:pt>
                <c:pt idx="1792">
                  <c:v>23.7</c:v>
                </c:pt>
                <c:pt idx="1793">
                  <c:v>24</c:v>
                </c:pt>
                <c:pt idx="1794">
                  <c:v>23.9</c:v>
                </c:pt>
                <c:pt idx="1795">
                  <c:v>24.1</c:v>
                </c:pt>
                <c:pt idx="1796">
                  <c:v>24</c:v>
                </c:pt>
                <c:pt idx="1797">
                  <c:v>24.5</c:v>
                </c:pt>
                <c:pt idx="1798">
                  <c:v>24.2</c:v>
                </c:pt>
                <c:pt idx="1799">
                  <c:v>24.4</c:v>
                </c:pt>
                <c:pt idx="1800">
                  <c:v>24.2</c:v>
                </c:pt>
                <c:pt idx="1801">
                  <c:v>24.2</c:v>
                </c:pt>
                <c:pt idx="1802">
                  <c:v>24</c:v>
                </c:pt>
                <c:pt idx="1803">
                  <c:v>24</c:v>
                </c:pt>
                <c:pt idx="1804">
                  <c:v>24.1</c:v>
                </c:pt>
                <c:pt idx="1805">
                  <c:v>24.3</c:v>
                </c:pt>
                <c:pt idx="1806">
                  <c:v>24.2</c:v>
                </c:pt>
                <c:pt idx="1807">
                  <c:v>24.7</c:v>
                </c:pt>
                <c:pt idx="1808">
                  <c:v>24.5</c:v>
                </c:pt>
                <c:pt idx="1809">
                  <c:v>24.4</c:v>
                </c:pt>
                <c:pt idx="1810">
                  <c:v>24.8</c:v>
                </c:pt>
                <c:pt idx="1811">
                  <c:v>24.7</c:v>
                </c:pt>
                <c:pt idx="1812">
                  <c:v>24.8</c:v>
                </c:pt>
                <c:pt idx="1813">
                  <c:v>24.7</c:v>
                </c:pt>
                <c:pt idx="1814">
                  <c:v>24.8</c:v>
                </c:pt>
                <c:pt idx="1815">
                  <c:v>24.7</c:v>
                </c:pt>
                <c:pt idx="1816">
                  <c:v>24.6</c:v>
                </c:pt>
                <c:pt idx="1817">
                  <c:v>24.7</c:v>
                </c:pt>
                <c:pt idx="1818">
                  <c:v>24.7</c:v>
                </c:pt>
                <c:pt idx="1819">
                  <c:v>24.7</c:v>
                </c:pt>
                <c:pt idx="1820">
                  <c:v>24.8</c:v>
                </c:pt>
                <c:pt idx="1821">
                  <c:v>25.1</c:v>
                </c:pt>
                <c:pt idx="1822">
                  <c:v>24.9</c:v>
                </c:pt>
                <c:pt idx="1823">
                  <c:v>25</c:v>
                </c:pt>
                <c:pt idx="1824">
                  <c:v>25</c:v>
                </c:pt>
                <c:pt idx="1825">
                  <c:v>24.9</c:v>
                </c:pt>
                <c:pt idx="1826">
                  <c:v>24.8</c:v>
                </c:pt>
                <c:pt idx="1827">
                  <c:v>24.8</c:v>
                </c:pt>
                <c:pt idx="1828">
                  <c:v>24.8</c:v>
                </c:pt>
                <c:pt idx="1829">
                  <c:v>24.8</c:v>
                </c:pt>
                <c:pt idx="1830">
                  <c:v>24.8</c:v>
                </c:pt>
                <c:pt idx="1831">
                  <c:v>24.9</c:v>
                </c:pt>
                <c:pt idx="1832">
                  <c:v>24.6</c:v>
                </c:pt>
                <c:pt idx="1833">
                  <c:v>24.7</c:v>
                </c:pt>
                <c:pt idx="1834">
                  <c:v>24.5</c:v>
                </c:pt>
                <c:pt idx="1835">
                  <c:v>24.3</c:v>
                </c:pt>
                <c:pt idx="1836">
                  <c:v>24.3</c:v>
                </c:pt>
                <c:pt idx="1837">
                  <c:v>24.3</c:v>
                </c:pt>
                <c:pt idx="1838">
                  <c:v>24.1</c:v>
                </c:pt>
                <c:pt idx="1839">
                  <c:v>23.9</c:v>
                </c:pt>
                <c:pt idx="1840">
                  <c:v>23.8</c:v>
                </c:pt>
                <c:pt idx="1841">
                  <c:v>23.6</c:v>
                </c:pt>
                <c:pt idx="1842">
                  <c:v>23.4</c:v>
                </c:pt>
                <c:pt idx="1843">
                  <c:v>23.2</c:v>
                </c:pt>
                <c:pt idx="1844">
                  <c:v>23</c:v>
                </c:pt>
                <c:pt idx="1845">
                  <c:v>23</c:v>
                </c:pt>
                <c:pt idx="1846">
                  <c:v>23</c:v>
                </c:pt>
                <c:pt idx="1847">
                  <c:v>23</c:v>
                </c:pt>
                <c:pt idx="1848">
                  <c:v>22.9</c:v>
                </c:pt>
                <c:pt idx="1849">
                  <c:v>22.6</c:v>
                </c:pt>
                <c:pt idx="1850">
                  <c:v>22.5</c:v>
                </c:pt>
                <c:pt idx="1851">
                  <c:v>22.2</c:v>
                </c:pt>
                <c:pt idx="1852">
                  <c:v>22.3</c:v>
                </c:pt>
                <c:pt idx="1853">
                  <c:v>22.1</c:v>
                </c:pt>
                <c:pt idx="1854">
                  <c:v>22.1</c:v>
                </c:pt>
                <c:pt idx="1855">
                  <c:v>22.2</c:v>
                </c:pt>
                <c:pt idx="1856">
                  <c:v>21.2</c:v>
                </c:pt>
                <c:pt idx="1857">
                  <c:v>21.2</c:v>
                </c:pt>
                <c:pt idx="1858">
                  <c:v>20.9</c:v>
                </c:pt>
                <c:pt idx="1859">
                  <c:v>20.7</c:v>
                </c:pt>
                <c:pt idx="1860">
                  <c:v>20.8</c:v>
                </c:pt>
                <c:pt idx="1861">
                  <c:v>20.6</c:v>
                </c:pt>
                <c:pt idx="1862">
                  <c:v>20.6</c:v>
                </c:pt>
                <c:pt idx="1863">
                  <c:v>20.4</c:v>
                </c:pt>
                <c:pt idx="1864">
                  <c:v>20.3</c:v>
                </c:pt>
                <c:pt idx="1865">
                  <c:v>20.2</c:v>
                </c:pt>
                <c:pt idx="1866">
                  <c:v>20.1</c:v>
                </c:pt>
                <c:pt idx="1867">
                  <c:v>20.1</c:v>
                </c:pt>
                <c:pt idx="1868">
                  <c:v>19.8</c:v>
                </c:pt>
                <c:pt idx="1869">
                  <c:v>19.9</c:v>
                </c:pt>
                <c:pt idx="1870">
                  <c:v>19.9</c:v>
                </c:pt>
                <c:pt idx="1871">
                  <c:v>19.9</c:v>
                </c:pt>
                <c:pt idx="1872">
                  <c:v>19.7</c:v>
                </c:pt>
                <c:pt idx="1873">
                  <c:v>19.6</c:v>
                </c:pt>
                <c:pt idx="1874">
                  <c:v>19.7</c:v>
                </c:pt>
                <c:pt idx="1875">
                  <c:v>19.7</c:v>
                </c:pt>
                <c:pt idx="1876">
                  <c:v>19.7</c:v>
                </c:pt>
                <c:pt idx="1877">
                  <c:v>19.9</c:v>
                </c:pt>
                <c:pt idx="1878">
                  <c:v>19.8</c:v>
                </c:pt>
                <c:pt idx="1879">
                  <c:v>19.8</c:v>
                </c:pt>
                <c:pt idx="1880">
                  <c:v>19.6</c:v>
                </c:pt>
                <c:pt idx="1881">
                  <c:v>19.8</c:v>
                </c:pt>
                <c:pt idx="1882">
                  <c:v>19.8</c:v>
                </c:pt>
                <c:pt idx="1883">
                  <c:v>19.7</c:v>
                </c:pt>
                <c:pt idx="1884">
                  <c:v>19.8</c:v>
                </c:pt>
                <c:pt idx="1885">
                  <c:v>20</c:v>
                </c:pt>
                <c:pt idx="1886">
                  <c:v>20</c:v>
                </c:pt>
                <c:pt idx="1887">
                  <c:v>19.9</c:v>
                </c:pt>
                <c:pt idx="1888">
                  <c:v>20</c:v>
                </c:pt>
                <c:pt idx="1889">
                  <c:v>20.3</c:v>
                </c:pt>
                <c:pt idx="1890">
                  <c:v>20.1</c:v>
                </c:pt>
                <c:pt idx="1891">
                  <c:v>19.8</c:v>
                </c:pt>
                <c:pt idx="1892">
                  <c:v>19.6</c:v>
                </c:pt>
                <c:pt idx="1893">
                  <c:v>19.7</c:v>
                </c:pt>
                <c:pt idx="1894">
                  <c:v>19.5</c:v>
                </c:pt>
                <c:pt idx="1895">
                  <c:v>19.5</c:v>
                </c:pt>
                <c:pt idx="1896">
                  <c:v>19.3</c:v>
                </c:pt>
                <c:pt idx="1897">
                  <c:v>19.4</c:v>
                </c:pt>
                <c:pt idx="1898">
                  <c:v>19.5</c:v>
                </c:pt>
                <c:pt idx="1899">
                  <c:v>19.4</c:v>
                </c:pt>
                <c:pt idx="1900">
                  <c:v>19.4</c:v>
                </c:pt>
                <c:pt idx="1901">
                  <c:v>19.4</c:v>
                </c:pt>
                <c:pt idx="1902">
                  <c:v>19.6</c:v>
                </c:pt>
                <c:pt idx="1903">
                  <c:v>19.6</c:v>
                </c:pt>
                <c:pt idx="1904">
                  <c:v>19.9</c:v>
                </c:pt>
                <c:pt idx="1905">
                  <c:v>19.9</c:v>
                </c:pt>
                <c:pt idx="1906">
                  <c:v>20.2</c:v>
                </c:pt>
                <c:pt idx="1907">
                  <c:v>20.6</c:v>
                </c:pt>
                <c:pt idx="1908">
                  <c:v>20.9</c:v>
                </c:pt>
                <c:pt idx="1909">
                  <c:v>21.1</c:v>
                </c:pt>
                <c:pt idx="1910">
                  <c:v>21.5</c:v>
                </c:pt>
                <c:pt idx="1911">
                  <c:v>21.9</c:v>
                </c:pt>
                <c:pt idx="1912">
                  <c:v>22.1</c:v>
                </c:pt>
                <c:pt idx="1913">
                  <c:v>22.6</c:v>
                </c:pt>
                <c:pt idx="1914">
                  <c:v>23.2</c:v>
                </c:pt>
                <c:pt idx="1915">
                  <c:v>23.5</c:v>
                </c:pt>
                <c:pt idx="1916">
                  <c:v>24</c:v>
                </c:pt>
                <c:pt idx="1917">
                  <c:v>23.9</c:v>
                </c:pt>
                <c:pt idx="1918">
                  <c:v>25.2</c:v>
                </c:pt>
                <c:pt idx="1919">
                  <c:v>25.1</c:v>
                </c:pt>
                <c:pt idx="1920">
                  <c:v>24.4</c:v>
                </c:pt>
                <c:pt idx="1921">
                  <c:v>24.3</c:v>
                </c:pt>
                <c:pt idx="1922">
                  <c:v>24.2</c:v>
                </c:pt>
                <c:pt idx="1923">
                  <c:v>24.3</c:v>
                </c:pt>
                <c:pt idx="1924">
                  <c:v>24.4</c:v>
                </c:pt>
                <c:pt idx="1925">
                  <c:v>25</c:v>
                </c:pt>
                <c:pt idx="1926">
                  <c:v>24.8</c:v>
                </c:pt>
                <c:pt idx="1927">
                  <c:v>25.7</c:v>
                </c:pt>
                <c:pt idx="1928">
                  <c:v>25.6</c:v>
                </c:pt>
                <c:pt idx="1929">
                  <c:v>25.7</c:v>
                </c:pt>
                <c:pt idx="1930">
                  <c:v>26.7</c:v>
                </c:pt>
                <c:pt idx="1931">
                  <c:v>27.3</c:v>
                </c:pt>
                <c:pt idx="1932">
                  <c:v>26.8</c:v>
                </c:pt>
                <c:pt idx="1933">
                  <c:v>26.8</c:v>
                </c:pt>
                <c:pt idx="1934">
                  <c:v>26.6</c:v>
                </c:pt>
                <c:pt idx="1935">
                  <c:v>26.6</c:v>
                </c:pt>
                <c:pt idx="1936">
                  <c:v>27.1</c:v>
                </c:pt>
                <c:pt idx="1937">
                  <c:v>26.9</c:v>
                </c:pt>
                <c:pt idx="1938">
                  <c:v>26.7</c:v>
                </c:pt>
                <c:pt idx="1939">
                  <c:v>26.6</c:v>
                </c:pt>
                <c:pt idx="1940">
                  <c:v>27.9</c:v>
                </c:pt>
                <c:pt idx="1941">
                  <c:v>27.4</c:v>
                </c:pt>
                <c:pt idx="1942">
                  <c:v>27.4</c:v>
                </c:pt>
                <c:pt idx="1943">
                  <c:v>27.5</c:v>
                </c:pt>
                <c:pt idx="1944">
                  <c:v>27.5</c:v>
                </c:pt>
                <c:pt idx="1945">
                  <c:v>27.2</c:v>
                </c:pt>
                <c:pt idx="1946">
                  <c:v>27.4</c:v>
                </c:pt>
                <c:pt idx="1947">
                  <c:v>27.1</c:v>
                </c:pt>
                <c:pt idx="1948">
                  <c:v>27.4</c:v>
                </c:pt>
                <c:pt idx="1949">
                  <c:v>27.7</c:v>
                </c:pt>
                <c:pt idx="1950">
                  <c:v>27.9</c:v>
                </c:pt>
                <c:pt idx="1951">
                  <c:v>27.9</c:v>
                </c:pt>
                <c:pt idx="1952">
                  <c:v>27.4</c:v>
                </c:pt>
                <c:pt idx="1953">
                  <c:v>27.8</c:v>
                </c:pt>
                <c:pt idx="1954">
                  <c:v>27.2</c:v>
                </c:pt>
                <c:pt idx="1955">
                  <c:v>26.9</c:v>
                </c:pt>
                <c:pt idx="1956">
                  <c:v>27</c:v>
                </c:pt>
                <c:pt idx="1957">
                  <c:v>27.1</c:v>
                </c:pt>
                <c:pt idx="1958">
                  <c:v>26.9</c:v>
                </c:pt>
                <c:pt idx="1959">
                  <c:v>27</c:v>
                </c:pt>
                <c:pt idx="1960">
                  <c:v>26.8</c:v>
                </c:pt>
                <c:pt idx="1961">
                  <c:v>27</c:v>
                </c:pt>
                <c:pt idx="1962">
                  <c:v>26.8</c:v>
                </c:pt>
                <c:pt idx="1963">
                  <c:v>26.7</c:v>
                </c:pt>
                <c:pt idx="1964">
                  <c:v>26.7</c:v>
                </c:pt>
                <c:pt idx="1965">
                  <c:v>27</c:v>
                </c:pt>
                <c:pt idx="1966">
                  <c:v>27</c:v>
                </c:pt>
                <c:pt idx="1967">
                  <c:v>26.8</c:v>
                </c:pt>
                <c:pt idx="1968">
                  <c:v>27</c:v>
                </c:pt>
                <c:pt idx="1969">
                  <c:v>26.9</c:v>
                </c:pt>
                <c:pt idx="1970">
                  <c:v>26.7</c:v>
                </c:pt>
                <c:pt idx="1971">
                  <c:v>26.6</c:v>
                </c:pt>
                <c:pt idx="1972">
                  <c:v>26.6</c:v>
                </c:pt>
                <c:pt idx="1973">
                  <c:v>26.6</c:v>
                </c:pt>
                <c:pt idx="1974">
                  <c:v>26.6</c:v>
                </c:pt>
                <c:pt idx="1975">
                  <c:v>26.7</c:v>
                </c:pt>
                <c:pt idx="1976">
                  <c:v>26.7</c:v>
                </c:pt>
                <c:pt idx="1977">
                  <c:v>26.5</c:v>
                </c:pt>
                <c:pt idx="1978">
                  <c:v>26.4</c:v>
                </c:pt>
                <c:pt idx="1979">
                  <c:v>26.1</c:v>
                </c:pt>
                <c:pt idx="1980">
                  <c:v>25.9</c:v>
                </c:pt>
                <c:pt idx="1981">
                  <c:v>25.8</c:v>
                </c:pt>
                <c:pt idx="1982">
                  <c:v>25.9</c:v>
                </c:pt>
                <c:pt idx="1983">
                  <c:v>25.6</c:v>
                </c:pt>
                <c:pt idx="1984">
                  <c:v>25.4</c:v>
                </c:pt>
                <c:pt idx="1985">
                  <c:v>25.4</c:v>
                </c:pt>
                <c:pt idx="1986">
                  <c:v>25.2</c:v>
                </c:pt>
                <c:pt idx="1987">
                  <c:v>25.3</c:v>
                </c:pt>
                <c:pt idx="1988">
                  <c:v>25.2</c:v>
                </c:pt>
                <c:pt idx="1989">
                  <c:v>25.2</c:v>
                </c:pt>
                <c:pt idx="1990">
                  <c:v>25.1</c:v>
                </c:pt>
                <c:pt idx="1991">
                  <c:v>24.9</c:v>
                </c:pt>
                <c:pt idx="1992">
                  <c:v>24.7</c:v>
                </c:pt>
                <c:pt idx="1993">
                  <c:v>24.6</c:v>
                </c:pt>
                <c:pt idx="1994">
                  <c:v>24.8</c:v>
                </c:pt>
                <c:pt idx="1995">
                  <c:v>24.5</c:v>
                </c:pt>
                <c:pt idx="1996">
                  <c:v>24.4</c:v>
                </c:pt>
                <c:pt idx="1997">
                  <c:v>24.4</c:v>
                </c:pt>
                <c:pt idx="1998">
                  <c:v>24.5</c:v>
                </c:pt>
                <c:pt idx="1999">
                  <c:v>24.5</c:v>
                </c:pt>
                <c:pt idx="2000">
                  <c:v>24.5</c:v>
                </c:pt>
                <c:pt idx="2001">
                  <c:v>24.5</c:v>
                </c:pt>
                <c:pt idx="2002">
                  <c:v>24.6</c:v>
                </c:pt>
                <c:pt idx="2003">
                  <c:v>24.5</c:v>
                </c:pt>
                <c:pt idx="2004">
                  <c:v>24.1</c:v>
                </c:pt>
                <c:pt idx="2005">
                  <c:v>24.1</c:v>
                </c:pt>
                <c:pt idx="2006">
                  <c:v>24.3</c:v>
                </c:pt>
                <c:pt idx="2007">
                  <c:v>24.3</c:v>
                </c:pt>
                <c:pt idx="2008">
                  <c:v>24.2</c:v>
                </c:pt>
                <c:pt idx="2009">
                  <c:v>24.1</c:v>
                </c:pt>
                <c:pt idx="2010">
                  <c:v>24</c:v>
                </c:pt>
                <c:pt idx="2011">
                  <c:v>24.1</c:v>
                </c:pt>
                <c:pt idx="2012">
                  <c:v>24.1</c:v>
                </c:pt>
                <c:pt idx="2013">
                  <c:v>24.2</c:v>
                </c:pt>
                <c:pt idx="2014">
                  <c:v>24.4</c:v>
                </c:pt>
                <c:pt idx="2015">
                  <c:v>24.5</c:v>
                </c:pt>
                <c:pt idx="2016">
                  <c:v>24.4</c:v>
                </c:pt>
                <c:pt idx="2017">
                  <c:v>24</c:v>
                </c:pt>
                <c:pt idx="2018">
                  <c:v>23.9</c:v>
                </c:pt>
                <c:pt idx="2019">
                  <c:v>23.9</c:v>
                </c:pt>
                <c:pt idx="2020">
                  <c:v>23.8</c:v>
                </c:pt>
                <c:pt idx="2021">
                  <c:v>23.9</c:v>
                </c:pt>
                <c:pt idx="2022">
                  <c:v>24</c:v>
                </c:pt>
                <c:pt idx="2023">
                  <c:v>24</c:v>
                </c:pt>
                <c:pt idx="2024">
                  <c:v>23.8</c:v>
                </c:pt>
                <c:pt idx="2025">
                  <c:v>23.9</c:v>
                </c:pt>
                <c:pt idx="2026">
                  <c:v>23.9</c:v>
                </c:pt>
                <c:pt idx="2027">
                  <c:v>23.8</c:v>
                </c:pt>
                <c:pt idx="2028">
                  <c:v>23.7</c:v>
                </c:pt>
                <c:pt idx="2029">
                  <c:v>23.8</c:v>
                </c:pt>
                <c:pt idx="2030">
                  <c:v>23.7</c:v>
                </c:pt>
                <c:pt idx="2031">
                  <c:v>23.7</c:v>
                </c:pt>
                <c:pt idx="2032">
                  <c:v>23.8</c:v>
                </c:pt>
                <c:pt idx="2033">
                  <c:v>23.7</c:v>
                </c:pt>
                <c:pt idx="2034">
                  <c:v>23.4</c:v>
                </c:pt>
                <c:pt idx="2035">
                  <c:v>23.7</c:v>
                </c:pt>
                <c:pt idx="2036">
                  <c:v>24.1</c:v>
                </c:pt>
                <c:pt idx="2037">
                  <c:v>24.1</c:v>
                </c:pt>
                <c:pt idx="2038">
                  <c:v>24.2</c:v>
                </c:pt>
                <c:pt idx="2039">
                  <c:v>24.1</c:v>
                </c:pt>
                <c:pt idx="2040">
                  <c:v>24</c:v>
                </c:pt>
                <c:pt idx="2041">
                  <c:v>23.8</c:v>
                </c:pt>
                <c:pt idx="2042">
                  <c:v>23.6</c:v>
                </c:pt>
                <c:pt idx="2043">
                  <c:v>23.2</c:v>
                </c:pt>
                <c:pt idx="2044">
                  <c:v>23.1</c:v>
                </c:pt>
                <c:pt idx="2045">
                  <c:v>23</c:v>
                </c:pt>
                <c:pt idx="2046">
                  <c:v>23.1</c:v>
                </c:pt>
                <c:pt idx="2047">
                  <c:v>23.2</c:v>
                </c:pt>
                <c:pt idx="2048">
                  <c:v>23</c:v>
                </c:pt>
                <c:pt idx="2049">
                  <c:v>23.4</c:v>
                </c:pt>
                <c:pt idx="2050">
                  <c:v>23.4</c:v>
                </c:pt>
                <c:pt idx="2051">
                  <c:v>23.4</c:v>
                </c:pt>
                <c:pt idx="2052">
                  <c:v>23.6</c:v>
                </c:pt>
                <c:pt idx="2053">
                  <c:v>23.8</c:v>
                </c:pt>
                <c:pt idx="2054">
                  <c:v>23.8</c:v>
                </c:pt>
                <c:pt idx="2055">
                  <c:v>23.9</c:v>
                </c:pt>
                <c:pt idx="2056">
                  <c:v>24</c:v>
                </c:pt>
                <c:pt idx="2057">
                  <c:v>24</c:v>
                </c:pt>
                <c:pt idx="2058">
                  <c:v>24.3</c:v>
                </c:pt>
                <c:pt idx="2059">
                  <c:v>24.3</c:v>
                </c:pt>
                <c:pt idx="2060">
                  <c:v>24.5</c:v>
                </c:pt>
                <c:pt idx="2061">
                  <c:v>24.4</c:v>
                </c:pt>
                <c:pt idx="2062">
                  <c:v>24.5</c:v>
                </c:pt>
                <c:pt idx="2063">
                  <c:v>24.7</c:v>
                </c:pt>
                <c:pt idx="2064">
                  <c:v>24.6</c:v>
                </c:pt>
                <c:pt idx="2065">
                  <c:v>24.8</c:v>
                </c:pt>
                <c:pt idx="2066">
                  <c:v>24.8</c:v>
                </c:pt>
                <c:pt idx="2067">
                  <c:v>25</c:v>
                </c:pt>
                <c:pt idx="2068">
                  <c:v>25.2</c:v>
                </c:pt>
                <c:pt idx="2069">
                  <c:v>25.4</c:v>
                </c:pt>
                <c:pt idx="2070">
                  <c:v>25.5</c:v>
                </c:pt>
                <c:pt idx="2071">
                  <c:v>25.6</c:v>
                </c:pt>
                <c:pt idx="2072">
                  <c:v>25.7</c:v>
                </c:pt>
                <c:pt idx="2073">
                  <c:v>25.3</c:v>
                </c:pt>
                <c:pt idx="2074">
                  <c:v>26</c:v>
                </c:pt>
                <c:pt idx="2075">
                  <c:v>26.2</c:v>
                </c:pt>
                <c:pt idx="2076">
                  <c:v>25.7</c:v>
                </c:pt>
                <c:pt idx="2077">
                  <c:v>25.7</c:v>
                </c:pt>
                <c:pt idx="2078">
                  <c:v>26.1</c:v>
                </c:pt>
                <c:pt idx="2079">
                  <c:v>25.6</c:v>
                </c:pt>
                <c:pt idx="2080">
                  <c:v>26.2</c:v>
                </c:pt>
                <c:pt idx="2081">
                  <c:v>25.9</c:v>
                </c:pt>
                <c:pt idx="2082">
                  <c:v>25.5</c:v>
                </c:pt>
                <c:pt idx="2083">
                  <c:v>26.2</c:v>
                </c:pt>
                <c:pt idx="2084">
                  <c:v>25.9</c:v>
                </c:pt>
                <c:pt idx="2085">
                  <c:v>25.8</c:v>
                </c:pt>
                <c:pt idx="2086">
                  <c:v>26.2</c:v>
                </c:pt>
                <c:pt idx="2087">
                  <c:v>26.2</c:v>
                </c:pt>
                <c:pt idx="2088">
                  <c:v>27.1</c:v>
                </c:pt>
                <c:pt idx="2089">
                  <c:v>26.4</c:v>
                </c:pt>
                <c:pt idx="2090">
                  <c:v>26</c:v>
                </c:pt>
                <c:pt idx="2091">
                  <c:v>26.5</c:v>
                </c:pt>
                <c:pt idx="2092">
                  <c:v>26.6</c:v>
                </c:pt>
                <c:pt idx="2093">
                  <c:v>26</c:v>
                </c:pt>
                <c:pt idx="2094">
                  <c:v>26.2</c:v>
                </c:pt>
                <c:pt idx="2095">
                  <c:v>26.3</c:v>
                </c:pt>
                <c:pt idx="2096">
                  <c:v>26.9</c:v>
                </c:pt>
                <c:pt idx="2097">
                  <c:v>26.7</c:v>
                </c:pt>
                <c:pt idx="2098">
                  <c:v>26.5</c:v>
                </c:pt>
                <c:pt idx="2099">
                  <c:v>26.4</c:v>
                </c:pt>
                <c:pt idx="2100">
                  <c:v>26.8</c:v>
                </c:pt>
                <c:pt idx="2101">
                  <c:v>26.6</c:v>
                </c:pt>
                <c:pt idx="2102">
                  <c:v>27</c:v>
                </c:pt>
                <c:pt idx="2103">
                  <c:v>26.3</c:v>
                </c:pt>
                <c:pt idx="2104">
                  <c:v>26.7</c:v>
                </c:pt>
                <c:pt idx="2105">
                  <c:v>27.3</c:v>
                </c:pt>
                <c:pt idx="2106">
                  <c:v>26.7</c:v>
                </c:pt>
                <c:pt idx="2107">
                  <c:v>26.5</c:v>
                </c:pt>
                <c:pt idx="2108">
                  <c:v>26.7</c:v>
                </c:pt>
                <c:pt idx="2109">
                  <c:v>26.8</c:v>
                </c:pt>
                <c:pt idx="2110">
                  <c:v>27.4</c:v>
                </c:pt>
                <c:pt idx="2111">
                  <c:v>27.1</c:v>
                </c:pt>
                <c:pt idx="2112">
                  <c:v>27.5</c:v>
                </c:pt>
                <c:pt idx="2113">
                  <c:v>27.2</c:v>
                </c:pt>
                <c:pt idx="2114">
                  <c:v>26.8</c:v>
                </c:pt>
                <c:pt idx="2115">
                  <c:v>26.9</c:v>
                </c:pt>
                <c:pt idx="2116">
                  <c:v>26.9</c:v>
                </c:pt>
                <c:pt idx="2117">
                  <c:v>26.5</c:v>
                </c:pt>
                <c:pt idx="2118">
                  <c:v>26.2</c:v>
                </c:pt>
                <c:pt idx="2119">
                  <c:v>26.5</c:v>
                </c:pt>
                <c:pt idx="2120">
                  <c:v>26.2</c:v>
                </c:pt>
                <c:pt idx="2121">
                  <c:v>26.1</c:v>
                </c:pt>
                <c:pt idx="2122">
                  <c:v>26</c:v>
                </c:pt>
                <c:pt idx="2123">
                  <c:v>25.9</c:v>
                </c:pt>
                <c:pt idx="2124">
                  <c:v>25.8</c:v>
                </c:pt>
                <c:pt idx="2125">
                  <c:v>26.1</c:v>
                </c:pt>
                <c:pt idx="2126">
                  <c:v>25.9</c:v>
                </c:pt>
                <c:pt idx="2127">
                  <c:v>25.9</c:v>
                </c:pt>
                <c:pt idx="2128">
                  <c:v>25.8</c:v>
                </c:pt>
                <c:pt idx="2129">
                  <c:v>25.8</c:v>
                </c:pt>
                <c:pt idx="2130">
                  <c:v>25.6</c:v>
                </c:pt>
                <c:pt idx="2131">
                  <c:v>25.6</c:v>
                </c:pt>
                <c:pt idx="2132">
                  <c:v>25.4</c:v>
                </c:pt>
                <c:pt idx="2133">
                  <c:v>25.4</c:v>
                </c:pt>
                <c:pt idx="2134">
                  <c:v>25.3</c:v>
                </c:pt>
                <c:pt idx="2135">
                  <c:v>25.1</c:v>
                </c:pt>
                <c:pt idx="2136">
                  <c:v>25.1</c:v>
                </c:pt>
                <c:pt idx="2137">
                  <c:v>24.9</c:v>
                </c:pt>
                <c:pt idx="2138">
                  <c:v>24.7</c:v>
                </c:pt>
                <c:pt idx="2139">
                  <c:v>24.5</c:v>
                </c:pt>
                <c:pt idx="2140">
                  <c:v>24.3</c:v>
                </c:pt>
                <c:pt idx="2141">
                  <c:v>24.1</c:v>
                </c:pt>
                <c:pt idx="2142">
                  <c:v>24.1</c:v>
                </c:pt>
                <c:pt idx="2143">
                  <c:v>24</c:v>
                </c:pt>
                <c:pt idx="2144">
                  <c:v>24</c:v>
                </c:pt>
                <c:pt idx="2145">
                  <c:v>23.9</c:v>
                </c:pt>
                <c:pt idx="2146">
                  <c:v>23.8</c:v>
                </c:pt>
                <c:pt idx="2147">
                  <c:v>23.7</c:v>
                </c:pt>
                <c:pt idx="2148">
                  <c:v>23.8</c:v>
                </c:pt>
                <c:pt idx="2149">
                  <c:v>23.5</c:v>
                </c:pt>
                <c:pt idx="2150">
                  <c:v>23.4</c:v>
                </c:pt>
                <c:pt idx="2151">
                  <c:v>23.4</c:v>
                </c:pt>
                <c:pt idx="2152">
                  <c:v>23.4</c:v>
                </c:pt>
                <c:pt idx="2153">
                  <c:v>23.5</c:v>
                </c:pt>
                <c:pt idx="2154">
                  <c:v>23.3</c:v>
                </c:pt>
                <c:pt idx="2155">
                  <c:v>23.1</c:v>
                </c:pt>
                <c:pt idx="2156">
                  <c:v>23.1</c:v>
                </c:pt>
                <c:pt idx="2157">
                  <c:v>23.1</c:v>
                </c:pt>
                <c:pt idx="2158">
                  <c:v>23.1</c:v>
                </c:pt>
                <c:pt idx="2159">
                  <c:v>23</c:v>
                </c:pt>
                <c:pt idx="2160">
                  <c:v>23</c:v>
                </c:pt>
                <c:pt idx="2161">
                  <c:v>23.1</c:v>
                </c:pt>
                <c:pt idx="2162">
                  <c:v>23.1</c:v>
                </c:pt>
                <c:pt idx="2163">
                  <c:v>23</c:v>
                </c:pt>
                <c:pt idx="2164">
                  <c:v>22.8</c:v>
                </c:pt>
                <c:pt idx="2165">
                  <c:v>22.7</c:v>
                </c:pt>
                <c:pt idx="2166">
                  <c:v>22.9</c:v>
                </c:pt>
                <c:pt idx="2167">
                  <c:v>22.9</c:v>
                </c:pt>
                <c:pt idx="2168">
                  <c:v>22.9</c:v>
                </c:pt>
                <c:pt idx="2169">
                  <c:v>23.2</c:v>
                </c:pt>
                <c:pt idx="2170">
                  <c:v>22.9</c:v>
                </c:pt>
                <c:pt idx="2171">
                  <c:v>22.7</c:v>
                </c:pt>
                <c:pt idx="2172">
                  <c:v>22.5</c:v>
                </c:pt>
                <c:pt idx="2173">
                  <c:v>22.5</c:v>
                </c:pt>
                <c:pt idx="2174">
                  <c:v>22.7</c:v>
                </c:pt>
                <c:pt idx="2175">
                  <c:v>22.6</c:v>
                </c:pt>
                <c:pt idx="2176">
                  <c:v>22.5</c:v>
                </c:pt>
                <c:pt idx="2177">
                  <c:v>22.6</c:v>
                </c:pt>
                <c:pt idx="2178">
                  <c:v>22.3</c:v>
                </c:pt>
                <c:pt idx="2179">
                  <c:v>22.6</c:v>
                </c:pt>
                <c:pt idx="2180">
                  <c:v>22.6</c:v>
                </c:pt>
                <c:pt idx="2181">
                  <c:v>22.1</c:v>
                </c:pt>
                <c:pt idx="2182">
                  <c:v>21.8</c:v>
                </c:pt>
                <c:pt idx="2183">
                  <c:v>21.9</c:v>
                </c:pt>
                <c:pt idx="2184">
                  <c:v>22.4</c:v>
                </c:pt>
                <c:pt idx="2185">
                  <c:v>21.7</c:v>
                </c:pt>
                <c:pt idx="2186">
                  <c:v>21.6</c:v>
                </c:pt>
                <c:pt idx="2187">
                  <c:v>21.6</c:v>
                </c:pt>
                <c:pt idx="2188">
                  <c:v>21.8</c:v>
                </c:pt>
                <c:pt idx="2189">
                  <c:v>21.6</c:v>
                </c:pt>
                <c:pt idx="2190">
                  <c:v>22.1</c:v>
                </c:pt>
                <c:pt idx="2191">
                  <c:v>22.3</c:v>
                </c:pt>
                <c:pt idx="2192">
                  <c:v>22.2</c:v>
                </c:pt>
                <c:pt idx="2193">
                  <c:v>22.4</c:v>
                </c:pt>
                <c:pt idx="2194">
                  <c:v>22.7</c:v>
                </c:pt>
                <c:pt idx="2195">
                  <c:v>23.1</c:v>
                </c:pt>
                <c:pt idx="2196">
                  <c:v>23.1</c:v>
                </c:pt>
                <c:pt idx="2197">
                  <c:v>23.2</c:v>
                </c:pt>
                <c:pt idx="2198">
                  <c:v>23.6</c:v>
                </c:pt>
                <c:pt idx="2199">
                  <c:v>23.8</c:v>
                </c:pt>
                <c:pt idx="2200">
                  <c:v>24.3</c:v>
                </c:pt>
                <c:pt idx="2201">
                  <c:v>24.8</c:v>
                </c:pt>
                <c:pt idx="2202">
                  <c:v>25.2</c:v>
                </c:pt>
                <c:pt idx="2203">
                  <c:v>25.4</c:v>
                </c:pt>
                <c:pt idx="2204">
                  <c:v>26.1</c:v>
                </c:pt>
                <c:pt idx="2205">
                  <c:v>26.3</c:v>
                </c:pt>
                <c:pt idx="2206">
                  <c:v>26.2</c:v>
                </c:pt>
                <c:pt idx="2207">
                  <c:v>26.3</c:v>
                </c:pt>
                <c:pt idx="2208">
                  <c:v>25.6</c:v>
                </c:pt>
                <c:pt idx="2209">
                  <c:v>25.9</c:v>
                </c:pt>
                <c:pt idx="2210">
                  <c:v>25.2</c:v>
                </c:pt>
                <c:pt idx="2211">
                  <c:v>26.2</c:v>
                </c:pt>
                <c:pt idx="2212">
                  <c:v>26.1</c:v>
                </c:pt>
                <c:pt idx="2213">
                  <c:v>26.2</c:v>
                </c:pt>
                <c:pt idx="2214">
                  <c:v>26</c:v>
                </c:pt>
                <c:pt idx="2215">
                  <c:v>26.1</c:v>
                </c:pt>
                <c:pt idx="2216">
                  <c:v>26</c:v>
                </c:pt>
                <c:pt idx="2217">
                  <c:v>26.1</c:v>
                </c:pt>
                <c:pt idx="2218">
                  <c:v>26.2</c:v>
                </c:pt>
                <c:pt idx="2219">
                  <c:v>26.5</c:v>
                </c:pt>
                <c:pt idx="2220">
                  <c:v>27.1</c:v>
                </c:pt>
                <c:pt idx="2221">
                  <c:v>27.2</c:v>
                </c:pt>
                <c:pt idx="2222">
                  <c:v>27.2</c:v>
                </c:pt>
                <c:pt idx="2223">
                  <c:v>27.7</c:v>
                </c:pt>
                <c:pt idx="2224">
                  <c:v>27.6</c:v>
                </c:pt>
                <c:pt idx="2225">
                  <c:v>28.3</c:v>
                </c:pt>
                <c:pt idx="2226">
                  <c:v>28.1</c:v>
                </c:pt>
                <c:pt idx="2227">
                  <c:v>28.8</c:v>
                </c:pt>
                <c:pt idx="2228">
                  <c:v>28.4</c:v>
                </c:pt>
                <c:pt idx="2229">
                  <c:v>28.4</c:v>
                </c:pt>
                <c:pt idx="2230">
                  <c:v>28.4</c:v>
                </c:pt>
                <c:pt idx="2231">
                  <c:v>27.9</c:v>
                </c:pt>
                <c:pt idx="2232">
                  <c:v>28.4</c:v>
                </c:pt>
                <c:pt idx="2233">
                  <c:v>28.6</c:v>
                </c:pt>
                <c:pt idx="2234">
                  <c:v>28.7</c:v>
                </c:pt>
                <c:pt idx="2235">
                  <c:v>28.5</c:v>
                </c:pt>
                <c:pt idx="2236">
                  <c:v>28.1</c:v>
                </c:pt>
                <c:pt idx="2237">
                  <c:v>28</c:v>
                </c:pt>
                <c:pt idx="2238">
                  <c:v>28.8</c:v>
                </c:pt>
                <c:pt idx="2239">
                  <c:v>28</c:v>
                </c:pt>
                <c:pt idx="2240">
                  <c:v>28.4</c:v>
                </c:pt>
                <c:pt idx="2241">
                  <c:v>27.8</c:v>
                </c:pt>
                <c:pt idx="2242">
                  <c:v>28.4</c:v>
                </c:pt>
                <c:pt idx="2243">
                  <c:v>28.3</c:v>
                </c:pt>
                <c:pt idx="2244">
                  <c:v>28.3</c:v>
                </c:pt>
                <c:pt idx="2245">
                  <c:v>28.4</c:v>
                </c:pt>
                <c:pt idx="2246">
                  <c:v>28.5</c:v>
                </c:pt>
                <c:pt idx="2247">
                  <c:v>28.7</c:v>
                </c:pt>
                <c:pt idx="2248">
                  <c:v>28.9</c:v>
                </c:pt>
                <c:pt idx="2249">
                  <c:v>28.8</c:v>
                </c:pt>
                <c:pt idx="2250">
                  <c:v>28.5</c:v>
                </c:pt>
                <c:pt idx="2251">
                  <c:v>28.8</c:v>
                </c:pt>
                <c:pt idx="2252">
                  <c:v>29</c:v>
                </c:pt>
                <c:pt idx="2253">
                  <c:v>29.6</c:v>
                </c:pt>
                <c:pt idx="2254">
                  <c:v>29.6</c:v>
                </c:pt>
                <c:pt idx="2255">
                  <c:v>29</c:v>
                </c:pt>
                <c:pt idx="2256">
                  <c:v>28.9</c:v>
                </c:pt>
                <c:pt idx="2257">
                  <c:v>28.6</c:v>
                </c:pt>
                <c:pt idx="2258">
                  <c:v>28.6</c:v>
                </c:pt>
                <c:pt idx="2259">
                  <c:v>28.1</c:v>
                </c:pt>
                <c:pt idx="2260">
                  <c:v>28.3</c:v>
                </c:pt>
                <c:pt idx="2261">
                  <c:v>28.8</c:v>
                </c:pt>
                <c:pt idx="2262">
                  <c:v>28.4</c:v>
                </c:pt>
                <c:pt idx="2263">
                  <c:v>28.3</c:v>
                </c:pt>
                <c:pt idx="2264">
                  <c:v>27.7</c:v>
                </c:pt>
                <c:pt idx="2265">
                  <c:v>27.7</c:v>
                </c:pt>
                <c:pt idx="2266">
                  <c:v>27.8</c:v>
                </c:pt>
                <c:pt idx="2267">
                  <c:v>27.5</c:v>
                </c:pt>
                <c:pt idx="2268">
                  <c:v>27.5</c:v>
                </c:pt>
                <c:pt idx="2269">
                  <c:v>27.5</c:v>
                </c:pt>
                <c:pt idx="2270">
                  <c:v>27.6</c:v>
                </c:pt>
                <c:pt idx="2271">
                  <c:v>27.6</c:v>
                </c:pt>
                <c:pt idx="2272">
                  <c:v>27.6</c:v>
                </c:pt>
                <c:pt idx="2273">
                  <c:v>27.5</c:v>
                </c:pt>
                <c:pt idx="2274">
                  <c:v>27.8</c:v>
                </c:pt>
                <c:pt idx="2275">
                  <c:v>27.7</c:v>
                </c:pt>
                <c:pt idx="2276">
                  <c:v>27.5</c:v>
                </c:pt>
                <c:pt idx="2277">
                  <c:v>27.7</c:v>
                </c:pt>
                <c:pt idx="2278">
                  <c:v>27.3</c:v>
                </c:pt>
                <c:pt idx="2279">
                  <c:v>27.2</c:v>
                </c:pt>
                <c:pt idx="2280">
                  <c:v>27.5</c:v>
                </c:pt>
                <c:pt idx="2281">
                  <c:v>27.2</c:v>
                </c:pt>
                <c:pt idx="2282">
                  <c:v>26.8</c:v>
                </c:pt>
                <c:pt idx="2283">
                  <c:v>26.8</c:v>
                </c:pt>
                <c:pt idx="2284">
                  <c:v>26.7</c:v>
                </c:pt>
                <c:pt idx="2285">
                  <c:v>26.3</c:v>
                </c:pt>
                <c:pt idx="2286">
                  <c:v>26.1</c:v>
                </c:pt>
                <c:pt idx="2287">
                  <c:v>25.7</c:v>
                </c:pt>
                <c:pt idx="2288">
                  <c:v>25.8</c:v>
                </c:pt>
                <c:pt idx="2289">
                  <c:v>25.7</c:v>
                </c:pt>
                <c:pt idx="2290">
                  <c:v>25.6</c:v>
                </c:pt>
                <c:pt idx="2291">
                  <c:v>25.4</c:v>
                </c:pt>
                <c:pt idx="2292">
                  <c:v>25.3</c:v>
                </c:pt>
                <c:pt idx="2293">
                  <c:v>25.2</c:v>
                </c:pt>
                <c:pt idx="2294">
                  <c:v>25.2</c:v>
                </c:pt>
                <c:pt idx="2295">
                  <c:v>25</c:v>
                </c:pt>
                <c:pt idx="2296">
                  <c:v>24.9</c:v>
                </c:pt>
                <c:pt idx="2297">
                  <c:v>24.9</c:v>
                </c:pt>
                <c:pt idx="2298">
                  <c:v>24.8</c:v>
                </c:pt>
                <c:pt idx="2299">
                  <c:v>24.7</c:v>
                </c:pt>
                <c:pt idx="2300">
                  <c:v>24.7</c:v>
                </c:pt>
                <c:pt idx="2301">
                  <c:v>24.8</c:v>
                </c:pt>
                <c:pt idx="2302">
                  <c:v>24.6</c:v>
                </c:pt>
                <c:pt idx="2303">
                  <c:v>24.6</c:v>
                </c:pt>
                <c:pt idx="2304">
                  <c:v>24.4</c:v>
                </c:pt>
                <c:pt idx="2305">
                  <c:v>24.4</c:v>
                </c:pt>
                <c:pt idx="2306">
                  <c:v>24.3</c:v>
                </c:pt>
                <c:pt idx="2307">
                  <c:v>24.3</c:v>
                </c:pt>
                <c:pt idx="2308">
                  <c:v>24.2</c:v>
                </c:pt>
                <c:pt idx="2309">
                  <c:v>24</c:v>
                </c:pt>
                <c:pt idx="2310">
                  <c:v>24.2</c:v>
                </c:pt>
                <c:pt idx="2311">
                  <c:v>24.2</c:v>
                </c:pt>
                <c:pt idx="2312">
                  <c:v>24.3</c:v>
                </c:pt>
                <c:pt idx="2313">
                  <c:v>24.2</c:v>
                </c:pt>
                <c:pt idx="2314">
                  <c:v>24.1</c:v>
                </c:pt>
                <c:pt idx="2315">
                  <c:v>24.2</c:v>
                </c:pt>
                <c:pt idx="2316">
                  <c:v>24.2</c:v>
                </c:pt>
                <c:pt idx="2317">
                  <c:v>24.2</c:v>
                </c:pt>
                <c:pt idx="2318">
                  <c:v>24.2</c:v>
                </c:pt>
                <c:pt idx="2319">
                  <c:v>24.1</c:v>
                </c:pt>
                <c:pt idx="2320">
                  <c:v>24.1</c:v>
                </c:pt>
                <c:pt idx="2321">
                  <c:v>23.9</c:v>
                </c:pt>
                <c:pt idx="2322">
                  <c:v>24.3</c:v>
                </c:pt>
                <c:pt idx="2323">
                  <c:v>24.1</c:v>
                </c:pt>
                <c:pt idx="2324">
                  <c:v>24.2</c:v>
                </c:pt>
                <c:pt idx="2325">
                  <c:v>24.2</c:v>
                </c:pt>
                <c:pt idx="2326">
                  <c:v>24.2</c:v>
                </c:pt>
                <c:pt idx="2327">
                  <c:v>24.1</c:v>
                </c:pt>
                <c:pt idx="2328">
                  <c:v>24.2</c:v>
                </c:pt>
                <c:pt idx="2329">
                  <c:v>24.1</c:v>
                </c:pt>
                <c:pt idx="2330">
                  <c:v>24.2</c:v>
                </c:pt>
                <c:pt idx="2331">
                  <c:v>24.2</c:v>
                </c:pt>
                <c:pt idx="2332">
                  <c:v>24.5</c:v>
                </c:pt>
                <c:pt idx="2333">
                  <c:v>24.5</c:v>
                </c:pt>
                <c:pt idx="2334">
                  <c:v>24.5</c:v>
                </c:pt>
                <c:pt idx="2335">
                  <c:v>24.4</c:v>
                </c:pt>
                <c:pt idx="2336">
                  <c:v>24.2</c:v>
                </c:pt>
                <c:pt idx="2337">
                  <c:v>24.1</c:v>
                </c:pt>
                <c:pt idx="2338">
                  <c:v>24.1</c:v>
                </c:pt>
                <c:pt idx="2339">
                  <c:v>23.7</c:v>
                </c:pt>
                <c:pt idx="2340">
                  <c:v>23.7</c:v>
                </c:pt>
                <c:pt idx="2341">
                  <c:v>23.7</c:v>
                </c:pt>
                <c:pt idx="2342">
                  <c:v>23.6</c:v>
                </c:pt>
                <c:pt idx="2343">
                  <c:v>23.7</c:v>
                </c:pt>
                <c:pt idx="2344">
                  <c:v>23.8</c:v>
                </c:pt>
                <c:pt idx="2345">
                  <c:v>23.7</c:v>
                </c:pt>
                <c:pt idx="2346">
                  <c:v>23.6</c:v>
                </c:pt>
                <c:pt idx="2347">
                  <c:v>23.4</c:v>
                </c:pt>
                <c:pt idx="2348">
                  <c:v>23.4</c:v>
                </c:pt>
                <c:pt idx="2349">
                  <c:v>23.3</c:v>
                </c:pt>
                <c:pt idx="2350">
                  <c:v>23.2</c:v>
                </c:pt>
                <c:pt idx="2351">
                  <c:v>23.4</c:v>
                </c:pt>
                <c:pt idx="2352">
                  <c:v>23.5</c:v>
                </c:pt>
                <c:pt idx="2353">
                  <c:v>23.9</c:v>
                </c:pt>
                <c:pt idx="2354">
                  <c:v>24.3</c:v>
                </c:pt>
                <c:pt idx="2355">
                  <c:v>24.2</c:v>
                </c:pt>
                <c:pt idx="2356">
                  <c:v>24.5</c:v>
                </c:pt>
                <c:pt idx="2357">
                  <c:v>25.3</c:v>
                </c:pt>
                <c:pt idx="2358">
                  <c:v>25.5</c:v>
                </c:pt>
                <c:pt idx="2359">
                  <c:v>25.2</c:v>
                </c:pt>
                <c:pt idx="2360">
                  <c:v>25.1</c:v>
                </c:pt>
                <c:pt idx="2361">
                  <c:v>25</c:v>
                </c:pt>
                <c:pt idx="2362">
                  <c:v>25.2</c:v>
                </c:pt>
                <c:pt idx="2363">
                  <c:v>25.5</c:v>
                </c:pt>
                <c:pt idx="2364">
                  <c:v>25.5</c:v>
                </c:pt>
                <c:pt idx="2365">
                  <c:v>25.9</c:v>
                </c:pt>
                <c:pt idx="2366">
                  <c:v>25.9</c:v>
                </c:pt>
                <c:pt idx="2367">
                  <c:v>25.9</c:v>
                </c:pt>
                <c:pt idx="2368">
                  <c:v>25.8</c:v>
                </c:pt>
                <c:pt idx="2369">
                  <c:v>25.9</c:v>
                </c:pt>
                <c:pt idx="2370">
                  <c:v>25.9</c:v>
                </c:pt>
                <c:pt idx="2371">
                  <c:v>26.1</c:v>
                </c:pt>
                <c:pt idx="2372">
                  <c:v>26.2</c:v>
                </c:pt>
                <c:pt idx="2373">
                  <c:v>26</c:v>
                </c:pt>
                <c:pt idx="2374">
                  <c:v>26.2</c:v>
                </c:pt>
                <c:pt idx="2375">
                  <c:v>26.1</c:v>
                </c:pt>
                <c:pt idx="2376">
                  <c:v>25.9</c:v>
                </c:pt>
                <c:pt idx="2377">
                  <c:v>26</c:v>
                </c:pt>
                <c:pt idx="2378">
                  <c:v>25.9</c:v>
                </c:pt>
                <c:pt idx="2379">
                  <c:v>26.6</c:v>
                </c:pt>
                <c:pt idx="2380">
                  <c:v>27</c:v>
                </c:pt>
                <c:pt idx="2381">
                  <c:v>26.5</c:v>
                </c:pt>
                <c:pt idx="2382">
                  <c:v>26.2</c:v>
                </c:pt>
                <c:pt idx="2383">
                  <c:v>26</c:v>
                </c:pt>
                <c:pt idx="2384">
                  <c:v>26.1</c:v>
                </c:pt>
                <c:pt idx="2385">
                  <c:v>26</c:v>
                </c:pt>
                <c:pt idx="2386">
                  <c:v>25.8</c:v>
                </c:pt>
                <c:pt idx="2387">
                  <c:v>25.8</c:v>
                </c:pt>
                <c:pt idx="2388">
                  <c:v>25.8</c:v>
                </c:pt>
                <c:pt idx="2389">
                  <c:v>25.9</c:v>
                </c:pt>
                <c:pt idx="2390">
                  <c:v>25.8</c:v>
                </c:pt>
                <c:pt idx="2391">
                  <c:v>26.2</c:v>
                </c:pt>
                <c:pt idx="2392">
                  <c:v>26.2</c:v>
                </c:pt>
                <c:pt idx="2393">
                  <c:v>26.3</c:v>
                </c:pt>
                <c:pt idx="2394">
                  <c:v>26.1</c:v>
                </c:pt>
                <c:pt idx="2395">
                  <c:v>25.9</c:v>
                </c:pt>
                <c:pt idx="2396">
                  <c:v>26</c:v>
                </c:pt>
                <c:pt idx="2397">
                  <c:v>26.1</c:v>
                </c:pt>
                <c:pt idx="2398">
                  <c:v>26.1</c:v>
                </c:pt>
                <c:pt idx="2399">
                  <c:v>26</c:v>
                </c:pt>
                <c:pt idx="2400">
                  <c:v>26.6</c:v>
                </c:pt>
                <c:pt idx="2401">
                  <c:v>26.7</c:v>
                </c:pt>
                <c:pt idx="2402">
                  <c:v>26.3</c:v>
                </c:pt>
                <c:pt idx="2403">
                  <c:v>26.7</c:v>
                </c:pt>
                <c:pt idx="2404">
                  <c:v>26</c:v>
                </c:pt>
                <c:pt idx="2405">
                  <c:v>25.9</c:v>
                </c:pt>
                <c:pt idx="2406">
                  <c:v>25.8</c:v>
                </c:pt>
                <c:pt idx="2407">
                  <c:v>25.9</c:v>
                </c:pt>
                <c:pt idx="2408">
                  <c:v>25.9</c:v>
                </c:pt>
                <c:pt idx="2409">
                  <c:v>25.8</c:v>
                </c:pt>
                <c:pt idx="2410">
                  <c:v>25.7</c:v>
                </c:pt>
                <c:pt idx="2411">
                  <c:v>25.7</c:v>
                </c:pt>
                <c:pt idx="2412">
                  <c:v>25.7</c:v>
                </c:pt>
                <c:pt idx="2413">
                  <c:v>25.5</c:v>
                </c:pt>
                <c:pt idx="2414">
                  <c:v>25.5</c:v>
                </c:pt>
                <c:pt idx="2415">
                  <c:v>25.5</c:v>
                </c:pt>
                <c:pt idx="2416">
                  <c:v>25.5</c:v>
                </c:pt>
                <c:pt idx="2417">
                  <c:v>25.5</c:v>
                </c:pt>
                <c:pt idx="2418">
                  <c:v>25.4</c:v>
                </c:pt>
                <c:pt idx="2419">
                  <c:v>25.4</c:v>
                </c:pt>
                <c:pt idx="2420">
                  <c:v>25.4</c:v>
                </c:pt>
                <c:pt idx="2421">
                  <c:v>25.4</c:v>
                </c:pt>
                <c:pt idx="2422">
                  <c:v>25.4</c:v>
                </c:pt>
                <c:pt idx="2423">
                  <c:v>25.3</c:v>
                </c:pt>
                <c:pt idx="2424">
                  <c:v>25.3</c:v>
                </c:pt>
                <c:pt idx="2425">
                  <c:v>25.4</c:v>
                </c:pt>
                <c:pt idx="2426">
                  <c:v>25.4</c:v>
                </c:pt>
                <c:pt idx="2427">
                  <c:v>25.3</c:v>
                </c:pt>
                <c:pt idx="2428">
                  <c:v>25.3</c:v>
                </c:pt>
                <c:pt idx="2429">
                  <c:v>25.4</c:v>
                </c:pt>
                <c:pt idx="2430">
                  <c:v>25.4</c:v>
                </c:pt>
                <c:pt idx="2431">
                  <c:v>25.2</c:v>
                </c:pt>
                <c:pt idx="2432">
                  <c:v>25.3</c:v>
                </c:pt>
                <c:pt idx="2433">
                  <c:v>25.2</c:v>
                </c:pt>
                <c:pt idx="2434">
                  <c:v>25.2</c:v>
                </c:pt>
                <c:pt idx="2435">
                  <c:v>25.1</c:v>
                </c:pt>
                <c:pt idx="2436">
                  <c:v>25.1</c:v>
                </c:pt>
                <c:pt idx="2437">
                  <c:v>24.8</c:v>
                </c:pt>
                <c:pt idx="2438">
                  <c:v>24.9</c:v>
                </c:pt>
                <c:pt idx="2439">
                  <c:v>24.9</c:v>
                </c:pt>
                <c:pt idx="2440">
                  <c:v>25</c:v>
                </c:pt>
                <c:pt idx="2441">
                  <c:v>25.2</c:v>
                </c:pt>
                <c:pt idx="2442">
                  <c:v>24.7</c:v>
                </c:pt>
                <c:pt idx="2443">
                  <c:v>24.9</c:v>
                </c:pt>
                <c:pt idx="2444">
                  <c:v>24.8</c:v>
                </c:pt>
                <c:pt idx="2445">
                  <c:v>24.9</c:v>
                </c:pt>
                <c:pt idx="2446">
                  <c:v>24.7</c:v>
                </c:pt>
                <c:pt idx="2447">
                  <c:v>24.7</c:v>
                </c:pt>
                <c:pt idx="2448">
                  <c:v>24.6</c:v>
                </c:pt>
                <c:pt idx="2449">
                  <c:v>24.7</c:v>
                </c:pt>
                <c:pt idx="2450">
                  <c:v>24.8</c:v>
                </c:pt>
                <c:pt idx="2451">
                  <c:v>24.8</c:v>
                </c:pt>
                <c:pt idx="2452">
                  <c:v>24.8</c:v>
                </c:pt>
                <c:pt idx="2453">
                  <c:v>25</c:v>
                </c:pt>
                <c:pt idx="2454">
                  <c:v>25.1</c:v>
                </c:pt>
                <c:pt idx="2455">
                  <c:v>25</c:v>
                </c:pt>
                <c:pt idx="2456">
                  <c:v>25</c:v>
                </c:pt>
                <c:pt idx="2457">
                  <c:v>25</c:v>
                </c:pt>
                <c:pt idx="2458">
                  <c:v>25.1</c:v>
                </c:pt>
                <c:pt idx="2459">
                  <c:v>25.1</c:v>
                </c:pt>
                <c:pt idx="2460">
                  <c:v>25</c:v>
                </c:pt>
                <c:pt idx="2461">
                  <c:v>25</c:v>
                </c:pt>
                <c:pt idx="2462">
                  <c:v>25</c:v>
                </c:pt>
                <c:pt idx="2463">
                  <c:v>25</c:v>
                </c:pt>
                <c:pt idx="2464">
                  <c:v>24.9</c:v>
                </c:pt>
                <c:pt idx="2465">
                  <c:v>24.8</c:v>
                </c:pt>
                <c:pt idx="2466">
                  <c:v>24.7</c:v>
                </c:pt>
                <c:pt idx="2467">
                  <c:v>24.7</c:v>
                </c:pt>
                <c:pt idx="2468">
                  <c:v>24.8</c:v>
                </c:pt>
                <c:pt idx="2469">
                  <c:v>24.9</c:v>
                </c:pt>
                <c:pt idx="2470">
                  <c:v>24.9</c:v>
                </c:pt>
                <c:pt idx="2471">
                  <c:v>25.1</c:v>
                </c:pt>
                <c:pt idx="2472">
                  <c:v>25.1</c:v>
                </c:pt>
                <c:pt idx="2473">
                  <c:v>24.8</c:v>
                </c:pt>
                <c:pt idx="2474">
                  <c:v>24.7</c:v>
                </c:pt>
                <c:pt idx="2475">
                  <c:v>24.8</c:v>
                </c:pt>
                <c:pt idx="2476">
                  <c:v>24.6</c:v>
                </c:pt>
                <c:pt idx="2477">
                  <c:v>24.7</c:v>
                </c:pt>
                <c:pt idx="2478">
                  <c:v>24.8</c:v>
                </c:pt>
                <c:pt idx="2479">
                  <c:v>24.7</c:v>
                </c:pt>
                <c:pt idx="2480">
                  <c:v>24.6</c:v>
                </c:pt>
                <c:pt idx="2481">
                  <c:v>24.5</c:v>
                </c:pt>
                <c:pt idx="2482">
                  <c:v>24.4</c:v>
                </c:pt>
                <c:pt idx="2483">
                  <c:v>24.4</c:v>
                </c:pt>
                <c:pt idx="2484">
                  <c:v>24.6</c:v>
                </c:pt>
                <c:pt idx="2485">
                  <c:v>24.6</c:v>
                </c:pt>
                <c:pt idx="2486">
                  <c:v>24.3</c:v>
                </c:pt>
                <c:pt idx="2487">
                  <c:v>24.3</c:v>
                </c:pt>
                <c:pt idx="2488">
                  <c:v>24.4</c:v>
                </c:pt>
                <c:pt idx="2489">
                  <c:v>24.3</c:v>
                </c:pt>
                <c:pt idx="2490">
                  <c:v>24.3</c:v>
                </c:pt>
                <c:pt idx="2491">
                  <c:v>24.5</c:v>
                </c:pt>
                <c:pt idx="2492">
                  <c:v>24.6</c:v>
                </c:pt>
                <c:pt idx="2493">
                  <c:v>24.6</c:v>
                </c:pt>
                <c:pt idx="2494">
                  <c:v>24.9</c:v>
                </c:pt>
                <c:pt idx="2495">
                  <c:v>25.2</c:v>
                </c:pt>
                <c:pt idx="2496">
                  <c:v>25.4</c:v>
                </c:pt>
                <c:pt idx="2497">
                  <c:v>25</c:v>
                </c:pt>
                <c:pt idx="2498">
                  <c:v>25.2</c:v>
                </c:pt>
                <c:pt idx="2499">
                  <c:v>25.1</c:v>
                </c:pt>
                <c:pt idx="2500">
                  <c:v>24.8</c:v>
                </c:pt>
                <c:pt idx="2501">
                  <c:v>24.6</c:v>
                </c:pt>
                <c:pt idx="2502">
                  <c:v>24.4</c:v>
                </c:pt>
                <c:pt idx="2503">
                  <c:v>24.3</c:v>
                </c:pt>
                <c:pt idx="2504">
                  <c:v>24.5</c:v>
                </c:pt>
                <c:pt idx="2505">
                  <c:v>24.5</c:v>
                </c:pt>
                <c:pt idx="2506">
                  <c:v>24.7</c:v>
                </c:pt>
                <c:pt idx="2507">
                  <c:v>24.7</c:v>
                </c:pt>
                <c:pt idx="2508">
                  <c:v>24.7</c:v>
                </c:pt>
                <c:pt idx="2509">
                  <c:v>24.7</c:v>
                </c:pt>
                <c:pt idx="2510">
                  <c:v>24.9</c:v>
                </c:pt>
                <c:pt idx="2511">
                  <c:v>24.9</c:v>
                </c:pt>
                <c:pt idx="2512">
                  <c:v>24.9</c:v>
                </c:pt>
                <c:pt idx="2513">
                  <c:v>24.6</c:v>
                </c:pt>
                <c:pt idx="2514">
                  <c:v>24.3</c:v>
                </c:pt>
                <c:pt idx="2515">
                  <c:v>24.3</c:v>
                </c:pt>
                <c:pt idx="2516">
                  <c:v>24.2</c:v>
                </c:pt>
                <c:pt idx="2517">
                  <c:v>24.1</c:v>
                </c:pt>
                <c:pt idx="2518">
                  <c:v>24.2</c:v>
                </c:pt>
                <c:pt idx="2519">
                  <c:v>24.3</c:v>
                </c:pt>
                <c:pt idx="2520">
                  <c:v>24.2</c:v>
                </c:pt>
                <c:pt idx="2521">
                  <c:v>24.2</c:v>
                </c:pt>
                <c:pt idx="2522">
                  <c:v>24.7</c:v>
                </c:pt>
                <c:pt idx="2523">
                  <c:v>24.7</c:v>
                </c:pt>
                <c:pt idx="2524">
                  <c:v>25.2</c:v>
                </c:pt>
                <c:pt idx="2525">
                  <c:v>24.6</c:v>
                </c:pt>
                <c:pt idx="2526">
                  <c:v>24.9</c:v>
                </c:pt>
                <c:pt idx="2527">
                  <c:v>24.8</c:v>
                </c:pt>
                <c:pt idx="2528">
                  <c:v>25.4</c:v>
                </c:pt>
                <c:pt idx="2529">
                  <c:v>25.4</c:v>
                </c:pt>
                <c:pt idx="2530">
                  <c:v>25.8</c:v>
                </c:pt>
                <c:pt idx="2531">
                  <c:v>25.7</c:v>
                </c:pt>
                <c:pt idx="2532">
                  <c:v>25.7</c:v>
                </c:pt>
                <c:pt idx="2533">
                  <c:v>25.7</c:v>
                </c:pt>
                <c:pt idx="2534">
                  <c:v>25.8</c:v>
                </c:pt>
                <c:pt idx="2535">
                  <c:v>26</c:v>
                </c:pt>
                <c:pt idx="2536">
                  <c:v>26.3</c:v>
                </c:pt>
                <c:pt idx="2537">
                  <c:v>26.5</c:v>
                </c:pt>
                <c:pt idx="2538">
                  <c:v>26.5</c:v>
                </c:pt>
                <c:pt idx="2539">
                  <c:v>27</c:v>
                </c:pt>
                <c:pt idx="2540">
                  <c:v>26.9</c:v>
                </c:pt>
                <c:pt idx="2541">
                  <c:v>27.1</c:v>
                </c:pt>
                <c:pt idx="2542">
                  <c:v>26.9</c:v>
                </c:pt>
                <c:pt idx="2543">
                  <c:v>26.8</c:v>
                </c:pt>
                <c:pt idx="2544">
                  <c:v>27.1</c:v>
                </c:pt>
                <c:pt idx="2545">
                  <c:v>27.2</c:v>
                </c:pt>
                <c:pt idx="2546">
                  <c:v>27.6</c:v>
                </c:pt>
                <c:pt idx="2547">
                  <c:v>27.4</c:v>
                </c:pt>
                <c:pt idx="2548">
                  <c:v>27.2</c:v>
                </c:pt>
                <c:pt idx="2549">
                  <c:v>27.4</c:v>
                </c:pt>
                <c:pt idx="2550">
                  <c:v>27.4</c:v>
                </c:pt>
                <c:pt idx="2551">
                  <c:v>27.9</c:v>
                </c:pt>
                <c:pt idx="2552">
                  <c:v>28</c:v>
                </c:pt>
                <c:pt idx="2553">
                  <c:v>28.2</c:v>
                </c:pt>
                <c:pt idx="2554">
                  <c:v>28.2</c:v>
                </c:pt>
                <c:pt idx="2555">
                  <c:v>28</c:v>
                </c:pt>
                <c:pt idx="2556">
                  <c:v>28</c:v>
                </c:pt>
                <c:pt idx="2557">
                  <c:v>27.6</c:v>
                </c:pt>
                <c:pt idx="2558">
                  <c:v>27.4</c:v>
                </c:pt>
                <c:pt idx="2559">
                  <c:v>27.3</c:v>
                </c:pt>
                <c:pt idx="2560">
                  <c:v>27.3</c:v>
                </c:pt>
                <c:pt idx="2561">
                  <c:v>26.9</c:v>
                </c:pt>
                <c:pt idx="2562">
                  <c:v>26.7</c:v>
                </c:pt>
                <c:pt idx="2563">
                  <c:v>26.2</c:v>
                </c:pt>
                <c:pt idx="2564">
                  <c:v>26.1</c:v>
                </c:pt>
                <c:pt idx="2565">
                  <c:v>25.8</c:v>
                </c:pt>
                <c:pt idx="2566">
                  <c:v>25.6</c:v>
                </c:pt>
                <c:pt idx="2567">
                  <c:v>25.5</c:v>
                </c:pt>
                <c:pt idx="2568">
                  <c:v>25.5</c:v>
                </c:pt>
                <c:pt idx="2569">
                  <c:v>25.5</c:v>
                </c:pt>
                <c:pt idx="2570">
                  <c:v>25.2</c:v>
                </c:pt>
                <c:pt idx="2571">
                  <c:v>25.3</c:v>
                </c:pt>
                <c:pt idx="2572">
                  <c:v>25.2</c:v>
                </c:pt>
                <c:pt idx="2573">
                  <c:v>25</c:v>
                </c:pt>
                <c:pt idx="2574">
                  <c:v>24.7</c:v>
                </c:pt>
                <c:pt idx="2575">
                  <c:v>24.5</c:v>
                </c:pt>
                <c:pt idx="2576">
                  <c:v>24.4</c:v>
                </c:pt>
                <c:pt idx="2577">
                  <c:v>24.3</c:v>
                </c:pt>
                <c:pt idx="2578">
                  <c:v>24.2</c:v>
                </c:pt>
                <c:pt idx="2579">
                  <c:v>24.2</c:v>
                </c:pt>
                <c:pt idx="2580">
                  <c:v>24.1</c:v>
                </c:pt>
                <c:pt idx="2581">
                  <c:v>24.1</c:v>
                </c:pt>
                <c:pt idx="2582">
                  <c:v>24</c:v>
                </c:pt>
                <c:pt idx="2583">
                  <c:v>24.1</c:v>
                </c:pt>
                <c:pt idx="2584">
                  <c:v>24.2</c:v>
                </c:pt>
                <c:pt idx="2585">
                  <c:v>24.2</c:v>
                </c:pt>
                <c:pt idx="2586">
                  <c:v>24</c:v>
                </c:pt>
                <c:pt idx="2587">
                  <c:v>23.8</c:v>
                </c:pt>
                <c:pt idx="2588">
                  <c:v>23.9</c:v>
                </c:pt>
                <c:pt idx="2589">
                  <c:v>24</c:v>
                </c:pt>
                <c:pt idx="2590">
                  <c:v>24</c:v>
                </c:pt>
                <c:pt idx="2591">
                  <c:v>23.9</c:v>
                </c:pt>
                <c:pt idx="2592">
                  <c:v>23.8</c:v>
                </c:pt>
                <c:pt idx="2593">
                  <c:v>23.8</c:v>
                </c:pt>
                <c:pt idx="2594">
                  <c:v>23.8</c:v>
                </c:pt>
                <c:pt idx="2595">
                  <c:v>23.8</c:v>
                </c:pt>
                <c:pt idx="2596">
                  <c:v>23.9</c:v>
                </c:pt>
                <c:pt idx="2597">
                  <c:v>23.8</c:v>
                </c:pt>
                <c:pt idx="2598">
                  <c:v>23.7</c:v>
                </c:pt>
                <c:pt idx="2599">
                  <c:v>23.5</c:v>
                </c:pt>
                <c:pt idx="2600">
                  <c:v>23.3</c:v>
                </c:pt>
                <c:pt idx="2601">
                  <c:v>23.3</c:v>
                </c:pt>
                <c:pt idx="2602">
                  <c:v>23.3</c:v>
                </c:pt>
                <c:pt idx="2603">
                  <c:v>23.3</c:v>
                </c:pt>
                <c:pt idx="2604">
                  <c:v>23.3</c:v>
                </c:pt>
                <c:pt idx="2605">
                  <c:v>23.4</c:v>
                </c:pt>
                <c:pt idx="2606">
                  <c:v>23.3</c:v>
                </c:pt>
                <c:pt idx="2607">
                  <c:v>23.5</c:v>
                </c:pt>
                <c:pt idx="2608">
                  <c:v>24</c:v>
                </c:pt>
                <c:pt idx="2609">
                  <c:v>23.9</c:v>
                </c:pt>
                <c:pt idx="2610">
                  <c:v>24</c:v>
                </c:pt>
                <c:pt idx="2611">
                  <c:v>23.8</c:v>
                </c:pt>
                <c:pt idx="2612">
                  <c:v>24.2</c:v>
                </c:pt>
                <c:pt idx="2613">
                  <c:v>24</c:v>
                </c:pt>
                <c:pt idx="2614">
                  <c:v>24.2</c:v>
                </c:pt>
                <c:pt idx="2615">
                  <c:v>24</c:v>
                </c:pt>
                <c:pt idx="2616">
                  <c:v>24.1</c:v>
                </c:pt>
                <c:pt idx="2617">
                  <c:v>24</c:v>
                </c:pt>
                <c:pt idx="2618">
                  <c:v>24.1</c:v>
                </c:pt>
                <c:pt idx="2619">
                  <c:v>24.5</c:v>
                </c:pt>
                <c:pt idx="2620">
                  <c:v>24.5</c:v>
                </c:pt>
                <c:pt idx="2621">
                  <c:v>24</c:v>
                </c:pt>
                <c:pt idx="2622">
                  <c:v>24.2</c:v>
                </c:pt>
                <c:pt idx="2623">
                  <c:v>24.3</c:v>
                </c:pt>
                <c:pt idx="2624">
                  <c:v>24.6</c:v>
                </c:pt>
                <c:pt idx="2625">
                  <c:v>24.9</c:v>
                </c:pt>
                <c:pt idx="2626">
                  <c:v>25.1</c:v>
                </c:pt>
                <c:pt idx="2627">
                  <c:v>24.7</c:v>
                </c:pt>
                <c:pt idx="2628">
                  <c:v>24.5</c:v>
                </c:pt>
                <c:pt idx="2629">
                  <c:v>24.6</c:v>
                </c:pt>
                <c:pt idx="2630">
                  <c:v>24.8</c:v>
                </c:pt>
                <c:pt idx="2631">
                  <c:v>24.8</c:v>
                </c:pt>
                <c:pt idx="2632">
                  <c:v>24.8</c:v>
                </c:pt>
                <c:pt idx="2633">
                  <c:v>24.8</c:v>
                </c:pt>
                <c:pt idx="2634">
                  <c:v>24.8</c:v>
                </c:pt>
                <c:pt idx="2635">
                  <c:v>25.3</c:v>
                </c:pt>
                <c:pt idx="2636">
                  <c:v>25.5</c:v>
                </c:pt>
                <c:pt idx="2637">
                  <c:v>25.6</c:v>
                </c:pt>
                <c:pt idx="2638">
                  <c:v>26.4</c:v>
                </c:pt>
                <c:pt idx="2639">
                  <c:v>26.6</c:v>
                </c:pt>
                <c:pt idx="2640">
                  <c:v>26.9</c:v>
                </c:pt>
                <c:pt idx="2641">
                  <c:v>27.4</c:v>
                </c:pt>
                <c:pt idx="2642">
                  <c:v>28</c:v>
                </c:pt>
                <c:pt idx="2643">
                  <c:v>27.6</c:v>
                </c:pt>
                <c:pt idx="2644">
                  <c:v>27.1</c:v>
                </c:pt>
                <c:pt idx="2645">
                  <c:v>27.5</c:v>
                </c:pt>
                <c:pt idx="2646">
                  <c:v>27.3</c:v>
                </c:pt>
                <c:pt idx="2647">
                  <c:v>26.9</c:v>
                </c:pt>
                <c:pt idx="2648">
                  <c:v>26.7</c:v>
                </c:pt>
                <c:pt idx="2649">
                  <c:v>27.1</c:v>
                </c:pt>
                <c:pt idx="2650">
                  <c:v>26.7</c:v>
                </c:pt>
                <c:pt idx="2651">
                  <c:v>26.5</c:v>
                </c:pt>
                <c:pt idx="2652">
                  <c:v>26.4</c:v>
                </c:pt>
                <c:pt idx="2653">
                  <c:v>26.9</c:v>
                </c:pt>
                <c:pt idx="2654">
                  <c:v>27.6</c:v>
                </c:pt>
                <c:pt idx="2655">
                  <c:v>27.5</c:v>
                </c:pt>
                <c:pt idx="2656">
                  <c:v>27.5</c:v>
                </c:pt>
                <c:pt idx="2657">
                  <c:v>28.4</c:v>
                </c:pt>
                <c:pt idx="2658">
                  <c:v>28.1</c:v>
                </c:pt>
                <c:pt idx="2659">
                  <c:v>28.1</c:v>
                </c:pt>
                <c:pt idx="2660">
                  <c:v>28.1</c:v>
                </c:pt>
                <c:pt idx="2661">
                  <c:v>28.2</c:v>
                </c:pt>
                <c:pt idx="2662">
                  <c:v>28.7</c:v>
                </c:pt>
                <c:pt idx="2663">
                  <c:v>28.1</c:v>
                </c:pt>
                <c:pt idx="2664">
                  <c:v>28.5</c:v>
                </c:pt>
                <c:pt idx="2665">
                  <c:v>27.9</c:v>
                </c:pt>
                <c:pt idx="2666">
                  <c:v>28.4</c:v>
                </c:pt>
                <c:pt idx="2667">
                  <c:v>29.3</c:v>
                </c:pt>
                <c:pt idx="2668">
                  <c:v>29.4</c:v>
                </c:pt>
                <c:pt idx="2669">
                  <c:v>28.4</c:v>
                </c:pt>
                <c:pt idx="2670">
                  <c:v>28.6</c:v>
                </c:pt>
                <c:pt idx="2671">
                  <c:v>29</c:v>
                </c:pt>
                <c:pt idx="2672">
                  <c:v>27.6</c:v>
                </c:pt>
                <c:pt idx="2673">
                  <c:v>26.7</c:v>
                </c:pt>
                <c:pt idx="2674">
                  <c:v>26.5</c:v>
                </c:pt>
                <c:pt idx="2675">
                  <c:v>26.8</c:v>
                </c:pt>
                <c:pt idx="2676">
                  <c:v>26.9</c:v>
                </c:pt>
                <c:pt idx="2677">
                  <c:v>26.9</c:v>
                </c:pt>
                <c:pt idx="2678">
                  <c:v>26.8</c:v>
                </c:pt>
                <c:pt idx="2679">
                  <c:v>26.8</c:v>
                </c:pt>
                <c:pt idx="2680">
                  <c:v>26.7</c:v>
                </c:pt>
                <c:pt idx="2681">
                  <c:v>26.4</c:v>
                </c:pt>
                <c:pt idx="2682">
                  <c:v>26.3</c:v>
                </c:pt>
                <c:pt idx="2683">
                  <c:v>26.4</c:v>
                </c:pt>
                <c:pt idx="2684">
                  <c:v>26.3</c:v>
                </c:pt>
                <c:pt idx="2685">
                  <c:v>26.1</c:v>
                </c:pt>
                <c:pt idx="2686">
                  <c:v>26.3</c:v>
                </c:pt>
                <c:pt idx="2687">
                  <c:v>26.7</c:v>
                </c:pt>
                <c:pt idx="2688">
                  <c:v>26.9</c:v>
                </c:pt>
                <c:pt idx="2689">
                  <c:v>27.4</c:v>
                </c:pt>
                <c:pt idx="2690">
                  <c:v>27.7</c:v>
                </c:pt>
                <c:pt idx="2691">
                  <c:v>27.6</c:v>
                </c:pt>
                <c:pt idx="2692">
                  <c:v>27.5</c:v>
                </c:pt>
                <c:pt idx="2693">
                  <c:v>27.1</c:v>
                </c:pt>
                <c:pt idx="2694">
                  <c:v>27</c:v>
                </c:pt>
                <c:pt idx="2695">
                  <c:v>27.2</c:v>
                </c:pt>
                <c:pt idx="2696">
                  <c:v>26.7</c:v>
                </c:pt>
                <c:pt idx="2697">
                  <c:v>27.3</c:v>
                </c:pt>
                <c:pt idx="2698">
                  <c:v>27.3</c:v>
                </c:pt>
                <c:pt idx="2699">
                  <c:v>27.1</c:v>
                </c:pt>
                <c:pt idx="2700">
                  <c:v>27.1</c:v>
                </c:pt>
                <c:pt idx="2701">
                  <c:v>27.2</c:v>
                </c:pt>
                <c:pt idx="2702">
                  <c:v>26.9</c:v>
                </c:pt>
                <c:pt idx="2703">
                  <c:v>26.8</c:v>
                </c:pt>
                <c:pt idx="2704">
                  <c:v>26.7</c:v>
                </c:pt>
                <c:pt idx="2705">
                  <c:v>26.7</c:v>
                </c:pt>
                <c:pt idx="2706">
                  <c:v>26.6</c:v>
                </c:pt>
                <c:pt idx="2707">
                  <c:v>26.7</c:v>
                </c:pt>
                <c:pt idx="2708">
                  <c:v>26.6</c:v>
                </c:pt>
                <c:pt idx="2709">
                  <c:v>26.5</c:v>
                </c:pt>
                <c:pt idx="2710">
                  <c:v>26.6</c:v>
                </c:pt>
                <c:pt idx="2711">
                  <c:v>26.5</c:v>
                </c:pt>
                <c:pt idx="2712">
                  <c:v>26.3</c:v>
                </c:pt>
                <c:pt idx="2713">
                  <c:v>26.3</c:v>
                </c:pt>
                <c:pt idx="2714">
                  <c:v>26.1</c:v>
                </c:pt>
                <c:pt idx="2715">
                  <c:v>25.8</c:v>
                </c:pt>
                <c:pt idx="2716">
                  <c:v>26.3</c:v>
                </c:pt>
                <c:pt idx="2717">
                  <c:v>25.9</c:v>
                </c:pt>
                <c:pt idx="2718">
                  <c:v>25.5</c:v>
                </c:pt>
                <c:pt idx="2719">
                  <c:v>25.5</c:v>
                </c:pt>
                <c:pt idx="2720">
                  <c:v>25.9</c:v>
                </c:pt>
                <c:pt idx="2721">
                  <c:v>25.9</c:v>
                </c:pt>
                <c:pt idx="2722">
                  <c:v>26</c:v>
                </c:pt>
                <c:pt idx="2723">
                  <c:v>25.6</c:v>
                </c:pt>
                <c:pt idx="2724">
                  <c:v>25.5</c:v>
                </c:pt>
                <c:pt idx="2725">
                  <c:v>25.4</c:v>
                </c:pt>
                <c:pt idx="2726">
                  <c:v>25.4</c:v>
                </c:pt>
                <c:pt idx="2727">
                  <c:v>25.5</c:v>
                </c:pt>
                <c:pt idx="2728">
                  <c:v>25.9</c:v>
                </c:pt>
                <c:pt idx="2729">
                  <c:v>25.7</c:v>
                </c:pt>
                <c:pt idx="2730">
                  <c:v>25.5</c:v>
                </c:pt>
                <c:pt idx="2731">
                  <c:v>25.6</c:v>
                </c:pt>
                <c:pt idx="2732">
                  <c:v>25.6</c:v>
                </c:pt>
                <c:pt idx="2733">
                  <c:v>25.7</c:v>
                </c:pt>
                <c:pt idx="2734">
                  <c:v>25.7</c:v>
                </c:pt>
                <c:pt idx="2735">
                  <c:v>25.5</c:v>
                </c:pt>
                <c:pt idx="2736">
                  <c:v>25.3</c:v>
                </c:pt>
                <c:pt idx="2737">
                  <c:v>25.1</c:v>
                </c:pt>
                <c:pt idx="2738">
                  <c:v>25</c:v>
                </c:pt>
                <c:pt idx="2739">
                  <c:v>25</c:v>
                </c:pt>
                <c:pt idx="2740">
                  <c:v>25.2</c:v>
                </c:pt>
                <c:pt idx="2741">
                  <c:v>24.9</c:v>
                </c:pt>
                <c:pt idx="2742">
                  <c:v>24.8</c:v>
                </c:pt>
                <c:pt idx="2743">
                  <c:v>25</c:v>
                </c:pt>
                <c:pt idx="2744">
                  <c:v>25</c:v>
                </c:pt>
                <c:pt idx="2745">
                  <c:v>25.1</c:v>
                </c:pt>
                <c:pt idx="2746">
                  <c:v>25.1</c:v>
                </c:pt>
                <c:pt idx="2747">
                  <c:v>25.2</c:v>
                </c:pt>
                <c:pt idx="2748">
                  <c:v>25.4</c:v>
                </c:pt>
                <c:pt idx="2749">
                  <c:v>25.5</c:v>
                </c:pt>
                <c:pt idx="2750">
                  <c:v>25.5</c:v>
                </c:pt>
                <c:pt idx="2751">
                  <c:v>25.5</c:v>
                </c:pt>
                <c:pt idx="2752">
                  <c:v>25.4</c:v>
                </c:pt>
                <c:pt idx="2753">
                  <c:v>25.5</c:v>
                </c:pt>
                <c:pt idx="2754">
                  <c:v>25.9</c:v>
                </c:pt>
                <c:pt idx="2755">
                  <c:v>26.2</c:v>
                </c:pt>
                <c:pt idx="2756">
                  <c:v>26.1</c:v>
                </c:pt>
                <c:pt idx="2757">
                  <c:v>25.6</c:v>
                </c:pt>
                <c:pt idx="2758">
                  <c:v>25.6</c:v>
                </c:pt>
                <c:pt idx="2759">
                  <c:v>25.2</c:v>
                </c:pt>
                <c:pt idx="2760">
                  <c:v>25</c:v>
                </c:pt>
                <c:pt idx="2761">
                  <c:v>24.8</c:v>
                </c:pt>
                <c:pt idx="2762">
                  <c:v>24.7</c:v>
                </c:pt>
                <c:pt idx="2763">
                  <c:v>24.5</c:v>
                </c:pt>
                <c:pt idx="2764">
                  <c:v>24.6</c:v>
                </c:pt>
                <c:pt idx="2765">
                  <c:v>24.6</c:v>
                </c:pt>
                <c:pt idx="2766">
                  <c:v>24.8</c:v>
                </c:pt>
                <c:pt idx="2767">
                  <c:v>25</c:v>
                </c:pt>
                <c:pt idx="2768">
                  <c:v>25.2</c:v>
                </c:pt>
                <c:pt idx="2769">
                  <c:v>25.1</c:v>
                </c:pt>
                <c:pt idx="2770">
                  <c:v>25</c:v>
                </c:pt>
                <c:pt idx="2771">
                  <c:v>25.1</c:v>
                </c:pt>
                <c:pt idx="2772">
                  <c:v>25.3</c:v>
                </c:pt>
                <c:pt idx="2773">
                  <c:v>25.5</c:v>
                </c:pt>
                <c:pt idx="2774">
                  <c:v>25.4</c:v>
                </c:pt>
                <c:pt idx="2775">
                  <c:v>25.5</c:v>
                </c:pt>
                <c:pt idx="2776">
                  <c:v>25.4</c:v>
                </c:pt>
                <c:pt idx="2777">
                  <c:v>25.1</c:v>
                </c:pt>
                <c:pt idx="2778">
                  <c:v>24.8</c:v>
                </c:pt>
                <c:pt idx="2779">
                  <c:v>24.7</c:v>
                </c:pt>
                <c:pt idx="2780">
                  <c:v>25</c:v>
                </c:pt>
                <c:pt idx="2781">
                  <c:v>25.3</c:v>
                </c:pt>
                <c:pt idx="2782">
                  <c:v>25.9</c:v>
                </c:pt>
                <c:pt idx="2783">
                  <c:v>26.5</c:v>
                </c:pt>
                <c:pt idx="2784">
                  <c:v>26.8</c:v>
                </c:pt>
                <c:pt idx="2785">
                  <c:v>27</c:v>
                </c:pt>
                <c:pt idx="2786">
                  <c:v>26.9</c:v>
                </c:pt>
                <c:pt idx="2787">
                  <c:v>26.7</c:v>
                </c:pt>
                <c:pt idx="2788">
                  <c:v>26.7</c:v>
                </c:pt>
                <c:pt idx="2789">
                  <c:v>26.7</c:v>
                </c:pt>
                <c:pt idx="2790">
                  <c:v>26.6</c:v>
                </c:pt>
                <c:pt idx="2791">
                  <c:v>26.5</c:v>
                </c:pt>
                <c:pt idx="2792">
                  <c:v>26</c:v>
                </c:pt>
                <c:pt idx="2793">
                  <c:v>26.1</c:v>
                </c:pt>
                <c:pt idx="2794">
                  <c:v>26.5</c:v>
                </c:pt>
                <c:pt idx="2795">
                  <c:v>26.6</c:v>
                </c:pt>
                <c:pt idx="2796">
                  <c:v>26.4</c:v>
                </c:pt>
                <c:pt idx="2797">
                  <c:v>26.4</c:v>
                </c:pt>
                <c:pt idx="2798">
                  <c:v>26.5</c:v>
                </c:pt>
                <c:pt idx="2799">
                  <c:v>26.3</c:v>
                </c:pt>
                <c:pt idx="2800">
                  <c:v>26.4</c:v>
                </c:pt>
                <c:pt idx="2801">
                  <c:v>26.3</c:v>
                </c:pt>
                <c:pt idx="2802">
                  <c:v>26.2</c:v>
                </c:pt>
                <c:pt idx="2803">
                  <c:v>26.1</c:v>
                </c:pt>
                <c:pt idx="2804">
                  <c:v>26</c:v>
                </c:pt>
                <c:pt idx="2805">
                  <c:v>26</c:v>
                </c:pt>
                <c:pt idx="2806">
                  <c:v>25.9</c:v>
                </c:pt>
                <c:pt idx="2807">
                  <c:v>25.7</c:v>
                </c:pt>
                <c:pt idx="2808">
                  <c:v>25.1</c:v>
                </c:pt>
                <c:pt idx="2809">
                  <c:v>25.2</c:v>
                </c:pt>
                <c:pt idx="2810">
                  <c:v>25.3</c:v>
                </c:pt>
                <c:pt idx="2811">
                  <c:v>25.3</c:v>
                </c:pt>
                <c:pt idx="2812">
                  <c:v>25.2</c:v>
                </c:pt>
                <c:pt idx="2813">
                  <c:v>25.1</c:v>
                </c:pt>
                <c:pt idx="2814">
                  <c:v>24.8</c:v>
                </c:pt>
                <c:pt idx="2815">
                  <c:v>24.6</c:v>
                </c:pt>
                <c:pt idx="2816">
                  <c:v>24.5</c:v>
                </c:pt>
                <c:pt idx="2817">
                  <c:v>24.7</c:v>
                </c:pt>
                <c:pt idx="2818">
                  <c:v>24.6</c:v>
                </c:pt>
                <c:pt idx="2819">
                  <c:v>24.6</c:v>
                </c:pt>
                <c:pt idx="2820">
                  <c:v>24.9</c:v>
                </c:pt>
                <c:pt idx="2821">
                  <c:v>24.8</c:v>
                </c:pt>
                <c:pt idx="2822">
                  <c:v>24.9</c:v>
                </c:pt>
                <c:pt idx="2823">
                  <c:v>24.9</c:v>
                </c:pt>
                <c:pt idx="2824">
                  <c:v>25</c:v>
                </c:pt>
                <c:pt idx="2825">
                  <c:v>25</c:v>
                </c:pt>
                <c:pt idx="2826">
                  <c:v>25</c:v>
                </c:pt>
                <c:pt idx="2827">
                  <c:v>24.9</c:v>
                </c:pt>
                <c:pt idx="2828">
                  <c:v>25</c:v>
                </c:pt>
                <c:pt idx="2829">
                  <c:v>25.2</c:v>
                </c:pt>
                <c:pt idx="2830">
                  <c:v>25.4</c:v>
                </c:pt>
                <c:pt idx="2831">
                  <c:v>25.3</c:v>
                </c:pt>
                <c:pt idx="2832">
                  <c:v>25.3</c:v>
                </c:pt>
                <c:pt idx="2833">
                  <c:v>25.3</c:v>
                </c:pt>
                <c:pt idx="2834">
                  <c:v>25.2</c:v>
                </c:pt>
                <c:pt idx="2835">
                  <c:v>25.2</c:v>
                </c:pt>
                <c:pt idx="2836">
                  <c:v>25.1</c:v>
                </c:pt>
                <c:pt idx="2837">
                  <c:v>25.1</c:v>
                </c:pt>
                <c:pt idx="2838">
                  <c:v>25.1</c:v>
                </c:pt>
                <c:pt idx="2839">
                  <c:v>25.1</c:v>
                </c:pt>
                <c:pt idx="2840">
                  <c:v>25.2</c:v>
                </c:pt>
                <c:pt idx="2841">
                  <c:v>25.1</c:v>
                </c:pt>
                <c:pt idx="2842">
                  <c:v>25.3</c:v>
                </c:pt>
                <c:pt idx="2843">
                  <c:v>25.3</c:v>
                </c:pt>
                <c:pt idx="2844">
                  <c:v>25.3</c:v>
                </c:pt>
                <c:pt idx="2845">
                  <c:v>25.2</c:v>
                </c:pt>
                <c:pt idx="2846">
                  <c:v>25.1</c:v>
                </c:pt>
                <c:pt idx="2847">
                  <c:v>25.4</c:v>
                </c:pt>
                <c:pt idx="2848">
                  <c:v>25.3</c:v>
                </c:pt>
                <c:pt idx="2849">
                  <c:v>25.2</c:v>
                </c:pt>
                <c:pt idx="2850">
                  <c:v>25.4</c:v>
                </c:pt>
                <c:pt idx="2851">
                  <c:v>25.2</c:v>
                </c:pt>
                <c:pt idx="2852">
                  <c:v>25.2</c:v>
                </c:pt>
                <c:pt idx="2853">
                  <c:v>25.1</c:v>
                </c:pt>
                <c:pt idx="2854">
                  <c:v>25.2</c:v>
                </c:pt>
                <c:pt idx="2855">
                  <c:v>25.1</c:v>
                </c:pt>
                <c:pt idx="2856">
                  <c:v>25</c:v>
                </c:pt>
                <c:pt idx="2857">
                  <c:v>25.1</c:v>
                </c:pt>
                <c:pt idx="2858">
                  <c:v>25.1</c:v>
                </c:pt>
                <c:pt idx="2859">
                  <c:v>25</c:v>
                </c:pt>
                <c:pt idx="2860">
                  <c:v>25</c:v>
                </c:pt>
                <c:pt idx="2861">
                  <c:v>25</c:v>
                </c:pt>
                <c:pt idx="2862">
                  <c:v>25.1</c:v>
                </c:pt>
                <c:pt idx="2863">
                  <c:v>24.9</c:v>
                </c:pt>
                <c:pt idx="2864">
                  <c:v>24.9</c:v>
                </c:pt>
                <c:pt idx="2865">
                  <c:v>24.9</c:v>
                </c:pt>
                <c:pt idx="2866">
                  <c:v>25</c:v>
                </c:pt>
                <c:pt idx="2867">
                  <c:v>25</c:v>
                </c:pt>
                <c:pt idx="2868">
                  <c:v>24.9</c:v>
                </c:pt>
                <c:pt idx="2869">
                  <c:v>24.9</c:v>
                </c:pt>
                <c:pt idx="2870">
                  <c:v>25</c:v>
                </c:pt>
                <c:pt idx="2871">
                  <c:v>24.9</c:v>
                </c:pt>
                <c:pt idx="2872">
                  <c:v>24.9</c:v>
                </c:pt>
                <c:pt idx="2873">
                  <c:v>24.9</c:v>
                </c:pt>
                <c:pt idx="2874">
                  <c:v>24.8</c:v>
                </c:pt>
                <c:pt idx="2875">
                  <c:v>24.8</c:v>
                </c:pt>
                <c:pt idx="2876">
                  <c:v>24.9</c:v>
                </c:pt>
                <c:pt idx="2877">
                  <c:v>24.8</c:v>
                </c:pt>
                <c:pt idx="2878">
                  <c:v>24.8</c:v>
                </c:pt>
                <c:pt idx="2879">
                  <c:v>24.7</c:v>
                </c:pt>
                <c:pt idx="2880">
                  <c:v>24.9</c:v>
                </c:pt>
                <c:pt idx="2881">
                  <c:v>25</c:v>
                </c:pt>
                <c:pt idx="2882">
                  <c:v>25.1</c:v>
                </c:pt>
                <c:pt idx="2883">
                  <c:v>25.1</c:v>
                </c:pt>
                <c:pt idx="2884">
                  <c:v>24.9</c:v>
                </c:pt>
                <c:pt idx="2885">
                  <c:v>25.1</c:v>
                </c:pt>
                <c:pt idx="2886">
                  <c:v>25.1</c:v>
                </c:pt>
                <c:pt idx="2887">
                  <c:v>25.2</c:v>
                </c:pt>
                <c:pt idx="2888">
                  <c:v>25.2</c:v>
                </c:pt>
                <c:pt idx="2889">
                  <c:v>25.3</c:v>
                </c:pt>
                <c:pt idx="2890">
                  <c:v>25.1</c:v>
                </c:pt>
                <c:pt idx="2891">
                  <c:v>25.2</c:v>
                </c:pt>
                <c:pt idx="2892">
                  <c:v>25.2</c:v>
                </c:pt>
                <c:pt idx="2893">
                  <c:v>25.1</c:v>
                </c:pt>
                <c:pt idx="2894">
                  <c:v>24.7</c:v>
                </c:pt>
                <c:pt idx="2895">
                  <c:v>24.9</c:v>
                </c:pt>
                <c:pt idx="2896">
                  <c:v>25.1</c:v>
                </c:pt>
                <c:pt idx="2897">
                  <c:v>25.2</c:v>
                </c:pt>
                <c:pt idx="2898">
                  <c:v>25.3</c:v>
                </c:pt>
                <c:pt idx="2899">
                  <c:v>25.3</c:v>
                </c:pt>
                <c:pt idx="2900">
                  <c:v>25.3</c:v>
                </c:pt>
                <c:pt idx="2901">
                  <c:v>25.3</c:v>
                </c:pt>
                <c:pt idx="2902">
                  <c:v>25.2</c:v>
                </c:pt>
                <c:pt idx="2903">
                  <c:v>25</c:v>
                </c:pt>
                <c:pt idx="2904">
                  <c:v>25</c:v>
                </c:pt>
                <c:pt idx="2905">
                  <c:v>25</c:v>
                </c:pt>
                <c:pt idx="2906">
                  <c:v>25</c:v>
                </c:pt>
                <c:pt idx="2907">
                  <c:v>24.9</c:v>
                </c:pt>
                <c:pt idx="2908">
                  <c:v>24.9</c:v>
                </c:pt>
                <c:pt idx="2909">
                  <c:v>24.7</c:v>
                </c:pt>
                <c:pt idx="2910">
                  <c:v>24.6</c:v>
                </c:pt>
                <c:pt idx="2911">
                  <c:v>24.8</c:v>
                </c:pt>
                <c:pt idx="2912">
                  <c:v>25</c:v>
                </c:pt>
                <c:pt idx="2913">
                  <c:v>25.1</c:v>
                </c:pt>
                <c:pt idx="2914">
                  <c:v>25.2</c:v>
                </c:pt>
                <c:pt idx="2915">
                  <c:v>25.2</c:v>
                </c:pt>
                <c:pt idx="2916">
                  <c:v>25.3</c:v>
                </c:pt>
                <c:pt idx="2917">
                  <c:v>25.6</c:v>
                </c:pt>
                <c:pt idx="2918">
                  <c:v>25.8</c:v>
                </c:pt>
                <c:pt idx="2919">
                  <c:v>25.9</c:v>
                </c:pt>
                <c:pt idx="2920">
                  <c:v>26</c:v>
                </c:pt>
                <c:pt idx="2921">
                  <c:v>26.2</c:v>
                </c:pt>
                <c:pt idx="2922">
                  <c:v>26.8</c:v>
                </c:pt>
                <c:pt idx="2923">
                  <c:v>26.9</c:v>
                </c:pt>
                <c:pt idx="2924">
                  <c:v>27.3</c:v>
                </c:pt>
                <c:pt idx="2925">
                  <c:v>27.6</c:v>
                </c:pt>
                <c:pt idx="2926">
                  <c:v>27.7</c:v>
                </c:pt>
                <c:pt idx="2927">
                  <c:v>27.5</c:v>
                </c:pt>
                <c:pt idx="2928">
                  <c:v>27.2</c:v>
                </c:pt>
                <c:pt idx="2929">
                  <c:v>27.3</c:v>
                </c:pt>
                <c:pt idx="2930">
                  <c:v>27.4</c:v>
                </c:pt>
                <c:pt idx="2931">
                  <c:v>27.5</c:v>
                </c:pt>
                <c:pt idx="2932">
                  <c:v>27.6</c:v>
                </c:pt>
                <c:pt idx="2933">
                  <c:v>27.8</c:v>
                </c:pt>
                <c:pt idx="2934">
                  <c:v>28.2</c:v>
                </c:pt>
                <c:pt idx="2935">
                  <c:v>27.9</c:v>
                </c:pt>
                <c:pt idx="2936">
                  <c:v>27.7</c:v>
                </c:pt>
                <c:pt idx="2937">
                  <c:v>28</c:v>
                </c:pt>
                <c:pt idx="2938">
                  <c:v>28</c:v>
                </c:pt>
                <c:pt idx="2939">
                  <c:v>28.9</c:v>
                </c:pt>
                <c:pt idx="2940">
                  <c:v>28.5</c:v>
                </c:pt>
                <c:pt idx="2941">
                  <c:v>28.2</c:v>
                </c:pt>
                <c:pt idx="2942">
                  <c:v>28.1</c:v>
                </c:pt>
                <c:pt idx="2943">
                  <c:v>28.1</c:v>
                </c:pt>
                <c:pt idx="2944">
                  <c:v>28.3</c:v>
                </c:pt>
                <c:pt idx="2945">
                  <c:v>28.3</c:v>
                </c:pt>
                <c:pt idx="2946">
                  <c:v>28.4</c:v>
                </c:pt>
                <c:pt idx="2947">
                  <c:v>28.3</c:v>
                </c:pt>
                <c:pt idx="2948">
                  <c:v>28.3</c:v>
                </c:pt>
                <c:pt idx="2949">
                  <c:v>28.5</c:v>
                </c:pt>
                <c:pt idx="2950">
                  <c:v>29.4</c:v>
                </c:pt>
                <c:pt idx="2951">
                  <c:v>29</c:v>
                </c:pt>
                <c:pt idx="2952">
                  <c:v>29.4</c:v>
                </c:pt>
                <c:pt idx="2953">
                  <c:v>29.2</c:v>
                </c:pt>
                <c:pt idx="2954">
                  <c:v>29.4</c:v>
                </c:pt>
                <c:pt idx="2955">
                  <c:v>29.2</c:v>
                </c:pt>
                <c:pt idx="2956">
                  <c:v>28.9</c:v>
                </c:pt>
                <c:pt idx="2957">
                  <c:v>28.3</c:v>
                </c:pt>
                <c:pt idx="2958">
                  <c:v>28.5</c:v>
                </c:pt>
                <c:pt idx="2959">
                  <c:v>29.3</c:v>
                </c:pt>
                <c:pt idx="2960">
                  <c:v>29.5</c:v>
                </c:pt>
                <c:pt idx="2961">
                  <c:v>29.7</c:v>
                </c:pt>
                <c:pt idx="2962">
                  <c:v>29.5</c:v>
                </c:pt>
                <c:pt idx="2963">
                  <c:v>29.4</c:v>
                </c:pt>
                <c:pt idx="2964">
                  <c:v>29.2</c:v>
                </c:pt>
                <c:pt idx="2965">
                  <c:v>29.7</c:v>
                </c:pt>
                <c:pt idx="2966">
                  <c:v>28.9</c:v>
                </c:pt>
                <c:pt idx="2967">
                  <c:v>29.4</c:v>
                </c:pt>
                <c:pt idx="2968">
                  <c:v>30.1</c:v>
                </c:pt>
                <c:pt idx="2969">
                  <c:v>30.1</c:v>
                </c:pt>
                <c:pt idx="2970">
                  <c:v>30.4</c:v>
                </c:pt>
                <c:pt idx="2971">
                  <c:v>30.4</c:v>
                </c:pt>
                <c:pt idx="2972">
                  <c:v>30</c:v>
                </c:pt>
                <c:pt idx="2973">
                  <c:v>29.9</c:v>
                </c:pt>
                <c:pt idx="2974">
                  <c:v>30.9</c:v>
                </c:pt>
                <c:pt idx="2975">
                  <c:v>31.2</c:v>
                </c:pt>
                <c:pt idx="2976">
                  <c:v>31.8</c:v>
                </c:pt>
                <c:pt idx="2977">
                  <c:v>31.4</c:v>
                </c:pt>
                <c:pt idx="2978">
                  <c:v>31.4</c:v>
                </c:pt>
                <c:pt idx="2979">
                  <c:v>29.7</c:v>
                </c:pt>
                <c:pt idx="2980">
                  <c:v>29.5</c:v>
                </c:pt>
                <c:pt idx="2981">
                  <c:v>29.4</c:v>
                </c:pt>
                <c:pt idx="2982">
                  <c:v>29.5</c:v>
                </c:pt>
                <c:pt idx="2983">
                  <c:v>29.4</c:v>
                </c:pt>
                <c:pt idx="2984">
                  <c:v>29.4</c:v>
                </c:pt>
                <c:pt idx="2985">
                  <c:v>29.3</c:v>
                </c:pt>
                <c:pt idx="2986">
                  <c:v>29.5</c:v>
                </c:pt>
                <c:pt idx="2987">
                  <c:v>29</c:v>
                </c:pt>
                <c:pt idx="2988">
                  <c:v>28.6</c:v>
                </c:pt>
                <c:pt idx="2989">
                  <c:v>28.2</c:v>
                </c:pt>
                <c:pt idx="2990">
                  <c:v>28.3</c:v>
                </c:pt>
                <c:pt idx="2991">
                  <c:v>28.3</c:v>
                </c:pt>
                <c:pt idx="2992">
                  <c:v>28.2</c:v>
                </c:pt>
                <c:pt idx="2993">
                  <c:v>28.1</c:v>
                </c:pt>
                <c:pt idx="2994">
                  <c:v>28.6</c:v>
                </c:pt>
                <c:pt idx="2995">
                  <c:v>28.6</c:v>
                </c:pt>
                <c:pt idx="2996">
                  <c:v>28.4</c:v>
                </c:pt>
                <c:pt idx="2997">
                  <c:v>28.3</c:v>
                </c:pt>
                <c:pt idx="2998">
                  <c:v>28.2</c:v>
                </c:pt>
                <c:pt idx="2999">
                  <c:v>28.1</c:v>
                </c:pt>
                <c:pt idx="3000">
                  <c:v>28.3</c:v>
                </c:pt>
                <c:pt idx="3001">
                  <c:v>28.6</c:v>
                </c:pt>
                <c:pt idx="3002">
                  <c:v>28.4</c:v>
                </c:pt>
                <c:pt idx="3003">
                  <c:v>28.1</c:v>
                </c:pt>
                <c:pt idx="3004">
                  <c:v>28</c:v>
                </c:pt>
                <c:pt idx="3005">
                  <c:v>27.6</c:v>
                </c:pt>
                <c:pt idx="3006">
                  <c:v>27.6</c:v>
                </c:pt>
                <c:pt idx="3007">
                  <c:v>28.5</c:v>
                </c:pt>
                <c:pt idx="3008">
                  <c:v>28.4</c:v>
                </c:pt>
                <c:pt idx="3009">
                  <c:v>28.1</c:v>
                </c:pt>
                <c:pt idx="3010">
                  <c:v>27.9</c:v>
                </c:pt>
                <c:pt idx="3011">
                  <c:v>28.1</c:v>
                </c:pt>
                <c:pt idx="3012">
                  <c:v>27.8</c:v>
                </c:pt>
                <c:pt idx="3013">
                  <c:v>27.4</c:v>
                </c:pt>
                <c:pt idx="3014">
                  <c:v>27.4</c:v>
                </c:pt>
                <c:pt idx="3015">
                  <c:v>27.3</c:v>
                </c:pt>
                <c:pt idx="3016">
                  <c:v>27.1</c:v>
                </c:pt>
                <c:pt idx="3017">
                  <c:v>27.1</c:v>
                </c:pt>
                <c:pt idx="3018">
                  <c:v>26.9</c:v>
                </c:pt>
                <c:pt idx="3019">
                  <c:v>27.3</c:v>
                </c:pt>
                <c:pt idx="3020">
                  <c:v>27.5</c:v>
                </c:pt>
                <c:pt idx="3021">
                  <c:v>27.5</c:v>
                </c:pt>
                <c:pt idx="3022">
                  <c:v>27.2</c:v>
                </c:pt>
                <c:pt idx="3023">
                  <c:v>27.3</c:v>
                </c:pt>
                <c:pt idx="3024">
                  <c:v>27.2</c:v>
                </c:pt>
                <c:pt idx="3025">
                  <c:v>27.1</c:v>
                </c:pt>
                <c:pt idx="3026">
                  <c:v>27</c:v>
                </c:pt>
                <c:pt idx="3027">
                  <c:v>26.9</c:v>
                </c:pt>
                <c:pt idx="3028">
                  <c:v>27</c:v>
                </c:pt>
                <c:pt idx="3029">
                  <c:v>27.2</c:v>
                </c:pt>
                <c:pt idx="3030">
                  <c:v>27</c:v>
                </c:pt>
                <c:pt idx="3031">
                  <c:v>26.8</c:v>
                </c:pt>
                <c:pt idx="3032">
                  <c:v>26.6</c:v>
                </c:pt>
                <c:pt idx="3033">
                  <c:v>26.6</c:v>
                </c:pt>
                <c:pt idx="3034">
                  <c:v>26.6</c:v>
                </c:pt>
                <c:pt idx="3035">
                  <c:v>26.4</c:v>
                </c:pt>
                <c:pt idx="3036">
                  <c:v>26.3</c:v>
                </c:pt>
                <c:pt idx="3037">
                  <c:v>26.6</c:v>
                </c:pt>
                <c:pt idx="3038">
                  <c:v>26.7</c:v>
                </c:pt>
                <c:pt idx="3039">
                  <c:v>26.7</c:v>
                </c:pt>
                <c:pt idx="3040">
                  <c:v>26.8</c:v>
                </c:pt>
                <c:pt idx="3041">
                  <c:v>26.6</c:v>
                </c:pt>
                <c:pt idx="3042">
                  <c:v>26.6</c:v>
                </c:pt>
                <c:pt idx="3043">
                  <c:v>26.8</c:v>
                </c:pt>
                <c:pt idx="3044">
                  <c:v>26.6</c:v>
                </c:pt>
                <c:pt idx="3045">
                  <c:v>26.6</c:v>
                </c:pt>
                <c:pt idx="3046">
                  <c:v>26.6</c:v>
                </c:pt>
                <c:pt idx="3047">
                  <c:v>26.6</c:v>
                </c:pt>
                <c:pt idx="3048">
                  <c:v>26.6</c:v>
                </c:pt>
                <c:pt idx="3049">
                  <c:v>26.6</c:v>
                </c:pt>
                <c:pt idx="3050">
                  <c:v>26.6</c:v>
                </c:pt>
                <c:pt idx="3051">
                  <c:v>26.5</c:v>
                </c:pt>
                <c:pt idx="3052">
                  <c:v>26.5</c:v>
                </c:pt>
                <c:pt idx="3053">
                  <c:v>26.3</c:v>
                </c:pt>
                <c:pt idx="3054">
                  <c:v>26.5</c:v>
                </c:pt>
                <c:pt idx="3055">
                  <c:v>26.5</c:v>
                </c:pt>
                <c:pt idx="3056">
                  <c:v>26.3</c:v>
                </c:pt>
                <c:pt idx="3057">
                  <c:v>26.5</c:v>
                </c:pt>
                <c:pt idx="3058">
                  <c:v>26.5</c:v>
                </c:pt>
                <c:pt idx="3059">
                  <c:v>26.5</c:v>
                </c:pt>
                <c:pt idx="3060">
                  <c:v>26.5</c:v>
                </c:pt>
                <c:pt idx="3061">
                  <c:v>26.5</c:v>
                </c:pt>
                <c:pt idx="3062">
                  <c:v>26.4</c:v>
                </c:pt>
                <c:pt idx="3063">
                  <c:v>26.3</c:v>
                </c:pt>
                <c:pt idx="3064">
                  <c:v>26.4</c:v>
                </c:pt>
                <c:pt idx="3065">
                  <c:v>26.4</c:v>
                </c:pt>
                <c:pt idx="3066">
                  <c:v>26.5</c:v>
                </c:pt>
                <c:pt idx="3067">
                  <c:v>26.4</c:v>
                </c:pt>
                <c:pt idx="3068">
                  <c:v>26.3</c:v>
                </c:pt>
                <c:pt idx="3069">
                  <c:v>26.3</c:v>
                </c:pt>
                <c:pt idx="3070">
                  <c:v>26.2</c:v>
                </c:pt>
                <c:pt idx="3071">
                  <c:v>26.1</c:v>
                </c:pt>
                <c:pt idx="3072">
                  <c:v>26.1</c:v>
                </c:pt>
                <c:pt idx="3073">
                  <c:v>26</c:v>
                </c:pt>
                <c:pt idx="3074">
                  <c:v>26.1</c:v>
                </c:pt>
                <c:pt idx="3075">
                  <c:v>26</c:v>
                </c:pt>
                <c:pt idx="3076">
                  <c:v>26.1</c:v>
                </c:pt>
                <c:pt idx="3077">
                  <c:v>26.2</c:v>
                </c:pt>
                <c:pt idx="3078">
                  <c:v>26</c:v>
                </c:pt>
                <c:pt idx="3079">
                  <c:v>25.9</c:v>
                </c:pt>
                <c:pt idx="3080">
                  <c:v>26</c:v>
                </c:pt>
                <c:pt idx="3081">
                  <c:v>26.1</c:v>
                </c:pt>
                <c:pt idx="3082">
                  <c:v>25.9</c:v>
                </c:pt>
                <c:pt idx="3083">
                  <c:v>26.2</c:v>
                </c:pt>
                <c:pt idx="3084">
                  <c:v>26.1</c:v>
                </c:pt>
                <c:pt idx="3085">
                  <c:v>26.2</c:v>
                </c:pt>
                <c:pt idx="3086">
                  <c:v>26.2</c:v>
                </c:pt>
                <c:pt idx="3087">
                  <c:v>26.2</c:v>
                </c:pt>
                <c:pt idx="3088">
                  <c:v>26.4</c:v>
                </c:pt>
                <c:pt idx="3089">
                  <c:v>26.6</c:v>
                </c:pt>
                <c:pt idx="3090">
                  <c:v>26.3</c:v>
                </c:pt>
                <c:pt idx="3091">
                  <c:v>26.5</c:v>
                </c:pt>
                <c:pt idx="3092">
                  <c:v>26.4</c:v>
                </c:pt>
                <c:pt idx="3093">
                  <c:v>26.5</c:v>
                </c:pt>
                <c:pt idx="3094">
                  <c:v>26.4</c:v>
                </c:pt>
                <c:pt idx="3095">
                  <c:v>26.4</c:v>
                </c:pt>
                <c:pt idx="3096">
                  <c:v>26.5</c:v>
                </c:pt>
                <c:pt idx="3097">
                  <c:v>26.4</c:v>
                </c:pt>
                <c:pt idx="3098">
                  <c:v>26.6</c:v>
                </c:pt>
                <c:pt idx="3099">
                  <c:v>26.4</c:v>
                </c:pt>
                <c:pt idx="3100">
                  <c:v>26.6</c:v>
                </c:pt>
                <c:pt idx="3101">
                  <c:v>26.6</c:v>
                </c:pt>
                <c:pt idx="3102">
                  <c:v>26.6</c:v>
                </c:pt>
                <c:pt idx="3103">
                  <c:v>26.7</c:v>
                </c:pt>
                <c:pt idx="3104">
                  <c:v>26.6</c:v>
                </c:pt>
                <c:pt idx="3105">
                  <c:v>26.6</c:v>
                </c:pt>
                <c:pt idx="3106">
                  <c:v>26.7</c:v>
                </c:pt>
                <c:pt idx="3107">
                  <c:v>26.5</c:v>
                </c:pt>
                <c:pt idx="3108">
                  <c:v>26.5</c:v>
                </c:pt>
                <c:pt idx="3109">
                  <c:v>26.7</c:v>
                </c:pt>
                <c:pt idx="3110">
                  <c:v>26.6</c:v>
                </c:pt>
                <c:pt idx="3111">
                  <c:v>26.5</c:v>
                </c:pt>
                <c:pt idx="3112">
                  <c:v>26.7</c:v>
                </c:pt>
                <c:pt idx="3113">
                  <c:v>26.5</c:v>
                </c:pt>
                <c:pt idx="3114">
                  <c:v>26.5</c:v>
                </c:pt>
                <c:pt idx="3115">
                  <c:v>26.5</c:v>
                </c:pt>
                <c:pt idx="3116">
                  <c:v>26.7</c:v>
                </c:pt>
                <c:pt idx="3117">
                  <c:v>26.6</c:v>
                </c:pt>
                <c:pt idx="3118">
                  <c:v>26.5</c:v>
                </c:pt>
                <c:pt idx="3119">
                  <c:v>26.6</c:v>
                </c:pt>
                <c:pt idx="3120">
                  <c:v>26.5</c:v>
                </c:pt>
                <c:pt idx="3121">
                  <c:v>26.4</c:v>
                </c:pt>
                <c:pt idx="3122">
                  <c:v>26.4</c:v>
                </c:pt>
                <c:pt idx="3123">
                  <c:v>26.4</c:v>
                </c:pt>
                <c:pt idx="3124">
                  <c:v>26.4</c:v>
                </c:pt>
                <c:pt idx="3125">
                  <c:v>26.3</c:v>
                </c:pt>
                <c:pt idx="3126">
                  <c:v>26.3</c:v>
                </c:pt>
                <c:pt idx="3127">
                  <c:v>26.3</c:v>
                </c:pt>
                <c:pt idx="3128">
                  <c:v>26.2</c:v>
                </c:pt>
                <c:pt idx="3129">
                  <c:v>26.2</c:v>
                </c:pt>
                <c:pt idx="3130">
                  <c:v>26.2</c:v>
                </c:pt>
                <c:pt idx="3131">
                  <c:v>26.2</c:v>
                </c:pt>
                <c:pt idx="3132">
                  <c:v>26.1</c:v>
                </c:pt>
                <c:pt idx="3133">
                  <c:v>26.1</c:v>
                </c:pt>
                <c:pt idx="3134">
                  <c:v>26.2</c:v>
                </c:pt>
                <c:pt idx="3135">
                  <c:v>26.3</c:v>
                </c:pt>
                <c:pt idx="3136">
                  <c:v>26.2</c:v>
                </c:pt>
                <c:pt idx="3137">
                  <c:v>26.2</c:v>
                </c:pt>
                <c:pt idx="3138">
                  <c:v>26.2</c:v>
                </c:pt>
                <c:pt idx="3139">
                  <c:v>26.1</c:v>
                </c:pt>
                <c:pt idx="3140">
                  <c:v>26.1</c:v>
                </c:pt>
                <c:pt idx="3141">
                  <c:v>26.2</c:v>
                </c:pt>
                <c:pt idx="3142">
                  <c:v>26.3</c:v>
                </c:pt>
                <c:pt idx="3143">
                  <c:v>26.2</c:v>
                </c:pt>
                <c:pt idx="3144">
                  <c:v>26.4</c:v>
                </c:pt>
                <c:pt idx="3145">
                  <c:v>26.5</c:v>
                </c:pt>
                <c:pt idx="3146">
                  <c:v>26.5</c:v>
                </c:pt>
                <c:pt idx="3147">
                  <c:v>26.6</c:v>
                </c:pt>
                <c:pt idx="3148">
                  <c:v>26.6</c:v>
                </c:pt>
                <c:pt idx="3149">
                  <c:v>26.6</c:v>
                </c:pt>
                <c:pt idx="3150">
                  <c:v>26.7</c:v>
                </c:pt>
                <c:pt idx="3151">
                  <c:v>26.6</c:v>
                </c:pt>
                <c:pt idx="3152">
                  <c:v>26.6</c:v>
                </c:pt>
                <c:pt idx="3153">
                  <c:v>26.5</c:v>
                </c:pt>
                <c:pt idx="3154">
                  <c:v>26.5</c:v>
                </c:pt>
                <c:pt idx="3155">
                  <c:v>26.4</c:v>
                </c:pt>
                <c:pt idx="3156">
                  <c:v>26.4</c:v>
                </c:pt>
                <c:pt idx="3157">
                  <c:v>26.4</c:v>
                </c:pt>
                <c:pt idx="3158">
                  <c:v>26.4</c:v>
                </c:pt>
                <c:pt idx="3159">
                  <c:v>26.5</c:v>
                </c:pt>
                <c:pt idx="3160">
                  <c:v>26.4</c:v>
                </c:pt>
                <c:pt idx="3161">
                  <c:v>26.4</c:v>
                </c:pt>
                <c:pt idx="3162">
                  <c:v>26.5</c:v>
                </c:pt>
                <c:pt idx="3163">
                  <c:v>26.5</c:v>
                </c:pt>
                <c:pt idx="3164">
                  <c:v>26.4</c:v>
                </c:pt>
                <c:pt idx="3165">
                  <c:v>26.6</c:v>
                </c:pt>
                <c:pt idx="3166">
                  <c:v>26.8</c:v>
                </c:pt>
                <c:pt idx="3167">
                  <c:v>26.9</c:v>
                </c:pt>
                <c:pt idx="3168">
                  <c:v>27</c:v>
                </c:pt>
                <c:pt idx="3169">
                  <c:v>26.9</c:v>
                </c:pt>
                <c:pt idx="3170">
                  <c:v>26.8</c:v>
                </c:pt>
                <c:pt idx="3171">
                  <c:v>26.8</c:v>
                </c:pt>
                <c:pt idx="3172">
                  <c:v>26.2</c:v>
                </c:pt>
                <c:pt idx="3173">
                  <c:v>26.2</c:v>
                </c:pt>
                <c:pt idx="3174">
                  <c:v>26.2</c:v>
                </c:pt>
                <c:pt idx="3175">
                  <c:v>26.3</c:v>
                </c:pt>
                <c:pt idx="3176">
                  <c:v>26.2</c:v>
                </c:pt>
                <c:pt idx="3177">
                  <c:v>26.3</c:v>
                </c:pt>
                <c:pt idx="3178">
                  <c:v>26.3</c:v>
                </c:pt>
                <c:pt idx="3179">
                  <c:v>26.4</c:v>
                </c:pt>
                <c:pt idx="3180">
                  <c:v>26.4</c:v>
                </c:pt>
                <c:pt idx="3181">
                  <c:v>26.4</c:v>
                </c:pt>
                <c:pt idx="3182">
                  <c:v>26.3</c:v>
                </c:pt>
                <c:pt idx="3183">
                  <c:v>26.2</c:v>
                </c:pt>
                <c:pt idx="3184">
                  <c:v>26.2</c:v>
                </c:pt>
                <c:pt idx="3185">
                  <c:v>26.3</c:v>
                </c:pt>
                <c:pt idx="3186">
                  <c:v>26.4</c:v>
                </c:pt>
                <c:pt idx="3187">
                  <c:v>26.5</c:v>
                </c:pt>
                <c:pt idx="3188">
                  <c:v>26.5</c:v>
                </c:pt>
                <c:pt idx="3189">
                  <c:v>26.6</c:v>
                </c:pt>
                <c:pt idx="3190">
                  <c:v>26.6</c:v>
                </c:pt>
                <c:pt idx="3191">
                  <c:v>26.6</c:v>
                </c:pt>
                <c:pt idx="3192">
                  <c:v>26.5</c:v>
                </c:pt>
                <c:pt idx="3193">
                  <c:v>26.4</c:v>
                </c:pt>
                <c:pt idx="3194">
                  <c:v>26.4</c:v>
                </c:pt>
                <c:pt idx="3195">
                  <c:v>26.6</c:v>
                </c:pt>
                <c:pt idx="3196">
                  <c:v>26.6</c:v>
                </c:pt>
                <c:pt idx="3197">
                  <c:v>26.7</c:v>
                </c:pt>
                <c:pt idx="3198">
                  <c:v>26.5</c:v>
                </c:pt>
                <c:pt idx="3199">
                  <c:v>26.5</c:v>
                </c:pt>
                <c:pt idx="3200">
                  <c:v>26.7</c:v>
                </c:pt>
                <c:pt idx="3201">
                  <c:v>27</c:v>
                </c:pt>
                <c:pt idx="3202">
                  <c:v>27.3</c:v>
                </c:pt>
                <c:pt idx="3203">
                  <c:v>27.3</c:v>
                </c:pt>
                <c:pt idx="3204">
                  <c:v>27.3</c:v>
                </c:pt>
                <c:pt idx="3205">
                  <c:v>27.3</c:v>
                </c:pt>
                <c:pt idx="3206">
                  <c:v>27.4</c:v>
                </c:pt>
                <c:pt idx="3207">
                  <c:v>27.5</c:v>
                </c:pt>
                <c:pt idx="3208">
                  <c:v>27.5</c:v>
                </c:pt>
                <c:pt idx="3209">
                  <c:v>27.7</c:v>
                </c:pt>
                <c:pt idx="3210">
                  <c:v>28</c:v>
                </c:pt>
                <c:pt idx="3211">
                  <c:v>27.9</c:v>
                </c:pt>
                <c:pt idx="3212">
                  <c:v>28.1</c:v>
                </c:pt>
                <c:pt idx="3213">
                  <c:v>28.3</c:v>
                </c:pt>
                <c:pt idx="3214">
                  <c:v>28.2</c:v>
                </c:pt>
                <c:pt idx="3215">
                  <c:v>28.4</c:v>
                </c:pt>
                <c:pt idx="3216">
                  <c:v>28.2</c:v>
                </c:pt>
                <c:pt idx="3217">
                  <c:v>28.2</c:v>
                </c:pt>
                <c:pt idx="3218">
                  <c:v>27.9</c:v>
                </c:pt>
                <c:pt idx="3219">
                  <c:v>27.9</c:v>
                </c:pt>
                <c:pt idx="3220">
                  <c:v>28</c:v>
                </c:pt>
                <c:pt idx="3221">
                  <c:v>28</c:v>
                </c:pt>
                <c:pt idx="3222">
                  <c:v>27.7</c:v>
                </c:pt>
                <c:pt idx="3223">
                  <c:v>27.4</c:v>
                </c:pt>
                <c:pt idx="3224">
                  <c:v>27.8</c:v>
                </c:pt>
                <c:pt idx="3225">
                  <c:v>27.8</c:v>
                </c:pt>
                <c:pt idx="3226">
                  <c:v>27.7</c:v>
                </c:pt>
                <c:pt idx="3227">
                  <c:v>27.8</c:v>
                </c:pt>
                <c:pt idx="3228">
                  <c:v>27.8</c:v>
                </c:pt>
                <c:pt idx="3229">
                  <c:v>27.9</c:v>
                </c:pt>
                <c:pt idx="3230">
                  <c:v>28.3</c:v>
                </c:pt>
                <c:pt idx="3231">
                  <c:v>28.8</c:v>
                </c:pt>
                <c:pt idx="3232">
                  <c:v>29</c:v>
                </c:pt>
                <c:pt idx="3233">
                  <c:v>29</c:v>
                </c:pt>
                <c:pt idx="3234">
                  <c:v>29.1</c:v>
                </c:pt>
                <c:pt idx="3235">
                  <c:v>28.9</c:v>
                </c:pt>
                <c:pt idx="3236">
                  <c:v>29.3</c:v>
                </c:pt>
                <c:pt idx="3237">
                  <c:v>29</c:v>
                </c:pt>
                <c:pt idx="3238">
                  <c:v>28.8</c:v>
                </c:pt>
                <c:pt idx="3239">
                  <c:v>28.7</c:v>
                </c:pt>
                <c:pt idx="3240">
                  <c:v>28.8</c:v>
                </c:pt>
                <c:pt idx="3241">
                  <c:v>28.7</c:v>
                </c:pt>
                <c:pt idx="3242">
                  <c:v>28.8</c:v>
                </c:pt>
                <c:pt idx="3243">
                  <c:v>28.9</c:v>
                </c:pt>
                <c:pt idx="3244">
                  <c:v>28.9</c:v>
                </c:pt>
                <c:pt idx="3245">
                  <c:v>28.9</c:v>
                </c:pt>
                <c:pt idx="3246">
                  <c:v>28.9</c:v>
                </c:pt>
                <c:pt idx="3247">
                  <c:v>28.8</c:v>
                </c:pt>
                <c:pt idx="3248">
                  <c:v>28.8</c:v>
                </c:pt>
                <c:pt idx="3249">
                  <c:v>29.1</c:v>
                </c:pt>
                <c:pt idx="3250">
                  <c:v>28.9</c:v>
                </c:pt>
                <c:pt idx="3251">
                  <c:v>29.1</c:v>
                </c:pt>
                <c:pt idx="3252">
                  <c:v>28.8</c:v>
                </c:pt>
                <c:pt idx="3253">
                  <c:v>28.9</c:v>
                </c:pt>
                <c:pt idx="3254">
                  <c:v>29</c:v>
                </c:pt>
                <c:pt idx="3255">
                  <c:v>29.1</c:v>
                </c:pt>
                <c:pt idx="3256">
                  <c:v>28.8</c:v>
                </c:pt>
                <c:pt idx="3257">
                  <c:v>28.6</c:v>
                </c:pt>
                <c:pt idx="3258">
                  <c:v>28.4</c:v>
                </c:pt>
                <c:pt idx="3259">
                  <c:v>28.4</c:v>
                </c:pt>
                <c:pt idx="3260">
                  <c:v>28.3</c:v>
                </c:pt>
                <c:pt idx="3261">
                  <c:v>28.3</c:v>
                </c:pt>
                <c:pt idx="3262">
                  <c:v>28.1</c:v>
                </c:pt>
                <c:pt idx="3263">
                  <c:v>28.2</c:v>
                </c:pt>
                <c:pt idx="3264">
                  <c:v>28.1</c:v>
                </c:pt>
                <c:pt idx="3265">
                  <c:v>28.1</c:v>
                </c:pt>
                <c:pt idx="3266">
                  <c:v>28.1</c:v>
                </c:pt>
                <c:pt idx="3267">
                  <c:v>28.1</c:v>
                </c:pt>
                <c:pt idx="3268">
                  <c:v>28.3</c:v>
                </c:pt>
                <c:pt idx="3269">
                  <c:v>28.5</c:v>
                </c:pt>
                <c:pt idx="3270">
                  <c:v>28.6</c:v>
                </c:pt>
                <c:pt idx="3271">
                  <c:v>28.6</c:v>
                </c:pt>
                <c:pt idx="3272">
                  <c:v>28.4</c:v>
                </c:pt>
                <c:pt idx="3273">
                  <c:v>28.4</c:v>
                </c:pt>
                <c:pt idx="3274">
                  <c:v>28.2</c:v>
                </c:pt>
                <c:pt idx="3275">
                  <c:v>28.1</c:v>
                </c:pt>
                <c:pt idx="3276">
                  <c:v>28.3</c:v>
                </c:pt>
                <c:pt idx="3277">
                  <c:v>28.6</c:v>
                </c:pt>
                <c:pt idx="3278">
                  <c:v>28.6</c:v>
                </c:pt>
                <c:pt idx="3279">
                  <c:v>28.7</c:v>
                </c:pt>
                <c:pt idx="3280">
                  <c:v>28.9</c:v>
                </c:pt>
                <c:pt idx="3281">
                  <c:v>28.8</c:v>
                </c:pt>
                <c:pt idx="3282">
                  <c:v>28.6</c:v>
                </c:pt>
                <c:pt idx="3283">
                  <c:v>28.5</c:v>
                </c:pt>
                <c:pt idx="3284">
                  <c:v>28.6</c:v>
                </c:pt>
                <c:pt idx="3285">
                  <c:v>28.7</c:v>
                </c:pt>
                <c:pt idx="3286">
                  <c:v>28.8</c:v>
                </c:pt>
                <c:pt idx="3287">
                  <c:v>28.9</c:v>
                </c:pt>
                <c:pt idx="3288">
                  <c:v>29</c:v>
                </c:pt>
                <c:pt idx="3289">
                  <c:v>28.9</c:v>
                </c:pt>
                <c:pt idx="3290">
                  <c:v>28.9</c:v>
                </c:pt>
                <c:pt idx="3291">
                  <c:v>28.9</c:v>
                </c:pt>
                <c:pt idx="3292">
                  <c:v>28.7</c:v>
                </c:pt>
                <c:pt idx="3293">
                  <c:v>28.7</c:v>
                </c:pt>
                <c:pt idx="3294">
                  <c:v>28.8</c:v>
                </c:pt>
                <c:pt idx="3295">
                  <c:v>28.7</c:v>
                </c:pt>
                <c:pt idx="3296">
                  <c:v>28.7</c:v>
                </c:pt>
                <c:pt idx="3297">
                  <c:v>28.5</c:v>
                </c:pt>
                <c:pt idx="3298">
                  <c:v>27.9</c:v>
                </c:pt>
                <c:pt idx="3299">
                  <c:v>28.1</c:v>
                </c:pt>
                <c:pt idx="3300">
                  <c:v>28.4</c:v>
                </c:pt>
                <c:pt idx="3301">
                  <c:v>28.3</c:v>
                </c:pt>
                <c:pt idx="3302">
                  <c:v>28.3</c:v>
                </c:pt>
                <c:pt idx="3303">
                  <c:v>28.2</c:v>
                </c:pt>
                <c:pt idx="3304">
                  <c:v>28.1</c:v>
                </c:pt>
                <c:pt idx="3305">
                  <c:v>28.1</c:v>
                </c:pt>
                <c:pt idx="3306">
                  <c:v>28.1</c:v>
                </c:pt>
                <c:pt idx="3307">
                  <c:v>28.1</c:v>
                </c:pt>
                <c:pt idx="3308">
                  <c:v>28.2</c:v>
                </c:pt>
                <c:pt idx="3309">
                  <c:v>28.3</c:v>
                </c:pt>
                <c:pt idx="3310">
                  <c:v>28.2</c:v>
                </c:pt>
                <c:pt idx="3311">
                  <c:v>28.2</c:v>
                </c:pt>
                <c:pt idx="3312">
                  <c:v>28.1</c:v>
                </c:pt>
                <c:pt idx="3313">
                  <c:v>27.9</c:v>
                </c:pt>
                <c:pt idx="3314">
                  <c:v>27.9</c:v>
                </c:pt>
                <c:pt idx="3315">
                  <c:v>28</c:v>
                </c:pt>
                <c:pt idx="3316">
                  <c:v>27.8</c:v>
                </c:pt>
                <c:pt idx="3317">
                  <c:v>27.9</c:v>
                </c:pt>
                <c:pt idx="3318">
                  <c:v>27.4</c:v>
                </c:pt>
                <c:pt idx="3319">
                  <c:v>27.8</c:v>
                </c:pt>
                <c:pt idx="3320">
                  <c:v>27.7</c:v>
                </c:pt>
                <c:pt idx="3321">
                  <c:v>27.6</c:v>
                </c:pt>
                <c:pt idx="3322">
                  <c:v>27.5</c:v>
                </c:pt>
                <c:pt idx="3323">
                  <c:v>27.5</c:v>
                </c:pt>
                <c:pt idx="3324">
                  <c:v>27.4</c:v>
                </c:pt>
                <c:pt idx="3325">
                  <c:v>27.3</c:v>
                </c:pt>
                <c:pt idx="3326">
                  <c:v>27.3</c:v>
                </c:pt>
                <c:pt idx="3327">
                  <c:v>27.4</c:v>
                </c:pt>
                <c:pt idx="3328">
                  <c:v>27.5</c:v>
                </c:pt>
                <c:pt idx="3329">
                  <c:v>27.3</c:v>
                </c:pt>
                <c:pt idx="3330">
                  <c:v>27.3</c:v>
                </c:pt>
                <c:pt idx="3331">
                  <c:v>27.3</c:v>
                </c:pt>
                <c:pt idx="3332">
                  <c:v>27.2</c:v>
                </c:pt>
                <c:pt idx="3333">
                  <c:v>27.3</c:v>
                </c:pt>
                <c:pt idx="3334">
                  <c:v>27.4</c:v>
                </c:pt>
                <c:pt idx="3335">
                  <c:v>27.5</c:v>
                </c:pt>
                <c:pt idx="3336">
                  <c:v>27.4</c:v>
                </c:pt>
                <c:pt idx="3337">
                  <c:v>27.4</c:v>
                </c:pt>
                <c:pt idx="3338">
                  <c:v>27.5</c:v>
                </c:pt>
                <c:pt idx="3339">
                  <c:v>27.7</c:v>
                </c:pt>
                <c:pt idx="3340">
                  <c:v>27.7</c:v>
                </c:pt>
                <c:pt idx="3341">
                  <c:v>27.7</c:v>
                </c:pt>
                <c:pt idx="3342">
                  <c:v>27.7</c:v>
                </c:pt>
                <c:pt idx="3343">
                  <c:v>27.3</c:v>
                </c:pt>
                <c:pt idx="3344">
                  <c:v>27.2</c:v>
                </c:pt>
                <c:pt idx="3345">
                  <c:v>27.2</c:v>
                </c:pt>
                <c:pt idx="3346">
                  <c:v>27</c:v>
                </c:pt>
                <c:pt idx="3347">
                  <c:v>27.1</c:v>
                </c:pt>
                <c:pt idx="3348">
                  <c:v>27.2</c:v>
                </c:pt>
                <c:pt idx="3349">
                  <c:v>27.2</c:v>
                </c:pt>
                <c:pt idx="3350">
                  <c:v>27.1</c:v>
                </c:pt>
                <c:pt idx="3351">
                  <c:v>27.1</c:v>
                </c:pt>
                <c:pt idx="3352">
                  <c:v>27</c:v>
                </c:pt>
                <c:pt idx="3353">
                  <c:v>26.9</c:v>
                </c:pt>
                <c:pt idx="3354">
                  <c:v>26.9</c:v>
                </c:pt>
                <c:pt idx="3355">
                  <c:v>26.9</c:v>
                </c:pt>
                <c:pt idx="3356">
                  <c:v>26.9</c:v>
                </c:pt>
                <c:pt idx="3357">
                  <c:v>26.9</c:v>
                </c:pt>
                <c:pt idx="3358">
                  <c:v>26.5</c:v>
                </c:pt>
                <c:pt idx="3359">
                  <c:v>26.2</c:v>
                </c:pt>
                <c:pt idx="3360">
                  <c:v>25.8</c:v>
                </c:pt>
                <c:pt idx="3361">
                  <c:v>25.6</c:v>
                </c:pt>
                <c:pt idx="3362">
                  <c:v>25.8</c:v>
                </c:pt>
                <c:pt idx="3363">
                  <c:v>25.8</c:v>
                </c:pt>
                <c:pt idx="3364">
                  <c:v>25.7</c:v>
                </c:pt>
                <c:pt idx="3365">
                  <c:v>25.6</c:v>
                </c:pt>
                <c:pt idx="3366">
                  <c:v>25.8</c:v>
                </c:pt>
                <c:pt idx="3367">
                  <c:v>26</c:v>
                </c:pt>
                <c:pt idx="3368">
                  <c:v>26</c:v>
                </c:pt>
                <c:pt idx="3369">
                  <c:v>26.1</c:v>
                </c:pt>
                <c:pt idx="3370">
                  <c:v>25.9</c:v>
                </c:pt>
                <c:pt idx="3371">
                  <c:v>26</c:v>
                </c:pt>
                <c:pt idx="3372">
                  <c:v>26.1</c:v>
                </c:pt>
                <c:pt idx="3373">
                  <c:v>26.1</c:v>
                </c:pt>
                <c:pt idx="3374">
                  <c:v>26.2</c:v>
                </c:pt>
                <c:pt idx="3375">
                  <c:v>26.2</c:v>
                </c:pt>
                <c:pt idx="3376">
                  <c:v>26.3</c:v>
                </c:pt>
                <c:pt idx="3377">
                  <c:v>26.3</c:v>
                </c:pt>
                <c:pt idx="3378">
                  <c:v>26.2</c:v>
                </c:pt>
                <c:pt idx="3379">
                  <c:v>26.1</c:v>
                </c:pt>
                <c:pt idx="3380">
                  <c:v>26.3</c:v>
                </c:pt>
                <c:pt idx="3381">
                  <c:v>26.4</c:v>
                </c:pt>
                <c:pt idx="3382">
                  <c:v>26.2</c:v>
                </c:pt>
                <c:pt idx="3383">
                  <c:v>26.4</c:v>
                </c:pt>
                <c:pt idx="3384">
                  <c:v>26.3</c:v>
                </c:pt>
                <c:pt idx="3385">
                  <c:v>26.4</c:v>
                </c:pt>
                <c:pt idx="3386">
                  <c:v>26.3</c:v>
                </c:pt>
                <c:pt idx="3387">
                  <c:v>26.2</c:v>
                </c:pt>
                <c:pt idx="3388">
                  <c:v>26</c:v>
                </c:pt>
                <c:pt idx="3389">
                  <c:v>25.9</c:v>
                </c:pt>
                <c:pt idx="3390">
                  <c:v>25.9</c:v>
                </c:pt>
                <c:pt idx="3391">
                  <c:v>25.8</c:v>
                </c:pt>
                <c:pt idx="3392">
                  <c:v>25.8</c:v>
                </c:pt>
                <c:pt idx="3393">
                  <c:v>25.8</c:v>
                </c:pt>
                <c:pt idx="3394">
                  <c:v>25.8</c:v>
                </c:pt>
                <c:pt idx="3395">
                  <c:v>25.9</c:v>
                </c:pt>
                <c:pt idx="3396">
                  <c:v>25.8</c:v>
                </c:pt>
                <c:pt idx="3397">
                  <c:v>25.8</c:v>
                </c:pt>
                <c:pt idx="3398">
                  <c:v>25.7</c:v>
                </c:pt>
                <c:pt idx="3399">
                  <c:v>25.7</c:v>
                </c:pt>
                <c:pt idx="3400">
                  <c:v>25.6</c:v>
                </c:pt>
                <c:pt idx="3401">
                  <c:v>25.5</c:v>
                </c:pt>
                <c:pt idx="3402">
                  <c:v>25.4</c:v>
                </c:pt>
                <c:pt idx="3403">
                  <c:v>25.3</c:v>
                </c:pt>
                <c:pt idx="3404">
                  <c:v>25.3</c:v>
                </c:pt>
                <c:pt idx="3405">
                  <c:v>25.2</c:v>
                </c:pt>
                <c:pt idx="3406">
                  <c:v>25.1</c:v>
                </c:pt>
                <c:pt idx="3407">
                  <c:v>25</c:v>
                </c:pt>
                <c:pt idx="3408">
                  <c:v>25.2</c:v>
                </c:pt>
                <c:pt idx="3409">
                  <c:v>25.1</c:v>
                </c:pt>
                <c:pt idx="3410">
                  <c:v>25</c:v>
                </c:pt>
                <c:pt idx="3411">
                  <c:v>25</c:v>
                </c:pt>
                <c:pt idx="3412">
                  <c:v>25</c:v>
                </c:pt>
                <c:pt idx="3413">
                  <c:v>24.9</c:v>
                </c:pt>
                <c:pt idx="3414">
                  <c:v>24.9</c:v>
                </c:pt>
                <c:pt idx="3415">
                  <c:v>25</c:v>
                </c:pt>
                <c:pt idx="3416">
                  <c:v>25.1</c:v>
                </c:pt>
                <c:pt idx="3417">
                  <c:v>24.9</c:v>
                </c:pt>
                <c:pt idx="3418">
                  <c:v>24.9</c:v>
                </c:pt>
                <c:pt idx="3419">
                  <c:v>25.1</c:v>
                </c:pt>
                <c:pt idx="3420">
                  <c:v>25</c:v>
                </c:pt>
                <c:pt idx="3421">
                  <c:v>25.1</c:v>
                </c:pt>
                <c:pt idx="3422">
                  <c:v>25.1</c:v>
                </c:pt>
                <c:pt idx="3423">
                  <c:v>25.1</c:v>
                </c:pt>
                <c:pt idx="3424">
                  <c:v>25</c:v>
                </c:pt>
                <c:pt idx="3425">
                  <c:v>25.1</c:v>
                </c:pt>
                <c:pt idx="3426">
                  <c:v>25.2</c:v>
                </c:pt>
                <c:pt idx="3427">
                  <c:v>25.1</c:v>
                </c:pt>
                <c:pt idx="3428">
                  <c:v>25.2</c:v>
                </c:pt>
                <c:pt idx="3429">
                  <c:v>25.2</c:v>
                </c:pt>
                <c:pt idx="3430">
                  <c:v>25.3</c:v>
                </c:pt>
                <c:pt idx="3431">
                  <c:v>25</c:v>
                </c:pt>
                <c:pt idx="3432">
                  <c:v>25.1</c:v>
                </c:pt>
                <c:pt idx="3433">
                  <c:v>25.2</c:v>
                </c:pt>
                <c:pt idx="3434">
                  <c:v>25.2</c:v>
                </c:pt>
                <c:pt idx="3435">
                  <c:v>25.2</c:v>
                </c:pt>
                <c:pt idx="3436">
                  <c:v>25.2</c:v>
                </c:pt>
                <c:pt idx="3437">
                  <c:v>25.2</c:v>
                </c:pt>
                <c:pt idx="3438">
                  <c:v>25.1</c:v>
                </c:pt>
                <c:pt idx="3439">
                  <c:v>25.3</c:v>
                </c:pt>
                <c:pt idx="3440">
                  <c:v>25.3</c:v>
                </c:pt>
                <c:pt idx="3441">
                  <c:v>25.2</c:v>
                </c:pt>
                <c:pt idx="3442">
                  <c:v>25.2</c:v>
                </c:pt>
                <c:pt idx="3443">
                  <c:v>25.1</c:v>
                </c:pt>
                <c:pt idx="3444">
                  <c:v>25.2</c:v>
                </c:pt>
                <c:pt idx="3445">
                  <c:v>25.2</c:v>
                </c:pt>
                <c:pt idx="3446">
                  <c:v>25.3</c:v>
                </c:pt>
                <c:pt idx="3447">
                  <c:v>25.2</c:v>
                </c:pt>
                <c:pt idx="3448">
                  <c:v>25.2</c:v>
                </c:pt>
                <c:pt idx="3449">
                  <c:v>25.1</c:v>
                </c:pt>
                <c:pt idx="3450">
                  <c:v>25</c:v>
                </c:pt>
                <c:pt idx="3451">
                  <c:v>25.1</c:v>
                </c:pt>
                <c:pt idx="3452">
                  <c:v>25.3</c:v>
                </c:pt>
                <c:pt idx="3453">
                  <c:v>25.2</c:v>
                </c:pt>
                <c:pt idx="3454">
                  <c:v>25.2</c:v>
                </c:pt>
                <c:pt idx="3455">
                  <c:v>25.3</c:v>
                </c:pt>
                <c:pt idx="3456">
                  <c:v>25.4</c:v>
                </c:pt>
                <c:pt idx="3457">
                  <c:v>25.4</c:v>
                </c:pt>
                <c:pt idx="3458">
                  <c:v>25.5</c:v>
                </c:pt>
                <c:pt idx="3459">
                  <c:v>25.4</c:v>
                </c:pt>
                <c:pt idx="3460">
                  <c:v>25.5</c:v>
                </c:pt>
                <c:pt idx="3461">
                  <c:v>25.4</c:v>
                </c:pt>
                <c:pt idx="3462">
                  <c:v>25.4</c:v>
                </c:pt>
                <c:pt idx="3463">
                  <c:v>25.4</c:v>
                </c:pt>
                <c:pt idx="3464">
                  <c:v>25.5</c:v>
                </c:pt>
                <c:pt idx="3465">
                  <c:v>25.4</c:v>
                </c:pt>
                <c:pt idx="3466">
                  <c:v>25.4</c:v>
                </c:pt>
                <c:pt idx="3467">
                  <c:v>25.3</c:v>
                </c:pt>
                <c:pt idx="3468">
                  <c:v>25.3</c:v>
                </c:pt>
                <c:pt idx="3469">
                  <c:v>25.4</c:v>
                </c:pt>
                <c:pt idx="3470">
                  <c:v>25.4</c:v>
                </c:pt>
                <c:pt idx="3471">
                  <c:v>25.4</c:v>
                </c:pt>
                <c:pt idx="3472">
                  <c:v>25.3</c:v>
                </c:pt>
                <c:pt idx="3473">
                  <c:v>25.4</c:v>
                </c:pt>
                <c:pt idx="3474">
                  <c:v>25.5</c:v>
                </c:pt>
                <c:pt idx="3475">
                  <c:v>25.5</c:v>
                </c:pt>
                <c:pt idx="3476">
                  <c:v>25.5</c:v>
                </c:pt>
                <c:pt idx="3477">
                  <c:v>25.6</c:v>
                </c:pt>
                <c:pt idx="3478">
                  <c:v>25.7</c:v>
                </c:pt>
                <c:pt idx="3479">
                  <c:v>25.1</c:v>
                </c:pt>
                <c:pt idx="3480">
                  <c:v>25.5</c:v>
                </c:pt>
                <c:pt idx="3481">
                  <c:v>25.5</c:v>
                </c:pt>
                <c:pt idx="3482">
                  <c:v>25.5</c:v>
                </c:pt>
                <c:pt idx="3483">
                  <c:v>25.6</c:v>
                </c:pt>
                <c:pt idx="3484">
                  <c:v>25.7</c:v>
                </c:pt>
                <c:pt idx="3485">
                  <c:v>25.6</c:v>
                </c:pt>
                <c:pt idx="3486">
                  <c:v>25.5</c:v>
                </c:pt>
                <c:pt idx="3487">
                  <c:v>25.7</c:v>
                </c:pt>
                <c:pt idx="3488">
                  <c:v>25.6</c:v>
                </c:pt>
                <c:pt idx="3489">
                  <c:v>25.4</c:v>
                </c:pt>
                <c:pt idx="3490">
                  <c:v>25</c:v>
                </c:pt>
                <c:pt idx="3491">
                  <c:v>25.5</c:v>
                </c:pt>
                <c:pt idx="3492">
                  <c:v>25.4</c:v>
                </c:pt>
                <c:pt idx="3493">
                  <c:v>25.6</c:v>
                </c:pt>
                <c:pt idx="3494">
                  <c:v>25.5</c:v>
                </c:pt>
                <c:pt idx="3495">
                  <c:v>25.5</c:v>
                </c:pt>
                <c:pt idx="3496">
                  <c:v>25.7</c:v>
                </c:pt>
                <c:pt idx="3497">
                  <c:v>25.7</c:v>
                </c:pt>
                <c:pt idx="3498">
                  <c:v>25.7</c:v>
                </c:pt>
                <c:pt idx="3499">
                  <c:v>25.8</c:v>
                </c:pt>
                <c:pt idx="3500">
                  <c:v>25.7</c:v>
                </c:pt>
                <c:pt idx="3501">
                  <c:v>25.2</c:v>
                </c:pt>
                <c:pt idx="3502">
                  <c:v>25.5</c:v>
                </c:pt>
                <c:pt idx="3503">
                  <c:v>25.5</c:v>
                </c:pt>
                <c:pt idx="3504">
                  <c:v>25.5</c:v>
                </c:pt>
                <c:pt idx="3505">
                  <c:v>25.6</c:v>
                </c:pt>
                <c:pt idx="3506">
                  <c:v>25.6</c:v>
                </c:pt>
                <c:pt idx="3507">
                  <c:v>25.4</c:v>
                </c:pt>
                <c:pt idx="3508">
                  <c:v>25.6</c:v>
                </c:pt>
                <c:pt idx="3509">
                  <c:v>25.5</c:v>
                </c:pt>
                <c:pt idx="3510">
                  <c:v>25.4</c:v>
                </c:pt>
                <c:pt idx="3511">
                  <c:v>25.5</c:v>
                </c:pt>
                <c:pt idx="3512">
                  <c:v>25.5</c:v>
                </c:pt>
                <c:pt idx="3513">
                  <c:v>23.9</c:v>
                </c:pt>
                <c:pt idx="3514">
                  <c:v>23.8</c:v>
                </c:pt>
                <c:pt idx="3515">
                  <c:v>23.7</c:v>
                </c:pt>
                <c:pt idx="3516">
                  <c:v>23.7</c:v>
                </c:pt>
                <c:pt idx="3517">
                  <c:v>23.7</c:v>
                </c:pt>
                <c:pt idx="3518">
                  <c:v>23.6</c:v>
                </c:pt>
                <c:pt idx="3519">
                  <c:v>23.5</c:v>
                </c:pt>
                <c:pt idx="3520">
                  <c:v>23.4</c:v>
                </c:pt>
                <c:pt idx="3521">
                  <c:v>23.4</c:v>
                </c:pt>
                <c:pt idx="3522">
                  <c:v>23.4</c:v>
                </c:pt>
                <c:pt idx="3523">
                  <c:v>23.4</c:v>
                </c:pt>
                <c:pt idx="3524">
                  <c:v>23.3</c:v>
                </c:pt>
                <c:pt idx="3525">
                  <c:v>23.3</c:v>
                </c:pt>
                <c:pt idx="3526">
                  <c:v>23.3</c:v>
                </c:pt>
                <c:pt idx="3527">
                  <c:v>23.4</c:v>
                </c:pt>
                <c:pt idx="3528">
                  <c:v>23.3</c:v>
                </c:pt>
                <c:pt idx="3529">
                  <c:v>23.3</c:v>
                </c:pt>
                <c:pt idx="3530">
                  <c:v>23.3</c:v>
                </c:pt>
                <c:pt idx="3531">
                  <c:v>23.3</c:v>
                </c:pt>
                <c:pt idx="3532">
                  <c:v>23.1</c:v>
                </c:pt>
                <c:pt idx="3533">
                  <c:v>22.8</c:v>
                </c:pt>
                <c:pt idx="3534">
                  <c:v>22.7</c:v>
                </c:pt>
                <c:pt idx="3535">
                  <c:v>22.5</c:v>
                </c:pt>
                <c:pt idx="3536">
                  <c:v>22.4</c:v>
                </c:pt>
                <c:pt idx="3537">
                  <c:v>22.4</c:v>
                </c:pt>
                <c:pt idx="3538">
                  <c:v>22.5</c:v>
                </c:pt>
                <c:pt idx="3539">
                  <c:v>22.7</c:v>
                </c:pt>
                <c:pt idx="3540">
                  <c:v>22.8</c:v>
                </c:pt>
                <c:pt idx="3541">
                  <c:v>22.9</c:v>
                </c:pt>
                <c:pt idx="3542">
                  <c:v>22.9</c:v>
                </c:pt>
                <c:pt idx="3543">
                  <c:v>23.2</c:v>
                </c:pt>
                <c:pt idx="3544">
                  <c:v>23.1</c:v>
                </c:pt>
                <c:pt idx="3545">
                  <c:v>23.1</c:v>
                </c:pt>
                <c:pt idx="3546">
                  <c:v>23.3</c:v>
                </c:pt>
                <c:pt idx="3547">
                  <c:v>23.3</c:v>
                </c:pt>
                <c:pt idx="3548">
                  <c:v>23.4</c:v>
                </c:pt>
                <c:pt idx="3549">
                  <c:v>23.5</c:v>
                </c:pt>
                <c:pt idx="3550">
                  <c:v>23.6</c:v>
                </c:pt>
                <c:pt idx="3551">
                  <c:v>23.7</c:v>
                </c:pt>
                <c:pt idx="3552">
                  <c:v>23.8</c:v>
                </c:pt>
                <c:pt idx="3553">
                  <c:v>24.5</c:v>
                </c:pt>
                <c:pt idx="3554">
                  <c:v>24.1</c:v>
                </c:pt>
                <c:pt idx="3555">
                  <c:v>24.2</c:v>
                </c:pt>
                <c:pt idx="3556">
                  <c:v>24.5</c:v>
                </c:pt>
                <c:pt idx="3557">
                  <c:v>24.5</c:v>
                </c:pt>
                <c:pt idx="3558">
                  <c:v>24.7</c:v>
                </c:pt>
                <c:pt idx="3559">
                  <c:v>24.8</c:v>
                </c:pt>
                <c:pt idx="3560">
                  <c:v>25</c:v>
                </c:pt>
                <c:pt idx="3561">
                  <c:v>25.2</c:v>
                </c:pt>
                <c:pt idx="3562">
                  <c:v>25.2</c:v>
                </c:pt>
                <c:pt idx="3563">
                  <c:v>25.5</c:v>
                </c:pt>
                <c:pt idx="3564">
                  <c:v>25.6</c:v>
                </c:pt>
                <c:pt idx="3565">
                  <c:v>25.7</c:v>
                </c:pt>
                <c:pt idx="3566">
                  <c:v>25.7</c:v>
                </c:pt>
                <c:pt idx="3567">
                  <c:v>25.7</c:v>
                </c:pt>
                <c:pt idx="3568">
                  <c:v>25.8</c:v>
                </c:pt>
                <c:pt idx="3569">
                  <c:v>25.8</c:v>
                </c:pt>
                <c:pt idx="3570">
                  <c:v>25.7</c:v>
                </c:pt>
                <c:pt idx="3571">
                  <c:v>25.6</c:v>
                </c:pt>
                <c:pt idx="3572">
                  <c:v>25.7</c:v>
                </c:pt>
                <c:pt idx="3573">
                  <c:v>25.7</c:v>
                </c:pt>
                <c:pt idx="3574">
                  <c:v>25.6</c:v>
                </c:pt>
                <c:pt idx="3575">
                  <c:v>25.8</c:v>
                </c:pt>
                <c:pt idx="3576">
                  <c:v>25.7</c:v>
                </c:pt>
                <c:pt idx="3577">
                  <c:v>25.7</c:v>
                </c:pt>
                <c:pt idx="3578">
                  <c:v>25.6</c:v>
                </c:pt>
                <c:pt idx="3579">
                  <c:v>25.6</c:v>
                </c:pt>
                <c:pt idx="3580">
                  <c:v>25.5</c:v>
                </c:pt>
                <c:pt idx="3581">
                  <c:v>25.3</c:v>
                </c:pt>
                <c:pt idx="3582">
                  <c:v>25.2</c:v>
                </c:pt>
                <c:pt idx="3583">
                  <c:v>25.1</c:v>
                </c:pt>
                <c:pt idx="3584">
                  <c:v>24.9</c:v>
                </c:pt>
                <c:pt idx="3585">
                  <c:v>24.6</c:v>
                </c:pt>
                <c:pt idx="3586">
                  <c:v>24.5</c:v>
                </c:pt>
                <c:pt idx="3587">
                  <c:v>24.4</c:v>
                </c:pt>
                <c:pt idx="3588">
                  <c:v>24.4</c:v>
                </c:pt>
                <c:pt idx="3589">
                  <c:v>24.2</c:v>
                </c:pt>
                <c:pt idx="3590">
                  <c:v>24</c:v>
                </c:pt>
                <c:pt idx="3591">
                  <c:v>24.1</c:v>
                </c:pt>
                <c:pt idx="3592">
                  <c:v>24</c:v>
                </c:pt>
                <c:pt idx="3593">
                  <c:v>24</c:v>
                </c:pt>
                <c:pt idx="3594">
                  <c:v>24</c:v>
                </c:pt>
                <c:pt idx="3595">
                  <c:v>23.9</c:v>
                </c:pt>
                <c:pt idx="3596">
                  <c:v>23.9</c:v>
                </c:pt>
                <c:pt idx="3597">
                  <c:v>23.9</c:v>
                </c:pt>
                <c:pt idx="3598">
                  <c:v>23.9</c:v>
                </c:pt>
                <c:pt idx="3599">
                  <c:v>23.9</c:v>
                </c:pt>
                <c:pt idx="3600">
                  <c:v>24.1</c:v>
                </c:pt>
                <c:pt idx="3601">
                  <c:v>24</c:v>
                </c:pt>
                <c:pt idx="3602">
                  <c:v>24</c:v>
                </c:pt>
                <c:pt idx="3603">
                  <c:v>24</c:v>
                </c:pt>
                <c:pt idx="3604">
                  <c:v>24.1</c:v>
                </c:pt>
                <c:pt idx="3605">
                  <c:v>24.1</c:v>
                </c:pt>
                <c:pt idx="3606">
                  <c:v>24.2</c:v>
                </c:pt>
                <c:pt idx="3607">
                  <c:v>24.2</c:v>
                </c:pt>
                <c:pt idx="3608">
                  <c:v>24.2</c:v>
                </c:pt>
                <c:pt idx="3609">
                  <c:v>24.3</c:v>
                </c:pt>
                <c:pt idx="3610">
                  <c:v>24.4</c:v>
                </c:pt>
                <c:pt idx="3611">
                  <c:v>24.5</c:v>
                </c:pt>
                <c:pt idx="3612">
                  <c:v>24.7</c:v>
                </c:pt>
                <c:pt idx="3613">
                  <c:v>24.8</c:v>
                </c:pt>
                <c:pt idx="3614">
                  <c:v>24.7</c:v>
                </c:pt>
                <c:pt idx="3615">
                  <c:v>24.7</c:v>
                </c:pt>
                <c:pt idx="3616">
                  <c:v>24.8</c:v>
                </c:pt>
                <c:pt idx="3617">
                  <c:v>24.8</c:v>
                </c:pt>
                <c:pt idx="3618">
                  <c:v>24.8</c:v>
                </c:pt>
                <c:pt idx="3619">
                  <c:v>24.8</c:v>
                </c:pt>
                <c:pt idx="3620">
                  <c:v>24.7</c:v>
                </c:pt>
                <c:pt idx="3621">
                  <c:v>24.6</c:v>
                </c:pt>
                <c:pt idx="3622">
                  <c:v>24.6</c:v>
                </c:pt>
                <c:pt idx="3623">
                  <c:v>24.5</c:v>
                </c:pt>
                <c:pt idx="3624">
                  <c:v>24.7</c:v>
                </c:pt>
                <c:pt idx="3625">
                  <c:v>24.6</c:v>
                </c:pt>
                <c:pt idx="3626">
                  <c:v>24.6</c:v>
                </c:pt>
                <c:pt idx="3627">
                  <c:v>24.5</c:v>
                </c:pt>
                <c:pt idx="3628">
                  <c:v>24.5</c:v>
                </c:pt>
                <c:pt idx="3629">
                  <c:v>24.4</c:v>
                </c:pt>
                <c:pt idx="3630">
                  <c:v>24.5</c:v>
                </c:pt>
                <c:pt idx="3631">
                  <c:v>24.6</c:v>
                </c:pt>
                <c:pt idx="3632">
                  <c:v>24.5</c:v>
                </c:pt>
                <c:pt idx="3633">
                  <c:v>24.6</c:v>
                </c:pt>
                <c:pt idx="3634">
                  <c:v>24.6</c:v>
                </c:pt>
                <c:pt idx="3635">
                  <c:v>24.6</c:v>
                </c:pt>
                <c:pt idx="3636">
                  <c:v>24.6</c:v>
                </c:pt>
                <c:pt idx="3637">
                  <c:v>24.7</c:v>
                </c:pt>
                <c:pt idx="3638">
                  <c:v>24.7</c:v>
                </c:pt>
                <c:pt idx="3639">
                  <c:v>24.6</c:v>
                </c:pt>
                <c:pt idx="3640">
                  <c:v>24.6</c:v>
                </c:pt>
                <c:pt idx="3641">
                  <c:v>24.6</c:v>
                </c:pt>
                <c:pt idx="3642">
                  <c:v>24.8</c:v>
                </c:pt>
                <c:pt idx="3643">
                  <c:v>24.8</c:v>
                </c:pt>
                <c:pt idx="3644">
                  <c:v>24.8</c:v>
                </c:pt>
                <c:pt idx="3645">
                  <c:v>24.8</c:v>
                </c:pt>
                <c:pt idx="3646">
                  <c:v>24.8</c:v>
                </c:pt>
                <c:pt idx="3647">
                  <c:v>24.8</c:v>
                </c:pt>
                <c:pt idx="3648">
                  <c:v>24.9</c:v>
                </c:pt>
                <c:pt idx="3649">
                  <c:v>25</c:v>
                </c:pt>
                <c:pt idx="3650">
                  <c:v>25</c:v>
                </c:pt>
                <c:pt idx="3651">
                  <c:v>25.1</c:v>
                </c:pt>
                <c:pt idx="3652">
                  <c:v>25</c:v>
                </c:pt>
                <c:pt idx="3653">
                  <c:v>24.8</c:v>
                </c:pt>
                <c:pt idx="3654">
                  <c:v>24.9</c:v>
                </c:pt>
                <c:pt idx="3655">
                  <c:v>24.9</c:v>
                </c:pt>
                <c:pt idx="3656">
                  <c:v>25</c:v>
                </c:pt>
                <c:pt idx="3657">
                  <c:v>24.9</c:v>
                </c:pt>
                <c:pt idx="3658">
                  <c:v>24.9</c:v>
                </c:pt>
                <c:pt idx="3659">
                  <c:v>24.9</c:v>
                </c:pt>
                <c:pt idx="3660">
                  <c:v>25</c:v>
                </c:pt>
                <c:pt idx="3661">
                  <c:v>25.1</c:v>
                </c:pt>
                <c:pt idx="3662">
                  <c:v>25.1</c:v>
                </c:pt>
                <c:pt idx="3663">
                  <c:v>25.1</c:v>
                </c:pt>
                <c:pt idx="3664">
                  <c:v>24.9</c:v>
                </c:pt>
                <c:pt idx="3665">
                  <c:v>25.1</c:v>
                </c:pt>
                <c:pt idx="3666">
                  <c:v>25.1</c:v>
                </c:pt>
                <c:pt idx="3667">
                  <c:v>25.2</c:v>
                </c:pt>
                <c:pt idx="3668">
                  <c:v>25.2</c:v>
                </c:pt>
                <c:pt idx="3669">
                  <c:v>25.2</c:v>
                </c:pt>
                <c:pt idx="3670">
                  <c:v>25.2</c:v>
                </c:pt>
                <c:pt idx="3671">
                  <c:v>25.3</c:v>
                </c:pt>
                <c:pt idx="3672">
                  <c:v>25.3</c:v>
                </c:pt>
                <c:pt idx="3673">
                  <c:v>25.4</c:v>
                </c:pt>
                <c:pt idx="3674">
                  <c:v>25.5</c:v>
                </c:pt>
                <c:pt idx="3675">
                  <c:v>25.5</c:v>
                </c:pt>
                <c:pt idx="3676">
                  <c:v>25.5</c:v>
                </c:pt>
                <c:pt idx="3677">
                  <c:v>25.6</c:v>
                </c:pt>
                <c:pt idx="3678">
                  <c:v>25.7</c:v>
                </c:pt>
                <c:pt idx="3679">
                  <c:v>25.7</c:v>
                </c:pt>
                <c:pt idx="3680">
                  <c:v>25.6</c:v>
                </c:pt>
                <c:pt idx="3681">
                  <c:v>25.5</c:v>
                </c:pt>
                <c:pt idx="3682">
                  <c:v>25.6</c:v>
                </c:pt>
                <c:pt idx="3683">
                  <c:v>25.7</c:v>
                </c:pt>
                <c:pt idx="3684">
                  <c:v>25.7</c:v>
                </c:pt>
                <c:pt idx="3685">
                  <c:v>25.7</c:v>
                </c:pt>
                <c:pt idx="3686">
                  <c:v>25.7</c:v>
                </c:pt>
                <c:pt idx="3687">
                  <c:v>25.7</c:v>
                </c:pt>
                <c:pt idx="3688">
                  <c:v>25.7</c:v>
                </c:pt>
                <c:pt idx="3689">
                  <c:v>25.7</c:v>
                </c:pt>
                <c:pt idx="3690">
                  <c:v>25.8</c:v>
                </c:pt>
                <c:pt idx="3691">
                  <c:v>25.8</c:v>
                </c:pt>
                <c:pt idx="3692">
                  <c:v>25.8</c:v>
                </c:pt>
                <c:pt idx="3693">
                  <c:v>25.8</c:v>
                </c:pt>
                <c:pt idx="3694">
                  <c:v>25.8</c:v>
                </c:pt>
                <c:pt idx="3695">
                  <c:v>25.7</c:v>
                </c:pt>
                <c:pt idx="3696">
                  <c:v>25.7</c:v>
                </c:pt>
                <c:pt idx="3697">
                  <c:v>25.7</c:v>
                </c:pt>
                <c:pt idx="3698">
                  <c:v>25.7</c:v>
                </c:pt>
                <c:pt idx="3699">
                  <c:v>25.7</c:v>
                </c:pt>
                <c:pt idx="3700">
                  <c:v>25.8</c:v>
                </c:pt>
                <c:pt idx="3701">
                  <c:v>25.7</c:v>
                </c:pt>
                <c:pt idx="3702">
                  <c:v>25.7</c:v>
                </c:pt>
                <c:pt idx="3703">
                  <c:v>25.7</c:v>
                </c:pt>
                <c:pt idx="3704">
                  <c:v>25.8</c:v>
                </c:pt>
                <c:pt idx="3705">
                  <c:v>25.7</c:v>
                </c:pt>
                <c:pt idx="3706">
                  <c:v>25.7</c:v>
                </c:pt>
                <c:pt idx="3707">
                  <c:v>25.7</c:v>
                </c:pt>
                <c:pt idx="3708">
                  <c:v>25.6</c:v>
                </c:pt>
                <c:pt idx="3709">
                  <c:v>25.6</c:v>
                </c:pt>
                <c:pt idx="3710">
                  <c:v>25.5</c:v>
                </c:pt>
                <c:pt idx="3711">
                  <c:v>25.6</c:v>
                </c:pt>
                <c:pt idx="3712">
                  <c:v>25.6</c:v>
                </c:pt>
                <c:pt idx="3713">
                  <c:v>25.6</c:v>
                </c:pt>
                <c:pt idx="3714">
                  <c:v>25.6</c:v>
                </c:pt>
                <c:pt idx="3715">
                  <c:v>25.6</c:v>
                </c:pt>
                <c:pt idx="3716">
                  <c:v>25.5</c:v>
                </c:pt>
                <c:pt idx="3717">
                  <c:v>25.5</c:v>
                </c:pt>
                <c:pt idx="3718">
                  <c:v>25.5</c:v>
                </c:pt>
                <c:pt idx="3719">
                  <c:v>25.4</c:v>
                </c:pt>
                <c:pt idx="3720">
                  <c:v>25.4</c:v>
                </c:pt>
                <c:pt idx="3721">
                  <c:v>25.4</c:v>
                </c:pt>
                <c:pt idx="3722">
                  <c:v>25.4</c:v>
                </c:pt>
                <c:pt idx="3723">
                  <c:v>25.5</c:v>
                </c:pt>
                <c:pt idx="3724">
                  <c:v>25.5</c:v>
                </c:pt>
                <c:pt idx="3725">
                  <c:v>25.5</c:v>
                </c:pt>
                <c:pt idx="3726">
                  <c:v>25.5</c:v>
                </c:pt>
                <c:pt idx="3727">
                  <c:v>25.5</c:v>
                </c:pt>
                <c:pt idx="3728">
                  <c:v>25.5</c:v>
                </c:pt>
                <c:pt idx="3729">
                  <c:v>25.4</c:v>
                </c:pt>
                <c:pt idx="3730">
                  <c:v>25.3</c:v>
                </c:pt>
                <c:pt idx="3731">
                  <c:v>25.3</c:v>
                </c:pt>
                <c:pt idx="3732">
                  <c:v>25.2</c:v>
                </c:pt>
                <c:pt idx="3733">
                  <c:v>25.2</c:v>
                </c:pt>
                <c:pt idx="3734">
                  <c:v>25.2</c:v>
                </c:pt>
                <c:pt idx="3735">
                  <c:v>25.2</c:v>
                </c:pt>
                <c:pt idx="3736">
                  <c:v>25.2</c:v>
                </c:pt>
                <c:pt idx="3737">
                  <c:v>25.2</c:v>
                </c:pt>
                <c:pt idx="3738">
                  <c:v>25.2</c:v>
                </c:pt>
                <c:pt idx="3739">
                  <c:v>25.2</c:v>
                </c:pt>
                <c:pt idx="3740">
                  <c:v>25.3</c:v>
                </c:pt>
                <c:pt idx="3741">
                  <c:v>25.3</c:v>
                </c:pt>
                <c:pt idx="3742">
                  <c:v>25.2</c:v>
                </c:pt>
                <c:pt idx="3743">
                  <c:v>25.1</c:v>
                </c:pt>
                <c:pt idx="3744">
                  <c:v>25</c:v>
                </c:pt>
                <c:pt idx="3745">
                  <c:v>24.8</c:v>
                </c:pt>
                <c:pt idx="3746">
                  <c:v>24.8</c:v>
                </c:pt>
                <c:pt idx="3747">
                  <c:v>24.8</c:v>
                </c:pt>
                <c:pt idx="3748">
                  <c:v>24.8</c:v>
                </c:pt>
                <c:pt idx="3749">
                  <c:v>24.8</c:v>
                </c:pt>
                <c:pt idx="3750">
                  <c:v>24.7</c:v>
                </c:pt>
                <c:pt idx="3751">
                  <c:v>24.7</c:v>
                </c:pt>
                <c:pt idx="3752">
                  <c:v>24.9</c:v>
                </c:pt>
                <c:pt idx="3753">
                  <c:v>24.9</c:v>
                </c:pt>
                <c:pt idx="3754">
                  <c:v>24.9</c:v>
                </c:pt>
                <c:pt idx="3755">
                  <c:v>24.9</c:v>
                </c:pt>
                <c:pt idx="3756">
                  <c:v>25.1</c:v>
                </c:pt>
                <c:pt idx="3757">
                  <c:v>25.1</c:v>
                </c:pt>
                <c:pt idx="3758">
                  <c:v>25</c:v>
                </c:pt>
                <c:pt idx="3759">
                  <c:v>25.1</c:v>
                </c:pt>
                <c:pt idx="3760">
                  <c:v>25</c:v>
                </c:pt>
                <c:pt idx="3761">
                  <c:v>25.3</c:v>
                </c:pt>
                <c:pt idx="3762">
                  <c:v>25.2</c:v>
                </c:pt>
                <c:pt idx="3763">
                  <c:v>25.2</c:v>
                </c:pt>
                <c:pt idx="3764">
                  <c:v>25.1</c:v>
                </c:pt>
                <c:pt idx="3765">
                  <c:v>25.1</c:v>
                </c:pt>
                <c:pt idx="3766">
                  <c:v>25</c:v>
                </c:pt>
                <c:pt idx="3767">
                  <c:v>25</c:v>
                </c:pt>
                <c:pt idx="3768">
                  <c:v>24.8</c:v>
                </c:pt>
                <c:pt idx="3769">
                  <c:v>24.7</c:v>
                </c:pt>
                <c:pt idx="3770">
                  <c:v>24.7</c:v>
                </c:pt>
                <c:pt idx="3771">
                  <c:v>24.7</c:v>
                </c:pt>
                <c:pt idx="3772">
                  <c:v>24.7</c:v>
                </c:pt>
                <c:pt idx="3773">
                  <c:v>24.7</c:v>
                </c:pt>
                <c:pt idx="3774">
                  <c:v>24.7</c:v>
                </c:pt>
                <c:pt idx="3775">
                  <c:v>24.7</c:v>
                </c:pt>
                <c:pt idx="3776">
                  <c:v>24.7</c:v>
                </c:pt>
                <c:pt idx="3777">
                  <c:v>24.8</c:v>
                </c:pt>
                <c:pt idx="3778">
                  <c:v>24.8</c:v>
                </c:pt>
                <c:pt idx="3779">
                  <c:v>24.9</c:v>
                </c:pt>
                <c:pt idx="3780">
                  <c:v>25.1</c:v>
                </c:pt>
                <c:pt idx="3781">
                  <c:v>25.2</c:v>
                </c:pt>
                <c:pt idx="3782">
                  <c:v>25.3</c:v>
                </c:pt>
                <c:pt idx="3783">
                  <c:v>25.5</c:v>
                </c:pt>
                <c:pt idx="3784">
                  <c:v>25.5</c:v>
                </c:pt>
                <c:pt idx="3785">
                  <c:v>25.8</c:v>
                </c:pt>
                <c:pt idx="3786">
                  <c:v>25.7</c:v>
                </c:pt>
                <c:pt idx="3787">
                  <c:v>25.8</c:v>
                </c:pt>
                <c:pt idx="3788">
                  <c:v>25.7</c:v>
                </c:pt>
                <c:pt idx="3789">
                  <c:v>25.8</c:v>
                </c:pt>
                <c:pt idx="3790">
                  <c:v>25.8</c:v>
                </c:pt>
                <c:pt idx="3791">
                  <c:v>26</c:v>
                </c:pt>
                <c:pt idx="3792">
                  <c:v>26.1</c:v>
                </c:pt>
                <c:pt idx="3793">
                  <c:v>26</c:v>
                </c:pt>
                <c:pt idx="3794">
                  <c:v>26</c:v>
                </c:pt>
                <c:pt idx="3795">
                  <c:v>26.1</c:v>
                </c:pt>
                <c:pt idx="3796">
                  <c:v>25.8</c:v>
                </c:pt>
                <c:pt idx="3797">
                  <c:v>25.9</c:v>
                </c:pt>
                <c:pt idx="3798">
                  <c:v>26.1</c:v>
                </c:pt>
                <c:pt idx="3799">
                  <c:v>25.9</c:v>
                </c:pt>
                <c:pt idx="3800">
                  <c:v>26</c:v>
                </c:pt>
                <c:pt idx="3801">
                  <c:v>25.9</c:v>
                </c:pt>
                <c:pt idx="3802">
                  <c:v>25.9</c:v>
                </c:pt>
                <c:pt idx="3803">
                  <c:v>25.9</c:v>
                </c:pt>
                <c:pt idx="3804">
                  <c:v>25.7</c:v>
                </c:pt>
                <c:pt idx="3805">
                  <c:v>25.8</c:v>
                </c:pt>
                <c:pt idx="3806">
                  <c:v>25.8</c:v>
                </c:pt>
                <c:pt idx="3807">
                  <c:v>26.1</c:v>
                </c:pt>
                <c:pt idx="3808">
                  <c:v>26</c:v>
                </c:pt>
                <c:pt idx="3809">
                  <c:v>25.9</c:v>
                </c:pt>
                <c:pt idx="3810">
                  <c:v>26.4</c:v>
                </c:pt>
                <c:pt idx="3811">
                  <c:v>26.2</c:v>
                </c:pt>
                <c:pt idx="3812">
                  <c:v>26</c:v>
                </c:pt>
                <c:pt idx="3813">
                  <c:v>25.9</c:v>
                </c:pt>
                <c:pt idx="3814">
                  <c:v>26.4</c:v>
                </c:pt>
                <c:pt idx="3815">
                  <c:v>26.3</c:v>
                </c:pt>
                <c:pt idx="3816">
                  <c:v>26.2</c:v>
                </c:pt>
                <c:pt idx="3817">
                  <c:v>26.5</c:v>
                </c:pt>
                <c:pt idx="3818">
                  <c:v>26.8</c:v>
                </c:pt>
                <c:pt idx="3819">
                  <c:v>27</c:v>
                </c:pt>
                <c:pt idx="3820">
                  <c:v>27</c:v>
                </c:pt>
                <c:pt idx="3821">
                  <c:v>27.1</c:v>
                </c:pt>
                <c:pt idx="3822">
                  <c:v>27</c:v>
                </c:pt>
                <c:pt idx="3823">
                  <c:v>27.2</c:v>
                </c:pt>
                <c:pt idx="3824">
                  <c:v>27.1</c:v>
                </c:pt>
                <c:pt idx="3825">
                  <c:v>27.3</c:v>
                </c:pt>
                <c:pt idx="3826">
                  <c:v>27.4</c:v>
                </c:pt>
                <c:pt idx="3827">
                  <c:v>27.4</c:v>
                </c:pt>
                <c:pt idx="3828">
                  <c:v>27.5</c:v>
                </c:pt>
                <c:pt idx="3829">
                  <c:v>27.5</c:v>
                </c:pt>
                <c:pt idx="3830">
                  <c:v>27.7</c:v>
                </c:pt>
                <c:pt idx="3831">
                  <c:v>27.8</c:v>
                </c:pt>
                <c:pt idx="3832">
                  <c:v>27.9</c:v>
                </c:pt>
                <c:pt idx="3833">
                  <c:v>27.9</c:v>
                </c:pt>
                <c:pt idx="3834">
                  <c:v>27.7</c:v>
                </c:pt>
                <c:pt idx="3835">
                  <c:v>27.8</c:v>
                </c:pt>
                <c:pt idx="3836">
                  <c:v>28.1</c:v>
                </c:pt>
                <c:pt idx="3837">
                  <c:v>28.3</c:v>
                </c:pt>
                <c:pt idx="3838">
                  <c:v>28.1</c:v>
                </c:pt>
                <c:pt idx="3839">
                  <c:v>28.1</c:v>
                </c:pt>
                <c:pt idx="3840">
                  <c:v>27.6</c:v>
                </c:pt>
                <c:pt idx="3841">
                  <c:v>27.7</c:v>
                </c:pt>
                <c:pt idx="3842">
                  <c:v>27.5</c:v>
                </c:pt>
                <c:pt idx="3843">
                  <c:v>27.3</c:v>
                </c:pt>
                <c:pt idx="3844">
                  <c:v>27.4</c:v>
                </c:pt>
                <c:pt idx="3845">
                  <c:v>27.3</c:v>
                </c:pt>
                <c:pt idx="3846">
                  <c:v>27.4</c:v>
                </c:pt>
                <c:pt idx="3847">
                  <c:v>27.3</c:v>
                </c:pt>
                <c:pt idx="3848">
                  <c:v>27.3</c:v>
                </c:pt>
                <c:pt idx="3849">
                  <c:v>27.3</c:v>
                </c:pt>
                <c:pt idx="3850">
                  <c:v>27.1</c:v>
                </c:pt>
                <c:pt idx="3851">
                  <c:v>27.1</c:v>
                </c:pt>
                <c:pt idx="3852">
                  <c:v>27.1</c:v>
                </c:pt>
                <c:pt idx="3853">
                  <c:v>27.1</c:v>
                </c:pt>
                <c:pt idx="3854">
                  <c:v>27</c:v>
                </c:pt>
                <c:pt idx="3855">
                  <c:v>27.1</c:v>
                </c:pt>
                <c:pt idx="3856">
                  <c:v>26.9</c:v>
                </c:pt>
                <c:pt idx="3857">
                  <c:v>26.8</c:v>
                </c:pt>
                <c:pt idx="3858">
                  <c:v>26.9</c:v>
                </c:pt>
                <c:pt idx="3859">
                  <c:v>26.9</c:v>
                </c:pt>
                <c:pt idx="3860">
                  <c:v>26.8</c:v>
                </c:pt>
                <c:pt idx="3861">
                  <c:v>26.9</c:v>
                </c:pt>
                <c:pt idx="3862">
                  <c:v>26.9</c:v>
                </c:pt>
                <c:pt idx="3863">
                  <c:v>26.9</c:v>
                </c:pt>
                <c:pt idx="3864">
                  <c:v>26.9</c:v>
                </c:pt>
                <c:pt idx="3865">
                  <c:v>26.9</c:v>
                </c:pt>
                <c:pt idx="3866">
                  <c:v>26.9</c:v>
                </c:pt>
                <c:pt idx="3867">
                  <c:v>26.9</c:v>
                </c:pt>
                <c:pt idx="3868">
                  <c:v>26.9</c:v>
                </c:pt>
                <c:pt idx="3869">
                  <c:v>27</c:v>
                </c:pt>
                <c:pt idx="3870">
                  <c:v>27</c:v>
                </c:pt>
                <c:pt idx="3871">
                  <c:v>27</c:v>
                </c:pt>
                <c:pt idx="3872">
                  <c:v>26.9</c:v>
                </c:pt>
                <c:pt idx="3873">
                  <c:v>26.9</c:v>
                </c:pt>
                <c:pt idx="3874">
                  <c:v>26.8</c:v>
                </c:pt>
                <c:pt idx="3875">
                  <c:v>26.8</c:v>
                </c:pt>
                <c:pt idx="3876">
                  <c:v>26.8</c:v>
                </c:pt>
                <c:pt idx="3877">
                  <c:v>26.7</c:v>
                </c:pt>
                <c:pt idx="3878">
                  <c:v>26.7</c:v>
                </c:pt>
                <c:pt idx="3879">
                  <c:v>26.7</c:v>
                </c:pt>
                <c:pt idx="3880">
                  <c:v>26.7</c:v>
                </c:pt>
                <c:pt idx="3881">
                  <c:v>26.7</c:v>
                </c:pt>
                <c:pt idx="3882">
                  <c:v>26.7</c:v>
                </c:pt>
                <c:pt idx="3883">
                  <c:v>26.7</c:v>
                </c:pt>
                <c:pt idx="3884">
                  <c:v>26.6</c:v>
                </c:pt>
                <c:pt idx="3885">
                  <c:v>26.6</c:v>
                </c:pt>
                <c:pt idx="3886">
                  <c:v>26.6</c:v>
                </c:pt>
                <c:pt idx="3887">
                  <c:v>26.6</c:v>
                </c:pt>
                <c:pt idx="3888">
                  <c:v>26.6</c:v>
                </c:pt>
                <c:pt idx="3889">
                  <c:v>26.7</c:v>
                </c:pt>
                <c:pt idx="3890">
                  <c:v>26.7</c:v>
                </c:pt>
                <c:pt idx="3891">
                  <c:v>26.6</c:v>
                </c:pt>
                <c:pt idx="3892">
                  <c:v>26.6</c:v>
                </c:pt>
                <c:pt idx="3893">
                  <c:v>26.5</c:v>
                </c:pt>
                <c:pt idx="3894">
                  <c:v>26.5</c:v>
                </c:pt>
                <c:pt idx="3895">
                  <c:v>26.5</c:v>
                </c:pt>
                <c:pt idx="3896">
                  <c:v>26.4</c:v>
                </c:pt>
                <c:pt idx="3897">
                  <c:v>26.3</c:v>
                </c:pt>
                <c:pt idx="3898">
                  <c:v>26.3</c:v>
                </c:pt>
                <c:pt idx="3899">
                  <c:v>26.3</c:v>
                </c:pt>
                <c:pt idx="3900">
                  <c:v>26.3</c:v>
                </c:pt>
                <c:pt idx="3901">
                  <c:v>26.3</c:v>
                </c:pt>
                <c:pt idx="3902">
                  <c:v>26.3</c:v>
                </c:pt>
                <c:pt idx="3903">
                  <c:v>26.4</c:v>
                </c:pt>
                <c:pt idx="3904">
                  <c:v>26.3</c:v>
                </c:pt>
                <c:pt idx="3905">
                  <c:v>26.2</c:v>
                </c:pt>
                <c:pt idx="3906">
                  <c:v>26.2</c:v>
                </c:pt>
                <c:pt idx="3907">
                  <c:v>26.2</c:v>
                </c:pt>
                <c:pt idx="3908">
                  <c:v>26.2</c:v>
                </c:pt>
                <c:pt idx="3909">
                  <c:v>26.2</c:v>
                </c:pt>
                <c:pt idx="3910">
                  <c:v>26.2</c:v>
                </c:pt>
                <c:pt idx="3911">
                  <c:v>26.2</c:v>
                </c:pt>
                <c:pt idx="3912">
                  <c:v>26.2</c:v>
                </c:pt>
                <c:pt idx="3913">
                  <c:v>26.2</c:v>
                </c:pt>
                <c:pt idx="3914">
                  <c:v>26.2</c:v>
                </c:pt>
                <c:pt idx="3915">
                  <c:v>26.3</c:v>
                </c:pt>
                <c:pt idx="3916">
                  <c:v>26.3</c:v>
                </c:pt>
                <c:pt idx="3917">
                  <c:v>26.3</c:v>
                </c:pt>
                <c:pt idx="3918">
                  <c:v>26.2</c:v>
                </c:pt>
                <c:pt idx="3919">
                  <c:v>26.3</c:v>
                </c:pt>
                <c:pt idx="3920">
                  <c:v>26.4</c:v>
                </c:pt>
                <c:pt idx="3921">
                  <c:v>26.3</c:v>
                </c:pt>
                <c:pt idx="3922">
                  <c:v>26.2</c:v>
                </c:pt>
                <c:pt idx="3923">
                  <c:v>26.2</c:v>
                </c:pt>
                <c:pt idx="3924">
                  <c:v>26</c:v>
                </c:pt>
                <c:pt idx="3925">
                  <c:v>26.1</c:v>
                </c:pt>
                <c:pt idx="3926">
                  <c:v>26.2</c:v>
                </c:pt>
                <c:pt idx="3927">
                  <c:v>26.3</c:v>
                </c:pt>
                <c:pt idx="3928">
                  <c:v>26.1</c:v>
                </c:pt>
                <c:pt idx="3929">
                  <c:v>26</c:v>
                </c:pt>
                <c:pt idx="3930">
                  <c:v>25.8</c:v>
                </c:pt>
                <c:pt idx="3931">
                  <c:v>25.8</c:v>
                </c:pt>
                <c:pt idx="3932">
                  <c:v>25.8</c:v>
                </c:pt>
                <c:pt idx="3933">
                  <c:v>26.1</c:v>
                </c:pt>
                <c:pt idx="3934">
                  <c:v>26.2</c:v>
                </c:pt>
                <c:pt idx="3935">
                  <c:v>26.3</c:v>
                </c:pt>
                <c:pt idx="3936">
                  <c:v>26.3</c:v>
                </c:pt>
                <c:pt idx="3937">
                  <c:v>26.4</c:v>
                </c:pt>
                <c:pt idx="3938">
                  <c:v>26.5</c:v>
                </c:pt>
                <c:pt idx="3939">
                  <c:v>26.6</c:v>
                </c:pt>
                <c:pt idx="3940">
                  <c:v>26.6</c:v>
                </c:pt>
                <c:pt idx="3941">
                  <c:v>26.6</c:v>
                </c:pt>
                <c:pt idx="3942">
                  <c:v>26.6</c:v>
                </c:pt>
                <c:pt idx="3943">
                  <c:v>26.6</c:v>
                </c:pt>
                <c:pt idx="3944">
                  <c:v>26.7</c:v>
                </c:pt>
                <c:pt idx="3945">
                  <c:v>26.7</c:v>
                </c:pt>
                <c:pt idx="3946">
                  <c:v>26.8</c:v>
                </c:pt>
                <c:pt idx="3947">
                  <c:v>26.7</c:v>
                </c:pt>
                <c:pt idx="3948">
                  <c:v>26.7</c:v>
                </c:pt>
                <c:pt idx="3949">
                  <c:v>26.7</c:v>
                </c:pt>
                <c:pt idx="3950">
                  <c:v>26.8</c:v>
                </c:pt>
                <c:pt idx="3951">
                  <c:v>26.8</c:v>
                </c:pt>
                <c:pt idx="3952">
                  <c:v>26.8</c:v>
                </c:pt>
                <c:pt idx="3953">
                  <c:v>26.8</c:v>
                </c:pt>
                <c:pt idx="3954">
                  <c:v>26.8</c:v>
                </c:pt>
                <c:pt idx="3955">
                  <c:v>26.8</c:v>
                </c:pt>
                <c:pt idx="3956">
                  <c:v>26.8</c:v>
                </c:pt>
                <c:pt idx="3957">
                  <c:v>26.8</c:v>
                </c:pt>
                <c:pt idx="3958">
                  <c:v>26.7</c:v>
                </c:pt>
                <c:pt idx="3959">
                  <c:v>26.7</c:v>
                </c:pt>
                <c:pt idx="3960">
                  <c:v>26.8</c:v>
                </c:pt>
                <c:pt idx="3961">
                  <c:v>26.8</c:v>
                </c:pt>
                <c:pt idx="3962">
                  <c:v>26.7</c:v>
                </c:pt>
                <c:pt idx="3963">
                  <c:v>26.8</c:v>
                </c:pt>
                <c:pt idx="3964">
                  <c:v>26.8</c:v>
                </c:pt>
                <c:pt idx="3965">
                  <c:v>26.7</c:v>
                </c:pt>
                <c:pt idx="3966">
                  <c:v>26.7</c:v>
                </c:pt>
                <c:pt idx="3967">
                  <c:v>26.7</c:v>
                </c:pt>
                <c:pt idx="3968">
                  <c:v>26.7</c:v>
                </c:pt>
                <c:pt idx="3969">
                  <c:v>26.7</c:v>
                </c:pt>
                <c:pt idx="3970">
                  <c:v>26.7</c:v>
                </c:pt>
                <c:pt idx="3971">
                  <c:v>26.7</c:v>
                </c:pt>
                <c:pt idx="3972">
                  <c:v>26.7</c:v>
                </c:pt>
                <c:pt idx="3973">
                  <c:v>26.7</c:v>
                </c:pt>
                <c:pt idx="3974">
                  <c:v>26.6</c:v>
                </c:pt>
                <c:pt idx="3975">
                  <c:v>26.7</c:v>
                </c:pt>
                <c:pt idx="3976">
                  <c:v>26.6</c:v>
                </c:pt>
                <c:pt idx="3977">
                  <c:v>26.5</c:v>
                </c:pt>
                <c:pt idx="3978">
                  <c:v>26.4</c:v>
                </c:pt>
                <c:pt idx="3979">
                  <c:v>26.4</c:v>
                </c:pt>
                <c:pt idx="3980">
                  <c:v>26.4</c:v>
                </c:pt>
                <c:pt idx="3981">
                  <c:v>26.3</c:v>
                </c:pt>
                <c:pt idx="3982">
                  <c:v>26.3</c:v>
                </c:pt>
                <c:pt idx="3983">
                  <c:v>26.2</c:v>
                </c:pt>
                <c:pt idx="3984">
                  <c:v>26.2</c:v>
                </c:pt>
                <c:pt idx="3985">
                  <c:v>26.2</c:v>
                </c:pt>
                <c:pt idx="3986">
                  <c:v>26.2</c:v>
                </c:pt>
                <c:pt idx="3987">
                  <c:v>26.2</c:v>
                </c:pt>
                <c:pt idx="3988">
                  <c:v>26.2</c:v>
                </c:pt>
                <c:pt idx="3989">
                  <c:v>26.1</c:v>
                </c:pt>
                <c:pt idx="3990">
                  <c:v>26.1</c:v>
                </c:pt>
                <c:pt idx="3991">
                  <c:v>26.1</c:v>
                </c:pt>
                <c:pt idx="3992">
                  <c:v>26.1</c:v>
                </c:pt>
                <c:pt idx="3993">
                  <c:v>26.2</c:v>
                </c:pt>
                <c:pt idx="3994">
                  <c:v>26.1</c:v>
                </c:pt>
                <c:pt idx="3995">
                  <c:v>26.1</c:v>
                </c:pt>
                <c:pt idx="3996">
                  <c:v>26.1</c:v>
                </c:pt>
                <c:pt idx="3997">
                  <c:v>26.1</c:v>
                </c:pt>
                <c:pt idx="3998">
                  <c:v>26.1</c:v>
                </c:pt>
                <c:pt idx="3999">
                  <c:v>26.1</c:v>
                </c:pt>
                <c:pt idx="4000">
                  <c:v>26.1</c:v>
                </c:pt>
                <c:pt idx="4001">
                  <c:v>26</c:v>
                </c:pt>
                <c:pt idx="4002">
                  <c:v>26.1</c:v>
                </c:pt>
                <c:pt idx="4003">
                  <c:v>26.1</c:v>
                </c:pt>
                <c:pt idx="4004">
                  <c:v>26</c:v>
                </c:pt>
                <c:pt idx="4005">
                  <c:v>25.8</c:v>
                </c:pt>
                <c:pt idx="4006">
                  <c:v>26</c:v>
                </c:pt>
                <c:pt idx="4007">
                  <c:v>26</c:v>
                </c:pt>
                <c:pt idx="4008">
                  <c:v>26</c:v>
                </c:pt>
                <c:pt idx="4009">
                  <c:v>26</c:v>
                </c:pt>
                <c:pt idx="4010">
                  <c:v>26.1</c:v>
                </c:pt>
                <c:pt idx="4011">
                  <c:v>26</c:v>
                </c:pt>
                <c:pt idx="4012">
                  <c:v>26</c:v>
                </c:pt>
                <c:pt idx="4013">
                  <c:v>26.1</c:v>
                </c:pt>
                <c:pt idx="4014">
                  <c:v>25.9</c:v>
                </c:pt>
                <c:pt idx="4015">
                  <c:v>25.9</c:v>
                </c:pt>
                <c:pt idx="4016">
                  <c:v>26</c:v>
                </c:pt>
                <c:pt idx="4017">
                  <c:v>26</c:v>
                </c:pt>
                <c:pt idx="4018">
                  <c:v>25.8</c:v>
                </c:pt>
                <c:pt idx="4019">
                  <c:v>25.9</c:v>
                </c:pt>
                <c:pt idx="4020">
                  <c:v>26</c:v>
                </c:pt>
                <c:pt idx="4021">
                  <c:v>25.9</c:v>
                </c:pt>
                <c:pt idx="4022">
                  <c:v>25.9</c:v>
                </c:pt>
                <c:pt idx="4023">
                  <c:v>26</c:v>
                </c:pt>
                <c:pt idx="4024">
                  <c:v>25.9</c:v>
                </c:pt>
                <c:pt idx="4025">
                  <c:v>26</c:v>
                </c:pt>
                <c:pt idx="4026">
                  <c:v>25.9</c:v>
                </c:pt>
                <c:pt idx="4027">
                  <c:v>25.9</c:v>
                </c:pt>
                <c:pt idx="4028">
                  <c:v>25.9</c:v>
                </c:pt>
                <c:pt idx="4029">
                  <c:v>25.9</c:v>
                </c:pt>
                <c:pt idx="4030">
                  <c:v>25.9</c:v>
                </c:pt>
                <c:pt idx="4031">
                  <c:v>25.9</c:v>
                </c:pt>
                <c:pt idx="4032">
                  <c:v>25.9</c:v>
                </c:pt>
                <c:pt idx="4033">
                  <c:v>25.9</c:v>
                </c:pt>
                <c:pt idx="4034">
                  <c:v>25.9</c:v>
                </c:pt>
                <c:pt idx="4035">
                  <c:v>25.9</c:v>
                </c:pt>
                <c:pt idx="4036">
                  <c:v>25.9</c:v>
                </c:pt>
                <c:pt idx="4037">
                  <c:v>25.9</c:v>
                </c:pt>
                <c:pt idx="4038">
                  <c:v>25.8</c:v>
                </c:pt>
                <c:pt idx="4039">
                  <c:v>25.9</c:v>
                </c:pt>
                <c:pt idx="4040">
                  <c:v>25.7</c:v>
                </c:pt>
                <c:pt idx="4041">
                  <c:v>25.8</c:v>
                </c:pt>
                <c:pt idx="4042">
                  <c:v>25.8</c:v>
                </c:pt>
                <c:pt idx="4043">
                  <c:v>25.8</c:v>
                </c:pt>
                <c:pt idx="4044">
                  <c:v>25.9</c:v>
                </c:pt>
                <c:pt idx="4045">
                  <c:v>25.8</c:v>
                </c:pt>
                <c:pt idx="4046">
                  <c:v>25.7</c:v>
                </c:pt>
                <c:pt idx="4047">
                  <c:v>25.8</c:v>
                </c:pt>
                <c:pt idx="4048">
                  <c:v>25.8</c:v>
                </c:pt>
                <c:pt idx="4049">
                  <c:v>25.7</c:v>
                </c:pt>
                <c:pt idx="4050">
                  <c:v>25.7</c:v>
                </c:pt>
                <c:pt idx="4051">
                  <c:v>25.6</c:v>
                </c:pt>
                <c:pt idx="4052">
                  <c:v>25.6</c:v>
                </c:pt>
                <c:pt idx="4053">
                  <c:v>25.7</c:v>
                </c:pt>
                <c:pt idx="4054">
                  <c:v>25.8</c:v>
                </c:pt>
                <c:pt idx="4055">
                  <c:v>25.9</c:v>
                </c:pt>
                <c:pt idx="4056">
                  <c:v>25.9</c:v>
                </c:pt>
                <c:pt idx="4057">
                  <c:v>25.9</c:v>
                </c:pt>
                <c:pt idx="4058">
                  <c:v>25.9</c:v>
                </c:pt>
                <c:pt idx="4059">
                  <c:v>26</c:v>
                </c:pt>
                <c:pt idx="4060">
                  <c:v>25.9</c:v>
                </c:pt>
                <c:pt idx="4061">
                  <c:v>25.9</c:v>
                </c:pt>
                <c:pt idx="4062">
                  <c:v>26</c:v>
                </c:pt>
                <c:pt idx="4063">
                  <c:v>25.9</c:v>
                </c:pt>
                <c:pt idx="4064">
                  <c:v>25.9</c:v>
                </c:pt>
                <c:pt idx="4065">
                  <c:v>26</c:v>
                </c:pt>
                <c:pt idx="4066">
                  <c:v>26</c:v>
                </c:pt>
                <c:pt idx="4067">
                  <c:v>26</c:v>
                </c:pt>
                <c:pt idx="4068">
                  <c:v>26</c:v>
                </c:pt>
                <c:pt idx="4069">
                  <c:v>25.9</c:v>
                </c:pt>
                <c:pt idx="4070">
                  <c:v>26</c:v>
                </c:pt>
                <c:pt idx="4071">
                  <c:v>26</c:v>
                </c:pt>
                <c:pt idx="4072">
                  <c:v>26</c:v>
                </c:pt>
                <c:pt idx="4073">
                  <c:v>26</c:v>
                </c:pt>
                <c:pt idx="4074">
                  <c:v>26.1</c:v>
                </c:pt>
                <c:pt idx="4075">
                  <c:v>26.1</c:v>
                </c:pt>
                <c:pt idx="4076">
                  <c:v>26.1</c:v>
                </c:pt>
                <c:pt idx="4077">
                  <c:v>26.2</c:v>
                </c:pt>
                <c:pt idx="4078">
                  <c:v>26.3</c:v>
                </c:pt>
                <c:pt idx="4079">
                  <c:v>26.3</c:v>
                </c:pt>
                <c:pt idx="4080">
                  <c:v>26.3</c:v>
                </c:pt>
                <c:pt idx="4081">
                  <c:v>26.3</c:v>
                </c:pt>
                <c:pt idx="4082">
                  <c:v>26.2</c:v>
                </c:pt>
                <c:pt idx="4083">
                  <c:v>26.2</c:v>
                </c:pt>
                <c:pt idx="4084">
                  <c:v>26.3</c:v>
                </c:pt>
                <c:pt idx="4085">
                  <c:v>26.4</c:v>
                </c:pt>
                <c:pt idx="4086">
                  <c:v>26.5</c:v>
                </c:pt>
                <c:pt idx="4087">
                  <c:v>26.7</c:v>
                </c:pt>
                <c:pt idx="4088">
                  <c:v>26.7</c:v>
                </c:pt>
                <c:pt idx="4089">
                  <c:v>26.7</c:v>
                </c:pt>
                <c:pt idx="4090">
                  <c:v>26.7</c:v>
                </c:pt>
                <c:pt idx="4091">
                  <c:v>26.7</c:v>
                </c:pt>
                <c:pt idx="4092">
                  <c:v>26.8</c:v>
                </c:pt>
                <c:pt idx="4093">
                  <c:v>26.9</c:v>
                </c:pt>
                <c:pt idx="4094">
                  <c:v>26.9</c:v>
                </c:pt>
                <c:pt idx="4095">
                  <c:v>27</c:v>
                </c:pt>
                <c:pt idx="4096">
                  <c:v>26.9</c:v>
                </c:pt>
                <c:pt idx="4097">
                  <c:v>27</c:v>
                </c:pt>
                <c:pt idx="4098">
                  <c:v>27</c:v>
                </c:pt>
                <c:pt idx="4099">
                  <c:v>26.8</c:v>
                </c:pt>
                <c:pt idx="4100">
                  <c:v>26.9</c:v>
                </c:pt>
                <c:pt idx="4101">
                  <c:v>26.9</c:v>
                </c:pt>
                <c:pt idx="4102">
                  <c:v>26.9</c:v>
                </c:pt>
                <c:pt idx="4103">
                  <c:v>26.9</c:v>
                </c:pt>
                <c:pt idx="4104">
                  <c:v>26.8</c:v>
                </c:pt>
                <c:pt idx="4105">
                  <c:v>26.8</c:v>
                </c:pt>
                <c:pt idx="4106">
                  <c:v>26.8</c:v>
                </c:pt>
                <c:pt idx="4107">
                  <c:v>26.8</c:v>
                </c:pt>
                <c:pt idx="4108">
                  <c:v>26.7</c:v>
                </c:pt>
                <c:pt idx="4109">
                  <c:v>26.8</c:v>
                </c:pt>
                <c:pt idx="4110">
                  <c:v>26.8</c:v>
                </c:pt>
                <c:pt idx="4111">
                  <c:v>26.9</c:v>
                </c:pt>
                <c:pt idx="4112">
                  <c:v>26.9</c:v>
                </c:pt>
                <c:pt idx="4113">
                  <c:v>26.9</c:v>
                </c:pt>
                <c:pt idx="4114">
                  <c:v>26.9</c:v>
                </c:pt>
                <c:pt idx="4115">
                  <c:v>26.9</c:v>
                </c:pt>
                <c:pt idx="4116">
                  <c:v>27</c:v>
                </c:pt>
                <c:pt idx="4117">
                  <c:v>27</c:v>
                </c:pt>
                <c:pt idx="4118">
                  <c:v>27</c:v>
                </c:pt>
                <c:pt idx="4119">
                  <c:v>27.1</c:v>
                </c:pt>
                <c:pt idx="4120">
                  <c:v>27.1</c:v>
                </c:pt>
                <c:pt idx="4121">
                  <c:v>27.2</c:v>
                </c:pt>
                <c:pt idx="4122">
                  <c:v>27.2</c:v>
                </c:pt>
                <c:pt idx="4123">
                  <c:v>27.1</c:v>
                </c:pt>
                <c:pt idx="4124">
                  <c:v>27.1</c:v>
                </c:pt>
                <c:pt idx="4125">
                  <c:v>27</c:v>
                </c:pt>
                <c:pt idx="4126">
                  <c:v>27</c:v>
                </c:pt>
                <c:pt idx="4127">
                  <c:v>27</c:v>
                </c:pt>
                <c:pt idx="4128">
                  <c:v>27</c:v>
                </c:pt>
                <c:pt idx="4129">
                  <c:v>27</c:v>
                </c:pt>
                <c:pt idx="4130">
                  <c:v>26.9</c:v>
                </c:pt>
                <c:pt idx="4131">
                  <c:v>26.8</c:v>
                </c:pt>
                <c:pt idx="4132">
                  <c:v>26.8</c:v>
                </c:pt>
                <c:pt idx="4133">
                  <c:v>26.8</c:v>
                </c:pt>
                <c:pt idx="4134">
                  <c:v>26.8</c:v>
                </c:pt>
                <c:pt idx="4135">
                  <c:v>26.8</c:v>
                </c:pt>
                <c:pt idx="4136">
                  <c:v>26.8</c:v>
                </c:pt>
                <c:pt idx="4137">
                  <c:v>26.8</c:v>
                </c:pt>
                <c:pt idx="4138">
                  <c:v>26.7</c:v>
                </c:pt>
                <c:pt idx="4139">
                  <c:v>26.7</c:v>
                </c:pt>
                <c:pt idx="4140">
                  <c:v>26.7</c:v>
                </c:pt>
                <c:pt idx="4141">
                  <c:v>26.6</c:v>
                </c:pt>
                <c:pt idx="4142">
                  <c:v>26.6</c:v>
                </c:pt>
                <c:pt idx="4143">
                  <c:v>26.6</c:v>
                </c:pt>
                <c:pt idx="4144">
                  <c:v>26.6</c:v>
                </c:pt>
                <c:pt idx="4145">
                  <c:v>26.6</c:v>
                </c:pt>
                <c:pt idx="4146">
                  <c:v>26.6</c:v>
                </c:pt>
                <c:pt idx="4147">
                  <c:v>26.6</c:v>
                </c:pt>
                <c:pt idx="4148">
                  <c:v>26.6</c:v>
                </c:pt>
                <c:pt idx="4149">
                  <c:v>26.5</c:v>
                </c:pt>
                <c:pt idx="4150">
                  <c:v>26.5</c:v>
                </c:pt>
                <c:pt idx="4151">
                  <c:v>26.4</c:v>
                </c:pt>
                <c:pt idx="4152">
                  <c:v>26.4</c:v>
                </c:pt>
                <c:pt idx="4153">
                  <c:v>26.4</c:v>
                </c:pt>
                <c:pt idx="4154">
                  <c:v>26.4</c:v>
                </c:pt>
                <c:pt idx="4155">
                  <c:v>26.4</c:v>
                </c:pt>
                <c:pt idx="4156">
                  <c:v>26.4</c:v>
                </c:pt>
                <c:pt idx="4157">
                  <c:v>26.4</c:v>
                </c:pt>
                <c:pt idx="4158">
                  <c:v>26.4</c:v>
                </c:pt>
                <c:pt idx="4159">
                  <c:v>26.3</c:v>
                </c:pt>
                <c:pt idx="4160">
                  <c:v>26.2</c:v>
                </c:pt>
                <c:pt idx="4161">
                  <c:v>26.3</c:v>
                </c:pt>
                <c:pt idx="4162">
                  <c:v>26.3</c:v>
                </c:pt>
                <c:pt idx="4163">
                  <c:v>26.3</c:v>
                </c:pt>
                <c:pt idx="4164">
                  <c:v>26.3</c:v>
                </c:pt>
                <c:pt idx="4165">
                  <c:v>26.2</c:v>
                </c:pt>
                <c:pt idx="4166">
                  <c:v>26.2</c:v>
                </c:pt>
                <c:pt idx="4167">
                  <c:v>26.2</c:v>
                </c:pt>
                <c:pt idx="4168">
                  <c:v>26.1</c:v>
                </c:pt>
                <c:pt idx="4169">
                  <c:v>26</c:v>
                </c:pt>
                <c:pt idx="4170">
                  <c:v>26</c:v>
                </c:pt>
                <c:pt idx="4171">
                  <c:v>26</c:v>
                </c:pt>
                <c:pt idx="4172">
                  <c:v>26</c:v>
                </c:pt>
                <c:pt idx="4173">
                  <c:v>26</c:v>
                </c:pt>
                <c:pt idx="4174">
                  <c:v>25.9</c:v>
                </c:pt>
                <c:pt idx="4175">
                  <c:v>25.9</c:v>
                </c:pt>
                <c:pt idx="4176">
                  <c:v>25.8</c:v>
                </c:pt>
                <c:pt idx="4177">
                  <c:v>25.9</c:v>
                </c:pt>
                <c:pt idx="4178">
                  <c:v>25.8</c:v>
                </c:pt>
                <c:pt idx="4179">
                  <c:v>25.9</c:v>
                </c:pt>
                <c:pt idx="4180">
                  <c:v>25.6</c:v>
                </c:pt>
                <c:pt idx="4181">
                  <c:v>25.7</c:v>
                </c:pt>
                <c:pt idx="4182">
                  <c:v>25.7</c:v>
                </c:pt>
                <c:pt idx="4183">
                  <c:v>25.8</c:v>
                </c:pt>
                <c:pt idx="4184">
                  <c:v>25.7</c:v>
                </c:pt>
                <c:pt idx="4185">
                  <c:v>25.7</c:v>
                </c:pt>
                <c:pt idx="4186">
                  <c:v>25.7</c:v>
                </c:pt>
                <c:pt idx="4187">
                  <c:v>25.7</c:v>
                </c:pt>
                <c:pt idx="4188">
                  <c:v>25.6</c:v>
                </c:pt>
                <c:pt idx="4189">
                  <c:v>25.7</c:v>
                </c:pt>
                <c:pt idx="4190">
                  <c:v>25.7</c:v>
                </c:pt>
                <c:pt idx="4191">
                  <c:v>25.6</c:v>
                </c:pt>
                <c:pt idx="4192">
                  <c:v>25.5</c:v>
                </c:pt>
                <c:pt idx="4193">
                  <c:v>25.5</c:v>
                </c:pt>
                <c:pt idx="4194">
                  <c:v>25.6</c:v>
                </c:pt>
                <c:pt idx="4195">
                  <c:v>25.7</c:v>
                </c:pt>
                <c:pt idx="4196">
                  <c:v>25.7</c:v>
                </c:pt>
                <c:pt idx="4197">
                  <c:v>25.7</c:v>
                </c:pt>
                <c:pt idx="4198">
                  <c:v>25.6</c:v>
                </c:pt>
                <c:pt idx="4199">
                  <c:v>25.6</c:v>
                </c:pt>
                <c:pt idx="4200">
                  <c:v>25.7</c:v>
                </c:pt>
                <c:pt idx="4201">
                  <c:v>25.6</c:v>
                </c:pt>
                <c:pt idx="4202">
                  <c:v>25.7</c:v>
                </c:pt>
                <c:pt idx="4203">
                  <c:v>25.7</c:v>
                </c:pt>
                <c:pt idx="4204">
                  <c:v>25.7</c:v>
                </c:pt>
                <c:pt idx="4205">
                  <c:v>25.8</c:v>
                </c:pt>
                <c:pt idx="4206">
                  <c:v>25.7</c:v>
                </c:pt>
                <c:pt idx="4207">
                  <c:v>25.8</c:v>
                </c:pt>
                <c:pt idx="4208">
                  <c:v>25.8</c:v>
                </c:pt>
                <c:pt idx="4209">
                  <c:v>25.7</c:v>
                </c:pt>
                <c:pt idx="4210">
                  <c:v>25.7</c:v>
                </c:pt>
                <c:pt idx="4211">
                  <c:v>25.7</c:v>
                </c:pt>
                <c:pt idx="4212">
                  <c:v>25.7</c:v>
                </c:pt>
                <c:pt idx="4213">
                  <c:v>25.7</c:v>
                </c:pt>
                <c:pt idx="4214">
                  <c:v>25.7</c:v>
                </c:pt>
                <c:pt idx="4215">
                  <c:v>25.7</c:v>
                </c:pt>
                <c:pt idx="4216">
                  <c:v>25.7</c:v>
                </c:pt>
                <c:pt idx="4217">
                  <c:v>25.8</c:v>
                </c:pt>
                <c:pt idx="4218">
                  <c:v>25.8</c:v>
                </c:pt>
                <c:pt idx="4219">
                  <c:v>25.8</c:v>
                </c:pt>
                <c:pt idx="4220">
                  <c:v>25.9</c:v>
                </c:pt>
                <c:pt idx="4221">
                  <c:v>25.8</c:v>
                </c:pt>
                <c:pt idx="4222">
                  <c:v>25.8</c:v>
                </c:pt>
                <c:pt idx="4223">
                  <c:v>25.9</c:v>
                </c:pt>
                <c:pt idx="4224">
                  <c:v>25.8</c:v>
                </c:pt>
                <c:pt idx="4225">
                  <c:v>25.9</c:v>
                </c:pt>
                <c:pt idx="4226">
                  <c:v>25.8</c:v>
                </c:pt>
                <c:pt idx="4227">
                  <c:v>25.9</c:v>
                </c:pt>
                <c:pt idx="4228">
                  <c:v>25.9</c:v>
                </c:pt>
                <c:pt idx="4229">
                  <c:v>26</c:v>
                </c:pt>
                <c:pt idx="4230">
                  <c:v>25.9</c:v>
                </c:pt>
                <c:pt idx="4231">
                  <c:v>26.1</c:v>
                </c:pt>
                <c:pt idx="4232">
                  <c:v>26.1</c:v>
                </c:pt>
                <c:pt idx="4233">
                  <c:v>26</c:v>
                </c:pt>
                <c:pt idx="4234">
                  <c:v>26</c:v>
                </c:pt>
                <c:pt idx="4235">
                  <c:v>26.1</c:v>
                </c:pt>
                <c:pt idx="4236">
                  <c:v>26.1</c:v>
                </c:pt>
                <c:pt idx="4237">
                  <c:v>26.2</c:v>
                </c:pt>
                <c:pt idx="4238">
                  <c:v>26.4</c:v>
                </c:pt>
                <c:pt idx="4239">
                  <c:v>26.4</c:v>
                </c:pt>
                <c:pt idx="4240">
                  <c:v>26.4</c:v>
                </c:pt>
                <c:pt idx="4241">
                  <c:v>26.7</c:v>
                </c:pt>
                <c:pt idx="4242">
                  <c:v>26.6</c:v>
                </c:pt>
                <c:pt idx="4243">
                  <c:v>26.5</c:v>
                </c:pt>
                <c:pt idx="4244">
                  <c:v>26.7</c:v>
                </c:pt>
                <c:pt idx="4245">
                  <c:v>26.6</c:v>
                </c:pt>
                <c:pt idx="4246">
                  <c:v>26.6</c:v>
                </c:pt>
                <c:pt idx="4247">
                  <c:v>26.6</c:v>
                </c:pt>
                <c:pt idx="4248">
                  <c:v>26.6</c:v>
                </c:pt>
                <c:pt idx="4249">
                  <c:v>26.5</c:v>
                </c:pt>
                <c:pt idx="4250">
                  <c:v>26.7</c:v>
                </c:pt>
                <c:pt idx="4251">
                  <c:v>26.5</c:v>
                </c:pt>
                <c:pt idx="4252">
                  <c:v>26.4</c:v>
                </c:pt>
                <c:pt idx="4253">
                  <c:v>26.5</c:v>
                </c:pt>
                <c:pt idx="4254">
                  <c:v>26.6</c:v>
                </c:pt>
                <c:pt idx="4255">
                  <c:v>26.6</c:v>
                </c:pt>
                <c:pt idx="4256">
                  <c:v>26.7</c:v>
                </c:pt>
                <c:pt idx="4257">
                  <c:v>26.6</c:v>
                </c:pt>
                <c:pt idx="4258">
                  <c:v>26.6</c:v>
                </c:pt>
                <c:pt idx="4259">
                  <c:v>26.7</c:v>
                </c:pt>
                <c:pt idx="4260">
                  <c:v>26.6</c:v>
                </c:pt>
                <c:pt idx="4261">
                  <c:v>26.7</c:v>
                </c:pt>
                <c:pt idx="4262">
                  <c:v>26.8</c:v>
                </c:pt>
                <c:pt idx="4263">
                  <c:v>26.8</c:v>
                </c:pt>
                <c:pt idx="4264">
                  <c:v>26.8</c:v>
                </c:pt>
                <c:pt idx="4265">
                  <c:v>26.8</c:v>
                </c:pt>
                <c:pt idx="4266">
                  <c:v>26.6</c:v>
                </c:pt>
                <c:pt idx="4267">
                  <c:v>26.7</c:v>
                </c:pt>
                <c:pt idx="4268">
                  <c:v>26.8</c:v>
                </c:pt>
                <c:pt idx="4269">
                  <c:v>26.7</c:v>
                </c:pt>
                <c:pt idx="4270">
                  <c:v>26.6</c:v>
                </c:pt>
                <c:pt idx="4271">
                  <c:v>26.6</c:v>
                </c:pt>
                <c:pt idx="4272">
                  <c:v>26.5</c:v>
                </c:pt>
                <c:pt idx="4273">
                  <c:v>26.5</c:v>
                </c:pt>
                <c:pt idx="4274">
                  <c:v>26.4</c:v>
                </c:pt>
                <c:pt idx="4275">
                  <c:v>26.5</c:v>
                </c:pt>
                <c:pt idx="4276">
                  <c:v>26.4</c:v>
                </c:pt>
                <c:pt idx="4277">
                  <c:v>26.3</c:v>
                </c:pt>
                <c:pt idx="4278">
                  <c:v>26.4</c:v>
                </c:pt>
                <c:pt idx="4279">
                  <c:v>26.4</c:v>
                </c:pt>
                <c:pt idx="4280">
                  <c:v>26.5</c:v>
                </c:pt>
                <c:pt idx="4281">
                  <c:v>26.4</c:v>
                </c:pt>
                <c:pt idx="4282">
                  <c:v>26.4</c:v>
                </c:pt>
                <c:pt idx="4283">
                  <c:v>26.4</c:v>
                </c:pt>
                <c:pt idx="4284">
                  <c:v>26.4</c:v>
                </c:pt>
                <c:pt idx="4285">
                  <c:v>26.3</c:v>
                </c:pt>
                <c:pt idx="4286">
                  <c:v>26.3</c:v>
                </c:pt>
                <c:pt idx="4287">
                  <c:v>26.3</c:v>
                </c:pt>
                <c:pt idx="4288">
                  <c:v>26.3</c:v>
                </c:pt>
                <c:pt idx="4289">
                  <c:v>26.3</c:v>
                </c:pt>
                <c:pt idx="4290">
                  <c:v>26.2</c:v>
                </c:pt>
                <c:pt idx="4291">
                  <c:v>26.3</c:v>
                </c:pt>
                <c:pt idx="4292">
                  <c:v>26.2</c:v>
                </c:pt>
                <c:pt idx="4293">
                  <c:v>26.3</c:v>
                </c:pt>
                <c:pt idx="4294">
                  <c:v>26.2</c:v>
                </c:pt>
                <c:pt idx="4295">
                  <c:v>26.2</c:v>
                </c:pt>
                <c:pt idx="4296">
                  <c:v>26.2</c:v>
                </c:pt>
                <c:pt idx="4297">
                  <c:v>26.2</c:v>
                </c:pt>
                <c:pt idx="4298">
                  <c:v>26.2</c:v>
                </c:pt>
                <c:pt idx="4299">
                  <c:v>26.2</c:v>
                </c:pt>
                <c:pt idx="4300">
                  <c:v>26.2</c:v>
                </c:pt>
                <c:pt idx="4301">
                  <c:v>26.2</c:v>
                </c:pt>
                <c:pt idx="4302">
                  <c:v>26.2</c:v>
                </c:pt>
                <c:pt idx="4303">
                  <c:v>26.2</c:v>
                </c:pt>
                <c:pt idx="4304">
                  <c:v>26.3</c:v>
                </c:pt>
                <c:pt idx="4305">
                  <c:v>26.3</c:v>
                </c:pt>
                <c:pt idx="4306">
                  <c:v>26.2</c:v>
                </c:pt>
                <c:pt idx="4307">
                  <c:v>26.2</c:v>
                </c:pt>
                <c:pt idx="4308">
                  <c:v>26.2</c:v>
                </c:pt>
                <c:pt idx="4309">
                  <c:v>26.1</c:v>
                </c:pt>
                <c:pt idx="4310">
                  <c:v>26.1</c:v>
                </c:pt>
                <c:pt idx="4311">
                  <c:v>26.1</c:v>
                </c:pt>
                <c:pt idx="4312">
                  <c:v>26.1</c:v>
                </c:pt>
                <c:pt idx="4313">
                  <c:v>26</c:v>
                </c:pt>
                <c:pt idx="4314">
                  <c:v>26</c:v>
                </c:pt>
                <c:pt idx="4315">
                  <c:v>26</c:v>
                </c:pt>
                <c:pt idx="4316">
                  <c:v>26</c:v>
                </c:pt>
                <c:pt idx="4317">
                  <c:v>26</c:v>
                </c:pt>
                <c:pt idx="4318">
                  <c:v>26.1</c:v>
                </c:pt>
                <c:pt idx="4319">
                  <c:v>26.1</c:v>
                </c:pt>
                <c:pt idx="4320">
                  <c:v>26.1</c:v>
                </c:pt>
                <c:pt idx="4321">
                  <c:v>26.1</c:v>
                </c:pt>
                <c:pt idx="4322">
                  <c:v>25.8</c:v>
                </c:pt>
                <c:pt idx="4323">
                  <c:v>25.8</c:v>
                </c:pt>
                <c:pt idx="4324">
                  <c:v>25.8</c:v>
                </c:pt>
                <c:pt idx="4325">
                  <c:v>25.8</c:v>
                </c:pt>
                <c:pt idx="4326">
                  <c:v>25.8</c:v>
                </c:pt>
                <c:pt idx="4327">
                  <c:v>25.9</c:v>
                </c:pt>
                <c:pt idx="4328">
                  <c:v>25.7</c:v>
                </c:pt>
                <c:pt idx="4329">
                  <c:v>25.3</c:v>
                </c:pt>
                <c:pt idx="4330">
                  <c:v>25.3</c:v>
                </c:pt>
                <c:pt idx="4331">
                  <c:v>25.3</c:v>
                </c:pt>
                <c:pt idx="4332">
                  <c:v>25.3</c:v>
                </c:pt>
                <c:pt idx="4333">
                  <c:v>25.4</c:v>
                </c:pt>
                <c:pt idx="4334">
                  <c:v>25.2</c:v>
                </c:pt>
                <c:pt idx="4335">
                  <c:v>25.2</c:v>
                </c:pt>
                <c:pt idx="4336">
                  <c:v>25.2</c:v>
                </c:pt>
                <c:pt idx="4337">
                  <c:v>25.3</c:v>
                </c:pt>
                <c:pt idx="4338">
                  <c:v>25.3</c:v>
                </c:pt>
                <c:pt idx="4339">
                  <c:v>25.4</c:v>
                </c:pt>
                <c:pt idx="4340">
                  <c:v>25.5</c:v>
                </c:pt>
                <c:pt idx="4341">
                  <c:v>25.4</c:v>
                </c:pt>
                <c:pt idx="4342">
                  <c:v>25.5</c:v>
                </c:pt>
                <c:pt idx="4343">
                  <c:v>25.4</c:v>
                </c:pt>
                <c:pt idx="4344">
                  <c:v>25.4</c:v>
                </c:pt>
                <c:pt idx="4345">
                  <c:v>25.5</c:v>
                </c:pt>
                <c:pt idx="4346">
                  <c:v>25.4</c:v>
                </c:pt>
                <c:pt idx="4347">
                  <c:v>25.3</c:v>
                </c:pt>
                <c:pt idx="4348">
                  <c:v>25.4</c:v>
                </c:pt>
                <c:pt idx="4349">
                  <c:v>25.3</c:v>
                </c:pt>
                <c:pt idx="4350">
                  <c:v>25.3</c:v>
                </c:pt>
                <c:pt idx="4351">
                  <c:v>25.3</c:v>
                </c:pt>
                <c:pt idx="4352">
                  <c:v>25.3</c:v>
                </c:pt>
                <c:pt idx="4353">
                  <c:v>25.3</c:v>
                </c:pt>
                <c:pt idx="4354">
                  <c:v>25.3</c:v>
                </c:pt>
                <c:pt idx="4355">
                  <c:v>25.2</c:v>
                </c:pt>
                <c:pt idx="4356">
                  <c:v>25.3</c:v>
                </c:pt>
                <c:pt idx="4357">
                  <c:v>25.2</c:v>
                </c:pt>
                <c:pt idx="4358">
                  <c:v>25.1</c:v>
                </c:pt>
                <c:pt idx="4359">
                  <c:v>25.1</c:v>
                </c:pt>
                <c:pt idx="4360">
                  <c:v>25.1</c:v>
                </c:pt>
                <c:pt idx="4361">
                  <c:v>25.1</c:v>
                </c:pt>
                <c:pt idx="4362">
                  <c:v>25.3</c:v>
                </c:pt>
                <c:pt idx="4363">
                  <c:v>25.4</c:v>
                </c:pt>
                <c:pt idx="4364">
                  <c:v>25.4</c:v>
                </c:pt>
                <c:pt idx="4365">
                  <c:v>25.4</c:v>
                </c:pt>
                <c:pt idx="4366">
                  <c:v>25.3</c:v>
                </c:pt>
                <c:pt idx="4367">
                  <c:v>25.3</c:v>
                </c:pt>
                <c:pt idx="4368">
                  <c:v>25.7</c:v>
                </c:pt>
                <c:pt idx="4369">
                  <c:v>25.8</c:v>
                </c:pt>
                <c:pt idx="4370">
                  <c:v>25.9</c:v>
                </c:pt>
                <c:pt idx="4371">
                  <c:v>25.8</c:v>
                </c:pt>
                <c:pt idx="4372">
                  <c:v>25.9</c:v>
                </c:pt>
                <c:pt idx="4373">
                  <c:v>26.1</c:v>
                </c:pt>
                <c:pt idx="4374">
                  <c:v>25.9</c:v>
                </c:pt>
                <c:pt idx="4375">
                  <c:v>26.3</c:v>
                </c:pt>
                <c:pt idx="4376">
                  <c:v>26.2</c:v>
                </c:pt>
                <c:pt idx="4377">
                  <c:v>26.4</c:v>
                </c:pt>
                <c:pt idx="4378">
                  <c:v>25.8</c:v>
                </c:pt>
                <c:pt idx="4379">
                  <c:v>25.8</c:v>
                </c:pt>
                <c:pt idx="4380">
                  <c:v>25.8</c:v>
                </c:pt>
                <c:pt idx="4381">
                  <c:v>25.5</c:v>
                </c:pt>
                <c:pt idx="4382">
                  <c:v>25.6</c:v>
                </c:pt>
                <c:pt idx="4383">
                  <c:v>25.7</c:v>
                </c:pt>
                <c:pt idx="4384">
                  <c:v>26.1</c:v>
                </c:pt>
                <c:pt idx="4385">
                  <c:v>26.4</c:v>
                </c:pt>
                <c:pt idx="4386">
                  <c:v>26.3</c:v>
                </c:pt>
                <c:pt idx="4387">
                  <c:v>26.1</c:v>
                </c:pt>
                <c:pt idx="4388">
                  <c:v>26.2</c:v>
                </c:pt>
                <c:pt idx="4389">
                  <c:v>26.4</c:v>
                </c:pt>
                <c:pt idx="4390">
                  <c:v>26.3</c:v>
                </c:pt>
                <c:pt idx="4391">
                  <c:v>26.4</c:v>
                </c:pt>
                <c:pt idx="4392">
                  <c:v>25.9</c:v>
                </c:pt>
                <c:pt idx="4393">
                  <c:v>26.2</c:v>
                </c:pt>
                <c:pt idx="4394">
                  <c:v>27</c:v>
                </c:pt>
                <c:pt idx="4395">
                  <c:v>26.6</c:v>
                </c:pt>
                <c:pt idx="4396">
                  <c:v>26.2</c:v>
                </c:pt>
                <c:pt idx="4397">
                  <c:v>26.4</c:v>
                </c:pt>
                <c:pt idx="4398">
                  <c:v>26.5</c:v>
                </c:pt>
                <c:pt idx="4399">
                  <c:v>26.3</c:v>
                </c:pt>
                <c:pt idx="4400">
                  <c:v>26.5</c:v>
                </c:pt>
                <c:pt idx="4401">
                  <c:v>26.4</c:v>
                </c:pt>
                <c:pt idx="4402">
                  <c:v>26.5</c:v>
                </c:pt>
                <c:pt idx="4403">
                  <c:v>26.2</c:v>
                </c:pt>
                <c:pt idx="4404">
                  <c:v>26.3</c:v>
                </c:pt>
                <c:pt idx="4405">
                  <c:v>26.1</c:v>
                </c:pt>
                <c:pt idx="4406">
                  <c:v>26.1</c:v>
                </c:pt>
                <c:pt idx="4407">
                  <c:v>26</c:v>
                </c:pt>
                <c:pt idx="4408">
                  <c:v>26.1</c:v>
                </c:pt>
                <c:pt idx="4409">
                  <c:v>26.2</c:v>
                </c:pt>
                <c:pt idx="4410">
                  <c:v>25.9</c:v>
                </c:pt>
                <c:pt idx="4411">
                  <c:v>25.7</c:v>
                </c:pt>
                <c:pt idx="4412">
                  <c:v>25.7</c:v>
                </c:pt>
                <c:pt idx="4413">
                  <c:v>25.7</c:v>
                </c:pt>
                <c:pt idx="4414">
                  <c:v>25.5</c:v>
                </c:pt>
                <c:pt idx="4415">
                  <c:v>25</c:v>
                </c:pt>
                <c:pt idx="4416">
                  <c:v>24.9</c:v>
                </c:pt>
                <c:pt idx="4417">
                  <c:v>24.5</c:v>
                </c:pt>
                <c:pt idx="4418">
                  <c:v>24.4</c:v>
                </c:pt>
                <c:pt idx="4419">
                  <c:v>24.9</c:v>
                </c:pt>
                <c:pt idx="4420">
                  <c:v>25.2</c:v>
                </c:pt>
                <c:pt idx="4421">
                  <c:v>24.8</c:v>
                </c:pt>
                <c:pt idx="4422">
                  <c:v>24.8</c:v>
                </c:pt>
                <c:pt idx="4423">
                  <c:v>25.1</c:v>
                </c:pt>
                <c:pt idx="4424">
                  <c:v>25.2</c:v>
                </c:pt>
                <c:pt idx="4425">
                  <c:v>25.3</c:v>
                </c:pt>
                <c:pt idx="4426">
                  <c:v>25.4</c:v>
                </c:pt>
                <c:pt idx="4427">
                  <c:v>25.3</c:v>
                </c:pt>
                <c:pt idx="4428">
                  <c:v>25.4</c:v>
                </c:pt>
                <c:pt idx="4429">
                  <c:v>25.2</c:v>
                </c:pt>
                <c:pt idx="4430">
                  <c:v>25.2</c:v>
                </c:pt>
                <c:pt idx="4431">
                  <c:v>25.1</c:v>
                </c:pt>
                <c:pt idx="4432">
                  <c:v>25.1</c:v>
                </c:pt>
                <c:pt idx="4433">
                  <c:v>25</c:v>
                </c:pt>
                <c:pt idx="4434">
                  <c:v>24.9</c:v>
                </c:pt>
                <c:pt idx="4435">
                  <c:v>25.1</c:v>
                </c:pt>
                <c:pt idx="4436">
                  <c:v>25.2</c:v>
                </c:pt>
                <c:pt idx="4437">
                  <c:v>25</c:v>
                </c:pt>
                <c:pt idx="4438">
                  <c:v>25.1</c:v>
                </c:pt>
                <c:pt idx="4439">
                  <c:v>25.1</c:v>
                </c:pt>
                <c:pt idx="4440">
                  <c:v>25.1</c:v>
                </c:pt>
                <c:pt idx="4441">
                  <c:v>25</c:v>
                </c:pt>
                <c:pt idx="4442">
                  <c:v>25.1</c:v>
                </c:pt>
                <c:pt idx="4443">
                  <c:v>25</c:v>
                </c:pt>
                <c:pt idx="4444">
                  <c:v>25</c:v>
                </c:pt>
                <c:pt idx="4445">
                  <c:v>24.8</c:v>
                </c:pt>
                <c:pt idx="4446">
                  <c:v>24.4</c:v>
                </c:pt>
                <c:pt idx="4447">
                  <c:v>24</c:v>
                </c:pt>
                <c:pt idx="4448">
                  <c:v>23.8</c:v>
                </c:pt>
                <c:pt idx="4449">
                  <c:v>23.7</c:v>
                </c:pt>
                <c:pt idx="4450">
                  <c:v>23.7</c:v>
                </c:pt>
                <c:pt idx="4451">
                  <c:v>23.6</c:v>
                </c:pt>
                <c:pt idx="4452">
                  <c:v>23.7</c:v>
                </c:pt>
                <c:pt idx="4453">
                  <c:v>23.6</c:v>
                </c:pt>
                <c:pt idx="4454">
                  <c:v>23.6</c:v>
                </c:pt>
                <c:pt idx="4455">
                  <c:v>23.6</c:v>
                </c:pt>
                <c:pt idx="4456">
                  <c:v>23.6</c:v>
                </c:pt>
                <c:pt idx="4457">
                  <c:v>23.6</c:v>
                </c:pt>
                <c:pt idx="4458">
                  <c:v>23.5</c:v>
                </c:pt>
                <c:pt idx="4459">
                  <c:v>23.6</c:v>
                </c:pt>
                <c:pt idx="4460">
                  <c:v>23.6</c:v>
                </c:pt>
                <c:pt idx="4461">
                  <c:v>23.5</c:v>
                </c:pt>
                <c:pt idx="4462">
                  <c:v>23.5</c:v>
                </c:pt>
                <c:pt idx="4463">
                  <c:v>23.4</c:v>
                </c:pt>
                <c:pt idx="4464">
                  <c:v>23.4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1540792"/>
        <c:axId val="58460923"/>
      </c:lineChart>
      <c:catAx>
        <c:axId val="154079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8460923"/>
        <c:crosses val="autoZero"/>
        <c:auto val="1"/>
        <c:lblAlgn val="ctr"/>
        <c:lblOffset val="100"/>
        <c:noMultiLvlLbl val="0"/>
      </c:catAx>
      <c:valAx>
        <c:axId val="58460923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540792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25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8月気温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8月1日0:10:00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23.4</c:v>
                </c:pt>
                <c:pt idx="2">
                  <c:v>23.3</c:v>
                </c:pt>
                <c:pt idx="3">
                  <c:v>23.4</c:v>
                </c:pt>
                <c:pt idx="4">
                  <c:v>23.4</c:v>
                </c:pt>
                <c:pt idx="5">
                  <c:v>23.5</c:v>
                </c:pt>
                <c:pt idx="6">
                  <c:v>23.5</c:v>
                </c:pt>
                <c:pt idx="7">
                  <c:v>23.5</c:v>
                </c:pt>
                <c:pt idx="8">
                  <c:v>23.5</c:v>
                </c:pt>
                <c:pt idx="9">
                  <c:v>23.4</c:v>
                </c:pt>
                <c:pt idx="10">
                  <c:v>23.3</c:v>
                </c:pt>
                <c:pt idx="11">
                  <c:v>23.3</c:v>
                </c:pt>
                <c:pt idx="12">
                  <c:v>23.3</c:v>
                </c:pt>
                <c:pt idx="13">
                  <c:v>23.2</c:v>
                </c:pt>
                <c:pt idx="14">
                  <c:v>23.3</c:v>
                </c:pt>
                <c:pt idx="15">
                  <c:v>23.2</c:v>
                </c:pt>
                <c:pt idx="16">
                  <c:v>23.3</c:v>
                </c:pt>
                <c:pt idx="17">
                  <c:v>23.3</c:v>
                </c:pt>
                <c:pt idx="18">
                  <c:v>23.1</c:v>
                </c:pt>
                <c:pt idx="19">
                  <c:v>23.2</c:v>
                </c:pt>
                <c:pt idx="20">
                  <c:v>23.2</c:v>
                </c:pt>
                <c:pt idx="21">
                  <c:v>23.2</c:v>
                </c:pt>
                <c:pt idx="22">
                  <c:v>23.2</c:v>
                </c:pt>
                <c:pt idx="23">
                  <c:v>23.1</c:v>
                </c:pt>
                <c:pt idx="24">
                  <c:v>23.1</c:v>
                </c:pt>
                <c:pt idx="25">
                  <c:v>23.1</c:v>
                </c:pt>
                <c:pt idx="26">
                  <c:v>23</c:v>
                </c:pt>
                <c:pt idx="27">
                  <c:v>23</c:v>
                </c:pt>
                <c:pt idx="28">
                  <c:v>23</c:v>
                </c:pt>
                <c:pt idx="29">
                  <c:v>23</c:v>
                </c:pt>
                <c:pt idx="30">
                  <c:v>23</c:v>
                </c:pt>
                <c:pt idx="31">
                  <c:v>23</c:v>
                </c:pt>
                <c:pt idx="32">
                  <c:v>23.1</c:v>
                </c:pt>
                <c:pt idx="33">
                  <c:v>23.1</c:v>
                </c:pt>
                <c:pt idx="34">
                  <c:v>23.3</c:v>
                </c:pt>
                <c:pt idx="35">
                  <c:v>23.5</c:v>
                </c:pt>
                <c:pt idx="36">
                  <c:v>24.2</c:v>
                </c:pt>
                <c:pt idx="37">
                  <c:v>24.2</c:v>
                </c:pt>
                <c:pt idx="38">
                  <c:v>24.5</c:v>
                </c:pt>
                <c:pt idx="39">
                  <c:v>24.6</c:v>
                </c:pt>
                <c:pt idx="40">
                  <c:v>24.8</c:v>
                </c:pt>
                <c:pt idx="41">
                  <c:v>24.4</c:v>
                </c:pt>
                <c:pt idx="42">
                  <c:v>25.1</c:v>
                </c:pt>
                <c:pt idx="43">
                  <c:v>24.8</c:v>
                </c:pt>
                <c:pt idx="44">
                  <c:v>24.8</c:v>
                </c:pt>
                <c:pt idx="45">
                  <c:v>24.9</c:v>
                </c:pt>
                <c:pt idx="46">
                  <c:v>24.5</c:v>
                </c:pt>
                <c:pt idx="47">
                  <c:v>24.6</c:v>
                </c:pt>
                <c:pt idx="48">
                  <c:v>24.9</c:v>
                </c:pt>
                <c:pt idx="49">
                  <c:v>24.6</c:v>
                </c:pt>
                <c:pt idx="50">
                  <c:v>24.7</c:v>
                </c:pt>
                <c:pt idx="51">
                  <c:v>24.8</c:v>
                </c:pt>
                <c:pt idx="52">
                  <c:v>25.4</c:v>
                </c:pt>
                <c:pt idx="53">
                  <c:v>25.2</c:v>
                </c:pt>
                <c:pt idx="54">
                  <c:v>25</c:v>
                </c:pt>
                <c:pt idx="55">
                  <c:v>25.5</c:v>
                </c:pt>
                <c:pt idx="56">
                  <c:v>25.4</c:v>
                </c:pt>
                <c:pt idx="57">
                  <c:v>25.8</c:v>
                </c:pt>
                <c:pt idx="58">
                  <c:v>25.9</c:v>
                </c:pt>
                <c:pt idx="59">
                  <c:v>25.8</c:v>
                </c:pt>
                <c:pt idx="60">
                  <c:v>25.6</c:v>
                </c:pt>
                <c:pt idx="61">
                  <c:v>25.8</c:v>
                </c:pt>
                <c:pt idx="62">
                  <c:v>26.1</c:v>
                </c:pt>
                <c:pt idx="63">
                  <c:v>25.8</c:v>
                </c:pt>
                <c:pt idx="64">
                  <c:v>25.8</c:v>
                </c:pt>
                <c:pt idx="65">
                  <c:v>26.1</c:v>
                </c:pt>
                <c:pt idx="66">
                  <c:v>25.7</c:v>
                </c:pt>
                <c:pt idx="67">
                  <c:v>25.8</c:v>
                </c:pt>
                <c:pt idx="68">
                  <c:v>26</c:v>
                </c:pt>
                <c:pt idx="69">
                  <c:v>26</c:v>
                </c:pt>
                <c:pt idx="70">
                  <c:v>25.7</c:v>
                </c:pt>
                <c:pt idx="71">
                  <c:v>25.7</c:v>
                </c:pt>
                <c:pt idx="72">
                  <c:v>26</c:v>
                </c:pt>
                <c:pt idx="73">
                  <c:v>26</c:v>
                </c:pt>
                <c:pt idx="74">
                  <c:v>26.1</c:v>
                </c:pt>
                <c:pt idx="75">
                  <c:v>25.8</c:v>
                </c:pt>
                <c:pt idx="76">
                  <c:v>25.9</c:v>
                </c:pt>
                <c:pt idx="77">
                  <c:v>26.2</c:v>
                </c:pt>
                <c:pt idx="78">
                  <c:v>25.9</c:v>
                </c:pt>
                <c:pt idx="79">
                  <c:v>26</c:v>
                </c:pt>
                <c:pt idx="80">
                  <c:v>26.4</c:v>
                </c:pt>
                <c:pt idx="81">
                  <c:v>26.5</c:v>
                </c:pt>
                <c:pt idx="82">
                  <c:v>26.6</c:v>
                </c:pt>
                <c:pt idx="83">
                  <c:v>26.6</c:v>
                </c:pt>
                <c:pt idx="84">
                  <c:v>26.7</c:v>
                </c:pt>
                <c:pt idx="85">
                  <c:v>26.5</c:v>
                </c:pt>
                <c:pt idx="86">
                  <c:v>27</c:v>
                </c:pt>
                <c:pt idx="87">
                  <c:v>27</c:v>
                </c:pt>
                <c:pt idx="88">
                  <c:v>27.4</c:v>
                </c:pt>
                <c:pt idx="89">
                  <c:v>27.3</c:v>
                </c:pt>
                <c:pt idx="90">
                  <c:v>27.2</c:v>
                </c:pt>
                <c:pt idx="91">
                  <c:v>27.2</c:v>
                </c:pt>
                <c:pt idx="92">
                  <c:v>26.7</c:v>
                </c:pt>
                <c:pt idx="93">
                  <c:v>27</c:v>
                </c:pt>
                <c:pt idx="94">
                  <c:v>27</c:v>
                </c:pt>
                <c:pt idx="95">
                  <c:v>26.8</c:v>
                </c:pt>
                <c:pt idx="96">
                  <c:v>26.9</c:v>
                </c:pt>
                <c:pt idx="97">
                  <c:v>27.1</c:v>
                </c:pt>
                <c:pt idx="98">
                  <c:v>27.1</c:v>
                </c:pt>
                <c:pt idx="99">
                  <c:v>27.1</c:v>
                </c:pt>
                <c:pt idx="100">
                  <c:v>26.8</c:v>
                </c:pt>
                <c:pt idx="101">
                  <c:v>27.4</c:v>
                </c:pt>
                <c:pt idx="102">
                  <c:v>26.8</c:v>
                </c:pt>
                <c:pt idx="103">
                  <c:v>26.8</c:v>
                </c:pt>
                <c:pt idx="104">
                  <c:v>26.8</c:v>
                </c:pt>
                <c:pt idx="105">
                  <c:v>27</c:v>
                </c:pt>
                <c:pt idx="106">
                  <c:v>26.8</c:v>
                </c:pt>
                <c:pt idx="107">
                  <c:v>26.9</c:v>
                </c:pt>
                <c:pt idx="108">
                  <c:v>26.5</c:v>
                </c:pt>
                <c:pt idx="109">
                  <c:v>26.4</c:v>
                </c:pt>
                <c:pt idx="110">
                  <c:v>26.2</c:v>
                </c:pt>
                <c:pt idx="111">
                  <c:v>26.2</c:v>
                </c:pt>
                <c:pt idx="112">
                  <c:v>26.1</c:v>
                </c:pt>
                <c:pt idx="113">
                  <c:v>26</c:v>
                </c:pt>
                <c:pt idx="114">
                  <c:v>25.8</c:v>
                </c:pt>
                <c:pt idx="115">
                  <c:v>25.7</c:v>
                </c:pt>
                <c:pt idx="116">
                  <c:v>25.6</c:v>
                </c:pt>
                <c:pt idx="117">
                  <c:v>25.4</c:v>
                </c:pt>
                <c:pt idx="118">
                  <c:v>25.4</c:v>
                </c:pt>
                <c:pt idx="119">
                  <c:v>25.3</c:v>
                </c:pt>
                <c:pt idx="120">
                  <c:v>24.9</c:v>
                </c:pt>
                <c:pt idx="121">
                  <c:v>24.7</c:v>
                </c:pt>
                <c:pt idx="122">
                  <c:v>24.6</c:v>
                </c:pt>
                <c:pt idx="123">
                  <c:v>24.3</c:v>
                </c:pt>
                <c:pt idx="124">
                  <c:v>24.2</c:v>
                </c:pt>
                <c:pt idx="125">
                  <c:v>24</c:v>
                </c:pt>
                <c:pt idx="126">
                  <c:v>23.9</c:v>
                </c:pt>
                <c:pt idx="127">
                  <c:v>23.9</c:v>
                </c:pt>
                <c:pt idx="128">
                  <c:v>24.1</c:v>
                </c:pt>
                <c:pt idx="129">
                  <c:v>24</c:v>
                </c:pt>
                <c:pt idx="130">
                  <c:v>23.9</c:v>
                </c:pt>
                <c:pt idx="131">
                  <c:v>23.7</c:v>
                </c:pt>
                <c:pt idx="132">
                  <c:v>23.7</c:v>
                </c:pt>
                <c:pt idx="133">
                  <c:v>23.7</c:v>
                </c:pt>
                <c:pt idx="134">
                  <c:v>23.6</c:v>
                </c:pt>
                <c:pt idx="135">
                  <c:v>23.5</c:v>
                </c:pt>
                <c:pt idx="136">
                  <c:v>23.5</c:v>
                </c:pt>
                <c:pt idx="137">
                  <c:v>23.4</c:v>
                </c:pt>
                <c:pt idx="138">
                  <c:v>23.3</c:v>
                </c:pt>
                <c:pt idx="139">
                  <c:v>23.2</c:v>
                </c:pt>
                <c:pt idx="140">
                  <c:v>23.2</c:v>
                </c:pt>
                <c:pt idx="141">
                  <c:v>23.1</c:v>
                </c:pt>
                <c:pt idx="142">
                  <c:v>23.2</c:v>
                </c:pt>
                <c:pt idx="143">
                  <c:v>23.2</c:v>
                </c:pt>
                <c:pt idx="144">
                  <c:v>23.3</c:v>
                </c:pt>
                <c:pt idx="145">
                  <c:v>23.3</c:v>
                </c:pt>
                <c:pt idx="146">
                  <c:v>23.1</c:v>
                </c:pt>
                <c:pt idx="147">
                  <c:v>23.1</c:v>
                </c:pt>
                <c:pt idx="148">
                  <c:v>23</c:v>
                </c:pt>
                <c:pt idx="149">
                  <c:v>23.1</c:v>
                </c:pt>
                <c:pt idx="150">
                  <c:v>23.1</c:v>
                </c:pt>
                <c:pt idx="151">
                  <c:v>23</c:v>
                </c:pt>
                <c:pt idx="152">
                  <c:v>22.9</c:v>
                </c:pt>
                <c:pt idx="153">
                  <c:v>22.9</c:v>
                </c:pt>
                <c:pt idx="154">
                  <c:v>22.9</c:v>
                </c:pt>
                <c:pt idx="155">
                  <c:v>22.9</c:v>
                </c:pt>
                <c:pt idx="156">
                  <c:v>22.9</c:v>
                </c:pt>
                <c:pt idx="157">
                  <c:v>22.8</c:v>
                </c:pt>
                <c:pt idx="158">
                  <c:v>22.9</c:v>
                </c:pt>
                <c:pt idx="159">
                  <c:v>22.9</c:v>
                </c:pt>
                <c:pt idx="160">
                  <c:v>22.8</c:v>
                </c:pt>
                <c:pt idx="161">
                  <c:v>22.8</c:v>
                </c:pt>
                <c:pt idx="162">
                  <c:v>22.8</c:v>
                </c:pt>
                <c:pt idx="163">
                  <c:v>22.8</c:v>
                </c:pt>
                <c:pt idx="164">
                  <c:v>22.6</c:v>
                </c:pt>
                <c:pt idx="165">
                  <c:v>22.6</c:v>
                </c:pt>
                <c:pt idx="166">
                  <c:v>22.4</c:v>
                </c:pt>
                <c:pt idx="167">
                  <c:v>22.2</c:v>
                </c:pt>
                <c:pt idx="168">
                  <c:v>22.2</c:v>
                </c:pt>
                <c:pt idx="169">
                  <c:v>22.3</c:v>
                </c:pt>
                <c:pt idx="170">
                  <c:v>22.3</c:v>
                </c:pt>
                <c:pt idx="171">
                  <c:v>22.4</c:v>
                </c:pt>
                <c:pt idx="172">
                  <c:v>22.4</c:v>
                </c:pt>
                <c:pt idx="173">
                  <c:v>22.4</c:v>
                </c:pt>
                <c:pt idx="174">
                  <c:v>22.4</c:v>
                </c:pt>
                <c:pt idx="175">
                  <c:v>22.2</c:v>
                </c:pt>
                <c:pt idx="176">
                  <c:v>22.1</c:v>
                </c:pt>
                <c:pt idx="177">
                  <c:v>22.5</c:v>
                </c:pt>
                <c:pt idx="178">
                  <c:v>22.8</c:v>
                </c:pt>
                <c:pt idx="179">
                  <c:v>23.3</c:v>
                </c:pt>
                <c:pt idx="180">
                  <c:v>23.7</c:v>
                </c:pt>
                <c:pt idx="181">
                  <c:v>24.2</c:v>
                </c:pt>
                <c:pt idx="182">
                  <c:v>25</c:v>
                </c:pt>
                <c:pt idx="183">
                  <c:v>24.9</c:v>
                </c:pt>
                <c:pt idx="184">
                  <c:v>25.6</c:v>
                </c:pt>
                <c:pt idx="185">
                  <c:v>26</c:v>
                </c:pt>
                <c:pt idx="186">
                  <c:v>25.8</c:v>
                </c:pt>
                <c:pt idx="187">
                  <c:v>25.9</c:v>
                </c:pt>
                <c:pt idx="188">
                  <c:v>26.1</c:v>
                </c:pt>
                <c:pt idx="189">
                  <c:v>26.5</c:v>
                </c:pt>
                <c:pt idx="190">
                  <c:v>26.8</c:v>
                </c:pt>
                <c:pt idx="191">
                  <c:v>26.9</c:v>
                </c:pt>
                <c:pt idx="192">
                  <c:v>26.7</c:v>
                </c:pt>
                <c:pt idx="193">
                  <c:v>26.9</c:v>
                </c:pt>
                <c:pt idx="194">
                  <c:v>26.6</c:v>
                </c:pt>
                <c:pt idx="195">
                  <c:v>26.7</c:v>
                </c:pt>
                <c:pt idx="196">
                  <c:v>27.2</c:v>
                </c:pt>
                <c:pt idx="197">
                  <c:v>27.1</c:v>
                </c:pt>
                <c:pt idx="198">
                  <c:v>26.7</c:v>
                </c:pt>
                <c:pt idx="199">
                  <c:v>27</c:v>
                </c:pt>
                <c:pt idx="200">
                  <c:v>27.6</c:v>
                </c:pt>
                <c:pt idx="201">
                  <c:v>28.2</c:v>
                </c:pt>
                <c:pt idx="202">
                  <c:v>28.8</c:v>
                </c:pt>
                <c:pt idx="203">
                  <c:v>28.2</c:v>
                </c:pt>
                <c:pt idx="204">
                  <c:v>28.6</c:v>
                </c:pt>
                <c:pt idx="205">
                  <c:v>28.4</c:v>
                </c:pt>
                <c:pt idx="206">
                  <c:v>28.5</c:v>
                </c:pt>
                <c:pt idx="207">
                  <c:v>29</c:v>
                </c:pt>
                <c:pt idx="208">
                  <c:v>28.4</c:v>
                </c:pt>
                <c:pt idx="209">
                  <c:v>28.3</c:v>
                </c:pt>
                <c:pt idx="210">
                  <c:v>29</c:v>
                </c:pt>
                <c:pt idx="211">
                  <c:v>28.4</c:v>
                </c:pt>
                <c:pt idx="212">
                  <c:v>28.3</c:v>
                </c:pt>
                <c:pt idx="213">
                  <c:v>28.3</c:v>
                </c:pt>
                <c:pt idx="214">
                  <c:v>28.2</c:v>
                </c:pt>
                <c:pt idx="215">
                  <c:v>28.2</c:v>
                </c:pt>
                <c:pt idx="216">
                  <c:v>28.3</c:v>
                </c:pt>
                <c:pt idx="217">
                  <c:v>28</c:v>
                </c:pt>
                <c:pt idx="218">
                  <c:v>28.2</c:v>
                </c:pt>
                <c:pt idx="219">
                  <c:v>28.4</c:v>
                </c:pt>
                <c:pt idx="220">
                  <c:v>27.9</c:v>
                </c:pt>
                <c:pt idx="221">
                  <c:v>28.3</c:v>
                </c:pt>
                <c:pt idx="222">
                  <c:v>28.7</c:v>
                </c:pt>
                <c:pt idx="223">
                  <c:v>28.3</c:v>
                </c:pt>
                <c:pt idx="224">
                  <c:v>28.1</c:v>
                </c:pt>
                <c:pt idx="225">
                  <c:v>28.6</c:v>
                </c:pt>
                <c:pt idx="226">
                  <c:v>28.7</c:v>
                </c:pt>
                <c:pt idx="227">
                  <c:v>28.5</c:v>
                </c:pt>
                <c:pt idx="228">
                  <c:v>28.5</c:v>
                </c:pt>
                <c:pt idx="229">
                  <c:v>28.8</c:v>
                </c:pt>
                <c:pt idx="230">
                  <c:v>28.7</c:v>
                </c:pt>
                <c:pt idx="231">
                  <c:v>28.7</c:v>
                </c:pt>
                <c:pt idx="232">
                  <c:v>28.6</c:v>
                </c:pt>
                <c:pt idx="233">
                  <c:v>28.8</c:v>
                </c:pt>
                <c:pt idx="234">
                  <c:v>28.9</c:v>
                </c:pt>
                <c:pt idx="235">
                  <c:v>29</c:v>
                </c:pt>
                <c:pt idx="236">
                  <c:v>28.5</c:v>
                </c:pt>
                <c:pt idx="237">
                  <c:v>29.3</c:v>
                </c:pt>
                <c:pt idx="238">
                  <c:v>28.8</c:v>
                </c:pt>
                <c:pt idx="239">
                  <c:v>28.8</c:v>
                </c:pt>
                <c:pt idx="240">
                  <c:v>28.4</c:v>
                </c:pt>
                <c:pt idx="241">
                  <c:v>29.3</c:v>
                </c:pt>
                <c:pt idx="242">
                  <c:v>28.7</c:v>
                </c:pt>
                <c:pt idx="243">
                  <c:v>29.2</c:v>
                </c:pt>
                <c:pt idx="244">
                  <c:v>28.6</c:v>
                </c:pt>
                <c:pt idx="245">
                  <c:v>28.7</c:v>
                </c:pt>
                <c:pt idx="246">
                  <c:v>29.2</c:v>
                </c:pt>
                <c:pt idx="247">
                  <c:v>29.3</c:v>
                </c:pt>
                <c:pt idx="248">
                  <c:v>28.4</c:v>
                </c:pt>
                <c:pt idx="249">
                  <c:v>28.7</c:v>
                </c:pt>
                <c:pt idx="250">
                  <c:v>28.5</c:v>
                </c:pt>
                <c:pt idx="251">
                  <c:v>28.3</c:v>
                </c:pt>
                <c:pt idx="252">
                  <c:v>28.3</c:v>
                </c:pt>
                <c:pt idx="253">
                  <c:v>28.2</c:v>
                </c:pt>
                <c:pt idx="254">
                  <c:v>28.3</c:v>
                </c:pt>
                <c:pt idx="255">
                  <c:v>27.9</c:v>
                </c:pt>
                <c:pt idx="256">
                  <c:v>27.7</c:v>
                </c:pt>
                <c:pt idx="257">
                  <c:v>27.8</c:v>
                </c:pt>
                <c:pt idx="258">
                  <c:v>27.2</c:v>
                </c:pt>
                <c:pt idx="259">
                  <c:v>27.2</c:v>
                </c:pt>
                <c:pt idx="260">
                  <c:v>27.2</c:v>
                </c:pt>
                <c:pt idx="261">
                  <c:v>27.2</c:v>
                </c:pt>
                <c:pt idx="262">
                  <c:v>27.1</c:v>
                </c:pt>
                <c:pt idx="263">
                  <c:v>26.7</c:v>
                </c:pt>
                <c:pt idx="264">
                  <c:v>26.3</c:v>
                </c:pt>
                <c:pt idx="265">
                  <c:v>26.3</c:v>
                </c:pt>
                <c:pt idx="266">
                  <c:v>26.2</c:v>
                </c:pt>
                <c:pt idx="267">
                  <c:v>26</c:v>
                </c:pt>
                <c:pt idx="268">
                  <c:v>26</c:v>
                </c:pt>
                <c:pt idx="269">
                  <c:v>26</c:v>
                </c:pt>
                <c:pt idx="270">
                  <c:v>25.8</c:v>
                </c:pt>
                <c:pt idx="271">
                  <c:v>25.7</c:v>
                </c:pt>
                <c:pt idx="272">
                  <c:v>25.7</c:v>
                </c:pt>
                <c:pt idx="273">
                  <c:v>25.7</c:v>
                </c:pt>
                <c:pt idx="274">
                  <c:v>25.4</c:v>
                </c:pt>
                <c:pt idx="275">
                  <c:v>25.4</c:v>
                </c:pt>
                <c:pt idx="276">
                  <c:v>25.4</c:v>
                </c:pt>
                <c:pt idx="277">
                  <c:v>25.3</c:v>
                </c:pt>
                <c:pt idx="278">
                  <c:v>25.4</c:v>
                </c:pt>
                <c:pt idx="279">
                  <c:v>24.9</c:v>
                </c:pt>
                <c:pt idx="280">
                  <c:v>24.7</c:v>
                </c:pt>
                <c:pt idx="281">
                  <c:v>24.9</c:v>
                </c:pt>
                <c:pt idx="282">
                  <c:v>25</c:v>
                </c:pt>
                <c:pt idx="283">
                  <c:v>25.2</c:v>
                </c:pt>
                <c:pt idx="284">
                  <c:v>24.9</c:v>
                </c:pt>
                <c:pt idx="285">
                  <c:v>24.8</c:v>
                </c:pt>
                <c:pt idx="286">
                  <c:v>24.8</c:v>
                </c:pt>
                <c:pt idx="287">
                  <c:v>24.7</c:v>
                </c:pt>
                <c:pt idx="288">
                  <c:v>24.7</c:v>
                </c:pt>
                <c:pt idx="289">
                  <c:v>24.6</c:v>
                </c:pt>
                <c:pt idx="290">
                  <c:v>24.3</c:v>
                </c:pt>
                <c:pt idx="291">
                  <c:v>24.3</c:v>
                </c:pt>
                <c:pt idx="292">
                  <c:v>24.1</c:v>
                </c:pt>
                <c:pt idx="293">
                  <c:v>24</c:v>
                </c:pt>
                <c:pt idx="294">
                  <c:v>24</c:v>
                </c:pt>
                <c:pt idx="295">
                  <c:v>23.8</c:v>
                </c:pt>
                <c:pt idx="296">
                  <c:v>23.8</c:v>
                </c:pt>
                <c:pt idx="297">
                  <c:v>23.8</c:v>
                </c:pt>
                <c:pt idx="298">
                  <c:v>23.6</c:v>
                </c:pt>
                <c:pt idx="299">
                  <c:v>23.6</c:v>
                </c:pt>
                <c:pt idx="300">
                  <c:v>23.6</c:v>
                </c:pt>
                <c:pt idx="301">
                  <c:v>23.7</c:v>
                </c:pt>
                <c:pt idx="302">
                  <c:v>23.7</c:v>
                </c:pt>
                <c:pt idx="303">
                  <c:v>23.6</c:v>
                </c:pt>
                <c:pt idx="304">
                  <c:v>23.6</c:v>
                </c:pt>
                <c:pt idx="305">
                  <c:v>23.5</c:v>
                </c:pt>
                <c:pt idx="306">
                  <c:v>23.5</c:v>
                </c:pt>
                <c:pt idx="307">
                  <c:v>23.4</c:v>
                </c:pt>
                <c:pt idx="308">
                  <c:v>23.4</c:v>
                </c:pt>
                <c:pt idx="309">
                  <c:v>23.4</c:v>
                </c:pt>
                <c:pt idx="310">
                  <c:v>23.3</c:v>
                </c:pt>
                <c:pt idx="311">
                  <c:v>23.3</c:v>
                </c:pt>
                <c:pt idx="312">
                  <c:v>23.2</c:v>
                </c:pt>
                <c:pt idx="313">
                  <c:v>23.2</c:v>
                </c:pt>
                <c:pt idx="314">
                  <c:v>23.1</c:v>
                </c:pt>
                <c:pt idx="315">
                  <c:v>23</c:v>
                </c:pt>
                <c:pt idx="316">
                  <c:v>23.1</c:v>
                </c:pt>
                <c:pt idx="317">
                  <c:v>23.2</c:v>
                </c:pt>
                <c:pt idx="318">
                  <c:v>23.1</c:v>
                </c:pt>
                <c:pt idx="319">
                  <c:v>23.1</c:v>
                </c:pt>
                <c:pt idx="320">
                  <c:v>23.3</c:v>
                </c:pt>
                <c:pt idx="321">
                  <c:v>23.5</c:v>
                </c:pt>
                <c:pt idx="322">
                  <c:v>23.8</c:v>
                </c:pt>
                <c:pt idx="323">
                  <c:v>24.1</c:v>
                </c:pt>
                <c:pt idx="324">
                  <c:v>24.7</c:v>
                </c:pt>
                <c:pt idx="325">
                  <c:v>25.2</c:v>
                </c:pt>
                <c:pt idx="326">
                  <c:v>25.8</c:v>
                </c:pt>
                <c:pt idx="327">
                  <c:v>26.3</c:v>
                </c:pt>
                <c:pt idx="328">
                  <c:v>26.6</c:v>
                </c:pt>
                <c:pt idx="329">
                  <c:v>26.6</c:v>
                </c:pt>
                <c:pt idx="330">
                  <c:v>26.7</c:v>
                </c:pt>
                <c:pt idx="331">
                  <c:v>27.1</c:v>
                </c:pt>
                <c:pt idx="332">
                  <c:v>27.2</c:v>
                </c:pt>
                <c:pt idx="333">
                  <c:v>27.7</c:v>
                </c:pt>
                <c:pt idx="334">
                  <c:v>27.6</c:v>
                </c:pt>
                <c:pt idx="335">
                  <c:v>28.1</c:v>
                </c:pt>
                <c:pt idx="336">
                  <c:v>27.7</c:v>
                </c:pt>
                <c:pt idx="337">
                  <c:v>27.7</c:v>
                </c:pt>
                <c:pt idx="338">
                  <c:v>27.5</c:v>
                </c:pt>
                <c:pt idx="339">
                  <c:v>27.8</c:v>
                </c:pt>
                <c:pt idx="340">
                  <c:v>28</c:v>
                </c:pt>
                <c:pt idx="341">
                  <c:v>27.8</c:v>
                </c:pt>
                <c:pt idx="342">
                  <c:v>27.7</c:v>
                </c:pt>
                <c:pt idx="343">
                  <c:v>28</c:v>
                </c:pt>
                <c:pt idx="344">
                  <c:v>28</c:v>
                </c:pt>
                <c:pt idx="345">
                  <c:v>28.7</c:v>
                </c:pt>
                <c:pt idx="346">
                  <c:v>28.8</c:v>
                </c:pt>
                <c:pt idx="347">
                  <c:v>28.6</c:v>
                </c:pt>
                <c:pt idx="348">
                  <c:v>28.8</c:v>
                </c:pt>
                <c:pt idx="349">
                  <c:v>28.9</c:v>
                </c:pt>
                <c:pt idx="350">
                  <c:v>30</c:v>
                </c:pt>
                <c:pt idx="351">
                  <c:v>28.9</c:v>
                </c:pt>
                <c:pt idx="352">
                  <c:v>29.3</c:v>
                </c:pt>
                <c:pt idx="353">
                  <c:v>29.2</c:v>
                </c:pt>
                <c:pt idx="354">
                  <c:v>29.7</c:v>
                </c:pt>
                <c:pt idx="355">
                  <c:v>29.7</c:v>
                </c:pt>
                <c:pt idx="356">
                  <c:v>29.7</c:v>
                </c:pt>
                <c:pt idx="357">
                  <c:v>30.2</c:v>
                </c:pt>
                <c:pt idx="358">
                  <c:v>30.3</c:v>
                </c:pt>
                <c:pt idx="359">
                  <c:v>30.7</c:v>
                </c:pt>
                <c:pt idx="360">
                  <c:v>30.3</c:v>
                </c:pt>
                <c:pt idx="361">
                  <c:v>29.7</c:v>
                </c:pt>
                <c:pt idx="362">
                  <c:v>29.8</c:v>
                </c:pt>
                <c:pt idx="363">
                  <c:v>29.6</c:v>
                </c:pt>
                <c:pt idx="364">
                  <c:v>29.8</c:v>
                </c:pt>
                <c:pt idx="365">
                  <c:v>29.8</c:v>
                </c:pt>
                <c:pt idx="366">
                  <c:v>29.7</c:v>
                </c:pt>
                <c:pt idx="367">
                  <c:v>30.1</c:v>
                </c:pt>
                <c:pt idx="368">
                  <c:v>29.8</c:v>
                </c:pt>
                <c:pt idx="369">
                  <c:v>29.7</c:v>
                </c:pt>
                <c:pt idx="370">
                  <c:v>29.9</c:v>
                </c:pt>
                <c:pt idx="371">
                  <c:v>29.2</c:v>
                </c:pt>
                <c:pt idx="372">
                  <c:v>29.8</c:v>
                </c:pt>
                <c:pt idx="373">
                  <c:v>29.3</c:v>
                </c:pt>
                <c:pt idx="374">
                  <c:v>29.4</c:v>
                </c:pt>
                <c:pt idx="375">
                  <c:v>29.6</c:v>
                </c:pt>
                <c:pt idx="376">
                  <c:v>29.1</c:v>
                </c:pt>
                <c:pt idx="377">
                  <c:v>29</c:v>
                </c:pt>
                <c:pt idx="378">
                  <c:v>28.9</c:v>
                </c:pt>
                <c:pt idx="379">
                  <c:v>28.8</c:v>
                </c:pt>
                <c:pt idx="380">
                  <c:v>29.2</c:v>
                </c:pt>
                <c:pt idx="381">
                  <c:v>29.2</c:v>
                </c:pt>
                <c:pt idx="382">
                  <c:v>29.1</c:v>
                </c:pt>
                <c:pt idx="383">
                  <c:v>28.9</c:v>
                </c:pt>
                <c:pt idx="384">
                  <c:v>29.4</c:v>
                </c:pt>
                <c:pt idx="385">
                  <c:v>29.1</c:v>
                </c:pt>
                <c:pt idx="386">
                  <c:v>28.9</c:v>
                </c:pt>
                <c:pt idx="387">
                  <c:v>29.1</c:v>
                </c:pt>
                <c:pt idx="388">
                  <c:v>29</c:v>
                </c:pt>
                <c:pt idx="389">
                  <c:v>29</c:v>
                </c:pt>
                <c:pt idx="390">
                  <c:v>29</c:v>
                </c:pt>
                <c:pt idx="391">
                  <c:v>28.9</c:v>
                </c:pt>
                <c:pt idx="392">
                  <c:v>29.1</c:v>
                </c:pt>
                <c:pt idx="393">
                  <c:v>29.7</c:v>
                </c:pt>
                <c:pt idx="394">
                  <c:v>29.1</c:v>
                </c:pt>
                <c:pt idx="395">
                  <c:v>29.6</c:v>
                </c:pt>
                <c:pt idx="396">
                  <c:v>29.5</c:v>
                </c:pt>
                <c:pt idx="397">
                  <c:v>29.2</c:v>
                </c:pt>
                <c:pt idx="398">
                  <c:v>29.3</c:v>
                </c:pt>
                <c:pt idx="399">
                  <c:v>28.8</c:v>
                </c:pt>
                <c:pt idx="400">
                  <c:v>28.8</c:v>
                </c:pt>
                <c:pt idx="401">
                  <c:v>28.5</c:v>
                </c:pt>
                <c:pt idx="402">
                  <c:v>28.2</c:v>
                </c:pt>
                <c:pt idx="403">
                  <c:v>28.1</c:v>
                </c:pt>
                <c:pt idx="404">
                  <c:v>27.9</c:v>
                </c:pt>
                <c:pt idx="405">
                  <c:v>27.7</c:v>
                </c:pt>
                <c:pt idx="406">
                  <c:v>27.7</c:v>
                </c:pt>
                <c:pt idx="407">
                  <c:v>27.5</c:v>
                </c:pt>
                <c:pt idx="408">
                  <c:v>27.4</c:v>
                </c:pt>
                <c:pt idx="409">
                  <c:v>27.4</c:v>
                </c:pt>
                <c:pt idx="410">
                  <c:v>27.4</c:v>
                </c:pt>
                <c:pt idx="411">
                  <c:v>27.3</c:v>
                </c:pt>
                <c:pt idx="412">
                  <c:v>27</c:v>
                </c:pt>
                <c:pt idx="413">
                  <c:v>26.7</c:v>
                </c:pt>
                <c:pt idx="414">
                  <c:v>26.7</c:v>
                </c:pt>
                <c:pt idx="415">
                  <c:v>26.7</c:v>
                </c:pt>
                <c:pt idx="416">
                  <c:v>26.7</c:v>
                </c:pt>
                <c:pt idx="417">
                  <c:v>26.6</c:v>
                </c:pt>
                <c:pt idx="418">
                  <c:v>26.4</c:v>
                </c:pt>
                <c:pt idx="419">
                  <c:v>26.2</c:v>
                </c:pt>
                <c:pt idx="420">
                  <c:v>26</c:v>
                </c:pt>
                <c:pt idx="421">
                  <c:v>26</c:v>
                </c:pt>
                <c:pt idx="422">
                  <c:v>26</c:v>
                </c:pt>
                <c:pt idx="423">
                  <c:v>25.9</c:v>
                </c:pt>
                <c:pt idx="424">
                  <c:v>25.9</c:v>
                </c:pt>
                <c:pt idx="425">
                  <c:v>25.9</c:v>
                </c:pt>
                <c:pt idx="426">
                  <c:v>26.1</c:v>
                </c:pt>
                <c:pt idx="427">
                  <c:v>26</c:v>
                </c:pt>
                <c:pt idx="428">
                  <c:v>25.9</c:v>
                </c:pt>
                <c:pt idx="429">
                  <c:v>25.9</c:v>
                </c:pt>
                <c:pt idx="430">
                  <c:v>25.7</c:v>
                </c:pt>
                <c:pt idx="431">
                  <c:v>25.6</c:v>
                </c:pt>
                <c:pt idx="432">
                  <c:v>25.6</c:v>
                </c:pt>
                <c:pt idx="433">
                  <c:v>25.5</c:v>
                </c:pt>
                <c:pt idx="434">
                  <c:v>25.6</c:v>
                </c:pt>
                <c:pt idx="435">
                  <c:v>25.6</c:v>
                </c:pt>
                <c:pt idx="436">
                  <c:v>25.6</c:v>
                </c:pt>
                <c:pt idx="437">
                  <c:v>25.6</c:v>
                </c:pt>
                <c:pt idx="438">
                  <c:v>25.7</c:v>
                </c:pt>
                <c:pt idx="439">
                  <c:v>25.9</c:v>
                </c:pt>
                <c:pt idx="440">
                  <c:v>26</c:v>
                </c:pt>
                <c:pt idx="441">
                  <c:v>26.1</c:v>
                </c:pt>
                <c:pt idx="442">
                  <c:v>26.2</c:v>
                </c:pt>
                <c:pt idx="443">
                  <c:v>26.2</c:v>
                </c:pt>
                <c:pt idx="444">
                  <c:v>26.2</c:v>
                </c:pt>
                <c:pt idx="445">
                  <c:v>26.1</c:v>
                </c:pt>
                <c:pt idx="446">
                  <c:v>26.1</c:v>
                </c:pt>
                <c:pt idx="447">
                  <c:v>25.9</c:v>
                </c:pt>
                <c:pt idx="448">
                  <c:v>25.7</c:v>
                </c:pt>
                <c:pt idx="449">
                  <c:v>25.7</c:v>
                </c:pt>
                <c:pt idx="450">
                  <c:v>25.8</c:v>
                </c:pt>
                <c:pt idx="451">
                  <c:v>25.8</c:v>
                </c:pt>
                <c:pt idx="452">
                  <c:v>25.8</c:v>
                </c:pt>
                <c:pt idx="453">
                  <c:v>25.7</c:v>
                </c:pt>
                <c:pt idx="454">
                  <c:v>25.7</c:v>
                </c:pt>
                <c:pt idx="455">
                  <c:v>25.6</c:v>
                </c:pt>
                <c:pt idx="456">
                  <c:v>25.5</c:v>
                </c:pt>
                <c:pt idx="457">
                  <c:v>25.3</c:v>
                </c:pt>
                <c:pt idx="458">
                  <c:v>25.3</c:v>
                </c:pt>
                <c:pt idx="459">
                  <c:v>25.3</c:v>
                </c:pt>
                <c:pt idx="460">
                  <c:v>25.2</c:v>
                </c:pt>
                <c:pt idx="461">
                  <c:v>25.2</c:v>
                </c:pt>
                <c:pt idx="462">
                  <c:v>25.3</c:v>
                </c:pt>
                <c:pt idx="463">
                  <c:v>25.3</c:v>
                </c:pt>
                <c:pt idx="464">
                  <c:v>25.4</c:v>
                </c:pt>
                <c:pt idx="465">
                  <c:v>25.5</c:v>
                </c:pt>
                <c:pt idx="466">
                  <c:v>25.6</c:v>
                </c:pt>
                <c:pt idx="467">
                  <c:v>25.8</c:v>
                </c:pt>
                <c:pt idx="468">
                  <c:v>25.9</c:v>
                </c:pt>
                <c:pt idx="469">
                  <c:v>26.1</c:v>
                </c:pt>
                <c:pt idx="470">
                  <c:v>26.7</c:v>
                </c:pt>
                <c:pt idx="471">
                  <c:v>27.1</c:v>
                </c:pt>
                <c:pt idx="472">
                  <c:v>27.7</c:v>
                </c:pt>
                <c:pt idx="473">
                  <c:v>27.8</c:v>
                </c:pt>
                <c:pt idx="474">
                  <c:v>27.7</c:v>
                </c:pt>
                <c:pt idx="475">
                  <c:v>27.7</c:v>
                </c:pt>
                <c:pt idx="476">
                  <c:v>28.1</c:v>
                </c:pt>
                <c:pt idx="477">
                  <c:v>27.6</c:v>
                </c:pt>
                <c:pt idx="478">
                  <c:v>27.7</c:v>
                </c:pt>
                <c:pt idx="479">
                  <c:v>28</c:v>
                </c:pt>
                <c:pt idx="480">
                  <c:v>28.1</c:v>
                </c:pt>
                <c:pt idx="481">
                  <c:v>28.2</c:v>
                </c:pt>
                <c:pt idx="482">
                  <c:v>28</c:v>
                </c:pt>
                <c:pt idx="483">
                  <c:v>28.1</c:v>
                </c:pt>
                <c:pt idx="484">
                  <c:v>28.5</c:v>
                </c:pt>
                <c:pt idx="485">
                  <c:v>28.2</c:v>
                </c:pt>
                <c:pt idx="486">
                  <c:v>28.4</c:v>
                </c:pt>
                <c:pt idx="487">
                  <c:v>28.4</c:v>
                </c:pt>
                <c:pt idx="488">
                  <c:v>29.1</c:v>
                </c:pt>
                <c:pt idx="489">
                  <c:v>29.3</c:v>
                </c:pt>
                <c:pt idx="490">
                  <c:v>28.9</c:v>
                </c:pt>
                <c:pt idx="491">
                  <c:v>29.1</c:v>
                </c:pt>
                <c:pt idx="492">
                  <c:v>29.2</c:v>
                </c:pt>
                <c:pt idx="493">
                  <c:v>28.7</c:v>
                </c:pt>
                <c:pt idx="494">
                  <c:v>28.8</c:v>
                </c:pt>
                <c:pt idx="495">
                  <c:v>29</c:v>
                </c:pt>
                <c:pt idx="496">
                  <c:v>29.3</c:v>
                </c:pt>
                <c:pt idx="497">
                  <c:v>29.6</c:v>
                </c:pt>
                <c:pt idx="498">
                  <c:v>29.1</c:v>
                </c:pt>
                <c:pt idx="499">
                  <c:v>29.7</c:v>
                </c:pt>
                <c:pt idx="500">
                  <c:v>29.3</c:v>
                </c:pt>
                <c:pt idx="501">
                  <c:v>29.5</c:v>
                </c:pt>
                <c:pt idx="502">
                  <c:v>29.5</c:v>
                </c:pt>
                <c:pt idx="503">
                  <c:v>29.7</c:v>
                </c:pt>
                <c:pt idx="504">
                  <c:v>29.4</c:v>
                </c:pt>
                <c:pt idx="505">
                  <c:v>29.8</c:v>
                </c:pt>
                <c:pt idx="506">
                  <c:v>29.7</c:v>
                </c:pt>
                <c:pt idx="507">
                  <c:v>29.7</c:v>
                </c:pt>
                <c:pt idx="508">
                  <c:v>29.8</c:v>
                </c:pt>
                <c:pt idx="509">
                  <c:v>29.8</c:v>
                </c:pt>
                <c:pt idx="510">
                  <c:v>29.9</c:v>
                </c:pt>
                <c:pt idx="511">
                  <c:v>29.9</c:v>
                </c:pt>
                <c:pt idx="512">
                  <c:v>29.8</c:v>
                </c:pt>
                <c:pt idx="513">
                  <c:v>29.9</c:v>
                </c:pt>
                <c:pt idx="514">
                  <c:v>29.9</c:v>
                </c:pt>
                <c:pt idx="515">
                  <c:v>30</c:v>
                </c:pt>
                <c:pt idx="516">
                  <c:v>29.9</c:v>
                </c:pt>
                <c:pt idx="517">
                  <c:v>30</c:v>
                </c:pt>
                <c:pt idx="518">
                  <c:v>30.1</c:v>
                </c:pt>
                <c:pt idx="519">
                  <c:v>30</c:v>
                </c:pt>
                <c:pt idx="520">
                  <c:v>29.9</c:v>
                </c:pt>
                <c:pt idx="521">
                  <c:v>30.1</c:v>
                </c:pt>
                <c:pt idx="522">
                  <c:v>29.9</c:v>
                </c:pt>
                <c:pt idx="523">
                  <c:v>29.9</c:v>
                </c:pt>
                <c:pt idx="524">
                  <c:v>29.8</c:v>
                </c:pt>
                <c:pt idx="525">
                  <c:v>29.3</c:v>
                </c:pt>
                <c:pt idx="526">
                  <c:v>29.6</c:v>
                </c:pt>
                <c:pt idx="527">
                  <c:v>29.6</c:v>
                </c:pt>
                <c:pt idx="528">
                  <c:v>29.5</c:v>
                </c:pt>
                <c:pt idx="529">
                  <c:v>30.2</c:v>
                </c:pt>
                <c:pt idx="530">
                  <c:v>29.5</c:v>
                </c:pt>
                <c:pt idx="531">
                  <c:v>29.4</c:v>
                </c:pt>
                <c:pt idx="532">
                  <c:v>29.7</c:v>
                </c:pt>
                <c:pt idx="533">
                  <c:v>29.6</c:v>
                </c:pt>
                <c:pt idx="534">
                  <c:v>29.6</c:v>
                </c:pt>
                <c:pt idx="535">
                  <c:v>29.2</c:v>
                </c:pt>
                <c:pt idx="536">
                  <c:v>29.4</c:v>
                </c:pt>
                <c:pt idx="537">
                  <c:v>29.5</c:v>
                </c:pt>
                <c:pt idx="538">
                  <c:v>29</c:v>
                </c:pt>
                <c:pt idx="539">
                  <c:v>29</c:v>
                </c:pt>
                <c:pt idx="540">
                  <c:v>29</c:v>
                </c:pt>
                <c:pt idx="541">
                  <c:v>29</c:v>
                </c:pt>
                <c:pt idx="542">
                  <c:v>28.8</c:v>
                </c:pt>
                <c:pt idx="543">
                  <c:v>28.7</c:v>
                </c:pt>
                <c:pt idx="544">
                  <c:v>28.8</c:v>
                </c:pt>
                <c:pt idx="545">
                  <c:v>28.6</c:v>
                </c:pt>
                <c:pt idx="546">
                  <c:v>28.5</c:v>
                </c:pt>
                <c:pt idx="547">
                  <c:v>28.4</c:v>
                </c:pt>
                <c:pt idx="548">
                  <c:v>28.3</c:v>
                </c:pt>
                <c:pt idx="549">
                  <c:v>28.3</c:v>
                </c:pt>
                <c:pt idx="550">
                  <c:v>28.3</c:v>
                </c:pt>
                <c:pt idx="551">
                  <c:v>28.2</c:v>
                </c:pt>
                <c:pt idx="552">
                  <c:v>28.3</c:v>
                </c:pt>
                <c:pt idx="553">
                  <c:v>28.2</c:v>
                </c:pt>
                <c:pt idx="554">
                  <c:v>28.2</c:v>
                </c:pt>
                <c:pt idx="555">
                  <c:v>28.2</c:v>
                </c:pt>
                <c:pt idx="556">
                  <c:v>28.2</c:v>
                </c:pt>
                <c:pt idx="557">
                  <c:v>28</c:v>
                </c:pt>
                <c:pt idx="558">
                  <c:v>27.9</c:v>
                </c:pt>
                <c:pt idx="559">
                  <c:v>27.8</c:v>
                </c:pt>
                <c:pt idx="560">
                  <c:v>27.7</c:v>
                </c:pt>
                <c:pt idx="561">
                  <c:v>27.6</c:v>
                </c:pt>
                <c:pt idx="562">
                  <c:v>27.6</c:v>
                </c:pt>
                <c:pt idx="563">
                  <c:v>27.6</c:v>
                </c:pt>
                <c:pt idx="564">
                  <c:v>27.6</c:v>
                </c:pt>
                <c:pt idx="565">
                  <c:v>27.6</c:v>
                </c:pt>
                <c:pt idx="566">
                  <c:v>27.5</c:v>
                </c:pt>
                <c:pt idx="567">
                  <c:v>27.5</c:v>
                </c:pt>
                <c:pt idx="568">
                  <c:v>27.4</c:v>
                </c:pt>
                <c:pt idx="569">
                  <c:v>27.3</c:v>
                </c:pt>
                <c:pt idx="570">
                  <c:v>27.2</c:v>
                </c:pt>
                <c:pt idx="571">
                  <c:v>27.2</c:v>
                </c:pt>
                <c:pt idx="572">
                  <c:v>27.1</c:v>
                </c:pt>
                <c:pt idx="573">
                  <c:v>27.1</c:v>
                </c:pt>
                <c:pt idx="574">
                  <c:v>27.1</c:v>
                </c:pt>
                <c:pt idx="575">
                  <c:v>27</c:v>
                </c:pt>
                <c:pt idx="576">
                  <c:v>26.9</c:v>
                </c:pt>
                <c:pt idx="577">
                  <c:v>26.8</c:v>
                </c:pt>
                <c:pt idx="578">
                  <c:v>26.7</c:v>
                </c:pt>
                <c:pt idx="579">
                  <c:v>26.5</c:v>
                </c:pt>
                <c:pt idx="580">
                  <c:v>26.4</c:v>
                </c:pt>
                <c:pt idx="581">
                  <c:v>26.5</c:v>
                </c:pt>
                <c:pt idx="582">
                  <c:v>26.5</c:v>
                </c:pt>
                <c:pt idx="583">
                  <c:v>26.3</c:v>
                </c:pt>
                <c:pt idx="584">
                  <c:v>26.4</c:v>
                </c:pt>
                <c:pt idx="585">
                  <c:v>26.3</c:v>
                </c:pt>
                <c:pt idx="586">
                  <c:v>26.4</c:v>
                </c:pt>
                <c:pt idx="587">
                  <c:v>26.5</c:v>
                </c:pt>
                <c:pt idx="588">
                  <c:v>26.5</c:v>
                </c:pt>
                <c:pt idx="589">
                  <c:v>26.5</c:v>
                </c:pt>
                <c:pt idx="590">
                  <c:v>26.4</c:v>
                </c:pt>
                <c:pt idx="591">
                  <c:v>26.4</c:v>
                </c:pt>
                <c:pt idx="592">
                  <c:v>26.4</c:v>
                </c:pt>
                <c:pt idx="593">
                  <c:v>26.3</c:v>
                </c:pt>
                <c:pt idx="594">
                  <c:v>26.2</c:v>
                </c:pt>
                <c:pt idx="595">
                  <c:v>26.1</c:v>
                </c:pt>
                <c:pt idx="596">
                  <c:v>26</c:v>
                </c:pt>
                <c:pt idx="597">
                  <c:v>26</c:v>
                </c:pt>
                <c:pt idx="598">
                  <c:v>25.9</c:v>
                </c:pt>
                <c:pt idx="599">
                  <c:v>25.8</c:v>
                </c:pt>
                <c:pt idx="600">
                  <c:v>25.8</c:v>
                </c:pt>
                <c:pt idx="601">
                  <c:v>25.7</c:v>
                </c:pt>
                <c:pt idx="602">
                  <c:v>25.5</c:v>
                </c:pt>
                <c:pt idx="603">
                  <c:v>25.4</c:v>
                </c:pt>
                <c:pt idx="604">
                  <c:v>25.3</c:v>
                </c:pt>
                <c:pt idx="605">
                  <c:v>25.1</c:v>
                </c:pt>
                <c:pt idx="606">
                  <c:v>25.2</c:v>
                </c:pt>
                <c:pt idx="607">
                  <c:v>25.4</c:v>
                </c:pt>
                <c:pt idx="608">
                  <c:v>25.4</c:v>
                </c:pt>
                <c:pt idx="609">
                  <c:v>25.6</c:v>
                </c:pt>
                <c:pt idx="610">
                  <c:v>25.8</c:v>
                </c:pt>
                <c:pt idx="611">
                  <c:v>25.9</c:v>
                </c:pt>
                <c:pt idx="612">
                  <c:v>26</c:v>
                </c:pt>
                <c:pt idx="613">
                  <c:v>26.1</c:v>
                </c:pt>
                <c:pt idx="614">
                  <c:v>26.1</c:v>
                </c:pt>
                <c:pt idx="615">
                  <c:v>26.2</c:v>
                </c:pt>
                <c:pt idx="616">
                  <c:v>26.4</c:v>
                </c:pt>
                <c:pt idx="617">
                  <c:v>26.5</c:v>
                </c:pt>
                <c:pt idx="618">
                  <c:v>26.6</c:v>
                </c:pt>
                <c:pt idx="619">
                  <c:v>26.5</c:v>
                </c:pt>
                <c:pt idx="620">
                  <c:v>26.5</c:v>
                </c:pt>
                <c:pt idx="621">
                  <c:v>26.3</c:v>
                </c:pt>
                <c:pt idx="622">
                  <c:v>26.4</c:v>
                </c:pt>
                <c:pt idx="623">
                  <c:v>26.4</c:v>
                </c:pt>
                <c:pt idx="624">
                  <c:v>26.5</c:v>
                </c:pt>
                <c:pt idx="625">
                  <c:v>26.4</c:v>
                </c:pt>
                <c:pt idx="626">
                  <c:v>26.7</c:v>
                </c:pt>
                <c:pt idx="627">
                  <c:v>26.4</c:v>
                </c:pt>
                <c:pt idx="628">
                  <c:v>26.3</c:v>
                </c:pt>
                <c:pt idx="629">
                  <c:v>26.3</c:v>
                </c:pt>
                <c:pt idx="630">
                  <c:v>26.3</c:v>
                </c:pt>
                <c:pt idx="631">
                  <c:v>26.2</c:v>
                </c:pt>
                <c:pt idx="632">
                  <c:v>26.5</c:v>
                </c:pt>
                <c:pt idx="633">
                  <c:v>26.6</c:v>
                </c:pt>
                <c:pt idx="634">
                  <c:v>26.6</c:v>
                </c:pt>
                <c:pt idx="635">
                  <c:v>26.7</c:v>
                </c:pt>
                <c:pt idx="636">
                  <c:v>26.8</c:v>
                </c:pt>
                <c:pt idx="637">
                  <c:v>26.8</c:v>
                </c:pt>
                <c:pt idx="638">
                  <c:v>27</c:v>
                </c:pt>
                <c:pt idx="639">
                  <c:v>26.8</c:v>
                </c:pt>
                <c:pt idx="640">
                  <c:v>27.1</c:v>
                </c:pt>
                <c:pt idx="641">
                  <c:v>27.1</c:v>
                </c:pt>
                <c:pt idx="642">
                  <c:v>27.4</c:v>
                </c:pt>
                <c:pt idx="643">
                  <c:v>28</c:v>
                </c:pt>
                <c:pt idx="644">
                  <c:v>28</c:v>
                </c:pt>
                <c:pt idx="645">
                  <c:v>27.7</c:v>
                </c:pt>
                <c:pt idx="646">
                  <c:v>27.9</c:v>
                </c:pt>
                <c:pt idx="647">
                  <c:v>28.1</c:v>
                </c:pt>
                <c:pt idx="648">
                  <c:v>27.8</c:v>
                </c:pt>
                <c:pt idx="649">
                  <c:v>28.1</c:v>
                </c:pt>
                <c:pt idx="650">
                  <c:v>28.2</c:v>
                </c:pt>
                <c:pt idx="651">
                  <c:v>28.1</c:v>
                </c:pt>
                <c:pt idx="652">
                  <c:v>28.4</c:v>
                </c:pt>
                <c:pt idx="653">
                  <c:v>28.2</c:v>
                </c:pt>
                <c:pt idx="654">
                  <c:v>28.1</c:v>
                </c:pt>
                <c:pt idx="655">
                  <c:v>28</c:v>
                </c:pt>
                <c:pt idx="656">
                  <c:v>28.2</c:v>
                </c:pt>
                <c:pt idx="657">
                  <c:v>28.1</c:v>
                </c:pt>
                <c:pt idx="658">
                  <c:v>27.8</c:v>
                </c:pt>
                <c:pt idx="659">
                  <c:v>28.1</c:v>
                </c:pt>
                <c:pt idx="660">
                  <c:v>28.2</c:v>
                </c:pt>
                <c:pt idx="661">
                  <c:v>28</c:v>
                </c:pt>
                <c:pt idx="662">
                  <c:v>28.2</c:v>
                </c:pt>
                <c:pt idx="663">
                  <c:v>27.7</c:v>
                </c:pt>
                <c:pt idx="664">
                  <c:v>28.4</c:v>
                </c:pt>
                <c:pt idx="665">
                  <c:v>28.2</c:v>
                </c:pt>
                <c:pt idx="666">
                  <c:v>28.5</c:v>
                </c:pt>
                <c:pt idx="667">
                  <c:v>27.7</c:v>
                </c:pt>
                <c:pt idx="668">
                  <c:v>28.2</c:v>
                </c:pt>
                <c:pt idx="669">
                  <c:v>28</c:v>
                </c:pt>
                <c:pt idx="670">
                  <c:v>27.9</c:v>
                </c:pt>
                <c:pt idx="671">
                  <c:v>27.8</c:v>
                </c:pt>
                <c:pt idx="672">
                  <c:v>27.9</c:v>
                </c:pt>
                <c:pt idx="673">
                  <c:v>27.9</c:v>
                </c:pt>
                <c:pt idx="674">
                  <c:v>27.9</c:v>
                </c:pt>
                <c:pt idx="675">
                  <c:v>27.7</c:v>
                </c:pt>
                <c:pt idx="676">
                  <c:v>27.8</c:v>
                </c:pt>
                <c:pt idx="677">
                  <c:v>27.6</c:v>
                </c:pt>
                <c:pt idx="678">
                  <c:v>27.4</c:v>
                </c:pt>
                <c:pt idx="679">
                  <c:v>27.3</c:v>
                </c:pt>
                <c:pt idx="680">
                  <c:v>27.4</c:v>
                </c:pt>
                <c:pt idx="681">
                  <c:v>27.2</c:v>
                </c:pt>
                <c:pt idx="682">
                  <c:v>26.8</c:v>
                </c:pt>
                <c:pt idx="683">
                  <c:v>26.7</c:v>
                </c:pt>
                <c:pt idx="684">
                  <c:v>26.7</c:v>
                </c:pt>
                <c:pt idx="685">
                  <c:v>26.6</c:v>
                </c:pt>
                <c:pt idx="686">
                  <c:v>26.7</c:v>
                </c:pt>
                <c:pt idx="687">
                  <c:v>26.5</c:v>
                </c:pt>
                <c:pt idx="688">
                  <c:v>26.3</c:v>
                </c:pt>
                <c:pt idx="689">
                  <c:v>26.1</c:v>
                </c:pt>
                <c:pt idx="690">
                  <c:v>26.1</c:v>
                </c:pt>
                <c:pt idx="691">
                  <c:v>26</c:v>
                </c:pt>
                <c:pt idx="692">
                  <c:v>25.8</c:v>
                </c:pt>
                <c:pt idx="693">
                  <c:v>25.8</c:v>
                </c:pt>
                <c:pt idx="694">
                  <c:v>25.7</c:v>
                </c:pt>
                <c:pt idx="695">
                  <c:v>25.6</c:v>
                </c:pt>
                <c:pt idx="696">
                  <c:v>25.4</c:v>
                </c:pt>
                <c:pt idx="697">
                  <c:v>25.3</c:v>
                </c:pt>
                <c:pt idx="698">
                  <c:v>25.1</c:v>
                </c:pt>
                <c:pt idx="699">
                  <c:v>25.1</c:v>
                </c:pt>
                <c:pt idx="700">
                  <c:v>25</c:v>
                </c:pt>
                <c:pt idx="701">
                  <c:v>25</c:v>
                </c:pt>
                <c:pt idx="702">
                  <c:v>24.9</c:v>
                </c:pt>
                <c:pt idx="703">
                  <c:v>24.8</c:v>
                </c:pt>
                <c:pt idx="704">
                  <c:v>24.9</c:v>
                </c:pt>
                <c:pt idx="705">
                  <c:v>24.9</c:v>
                </c:pt>
                <c:pt idx="706">
                  <c:v>24.9</c:v>
                </c:pt>
                <c:pt idx="707">
                  <c:v>24.9</c:v>
                </c:pt>
                <c:pt idx="708">
                  <c:v>24.9</c:v>
                </c:pt>
                <c:pt idx="709">
                  <c:v>24.9</c:v>
                </c:pt>
                <c:pt idx="710">
                  <c:v>24.8</c:v>
                </c:pt>
                <c:pt idx="711">
                  <c:v>24.6</c:v>
                </c:pt>
                <c:pt idx="712">
                  <c:v>24.4</c:v>
                </c:pt>
                <c:pt idx="713">
                  <c:v>24.3</c:v>
                </c:pt>
                <c:pt idx="714">
                  <c:v>24</c:v>
                </c:pt>
                <c:pt idx="715">
                  <c:v>24</c:v>
                </c:pt>
                <c:pt idx="716">
                  <c:v>23.9</c:v>
                </c:pt>
                <c:pt idx="717">
                  <c:v>23.9</c:v>
                </c:pt>
                <c:pt idx="718">
                  <c:v>23.7</c:v>
                </c:pt>
                <c:pt idx="719">
                  <c:v>23.7</c:v>
                </c:pt>
                <c:pt idx="720">
                  <c:v>23.6</c:v>
                </c:pt>
                <c:pt idx="721">
                  <c:v>23.5</c:v>
                </c:pt>
                <c:pt idx="722">
                  <c:v>23.5</c:v>
                </c:pt>
                <c:pt idx="723">
                  <c:v>23.5</c:v>
                </c:pt>
                <c:pt idx="724">
                  <c:v>23.5</c:v>
                </c:pt>
                <c:pt idx="725">
                  <c:v>23.4</c:v>
                </c:pt>
                <c:pt idx="726">
                  <c:v>23.4</c:v>
                </c:pt>
                <c:pt idx="727">
                  <c:v>23.3</c:v>
                </c:pt>
                <c:pt idx="728">
                  <c:v>23.3</c:v>
                </c:pt>
                <c:pt idx="729">
                  <c:v>23.4</c:v>
                </c:pt>
                <c:pt idx="730">
                  <c:v>23.4</c:v>
                </c:pt>
                <c:pt idx="731">
                  <c:v>23.3</c:v>
                </c:pt>
                <c:pt idx="732">
                  <c:v>23.2</c:v>
                </c:pt>
                <c:pt idx="733">
                  <c:v>23.2</c:v>
                </c:pt>
                <c:pt idx="734">
                  <c:v>23.2</c:v>
                </c:pt>
                <c:pt idx="735">
                  <c:v>23.2</c:v>
                </c:pt>
                <c:pt idx="736">
                  <c:v>23.2</c:v>
                </c:pt>
                <c:pt idx="737">
                  <c:v>23.3</c:v>
                </c:pt>
                <c:pt idx="738">
                  <c:v>23.3</c:v>
                </c:pt>
                <c:pt idx="739">
                  <c:v>23.3</c:v>
                </c:pt>
                <c:pt idx="740">
                  <c:v>23.3</c:v>
                </c:pt>
                <c:pt idx="741">
                  <c:v>23.4</c:v>
                </c:pt>
                <c:pt idx="742">
                  <c:v>23.3</c:v>
                </c:pt>
                <c:pt idx="743">
                  <c:v>23.2</c:v>
                </c:pt>
                <c:pt idx="744">
                  <c:v>23.1</c:v>
                </c:pt>
                <c:pt idx="745">
                  <c:v>23.1</c:v>
                </c:pt>
                <c:pt idx="746">
                  <c:v>23</c:v>
                </c:pt>
                <c:pt idx="747">
                  <c:v>22.9</c:v>
                </c:pt>
                <c:pt idx="748">
                  <c:v>22.9</c:v>
                </c:pt>
                <c:pt idx="749">
                  <c:v>22.9</c:v>
                </c:pt>
                <c:pt idx="750">
                  <c:v>22.9</c:v>
                </c:pt>
                <c:pt idx="751">
                  <c:v>23.1</c:v>
                </c:pt>
                <c:pt idx="752">
                  <c:v>23.3</c:v>
                </c:pt>
                <c:pt idx="753">
                  <c:v>23.5</c:v>
                </c:pt>
                <c:pt idx="754">
                  <c:v>23.7</c:v>
                </c:pt>
                <c:pt idx="755">
                  <c:v>24.1</c:v>
                </c:pt>
                <c:pt idx="756">
                  <c:v>24.1</c:v>
                </c:pt>
                <c:pt idx="757">
                  <c:v>24.2</c:v>
                </c:pt>
                <c:pt idx="758">
                  <c:v>24.4</c:v>
                </c:pt>
                <c:pt idx="759">
                  <c:v>24.7</c:v>
                </c:pt>
                <c:pt idx="760">
                  <c:v>25</c:v>
                </c:pt>
                <c:pt idx="761">
                  <c:v>25.5</c:v>
                </c:pt>
                <c:pt idx="762">
                  <c:v>25.2</c:v>
                </c:pt>
                <c:pt idx="763">
                  <c:v>25.5</c:v>
                </c:pt>
                <c:pt idx="764">
                  <c:v>26.1</c:v>
                </c:pt>
                <c:pt idx="765">
                  <c:v>26.5</c:v>
                </c:pt>
                <c:pt idx="766">
                  <c:v>25.9</c:v>
                </c:pt>
                <c:pt idx="767">
                  <c:v>26.5</c:v>
                </c:pt>
                <c:pt idx="768">
                  <c:v>26.4</c:v>
                </c:pt>
                <c:pt idx="769">
                  <c:v>26.4</c:v>
                </c:pt>
                <c:pt idx="770">
                  <c:v>26.7</c:v>
                </c:pt>
                <c:pt idx="771">
                  <c:v>26.6</c:v>
                </c:pt>
                <c:pt idx="772">
                  <c:v>26.4</c:v>
                </c:pt>
                <c:pt idx="773">
                  <c:v>27.1</c:v>
                </c:pt>
                <c:pt idx="774">
                  <c:v>26.8</c:v>
                </c:pt>
                <c:pt idx="775">
                  <c:v>26.8</c:v>
                </c:pt>
                <c:pt idx="776">
                  <c:v>26.2</c:v>
                </c:pt>
                <c:pt idx="777">
                  <c:v>26.7</c:v>
                </c:pt>
                <c:pt idx="778">
                  <c:v>26.7</c:v>
                </c:pt>
                <c:pt idx="779">
                  <c:v>26.7</c:v>
                </c:pt>
                <c:pt idx="780">
                  <c:v>27.1</c:v>
                </c:pt>
                <c:pt idx="781">
                  <c:v>26.7</c:v>
                </c:pt>
                <c:pt idx="782">
                  <c:v>26.9</c:v>
                </c:pt>
                <c:pt idx="783">
                  <c:v>27</c:v>
                </c:pt>
                <c:pt idx="784">
                  <c:v>26.9</c:v>
                </c:pt>
                <c:pt idx="785">
                  <c:v>27.1</c:v>
                </c:pt>
                <c:pt idx="786">
                  <c:v>27.6</c:v>
                </c:pt>
                <c:pt idx="787">
                  <c:v>27</c:v>
                </c:pt>
                <c:pt idx="788">
                  <c:v>27</c:v>
                </c:pt>
                <c:pt idx="789">
                  <c:v>27.2</c:v>
                </c:pt>
                <c:pt idx="790">
                  <c:v>27.1</c:v>
                </c:pt>
                <c:pt idx="791">
                  <c:v>27.8</c:v>
                </c:pt>
                <c:pt idx="792">
                  <c:v>27.3</c:v>
                </c:pt>
                <c:pt idx="793">
                  <c:v>27.5</c:v>
                </c:pt>
                <c:pt idx="794">
                  <c:v>27.1</c:v>
                </c:pt>
                <c:pt idx="795">
                  <c:v>27.4</c:v>
                </c:pt>
                <c:pt idx="796">
                  <c:v>27.3</c:v>
                </c:pt>
                <c:pt idx="797">
                  <c:v>27.2</c:v>
                </c:pt>
                <c:pt idx="798">
                  <c:v>27.1</c:v>
                </c:pt>
                <c:pt idx="799">
                  <c:v>27</c:v>
                </c:pt>
                <c:pt idx="800">
                  <c:v>27.5</c:v>
                </c:pt>
                <c:pt idx="801">
                  <c:v>27.1</c:v>
                </c:pt>
                <c:pt idx="802">
                  <c:v>27</c:v>
                </c:pt>
                <c:pt idx="803">
                  <c:v>27.3</c:v>
                </c:pt>
                <c:pt idx="804">
                  <c:v>27</c:v>
                </c:pt>
                <c:pt idx="805">
                  <c:v>27</c:v>
                </c:pt>
                <c:pt idx="806">
                  <c:v>26.8</c:v>
                </c:pt>
                <c:pt idx="807">
                  <c:v>27</c:v>
                </c:pt>
                <c:pt idx="808">
                  <c:v>26.6</c:v>
                </c:pt>
                <c:pt idx="809">
                  <c:v>26.6</c:v>
                </c:pt>
                <c:pt idx="810">
                  <c:v>26.9</c:v>
                </c:pt>
                <c:pt idx="811">
                  <c:v>26.7</c:v>
                </c:pt>
                <c:pt idx="812">
                  <c:v>26.4</c:v>
                </c:pt>
                <c:pt idx="813">
                  <c:v>26.9</c:v>
                </c:pt>
                <c:pt idx="814">
                  <c:v>27</c:v>
                </c:pt>
                <c:pt idx="815">
                  <c:v>26.6</c:v>
                </c:pt>
                <c:pt idx="816">
                  <c:v>26.9</c:v>
                </c:pt>
                <c:pt idx="817">
                  <c:v>26.9</c:v>
                </c:pt>
                <c:pt idx="818">
                  <c:v>26.7</c:v>
                </c:pt>
                <c:pt idx="819">
                  <c:v>27.1</c:v>
                </c:pt>
                <c:pt idx="820">
                  <c:v>26.9</c:v>
                </c:pt>
                <c:pt idx="821">
                  <c:v>26.6</c:v>
                </c:pt>
                <c:pt idx="822">
                  <c:v>26.4</c:v>
                </c:pt>
                <c:pt idx="823">
                  <c:v>26.3</c:v>
                </c:pt>
                <c:pt idx="824">
                  <c:v>26.8</c:v>
                </c:pt>
                <c:pt idx="825">
                  <c:v>26.4</c:v>
                </c:pt>
                <c:pt idx="826">
                  <c:v>26.4</c:v>
                </c:pt>
                <c:pt idx="827">
                  <c:v>26.3</c:v>
                </c:pt>
                <c:pt idx="828">
                  <c:v>26.3</c:v>
                </c:pt>
                <c:pt idx="829">
                  <c:v>26</c:v>
                </c:pt>
                <c:pt idx="830">
                  <c:v>26.1</c:v>
                </c:pt>
                <c:pt idx="831">
                  <c:v>26.1</c:v>
                </c:pt>
                <c:pt idx="832">
                  <c:v>26.1</c:v>
                </c:pt>
                <c:pt idx="833">
                  <c:v>26</c:v>
                </c:pt>
                <c:pt idx="834">
                  <c:v>26</c:v>
                </c:pt>
                <c:pt idx="835">
                  <c:v>26</c:v>
                </c:pt>
                <c:pt idx="836">
                  <c:v>25.9</c:v>
                </c:pt>
                <c:pt idx="837">
                  <c:v>25.9</c:v>
                </c:pt>
                <c:pt idx="838">
                  <c:v>25.8</c:v>
                </c:pt>
                <c:pt idx="839">
                  <c:v>25.7</c:v>
                </c:pt>
                <c:pt idx="840">
                  <c:v>25.1</c:v>
                </c:pt>
                <c:pt idx="841">
                  <c:v>24.9</c:v>
                </c:pt>
                <c:pt idx="842">
                  <c:v>24.9</c:v>
                </c:pt>
                <c:pt idx="843">
                  <c:v>24.7</c:v>
                </c:pt>
                <c:pt idx="844">
                  <c:v>24.6</c:v>
                </c:pt>
                <c:pt idx="845">
                  <c:v>24.5</c:v>
                </c:pt>
                <c:pt idx="846">
                  <c:v>24.3</c:v>
                </c:pt>
                <c:pt idx="847">
                  <c:v>24.4</c:v>
                </c:pt>
                <c:pt idx="848">
                  <c:v>24.4</c:v>
                </c:pt>
                <c:pt idx="849">
                  <c:v>24.1</c:v>
                </c:pt>
                <c:pt idx="850">
                  <c:v>24.1</c:v>
                </c:pt>
                <c:pt idx="851">
                  <c:v>24.1</c:v>
                </c:pt>
                <c:pt idx="852">
                  <c:v>24.1</c:v>
                </c:pt>
                <c:pt idx="853">
                  <c:v>24</c:v>
                </c:pt>
                <c:pt idx="854">
                  <c:v>24</c:v>
                </c:pt>
                <c:pt idx="855">
                  <c:v>23.8</c:v>
                </c:pt>
                <c:pt idx="856">
                  <c:v>23.8</c:v>
                </c:pt>
                <c:pt idx="857">
                  <c:v>23.9</c:v>
                </c:pt>
                <c:pt idx="858">
                  <c:v>24</c:v>
                </c:pt>
                <c:pt idx="859">
                  <c:v>23.7</c:v>
                </c:pt>
                <c:pt idx="860">
                  <c:v>23.7</c:v>
                </c:pt>
                <c:pt idx="861">
                  <c:v>23.8</c:v>
                </c:pt>
                <c:pt idx="862">
                  <c:v>23.8</c:v>
                </c:pt>
                <c:pt idx="863">
                  <c:v>23.7</c:v>
                </c:pt>
                <c:pt idx="864">
                  <c:v>23.7</c:v>
                </c:pt>
                <c:pt idx="865">
                  <c:v>23.8</c:v>
                </c:pt>
                <c:pt idx="866">
                  <c:v>23.9</c:v>
                </c:pt>
                <c:pt idx="867">
                  <c:v>23.8</c:v>
                </c:pt>
                <c:pt idx="868">
                  <c:v>24</c:v>
                </c:pt>
                <c:pt idx="869">
                  <c:v>24</c:v>
                </c:pt>
                <c:pt idx="870">
                  <c:v>24.2</c:v>
                </c:pt>
                <c:pt idx="871">
                  <c:v>24.1</c:v>
                </c:pt>
                <c:pt idx="872">
                  <c:v>24.2</c:v>
                </c:pt>
                <c:pt idx="873">
                  <c:v>24.2</c:v>
                </c:pt>
                <c:pt idx="874">
                  <c:v>24.2</c:v>
                </c:pt>
                <c:pt idx="875">
                  <c:v>24.3</c:v>
                </c:pt>
                <c:pt idx="876">
                  <c:v>24.2</c:v>
                </c:pt>
                <c:pt idx="877">
                  <c:v>24.2</c:v>
                </c:pt>
                <c:pt idx="878">
                  <c:v>24.3</c:v>
                </c:pt>
                <c:pt idx="879">
                  <c:v>24.3</c:v>
                </c:pt>
                <c:pt idx="880">
                  <c:v>24.3</c:v>
                </c:pt>
                <c:pt idx="881">
                  <c:v>24.5</c:v>
                </c:pt>
                <c:pt idx="882">
                  <c:v>24.3</c:v>
                </c:pt>
                <c:pt idx="883">
                  <c:v>24.4</c:v>
                </c:pt>
                <c:pt idx="884">
                  <c:v>24.4</c:v>
                </c:pt>
                <c:pt idx="885">
                  <c:v>24.2</c:v>
                </c:pt>
                <c:pt idx="886">
                  <c:v>24.1</c:v>
                </c:pt>
                <c:pt idx="887">
                  <c:v>24.1</c:v>
                </c:pt>
                <c:pt idx="888">
                  <c:v>24.2</c:v>
                </c:pt>
                <c:pt idx="889">
                  <c:v>24.2</c:v>
                </c:pt>
                <c:pt idx="890">
                  <c:v>24.3</c:v>
                </c:pt>
                <c:pt idx="891">
                  <c:v>24.4</c:v>
                </c:pt>
                <c:pt idx="892">
                  <c:v>24.5</c:v>
                </c:pt>
                <c:pt idx="893">
                  <c:v>24.5</c:v>
                </c:pt>
                <c:pt idx="894">
                  <c:v>24.6</c:v>
                </c:pt>
                <c:pt idx="895">
                  <c:v>24.6</c:v>
                </c:pt>
                <c:pt idx="896">
                  <c:v>24.7</c:v>
                </c:pt>
                <c:pt idx="897">
                  <c:v>24.7</c:v>
                </c:pt>
                <c:pt idx="898">
                  <c:v>24.7</c:v>
                </c:pt>
                <c:pt idx="899">
                  <c:v>24.8</c:v>
                </c:pt>
                <c:pt idx="900">
                  <c:v>24.9</c:v>
                </c:pt>
                <c:pt idx="901">
                  <c:v>25</c:v>
                </c:pt>
                <c:pt idx="902">
                  <c:v>25.2</c:v>
                </c:pt>
                <c:pt idx="903">
                  <c:v>25.6</c:v>
                </c:pt>
                <c:pt idx="904">
                  <c:v>25.7</c:v>
                </c:pt>
                <c:pt idx="905">
                  <c:v>25.9</c:v>
                </c:pt>
                <c:pt idx="906">
                  <c:v>25.9</c:v>
                </c:pt>
                <c:pt idx="907">
                  <c:v>26.1</c:v>
                </c:pt>
                <c:pt idx="908">
                  <c:v>26.2</c:v>
                </c:pt>
                <c:pt idx="909">
                  <c:v>26.4</c:v>
                </c:pt>
                <c:pt idx="910">
                  <c:v>26.2</c:v>
                </c:pt>
                <c:pt idx="911">
                  <c:v>26.4</c:v>
                </c:pt>
                <c:pt idx="912">
                  <c:v>26.8</c:v>
                </c:pt>
                <c:pt idx="913">
                  <c:v>26.6</c:v>
                </c:pt>
                <c:pt idx="914">
                  <c:v>26.7</c:v>
                </c:pt>
                <c:pt idx="915">
                  <c:v>26.8</c:v>
                </c:pt>
                <c:pt idx="916">
                  <c:v>26.8</c:v>
                </c:pt>
                <c:pt idx="917">
                  <c:v>26.7</c:v>
                </c:pt>
                <c:pt idx="918">
                  <c:v>26.7</c:v>
                </c:pt>
                <c:pt idx="919">
                  <c:v>26.6</c:v>
                </c:pt>
                <c:pt idx="920">
                  <c:v>26.8</c:v>
                </c:pt>
                <c:pt idx="921">
                  <c:v>26.8</c:v>
                </c:pt>
                <c:pt idx="922">
                  <c:v>26.7</c:v>
                </c:pt>
                <c:pt idx="923">
                  <c:v>26.8</c:v>
                </c:pt>
                <c:pt idx="924">
                  <c:v>26.8</c:v>
                </c:pt>
                <c:pt idx="925">
                  <c:v>27.1</c:v>
                </c:pt>
                <c:pt idx="926">
                  <c:v>27</c:v>
                </c:pt>
                <c:pt idx="927">
                  <c:v>27</c:v>
                </c:pt>
                <c:pt idx="928">
                  <c:v>27.1</c:v>
                </c:pt>
                <c:pt idx="929">
                  <c:v>26.7</c:v>
                </c:pt>
                <c:pt idx="930">
                  <c:v>26.9</c:v>
                </c:pt>
                <c:pt idx="931">
                  <c:v>27</c:v>
                </c:pt>
                <c:pt idx="932">
                  <c:v>27.3</c:v>
                </c:pt>
                <c:pt idx="933">
                  <c:v>27.5</c:v>
                </c:pt>
                <c:pt idx="934">
                  <c:v>27.7</c:v>
                </c:pt>
                <c:pt idx="935">
                  <c:v>27.4</c:v>
                </c:pt>
                <c:pt idx="936">
                  <c:v>27.7</c:v>
                </c:pt>
                <c:pt idx="937">
                  <c:v>27.6</c:v>
                </c:pt>
                <c:pt idx="938">
                  <c:v>27.8</c:v>
                </c:pt>
                <c:pt idx="939">
                  <c:v>28.4</c:v>
                </c:pt>
                <c:pt idx="940">
                  <c:v>27.8</c:v>
                </c:pt>
                <c:pt idx="941">
                  <c:v>27.8</c:v>
                </c:pt>
                <c:pt idx="942">
                  <c:v>27.7</c:v>
                </c:pt>
                <c:pt idx="943">
                  <c:v>27.8</c:v>
                </c:pt>
                <c:pt idx="944">
                  <c:v>27.8</c:v>
                </c:pt>
                <c:pt idx="945">
                  <c:v>27.7</c:v>
                </c:pt>
                <c:pt idx="946">
                  <c:v>27.9</c:v>
                </c:pt>
                <c:pt idx="947">
                  <c:v>27.6</c:v>
                </c:pt>
                <c:pt idx="948">
                  <c:v>27.5</c:v>
                </c:pt>
                <c:pt idx="949">
                  <c:v>27.6</c:v>
                </c:pt>
                <c:pt idx="950">
                  <c:v>27.5</c:v>
                </c:pt>
                <c:pt idx="951">
                  <c:v>27.3</c:v>
                </c:pt>
                <c:pt idx="952">
                  <c:v>27</c:v>
                </c:pt>
                <c:pt idx="953">
                  <c:v>26.9</c:v>
                </c:pt>
                <c:pt idx="954">
                  <c:v>26.9</c:v>
                </c:pt>
                <c:pt idx="955">
                  <c:v>26.7</c:v>
                </c:pt>
                <c:pt idx="956">
                  <c:v>26.5</c:v>
                </c:pt>
                <c:pt idx="957">
                  <c:v>26.6</c:v>
                </c:pt>
                <c:pt idx="958">
                  <c:v>26.5</c:v>
                </c:pt>
                <c:pt idx="959">
                  <c:v>26.3</c:v>
                </c:pt>
                <c:pt idx="960">
                  <c:v>26.4</c:v>
                </c:pt>
                <c:pt idx="961">
                  <c:v>26.4</c:v>
                </c:pt>
                <c:pt idx="962">
                  <c:v>26.4</c:v>
                </c:pt>
                <c:pt idx="963">
                  <c:v>26.4</c:v>
                </c:pt>
                <c:pt idx="964">
                  <c:v>26.5</c:v>
                </c:pt>
                <c:pt idx="965">
                  <c:v>26.4</c:v>
                </c:pt>
                <c:pt idx="966">
                  <c:v>26.5</c:v>
                </c:pt>
                <c:pt idx="967">
                  <c:v>26.4</c:v>
                </c:pt>
                <c:pt idx="968">
                  <c:v>26.4</c:v>
                </c:pt>
                <c:pt idx="969">
                  <c:v>26.4</c:v>
                </c:pt>
                <c:pt idx="970">
                  <c:v>26.4</c:v>
                </c:pt>
                <c:pt idx="971">
                  <c:v>26.4</c:v>
                </c:pt>
                <c:pt idx="972">
                  <c:v>26.3</c:v>
                </c:pt>
                <c:pt idx="973">
                  <c:v>26.2</c:v>
                </c:pt>
                <c:pt idx="974">
                  <c:v>26.3</c:v>
                </c:pt>
                <c:pt idx="975">
                  <c:v>26.5</c:v>
                </c:pt>
                <c:pt idx="976">
                  <c:v>25.9</c:v>
                </c:pt>
                <c:pt idx="977">
                  <c:v>26</c:v>
                </c:pt>
                <c:pt idx="978">
                  <c:v>25.7</c:v>
                </c:pt>
                <c:pt idx="979">
                  <c:v>25.4</c:v>
                </c:pt>
                <c:pt idx="980">
                  <c:v>25.5</c:v>
                </c:pt>
                <c:pt idx="981">
                  <c:v>25.5</c:v>
                </c:pt>
                <c:pt idx="982">
                  <c:v>25.2</c:v>
                </c:pt>
                <c:pt idx="983">
                  <c:v>25.1</c:v>
                </c:pt>
                <c:pt idx="984">
                  <c:v>25</c:v>
                </c:pt>
                <c:pt idx="985">
                  <c:v>25</c:v>
                </c:pt>
                <c:pt idx="986">
                  <c:v>25</c:v>
                </c:pt>
                <c:pt idx="987">
                  <c:v>25</c:v>
                </c:pt>
                <c:pt idx="988">
                  <c:v>24.9</c:v>
                </c:pt>
                <c:pt idx="989">
                  <c:v>24.8</c:v>
                </c:pt>
                <c:pt idx="990">
                  <c:v>24.7</c:v>
                </c:pt>
                <c:pt idx="991">
                  <c:v>24.7</c:v>
                </c:pt>
                <c:pt idx="992">
                  <c:v>24.8</c:v>
                </c:pt>
                <c:pt idx="993">
                  <c:v>24.8</c:v>
                </c:pt>
                <c:pt idx="994">
                  <c:v>24.6</c:v>
                </c:pt>
                <c:pt idx="995">
                  <c:v>24.4</c:v>
                </c:pt>
                <c:pt idx="996">
                  <c:v>24.6</c:v>
                </c:pt>
                <c:pt idx="997">
                  <c:v>24.7</c:v>
                </c:pt>
                <c:pt idx="998">
                  <c:v>24.7</c:v>
                </c:pt>
                <c:pt idx="999">
                  <c:v>24.6</c:v>
                </c:pt>
                <c:pt idx="1000">
                  <c:v>24.7</c:v>
                </c:pt>
                <c:pt idx="1001">
                  <c:v>24.8</c:v>
                </c:pt>
                <c:pt idx="1002">
                  <c:v>24.9</c:v>
                </c:pt>
                <c:pt idx="1003">
                  <c:v>24.9</c:v>
                </c:pt>
                <c:pt idx="1004">
                  <c:v>25</c:v>
                </c:pt>
                <c:pt idx="1005">
                  <c:v>25.1</c:v>
                </c:pt>
                <c:pt idx="1006">
                  <c:v>25.2</c:v>
                </c:pt>
                <c:pt idx="1007">
                  <c:v>25.7</c:v>
                </c:pt>
                <c:pt idx="1008">
                  <c:v>26</c:v>
                </c:pt>
                <c:pt idx="1009">
                  <c:v>26.1</c:v>
                </c:pt>
                <c:pt idx="1010">
                  <c:v>26.1</c:v>
                </c:pt>
                <c:pt idx="1011">
                  <c:v>26.1</c:v>
                </c:pt>
                <c:pt idx="1012">
                  <c:v>26</c:v>
                </c:pt>
                <c:pt idx="1013">
                  <c:v>26</c:v>
                </c:pt>
                <c:pt idx="1014">
                  <c:v>25.9</c:v>
                </c:pt>
                <c:pt idx="1015">
                  <c:v>25.8</c:v>
                </c:pt>
                <c:pt idx="1016">
                  <c:v>25.9</c:v>
                </c:pt>
                <c:pt idx="1017">
                  <c:v>25.8</c:v>
                </c:pt>
                <c:pt idx="1018">
                  <c:v>25.9</c:v>
                </c:pt>
                <c:pt idx="1019">
                  <c:v>25.9</c:v>
                </c:pt>
                <c:pt idx="1020">
                  <c:v>25.6</c:v>
                </c:pt>
                <c:pt idx="1021">
                  <c:v>25.5</c:v>
                </c:pt>
                <c:pt idx="1022">
                  <c:v>25.2</c:v>
                </c:pt>
                <c:pt idx="1023">
                  <c:v>25.1</c:v>
                </c:pt>
                <c:pt idx="1024">
                  <c:v>25.2</c:v>
                </c:pt>
                <c:pt idx="1025">
                  <c:v>25.2</c:v>
                </c:pt>
                <c:pt idx="1026">
                  <c:v>25</c:v>
                </c:pt>
                <c:pt idx="1027">
                  <c:v>25.5</c:v>
                </c:pt>
                <c:pt idx="1028">
                  <c:v>25.6</c:v>
                </c:pt>
                <c:pt idx="1029">
                  <c:v>25.6</c:v>
                </c:pt>
                <c:pt idx="1030">
                  <c:v>25.6</c:v>
                </c:pt>
                <c:pt idx="1031">
                  <c:v>25.4</c:v>
                </c:pt>
                <c:pt idx="1032">
                  <c:v>24.7</c:v>
                </c:pt>
                <c:pt idx="1033">
                  <c:v>24.5</c:v>
                </c:pt>
                <c:pt idx="1034">
                  <c:v>24.3</c:v>
                </c:pt>
                <c:pt idx="1035">
                  <c:v>24.2</c:v>
                </c:pt>
                <c:pt idx="1036">
                  <c:v>24.2</c:v>
                </c:pt>
                <c:pt idx="1037">
                  <c:v>24.1</c:v>
                </c:pt>
                <c:pt idx="1038">
                  <c:v>24</c:v>
                </c:pt>
                <c:pt idx="1039">
                  <c:v>23.9</c:v>
                </c:pt>
                <c:pt idx="1040">
                  <c:v>23.9</c:v>
                </c:pt>
                <c:pt idx="1041">
                  <c:v>23.9</c:v>
                </c:pt>
                <c:pt idx="1042">
                  <c:v>24.2</c:v>
                </c:pt>
                <c:pt idx="1043">
                  <c:v>24.2</c:v>
                </c:pt>
                <c:pt idx="1044">
                  <c:v>24.3</c:v>
                </c:pt>
                <c:pt idx="1045">
                  <c:v>24.4</c:v>
                </c:pt>
                <c:pt idx="1046">
                  <c:v>24.6</c:v>
                </c:pt>
                <c:pt idx="1047">
                  <c:v>24.9</c:v>
                </c:pt>
                <c:pt idx="1048">
                  <c:v>25</c:v>
                </c:pt>
                <c:pt idx="1049">
                  <c:v>25.2</c:v>
                </c:pt>
                <c:pt idx="1050">
                  <c:v>25.3</c:v>
                </c:pt>
                <c:pt idx="1051">
                  <c:v>25.5</c:v>
                </c:pt>
                <c:pt idx="1052">
                  <c:v>25.7</c:v>
                </c:pt>
                <c:pt idx="1053">
                  <c:v>26</c:v>
                </c:pt>
                <c:pt idx="1054">
                  <c:v>26</c:v>
                </c:pt>
                <c:pt idx="1055">
                  <c:v>26</c:v>
                </c:pt>
                <c:pt idx="1056">
                  <c:v>26.1</c:v>
                </c:pt>
                <c:pt idx="1057">
                  <c:v>25.8</c:v>
                </c:pt>
                <c:pt idx="1058">
                  <c:v>26.3</c:v>
                </c:pt>
                <c:pt idx="1059">
                  <c:v>26.8</c:v>
                </c:pt>
                <c:pt idx="1060">
                  <c:v>26.4</c:v>
                </c:pt>
                <c:pt idx="1061">
                  <c:v>26.4</c:v>
                </c:pt>
                <c:pt idx="1062">
                  <c:v>26.3</c:v>
                </c:pt>
                <c:pt idx="1063">
                  <c:v>26.5</c:v>
                </c:pt>
                <c:pt idx="1064">
                  <c:v>26.6</c:v>
                </c:pt>
                <c:pt idx="1065">
                  <c:v>26.7</c:v>
                </c:pt>
                <c:pt idx="1066">
                  <c:v>26.8</c:v>
                </c:pt>
                <c:pt idx="1067">
                  <c:v>26.8</c:v>
                </c:pt>
                <c:pt idx="1068">
                  <c:v>26.5</c:v>
                </c:pt>
                <c:pt idx="1069">
                  <c:v>26.9</c:v>
                </c:pt>
                <c:pt idx="1070">
                  <c:v>26.7</c:v>
                </c:pt>
                <c:pt idx="1071">
                  <c:v>26.7</c:v>
                </c:pt>
                <c:pt idx="1072">
                  <c:v>26.8</c:v>
                </c:pt>
                <c:pt idx="1073">
                  <c:v>26.7</c:v>
                </c:pt>
                <c:pt idx="1074">
                  <c:v>27.2</c:v>
                </c:pt>
                <c:pt idx="1075">
                  <c:v>27.3</c:v>
                </c:pt>
                <c:pt idx="1076">
                  <c:v>26.9</c:v>
                </c:pt>
                <c:pt idx="1077">
                  <c:v>27.3</c:v>
                </c:pt>
                <c:pt idx="1078">
                  <c:v>27.3</c:v>
                </c:pt>
                <c:pt idx="1079">
                  <c:v>27.4</c:v>
                </c:pt>
                <c:pt idx="1080">
                  <c:v>26.9</c:v>
                </c:pt>
                <c:pt idx="1081">
                  <c:v>27.6</c:v>
                </c:pt>
                <c:pt idx="1082">
                  <c:v>27.6</c:v>
                </c:pt>
                <c:pt idx="1083">
                  <c:v>27.2</c:v>
                </c:pt>
                <c:pt idx="1084">
                  <c:v>27.2</c:v>
                </c:pt>
                <c:pt idx="1085">
                  <c:v>27.5</c:v>
                </c:pt>
                <c:pt idx="1086">
                  <c:v>27.2</c:v>
                </c:pt>
                <c:pt idx="1087">
                  <c:v>27</c:v>
                </c:pt>
                <c:pt idx="1088">
                  <c:v>27</c:v>
                </c:pt>
                <c:pt idx="1089">
                  <c:v>27</c:v>
                </c:pt>
                <c:pt idx="1090">
                  <c:v>27.2</c:v>
                </c:pt>
                <c:pt idx="1091">
                  <c:v>27.2</c:v>
                </c:pt>
                <c:pt idx="1092">
                  <c:v>27.3</c:v>
                </c:pt>
                <c:pt idx="1093">
                  <c:v>27.3</c:v>
                </c:pt>
                <c:pt idx="1094">
                  <c:v>27.7</c:v>
                </c:pt>
                <c:pt idx="1095">
                  <c:v>27.7</c:v>
                </c:pt>
                <c:pt idx="1096">
                  <c:v>27.1</c:v>
                </c:pt>
                <c:pt idx="1097">
                  <c:v>27.5</c:v>
                </c:pt>
                <c:pt idx="1098">
                  <c:v>27</c:v>
                </c:pt>
                <c:pt idx="1099">
                  <c:v>27.3</c:v>
                </c:pt>
                <c:pt idx="1100">
                  <c:v>26.8</c:v>
                </c:pt>
                <c:pt idx="1101">
                  <c:v>27.4</c:v>
                </c:pt>
                <c:pt idx="1102">
                  <c:v>27.3</c:v>
                </c:pt>
                <c:pt idx="1103">
                  <c:v>27.1</c:v>
                </c:pt>
                <c:pt idx="1104">
                  <c:v>27.1</c:v>
                </c:pt>
                <c:pt idx="1105">
                  <c:v>27.4</c:v>
                </c:pt>
                <c:pt idx="1106">
                  <c:v>27.4</c:v>
                </c:pt>
                <c:pt idx="1107">
                  <c:v>27.1</c:v>
                </c:pt>
                <c:pt idx="1108">
                  <c:v>27.3</c:v>
                </c:pt>
                <c:pt idx="1109">
                  <c:v>27</c:v>
                </c:pt>
                <c:pt idx="1110">
                  <c:v>26.7</c:v>
                </c:pt>
                <c:pt idx="1111">
                  <c:v>26.7</c:v>
                </c:pt>
                <c:pt idx="1112">
                  <c:v>26.7</c:v>
                </c:pt>
                <c:pt idx="1113">
                  <c:v>26.9</c:v>
                </c:pt>
                <c:pt idx="1114">
                  <c:v>26.8</c:v>
                </c:pt>
                <c:pt idx="1115">
                  <c:v>26.8</c:v>
                </c:pt>
                <c:pt idx="1116">
                  <c:v>26.7</c:v>
                </c:pt>
                <c:pt idx="1117">
                  <c:v>26.5</c:v>
                </c:pt>
                <c:pt idx="1118">
                  <c:v>26.5</c:v>
                </c:pt>
                <c:pt idx="1119">
                  <c:v>26.4</c:v>
                </c:pt>
                <c:pt idx="1120">
                  <c:v>26.4</c:v>
                </c:pt>
                <c:pt idx="1121">
                  <c:v>26.4</c:v>
                </c:pt>
                <c:pt idx="1122">
                  <c:v>26</c:v>
                </c:pt>
                <c:pt idx="1123">
                  <c:v>26</c:v>
                </c:pt>
                <c:pt idx="1124">
                  <c:v>25.8</c:v>
                </c:pt>
                <c:pt idx="1125">
                  <c:v>25.6</c:v>
                </c:pt>
                <c:pt idx="1126">
                  <c:v>25.5</c:v>
                </c:pt>
                <c:pt idx="1127">
                  <c:v>25.1</c:v>
                </c:pt>
                <c:pt idx="1128">
                  <c:v>24.6</c:v>
                </c:pt>
                <c:pt idx="1129">
                  <c:v>24.3</c:v>
                </c:pt>
                <c:pt idx="1130">
                  <c:v>24.1</c:v>
                </c:pt>
                <c:pt idx="1131">
                  <c:v>24.2</c:v>
                </c:pt>
                <c:pt idx="1132">
                  <c:v>24.2</c:v>
                </c:pt>
                <c:pt idx="1133">
                  <c:v>24.1</c:v>
                </c:pt>
                <c:pt idx="1134">
                  <c:v>24.1</c:v>
                </c:pt>
                <c:pt idx="1135">
                  <c:v>24</c:v>
                </c:pt>
                <c:pt idx="1136">
                  <c:v>23.9</c:v>
                </c:pt>
                <c:pt idx="1137">
                  <c:v>23.7</c:v>
                </c:pt>
                <c:pt idx="1138">
                  <c:v>23.7</c:v>
                </c:pt>
                <c:pt idx="1139">
                  <c:v>23.7</c:v>
                </c:pt>
                <c:pt idx="1140">
                  <c:v>23.6</c:v>
                </c:pt>
                <c:pt idx="1141">
                  <c:v>23.5</c:v>
                </c:pt>
                <c:pt idx="1142">
                  <c:v>23.4</c:v>
                </c:pt>
                <c:pt idx="1143">
                  <c:v>23.2</c:v>
                </c:pt>
                <c:pt idx="1144">
                  <c:v>22.7</c:v>
                </c:pt>
                <c:pt idx="1145">
                  <c:v>23</c:v>
                </c:pt>
                <c:pt idx="1146">
                  <c:v>22.8</c:v>
                </c:pt>
                <c:pt idx="1147">
                  <c:v>22.8</c:v>
                </c:pt>
                <c:pt idx="1148">
                  <c:v>22.8</c:v>
                </c:pt>
                <c:pt idx="1149">
                  <c:v>22.9</c:v>
                </c:pt>
                <c:pt idx="1150">
                  <c:v>23</c:v>
                </c:pt>
                <c:pt idx="1151">
                  <c:v>23</c:v>
                </c:pt>
                <c:pt idx="1152">
                  <c:v>23</c:v>
                </c:pt>
                <c:pt idx="1153">
                  <c:v>23</c:v>
                </c:pt>
                <c:pt idx="1154">
                  <c:v>23</c:v>
                </c:pt>
                <c:pt idx="1155">
                  <c:v>22.9</c:v>
                </c:pt>
                <c:pt idx="1156">
                  <c:v>22.5</c:v>
                </c:pt>
                <c:pt idx="1157">
                  <c:v>22.5</c:v>
                </c:pt>
                <c:pt idx="1158">
                  <c:v>22.4</c:v>
                </c:pt>
                <c:pt idx="1159">
                  <c:v>22.2</c:v>
                </c:pt>
                <c:pt idx="1160">
                  <c:v>22.1</c:v>
                </c:pt>
                <c:pt idx="1161">
                  <c:v>22.1</c:v>
                </c:pt>
                <c:pt idx="1162">
                  <c:v>22</c:v>
                </c:pt>
                <c:pt idx="1163">
                  <c:v>21.9</c:v>
                </c:pt>
                <c:pt idx="1164">
                  <c:v>22.1</c:v>
                </c:pt>
                <c:pt idx="1165">
                  <c:v>21.9</c:v>
                </c:pt>
                <c:pt idx="1166">
                  <c:v>21.9</c:v>
                </c:pt>
                <c:pt idx="1167">
                  <c:v>21.8</c:v>
                </c:pt>
                <c:pt idx="1168">
                  <c:v>21.6</c:v>
                </c:pt>
                <c:pt idx="1169">
                  <c:v>21.7</c:v>
                </c:pt>
                <c:pt idx="1170">
                  <c:v>21.7</c:v>
                </c:pt>
                <c:pt idx="1171">
                  <c:v>21.6</c:v>
                </c:pt>
                <c:pt idx="1172">
                  <c:v>21.7</c:v>
                </c:pt>
                <c:pt idx="1173">
                  <c:v>21.6</c:v>
                </c:pt>
                <c:pt idx="1174">
                  <c:v>21.6</c:v>
                </c:pt>
                <c:pt idx="1175">
                  <c:v>21.6</c:v>
                </c:pt>
                <c:pt idx="1176">
                  <c:v>21.7</c:v>
                </c:pt>
                <c:pt idx="1177">
                  <c:v>21.7</c:v>
                </c:pt>
                <c:pt idx="1178">
                  <c:v>21.8</c:v>
                </c:pt>
                <c:pt idx="1179">
                  <c:v>21.8</c:v>
                </c:pt>
                <c:pt idx="1180">
                  <c:v>21.9</c:v>
                </c:pt>
                <c:pt idx="1181">
                  <c:v>21.8</c:v>
                </c:pt>
                <c:pt idx="1182">
                  <c:v>21.8</c:v>
                </c:pt>
                <c:pt idx="1183">
                  <c:v>21.7</c:v>
                </c:pt>
                <c:pt idx="1184">
                  <c:v>21.6</c:v>
                </c:pt>
                <c:pt idx="1185">
                  <c:v>21.8</c:v>
                </c:pt>
                <c:pt idx="1186">
                  <c:v>22</c:v>
                </c:pt>
                <c:pt idx="1187">
                  <c:v>22.4</c:v>
                </c:pt>
                <c:pt idx="1188">
                  <c:v>23.2</c:v>
                </c:pt>
                <c:pt idx="1189">
                  <c:v>23.6</c:v>
                </c:pt>
                <c:pt idx="1190">
                  <c:v>24</c:v>
                </c:pt>
                <c:pt idx="1191">
                  <c:v>24.9</c:v>
                </c:pt>
                <c:pt idx="1192">
                  <c:v>25.5</c:v>
                </c:pt>
                <c:pt idx="1193">
                  <c:v>25.7</c:v>
                </c:pt>
                <c:pt idx="1194">
                  <c:v>25.8</c:v>
                </c:pt>
                <c:pt idx="1195">
                  <c:v>26.3</c:v>
                </c:pt>
                <c:pt idx="1196">
                  <c:v>26.5</c:v>
                </c:pt>
                <c:pt idx="1197">
                  <c:v>26.4</c:v>
                </c:pt>
                <c:pt idx="1198">
                  <c:v>26.9</c:v>
                </c:pt>
                <c:pt idx="1199">
                  <c:v>27.8</c:v>
                </c:pt>
                <c:pt idx="1200">
                  <c:v>27.4</c:v>
                </c:pt>
                <c:pt idx="1201">
                  <c:v>27</c:v>
                </c:pt>
                <c:pt idx="1202">
                  <c:v>27.1</c:v>
                </c:pt>
                <c:pt idx="1203">
                  <c:v>26.9</c:v>
                </c:pt>
                <c:pt idx="1204">
                  <c:v>27.1</c:v>
                </c:pt>
                <c:pt idx="1205">
                  <c:v>26.9</c:v>
                </c:pt>
                <c:pt idx="1206">
                  <c:v>27</c:v>
                </c:pt>
                <c:pt idx="1207">
                  <c:v>27.4</c:v>
                </c:pt>
                <c:pt idx="1208">
                  <c:v>27.7</c:v>
                </c:pt>
                <c:pt idx="1209">
                  <c:v>27.3</c:v>
                </c:pt>
                <c:pt idx="1210">
                  <c:v>27.6</c:v>
                </c:pt>
                <c:pt idx="1211">
                  <c:v>27.1</c:v>
                </c:pt>
                <c:pt idx="1212">
                  <c:v>27.4</c:v>
                </c:pt>
                <c:pt idx="1213">
                  <c:v>27.7</c:v>
                </c:pt>
                <c:pt idx="1214">
                  <c:v>27.5</c:v>
                </c:pt>
                <c:pt idx="1215">
                  <c:v>27.7</c:v>
                </c:pt>
                <c:pt idx="1216">
                  <c:v>28.7</c:v>
                </c:pt>
                <c:pt idx="1217">
                  <c:v>27.9</c:v>
                </c:pt>
                <c:pt idx="1218">
                  <c:v>28.1</c:v>
                </c:pt>
                <c:pt idx="1219">
                  <c:v>28.5</c:v>
                </c:pt>
                <c:pt idx="1220">
                  <c:v>28.3</c:v>
                </c:pt>
                <c:pt idx="1221">
                  <c:v>29.3</c:v>
                </c:pt>
                <c:pt idx="1222">
                  <c:v>28.8</c:v>
                </c:pt>
                <c:pt idx="1223">
                  <c:v>29.6</c:v>
                </c:pt>
                <c:pt idx="1224">
                  <c:v>29.1</c:v>
                </c:pt>
                <c:pt idx="1225">
                  <c:v>29.6</c:v>
                </c:pt>
                <c:pt idx="1226">
                  <c:v>28.7</c:v>
                </c:pt>
                <c:pt idx="1227">
                  <c:v>28.9</c:v>
                </c:pt>
                <c:pt idx="1228">
                  <c:v>28.4</c:v>
                </c:pt>
                <c:pt idx="1229">
                  <c:v>28.9</c:v>
                </c:pt>
                <c:pt idx="1230">
                  <c:v>28.6</c:v>
                </c:pt>
                <c:pt idx="1231">
                  <c:v>28.6</c:v>
                </c:pt>
                <c:pt idx="1232">
                  <c:v>29.2</c:v>
                </c:pt>
                <c:pt idx="1233">
                  <c:v>29.3</c:v>
                </c:pt>
                <c:pt idx="1234">
                  <c:v>29.4</c:v>
                </c:pt>
                <c:pt idx="1235">
                  <c:v>29.4</c:v>
                </c:pt>
                <c:pt idx="1236">
                  <c:v>29.2</c:v>
                </c:pt>
                <c:pt idx="1237">
                  <c:v>29.1</c:v>
                </c:pt>
                <c:pt idx="1238">
                  <c:v>29.2</c:v>
                </c:pt>
                <c:pt idx="1239">
                  <c:v>29.2</c:v>
                </c:pt>
                <c:pt idx="1240">
                  <c:v>28.8</c:v>
                </c:pt>
                <c:pt idx="1241">
                  <c:v>28.6</c:v>
                </c:pt>
                <c:pt idx="1242">
                  <c:v>29.1</c:v>
                </c:pt>
                <c:pt idx="1243">
                  <c:v>28.7</c:v>
                </c:pt>
                <c:pt idx="1244">
                  <c:v>29.1</c:v>
                </c:pt>
                <c:pt idx="1245">
                  <c:v>28.8</c:v>
                </c:pt>
                <c:pt idx="1246">
                  <c:v>28.8</c:v>
                </c:pt>
                <c:pt idx="1247">
                  <c:v>28.9</c:v>
                </c:pt>
                <c:pt idx="1248">
                  <c:v>29.1</c:v>
                </c:pt>
                <c:pt idx="1249">
                  <c:v>28.5</c:v>
                </c:pt>
                <c:pt idx="1250">
                  <c:v>28.5</c:v>
                </c:pt>
                <c:pt idx="1251">
                  <c:v>28.4</c:v>
                </c:pt>
                <c:pt idx="1252">
                  <c:v>28.8</c:v>
                </c:pt>
                <c:pt idx="1253">
                  <c:v>28.7</c:v>
                </c:pt>
                <c:pt idx="1254">
                  <c:v>28.3</c:v>
                </c:pt>
                <c:pt idx="1255">
                  <c:v>28.5</c:v>
                </c:pt>
                <c:pt idx="1256">
                  <c:v>28.2</c:v>
                </c:pt>
                <c:pt idx="1257">
                  <c:v>28</c:v>
                </c:pt>
                <c:pt idx="1258">
                  <c:v>28.1</c:v>
                </c:pt>
                <c:pt idx="1259">
                  <c:v>27.7</c:v>
                </c:pt>
                <c:pt idx="1260">
                  <c:v>27.9</c:v>
                </c:pt>
                <c:pt idx="1261">
                  <c:v>27.9</c:v>
                </c:pt>
                <c:pt idx="1262">
                  <c:v>27.5</c:v>
                </c:pt>
                <c:pt idx="1263">
                  <c:v>27.3</c:v>
                </c:pt>
                <c:pt idx="1264">
                  <c:v>27.3</c:v>
                </c:pt>
                <c:pt idx="1265">
                  <c:v>26.9</c:v>
                </c:pt>
                <c:pt idx="1266">
                  <c:v>26.9</c:v>
                </c:pt>
                <c:pt idx="1267">
                  <c:v>27.2</c:v>
                </c:pt>
                <c:pt idx="1268">
                  <c:v>27</c:v>
                </c:pt>
                <c:pt idx="1269">
                  <c:v>26.9</c:v>
                </c:pt>
                <c:pt idx="1270">
                  <c:v>26.8</c:v>
                </c:pt>
                <c:pt idx="1271">
                  <c:v>26.9</c:v>
                </c:pt>
                <c:pt idx="1272">
                  <c:v>26.8</c:v>
                </c:pt>
                <c:pt idx="1273">
                  <c:v>26.5</c:v>
                </c:pt>
                <c:pt idx="1274">
                  <c:v>26.1</c:v>
                </c:pt>
                <c:pt idx="1275">
                  <c:v>26.1</c:v>
                </c:pt>
                <c:pt idx="1276">
                  <c:v>25.5</c:v>
                </c:pt>
                <c:pt idx="1277">
                  <c:v>25.4</c:v>
                </c:pt>
                <c:pt idx="1278">
                  <c:v>25.4</c:v>
                </c:pt>
                <c:pt idx="1279">
                  <c:v>25.4</c:v>
                </c:pt>
                <c:pt idx="1280">
                  <c:v>25.3</c:v>
                </c:pt>
                <c:pt idx="1281">
                  <c:v>25.1</c:v>
                </c:pt>
                <c:pt idx="1282">
                  <c:v>25</c:v>
                </c:pt>
                <c:pt idx="1283">
                  <c:v>24.8</c:v>
                </c:pt>
                <c:pt idx="1284">
                  <c:v>24.8</c:v>
                </c:pt>
                <c:pt idx="1285">
                  <c:v>24.7</c:v>
                </c:pt>
                <c:pt idx="1286">
                  <c:v>24.6</c:v>
                </c:pt>
                <c:pt idx="1287">
                  <c:v>24.5</c:v>
                </c:pt>
                <c:pt idx="1288">
                  <c:v>24.4</c:v>
                </c:pt>
                <c:pt idx="1289">
                  <c:v>24.5</c:v>
                </c:pt>
                <c:pt idx="1290">
                  <c:v>24.4</c:v>
                </c:pt>
                <c:pt idx="1291">
                  <c:v>24.5</c:v>
                </c:pt>
                <c:pt idx="1292">
                  <c:v>24.3</c:v>
                </c:pt>
                <c:pt idx="1293">
                  <c:v>24.2</c:v>
                </c:pt>
                <c:pt idx="1294">
                  <c:v>24.2</c:v>
                </c:pt>
                <c:pt idx="1295">
                  <c:v>24</c:v>
                </c:pt>
                <c:pt idx="1296">
                  <c:v>23.9</c:v>
                </c:pt>
                <c:pt idx="1297">
                  <c:v>23.9</c:v>
                </c:pt>
                <c:pt idx="1298">
                  <c:v>23.9</c:v>
                </c:pt>
                <c:pt idx="1299">
                  <c:v>23.8</c:v>
                </c:pt>
                <c:pt idx="1300">
                  <c:v>23.9</c:v>
                </c:pt>
                <c:pt idx="1301">
                  <c:v>23.9</c:v>
                </c:pt>
                <c:pt idx="1302">
                  <c:v>24</c:v>
                </c:pt>
                <c:pt idx="1303">
                  <c:v>24</c:v>
                </c:pt>
                <c:pt idx="1304">
                  <c:v>24.1</c:v>
                </c:pt>
                <c:pt idx="1305">
                  <c:v>24.1</c:v>
                </c:pt>
                <c:pt idx="1306">
                  <c:v>24.2</c:v>
                </c:pt>
                <c:pt idx="1307">
                  <c:v>24.2</c:v>
                </c:pt>
                <c:pt idx="1308">
                  <c:v>24.1</c:v>
                </c:pt>
                <c:pt idx="1309">
                  <c:v>24.1</c:v>
                </c:pt>
                <c:pt idx="1310">
                  <c:v>24.2</c:v>
                </c:pt>
                <c:pt idx="1311">
                  <c:v>24.1</c:v>
                </c:pt>
                <c:pt idx="1312">
                  <c:v>24.2</c:v>
                </c:pt>
                <c:pt idx="1313">
                  <c:v>23.9</c:v>
                </c:pt>
                <c:pt idx="1314">
                  <c:v>23.7</c:v>
                </c:pt>
                <c:pt idx="1315">
                  <c:v>23.3</c:v>
                </c:pt>
                <c:pt idx="1316">
                  <c:v>23.1</c:v>
                </c:pt>
                <c:pt idx="1317">
                  <c:v>22.9</c:v>
                </c:pt>
                <c:pt idx="1318">
                  <c:v>22.9</c:v>
                </c:pt>
                <c:pt idx="1319">
                  <c:v>22.7</c:v>
                </c:pt>
                <c:pt idx="1320">
                  <c:v>22.5</c:v>
                </c:pt>
                <c:pt idx="1321">
                  <c:v>22.5</c:v>
                </c:pt>
                <c:pt idx="1322">
                  <c:v>22.6</c:v>
                </c:pt>
                <c:pt idx="1323">
                  <c:v>22.8</c:v>
                </c:pt>
                <c:pt idx="1324">
                  <c:v>23</c:v>
                </c:pt>
                <c:pt idx="1325">
                  <c:v>22.9</c:v>
                </c:pt>
                <c:pt idx="1326">
                  <c:v>22.6</c:v>
                </c:pt>
                <c:pt idx="1327">
                  <c:v>22.5</c:v>
                </c:pt>
                <c:pt idx="1328">
                  <c:v>22.5</c:v>
                </c:pt>
                <c:pt idx="1329">
                  <c:v>22.5</c:v>
                </c:pt>
                <c:pt idx="1330">
                  <c:v>22.7</c:v>
                </c:pt>
                <c:pt idx="1331">
                  <c:v>22.9</c:v>
                </c:pt>
                <c:pt idx="1332">
                  <c:v>23.2</c:v>
                </c:pt>
                <c:pt idx="1333">
                  <c:v>23.6</c:v>
                </c:pt>
                <c:pt idx="1334">
                  <c:v>23.8</c:v>
                </c:pt>
                <c:pt idx="1335">
                  <c:v>24</c:v>
                </c:pt>
                <c:pt idx="1336">
                  <c:v>24.4</c:v>
                </c:pt>
                <c:pt idx="1337">
                  <c:v>24.8</c:v>
                </c:pt>
                <c:pt idx="1338">
                  <c:v>25.1</c:v>
                </c:pt>
                <c:pt idx="1339">
                  <c:v>25.6</c:v>
                </c:pt>
                <c:pt idx="1340">
                  <c:v>25.8</c:v>
                </c:pt>
                <c:pt idx="1341">
                  <c:v>25.9</c:v>
                </c:pt>
                <c:pt idx="1342">
                  <c:v>26.2</c:v>
                </c:pt>
                <c:pt idx="1343">
                  <c:v>26.2</c:v>
                </c:pt>
                <c:pt idx="1344">
                  <c:v>26.6</c:v>
                </c:pt>
                <c:pt idx="1345">
                  <c:v>26.6</c:v>
                </c:pt>
                <c:pt idx="1346">
                  <c:v>26.8</c:v>
                </c:pt>
                <c:pt idx="1347">
                  <c:v>27.8</c:v>
                </c:pt>
                <c:pt idx="1348">
                  <c:v>27.3</c:v>
                </c:pt>
                <c:pt idx="1349">
                  <c:v>27.6</c:v>
                </c:pt>
                <c:pt idx="1350">
                  <c:v>27.4</c:v>
                </c:pt>
                <c:pt idx="1351">
                  <c:v>27.9</c:v>
                </c:pt>
                <c:pt idx="1352">
                  <c:v>28.2</c:v>
                </c:pt>
                <c:pt idx="1353">
                  <c:v>28.5</c:v>
                </c:pt>
                <c:pt idx="1354">
                  <c:v>28</c:v>
                </c:pt>
                <c:pt idx="1355">
                  <c:v>28.3</c:v>
                </c:pt>
                <c:pt idx="1356">
                  <c:v>28.3</c:v>
                </c:pt>
                <c:pt idx="1357">
                  <c:v>28.5</c:v>
                </c:pt>
                <c:pt idx="1358">
                  <c:v>28.1</c:v>
                </c:pt>
                <c:pt idx="1359">
                  <c:v>27.7</c:v>
                </c:pt>
                <c:pt idx="1360">
                  <c:v>27.8</c:v>
                </c:pt>
                <c:pt idx="1361">
                  <c:v>28.2</c:v>
                </c:pt>
                <c:pt idx="1362">
                  <c:v>28.3</c:v>
                </c:pt>
                <c:pt idx="1363">
                  <c:v>28.5</c:v>
                </c:pt>
                <c:pt idx="1364">
                  <c:v>28.3</c:v>
                </c:pt>
                <c:pt idx="1365">
                  <c:v>28.2</c:v>
                </c:pt>
                <c:pt idx="1366">
                  <c:v>28.7</c:v>
                </c:pt>
                <c:pt idx="1367">
                  <c:v>28.4</c:v>
                </c:pt>
                <c:pt idx="1368">
                  <c:v>28.5</c:v>
                </c:pt>
                <c:pt idx="1369">
                  <c:v>28.8</c:v>
                </c:pt>
                <c:pt idx="1370">
                  <c:v>28.4</c:v>
                </c:pt>
                <c:pt idx="1371">
                  <c:v>28.6</c:v>
                </c:pt>
                <c:pt idx="1372">
                  <c:v>29</c:v>
                </c:pt>
                <c:pt idx="1373">
                  <c:v>29.2</c:v>
                </c:pt>
                <c:pt idx="1374">
                  <c:v>29.3</c:v>
                </c:pt>
                <c:pt idx="1375">
                  <c:v>29.4</c:v>
                </c:pt>
                <c:pt idx="1376">
                  <c:v>29.2</c:v>
                </c:pt>
                <c:pt idx="1377">
                  <c:v>29.3</c:v>
                </c:pt>
                <c:pt idx="1378">
                  <c:v>29.4</c:v>
                </c:pt>
                <c:pt idx="1379">
                  <c:v>29</c:v>
                </c:pt>
                <c:pt idx="1380">
                  <c:v>29.7</c:v>
                </c:pt>
                <c:pt idx="1381">
                  <c:v>29.5</c:v>
                </c:pt>
                <c:pt idx="1382">
                  <c:v>29.3</c:v>
                </c:pt>
                <c:pt idx="1383">
                  <c:v>29.5</c:v>
                </c:pt>
                <c:pt idx="1384">
                  <c:v>29.4</c:v>
                </c:pt>
                <c:pt idx="1385">
                  <c:v>29.8</c:v>
                </c:pt>
                <c:pt idx="1386">
                  <c:v>29.4</c:v>
                </c:pt>
                <c:pt idx="1387">
                  <c:v>29.6</c:v>
                </c:pt>
                <c:pt idx="1388">
                  <c:v>29.8</c:v>
                </c:pt>
                <c:pt idx="1389">
                  <c:v>29.9</c:v>
                </c:pt>
                <c:pt idx="1390">
                  <c:v>29.9</c:v>
                </c:pt>
                <c:pt idx="1391">
                  <c:v>30.5</c:v>
                </c:pt>
                <c:pt idx="1392">
                  <c:v>29.9</c:v>
                </c:pt>
                <c:pt idx="1393">
                  <c:v>30</c:v>
                </c:pt>
                <c:pt idx="1394">
                  <c:v>30.2</c:v>
                </c:pt>
                <c:pt idx="1395">
                  <c:v>30</c:v>
                </c:pt>
                <c:pt idx="1396">
                  <c:v>29.9</c:v>
                </c:pt>
                <c:pt idx="1397">
                  <c:v>29.7</c:v>
                </c:pt>
                <c:pt idx="1398">
                  <c:v>29.2</c:v>
                </c:pt>
                <c:pt idx="1399">
                  <c:v>29.2</c:v>
                </c:pt>
                <c:pt idx="1400">
                  <c:v>29.3</c:v>
                </c:pt>
                <c:pt idx="1401">
                  <c:v>29.4</c:v>
                </c:pt>
                <c:pt idx="1402">
                  <c:v>29.3</c:v>
                </c:pt>
                <c:pt idx="1403">
                  <c:v>29.3</c:v>
                </c:pt>
                <c:pt idx="1404">
                  <c:v>29.8</c:v>
                </c:pt>
                <c:pt idx="1405">
                  <c:v>29.2</c:v>
                </c:pt>
                <c:pt idx="1406">
                  <c:v>29</c:v>
                </c:pt>
                <c:pt idx="1407">
                  <c:v>28.8</c:v>
                </c:pt>
                <c:pt idx="1408">
                  <c:v>28.9</c:v>
                </c:pt>
                <c:pt idx="1409">
                  <c:v>28.8</c:v>
                </c:pt>
                <c:pt idx="1410">
                  <c:v>28.7</c:v>
                </c:pt>
                <c:pt idx="1411">
                  <c:v>28.6</c:v>
                </c:pt>
                <c:pt idx="1412">
                  <c:v>28.4</c:v>
                </c:pt>
                <c:pt idx="1413">
                  <c:v>28.4</c:v>
                </c:pt>
                <c:pt idx="1414">
                  <c:v>28.2</c:v>
                </c:pt>
                <c:pt idx="1415">
                  <c:v>27.9</c:v>
                </c:pt>
                <c:pt idx="1416">
                  <c:v>27.4</c:v>
                </c:pt>
                <c:pt idx="1417">
                  <c:v>27.6</c:v>
                </c:pt>
                <c:pt idx="1418">
                  <c:v>27.6</c:v>
                </c:pt>
                <c:pt idx="1419">
                  <c:v>27.6</c:v>
                </c:pt>
                <c:pt idx="1420">
                  <c:v>27.4</c:v>
                </c:pt>
                <c:pt idx="1421">
                  <c:v>27.6</c:v>
                </c:pt>
                <c:pt idx="1422">
                  <c:v>27.3</c:v>
                </c:pt>
                <c:pt idx="1423">
                  <c:v>28.1</c:v>
                </c:pt>
                <c:pt idx="1424">
                  <c:v>28</c:v>
                </c:pt>
                <c:pt idx="1425">
                  <c:v>27.8</c:v>
                </c:pt>
                <c:pt idx="1426">
                  <c:v>27.9</c:v>
                </c:pt>
                <c:pt idx="1427">
                  <c:v>27.7</c:v>
                </c:pt>
                <c:pt idx="1428">
                  <c:v>27.5</c:v>
                </c:pt>
                <c:pt idx="1429">
                  <c:v>27.4</c:v>
                </c:pt>
                <c:pt idx="1430">
                  <c:v>27.4</c:v>
                </c:pt>
                <c:pt idx="1431">
                  <c:v>27.3</c:v>
                </c:pt>
                <c:pt idx="1432">
                  <c:v>27.3</c:v>
                </c:pt>
                <c:pt idx="1433">
                  <c:v>27.5</c:v>
                </c:pt>
                <c:pt idx="1434">
                  <c:v>27.1</c:v>
                </c:pt>
                <c:pt idx="1435">
                  <c:v>27.2</c:v>
                </c:pt>
                <c:pt idx="1436">
                  <c:v>27</c:v>
                </c:pt>
                <c:pt idx="1437">
                  <c:v>26.9</c:v>
                </c:pt>
                <c:pt idx="1438">
                  <c:v>26.8</c:v>
                </c:pt>
                <c:pt idx="1439">
                  <c:v>26.9</c:v>
                </c:pt>
                <c:pt idx="1440">
                  <c:v>26.8</c:v>
                </c:pt>
                <c:pt idx="1441">
                  <c:v>26.6</c:v>
                </c:pt>
                <c:pt idx="1442">
                  <c:v>26.6</c:v>
                </c:pt>
                <c:pt idx="1443">
                  <c:v>26.8</c:v>
                </c:pt>
                <c:pt idx="1444">
                  <c:v>26.7</c:v>
                </c:pt>
                <c:pt idx="1445">
                  <c:v>26.7</c:v>
                </c:pt>
                <c:pt idx="1446">
                  <c:v>27</c:v>
                </c:pt>
                <c:pt idx="1447">
                  <c:v>26.9</c:v>
                </c:pt>
                <c:pt idx="1448">
                  <c:v>26.7</c:v>
                </c:pt>
                <c:pt idx="1449">
                  <c:v>26.4</c:v>
                </c:pt>
                <c:pt idx="1450">
                  <c:v>26.3</c:v>
                </c:pt>
                <c:pt idx="1451">
                  <c:v>26.1</c:v>
                </c:pt>
                <c:pt idx="1452">
                  <c:v>26</c:v>
                </c:pt>
                <c:pt idx="1453">
                  <c:v>25.8</c:v>
                </c:pt>
                <c:pt idx="1454">
                  <c:v>25.7</c:v>
                </c:pt>
                <c:pt idx="1455">
                  <c:v>25.5</c:v>
                </c:pt>
                <c:pt idx="1456">
                  <c:v>25.1</c:v>
                </c:pt>
                <c:pt idx="1457">
                  <c:v>24.9</c:v>
                </c:pt>
                <c:pt idx="1458">
                  <c:v>24.9</c:v>
                </c:pt>
                <c:pt idx="1459">
                  <c:v>25.1</c:v>
                </c:pt>
                <c:pt idx="1460">
                  <c:v>25.3</c:v>
                </c:pt>
                <c:pt idx="1461">
                  <c:v>25</c:v>
                </c:pt>
                <c:pt idx="1462">
                  <c:v>24.9</c:v>
                </c:pt>
                <c:pt idx="1463">
                  <c:v>25</c:v>
                </c:pt>
                <c:pt idx="1464">
                  <c:v>25</c:v>
                </c:pt>
                <c:pt idx="1465">
                  <c:v>24.9</c:v>
                </c:pt>
                <c:pt idx="1466">
                  <c:v>24.6</c:v>
                </c:pt>
                <c:pt idx="1467">
                  <c:v>24.5</c:v>
                </c:pt>
                <c:pt idx="1468">
                  <c:v>24.3</c:v>
                </c:pt>
                <c:pt idx="1469">
                  <c:v>24.3</c:v>
                </c:pt>
                <c:pt idx="1470">
                  <c:v>24.3</c:v>
                </c:pt>
                <c:pt idx="1471">
                  <c:v>24.5</c:v>
                </c:pt>
                <c:pt idx="1472">
                  <c:v>24.5</c:v>
                </c:pt>
                <c:pt idx="1473">
                  <c:v>24.2</c:v>
                </c:pt>
                <c:pt idx="1474">
                  <c:v>24.3</c:v>
                </c:pt>
                <c:pt idx="1475">
                  <c:v>24.8</c:v>
                </c:pt>
                <c:pt idx="1476">
                  <c:v>25.2</c:v>
                </c:pt>
                <c:pt idx="1477">
                  <c:v>26.2</c:v>
                </c:pt>
                <c:pt idx="1478">
                  <c:v>26.5</c:v>
                </c:pt>
                <c:pt idx="1479">
                  <c:v>26.4</c:v>
                </c:pt>
                <c:pt idx="1480">
                  <c:v>26.9</c:v>
                </c:pt>
                <c:pt idx="1481">
                  <c:v>27</c:v>
                </c:pt>
                <c:pt idx="1482">
                  <c:v>26.9</c:v>
                </c:pt>
                <c:pt idx="1483">
                  <c:v>27.3</c:v>
                </c:pt>
                <c:pt idx="1484">
                  <c:v>27.4</c:v>
                </c:pt>
                <c:pt idx="1485">
                  <c:v>27.6</c:v>
                </c:pt>
                <c:pt idx="1486">
                  <c:v>27.6</c:v>
                </c:pt>
                <c:pt idx="1487">
                  <c:v>28.3</c:v>
                </c:pt>
                <c:pt idx="1488">
                  <c:v>28</c:v>
                </c:pt>
                <c:pt idx="1489">
                  <c:v>27.9</c:v>
                </c:pt>
                <c:pt idx="1490">
                  <c:v>27.7</c:v>
                </c:pt>
                <c:pt idx="1491">
                  <c:v>27.8</c:v>
                </c:pt>
                <c:pt idx="1492">
                  <c:v>28</c:v>
                </c:pt>
                <c:pt idx="1493">
                  <c:v>28.2</c:v>
                </c:pt>
                <c:pt idx="1494">
                  <c:v>28.2</c:v>
                </c:pt>
                <c:pt idx="1495">
                  <c:v>28.3</c:v>
                </c:pt>
                <c:pt idx="1496">
                  <c:v>28.4</c:v>
                </c:pt>
                <c:pt idx="1497">
                  <c:v>28</c:v>
                </c:pt>
                <c:pt idx="1498">
                  <c:v>28.2</c:v>
                </c:pt>
                <c:pt idx="1499">
                  <c:v>28.5</c:v>
                </c:pt>
                <c:pt idx="1500">
                  <c:v>28.4</c:v>
                </c:pt>
                <c:pt idx="1501">
                  <c:v>28.6</c:v>
                </c:pt>
                <c:pt idx="1502">
                  <c:v>28.9</c:v>
                </c:pt>
                <c:pt idx="1503">
                  <c:v>28.8</c:v>
                </c:pt>
                <c:pt idx="1504">
                  <c:v>28.6</c:v>
                </c:pt>
                <c:pt idx="1505">
                  <c:v>29.5</c:v>
                </c:pt>
                <c:pt idx="1506">
                  <c:v>29</c:v>
                </c:pt>
                <c:pt idx="1507">
                  <c:v>29.1</c:v>
                </c:pt>
                <c:pt idx="1508">
                  <c:v>28.8</c:v>
                </c:pt>
                <c:pt idx="1509">
                  <c:v>28.9</c:v>
                </c:pt>
                <c:pt idx="1510">
                  <c:v>28.9</c:v>
                </c:pt>
                <c:pt idx="1511">
                  <c:v>28.9</c:v>
                </c:pt>
                <c:pt idx="1512">
                  <c:v>29.3</c:v>
                </c:pt>
                <c:pt idx="1513">
                  <c:v>29.5</c:v>
                </c:pt>
                <c:pt idx="1514">
                  <c:v>29.8</c:v>
                </c:pt>
                <c:pt idx="1515">
                  <c:v>29.7</c:v>
                </c:pt>
                <c:pt idx="1516">
                  <c:v>29.9</c:v>
                </c:pt>
                <c:pt idx="1517">
                  <c:v>29.7</c:v>
                </c:pt>
                <c:pt idx="1518">
                  <c:v>30.6</c:v>
                </c:pt>
                <c:pt idx="1519">
                  <c:v>30.3</c:v>
                </c:pt>
                <c:pt idx="1520">
                  <c:v>31.6</c:v>
                </c:pt>
                <c:pt idx="1521">
                  <c:v>29.6</c:v>
                </c:pt>
                <c:pt idx="1522">
                  <c:v>29.6</c:v>
                </c:pt>
                <c:pt idx="1523">
                  <c:v>29.5</c:v>
                </c:pt>
                <c:pt idx="1524">
                  <c:v>30.2</c:v>
                </c:pt>
                <c:pt idx="1525">
                  <c:v>30.6</c:v>
                </c:pt>
                <c:pt idx="1526">
                  <c:v>29.7</c:v>
                </c:pt>
                <c:pt idx="1527">
                  <c:v>30.2</c:v>
                </c:pt>
                <c:pt idx="1528">
                  <c:v>30.4</c:v>
                </c:pt>
                <c:pt idx="1529">
                  <c:v>30</c:v>
                </c:pt>
                <c:pt idx="1530">
                  <c:v>29</c:v>
                </c:pt>
                <c:pt idx="1531">
                  <c:v>29.3</c:v>
                </c:pt>
                <c:pt idx="1532">
                  <c:v>29.8</c:v>
                </c:pt>
                <c:pt idx="1533">
                  <c:v>30.3</c:v>
                </c:pt>
                <c:pt idx="1534">
                  <c:v>30.2</c:v>
                </c:pt>
                <c:pt idx="1535">
                  <c:v>29.9</c:v>
                </c:pt>
                <c:pt idx="1536">
                  <c:v>29.5</c:v>
                </c:pt>
                <c:pt idx="1537">
                  <c:v>29.3</c:v>
                </c:pt>
                <c:pt idx="1538">
                  <c:v>29.1</c:v>
                </c:pt>
                <c:pt idx="1539">
                  <c:v>29.1</c:v>
                </c:pt>
                <c:pt idx="1540">
                  <c:v>29.2</c:v>
                </c:pt>
                <c:pt idx="1541">
                  <c:v>28.9</c:v>
                </c:pt>
                <c:pt idx="1542">
                  <c:v>29</c:v>
                </c:pt>
                <c:pt idx="1543">
                  <c:v>29.2</c:v>
                </c:pt>
                <c:pt idx="1544">
                  <c:v>28.6</c:v>
                </c:pt>
                <c:pt idx="1545">
                  <c:v>28.6</c:v>
                </c:pt>
                <c:pt idx="1546">
                  <c:v>28.4</c:v>
                </c:pt>
                <c:pt idx="1547">
                  <c:v>28.3</c:v>
                </c:pt>
                <c:pt idx="1548">
                  <c:v>28.3</c:v>
                </c:pt>
                <c:pt idx="1549">
                  <c:v>28.3</c:v>
                </c:pt>
                <c:pt idx="1550">
                  <c:v>28.1</c:v>
                </c:pt>
                <c:pt idx="1551">
                  <c:v>27.7</c:v>
                </c:pt>
                <c:pt idx="1552">
                  <c:v>27.6</c:v>
                </c:pt>
                <c:pt idx="1553">
                  <c:v>27.5</c:v>
                </c:pt>
                <c:pt idx="1554">
                  <c:v>27.3</c:v>
                </c:pt>
                <c:pt idx="1555">
                  <c:v>27.1</c:v>
                </c:pt>
                <c:pt idx="1556">
                  <c:v>27.1</c:v>
                </c:pt>
                <c:pt idx="1557">
                  <c:v>26.9</c:v>
                </c:pt>
                <c:pt idx="1558">
                  <c:v>26.8</c:v>
                </c:pt>
                <c:pt idx="1559">
                  <c:v>26.7</c:v>
                </c:pt>
                <c:pt idx="1560">
                  <c:v>26.6</c:v>
                </c:pt>
                <c:pt idx="1561">
                  <c:v>26.5</c:v>
                </c:pt>
                <c:pt idx="1562">
                  <c:v>26.4</c:v>
                </c:pt>
                <c:pt idx="1563">
                  <c:v>26.4</c:v>
                </c:pt>
                <c:pt idx="1564">
                  <c:v>26.3</c:v>
                </c:pt>
                <c:pt idx="1565">
                  <c:v>26.3</c:v>
                </c:pt>
                <c:pt idx="1566">
                  <c:v>26.2</c:v>
                </c:pt>
                <c:pt idx="1567">
                  <c:v>26.2</c:v>
                </c:pt>
                <c:pt idx="1568">
                  <c:v>26.2</c:v>
                </c:pt>
                <c:pt idx="1569">
                  <c:v>26.2</c:v>
                </c:pt>
                <c:pt idx="1570">
                  <c:v>26.2</c:v>
                </c:pt>
                <c:pt idx="1571">
                  <c:v>26.1</c:v>
                </c:pt>
                <c:pt idx="1572">
                  <c:v>26.1</c:v>
                </c:pt>
                <c:pt idx="1573">
                  <c:v>26</c:v>
                </c:pt>
                <c:pt idx="1574">
                  <c:v>25.9</c:v>
                </c:pt>
                <c:pt idx="1575">
                  <c:v>25.9</c:v>
                </c:pt>
                <c:pt idx="1576">
                  <c:v>25.9</c:v>
                </c:pt>
                <c:pt idx="1577">
                  <c:v>25.8</c:v>
                </c:pt>
                <c:pt idx="1578">
                  <c:v>25.8</c:v>
                </c:pt>
                <c:pt idx="1579">
                  <c:v>25.7</c:v>
                </c:pt>
                <c:pt idx="1580">
                  <c:v>25.6</c:v>
                </c:pt>
                <c:pt idx="1581">
                  <c:v>25.6</c:v>
                </c:pt>
                <c:pt idx="1582">
                  <c:v>25.6</c:v>
                </c:pt>
                <c:pt idx="1583">
                  <c:v>25.5</c:v>
                </c:pt>
                <c:pt idx="1584">
                  <c:v>25.5</c:v>
                </c:pt>
                <c:pt idx="1585">
                  <c:v>25.5</c:v>
                </c:pt>
                <c:pt idx="1586">
                  <c:v>25.4</c:v>
                </c:pt>
                <c:pt idx="1587">
                  <c:v>25.4</c:v>
                </c:pt>
                <c:pt idx="1588">
                  <c:v>25.5</c:v>
                </c:pt>
                <c:pt idx="1589">
                  <c:v>25.5</c:v>
                </c:pt>
                <c:pt idx="1590">
                  <c:v>25.5</c:v>
                </c:pt>
                <c:pt idx="1591">
                  <c:v>25.5</c:v>
                </c:pt>
                <c:pt idx="1592">
                  <c:v>25.4</c:v>
                </c:pt>
                <c:pt idx="1593">
                  <c:v>25.3</c:v>
                </c:pt>
                <c:pt idx="1594">
                  <c:v>25.3</c:v>
                </c:pt>
                <c:pt idx="1595">
                  <c:v>25.4</c:v>
                </c:pt>
                <c:pt idx="1596">
                  <c:v>25.4</c:v>
                </c:pt>
                <c:pt idx="1597">
                  <c:v>25.4</c:v>
                </c:pt>
                <c:pt idx="1598">
                  <c:v>25.3</c:v>
                </c:pt>
                <c:pt idx="1599">
                  <c:v>25.4</c:v>
                </c:pt>
                <c:pt idx="1600">
                  <c:v>25.3</c:v>
                </c:pt>
                <c:pt idx="1601">
                  <c:v>25.1</c:v>
                </c:pt>
                <c:pt idx="1602">
                  <c:v>25.1</c:v>
                </c:pt>
                <c:pt idx="1603">
                  <c:v>25</c:v>
                </c:pt>
                <c:pt idx="1604">
                  <c:v>25.1</c:v>
                </c:pt>
                <c:pt idx="1605">
                  <c:v>24.8</c:v>
                </c:pt>
                <c:pt idx="1606">
                  <c:v>24.9</c:v>
                </c:pt>
                <c:pt idx="1607">
                  <c:v>24.9</c:v>
                </c:pt>
                <c:pt idx="1608">
                  <c:v>24.8</c:v>
                </c:pt>
                <c:pt idx="1609">
                  <c:v>24.8</c:v>
                </c:pt>
                <c:pt idx="1610">
                  <c:v>24.7</c:v>
                </c:pt>
                <c:pt idx="1611">
                  <c:v>24.6</c:v>
                </c:pt>
                <c:pt idx="1612">
                  <c:v>24.7</c:v>
                </c:pt>
                <c:pt idx="1613">
                  <c:v>24.6</c:v>
                </c:pt>
                <c:pt idx="1614">
                  <c:v>24.6</c:v>
                </c:pt>
                <c:pt idx="1615">
                  <c:v>24.6</c:v>
                </c:pt>
                <c:pt idx="1616">
                  <c:v>24.8</c:v>
                </c:pt>
                <c:pt idx="1617">
                  <c:v>24.8</c:v>
                </c:pt>
                <c:pt idx="1618">
                  <c:v>24.7</c:v>
                </c:pt>
                <c:pt idx="1619">
                  <c:v>24.9</c:v>
                </c:pt>
                <c:pt idx="1620">
                  <c:v>25.1</c:v>
                </c:pt>
                <c:pt idx="1621">
                  <c:v>25</c:v>
                </c:pt>
                <c:pt idx="1622">
                  <c:v>25.5</c:v>
                </c:pt>
                <c:pt idx="1623">
                  <c:v>25.7</c:v>
                </c:pt>
                <c:pt idx="1624">
                  <c:v>25.9</c:v>
                </c:pt>
                <c:pt idx="1625">
                  <c:v>25.8</c:v>
                </c:pt>
                <c:pt idx="1626">
                  <c:v>26</c:v>
                </c:pt>
                <c:pt idx="1627">
                  <c:v>26.1</c:v>
                </c:pt>
                <c:pt idx="1628">
                  <c:v>26.3</c:v>
                </c:pt>
                <c:pt idx="1629">
                  <c:v>26.4</c:v>
                </c:pt>
                <c:pt idx="1630">
                  <c:v>26.4</c:v>
                </c:pt>
                <c:pt idx="1631">
                  <c:v>26.3</c:v>
                </c:pt>
                <c:pt idx="1632">
                  <c:v>26.4</c:v>
                </c:pt>
                <c:pt idx="1633">
                  <c:v>26.3</c:v>
                </c:pt>
                <c:pt idx="1634">
                  <c:v>26.4</c:v>
                </c:pt>
                <c:pt idx="1635">
                  <c:v>26.3</c:v>
                </c:pt>
                <c:pt idx="1636">
                  <c:v>26.4</c:v>
                </c:pt>
                <c:pt idx="1637">
                  <c:v>26.4</c:v>
                </c:pt>
                <c:pt idx="1638">
                  <c:v>26.4</c:v>
                </c:pt>
                <c:pt idx="1639">
                  <c:v>26.6</c:v>
                </c:pt>
                <c:pt idx="1640">
                  <c:v>26.4</c:v>
                </c:pt>
                <c:pt idx="1641">
                  <c:v>26.5</c:v>
                </c:pt>
                <c:pt idx="1642">
                  <c:v>26.6</c:v>
                </c:pt>
                <c:pt idx="1643">
                  <c:v>26.5</c:v>
                </c:pt>
                <c:pt idx="1644">
                  <c:v>26.4</c:v>
                </c:pt>
                <c:pt idx="1645">
                  <c:v>26.3</c:v>
                </c:pt>
                <c:pt idx="1646">
                  <c:v>26.2</c:v>
                </c:pt>
                <c:pt idx="1647">
                  <c:v>26.3</c:v>
                </c:pt>
                <c:pt idx="1648">
                  <c:v>26.6</c:v>
                </c:pt>
                <c:pt idx="1649">
                  <c:v>26.6</c:v>
                </c:pt>
                <c:pt idx="1650">
                  <c:v>26.6</c:v>
                </c:pt>
                <c:pt idx="1651">
                  <c:v>26.8</c:v>
                </c:pt>
                <c:pt idx="1652">
                  <c:v>27.1</c:v>
                </c:pt>
                <c:pt idx="1653">
                  <c:v>26.8</c:v>
                </c:pt>
                <c:pt idx="1654">
                  <c:v>26.9</c:v>
                </c:pt>
                <c:pt idx="1655">
                  <c:v>26.9</c:v>
                </c:pt>
                <c:pt idx="1656">
                  <c:v>26.8</c:v>
                </c:pt>
                <c:pt idx="1657">
                  <c:v>26.9</c:v>
                </c:pt>
                <c:pt idx="1658">
                  <c:v>27</c:v>
                </c:pt>
                <c:pt idx="1659">
                  <c:v>26.9</c:v>
                </c:pt>
                <c:pt idx="1660">
                  <c:v>26.7</c:v>
                </c:pt>
                <c:pt idx="1661">
                  <c:v>26.7</c:v>
                </c:pt>
                <c:pt idx="1662">
                  <c:v>26.3</c:v>
                </c:pt>
                <c:pt idx="1663">
                  <c:v>26.1</c:v>
                </c:pt>
                <c:pt idx="1664">
                  <c:v>25.9</c:v>
                </c:pt>
                <c:pt idx="1665">
                  <c:v>25.8</c:v>
                </c:pt>
                <c:pt idx="1666">
                  <c:v>26</c:v>
                </c:pt>
                <c:pt idx="1667">
                  <c:v>26.2</c:v>
                </c:pt>
                <c:pt idx="1668">
                  <c:v>26.6</c:v>
                </c:pt>
                <c:pt idx="1669">
                  <c:v>26.6</c:v>
                </c:pt>
                <c:pt idx="1670">
                  <c:v>26.5</c:v>
                </c:pt>
                <c:pt idx="1671">
                  <c:v>26.5</c:v>
                </c:pt>
                <c:pt idx="1672">
                  <c:v>26.5</c:v>
                </c:pt>
                <c:pt idx="1673">
                  <c:v>26.3</c:v>
                </c:pt>
                <c:pt idx="1674">
                  <c:v>26.3</c:v>
                </c:pt>
                <c:pt idx="1675">
                  <c:v>26.6</c:v>
                </c:pt>
                <c:pt idx="1676">
                  <c:v>26.4</c:v>
                </c:pt>
                <c:pt idx="1677">
                  <c:v>26.2</c:v>
                </c:pt>
                <c:pt idx="1678">
                  <c:v>26.3</c:v>
                </c:pt>
                <c:pt idx="1679">
                  <c:v>26.2</c:v>
                </c:pt>
                <c:pt idx="1680">
                  <c:v>26</c:v>
                </c:pt>
                <c:pt idx="1681">
                  <c:v>26</c:v>
                </c:pt>
                <c:pt idx="1682">
                  <c:v>26.3</c:v>
                </c:pt>
                <c:pt idx="1683">
                  <c:v>26.1</c:v>
                </c:pt>
                <c:pt idx="1684">
                  <c:v>26.2</c:v>
                </c:pt>
                <c:pt idx="1685">
                  <c:v>26.3</c:v>
                </c:pt>
                <c:pt idx="1686">
                  <c:v>26.4</c:v>
                </c:pt>
                <c:pt idx="1687">
                  <c:v>26.3</c:v>
                </c:pt>
                <c:pt idx="1688">
                  <c:v>26.6</c:v>
                </c:pt>
                <c:pt idx="1689">
                  <c:v>26.7</c:v>
                </c:pt>
                <c:pt idx="1690">
                  <c:v>26.5</c:v>
                </c:pt>
                <c:pt idx="1691">
                  <c:v>26.6</c:v>
                </c:pt>
                <c:pt idx="1692">
                  <c:v>26.6</c:v>
                </c:pt>
                <c:pt idx="1693">
                  <c:v>26.8</c:v>
                </c:pt>
                <c:pt idx="1694">
                  <c:v>26.7</c:v>
                </c:pt>
                <c:pt idx="1695">
                  <c:v>26.7</c:v>
                </c:pt>
                <c:pt idx="1696">
                  <c:v>26.7</c:v>
                </c:pt>
                <c:pt idx="1697">
                  <c:v>26.4</c:v>
                </c:pt>
                <c:pt idx="1698">
                  <c:v>26.7</c:v>
                </c:pt>
                <c:pt idx="1699">
                  <c:v>26.6</c:v>
                </c:pt>
                <c:pt idx="1700">
                  <c:v>26.5</c:v>
                </c:pt>
                <c:pt idx="1701">
                  <c:v>26.6</c:v>
                </c:pt>
                <c:pt idx="1702">
                  <c:v>26.4</c:v>
                </c:pt>
                <c:pt idx="1703">
                  <c:v>26.2</c:v>
                </c:pt>
                <c:pt idx="1704">
                  <c:v>26.2</c:v>
                </c:pt>
                <c:pt idx="1705">
                  <c:v>26.2</c:v>
                </c:pt>
                <c:pt idx="1706">
                  <c:v>26.1</c:v>
                </c:pt>
                <c:pt idx="1707">
                  <c:v>26.1</c:v>
                </c:pt>
                <c:pt idx="1708">
                  <c:v>25.7</c:v>
                </c:pt>
                <c:pt idx="1709">
                  <c:v>25.8</c:v>
                </c:pt>
                <c:pt idx="1710">
                  <c:v>26</c:v>
                </c:pt>
                <c:pt idx="1711">
                  <c:v>26</c:v>
                </c:pt>
                <c:pt idx="1712">
                  <c:v>26.3</c:v>
                </c:pt>
                <c:pt idx="1713">
                  <c:v>26.2</c:v>
                </c:pt>
                <c:pt idx="1714">
                  <c:v>26.3</c:v>
                </c:pt>
                <c:pt idx="1715">
                  <c:v>26.3</c:v>
                </c:pt>
                <c:pt idx="1716">
                  <c:v>26.2</c:v>
                </c:pt>
                <c:pt idx="1717">
                  <c:v>26.3</c:v>
                </c:pt>
                <c:pt idx="1718">
                  <c:v>26.4</c:v>
                </c:pt>
                <c:pt idx="1719">
                  <c:v>26.3</c:v>
                </c:pt>
                <c:pt idx="1720">
                  <c:v>26.2</c:v>
                </c:pt>
                <c:pt idx="1721">
                  <c:v>26.3</c:v>
                </c:pt>
                <c:pt idx="1722">
                  <c:v>26.6</c:v>
                </c:pt>
                <c:pt idx="1723">
                  <c:v>26.5</c:v>
                </c:pt>
                <c:pt idx="1724">
                  <c:v>26.2</c:v>
                </c:pt>
                <c:pt idx="1725">
                  <c:v>26.1</c:v>
                </c:pt>
                <c:pt idx="1726">
                  <c:v>25.8</c:v>
                </c:pt>
                <c:pt idx="1727">
                  <c:v>25.8</c:v>
                </c:pt>
                <c:pt idx="1728">
                  <c:v>25.8</c:v>
                </c:pt>
                <c:pt idx="1729">
                  <c:v>25.9</c:v>
                </c:pt>
                <c:pt idx="1730">
                  <c:v>25.9</c:v>
                </c:pt>
                <c:pt idx="1731">
                  <c:v>25.9</c:v>
                </c:pt>
                <c:pt idx="1732">
                  <c:v>25.9</c:v>
                </c:pt>
                <c:pt idx="1733">
                  <c:v>25.9</c:v>
                </c:pt>
                <c:pt idx="1734">
                  <c:v>25.9</c:v>
                </c:pt>
                <c:pt idx="1735">
                  <c:v>25.9</c:v>
                </c:pt>
                <c:pt idx="1736">
                  <c:v>26</c:v>
                </c:pt>
                <c:pt idx="1737">
                  <c:v>26</c:v>
                </c:pt>
                <c:pt idx="1738">
                  <c:v>26</c:v>
                </c:pt>
                <c:pt idx="1739">
                  <c:v>26.1</c:v>
                </c:pt>
                <c:pt idx="1740">
                  <c:v>26.1</c:v>
                </c:pt>
                <c:pt idx="1741">
                  <c:v>26</c:v>
                </c:pt>
                <c:pt idx="1742">
                  <c:v>25.9</c:v>
                </c:pt>
                <c:pt idx="1743">
                  <c:v>25.9</c:v>
                </c:pt>
                <c:pt idx="1744">
                  <c:v>25.9</c:v>
                </c:pt>
                <c:pt idx="1745">
                  <c:v>25.8</c:v>
                </c:pt>
                <c:pt idx="1746">
                  <c:v>25.7</c:v>
                </c:pt>
                <c:pt idx="1747">
                  <c:v>25.7</c:v>
                </c:pt>
                <c:pt idx="1748">
                  <c:v>25.6</c:v>
                </c:pt>
                <c:pt idx="1749">
                  <c:v>25.7</c:v>
                </c:pt>
                <c:pt idx="1750">
                  <c:v>25.6</c:v>
                </c:pt>
                <c:pt idx="1751">
                  <c:v>25.7</c:v>
                </c:pt>
                <c:pt idx="1752">
                  <c:v>25.7</c:v>
                </c:pt>
                <c:pt idx="1753">
                  <c:v>25.7</c:v>
                </c:pt>
                <c:pt idx="1754">
                  <c:v>25.7</c:v>
                </c:pt>
                <c:pt idx="1755">
                  <c:v>25.8</c:v>
                </c:pt>
                <c:pt idx="1756">
                  <c:v>25.8</c:v>
                </c:pt>
                <c:pt idx="1757">
                  <c:v>25.8</c:v>
                </c:pt>
                <c:pt idx="1758">
                  <c:v>25.7</c:v>
                </c:pt>
                <c:pt idx="1759">
                  <c:v>25.6</c:v>
                </c:pt>
                <c:pt idx="1760">
                  <c:v>25.6</c:v>
                </c:pt>
                <c:pt idx="1761">
                  <c:v>25.6</c:v>
                </c:pt>
                <c:pt idx="1762">
                  <c:v>25.7</c:v>
                </c:pt>
                <c:pt idx="1763">
                  <c:v>25.6</c:v>
                </c:pt>
                <c:pt idx="1764">
                  <c:v>25.7</c:v>
                </c:pt>
                <c:pt idx="1765">
                  <c:v>25.7</c:v>
                </c:pt>
                <c:pt idx="1766">
                  <c:v>25.7</c:v>
                </c:pt>
                <c:pt idx="1767">
                  <c:v>25.7</c:v>
                </c:pt>
                <c:pt idx="1768">
                  <c:v>25.7</c:v>
                </c:pt>
                <c:pt idx="1769">
                  <c:v>25.7</c:v>
                </c:pt>
                <c:pt idx="1770">
                  <c:v>25.8</c:v>
                </c:pt>
                <c:pt idx="1771">
                  <c:v>25.8</c:v>
                </c:pt>
                <c:pt idx="1772">
                  <c:v>25.9</c:v>
                </c:pt>
                <c:pt idx="1773">
                  <c:v>25.8</c:v>
                </c:pt>
                <c:pt idx="1774">
                  <c:v>26</c:v>
                </c:pt>
                <c:pt idx="1775">
                  <c:v>26</c:v>
                </c:pt>
                <c:pt idx="1776">
                  <c:v>26.2</c:v>
                </c:pt>
                <c:pt idx="1777">
                  <c:v>26.3</c:v>
                </c:pt>
                <c:pt idx="1778">
                  <c:v>26.3</c:v>
                </c:pt>
                <c:pt idx="1779">
                  <c:v>26.3</c:v>
                </c:pt>
                <c:pt idx="1780">
                  <c:v>26.5</c:v>
                </c:pt>
                <c:pt idx="1781">
                  <c:v>26.5</c:v>
                </c:pt>
                <c:pt idx="1782">
                  <c:v>26.6</c:v>
                </c:pt>
                <c:pt idx="1783">
                  <c:v>26.8</c:v>
                </c:pt>
                <c:pt idx="1784">
                  <c:v>26.8</c:v>
                </c:pt>
                <c:pt idx="1785">
                  <c:v>27</c:v>
                </c:pt>
                <c:pt idx="1786">
                  <c:v>27</c:v>
                </c:pt>
                <c:pt idx="1787">
                  <c:v>26.9</c:v>
                </c:pt>
                <c:pt idx="1788">
                  <c:v>27.1</c:v>
                </c:pt>
                <c:pt idx="1789">
                  <c:v>27.1</c:v>
                </c:pt>
                <c:pt idx="1790">
                  <c:v>27.3</c:v>
                </c:pt>
                <c:pt idx="1791">
                  <c:v>27.5</c:v>
                </c:pt>
                <c:pt idx="1792">
                  <c:v>27.6</c:v>
                </c:pt>
                <c:pt idx="1793">
                  <c:v>27.5</c:v>
                </c:pt>
                <c:pt idx="1794">
                  <c:v>27.7</c:v>
                </c:pt>
                <c:pt idx="1795">
                  <c:v>27.6</c:v>
                </c:pt>
                <c:pt idx="1796">
                  <c:v>27.7</c:v>
                </c:pt>
                <c:pt idx="1797">
                  <c:v>27.7</c:v>
                </c:pt>
                <c:pt idx="1798">
                  <c:v>27.6</c:v>
                </c:pt>
                <c:pt idx="1799">
                  <c:v>27.6</c:v>
                </c:pt>
                <c:pt idx="1800">
                  <c:v>27.8</c:v>
                </c:pt>
                <c:pt idx="1801">
                  <c:v>27.6</c:v>
                </c:pt>
                <c:pt idx="1802">
                  <c:v>27.8</c:v>
                </c:pt>
                <c:pt idx="1803">
                  <c:v>28</c:v>
                </c:pt>
                <c:pt idx="1804">
                  <c:v>28.2</c:v>
                </c:pt>
                <c:pt idx="1805">
                  <c:v>28.4</c:v>
                </c:pt>
                <c:pt idx="1806">
                  <c:v>28.2</c:v>
                </c:pt>
                <c:pt idx="1807">
                  <c:v>29</c:v>
                </c:pt>
                <c:pt idx="1808">
                  <c:v>28.6</c:v>
                </c:pt>
                <c:pt idx="1809">
                  <c:v>28.5</c:v>
                </c:pt>
                <c:pt idx="1810">
                  <c:v>28.2</c:v>
                </c:pt>
                <c:pt idx="1811">
                  <c:v>28.4</c:v>
                </c:pt>
                <c:pt idx="1812">
                  <c:v>28.3</c:v>
                </c:pt>
                <c:pt idx="1813">
                  <c:v>28.1</c:v>
                </c:pt>
                <c:pt idx="1814">
                  <c:v>28.1</c:v>
                </c:pt>
                <c:pt idx="1815">
                  <c:v>28.1</c:v>
                </c:pt>
                <c:pt idx="1816">
                  <c:v>28.2</c:v>
                </c:pt>
                <c:pt idx="1817">
                  <c:v>28.1</c:v>
                </c:pt>
                <c:pt idx="1818">
                  <c:v>28.5</c:v>
                </c:pt>
                <c:pt idx="1819">
                  <c:v>28.3</c:v>
                </c:pt>
                <c:pt idx="1820">
                  <c:v>28.5</c:v>
                </c:pt>
                <c:pt idx="1821">
                  <c:v>28.4</c:v>
                </c:pt>
                <c:pt idx="1822">
                  <c:v>28.5</c:v>
                </c:pt>
                <c:pt idx="1823">
                  <c:v>28.3</c:v>
                </c:pt>
                <c:pt idx="1824">
                  <c:v>28.2</c:v>
                </c:pt>
                <c:pt idx="1825">
                  <c:v>28.2</c:v>
                </c:pt>
                <c:pt idx="1826">
                  <c:v>28</c:v>
                </c:pt>
                <c:pt idx="1827">
                  <c:v>27.9</c:v>
                </c:pt>
                <c:pt idx="1828">
                  <c:v>28</c:v>
                </c:pt>
                <c:pt idx="1829">
                  <c:v>27.8</c:v>
                </c:pt>
                <c:pt idx="1830">
                  <c:v>27.6</c:v>
                </c:pt>
                <c:pt idx="1831">
                  <c:v>27.6</c:v>
                </c:pt>
                <c:pt idx="1832">
                  <c:v>27.6</c:v>
                </c:pt>
                <c:pt idx="1833">
                  <c:v>27.6</c:v>
                </c:pt>
                <c:pt idx="1834">
                  <c:v>27.4</c:v>
                </c:pt>
                <c:pt idx="1835">
                  <c:v>27.4</c:v>
                </c:pt>
                <c:pt idx="1836">
                  <c:v>27.3</c:v>
                </c:pt>
                <c:pt idx="1837">
                  <c:v>27.3</c:v>
                </c:pt>
                <c:pt idx="1838">
                  <c:v>27.3</c:v>
                </c:pt>
                <c:pt idx="1839">
                  <c:v>27.2</c:v>
                </c:pt>
                <c:pt idx="1840">
                  <c:v>27.3</c:v>
                </c:pt>
                <c:pt idx="1841">
                  <c:v>27.1</c:v>
                </c:pt>
                <c:pt idx="1842">
                  <c:v>27.2</c:v>
                </c:pt>
                <c:pt idx="1843">
                  <c:v>27.1</c:v>
                </c:pt>
                <c:pt idx="1844">
                  <c:v>27.2</c:v>
                </c:pt>
                <c:pt idx="1845">
                  <c:v>27.2</c:v>
                </c:pt>
                <c:pt idx="1846">
                  <c:v>27.2</c:v>
                </c:pt>
                <c:pt idx="1847">
                  <c:v>27</c:v>
                </c:pt>
                <c:pt idx="1848">
                  <c:v>27.4</c:v>
                </c:pt>
                <c:pt idx="1849">
                  <c:v>27.1</c:v>
                </c:pt>
                <c:pt idx="1850">
                  <c:v>27</c:v>
                </c:pt>
                <c:pt idx="1851">
                  <c:v>27</c:v>
                </c:pt>
                <c:pt idx="1852">
                  <c:v>27</c:v>
                </c:pt>
                <c:pt idx="1853">
                  <c:v>27</c:v>
                </c:pt>
                <c:pt idx="1854">
                  <c:v>26.9</c:v>
                </c:pt>
                <c:pt idx="1855">
                  <c:v>26.9</c:v>
                </c:pt>
                <c:pt idx="1856">
                  <c:v>26.4</c:v>
                </c:pt>
                <c:pt idx="1857">
                  <c:v>26.3</c:v>
                </c:pt>
                <c:pt idx="1858">
                  <c:v>26.1</c:v>
                </c:pt>
                <c:pt idx="1859">
                  <c:v>26.2</c:v>
                </c:pt>
                <c:pt idx="1860">
                  <c:v>26</c:v>
                </c:pt>
                <c:pt idx="1861">
                  <c:v>26.1</c:v>
                </c:pt>
                <c:pt idx="1862">
                  <c:v>26.1</c:v>
                </c:pt>
                <c:pt idx="1863">
                  <c:v>25.9</c:v>
                </c:pt>
                <c:pt idx="1864">
                  <c:v>26</c:v>
                </c:pt>
                <c:pt idx="1865">
                  <c:v>25.8</c:v>
                </c:pt>
                <c:pt idx="1866">
                  <c:v>25.7</c:v>
                </c:pt>
                <c:pt idx="1867">
                  <c:v>25.7</c:v>
                </c:pt>
                <c:pt idx="1868">
                  <c:v>25.6</c:v>
                </c:pt>
                <c:pt idx="1869">
                  <c:v>25.6</c:v>
                </c:pt>
                <c:pt idx="1870">
                  <c:v>25.5</c:v>
                </c:pt>
                <c:pt idx="1871">
                  <c:v>25.5</c:v>
                </c:pt>
                <c:pt idx="1872">
                  <c:v>25.5</c:v>
                </c:pt>
                <c:pt idx="1873">
                  <c:v>25.5</c:v>
                </c:pt>
                <c:pt idx="1874">
                  <c:v>25.6</c:v>
                </c:pt>
                <c:pt idx="1875">
                  <c:v>25.6</c:v>
                </c:pt>
                <c:pt idx="1876">
                  <c:v>25.8</c:v>
                </c:pt>
                <c:pt idx="1877">
                  <c:v>25.8</c:v>
                </c:pt>
                <c:pt idx="1878">
                  <c:v>25.7</c:v>
                </c:pt>
                <c:pt idx="1879">
                  <c:v>25.7</c:v>
                </c:pt>
                <c:pt idx="1880">
                  <c:v>25.7</c:v>
                </c:pt>
                <c:pt idx="1881">
                  <c:v>25.7</c:v>
                </c:pt>
                <c:pt idx="1882">
                  <c:v>25.7</c:v>
                </c:pt>
                <c:pt idx="1883">
                  <c:v>25.9</c:v>
                </c:pt>
                <c:pt idx="1884">
                  <c:v>26</c:v>
                </c:pt>
                <c:pt idx="1885">
                  <c:v>26.1</c:v>
                </c:pt>
                <c:pt idx="1886">
                  <c:v>26</c:v>
                </c:pt>
                <c:pt idx="1887">
                  <c:v>26</c:v>
                </c:pt>
                <c:pt idx="1888">
                  <c:v>26.1</c:v>
                </c:pt>
                <c:pt idx="1889">
                  <c:v>26.1</c:v>
                </c:pt>
                <c:pt idx="1890">
                  <c:v>26.2</c:v>
                </c:pt>
                <c:pt idx="1891">
                  <c:v>26.3</c:v>
                </c:pt>
                <c:pt idx="1892">
                  <c:v>26.4</c:v>
                </c:pt>
                <c:pt idx="1893">
                  <c:v>26.4</c:v>
                </c:pt>
                <c:pt idx="1894">
                  <c:v>26.6</c:v>
                </c:pt>
                <c:pt idx="1895">
                  <c:v>26.7</c:v>
                </c:pt>
                <c:pt idx="1896">
                  <c:v>26.5</c:v>
                </c:pt>
                <c:pt idx="1897">
                  <c:v>26.6</c:v>
                </c:pt>
                <c:pt idx="1898">
                  <c:v>26.6</c:v>
                </c:pt>
                <c:pt idx="1899">
                  <c:v>26.5</c:v>
                </c:pt>
                <c:pt idx="1900">
                  <c:v>26.6</c:v>
                </c:pt>
                <c:pt idx="1901">
                  <c:v>26.5</c:v>
                </c:pt>
                <c:pt idx="1902">
                  <c:v>26.5</c:v>
                </c:pt>
                <c:pt idx="1903">
                  <c:v>26.5</c:v>
                </c:pt>
                <c:pt idx="1904">
                  <c:v>26.5</c:v>
                </c:pt>
                <c:pt idx="1905">
                  <c:v>26.5</c:v>
                </c:pt>
                <c:pt idx="1906">
                  <c:v>26.5</c:v>
                </c:pt>
                <c:pt idx="1907">
                  <c:v>26.5</c:v>
                </c:pt>
                <c:pt idx="1908">
                  <c:v>26.5</c:v>
                </c:pt>
                <c:pt idx="1909">
                  <c:v>26.4</c:v>
                </c:pt>
                <c:pt idx="1910">
                  <c:v>26.3</c:v>
                </c:pt>
                <c:pt idx="1911">
                  <c:v>26.4</c:v>
                </c:pt>
                <c:pt idx="1912">
                  <c:v>26.4</c:v>
                </c:pt>
                <c:pt idx="1913">
                  <c:v>26.6</c:v>
                </c:pt>
                <c:pt idx="1914">
                  <c:v>26.7</c:v>
                </c:pt>
                <c:pt idx="1915">
                  <c:v>26.9</c:v>
                </c:pt>
                <c:pt idx="1916">
                  <c:v>26.7</c:v>
                </c:pt>
                <c:pt idx="1917">
                  <c:v>26.8</c:v>
                </c:pt>
                <c:pt idx="1918">
                  <c:v>26.8</c:v>
                </c:pt>
                <c:pt idx="1919">
                  <c:v>26.6</c:v>
                </c:pt>
                <c:pt idx="1920">
                  <c:v>26.7</c:v>
                </c:pt>
                <c:pt idx="1921">
                  <c:v>26.5</c:v>
                </c:pt>
                <c:pt idx="1922">
                  <c:v>26.6</c:v>
                </c:pt>
                <c:pt idx="1923">
                  <c:v>26.7</c:v>
                </c:pt>
                <c:pt idx="1924">
                  <c:v>26.7</c:v>
                </c:pt>
                <c:pt idx="1925">
                  <c:v>26.7</c:v>
                </c:pt>
                <c:pt idx="1926">
                  <c:v>26.5</c:v>
                </c:pt>
                <c:pt idx="1927">
                  <c:v>26.5</c:v>
                </c:pt>
                <c:pt idx="1928">
                  <c:v>26.5</c:v>
                </c:pt>
                <c:pt idx="1929">
                  <c:v>26.7</c:v>
                </c:pt>
                <c:pt idx="1930">
                  <c:v>26.9</c:v>
                </c:pt>
                <c:pt idx="1931">
                  <c:v>27</c:v>
                </c:pt>
                <c:pt idx="1932">
                  <c:v>27.3</c:v>
                </c:pt>
                <c:pt idx="1933">
                  <c:v>27.2</c:v>
                </c:pt>
                <c:pt idx="1934">
                  <c:v>27.1</c:v>
                </c:pt>
                <c:pt idx="1935">
                  <c:v>27.2</c:v>
                </c:pt>
                <c:pt idx="1936">
                  <c:v>27</c:v>
                </c:pt>
                <c:pt idx="1937">
                  <c:v>27.4</c:v>
                </c:pt>
                <c:pt idx="1938">
                  <c:v>27.3</c:v>
                </c:pt>
                <c:pt idx="1939">
                  <c:v>27.4</c:v>
                </c:pt>
                <c:pt idx="1940">
                  <c:v>27.4</c:v>
                </c:pt>
                <c:pt idx="1941">
                  <c:v>27.5</c:v>
                </c:pt>
                <c:pt idx="1942">
                  <c:v>27.3</c:v>
                </c:pt>
                <c:pt idx="1943">
                  <c:v>27.7</c:v>
                </c:pt>
                <c:pt idx="1944">
                  <c:v>27.8</c:v>
                </c:pt>
                <c:pt idx="1945">
                  <c:v>27.6</c:v>
                </c:pt>
                <c:pt idx="1946">
                  <c:v>27.6</c:v>
                </c:pt>
                <c:pt idx="1947">
                  <c:v>27.9</c:v>
                </c:pt>
                <c:pt idx="1948">
                  <c:v>27.8</c:v>
                </c:pt>
                <c:pt idx="1949">
                  <c:v>27.5</c:v>
                </c:pt>
                <c:pt idx="1950">
                  <c:v>27.8</c:v>
                </c:pt>
                <c:pt idx="1951">
                  <c:v>27.5</c:v>
                </c:pt>
                <c:pt idx="1952">
                  <c:v>27.4</c:v>
                </c:pt>
                <c:pt idx="1953">
                  <c:v>27.5</c:v>
                </c:pt>
                <c:pt idx="1954">
                  <c:v>27.4</c:v>
                </c:pt>
                <c:pt idx="1955">
                  <c:v>27.8</c:v>
                </c:pt>
                <c:pt idx="1956">
                  <c:v>27.6</c:v>
                </c:pt>
                <c:pt idx="1957">
                  <c:v>27.6</c:v>
                </c:pt>
                <c:pt idx="1958">
                  <c:v>27.8</c:v>
                </c:pt>
                <c:pt idx="1959">
                  <c:v>28.4</c:v>
                </c:pt>
                <c:pt idx="1960">
                  <c:v>28.2</c:v>
                </c:pt>
                <c:pt idx="1961">
                  <c:v>27.8</c:v>
                </c:pt>
                <c:pt idx="1962">
                  <c:v>28</c:v>
                </c:pt>
                <c:pt idx="1963">
                  <c:v>27.7</c:v>
                </c:pt>
                <c:pt idx="1964">
                  <c:v>27.9</c:v>
                </c:pt>
                <c:pt idx="1965">
                  <c:v>28.1</c:v>
                </c:pt>
                <c:pt idx="1966">
                  <c:v>27.6</c:v>
                </c:pt>
                <c:pt idx="1967">
                  <c:v>27.4</c:v>
                </c:pt>
                <c:pt idx="1968">
                  <c:v>27.3</c:v>
                </c:pt>
                <c:pt idx="1969">
                  <c:v>27.2</c:v>
                </c:pt>
                <c:pt idx="1970">
                  <c:v>27.2</c:v>
                </c:pt>
                <c:pt idx="1971">
                  <c:v>27.2</c:v>
                </c:pt>
                <c:pt idx="1972">
                  <c:v>27</c:v>
                </c:pt>
                <c:pt idx="1973">
                  <c:v>27.2</c:v>
                </c:pt>
                <c:pt idx="1974">
                  <c:v>27.1</c:v>
                </c:pt>
                <c:pt idx="1975">
                  <c:v>27</c:v>
                </c:pt>
                <c:pt idx="1976">
                  <c:v>27.2</c:v>
                </c:pt>
                <c:pt idx="1977">
                  <c:v>26.9</c:v>
                </c:pt>
                <c:pt idx="1978">
                  <c:v>27.1</c:v>
                </c:pt>
                <c:pt idx="1979">
                  <c:v>26.8</c:v>
                </c:pt>
                <c:pt idx="1980">
                  <c:v>26.9</c:v>
                </c:pt>
                <c:pt idx="1981">
                  <c:v>26.9</c:v>
                </c:pt>
                <c:pt idx="1982">
                  <c:v>26.7</c:v>
                </c:pt>
                <c:pt idx="1983">
                  <c:v>26.9</c:v>
                </c:pt>
                <c:pt idx="1984">
                  <c:v>26.9</c:v>
                </c:pt>
                <c:pt idx="1985">
                  <c:v>26.9</c:v>
                </c:pt>
                <c:pt idx="1986">
                  <c:v>26.8</c:v>
                </c:pt>
                <c:pt idx="1987">
                  <c:v>26.9</c:v>
                </c:pt>
                <c:pt idx="1988">
                  <c:v>26.8</c:v>
                </c:pt>
                <c:pt idx="1989">
                  <c:v>26.5</c:v>
                </c:pt>
                <c:pt idx="1990">
                  <c:v>26.3</c:v>
                </c:pt>
                <c:pt idx="1991">
                  <c:v>26.3</c:v>
                </c:pt>
                <c:pt idx="1992">
                  <c:v>26.5</c:v>
                </c:pt>
                <c:pt idx="1993">
                  <c:v>26.5</c:v>
                </c:pt>
                <c:pt idx="1994">
                  <c:v>26.6</c:v>
                </c:pt>
                <c:pt idx="1995">
                  <c:v>26.9</c:v>
                </c:pt>
                <c:pt idx="1996">
                  <c:v>26.5</c:v>
                </c:pt>
                <c:pt idx="1997">
                  <c:v>26.5</c:v>
                </c:pt>
                <c:pt idx="1998">
                  <c:v>26.3</c:v>
                </c:pt>
                <c:pt idx="1999">
                  <c:v>26.5</c:v>
                </c:pt>
                <c:pt idx="2000">
                  <c:v>26.1</c:v>
                </c:pt>
                <c:pt idx="2001">
                  <c:v>26.3</c:v>
                </c:pt>
                <c:pt idx="2002">
                  <c:v>26.1</c:v>
                </c:pt>
                <c:pt idx="2003">
                  <c:v>26</c:v>
                </c:pt>
                <c:pt idx="2004">
                  <c:v>25.9</c:v>
                </c:pt>
                <c:pt idx="2005">
                  <c:v>26</c:v>
                </c:pt>
                <c:pt idx="2006">
                  <c:v>25.9</c:v>
                </c:pt>
                <c:pt idx="2007">
                  <c:v>25.8</c:v>
                </c:pt>
                <c:pt idx="2008">
                  <c:v>25.7</c:v>
                </c:pt>
                <c:pt idx="2009">
                  <c:v>25.7</c:v>
                </c:pt>
                <c:pt idx="2010">
                  <c:v>25.7</c:v>
                </c:pt>
                <c:pt idx="2011">
                  <c:v>25.9</c:v>
                </c:pt>
                <c:pt idx="2012">
                  <c:v>25.9</c:v>
                </c:pt>
                <c:pt idx="2013">
                  <c:v>25.8</c:v>
                </c:pt>
                <c:pt idx="2014">
                  <c:v>25.7</c:v>
                </c:pt>
                <c:pt idx="2015">
                  <c:v>25.8</c:v>
                </c:pt>
                <c:pt idx="2016">
                  <c:v>25.6</c:v>
                </c:pt>
                <c:pt idx="2017">
                  <c:v>25.3</c:v>
                </c:pt>
                <c:pt idx="2018">
                  <c:v>25.3</c:v>
                </c:pt>
                <c:pt idx="2019">
                  <c:v>25.2</c:v>
                </c:pt>
                <c:pt idx="2020">
                  <c:v>25.1</c:v>
                </c:pt>
                <c:pt idx="2021">
                  <c:v>25.3</c:v>
                </c:pt>
                <c:pt idx="2022">
                  <c:v>25.1</c:v>
                </c:pt>
                <c:pt idx="2023">
                  <c:v>25.1</c:v>
                </c:pt>
                <c:pt idx="2024">
                  <c:v>25.2</c:v>
                </c:pt>
                <c:pt idx="2025">
                  <c:v>25.1</c:v>
                </c:pt>
                <c:pt idx="2026">
                  <c:v>25.1</c:v>
                </c:pt>
                <c:pt idx="2027">
                  <c:v>25.1</c:v>
                </c:pt>
                <c:pt idx="2028">
                  <c:v>25.1</c:v>
                </c:pt>
                <c:pt idx="2029">
                  <c:v>25</c:v>
                </c:pt>
                <c:pt idx="2030">
                  <c:v>25</c:v>
                </c:pt>
                <c:pt idx="2031">
                  <c:v>24.9</c:v>
                </c:pt>
                <c:pt idx="2032">
                  <c:v>24.9</c:v>
                </c:pt>
                <c:pt idx="2033">
                  <c:v>24.9</c:v>
                </c:pt>
                <c:pt idx="2034">
                  <c:v>24.9</c:v>
                </c:pt>
                <c:pt idx="2035">
                  <c:v>24.9</c:v>
                </c:pt>
                <c:pt idx="2036">
                  <c:v>24.9</c:v>
                </c:pt>
                <c:pt idx="2037">
                  <c:v>24.9</c:v>
                </c:pt>
                <c:pt idx="2038">
                  <c:v>25</c:v>
                </c:pt>
                <c:pt idx="2039">
                  <c:v>24.9</c:v>
                </c:pt>
                <c:pt idx="2040">
                  <c:v>24.9</c:v>
                </c:pt>
                <c:pt idx="2041">
                  <c:v>24.9</c:v>
                </c:pt>
                <c:pt idx="2042">
                  <c:v>24.9</c:v>
                </c:pt>
                <c:pt idx="2043">
                  <c:v>25</c:v>
                </c:pt>
                <c:pt idx="2044">
                  <c:v>24.9</c:v>
                </c:pt>
                <c:pt idx="2045">
                  <c:v>25</c:v>
                </c:pt>
                <c:pt idx="2046">
                  <c:v>24.9</c:v>
                </c:pt>
                <c:pt idx="2047">
                  <c:v>24.9</c:v>
                </c:pt>
                <c:pt idx="2048">
                  <c:v>25</c:v>
                </c:pt>
                <c:pt idx="2049">
                  <c:v>25.1</c:v>
                </c:pt>
                <c:pt idx="2050">
                  <c:v>25.2</c:v>
                </c:pt>
                <c:pt idx="2051">
                  <c:v>25.2</c:v>
                </c:pt>
                <c:pt idx="2052">
                  <c:v>25.3</c:v>
                </c:pt>
                <c:pt idx="2053">
                  <c:v>25.3</c:v>
                </c:pt>
                <c:pt idx="2054">
                  <c:v>25.4</c:v>
                </c:pt>
                <c:pt idx="2055">
                  <c:v>25.4</c:v>
                </c:pt>
                <c:pt idx="2056">
                  <c:v>25.3</c:v>
                </c:pt>
                <c:pt idx="2057">
                  <c:v>25.3</c:v>
                </c:pt>
                <c:pt idx="2058">
                  <c:v>25.2</c:v>
                </c:pt>
                <c:pt idx="2059">
                  <c:v>25.3</c:v>
                </c:pt>
                <c:pt idx="2060">
                  <c:v>25.5</c:v>
                </c:pt>
                <c:pt idx="2061">
                  <c:v>25.8</c:v>
                </c:pt>
                <c:pt idx="2062">
                  <c:v>26.1</c:v>
                </c:pt>
                <c:pt idx="2063">
                  <c:v>26.1</c:v>
                </c:pt>
                <c:pt idx="2064">
                  <c:v>25.9</c:v>
                </c:pt>
                <c:pt idx="2065">
                  <c:v>26.1</c:v>
                </c:pt>
                <c:pt idx="2066">
                  <c:v>26.1</c:v>
                </c:pt>
                <c:pt idx="2067">
                  <c:v>26.8</c:v>
                </c:pt>
                <c:pt idx="2068">
                  <c:v>26.4</c:v>
                </c:pt>
                <c:pt idx="2069">
                  <c:v>26.6</c:v>
                </c:pt>
                <c:pt idx="2070">
                  <c:v>26.5</c:v>
                </c:pt>
                <c:pt idx="2071">
                  <c:v>26.7</c:v>
                </c:pt>
                <c:pt idx="2072">
                  <c:v>26.7</c:v>
                </c:pt>
                <c:pt idx="2073">
                  <c:v>26.6</c:v>
                </c:pt>
                <c:pt idx="2074">
                  <c:v>26.7</c:v>
                </c:pt>
                <c:pt idx="2075">
                  <c:v>26.8</c:v>
                </c:pt>
                <c:pt idx="2076">
                  <c:v>26.8</c:v>
                </c:pt>
                <c:pt idx="2077">
                  <c:v>26.7</c:v>
                </c:pt>
                <c:pt idx="2078">
                  <c:v>27.3</c:v>
                </c:pt>
                <c:pt idx="2079">
                  <c:v>27.8</c:v>
                </c:pt>
                <c:pt idx="2080">
                  <c:v>27.4</c:v>
                </c:pt>
                <c:pt idx="2081">
                  <c:v>27.8</c:v>
                </c:pt>
                <c:pt idx="2082">
                  <c:v>27.6</c:v>
                </c:pt>
                <c:pt idx="2083">
                  <c:v>27.8</c:v>
                </c:pt>
                <c:pt idx="2084">
                  <c:v>28.5</c:v>
                </c:pt>
                <c:pt idx="2085">
                  <c:v>28</c:v>
                </c:pt>
                <c:pt idx="2086">
                  <c:v>28.1</c:v>
                </c:pt>
                <c:pt idx="2087">
                  <c:v>27.9</c:v>
                </c:pt>
                <c:pt idx="2088">
                  <c:v>28.5</c:v>
                </c:pt>
                <c:pt idx="2089">
                  <c:v>28.1</c:v>
                </c:pt>
                <c:pt idx="2090">
                  <c:v>28.1</c:v>
                </c:pt>
                <c:pt idx="2091">
                  <c:v>27.9</c:v>
                </c:pt>
                <c:pt idx="2092">
                  <c:v>28.2</c:v>
                </c:pt>
                <c:pt idx="2093">
                  <c:v>27.9</c:v>
                </c:pt>
                <c:pt idx="2094">
                  <c:v>27.8</c:v>
                </c:pt>
                <c:pt idx="2095">
                  <c:v>28</c:v>
                </c:pt>
                <c:pt idx="2096">
                  <c:v>28.5</c:v>
                </c:pt>
                <c:pt idx="2097">
                  <c:v>28.3</c:v>
                </c:pt>
                <c:pt idx="2098">
                  <c:v>28</c:v>
                </c:pt>
                <c:pt idx="2099">
                  <c:v>28.4</c:v>
                </c:pt>
                <c:pt idx="2100">
                  <c:v>28.3</c:v>
                </c:pt>
                <c:pt idx="2101">
                  <c:v>28.1</c:v>
                </c:pt>
                <c:pt idx="2102">
                  <c:v>28.1</c:v>
                </c:pt>
                <c:pt idx="2103">
                  <c:v>28.3</c:v>
                </c:pt>
                <c:pt idx="2104">
                  <c:v>28.2</c:v>
                </c:pt>
                <c:pt idx="2105">
                  <c:v>27.9</c:v>
                </c:pt>
                <c:pt idx="2106">
                  <c:v>28.1</c:v>
                </c:pt>
                <c:pt idx="2107">
                  <c:v>27.9</c:v>
                </c:pt>
                <c:pt idx="2108">
                  <c:v>28.2</c:v>
                </c:pt>
                <c:pt idx="2109">
                  <c:v>28.4</c:v>
                </c:pt>
                <c:pt idx="2110">
                  <c:v>28.2</c:v>
                </c:pt>
                <c:pt idx="2111">
                  <c:v>27.5</c:v>
                </c:pt>
                <c:pt idx="2112">
                  <c:v>28.2</c:v>
                </c:pt>
                <c:pt idx="2113">
                  <c:v>27.9</c:v>
                </c:pt>
                <c:pt idx="2114">
                  <c:v>27.5</c:v>
                </c:pt>
                <c:pt idx="2115">
                  <c:v>27.6</c:v>
                </c:pt>
                <c:pt idx="2116">
                  <c:v>27.3</c:v>
                </c:pt>
                <c:pt idx="2117">
                  <c:v>27.3</c:v>
                </c:pt>
                <c:pt idx="2118">
                  <c:v>27.1</c:v>
                </c:pt>
                <c:pt idx="2119">
                  <c:v>27.1</c:v>
                </c:pt>
                <c:pt idx="2120">
                  <c:v>27</c:v>
                </c:pt>
                <c:pt idx="2121">
                  <c:v>26.9</c:v>
                </c:pt>
                <c:pt idx="2122">
                  <c:v>27</c:v>
                </c:pt>
                <c:pt idx="2123">
                  <c:v>27</c:v>
                </c:pt>
                <c:pt idx="2124">
                  <c:v>26.9</c:v>
                </c:pt>
                <c:pt idx="2125">
                  <c:v>26.9</c:v>
                </c:pt>
                <c:pt idx="2126">
                  <c:v>26.8</c:v>
                </c:pt>
                <c:pt idx="2127">
                  <c:v>26.6</c:v>
                </c:pt>
                <c:pt idx="2128">
                  <c:v>26.4</c:v>
                </c:pt>
                <c:pt idx="2129">
                  <c:v>26.5</c:v>
                </c:pt>
                <c:pt idx="2130">
                  <c:v>26.5</c:v>
                </c:pt>
                <c:pt idx="2131">
                  <c:v>26.5</c:v>
                </c:pt>
                <c:pt idx="2132">
                  <c:v>26.5</c:v>
                </c:pt>
                <c:pt idx="2133">
                  <c:v>26.5</c:v>
                </c:pt>
                <c:pt idx="2134">
                  <c:v>26.4</c:v>
                </c:pt>
                <c:pt idx="2135">
                  <c:v>26.2</c:v>
                </c:pt>
                <c:pt idx="2136">
                  <c:v>26.1</c:v>
                </c:pt>
                <c:pt idx="2137">
                  <c:v>26</c:v>
                </c:pt>
                <c:pt idx="2138">
                  <c:v>26</c:v>
                </c:pt>
                <c:pt idx="2139">
                  <c:v>25.9</c:v>
                </c:pt>
                <c:pt idx="2140">
                  <c:v>25.7</c:v>
                </c:pt>
                <c:pt idx="2141">
                  <c:v>25.6</c:v>
                </c:pt>
                <c:pt idx="2142">
                  <c:v>25.6</c:v>
                </c:pt>
                <c:pt idx="2143">
                  <c:v>25.5</c:v>
                </c:pt>
                <c:pt idx="2144">
                  <c:v>25.4</c:v>
                </c:pt>
                <c:pt idx="2145">
                  <c:v>25.4</c:v>
                </c:pt>
                <c:pt idx="2146">
                  <c:v>25.3</c:v>
                </c:pt>
                <c:pt idx="2147">
                  <c:v>25.3</c:v>
                </c:pt>
                <c:pt idx="2148">
                  <c:v>25.2</c:v>
                </c:pt>
                <c:pt idx="2149">
                  <c:v>25</c:v>
                </c:pt>
                <c:pt idx="2150">
                  <c:v>24.9</c:v>
                </c:pt>
                <c:pt idx="2151">
                  <c:v>25</c:v>
                </c:pt>
                <c:pt idx="2152">
                  <c:v>24.9</c:v>
                </c:pt>
                <c:pt idx="2153">
                  <c:v>24.8</c:v>
                </c:pt>
                <c:pt idx="2154">
                  <c:v>24.5</c:v>
                </c:pt>
                <c:pt idx="2155">
                  <c:v>24.2</c:v>
                </c:pt>
                <c:pt idx="2156">
                  <c:v>24.1</c:v>
                </c:pt>
                <c:pt idx="2157">
                  <c:v>24</c:v>
                </c:pt>
                <c:pt idx="2158">
                  <c:v>23.8</c:v>
                </c:pt>
                <c:pt idx="2159">
                  <c:v>24</c:v>
                </c:pt>
                <c:pt idx="2160">
                  <c:v>24.1</c:v>
                </c:pt>
                <c:pt idx="2161">
                  <c:v>23.7</c:v>
                </c:pt>
                <c:pt idx="2162">
                  <c:v>23.5</c:v>
                </c:pt>
                <c:pt idx="2163">
                  <c:v>23.7</c:v>
                </c:pt>
                <c:pt idx="2164">
                  <c:v>23.9</c:v>
                </c:pt>
                <c:pt idx="2165">
                  <c:v>23.7</c:v>
                </c:pt>
                <c:pt idx="2166">
                  <c:v>23.7</c:v>
                </c:pt>
                <c:pt idx="2167">
                  <c:v>23.8</c:v>
                </c:pt>
                <c:pt idx="2168">
                  <c:v>23.6</c:v>
                </c:pt>
                <c:pt idx="2169">
                  <c:v>23.3</c:v>
                </c:pt>
                <c:pt idx="2170">
                  <c:v>23.2</c:v>
                </c:pt>
                <c:pt idx="2171">
                  <c:v>23.3</c:v>
                </c:pt>
                <c:pt idx="2172">
                  <c:v>23.3</c:v>
                </c:pt>
                <c:pt idx="2173">
                  <c:v>23.3</c:v>
                </c:pt>
                <c:pt idx="2174">
                  <c:v>23.2</c:v>
                </c:pt>
                <c:pt idx="2175">
                  <c:v>23.1</c:v>
                </c:pt>
                <c:pt idx="2176">
                  <c:v>23.2</c:v>
                </c:pt>
                <c:pt idx="2177">
                  <c:v>23.1</c:v>
                </c:pt>
                <c:pt idx="2178">
                  <c:v>23.4</c:v>
                </c:pt>
                <c:pt idx="2179">
                  <c:v>23.4</c:v>
                </c:pt>
                <c:pt idx="2180">
                  <c:v>23.2</c:v>
                </c:pt>
                <c:pt idx="2181">
                  <c:v>23.1</c:v>
                </c:pt>
                <c:pt idx="2182">
                  <c:v>23</c:v>
                </c:pt>
                <c:pt idx="2183">
                  <c:v>23.1</c:v>
                </c:pt>
                <c:pt idx="2184">
                  <c:v>23</c:v>
                </c:pt>
                <c:pt idx="2185">
                  <c:v>22.9</c:v>
                </c:pt>
                <c:pt idx="2186">
                  <c:v>22.9</c:v>
                </c:pt>
                <c:pt idx="2187">
                  <c:v>22.9</c:v>
                </c:pt>
                <c:pt idx="2188">
                  <c:v>23</c:v>
                </c:pt>
                <c:pt idx="2189">
                  <c:v>23</c:v>
                </c:pt>
                <c:pt idx="2190">
                  <c:v>22.9</c:v>
                </c:pt>
                <c:pt idx="2191">
                  <c:v>23</c:v>
                </c:pt>
                <c:pt idx="2192">
                  <c:v>23</c:v>
                </c:pt>
                <c:pt idx="2193">
                  <c:v>23.2</c:v>
                </c:pt>
                <c:pt idx="2194">
                  <c:v>23.5</c:v>
                </c:pt>
                <c:pt idx="2195">
                  <c:v>23.9</c:v>
                </c:pt>
                <c:pt idx="2196">
                  <c:v>24.2</c:v>
                </c:pt>
                <c:pt idx="2197">
                  <c:v>24.5</c:v>
                </c:pt>
                <c:pt idx="2198">
                  <c:v>25.2</c:v>
                </c:pt>
                <c:pt idx="2199">
                  <c:v>25.9</c:v>
                </c:pt>
                <c:pt idx="2200">
                  <c:v>26.1</c:v>
                </c:pt>
                <c:pt idx="2201">
                  <c:v>26.6</c:v>
                </c:pt>
                <c:pt idx="2202">
                  <c:v>26.9</c:v>
                </c:pt>
                <c:pt idx="2203">
                  <c:v>27</c:v>
                </c:pt>
                <c:pt idx="2204">
                  <c:v>27.1</c:v>
                </c:pt>
                <c:pt idx="2205">
                  <c:v>27.3</c:v>
                </c:pt>
                <c:pt idx="2206">
                  <c:v>27.4</c:v>
                </c:pt>
                <c:pt idx="2207">
                  <c:v>27.7</c:v>
                </c:pt>
                <c:pt idx="2208">
                  <c:v>27.5</c:v>
                </c:pt>
                <c:pt idx="2209">
                  <c:v>27.8</c:v>
                </c:pt>
                <c:pt idx="2210">
                  <c:v>28.3</c:v>
                </c:pt>
                <c:pt idx="2211">
                  <c:v>28.2</c:v>
                </c:pt>
                <c:pt idx="2212">
                  <c:v>28.1</c:v>
                </c:pt>
                <c:pt idx="2213">
                  <c:v>28.5</c:v>
                </c:pt>
                <c:pt idx="2214">
                  <c:v>28.3</c:v>
                </c:pt>
                <c:pt idx="2215">
                  <c:v>28.8</c:v>
                </c:pt>
                <c:pt idx="2216">
                  <c:v>28.8</c:v>
                </c:pt>
                <c:pt idx="2217">
                  <c:v>28.9</c:v>
                </c:pt>
                <c:pt idx="2218">
                  <c:v>28.5</c:v>
                </c:pt>
                <c:pt idx="2219">
                  <c:v>28.9</c:v>
                </c:pt>
                <c:pt idx="2220">
                  <c:v>28.8</c:v>
                </c:pt>
                <c:pt idx="2221">
                  <c:v>29.7</c:v>
                </c:pt>
                <c:pt idx="2222">
                  <c:v>29.3</c:v>
                </c:pt>
                <c:pt idx="2223">
                  <c:v>29.6</c:v>
                </c:pt>
                <c:pt idx="2224">
                  <c:v>29.7</c:v>
                </c:pt>
                <c:pt idx="2225">
                  <c:v>29.6</c:v>
                </c:pt>
                <c:pt idx="2226">
                  <c:v>30.3</c:v>
                </c:pt>
                <c:pt idx="2227">
                  <c:v>30.4</c:v>
                </c:pt>
                <c:pt idx="2228">
                  <c:v>30.1</c:v>
                </c:pt>
                <c:pt idx="2229">
                  <c:v>29.8</c:v>
                </c:pt>
                <c:pt idx="2230">
                  <c:v>30.2</c:v>
                </c:pt>
                <c:pt idx="2231">
                  <c:v>30.5</c:v>
                </c:pt>
                <c:pt idx="2232">
                  <c:v>31.1</c:v>
                </c:pt>
                <c:pt idx="2233">
                  <c:v>30.7</c:v>
                </c:pt>
                <c:pt idx="2234">
                  <c:v>30.8</c:v>
                </c:pt>
                <c:pt idx="2235">
                  <c:v>31</c:v>
                </c:pt>
                <c:pt idx="2236">
                  <c:v>31</c:v>
                </c:pt>
                <c:pt idx="2237">
                  <c:v>31.4</c:v>
                </c:pt>
                <c:pt idx="2238">
                  <c:v>31</c:v>
                </c:pt>
                <c:pt idx="2239">
                  <c:v>31.2</c:v>
                </c:pt>
                <c:pt idx="2240">
                  <c:v>31.3</c:v>
                </c:pt>
                <c:pt idx="2241">
                  <c:v>31.2</c:v>
                </c:pt>
                <c:pt idx="2242">
                  <c:v>31.7</c:v>
                </c:pt>
                <c:pt idx="2243">
                  <c:v>31.2</c:v>
                </c:pt>
                <c:pt idx="2244">
                  <c:v>30.7</c:v>
                </c:pt>
                <c:pt idx="2245">
                  <c:v>30.9</c:v>
                </c:pt>
                <c:pt idx="2246">
                  <c:v>31.6</c:v>
                </c:pt>
                <c:pt idx="2247">
                  <c:v>31.7</c:v>
                </c:pt>
                <c:pt idx="2248">
                  <c:v>32.1</c:v>
                </c:pt>
                <c:pt idx="2249">
                  <c:v>31.8</c:v>
                </c:pt>
                <c:pt idx="2250">
                  <c:v>31.9</c:v>
                </c:pt>
                <c:pt idx="2251">
                  <c:v>31.6</c:v>
                </c:pt>
                <c:pt idx="2252">
                  <c:v>31.4</c:v>
                </c:pt>
                <c:pt idx="2253">
                  <c:v>32.1</c:v>
                </c:pt>
                <c:pt idx="2254">
                  <c:v>32.1</c:v>
                </c:pt>
                <c:pt idx="2255">
                  <c:v>31.9</c:v>
                </c:pt>
                <c:pt idx="2256">
                  <c:v>32.6</c:v>
                </c:pt>
                <c:pt idx="2257">
                  <c:v>32.3</c:v>
                </c:pt>
                <c:pt idx="2258">
                  <c:v>31.4</c:v>
                </c:pt>
                <c:pt idx="2259">
                  <c:v>31.4</c:v>
                </c:pt>
                <c:pt idx="2260">
                  <c:v>32</c:v>
                </c:pt>
                <c:pt idx="2261">
                  <c:v>31.6</c:v>
                </c:pt>
                <c:pt idx="2262">
                  <c:v>31.6</c:v>
                </c:pt>
                <c:pt idx="2263">
                  <c:v>32</c:v>
                </c:pt>
                <c:pt idx="2264">
                  <c:v>32.2</c:v>
                </c:pt>
                <c:pt idx="2265">
                  <c:v>31.9</c:v>
                </c:pt>
                <c:pt idx="2266">
                  <c:v>31.4</c:v>
                </c:pt>
                <c:pt idx="2267">
                  <c:v>31.5</c:v>
                </c:pt>
                <c:pt idx="2268">
                  <c:v>31.5</c:v>
                </c:pt>
                <c:pt idx="2269">
                  <c:v>31.4</c:v>
                </c:pt>
                <c:pt idx="2270">
                  <c:v>31</c:v>
                </c:pt>
                <c:pt idx="2271">
                  <c:v>30.7</c:v>
                </c:pt>
                <c:pt idx="2272">
                  <c:v>30.3</c:v>
                </c:pt>
                <c:pt idx="2273">
                  <c:v>30</c:v>
                </c:pt>
                <c:pt idx="2274">
                  <c:v>30.3</c:v>
                </c:pt>
                <c:pt idx="2275">
                  <c:v>30.1</c:v>
                </c:pt>
                <c:pt idx="2276">
                  <c:v>29.9</c:v>
                </c:pt>
                <c:pt idx="2277">
                  <c:v>29.7</c:v>
                </c:pt>
                <c:pt idx="2278">
                  <c:v>29.4</c:v>
                </c:pt>
                <c:pt idx="2279">
                  <c:v>29.7</c:v>
                </c:pt>
                <c:pt idx="2280">
                  <c:v>29.6</c:v>
                </c:pt>
                <c:pt idx="2281">
                  <c:v>29.7</c:v>
                </c:pt>
                <c:pt idx="2282">
                  <c:v>29.8</c:v>
                </c:pt>
                <c:pt idx="2283">
                  <c:v>29.6</c:v>
                </c:pt>
                <c:pt idx="2284">
                  <c:v>29.9</c:v>
                </c:pt>
                <c:pt idx="2285">
                  <c:v>29.7</c:v>
                </c:pt>
                <c:pt idx="2286">
                  <c:v>29.7</c:v>
                </c:pt>
                <c:pt idx="2287">
                  <c:v>29.2</c:v>
                </c:pt>
                <c:pt idx="2288">
                  <c:v>29.1</c:v>
                </c:pt>
                <c:pt idx="2289">
                  <c:v>29.6</c:v>
                </c:pt>
                <c:pt idx="2290">
                  <c:v>29.2</c:v>
                </c:pt>
                <c:pt idx="2291">
                  <c:v>28.9</c:v>
                </c:pt>
                <c:pt idx="2292">
                  <c:v>29.3</c:v>
                </c:pt>
                <c:pt idx="2293">
                  <c:v>29.3</c:v>
                </c:pt>
                <c:pt idx="2294">
                  <c:v>29.1</c:v>
                </c:pt>
                <c:pt idx="2295">
                  <c:v>28.5</c:v>
                </c:pt>
                <c:pt idx="2296">
                  <c:v>28.5</c:v>
                </c:pt>
                <c:pt idx="2297">
                  <c:v>29</c:v>
                </c:pt>
                <c:pt idx="2298">
                  <c:v>28.6</c:v>
                </c:pt>
                <c:pt idx="2299">
                  <c:v>28.9</c:v>
                </c:pt>
                <c:pt idx="2300">
                  <c:v>28.6</c:v>
                </c:pt>
                <c:pt idx="2301">
                  <c:v>28.5</c:v>
                </c:pt>
                <c:pt idx="2302">
                  <c:v>28.5</c:v>
                </c:pt>
                <c:pt idx="2303">
                  <c:v>28.5</c:v>
                </c:pt>
                <c:pt idx="2304">
                  <c:v>29.1</c:v>
                </c:pt>
                <c:pt idx="2305">
                  <c:v>28.9</c:v>
                </c:pt>
                <c:pt idx="2306">
                  <c:v>29</c:v>
                </c:pt>
                <c:pt idx="2307">
                  <c:v>28.7</c:v>
                </c:pt>
                <c:pt idx="2308">
                  <c:v>28.6</c:v>
                </c:pt>
                <c:pt idx="2309">
                  <c:v>28.3</c:v>
                </c:pt>
                <c:pt idx="2310">
                  <c:v>28.2</c:v>
                </c:pt>
                <c:pt idx="2311">
                  <c:v>28</c:v>
                </c:pt>
                <c:pt idx="2312">
                  <c:v>28</c:v>
                </c:pt>
                <c:pt idx="2313">
                  <c:v>28.2</c:v>
                </c:pt>
                <c:pt idx="2314">
                  <c:v>28.2</c:v>
                </c:pt>
                <c:pt idx="2315">
                  <c:v>28.5</c:v>
                </c:pt>
                <c:pt idx="2316">
                  <c:v>28.3</c:v>
                </c:pt>
                <c:pt idx="2317">
                  <c:v>27.8</c:v>
                </c:pt>
                <c:pt idx="2318">
                  <c:v>27.7</c:v>
                </c:pt>
                <c:pt idx="2319">
                  <c:v>27.7</c:v>
                </c:pt>
                <c:pt idx="2320">
                  <c:v>27.1</c:v>
                </c:pt>
                <c:pt idx="2321">
                  <c:v>27.4</c:v>
                </c:pt>
                <c:pt idx="2322">
                  <c:v>27.9</c:v>
                </c:pt>
                <c:pt idx="2323">
                  <c:v>28</c:v>
                </c:pt>
                <c:pt idx="2324">
                  <c:v>28</c:v>
                </c:pt>
                <c:pt idx="2325">
                  <c:v>28.1</c:v>
                </c:pt>
                <c:pt idx="2326">
                  <c:v>27.8</c:v>
                </c:pt>
                <c:pt idx="2327">
                  <c:v>27.9</c:v>
                </c:pt>
                <c:pt idx="2328">
                  <c:v>28.1</c:v>
                </c:pt>
                <c:pt idx="2329">
                  <c:v>27.7</c:v>
                </c:pt>
                <c:pt idx="2330">
                  <c:v>27.7</c:v>
                </c:pt>
                <c:pt idx="2331">
                  <c:v>27.9</c:v>
                </c:pt>
                <c:pt idx="2332">
                  <c:v>27.7</c:v>
                </c:pt>
                <c:pt idx="2333">
                  <c:v>27.6</c:v>
                </c:pt>
                <c:pt idx="2334">
                  <c:v>28</c:v>
                </c:pt>
                <c:pt idx="2335">
                  <c:v>27.8</c:v>
                </c:pt>
                <c:pt idx="2336">
                  <c:v>27.9</c:v>
                </c:pt>
                <c:pt idx="2337">
                  <c:v>27.8</c:v>
                </c:pt>
                <c:pt idx="2338">
                  <c:v>28</c:v>
                </c:pt>
                <c:pt idx="2339">
                  <c:v>27.9</c:v>
                </c:pt>
                <c:pt idx="2340">
                  <c:v>28</c:v>
                </c:pt>
                <c:pt idx="2341">
                  <c:v>27.9</c:v>
                </c:pt>
                <c:pt idx="2342">
                  <c:v>27.9</c:v>
                </c:pt>
                <c:pt idx="2343">
                  <c:v>28.2</c:v>
                </c:pt>
                <c:pt idx="2344">
                  <c:v>28</c:v>
                </c:pt>
                <c:pt idx="2345">
                  <c:v>28.4</c:v>
                </c:pt>
                <c:pt idx="2346">
                  <c:v>29.2</c:v>
                </c:pt>
                <c:pt idx="2347">
                  <c:v>29.3</c:v>
                </c:pt>
                <c:pt idx="2348">
                  <c:v>29.6</c:v>
                </c:pt>
                <c:pt idx="2349">
                  <c:v>28.8</c:v>
                </c:pt>
                <c:pt idx="2350">
                  <c:v>29</c:v>
                </c:pt>
                <c:pt idx="2351">
                  <c:v>28.8</c:v>
                </c:pt>
                <c:pt idx="2352">
                  <c:v>28.9</c:v>
                </c:pt>
                <c:pt idx="2353">
                  <c:v>29.4</c:v>
                </c:pt>
                <c:pt idx="2354">
                  <c:v>30.1</c:v>
                </c:pt>
                <c:pt idx="2355">
                  <c:v>30.2</c:v>
                </c:pt>
                <c:pt idx="2356">
                  <c:v>30.8</c:v>
                </c:pt>
                <c:pt idx="2357">
                  <c:v>30.5</c:v>
                </c:pt>
                <c:pt idx="2358">
                  <c:v>31.1</c:v>
                </c:pt>
                <c:pt idx="2359">
                  <c:v>30.8</c:v>
                </c:pt>
                <c:pt idx="2360">
                  <c:v>30.6</c:v>
                </c:pt>
                <c:pt idx="2361">
                  <c:v>30.4</c:v>
                </c:pt>
                <c:pt idx="2362">
                  <c:v>31</c:v>
                </c:pt>
                <c:pt idx="2363">
                  <c:v>31</c:v>
                </c:pt>
                <c:pt idx="2364">
                  <c:v>31</c:v>
                </c:pt>
                <c:pt idx="2365">
                  <c:v>31.1</c:v>
                </c:pt>
                <c:pt idx="2366">
                  <c:v>30.4</c:v>
                </c:pt>
                <c:pt idx="2367">
                  <c:v>30.4</c:v>
                </c:pt>
                <c:pt idx="2368">
                  <c:v>30.1</c:v>
                </c:pt>
                <c:pt idx="2369">
                  <c:v>30.5</c:v>
                </c:pt>
                <c:pt idx="2370">
                  <c:v>30.3</c:v>
                </c:pt>
                <c:pt idx="2371">
                  <c:v>31.2</c:v>
                </c:pt>
                <c:pt idx="2372">
                  <c:v>31</c:v>
                </c:pt>
                <c:pt idx="2373">
                  <c:v>31.1</c:v>
                </c:pt>
                <c:pt idx="2374">
                  <c:v>30.8</c:v>
                </c:pt>
                <c:pt idx="2375">
                  <c:v>30.1</c:v>
                </c:pt>
                <c:pt idx="2376">
                  <c:v>30.2</c:v>
                </c:pt>
                <c:pt idx="2377">
                  <c:v>30.5</c:v>
                </c:pt>
                <c:pt idx="2378">
                  <c:v>30.6</c:v>
                </c:pt>
                <c:pt idx="2379">
                  <c:v>29.8</c:v>
                </c:pt>
                <c:pt idx="2380">
                  <c:v>30.2</c:v>
                </c:pt>
                <c:pt idx="2381">
                  <c:v>30.1</c:v>
                </c:pt>
                <c:pt idx="2382">
                  <c:v>30.1</c:v>
                </c:pt>
                <c:pt idx="2383">
                  <c:v>30.3</c:v>
                </c:pt>
                <c:pt idx="2384">
                  <c:v>29.5</c:v>
                </c:pt>
                <c:pt idx="2385">
                  <c:v>29.7</c:v>
                </c:pt>
                <c:pt idx="2386">
                  <c:v>30.3</c:v>
                </c:pt>
                <c:pt idx="2387">
                  <c:v>29.9</c:v>
                </c:pt>
                <c:pt idx="2388">
                  <c:v>29.8</c:v>
                </c:pt>
                <c:pt idx="2389">
                  <c:v>29.4</c:v>
                </c:pt>
                <c:pt idx="2390">
                  <c:v>29.4</c:v>
                </c:pt>
                <c:pt idx="2391">
                  <c:v>29.6</c:v>
                </c:pt>
                <c:pt idx="2392">
                  <c:v>29.3</c:v>
                </c:pt>
                <c:pt idx="2393">
                  <c:v>29.9</c:v>
                </c:pt>
                <c:pt idx="2394">
                  <c:v>29.1</c:v>
                </c:pt>
                <c:pt idx="2395">
                  <c:v>29</c:v>
                </c:pt>
                <c:pt idx="2396">
                  <c:v>29.4</c:v>
                </c:pt>
                <c:pt idx="2397">
                  <c:v>29</c:v>
                </c:pt>
                <c:pt idx="2398">
                  <c:v>29.2</c:v>
                </c:pt>
                <c:pt idx="2399">
                  <c:v>29.1</c:v>
                </c:pt>
                <c:pt idx="2400">
                  <c:v>29</c:v>
                </c:pt>
                <c:pt idx="2401">
                  <c:v>29.1</c:v>
                </c:pt>
                <c:pt idx="2402">
                  <c:v>29</c:v>
                </c:pt>
                <c:pt idx="2403">
                  <c:v>29</c:v>
                </c:pt>
                <c:pt idx="2404">
                  <c:v>29.1</c:v>
                </c:pt>
                <c:pt idx="2405">
                  <c:v>28.7</c:v>
                </c:pt>
                <c:pt idx="2406">
                  <c:v>28.5</c:v>
                </c:pt>
                <c:pt idx="2407">
                  <c:v>28.6</c:v>
                </c:pt>
                <c:pt idx="2408">
                  <c:v>28.8</c:v>
                </c:pt>
                <c:pt idx="2409">
                  <c:v>28.6</c:v>
                </c:pt>
                <c:pt idx="2410">
                  <c:v>28.3</c:v>
                </c:pt>
                <c:pt idx="2411">
                  <c:v>28</c:v>
                </c:pt>
                <c:pt idx="2412">
                  <c:v>27.9</c:v>
                </c:pt>
                <c:pt idx="2413">
                  <c:v>27.9</c:v>
                </c:pt>
                <c:pt idx="2414">
                  <c:v>27.7</c:v>
                </c:pt>
                <c:pt idx="2415">
                  <c:v>27.8</c:v>
                </c:pt>
                <c:pt idx="2416">
                  <c:v>27.7</c:v>
                </c:pt>
                <c:pt idx="2417">
                  <c:v>27.6</c:v>
                </c:pt>
                <c:pt idx="2418">
                  <c:v>27.5</c:v>
                </c:pt>
                <c:pt idx="2419">
                  <c:v>27.4</c:v>
                </c:pt>
                <c:pt idx="2420">
                  <c:v>27.4</c:v>
                </c:pt>
                <c:pt idx="2421">
                  <c:v>27.5</c:v>
                </c:pt>
                <c:pt idx="2422">
                  <c:v>27.4</c:v>
                </c:pt>
                <c:pt idx="2423">
                  <c:v>27.4</c:v>
                </c:pt>
                <c:pt idx="2424">
                  <c:v>27.4</c:v>
                </c:pt>
                <c:pt idx="2425">
                  <c:v>27.2</c:v>
                </c:pt>
                <c:pt idx="2426">
                  <c:v>27.2</c:v>
                </c:pt>
                <c:pt idx="2427">
                  <c:v>27.3</c:v>
                </c:pt>
                <c:pt idx="2428">
                  <c:v>27.3</c:v>
                </c:pt>
                <c:pt idx="2429">
                  <c:v>27.4</c:v>
                </c:pt>
                <c:pt idx="2430">
                  <c:v>27.2</c:v>
                </c:pt>
                <c:pt idx="2431">
                  <c:v>27.2</c:v>
                </c:pt>
                <c:pt idx="2432">
                  <c:v>27.2</c:v>
                </c:pt>
                <c:pt idx="2433">
                  <c:v>27.1</c:v>
                </c:pt>
                <c:pt idx="2434">
                  <c:v>26.9</c:v>
                </c:pt>
                <c:pt idx="2435">
                  <c:v>26.7</c:v>
                </c:pt>
                <c:pt idx="2436">
                  <c:v>26.7</c:v>
                </c:pt>
                <c:pt idx="2437">
                  <c:v>26.7</c:v>
                </c:pt>
                <c:pt idx="2438">
                  <c:v>26.6</c:v>
                </c:pt>
                <c:pt idx="2439">
                  <c:v>26.6</c:v>
                </c:pt>
                <c:pt idx="2440">
                  <c:v>26.5</c:v>
                </c:pt>
                <c:pt idx="2441">
                  <c:v>26.6</c:v>
                </c:pt>
                <c:pt idx="2442">
                  <c:v>26.5</c:v>
                </c:pt>
                <c:pt idx="2443">
                  <c:v>26.5</c:v>
                </c:pt>
                <c:pt idx="2444">
                  <c:v>26.5</c:v>
                </c:pt>
                <c:pt idx="2445">
                  <c:v>26.4</c:v>
                </c:pt>
                <c:pt idx="2446">
                  <c:v>26.3</c:v>
                </c:pt>
                <c:pt idx="2447">
                  <c:v>26.3</c:v>
                </c:pt>
                <c:pt idx="2448">
                  <c:v>26.2</c:v>
                </c:pt>
                <c:pt idx="2449">
                  <c:v>26.2</c:v>
                </c:pt>
                <c:pt idx="2450">
                  <c:v>26.2</c:v>
                </c:pt>
                <c:pt idx="2451">
                  <c:v>26.2</c:v>
                </c:pt>
                <c:pt idx="2452">
                  <c:v>26.3</c:v>
                </c:pt>
                <c:pt idx="2453">
                  <c:v>26.2</c:v>
                </c:pt>
                <c:pt idx="2454">
                  <c:v>26.2</c:v>
                </c:pt>
                <c:pt idx="2455">
                  <c:v>26.2</c:v>
                </c:pt>
                <c:pt idx="2456">
                  <c:v>26.2</c:v>
                </c:pt>
                <c:pt idx="2457">
                  <c:v>26.1</c:v>
                </c:pt>
                <c:pt idx="2458">
                  <c:v>26.2</c:v>
                </c:pt>
                <c:pt idx="2459">
                  <c:v>26.2</c:v>
                </c:pt>
                <c:pt idx="2460">
                  <c:v>26.2</c:v>
                </c:pt>
                <c:pt idx="2461">
                  <c:v>26.1</c:v>
                </c:pt>
                <c:pt idx="2462">
                  <c:v>26.1</c:v>
                </c:pt>
                <c:pt idx="2463">
                  <c:v>26.2</c:v>
                </c:pt>
                <c:pt idx="2464">
                  <c:v>26.1</c:v>
                </c:pt>
                <c:pt idx="2465">
                  <c:v>26.1</c:v>
                </c:pt>
                <c:pt idx="2466">
                  <c:v>26.1</c:v>
                </c:pt>
                <c:pt idx="2467">
                  <c:v>26.1</c:v>
                </c:pt>
                <c:pt idx="2468">
                  <c:v>26.2</c:v>
                </c:pt>
                <c:pt idx="2469">
                  <c:v>26.2</c:v>
                </c:pt>
                <c:pt idx="2470">
                  <c:v>26.2</c:v>
                </c:pt>
                <c:pt idx="2471">
                  <c:v>26.1</c:v>
                </c:pt>
                <c:pt idx="2472">
                  <c:v>26.1</c:v>
                </c:pt>
                <c:pt idx="2473">
                  <c:v>26.2</c:v>
                </c:pt>
                <c:pt idx="2474">
                  <c:v>26.3</c:v>
                </c:pt>
                <c:pt idx="2475">
                  <c:v>26.2</c:v>
                </c:pt>
                <c:pt idx="2476">
                  <c:v>26.2</c:v>
                </c:pt>
                <c:pt idx="2477">
                  <c:v>26.3</c:v>
                </c:pt>
                <c:pt idx="2478">
                  <c:v>26.2</c:v>
                </c:pt>
                <c:pt idx="2479">
                  <c:v>26.2</c:v>
                </c:pt>
                <c:pt idx="2480">
                  <c:v>26.3</c:v>
                </c:pt>
                <c:pt idx="2481">
                  <c:v>26.3</c:v>
                </c:pt>
                <c:pt idx="2482">
                  <c:v>26.2</c:v>
                </c:pt>
                <c:pt idx="2483">
                  <c:v>26.3</c:v>
                </c:pt>
                <c:pt idx="2484">
                  <c:v>26.3</c:v>
                </c:pt>
                <c:pt idx="2485">
                  <c:v>26.3</c:v>
                </c:pt>
                <c:pt idx="2486">
                  <c:v>26.5</c:v>
                </c:pt>
                <c:pt idx="2487">
                  <c:v>26.5</c:v>
                </c:pt>
                <c:pt idx="2488">
                  <c:v>26.4</c:v>
                </c:pt>
                <c:pt idx="2489">
                  <c:v>26.7</c:v>
                </c:pt>
                <c:pt idx="2490">
                  <c:v>26.6</c:v>
                </c:pt>
                <c:pt idx="2491">
                  <c:v>26.7</c:v>
                </c:pt>
                <c:pt idx="2492">
                  <c:v>26.6</c:v>
                </c:pt>
                <c:pt idx="2493">
                  <c:v>26.6</c:v>
                </c:pt>
                <c:pt idx="2494">
                  <c:v>26.9</c:v>
                </c:pt>
                <c:pt idx="2495">
                  <c:v>26.5</c:v>
                </c:pt>
                <c:pt idx="2496">
                  <c:v>26.4</c:v>
                </c:pt>
                <c:pt idx="2497">
                  <c:v>26.4</c:v>
                </c:pt>
                <c:pt idx="2498">
                  <c:v>25.8</c:v>
                </c:pt>
                <c:pt idx="2499">
                  <c:v>25.2</c:v>
                </c:pt>
                <c:pt idx="2500">
                  <c:v>25.1</c:v>
                </c:pt>
                <c:pt idx="2501">
                  <c:v>24.9</c:v>
                </c:pt>
                <c:pt idx="2502">
                  <c:v>24.9</c:v>
                </c:pt>
                <c:pt idx="2503">
                  <c:v>25.8</c:v>
                </c:pt>
                <c:pt idx="2504">
                  <c:v>26.2</c:v>
                </c:pt>
                <c:pt idx="2505">
                  <c:v>25.8</c:v>
                </c:pt>
                <c:pt idx="2506">
                  <c:v>25.9</c:v>
                </c:pt>
                <c:pt idx="2507">
                  <c:v>25.9</c:v>
                </c:pt>
                <c:pt idx="2508">
                  <c:v>26.3</c:v>
                </c:pt>
                <c:pt idx="2509">
                  <c:v>26.1</c:v>
                </c:pt>
                <c:pt idx="2510">
                  <c:v>26</c:v>
                </c:pt>
                <c:pt idx="2511">
                  <c:v>26.7</c:v>
                </c:pt>
                <c:pt idx="2512">
                  <c:v>26.2</c:v>
                </c:pt>
                <c:pt idx="2513">
                  <c:v>26.5</c:v>
                </c:pt>
                <c:pt idx="2514">
                  <c:v>26.5</c:v>
                </c:pt>
                <c:pt idx="2515">
                  <c:v>26.9</c:v>
                </c:pt>
                <c:pt idx="2516">
                  <c:v>26.7</c:v>
                </c:pt>
                <c:pt idx="2517">
                  <c:v>27.2</c:v>
                </c:pt>
                <c:pt idx="2518">
                  <c:v>27.8</c:v>
                </c:pt>
                <c:pt idx="2519">
                  <c:v>27.7</c:v>
                </c:pt>
                <c:pt idx="2520">
                  <c:v>27.3</c:v>
                </c:pt>
                <c:pt idx="2521">
                  <c:v>27.3</c:v>
                </c:pt>
                <c:pt idx="2522">
                  <c:v>27.2</c:v>
                </c:pt>
                <c:pt idx="2523">
                  <c:v>27.2</c:v>
                </c:pt>
                <c:pt idx="2524">
                  <c:v>27.6</c:v>
                </c:pt>
                <c:pt idx="2525">
                  <c:v>28.7</c:v>
                </c:pt>
                <c:pt idx="2526">
                  <c:v>28.1</c:v>
                </c:pt>
                <c:pt idx="2527">
                  <c:v>28.1</c:v>
                </c:pt>
                <c:pt idx="2528">
                  <c:v>27.4</c:v>
                </c:pt>
                <c:pt idx="2529">
                  <c:v>28</c:v>
                </c:pt>
                <c:pt idx="2530">
                  <c:v>28</c:v>
                </c:pt>
                <c:pt idx="2531">
                  <c:v>27.5</c:v>
                </c:pt>
                <c:pt idx="2532">
                  <c:v>27.5</c:v>
                </c:pt>
                <c:pt idx="2533">
                  <c:v>27.6</c:v>
                </c:pt>
                <c:pt idx="2534">
                  <c:v>27.8</c:v>
                </c:pt>
                <c:pt idx="2535">
                  <c:v>27.1</c:v>
                </c:pt>
                <c:pt idx="2536">
                  <c:v>27.6</c:v>
                </c:pt>
                <c:pt idx="2537">
                  <c:v>27.3</c:v>
                </c:pt>
                <c:pt idx="2538">
                  <c:v>27.1</c:v>
                </c:pt>
                <c:pt idx="2539">
                  <c:v>27</c:v>
                </c:pt>
                <c:pt idx="2540">
                  <c:v>27.3</c:v>
                </c:pt>
                <c:pt idx="2541">
                  <c:v>27.8</c:v>
                </c:pt>
                <c:pt idx="2542">
                  <c:v>27.1</c:v>
                </c:pt>
                <c:pt idx="2543">
                  <c:v>26.8</c:v>
                </c:pt>
                <c:pt idx="2544">
                  <c:v>27.3</c:v>
                </c:pt>
                <c:pt idx="2545">
                  <c:v>27</c:v>
                </c:pt>
                <c:pt idx="2546">
                  <c:v>27.3</c:v>
                </c:pt>
                <c:pt idx="2547">
                  <c:v>27.2</c:v>
                </c:pt>
                <c:pt idx="2548">
                  <c:v>27</c:v>
                </c:pt>
                <c:pt idx="2549">
                  <c:v>26.7</c:v>
                </c:pt>
                <c:pt idx="2550">
                  <c:v>26.8</c:v>
                </c:pt>
                <c:pt idx="2551">
                  <c:v>26.6</c:v>
                </c:pt>
                <c:pt idx="2552">
                  <c:v>26.7</c:v>
                </c:pt>
                <c:pt idx="2553">
                  <c:v>26.5</c:v>
                </c:pt>
                <c:pt idx="2554">
                  <c:v>26.3</c:v>
                </c:pt>
                <c:pt idx="2555">
                  <c:v>26.4</c:v>
                </c:pt>
                <c:pt idx="2556">
                  <c:v>26.1</c:v>
                </c:pt>
                <c:pt idx="2557">
                  <c:v>26</c:v>
                </c:pt>
                <c:pt idx="2558">
                  <c:v>25.9</c:v>
                </c:pt>
                <c:pt idx="2559">
                  <c:v>25.8</c:v>
                </c:pt>
                <c:pt idx="2560">
                  <c:v>25.7</c:v>
                </c:pt>
                <c:pt idx="2561">
                  <c:v>25.6</c:v>
                </c:pt>
                <c:pt idx="2562">
                  <c:v>25.7</c:v>
                </c:pt>
                <c:pt idx="2563">
                  <c:v>25.6</c:v>
                </c:pt>
                <c:pt idx="2564">
                  <c:v>24.9</c:v>
                </c:pt>
                <c:pt idx="2565">
                  <c:v>25</c:v>
                </c:pt>
                <c:pt idx="2566">
                  <c:v>25</c:v>
                </c:pt>
                <c:pt idx="2567">
                  <c:v>25</c:v>
                </c:pt>
                <c:pt idx="2568">
                  <c:v>24.9</c:v>
                </c:pt>
                <c:pt idx="2569">
                  <c:v>24.5</c:v>
                </c:pt>
                <c:pt idx="2570">
                  <c:v>24.1</c:v>
                </c:pt>
                <c:pt idx="2571">
                  <c:v>24.1</c:v>
                </c:pt>
                <c:pt idx="2572">
                  <c:v>23.8</c:v>
                </c:pt>
                <c:pt idx="2573">
                  <c:v>23.6</c:v>
                </c:pt>
                <c:pt idx="2574">
                  <c:v>23.4</c:v>
                </c:pt>
                <c:pt idx="2575">
                  <c:v>23.5</c:v>
                </c:pt>
                <c:pt idx="2576">
                  <c:v>23.6</c:v>
                </c:pt>
                <c:pt idx="2577">
                  <c:v>23.6</c:v>
                </c:pt>
                <c:pt idx="2578">
                  <c:v>23.3</c:v>
                </c:pt>
                <c:pt idx="2579">
                  <c:v>23.3</c:v>
                </c:pt>
                <c:pt idx="2580">
                  <c:v>23.2</c:v>
                </c:pt>
                <c:pt idx="2581">
                  <c:v>23.5</c:v>
                </c:pt>
                <c:pt idx="2582">
                  <c:v>23.5</c:v>
                </c:pt>
                <c:pt idx="2583">
                  <c:v>23.3</c:v>
                </c:pt>
                <c:pt idx="2584">
                  <c:v>23.1</c:v>
                </c:pt>
                <c:pt idx="2585">
                  <c:v>23</c:v>
                </c:pt>
                <c:pt idx="2586">
                  <c:v>22.9</c:v>
                </c:pt>
                <c:pt idx="2587">
                  <c:v>22.8</c:v>
                </c:pt>
                <c:pt idx="2588">
                  <c:v>23</c:v>
                </c:pt>
                <c:pt idx="2589">
                  <c:v>23.1</c:v>
                </c:pt>
                <c:pt idx="2590">
                  <c:v>23.2</c:v>
                </c:pt>
                <c:pt idx="2591">
                  <c:v>23.2</c:v>
                </c:pt>
                <c:pt idx="2592">
                  <c:v>23.2</c:v>
                </c:pt>
                <c:pt idx="2593">
                  <c:v>23.3</c:v>
                </c:pt>
                <c:pt idx="2594">
                  <c:v>23.1</c:v>
                </c:pt>
                <c:pt idx="2595">
                  <c:v>23</c:v>
                </c:pt>
                <c:pt idx="2596">
                  <c:v>22.9</c:v>
                </c:pt>
                <c:pt idx="2597">
                  <c:v>22.9</c:v>
                </c:pt>
                <c:pt idx="2598">
                  <c:v>22.7</c:v>
                </c:pt>
                <c:pt idx="2599">
                  <c:v>22.3</c:v>
                </c:pt>
                <c:pt idx="2600">
                  <c:v>22.1</c:v>
                </c:pt>
                <c:pt idx="2601">
                  <c:v>22</c:v>
                </c:pt>
                <c:pt idx="2602">
                  <c:v>21.9</c:v>
                </c:pt>
                <c:pt idx="2603">
                  <c:v>21.7</c:v>
                </c:pt>
                <c:pt idx="2604">
                  <c:v>21.7</c:v>
                </c:pt>
                <c:pt idx="2605">
                  <c:v>21.7</c:v>
                </c:pt>
                <c:pt idx="2606">
                  <c:v>21.9</c:v>
                </c:pt>
                <c:pt idx="2607">
                  <c:v>21.9</c:v>
                </c:pt>
                <c:pt idx="2608">
                  <c:v>21.9</c:v>
                </c:pt>
                <c:pt idx="2609">
                  <c:v>22</c:v>
                </c:pt>
                <c:pt idx="2610">
                  <c:v>22.1</c:v>
                </c:pt>
                <c:pt idx="2611">
                  <c:v>22.3</c:v>
                </c:pt>
                <c:pt idx="2612">
                  <c:v>22.3</c:v>
                </c:pt>
                <c:pt idx="2613">
                  <c:v>22.4</c:v>
                </c:pt>
                <c:pt idx="2614">
                  <c:v>22.5</c:v>
                </c:pt>
                <c:pt idx="2615">
                  <c:v>22.3</c:v>
                </c:pt>
                <c:pt idx="2616">
                  <c:v>22</c:v>
                </c:pt>
                <c:pt idx="2617">
                  <c:v>22</c:v>
                </c:pt>
                <c:pt idx="2618">
                  <c:v>21.9</c:v>
                </c:pt>
                <c:pt idx="2619">
                  <c:v>21.8</c:v>
                </c:pt>
                <c:pt idx="2620">
                  <c:v>21.9</c:v>
                </c:pt>
                <c:pt idx="2621">
                  <c:v>21.8</c:v>
                </c:pt>
                <c:pt idx="2622">
                  <c:v>21.8</c:v>
                </c:pt>
                <c:pt idx="2623">
                  <c:v>21.8</c:v>
                </c:pt>
                <c:pt idx="2624">
                  <c:v>21.5</c:v>
                </c:pt>
                <c:pt idx="2625">
                  <c:v>21.5</c:v>
                </c:pt>
                <c:pt idx="2626">
                  <c:v>21.8</c:v>
                </c:pt>
                <c:pt idx="2627">
                  <c:v>22.1</c:v>
                </c:pt>
                <c:pt idx="2628">
                  <c:v>22.5</c:v>
                </c:pt>
                <c:pt idx="2629">
                  <c:v>22.5</c:v>
                </c:pt>
                <c:pt idx="2630">
                  <c:v>23.3</c:v>
                </c:pt>
                <c:pt idx="2631">
                  <c:v>23.7</c:v>
                </c:pt>
                <c:pt idx="2632">
                  <c:v>23.9</c:v>
                </c:pt>
                <c:pt idx="2633">
                  <c:v>24.4</c:v>
                </c:pt>
                <c:pt idx="2634">
                  <c:v>24.9</c:v>
                </c:pt>
                <c:pt idx="2635">
                  <c:v>24.8</c:v>
                </c:pt>
                <c:pt idx="2636">
                  <c:v>24.8</c:v>
                </c:pt>
                <c:pt idx="2637">
                  <c:v>25.2</c:v>
                </c:pt>
                <c:pt idx="2638">
                  <c:v>25.4</c:v>
                </c:pt>
                <c:pt idx="2639">
                  <c:v>25</c:v>
                </c:pt>
                <c:pt idx="2640">
                  <c:v>25.5</c:v>
                </c:pt>
                <c:pt idx="2641">
                  <c:v>25.6</c:v>
                </c:pt>
                <c:pt idx="2642">
                  <c:v>26.2</c:v>
                </c:pt>
                <c:pt idx="2643">
                  <c:v>25.9</c:v>
                </c:pt>
                <c:pt idx="2644">
                  <c:v>25.7</c:v>
                </c:pt>
                <c:pt idx="2645">
                  <c:v>26.6</c:v>
                </c:pt>
                <c:pt idx="2646">
                  <c:v>26.9</c:v>
                </c:pt>
                <c:pt idx="2647">
                  <c:v>26.8</c:v>
                </c:pt>
                <c:pt idx="2648">
                  <c:v>26.3</c:v>
                </c:pt>
                <c:pt idx="2649">
                  <c:v>26.4</c:v>
                </c:pt>
                <c:pt idx="2650">
                  <c:v>26.7</c:v>
                </c:pt>
                <c:pt idx="2651">
                  <c:v>26.6</c:v>
                </c:pt>
                <c:pt idx="2652">
                  <c:v>26.9</c:v>
                </c:pt>
                <c:pt idx="2653">
                  <c:v>27.1</c:v>
                </c:pt>
                <c:pt idx="2654">
                  <c:v>26.7</c:v>
                </c:pt>
                <c:pt idx="2655">
                  <c:v>26.8</c:v>
                </c:pt>
                <c:pt idx="2656">
                  <c:v>27</c:v>
                </c:pt>
                <c:pt idx="2657">
                  <c:v>26.9</c:v>
                </c:pt>
                <c:pt idx="2658">
                  <c:v>27.1</c:v>
                </c:pt>
                <c:pt idx="2659">
                  <c:v>27.6</c:v>
                </c:pt>
                <c:pt idx="2660">
                  <c:v>28.2</c:v>
                </c:pt>
                <c:pt idx="2661">
                  <c:v>27.5</c:v>
                </c:pt>
                <c:pt idx="2662">
                  <c:v>27.5</c:v>
                </c:pt>
                <c:pt idx="2663">
                  <c:v>28.1</c:v>
                </c:pt>
                <c:pt idx="2664">
                  <c:v>27.2</c:v>
                </c:pt>
                <c:pt idx="2665">
                  <c:v>27.4</c:v>
                </c:pt>
                <c:pt idx="2666">
                  <c:v>27</c:v>
                </c:pt>
                <c:pt idx="2667">
                  <c:v>27.4</c:v>
                </c:pt>
                <c:pt idx="2668">
                  <c:v>27.1</c:v>
                </c:pt>
                <c:pt idx="2669">
                  <c:v>27.4</c:v>
                </c:pt>
                <c:pt idx="2670">
                  <c:v>27.9</c:v>
                </c:pt>
                <c:pt idx="2671">
                  <c:v>27.7</c:v>
                </c:pt>
                <c:pt idx="2672">
                  <c:v>27.3</c:v>
                </c:pt>
                <c:pt idx="2673">
                  <c:v>27.3</c:v>
                </c:pt>
                <c:pt idx="2674">
                  <c:v>27.7</c:v>
                </c:pt>
                <c:pt idx="2675">
                  <c:v>26.8</c:v>
                </c:pt>
                <c:pt idx="2676">
                  <c:v>27.1</c:v>
                </c:pt>
                <c:pt idx="2677">
                  <c:v>27.8</c:v>
                </c:pt>
                <c:pt idx="2678">
                  <c:v>27.4</c:v>
                </c:pt>
                <c:pt idx="2679">
                  <c:v>27.5</c:v>
                </c:pt>
                <c:pt idx="2680">
                  <c:v>27.4</c:v>
                </c:pt>
                <c:pt idx="2681">
                  <c:v>27.4</c:v>
                </c:pt>
                <c:pt idx="2682">
                  <c:v>27.3</c:v>
                </c:pt>
                <c:pt idx="2683">
                  <c:v>27.8</c:v>
                </c:pt>
                <c:pt idx="2684">
                  <c:v>27.5</c:v>
                </c:pt>
                <c:pt idx="2685">
                  <c:v>27.3</c:v>
                </c:pt>
                <c:pt idx="2686">
                  <c:v>27.2</c:v>
                </c:pt>
                <c:pt idx="2687">
                  <c:v>27.3</c:v>
                </c:pt>
                <c:pt idx="2688">
                  <c:v>27.2</c:v>
                </c:pt>
                <c:pt idx="2689">
                  <c:v>27.4</c:v>
                </c:pt>
                <c:pt idx="2690">
                  <c:v>27.2</c:v>
                </c:pt>
                <c:pt idx="2691">
                  <c:v>27.2</c:v>
                </c:pt>
                <c:pt idx="2692">
                  <c:v>27.4</c:v>
                </c:pt>
                <c:pt idx="2693">
                  <c:v>27.3</c:v>
                </c:pt>
                <c:pt idx="2694">
                  <c:v>26.9</c:v>
                </c:pt>
                <c:pt idx="2695">
                  <c:v>27.2</c:v>
                </c:pt>
                <c:pt idx="2696">
                  <c:v>26.8</c:v>
                </c:pt>
                <c:pt idx="2697">
                  <c:v>26.6</c:v>
                </c:pt>
                <c:pt idx="2698">
                  <c:v>26.5</c:v>
                </c:pt>
                <c:pt idx="2699">
                  <c:v>26.5</c:v>
                </c:pt>
                <c:pt idx="2700">
                  <c:v>26.3</c:v>
                </c:pt>
                <c:pt idx="2701">
                  <c:v>26.3</c:v>
                </c:pt>
                <c:pt idx="2702">
                  <c:v>26.4</c:v>
                </c:pt>
                <c:pt idx="2703">
                  <c:v>26.3</c:v>
                </c:pt>
                <c:pt idx="2704">
                  <c:v>26.1</c:v>
                </c:pt>
                <c:pt idx="2705">
                  <c:v>26.1</c:v>
                </c:pt>
                <c:pt idx="2706">
                  <c:v>26.1</c:v>
                </c:pt>
                <c:pt idx="2707">
                  <c:v>25.9</c:v>
                </c:pt>
                <c:pt idx="2708">
                  <c:v>25.6</c:v>
                </c:pt>
                <c:pt idx="2709">
                  <c:v>25.6</c:v>
                </c:pt>
                <c:pt idx="2710">
                  <c:v>25.4</c:v>
                </c:pt>
                <c:pt idx="2711">
                  <c:v>25.3</c:v>
                </c:pt>
                <c:pt idx="2712">
                  <c:v>25</c:v>
                </c:pt>
                <c:pt idx="2713">
                  <c:v>25</c:v>
                </c:pt>
                <c:pt idx="2714">
                  <c:v>24.9</c:v>
                </c:pt>
                <c:pt idx="2715">
                  <c:v>25</c:v>
                </c:pt>
                <c:pt idx="2716">
                  <c:v>24.7</c:v>
                </c:pt>
                <c:pt idx="2717">
                  <c:v>24.6</c:v>
                </c:pt>
                <c:pt idx="2718">
                  <c:v>24.6</c:v>
                </c:pt>
                <c:pt idx="2719">
                  <c:v>24.5</c:v>
                </c:pt>
                <c:pt idx="2720">
                  <c:v>24.5</c:v>
                </c:pt>
                <c:pt idx="2721">
                  <c:v>24.6</c:v>
                </c:pt>
                <c:pt idx="2722">
                  <c:v>24.5</c:v>
                </c:pt>
                <c:pt idx="2723">
                  <c:v>24.5</c:v>
                </c:pt>
                <c:pt idx="2724">
                  <c:v>24.3</c:v>
                </c:pt>
                <c:pt idx="2725">
                  <c:v>24.1</c:v>
                </c:pt>
                <c:pt idx="2726">
                  <c:v>24.2</c:v>
                </c:pt>
                <c:pt idx="2727">
                  <c:v>24.2</c:v>
                </c:pt>
                <c:pt idx="2728">
                  <c:v>24</c:v>
                </c:pt>
                <c:pt idx="2729">
                  <c:v>24.2</c:v>
                </c:pt>
                <c:pt idx="2730">
                  <c:v>24.2</c:v>
                </c:pt>
                <c:pt idx="2731">
                  <c:v>24</c:v>
                </c:pt>
                <c:pt idx="2732">
                  <c:v>24</c:v>
                </c:pt>
                <c:pt idx="2733">
                  <c:v>24.1</c:v>
                </c:pt>
                <c:pt idx="2734">
                  <c:v>24.1</c:v>
                </c:pt>
                <c:pt idx="2735">
                  <c:v>24.1</c:v>
                </c:pt>
                <c:pt idx="2736">
                  <c:v>23.7</c:v>
                </c:pt>
                <c:pt idx="2737">
                  <c:v>23.6</c:v>
                </c:pt>
                <c:pt idx="2738">
                  <c:v>23.5</c:v>
                </c:pt>
                <c:pt idx="2739">
                  <c:v>23.3</c:v>
                </c:pt>
                <c:pt idx="2740">
                  <c:v>23.4</c:v>
                </c:pt>
                <c:pt idx="2741">
                  <c:v>23.4</c:v>
                </c:pt>
                <c:pt idx="2742">
                  <c:v>23.4</c:v>
                </c:pt>
                <c:pt idx="2743">
                  <c:v>23.3</c:v>
                </c:pt>
                <c:pt idx="2744">
                  <c:v>23.1</c:v>
                </c:pt>
                <c:pt idx="2745">
                  <c:v>23</c:v>
                </c:pt>
                <c:pt idx="2746">
                  <c:v>23</c:v>
                </c:pt>
                <c:pt idx="2747">
                  <c:v>23</c:v>
                </c:pt>
                <c:pt idx="2748">
                  <c:v>23.2</c:v>
                </c:pt>
                <c:pt idx="2749">
                  <c:v>23.1</c:v>
                </c:pt>
                <c:pt idx="2750">
                  <c:v>22.7</c:v>
                </c:pt>
                <c:pt idx="2751">
                  <c:v>22.7</c:v>
                </c:pt>
                <c:pt idx="2752">
                  <c:v>22.8</c:v>
                </c:pt>
                <c:pt idx="2753">
                  <c:v>22.9</c:v>
                </c:pt>
                <c:pt idx="2754">
                  <c:v>22.9</c:v>
                </c:pt>
                <c:pt idx="2755">
                  <c:v>22.8</c:v>
                </c:pt>
                <c:pt idx="2756">
                  <c:v>23</c:v>
                </c:pt>
                <c:pt idx="2757">
                  <c:v>23.1</c:v>
                </c:pt>
                <c:pt idx="2758">
                  <c:v>22.9</c:v>
                </c:pt>
                <c:pt idx="2759">
                  <c:v>23.1</c:v>
                </c:pt>
                <c:pt idx="2760">
                  <c:v>23</c:v>
                </c:pt>
                <c:pt idx="2761">
                  <c:v>22.9</c:v>
                </c:pt>
                <c:pt idx="2762">
                  <c:v>22.9</c:v>
                </c:pt>
                <c:pt idx="2763">
                  <c:v>22.9</c:v>
                </c:pt>
                <c:pt idx="2764">
                  <c:v>22.8</c:v>
                </c:pt>
                <c:pt idx="2765">
                  <c:v>22.9</c:v>
                </c:pt>
                <c:pt idx="2766">
                  <c:v>22.6</c:v>
                </c:pt>
                <c:pt idx="2767">
                  <c:v>22.6</c:v>
                </c:pt>
                <c:pt idx="2768">
                  <c:v>22.6</c:v>
                </c:pt>
                <c:pt idx="2769">
                  <c:v>22.7</c:v>
                </c:pt>
                <c:pt idx="2770">
                  <c:v>22.8</c:v>
                </c:pt>
                <c:pt idx="2771">
                  <c:v>23.5</c:v>
                </c:pt>
                <c:pt idx="2772">
                  <c:v>23.9</c:v>
                </c:pt>
                <c:pt idx="2773">
                  <c:v>24.3</c:v>
                </c:pt>
                <c:pt idx="2774">
                  <c:v>25</c:v>
                </c:pt>
                <c:pt idx="2775">
                  <c:v>25.3</c:v>
                </c:pt>
                <c:pt idx="2776">
                  <c:v>25.6</c:v>
                </c:pt>
                <c:pt idx="2777">
                  <c:v>26.2</c:v>
                </c:pt>
                <c:pt idx="2778">
                  <c:v>27.1</c:v>
                </c:pt>
                <c:pt idx="2779">
                  <c:v>26.5</c:v>
                </c:pt>
                <c:pt idx="2780">
                  <c:v>26.6</c:v>
                </c:pt>
                <c:pt idx="2781">
                  <c:v>26.5</c:v>
                </c:pt>
                <c:pt idx="2782">
                  <c:v>26.8</c:v>
                </c:pt>
                <c:pt idx="2783">
                  <c:v>27</c:v>
                </c:pt>
                <c:pt idx="2784">
                  <c:v>27.1</c:v>
                </c:pt>
                <c:pt idx="2785">
                  <c:v>26.9</c:v>
                </c:pt>
                <c:pt idx="2786">
                  <c:v>26.7</c:v>
                </c:pt>
                <c:pt idx="2787">
                  <c:v>27</c:v>
                </c:pt>
                <c:pt idx="2788">
                  <c:v>27.3</c:v>
                </c:pt>
                <c:pt idx="2789">
                  <c:v>27.1</c:v>
                </c:pt>
                <c:pt idx="2790">
                  <c:v>27.2</c:v>
                </c:pt>
                <c:pt idx="2791">
                  <c:v>27.5</c:v>
                </c:pt>
                <c:pt idx="2792">
                  <c:v>27.6</c:v>
                </c:pt>
                <c:pt idx="2793">
                  <c:v>27.7</c:v>
                </c:pt>
                <c:pt idx="2794">
                  <c:v>27.4</c:v>
                </c:pt>
                <c:pt idx="2795">
                  <c:v>27.5</c:v>
                </c:pt>
                <c:pt idx="2796">
                  <c:v>27.5</c:v>
                </c:pt>
                <c:pt idx="2797">
                  <c:v>27.8</c:v>
                </c:pt>
                <c:pt idx="2798">
                  <c:v>27.4</c:v>
                </c:pt>
                <c:pt idx="2799">
                  <c:v>27.4</c:v>
                </c:pt>
                <c:pt idx="2800">
                  <c:v>27.9</c:v>
                </c:pt>
                <c:pt idx="2801">
                  <c:v>28</c:v>
                </c:pt>
                <c:pt idx="2802">
                  <c:v>27.7</c:v>
                </c:pt>
                <c:pt idx="2803">
                  <c:v>27.8</c:v>
                </c:pt>
                <c:pt idx="2804">
                  <c:v>27.7</c:v>
                </c:pt>
                <c:pt idx="2805">
                  <c:v>27.6</c:v>
                </c:pt>
                <c:pt idx="2806">
                  <c:v>27.8</c:v>
                </c:pt>
                <c:pt idx="2807">
                  <c:v>28.4</c:v>
                </c:pt>
                <c:pt idx="2808">
                  <c:v>28.4</c:v>
                </c:pt>
                <c:pt idx="2809">
                  <c:v>28.6</c:v>
                </c:pt>
                <c:pt idx="2810">
                  <c:v>28.5</c:v>
                </c:pt>
                <c:pt idx="2811">
                  <c:v>28.3</c:v>
                </c:pt>
                <c:pt idx="2812">
                  <c:v>27.9</c:v>
                </c:pt>
                <c:pt idx="2813">
                  <c:v>28</c:v>
                </c:pt>
                <c:pt idx="2814">
                  <c:v>27.6</c:v>
                </c:pt>
                <c:pt idx="2815">
                  <c:v>28.2</c:v>
                </c:pt>
                <c:pt idx="2816">
                  <c:v>28.6</c:v>
                </c:pt>
                <c:pt idx="2817">
                  <c:v>28.2</c:v>
                </c:pt>
                <c:pt idx="2818">
                  <c:v>28.3</c:v>
                </c:pt>
                <c:pt idx="2819">
                  <c:v>27.6</c:v>
                </c:pt>
                <c:pt idx="2820">
                  <c:v>28.8</c:v>
                </c:pt>
                <c:pt idx="2821">
                  <c:v>28</c:v>
                </c:pt>
                <c:pt idx="2822">
                  <c:v>27.6</c:v>
                </c:pt>
                <c:pt idx="2823">
                  <c:v>27.6</c:v>
                </c:pt>
                <c:pt idx="2824">
                  <c:v>28.3</c:v>
                </c:pt>
                <c:pt idx="2825">
                  <c:v>28.7</c:v>
                </c:pt>
                <c:pt idx="2826">
                  <c:v>28.6</c:v>
                </c:pt>
                <c:pt idx="2827">
                  <c:v>28.4</c:v>
                </c:pt>
                <c:pt idx="2828">
                  <c:v>28.2</c:v>
                </c:pt>
                <c:pt idx="2829">
                  <c:v>27.8</c:v>
                </c:pt>
                <c:pt idx="2830">
                  <c:v>27.9</c:v>
                </c:pt>
                <c:pt idx="2831">
                  <c:v>27.9</c:v>
                </c:pt>
                <c:pt idx="2832">
                  <c:v>27.7</c:v>
                </c:pt>
                <c:pt idx="2833">
                  <c:v>27.8</c:v>
                </c:pt>
                <c:pt idx="2834">
                  <c:v>28.2</c:v>
                </c:pt>
                <c:pt idx="2835">
                  <c:v>27.9</c:v>
                </c:pt>
                <c:pt idx="2836">
                  <c:v>27.7</c:v>
                </c:pt>
                <c:pt idx="2837">
                  <c:v>27.6</c:v>
                </c:pt>
                <c:pt idx="2838">
                  <c:v>27.6</c:v>
                </c:pt>
                <c:pt idx="2839">
                  <c:v>27.4</c:v>
                </c:pt>
                <c:pt idx="2840">
                  <c:v>27.5</c:v>
                </c:pt>
                <c:pt idx="2841">
                  <c:v>27.4</c:v>
                </c:pt>
                <c:pt idx="2842">
                  <c:v>27.4</c:v>
                </c:pt>
                <c:pt idx="2843">
                  <c:v>26.9</c:v>
                </c:pt>
                <c:pt idx="2844">
                  <c:v>27.2</c:v>
                </c:pt>
                <c:pt idx="2845">
                  <c:v>27</c:v>
                </c:pt>
                <c:pt idx="2846">
                  <c:v>26.6</c:v>
                </c:pt>
                <c:pt idx="2847">
                  <c:v>26.7</c:v>
                </c:pt>
                <c:pt idx="2848">
                  <c:v>26.6</c:v>
                </c:pt>
                <c:pt idx="2849">
                  <c:v>26.5</c:v>
                </c:pt>
                <c:pt idx="2850">
                  <c:v>26.6</c:v>
                </c:pt>
                <c:pt idx="2851">
                  <c:v>26.5</c:v>
                </c:pt>
                <c:pt idx="2852">
                  <c:v>26.5</c:v>
                </c:pt>
                <c:pt idx="2853">
                  <c:v>26.3</c:v>
                </c:pt>
                <c:pt idx="2854">
                  <c:v>25.8</c:v>
                </c:pt>
                <c:pt idx="2855">
                  <c:v>25.4</c:v>
                </c:pt>
                <c:pt idx="2856">
                  <c:v>25.5</c:v>
                </c:pt>
                <c:pt idx="2857">
                  <c:v>25.6</c:v>
                </c:pt>
                <c:pt idx="2858">
                  <c:v>25.7</c:v>
                </c:pt>
                <c:pt idx="2859">
                  <c:v>25.6</c:v>
                </c:pt>
                <c:pt idx="2860">
                  <c:v>25.5</c:v>
                </c:pt>
                <c:pt idx="2861">
                  <c:v>25.3</c:v>
                </c:pt>
                <c:pt idx="2862">
                  <c:v>25.5</c:v>
                </c:pt>
                <c:pt idx="2863">
                  <c:v>25.1</c:v>
                </c:pt>
                <c:pt idx="2864">
                  <c:v>25.2</c:v>
                </c:pt>
                <c:pt idx="2865">
                  <c:v>25.2</c:v>
                </c:pt>
                <c:pt idx="2866">
                  <c:v>25.2</c:v>
                </c:pt>
                <c:pt idx="2867">
                  <c:v>25.2</c:v>
                </c:pt>
                <c:pt idx="2868">
                  <c:v>25.2</c:v>
                </c:pt>
                <c:pt idx="2869">
                  <c:v>25.4</c:v>
                </c:pt>
                <c:pt idx="2870">
                  <c:v>25.1</c:v>
                </c:pt>
                <c:pt idx="2871">
                  <c:v>24.9</c:v>
                </c:pt>
                <c:pt idx="2872">
                  <c:v>24.9</c:v>
                </c:pt>
                <c:pt idx="2873">
                  <c:v>24.7</c:v>
                </c:pt>
                <c:pt idx="2874">
                  <c:v>24.7</c:v>
                </c:pt>
                <c:pt idx="2875">
                  <c:v>24.8</c:v>
                </c:pt>
                <c:pt idx="2876">
                  <c:v>24.5</c:v>
                </c:pt>
                <c:pt idx="2877">
                  <c:v>24.4</c:v>
                </c:pt>
                <c:pt idx="2878">
                  <c:v>24.2</c:v>
                </c:pt>
                <c:pt idx="2879">
                  <c:v>24.2</c:v>
                </c:pt>
                <c:pt idx="2880">
                  <c:v>24.1</c:v>
                </c:pt>
                <c:pt idx="2881">
                  <c:v>24</c:v>
                </c:pt>
                <c:pt idx="2882">
                  <c:v>24</c:v>
                </c:pt>
                <c:pt idx="2883">
                  <c:v>23.8</c:v>
                </c:pt>
                <c:pt idx="2884">
                  <c:v>23.8</c:v>
                </c:pt>
                <c:pt idx="2885">
                  <c:v>23.7</c:v>
                </c:pt>
                <c:pt idx="2886">
                  <c:v>23.6</c:v>
                </c:pt>
                <c:pt idx="2887">
                  <c:v>23.7</c:v>
                </c:pt>
                <c:pt idx="2888">
                  <c:v>23.7</c:v>
                </c:pt>
                <c:pt idx="2889">
                  <c:v>23.6</c:v>
                </c:pt>
                <c:pt idx="2890">
                  <c:v>23.3</c:v>
                </c:pt>
                <c:pt idx="2891">
                  <c:v>23.4</c:v>
                </c:pt>
                <c:pt idx="2892">
                  <c:v>23.4</c:v>
                </c:pt>
                <c:pt idx="2893">
                  <c:v>23.3</c:v>
                </c:pt>
                <c:pt idx="2894">
                  <c:v>23.3</c:v>
                </c:pt>
                <c:pt idx="2895">
                  <c:v>23.3</c:v>
                </c:pt>
                <c:pt idx="2896">
                  <c:v>23.3</c:v>
                </c:pt>
                <c:pt idx="2897">
                  <c:v>23.1</c:v>
                </c:pt>
                <c:pt idx="2898">
                  <c:v>23.2</c:v>
                </c:pt>
                <c:pt idx="2899">
                  <c:v>23.2</c:v>
                </c:pt>
                <c:pt idx="2900">
                  <c:v>23.2</c:v>
                </c:pt>
                <c:pt idx="2901">
                  <c:v>23.2</c:v>
                </c:pt>
                <c:pt idx="2902">
                  <c:v>23.2</c:v>
                </c:pt>
                <c:pt idx="2903">
                  <c:v>23</c:v>
                </c:pt>
                <c:pt idx="2904">
                  <c:v>22.8</c:v>
                </c:pt>
                <c:pt idx="2905">
                  <c:v>22.7</c:v>
                </c:pt>
                <c:pt idx="2906">
                  <c:v>22.7</c:v>
                </c:pt>
                <c:pt idx="2907">
                  <c:v>22.6</c:v>
                </c:pt>
                <c:pt idx="2908">
                  <c:v>22.7</c:v>
                </c:pt>
                <c:pt idx="2909">
                  <c:v>22.7</c:v>
                </c:pt>
                <c:pt idx="2910">
                  <c:v>22.8</c:v>
                </c:pt>
                <c:pt idx="2911">
                  <c:v>22.8</c:v>
                </c:pt>
                <c:pt idx="2912">
                  <c:v>22.8</c:v>
                </c:pt>
                <c:pt idx="2913">
                  <c:v>22.8</c:v>
                </c:pt>
                <c:pt idx="2914">
                  <c:v>22.8</c:v>
                </c:pt>
                <c:pt idx="2915">
                  <c:v>23</c:v>
                </c:pt>
                <c:pt idx="2916">
                  <c:v>23.1</c:v>
                </c:pt>
                <c:pt idx="2917">
                  <c:v>23.4</c:v>
                </c:pt>
                <c:pt idx="2918">
                  <c:v>24.3</c:v>
                </c:pt>
                <c:pt idx="2919">
                  <c:v>24.2</c:v>
                </c:pt>
                <c:pt idx="2920">
                  <c:v>24.6</c:v>
                </c:pt>
                <c:pt idx="2921">
                  <c:v>25.2</c:v>
                </c:pt>
                <c:pt idx="2922">
                  <c:v>25.4</c:v>
                </c:pt>
                <c:pt idx="2923">
                  <c:v>25.5</c:v>
                </c:pt>
                <c:pt idx="2924">
                  <c:v>26.1</c:v>
                </c:pt>
                <c:pt idx="2925">
                  <c:v>26.8</c:v>
                </c:pt>
                <c:pt idx="2926">
                  <c:v>26.5</c:v>
                </c:pt>
                <c:pt idx="2927">
                  <c:v>26.8</c:v>
                </c:pt>
                <c:pt idx="2928">
                  <c:v>27.1</c:v>
                </c:pt>
                <c:pt idx="2929">
                  <c:v>27.3</c:v>
                </c:pt>
                <c:pt idx="2930">
                  <c:v>26.7</c:v>
                </c:pt>
                <c:pt idx="2931">
                  <c:v>27.4</c:v>
                </c:pt>
                <c:pt idx="2932">
                  <c:v>27</c:v>
                </c:pt>
                <c:pt idx="2933">
                  <c:v>26.9</c:v>
                </c:pt>
                <c:pt idx="2934">
                  <c:v>27.1</c:v>
                </c:pt>
                <c:pt idx="2935">
                  <c:v>27.5</c:v>
                </c:pt>
                <c:pt idx="2936">
                  <c:v>27.4</c:v>
                </c:pt>
                <c:pt idx="2937">
                  <c:v>27.7</c:v>
                </c:pt>
                <c:pt idx="2938">
                  <c:v>27.4</c:v>
                </c:pt>
                <c:pt idx="2939">
                  <c:v>27.5</c:v>
                </c:pt>
                <c:pt idx="2940">
                  <c:v>28</c:v>
                </c:pt>
                <c:pt idx="2941">
                  <c:v>27.1</c:v>
                </c:pt>
                <c:pt idx="2942">
                  <c:v>27.8</c:v>
                </c:pt>
                <c:pt idx="2943">
                  <c:v>27.9</c:v>
                </c:pt>
                <c:pt idx="2944">
                  <c:v>27.9</c:v>
                </c:pt>
                <c:pt idx="2945">
                  <c:v>27.9</c:v>
                </c:pt>
                <c:pt idx="2946">
                  <c:v>27.8</c:v>
                </c:pt>
                <c:pt idx="2947">
                  <c:v>27.9</c:v>
                </c:pt>
                <c:pt idx="2948">
                  <c:v>27.8</c:v>
                </c:pt>
                <c:pt idx="2949">
                  <c:v>28.2</c:v>
                </c:pt>
                <c:pt idx="2950">
                  <c:v>28.2</c:v>
                </c:pt>
                <c:pt idx="2951">
                  <c:v>28.8</c:v>
                </c:pt>
                <c:pt idx="2952">
                  <c:v>28.1</c:v>
                </c:pt>
                <c:pt idx="2953">
                  <c:v>27.9</c:v>
                </c:pt>
                <c:pt idx="2954">
                  <c:v>27.8</c:v>
                </c:pt>
                <c:pt idx="2955">
                  <c:v>28</c:v>
                </c:pt>
                <c:pt idx="2956">
                  <c:v>27.9</c:v>
                </c:pt>
                <c:pt idx="2957">
                  <c:v>27.5</c:v>
                </c:pt>
                <c:pt idx="2958">
                  <c:v>27.6</c:v>
                </c:pt>
                <c:pt idx="2959">
                  <c:v>27.6</c:v>
                </c:pt>
                <c:pt idx="2960">
                  <c:v>27.6</c:v>
                </c:pt>
                <c:pt idx="2961">
                  <c:v>27.6</c:v>
                </c:pt>
                <c:pt idx="2962">
                  <c:v>28</c:v>
                </c:pt>
                <c:pt idx="2963">
                  <c:v>27.7</c:v>
                </c:pt>
                <c:pt idx="2964">
                  <c:v>27.6</c:v>
                </c:pt>
                <c:pt idx="2965">
                  <c:v>27.7</c:v>
                </c:pt>
                <c:pt idx="2966">
                  <c:v>28</c:v>
                </c:pt>
                <c:pt idx="2967">
                  <c:v>27.8</c:v>
                </c:pt>
                <c:pt idx="2968">
                  <c:v>27.9</c:v>
                </c:pt>
                <c:pt idx="2969">
                  <c:v>27.6</c:v>
                </c:pt>
                <c:pt idx="2970">
                  <c:v>27.8</c:v>
                </c:pt>
                <c:pt idx="2971">
                  <c:v>27.6</c:v>
                </c:pt>
                <c:pt idx="2972">
                  <c:v>27.6</c:v>
                </c:pt>
                <c:pt idx="2973">
                  <c:v>27.6</c:v>
                </c:pt>
                <c:pt idx="2974">
                  <c:v>27.8</c:v>
                </c:pt>
                <c:pt idx="2975">
                  <c:v>27.3</c:v>
                </c:pt>
                <c:pt idx="2976">
                  <c:v>27.4</c:v>
                </c:pt>
                <c:pt idx="2977">
                  <c:v>27.4</c:v>
                </c:pt>
                <c:pt idx="2978">
                  <c:v>27.7</c:v>
                </c:pt>
                <c:pt idx="2979">
                  <c:v>27.4</c:v>
                </c:pt>
                <c:pt idx="2980">
                  <c:v>27.7</c:v>
                </c:pt>
                <c:pt idx="2981">
                  <c:v>27.6</c:v>
                </c:pt>
                <c:pt idx="2982">
                  <c:v>27.7</c:v>
                </c:pt>
                <c:pt idx="2983">
                  <c:v>27.6</c:v>
                </c:pt>
                <c:pt idx="2984">
                  <c:v>27.6</c:v>
                </c:pt>
                <c:pt idx="2985">
                  <c:v>27.5</c:v>
                </c:pt>
                <c:pt idx="2986">
                  <c:v>27.4</c:v>
                </c:pt>
                <c:pt idx="2987">
                  <c:v>27.4</c:v>
                </c:pt>
                <c:pt idx="2988">
                  <c:v>27.1</c:v>
                </c:pt>
                <c:pt idx="2989">
                  <c:v>27.1</c:v>
                </c:pt>
                <c:pt idx="2990">
                  <c:v>27.1</c:v>
                </c:pt>
                <c:pt idx="2991">
                  <c:v>26.7</c:v>
                </c:pt>
                <c:pt idx="2992">
                  <c:v>26.6</c:v>
                </c:pt>
                <c:pt idx="2993">
                  <c:v>26.8</c:v>
                </c:pt>
                <c:pt idx="2994">
                  <c:v>26.5</c:v>
                </c:pt>
                <c:pt idx="2995">
                  <c:v>26</c:v>
                </c:pt>
                <c:pt idx="2996">
                  <c:v>25.7</c:v>
                </c:pt>
                <c:pt idx="2997">
                  <c:v>25.5</c:v>
                </c:pt>
                <c:pt idx="2998">
                  <c:v>25.1</c:v>
                </c:pt>
                <c:pt idx="2999">
                  <c:v>24.9</c:v>
                </c:pt>
                <c:pt idx="3000">
                  <c:v>24.8</c:v>
                </c:pt>
                <c:pt idx="3001">
                  <c:v>24.5</c:v>
                </c:pt>
                <c:pt idx="3002">
                  <c:v>24.4</c:v>
                </c:pt>
                <c:pt idx="3003">
                  <c:v>24.5</c:v>
                </c:pt>
                <c:pt idx="3004">
                  <c:v>24.4</c:v>
                </c:pt>
                <c:pt idx="3005">
                  <c:v>24.5</c:v>
                </c:pt>
                <c:pt idx="3006">
                  <c:v>24.2</c:v>
                </c:pt>
                <c:pt idx="3007">
                  <c:v>23.9</c:v>
                </c:pt>
                <c:pt idx="3008">
                  <c:v>23.8</c:v>
                </c:pt>
                <c:pt idx="3009">
                  <c:v>23.8</c:v>
                </c:pt>
                <c:pt idx="3010">
                  <c:v>23.7</c:v>
                </c:pt>
                <c:pt idx="3011">
                  <c:v>23.7</c:v>
                </c:pt>
                <c:pt idx="3012">
                  <c:v>23.7</c:v>
                </c:pt>
                <c:pt idx="3013">
                  <c:v>23.4</c:v>
                </c:pt>
                <c:pt idx="3014">
                  <c:v>23.3</c:v>
                </c:pt>
                <c:pt idx="3015">
                  <c:v>23.3</c:v>
                </c:pt>
                <c:pt idx="3016">
                  <c:v>23.4</c:v>
                </c:pt>
                <c:pt idx="3017">
                  <c:v>23.3</c:v>
                </c:pt>
                <c:pt idx="3018">
                  <c:v>23.3</c:v>
                </c:pt>
                <c:pt idx="3019">
                  <c:v>23.2</c:v>
                </c:pt>
                <c:pt idx="3020">
                  <c:v>23.3</c:v>
                </c:pt>
                <c:pt idx="3021">
                  <c:v>23.2</c:v>
                </c:pt>
                <c:pt idx="3022">
                  <c:v>23</c:v>
                </c:pt>
                <c:pt idx="3023">
                  <c:v>22.9</c:v>
                </c:pt>
                <c:pt idx="3024">
                  <c:v>22.9</c:v>
                </c:pt>
                <c:pt idx="3025">
                  <c:v>22.7</c:v>
                </c:pt>
                <c:pt idx="3026">
                  <c:v>22.8</c:v>
                </c:pt>
                <c:pt idx="3027">
                  <c:v>22.9</c:v>
                </c:pt>
                <c:pt idx="3028">
                  <c:v>22.7</c:v>
                </c:pt>
                <c:pt idx="3029">
                  <c:v>23</c:v>
                </c:pt>
                <c:pt idx="3030">
                  <c:v>23.1</c:v>
                </c:pt>
                <c:pt idx="3031">
                  <c:v>23.2</c:v>
                </c:pt>
                <c:pt idx="3032">
                  <c:v>23.2</c:v>
                </c:pt>
                <c:pt idx="3033">
                  <c:v>23.2</c:v>
                </c:pt>
                <c:pt idx="3034">
                  <c:v>23.1</c:v>
                </c:pt>
                <c:pt idx="3035">
                  <c:v>23</c:v>
                </c:pt>
                <c:pt idx="3036">
                  <c:v>23</c:v>
                </c:pt>
                <c:pt idx="3037">
                  <c:v>23.1</c:v>
                </c:pt>
                <c:pt idx="3038">
                  <c:v>23.1</c:v>
                </c:pt>
                <c:pt idx="3039">
                  <c:v>23.3</c:v>
                </c:pt>
                <c:pt idx="3040">
                  <c:v>23.5</c:v>
                </c:pt>
                <c:pt idx="3041">
                  <c:v>23.4</c:v>
                </c:pt>
                <c:pt idx="3042">
                  <c:v>23.6</c:v>
                </c:pt>
                <c:pt idx="3043">
                  <c:v>23.5</c:v>
                </c:pt>
                <c:pt idx="3044">
                  <c:v>23.4</c:v>
                </c:pt>
                <c:pt idx="3045">
                  <c:v>23.3</c:v>
                </c:pt>
                <c:pt idx="3046">
                  <c:v>23.2</c:v>
                </c:pt>
                <c:pt idx="3047">
                  <c:v>23.3</c:v>
                </c:pt>
                <c:pt idx="3048">
                  <c:v>23.1</c:v>
                </c:pt>
                <c:pt idx="3049">
                  <c:v>23.1</c:v>
                </c:pt>
                <c:pt idx="3050">
                  <c:v>23.1</c:v>
                </c:pt>
                <c:pt idx="3051">
                  <c:v>23.2</c:v>
                </c:pt>
                <c:pt idx="3052">
                  <c:v>23.1</c:v>
                </c:pt>
                <c:pt idx="3053">
                  <c:v>23.4</c:v>
                </c:pt>
                <c:pt idx="3054">
                  <c:v>23.3</c:v>
                </c:pt>
                <c:pt idx="3055">
                  <c:v>23.2</c:v>
                </c:pt>
                <c:pt idx="3056">
                  <c:v>23.4</c:v>
                </c:pt>
                <c:pt idx="3057">
                  <c:v>23.5</c:v>
                </c:pt>
                <c:pt idx="3058">
                  <c:v>23.8</c:v>
                </c:pt>
                <c:pt idx="3059">
                  <c:v>23.8</c:v>
                </c:pt>
                <c:pt idx="3060">
                  <c:v>24</c:v>
                </c:pt>
                <c:pt idx="3061">
                  <c:v>24.4</c:v>
                </c:pt>
                <c:pt idx="3062">
                  <c:v>24.8</c:v>
                </c:pt>
                <c:pt idx="3063">
                  <c:v>24.9</c:v>
                </c:pt>
                <c:pt idx="3064">
                  <c:v>24.9</c:v>
                </c:pt>
                <c:pt idx="3065">
                  <c:v>25.2</c:v>
                </c:pt>
                <c:pt idx="3066">
                  <c:v>25.5</c:v>
                </c:pt>
                <c:pt idx="3067">
                  <c:v>25.6</c:v>
                </c:pt>
                <c:pt idx="3068">
                  <c:v>25.7</c:v>
                </c:pt>
                <c:pt idx="3069">
                  <c:v>25.9</c:v>
                </c:pt>
                <c:pt idx="3070">
                  <c:v>26.6</c:v>
                </c:pt>
                <c:pt idx="3071">
                  <c:v>27.3</c:v>
                </c:pt>
                <c:pt idx="3072">
                  <c:v>27</c:v>
                </c:pt>
                <c:pt idx="3073">
                  <c:v>27.6</c:v>
                </c:pt>
                <c:pt idx="3074">
                  <c:v>27.2</c:v>
                </c:pt>
                <c:pt idx="3075">
                  <c:v>27.3</c:v>
                </c:pt>
                <c:pt idx="3076">
                  <c:v>28.2</c:v>
                </c:pt>
                <c:pt idx="3077">
                  <c:v>28.6</c:v>
                </c:pt>
                <c:pt idx="3078">
                  <c:v>28.3</c:v>
                </c:pt>
                <c:pt idx="3079">
                  <c:v>28.5</c:v>
                </c:pt>
                <c:pt idx="3080">
                  <c:v>28.1</c:v>
                </c:pt>
                <c:pt idx="3081">
                  <c:v>28.5</c:v>
                </c:pt>
                <c:pt idx="3082">
                  <c:v>28.5</c:v>
                </c:pt>
                <c:pt idx="3083">
                  <c:v>28.9</c:v>
                </c:pt>
                <c:pt idx="3084">
                  <c:v>29.3</c:v>
                </c:pt>
                <c:pt idx="3085">
                  <c:v>29.2</c:v>
                </c:pt>
                <c:pt idx="3086">
                  <c:v>29.2</c:v>
                </c:pt>
                <c:pt idx="3087">
                  <c:v>29.6</c:v>
                </c:pt>
                <c:pt idx="3088">
                  <c:v>29.3</c:v>
                </c:pt>
                <c:pt idx="3089">
                  <c:v>28.6</c:v>
                </c:pt>
                <c:pt idx="3090">
                  <c:v>29</c:v>
                </c:pt>
                <c:pt idx="3091">
                  <c:v>29.3</c:v>
                </c:pt>
                <c:pt idx="3092">
                  <c:v>29.1</c:v>
                </c:pt>
                <c:pt idx="3093">
                  <c:v>29.4</c:v>
                </c:pt>
                <c:pt idx="3094">
                  <c:v>29.1</c:v>
                </c:pt>
                <c:pt idx="3095">
                  <c:v>29.3</c:v>
                </c:pt>
                <c:pt idx="3096">
                  <c:v>30.1</c:v>
                </c:pt>
                <c:pt idx="3097">
                  <c:v>29.6</c:v>
                </c:pt>
                <c:pt idx="3098">
                  <c:v>29.7</c:v>
                </c:pt>
                <c:pt idx="3099">
                  <c:v>29.7</c:v>
                </c:pt>
                <c:pt idx="3100">
                  <c:v>30.2</c:v>
                </c:pt>
                <c:pt idx="3101">
                  <c:v>30.2</c:v>
                </c:pt>
                <c:pt idx="3102">
                  <c:v>31.4</c:v>
                </c:pt>
                <c:pt idx="3103">
                  <c:v>30.9</c:v>
                </c:pt>
                <c:pt idx="3104">
                  <c:v>30.6</c:v>
                </c:pt>
                <c:pt idx="3105">
                  <c:v>30.6</c:v>
                </c:pt>
                <c:pt idx="3106">
                  <c:v>30.5</c:v>
                </c:pt>
                <c:pt idx="3107">
                  <c:v>30.8</c:v>
                </c:pt>
                <c:pt idx="3108">
                  <c:v>30.3</c:v>
                </c:pt>
                <c:pt idx="3109">
                  <c:v>30.4</c:v>
                </c:pt>
                <c:pt idx="3110">
                  <c:v>30.2</c:v>
                </c:pt>
                <c:pt idx="3111">
                  <c:v>30.2</c:v>
                </c:pt>
                <c:pt idx="3112">
                  <c:v>30.4</c:v>
                </c:pt>
                <c:pt idx="3113">
                  <c:v>30.1</c:v>
                </c:pt>
                <c:pt idx="3114">
                  <c:v>29.8</c:v>
                </c:pt>
                <c:pt idx="3115">
                  <c:v>29.7</c:v>
                </c:pt>
                <c:pt idx="3116">
                  <c:v>30.3</c:v>
                </c:pt>
                <c:pt idx="3117">
                  <c:v>29.5</c:v>
                </c:pt>
                <c:pt idx="3118">
                  <c:v>29.6</c:v>
                </c:pt>
                <c:pt idx="3119">
                  <c:v>29.5</c:v>
                </c:pt>
                <c:pt idx="3120">
                  <c:v>29.5</c:v>
                </c:pt>
                <c:pt idx="3121">
                  <c:v>29.3</c:v>
                </c:pt>
                <c:pt idx="3122">
                  <c:v>29.4</c:v>
                </c:pt>
                <c:pt idx="3123">
                  <c:v>29.2</c:v>
                </c:pt>
                <c:pt idx="3124">
                  <c:v>29.4</c:v>
                </c:pt>
                <c:pt idx="3125">
                  <c:v>29.3</c:v>
                </c:pt>
                <c:pt idx="3126">
                  <c:v>29.4</c:v>
                </c:pt>
                <c:pt idx="3127">
                  <c:v>29.2</c:v>
                </c:pt>
                <c:pt idx="3128">
                  <c:v>29.2</c:v>
                </c:pt>
                <c:pt idx="3129">
                  <c:v>29.2</c:v>
                </c:pt>
                <c:pt idx="3130">
                  <c:v>29.4</c:v>
                </c:pt>
                <c:pt idx="3131">
                  <c:v>29.4</c:v>
                </c:pt>
                <c:pt idx="3132">
                  <c:v>29.1</c:v>
                </c:pt>
                <c:pt idx="3133">
                  <c:v>28.9</c:v>
                </c:pt>
                <c:pt idx="3134">
                  <c:v>28.8</c:v>
                </c:pt>
                <c:pt idx="3135">
                  <c:v>28.7</c:v>
                </c:pt>
                <c:pt idx="3136">
                  <c:v>28.8</c:v>
                </c:pt>
                <c:pt idx="3137">
                  <c:v>28.7</c:v>
                </c:pt>
                <c:pt idx="3138">
                  <c:v>28.5</c:v>
                </c:pt>
                <c:pt idx="3139">
                  <c:v>28.5</c:v>
                </c:pt>
                <c:pt idx="3140">
                  <c:v>28.5</c:v>
                </c:pt>
                <c:pt idx="3141">
                  <c:v>28.5</c:v>
                </c:pt>
                <c:pt idx="3142">
                  <c:v>28.3</c:v>
                </c:pt>
                <c:pt idx="3143">
                  <c:v>28.2</c:v>
                </c:pt>
                <c:pt idx="3144">
                  <c:v>28.1</c:v>
                </c:pt>
                <c:pt idx="3145">
                  <c:v>28.1</c:v>
                </c:pt>
                <c:pt idx="3146">
                  <c:v>27.9</c:v>
                </c:pt>
                <c:pt idx="3147">
                  <c:v>27.9</c:v>
                </c:pt>
                <c:pt idx="3148">
                  <c:v>27.6</c:v>
                </c:pt>
                <c:pt idx="3149">
                  <c:v>27.7</c:v>
                </c:pt>
                <c:pt idx="3150">
                  <c:v>27.5</c:v>
                </c:pt>
                <c:pt idx="3151">
                  <c:v>27.5</c:v>
                </c:pt>
                <c:pt idx="3152">
                  <c:v>27.5</c:v>
                </c:pt>
                <c:pt idx="3153">
                  <c:v>27.6</c:v>
                </c:pt>
                <c:pt idx="3154">
                  <c:v>27.6</c:v>
                </c:pt>
                <c:pt idx="3155">
                  <c:v>27.4</c:v>
                </c:pt>
                <c:pt idx="3156">
                  <c:v>27.2</c:v>
                </c:pt>
                <c:pt idx="3157">
                  <c:v>27.3</c:v>
                </c:pt>
                <c:pt idx="3158">
                  <c:v>26.9</c:v>
                </c:pt>
                <c:pt idx="3159">
                  <c:v>26.6</c:v>
                </c:pt>
                <c:pt idx="3160">
                  <c:v>26.3</c:v>
                </c:pt>
                <c:pt idx="3161">
                  <c:v>26.5</c:v>
                </c:pt>
                <c:pt idx="3162">
                  <c:v>26.4</c:v>
                </c:pt>
                <c:pt idx="3163">
                  <c:v>26.4</c:v>
                </c:pt>
                <c:pt idx="3164">
                  <c:v>26.5</c:v>
                </c:pt>
                <c:pt idx="3165">
                  <c:v>26.7</c:v>
                </c:pt>
                <c:pt idx="3166">
                  <c:v>27</c:v>
                </c:pt>
                <c:pt idx="3167">
                  <c:v>27.1</c:v>
                </c:pt>
                <c:pt idx="3168">
                  <c:v>26.8</c:v>
                </c:pt>
                <c:pt idx="3169">
                  <c:v>26.7</c:v>
                </c:pt>
                <c:pt idx="3170">
                  <c:v>26.7</c:v>
                </c:pt>
                <c:pt idx="3171">
                  <c:v>26.8</c:v>
                </c:pt>
                <c:pt idx="3172">
                  <c:v>26.8</c:v>
                </c:pt>
                <c:pt idx="3173">
                  <c:v>26.5</c:v>
                </c:pt>
                <c:pt idx="3174">
                  <c:v>26.5</c:v>
                </c:pt>
                <c:pt idx="3175">
                  <c:v>26.4</c:v>
                </c:pt>
                <c:pt idx="3176">
                  <c:v>26.5</c:v>
                </c:pt>
                <c:pt idx="3177">
                  <c:v>26.3</c:v>
                </c:pt>
                <c:pt idx="3178">
                  <c:v>26.5</c:v>
                </c:pt>
                <c:pt idx="3179">
                  <c:v>26.7</c:v>
                </c:pt>
                <c:pt idx="3180">
                  <c:v>27.2</c:v>
                </c:pt>
                <c:pt idx="3181">
                  <c:v>27.6</c:v>
                </c:pt>
                <c:pt idx="3182">
                  <c:v>27.9</c:v>
                </c:pt>
                <c:pt idx="3183">
                  <c:v>28.6</c:v>
                </c:pt>
                <c:pt idx="3184">
                  <c:v>28.6</c:v>
                </c:pt>
                <c:pt idx="3185">
                  <c:v>28.9</c:v>
                </c:pt>
                <c:pt idx="3186">
                  <c:v>29.1</c:v>
                </c:pt>
                <c:pt idx="3187">
                  <c:v>29</c:v>
                </c:pt>
                <c:pt idx="3188">
                  <c:v>28.9</c:v>
                </c:pt>
                <c:pt idx="3189">
                  <c:v>28.4</c:v>
                </c:pt>
                <c:pt idx="3190">
                  <c:v>28.7</c:v>
                </c:pt>
                <c:pt idx="3191">
                  <c:v>29</c:v>
                </c:pt>
                <c:pt idx="3192">
                  <c:v>29.3</c:v>
                </c:pt>
                <c:pt idx="3193">
                  <c:v>29.3</c:v>
                </c:pt>
                <c:pt idx="3194">
                  <c:v>29</c:v>
                </c:pt>
                <c:pt idx="3195">
                  <c:v>28.6</c:v>
                </c:pt>
                <c:pt idx="3196">
                  <c:v>28.4</c:v>
                </c:pt>
                <c:pt idx="3197">
                  <c:v>29</c:v>
                </c:pt>
                <c:pt idx="3198">
                  <c:v>28.9</c:v>
                </c:pt>
                <c:pt idx="3199">
                  <c:v>28.2</c:v>
                </c:pt>
                <c:pt idx="3200">
                  <c:v>28.5</c:v>
                </c:pt>
                <c:pt idx="3201">
                  <c:v>28.1</c:v>
                </c:pt>
                <c:pt idx="3202">
                  <c:v>28.7</c:v>
                </c:pt>
                <c:pt idx="3203">
                  <c:v>29.1</c:v>
                </c:pt>
                <c:pt idx="3204">
                  <c:v>29.3</c:v>
                </c:pt>
                <c:pt idx="3205">
                  <c:v>29.6</c:v>
                </c:pt>
                <c:pt idx="3206">
                  <c:v>30.4</c:v>
                </c:pt>
                <c:pt idx="3207">
                  <c:v>30.7</c:v>
                </c:pt>
                <c:pt idx="3208">
                  <c:v>31.3</c:v>
                </c:pt>
                <c:pt idx="3209">
                  <c:v>30.7</c:v>
                </c:pt>
                <c:pt idx="3210">
                  <c:v>30.9</c:v>
                </c:pt>
                <c:pt idx="3211">
                  <c:v>31.1</c:v>
                </c:pt>
                <c:pt idx="3212">
                  <c:v>31</c:v>
                </c:pt>
                <c:pt idx="3213">
                  <c:v>31.2</c:v>
                </c:pt>
                <c:pt idx="3214">
                  <c:v>31.8</c:v>
                </c:pt>
                <c:pt idx="3215">
                  <c:v>31.8</c:v>
                </c:pt>
                <c:pt idx="3216">
                  <c:v>31.6</c:v>
                </c:pt>
                <c:pt idx="3217">
                  <c:v>31.5</c:v>
                </c:pt>
                <c:pt idx="3218">
                  <c:v>31.9</c:v>
                </c:pt>
                <c:pt idx="3219">
                  <c:v>31.9</c:v>
                </c:pt>
                <c:pt idx="3220">
                  <c:v>32</c:v>
                </c:pt>
                <c:pt idx="3221">
                  <c:v>32</c:v>
                </c:pt>
                <c:pt idx="3222">
                  <c:v>32</c:v>
                </c:pt>
                <c:pt idx="3223">
                  <c:v>31.9</c:v>
                </c:pt>
                <c:pt idx="3224">
                  <c:v>31.9</c:v>
                </c:pt>
                <c:pt idx="3225">
                  <c:v>32</c:v>
                </c:pt>
                <c:pt idx="3226">
                  <c:v>32.1</c:v>
                </c:pt>
                <c:pt idx="3227">
                  <c:v>32.1</c:v>
                </c:pt>
                <c:pt idx="3228">
                  <c:v>31.8</c:v>
                </c:pt>
                <c:pt idx="3229">
                  <c:v>31.8</c:v>
                </c:pt>
                <c:pt idx="3230">
                  <c:v>31.4</c:v>
                </c:pt>
                <c:pt idx="3231">
                  <c:v>31.4</c:v>
                </c:pt>
                <c:pt idx="3232">
                  <c:v>32.1</c:v>
                </c:pt>
                <c:pt idx="3233">
                  <c:v>31.6</c:v>
                </c:pt>
                <c:pt idx="3234">
                  <c:v>31.4</c:v>
                </c:pt>
                <c:pt idx="3235">
                  <c:v>31.2</c:v>
                </c:pt>
                <c:pt idx="3236">
                  <c:v>31.3</c:v>
                </c:pt>
                <c:pt idx="3237">
                  <c:v>31.6</c:v>
                </c:pt>
                <c:pt idx="3238">
                  <c:v>31.8</c:v>
                </c:pt>
                <c:pt idx="3239">
                  <c:v>32</c:v>
                </c:pt>
                <c:pt idx="3240">
                  <c:v>31.7</c:v>
                </c:pt>
                <c:pt idx="3241">
                  <c:v>31.6</c:v>
                </c:pt>
                <c:pt idx="3242">
                  <c:v>31.6</c:v>
                </c:pt>
                <c:pt idx="3243">
                  <c:v>31.2</c:v>
                </c:pt>
                <c:pt idx="3244">
                  <c:v>31.1</c:v>
                </c:pt>
                <c:pt idx="3245">
                  <c:v>31.7</c:v>
                </c:pt>
                <c:pt idx="3246">
                  <c:v>31.5</c:v>
                </c:pt>
                <c:pt idx="3247">
                  <c:v>31.8</c:v>
                </c:pt>
                <c:pt idx="3248">
                  <c:v>31.7</c:v>
                </c:pt>
                <c:pt idx="3249">
                  <c:v>31.4</c:v>
                </c:pt>
                <c:pt idx="3250">
                  <c:v>31.2</c:v>
                </c:pt>
                <c:pt idx="3251">
                  <c:v>31.1</c:v>
                </c:pt>
                <c:pt idx="3252">
                  <c:v>31.1</c:v>
                </c:pt>
                <c:pt idx="3253">
                  <c:v>31.3</c:v>
                </c:pt>
                <c:pt idx="3254">
                  <c:v>31</c:v>
                </c:pt>
                <c:pt idx="3255">
                  <c:v>31.1</c:v>
                </c:pt>
                <c:pt idx="3256">
                  <c:v>30.9</c:v>
                </c:pt>
                <c:pt idx="3257">
                  <c:v>30.9</c:v>
                </c:pt>
                <c:pt idx="3258">
                  <c:v>30.5</c:v>
                </c:pt>
                <c:pt idx="3259">
                  <c:v>30.4</c:v>
                </c:pt>
                <c:pt idx="3260">
                  <c:v>30.6</c:v>
                </c:pt>
                <c:pt idx="3261">
                  <c:v>30.7</c:v>
                </c:pt>
                <c:pt idx="3262">
                  <c:v>30.5</c:v>
                </c:pt>
                <c:pt idx="3263">
                  <c:v>30.9</c:v>
                </c:pt>
                <c:pt idx="3264">
                  <c:v>30.7</c:v>
                </c:pt>
                <c:pt idx="3265">
                  <c:v>30.6</c:v>
                </c:pt>
                <c:pt idx="3266">
                  <c:v>30.6</c:v>
                </c:pt>
                <c:pt idx="3267">
                  <c:v>30.7</c:v>
                </c:pt>
                <c:pt idx="3268">
                  <c:v>30.4</c:v>
                </c:pt>
                <c:pt idx="3269">
                  <c:v>30.5</c:v>
                </c:pt>
                <c:pt idx="3270">
                  <c:v>30.7</c:v>
                </c:pt>
                <c:pt idx="3271">
                  <c:v>31</c:v>
                </c:pt>
                <c:pt idx="3272">
                  <c:v>30.9</c:v>
                </c:pt>
                <c:pt idx="3273">
                  <c:v>30.7</c:v>
                </c:pt>
                <c:pt idx="3274">
                  <c:v>30.5</c:v>
                </c:pt>
                <c:pt idx="3275">
                  <c:v>30.3</c:v>
                </c:pt>
                <c:pt idx="3276">
                  <c:v>30.3</c:v>
                </c:pt>
                <c:pt idx="3277">
                  <c:v>30.1</c:v>
                </c:pt>
                <c:pt idx="3278">
                  <c:v>30</c:v>
                </c:pt>
                <c:pt idx="3279">
                  <c:v>29.8</c:v>
                </c:pt>
                <c:pt idx="3280">
                  <c:v>29.8</c:v>
                </c:pt>
                <c:pt idx="3281">
                  <c:v>29.9</c:v>
                </c:pt>
                <c:pt idx="3282">
                  <c:v>30</c:v>
                </c:pt>
                <c:pt idx="3283">
                  <c:v>30</c:v>
                </c:pt>
                <c:pt idx="3284">
                  <c:v>29.9</c:v>
                </c:pt>
                <c:pt idx="3285">
                  <c:v>29.7</c:v>
                </c:pt>
                <c:pt idx="3286">
                  <c:v>29.7</c:v>
                </c:pt>
                <c:pt idx="3287">
                  <c:v>29.4</c:v>
                </c:pt>
                <c:pt idx="3288">
                  <c:v>29.5</c:v>
                </c:pt>
                <c:pt idx="3289">
                  <c:v>29.5</c:v>
                </c:pt>
                <c:pt idx="3290">
                  <c:v>29.7</c:v>
                </c:pt>
                <c:pt idx="3291">
                  <c:v>29.5</c:v>
                </c:pt>
                <c:pt idx="3292">
                  <c:v>29.3</c:v>
                </c:pt>
                <c:pt idx="3293">
                  <c:v>29.5</c:v>
                </c:pt>
                <c:pt idx="3294">
                  <c:v>29.5</c:v>
                </c:pt>
                <c:pt idx="3295">
                  <c:v>29.6</c:v>
                </c:pt>
                <c:pt idx="3296">
                  <c:v>29.5</c:v>
                </c:pt>
                <c:pt idx="3297">
                  <c:v>29.6</c:v>
                </c:pt>
                <c:pt idx="3298">
                  <c:v>29.6</c:v>
                </c:pt>
                <c:pt idx="3299">
                  <c:v>29.6</c:v>
                </c:pt>
                <c:pt idx="3300">
                  <c:v>29.6</c:v>
                </c:pt>
                <c:pt idx="3301">
                  <c:v>29.6</c:v>
                </c:pt>
                <c:pt idx="3302">
                  <c:v>29.6</c:v>
                </c:pt>
                <c:pt idx="3303">
                  <c:v>29.6</c:v>
                </c:pt>
                <c:pt idx="3304">
                  <c:v>29.7</c:v>
                </c:pt>
                <c:pt idx="3305">
                  <c:v>29.6</c:v>
                </c:pt>
                <c:pt idx="3306">
                  <c:v>29.6</c:v>
                </c:pt>
                <c:pt idx="3307">
                  <c:v>29.5</c:v>
                </c:pt>
                <c:pt idx="3308">
                  <c:v>29.4</c:v>
                </c:pt>
                <c:pt idx="3309">
                  <c:v>29.4</c:v>
                </c:pt>
                <c:pt idx="3310">
                  <c:v>29.4</c:v>
                </c:pt>
                <c:pt idx="3311">
                  <c:v>29.4</c:v>
                </c:pt>
                <c:pt idx="3312">
                  <c:v>29.5</c:v>
                </c:pt>
                <c:pt idx="3313">
                  <c:v>29.6</c:v>
                </c:pt>
                <c:pt idx="3314">
                  <c:v>29.6</c:v>
                </c:pt>
                <c:pt idx="3315">
                  <c:v>29.8</c:v>
                </c:pt>
                <c:pt idx="3316">
                  <c:v>29.7</c:v>
                </c:pt>
                <c:pt idx="3317">
                  <c:v>29.9</c:v>
                </c:pt>
                <c:pt idx="3318">
                  <c:v>29.8</c:v>
                </c:pt>
                <c:pt idx="3319">
                  <c:v>30</c:v>
                </c:pt>
                <c:pt idx="3320">
                  <c:v>30</c:v>
                </c:pt>
                <c:pt idx="3321">
                  <c:v>29.9</c:v>
                </c:pt>
                <c:pt idx="3322">
                  <c:v>30</c:v>
                </c:pt>
                <c:pt idx="3323">
                  <c:v>29.8</c:v>
                </c:pt>
                <c:pt idx="3324">
                  <c:v>29.7</c:v>
                </c:pt>
                <c:pt idx="3325">
                  <c:v>29.7</c:v>
                </c:pt>
                <c:pt idx="3326">
                  <c:v>29.4</c:v>
                </c:pt>
                <c:pt idx="3327">
                  <c:v>29.4</c:v>
                </c:pt>
                <c:pt idx="3328">
                  <c:v>29.5</c:v>
                </c:pt>
                <c:pt idx="3329">
                  <c:v>29.3</c:v>
                </c:pt>
                <c:pt idx="3330">
                  <c:v>29.3</c:v>
                </c:pt>
                <c:pt idx="3331">
                  <c:v>29.2</c:v>
                </c:pt>
                <c:pt idx="3332">
                  <c:v>29.1</c:v>
                </c:pt>
                <c:pt idx="3333">
                  <c:v>29.1</c:v>
                </c:pt>
                <c:pt idx="3334">
                  <c:v>29</c:v>
                </c:pt>
                <c:pt idx="3335">
                  <c:v>29.1</c:v>
                </c:pt>
                <c:pt idx="3336">
                  <c:v>28.9</c:v>
                </c:pt>
                <c:pt idx="3337">
                  <c:v>28.9</c:v>
                </c:pt>
                <c:pt idx="3338">
                  <c:v>28.9</c:v>
                </c:pt>
                <c:pt idx="3339">
                  <c:v>29</c:v>
                </c:pt>
                <c:pt idx="3340">
                  <c:v>29.2</c:v>
                </c:pt>
                <c:pt idx="3341">
                  <c:v>29.2</c:v>
                </c:pt>
                <c:pt idx="3342">
                  <c:v>29.1</c:v>
                </c:pt>
                <c:pt idx="3343">
                  <c:v>29.2</c:v>
                </c:pt>
                <c:pt idx="3344">
                  <c:v>29.1</c:v>
                </c:pt>
                <c:pt idx="3345">
                  <c:v>28.8</c:v>
                </c:pt>
                <c:pt idx="3346">
                  <c:v>28.6</c:v>
                </c:pt>
                <c:pt idx="3347">
                  <c:v>28.2</c:v>
                </c:pt>
                <c:pt idx="3348">
                  <c:v>28</c:v>
                </c:pt>
                <c:pt idx="3349">
                  <c:v>25.9</c:v>
                </c:pt>
                <c:pt idx="3350">
                  <c:v>25.8</c:v>
                </c:pt>
                <c:pt idx="3351">
                  <c:v>26.1</c:v>
                </c:pt>
                <c:pt idx="3352">
                  <c:v>26.1</c:v>
                </c:pt>
                <c:pt idx="3353">
                  <c:v>26</c:v>
                </c:pt>
                <c:pt idx="3354">
                  <c:v>27.1</c:v>
                </c:pt>
                <c:pt idx="3355">
                  <c:v>27.3</c:v>
                </c:pt>
                <c:pt idx="3356">
                  <c:v>27.5</c:v>
                </c:pt>
                <c:pt idx="3357">
                  <c:v>27.4</c:v>
                </c:pt>
                <c:pt idx="3358">
                  <c:v>27.6</c:v>
                </c:pt>
                <c:pt idx="3359">
                  <c:v>27.5</c:v>
                </c:pt>
                <c:pt idx="3360">
                  <c:v>27.7</c:v>
                </c:pt>
                <c:pt idx="3361">
                  <c:v>27.6</c:v>
                </c:pt>
                <c:pt idx="3362">
                  <c:v>27.8</c:v>
                </c:pt>
                <c:pt idx="3363">
                  <c:v>27.9</c:v>
                </c:pt>
                <c:pt idx="3364">
                  <c:v>27.9</c:v>
                </c:pt>
                <c:pt idx="3365">
                  <c:v>28</c:v>
                </c:pt>
                <c:pt idx="3366">
                  <c:v>28</c:v>
                </c:pt>
                <c:pt idx="3367">
                  <c:v>27.9</c:v>
                </c:pt>
                <c:pt idx="3368">
                  <c:v>28.1</c:v>
                </c:pt>
                <c:pt idx="3369">
                  <c:v>28.1</c:v>
                </c:pt>
                <c:pt idx="3370">
                  <c:v>28.1</c:v>
                </c:pt>
                <c:pt idx="3371">
                  <c:v>28.1</c:v>
                </c:pt>
                <c:pt idx="3372">
                  <c:v>28.1</c:v>
                </c:pt>
                <c:pt idx="3373">
                  <c:v>28.1</c:v>
                </c:pt>
                <c:pt idx="3374">
                  <c:v>28.4</c:v>
                </c:pt>
                <c:pt idx="3375">
                  <c:v>28.6</c:v>
                </c:pt>
                <c:pt idx="3376">
                  <c:v>28.5</c:v>
                </c:pt>
                <c:pt idx="3377">
                  <c:v>28.5</c:v>
                </c:pt>
                <c:pt idx="3378">
                  <c:v>29.2</c:v>
                </c:pt>
                <c:pt idx="3379">
                  <c:v>28.7</c:v>
                </c:pt>
                <c:pt idx="3380">
                  <c:v>28.8</c:v>
                </c:pt>
                <c:pt idx="3381">
                  <c:v>28.6</c:v>
                </c:pt>
                <c:pt idx="3382">
                  <c:v>28.5</c:v>
                </c:pt>
                <c:pt idx="3383">
                  <c:v>28.6</c:v>
                </c:pt>
                <c:pt idx="3384">
                  <c:v>28.4</c:v>
                </c:pt>
                <c:pt idx="3385">
                  <c:v>28.7</c:v>
                </c:pt>
                <c:pt idx="3386">
                  <c:v>28.5</c:v>
                </c:pt>
                <c:pt idx="3387">
                  <c:v>28.6</c:v>
                </c:pt>
                <c:pt idx="3388">
                  <c:v>28.8</c:v>
                </c:pt>
                <c:pt idx="3389">
                  <c:v>29</c:v>
                </c:pt>
                <c:pt idx="3390">
                  <c:v>29.6</c:v>
                </c:pt>
                <c:pt idx="3391">
                  <c:v>29.5</c:v>
                </c:pt>
                <c:pt idx="3392">
                  <c:v>29.3</c:v>
                </c:pt>
                <c:pt idx="3393">
                  <c:v>29.1</c:v>
                </c:pt>
                <c:pt idx="3394">
                  <c:v>29.5</c:v>
                </c:pt>
                <c:pt idx="3395">
                  <c:v>29.7</c:v>
                </c:pt>
                <c:pt idx="3396">
                  <c:v>29.6</c:v>
                </c:pt>
                <c:pt idx="3397">
                  <c:v>29.2</c:v>
                </c:pt>
                <c:pt idx="3398">
                  <c:v>29</c:v>
                </c:pt>
                <c:pt idx="3399">
                  <c:v>28.9</c:v>
                </c:pt>
                <c:pt idx="3400">
                  <c:v>28.7</c:v>
                </c:pt>
                <c:pt idx="3401">
                  <c:v>28.6</c:v>
                </c:pt>
                <c:pt idx="3402">
                  <c:v>28.5</c:v>
                </c:pt>
                <c:pt idx="3403">
                  <c:v>29</c:v>
                </c:pt>
                <c:pt idx="3404">
                  <c:v>29</c:v>
                </c:pt>
                <c:pt idx="3405">
                  <c:v>29.2</c:v>
                </c:pt>
                <c:pt idx="3406">
                  <c:v>29.1</c:v>
                </c:pt>
                <c:pt idx="3407">
                  <c:v>28.6</c:v>
                </c:pt>
                <c:pt idx="3408">
                  <c:v>28.8</c:v>
                </c:pt>
                <c:pt idx="3409">
                  <c:v>28.9</c:v>
                </c:pt>
                <c:pt idx="3410">
                  <c:v>28.4</c:v>
                </c:pt>
                <c:pt idx="3411">
                  <c:v>28.5</c:v>
                </c:pt>
                <c:pt idx="3412">
                  <c:v>28.6</c:v>
                </c:pt>
                <c:pt idx="3413">
                  <c:v>28.8</c:v>
                </c:pt>
                <c:pt idx="3414">
                  <c:v>28.5</c:v>
                </c:pt>
                <c:pt idx="3415">
                  <c:v>28.3</c:v>
                </c:pt>
                <c:pt idx="3416">
                  <c:v>28.3</c:v>
                </c:pt>
                <c:pt idx="3417">
                  <c:v>28.4</c:v>
                </c:pt>
                <c:pt idx="3418">
                  <c:v>28.1</c:v>
                </c:pt>
                <c:pt idx="3419">
                  <c:v>28.1</c:v>
                </c:pt>
                <c:pt idx="3420">
                  <c:v>28.1</c:v>
                </c:pt>
                <c:pt idx="3421">
                  <c:v>28</c:v>
                </c:pt>
                <c:pt idx="3422">
                  <c:v>28</c:v>
                </c:pt>
                <c:pt idx="3423">
                  <c:v>27.9</c:v>
                </c:pt>
                <c:pt idx="3424">
                  <c:v>27.8</c:v>
                </c:pt>
                <c:pt idx="3425">
                  <c:v>27.7</c:v>
                </c:pt>
                <c:pt idx="3426">
                  <c:v>27.4</c:v>
                </c:pt>
                <c:pt idx="3427">
                  <c:v>27.2</c:v>
                </c:pt>
                <c:pt idx="3428">
                  <c:v>27.2</c:v>
                </c:pt>
                <c:pt idx="3429">
                  <c:v>27.2</c:v>
                </c:pt>
                <c:pt idx="3430">
                  <c:v>27.3</c:v>
                </c:pt>
                <c:pt idx="3431">
                  <c:v>27.2</c:v>
                </c:pt>
                <c:pt idx="3432">
                  <c:v>27.1</c:v>
                </c:pt>
                <c:pt idx="3433">
                  <c:v>26.8</c:v>
                </c:pt>
                <c:pt idx="3434">
                  <c:v>26.8</c:v>
                </c:pt>
                <c:pt idx="3435">
                  <c:v>26.9</c:v>
                </c:pt>
                <c:pt idx="3436">
                  <c:v>26.8</c:v>
                </c:pt>
                <c:pt idx="3437">
                  <c:v>26.8</c:v>
                </c:pt>
                <c:pt idx="3438">
                  <c:v>26.6</c:v>
                </c:pt>
                <c:pt idx="3439">
                  <c:v>26.4</c:v>
                </c:pt>
                <c:pt idx="3440">
                  <c:v>26.3</c:v>
                </c:pt>
                <c:pt idx="3441">
                  <c:v>26.2</c:v>
                </c:pt>
                <c:pt idx="3442">
                  <c:v>26.1</c:v>
                </c:pt>
                <c:pt idx="3443">
                  <c:v>26</c:v>
                </c:pt>
                <c:pt idx="3444">
                  <c:v>26</c:v>
                </c:pt>
                <c:pt idx="3445">
                  <c:v>26</c:v>
                </c:pt>
                <c:pt idx="3446">
                  <c:v>26</c:v>
                </c:pt>
                <c:pt idx="3447">
                  <c:v>25.9</c:v>
                </c:pt>
                <c:pt idx="3448">
                  <c:v>25.8</c:v>
                </c:pt>
                <c:pt idx="3449">
                  <c:v>25.6</c:v>
                </c:pt>
                <c:pt idx="3450">
                  <c:v>25.8</c:v>
                </c:pt>
                <c:pt idx="3451">
                  <c:v>25.8</c:v>
                </c:pt>
                <c:pt idx="3452">
                  <c:v>25.7</c:v>
                </c:pt>
                <c:pt idx="3453">
                  <c:v>25.5</c:v>
                </c:pt>
                <c:pt idx="3454">
                  <c:v>25.5</c:v>
                </c:pt>
                <c:pt idx="3455">
                  <c:v>25.4</c:v>
                </c:pt>
                <c:pt idx="3456">
                  <c:v>25.4</c:v>
                </c:pt>
                <c:pt idx="3457">
                  <c:v>25.3</c:v>
                </c:pt>
                <c:pt idx="3458">
                  <c:v>25.2</c:v>
                </c:pt>
                <c:pt idx="3459">
                  <c:v>25.1</c:v>
                </c:pt>
                <c:pt idx="3460">
                  <c:v>25</c:v>
                </c:pt>
                <c:pt idx="3461">
                  <c:v>25</c:v>
                </c:pt>
                <c:pt idx="3462">
                  <c:v>25</c:v>
                </c:pt>
                <c:pt idx="3463">
                  <c:v>24.9</c:v>
                </c:pt>
                <c:pt idx="3464">
                  <c:v>25.1</c:v>
                </c:pt>
                <c:pt idx="3465">
                  <c:v>24.9</c:v>
                </c:pt>
                <c:pt idx="3466">
                  <c:v>24.9</c:v>
                </c:pt>
                <c:pt idx="3467">
                  <c:v>24.8</c:v>
                </c:pt>
                <c:pt idx="3468">
                  <c:v>24.8</c:v>
                </c:pt>
                <c:pt idx="3469">
                  <c:v>24.8</c:v>
                </c:pt>
                <c:pt idx="3470">
                  <c:v>24.7</c:v>
                </c:pt>
                <c:pt idx="3471">
                  <c:v>24.6</c:v>
                </c:pt>
                <c:pt idx="3472">
                  <c:v>24.6</c:v>
                </c:pt>
                <c:pt idx="3473">
                  <c:v>24.6</c:v>
                </c:pt>
                <c:pt idx="3474">
                  <c:v>24.5</c:v>
                </c:pt>
                <c:pt idx="3475">
                  <c:v>24.5</c:v>
                </c:pt>
                <c:pt idx="3476">
                  <c:v>24.6</c:v>
                </c:pt>
                <c:pt idx="3477">
                  <c:v>24.4</c:v>
                </c:pt>
                <c:pt idx="3478">
                  <c:v>24.5</c:v>
                </c:pt>
                <c:pt idx="3479">
                  <c:v>24.4</c:v>
                </c:pt>
                <c:pt idx="3480">
                  <c:v>24.4</c:v>
                </c:pt>
                <c:pt idx="3481">
                  <c:v>24.3</c:v>
                </c:pt>
                <c:pt idx="3482">
                  <c:v>24.2</c:v>
                </c:pt>
                <c:pt idx="3483">
                  <c:v>24.2</c:v>
                </c:pt>
                <c:pt idx="3484">
                  <c:v>24.2</c:v>
                </c:pt>
                <c:pt idx="3485">
                  <c:v>24</c:v>
                </c:pt>
                <c:pt idx="3486">
                  <c:v>23.9</c:v>
                </c:pt>
                <c:pt idx="3487">
                  <c:v>24</c:v>
                </c:pt>
                <c:pt idx="3488">
                  <c:v>24.1</c:v>
                </c:pt>
                <c:pt idx="3489">
                  <c:v>24.1</c:v>
                </c:pt>
                <c:pt idx="3490">
                  <c:v>24.3</c:v>
                </c:pt>
                <c:pt idx="3491">
                  <c:v>24.8</c:v>
                </c:pt>
                <c:pt idx="3492">
                  <c:v>25.3</c:v>
                </c:pt>
                <c:pt idx="3493">
                  <c:v>25.4</c:v>
                </c:pt>
                <c:pt idx="3494">
                  <c:v>25.8</c:v>
                </c:pt>
                <c:pt idx="3495">
                  <c:v>26</c:v>
                </c:pt>
                <c:pt idx="3496">
                  <c:v>26.4</c:v>
                </c:pt>
                <c:pt idx="3497">
                  <c:v>26.8</c:v>
                </c:pt>
                <c:pt idx="3498">
                  <c:v>26.9</c:v>
                </c:pt>
                <c:pt idx="3499">
                  <c:v>27</c:v>
                </c:pt>
                <c:pt idx="3500">
                  <c:v>27.5</c:v>
                </c:pt>
                <c:pt idx="3501">
                  <c:v>28.4</c:v>
                </c:pt>
                <c:pt idx="3502">
                  <c:v>28.1</c:v>
                </c:pt>
                <c:pt idx="3503">
                  <c:v>27.5</c:v>
                </c:pt>
                <c:pt idx="3504">
                  <c:v>27.5</c:v>
                </c:pt>
                <c:pt idx="3505">
                  <c:v>27.8</c:v>
                </c:pt>
                <c:pt idx="3506">
                  <c:v>27.5</c:v>
                </c:pt>
                <c:pt idx="3507">
                  <c:v>28.4</c:v>
                </c:pt>
                <c:pt idx="3508">
                  <c:v>28.3</c:v>
                </c:pt>
                <c:pt idx="3509">
                  <c:v>27.9</c:v>
                </c:pt>
                <c:pt idx="3510">
                  <c:v>28.2</c:v>
                </c:pt>
                <c:pt idx="3511">
                  <c:v>27.7</c:v>
                </c:pt>
                <c:pt idx="3512">
                  <c:v>27.7</c:v>
                </c:pt>
                <c:pt idx="3513">
                  <c:v>28.1</c:v>
                </c:pt>
                <c:pt idx="3514">
                  <c:v>28.3</c:v>
                </c:pt>
                <c:pt idx="3515">
                  <c:v>28</c:v>
                </c:pt>
                <c:pt idx="3516">
                  <c:v>28.3</c:v>
                </c:pt>
                <c:pt idx="3517">
                  <c:v>28.3</c:v>
                </c:pt>
                <c:pt idx="3518">
                  <c:v>28.3</c:v>
                </c:pt>
                <c:pt idx="3519">
                  <c:v>28.5</c:v>
                </c:pt>
                <c:pt idx="3520">
                  <c:v>28.9</c:v>
                </c:pt>
                <c:pt idx="3521">
                  <c:v>29.4</c:v>
                </c:pt>
                <c:pt idx="3522">
                  <c:v>29.5</c:v>
                </c:pt>
                <c:pt idx="3523">
                  <c:v>29.5</c:v>
                </c:pt>
                <c:pt idx="3524">
                  <c:v>29.2</c:v>
                </c:pt>
                <c:pt idx="3525">
                  <c:v>29.8</c:v>
                </c:pt>
                <c:pt idx="3526">
                  <c:v>30</c:v>
                </c:pt>
                <c:pt idx="3527">
                  <c:v>29.8</c:v>
                </c:pt>
                <c:pt idx="3528">
                  <c:v>29.7</c:v>
                </c:pt>
                <c:pt idx="3529">
                  <c:v>30</c:v>
                </c:pt>
                <c:pt idx="3530">
                  <c:v>29.8</c:v>
                </c:pt>
                <c:pt idx="3531">
                  <c:v>30.8</c:v>
                </c:pt>
                <c:pt idx="3532">
                  <c:v>30</c:v>
                </c:pt>
                <c:pt idx="3533">
                  <c:v>30.4</c:v>
                </c:pt>
                <c:pt idx="3534">
                  <c:v>31</c:v>
                </c:pt>
                <c:pt idx="3535">
                  <c:v>30.6</c:v>
                </c:pt>
                <c:pt idx="3536">
                  <c:v>30.6</c:v>
                </c:pt>
                <c:pt idx="3537">
                  <c:v>31</c:v>
                </c:pt>
                <c:pt idx="3538">
                  <c:v>30.5</c:v>
                </c:pt>
                <c:pt idx="3539">
                  <c:v>29.8</c:v>
                </c:pt>
                <c:pt idx="3540">
                  <c:v>30.1</c:v>
                </c:pt>
                <c:pt idx="3541">
                  <c:v>30</c:v>
                </c:pt>
                <c:pt idx="3542">
                  <c:v>29.4</c:v>
                </c:pt>
                <c:pt idx="3543">
                  <c:v>29.9</c:v>
                </c:pt>
                <c:pt idx="3544">
                  <c:v>29.4</c:v>
                </c:pt>
                <c:pt idx="3545">
                  <c:v>29.6</c:v>
                </c:pt>
                <c:pt idx="3546">
                  <c:v>29.3</c:v>
                </c:pt>
                <c:pt idx="3547">
                  <c:v>29.6</c:v>
                </c:pt>
                <c:pt idx="3548">
                  <c:v>29.2</c:v>
                </c:pt>
                <c:pt idx="3549">
                  <c:v>29.2</c:v>
                </c:pt>
                <c:pt idx="3550">
                  <c:v>28.8</c:v>
                </c:pt>
                <c:pt idx="3551">
                  <c:v>29.2</c:v>
                </c:pt>
                <c:pt idx="3552">
                  <c:v>29</c:v>
                </c:pt>
                <c:pt idx="3553">
                  <c:v>28.9</c:v>
                </c:pt>
                <c:pt idx="3554">
                  <c:v>28.9</c:v>
                </c:pt>
                <c:pt idx="3555">
                  <c:v>28.6</c:v>
                </c:pt>
                <c:pt idx="3556">
                  <c:v>28.9</c:v>
                </c:pt>
                <c:pt idx="3557">
                  <c:v>28.6</c:v>
                </c:pt>
                <c:pt idx="3558">
                  <c:v>28.6</c:v>
                </c:pt>
                <c:pt idx="3559">
                  <c:v>28.4</c:v>
                </c:pt>
                <c:pt idx="3560">
                  <c:v>28.4</c:v>
                </c:pt>
                <c:pt idx="3561">
                  <c:v>28.1</c:v>
                </c:pt>
                <c:pt idx="3562">
                  <c:v>28.1</c:v>
                </c:pt>
                <c:pt idx="3563">
                  <c:v>28.2</c:v>
                </c:pt>
                <c:pt idx="3564">
                  <c:v>28.3</c:v>
                </c:pt>
                <c:pt idx="3565">
                  <c:v>28.1</c:v>
                </c:pt>
                <c:pt idx="3566">
                  <c:v>27.8</c:v>
                </c:pt>
                <c:pt idx="3567">
                  <c:v>27.5</c:v>
                </c:pt>
                <c:pt idx="3568">
                  <c:v>27.3</c:v>
                </c:pt>
                <c:pt idx="3569">
                  <c:v>27.2</c:v>
                </c:pt>
                <c:pt idx="3570">
                  <c:v>26.6</c:v>
                </c:pt>
                <c:pt idx="3571">
                  <c:v>26.7</c:v>
                </c:pt>
                <c:pt idx="3572">
                  <c:v>26.4</c:v>
                </c:pt>
                <c:pt idx="3573">
                  <c:v>26.3</c:v>
                </c:pt>
                <c:pt idx="3574">
                  <c:v>25.9</c:v>
                </c:pt>
                <c:pt idx="3575">
                  <c:v>25.7</c:v>
                </c:pt>
                <c:pt idx="3576">
                  <c:v>25.7</c:v>
                </c:pt>
                <c:pt idx="3577">
                  <c:v>25.7</c:v>
                </c:pt>
                <c:pt idx="3578">
                  <c:v>25.6</c:v>
                </c:pt>
                <c:pt idx="3579">
                  <c:v>25.4</c:v>
                </c:pt>
                <c:pt idx="3580">
                  <c:v>25.2</c:v>
                </c:pt>
                <c:pt idx="3581">
                  <c:v>25.1</c:v>
                </c:pt>
                <c:pt idx="3582">
                  <c:v>25.3</c:v>
                </c:pt>
                <c:pt idx="3583">
                  <c:v>25.4</c:v>
                </c:pt>
                <c:pt idx="3584">
                  <c:v>25.5</c:v>
                </c:pt>
                <c:pt idx="3585">
                  <c:v>25.4</c:v>
                </c:pt>
                <c:pt idx="3586">
                  <c:v>25.6</c:v>
                </c:pt>
                <c:pt idx="3587">
                  <c:v>25.6</c:v>
                </c:pt>
                <c:pt idx="3588">
                  <c:v>25.3</c:v>
                </c:pt>
                <c:pt idx="3589">
                  <c:v>25</c:v>
                </c:pt>
                <c:pt idx="3590">
                  <c:v>25</c:v>
                </c:pt>
                <c:pt idx="3591">
                  <c:v>24.8</c:v>
                </c:pt>
                <c:pt idx="3592">
                  <c:v>24.8</c:v>
                </c:pt>
                <c:pt idx="3593">
                  <c:v>24.7</c:v>
                </c:pt>
                <c:pt idx="3594">
                  <c:v>24.2</c:v>
                </c:pt>
                <c:pt idx="3595">
                  <c:v>24.1</c:v>
                </c:pt>
                <c:pt idx="3596">
                  <c:v>24.2</c:v>
                </c:pt>
                <c:pt idx="3597">
                  <c:v>25.3</c:v>
                </c:pt>
                <c:pt idx="3598">
                  <c:v>26.2</c:v>
                </c:pt>
                <c:pt idx="3599">
                  <c:v>26.5</c:v>
                </c:pt>
                <c:pt idx="3600">
                  <c:v>26.4</c:v>
                </c:pt>
                <c:pt idx="3601">
                  <c:v>26.4</c:v>
                </c:pt>
                <c:pt idx="3602">
                  <c:v>26.6</c:v>
                </c:pt>
                <c:pt idx="3603">
                  <c:v>26.5</c:v>
                </c:pt>
                <c:pt idx="3604">
                  <c:v>26.4</c:v>
                </c:pt>
                <c:pt idx="3605">
                  <c:v>25.5</c:v>
                </c:pt>
                <c:pt idx="3606">
                  <c:v>26.4</c:v>
                </c:pt>
                <c:pt idx="3607">
                  <c:v>26.5</c:v>
                </c:pt>
                <c:pt idx="3608">
                  <c:v>26.6</c:v>
                </c:pt>
                <c:pt idx="3609">
                  <c:v>26.4</c:v>
                </c:pt>
                <c:pt idx="3610">
                  <c:v>26.2</c:v>
                </c:pt>
                <c:pt idx="3611">
                  <c:v>26</c:v>
                </c:pt>
                <c:pt idx="3612">
                  <c:v>25.8</c:v>
                </c:pt>
                <c:pt idx="3613">
                  <c:v>25.6</c:v>
                </c:pt>
                <c:pt idx="3614">
                  <c:v>25.8</c:v>
                </c:pt>
                <c:pt idx="3615">
                  <c:v>25.5</c:v>
                </c:pt>
                <c:pt idx="3616">
                  <c:v>24.6</c:v>
                </c:pt>
                <c:pt idx="3617">
                  <c:v>24.5</c:v>
                </c:pt>
                <c:pt idx="3618">
                  <c:v>24.4</c:v>
                </c:pt>
                <c:pt idx="3619">
                  <c:v>24.2</c:v>
                </c:pt>
                <c:pt idx="3620">
                  <c:v>24.2</c:v>
                </c:pt>
                <c:pt idx="3621">
                  <c:v>24.2</c:v>
                </c:pt>
                <c:pt idx="3622">
                  <c:v>24.2</c:v>
                </c:pt>
                <c:pt idx="3623">
                  <c:v>24.2</c:v>
                </c:pt>
                <c:pt idx="3624">
                  <c:v>24.2</c:v>
                </c:pt>
                <c:pt idx="3625">
                  <c:v>24.3</c:v>
                </c:pt>
                <c:pt idx="3626">
                  <c:v>24.3</c:v>
                </c:pt>
                <c:pt idx="3627">
                  <c:v>24.2</c:v>
                </c:pt>
                <c:pt idx="3628">
                  <c:v>24.2</c:v>
                </c:pt>
                <c:pt idx="3629">
                  <c:v>24.1</c:v>
                </c:pt>
                <c:pt idx="3630">
                  <c:v>24</c:v>
                </c:pt>
                <c:pt idx="3631">
                  <c:v>23.9</c:v>
                </c:pt>
                <c:pt idx="3632">
                  <c:v>24</c:v>
                </c:pt>
                <c:pt idx="3633">
                  <c:v>24</c:v>
                </c:pt>
                <c:pt idx="3634">
                  <c:v>24</c:v>
                </c:pt>
                <c:pt idx="3635">
                  <c:v>24.1</c:v>
                </c:pt>
                <c:pt idx="3636">
                  <c:v>24.3</c:v>
                </c:pt>
                <c:pt idx="3637">
                  <c:v>24.3</c:v>
                </c:pt>
                <c:pt idx="3638">
                  <c:v>24.4</c:v>
                </c:pt>
                <c:pt idx="3639">
                  <c:v>25.1</c:v>
                </c:pt>
                <c:pt idx="3640">
                  <c:v>25.3</c:v>
                </c:pt>
                <c:pt idx="3641">
                  <c:v>25.5</c:v>
                </c:pt>
                <c:pt idx="3642">
                  <c:v>25.7</c:v>
                </c:pt>
                <c:pt idx="3643">
                  <c:v>26.6</c:v>
                </c:pt>
                <c:pt idx="3644">
                  <c:v>27.2</c:v>
                </c:pt>
                <c:pt idx="3645">
                  <c:v>27.1</c:v>
                </c:pt>
                <c:pt idx="3646">
                  <c:v>27.2</c:v>
                </c:pt>
                <c:pt idx="3647">
                  <c:v>27.4</c:v>
                </c:pt>
                <c:pt idx="3648">
                  <c:v>27.3</c:v>
                </c:pt>
                <c:pt idx="3649">
                  <c:v>27.7</c:v>
                </c:pt>
                <c:pt idx="3650">
                  <c:v>28.1</c:v>
                </c:pt>
                <c:pt idx="3651">
                  <c:v>28.2</c:v>
                </c:pt>
                <c:pt idx="3652">
                  <c:v>27.8</c:v>
                </c:pt>
                <c:pt idx="3653">
                  <c:v>28.5</c:v>
                </c:pt>
                <c:pt idx="3654">
                  <c:v>28.9</c:v>
                </c:pt>
                <c:pt idx="3655">
                  <c:v>28.2</c:v>
                </c:pt>
                <c:pt idx="3656">
                  <c:v>29.1</c:v>
                </c:pt>
                <c:pt idx="3657">
                  <c:v>29.3</c:v>
                </c:pt>
                <c:pt idx="3658">
                  <c:v>28.9</c:v>
                </c:pt>
                <c:pt idx="3659">
                  <c:v>28.8</c:v>
                </c:pt>
                <c:pt idx="3660">
                  <c:v>28.9</c:v>
                </c:pt>
                <c:pt idx="3661">
                  <c:v>28.9</c:v>
                </c:pt>
                <c:pt idx="3662">
                  <c:v>29.1</c:v>
                </c:pt>
                <c:pt idx="3663">
                  <c:v>28.8</c:v>
                </c:pt>
                <c:pt idx="3664">
                  <c:v>29</c:v>
                </c:pt>
                <c:pt idx="3665">
                  <c:v>29.3</c:v>
                </c:pt>
                <c:pt idx="3666">
                  <c:v>29.9</c:v>
                </c:pt>
                <c:pt idx="3667">
                  <c:v>30.2</c:v>
                </c:pt>
                <c:pt idx="3668">
                  <c:v>29.8</c:v>
                </c:pt>
                <c:pt idx="3669">
                  <c:v>29.4</c:v>
                </c:pt>
                <c:pt idx="3670">
                  <c:v>29.8</c:v>
                </c:pt>
                <c:pt idx="3671">
                  <c:v>29.4</c:v>
                </c:pt>
                <c:pt idx="3672">
                  <c:v>29.9</c:v>
                </c:pt>
                <c:pt idx="3673">
                  <c:v>29.4</c:v>
                </c:pt>
                <c:pt idx="3674">
                  <c:v>29.1</c:v>
                </c:pt>
                <c:pt idx="3675">
                  <c:v>29.6</c:v>
                </c:pt>
                <c:pt idx="3676">
                  <c:v>29.7</c:v>
                </c:pt>
                <c:pt idx="3677">
                  <c:v>29.6</c:v>
                </c:pt>
                <c:pt idx="3678">
                  <c:v>29.7</c:v>
                </c:pt>
                <c:pt idx="3679">
                  <c:v>29.6</c:v>
                </c:pt>
                <c:pt idx="3680">
                  <c:v>29.4</c:v>
                </c:pt>
                <c:pt idx="3681">
                  <c:v>30.3</c:v>
                </c:pt>
                <c:pt idx="3682">
                  <c:v>30.5</c:v>
                </c:pt>
                <c:pt idx="3683">
                  <c:v>30.1</c:v>
                </c:pt>
                <c:pt idx="3684">
                  <c:v>30.1</c:v>
                </c:pt>
                <c:pt idx="3685">
                  <c:v>30.3</c:v>
                </c:pt>
                <c:pt idx="3686">
                  <c:v>30</c:v>
                </c:pt>
                <c:pt idx="3687">
                  <c:v>29.7</c:v>
                </c:pt>
                <c:pt idx="3688">
                  <c:v>30</c:v>
                </c:pt>
                <c:pt idx="3689">
                  <c:v>29.6</c:v>
                </c:pt>
                <c:pt idx="3690">
                  <c:v>29.5</c:v>
                </c:pt>
                <c:pt idx="3691">
                  <c:v>29.5</c:v>
                </c:pt>
                <c:pt idx="3692">
                  <c:v>29.8</c:v>
                </c:pt>
                <c:pt idx="3693">
                  <c:v>29.7</c:v>
                </c:pt>
                <c:pt idx="3694">
                  <c:v>29.7</c:v>
                </c:pt>
                <c:pt idx="3695">
                  <c:v>29.5</c:v>
                </c:pt>
                <c:pt idx="3696">
                  <c:v>29</c:v>
                </c:pt>
                <c:pt idx="3697">
                  <c:v>29.2</c:v>
                </c:pt>
                <c:pt idx="3698">
                  <c:v>29.7</c:v>
                </c:pt>
                <c:pt idx="3699">
                  <c:v>29.4</c:v>
                </c:pt>
                <c:pt idx="3700">
                  <c:v>29.3</c:v>
                </c:pt>
                <c:pt idx="3701">
                  <c:v>29</c:v>
                </c:pt>
                <c:pt idx="3702">
                  <c:v>28.9</c:v>
                </c:pt>
                <c:pt idx="3703">
                  <c:v>28.9</c:v>
                </c:pt>
                <c:pt idx="3704">
                  <c:v>29</c:v>
                </c:pt>
                <c:pt idx="3705">
                  <c:v>29.1</c:v>
                </c:pt>
                <c:pt idx="3706">
                  <c:v>28.9</c:v>
                </c:pt>
                <c:pt idx="3707">
                  <c:v>28.9</c:v>
                </c:pt>
                <c:pt idx="3708">
                  <c:v>29</c:v>
                </c:pt>
                <c:pt idx="3709">
                  <c:v>28.7</c:v>
                </c:pt>
                <c:pt idx="3710">
                  <c:v>29</c:v>
                </c:pt>
                <c:pt idx="3711">
                  <c:v>29</c:v>
                </c:pt>
                <c:pt idx="3712">
                  <c:v>29</c:v>
                </c:pt>
                <c:pt idx="3713">
                  <c:v>29.1</c:v>
                </c:pt>
                <c:pt idx="3714">
                  <c:v>29</c:v>
                </c:pt>
                <c:pt idx="3715">
                  <c:v>29</c:v>
                </c:pt>
                <c:pt idx="3716">
                  <c:v>28.7</c:v>
                </c:pt>
                <c:pt idx="3717">
                  <c:v>28.1</c:v>
                </c:pt>
                <c:pt idx="3718">
                  <c:v>27.6</c:v>
                </c:pt>
                <c:pt idx="3719">
                  <c:v>27.5</c:v>
                </c:pt>
                <c:pt idx="3720">
                  <c:v>27.4</c:v>
                </c:pt>
                <c:pt idx="3721">
                  <c:v>27.4</c:v>
                </c:pt>
                <c:pt idx="3722">
                  <c:v>27.5</c:v>
                </c:pt>
                <c:pt idx="3723">
                  <c:v>27.5</c:v>
                </c:pt>
                <c:pt idx="3724">
                  <c:v>27.4</c:v>
                </c:pt>
                <c:pt idx="3725">
                  <c:v>27.2</c:v>
                </c:pt>
                <c:pt idx="3726">
                  <c:v>27.3</c:v>
                </c:pt>
                <c:pt idx="3727">
                  <c:v>27.3</c:v>
                </c:pt>
                <c:pt idx="3728">
                  <c:v>27.3</c:v>
                </c:pt>
                <c:pt idx="3729">
                  <c:v>27</c:v>
                </c:pt>
                <c:pt idx="3730">
                  <c:v>26.8</c:v>
                </c:pt>
                <c:pt idx="3731">
                  <c:v>26.9</c:v>
                </c:pt>
                <c:pt idx="3732">
                  <c:v>27</c:v>
                </c:pt>
                <c:pt idx="3733">
                  <c:v>27</c:v>
                </c:pt>
                <c:pt idx="3734">
                  <c:v>27.2</c:v>
                </c:pt>
                <c:pt idx="3735">
                  <c:v>27.2</c:v>
                </c:pt>
                <c:pt idx="3736">
                  <c:v>26.9</c:v>
                </c:pt>
                <c:pt idx="3737">
                  <c:v>26.6</c:v>
                </c:pt>
                <c:pt idx="3738">
                  <c:v>26.4</c:v>
                </c:pt>
                <c:pt idx="3739">
                  <c:v>26.3</c:v>
                </c:pt>
                <c:pt idx="3740">
                  <c:v>26.4</c:v>
                </c:pt>
                <c:pt idx="3741">
                  <c:v>26.3</c:v>
                </c:pt>
                <c:pt idx="3742">
                  <c:v>26.1</c:v>
                </c:pt>
                <c:pt idx="3743">
                  <c:v>26</c:v>
                </c:pt>
                <c:pt idx="3744">
                  <c:v>25.8</c:v>
                </c:pt>
                <c:pt idx="3745">
                  <c:v>25.7</c:v>
                </c:pt>
                <c:pt idx="3746">
                  <c:v>25.7</c:v>
                </c:pt>
                <c:pt idx="3747">
                  <c:v>25.9</c:v>
                </c:pt>
                <c:pt idx="3748">
                  <c:v>25.9</c:v>
                </c:pt>
                <c:pt idx="3749">
                  <c:v>25.9</c:v>
                </c:pt>
                <c:pt idx="3750">
                  <c:v>25.9</c:v>
                </c:pt>
                <c:pt idx="3751">
                  <c:v>25.8</c:v>
                </c:pt>
                <c:pt idx="3752">
                  <c:v>25.7</c:v>
                </c:pt>
                <c:pt idx="3753">
                  <c:v>25.7</c:v>
                </c:pt>
                <c:pt idx="3754">
                  <c:v>25.6</c:v>
                </c:pt>
                <c:pt idx="3755">
                  <c:v>25.6</c:v>
                </c:pt>
                <c:pt idx="3756">
                  <c:v>25.6</c:v>
                </c:pt>
                <c:pt idx="3757">
                  <c:v>25.2</c:v>
                </c:pt>
                <c:pt idx="3758">
                  <c:v>25.3</c:v>
                </c:pt>
                <c:pt idx="3759">
                  <c:v>25.2</c:v>
                </c:pt>
                <c:pt idx="3760">
                  <c:v>25.1</c:v>
                </c:pt>
                <c:pt idx="3761">
                  <c:v>24.9</c:v>
                </c:pt>
                <c:pt idx="3762">
                  <c:v>24.8</c:v>
                </c:pt>
                <c:pt idx="3763">
                  <c:v>25</c:v>
                </c:pt>
                <c:pt idx="3764">
                  <c:v>24.8</c:v>
                </c:pt>
                <c:pt idx="3765">
                  <c:v>25.2</c:v>
                </c:pt>
                <c:pt idx="3766">
                  <c:v>24.8</c:v>
                </c:pt>
                <c:pt idx="3767">
                  <c:v>24.9</c:v>
                </c:pt>
                <c:pt idx="3768">
                  <c:v>25</c:v>
                </c:pt>
                <c:pt idx="3769">
                  <c:v>24.9</c:v>
                </c:pt>
                <c:pt idx="3770">
                  <c:v>24.6</c:v>
                </c:pt>
                <c:pt idx="3771">
                  <c:v>24.9</c:v>
                </c:pt>
                <c:pt idx="3772">
                  <c:v>25.3</c:v>
                </c:pt>
                <c:pt idx="3773">
                  <c:v>25.1</c:v>
                </c:pt>
                <c:pt idx="3774">
                  <c:v>25.1</c:v>
                </c:pt>
                <c:pt idx="3775">
                  <c:v>25.3</c:v>
                </c:pt>
                <c:pt idx="3776">
                  <c:v>25.4</c:v>
                </c:pt>
                <c:pt idx="3777">
                  <c:v>25.2</c:v>
                </c:pt>
                <c:pt idx="3778">
                  <c:v>25</c:v>
                </c:pt>
                <c:pt idx="3779">
                  <c:v>25.4</c:v>
                </c:pt>
                <c:pt idx="3780">
                  <c:v>25.6</c:v>
                </c:pt>
                <c:pt idx="3781">
                  <c:v>25.7</c:v>
                </c:pt>
                <c:pt idx="3782">
                  <c:v>26.3</c:v>
                </c:pt>
                <c:pt idx="3783">
                  <c:v>26.8</c:v>
                </c:pt>
                <c:pt idx="3784">
                  <c:v>27.1</c:v>
                </c:pt>
                <c:pt idx="3785">
                  <c:v>27.3</c:v>
                </c:pt>
                <c:pt idx="3786">
                  <c:v>27.8</c:v>
                </c:pt>
                <c:pt idx="3787">
                  <c:v>28.3</c:v>
                </c:pt>
                <c:pt idx="3788">
                  <c:v>28.5</c:v>
                </c:pt>
                <c:pt idx="3789">
                  <c:v>28.6</c:v>
                </c:pt>
                <c:pt idx="3790">
                  <c:v>29.3</c:v>
                </c:pt>
                <c:pt idx="3791">
                  <c:v>29.7</c:v>
                </c:pt>
                <c:pt idx="3792">
                  <c:v>30</c:v>
                </c:pt>
                <c:pt idx="3793">
                  <c:v>30.9</c:v>
                </c:pt>
                <c:pt idx="3794">
                  <c:v>31.4</c:v>
                </c:pt>
                <c:pt idx="3795">
                  <c:v>32</c:v>
                </c:pt>
                <c:pt idx="3796">
                  <c:v>32.3</c:v>
                </c:pt>
                <c:pt idx="3797">
                  <c:v>32.1</c:v>
                </c:pt>
                <c:pt idx="3798">
                  <c:v>32.2</c:v>
                </c:pt>
                <c:pt idx="3799">
                  <c:v>32.6</c:v>
                </c:pt>
                <c:pt idx="3800">
                  <c:v>32.6</c:v>
                </c:pt>
                <c:pt idx="3801">
                  <c:v>32.3</c:v>
                </c:pt>
                <c:pt idx="3802">
                  <c:v>32.6</c:v>
                </c:pt>
                <c:pt idx="3803">
                  <c:v>32.9</c:v>
                </c:pt>
                <c:pt idx="3804">
                  <c:v>33.4</c:v>
                </c:pt>
                <c:pt idx="3805">
                  <c:v>33</c:v>
                </c:pt>
                <c:pt idx="3806">
                  <c:v>33.3</c:v>
                </c:pt>
                <c:pt idx="3807">
                  <c:v>32.9</c:v>
                </c:pt>
                <c:pt idx="3808">
                  <c:v>32.2</c:v>
                </c:pt>
                <c:pt idx="3809">
                  <c:v>32.2</c:v>
                </c:pt>
                <c:pt idx="3810">
                  <c:v>32.1</c:v>
                </c:pt>
                <c:pt idx="3811">
                  <c:v>31.6</c:v>
                </c:pt>
                <c:pt idx="3812">
                  <c:v>31.7</c:v>
                </c:pt>
                <c:pt idx="3813">
                  <c:v>32.1</c:v>
                </c:pt>
                <c:pt idx="3814">
                  <c:v>33.4</c:v>
                </c:pt>
                <c:pt idx="3815">
                  <c:v>33.5</c:v>
                </c:pt>
                <c:pt idx="3816">
                  <c:v>33.1</c:v>
                </c:pt>
                <c:pt idx="3817">
                  <c:v>32.7</c:v>
                </c:pt>
                <c:pt idx="3818">
                  <c:v>32.7</c:v>
                </c:pt>
                <c:pt idx="3819">
                  <c:v>33.4</c:v>
                </c:pt>
                <c:pt idx="3820">
                  <c:v>33</c:v>
                </c:pt>
                <c:pt idx="3821">
                  <c:v>32.4</c:v>
                </c:pt>
                <c:pt idx="3822">
                  <c:v>31.7</c:v>
                </c:pt>
                <c:pt idx="3823">
                  <c:v>31.1</c:v>
                </c:pt>
                <c:pt idx="3824">
                  <c:v>31.1</c:v>
                </c:pt>
                <c:pt idx="3825">
                  <c:v>31.1</c:v>
                </c:pt>
                <c:pt idx="3826">
                  <c:v>31.4</c:v>
                </c:pt>
                <c:pt idx="3827">
                  <c:v>31.2</c:v>
                </c:pt>
                <c:pt idx="3828">
                  <c:v>30.8</c:v>
                </c:pt>
                <c:pt idx="3829">
                  <c:v>30.4</c:v>
                </c:pt>
                <c:pt idx="3830">
                  <c:v>30.4</c:v>
                </c:pt>
                <c:pt idx="3831">
                  <c:v>30.8</c:v>
                </c:pt>
                <c:pt idx="3832">
                  <c:v>30.3</c:v>
                </c:pt>
                <c:pt idx="3833">
                  <c:v>30.5</c:v>
                </c:pt>
                <c:pt idx="3834">
                  <c:v>30.4</c:v>
                </c:pt>
                <c:pt idx="3835">
                  <c:v>30.1</c:v>
                </c:pt>
                <c:pt idx="3836">
                  <c:v>29.8</c:v>
                </c:pt>
                <c:pt idx="3837">
                  <c:v>29.6</c:v>
                </c:pt>
                <c:pt idx="3838">
                  <c:v>27.6</c:v>
                </c:pt>
                <c:pt idx="3839">
                  <c:v>26.9</c:v>
                </c:pt>
                <c:pt idx="3840">
                  <c:v>26.5</c:v>
                </c:pt>
                <c:pt idx="3841">
                  <c:v>26.5</c:v>
                </c:pt>
                <c:pt idx="3842">
                  <c:v>26.4</c:v>
                </c:pt>
                <c:pt idx="3843">
                  <c:v>26.4</c:v>
                </c:pt>
                <c:pt idx="3844">
                  <c:v>26.3</c:v>
                </c:pt>
                <c:pt idx="3845">
                  <c:v>26.2</c:v>
                </c:pt>
                <c:pt idx="3846">
                  <c:v>26.1</c:v>
                </c:pt>
                <c:pt idx="3847">
                  <c:v>26.3</c:v>
                </c:pt>
                <c:pt idx="3848">
                  <c:v>26.1</c:v>
                </c:pt>
                <c:pt idx="3849">
                  <c:v>26.1</c:v>
                </c:pt>
                <c:pt idx="3850">
                  <c:v>25.9</c:v>
                </c:pt>
                <c:pt idx="3851">
                  <c:v>25.8</c:v>
                </c:pt>
                <c:pt idx="3852">
                  <c:v>25.4</c:v>
                </c:pt>
                <c:pt idx="3853">
                  <c:v>25.4</c:v>
                </c:pt>
                <c:pt idx="3854">
                  <c:v>25.2</c:v>
                </c:pt>
                <c:pt idx="3855">
                  <c:v>25.2</c:v>
                </c:pt>
                <c:pt idx="3856">
                  <c:v>25.1</c:v>
                </c:pt>
                <c:pt idx="3857">
                  <c:v>25.1</c:v>
                </c:pt>
                <c:pt idx="3858">
                  <c:v>24.9</c:v>
                </c:pt>
                <c:pt idx="3859">
                  <c:v>24.9</c:v>
                </c:pt>
                <c:pt idx="3860">
                  <c:v>25.1</c:v>
                </c:pt>
                <c:pt idx="3861">
                  <c:v>25</c:v>
                </c:pt>
                <c:pt idx="3862">
                  <c:v>25.1</c:v>
                </c:pt>
                <c:pt idx="3863">
                  <c:v>25.1</c:v>
                </c:pt>
                <c:pt idx="3864">
                  <c:v>25.6</c:v>
                </c:pt>
                <c:pt idx="3865">
                  <c:v>25.1</c:v>
                </c:pt>
                <c:pt idx="3866">
                  <c:v>24.6</c:v>
                </c:pt>
                <c:pt idx="3867">
                  <c:v>24.6</c:v>
                </c:pt>
                <c:pt idx="3868">
                  <c:v>24.2</c:v>
                </c:pt>
                <c:pt idx="3869">
                  <c:v>24.2</c:v>
                </c:pt>
                <c:pt idx="3870">
                  <c:v>24.2</c:v>
                </c:pt>
                <c:pt idx="3871">
                  <c:v>24.2</c:v>
                </c:pt>
                <c:pt idx="3872">
                  <c:v>24.2</c:v>
                </c:pt>
                <c:pt idx="3873">
                  <c:v>24.5</c:v>
                </c:pt>
                <c:pt idx="3874">
                  <c:v>24.7</c:v>
                </c:pt>
                <c:pt idx="3875">
                  <c:v>24.7</c:v>
                </c:pt>
                <c:pt idx="3876">
                  <c:v>24.8</c:v>
                </c:pt>
                <c:pt idx="3877">
                  <c:v>24.5</c:v>
                </c:pt>
                <c:pt idx="3878">
                  <c:v>25.4</c:v>
                </c:pt>
                <c:pt idx="3879">
                  <c:v>25.8</c:v>
                </c:pt>
                <c:pt idx="3880">
                  <c:v>25.4</c:v>
                </c:pt>
                <c:pt idx="3881">
                  <c:v>25.9</c:v>
                </c:pt>
                <c:pt idx="3882">
                  <c:v>26.2</c:v>
                </c:pt>
                <c:pt idx="3883">
                  <c:v>26.4</c:v>
                </c:pt>
                <c:pt idx="3884">
                  <c:v>26.1</c:v>
                </c:pt>
                <c:pt idx="3885">
                  <c:v>26.6</c:v>
                </c:pt>
                <c:pt idx="3886">
                  <c:v>26.9</c:v>
                </c:pt>
                <c:pt idx="3887">
                  <c:v>26.8</c:v>
                </c:pt>
                <c:pt idx="3888">
                  <c:v>26.7</c:v>
                </c:pt>
                <c:pt idx="3889">
                  <c:v>26.7</c:v>
                </c:pt>
                <c:pt idx="3890">
                  <c:v>26.4</c:v>
                </c:pt>
                <c:pt idx="3891">
                  <c:v>26</c:v>
                </c:pt>
                <c:pt idx="3892">
                  <c:v>26.2</c:v>
                </c:pt>
                <c:pt idx="3893">
                  <c:v>26.3</c:v>
                </c:pt>
                <c:pt idx="3894">
                  <c:v>26.1</c:v>
                </c:pt>
                <c:pt idx="3895">
                  <c:v>25.6</c:v>
                </c:pt>
                <c:pt idx="3896">
                  <c:v>25.2</c:v>
                </c:pt>
                <c:pt idx="3897">
                  <c:v>25.4</c:v>
                </c:pt>
                <c:pt idx="3898">
                  <c:v>25.6</c:v>
                </c:pt>
                <c:pt idx="3899">
                  <c:v>25.6</c:v>
                </c:pt>
                <c:pt idx="3900">
                  <c:v>25.5</c:v>
                </c:pt>
                <c:pt idx="3901">
                  <c:v>25.3</c:v>
                </c:pt>
                <c:pt idx="3902">
                  <c:v>24.9</c:v>
                </c:pt>
                <c:pt idx="3903">
                  <c:v>24.7</c:v>
                </c:pt>
                <c:pt idx="3904">
                  <c:v>24.7</c:v>
                </c:pt>
                <c:pt idx="3905">
                  <c:v>24.8</c:v>
                </c:pt>
                <c:pt idx="3906">
                  <c:v>25</c:v>
                </c:pt>
                <c:pt idx="3907">
                  <c:v>24.9</c:v>
                </c:pt>
                <c:pt idx="3908">
                  <c:v>25.1</c:v>
                </c:pt>
                <c:pt idx="3909">
                  <c:v>25.1</c:v>
                </c:pt>
                <c:pt idx="3910">
                  <c:v>25</c:v>
                </c:pt>
                <c:pt idx="3911">
                  <c:v>25.1</c:v>
                </c:pt>
                <c:pt idx="3912">
                  <c:v>24.2</c:v>
                </c:pt>
                <c:pt idx="3913">
                  <c:v>24.1</c:v>
                </c:pt>
                <c:pt idx="3914">
                  <c:v>24</c:v>
                </c:pt>
                <c:pt idx="3915">
                  <c:v>24</c:v>
                </c:pt>
                <c:pt idx="3916">
                  <c:v>23.7</c:v>
                </c:pt>
                <c:pt idx="3917">
                  <c:v>23.8</c:v>
                </c:pt>
                <c:pt idx="3918">
                  <c:v>23.8</c:v>
                </c:pt>
                <c:pt idx="3919">
                  <c:v>23.8</c:v>
                </c:pt>
                <c:pt idx="3920">
                  <c:v>23.8</c:v>
                </c:pt>
                <c:pt idx="3921">
                  <c:v>23.9</c:v>
                </c:pt>
                <c:pt idx="3922">
                  <c:v>24</c:v>
                </c:pt>
                <c:pt idx="3923">
                  <c:v>23.9</c:v>
                </c:pt>
                <c:pt idx="3924">
                  <c:v>23.9</c:v>
                </c:pt>
                <c:pt idx="3925">
                  <c:v>24</c:v>
                </c:pt>
                <c:pt idx="3926">
                  <c:v>24.2</c:v>
                </c:pt>
                <c:pt idx="3927">
                  <c:v>24.3</c:v>
                </c:pt>
                <c:pt idx="3928">
                  <c:v>24.3</c:v>
                </c:pt>
                <c:pt idx="3929">
                  <c:v>24.4</c:v>
                </c:pt>
                <c:pt idx="3930">
                  <c:v>24.5</c:v>
                </c:pt>
                <c:pt idx="3931">
                  <c:v>24.6</c:v>
                </c:pt>
                <c:pt idx="3932">
                  <c:v>24.8</c:v>
                </c:pt>
                <c:pt idx="3933">
                  <c:v>25.1</c:v>
                </c:pt>
                <c:pt idx="3934">
                  <c:v>25.4</c:v>
                </c:pt>
                <c:pt idx="3935">
                  <c:v>25.9</c:v>
                </c:pt>
                <c:pt idx="3936">
                  <c:v>25.7</c:v>
                </c:pt>
                <c:pt idx="3937">
                  <c:v>25.8</c:v>
                </c:pt>
                <c:pt idx="3938">
                  <c:v>26</c:v>
                </c:pt>
                <c:pt idx="3939">
                  <c:v>26.3</c:v>
                </c:pt>
                <c:pt idx="3940">
                  <c:v>26.2</c:v>
                </c:pt>
                <c:pt idx="3941">
                  <c:v>26.4</c:v>
                </c:pt>
                <c:pt idx="3942">
                  <c:v>26.2</c:v>
                </c:pt>
                <c:pt idx="3943">
                  <c:v>26.4</c:v>
                </c:pt>
                <c:pt idx="3944">
                  <c:v>26.9</c:v>
                </c:pt>
                <c:pt idx="3945">
                  <c:v>27</c:v>
                </c:pt>
                <c:pt idx="3946">
                  <c:v>27.1</c:v>
                </c:pt>
                <c:pt idx="3947">
                  <c:v>27.2</c:v>
                </c:pt>
                <c:pt idx="3948">
                  <c:v>27</c:v>
                </c:pt>
                <c:pt idx="3949">
                  <c:v>27.2</c:v>
                </c:pt>
                <c:pt idx="3950">
                  <c:v>27.7</c:v>
                </c:pt>
                <c:pt idx="3951">
                  <c:v>27.8</c:v>
                </c:pt>
                <c:pt idx="3952">
                  <c:v>27.6</c:v>
                </c:pt>
                <c:pt idx="3953">
                  <c:v>27.9</c:v>
                </c:pt>
                <c:pt idx="3954">
                  <c:v>28.4</c:v>
                </c:pt>
                <c:pt idx="3955">
                  <c:v>28</c:v>
                </c:pt>
                <c:pt idx="3956">
                  <c:v>27.6</c:v>
                </c:pt>
                <c:pt idx="3957">
                  <c:v>27.6</c:v>
                </c:pt>
                <c:pt idx="3958">
                  <c:v>27.6</c:v>
                </c:pt>
                <c:pt idx="3959">
                  <c:v>27.6</c:v>
                </c:pt>
                <c:pt idx="3960">
                  <c:v>27.7</c:v>
                </c:pt>
                <c:pt idx="3961">
                  <c:v>27.8</c:v>
                </c:pt>
                <c:pt idx="3962">
                  <c:v>27.8</c:v>
                </c:pt>
                <c:pt idx="3963">
                  <c:v>27.9</c:v>
                </c:pt>
                <c:pt idx="3964">
                  <c:v>27.8</c:v>
                </c:pt>
                <c:pt idx="3965">
                  <c:v>28.3</c:v>
                </c:pt>
                <c:pt idx="3966">
                  <c:v>28.1</c:v>
                </c:pt>
                <c:pt idx="3967">
                  <c:v>28.3</c:v>
                </c:pt>
                <c:pt idx="3968">
                  <c:v>28.3</c:v>
                </c:pt>
                <c:pt idx="3969">
                  <c:v>28.1</c:v>
                </c:pt>
                <c:pt idx="3970">
                  <c:v>28.1</c:v>
                </c:pt>
                <c:pt idx="3971">
                  <c:v>28</c:v>
                </c:pt>
                <c:pt idx="3972">
                  <c:v>27.8</c:v>
                </c:pt>
                <c:pt idx="3973">
                  <c:v>28.3</c:v>
                </c:pt>
                <c:pt idx="3974">
                  <c:v>27.9</c:v>
                </c:pt>
                <c:pt idx="3975">
                  <c:v>28.3</c:v>
                </c:pt>
                <c:pt idx="3976">
                  <c:v>28.3</c:v>
                </c:pt>
                <c:pt idx="3977">
                  <c:v>28.3</c:v>
                </c:pt>
                <c:pt idx="3978">
                  <c:v>28.4</c:v>
                </c:pt>
                <c:pt idx="3979">
                  <c:v>28.5</c:v>
                </c:pt>
                <c:pt idx="3980">
                  <c:v>28.1</c:v>
                </c:pt>
                <c:pt idx="3981">
                  <c:v>28.1</c:v>
                </c:pt>
                <c:pt idx="3982">
                  <c:v>28.2</c:v>
                </c:pt>
                <c:pt idx="3983">
                  <c:v>27.9</c:v>
                </c:pt>
                <c:pt idx="3984">
                  <c:v>27.8</c:v>
                </c:pt>
                <c:pt idx="3985">
                  <c:v>27.6</c:v>
                </c:pt>
                <c:pt idx="3986">
                  <c:v>27.8</c:v>
                </c:pt>
                <c:pt idx="3987">
                  <c:v>27.4</c:v>
                </c:pt>
                <c:pt idx="3988">
                  <c:v>27.4</c:v>
                </c:pt>
                <c:pt idx="3989">
                  <c:v>27.5</c:v>
                </c:pt>
                <c:pt idx="3990">
                  <c:v>27.5</c:v>
                </c:pt>
                <c:pt idx="3991">
                  <c:v>27.5</c:v>
                </c:pt>
                <c:pt idx="3992">
                  <c:v>27.5</c:v>
                </c:pt>
                <c:pt idx="3993">
                  <c:v>27.3</c:v>
                </c:pt>
                <c:pt idx="3994">
                  <c:v>27.2</c:v>
                </c:pt>
                <c:pt idx="3995">
                  <c:v>27.2</c:v>
                </c:pt>
                <c:pt idx="3996">
                  <c:v>27</c:v>
                </c:pt>
                <c:pt idx="3997">
                  <c:v>26.9</c:v>
                </c:pt>
                <c:pt idx="3998">
                  <c:v>26.8</c:v>
                </c:pt>
                <c:pt idx="3999">
                  <c:v>26.8</c:v>
                </c:pt>
                <c:pt idx="4000">
                  <c:v>26.8</c:v>
                </c:pt>
                <c:pt idx="4001">
                  <c:v>26.7</c:v>
                </c:pt>
                <c:pt idx="4002">
                  <c:v>26.7</c:v>
                </c:pt>
                <c:pt idx="4003">
                  <c:v>26.6</c:v>
                </c:pt>
                <c:pt idx="4004">
                  <c:v>26.4</c:v>
                </c:pt>
                <c:pt idx="4005">
                  <c:v>26.3</c:v>
                </c:pt>
                <c:pt idx="4006">
                  <c:v>26.4</c:v>
                </c:pt>
                <c:pt idx="4007">
                  <c:v>26.2</c:v>
                </c:pt>
                <c:pt idx="4008">
                  <c:v>26.1</c:v>
                </c:pt>
                <c:pt idx="4009">
                  <c:v>26.1</c:v>
                </c:pt>
                <c:pt idx="4010">
                  <c:v>26</c:v>
                </c:pt>
                <c:pt idx="4011">
                  <c:v>25.9</c:v>
                </c:pt>
                <c:pt idx="4012">
                  <c:v>25.9</c:v>
                </c:pt>
                <c:pt idx="4013">
                  <c:v>26</c:v>
                </c:pt>
                <c:pt idx="4014">
                  <c:v>26.2</c:v>
                </c:pt>
                <c:pt idx="4015">
                  <c:v>26.2</c:v>
                </c:pt>
                <c:pt idx="4016">
                  <c:v>26.2</c:v>
                </c:pt>
                <c:pt idx="4017">
                  <c:v>26.3</c:v>
                </c:pt>
                <c:pt idx="4018">
                  <c:v>26.2</c:v>
                </c:pt>
                <c:pt idx="4019">
                  <c:v>26.1</c:v>
                </c:pt>
                <c:pt idx="4020">
                  <c:v>26.1</c:v>
                </c:pt>
                <c:pt idx="4021">
                  <c:v>25.8</c:v>
                </c:pt>
                <c:pt idx="4022">
                  <c:v>25.5</c:v>
                </c:pt>
                <c:pt idx="4023">
                  <c:v>25.4</c:v>
                </c:pt>
                <c:pt idx="4024">
                  <c:v>25.2</c:v>
                </c:pt>
                <c:pt idx="4025">
                  <c:v>25.4</c:v>
                </c:pt>
                <c:pt idx="4026">
                  <c:v>25.3</c:v>
                </c:pt>
                <c:pt idx="4027">
                  <c:v>25.1</c:v>
                </c:pt>
                <c:pt idx="4028">
                  <c:v>25.2</c:v>
                </c:pt>
                <c:pt idx="4029">
                  <c:v>25.2</c:v>
                </c:pt>
                <c:pt idx="4030">
                  <c:v>25.1</c:v>
                </c:pt>
                <c:pt idx="4031">
                  <c:v>25</c:v>
                </c:pt>
                <c:pt idx="4032">
                  <c:v>24.9</c:v>
                </c:pt>
                <c:pt idx="4033">
                  <c:v>25.1</c:v>
                </c:pt>
                <c:pt idx="4034">
                  <c:v>25</c:v>
                </c:pt>
                <c:pt idx="4035">
                  <c:v>24.9</c:v>
                </c:pt>
                <c:pt idx="4036">
                  <c:v>24.9</c:v>
                </c:pt>
                <c:pt idx="4037">
                  <c:v>24.8</c:v>
                </c:pt>
                <c:pt idx="4038">
                  <c:v>24.7</c:v>
                </c:pt>
                <c:pt idx="4039">
                  <c:v>24.7</c:v>
                </c:pt>
                <c:pt idx="4040">
                  <c:v>24.7</c:v>
                </c:pt>
                <c:pt idx="4041">
                  <c:v>24.6</c:v>
                </c:pt>
                <c:pt idx="4042">
                  <c:v>24.6</c:v>
                </c:pt>
                <c:pt idx="4043">
                  <c:v>24.5</c:v>
                </c:pt>
                <c:pt idx="4044">
                  <c:v>24.3</c:v>
                </c:pt>
                <c:pt idx="4045">
                  <c:v>24.3</c:v>
                </c:pt>
                <c:pt idx="4046">
                  <c:v>24.3</c:v>
                </c:pt>
                <c:pt idx="4047">
                  <c:v>24.3</c:v>
                </c:pt>
                <c:pt idx="4048">
                  <c:v>24.5</c:v>
                </c:pt>
                <c:pt idx="4049">
                  <c:v>24.5</c:v>
                </c:pt>
                <c:pt idx="4050">
                  <c:v>24.4</c:v>
                </c:pt>
                <c:pt idx="4051">
                  <c:v>24.6</c:v>
                </c:pt>
                <c:pt idx="4052">
                  <c:v>24.4</c:v>
                </c:pt>
                <c:pt idx="4053">
                  <c:v>24.2</c:v>
                </c:pt>
                <c:pt idx="4054">
                  <c:v>24.2</c:v>
                </c:pt>
                <c:pt idx="4055">
                  <c:v>24.2</c:v>
                </c:pt>
                <c:pt idx="4056">
                  <c:v>24.4</c:v>
                </c:pt>
                <c:pt idx="4057">
                  <c:v>24.2</c:v>
                </c:pt>
                <c:pt idx="4058">
                  <c:v>24.3</c:v>
                </c:pt>
                <c:pt idx="4059">
                  <c:v>24.2</c:v>
                </c:pt>
                <c:pt idx="4060">
                  <c:v>24.4</c:v>
                </c:pt>
                <c:pt idx="4061">
                  <c:v>24.3</c:v>
                </c:pt>
                <c:pt idx="4062">
                  <c:v>24.5</c:v>
                </c:pt>
                <c:pt idx="4063">
                  <c:v>24.4</c:v>
                </c:pt>
                <c:pt idx="4064">
                  <c:v>24.3</c:v>
                </c:pt>
                <c:pt idx="4065">
                  <c:v>24.3</c:v>
                </c:pt>
                <c:pt idx="4066">
                  <c:v>24.4</c:v>
                </c:pt>
                <c:pt idx="4067">
                  <c:v>24.5</c:v>
                </c:pt>
                <c:pt idx="4068">
                  <c:v>24.6</c:v>
                </c:pt>
                <c:pt idx="4069">
                  <c:v>24.7</c:v>
                </c:pt>
                <c:pt idx="4070">
                  <c:v>24.9</c:v>
                </c:pt>
                <c:pt idx="4071">
                  <c:v>25.2</c:v>
                </c:pt>
                <c:pt idx="4072">
                  <c:v>25.5</c:v>
                </c:pt>
                <c:pt idx="4073">
                  <c:v>25.8</c:v>
                </c:pt>
                <c:pt idx="4074">
                  <c:v>26.1</c:v>
                </c:pt>
                <c:pt idx="4075">
                  <c:v>26.6</c:v>
                </c:pt>
                <c:pt idx="4076">
                  <c:v>26.8</c:v>
                </c:pt>
                <c:pt idx="4077">
                  <c:v>26.8</c:v>
                </c:pt>
                <c:pt idx="4078">
                  <c:v>27.3</c:v>
                </c:pt>
                <c:pt idx="4079">
                  <c:v>27.4</c:v>
                </c:pt>
                <c:pt idx="4080">
                  <c:v>27.5</c:v>
                </c:pt>
                <c:pt idx="4081">
                  <c:v>27.4</c:v>
                </c:pt>
                <c:pt idx="4082">
                  <c:v>27.4</c:v>
                </c:pt>
                <c:pt idx="4083">
                  <c:v>27.6</c:v>
                </c:pt>
                <c:pt idx="4084">
                  <c:v>27.6</c:v>
                </c:pt>
                <c:pt idx="4085">
                  <c:v>27.7</c:v>
                </c:pt>
                <c:pt idx="4086">
                  <c:v>28</c:v>
                </c:pt>
                <c:pt idx="4087">
                  <c:v>28.4</c:v>
                </c:pt>
                <c:pt idx="4088">
                  <c:v>27.8</c:v>
                </c:pt>
                <c:pt idx="4089">
                  <c:v>28</c:v>
                </c:pt>
                <c:pt idx="4090">
                  <c:v>28.1</c:v>
                </c:pt>
                <c:pt idx="4091">
                  <c:v>27.9</c:v>
                </c:pt>
                <c:pt idx="4092">
                  <c:v>28.5</c:v>
                </c:pt>
                <c:pt idx="4093">
                  <c:v>28.5</c:v>
                </c:pt>
                <c:pt idx="4094">
                  <c:v>28.6</c:v>
                </c:pt>
                <c:pt idx="4095">
                  <c:v>28.3</c:v>
                </c:pt>
                <c:pt idx="4096">
                  <c:v>28.1</c:v>
                </c:pt>
                <c:pt idx="4097">
                  <c:v>28.1</c:v>
                </c:pt>
                <c:pt idx="4098">
                  <c:v>28.3</c:v>
                </c:pt>
                <c:pt idx="4099">
                  <c:v>28.2</c:v>
                </c:pt>
                <c:pt idx="4100">
                  <c:v>28.2</c:v>
                </c:pt>
                <c:pt idx="4101">
                  <c:v>28.4</c:v>
                </c:pt>
                <c:pt idx="4102">
                  <c:v>28.5</c:v>
                </c:pt>
                <c:pt idx="4103">
                  <c:v>28.4</c:v>
                </c:pt>
                <c:pt idx="4104">
                  <c:v>28.4</c:v>
                </c:pt>
                <c:pt idx="4105">
                  <c:v>28.4</c:v>
                </c:pt>
                <c:pt idx="4106">
                  <c:v>28.5</c:v>
                </c:pt>
                <c:pt idx="4107">
                  <c:v>28.4</c:v>
                </c:pt>
                <c:pt idx="4108">
                  <c:v>28.5</c:v>
                </c:pt>
                <c:pt idx="4109">
                  <c:v>28.7</c:v>
                </c:pt>
                <c:pt idx="4110">
                  <c:v>28.8</c:v>
                </c:pt>
                <c:pt idx="4111">
                  <c:v>28.6</c:v>
                </c:pt>
                <c:pt idx="4112">
                  <c:v>28.8</c:v>
                </c:pt>
                <c:pt idx="4113">
                  <c:v>28.7</c:v>
                </c:pt>
                <c:pt idx="4114">
                  <c:v>28.6</c:v>
                </c:pt>
                <c:pt idx="4115">
                  <c:v>28.7</c:v>
                </c:pt>
                <c:pt idx="4116">
                  <c:v>28.6</c:v>
                </c:pt>
                <c:pt idx="4117">
                  <c:v>28.9</c:v>
                </c:pt>
                <c:pt idx="4118">
                  <c:v>28.4</c:v>
                </c:pt>
                <c:pt idx="4119">
                  <c:v>28.7</c:v>
                </c:pt>
                <c:pt idx="4120">
                  <c:v>28.7</c:v>
                </c:pt>
                <c:pt idx="4121">
                  <c:v>28.6</c:v>
                </c:pt>
                <c:pt idx="4122">
                  <c:v>28.6</c:v>
                </c:pt>
                <c:pt idx="4123">
                  <c:v>28.7</c:v>
                </c:pt>
                <c:pt idx="4124">
                  <c:v>28.5</c:v>
                </c:pt>
                <c:pt idx="4125">
                  <c:v>28.2</c:v>
                </c:pt>
                <c:pt idx="4126">
                  <c:v>28.4</c:v>
                </c:pt>
                <c:pt idx="4127">
                  <c:v>28.3</c:v>
                </c:pt>
                <c:pt idx="4128">
                  <c:v>28.3</c:v>
                </c:pt>
                <c:pt idx="4129">
                  <c:v>28.3</c:v>
                </c:pt>
                <c:pt idx="4130">
                  <c:v>28.1</c:v>
                </c:pt>
                <c:pt idx="4131">
                  <c:v>28.2</c:v>
                </c:pt>
                <c:pt idx="4132">
                  <c:v>28.3</c:v>
                </c:pt>
                <c:pt idx="4133">
                  <c:v>27.9</c:v>
                </c:pt>
                <c:pt idx="4134">
                  <c:v>27.7</c:v>
                </c:pt>
                <c:pt idx="4135">
                  <c:v>27.6</c:v>
                </c:pt>
                <c:pt idx="4136">
                  <c:v>27.6</c:v>
                </c:pt>
                <c:pt idx="4137">
                  <c:v>27.6</c:v>
                </c:pt>
                <c:pt idx="4138">
                  <c:v>27.5</c:v>
                </c:pt>
                <c:pt idx="4139">
                  <c:v>27.2</c:v>
                </c:pt>
                <c:pt idx="4140">
                  <c:v>27.2</c:v>
                </c:pt>
                <c:pt idx="4141">
                  <c:v>27.1</c:v>
                </c:pt>
                <c:pt idx="4142">
                  <c:v>27</c:v>
                </c:pt>
                <c:pt idx="4143">
                  <c:v>26.9</c:v>
                </c:pt>
                <c:pt idx="4144">
                  <c:v>26.8</c:v>
                </c:pt>
                <c:pt idx="4145">
                  <c:v>26.8</c:v>
                </c:pt>
                <c:pt idx="4146">
                  <c:v>26.7</c:v>
                </c:pt>
                <c:pt idx="4147">
                  <c:v>26.7</c:v>
                </c:pt>
                <c:pt idx="4148">
                  <c:v>26.5</c:v>
                </c:pt>
                <c:pt idx="4149">
                  <c:v>26.6</c:v>
                </c:pt>
                <c:pt idx="4150">
                  <c:v>26.8</c:v>
                </c:pt>
                <c:pt idx="4151">
                  <c:v>26.8</c:v>
                </c:pt>
                <c:pt idx="4152">
                  <c:v>26.4</c:v>
                </c:pt>
                <c:pt idx="4153">
                  <c:v>26.4</c:v>
                </c:pt>
                <c:pt idx="4154">
                  <c:v>26.3</c:v>
                </c:pt>
                <c:pt idx="4155">
                  <c:v>26.7</c:v>
                </c:pt>
                <c:pt idx="4156">
                  <c:v>26.7</c:v>
                </c:pt>
                <c:pt idx="4157">
                  <c:v>26.4</c:v>
                </c:pt>
                <c:pt idx="4158">
                  <c:v>26.6</c:v>
                </c:pt>
                <c:pt idx="4159">
                  <c:v>26.8</c:v>
                </c:pt>
                <c:pt idx="4160">
                  <c:v>26.6</c:v>
                </c:pt>
                <c:pt idx="4161">
                  <c:v>26.6</c:v>
                </c:pt>
                <c:pt idx="4162">
                  <c:v>26.7</c:v>
                </c:pt>
                <c:pt idx="4163">
                  <c:v>26.9</c:v>
                </c:pt>
                <c:pt idx="4164">
                  <c:v>27.5</c:v>
                </c:pt>
                <c:pt idx="4165">
                  <c:v>27.9</c:v>
                </c:pt>
                <c:pt idx="4166">
                  <c:v>28.1</c:v>
                </c:pt>
                <c:pt idx="4167">
                  <c:v>27.5</c:v>
                </c:pt>
                <c:pt idx="4168">
                  <c:v>27</c:v>
                </c:pt>
                <c:pt idx="4169">
                  <c:v>26.2</c:v>
                </c:pt>
                <c:pt idx="4170">
                  <c:v>25.9</c:v>
                </c:pt>
                <c:pt idx="4171">
                  <c:v>25.8</c:v>
                </c:pt>
                <c:pt idx="4172">
                  <c:v>25.6</c:v>
                </c:pt>
                <c:pt idx="4173">
                  <c:v>25.4</c:v>
                </c:pt>
                <c:pt idx="4174">
                  <c:v>25.6</c:v>
                </c:pt>
                <c:pt idx="4175">
                  <c:v>25.8</c:v>
                </c:pt>
                <c:pt idx="4176">
                  <c:v>26</c:v>
                </c:pt>
                <c:pt idx="4177">
                  <c:v>26.3</c:v>
                </c:pt>
                <c:pt idx="4178">
                  <c:v>26.1</c:v>
                </c:pt>
                <c:pt idx="4179">
                  <c:v>26.3</c:v>
                </c:pt>
                <c:pt idx="4180">
                  <c:v>26.1</c:v>
                </c:pt>
                <c:pt idx="4181">
                  <c:v>26.5</c:v>
                </c:pt>
                <c:pt idx="4182">
                  <c:v>26.3</c:v>
                </c:pt>
                <c:pt idx="4183">
                  <c:v>26.6</c:v>
                </c:pt>
                <c:pt idx="4184">
                  <c:v>26.9</c:v>
                </c:pt>
                <c:pt idx="4185">
                  <c:v>26.4</c:v>
                </c:pt>
                <c:pt idx="4186">
                  <c:v>26.5</c:v>
                </c:pt>
                <c:pt idx="4187">
                  <c:v>26</c:v>
                </c:pt>
                <c:pt idx="4188">
                  <c:v>26.5</c:v>
                </c:pt>
                <c:pt idx="4189">
                  <c:v>26.4</c:v>
                </c:pt>
                <c:pt idx="4190">
                  <c:v>26.3</c:v>
                </c:pt>
                <c:pt idx="4191">
                  <c:v>25.6</c:v>
                </c:pt>
                <c:pt idx="4192">
                  <c:v>25.3</c:v>
                </c:pt>
                <c:pt idx="4193">
                  <c:v>24.2</c:v>
                </c:pt>
                <c:pt idx="4194">
                  <c:v>24.3</c:v>
                </c:pt>
                <c:pt idx="4195">
                  <c:v>24.6</c:v>
                </c:pt>
                <c:pt idx="4196">
                  <c:v>24.5</c:v>
                </c:pt>
                <c:pt idx="4197">
                  <c:v>25.3</c:v>
                </c:pt>
                <c:pt idx="4198">
                  <c:v>25.8</c:v>
                </c:pt>
                <c:pt idx="4199">
                  <c:v>25.9</c:v>
                </c:pt>
                <c:pt idx="4200">
                  <c:v>26.2</c:v>
                </c:pt>
                <c:pt idx="4201">
                  <c:v>26.8</c:v>
                </c:pt>
                <c:pt idx="4202">
                  <c:v>26.6</c:v>
                </c:pt>
                <c:pt idx="4203">
                  <c:v>26.8</c:v>
                </c:pt>
                <c:pt idx="4204">
                  <c:v>27.4</c:v>
                </c:pt>
                <c:pt idx="4205">
                  <c:v>27.3</c:v>
                </c:pt>
                <c:pt idx="4206">
                  <c:v>27.2</c:v>
                </c:pt>
                <c:pt idx="4207">
                  <c:v>27.1</c:v>
                </c:pt>
                <c:pt idx="4208">
                  <c:v>27.2</c:v>
                </c:pt>
                <c:pt idx="4209">
                  <c:v>27</c:v>
                </c:pt>
                <c:pt idx="4210">
                  <c:v>27</c:v>
                </c:pt>
                <c:pt idx="4211">
                  <c:v>27.1</c:v>
                </c:pt>
                <c:pt idx="4212">
                  <c:v>26.9</c:v>
                </c:pt>
                <c:pt idx="4213">
                  <c:v>26.6</c:v>
                </c:pt>
                <c:pt idx="4214">
                  <c:v>26.7</c:v>
                </c:pt>
                <c:pt idx="4215">
                  <c:v>27</c:v>
                </c:pt>
                <c:pt idx="4216">
                  <c:v>26.9</c:v>
                </c:pt>
                <c:pt idx="4217">
                  <c:v>27.2</c:v>
                </c:pt>
                <c:pt idx="4218">
                  <c:v>27.1</c:v>
                </c:pt>
                <c:pt idx="4219">
                  <c:v>27</c:v>
                </c:pt>
                <c:pt idx="4220">
                  <c:v>27.2</c:v>
                </c:pt>
                <c:pt idx="4221">
                  <c:v>27.2</c:v>
                </c:pt>
                <c:pt idx="4222">
                  <c:v>27.5</c:v>
                </c:pt>
                <c:pt idx="4223">
                  <c:v>27.7</c:v>
                </c:pt>
                <c:pt idx="4224">
                  <c:v>27.9</c:v>
                </c:pt>
                <c:pt idx="4225">
                  <c:v>28.3</c:v>
                </c:pt>
                <c:pt idx="4226">
                  <c:v>27.9</c:v>
                </c:pt>
                <c:pt idx="4227">
                  <c:v>27.8</c:v>
                </c:pt>
                <c:pt idx="4228">
                  <c:v>28</c:v>
                </c:pt>
                <c:pt idx="4229">
                  <c:v>28.3</c:v>
                </c:pt>
                <c:pt idx="4230">
                  <c:v>29.1</c:v>
                </c:pt>
                <c:pt idx="4231">
                  <c:v>29.4</c:v>
                </c:pt>
                <c:pt idx="4232">
                  <c:v>29.4</c:v>
                </c:pt>
                <c:pt idx="4233">
                  <c:v>28.7</c:v>
                </c:pt>
                <c:pt idx="4234">
                  <c:v>29.3</c:v>
                </c:pt>
                <c:pt idx="4235">
                  <c:v>29.5</c:v>
                </c:pt>
                <c:pt idx="4236">
                  <c:v>30.5</c:v>
                </c:pt>
                <c:pt idx="4237">
                  <c:v>30.7</c:v>
                </c:pt>
                <c:pt idx="4238">
                  <c:v>31.1</c:v>
                </c:pt>
                <c:pt idx="4239">
                  <c:v>31.2</c:v>
                </c:pt>
                <c:pt idx="4240">
                  <c:v>31.3</c:v>
                </c:pt>
                <c:pt idx="4241">
                  <c:v>31.7</c:v>
                </c:pt>
                <c:pt idx="4242">
                  <c:v>31.3</c:v>
                </c:pt>
                <c:pt idx="4243">
                  <c:v>31.8</c:v>
                </c:pt>
                <c:pt idx="4244">
                  <c:v>32.5</c:v>
                </c:pt>
                <c:pt idx="4245">
                  <c:v>32.6</c:v>
                </c:pt>
                <c:pt idx="4246">
                  <c:v>32.5</c:v>
                </c:pt>
                <c:pt idx="4247">
                  <c:v>32.1</c:v>
                </c:pt>
                <c:pt idx="4248">
                  <c:v>32.5</c:v>
                </c:pt>
                <c:pt idx="4249">
                  <c:v>32.3</c:v>
                </c:pt>
                <c:pt idx="4250">
                  <c:v>33.1</c:v>
                </c:pt>
                <c:pt idx="4251">
                  <c:v>32.8</c:v>
                </c:pt>
                <c:pt idx="4252">
                  <c:v>33</c:v>
                </c:pt>
                <c:pt idx="4253">
                  <c:v>32.5</c:v>
                </c:pt>
                <c:pt idx="4254">
                  <c:v>32.6</c:v>
                </c:pt>
                <c:pt idx="4255">
                  <c:v>32.6</c:v>
                </c:pt>
                <c:pt idx="4256">
                  <c:v>32.5</c:v>
                </c:pt>
                <c:pt idx="4257">
                  <c:v>32.9</c:v>
                </c:pt>
                <c:pt idx="4258">
                  <c:v>32.5</c:v>
                </c:pt>
                <c:pt idx="4259">
                  <c:v>32.4</c:v>
                </c:pt>
                <c:pt idx="4260">
                  <c:v>32.1</c:v>
                </c:pt>
                <c:pt idx="4261">
                  <c:v>32.2</c:v>
                </c:pt>
                <c:pt idx="4262">
                  <c:v>32.4</c:v>
                </c:pt>
                <c:pt idx="4263">
                  <c:v>32.3</c:v>
                </c:pt>
                <c:pt idx="4264">
                  <c:v>32.5</c:v>
                </c:pt>
                <c:pt idx="4265">
                  <c:v>32.7</c:v>
                </c:pt>
                <c:pt idx="4266">
                  <c:v>33.5</c:v>
                </c:pt>
                <c:pt idx="4267">
                  <c:v>33.3</c:v>
                </c:pt>
                <c:pt idx="4268">
                  <c:v>33</c:v>
                </c:pt>
                <c:pt idx="4269">
                  <c:v>33.2</c:v>
                </c:pt>
                <c:pt idx="4270">
                  <c:v>33</c:v>
                </c:pt>
                <c:pt idx="4271">
                  <c:v>32.9</c:v>
                </c:pt>
                <c:pt idx="4272">
                  <c:v>32.6</c:v>
                </c:pt>
                <c:pt idx="4273">
                  <c:v>32</c:v>
                </c:pt>
                <c:pt idx="4274">
                  <c:v>31.9</c:v>
                </c:pt>
                <c:pt idx="4275">
                  <c:v>31.8</c:v>
                </c:pt>
                <c:pt idx="4276">
                  <c:v>31.6</c:v>
                </c:pt>
                <c:pt idx="4277">
                  <c:v>32.3</c:v>
                </c:pt>
                <c:pt idx="4278">
                  <c:v>32.2</c:v>
                </c:pt>
                <c:pt idx="4279">
                  <c:v>32</c:v>
                </c:pt>
                <c:pt idx="4280">
                  <c:v>32.3</c:v>
                </c:pt>
                <c:pt idx="4281">
                  <c:v>31.9</c:v>
                </c:pt>
                <c:pt idx="4282">
                  <c:v>31.6</c:v>
                </c:pt>
                <c:pt idx="4283">
                  <c:v>31.1</c:v>
                </c:pt>
                <c:pt idx="4284">
                  <c:v>30.8</c:v>
                </c:pt>
                <c:pt idx="4285">
                  <c:v>30.2</c:v>
                </c:pt>
                <c:pt idx="4286">
                  <c:v>30.1</c:v>
                </c:pt>
                <c:pt idx="4287">
                  <c:v>30.2</c:v>
                </c:pt>
                <c:pt idx="4288">
                  <c:v>30.1</c:v>
                </c:pt>
                <c:pt idx="4289">
                  <c:v>30</c:v>
                </c:pt>
                <c:pt idx="4290">
                  <c:v>29.8</c:v>
                </c:pt>
                <c:pt idx="4291">
                  <c:v>29.6</c:v>
                </c:pt>
                <c:pt idx="4292">
                  <c:v>29.3</c:v>
                </c:pt>
                <c:pt idx="4293">
                  <c:v>29.1</c:v>
                </c:pt>
                <c:pt idx="4294">
                  <c:v>29</c:v>
                </c:pt>
                <c:pt idx="4295">
                  <c:v>28.9</c:v>
                </c:pt>
                <c:pt idx="4296">
                  <c:v>28.7</c:v>
                </c:pt>
                <c:pt idx="4297">
                  <c:v>28.5</c:v>
                </c:pt>
                <c:pt idx="4298">
                  <c:v>28.4</c:v>
                </c:pt>
                <c:pt idx="4299">
                  <c:v>28.5</c:v>
                </c:pt>
                <c:pt idx="4300">
                  <c:v>28.3</c:v>
                </c:pt>
                <c:pt idx="4301">
                  <c:v>28.2</c:v>
                </c:pt>
                <c:pt idx="4302">
                  <c:v>28.3</c:v>
                </c:pt>
                <c:pt idx="4303">
                  <c:v>28.1</c:v>
                </c:pt>
                <c:pt idx="4304">
                  <c:v>28.1</c:v>
                </c:pt>
                <c:pt idx="4305">
                  <c:v>28</c:v>
                </c:pt>
                <c:pt idx="4306">
                  <c:v>28</c:v>
                </c:pt>
                <c:pt idx="4307">
                  <c:v>28.1</c:v>
                </c:pt>
                <c:pt idx="4308">
                  <c:v>28.1</c:v>
                </c:pt>
                <c:pt idx="4309">
                  <c:v>28.1</c:v>
                </c:pt>
                <c:pt idx="4310">
                  <c:v>27.9</c:v>
                </c:pt>
                <c:pt idx="4311">
                  <c:v>27.8</c:v>
                </c:pt>
                <c:pt idx="4312">
                  <c:v>27.8</c:v>
                </c:pt>
                <c:pt idx="4313">
                  <c:v>27.8</c:v>
                </c:pt>
                <c:pt idx="4314">
                  <c:v>27.7</c:v>
                </c:pt>
                <c:pt idx="4315">
                  <c:v>27.7</c:v>
                </c:pt>
                <c:pt idx="4316">
                  <c:v>27.5</c:v>
                </c:pt>
                <c:pt idx="4317">
                  <c:v>27.6</c:v>
                </c:pt>
                <c:pt idx="4318">
                  <c:v>27.7</c:v>
                </c:pt>
                <c:pt idx="4319">
                  <c:v>27.3</c:v>
                </c:pt>
                <c:pt idx="4320">
                  <c:v>27.4</c:v>
                </c:pt>
                <c:pt idx="4321">
                  <c:v>27.1</c:v>
                </c:pt>
                <c:pt idx="4322">
                  <c:v>27.3</c:v>
                </c:pt>
                <c:pt idx="4323">
                  <c:v>27.2</c:v>
                </c:pt>
                <c:pt idx="4324">
                  <c:v>27.3</c:v>
                </c:pt>
                <c:pt idx="4325">
                  <c:v>27.4</c:v>
                </c:pt>
                <c:pt idx="4326">
                  <c:v>27.3</c:v>
                </c:pt>
                <c:pt idx="4327">
                  <c:v>27.3</c:v>
                </c:pt>
                <c:pt idx="4328">
                  <c:v>27.4</c:v>
                </c:pt>
                <c:pt idx="4329">
                  <c:v>27.2</c:v>
                </c:pt>
                <c:pt idx="4330">
                  <c:v>27.4</c:v>
                </c:pt>
                <c:pt idx="4331">
                  <c:v>27.4</c:v>
                </c:pt>
                <c:pt idx="4332">
                  <c:v>27.4</c:v>
                </c:pt>
                <c:pt idx="4333">
                  <c:v>27.4</c:v>
                </c:pt>
                <c:pt idx="4334">
                  <c:v>27.5</c:v>
                </c:pt>
                <c:pt idx="4335">
                  <c:v>27.3</c:v>
                </c:pt>
                <c:pt idx="4336">
                  <c:v>27</c:v>
                </c:pt>
                <c:pt idx="4337">
                  <c:v>26.8</c:v>
                </c:pt>
                <c:pt idx="4338">
                  <c:v>26.8</c:v>
                </c:pt>
                <c:pt idx="4339">
                  <c:v>26.9</c:v>
                </c:pt>
                <c:pt idx="4340">
                  <c:v>27</c:v>
                </c:pt>
                <c:pt idx="4341">
                  <c:v>26.8</c:v>
                </c:pt>
                <c:pt idx="4342">
                  <c:v>26.7</c:v>
                </c:pt>
                <c:pt idx="4343">
                  <c:v>27.1</c:v>
                </c:pt>
                <c:pt idx="4344">
                  <c:v>26.9</c:v>
                </c:pt>
                <c:pt idx="4345">
                  <c:v>26.6</c:v>
                </c:pt>
                <c:pt idx="4346">
                  <c:v>26.5</c:v>
                </c:pt>
                <c:pt idx="4347">
                  <c:v>26.5</c:v>
                </c:pt>
                <c:pt idx="4348">
                  <c:v>26.5</c:v>
                </c:pt>
                <c:pt idx="4349">
                  <c:v>26.4</c:v>
                </c:pt>
                <c:pt idx="4350">
                  <c:v>26.4</c:v>
                </c:pt>
                <c:pt idx="4351">
                  <c:v>26.6</c:v>
                </c:pt>
                <c:pt idx="4352">
                  <c:v>26.7</c:v>
                </c:pt>
                <c:pt idx="4353">
                  <c:v>26.8</c:v>
                </c:pt>
                <c:pt idx="4354">
                  <c:v>26.8</c:v>
                </c:pt>
                <c:pt idx="4355">
                  <c:v>26.6</c:v>
                </c:pt>
                <c:pt idx="4356">
                  <c:v>26.7</c:v>
                </c:pt>
                <c:pt idx="4357">
                  <c:v>27.1</c:v>
                </c:pt>
                <c:pt idx="4358">
                  <c:v>27.6</c:v>
                </c:pt>
                <c:pt idx="4359">
                  <c:v>26.8</c:v>
                </c:pt>
                <c:pt idx="4360">
                  <c:v>27.2</c:v>
                </c:pt>
                <c:pt idx="4361">
                  <c:v>27.7</c:v>
                </c:pt>
                <c:pt idx="4362">
                  <c:v>26.9</c:v>
                </c:pt>
                <c:pt idx="4363">
                  <c:v>26.7</c:v>
                </c:pt>
                <c:pt idx="4364">
                  <c:v>26.7</c:v>
                </c:pt>
                <c:pt idx="4365">
                  <c:v>26.8</c:v>
                </c:pt>
                <c:pt idx="4366">
                  <c:v>26.8</c:v>
                </c:pt>
                <c:pt idx="4367">
                  <c:v>26.8</c:v>
                </c:pt>
                <c:pt idx="4368">
                  <c:v>26.7</c:v>
                </c:pt>
                <c:pt idx="4369">
                  <c:v>26.7</c:v>
                </c:pt>
                <c:pt idx="4370">
                  <c:v>27.7</c:v>
                </c:pt>
                <c:pt idx="4371">
                  <c:v>27</c:v>
                </c:pt>
                <c:pt idx="4372">
                  <c:v>26.8</c:v>
                </c:pt>
                <c:pt idx="4373">
                  <c:v>26.9</c:v>
                </c:pt>
                <c:pt idx="4374">
                  <c:v>27.2</c:v>
                </c:pt>
                <c:pt idx="4375">
                  <c:v>26.9</c:v>
                </c:pt>
                <c:pt idx="4376">
                  <c:v>27</c:v>
                </c:pt>
                <c:pt idx="4377">
                  <c:v>27.1</c:v>
                </c:pt>
                <c:pt idx="4378">
                  <c:v>27.4</c:v>
                </c:pt>
                <c:pt idx="4379">
                  <c:v>27.7</c:v>
                </c:pt>
                <c:pt idx="4380">
                  <c:v>27.6</c:v>
                </c:pt>
                <c:pt idx="4381">
                  <c:v>27.7</c:v>
                </c:pt>
                <c:pt idx="4382">
                  <c:v>27.5</c:v>
                </c:pt>
                <c:pt idx="4383">
                  <c:v>27.1</c:v>
                </c:pt>
                <c:pt idx="4384">
                  <c:v>26.9</c:v>
                </c:pt>
                <c:pt idx="4385">
                  <c:v>26.6</c:v>
                </c:pt>
                <c:pt idx="4386">
                  <c:v>26.7</c:v>
                </c:pt>
                <c:pt idx="4387">
                  <c:v>27</c:v>
                </c:pt>
                <c:pt idx="4388">
                  <c:v>26.3</c:v>
                </c:pt>
                <c:pt idx="4389">
                  <c:v>26.5</c:v>
                </c:pt>
                <c:pt idx="4390">
                  <c:v>26.6</c:v>
                </c:pt>
                <c:pt idx="4391">
                  <c:v>26.5</c:v>
                </c:pt>
                <c:pt idx="4392">
                  <c:v>26.9</c:v>
                </c:pt>
                <c:pt idx="4393">
                  <c:v>27</c:v>
                </c:pt>
                <c:pt idx="4394">
                  <c:v>27.2</c:v>
                </c:pt>
                <c:pt idx="4395">
                  <c:v>27.1</c:v>
                </c:pt>
                <c:pt idx="4396">
                  <c:v>27.1</c:v>
                </c:pt>
                <c:pt idx="4397">
                  <c:v>27.7</c:v>
                </c:pt>
                <c:pt idx="4398">
                  <c:v>27.7</c:v>
                </c:pt>
                <c:pt idx="4399">
                  <c:v>27.6</c:v>
                </c:pt>
                <c:pt idx="4400">
                  <c:v>27.6</c:v>
                </c:pt>
                <c:pt idx="4401">
                  <c:v>27.5</c:v>
                </c:pt>
                <c:pt idx="4402">
                  <c:v>27.7</c:v>
                </c:pt>
                <c:pt idx="4403">
                  <c:v>27.7</c:v>
                </c:pt>
                <c:pt idx="4404">
                  <c:v>27.6</c:v>
                </c:pt>
                <c:pt idx="4405">
                  <c:v>27.6</c:v>
                </c:pt>
                <c:pt idx="4406">
                  <c:v>27.7</c:v>
                </c:pt>
                <c:pt idx="4407">
                  <c:v>27.8</c:v>
                </c:pt>
                <c:pt idx="4408">
                  <c:v>26.6</c:v>
                </c:pt>
                <c:pt idx="4409">
                  <c:v>25.4</c:v>
                </c:pt>
                <c:pt idx="4410">
                  <c:v>25.4</c:v>
                </c:pt>
                <c:pt idx="4411">
                  <c:v>25.7</c:v>
                </c:pt>
                <c:pt idx="4412">
                  <c:v>26.1</c:v>
                </c:pt>
                <c:pt idx="4413">
                  <c:v>25.9</c:v>
                </c:pt>
                <c:pt idx="4414">
                  <c:v>26</c:v>
                </c:pt>
                <c:pt idx="4415">
                  <c:v>26</c:v>
                </c:pt>
                <c:pt idx="4416">
                  <c:v>25.9</c:v>
                </c:pt>
                <c:pt idx="4417">
                  <c:v>26</c:v>
                </c:pt>
                <c:pt idx="4418">
                  <c:v>25.8</c:v>
                </c:pt>
                <c:pt idx="4419">
                  <c:v>25.6</c:v>
                </c:pt>
                <c:pt idx="4420">
                  <c:v>25.6</c:v>
                </c:pt>
                <c:pt idx="4421">
                  <c:v>25.8</c:v>
                </c:pt>
                <c:pt idx="4422">
                  <c:v>26</c:v>
                </c:pt>
                <c:pt idx="4423">
                  <c:v>26.1</c:v>
                </c:pt>
                <c:pt idx="4424">
                  <c:v>26</c:v>
                </c:pt>
                <c:pt idx="4425">
                  <c:v>26</c:v>
                </c:pt>
                <c:pt idx="4426">
                  <c:v>25.8</c:v>
                </c:pt>
                <c:pt idx="4427">
                  <c:v>25.8</c:v>
                </c:pt>
                <c:pt idx="4428">
                  <c:v>25.8</c:v>
                </c:pt>
                <c:pt idx="4429">
                  <c:v>26</c:v>
                </c:pt>
                <c:pt idx="4430">
                  <c:v>25.9</c:v>
                </c:pt>
                <c:pt idx="4431">
                  <c:v>25.9</c:v>
                </c:pt>
                <c:pt idx="4432">
                  <c:v>25.7</c:v>
                </c:pt>
                <c:pt idx="4433">
                  <c:v>26</c:v>
                </c:pt>
                <c:pt idx="4434">
                  <c:v>25.5</c:v>
                </c:pt>
                <c:pt idx="4435">
                  <c:v>25.1</c:v>
                </c:pt>
                <c:pt idx="4436">
                  <c:v>25.1</c:v>
                </c:pt>
                <c:pt idx="4437">
                  <c:v>25</c:v>
                </c:pt>
                <c:pt idx="4438">
                  <c:v>24.9</c:v>
                </c:pt>
                <c:pt idx="4439">
                  <c:v>24.9</c:v>
                </c:pt>
                <c:pt idx="4440">
                  <c:v>25</c:v>
                </c:pt>
                <c:pt idx="4441">
                  <c:v>26.2</c:v>
                </c:pt>
                <c:pt idx="4442">
                  <c:v>26.2</c:v>
                </c:pt>
                <c:pt idx="4443">
                  <c:v>25.4</c:v>
                </c:pt>
                <c:pt idx="4444">
                  <c:v>25.3</c:v>
                </c:pt>
                <c:pt idx="4445">
                  <c:v>25.9</c:v>
                </c:pt>
                <c:pt idx="4446">
                  <c:v>26.3</c:v>
                </c:pt>
                <c:pt idx="4447">
                  <c:v>26.3</c:v>
                </c:pt>
                <c:pt idx="4448">
                  <c:v>25.2</c:v>
                </c:pt>
                <c:pt idx="4449">
                  <c:v>24.8</c:v>
                </c:pt>
                <c:pt idx="4450">
                  <c:v>24.6</c:v>
                </c:pt>
                <c:pt idx="4451">
                  <c:v>24.4</c:v>
                </c:pt>
                <c:pt idx="4452">
                  <c:v>24.1</c:v>
                </c:pt>
                <c:pt idx="4453">
                  <c:v>24.1</c:v>
                </c:pt>
                <c:pt idx="4454">
                  <c:v>23.9</c:v>
                </c:pt>
                <c:pt idx="4455">
                  <c:v>24</c:v>
                </c:pt>
                <c:pt idx="4456">
                  <c:v>24.1</c:v>
                </c:pt>
                <c:pt idx="4457">
                  <c:v>24.2</c:v>
                </c:pt>
                <c:pt idx="4458">
                  <c:v>24.1</c:v>
                </c:pt>
                <c:pt idx="4459">
                  <c:v>24</c:v>
                </c:pt>
                <c:pt idx="4460">
                  <c:v>24</c:v>
                </c:pt>
                <c:pt idx="4461">
                  <c:v>23.9</c:v>
                </c:pt>
                <c:pt idx="4462">
                  <c:v>23.9</c:v>
                </c:pt>
                <c:pt idx="4463">
                  <c:v>23.8</c:v>
                </c:pt>
                <c:pt idx="4464">
                  <c:v>23.7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56512572"/>
        <c:axId val="378685"/>
      </c:lineChart>
      <c:catAx>
        <c:axId val="5651257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78685"/>
        <c:crosses val="autoZero"/>
        <c:auto val="1"/>
        <c:lblAlgn val="ctr"/>
        <c:lblOffset val="100"/>
        <c:noMultiLvlLbl val="0"/>
      </c:catAx>
      <c:valAx>
        <c:axId val="378685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6512572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26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9月気温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1"/>
                <c:pt idx="0">
                  <c:v/>
                </c:pt>
                <c:pt idx="1">
                  <c:v>9月1日0:10:00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1"/>
                <c:pt idx="1">
                  <c:v>23.6</c:v>
                </c:pt>
                <c:pt idx="2">
                  <c:v>23.5</c:v>
                </c:pt>
                <c:pt idx="3">
                  <c:v>23.4</c:v>
                </c:pt>
                <c:pt idx="4">
                  <c:v>23.3</c:v>
                </c:pt>
                <c:pt idx="5">
                  <c:v>23.3</c:v>
                </c:pt>
                <c:pt idx="6">
                  <c:v>23.4</c:v>
                </c:pt>
                <c:pt idx="7">
                  <c:v>23.1</c:v>
                </c:pt>
                <c:pt idx="8">
                  <c:v>23.2</c:v>
                </c:pt>
                <c:pt idx="9">
                  <c:v>23.2</c:v>
                </c:pt>
                <c:pt idx="10">
                  <c:v>23.1</c:v>
                </c:pt>
                <c:pt idx="11">
                  <c:v>23.2</c:v>
                </c:pt>
                <c:pt idx="12">
                  <c:v>23.1</c:v>
                </c:pt>
                <c:pt idx="13">
                  <c:v>23.1</c:v>
                </c:pt>
                <c:pt idx="14">
                  <c:v>23.1</c:v>
                </c:pt>
                <c:pt idx="15">
                  <c:v>23.2</c:v>
                </c:pt>
                <c:pt idx="16">
                  <c:v>23.1</c:v>
                </c:pt>
                <c:pt idx="17">
                  <c:v>23.1</c:v>
                </c:pt>
                <c:pt idx="18">
                  <c:v>23</c:v>
                </c:pt>
                <c:pt idx="19">
                  <c:v>23</c:v>
                </c:pt>
                <c:pt idx="20">
                  <c:v>22.9</c:v>
                </c:pt>
                <c:pt idx="21">
                  <c:v>22.9</c:v>
                </c:pt>
                <c:pt idx="22">
                  <c:v>22.8</c:v>
                </c:pt>
                <c:pt idx="23">
                  <c:v>22.7</c:v>
                </c:pt>
                <c:pt idx="24">
                  <c:v>22.6</c:v>
                </c:pt>
                <c:pt idx="25">
                  <c:v>22.7</c:v>
                </c:pt>
                <c:pt idx="26">
                  <c:v>22.6</c:v>
                </c:pt>
                <c:pt idx="27">
                  <c:v>22.6</c:v>
                </c:pt>
                <c:pt idx="28">
                  <c:v>22.6</c:v>
                </c:pt>
                <c:pt idx="29">
                  <c:v>22.4</c:v>
                </c:pt>
                <c:pt idx="30">
                  <c:v>22.5</c:v>
                </c:pt>
                <c:pt idx="31">
                  <c:v>22.5</c:v>
                </c:pt>
                <c:pt idx="32">
                  <c:v>22.7</c:v>
                </c:pt>
                <c:pt idx="33">
                  <c:v>22.9</c:v>
                </c:pt>
                <c:pt idx="34">
                  <c:v>23.1</c:v>
                </c:pt>
                <c:pt idx="35">
                  <c:v>23.2</c:v>
                </c:pt>
                <c:pt idx="36">
                  <c:v>23.2</c:v>
                </c:pt>
                <c:pt idx="37">
                  <c:v>23.4</c:v>
                </c:pt>
                <c:pt idx="38">
                  <c:v>23.5</c:v>
                </c:pt>
                <c:pt idx="39">
                  <c:v>24</c:v>
                </c:pt>
                <c:pt idx="40">
                  <c:v>24.4</c:v>
                </c:pt>
                <c:pt idx="41">
                  <c:v>24.4</c:v>
                </c:pt>
                <c:pt idx="42">
                  <c:v>24.8</c:v>
                </c:pt>
                <c:pt idx="43">
                  <c:v>24.8</c:v>
                </c:pt>
                <c:pt idx="44">
                  <c:v>25.1</c:v>
                </c:pt>
                <c:pt idx="45">
                  <c:v>25.8</c:v>
                </c:pt>
                <c:pt idx="46">
                  <c:v>25.2</c:v>
                </c:pt>
                <c:pt idx="47">
                  <c:v>25.6</c:v>
                </c:pt>
                <c:pt idx="48">
                  <c:v>25.7</c:v>
                </c:pt>
                <c:pt idx="49">
                  <c:v>26.1</c:v>
                </c:pt>
                <c:pt idx="50">
                  <c:v>26</c:v>
                </c:pt>
                <c:pt idx="51">
                  <c:v>26.2</c:v>
                </c:pt>
                <c:pt idx="52">
                  <c:v>26.5</c:v>
                </c:pt>
                <c:pt idx="53">
                  <c:v>26.9</c:v>
                </c:pt>
                <c:pt idx="54">
                  <c:v>26.6</c:v>
                </c:pt>
                <c:pt idx="55">
                  <c:v>26.8</c:v>
                </c:pt>
                <c:pt idx="56">
                  <c:v>26.7</c:v>
                </c:pt>
                <c:pt idx="57">
                  <c:v>27.4</c:v>
                </c:pt>
                <c:pt idx="58">
                  <c:v>27</c:v>
                </c:pt>
                <c:pt idx="59">
                  <c:v>27.5</c:v>
                </c:pt>
                <c:pt idx="60">
                  <c:v>28</c:v>
                </c:pt>
                <c:pt idx="61">
                  <c:v>28</c:v>
                </c:pt>
                <c:pt idx="62">
                  <c:v>27.6</c:v>
                </c:pt>
                <c:pt idx="63">
                  <c:v>27.9</c:v>
                </c:pt>
                <c:pt idx="64">
                  <c:v>27.9</c:v>
                </c:pt>
                <c:pt idx="65">
                  <c:v>28.2</c:v>
                </c:pt>
                <c:pt idx="66">
                  <c:v>28.2</c:v>
                </c:pt>
                <c:pt idx="67">
                  <c:v>27.9</c:v>
                </c:pt>
                <c:pt idx="68">
                  <c:v>28.1</c:v>
                </c:pt>
                <c:pt idx="69">
                  <c:v>27.7</c:v>
                </c:pt>
                <c:pt idx="70">
                  <c:v>28.2</c:v>
                </c:pt>
                <c:pt idx="71">
                  <c:v>28.5</c:v>
                </c:pt>
                <c:pt idx="72">
                  <c:v>28</c:v>
                </c:pt>
                <c:pt idx="73">
                  <c:v>28.2</c:v>
                </c:pt>
                <c:pt idx="74">
                  <c:v>28.2</c:v>
                </c:pt>
                <c:pt idx="75">
                  <c:v>28.2</c:v>
                </c:pt>
                <c:pt idx="76">
                  <c:v>28.9</c:v>
                </c:pt>
                <c:pt idx="77">
                  <c:v>29.9</c:v>
                </c:pt>
                <c:pt idx="78">
                  <c:v>28.5</c:v>
                </c:pt>
                <c:pt idx="79">
                  <c:v>29</c:v>
                </c:pt>
                <c:pt idx="80">
                  <c:v>29</c:v>
                </c:pt>
                <c:pt idx="81">
                  <c:v>28.8</c:v>
                </c:pt>
                <c:pt idx="82">
                  <c:v>29.1</c:v>
                </c:pt>
                <c:pt idx="83">
                  <c:v>28.6</c:v>
                </c:pt>
                <c:pt idx="84">
                  <c:v>28.9</c:v>
                </c:pt>
                <c:pt idx="85">
                  <c:v>28.9</c:v>
                </c:pt>
                <c:pt idx="86">
                  <c:v>28.6</c:v>
                </c:pt>
                <c:pt idx="87">
                  <c:v>28.7</c:v>
                </c:pt>
                <c:pt idx="88">
                  <c:v>28.7</c:v>
                </c:pt>
                <c:pt idx="89">
                  <c:v>28.1</c:v>
                </c:pt>
                <c:pt idx="90">
                  <c:v>28.5</c:v>
                </c:pt>
                <c:pt idx="91">
                  <c:v>28.7</c:v>
                </c:pt>
                <c:pt idx="92">
                  <c:v>28.6</c:v>
                </c:pt>
                <c:pt idx="93">
                  <c:v>28.5</c:v>
                </c:pt>
                <c:pt idx="94">
                  <c:v>29</c:v>
                </c:pt>
                <c:pt idx="95">
                  <c:v>29.3</c:v>
                </c:pt>
                <c:pt idx="96">
                  <c:v>28.4</c:v>
                </c:pt>
                <c:pt idx="97">
                  <c:v>28.8</c:v>
                </c:pt>
                <c:pt idx="98">
                  <c:v>28.3</c:v>
                </c:pt>
                <c:pt idx="99">
                  <c:v>28.3</c:v>
                </c:pt>
                <c:pt idx="100">
                  <c:v>28.4</c:v>
                </c:pt>
                <c:pt idx="101">
                  <c:v>28.2</c:v>
                </c:pt>
                <c:pt idx="102">
                  <c:v>27.9</c:v>
                </c:pt>
                <c:pt idx="103">
                  <c:v>27.7</c:v>
                </c:pt>
                <c:pt idx="104">
                  <c:v>27.5</c:v>
                </c:pt>
                <c:pt idx="105">
                  <c:v>27.5</c:v>
                </c:pt>
                <c:pt idx="106">
                  <c:v>27.3</c:v>
                </c:pt>
                <c:pt idx="107">
                  <c:v>27.2</c:v>
                </c:pt>
                <c:pt idx="108">
                  <c:v>27.2</c:v>
                </c:pt>
                <c:pt idx="109">
                  <c:v>27.3</c:v>
                </c:pt>
                <c:pt idx="110">
                  <c:v>27.1</c:v>
                </c:pt>
                <c:pt idx="111">
                  <c:v>27.1</c:v>
                </c:pt>
                <c:pt idx="112">
                  <c:v>27.1</c:v>
                </c:pt>
                <c:pt idx="113">
                  <c:v>27.1</c:v>
                </c:pt>
                <c:pt idx="114">
                  <c:v>27.2</c:v>
                </c:pt>
                <c:pt idx="115">
                  <c:v>26.7</c:v>
                </c:pt>
                <c:pt idx="116">
                  <c:v>26.4</c:v>
                </c:pt>
                <c:pt idx="117">
                  <c:v>26.2</c:v>
                </c:pt>
                <c:pt idx="118">
                  <c:v>25.9</c:v>
                </c:pt>
                <c:pt idx="119">
                  <c:v>25.4</c:v>
                </c:pt>
                <c:pt idx="120">
                  <c:v>25.2</c:v>
                </c:pt>
                <c:pt idx="121">
                  <c:v>25.2</c:v>
                </c:pt>
                <c:pt idx="122">
                  <c:v>25</c:v>
                </c:pt>
                <c:pt idx="123">
                  <c:v>24.7</c:v>
                </c:pt>
                <c:pt idx="124">
                  <c:v>24.4</c:v>
                </c:pt>
                <c:pt idx="125">
                  <c:v>24.5</c:v>
                </c:pt>
                <c:pt idx="126">
                  <c:v>24.2</c:v>
                </c:pt>
                <c:pt idx="127">
                  <c:v>23.9</c:v>
                </c:pt>
                <c:pt idx="128">
                  <c:v>23.6</c:v>
                </c:pt>
                <c:pt idx="129">
                  <c:v>23.4</c:v>
                </c:pt>
                <c:pt idx="130">
                  <c:v>23.3</c:v>
                </c:pt>
                <c:pt idx="131">
                  <c:v>23.2</c:v>
                </c:pt>
                <c:pt idx="132">
                  <c:v>23.1</c:v>
                </c:pt>
                <c:pt idx="133">
                  <c:v>23</c:v>
                </c:pt>
                <c:pt idx="134">
                  <c:v>23.1</c:v>
                </c:pt>
                <c:pt idx="135">
                  <c:v>22.9</c:v>
                </c:pt>
                <c:pt idx="136">
                  <c:v>23</c:v>
                </c:pt>
                <c:pt idx="137">
                  <c:v>23.1</c:v>
                </c:pt>
                <c:pt idx="138">
                  <c:v>23.1</c:v>
                </c:pt>
                <c:pt idx="139">
                  <c:v>23.2</c:v>
                </c:pt>
                <c:pt idx="140">
                  <c:v>23.3</c:v>
                </c:pt>
                <c:pt idx="141">
                  <c:v>23.3</c:v>
                </c:pt>
                <c:pt idx="142">
                  <c:v>23.3</c:v>
                </c:pt>
                <c:pt idx="143">
                  <c:v>23.3</c:v>
                </c:pt>
                <c:pt idx="144">
                  <c:v>23.3</c:v>
                </c:pt>
                <c:pt idx="145">
                  <c:v>23.6</c:v>
                </c:pt>
                <c:pt idx="146">
                  <c:v>23.6</c:v>
                </c:pt>
                <c:pt idx="147">
                  <c:v>23.4</c:v>
                </c:pt>
                <c:pt idx="148">
                  <c:v>23.5</c:v>
                </c:pt>
                <c:pt idx="149">
                  <c:v>23.6</c:v>
                </c:pt>
                <c:pt idx="150">
                  <c:v>23.8</c:v>
                </c:pt>
                <c:pt idx="151">
                  <c:v>23.8</c:v>
                </c:pt>
                <c:pt idx="152">
                  <c:v>23.9</c:v>
                </c:pt>
                <c:pt idx="153">
                  <c:v>24</c:v>
                </c:pt>
                <c:pt idx="154">
                  <c:v>24.1</c:v>
                </c:pt>
                <c:pt idx="155">
                  <c:v>24</c:v>
                </c:pt>
                <c:pt idx="156">
                  <c:v>23.9</c:v>
                </c:pt>
                <c:pt idx="157">
                  <c:v>24</c:v>
                </c:pt>
                <c:pt idx="158">
                  <c:v>23.9</c:v>
                </c:pt>
                <c:pt idx="159">
                  <c:v>23.9</c:v>
                </c:pt>
                <c:pt idx="160">
                  <c:v>23.9</c:v>
                </c:pt>
                <c:pt idx="161">
                  <c:v>24</c:v>
                </c:pt>
                <c:pt idx="162">
                  <c:v>24</c:v>
                </c:pt>
                <c:pt idx="163">
                  <c:v>24.1</c:v>
                </c:pt>
                <c:pt idx="164">
                  <c:v>24.2</c:v>
                </c:pt>
                <c:pt idx="165">
                  <c:v>24.1</c:v>
                </c:pt>
                <c:pt idx="166">
                  <c:v>24.1</c:v>
                </c:pt>
                <c:pt idx="167">
                  <c:v>24.2</c:v>
                </c:pt>
                <c:pt idx="168">
                  <c:v>24.2</c:v>
                </c:pt>
                <c:pt idx="169">
                  <c:v>24.2</c:v>
                </c:pt>
                <c:pt idx="170">
                  <c:v>24.2</c:v>
                </c:pt>
                <c:pt idx="171">
                  <c:v>24</c:v>
                </c:pt>
                <c:pt idx="172">
                  <c:v>23.9</c:v>
                </c:pt>
                <c:pt idx="173">
                  <c:v>24.1</c:v>
                </c:pt>
                <c:pt idx="174">
                  <c:v>24.2</c:v>
                </c:pt>
                <c:pt idx="175">
                  <c:v>24.1</c:v>
                </c:pt>
                <c:pt idx="176">
                  <c:v>24</c:v>
                </c:pt>
                <c:pt idx="177">
                  <c:v>24</c:v>
                </c:pt>
                <c:pt idx="178">
                  <c:v>24.1</c:v>
                </c:pt>
                <c:pt idx="179">
                  <c:v>24.2</c:v>
                </c:pt>
                <c:pt idx="180">
                  <c:v>24.2</c:v>
                </c:pt>
                <c:pt idx="181">
                  <c:v>24</c:v>
                </c:pt>
                <c:pt idx="182">
                  <c:v>24.3</c:v>
                </c:pt>
                <c:pt idx="183">
                  <c:v>25.1</c:v>
                </c:pt>
                <c:pt idx="184">
                  <c:v>25.2</c:v>
                </c:pt>
                <c:pt idx="185">
                  <c:v>25.1</c:v>
                </c:pt>
                <c:pt idx="186">
                  <c:v>24.8</c:v>
                </c:pt>
                <c:pt idx="187">
                  <c:v>24.8</c:v>
                </c:pt>
                <c:pt idx="188">
                  <c:v>24.5</c:v>
                </c:pt>
                <c:pt idx="189">
                  <c:v>25.2</c:v>
                </c:pt>
                <c:pt idx="190">
                  <c:v>25</c:v>
                </c:pt>
                <c:pt idx="191">
                  <c:v>25.3</c:v>
                </c:pt>
                <c:pt idx="192">
                  <c:v>25.3</c:v>
                </c:pt>
                <c:pt idx="193">
                  <c:v>25.2</c:v>
                </c:pt>
                <c:pt idx="194">
                  <c:v>25.4</c:v>
                </c:pt>
                <c:pt idx="195">
                  <c:v>25.3</c:v>
                </c:pt>
                <c:pt idx="196">
                  <c:v>25.6</c:v>
                </c:pt>
                <c:pt idx="197">
                  <c:v>25.5</c:v>
                </c:pt>
                <c:pt idx="198">
                  <c:v>25.2</c:v>
                </c:pt>
                <c:pt idx="199">
                  <c:v>25.3</c:v>
                </c:pt>
                <c:pt idx="200">
                  <c:v>25.4</c:v>
                </c:pt>
                <c:pt idx="201">
                  <c:v>25.6</c:v>
                </c:pt>
                <c:pt idx="202">
                  <c:v>25.9</c:v>
                </c:pt>
                <c:pt idx="203">
                  <c:v>26.6</c:v>
                </c:pt>
                <c:pt idx="204">
                  <c:v>26.1</c:v>
                </c:pt>
                <c:pt idx="205">
                  <c:v>26.3</c:v>
                </c:pt>
                <c:pt idx="206">
                  <c:v>25.7</c:v>
                </c:pt>
                <c:pt idx="207">
                  <c:v>25.6</c:v>
                </c:pt>
                <c:pt idx="208">
                  <c:v>25</c:v>
                </c:pt>
                <c:pt idx="209">
                  <c:v>24.6</c:v>
                </c:pt>
                <c:pt idx="210">
                  <c:v>24.7</c:v>
                </c:pt>
                <c:pt idx="211">
                  <c:v>24.4</c:v>
                </c:pt>
                <c:pt idx="212">
                  <c:v>24.4</c:v>
                </c:pt>
                <c:pt idx="213">
                  <c:v>24.4</c:v>
                </c:pt>
                <c:pt idx="214">
                  <c:v>24.3</c:v>
                </c:pt>
                <c:pt idx="215">
                  <c:v>24.3</c:v>
                </c:pt>
                <c:pt idx="216">
                  <c:v>23.6</c:v>
                </c:pt>
                <c:pt idx="217">
                  <c:v>23.5</c:v>
                </c:pt>
                <c:pt idx="218">
                  <c:v>23.5</c:v>
                </c:pt>
                <c:pt idx="219">
                  <c:v>23.5</c:v>
                </c:pt>
                <c:pt idx="220">
                  <c:v>23.4</c:v>
                </c:pt>
                <c:pt idx="221">
                  <c:v>23</c:v>
                </c:pt>
                <c:pt idx="222">
                  <c:v>22.8</c:v>
                </c:pt>
                <c:pt idx="223">
                  <c:v>22.8</c:v>
                </c:pt>
                <c:pt idx="224">
                  <c:v>22.7</c:v>
                </c:pt>
                <c:pt idx="225">
                  <c:v>22.1</c:v>
                </c:pt>
                <c:pt idx="226">
                  <c:v>21.8</c:v>
                </c:pt>
                <c:pt idx="227">
                  <c:v>22.1</c:v>
                </c:pt>
                <c:pt idx="228">
                  <c:v>22.6</c:v>
                </c:pt>
                <c:pt idx="229">
                  <c:v>22.6</c:v>
                </c:pt>
                <c:pt idx="230">
                  <c:v>22.3</c:v>
                </c:pt>
                <c:pt idx="231">
                  <c:v>21.8</c:v>
                </c:pt>
                <c:pt idx="232">
                  <c:v>21.7</c:v>
                </c:pt>
                <c:pt idx="233">
                  <c:v>21.6</c:v>
                </c:pt>
                <c:pt idx="234">
                  <c:v>21.1</c:v>
                </c:pt>
                <c:pt idx="235">
                  <c:v>21.2</c:v>
                </c:pt>
                <c:pt idx="236">
                  <c:v>21.1</c:v>
                </c:pt>
                <c:pt idx="237">
                  <c:v>21.2</c:v>
                </c:pt>
                <c:pt idx="238">
                  <c:v>21.3</c:v>
                </c:pt>
                <c:pt idx="239">
                  <c:v>20.9</c:v>
                </c:pt>
                <c:pt idx="240">
                  <c:v>21.2</c:v>
                </c:pt>
                <c:pt idx="241">
                  <c:v>21</c:v>
                </c:pt>
                <c:pt idx="242">
                  <c:v>20.4</c:v>
                </c:pt>
                <c:pt idx="243">
                  <c:v>20.4</c:v>
                </c:pt>
                <c:pt idx="244">
                  <c:v>20.3</c:v>
                </c:pt>
                <c:pt idx="245">
                  <c:v>20.3</c:v>
                </c:pt>
                <c:pt idx="246">
                  <c:v>20.5</c:v>
                </c:pt>
                <c:pt idx="247">
                  <c:v>20.6</c:v>
                </c:pt>
                <c:pt idx="248">
                  <c:v>20.6</c:v>
                </c:pt>
                <c:pt idx="249">
                  <c:v>20.8</c:v>
                </c:pt>
                <c:pt idx="250">
                  <c:v>20.9</c:v>
                </c:pt>
                <c:pt idx="251">
                  <c:v>20.9</c:v>
                </c:pt>
                <c:pt idx="252">
                  <c:v>20.9</c:v>
                </c:pt>
                <c:pt idx="253">
                  <c:v>20.8</c:v>
                </c:pt>
                <c:pt idx="254">
                  <c:v>20.5</c:v>
                </c:pt>
                <c:pt idx="255">
                  <c:v>20.4</c:v>
                </c:pt>
                <c:pt idx="256">
                  <c:v>20.3</c:v>
                </c:pt>
                <c:pt idx="257">
                  <c:v>20.3</c:v>
                </c:pt>
                <c:pt idx="258">
                  <c:v>20.2</c:v>
                </c:pt>
                <c:pt idx="259">
                  <c:v>20.2</c:v>
                </c:pt>
                <c:pt idx="260">
                  <c:v>20</c:v>
                </c:pt>
                <c:pt idx="261">
                  <c:v>19.9</c:v>
                </c:pt>
                <c:pt idx="262">
                  <c:v>19.8</c:v>
                </c:pt>
                <c:pt idx="263">
                  <c:v>19.8</c:v>
                </c:pt>
                <c:pt idx="264">
                  <c:v>19.9</c:v>
                </c:pt>
                <c:pt idx="265">
                  <c:v>20</c:v>
                </c:pt>
                <c:pt idx="266">
                  <c:v>19.9</c:v>
                </c:pt>
                <c:pt idx="267">
                  <c:v>19.9</c:v>
                </c:pt>
                <c:pt idx="268">
                  <c:v>19.7</c:v>
                </c:pt>
                <c:pt idx="269">
                  <c:v>19.6</c:v>
                </c:pt>
                <c:pt idx="270">
                  <c:v>19.9</c:v>
                </c:pt>
                <c:pt idx="271">
                  <c:v>19.8</c:v>
                </c:pt>
                <c:pt idx="272">
                  <c:v>19.7</c:v>
                </c:pt>
                <c:pt idx="273">
                  <c:v>19.9</c:v>
                </c:pt>
                <c:pt idx="274">
                  <c:v>20</c:v>
                </c:pt>
                <c:pt idx="275">
                  <c:v>19.9</c:v>
                </c:pt>
                <c:pt idx="276">
                  <c:v>19.9</c:v>
                </c:pt>
                <c:pt idx="277">
                  <c:v>19.9</c:v>
                </c:pt>
                <c:pt idx="278">
                  <c:v>19.9</c:v>
                </c:pt>
                <c:pt idx="279">
                  <c:v>20</c:v>
                </c:pt>
                <c:pt idx="280">
                  <c:v>20.1</c:v>
                </c:pt>
                <c:pt idx="281">
                  <c:v>20.2</c:v>
                </c:pt>
                <c:pt idx="282">
                  <c:v>20.2</c:v>
                </c:pt>
                <c:pt idx="283">
                  <c:v>20.1</c:v>
                </c:pt>
                <c:pt idx="284">
                  <c:v>20.1</c:v>
                </c:pt>
                <c:pt idx="285">
                  <c:v>20.1</c:v>
                </c:pt>
                <c:pt idx="286">
                  <c:v>20.1</c:v>
                </c:pt>
                <c:pt idx="287">
                  <c:v>20.1</c:v>
                </c:pt>
                <c:pt idx="288">
                  <c:v>20</c:v>
                </c:pt>
                <c:pt idx="289">
                  <c:v>20</c:v>
                </c:pt>
                <c:pt idx="290">
                  <c:v>20.1</c:v>
                </c:pt>
                <c:pt idx="291">
                  <c:v>20.2</c:v>
                </c:pt>
                <c:pt idx="292">
                  <c:v>20.4</c:v>
                </c:pt>
                <c:pt idx="293">
                  <c:v>20.5</c:v>
                </c:pt>
                <c:pt idx="294">
                  <c:v>20.6</c:v>
                </c:pt>
                <c:pt idx="295">
                  <c:v>20.6</c:v>
                </c:pt>
                <c:pt idx="296">
                  <c:v>20.7</c:v>
                </c:pt>
                <c:pt idx="297">
                  <c:v>20.8</c:v>
                </c:pt>
                <c:pt idx="298">
                  <c:v>20.7</c:v>
                </c:pt>
                <c:pt idx="299">
                  <c:v>20.9</c:v>
                </c:pt>
                <c:pt idx="300">
                  <c:v>20.9</c:v>
                </c:pt>
                <c:pt idx="301">
                  <c:v>21</c:v>
                </c:pt>
                <c:pt idx="302">
                  <c:v>21.1</c:v>
                </c:pt>
                <c:pt idx="303">
                  <c:v>21.2</c:v>
                </c:pt>
                <c:pt idx="304">
                  <c:v>21.2</c:v>
                </c:pt>
                <c:pt idx="305">
                  <c:v>21.3</c:v>
                </c:pt>
                <c:pt idx="306">
                  <c:v>21.4</c:v>
                </c:pt>
                <c:pt idx="307">
                  <c:v>21.5</c:v>
                </c:pt>
                <c:pt idx="308">
                  <c:v>21.6</c:v>
                </c:pt>
                <c:pt idx="309">
                  <c:v>21.7</c:v>
                </c:pt>
                <c:pt idx="310">
                  <c:v>21.9</c:v>
                </c:pt>
                <c:pt idx="311">
                  <c:v>21.9</c:v>
                </c:pt>
                <c:pt idx="312">
                  <c:v>22</c:v>
                </c:pt>
                <c:pt idx="313">
                  <c:v>21.9</c:v>
                </c:pt>
                <c:pt idx="314">
                  <c:v>21.9</c:v>
                </c:pt>
                <c:pt idx="315">
                  <c:v>21.9</c:v>
                </c:pt>
                <c:pt idx="316">
                  <c:v>22.8</c:v>
                </c:pt>
                <c:pt idx="317">
                  <c:v>21.9</c:v>
                </c:pt>
                <c:pt idx="318">
                  <c:v>21.5</c:v>
                </c:pt>
                <c:pt idx="319">
                  <c:v>21.4</c:v>
                </c:pt>
                <c:pt idx="320">
                  <c:v>21.3</c:v>
                </c:pt>
                <c:pt idx="321">
                  <c:v>21.3</c:v>
                </c:pt>
                <c:pt idx="322">
                  <c:v>21.3</c:v>
                </c:pt>
                <c:pt idx="323">
                  <c:v>21.3</c:v>
                </c:pt>
                <c:pt idx="324">
                  <c:v>21.3</c:v>
                </c:pt>
                <c:pt idx="325">
                  <c:v>21.2</c:v>
                </c:pt>
                <c:pt idx="326">
                  <c:v>21.2</c:v>
                </c:pt>
                <c:pt idx="327">
                  <c:v>21.3</c:v>
                </c:pt>
                <c:pt idx="328">
                  <c:v>21.3</c:v>
                </c:pt>
                <c:pt idx="329">
                  <c:v>21.6</c:v>
                </c:pt>
                <c:pt idx="330">
                  <c:v>21.6</c:v>
                </c:pt>
                <c:pt idx="331">
                  <c:v>21.8</c:v>
                </c:pt>
                <c:pt idx="332">
                  <c:v>21.8</c:v>
                </c:pt>
                <c:pt idx="333">
                  <c:v>21.7</c:v>
                </c:pt>
                <c:pt idx="334">
                  <c:v>22.1</c:v>
                </c:pt>
                <c:pt idx="335">
                  <c:v>22.2</c:v>
                </c:pt>
                <c:pt idx="336">
                  <c:v>22.3</c:v>
                </c:pt>
                <c:pt idx="337">
                  <c:v>22.9</c:v>
                </c:pt>
                <c:pt idx="338">
                  <c:v>23.3</c:v>
                </c:pt>
                <c:pt idx="339">
                  <c:v>23.3</c:v>
                </c:pt>
                <c:pt idx="340">
                  <c:v>24.1</c:v>
                </c:pt>
                <c:pt idx="341">
                  <c:v>24</c:v>
                </c:pt>
                <c:pt idx="342">
                  <c:v>24.2</c:v>
                </c:pt>
                <c:pt idx="343">
                  <c:v>24.2</c:v>
                </c:pt>
                <c:pt idx="344">
                  <c:v>24.4</c:v>
                </c:pt>
                <c:pt idx="345">
                  <c:v>24.2</c:v>
                </c:pt>
                <c:pt idx="346">
                  <c:v>24.7</c:v>
                </c:pt>
                <c:pt idx="347">
                  <c:v>24.9</c:v>
                </c:pt>
                <c:pt idx="348">
                  <c:v>24.6</c:v>
                </c:pt>
                <c:pt idx="349">
                  <c:v>24.6</c:v>
                </c:pt>
                <c:pt idx="350">
                  <c:v>24.8</c:v>
                </c:pt>
                <c:pt idx="351">
                  <c:v>24.7</c:v>
                </c:pt>
                <c:pt idx="352">
                  <c:v>25.2</c:v>
                </c:pt>
                <c:pt idx="353">
                  <c:v>24.8</c:v>
                </c:pt>
                <c:pt idx="354">
                  <c:v>25.2</c:v>
                </c:pt>
                <c:pt idx="355">
                  <c:v>25</c:v>
                </c:pt>
                <c:pt idx="356">
                  <c:v>25</c:v>
                </c:pt>
                <c:pt idx="357">
                  <c:v>25.7</c:v>
                </c:pt>
                <c:pt idx="358">
                  <c:v>25.2</c:v>
                </c:pt>
                <c:pt idx="359">
                  <c:v>25.1</c:v>
                </c:pt>
                <c:pt idx="360">
                  <c:v>25.4</c:v>
                </c:pt>
                <c:pt idx="361">
                  <c:v>25.5</c:v>
                </c:pt>
                <c:pt idx="362">
                  <c:v>25.4</c:v>
                </c:pt>
                <c:pt idx="363">
                  <c:v>25.5</c:v>
                </c:pt>
                <c:pt idx="364">
                  <c:v>25.8</c:v>
                </c:pt>
                <c:pt idx="365">
                  <c:v>25.7</c:v>
                </c:pt>
                <c:pt idx="366">
                  <c:v>25.5</c:v>
                </c:pt>
                <c:pt idx="367">
                  <c:v>25.8</c:v>
                </c:pt>
                <c:pt idx="368">
                  <c:v>25.9</c:v>
                </c:pt>
                <c:pt idx="369">
                  <c:v>26.1</c:v>
                </c:pt>
                <c:pt idx="370">
                  <c:v>25.8</c:v>
                </c:pt>
                <c:pt idx="371">
                  <c:v>25.8</c:v>
                </c:pt>
                <c:pt idx="372">
                  <c:v>25.7</c:v>
                </c:pt>
                <c:pt idx="373">
                  <c:v>25.7</c:v>
                </c:pt>
                <c:pt idx="374">
                  <c:v>25.7</c:v>
                </c:pt>
                <c:pt idx="375">
                  <c:v>26</c:v>
                </c:pt>
                <c:pt idx="376">
                  <c:v>26.4</c:v>
                </c:pt>
                <c:pt idx="377">
                  <c:v>26</c:v>
                </c:pt>
                <c:pt idx="378">
                  <c:v>26.3</c:v>
                </c:pt>
                <c:pt idx="379">
                  <c:v>26.4</c:v>
                </c:pt>
                <c:pt idx="380">
                  <c:v>25.8</c:v>
                </c:pt>
                <c:pt idx="381">
                  <c:v>26.1</c:v>
                </c:pt>
                <c:pt idx="382">
                  <c:v>26.1</c:v>
                </c:pt>
                <c:pt idx="383">
                  <c:v>25.9</c:v>
                </c:pt>
                <c:pt idx="384">
                  <c:v>26.3</c:v>
                </c:pt>
                <c:pt idx="385">
                  <c:v>26.4</c:v>
                </c:pt>
                <c:pt idx="386">
                  <c:v>26.4</c:v>
                </c:pt>
                <c:pt idx="387">
                  <c:v>26.2</c:v>
                </c:pt>
                <c:pt idx="388">
                  <c:v>26.2</c:v>
                </c:pt>
                <c:pt idx="389">
                  <c:v>26.2</c:v>
                </c:pt>
                <c:pt idx="390">
                  <c:v>26.2</c:v>
                </c:pt>
                <c:pt idx="391">
                  <c:v>26.1</c:v>
                </c:pt>
                <c:pt idx="392">
                  <c:v>26</c:v>
                </c:pt>
                <c:pt idx="393">
                  <c:v>25.9</c:v>
                </c:pt>
                <c:pt idx="394">
                  <c:v>25.7</c:v>
                </c:pt>
                <c:pt idx="395">
                  <c:v>25.4</c:v>
                </c:pt>
                <c:pt idx="396">
                  <c:v>25.3</c:v>
                </c:pt>
                <c:pt idx="397">
                  <c:v>25.2</c:v>
                </c:pt>
                <c:pt idx="398">
                  <c:v>24.9</c:v>
                </c:pt>
                <c:pt idx="399">
                  <c:v>24.6</c:v>
                </c:pt>
                <c:pt idx="400">
                  <c:v>24.3</c:v>
                </c:pt>
                <c:pt idx="401">
                  <c:v>23.9</c:v>
                </c:pt>
                <c:pt idx="402">
                  <c:v>23.7</c:v>
                </c:pt>
                <c:pt idx="403">
                  <c:v>23.7</c:v>
                </c:pt>
                <c:pt idx="404">
                  <c:v>23.6</c:v>
                </c:pt>
                <c:pt idx="405">
                  <c:v>23.4</c:v>
                </c:pt>
                <c:pt idx="406">
                  <c:v>23.2</c:v>
                </c:pt>
                <c:pt idx="407">
                  <c:v>23</c:v>
                </c:pt>
                <c:pt idx="408">
                  <c:v>22.9</c:v>
                </c:pt>
                <c:pt idx="409">
                  <c:v>22.6</c:v>
                </c:pt>
                <c:pt idx="410">
                  <c:v>22.7</c:v>
                </c:pt>
                <c:pt idx="411">
                  <c:v>22.5</c:v>
                </c:pt>
                <c:pt idx="412">
                  <c:v>22.4</c:v>
                </c:pt>
                <c:pt idx="413">
                  <c:v>22.2</c:v>
                </c:pt>
                <c:pt idx="414">
                  <c:v>22.3</c:v>
                </c:pt>
                <c:pt idx="415">
                  <c:v>22.4</c:v>
                </c:pt>
                <c:pt idx="416">
                  <c:v>22.1</c:v>
                </c:pt>
                <c:pt idx="417">
                  <c:v>22</c:v>
                </c:pt>
                <c:pt idx="418">
                  <c:v>21.7</c:v>
                </c:pt>
                <c:pt idx="419">
                  <c:v>21.6</c:v>
                </c:pt>
                <c:pt idx="420">
                  <c:v>21.7</c:v>
                </c:pt>
                <c:pt idx="421">
                  <c:v>21.7</c:v>
                </c:pt>
                <c:pt idx="422">
                  <c:v>21.7</c:v>
                </c:pt>
                <c:pt idx="423">
                  <c:v>21.6</c:v>
                </c:pt>
                <c:pt idx="424">
                  <c:v>21.7</c:v>
                </c:pt>
                <c:pt idx="425">
                  <c:v>21.9</c:v>
                </c:pt>
                <c:pt idx="426">
                  <c:v>22</c:v>
                </c:pt>
                <c:pt idx="427">
                  <c:v>21.7</c:v>
                </c:pt>
                <c:pt idx="428">
                  <c:v>21.7</c:v>
                </c:pt>
                <c:pt idx="429">
                  <c:v>21.5</c:v>
                </c:pt>
                <c:pt idx="430">
                  <c:v>21.2</c:v>
                </c:pt>
                <c:pt idx="431">
                  <c:v>21.1</c:v>
                </c:pt>
                <c:pt idx="432">
                  <c:v>21.1</c:v>
                </c:pt>
                <c:pt idx="433">
                  <c:v>21.2</c:v>
                </c:pt>
                <c:pt idx="434">
                  <c:v>21</c:v>
                </c:pt>
                <c:pt idx="435">
                  <c:v>20.9</c:v>
                </c:pt>
                <c:pt idx="436">
                  <c:v>21.1</c:v>
                </c:pt>
                <c:pt idx="437">
                  <c:v>21</c:v>
                </c:pt>
                <c:pt idx="438">
                  <c:v>20.8</c:v>
                </c:pt>
                <c:pt idx="439">
                  <c:v>20.7</c:v>
                </c:pt>
                <c:pt idx="440">
                  <c:v>20.9</c:v>
                </c:pt>
                <c:pt idx="441">
                  <c:v>21</c:v>
                </c:pt>
                <c:pt idx="442">
                  <c:v>20.9</c:v>
                </c:pt>
                <c:pt idx="443">
                  <c:v>20.9</c:v>
                </c:pt>
                <c:pt idx="444">
                  <c:v>20.8</c:v>
                </c:pt>
                <c:pt idx="445">
                  <c:v>20.9</c:v>
                </c:pt>
                <c:pt idx="446">
                  <c:v>21</c:v>
                </c:pt>
                <c:pt idx="447">
                  <c:v>21</c:v>
                </c:pt>
                <c:pt idx="448">
                  <c:v>21.1</c:v>
                </c:pt>
                <c:pt idx="449">
                  <c:v>20.8</c:v>
                </c:pt>
                <c:pt idx="450">
                  <c:v>20.7</c:v>
                </c:pt>
                <c:pt idx="451">
                  <c:v>20.6</c:v>
                </c:pt>
                <c:pt idx="452">
                  <c:v>20.7</c:v>
                </c:pt>
                <c:pt idx="453">
                  <c:v>20.8</c:v>
                </c:pt>
                <c:pt idx="454">
                  <c:v>20.9</c:v>
                </c:pt>
                <c:pt idx="455">
                  <c:v>20.8</c:v>
                </c:pt>
                <c:pt idx="456">
                  <c:v>20.9</c:v>
                </c:pt>
                <c:pt idx="457">
                  <c:v>20.7</c:v>
                </c:pt>
                <c:pt idx="458">
                  <c:v>20.4</c:v>
                </c:pt>
                <c:pt idx="459">
                  <c:v>20.5</c:v>
                </c:pt>
                <c:pt idx="460">
                  <c:v>20.4</c:v>
                </c:pt>
                <c:pt idx="461">
                  <c:v>20.1</c:v>
                </c:pt>
                <c:pt idx="462">
                  <c:v>20.2</c:v>
                </c:pt>
                <c:pt idx="463">
                  <c:v>20.2</c:v>
                </c:pt>
                <c:pt idx="464">
                  <c:v>20.5</c:v>
                </c:pt>
                <c:pt idx="465">
                  <c:v>20.4</c:v>
                </c:pt>
                <c:pt idx="466">
                  <c:v>20.5</c:v>
                </c:pt>
                <c:pt idx="467">
                  <c:v>20.6</c:v>
                </c:pt>
                <c:pt idx="468">
                  <c:v>20.9</c:v>
                </c:pt>
                <c:pt idx="469">
                  <c:v>21.2</c:v>
                </c:pt>
                <c:pt idx="470">
                  <c:v>21.7</c:v>
                </c:pt>
                <c:pt idx="471">
                  <c:v>22.2</c:v>
                </c:pt>
                <c:pt idx="472">
                  <c:v>22.5</c:v>
                </c:pt>
                <c:pt idx="473">
                  <c:v>23.1</c:v>
                </c:pt>
                <c:pt idx="474">
                  <c:v>23.7</c:v>
                </c:pt>
                <c:pt idx="475">
                  <c:v>24</c:v>
                </c:pt>
                <c:pt idx="476">
                  <c:v>24.2</c:v>
                </c:pt>
                <c:pt idx="477">
                  <c:v>24.8</c:v>
                </c:pt>
                <c:pt idx="478">
                  <c:v>25.6</c:v>
                </c:pt>
                <c:pt idx="479">
                  <c:v>25.6</c:v>
                </c:pt>
                <c:pt idx="480">
                  <c:v>25.6</c:v>
                </c:pt>
                <c:pt idx="481">
                  <c:v>25.9</c:v>
                </c:pt>
                <c:pt idx="482">
                  <c:v>26.8</c:v>
                </c:pt>
                <c:pt idx="483">
                  <c:v>26.5</c:v>
                </c:pt>
                <c:pt idx="484">
                  <c:v>26.5</c:v>
                </c:pt>
                <c:pt idx="485">
                  <c:v>26.5</c:v>
                </c:pt>
                <c:pt idx="486">
                  <c:v>26.8</c:v>
                </c:pt>
                <c:pt idx="487">
                  <c:v>27</c:v>
                </c:pt>
                <c:pt idx="488">
                  <c:v>26.5</c:v>
                </c:pt>
                <c:pt idx="489">
                  <c:v>26.5</c:v>
                </c:pt>
                <c:pt idx="490">
                  <c:v>26.5</c:v>
                </c:pt>
                <c:pt idx="491">
                  <c:v>26.9</c:v>
                </c:pt>
                <c:pt idx="492">
                  <c:v>27</c:v>
                </c:pt>
                <c:pt idx="493">
                  <c:v>27</c:v>
                </c:pt>
                <c:pt idx="494">
                  <c:v>27</c:v>
                </c:pt>
                <c:pt idx="495">
                  <c:v>27.3</c:v>
                </c:pt>
                <c:pt idx="496">
                  <c:v>27</c:v>
                </c:pt>
                <c:pt idx="497">
                  <c:v>27.1</c:v>
                </c:pt>
                <c:pt idx="498">
                  <c:v>27.5</c:v>
                </c:pt>
                <c:pt idx="499">
                  <c:v>27.4</c:v>
                </c:pt>
                <c:pt idx="500">
                  <c:v>27.5</c:v>
                </c:pt>
                <c:pt idx="501">
                  <c:v>28.6</c:v>
                </c:pt>
                <c:pt idx="502">
                  <c:v>28.6</c:v>
                </c:pt>
                <c:pt idx="503">
                  <c:v>29.1</c:v>
                </c:pt>
                <c:pt idx="504">
                  <c:v>29.4</c:v>
                </c:pt>
                <c:pt idx="505">
                  <c:v>29</c:v>
                </c:pt>
                <c:pt idx="506">
                  <c:v>28.9</c:v>
                </c:pt>
                <c:pt idx="507">
                  <c:v>28.9</c:v>
                </c:pt>
                <c:pt idx="508">
                  <c:v>29.5</c:v>
                </c:pt>
                <c:pt idx="509">
                  <c:v>29</c:v>
                </c:pt>
                <c:pt idx="510">
                  <c:v>29.5</c:v>
                </c:pt>
                <c:pt idx="511">
                  <c:v>29</c:v>
                </c:pt>
                <c:pt idx="512">
                  <c:v>28.8</c:v>
                </c:pt>
                <c:pt idx="513">
                  <c:v>29.1</c:v>
                </c:pt>
                <c:pt idx="514">
                  <c:v>29.3</c:v>
                </c:pt>
                <c:pt idx="515">
                  <c:v>29.3</c:v>
                </c:pt>
                <c:pt idx="516">
                  <c:v>29.7</c:v>
                </c:pt>
                <c:pt idx="517">
                  <c:v>29.2</c:v>
                </c:pt>
                <c:pt idx="518">
                  <c:v>29.3</c:v>
                </c:pt>
                <c:pt idx="519">
                  <c:v>28.7</c:v>
                </c:pt>
                <c:pt idx="520">
                  <c:v>28.9</c:v>
                </c:pt>
                <c:pt idx="521">
                  <c:v>28.8</c:v>
                </c:pt>
                <c:pt idx="522">
                  <c:v>28.8</c:v>
                </c:pt>
                <c:pt idx="523">
                  <c:v>28.7</c:v>
                </c:pt>
                <c:pt idx="524">
                  <c:v>29.1</c:v>
                </c:pt>
                <c:pt idx="525">
                  <c:v>29.2</c:v>
                </c:pt>
                <c:pt idx="526">
                  <c:v>28.7</c:v>
                </c:pt>
                <c:pt idx="527">
                  <c:v>28.6</c:v>
                </c:pt>
                <c:pt idx="528">
                  <c:v>28.5</c:v>
                </c:pt>
                <c:pt idx="529">
                  <c:v>28.7</c:v>
                </c:pt>
                <c:pt idx="530">
                  <c:v>28.3</c:v>
                </c:pt>
                <c:pt idx="531">
                  <c:v>27.9</c:v>
                </c:pt>
                <c:pt idx="532">
                  <c:v>28</c:v>
                </c:pt>
                <c:pt idx="533">
                  <c:v>28.1</c:v>
                </c:pt>
                <c:pt idx="534">
                  <c:v>28</c:v>
                </c:pt>
                <c:pt idx="535">
                  <c:v>27.9</c:v>
                </c:pt>
                <c:pt idx="536">
                  <c:v>27.7</c:v>
                </c:pt>
                <c:pt idx="537">
                  <c:v>27.9</c:v>
                </c:pt>
                <c:pt idx="538">
                  <c:v>27.7</c:v>
                </c:pt>
                <c:pt idx="539">
                  <c:v>27.5</c:v>
                </c:pt>
                <c:pt idx="540">
                  <c:v>27.2</c:v>
                </c:pt>
                <c:pt idx="541">
                  <c:v>27</c:v>
                </c:pt>
                <c:pt idx="542">
                  <c:v>26.8</c:v>
                </c:pt>
                <c:pt idx="543">
                  <c:v>26.7</c:v>
                </c:pt>
                <c:pt idx="544">
                  <c:v>26.5</c:v>
                </c:pt>
                <c:pt idx="545">
                  <c:v>25.3</c:v>
                </c:pt>
                <c:pt idx="546">
                  <c:v>24.6</c:v>
                </c:pt>
                <c:pt idx="547">
                  <c:v>24.4</c:v>
                </c:pt>
                <c:pt idx="548">
                  <c:v>24.3</c:v>
                </c:pt>
                <c:pt idx="549">
                  <c:v>24.5</c:v>
                </c:pt>
                <c:pt idx="550">
                  <c:v>24.3</c:v>
                </c:pt>
                <c:pt idx="551">
                  <c:v>24.2</c:v>
                </c:pt>
                <c:pt idx="552">
                  <c:v>24.1</c:v>
                </c:pt>
                <c:pt idx="553">
                  <c:v>24.1</c:v>
                </c:pt>
                <c:pt idx="554">
                  <c:v>23.8</c:v>
                </c:pt>
                <c:pt idx="555">
                  <c:v>23.7</c:v>
                </c:pt>
                <c:pt idx="556">
                  <c:v>23.7</c:v>
                </c:pt>
                <c:pt idx="557">
                  <c:v>23.8</c:v>
                </c:pt>
                <c:pt idx="558">
                  <c:v>23.9</c:v>
                </c:pt>
                <c:pt idx="559">
                  <c:v>24</c:v>
                </c:pt>
                <c:pt idx="560">
                  <c:v>23.8</c:v>
                </c:pt>
                <c:pt idx="561">
                  <c:v>23.1</c:v>
                </c:pt>
                <c:pt idx="562">
                  <c:v>22.6</c:v>
                </c:pt>
                <c:pt idx="563">
                  <c:v>22.3</c:v>
                </c:pt>
                <c:pt idx="564">
                  <c:v>22.3</c:v>
                </c:pt>
                <c:pt idx="565">
                  <c:v>22.5</c:v>
                </c:pt>
                <c:pt idx="566">
                  <c:v>22.5</c:v>
                </c:pt>
                <c:pt idx="567">
                  <c:v>22.2</c:v>
                </c:pt>
                <c:pt idx="568">
                  <c:v>22.1</c:v>
                </c:pt>
                <c:pt idx="569">
                  <c:v>22.1</c:v>
                </c:pt>
                <c:pt idx="570">
                  <c:v>22.2</c:v>
                </c:pt>
                <c:pt idx="571">
                  <c:v>22.4</c:v>
                </c:pt>
                <c:pt idx="572">
                  <c:v>22.2</c:v>
                </c:pt>
                <c:pt idx="573">
                  <c:v>22.3</c:v>
                </c:pt>
                <c:pt idx="574">
                  <c:v>22.2</c:v>
                </c:pt>
                <c:pt idx="575">
                  <c:v>22.2</c:v>
                </c:pt>
                <c:pt idx="576">
                  <c:v>22.3</c:v>
                </c:pt>
                <c:pt idx="577">
                  <c:v>22</c:v>
                </c:pt>
                <c:pt idx="578">
                  <c:v>22</c:v>
                </c:pt>
                <c:pt idx="579">
                  <c:v>21.8</c:v>
                </c:pt>
                <c:pt idx="580">
                  <c:v>21.6</c:v>
                </c:pt>
                <c:pt idx="581">
                  <c:v>21.8</c:v>
                </c:pt>
                <c:pt idx="582">
                  <c:v>21.5</c:v>
                </c:pt>
                <c:pt idx="583">
                  <c:v>21.5</c:v>
                </c:pt>
                <c:pt idx="584">
                  <c:v>21.2</c:v>
                </c:pt>
                <c:pt idx="585">
                  <c:v>21.2</c:v>
                </c:pt>
                <c:pt idx="586">
                  <c:v>21.2</c:v>
                </c:pt>
                <c:pt idx="587">
                  <c:v>21.3</c:v>
                </c:pt>
                <c:pt idx="588">
                  <c:v>21.5</c:v>
                </c:pt>
                <c:pt idx="589">
                  <c:v>21.2</c:v>
                </c:pt>
                <c:pt idx="590">
                  <c:v>21.1</c:v>
                </c:pt>
                <c:pt idx="591">
                  <c:v>21.3</c:v>
                </c:pt>
                <c:pt idx="592">
                  <c:v>21</c:v>
                </c:pt>
                <c:pt idx="593">
                  <c:v>20.9</c:v>
                </c:pt>
                <c:pt idx="594">
                  <c:v>20.8</c:v>
                </c:pt>
                <c:pt idx="595">
                  <c:v>20.7</c:v>
                </c:pt>
                <c:pt idx="596">
                  <c:v>20.7</c:v>
                </c:pt>
                <c:pt idx="597">
                  <c:v>20.7</c:v>
                </c:pt>
                <c:pt idx="598">
                  <c:v>20.9</c:v>
                </c:pt>
                <c:pt idx="599">
                  <c:v>20.8</c:v>
                </c:pt>
                <c:pt idx="600">
                  <c:v>20.8</c:v>
                </c:pt>
                <c:pt idx="601">
                  <c:v>20.7</c:v>
                </c:pt>
                <c:pt idx="602">
                  <c:v>20.9</c:v>
                </c:pt>
                <c:pt idx="603">
                  <c:v>20.7</c:v>
                </c:pt>
                <c:pt idx="604">
                  <c:v>20.9</c:v>
                </c:pt>
                <c:pt idx="605">
                  <c:v>20.9</c:v>
                </c:pt>
                <c:pt idx="606">
                  <c:v>20.9</c:v>
                </c:pt>
                <c:pt idx="607">
                  <c:v>20.6</c:v>
                </c:pt>
                <c:pt idx="608">
                  <c:v>20.4</c:v>
                </c:pt>
                <c:pt idx="609">
                  <c:v>20.3</c:v>
                </c:pt>
                <c:pt idx="610">
                  <c:v>20.4</c:v>
                </c:pt>
                <c:pt idx="611">
                  <c:v>20.7</c:v>
                </c:pt>
                <c:pt idx="612">
                  <c:v>21.1</c:v>
                </c:pt>
                <c:pt idx="613">
                  <c:v>21.5</c:v>
                </c:pt>
                <c:pt idx="614">
                  <c:v>22</c:v>
                </c:pt>
                <c:pt idx="615">
                  <c:v>22.6</c:v>
                </c:pt>
                <c:pt idx="616">
                  <c:v>23.2</c:v>
                </c:pt>
                <c:pt idx="617">
                  <c:v>23.8</c:v>
                </c:pt>
                <c:pt idx="618">
                  <c:v>24.5</c:v>
                </c:pt>
                <c:pt idx="619">
                  <c:v>25.3</c:v>
                </c:pt>
                <c:pt idx="620">
                  <c:v>25.9</c:v>
                </c:pt>
                <c:pt idx="621">
                  <c:v>26.4</c:v>
                </c:pt>
                <c:pt idx="622">
                  <c:v>26.6</c:v>
                </c:pt>
                <c:pt idx="623">
                  <c:v>27.8</c:v>
                </c:pt>
                <c:pt idx="624">
                  <c:v>27</c:v>
                </c:pt>
                <c:pt idx="625">
                  <c:v>27</c:v>
                </c:pt>
                <c:pt idx="626">
                  <c:v>26.9</c:v>
                </c:pt>
                <c:pt idx="627">
                  <c:v>27.1</c:v>
                </c:pt>
                <c:pt idx="628">
                  <c:v>26.9</c:v>
                </c:pt>
                <c:pt idx="629">
                  <c:v>27.1</c:v>
                </c:pt>
                <c:pt idx="630">
                  <c:v>27.5</c:v>
                </c:pt>
                <c:pt idx="631">
                  <c:v>27.6</c:v>
                </c:pt>
                <c:pt idx="632">
                  <c:v>27.1</c:v>
                </c:pt>
                <c:pt idx="633">
                  <c:v>27.2</c:v>
                </c:pt>
                <c:pt idx="634">
                  <c:v>27.4</c:v>
                </c:pt>
                <c:pt idx="635">
                  <c:v>27.4</c:v>
                </c:pt>
                <c:pt idx="636">
                  <c:v>27.5</c:v>
                </c:pt>
                <c:pt idx="637">
                  <c:v>27.8</c:v>
                </c:pt>
                <c:pt idx="638">
                  <c:v>28</c:v>
                </c:pt>
                <c:pt idx="639">
                  <c:v>28.1</c:v>
                </c:pt>
                <c:pt idx="640">
                  <c:v>28.1</c:v>
                </c:pt>
                <c:pt idx="641">
                  <c:v>28.3</c:v>
                </c:pt>
                <c:pt idx="642">
                  <c:v>28.4</c:v>
                </c:pt>
                <c:pt idx="643">
                  <c:v>28.5</c:v>
                </c:pt>
                <c:pt idx="644">
                  <c:v>28.2</c:v>
                </c:pt>
                <c:pt idx="645">
                  <c:v>28.5</c:v>
                </c:pt>
                <c:pt idx="646">
                  <c:v>28.8</c:v>
                </c:pt>
                <c:pt idx="647">
                  <c:v>28.4</c:v>
                </c:pt>
                <c:pt idx="648">
                  <c:v>28.6</c:v>
                </c:pt>
                <c:pt idx="649">
                  <c:v>28.7</c:v>
                </c:pt>
                <c:pt idx="650">
                  <c:v>29</c:v>
                </c:pt>
                <c:pt idx="651">
                  <c:v>28.8</c:v>
                </c:pt>
                <c:pt idx="652">
                  <c:v>28.7</c:v>
                </c:pt>
                <c:pt idx="653">
                  <c:v>28.6</c:v>
                </c:pt>
                <c:pt idx="654">
                  <c:v>28.6</c:v>
                </c:pt>
                <c:pt idx="655">
                  <c:v>28.3</c:v>
                </c:pt>
                <c:pt idx="656">
                  <c:v>28.6</c:v>
                </c:pt>
                <c:pt idx="657">
                  <c:v>28.6</c:v>
                </c:pt>
                <c:pt idx="658">
                  <c:v>28.3</c:v>
                </c:pt>
                <c:pt idx="659">
                  <c:v>28.5</c:v>
                </c:pt>
                <c:pt idx="660">
                  <c:v>28.2</c:v>
                </c:pt>
                <c:pt idx="661">
                  <c:v>28.2</c:v>
                </c:pt>
                <c:pt idx="662">
                  <c:v>28.5</c:v>
                </c:pt>
                <c:pt idx="663">
                  <c:v>28.3</c:v>
                </c:pt>
                <c:pt idx="664">
                  <c:v>28</c:v>
                </c:pt>
                <c:pt idx="665">
                  <c:v>27.9</c:v>
                </c:pt>
                <c:pt idx="666">
                  <c:v>27.9</c:v>
                </c:pt>
                <c:pt idx="667">
                  <c:v>27.9</c:v>
                </c:pt>
                <c:pt idx="668">
                  <c:v>27.7</c:v>
                </c:pt>
                <c:pt idx="669">
                  <c:v>27.9</c:v>
                </c:pt>
                <c:pt idx="670">
                  <c:v>27.9</c:v>
                </c:pt>
                <c:pt idx="671">
                  <c:v>27.9</c:v>
                </c:pt>
                <c:pt idx="672">
                  <c:v>27.8</c:v>
                </c:pt>
                <c:pt idx="673">
                  <c:v>27.9</c:v>
                </c:pt>
                <c:pt idx="674">
                  <c:v>27.7</c:v>
                </c:pt>
                <c:pt idx="675">
                  <c:v>27.5</c:v>
                </c:pt>
                <c:pt idx="676">
                  <c:v>27.5</c:v>
                </c:pt>
                <c:pt idx="677">
                  <c:v>27.1</c:v>
                </c:pt>
                <c:pt idx="678">
                  <c:v>27.3</c:v>
                </c:pt>
                <c:pt idx="679">
                  <c:v>27.2</c:v>
                </c:pt>
                <c:pt idx="680">
                  <c:v>27.1</c:v>
                </c:pt>
                <c:pt idx="681">
                  <c:v>26.9</c:v>
                </c:pt>
                <c:pt idx="682">
                  <c:v>26.9</c:v>
                </c:pt>
                <c:pt idx="683">
                  <c:v>26.9</c:v>
                </c:pt>
                <c:pt idx="684">
                  <c:v>26.9</c:v>
                </c:pt>
                <c:pt idx="685">
                  <c:v>26.9</c:v>
                </c:pt>
                <c:pt idx="686">
                  <c:v>26.9</c:v>
                </c:pt>
                <c:pt idx="687">
                  <c:v>26.8</c:v>
                </c:pt>
                <c:pt idx="688">
                  <c:v>27</c:v>
                </c:pt>
                <c:pt idx="689">
                  <c:v>26.9</c:v>
                </c:pt>
                <c:pt idx="690">
                  <c:v>26.8</c:v>
                </c:pt>
                <c:pt idx="691">
                  <c:v>26.6</c:v>
                </c:pt>
                <c:pt idx="692">
                  <c:v>26.1</c:v>
                </c:pt>
                <c:pt idx="693">
                  <c:v>25.8</c:v>
                </c:pt>
                <c:pt idx="694">
                  <c:v>25.5</c:v>
                </c:pt>
                <c:pt idx="695">
                  <c:v>25.4</c:v>
                </c:pt>
                <c:pt idx="696">
                  <c:v>25.3</c:v>
                </c:pt>
                <c:pt idx="697">
                  <c:v>25.2</c:v>
                </c:pt>
                <c:pt idx="698">
                  <c:v>25.3</c:v>
                </c:pt>
                <c:pt idx="699">
                  <c:v>25.2</c:v>
                </c:pt>
                <c:pt idx="700">
                  <c:v>25.3</c:v>
                </c:pt>
                <c:pt idx="701">
                  <c:v>25.4</c:v>
                </c:pt>
                <c:pt idx="702">
                  <c:v>25.2</c:v>
                </c:pt>
                <c:pt idx="703">
                  <c:v>25.1</c:v>
                </c:pt>
                <c:pt idx="704">
                  <c:v>25</c:v>
                </c:pt>
                <c:pt idx="705">
                  <c:v>24.6</c:v>
                </c:pt>
                <c:pt idx="706">
                  <c:v>24.8</c:v>
                </c:pt>
                <c:pt idx="707">
                  <c:v>25.2</c:v>
                </c:pt>
                <c:pt idx="708">
                  <c:v>25.7</c:v>
                </c:pt>
                <c:pt idx="709">
                  <c:v>25.8</c:v>
                </c:pt>
                <c:pt idx="710">
                  <c:v>26.4</c:v>
                </c:pt>
                <c:pt idx="711">
                  <c:v>26</c:v>
                </c:pt>
                <c:pt idx="712">
                  <c:v>25.8</c:v>
                </c:pt>
                <c:pt idx="713">
                  <c:v>27</c:v>
                </c:pt>
                <c:pt idx="714">
                  <c:v>27.2</c:v>
                </c:pt>
                <c:pt idx="715">
                  <c:v>27.2</c:v>
                </c:pt>
                <c:pt idx="716">
                  <c:v>27.3</c:v>
                </c:pt>
                <c:pt idx="717">
                  <c:v>27.3</c:v>
                </c:pt>
                <c:pt idx="718">
                  <c:v>27.1</c:v>
                </c:pt>
                <c:pt idx="719">
                  <c:v>27</c:v>
                </c:pt>
                <c:pt idx="720">
                  <c:v>26.8</c:v>
                </c:pt>
                <c:pt idx="721">
                  <c:v>26.8</c:v>
                </c:pt>
                <c:pt idx="722">
                  <c:v>26.8</c:v>
                </c:pt>
                <c:pt idx="723">
                  <c:v>26.8</c:v>
                </c:pt>
                <c:pt idx="724">
                  <c:v>26.7</c:v>
                </c:pt>
                <c:pt idx="725">
                  <c:v>26.9</c:v>
                </c:pt>
                <c:pt idx="726">
                  <c:v>26.6</c:v>
                </c:pt>
                <c:pt idx="727">
                  <c:v>26.5</c:v>
                </c:pt>
                <c:pt idx="728">
                  <c:v>26.5</c:v>
                </c:pt>
                <c:pt idx="729">
                  <c:v>26.5</c:v>
                </c:pt>
                <c:pt idx="730">
                  <c:v>26.5</c:v>
                </c:pt>
                <c:pt idx="731">
                  <c:v>26.5</c:v>
                </c:pt>
                <c:pt idx="732">
                  <c:v>26.4</c:v>
                </c:pt>
                <c:pt idx="733">
                  <c:v>26.9</c:v>
                </c:pt>
                <c:pt idx="734">
                  <c:v>26.9</c:v>
                </c:pt>
                <c:pt idx="735">
                  <c:v>26.7</c:v>
                </c:pt>
                <c:pt idx="736">
                  <c:v>26.8</c:v>
                </c:pt>
                <c:pt idx="737">
                  <c:v>26.7</c:v>
                </c:pt>
                <c:pt idx="738">
                  <c:v>26.7</c:v>
                </c:pt>
                <c:pt idx="739">
                  <c:v>26.7</c:v>
                </c:pt>
                <c:pt idx="740">
                  <c:v>26.5</c:v>
                </c:pt>
                <c:pt idx="741">
                  <c:v>26.5</c:v>
                </c:pt>
                <c:pt idx="742">
                  <c:v>26.4</c:v>
                </c:pt>
                <c:pt idx="743">
                  <c:v>26.5</c:v>
                </c:pt>
                <c:pt idx="744">
                  <c:v>26.3</c:v>
                </c:pt>
                <c:pt idx="745">
                  <c:v>26.3</c:v>
                </c:pt>
                <c:pt idx="746">
                  <c:v>26.4</c:v>
                </c:pt>
                <c:pt idx="747">
                  <c:v>26.6</c:v>
                </c:pt>
                <c:pt idx="748">
                  <c:v>26.5</c:v>
                </c:pt>
                <c:pt idx="749">
                  <c:v>25.4</c:v>
                </c:pt>
                <c:pt idx="750">
                  <c:v>23.6</c:v>
                </c:pt>
                <c:pt idx="751">
                  <c:v>23.5</c:v>
                </c:pt>
                <c:pt idx="752">
                  <c:v>25.9</c:v>
                </c:pt>
                <c:pt idx="753">
                  <c:v>26.5</c:v>
                </c:pt>
                <c:pt idx="754">
                  <c:v>25.9</c:v>
                </c:pt>
                <c:pt idx="755">
                  <c:v>25.6</c:v>
                </c:pt>
                <c:pt idx="756">
                  <c:v>25.7</c:v>
                </c:pt>
                <c:pt idx="757">
                  <c:v>25.5</c:v>
                </c:pt>
                <c:pt idx="758">
                  <c:v>25.3</c:v>
                </c:pt>
                <c:pt idx="759">
                  <c:v>25.3</c:v>
                </c:pt>
                <c:pt idx="760">
                  <c:v>25.2</c:v>
                </c:pt>
                <c:pt idx="761">
                  <c:v>24.9</c:v>
                </c:pt>
                <c:pt idx="762">
                  <c:v>24.8</c:v>
                </c:pt>
                <c:pt idx="763">
                  <c:v>24.8</c:v>
                </c:pt>
                <c:pt idx="764">
                  <c:v>24.4</c:v>
                </c:pt>
                <c:pt idx="765">
                  <c:v>24.4</c:v>
                </c:pt>
                <c:pt idx="766">
                  <c:v>24.3</c:v>
                </c:pt>
                <c:pt idx="767">
                  <c:v>24.3</c:v>
                </c:pt>
                <c:pt idx="768">
                  <c:v>24.6</c:v>
                </c:pt>
                <c:pt idx="769">
                  <c:v>24.7</c:v>
                </c:pt>
                <c:pt idx="770">
                  <c:v>24.8</c:v>
                </c:pt>
                <c:pt idx="771">
                  <c:v>24.8</c:v>
                </c:pt>
                <c:pt idx="772">
                  <c:v>25</c:v>
                </c:pt>
                <c:pt idx="773">
                  <c:v>25</c:v>
                </c:pt>
                <c:pt idx="774">
                  <c:v>25</c:v>
                </c:pt>
                <c:pt idx="775">
                  <c:v>25.1</c:v>
                </c:pt>
                <c:pt idx="776">
                  <c:v>24.2</c:v>
                </c:pt>
                <c:pt idx="777">
                  <c:v>23.6</c:v>
                </c:pt>
                <c:pt idx="778">
                  <c:v>23.7</c:v>
                </c:pt>
                <c:pt idx="779">
                  <c:v>23.6</c:v>
                </c:pt>
                <c:pt idx="780">
                  <c:v>23.9</c:v>
                </c:pt>
                <c:pt idx="781">
                  <c:v>24.2</c:v>
                </c:pt>
                <c:pt idx="782">
                  <c:v>23.8</c:v>
                </c:pt>
                <c:pt idx="783">
                  <c:v>24.2</c:v>
                </c:pt>
                <c:pt idx="784">
                  <c:v>23.9</c:v>
                </c:pt>
                <c:pt idx="785">
                  <c:v>23.8</c:v>
                </c:pt>
                <c:pt idx="786">
                  <c:v>23.3</c:v>
                </c:pt>
                <c:pt idx="787">
                  <c:v>23.8</c:v>
                </c:pt>
                <c:pt idx="788">
                  <c:v>23.8</c:v>
                </c:pt>
                <c:pt idx="789">
                  <c:v>24</c:v>
                </c:pt>
                <c:pt idx="790">
                  <c:v>24.4</c:v>
                </c:pt>
                <c:pt idx="791">
                  <c:v>24.1</c:v>
                </c:pt>
                <c:pt idx="792">
                  <c:v>23.7</c:v>
                </c:pt>
                <c:pt idx="793">
                  <c:v>23.9</c:v>
                </c:pt>
                <c:pt idx="794">
                  <c:v>23.6</c:v>
                </c:pt>
                <c:pt idx="795">
                  <c:v>23.7</c:v>
                </c:pt>
                <c:pt idx="796">
                  <c:v>24.1</c:v>
                </c:pt>
                <c:pt idx="797">
                  <c:v>24.3</c:v>
                </c:pt>
                <c:pt idx="798">
                  <c:v>24.5</c:v>
                </c:pt>
                <c:pt idx="799">
                  <c:v>24.3</c:v>
                </c:pt>
                <c:pt idx="800">
                  <c:v>24.5</c:v>
                </c:pt>
                <c:pt idx="801">
                  <c:v>24.7</c:v>
                </c:pt>
                <c:pt idx="802">
                  <c:v>24.7</c:v>
                </c:pt>
                <c:pt idx="803">
                  <c:v>24.8</c:v>
                </c:pt>
                <c:pt idx="804">
                  <c:v>24.6</c:v>
                </c:pt>
                <c:pt idx="805">
                  <c:v>24.8</c:v>
                </c:pt>
                <c:pt idx="806">
                  <c:v>24.9</c:v>
                </c:pt>
                <c:pt idx="807">
                  <c:v>25.1</c:v>
                </c:pt>
                <c:pt idx="808">
                  <c:v>24.9</c:v>
                </c:pt>
                <c:pt idx="809">
                  <c:v>25</c:v>
                </c:pt>
                <c:pt idx="810">
                  <c:v>25.1</c:v>
                </c:pt>
                <c:pt idx="811">
                  <c:v>25</c:v>
                </c:pt>
                <c:pt idx="812">
                  <c:v>24.9</c:v>
                </c:pt>
                <c:pt idx="813">
                  <c:v>25</c:v>
                </c:pt>
                <c:pt idx="814">
                  <c:v>25.1</c:v>
                </c:pt>
                <c:pt idx="815">
                  <c:v>24.8</c:v>
                </c:pt>
                <c:pt idx="816">
                  <c:v>24.6</c:v>
                </c:pt>
                <c:pt idx="817">
                  <c:v>24.4</c:v>
                </c:pt>
                <c:pt idx="818">
                  <c:v>24.5</c:v>
                </c:pt>
                <c:pt idx="819">
                  <c:v>24.6</c:v>
                </c:pt>
                <c:pt idx="820">
                  <c:v>24.7</c:v>
                </c:pt>
                <c:pt idx="821">
                  <c:v>24.6</c:v>
                </c:pt>
                <c:pt idx="822">
                  <c:v>24.5</c:v>
                </c:pt>
                <c:pt idx="823">
                  <c:v>24.4</c:v>
                </c:pt>
                <c:pt idx="824">
                  <c:v>24.8</c:v>
                </c:pt>
                <c:pt idx="825">
                  <c:v>25</c:v>
                </c:pt>
                <c:pt idx="826">
                  <c:v>24.9</c:v>
                </c:pt>
                <c:pt idx="827">
                  <c:v>25</c:v>
                </c:pt>
                <c:pt idx="828">
                  <c:v>24.5</c:v>
                </c:pt>
                <c:pt idx="829">
                  <c:v>24.2</c:v>
                </c:pt>
                <c:pt idx="830">
                  <c:v>24</c:v>
                </c:pt>
                <c:pt idx="831">
                  <c:v>23.9</c:v>
                </c:pt>
                <c:pt idx="832">
                  <c:v>23.7</c:v>
                </c:pt>
                <c:pt idx="833">
                  <c:v>23.6</c:v>
                </c:pt>
                <c:pt idx="834">
                  <c:v>23.6</c:v>
                </c:pt>
                <c:pt idx="835">
                  <c:v>23.6</c:v>
                </c:pt>
                <c:pt idx="836">
                  <c:v>23.7</c:v>
                </c:pt>
                <c:pt idx="837">
                  <c:v>23.5</c:v>
                </c:pt>
                <c:pt idx="838">
                  <c:v>23.3</c:v>
                </c:pt>
                <c:pt idx="839">
                  <c:v>23.2</c:v>
                </c:pt>
                <c:pt idx="840">
                  <c:v>23.1</c:v>
                </c:pt>
                <c:pt idx="841">
                  <c:v>23.3</c:v>
                </c:pt>
                <c:pt idx="842">
                  <c:v>23.2</c:v>
                </c:pt>
                <c:pt idx="843">
                  <c:v>23.2</c:v>
                </c:pt>
                <c:pt idx="844">
                  <c:v>23.1</c:v>
                </c:pt>
                <c:pt idx="845">
                  <c:v>23.1</c:v>
                </c:pt>
                <c:pt idx="846">
                  <c:v>23.1</c:v>
                </c:pt>
                <c:pt idx="847">
                  <c:v>23</c:v>
                </c:pt>
                <c:pt idx="848">
                  <c:v>23</c:v>
                </c:pt>
                <c:pt idx="849">
                  <c:v>23</c:v>
                </c:pt>
                <c:pt idx="850">
                  <c:v>22.9</c:v>
                </c:pt>
                <c:pt idx="851">
                  <c:v>22.9</c:v>
                </c:pt>
                <c:pt idx="852">
                  <c:v>22.9</c:v>
                </c:pt>
                <c:pt idx="853">
                  <c:v>22.8</c:v>
                </c:pt>
                <c:pt idx="854">
                  <c:v>22.8</c:v>
                </c:pt>
                <c:pt idx="855">
                  <c:v>22.8</c:v>
                </c:pt>
                <c:pt idx="856">
                  <c:v>22.7</c:v>
                </c:pt>
                <c:pt idx="857">
                  <c:v>22.8</c:v>
                </c:pt>
                <c:pt idx="858">
                  <c:v>22.8</c:v>
                </c:pt>
                <c:pt idx="859">
                  <c:v>22.9</c:v>
                </c:pt>
                <c:pt idx="860">
                  <c:v>22.8</c:v>
                </c:pt>
                <c:pt idx="861">
                  <c:v>22.8</c:v>
                </c:pt>
                <c:pt idx="862">
                  <c:v>22.8</c:v>
                </c:pt>
                <c:pt idx="863">
                  <c:v>22.8</c:v>
                </c:pt>
                <c:pt idx="864">
                  <c:v>22.9</c:v>
                </c:pt>
                <c:pt idx="865">
                  <c:v>22.8</c:v>
                </c:pt>
                <c:pt idx="866">
                  <c:v>22.8</c:v>
                </c:pt>
                <c:pt idx="867">
                  <c:v>22.8</c:v>
                </c:pt>
                <c:pt idx="868">
                  <c:v>22.9</c:v>
                </c:pt>
                <c:pt idx="869">
                  <c:v>22.8</c:v>
                </c:pt>
                <c:pt idx="870">
                  <c:v>22.6</c:v>
                </c:pt>
                <c:pt idx="871">
                  <c:v>22.7</c:v>
                </c:pt>
                <c:pt idx="872">
                  <c:v>22.7</c:v>
                </c:pt>
                <c:pt idx="873">
                  <c:v>22.7</c:v>
                </c:pt>
                <c:pt idx="874">
                  <c:v>22.7</c:v>
                </c:pt>
                <c:pt idx="875">
                  <c:v>22.8</c:v>
                </c:pt>
                <c:pt idx="876">
                  <c:v>23</c:v>
                </c:pt>
                <c:pt idx="877">
                  <c:v>22.7</c:v>
                </c:pt>
                <c:pt idx="878">
                  <c:v>22.7</c:v>
                </c:pt>
                <c:pt idx="879">
                  <c:v>22.7</c:v>
                </c:pt>
                <c:pt idx="880">
                  <c:v>22.9</c:v>
                </c:pt>
                <c:pt idx="881">
                  <c:v>22.8</c:v>
                </c:pt>
                <c:pt idx="882">
                  <c:v>22.8</c:v>
                </c:pt>
                <c:pt idx="883">
                  <c:v>22.8</c:v>
                </c:pt>
                <c:pt idx="884">
                  <c:v>22.7</c:v>
                </c:pt>
                <c:pt idx="885">
                  <c:v>22.7</c:v>
                </c:pt>
                <c:pt idx="886">
                  <c:v>22.6</c:v>
                </c:pt>
                <c:pt idx="887">
                  <c:v>22.5</c:v>
                </c:pt>
                <c:pt idx="888">
                  <c:v>22.6</c:v>
                </c:pt>
                <c:pt idx="889">
                  <c:v>22.5</c:v>
                </c:pt>
                <c:pt idx="890">
                  <c:v>22.5</c:v>
                </c:pt>
                <c:pt idx="891">
                  <c:v>22.5</c:v>
                </c:pt>
                <c:pt idx="892">
                  <c:v>22.5</c:v>
                </c:pt>
                <c:pt idx="893">
                  <c:v>22.5</c:v>
                </c:pt>
                <c:pt idx="894">
                  <c:v>22.6</c:v>
                </c:pt>
                <c:pt idx="895">
                  <c:v>22.7</c:v>
                </c:pt>
                <c:pt idx="896">
                  <c:v>22.7</c:v>
                </c:pt>
                <c:pt idx="897">
                  <c:v>22.6</c:v>
                </c:pt>
                <c:pt idx="898">
                  <c:v>22.6</c:v>
                </c:pt>
                <c:pt idx="899">
                  <c:v>22.6</c:v>
                </c:pt>
                <c:pt idx="900">
                  <c:v>22.8</c:v>
                </c:pt>
                <c:pt idx="901">
                  <c:v>22.9</c:v>
                </c:pt>
                <c:pt idx="902">
                  <c:v>22.9</c:v>
                </c:pt>
                <c:pt idx="903">
                  <c:v>23</c:v>
                </c:pt>
                <c:pt idx="904">
                  <c:v>23.2</c:v>
                </c:pt>
                <c:pt idx="905">
                  <c:v>23.4</c:v>
                </c:pt>
                <c:pt idx="906">
                  <c:v>23.6</c:v>
                </c:pt>
                <c:pt idx="907">
                  <c:v>23.7</c:v>
                </c:pt>
                <c:pt idx="908">
                  <c:v>24</c:v>
                </c:pt>
                <c:pt idx="909">
                  <c:v>24.4</c:v>
                </c:pt>
                <c:pt idx="910">
                  <c:v>24.8</c:v>
                </c:pt>
                <c:pt idx="911">
                  <c:v>24.8</c:v>
                </c:pt>
                <c:pt idx="912">
                  <c:v>24.8</c:v>
                </c:pt>
                <c:pt idx="913">
                  <c:v>25.2</c:v>
                </c:pt>
                <c:pt idx="914">
                  <c:v>25.5</c:v>
                </c:pt>
                <c:pt idx="915">
                  <c:v>25.4</c:v>
                </c:pt>
                <c:pt idx="916">
                  <c:v>25.2</c:v>
                </c:pt>
                <c:pt idx="917">
                  <c:v>25.3</c:v>
                </c:pt>
                <c:pt idx="918">
                  <c:v>25.5</c:v>
                </c:pt>
                <c:pt idx="919">
                  <c:v>25.4</c:v>
                </c:pt>
                <c:pt idx="920">
                  <c:v>25.6</c:v>
                </c:pt>
                <c:pt idx="921">
                  <c:v>25.5</c:v>
                </c:pt>
                <c:pt idx="922">
                  <c:v>25.5</c:v>
                </c:pt>
                <c:pt idx="923">
                  <c:v>25.7</c:v>
                </c:pt>
                <c:pt idx="924">
                  <c:v>25.8</c:v>
                </c:pt>
                <c:pt idx="925">
                  <c:v>25.9</c:v>
                </c:pt>
                <c:pt idx="926">
                  <c:v>26.2</c:v>
                </c:pt>
                <c:pt idx="927">
                  <c:v>26.3</c:v>
                </c:pt>
                <c:pt idx="928">
                  <c:v>26.6</c:v>
                </c:pt>
                <c:pt idx="929">
                  <c:v>26.9</c:v>
                </c:pt>
                <c:pt idx="930">
                  <c:v>26.9</c:v>
                </c:pt>
                <c:pt idx="931">
                  <c:v>26.8</c:v>
                </c:pt>
                <c:pt idx="932">
                  <c:v>27.2</c:v>
                </c:pt>
                <c:pt idx="933">
                  <c:v>27.2</c:v>
                </c:pt>
                <c:pt idx="934">
                  <c:v>26.9</c:v>
                </c:pt>
                <c:pt idx="935">
                  <c:v>27.1</c:v>
                </c:pt>
                <c:pt idx="936">
                  <c:v>26.7</c:v>
                </c:pt>
                <c:pt idx="937">
                  <c:v>27.1</c:v>
                </c:pt>
                <c:pt idx="938">
                  <c:v>27</c:v>
                </c:pt>
                <c:pt idx="939">
                  <c:v>26.9</c:v>
                </c:pt>
                <c:pt idx="940">
                  <c:v>27.2</c:v>
                </c:pt>
                <c:pt idx="941">
                  <c:v>27.4</c:v>
                </c:pt>
                <c:pt idx="942">
                  <c:v>26.9</c:v>
                </c:pt>
                <c:pt idx="943">
                  <c:v>26.9</c:v>
                </c:pt>
                <c:pt idx="944">
                  <c:v>27</c:v>
                </c:pt>
                <c:pt idx="945">
                  <c:v>27.4</c:v>
                </c:pt>
                <c:pt idx="946">
                  <c:v>27.3</c:v>
                </c:pt>
                <c:pt idx="947">
                  <c:v>26.9</c:v>
                </c:pt>
                <c:pt idx="948">
                  <c:v>27.3</c:v>
                </c:pt>
                <c:pt idx="949">
                  <c:v>26.8</c:v>
                </c:pt>
                <c:pt idx="950">
                  <c:v>27.3</c:v>
                </c:pt>
                <c:pt idx="951">
                  <c:v>26.8</c:v>
                </c:pt>
                <c:pt idx="952">
                  <c:v>26.6</c:v>
                </c:pt>
                <c:pt idx="953">
                  <c:v>26.6</c:v>
                </c:pt>
                <c:pt idx="954">
                  <c:v>26.5</c:v>
                </c:pt>
                <c:pt idx="955">
                  <c:v>26.5</c:v>
                </c:pt>
                <c:pt idx="956">
                  <c:v>26.3</c:v>
                </c:pt>
                <c:pt idx="957">
                  <c:v>26.3</c:v>
                </c:pt>
                <c:pt idx="958">
                  <c:v>26.3</c:v>
                </c:pt>
                <c:pt idx="959">
                  <c:v>26.2</c:v>
                </c:pt>
                <c:pt idx="960">
                  <c:v>26.3</c:v>
                </c:pt>
                <c:pt idx="961">
                  <c:v>26.2</c:v>
                </c:pt>
                <c:pt idx="962">
                  <c:v>26.3</c:v>
                </c:pt>
                <c:pt idx="963">
                  <c:v>26.4</c:v>
                </c:pt>
                <c:pt idx="964">
                  <c:v>26.5</c:v>
                </c:pt>
                <c:pt idx="965">
                  <c:v>26.3</c:v>
                </c:pt>
                <c:pt idx="966">
                  <c:v>26.4</c:v>
                </c:pt>
                <c:pt idx="967">
                  <c:v>26.3</c:v>
                </c:pt>
                <c:pt idx="968">
                  <c:v>26.1</c:v>
                </c:pt>
                <c:pt idx="969">
                  <c:v>25.9</c:v>
                </c:pt>
                <c:pt idx="970">
                  <c:v>25.9</c:v>
                </c:pt>
                <c:pt idx="971">
                  <c:v>25.8</c:v>
                </c:pt>
                <c:pt idx="972">
                  <c:v>25.9</c:v>
                </c:pt>
                <c:pt idx="973">
                  <c:v>25.9</c:v>
                </c:pt>
                <c:pt idx="974">
                  <c:v>26</c:v>
                </c:pt>
                <c:pt idx="975">
                  <c:v>26.1</c:v>
                </c:pt>
                <c:pt idx="976">
                  <c:v>25.8</c:v>
                </c:pt>
                <c:pt idx="977">
                  <c:v>25.7</c:v>
                </c:pt>
                <c:pt idx="978">
                  <c:v>25.6</c:v>
                </c:pt>
                <c:pt idx="979">
                  <c:v>25.4</c:v>
                </c:pt>
                <c:pt idx="980">
                  <c:v>25.1</c:v>
                </c:pt>
                <c:pt idx="981">
                  <c:v>25.2</c:v>
                </c:pt>
                <c:pt idx="982">
                  <c:v>25.1</c:v>
                </c:pt>
                <c:pt idx="983">
                  <c:v>24.9</c:v>
                </c:pt>
                <c:pt idx="984">
                  <c:v>25</c:v>
                </c:pt>
                <c:pt idx="985">
                  <c:v>24.9</c:v>
                </c:pt>
                <c:pt idx="986">
                  <c:v>24.8</c:v>
                </c:pt>
                <c:pt idx="987">
                  <c:v>25.2</c:v>
                </c:pt>
                <c:pt idx="988">
                  <c:v>25.4</c:v>
                </c:pt>
                <c:pt idx="989">
                  <c:v>25.4</c:v>
                </c:pt>
                <c:pt idx="990">
                  <c:v>25.2</c:v>
                </c:pt>
                <c:pt idx="991">
                  <c:v>25.4</c:v>
                </c:pt>
                <c:pt idx="992">
                  <c:v>25.2</c:v>
                </c:pt>
                <c:pt idx="993">
                  <c:v>25</c:v>
                </c:pt>
                <c:pt idx="994">
                  <c:v>24.8</c:v>
                </c:pt>
                <c:pt idx="995">
                  <c:v>24.6</c:v>
                </c:pt>
                <c:pt idx="996">
                  <c:v>24.4</c:v>
                </c:pt>
                <c:pt idx="997">
                  <c:v>24.2</c:v>
                </c:pt>
                <c:pt idx="998">
                  <c:v>24</c:v>
                </c:pt>
                <c:pt idx="999">
                  <c:v>24</c:v>
                </c:pt>
                <c:pt idx="1000">
                  <c:v>23.9</c:v>
                </c:pt>
                <c:pt idx="1001">
                  <c:v>23.9</c:v>
                </c:pt>
                <c:pt idx="1002">
                  <c:v>23.9</c:v>
                </c:pt>
                <c:pt idx="1003">
                  <c:v>23.7</c:v>
                </c:pt>
                <c:pt idx="1004">
                  <c:v>23.6</c:v>
                </c:pt>
                <c:pt idx="1005">
                  <c:v>23.5</c:v>
                </c:pt>
                <c:pt idx="1006">
                  <c:v>23.4</c:v>
                </c:pt>
                <c:pt idx="1007">
                  <c:v>23.4</c:v>
                </c:pt>
                <c:pt idx="1008">
                  <c:v>23.4</c:v>
                </c:pt>
                <c:pt idx="1009">
                  <c:v>23.5</c:v>
                </c:pt>
                <c:pt idx="1010">
                  <c:v>23.5</c:v>
                </c:pt>
                <c:pt idx="1011">
                  <c:v>23.3</c:v>
                </c:pt>
                <c:pt idx="1012">
                  <c:v>23.3</c:v>
                </c:pt>
                <c:pt idx="1013">
                  <c:v>23.3</c:v>
                </c:pt>
                <c:pt idx="1014">
                  <c:v>23.3</c:v>
                </c:pt>
                <c:pt idx="1015">
                  <c:v>23.2</c:v>
                </c:pt>
                <c:pt idx="1016">
                  <c:v>23.2</c:v>
                </c:pt>
                <c:pt idx="1017">
                  <c:v>23.2</c:v>
                </c:pt>
                <c:pt idx="1018">
                  <c:v>23.2</c:v>
                </c:pt>
                <c:pt idx="1019">
                  <c:v>23.1</c:v>
                </c:pt>
                <c:pt idx="1020">
                  <c:v>23.2</c:v>
                </c:pt>
                <c:pt idx="1021">
                  <c:v>23</c:v>
                </c:pt>
                <c:pt idx="1022">
                  <c:v>23</c:v>
                </c:pt>
                <c:pt idx="1023">
                  <c:v>23.1</c:v>
                </c:pt>
                <c:pt idx="1024">
                  <c:v>22.9</c:v>
                </c:pt>
                <c:pt idx="1025">
                  <c:v>22.7</c:v>
                </c:pt>
                <c:pt idx="1026">
                  <c:v>22.6</c:v>
                </c:pt>
                <c:pt idx="1027">
                  <c:v>22.5</c:v>
                </c:pt>
                <c:pt idx="1028">
                  <c:v>22.4</c:v>
                </c:pt>
                <c:pt idx="1029">
                  <c:v>22.4</c:v>
                </c:pt>
                <c:pt idx="1030">
                  <c:v>22.3</c:v>
                </c:pt>
                <c:pt idx="1031">
                  <c:v>21.9</c:v>
                </c:pt>
                <c:pt idx="1032">
                  <c:v>22.1</c:v>
                </c:pt>
                <c:pt idx="1033">
                  <c:v>22.1</c:v>
                </c:pt>
                <c:pt idx="1034">
                  <c:v>22.1</c:v>
                </c:pt>
                <c:pt idx="1035">
                  <c:v>22.1</c:v>
                </c:pt>
                <c:pt idx="1036">
                  <c:v>22</c:v>
                </c:pt>
                <c:pt idx="1037">
                  <c:v>22</c:v>
                </c:pt>
                <c:pt idx="1038">
                  <c:v>21.9</c:v>
                </c:pt>
                <c:pt idx="1039">
                  <c:v>21.8</c:v>
                </c:pt>
                <c:pt idx="1040">
                  <c:v>21.7</c:v>
                </c:pt>
                <c:pt idx="1041">
                  <c:v>21.8</c:v>
                </c:pt>
                <c:pt idx="1042">
                  <c:v>21.7</c:v>
                </c:pt>
                <c:pt idx="1043">
                  <c:v>21.7</c:v>
                </c:pt>
                <c:pt idx="1044">
                  <c:v>21.8</c:v>
                </c:pt>
                <c:pt idx="1045">
                  <c:v>21.8</c:v>
                </c:pt>
                <c:pt idx="1046">
                  <c:v>22</c:v>
                </c:pt>
                <c:pt idx="1047">
                  <c:v>22.2</c:v>
                </c:pt>
                <c:pt idx="1048">
                  <c:v>22.2</c:v>
                </c:pt>
                <c:pt idx="1049">
                  <c:v>22.3</c:v>
                </c:pt>
                <c:pt idx="1050">
                  <c:v>22.6</c:v>
                </c:pt>
                <c:pt idx="1051">
                  <c:v>23.3</c:v>
                </c:pt>
                <c:pt idx="1052">
                  <c:v>24.1</c:v>
                </c:pt>
                <c:pt idx="1053">
                  <c:v>23.2</c:v>
                </c:pt>
                <c:pt idx="1054">
                  <c:v>23.9</c:v>
                </c:pt>
                <c:pt idx="1055">
                  <c:v>23.9</c:v>
                </c:pt>
                <c:pt idx="1056">
                  <c:v>24</c:v>
                </c:pt>
                <c:pt idx="1057">
                  <c:v>23.9</c:v>
                </c:pt>
                <c:pt idx="1058">
                  <c:v>23.9</c:v>
                </c:pt>
                <c:pt idx="1059">
                  <c:v>24.3</c:v>
                </c:pt>
                <c:pt idx="1060">
                  <c:v>24.6</c:v>
                </c:pt>
                <c:pt idx="1061">
                  <c:v>24.5</c:v>
                </c:pt>
                <c:pt idx="1062">
                  <c:v>24.6</c:v>
                </c:pt>
                <c:pt idx="1063">
                  <c:v>24.4</c:v>
                </c:pt>
                <c:pt idx="1064">
                  <c:v>24.7</c:v>
                </c:pt>
                <c:pt idx="1065">
                  <c:v>24.6</c:v>
                </c:pt>
                <c:pt idx="1066">
                  <c:v>24.7</c:v>
                </c:pt>
                <c:pt idx="1067">
                  <c:v>25.2</c:v>
                </c:pt>
                <c:pt idx="1068">
                  <c:v>25.3</c:v>
                </c:pt>
                <c:pt idx="1069">
                  <c:v>25.2</c:v>
                </c:pt>
                <c:pt idx="1070">
                  <c:v>25.5</c:v>
                </c:pt>
                <c:pt idx="1071">
                  <c:v>25.8</c:v>
                </c:pt>
                <c:pt idx="1072">
                  <c:v>25.7</c:v>
                </c:pt>
                <c:pt idx="1073">
                  <c:v>26.3</c:v>
                </c:pt>
                <c:pt idx="1074">
                  <c:v>26.2</c:v>
                </c:pt>
                <c:pt idx="1075">
                  <c:v>26.5</c:v>
                </c:pt>
                <c:pt idx="1076">
                  <c:v>25.9</c:v>
                </c:pt>
                <c:pt idx="1077">
                  <c:v>26.7</c:v>
                </c:pt>
                <c:pt idx="1078">
                  <c:v>26.2</c:v>
                </c:pt>
                <c:pt idx="1079">
                  <c:v>26.4</c:v>
                </c:pt>
                <c:pt idx="1080">
                  <c:v>26.1</c:v>
                </c:pt>
                <c:pt idx="1081">
                  <c:v>26.4</c:v>
                </c:pt>
                <c:pt idx="1082">
                  <c:v>26.6</c:v>
                </c:pt>
                <c:pt idx="1083">
                  <c:v>26.4</c:v>
                </c:pt>
                <c:pt idx="1084">
                  <c:v>26.6</c:v>
                </c:pt>
                <c:pt idx="1085">
                  <c:v>26.3</c:v>
                </c:pt>
                <c:pt idx="1086">
                  <c:v>27.2</c:v>
                </c:pt>
                <c:pt idx="1087">
                  <c:v>26.8</c:v>
                </c:pt>
                <c:pt idx="1088">
                  <c:v>26.7</c:v>
                </c:pt>
                <c:pt idx="1089">
                  <c:v>26.7</c:v>
                </c:pt>
                <c:pt idx="1090">
                  <c:v>26.4</c:v>
                </c:pt>
                <c:pt idx="1091">
                  <c:v>26.6</c:v>
                </c:pt>
                <c:pt idx="1092">
                  <c:v>26.8</c:v>
                </c:pt>
                <c:pt idx="1093">
                  <c:v>27.3</c:v>
                </c:pt>
                <c:pt idx="1094">
                  <c:v>27.3</c:v>
                </c:pt>
                <c:pt idx="1095">
                  <c:v>27.1</c:v>
                </c:pt>
                <c:pt idx="1096">
                  <c:v>26.7</c:v>
                </c:pt>
                <c:pt idx="1097">
                  <c:v>26.7</c:v>
                </c:pt>
                <c:pt idx="1098">
                  <c:v>26.5</c:v>
                </c:pt>
                <c:pt idx="1099">
                  <c:v>26.6</c:v>
                </c:pt>
                <c:pt idx="1100">
                  <c:v>27</c:v>
                </c:pt>
                <c:pt idx="1101">
                  <c:v>27.2</c:v>
                </c:pt>
                <c:pt idx="1102">
                  <c:v>26.9</c:v>
                </c:pt>
                <c:pt idx="1103">
                  <c:v>26.1</c:v>
                </c:pt>
                <c:pt idx="1104">
                  <c:v>26.3</c:v>
                </c:pt>
                <c:pt idx="1105">
                  <c:v>26.3</c:v>
                </c:pt>
                <c:pt idx="1106">
                  <c:v>26.2</c:v>
                </c:pt>
                <c:pt idx="1107">
                  <c:v>26.4</c:v>
                </c:pt>
                <c:pt idx="1108">
                  <c:v>26.5</c:v>
                </c:pt>
                <c:pt idx="1109">
                  <c:v>26</c:v>
                </c:pt>
                <c:pt idx="1110">
                  <c:v>26.2</c:v>
                </c:pt>
                <c:pt idx="1111">
                  <c:v>26</c:v>
                </c:pt>
                <c:pt idx="1112">
                  <c:v>25.7</c:v>
                </c:pt>
                <c:pt idx="1113">
                  <c:v>25.7</c:v>
                </c:pt>
                <c:pt idx="1114">
                  <c:v>25.5</c:v>
                </c:pt>
                <c:pt idx="1115">
                  <c:v>25.5</c:v>
                </c:pt>
                <c:pt idx="1116">
                  <c:v>25.1</c:v>
                </c:pt>
                <c:pt idx="1117">
                  <c:v>25.2</c:v>
                </c:pt>
                <c:pt idx="1118">
                  <c:v>24.9</c:v>
                </c:pt>
                <c:pt idx="1119">
                  <c:v>24.2</c:v>
                </c:pt>
                <c:pt idx="1120">
                  <c:v>23.6</c:v>
                </c:pt>
                <c:pt idx="1121">
                  <c:v>23.3</c:v>
                </c:pt>
                <c:pt idx="1122">
                  <c:v>23.2</c:v>
                </c:pt>
                <c:pt idx="1123">
                  <c:v>22.9</c:v>
                </c:pt>
                <c:pt idx="1124">
                  <c:v>22.8</c:v>
                </c:pt>
                <c:pt idx="1125">
                  <c:v>22.5</c:v>
                </c:pt>
                <c:pt idx="1126">
                  <c:v>22.4</c:v>
                </c:pt>
                <c:pt idx="1127">
                  <c:v>22.7</c:v>
                </c:pt>
                <c:pt idx="1128">
                  <c:v>22.3</c:v>
                </c:pt>
                <c:pt idx="1129">
                  <c:v>22.3</c:v>
                </c:pt>
                <c:pt idx="1130">
                  <c:v>22.3</c:v>
                </c:pt>
                <c:pt idx="1131">
                  <c:v>22.1</c:v>
                </c:pt>
                <c:pt idx="1132">
                  <c:v>22.1</c:v>
                </c:pt>
                <c:pt idx="1133">
                  <c:v>22</c:v>
                </c:pt>
                <c:pt idx="1134">
                  <c:v>21.9</c:v>
                </c:pt>
                <c:pt idx="1135">
                  <c:v>21.8</c:v>
                </c:pt>
                <c:pt idx="1136">
                  <c:v>21.9</c:v>
                </c:pt>
                <c:pt idx="1137">
                  <c:v>21.9</c:v>
                </c:pt>
                <c:pt idx="1138">
                  <c:v>22</c:v>
                </c:pt>
                <c:pt idx="1139">
                  <c:v>22.1</c:v>
                </c:pt>
                <c:pt idx="1140">
                  <c:v>22</c:v>
                </c:pt>
                <c:pt idx="1141">
                  <c:v>21.7</c:v>
                </c:pt>
                <c:pt idx="1142">
                  <c:v>21.9</c:v>
                </c:pt>
                <c:pt idx="1143">
                  <c:v>22</c:v>
                </c:pt>
                <c:pt idx="1144">
                  <c:v>22</c:v>
                </c:pt>
                <c:pt idx="1145">
                  <c:v>21.7</c:v>
                </c:pt>
                <c:pt idx="1146">
                  <c:v>21.6</c:v>
                </c:pt>
                <c:pt idx="1147">
                  <c:v>21.7</c:v>
                </c:pt>
                <c:pt idx="1148">
                  <c:v>21.8</c:v>
                </c:pt>
                <c:pt idx="1149">
                  <c:v>21.5</c:v>
                </c:pt>
                <c:pt idx="1150">
                  <c:v>21.4</c:v>
                </c:pt>
                <c:pt idx="1151">
                  <c:v>21.3</c:v>
                </c:pt>
                <c:pt idx="1152">
                  <c:v>21.1</c:v>
                </c:pt>
                <c:pt idx="1153">
                  <c:v>21</c:v>
                </c:pt>
                <c:pt idx="1154">
                  <c:v>20.9</c:v>
                </c:pt>
                <c:pt idx="1155">
                  <c:v>20.8</c:v>
                </c:pt>
                <c:pt idx="1156">
                  <c:v>20.7</c:v>
                </c:pt>
                <c:pt idx="1157">
                  <c:v>20.8</c:v>
                </c:pt>
                <c:pt idx="1158">
                  <c:v>20.7</c:v>
                </c:pt>
                <c:pt idx="1159">
                  <c:v>19.9</c:v>
                </c:pt>
                <c:pt idx="1160">
                  <c:v>19.9</c:v>
                </c:pt>
                <c:pt idx="1161">
                  <c:v>19.8</c:v>
                </c:pt>
                <c:pt idx="1162">
                  <c:v>19.8</c:v>
                </c:pt>
                <c:pt idx="1163">
                  <c:v>19.8</c:v>
                </c:pt>
                <c:pt idx="1164">
                  <c:v>19.6</c:v>
                </c:pt>
                <c:pt idx="1165">
                  <c:v>19.4</c:v>
                </c:pt>
                <c:pt idx="1166">
                  <c:v>19.2</c:v>
                </c:pt>
                <c:pt idx="1167">
                  <c:v>19.3</c:v>
                </c:pt>
                <c:pt idx="1168">
                  <c:v>19.2</c:v>
                </c:pt>
                <c:pt idx="1169">
                  <c:v>19.2</c:v>
                </c:pt>
                <c:pt idx="1170">
                  <c:v>19</c:v>
                </c:pt>
                <c:pt idx="1171">
                  <c:v>19</c:v>
                </c:pt>
                <c:pt idx="1172">
                  <c:v>19.2</c:v>
                </c:pt>
                <c:pt idx="1173">
                  <c:v>19.3</c:v>
                </c:pt>
                <c:pt idx="1174">
                  <c:v>19.2</c:v>
                </c:pt>
                <c:pt idx="1175">
                  <c:v>18.5</c:v>
                </c:pt>
                <c:pt idx="1176">
                  <c:v>18.5</c:v>
                </c:pt>
                <c:pt idx="1177">
                  <c:v>18.4</c:v>
                </c:pt>
                <c:pt idx="1178">
                  <c:v>18.5</c:v>
                </c:pt>
                <c:pt idx="1179">
                  <c:v>18.3</c:v>
                </c:pt>
                <c:pt idx="1180">
                  <c:v>18.2</c:v>
                </c:pt>
                <c:pt idx="1181">
                  <c:v>18.3</c:v>
                </c:pt>
                <c:pt idx="1182">
                  <c:v>18.5</c:v>
                </c:pt>
                <c:pt idx="1183">
                  <c:v>18.1</c:v>
                </c:pt>
                <c:pt idx="1184">
                  <c:v>18.3</c:v>
                </c:pt>
                <c:pt idx="1185">
                  <c:v>18.1</c:v>
                </c:pt>
                <c:pt idx="1186">
                  <c:v>18.1</c:v>
                </c:pt>
                <c:pt idx="1187">
                  <c:v>18.5</c:v>
                </c:pt>
                <c:pt idx="1188">
                  <c:v>19.1</c:v>
                </c:pt>
                <c:pt idx="1189">
                  <c:v>19.4</c:v>
                </c:pt>
                <c:pt idx="1190">
                  <c:v>19.8</c:v>
                </c:pt>
                <c:pt idx="1191">
                  <c:v>20.4</c:v>
                </c:pt>
                <c:pt idx="1192">
                  <c:v>20.9</c:v>
                </c:pt>
                <c:pt idx="1193">
                  <c:v>21.9</c:v>
                </c:pt>
                <c:pt idx="1194">
                  <c:v>22.3</c:v>
                </c:pt>
                <c:pt idx="1195">
                  <c:v>22.1</c:v>
                </c:pt>
                <c:pt idx="1196">
                  <c:v>22.2</c:v>
                </c:pt>
                <c:pt idx="1197">
                  <c:v>23.7</c:v>
                </c:pt>
                <c:pt idx="1198">
                  <c:v>23.8</c:v>
                </c:pt>
                <c:pt idx="1199">
                  <c:v>24.1</c:v>
                </c:pt>
                <c:pt idx="1200">
                  <c:v>24.6</c:v>
                </c:pt>
                <c:pt idx="1201">
                  <c:v>24.1</c:v>
                </c:pt>
                <c:pt idx="1202">
                  <c:v>25.4</c:v>
                </c:pt>
                <c:pt idx="1203">
                  <c:v>25.2</c:v>
                </c:pt>
                <c:pt idx="1204">
                  <c:v>25.8</c:v>
                </c:pt>
                <c:pt idx="1205">
                  <c:v>25.2</c:v>
                </c:pt>
                <c:pt idx="1206">
                  <c:v>26.1</c:v>
                </c:pt>
                <c:pt idx="1207">
                  <c:v>25.8</c:v>
                </c:pt>
                <c:pt idx="1208">
                  <c:v>26.9</c:v>
                </c:pt>
                <c:pt idx="1209">
                  <c:v>26.7</c:v>
                </c:pt>
                <c:pt idx="1210">
                  <c:v>26.8</c:v>
                </c:pt>
                <c:pt idx="1211">
                  <c:v>27.2</c:v>
                </c:pt>
                <c:pt idx="1212">
                  <c:v>27</c:v>
                </c:pt>
                <c:pt idx="1213">
                  <c:v>27.9</c:v>
                </c:pt>
                <c:pt idx="1214">
                  <c:v>27.7</c:v>
                </c:pt>
                <c:pt idx="1215">
                  <c:v>27.7</c:v>
                </c:pt>
                <c:pt idx="1216">
                  <c:v>28.1</c:v>
                </c:pt>
                <c:pt idx="1217">
                  <c:v>27.8</c:v>
                </c:pt>
                <c:pt idx="1218">
                  <c:v>28</c:v>
                </c:pt>
                <c:pt idx="1219">
                  <c:v>27.6</c:v>
                </c:pt>
                <c:pt idx="1220">
                  <c:v>27.1</c:v>
                </c:pt>
                <c:pt idx="1221">
                  <c:v>26.9</c:v>
                </c:pt>
                <c:pt idx="1222">
                  <c:v>26.8</c:v>
                </c:pt>
                <c:pt idx="1223">
                  <c:v>26.5</c:v>
                </c:pt>
                <c:pt idx="1224">
                  <c:v>26.5</c:v>
                </c:pt>
                <c:pt idx="1225">
                  <c:v>26.3</c:v>
                </c:pt>
                <c:pt idx="1226">
                  <c:v>27.3</c:v>
                </c:pt>
                <c:pt idx="1227">
                  <c:v>28.7</c:v>
                </c:pt>
                <c:pt idx="1228">
                  <c:v>28.2</c:v>
                </c:pt>
                <c:pt idx="1229">
                  <c:v>28.2</c:v>
                </c:pt>
                <c:pt idx="1230">
                  <c:v>27.9</c:v>
                </c:pt>
                <c:pt idx="1231">
                  <c:v>28.5</c:v>
                </c:pt>
                <c:pt idx="1232">
                  <c:v>28</c:v>
                </c:pt>
                <c:pt idx="1233">
                  <c:v>28.3</c:v>
                </c:pt>
                <c:pt idx="1234">
                  <c:v>28.5</c:v>
                </c:pt>
                <c:pt idx="1235">
                  <c:v>29.2</c:v>
                </c:pt>
                <c:pt idx="1236">
                  <c:v>28.1</c:v>
                </c:pt>
                <c:pt idx="1237">
                  <c:v>27.4</c:v>
                </c:pt>
                <c:pt idx="1238">
                  <c:v>27.6</c:v>
                </c:pt>
                <c:pt idx="1239">
                  <c:v>28.1</c:v>
                </c:pt>
                <c:pt idx="1240">
                  <c:v>29.1</c:v>
                </c:pt>
                <c:pt idx="1241">
                  <c:v>28.9</c:v>
                </c:pt>
                <c:pt idx="1242">
                  <c:v>29.8</c:v>
                </c:pt>
                <c:pt idx="1243">
                  <c:v>29.8</c:v>
                </c:pt>
                <c:pt idx="1244">
                  <c:v>30.6</c:v>
                </c:pt>
                <c:pt idx="1245">
                  <c:v>30.8</c:v>
                </c:pt>
                <c:pt idx="1246">
                  <c:v>30.6</c:v>
                </c:pt>
                <c:pt idx="1247">
                  <c:v>30.3</c:v>
                </c:pt>
                <c:pt idx="1248">
                  <c:v>30.2</c:v>
                </c:pt>
                <c:pt idx="1249">
                  <c:v>30.1</c:v>
                </c:pt>
                <c:pt idx="1250">
                  <c:v>30.1</c:v>
                </c:pt>
                <c:pt idx="1251">
                  <c:v>30.4</c:v>
                </c:pt>
                <c:pt idx="1252">
                  <c:v>29.6</c:v>
                </c:pt>
                <c:pt idx="1253">
                  <c:v>29.5</c:v>
                </c:pt>
                <c:pt idx="1254">
                  <c:v>29.4</c:v>
                </c:pt>
                <c:pt idx="1255">
                  <c:v>29.2</c:v>
                </c:pt>
                <c:pt idx="1256">
                  <c:v>28.8</c:v>
                </c:pt>
                <c:pt idx="1257">
                  <c:v>28.8</c:v>
                </c:pt>
                <c:pt idx="1258">
                  <c:v>28.7</c:v>
                </c:pt>
                <c:pt idx="1259">
                  <c:v>28.2</c:v>
                </c:pt>
                <c:pt idx="1260">
                  <c:v>27.8</c:v>
                </c:pt>
                <c:pt idx="1261">
                  <c:v>27.4</c:v>
                </c:pt>
                <c:pt idx="1262">
                  <c:v>27.5</c:v>
                </c:pt>
                <c:pt idx="1263">
                  <c:v>27.4</c:v>
                </c:pt>
                <c:pt idx="1264">
                  <c:v>27.4</c:v>
                </c:pt>
                <c:pt idx="1265">
                  <c:v>27.1</c:v>
                </c:pt>
                <c:pt idx="1266">
                  <c:v>26.6</c:v>
                </c:pt>
                <c:pt idx="1267">
                  <c:v>26.3</c:v>
                </c:pt>
                <c:pt idx="1268">
                  <c:v>26.1</c:v>
                </c:pt>
                <c:pt idx="1269">
                  <c:v>26.2</c:v>
                </c:pt>
                <c:pt idx="1270">
                  <c:v>25.9</c:v>
                </c:pt>
                <c:pt idx="1271">
                  <c:v>25.9</c:v>
                </c:pt>
                <c:pt idx="1272">
                  <c:v>25.6</c:v>
                </c:pt>
                <c:pt idx="1273">
                  <c:v>25.5</c:v>
                </c:pt>
                <c:pt idx="1274">
                  <c:v>25.3</c:v>
                </c:pt>
                <c:pt idx="1275">
                  <c:v>25.1</c:v>
                </c:pt>
                <c:pt idx="1276">
                  <c:v>25.1</c:v>
                </c:pt>
                <c:pt idx="1277">
                  <c:v>25.2</c:v>
                </c:pt>
                <c:pt idx="1278">
                  <c:v>25.1</c:v>
                </c:pt>
                <c:pt idx="1279">
                  <c:v>24.7</c:v>
                </c:pt>
                <c:pt idx="1280">
                  <c:v>24.6</c:v>
                </c:pt>
                <c:pt idx="1281">
                  <c:v>24.7</c:v>
                </c:pt>
                <c:pt idx="1282">
                  <c:v>24.6</c:v>
                </c:pt>
                <c:pt idx="1283">
                  <c:v>24.3</c:v>
                </c:pt>
                <c:pt idx="1284">
                  <c:v>24.4</c:v>
                </c:pt>
                <c:pt idx="1285">
                  <c:v>23.8</c:v>
                </c:pt>
                <c:pt idx="1286">
                  <c:v>23.7</c:v>
                </c:pt>
                <c:pt idx="1287">
                  <c:v>23.6</c:v>
                </c:pt>
                <c:pt idx="1288">
                  <c:v>23.7</c:v>
                </c:pt>
                <c:pt idx="1289">
                  <c:v>23.9</c:v>
                </c:pt>
                <c:pt idx="1290">
                  <c:v>24</c:v>
                </c:pt>
                <c:pt idx="1291">
                  <c:v>24.1</c:v>
                </c:pt>
                <c:pt idx="1292">
                  <c:v>23.9</c:v>
                </c:pt>
                <c:pt idx="1293">
                  <c:v>23.8</c:v>
                </c:pt>
                <c:pt idx="1294">
                  <c:v>23.7</c:v>
                </c:pt>
                <c:pt idx="1295">
                  <c:v>23.6</c:v>
                </c:pt>
                <c:pt idx="1296">
                  <c:v>23.3</c:v>
                </c:pt>
                <c:pt idx="1297">
                  <c:v>23.5</c:v>
                </c:pt>
                <c:pt idx="1298">
                  <c:v>23.6</c:v>
                </c:pt>
                <c:pt idx="1299">
                  <c:v>23.8</c:v>
                </c:pt>
                <c:pt idx="1300">
                  <c:v>23.6</c:v>
                </c:pt>
                <c:pt idx="1301">
                  <c:v>23.6</c:v>
                </c:pt>
                <c:pt idx="1302">
                  <c:v>23.7</c:v>
                </c:pt>
                <c:pt idx="1303">
                  <c:v>23.7</c:v>
                </c:pt>
                <c:pt idx="1304">
                  <c:v>23.7</c:v>
                </c:pt>
                <c:pt idx="1305">
                  <c:v>23.4</c:v>
                </c:pt>
                <c:pt idx="1306">
                  <c:v>23.1</c:v>
                </c:pt>
                <c:pt idx="1307">
                  <c:v>22.8</c:v>
                </c:pt>
                <c:pt idx="1308">
                  <c:v>23.1</c:v>
                </c:pt>
                <c:pt idx="1309">
                  <c:v>22.8</c:v>
                </c:pt>
                <c:pt idx="1310">
                  <c:v>23</c:v>
                </c:pt>
                <c:pt idx="1311">
                  <c:v>23.1</c:v>
                </c:pt>
                <c:pt idx="1312">
                  <c:v>22.4</c:v>
                </c:pt>
                <c:pt idx="1313">
                  <c:v>22.6</c:v>
                </c:pt>
                <c:pt idx="1314">
                  <c:v>22.8</c:v>
                </c:pt>
                <c:pt idx="1315">
                  <c:v>22.8</c:v>
                </c:pt>
                <c:pt idx="1316">
                  <c:v>23</c:v>
                </c:pt>
                <c:pt idx="1317">
                  <c:v>23.1</c:v>
                </c:pt>
                <c:pt idx="1318">
                  <c:v>23</c:v>
                </c:pt>
                <c:pt idx="1319">
                  <c:v>22.9</c:v>
                </c:pt>
                <c:pt idx="1320">
                  <c:v>23</c:v>
                </c:pt>
                <c:pt idx="1321">
                  <c:v>23.1</c:v>
                </c:pt>
                <c:pt idx="1322">
                  <c:v>23.2</c:v>
                </c:pt>
                <c:pt idx="1323">
                  <c:v>23</c:v>
                </c:pt>
                <c:pt idx="1324">
                  <c:v>23</c:v>
                </c:pt>
                <c:pt idx="1325">
                  <c:v>22.7</c:v>
                </c:pt>
                <c:pt idx="1326">
                  <c:v>22.8</c:v>
                </c:pt>
                <c:pt idx="1327">
                  <c:v>22.5</c:v>
                </c:pt>
                <c:pt idx="1328">
                  <c:v>22.7</c:v>
                </c:pt>
                <c:pt idx="1329">
                  <c:v>23</c:v>
                </c:pt>
                <c:pt idx="1330">
                  <c:v>23.2</c:v>
                </c:pt>
                <c:pt idx="1331">
                  <c:v>22.9</c:v>
                </c:pt>
                <c:pt idx="1332">
                  <c:v>23.3</c:v>
                </c:pt>
                <c:pt idx="1333">
                  <c:v>23.6</c:v>
                </c:pt>
                <c:pt idx="1334">
                  <c:v>23.8</c:v>
                </c:pt>
                <c:pt idx="1335">
                  <c:v>24.5</c:v>
                </c:pt>
                <c:pt idx="1336">
                  <c:v>25.3</c:v>
                </c:pt>
                <c:pt idx="1337">
                  <c:v>26.1</c:v>
                </c:pt>
                <c:pt idx="1338">
                  <c:v>26.6</c:v>
                </c:pt>
                <c:pt idx="1339">
                  <c:v>27.1</c:v>
                </c:pt>
                <c:pt idx="1340">
                  <c:v>27.4</c:v>
                </c:pt>
                <c:pt idx="1341">
                  <c:v>27.7</c:v>
                </c:pt>
                <c:pt idx="1342">
                  <c:v>27.8</c:v>
                </c:pt>
                <c:pt idx="1343">
                  <c:v>28.7</c:v>
                </c:pt>
                <c:pt idx="1344">
                  <c:v>29</c:v>
                </c:pt>
                <c:pt idx="1345">
                  <c:v>29.3</c:v>
                </c:pt>
                <c:pt idx="1346">
                  <c:v>29.7</c:v>
                </c:pt>
                <c:pt idx="1347">
                  <c:v>30.4</c:v>
                </c:pt>
                <c:pt idx="1348">
                  <c:v>30.1</c:v>
                </c:pt>
                <c:pt idx="1349">
                  <c:v>29.9</c:v>
                </c:pt>
                <c:pt idx="1350">
                  <c:v>30.3</c:v>
                </c:pt>
                <c:pt idx="1351">
                  <c:v>30.5</c:v>
                </c:pt>
                <c:pt idx="1352">
                  <c:v>30.4</c:v>
                </c:pt>
                <c:pt idx="1353">
                  <c:v>30.4</c:v>
                </c:pt>
                <c:pt idx="1354">
                  <c:v>30.4</c:v>
                </c:pt>
                <c:pt idx="1355">
                  <c:v>30.5</c:v>
                </c:pt>
                <c:pt idx="1356">
                  <c:v>30.7</c:v>
                </c:pt>
                <c:pt idx="1357">
                  <c:v>30.6</c:v>
                </c:pt>
                <c:pt idx="1358">
                  <c:v>31.1</c:v>
                </c:pt>
                <c:pt idx="1359">
                  <c:v>30.7</c:v>
                </c:pt>
                <c:pt idx="1360">
                  <c:v>30.7</c:v>
                </c:pt>
                <c:pt idx="1361">
                  <c:v>30.4</c:v>
                </c:pt>
                <c:pt idx="1362">
                  <c:v>30.5</c:v>
                </c:pt>
                <c:pt idx="1363">
                  <c:v>30.3</c:v>
                </c:pt>
                <c:pt idx="1364">
                  <c:v>30.4</c:v>
                </c:pt>
                <c:pt idx="1365">
                  <c:v>30.2</c:v>
                </c:pt>
                <c:pt idx="1366">
                  <c:v>30.2</c:v>
                </c:pt>
                <c:pt idx="1367">
                  <c:v>30.2</c:v>
                </c:pt>
                <c:pt idx="1368">
                  <c:v>30.3</c:v>
                </c:pt>
                <c:pt idx="1369">
                  <c:v>30.5</c:v>
                </c:pt>
                <c:pt idx="1370">
                  <c:v>30.5</c:v>
                </c:pt>
                <c:pt idx="1371">
                  <c:v>30.7</c:v>
                </c:pt>
                <c:pt idx="1372">
                  <c:v>30.5</c:v>
                </c:pt>
                <c:pt idx="1373">
                  <c:v>30.5</c:v>
                </c:pt>
                <c:pt idx="1374">
                  <c:v>30.3</c:v>
                </c:pt>
                <c:pt idx="1375">
                  <c:v>30.3</c:v>
                </c:pt>
                <c:pt idx="1376">
                  <c:v>30.2</c:v>
                </c:pt>
                <c:pt idx="1377">
                  <c:v>30</c:v>
                </c:pt>
                <c:pt idx="1378">
                  <c:v>30.1</c:v>
                </c:pt>
                <c:pt idx="1379">
                  <c:v>29.9</c:v>
                </c:pt>
                <c:pt idx="1380">
                  <c:v>30</c:v>
                </c:pt>
                <c:pt idx="1381">
                  <c:v>29.8</c:v>
                </c:pt>
                <c:pt idx="1382">
                  <c:v>29.8</c:v>
                </c:pt>
                <c:pt idx="1383">
                  <c:v>29.6</c:v>
                </c:pt>
                <c:pt idx="1384">
                  <c:v>29.5</c:v>
                </c:pt>
                <c:pt idx="1385">
                  <c:v>29.5</c:v>
                </c:pt>
                <c:pt idx="1386">
                  <c:v>29.7</c:v>
                </c:pt>
                <c:pt idx="1387">
                  <c:v>29.6</c:v>
                </c:pt>
                <c:pt idx="1388">
                  <c:v>29.4</c:v>
                </c:pt>
                <c:pt idx="1389">
                  <c:v>29.5</c:v>
                </c:pt>
                <c:pt idx="1390">
                  <c:v>29.4</c:v>
                </c:pt>
                <c:pt idx="1391">
                  <c:v>29.4</c:v>
                </c:pt>
                <c:pt idx="1392">
                  <c:v>29.4</c:v>
                </c:pt>
                <c:pt idx="1393">
                  <c:v>29.2</c:v>
                </c:pt>
                <c:pt idx="1394">
                  <c:v>29.3</c:v>
                </c:pt>
                <c:pt idx="1395">
                  <c:v>29.4</c:v>
                </c:pt>
                <c:pt idx="1396">
                  <c:v>29.3</c:v>
                </c:pt>
                <c:pt idx="1397">
                  <c:v>29.4</c:v>
                </c:pt>
                <c:pt idx="1398">
                  <c:v>29.4</c:v>
                </c:pt>
                <c:pt idx="1399">
                  <c:v>29.4</c:v>
                </c:pt>
                <c:pt idx="1400">
                  <c:v>29.4</c:v>
                </c:pt>
                <c:pt idx="1401">
                  <c:v>29.4</c:v>
                </c:pt>
                <c:pt idx="1402">
                  <c:v>29.2</c:v>
                </c:pt>
                <c:pt idx="1403">
                  <c:v>28.8</c:v>
                </c:pt>
                <c:pt idx="1404">
                  <c:v>28.7</c:v>
                </c:pt>
                <c:pt idx="1405">
                  <c:v>28.4</c:v>
                </c:pt>
                <c:pt idx="1406">
                  <c:v>28.4</c:v>
                </c:pt>
                <c:pt idx="1407">
                  <c:v>28.2</c:v>
                </c:pt>
                <c:pt idx="1408">
                  <c:v>28.2</c:v>
                </c:pt>
                <c:pt idx="1409">
                  <c:v>27.7</c:v>
                </c:pt>
                <c:pt idx="1410">
                  <c:v>27.5</c:v>
                </c:pt>
                <c:pt idx="1411">
                  <c:v>27.3</c:v>
                </c:pt>
                <c:pt idx="1412">
                  <c:v>27.2</c:v>
                </c:pt>
                <c:pt idx="1413">
                  <c:v>26.8</c:v>
                </c:pt>
                <c:pt idx="1414">
                  <c:v>26.8</c:v>
                </c:pt>
                <c:pt idx="1415">
                  <c:v>26.6</c:v>
                </c:pt>
                <c:pt idx="1416">
                  <c:v>26.5</c:v>
                </c:pt>
                <c:pt idx="1417">
                  <c:v>26.4</c:v>
                </c:pt>
                <c:pt idx="1418">
                  <c:v>26.5</c:v>
                </c:pt>
                <c:pt idx="1419">
                  <c:v>26.4</c:v>
                </c:pt>
                <c:pt idx="1420">
                  <c:v>26.4</c:v>
                </c:pt>
                <c:pt idx="1421">
                  <c:v>26.3</c:v>
                </c:pt>
                <c:pt idx="1422">
                  <c:v>26.2</c:v>
                </c:pt>
                <c:pt idx="1423">
                  <c:v>25.9</c:v>
                </c:pt>
                <c:pt idx="1424">
                  <c:v>25.9</c:v>
                </c:pt>
                <c:pt idx="1425">
                  <c:v>25.8</c:v>
                </c:pt>
                <c:pt idx="1426">
                  <c:v>25.9</c:v>
                </c:pt>
                <c:pt idx="1427">
                  <c:v>26</c:v>
                </c:pt>
                <c:pt idx="1428">
                  <c:v>25.7</c:v>
                </c:pt>
                <c:pt idx="1429">
                  <c:v>25.7</c:v>
                </c:pt>
                <c:pt idx="1430">
                  <c:v>25.8</c:v>
                </c:pt>
                <c:pt idx="1431">
                  <c:v>25.6</c:v>
                </c:pt>
                <c:pt idx="1432">
                  <c:v>25.7</c:v>
                </c:pt>
                <c:pt idx="1433">
                  <c:v>25.9</c:v>
                </c:pt>
                <c:pt idx="1434">
                  <c:v>25.8</c:v>
                </c:pt>
                <c:pt idx="1435">
                  <c:v>25.5</c:v>
                </c:pt>
                <c:pt idx="1436">
                  <c:v>25.5</c:v>
                </c:pt>
                <c:pt idx="1437">
                  <c:v>25.4</c:v>
                </c:pt>
                <c:pt idx="1438">
                  <c:v>25.3</c:v>
                </c:pt>
                <c:pt idx="1439">
                  <c:v>25.4</c:v>
                </c:pt>
                <c:pt idx="1440">
                  <c:v>25.5</c:v>
                </c:pt>
                <c:pt idx="1441">
                  <c:v>25.6</c:v>
                </c:pt>
                <c:pt idx="1442">
                  <c:v>25.7</c:v>
                </c:pt>
                <c:pt idx="1443">
                  <c:v>25.4</c:v>
                </c:pt>
                <c:pt idx="1444">
                  <c:v>25.4</c:v>
                </c:pt>
                <c:pt idx="1445">
                  <c:v>25.3</c:v>
                </c:pt>
                <c:pt idx="1446">
                  <c:v>25.4</c:v>
                </c:pt>
                <c:pt idx="1447">
                  <c:v>25.6</c:v>
                </c:pt>
                <c:pt idx="1448">
                  <c:v>25.6</c:v>
                </c:pt>
                <c:pt idx="1449">
                  <c:v>25.3</c:v>
                </c:pt>
                <c:pt idx="1450">
                  <c:v>25.2</c:v>
                </c:pt>
                <c:pt idx="1451">
                  <c:v>25.3</c:v>
                </c:pt>
                <c:pt idx="1452">
                  <c:v>25.3</c:v>
                </c:pt>
                <c:pt idx="1453">
                  <c:v>25.1</c:v>
                </c:pt>
                <c:pt idx="1454">
                  <c:v>24.9</c:v>
                </c:pt>
                <c:pt idx="1455">
                  <c:v>25</c:v>
                </c:pt>
                <c:pt idx="1456">
                  <c:v>25</c:v>
                </c:pt>
                <c:pt idx="1457">
                  <c:v>25.1</c:v>
                </c:pt>
                <c:pt idx="1458">
                  <c:v>24.8</c:v>
                </c:pt>
                <c:pt idx="1459">
                  <c:v>24.6</c:v>
                </c:pt>
                <c:pt idx="1460">
                  <c:v>24.4</c:v>
                </c:pt>
                <c:pt idx="1461">
                  <c:v>24.3</c:v>
                </c:pt>
                <c:pt idx="1462">
                  <c:v>24.2</c:v>
                </c:pt>
                <c:pt idx="1463">
                  <c:v>24.1</c:v>
                </c:pt>
                <c:pt idx="1464">
                  <c:v>24.2</c:v>
                </c:pt>
                <c:pt idx="1465">
                  <c:v>24.2</c:v>
                </c:pt>
                <c:pt idx="1466">
                  <c:v>24.2</c:v>
                </c:pt>
                <c:pt idx="1467">
                  <c:v>24.2</c:v>
                </c:pt>
                <c:pt idx="1468">
                  <c:v>24.2</c:v>
                </c:pt>
                <c:pt idx="1469">
                  <c:v>24.2</c:v>
                </c:pt>
                <c:pt idx="1470">
                  <c:v>24.3</c:v>
                </c:pt>
                <c:pt idx="1471">
                  <c:v>24.4</c:v>
                </c:pt>
                <c:pt idx="1472">
                  <c:v>24.7</c:v>
                </c:pt>
                <c:pt idx="1473">
                  <c:v>25.1</c:v>
                </c:pt>
                <c:pt idx="1474">
                  <c:v>25.2</c:v>
                </c:pt>
                <c:pt idx="1475">
                  <c:v>25.3</c:v>
                </c:pt>
                <c:pt idx="1476">
                  <c:v>25.6</c:v>
                </c:pt>
                <c:pt idx="1477">
                  <c:v>25.6</c:v>
                </c:pt>
                <c:pt idx="1478">
                  <c:v>25.8</c:v>
                </c:pt>
                <c:pt idx="1479">
                  <c:v>25.9</c:v>
                </c:pt>
                <c:pt idx="1480">
                  <c:v>26.3</c:v>
                </c:pt>
                <c:pt idx="1481">
                  <c:v>26.4</c:v>
                </c:pt>
                <c:pt idx="1482">
                  <c:v>26.7</c:v>
                </c:pt>
                <c:pt idx="1483">
                  <c:v>27.1</c:v>
                </c:pt>
                <c:pt idx="1484">
                  <c:v>27.4</c:v>
                </c:pt>
                <c:pt idx="1485">
                  <c:v>28</c:v>
                </c:pt>
                <c:pt idx="1486">
                  <c:v>27.8</c:v>
                </c:pt>
                <c:pt idx="1487">
                  <c:v>27.9</c:v>
                </c:pt>
                <c:pt idx="1488">
                  <c:v>27.9</c:v>
                </c:pt>
                <c:pt idx="1489">
                  <c:v>28.3</c:v>
                </c:pt>
                <c:pt idx="1490">
                  <c:v>28.3</c:v>
                </c:pt>
                <c:pt idx="1491">
                  <c:v>28.4</c:v>
                </c:pt>
                <c:pt idx="1492">
                  <c:v>28.5</c:v>
                </c:pt>
                <c:pt idx="1493">
                  <c:v>28.4</c:v>
                </c:pt>
                <c:pt idx="1494">
                  <c:v>28.5</c:v>
                </c:pt>
                <c:pt idx="1495">
                  <c:v>28.7</c:v>
                </c:pt>
                <c:pt idx="1496">
                  <c:v>29.2</c:v>
                </c:pt>
                <c:pt idx="1497">
                  <c:v>28.9</c:v>
                </c:pt>
                <c:pt idx="1498">
                  <c:v>29.1</c:v>
                </c:pt>
                <c:pt idx="1499">
                  <c:v>29.5</c:v>
                </c:pt>
                <c:pt idx="1500">
                  <c:v>29.4</c:v>
                </c:pt>
                <c:pt idx="1501">
                  <c:v>29.1</c:v>
                </c:pt>
                <c:pt idx="1502">
                  <c:v>28.9</c:v>
                </c:pt>
                <c:pt idx="1503">
                  <c:v>28.9</c:v>
                </c:pt>
                <c:pt idx="1504">
                  <c:v>29.8</c:v>
                </c:pt>
                <c:pt idx="1505">
                  <c:v>28.5</c:v>
                </c:pt>
                <c:pt idx="1506">
                  <c:v>28.4</c:v>
                </c:pt>
                <c:pt idx="1507">
                  <c:v>27.9</c:v>
                </c:pt>
                <c:pt idx="1508">
                  <c:v>27.3</c:v>
                </c:pt>
                <c:pt idx="1509">
                  <c:v>27.3</c:v>
                </c:pt>
                <c:pt idx="1510">
                  <c:v>27.2</c:v>
                </c:pt>
                <c:pt idx="1511">
                  <c:v>27.7</c:v>
                </c:pt>
                <c:pt idx="1512">
                  <c:v>28</c:v>
                </c:pt>
                <c:pt idx="1513">
                  <c:v>28.5</c:v>
                </c:pt>
                <c:pt idx="1514">
                  <c:v>28.4</c:v>
                </c:pt>
                <c:pt idx="1515">
                  <c:v>28.3</c:v>
                </c:pt>
                <c:pt idx="1516">
                  <c:v>27.8</c:v>
                </c:pt>
                <c:pt idx="1517">
                  <c:v>27.7</c:v>
                </c:pt>
                <c:pt idx="1518">
                  <c:v>28</c:v>
                </c:pt>
                <c:pt idx="1519">
                  <c:v>28</c:v>
                </c:pt>
                <c:pt idx="1520">
                  <c:v>28</c:v>
                </c:pt>
                <c:pt idx="1521">
                  <c:v>28.3</c:v>
                </c:pt>
                <c:pt idx="1522">
                  <c:v>28.5</c:v>
                </c:pt>
                <c:pt idx="1523">
                  <c:v>28.2</c:v>
                </c:pt>
                <c:pt idx="1524">
                  <c:v>28.5</c:v>
                </c:pt>
                <c:pt idx="1525">
                  <c:v>28.5</c:v>
                </c:pt>
                <c:pt idx="1526">
                  <c:v>28.5</c:v>
                </c:pt>
                <c:pt idx="1527">
                  <c:v>28.4</c:v>
                </c:pt>
                <c:pt idx="1528">
                  <c:v>28.3</c:v>
                </c:pt>
                <c:pt idx="1529">
                  <c:v>28.4</c:v>
                </c:pt>
                <c:pt idx="1530">
                  <c:v>28.5</c:v>
                </c:pt>
                <c:pt idx="1531">
                  <c:v>28.3</c:v>
                </c:pt>
                <c:pt idx="1532">
                  <c:v>28.5</c:v>
                </c:pt>
                <c:pt idx="1533">
                  <c:v>28.4</c:v>
                </c:pt>
                <c:pt idx="1534">
                  <c:v>28.4</c:v>
                </c:pt>
                <c:pt idx="1535">
                  <c:v>28.3</c:v>
                </c:pt>
                <c:pt idx="1536">
                  <c:v>28.1</c:v>
                </c:pt>
                <c:pt idx="1537">
                  <c:v>28</c:v>
                </c:pt>
                <c:pt idx="1538">
                  <c:v>28</c:v>
                </c:pt>
                <c:pt idx="1539">
                  <c:v>28.1</c:v>
                </c:pt>
                <c:pt idx="1540">
                  <c:v>28.1</c:v>
                </c:pt>
                <c:pt idx="1541">
                  <c:v>28.2</c:v>
                </c:pt>
                <c:pt idx="1542">
                  <c:v>28</c:v>
                </c:pt>
                <c:pt idx="1543">
                  <c:v>28.1</c:v>
                </c:pt>
                <c:pt idx="1544">
                  <c:v>28.1</c:v>
                </c:pt>
                <c:pt idx="1545">
                  <c:v>28.1</c:v>
                </c:pt>
                <c:pt idx="1546">
                  <c:v>28</c:v>
                </c:pt>
                <c:pt idx="1547">
                  <c:v>28</c:v>
                </c:pt>
                <c:pt idx="1548">
                  <c:v>28</c:v>
                </c:pt>
                <c:pt idx="1549">
                  <c:v>27.9</c:v>
                </c:pt>
                <c:pt idx="1550">
                  <c:v>27.9</c:v>
                </c:pt>
                <c:pt idx="1551">
                  <c:v>28</c:v>
                </c:pt>
                <c:pt idx="1552">
                  <c:v>28</c:v>
                </c:pt>
                <c:pt idx="1553">
                  <c:v>27.8</c:v>
                </c:pt>
                <c:pt idx="1554">
                  <c:v>27.8</c:v>
                </c:pt>
                <c:pt idx="1555">
                  <c:v>27.8</c:v>
                </c:pt>
                <c:pt idx="1556">
                  <c:v>27.8</c:v>
                </c:pt>
                <c:pt idx="1557">
                  <c:v>27.7</c:v>
                </c:pt>
                <c:pt idx="1558">
                  <c:v>27.8</c:v>
                </c:pt>
                <c:pt idx="1559">
                  <c:v>27.8</c:v>
                </c:pt>
                <c:pt idx="1560">
                  <c:v>27.7</c:v>
                </c:pt>
                <c:pt idx="1561">
                  <c:v>27.8</c:v>
                </c:pt>
                <c:pt idx="1562">
                  <c:v>27.6</c:v>
                </c:pt>
                <c:pt idx="1563">
                  <c:v>27.6</c:v>
                </c:pt>
                <c:pt idx="1564">
                  <c:v>27.5</c:v>
                </c:pt>
                <c:pt idx="1565">
                  <c:v>27.4</c:v>
                </c:pt>
                <c:pt idx="1566">
                  <c:v>27.4</c:v>
                </c:pt>
                <c:pt idx="1567">
                  <c:v>27.4</c:v>
                </c:pt>
                <c:pt idx="1568">
                  <c:v>27.3</c:v>
                </c:pt>
                <c:pt idx="1569">
                  <c:v>27.2</c:v>
                </c:pt>
                <c:pt idx="1570">
                  <c:v>27.4</c:v>
                </c:pt>
                <c:pt idx="1571">
                  <c:v>27.3</c:v>
                </c:pt>
                <c:pt idx="1572">
                  <c:v>27.4</c:v>
                </c:pt>
                <c:pt idx="1573">
                  <c:v>27.3</c:v>
                </c:pt>
                <c:pt idx="1574">
                  <c:v>27.3</c:v>
                </c:pt>
                <c:pt idx="1575">
                  <c:v>27.3</c:v>
                </c:pt>
                <c:pt idx="1576">
                  <c:v>27.3</c:v>
                </c:pt>
                <c:pt idx="1577">
                  <c:v>27.3</c:v>
                </c:pt>
                <c:pt idx="1578">
                  <c:v>27.3</c:v>
                </c:pt>
                <c:pt idx="1579">
                  <c:v>27.2</c:v>
                </c:pt>
                <c:pt idx="1580">
                  <c:v>27.1</c:v>
                </c:pt>
                <c:pt idx="1581">
                  <c:v>27.1</c:v>
                </c:pt>
                <c:pt idx="1582">
                  <c:v>27.1</c:v>
                </c:pt>
                <c:pt idx="1583">
                  <c:v>27</c:v>
                </c:pt>
                <c:pt idx="1584">
                  <c:v>26.9</c:v>
                </c:pt>
                <c:pt idx="1585">
                  <c:v>27</c:v>
                </c:pt>
                <c:pt idx="1586">
                  <c:v>26.8</c:v>
                </c:pt>
                <c:pt idx="1587">
                  <c:v>26.6</c:v>
                </c:pt>
                <c:pt idx="1588">
                  <c:v>26.7</c:v>
                </c:pt>
                <c:pt idx="1589">
                  <c:v>26.7</c:v>
                </c:pt>
                <c:pt idx="1590">
                  <c:v>26.5</c:v>
                </c:pt>
                <c:pt idx="1591">
                  <c:v>26.4</c:v>
                </c:pt>
                <c:pt idx="1592">
                  <c:v>26.5</c:v>
                </c:pt>
                <c:pt idx="1593">
                  <c:v>26.5</c:v>
                </c:pt>
                <c:pt idx="1594">
                  <c:v>26.5</c:v>
                </c:pt>
                <c:pt idx="1595">
                  <c:v>26.4</c:v>
                </c:pt>
                <c:pt idx="1596">
                  <c:v>26.2</c:v>
                </c:pt>
                <c:pt idx="1597">
                  <c:v>26.1</c:v>
                </c:pt>
                <c:pt idx="1598">
                  <c:v>26</c:v>
                </c:pt>
                <c:pt idx="1599">
                  <c:v>25.9</c:v>
                </c:pt>
                <c:pt idx="1600">
                  <c:v>25.7</c:v>
                </c:pt>
                <c:pt idx="1601">
                  <c:v>25.7</c:v>
                </c:pt>
                <c:pt idx="1602">
                  <c:v>25.6</c:v>
                </c:pt>
                <c:pt idx="1603">
                  <c:v>25.5</c:v>
                </c:pt>
                <c:pt idx="1604">
                  <c:v>25.3</c:v>
                </c:pt>
                <c:pt idx="1605">
                  <c:v>25.2</c:v>
                </c:pt>
                <c:pt idx="1606">
                  <c:v>25</c:v>
                </c:pt>
                <c:pt idx="1607">
                  <c:v>24.9</c:v>
                </c:pt>
                <c:pt idx="1608">
                  <c:v>24.9</c:v>
                </c:pt>
                <c:pt idx="1609">
                  <c:v>24.9</c:v>
                </c:pt>
                <c:pt idx="1610">
                  <c:v>24.8</c:v>
                </c:pt>
                <c:pt idx="1611">
                  <c:v>24.5</c:v>
                </c:pt>
                <c:pt idx="1612">
                  <c:v>24.5</c:v>
                </c:pt>
                <c:pt idx="1613">
                  <c:v>24.5</c:v>
                </c:pt>
                <c:pt idx="1614">
                  <c:v>24.5</c:v>
                </c:pt>
                <c:pt idx="1615">
                  <c:v>24.5</c:v>
                </c:pt>
                <c:pt idx="1616">
                  <c:v>24.5</c:v>
                </c:pt>
                <c:pt idx="1617">
                  <c:v>24.5</c:v>
                </c:pt>
                <c:pt idx="1618">
                  <c:v>24.6</c:v>
                </c:pt>
                <c:pt idx="1619">
                  <c:v>24.5</c:v>
                </c:pt>
                <c:pt idx="1620">
                  <c:v>24.6</c:v>
                </c:pt>
                <c:pt idx="1621">
                  <c:v>24.7</c:v>
                </c:pt>
                <c:pt idx="1622">
                  <c:v>24.9</c:v>
                </c:pt>
                <c:pt idx="1623">
                  <c:v>25.2</c:v>
                </c:pt>
                <c:pt idx="1624">
                  <c:v>25.4</c:v>
                </c:pt>
                <c:pt idx="1625">
                  <c:v>25.8</c:v>
                </c:pt>
                <c:pt idx="1626">
                  <c:v>25.9</c:v>
                </c:pt>
                <c:pt idx="1627">
                  <c:v>26.8</c:v>
                </c:pt>
                <c:pt idx="1628">
                  <c:v>26.9</c:v>
                </c:pt>
                <c:pt idx="1629">
                  <c:v>27.2</c:v>
                </c:pt>
                <c:pt idx="1630">
                  <c:v>27.3</c:v>
                </c:pt>
                <c:pt idx="1631">
                  <c:v>27.1</c:v>
                </c:pt>
                <c:pt idx="1632">
                  <c:v>26.8</c:v>
                </c:pt>
                <c:pt idx="1633">
                  <c:v>27.1</c:v>
                </c:pt>
                <c:pt idx="1634">
                  <c:v>27</c:v>
                </c:pt>
                <c:pt idx="1635">
                  <c:v>27.1</c:v>
                </c:pt>
                <c:pt idx="1636">
                  <c:v>27.5</c:v>
                </c:pt>
                <c:pt idx="1637">
                  <c:v>27.4</c:v>
                </c:pt>
                <c:pt idx="1638">
                  <c:v>27.8</c:v>
                </c:pt>
                <c:pt idx="1639">
                  <c:v>27.6</c:v>
                </c:pt>
                <c:pt idx="1640">
                  <c:v>27.4</c:v>
                </c:pt>
                <c:pt idx="1641">
                  <c:v>27.7</c:v>
                </c:pt>
                <c:pt idx="1642">
                  <c:v>27.5</c:v>
                </c:pt>
                <c:pt idx="1643">
                  <c:v>27.9</c:v>
                </c:pt>
                <c:pt idx="1644">
                  <c:v>27.6</c:v>
                </c:pt>
                <c:pt idx="1645">
                  <c:v>28.1</c:v>
                </c:pt>
                <c:pt idx="1646">
                  <c:v>28</c:v>
                </c:pt>
                <c:pt idx="1647">
                  <c:v>28</c:v>
                </c:pt>
                <c:pt idx="1648">
                  <c:v>28.2</c:v>
                </c:pt>
                <c:pt idx="1649">
                  <c:v>28</c:v>
                </c:pt>
                <c:pt idx="1650">
                  <c:v>28.1</c:v>
                </c:pt>
                <c:pt idx="1651">
                  <c:v>28</c:v>
                </c:pt>
                <c:pt idx="1652">
                  <c:v>28.2</c:v>
                </c:pt>
                <c:pt idx="1653">
                  <c:v>28</c:v>
                </c:pt>
                <c:pt idx="1654">
                  <c:v>28.1</c:v>
                </c:pt>
                <c:pt idx="1655">
                  <c:v>28.5</c:v>
                </c:pt>
                <c:pt idx="1656">
                  <c:v>28.2</c:v>
                </c:pt>
                <c:pt idx="1657">
                  <c:v>28.2</c:v>
                </c:pt>
                <c:pt idx="1658">
                  <c:v>28.5</c:v>
                </c:pt>
                <c:pt idx="1659">
                  <c:v>27.9</c:v>
                </c:pt>
                <c:pt idx="1660">
                  <c:v>27.7</c:v>
                </c:pt>
                <c:pt idx="1661">
                  <c:v>27.2</c:v>
                </c:pt>
                <c:pt idx="1662">
                  <c:v>26.4</c:v>
                </c:pt>
                <c:pt idx="1663">
                  <c:v>27.3</c:v>
                </c:pt>
                <c:pt idx="1664">
                  <c:v>27.9</c:v>
                </c:pt>
                <c:pt idx="1665">
                  <c:v>27.2</c:v>
                </c:pt>
                <c:pt idx="1666">
                  <c:v>27.1</c:v>
                </c:pt>
                <c:pt idx="1667">
                  <c:v>27</c:v>
                </c:pt>
                <c:pt idx="1668">
                  <c:v>27.3</c:v>
                </c:pt>
                <c:pt idx="1669">
                  <c:v>27.1</c:v>
                </c:pt>
                <c:pt idx="1670">
                  <c:v>27.2</c:v>
                </c:pt>
                <c:pt idx="1671">
                  <c:v>27.6</c:v>
                </c:pt>
                <c:pt idx="1672">
                  <c:v>27.5</c:v>
                </c:pt>
                <c:pt idx="1673">
                  <c:v>27.9</c:v>
                </c:pt>
                <c:pt idx="1674">
                  <c:v>28</c:v>
                </c:pt>
                <c:pt idx="1675">
                  <c:v>27.6</c:v>
                </c:pt>
                <c:pt idx="1676">
                  <c:v>27.7</c:v>
                </c:pt>
                <c:pt idx="1677">
                  <c:v>28.2</c:v>
                </c:pt>
                <c:pt idx="1678">
                  <c:v>27.5</c:v>
                </c:pt>
                <c:pt idx="1679">
                  <c:v>28.2</c:v>
                </c:pt>
                <c:pt idx="1680">
                  <c:v>28</c:v>
                </c:pt>
                <c:pt idx="1681">
                  <c:v>27.6</c:v>
                </c:pt>
                <c:pt idx="1682">
                  <c:v>27.3</c:v>
                </c:pt>
                <c:pt idx="1683">
                  <c:v>27.5</c:v>
                </c:pt>
                <c:pt idx="1684">
                  <c:v>27.2</c:v>
                </c:pt>
                <c:pt idx="1685">
                  <c:v>27.7</c:v>
                </c:pt>
                <c:pt idx="1686">
                  <c:v>27.2</c:v>
                </c:pt>
                <c:pt idx="1687">
                  <c:v>27.2</c:v>
                </c:pt>
                <c:pt idx="1688">
                  <c:v>26.8</c:v>
                </c:pt>
                <c:pt idx="1689">
                  <c:v>26.6</c:v>
                </c:pt>
                <c:pt idx="1690">
                  <c:v>26.6</c:v>
                </c:pt>
                <c:pt idx="1691">
                  <c:v>26.5</c:v>
                </c:pt>
                <c:pt idx="1692">
                  <c:v>26.4</c:v>
                </c:pt>
                <c:pt idx="1693">
                  <c:v>26.2</c:v>
                </c:pt>
                <c:pt idx="1694">
                  <c:v>25.9</c:v>
                </c:pt>
                <c:pt idx="1695">
                  <c:v>25.9</c:v>
                </c:pt>
                <c:pt idx="1696">
                  <c:v>25.7</c:v>
                </c:pt>
                <c:pt idx="1697">
                  <c:v>25.2</c:v>
                </c:pt>
                <c:pt idx="1698">
                  <c:v>25</c:v>
                </c:pt>
                <c:pt idx="1699">
                  <c:v>24.5</c:v>
                </c:pt>
                <c:pt idx="1700">
                  <c:v>24.3</c:v>
                </c:pt>
                <c:pt idx="1701">
                  <c:v>24.3</c:v>
                </c:pt>
                <c:pt idx="1702">
                  <c:v>24.3</c:v>
                </c:pt>
                <c:pt idx="1703">
                  <c:v>24.1</c:v>
                </c:pt>
                <c:pt idx="1704">
                  <c:v>24</c:v>
                </c:pt>
                <c:pt idx="1705">
                  <c:v>24</c:v>
                </c:pt>
                <c:pt idx="1706">
                  <c:v>23.7</c:v>
                </c:pt>
                <c:pt idx="1707">
                  <c:v>24.2</c:v>
                </c:pt>
                <c:pt idx="1708">
                  <c:v>23.9</c:v>
                </c:pt>
                <c:pt idx="1709">
                  <c:v>23.8</c:v>
                </c:pt>
                <c:pt idx="1710">
                  <c:v>23.5</c:v>
                </c:pt>
                <c:pt idx="1711">
                  <c:v>23.5</c:v>
                </c:pt>
                <c:pt idx="1712">
                  <c:v>23.5</c:v>
                </c:pt>
                <c:pt idx="1713">
                  <c:v>23.5</c:v>
                </c:pt>
                <c:pt idx="1714">
                  <c:v>23.5</c:v>
                </c:pt>
                <c:pt idx="1715">
                  <c:v>23.7</c:v>
                </c:pt>
                <c:pt idx="1716">
                  <c:v>23.6</c:v>
                </c:pt>
                <c:pt idx="1717">
                  <c:v>23.7</c:v>
                </c:pt>
                <c:pt idx="1718">
                  <c:v>23.5</c:v>
                </c:pt>
                <c:pt idx="1719">
                  <c:v>23.5</c:v>
                </c:pt>
                <c:pt idx="1720">
                  <c:v>23.4</c:v>
                </c:pt>
                <c:pt idx="1721">
                  <c:v>23.3</c:v>
                </c:pt>
                <c:pt idx="1722">
                  <c:v>23.1</c:v>
                </c:pt>
                <c:pt idx="1723">
                  <c:v>23</c:v>
                </c:pt>
                <c:pt idx="1724">
                  <c:v>23</c:v>
                </c:pt>
                <c:pt idx="1725">
                  <c:v>23</c:v>
                </c:pt>
                <c:pt idx="1726">
                  <c:v>22.9</c:v>
                </c:pt>
                <c:pt idx="1727">
                  <c:v>22.8</c:v>
                </c:pt>
                <c:pt idx="1728">
                  <c:v>22.8</c:v>
                </c:pt>
                <c:pt idx="1729">
                  <c:v>22.6</c:v>
                </c:pt>
                <c:pt idx="1730">
                  <c:v>22.5</c:v>
                </c:pt>
                <c:pt idx="1731">
                  <c:v>22.4</c:v>
                </c:pt>
                <c:pt idx="1732">
                  <c:v>22.5</c:v>
                </c:pt>
                <c:pt idx="1733">
                  <c:v>22.5</c:v>
                </c:pt>
                <c:pt idx="1734">
                  <c:v>22.4</c:v>
                </c:pt>
                <c:pt idx="1735">
                  <c:v>22.5</c:v>
                </c:pt>
                <c:pt idx="1736">
                  <c:v>22.6</c:v>
                </c:pt>
                <c:pt idx="1737">
                  <c:v>22.6</c:v>
                </c:pt>
                <c:pt idx="1738">
                  <c:v>22.6</c:v>
                </c:pt>
                <c:pt idx="1739">
                  <c:v>22.6</c:v>
                </c:pt>
                <c:pt idx="1740">
                  <c:v>22.6</c:v>
                </c:pt>
                <c:pt idx="1741">
                  <c:v>22.7</c:v>
                </c:pt>
                <c:pt idx="1742">
                  <c:v>22.7</c:v>
                </c:pt>
                <c:pt idx="1743">
                  <c:v>22.6</c:v>
                </c:pt>
                <c:pt idx="1744">
                  <c:v>22.6</c:v>
                </c:pt>
                <c:pt idx="1745">
                  <c:v>22.8</c:v>
                </c:pt>
                <c:pt idx="1746">
                  <c:v>22.9</c:v>
                </c:pt>
                <c:pt idx="1747">
                  <c:v>22.9</c:v>
                </c:pt>
                <c:pt idx="1748">
                  <c:v>22.9</c:v>
                </c:pt>
                <c:pt idx="1749">
                  <c:v>23</c:v>
                </c:pt>
                <c:pt idx="1750">
                  <c:v>22.9</c:v>
                </c:pt>
                <c:pt idx="1751">
                  <c:v>22.8</c:v>
                </c:pt>
                <c:pt idx="1752">
                  <c:v>22.7</c:v>
                </c:pt>
                <c:pt idx="1753">
                  <c:v>22.7</c:v>
                </c:pt>
                <c:pt idx="1754">
                  <c:v>22.7</c:v>
                </c:pt>
                <c:pt idx="1755">
                  <c:v>22.8</c:v>
                </c:pt>
                <c:pt idx="1756">
                  <c:v>22.9</c:v>
                </c:pt>
                <c:pt idx="1757">
                  <c:v>22.9</c:v>
                </c:pt>
                <c:pt idx="1758">
                  <c:v>23.1</c:v>
                </c:pt>
                <c:pt idx="1759">
                  <c:v>23.4</c:v>
                </c:pt>
                <c:pt idx="1760">
                  <c:v>23.6</c:v>
                </c:pt>
                <c:pt idx="1761">
                  <c:v>24</c:v>
                </c:pt>
                <c:pt idx="1762">
                  <c:v>24.2</c:v>
                </c:pt>
                <c:pt idx="1763">
                  <c:v>24.3</c:v>
                </c:pt>
                <c:pt idx="1764">
                  <c:v>24.5</c:v>
                </c:pt>
                <c:pt idx="1765">
                  <c:v>24.8</c:v>
                </c:pt>
                <c:pt idx="1766">
                  <c:v>24.9</c:v>
                </c:pt>
                <c:pt idx="1767">
                  <c:v>25</c:v>
                </c:pt>
                <c:pt idx="1768">
                  <c:v>25.4</c:v>
                </c:pt>
                <c:pt idx="1769">
                  <c:v>25.6</c:v>
                </c:pt>
                <c:pt idx="1770">
                  <c:v>25.7</c:v>
                </c:pt>
                <c:pt idx="1771">
                  <c:v>25.9</c:v>
                </c:pt>
                <c:pt idx="1772">
                  <c:v>26.2</c:v>
                </c:pt>
                <c:pt idx="1773">
                  <c:v>26.2</c:v>
                </c:pt>
                <c:pt idx="1774">
                  <c:v>26</c:v>
                </c:pt>
                <c:pt idx="1775">
                  <c:v>26</c:v>
                </c:pt>
                <c:pt idx="1776">
                  <c:v>26.1</c:v>
                </c:pt>
                <c:pt idx="1777">
                  <c:v>26.3</c:v>
                </c:pt>
                <c:pt idx="1778">
                  <c:v>26.6</c:v>
                </c:pt>
                <c:pt idx="1779">
                  <c:v>26.8</c:v>
                </c:pt>
                <c:pt idx="1780">
                  <c:v>26.8</c:v>
                </c:pt>
                <c:pt idx="1781">
                  <c:v>26.8</c:v>
                </c:pt>
                <c:pt idx="1782">
                  <c:v>26.9</c:v>
                </c:pt>
                <c:pt idx="1783">
                  <c:v>27.1</c:v>
                </c:pt>
                <c:pt idx="1784">
                  <c:v>26.7</c:v>
                </c:pt>
                <c:pt idx="1785">
                  <c:v>26.4</c:v>
                </c:pt>
                <c:pt idx="1786">
                  <c:v>26.3</c:v>
                </c:pt>
                <c:pt idx="1787">
                  <c:v>26.6</c:v>
                </c:pt>
                <c:pt idx="1788">
                  <c:v>26.7</c:v>
                </c:pt>
                <c:pt idx="1789">
                  <c:v>26.5</c:v>
                </c:pt>
                <c:pt idx="1790">
                  <c:v>26.3</c:v>
                </c:pt>
                <c:pt idx="1791">
                  <c:v>26.4</c:v>
                </c:pt>
                <c:pt idx="1792">
                  <c:v>26.4</c:v>
                </c:pt>
                <c:pt idx="1793">
                  <c:v>26.6</c:v>
                </c:pt>
                <c:pt idx="1794">
                  <c:v>26.6</c:v>
                </c:pt>
                <c:pt idx="1795">
                  <c:v>26.7</c:v>
                </c:pt>
                <c:pt idx="1796">
                  <c:v>26.8</c:v>
                </c:pt>
                <c:pt idx="1797">
                  <c:v>26.6</c:v>
                </c:pt>
                <c:pt idx="1798">
                  <c:v>27.4</c:v>
                </c:pt>
                <c:pt idx="1799">
                  <c:v>27.4</c:v>
                </c:pt>
                <c:pt idx="1800">
                  <c:v>27.1</c:v>
                </c:pt>
                <c:pt idx="1801">
                  <c:v>26.9</c:v>
                </c:pt>
                <c:pt idx="1802">
                  <c:v>27.2</c:v>
                </c:pt>
                <c:pt idx="1803">
                  <c:v>27.2</c:v>
                </c:pt>
                <c:pt idx="1804">
                  <c:v>27.1</c:v>
                </c:pt>
                <c:pt idx="1805">
                  <c:v>26.9</c:v>
                </c:pt>
                <c:pt idx="1806">
                  <c:v>27.2</c:v>
                </c:pt>
                <c:pt idx="1807">
                  <c:v>26.9</c:v>
                </c:pt>
                <c:pt idx="1808">
                  <c:v>27</c:v>
                </c:pt>
                <c:pt idx="1809">
                  <c:v>26.8</c:v>
                </c:pt>
                <c:pt idx="1810">
                  <c:v>26.9</c:v>
                </c:pt>
                <c:pt idx="1811">
                  <c:v>26.8</c:v>
                </c:pt>
                <c:pt idx="1812">
                  <c:v>26.8</c:v>
                </c:pt>
                <c:pt idx="1813">
                  <c:v>26.8</c:v>
                </c:pt>
                <c:pt idx="1814">
                  <c:v>27</c:v>
                </c:pt>
                <c:pt idx="1815">
                  <c:v>26.7</c:v>
                </c:pt>
                <c:pt idx="1816">
                  <c:v>26.8</c:v>
                </c:pt>
                <c:pt idx="1817">
                  <c:v>26.8</c:v>
                </c:pt>
                <c:pt idx="1818">
                  <c:v>26.4</c:v>
                </c:pt>
                <c:pt idx="1819">
                  <c:v>25.8</c:v>
                </c:pt>
                <c:pt idx="1820">
                  <c:v>25.7</c:v>
                </c:pt>
                <c:pt idx="1821">
                  <c:v>25.7</c:v>
                </c:pt>
                <c:pt idx="1822">
                  <c:v>25.6</c:v>
                </c:pt>
                <c:pt idx="1823">
                  <c:v>25.8</c:v>
                </c:pt>
                <c:pt idx="1824">
                  <c:v>25.9</c:v>
                </c:pt>
                <c:pt idx="1825">
                  <c:v>25.9</c:v>
                </c:pt>
                <c:pt idx="1826">
                  <c:v>25.9</c:v>
                </c:pt>
                <c:pt idx="1827">
                  <c:v>26</c:v>
                </c:pt>
                <c:pt idx="1828">
                  <c:v>25.6</c:v>
                </c:pt>
                <c:pt idx="1829">
                  <c:v>25.5</c:v>
                </c:pt>
                <c:pt idx="1830">
                  <c:v>25.6</c:v>
                </c:pt>
                <c:pt idx="1831">
                  <c:v>25.6</c:v>
                </c:pt>
                <c:pt idx="1832">
                  <c:v>25.7</c:v>
                </c:pt>
                <c:pt idx="1833">
                  <c:v>25.5</c:v>
                </c:pt>
                <c:pt idx="1834">
                  <c:v>25.6</c:v>
                </c:pt>
                <c:pt idx="1835">
                  <c:v>25.5</c:v>
                </c:pt>
                <c:pt idx="1836">
                  <c:v>25.5</c:v>
                </c:pt>
                <c:pt idx="1837">
                  <c:v>24.8</c:v>
                </c:pt>
                <c:pt idx="1838">
                  <c:v>24.9</c:v>
                </c:pt>
                <c:pt idx="1839">
                  <c:v>24.5</c:v>
                </c:pt>
                <c:pt idx="1840">
                  <c:v>24.3</c:v>
                </c:pt>
                <c:pt idx="1841">
                  <c:v>24</c:v>
                </c:pt>
                <c:pt idx="1842">
                  <c:v>23.8</c:v>
                </c:pt>
                <c:pt idx="1843">
                  <c:v>23.7</c:v>
                </c:pt>
                <c:pt idx="1844">
                  <c:v>23.5</c:v>
                </c:pt>
                <c:pt idx="1845">
                  <c:v>23.6</c:v>
                </c:pt>
                <c:pt idx="1846">
                  <c:v>23.5</c:v>
                </c:pt>
                <c:pt idx="1847">
                  <c:v>23.4</c:v>
                </c:pt>
                <c:pt idx="1848">
                  <c:v>23.5</c:v>
                </c:pt>
                <c:pt idx="1849">
                  <c:v>23.5</c:v>
                </c:pt>
                <c:pt idx="1850">
                  <c:v>23.5</c:v>
                </c:pt>
                <c:pt idx="1851">
                  <c:v>23.6</c:v>
                </c:pt>
                <c:pt idx="1852">
                  <c:v>23.5</c:v>
                </c:pt>
                <c:pt idx="1853">
                  <c:v>23.4</c:v>
                </c:pt>
                <c:pt idx="1854">
                  <c:v>23.4</c:v>
                </c:pt>
                <c:pt idx="1855">
                  <c:v>24.1</c:v>
                </c:pt>
                <c:pt idx="1856">
                  <c:v>24.1</c:v>
                </c:pt>
                <c:pt idx="1857">
                  <c:v>23.8</c:v>
                </c:pt>
                <c:pt idx="1858">
                  <c:v>23.4</c:v>
                </c:pt>
                <c:pt idx="1859">
                  <c:v>23.3</c:v>
                </c:pt>
                <c:pt idx="1860">
                  <c:v>23.3</c:v>
                </c:pt>
                <c:pt idx="1861">
                  <c:v>23</c:v>
                </c:pt>
                <c:pt idx="1862">
                  <c:v>23</c:v>
                </c:pt>
                <c:pt idx="1863">
                  <c:v>22.8</c:v>
                </c:pt>
                <c:pt idx="1864">
                  <c:v>22.6</c:v>
                </c:pt>
                <c:pt idx="1865">
                  <c:v>22.4</c:v>
                </c:pt>
                <c:pt idx="1866">
                  <c:v>22</c:v>
                </c:pt>
                <c:pt idx="1867">
                  <c:v>21.6</c:v>
                </c:pt>
                <c:pt idx="1868">
                  <c:v>21.3</c:v>
                </c:pt>
                <c:pt idx="1869">
                  <c:v>21.2</c:v>
                </c:pt>
                <c:pt idx="1870">
                  <c:v>21.1</c:v>
                </c:pt>
                <c:pt idx="1871">
                  <c:v>21.1</c:v>
                </c:pt>
                <c:pt idx="1872">
                  <c:v>20.9</c:v>
                </c:pt>
                <c:pt idx="1873">
                  <c:v>21</c:v>
                </c:pt>
                <c:pt idx="1874">
                  <c:v>21.1</c:v>
                </c:pt>
                <c:pt idx="1875">
                  <c:v>21</c:v>
                </c:pt>
                <c:pt idx="1876">
                  <c:v>20.9</c:v>
                </c:pt>
                <c:pt idx="1877">
                  <c:v>20.9</c:v>
                </c:pt>
                <c:pt idx="1878">
                  <c:v>20.8</c:v>
                </c:pt>
                <c:pt idx="1879">
                  <c:v>20.7</c:v>
                </c:pt>
                <c:pt idx="1880">
                  <c:v>20.6</c:v>
                </c:pt>
                <c:pt idx="1881">
                  <c:v>20.6</c:v>
                </c:pt>
                <c:pt idx="1882">
                  <c:v>20.9</c:v>
                </c:pt>
                <c:pt idx="1883">
                  <c:v>21</c:v>
                </c:pt>
                <c:pt idx="1884">
                  <c:v>21.1</c:v>
                </c:pt>
                <c:pt idx="1885">
                  <c:v>21.1</c:v>
                </c:pt>
                <c:pt idx="1886">
                  <c:v>21.2</c:v>
                </c:pt>
                <c:pt idx="1887">
                  <c:v>21.3</c:v>
                </c:pt>
                <c:pt idx="1888">
                  <c:v>21.5</c:v>
                </c:pt>
                <c:pt idx="1889">
                  <c:v>21.3</c:v>
                </c:pt>
                <c:pt idx="1890">
                  <c:v>21.4</c:v>
                </c:pt>
                <c:pt idx="1891">
                  <c:v>21.1</c:v>
                </c:pt>
                <c:pt idx="1892">
                  <c:v>21.1</c:v>
                </c:pt>
                <c:pt idx="1893">
                  <c:v>21.2</c:v>
                </c:pt>
                <c:pt idx="1894">
                  <c:v>21.2</c:v>
                </c:pt>
                <c:pt idx="1895">
                  <c:v>21.3</c:v>
                </c:pt>
                <c:pt idx="1896">
                  <c:v>21.3</c:v>
                </c:pt>
                <c:pt idx="1897">
                  <c:v>21.1</c:v>
                </c:pt>
                <c:pt idx="1898">
                  <c:v>21.3</c:v>
                </c:pt>
                <c:pt idx="1899">
                  <c:v>21.3</c:v>
                </c:pt>
                <c:pt idx="1900">
                  <c:v>21.1</c:v>
                </c:pt>
                <c:pt idx="1901">
                  <c:v>21</c:v>
                </c:pt>
                <c:pt idx="1902">
                  <c:v>21.1</c:v>
                </c:pt>
                <c:pt idx="1903">
                  <c:v>21.2</c:v>
                </c:pt>
                <c:pt idx="1904">
                  <c:v>21.3</c:v>
                </c:pt>
                <c:pt idx="1905">
                  <c:v>21.4</c:v>
                </c:pt>
                <c:pt idx="1906">
                  <c:v>21.4</c:v>
                </c:pt>
                <c:pt idx="1907">
                  <c:v>21.5</c:v>
                </c:pt>
                <c:pt idx="1908">
                  <c:v>21.6</c:v>
                </c:pt>
                <c:pt idx="1909">
                  <c:v>21.5</c:v>
                </c:pt>
                <c:pt idx="1910">
                  <c:v>21.6</c:v>
                </c:pt>
                <c:pt idx="1911">
                  <c:v>21.7</c:v>
                </c:pt>
                <c:pt idx="1912">
                  <c:v>21.7</c:v>
                </c:pt>
                <c:pt idx="1913">
                  <c:v>21.8</c:v>
                </c:pt>
                <c:pt idx="1914">
                  <c:v>22.1</c:v>
                </c:pt>
                <c:pt idx="1915">
                  <c:v>22.1</c:v>
                </c:pt>
                <c:pt idx="1916">
                  <c:v>22.4</c:v>
                </c:pt>
                <c:pt idx="1917">
                  <c:v>22.6</c:v>
                </c:pt>
                <c:pt idx="1918">
                  <c:v>23</c:v>
                </c:pt>
                <c:pt idx="1919">
                  <c:v>23.3</c:v>
                </c:pt>
                <c:pt idx="1920">
                  <c:v>23.6</c:v>
                </c:pt>
                <c:pt idx="1921">
                  <c:v>23.6</c:v>
                </c:pt>
                <c:pt idx="1922">
                  <c:v>24</c:v>
                </c:pt>
                <c:pt idx="1923">
                  <c:v>24.1</c:v>
                </c:pt>
                <c:pt idx="1924">
                  <c:v>24.4</c:v>
                </c:pt>
                <c:pt idx="1925">
                  <c:v>24.6</c:v>
                </c:pt>
                <c:pt idx="1926">
                  <c:v>24.8</c:v>
                </c:pt>
                <c:pt idx="1927">
                  <c:v>24.7</c:v>
                </c:pt>
                <c:pt idx="1928">
                  <c:v>25.2</c:v>
                </c:pt>
                <c:pt idx="1929">
                  <c:v>25.1</c:v>
                </c:pt>
                <c:pt idx="1930">
                  <c:v>25.3</c:v>
                </c:pt>
                <c:pt idx="1931">
                  <c:v>25.1</c:v>
                </c:pt>
                <c:pt idx="1932">
                  <c:v>25.7</c:v>
                </c:pt>
                <c:pt idx="1933">
                  <c:v>25.5</c:v>
                </c:pt>
                <c:pt idx="1934">
                  <c:v>25.9</c:v>
                </c:pt>
                <c:pt idx="1935">
                  <c:v>26.1</c:v>
                </c:pt>
                <c:pt idx="1936">
                  <c:v>25.9</c:v>
                </c:pt>
                <c:pt idx="1937">
                  <c:v>25.9</c:v>
                </c:pt>
                <c:pt idx="1938">
                  <c:v>26.1</c:v>
                </c:pt>
                <c:pt idx="1939">
                  <c:v>25.9</c:v>
                </c:pt>
                <c:pt idx="1940">
                  <c:v>26.3</c:v>
                </c:pt>
                <c:pt idx="1941">
                  <c:v>26.4</c:v>
                </c:pt>
                <c:pt idx="1942">
                  <c:v>26.5</c:v>
                </c:pt>
                <c:pt idx="1943">
                  <c:v>26.5</c:v>
                </c:pt>
                <c:pt idx="1944">
                  <c:v>26.6</c:v>
                </c:pt>
                <c:pt idx="1945">
                  <c:v>26.2</c:v>
                </c:pt>
                <c:pt idx="1946">
                  <c:v>26.6</c:v>
                </c:pt>
                <c:pt idx="1947">
                  <c:v>26.6</c:v>
                </c:pt>
                <c:pt idx="1948">
                  <c:v>26.7</c:v>
                </c:pt>
                <c:pt idx="1949">
                  <c:v>26.5</c:v>
                </c:pt>
                <c:pt idx="1950">
                  <c:v>27.1</c:v>
                </c:pt>
                <c:pt idx="1951">
                  <c:v>26.7</c:v>
                </c:pt>
                <c:pt idx="1952">
                  <c:v>26.8</c:v>
                </c:pt>
                <c:pt idx="1953">
                  <c:v>26.8</c:v>
                </c:pt>
                <c:pt idx="1954">
                  <c:v>26.8</c:v>
                </c:pt>
                <c:pt idx="1955">
                  <c:v>27</c:v>
                </c:pt>
                <c:pt idx="1956">
                  <c:v>27.1</c:v>
                </c:pt>
                <c:pt idx="1957">
                  <c:v>27.4</c:v>
                </c:pt>
                <c:pt idx="1958">
                  <c:v>27.1</c:v>
                </c:pt>
                <c:pt idx="1959">
                  <c:v>27.1</c:v>
                </c:pt>
                <c:pt idx="1960">
                  <c:v>27.5</c:v>
                </c:pt>
                <c:pt idx="1961">
                  <c:v>27.8</c:v>
                </c:pt>
                <c:pt idx="1962">
                  <c:v>27.7</c:v>
                </c:pt>
                <c:pt idx="1963">
                  <c:v>27.6</c:v>
                </c:pt>
                <c:pt idx="1964">
                  <c:v>27.6</c:v>
                </c:pt>
                <c:pt idx="1965">
                  <c:v>27.6</c:v>
                </c:pt>
                <c:pt idx="1966">
                  <c:v>27.5</c:v>
                </c:pt>
                <c:pt idx="1967">
                  <c:v>27.8</c:v>
                </c:pt>
                <c:pt idx="1968">
                  <c:v>27.7</c:v>
                </c:pt>
                <c:pt idx="1969">
                  <c:v>27.6</c:v>
                </c:pt>
                <c:pt idx="1970">
                  <c:v>27.5</c:v>
                </c:pt>
                <c:pt idx="1971">
                  <c:v>27.6</c:v>
                </c:pt>
                <c:pt idx="1972">
                  <c:v>27.6</c:v>
                </c:pt>
                <c:pt idx="1973">
                  <c:v>27.7</c:v>
                </c:pt>
                <c:pt idx="1974">
                  <c:v>27.6</c:v>
                </c:pt>
                <c:pt idx="1975">
                  <c:v>27.6</c:v>
                </c:pt>
                <c:pt idx="1976">
                  <c:v>27.4</c:v>
                </c:pt>
                <c:pt idx="1977">
                  <c:v>27.4</c:v>
                </c:pt>
                <c:pt idx="1978">
                  <c:v>27.4</c:v>
                </c:pt>
                <c:pt idx="1979">
                  <c:v>27.4</c:v>
                </c:pt>
                <c:pt idx="1980">
                  <c:v>27.1</c:v>
                </c:pt>
                <c:pt idx="1981">
                  <c:v>26.8</c:v>
                </c:pt>
                <c:pt idx="1982">
                  <c:v>26.7</c:v>
                </c:pt>
                <c:pt idx="1983">
                  <c:v>26.7</c:v>
                </c:pt>
                <c:pt idx="1984">
                  <c:v>26.7</c:v>
                </c:pt>
                <c:pt idx="1985">
                  <c:v>26.1</c:v>
                </c:pt>
                <c:pt idx="1986">
                  <c:v>26.1</c:v>
                </c:pt>
                <c:pt idx="1987">
                  <c:v>26</c:v>
                </c:pt>
                <c:pt idx="1988">
                  <c:v>26</c:v>
                </c:pt>
                <c:pt idx="1989">
                  <c:v>25.7</c:v>
                </c:pt>
                <c:pt idx="1990">
                  <c:v>25.7</c:v>
                </c:pt>
                <c:pt idx="1991">
                  <c:v>25.9</c:v>
                </c:pt>
                <c:pt idx="1992">
                  <c:v>25.8</c:v>
                </c:pt>
                <c:pt idx="1993">
                  <c:v>25.8</c:v>
                </c:pt>
                <c:pt idx="1994">
                  <c:v>25.7</c:v>
                </c:pt>
                <c:pt idx="1995">
                  <c:v>25.6</c:v>
                </c:pt>
                <c:pt idx="1996">
                  <c:v>25.5</c:v>
                </c:pt>
                <c:pt idx="1997">
                  <c:v>25.7</c:v>
                </c:pt>
                <c:pt idx="1998">
                  <c:v>25.5</c:v>
                </c:pt>
                <c:pt idx="1999">
                  <c:v>25.5</c:v>
                </c:pt>
                <c:pt idx="2000">
                  <c:v>25.5</c:v>
                </c:pt>
                <c:pt idx="2001">
                  <c:v>25.4</c:v>
                </c:pt>
                <c:pt idx="2002">
                  <c:v>25.4</c:v>
                </c:pt>
                <c:pt idx="2003">
                  <c:v>25.5</c:v>
                </c:pt>
                <c:pt idx="2004">
                  <c:v>25.6</c:v>
                </c:pt>
                <c:pt idx="2005">
                  <c:v>25.5</c:v>
                </c:pt>
                <c:pt idx="2006">
                  <c:v>25.6</c:v>
                </c:pt>
                <c:pt idx="2007">
                  <c:v>26</c:v>
                </c:pt>
                <c:pt idx="2008">
                  <c:v>27.5</c:v>
                </c:pt>
                <c:pt idx="2009">
                  <c:v>26.8</c:v>
                </c:pt>
                <c:pt idx="2010">
                  <c:v>28.6</c:v>
                </c:pt>
                <c:pt idx="2011">
                  <c:v>28.9</c:v>
                </c:pt>
                <c:pt idx="2012">
                  <c:v>28.9</c:v>
                </c:pt>
                <c:pt idx="2013">
                  <c:v>29</c:v>
                </c:pt>
                <c:pt idx="2014">
                  <c:v>29</c:v>
                </c:pt>
                <c:pt idx="2015">
                  <c:v>29</c:v>
                </c:pt>
                <c:pt idx="2016">
                  <c:v>29.1</c:v>
                </c:pt>
                <c:pt idx="2017">
                  <c:v>29.2</c:v>
                </c:pt>
                <c:pt idx="2018">
                  <c:v>29.1</c:v>
                </c:pt>
                <c:pt idx="2019">
                  <c:v>29.1</c:v>
                </c:pt>
                <c:pt idx="2020">
                  <c:v>29</c:v>
                </c:pt>
                <c:pt idx="2021">
                  <c:v>29</c:v>
                </c:pt>
                <c:pt idx="2022">
                  <c:v>29.1</c:v>
                </c:pt>
                <c:pt idx="2023">
                  <c:v>28.9</c:v>
                </c:pt>
                <c:pt idx="2024">
                  <c:v>29</c:v>
                </c:pt>
                <c:pt idx="2025">
                  <c:v>29.4</c:v>
                </c:pt>
                <c:pt idx="2026">
                  <c:v>29</c:v>
                </c:pt>
                <c:pt idx="2027">
                  <c:v>29.1</c:v>
                </c:pt>
                <c:pt idx="2028">
                  <c:v>29</c:v>
                </c:pt>
                <c:pt idx="2029">
                  <c:v>28.9</c:v>
                </c:pt>
                <c:pt idx="2030">
                  <c:v>29</c:v>
                </c:pt>
                <c:pt idx="2031">
                  <c:v>29.1</c:v>
                </c:pt>
                <c:pt idx="2032">
                  <c:v>29</c:v>
                </c:pt>
                <c:pt idx="2033">
                  <c:v>28.9</c:v>
                </c:pt>
                <c:pt idx="2034">
                  <c:v>29</c:v>
                </c:pt>
                <c:pt idx="2035">
                  <c:v>29</c:v>
                </c:pt>
                <c:pt idx="2036">
                  <c:v>29</c:v>
                </c:pt>
                <c:pt idx="2037">
                  <c:v>29</c:v>
                </c:pt>
                <c:pt idx="2038">
                  <c:v>29</c:v>
                </c:pt>
                <c:pt idx="2039">
                  <c:v>28.9</c:v>
                </c:pt>
                <c:pt idx="2040">
                  <c:v>28.8</c:v>
                </c:pt>
                <c:pt idx="2041">
                  <c:v>28.7</c:v>
                </c:pt>
                <c:pt idx="2042">
                  <c:v>28.7</c:v>
                </c:pt>
                <c:pt idx="2043">
                  <c:v>28.5</c:v>
                </c:pt>
                <c:pt idx="2044">
                  <c:v>28.6</c:v>
                </c:pt>
                <c:pt idx="2045">
                  <c:v>28.4</c:v>
                </c:pt>
                <c:pt idx="2046">
                  <c:v>28.4</c:v>
                </c:pt>
                <c:pt idx="2047">
                  <c:v>28.3</c:v>
                </c:pt>
                <c:pt idx="2048">
                  <c:v>28.2</c:v>
                </c:pt>
                <c:pt idx="2049">
                  <c:v>28.1</c:v>
                </c:pt>
                <c:pt idx="2050">
                  <c:v>28</c:v>
                </c:pt>
                <c:pt idx="2051">
                  <c:v>28</c:v>
                </c:pt>
                <c:pt idx="2052">
                  <c:v>27.9</c:v>
                </c:pt>
                <c:pt idx="2053">
                  <c:v>28</c:v>
                </c:pt>
                <c:pt idx="2054">
                  <c:v>28</c:v>
                </c:pt>
                <c:pt idx="2055">
                  <c:v>27.9</c:v>
                </c:pt>
                <c:pt idx="2056">
                  <c:v>28</c:v>
                </c:pt>
                <c:pt idx="2057">
                  <c:v>27.9</c:v>
                </c:pt>
                <c:pt idx="2058">
                  <c:v>27.9</c:v>
                </c:pt>
                <c:pt idx="2059">
                  <c:v>27.9</c:v>
                </c:pt>
                <c:pt idx="2060">
                  <c:v>27.9</c:v>
                </c:pt>
                <c:pt idx="2061">
                  <c:v>27.5</c:v>
                </c:pt>
                <c:pt idx="2062">
                  <c:v>27.8</c:v>
                </c:pt>
                <c:pt idx="2063">
                  <c:v>27.6</c:v>
                </c:pt>
                <c:pt idx="2064">
                  <c:v>27.7</c:v>
                </c:pt>
                <c:pt idx="2065">
                  <c:v>27.6</c:v>
                </c:pt>
                <c:pt idx="2066">
                  <c:v>27.7</c:v>
                </c:pt>
                <c:pt idx="2067">
                  <c:v>27.9</c:v>
                </c:pt>
                <c:pt idx="2068">
                  <c:v>27.7</c:v>
                </c:pt>
                <c:pt idx="2069">
                  <c:v>27.7</c:v>
                </c:pt>
                <c:pt idx="2070">
                  <c:v>27.6</c:v>
                </c:pt>
                <c:pt idx="2071">
                  <c:v>27.7</c:v>
                </c:pt>
                <c:pt idx="2072">
                  <c:v>27.7</c:v>
                </c:pt>
                <c:pt idx="2073">
                  <c:v>26.9</c:v>
                </c:pt>
                <c:pt idx="2074">
                  <c:v>27</c:v>
                </c:pt>
                <c:pt idx="2075">
                  <c:v>26.9</c:v>
                </c:pt>
                <c:pt idx="2076">
                  <c:v>26.7</c:v>
                </c:pt>
                <c:pt idx="2077">
                  <c:v>26.7</c:v>
                </c:pt>
                <c:pt idx="2078">
                  <c:v>26.9</c:v>
                </c:pt>
                <c:pt idx="2079">
                  <c:v>26.6</c:v>
                </c:pt>
                <c:pt idx="2080">
                  <c:v>26.8</c:v>
                </c:pt>
                <c:pt idx="2081">
                  <c:v>26.8</c:v>
                </c:pt>
                <c:pt idx="2082">
                  <c:v>26.8</c:v>
                </c:pt>
                <c:pt idx="2083">
                  <c:v>26.4</c:v>
                </c:pt>
                <c:pt idx="2084">
                  <c:v>26.9</c:v>
                </c:pt>
                <c:pt idx="2085">
                  <c:v>26.6</c:v>
                </c:pt>
                <c:pt idx="2086">
                  <c:v>26.5</c:v>
                </c:pt>
                <c:pt idx="2087">
                  <c:v>26.4</c:v>
                </c:pt>
                <c:pt idx="2088">
                  <c:v>26.2</c:v>
                </c:pt>
                <c:pt idx="2089">
                  <c:v>26.1</c:v>
                </c:pt>
                <c:pt idx="2090">
                  <c:v>26</c:v>
                </c:pt>
                <c:pt idx="2091">
                  <c:v>25.6</c:v>
                </c:pt>
                <c:pt idx="2092">
                  <c:v>25.3</c:v>
                </c:pt>
                <c:pt idx="2093">
                  <c:v>25.3</c:v>
                </c:pt>
                <c:pt idx="2094">
                  <c:v>25.1</c:v>
                </c:pt>
                <c:pt idx="2095">
                  <c:v>24.9</c:v>
                </c:pt>
                <c:pt idx="2096">
                  <c:v>24.8</c:v>
                </c:pt>
                <c:pt idx="2097">
                  <c:v>24.6</c:v>
                </c:pt>
                <c:pt idx="2098">
                  <c:v>23.7</c:v>
                </c:pt>
                <c:pt idx="2099">
                  <c:v>23.1</c:v>
                </c:pt>
                <c:pt idx="2100">
                  <c:v>22.9</c:v>
                </c:pt>
                <c:pt idx="2101">
                  <c:v>23</c:v>
                </c:pt>
                <c:pt idx="2102">
                  <c:v>23.1</c:v>
                </c:pt>
                <c:pt idx="2103">
                  <c:v>23</c:v>
                </c:pt>
                <c:pt idx="2104">
                  <c:v>23</c:v>
                </c:pt>
                <c:pt idx="2105">
                  <c:v>22.9</c:v>
                </c:pt>
                <c:pt idx="2106">
                  <c:v>23</c:v>
                </c:pt>
                <c:pt idx="2107">
                  <c:v>22.9</c:v>
                </c:pt>
                <c:pt idx="2108">
                  <c:v>22.8</c:v>
                </c:pt>
                <c:pt idx="2109">
                  <c:v>22.9</c:v>
                </c:pt>
                <c:pt idx="2110">
                  <c:v>22.8</c:v>
                </c:pt>
                <c:pt idx="2111">
                  <c:v>22.9</c:v>
                </c:pt>
                <c:pt idx="2112">
                  <c:v>22.9</c:v>
                </c:pt>
                <c:pt idx="2113">
                  <c:v>22.9</c:v>
                </c:pt>
                <c:pt idx="2114">
                  <c:v>23.2</c:v>
                </c:pt>
                <c:pt idx="2115">
                  <c:v>23.3</c:v>
                </c:pt>
                <c:pt idx="2116">
                  <c:v>23.1</c:v>
                </c:pt>
                <c:pt idx="2117">
                  <c:v>23.2</c:v>
                </c:pt>
                <c:pt idx="2118">
                  <c:v>23.2</c:v>
                </c:pt>
                <c:pt idx="2119">
                  <c:v>23.2</c:v>
                </c:pt>
                <c:pt idx="2120">
                  <c:v>23.2</c:v>
                </c:pt>
                <c:pt idx="2121">
                  <c:v>23.3</c:v>
                </c:pt>
                <c:pt idx="2122">
                  <c:v>23.2</c:v>
                </c:pt>
                <c:pt idx="2123">
                  <c:v>23.2</c:v>
                </c:pt>
                <c:pt idx="2124">
                  <c:v>23.2</c:v>
                </c:pt>
                <c:pt idx="2125">
                  <c:v>23.1</c:v>
                </c:pt>
                <c:pt idx="2126">
                  <c:v>23.3</c:v>
                </c:pt>
                <c:pt idx="2127">
                  <c:v>23.2</c:v>
                </c:pt>
                <c:pt idx="2128">
                  <c:v>23.2</c:v>
                </c:pt>
                <c:pt idx="2129">
                  <c:v>23.2</c:v>
                </c:pt>
                <c:pt idx="2130">
                  <c:v>22.9</c:v>
                </c:pt>
                <c:pt idx="2131">
                  <c:v>22.7</c:v>
                </c:pt>
                <c:pt idx="2132">
                  <c:v>22.6</c:v>
                </c:pt>
                <c:pt idx="2133">
                  <c:v>22.5</c:v>
                </c:pt>
                <c:pt idx="2134">
                  <c:v>22.4</c:v>
                </c:pt>
                <c:pt idx="2135">
                  <c:v>22.4</c:v>
                </c:pt>
                <c:pt idx="2136">
                  <c:v>22.3</c:v>
                </c:pt>
                <c:pt idx="2137">
                  <c:v>22.3</c:v>
                </c:pt>
                <c:pt idx="2138">
                  <c:v>22.2</c:v>
                </c:pt>
                <c:pt idx="2139">
                  <c:v>22.2</c:v>
                </c:pt>
                <c:pt idx="2140">
                  <c:v>22.1</c:v>
                </c:pt>
                <c:pt idx="2141">
                  <c:v>22.2</c:v>
                </c:pt>
                <c:pt idx="2142">
                  <c:v>22</c:v>
                </c:pt>
                <c:pt idx="2143">
                  <c:v>22</c:v>
                </c:pt>
                <c:pt idx="2144">
                  <c:v>22</c:v>
                </c:pt>
                <c:pt idx="2145">
                  <c:v>22</c:v>
                </c:pt>
                <c:pt idx="2146">
                  <c:v>22</c:v>
                </c:pt>
                <c:pt idx="2147">
                  <c:v>22</c:v>
                </c:pt>
                <c:pt idx="2148">
                  <c:v>22</c:v>
                </c:pt>
                <c:pt idx="2149">
                  <c:v>21.9</c:v>
                </c:pt>
                <c:pt idx="2150">
                  <c:v>21.8</c:v>
                </c:pt>
                <c:pt idx="2151">
                  <c:v>21.8</c:v>
                </c:pt>
                <c:pt idx="2152">
                  <c:v>21.8</c:v>
                </c:pt>
                <c:pt idx="2153">
                  <c:v>21.7</c:v>
                </c:pt>
                <c:pt idx="2154">
                  <c:v>21.6</c:v>
                </c:pt>
                <c:pt idx="2155">
                  <c:v>21.6</c:v>
                </c:pt>
                <c:pt idx="2156">
                  <c:v>21.6</c:v>
                </c:pt>
                <c:pt idx="2157">
                  <c:v>21.5</c:v>
                </c:pt>
                <c:pt idx="2158">
                  <c:v>21.4</c:v>
                </c:pt>
                <c:pt idx="2159">
                  <c:v>21.4</c:v>
                </c:pt>
                <c:pt idx="2160">
                  <c:v>21.4</c:v>
                </c:pt>
                <c:pt idx="2161">
                  <c:v>21.3</c:v>
                </c:pt>
                <c:pt idx="2162">
                  <c:v>21.1</c:v>
                </c:pt>
                <c:pt idx="2163">
                  <c:v>21</c:v>
                </c:pt>
                <c:pt idx="2164">
                  <c:v>20.8</c:v>
                </c:pt>
                <c:pt idx="2165">
                  <c:v>20.7</c:v>
                </c:pt>
                <c:pt idx="2166">
                  <c:v>20.6</c:v>
                </c:pt>
                <c:pt idx="2167">
                  <c:v>20.6</c:v>
                </c:pt>
                <c:pt idx="2168">
                  <c:v>20.6</c:v>
                </c:pt>
                <c:pt idx="2169">
                  <c:v>20.5</c:v>
                </c:pt>
                <c:pt idx="2170">
                  <c:v>20.5</c:v>
                </c:pt>
                <c:pt idx="2171">
                  <c:v>20.4</c:v>
                </c:pt>
                <c:pt idx="2172">
                  <c:v>20.4</c:v>
                </c:pt>
                <c:pt idx="2173">
                  <c:v>20.3</c:v>
                </c:pt>
                <c:pt idx="2174">
                  <c:v>20.3</c:v>
                </c:pt>
                <c:pt idx="2175">
                  <c:v>20.4</c:v>
                </c:pt>
                <c:pt idx="2176">
                  <c:v>20.1</c:v>
                </c:pt>
                <c:pt idx="2177">
                  <c:v>19.9</c:v>
                </c:pt>
                <c:pt idx="2178">
                  <c:v>19.7</c:v>
                </c:pt>
                <c:pt idx="2179">
                  <c:v>19.6</c:v>
                </c:pt>
                <c:pt idx="2180">
                  <c:v>19.5</c:v>
                </c:pt>
                <c:pt idx="2181">
                  <c:v>19.3</c:v>
                </c:pt>
                <c:pt idx="2182">
                  <c:v>19.1</c:v>
                </c:pt>
                <c:pt idx="2183">
                  <c:v>19.2</c:v>
                </c:pt>
                <c:pt idx="2184">
                  <c:v>19.2</c:v>
                </c:pt>
                <c:pt idx="2185">
                  <c:v>19</c:v>
                </c:pt>
                <c:pt idx="2186">
                  <c:v>18.9</c:v>
                </c:pt>
                <c:pt idx="2187">
                  <c:v>18.8</c:v>
                </c:pt>
                <c:pt idx="2188">
                  <c:v>18.6</c:v>
                </c:pt>
                <c:pt idx="2189">
                  <c:v>18.4</c:v>
                </c:pt>
                <c:pt idx="2190">
                  <c:v>18.2</c:v>
                </c:pt>
                <c:pt idx="2191">
                  <c:v>18</c:v>
                </c:pt>
                <c:pt idx="2192">
                  <c:v>17.8</c:v>
                </c:pt>
                <c:pt idx="2193">
                  <c:v>17.7</c:v>
                </c:pt>
                <c:pt idx="2194">
                  <c:v>17.6</c:v>
                </c:pt>
                <c:pt idx="2195">
                  <c:v>17.5</c:v>
                </c:pt>
                <c:pt idx="2196">
                  <c:v>17.4</c:v>
                </c:pt>
                <c:pt idx="2197">
                  <c:v>17.8</c:v>
                </c:pt>
                <c:pt idx="2198">
                  <c:v>18</c:v>
                </c:pt>
                <c:pt idx="2199">
                  <c:v>18.5</c:v>
                </c:pt>
                <c:pt idx="2200">
                  <c:v>19.2</c:v>
                </c:pt>
                <c:pt idx="2201">
                  <c:v>19.5</c:v>
                </c:pt>
                <c:pt idx="2202">
                  <c:v>20.2</c:v>
                </c:pt>
                <c:pt idx="2203">
                  <c:v>20.1</c:v>
                </c:pt>
                <c:pt idx="2204">
                  <c:v>20.9</c:v>
                </c:pt>
                <c:pt idx="2205">
                  <c:v>21.2</c:v>
                </c:pt>
                <c:pt idx="2206">
                  <c:v>21.2</c:v>
                </c:pt>
                <c:pt idx="2207">
                  <c:v>22</c:v>
                </c:pt>
                <c:pt idx="2208">
                  <c:v>21.7</c:v>
                </c:pt>
                <c:pt idx="2209">
                  <c:v>22.1</c:v>
                </c:pt>
                <c:pt idx="2210">
                  <c:v>23</c:v>
                </c:pt>
                <c:pt idx="2211">
                  <c:v>22.8</c:v>
                </c:pt>
                <c:pt idx="2212">
                  <c:v>22.5</c:v>
                </c:pt>
                <c:pt idx="2213">
                  <c:v>23.7</c:v>
                </c:pt>
                <c:pt idx="2214">
                  <c:v>22.9</c:v>
                </c:pt>
                <c:pt idx="2215">
                  <c:v>23.9</c:v>
                </c:pt>
                <c:pt idx="2216">
                  <c:v>23.7</c:v>
                </c:pt>
                <c:pt idx="2217">
                  <c:v>23.8</c:v>
                </c:pt>
                <c:pt idx="2218">
                  <c:v>24.2</c:v>
                </c:pt>
                <c:pt idx="2219">
                  <c:v>24</c:v>
                </c:pt>
                <c:pt idx="2220">
                  <c:v>24.2</c:v>
                </c:pt>
                <c:pt idx="2221">
                  <c:v>24.3</c:v>
                </c:pt>
                <c:pt idx="2222">
                  <c:v>24.9</c:v>
                </c:pt>
                <c:pt idx="2223">
                  <c:v>24.9</c:v>
                </c:pt>
                <c:pt idx="2224">
                  <c:v>24.6</c:v>
                </c:pt>
                <c:pt idx="2225">
                  <c:v>25.8</c:v>
                </c:pt>
                <c:pt idx="2226">
                  <c:v>25.8</c:v>
                </c:pt>
                <c:pt idx="2227">
                  <c:v>25.8</c:v>
                </c:pt>
                <c:pt idx="2228">
                  <c:v>25.9</c:v>
                </c:pt>
                <c:pt idx="2229">
                  <c:v>26.2</c:v>
                </c:pt>
                <c:pt idx="2230">
                  <c:v>26.2</c:v>
                </c:pt>
                <c:pt idx="2231">
                  <c:v>26.5</c:v>
                </c:pt>
                <c:pt idx="2232">
                  <c:v>26.4</c:v>
                </c:pt>
                <c:pt idx="2233">
                  <c:v>26.1</c:v>
                </c:pt>
                <c:pt idx="2234">
                  <c:v>26.7</c:v>
                </c:pt>
                <c:pt idx="2235">
                  <c:v>26.7</c:v>
                </c:pt>
                <c:pt idx="2236">
                  <c:v>26.6</c:v>
                </c:pt>
                <c:pt idx="2237">
                  <c:v>27.5</c:v>
                </c:pt>
                <c:pt idx="2238">
                  <c:v>26.7</c:v>
                </c:pt>
                <c:pt idx="2239">
                  <c:v>27.3</c:v>
                </c:pt>
                <c:pt idx="2240">
                  <c:v>27</c:v>
                </c:pt>
                <c:pt idx="2241">
                  <c:v>27.5</c:v>
                </c:pt>
                <c:pt idx="2242">
                  <c:v>27.2</c:v>
                </c:pt>
                <c:pt idx="2243">
                  <c:v>27.7</c:v>
                </c:pt>
                <c:pt idx="2244">
                  <c:v>27.5</c:v>
                </c:pt>
                <c:pt idx="2245">
                  <c:v>27.9</c:v>
                </c:pt>
                <c:pt idx="2246">
                  <c:v>27.7</c:v>
                </c:pt>
                <c:pt idx="2247">
                  <c:v>27.1</c:v>
                </c:pt>
                <c:pt idx="2248">
                  <c:v>27.9</c:v>
                </c:pt>
                <c:pt idx="2249">
                  <c:v>27.7</c:v>
                </c:pt>
                <c:pt idx="2250">
                  <c:v>27.7</c:v>
                </c:pt>
                <c:pt idx="2251">
                  <c:v>27.8</c:v>
                </c:pt>
                <c:pt idx="2252">
                  <c:v>27.4</c:v>
                </c:pt>
                <c:pt idx="2253">
                  <c:v>28</c:v>
                </c:pt>
                <c:pt idx="2254">
                  <c:v>27.4</c:v>
                </c:pt>
                <c:pt idx="2255">
                  <c:v>27.8</c:v>
                </c:pt>
                <c:pt idx="2256">
                  <c:v>27.4</c:v>
                </c:pt>
                <c:pt idx="2257">
                  <c:v>27.5</c:v>
                </c:pt>
                <c:pt idx="2258">
                  <c:v>27.1</c:v>
                </c:pt>
                <c:pt idx="2259">
                  <c:v>26.9</c:v>
                </c:pt>
                <c:pt idx="2260">
                  <c:v>27.5</c:v>
                </c:pt>
                <c:pt idx="2261">
                  <c:v>27.2</c:v>
                </c:pt>
                <c:pt idx="2262">
                  <c:v>27</c:v>
                </c:pt>
                <c:pt idx="2263">
                  <c:v>26.9</c:v>
                </c:pt>
                <c:pt idx="2264">
                  <c:v>26.6</c:v>
                </c:pt>
                <c:pt idx="2265">
                  <c:v>26.5</c:v>
                </c:pt>
                <c:pt idx="2266">
                  <c:v>26.2</c:v>
                </c:pt>
                <c:pt idx="2267">
                  <c:v>26.1</c:v>
                </c:pt>
                <c:pt idx="2268">
                  <c:v>26</c:v>
                </c:pt>
                <c:pt idx="2269">
                  <c:v>25.9</c:v>
                </c:pt>
                <c:pt idx="2270">
                  <c:v>25.3</c:v>
                </c:pt>
                <c:pt idx="2271">
                  <c:v>24.7</c:v>
                </c:pt>
                <c:pt idx="2272">
                  <c:v>24.6</c:v>
                </c:pt>
                <c:pt idx="2273">
                  <c:v>24.2</c:v>
                </c:pt>
                <c:pt idx="2274">
                  <c:v>23.9</c:v>
                </c:pt>
                <c:pt idx="2275">
                  <c:v>23.7</c:v>
                </c:pt>
                <c:pt idx="2276">
                  <c:v>23.6</c:v>
                </c:pt>
                <c:pt idx="2277">
                  <c:v>23.6</c:v>
                </c:pt>
                <c:pt idx="2278">
                  <c:v>23.6</c:v>
                </c:pt>
                <c:pt idx="2279">
                  <c:v>23.6</c:v>
                </c:pt>
                <c:pt idx="2280">
                  <c:v>23.6</c:v>
                </c:pt>
                <c:pt idx="2281">
                  <c:v>23.6</c:v>
                </c:pt>
                <c:pt idx="2282">
                  <c:v>23.5</c:v>
                </c:pt>
                <c:pt idx="2283">
                  <c:v>23.3</c:v>
                </c:pt>
                <c:pt idx="2284">
                  <c:v>23.3</c:v>
                </c:pt>
                <c:pt idx="2285">
                  <c:v>23.2</c:v>
                </c:pt>
                <c:pt idx="2286">
                  <c:v>23.1</c:v>
                </c:pt>
                <c:pt idx="2287">
                  <c:v>23</c:v>
                </c:pt>
                <c:pt idx="2288">
                  <c:v>22.9</c:v>
                </c:pt>
                <c:pt idx="2289">
                  <c:v>22.8</c:v>
                </c:pt>
                <c:pt idx="2290">
                  <c:v>22.9</c:v>
                </c:pt>
                <c:pt idx="2291">
                  <c:v>22.8</c:v>
                </c:pt>
                <c:pt idx="2292">
                  <c:v>22.8</c:v>
                </c:pt>
                <c:pt idx="2293">
                  <c:v>22.7</c:v>
                </c:pt>
                <c:pt idx="2294">
                  <c:v>22.7</c:v>
                </c:pt>
                <c:pt idx="2295">
                  <c:v>22.6</c:v>
                </c:pt>
                <c:pt idx="2296">
                  <c:v>22.6</c:v>
                </c:pt>
                <c:pt idx="2297">
                  <c:v>22.6</c:v>
                </c:pt>
                <c:pt idx="2298">
                  <c:v>22.6</c:v>
                </c:pt>
                <c:pt idx="2299">
                  <c:v>22.8</c:v>
                </c:pt>
                <c:pt idx="2300">
                  <c:v>22.8</c:v>
                </c:pt>
                <c:pt idx="2301">
                  <c:v>22.8</c:v>
                </c:pt>
                <c:pt idx="2302">
                  <c:v>22.8</c:v>
                </c:pt>
                <c:pt idx="2303">
                  <c:v>22.8</c:v>
                </c:pt>
                <c:pt idx="2304">
                  <c:v>22.9</c:v>
                </c:pt>
                <c:pt idx="2305">
                  <c:v>22.8</c:v>
                </c:pt>
                <c:pt idx="2306">
                  <c:v>22.8</c:v>
                </c:pt>
                <c:pt idx="2307">
                  <c:v>22.9</c:v>
                </c:pt>
                <c:pt idx="2308">
                  <c:v>22.7</c:v>
                </c:pt>
                <c:pt idx="2309">
                  <c:v>22.6</c:v>
                </c:pt>
                <c:pt idx="2310">
                  <c:v>22.5</c:v>
                </c:pt>
                <c:pt idx="2311">
                  <c:v>22.4</c:v>
                </c:pt>
                <c:pt idx="2312">
                  <c:v>22.5</c:v>
                </c:pt>
                <c:pt idx="2313">
                  <c:v>22.3</c:v>
                </c:pt>
                <c:pt idx="2314">
                  <c:v>22.4</c:v>
                </c:pt>
                <c:pt idx="2315">
                  <c:v>22.5</c:v>
                </c:pt>
                <c:pt idx="2316">
                  <c:v>22.4</c:v>
                </c:pt>
                <c:pt idx="2317">
                  <c:v>22.4</c:v>
                </c:pt>
                <c:pt idx="2318">
                  <c:v>22.3</c:v>
                </c:pt>
                <c:pt idx="2319">
                  <c:v>22.2</c:v>
                </c:pt>
                <c:pt idx="2320">
                  <c:v>22.1</c:v>
                </c:pt>
                <c:pt idx="2321">
                  <c:v>22.3</c:v>
                </c:pt>
                <c:pt idx="2322">
                  <c:v>22.7</c:v>
                </c:pt>
                <c:pt idx="2323">
                  <c:v>23.5</c:v>
                </c:pt>
                <c:pt idx="2324">
                  <c:v>25.8</c:v>
                </c:pt>
                <c:pt idx="2325">
                  <c:v>25.9</c:v>
                </c:pt>
                <c:pt idx="2326">
                  <c:v>26.1</c:v>
                </c:pt>
                <c:pt idx="2327">
                  <c:v>26</c:v>
                </c:pt>
                <c:pt idx="2328">
                  <c:v>25.8</c:v>
                </c:pt>
                <c:pt idx="2329">
                  <c:v>25.9</c:v>
                </c:pt>
                <c:pt idx="2330">
                  <c:v>26.1</c:v>
                </c:pt>
                <c:pt idx="2331">
                  <c:v>26</c:v>
                </c:pt>
                <c:pt idx="2332">
                  <c:v>26</c:v>
                </c:pt>
                <c:pt idx="2333">
                  <c:v>26.1</c:v>
                </c:pt>
                <c:pt idx="2334">
                  <c:v>26.1</c:v>
                </c:pt>
                <c:pt idx="2335">
                  <c:v>26.1</c:v>
                </c:pt>
                <c:pt idx="2336">
                  <c:v>26</c:v>
                </c:pt>
                <c:pt idx="2337">
                  <c:v>26.1</c:v>
                </c:pt>
                <c:pt idx="2338">
                  <c:v>26</c:v>
                </c:pt>
                <c:pt idx="2339">
                  <c:v>25.8</c:v>
                </c:pt>
                <c:pt idx="2340">
                  <c:v>25.8</c:v>
                </c:pt>
                <c:pt idx="2341">
                  <c:v>25.8</c:v>
                </c:pt>
                <c:pt idx="2342">
                  <c:v>25.3</c:v>
                </c:pt>
                <c:pt idx="2343">
                  <c:v>25.4</c:v>
                </c:pt>
                <c:pt idx="2344">
                  <c:v>25.3</c:v>
                </c:pt>
                <c:pt idx="2345">
                  <c:v>25.3</c:v>
                </c:pt>
                <c:pt idx="2346">
                  <c:v>25.2</c:v>
                </c:pt>
                <c:pt idx="2347">
                  <c:v>25.2</c:v>
                </c:pt>
                <c:pt idx="2348">
                  <c:v>25.1</c:v>
                </c:pt>
                <c:pt idx="2349">
                  <c:v>25.2</c:v>
                </c:pt>
                <c:pt idx="2350">
                  <c:v>25.3</c:v>
                </c:pt>
                <c:pt idx="2351">
                  <c:v>25.2</c:v>
                </c:pt>
                <c:pt idx="2352">
                  <c:v>25.4</c:v>
                </c:pt>
                <c:pt idx="2353">
                  <c:v>25.8</c:v>
                </c:pt>
                <c:pt idx="2354">
                  <c:v>25.9</c:v>
                </c:pt>
                <c:pt idx="2355">
                  <c:v>25.6</c:v>
                </c:pt>
                <c:pt idx="2356">
                  <c:v>25.7</c:v>
                </c:pt>
                <c:pt idx="2357">
                  <c:v>25.5</c:v>
                </c:pt>
                <c:pt idx="2358">
                  <c:v>25.5</c:v>
                </c:pt>
                <c:pt idx="2359">
                  <c:v>25.6</c:v>
                </c:pt>
                <c:pt idx="2360">
                  <c:v>25.9</c:v>
                </c:pt>
                <c:pt idx="2361">
                  <c:v>25.9</c:v>
                </c:pt>
                <c:pt idx="2362">
                  <c:v>26.2</c:v>
                </c:pt>
                <c:pt idx="2363">
                  <c:v>26.5</c:v>
                </c:pt>
                <c:pt idx="2364">
                  <c:v>26</c:v>
                </c:pt>
                <c:pt idx="2365">
                  <c:v>25.7</c:v>
                </c:pt>
                <c:pt idx="2366">
                  <c:v>26</c:v>
                </c:pt>
                <c:pt idx="2367">
                  <c:v>25.7</c:v>
                </c:pt>
                <c:pt idx="2368">
                  <c:v>25.9</c:v>
                </c:pt>
                <c:pt idx="2369">
                  <c:v>26.2</c:v>
                </c:pt>
                <c:pt idx="2370">
                  <c:v>26.2</c:v>
                </c:pt>
                <c:pt idx="2371">
                  <c:v>26.1</c:v>
                </c:pt>
                <c:pt idx="2372">
                  <c:v>26.3</c:v>
                </c:pt>
                <c:pt idx="2373">
                  <c:v>26.9</c:v>
                </c:pt>
                <c:pt idx="2374">
                  <c:v>26.1</c:v>
                </c:pt>
                <c:pt idx="2375">
                  <c:v>25.6</c:v>
                </c:pt>
                <c:pt idx="2376">
                  <c:v>25.5</c:v>
                </c:pt>
                <c:pt idx="2377">
                  <c:v>25.7</c:v>
                </c:pt>
                <c:pt idx="2378">
                  <c:v>25.4</c:v>
                </c:pt>
                <c:pt idx="2379">
                  <c:v>25.1</c:v>
                </c:pt>
                <c:pt idx="2380">
                  <c:v>25.1</c:v>
                </c:pt>
                <c:pt idx="2381">
                  <c:v>25.3</c:v>
                </c:pt>
                <c:pt idx="2382">
                  <c:v>25.6</c:v>
                </c:pt>
                <c:pt idx="2383">
                  <c:v>25.6</c:v>
                </c:pt>
                <c:pt idx="2384">
                  <c:v>25.4</c:v>
                </c:pt>
                <c:pt idx="2385">
                  <c:v>25.4</c:v>
                </c:pt>
                <c:pt idx="2386">
                  <c:v>25.3</c:v>
                </c:pt>
                <c:pt idx="2387">
                  <c:v>25.4</c:v>
                </c:pt>
                <c:pt idx="2388">
                  <c:v>25.3</c:v>
                </c:pt>
                <c:pt idx="2389">
                  <c:v>25.2</c:v>
                </c:pt>
                <c:pt idx="2390">
                  <c:v>25.2</c:v>
                </c:pt>
                <c:pt idx="2391">
                  <c:v>25.2</c:v>
                </c:pt>
                <c:pt idx="2392">
                  <c:v>25.7</c:v>
                </c:pt>
                <c:pt idx="2393">
                  <c:v>25.6</c:v>
                </c:pt>
                <c:pt idx="2394">
                  <c:v>25.3</c:v>
                </c:pt>
                <c:pt idx="2395">
                  <c:v>25.3</c:v>
                </c:pt>
                <c:pt idx="2396">
                  <c:v>25.2</c:v>
                </c:pt>
                <c:pt idx="2397">
                  <c:v>25.4</c:v>
                </c:pt>
                <c:pt idx="2398">
                  <c:v>25.6</c:v>
                </c:pt>
                <c:pt idx="2399">
                  <c:v>25.3</c:v>
                </c:pt>
                <c:pt idx="2400">
                  <c:v>25.5</c:v>
                </c:pt>
                <c:pt idx="2401">
                  <c:v>25.3</c:v>
                </c:pt>
                <c:pt idx="2402">
                  <c:v>25.2</c:v>
                </c:pt>
                <c:pt idx="2403">
                  <c:v>25.4</c:v>
                </c:pt>
                <c:pt idx="2404">
                  <c:v>25.4</c:v>
                </c:pt>
                <c:pt idx="2405">
                  <c:v>25.4</c:v>
                </c:pt>
                <c:pt idx="2406">
                  <c:v>25.5</c:v>
                </c:pt>
                <c:pt idx="2407">
                  <c:v>25.4</c:v>
                </c:pt>
                <c:pt idx="2408">
                  <c:v>25.3</c:v>
                </c:pt>
                <c:pt idx="2409">
                  <c:v>25.3</c:v>
                </c:pt>
                <c:pt idx="2410">
                  <c:v>25.2</c:v>
                </c:pt>
                <c:pt idx="2411">
                  <c:v>25.3</c:v>
                </c:pt>
                <c:pt idx="2412">
                  <c:v>24.2</c:v>
                </c:pt>
                <c:pt idx="2413">
                  <c:v>23.6</c:v>
                </c:pt>
                <c:pt idx="2414">
                  <c:v>23.3</c:v>
                </c:pt>
                <c:pt idx="2415">
                  <c:v>23.2</c:v>
                </c:pt>
                <c:pt idx="2416">
                  <c:v>23.1</c:v>
                </c:pt>
                <c:pt idx="2417">
                  <c:v>23</c:v>
                </c:pt>
                <c:pt idx="2418">
                  <c:v>23</c:v>
                </c:pt>
                <c:pt idx="2419">
                  <c:v>22.6</c:v>
                </c:pt>
                <c:pt idx="2420">
                  <c:v>22.5</c:v>
                </c:pt>
                <c:pt idx="2421">
                  <c:v>22.5</c:v>
                </c:pt>
                <c:pt idx="2422">
                  <c:v>22.6</c:v>
                </c:pt>
                <c:pt idx="2423">
                  <c:v>22.7</c:v>
                </c:pt>
                <c:pt idx="2424">
                  <c:v>22.8</c:v>
                </c:pt>
                <c:pt idx="2425">
                  <c:v>22.7</c:v>
                </c:pt>
                <c:pt idx="2426">
                  <c:v>22.7</c:v>
                </c:pt>
                <c:pt idx="2427">
                  <c:v>22.6</c:v>
                </c:pt>
                <c:pt idx="2428">
                  <c:v>22.6</c:v>
                </c:pt>
                <c:pt idx="2429">
                  <c:v>22.9</c:v>
                </c:pt>
                <c:pt idx="2430">
                  <c:v>22.7</c:v>
                </c:pt>
                <c:pt idx="2431">
                  <c:v>22.7</c:v>
                </c:pt>
                <c:pt idx="2432">
                  <c:v>22.8</c:v>
                </c:pt>
                <c:pt idx="2433">
                  <c:v>22.8</c:v>
                </c:pt>
                <c:pt idx="2434">
                  <c:v>24.1</c:v>
                </c:pt>
                <c:pt idx="2435">
                  <c:v>24.8</c:v>
                </c:pt>
                <c:pt idx="2436">
                  <c:v>24.7</c:v>
                </c:pt>
                <c:pt idx="2437">
                  <c:v>24.5</c:v>
                </c:pt>
                <c:pt idx="2438">
                  <c:v>24</c:v>
                </c:pt>
                <c:pt idx="2439">
                  <c:v>23.7</c:v>
                </c:pt>
                <c:pt idx="2440">
                  <c:v>23.9</c:v>
                </c:pt>
                <c:pt idx="2441">
                  <c:v>23.5</c:v>
                </c:pt>
                <c:pt idx="2442">
                  <c:v>23.3</c:v>
                </c:pt>
                <c:pt idx="2443">
                  <c:v>23</c:v>
                </c:pt>
                <c:pt idx="2444">
                  <c:v>22.8</c:v>
                </c:pt>
                <c:pt idx="2445">
                  <c:v>23.3</c:v>
                </c:pt>
                <c:pt idx="2446">
                  <c:v>23.1</c:v>
                </c:pt>
                <c:pt idx="2447">
                  <c:v>22.4</c:v>
                </c:pt>
                <c:pt idx="2448">
                  <c:v>22.2</c:v>
                </c:pt>
                <c:pt idx="2449">
                  <c:v>22.1</c:v>
                </c:pt>
                <c:pt idx="2450">
                  <c:v>22.1</c:v>
                </c:pt>
                <c:pt idx="2451">
                  <c:v>22.2</c:v>
                </c:pt>
                <c:pt idx="2452">
                  <c:v>22.5</c:v>
                </c:pt>
                <c:pt idx="2453">
                  <c:v>22.8</c:v>
                </c:pt>
                <c:pt idx="2454">
                  <c:v>23.4</c:v>
                </c:pt>
                <c:pt idx="2455">
                  <c:v>23.5</c:v>
                </c:pt>
                <c:pt idx="2456">
                  <c:v>23.2</c:v>
                </c:pt>
                <c:pt idx="2457">
                  <c:v>23.2</c:v>
                </c:pt>
                <c:pt idx="2458">
                  <c:v>23.5</c:v>
                </c:pt>
                <c:pt idx="2459">
                  <c:v>23.3</c:v>
                </c:pt>
                <c:pt idx="2460">
                  <c:v>23.9</c:v>
                </c:pt>
                <c:pt idx="2461">
                  <c:v>24.3</c:v>
                </c:pt>
                <c:pt idx="2462">
                  <c:v>24.6</c:v>
                </c:pt>
                <c:pt idx="2463">
                  <c:v>24.9</c:v>
                </c:pt>
                <c:pt idx="2464">
                  <c:v>24.9</c:v>
                </c:pt>
                <c:pt idx="2465">
                  <c:v>24.9</c:v>
                </c:pt>
                <c:pt idx="2466">
                  <c:v>24.8</c:v>
                </c:pt>
                <c:pt idx="2467">
                  <c:v>23.9</c:v>
                </c:pt>
                <c:pt idx="2468">
                  <c:v>23.8</c:v>
                </c:pt>
                <c:pt idx="2469">
                  <c:v>23.8</c:v>
                </c:pt>
                <c:pt idx="2470">
                  <c:v>23.7</c:v>
                </c:pt>
                <c:pt idx="2471">
                  <c:v>23.6</c:v>
                </c:pt>
                <c:pt idx="2472">
                  <c:v>23.8</c:v>
                </c:pt>
                <c:pt idx="2473">
                  <c:v>23.6</c:v>
                </c:pt>
                <c:pt idx="2474">
                  <c:v>23.3</c:v>
                </c:pt>
                <c:pt idx="2475">
                  <c:v>23.2</c:v>
                </c:pt>
                <c:pt idx="2476">
                  <c:v>23.1</c:v>
                </c:pt>
                <c:pt idx="2477">
                  <c:v>23.2</c:v>
                </c:pt>
                <c:pt idx="2478">
                  <c:v>23.2</c:v>
                </c:pt>
                <c:pt idx="2479">
                  <c:v>23.1</c:v>
                </c:pt>
                <c:pt idx="2480">
                  <c:v>22.9</c:v>
                </c:pt>
                <c:pt idx="2481">
                  <c:v>22.9</c:v>
                </c:pt>
                <c:pt idx="2482">
                  <c:v>22.9</c:v>
                </c:pt>
                <c:pt idx="2483">
                  <c:v>23</c:v>
                </c:pt>
                <c:pt idx="2484">
                  <c:v>23</c:v>
                </c:pt>
                <c:pt idx="2485">
                  <c:v>23.1</c:v>
                </c:pt>
                <c:pt idx="2486">
                  <c:v>23.2</c:v>
                </c:pt>
                <c:pt idx="2487">
                  <c:v>23.3</c:v>
                </c:pt>
                <c:pt idx="2488">
                  <c:v>23.4</c:v>
                </c:pt>
                <c:pt idx="2489">
                  <c:v>23.4</c:v>
                </c:pt>
                <c:pt idx="2490">
                  <c:v>23.4</c:v>
                </c:pt>
                <c:pt idx="2491">
                  <c:v>23.7</c:v>
                </c:pt>
                <c:pt idx="2492">
                  <c:v>23.8</c:v>
                </c:pt>
                <c:pt idx="2493">
                  <c:v>24</c:v>
                </c:pt>
                <c:pt idx="2494">
                  <c:v>24.6</c:v>
                </c:pt>
                <c:pt idx="2495">
                  <c:v>25.3</c:v>
                </c:pt>
                <c:pt idx="2496">
                  <c:v>25.7</c:v>
                </c:pt>
                <c:pt idx="2497">
                  <c:v>26.1</c:v>
                </c:pt>
                <c:pt idx="2498">
                  <c:v>25.9</c:v>
                </c:pt>
                <c:pt idx="2499">
                  <c:v>25.9</c:v>
                </c:pt>
                <c:pt idx="2500">
                  <c:v>25.9</c:v>
                </c:pt>
                <c:pt idx="2501">
                  <c:v>25.8</c:v>
                </c:pt>
                <c:pt idx="2502">
                  <c:v>26</c:v>
                </c:pt>
                <c:pt idx="2503">
                  <c:v>26.2</c:v>
                </c:pt>
                <c:pt idx="2504">
                  <c:v>26.1</c:v>
                </c:pt>
                <c:pt idx="2505">
                  <c:v>26</c:v>
                </c:pt>
                <c:pt idx="2506">
                  <c:v>26.2</c:v>
                </c:pt>
                <c:pt idx="2507">
                  <c:v>26.3</c:v>
                </c:pt>
                <c:pt idx="2508">
                  <c:v>26.5</c:v>
                </c:pt>
                <c:pt idx="2509">
                  <c:v>26.3</c:v>
                </c:pt>
                <c:pt idx="2510">
                  <c:v>26.4</c:v>
                </c:pt>
                <c:pt idx="2511">
                  <c:v>26.3</c:v>
                </c:pt>
                <c:pt idx="2512">
                  <c:v>25.9</c:v>
                </c:pt>
                <c:pt idx="2513">
                  <c:v>26.2</c:v>
                </c:pt>
                <c:pt idx="2514">
                  <c:v>26.1</c:v>
                </c:pt>
                <c:pt idx="2515">
                  <c:v>26.1</c:v>
                </c:pt>
                <c:pt idx="2516">
                  <c:v>26.4</c:v>
                </c:pt>
                <c:pt idx="2517">
                  <c:v>26.6</c:v>
                </c:pt>
                <c:pt idx="2518">
                  <c:v>26.2</c:v>
                </c:pt>
                <c:pt idx="2519">
                  <c:v>26.2</c:v>
                </c:pt>
                <c:pt idx="2520">
                  <c:v>26.4</c:v>
                </c:pt>
                <c:pt idx="2521">
                  <c:v>26.2</c:v>
                </c:pt>
                <c:pt idx="2522">
                  <c:v>26.1</c:v>
                </c:pt>
                <c:pt idx="2523">
                  <c:v>26.3</c:v>
                </c:pt>
                <c:pt idx="2524">
                  <c:v>26.1</c:v>
                </c:pt>
                <c:pt idx="2525">
                  <c:v>26.1</c:v>
                </c:pt>
                <c:pt idx="2526">
                  <c:v>26.2</c:v>
                </c:pt>
                <c:pt idx="2527">
                  <c:v>26.2</c:v>
                </c:pt>
                <c:pt idx="2528">
                  <c:v>26.2</c:v>
                </c:pt>
                <c:pt idx="2529">
                  <c:v>26.5</c:v>
                </c:pt>
                <c:pt idx="2530">
                  <c:v>26.6</c:v>
                </c:pt>
                <c:pt idx="2531">
                  <c:v>26.7</c:v>
                </c:pt>
                <c:pt idx="2532">
                  <c:v>26.4</c:v>
                </c:pt>
                <c:pt idx="2533">
                  <c:v>26.3</c:v>
                </c:pt>
                <c:pt idx="2534">
                  <c:v>26.1</c:v>
                </c:pt>
                <c:pt idx="2535">
                  <c:v>26.4</c:v>
                </c:pt>
                <c:pt idx="2536">
                  <c:v>26.4</c:v>
                </c:pt>
                <c:pt idx="2537">
                  <c:v>26.4</c:v>
                </c:pt>
                <c:pt idx="2538">
                  <c:v>26.2</c:v>
                </c:pt>
                <c:pt idx="2539">
                  <c:v>26.4</c:v>
                </c:pt>
                <c:pt idx="2540">
                  <c:v>26.2</c:v>
                </c:pt>
                <c:pt idx="2541">
                  <c:v>25.9</c:v>
                </c:pt>
                <c:pt idx="2542">
                  <c:v>25.8</c:v>
                </c:pt>
                <c:pt idx="2543">
                  <c:v>25.8</c:v>
                </c:pt>
                <c:pt idx="2544">
                  <c:v>25.7</c:v>
                </c:pt>
                <c:pt idx="2545">
                  <c:v>25.5</c:v>
                </c:pt>
                <c:pt idx="2546">
                  <c:v>25.6</c:v>
                </c:pt>
                <c:pt idx="2547">
                  <c:v>25.6</c:v>
                </c:pt>
                <c:pt idx="2548">
                  <c:v>25.3</c:v>
                </c:pt>
                <c:pt idx="2549">
                  <c:v>25.4</c:v>
                </c:pt>
                <c:pt idx="2550">
                  <c:v>25.5</c:v>
                </c:pt>
                <c:pt idx="2551">
                  <c:v>25.4</c:v>
                </c:pt>
                <c:pt idx="2552">
                  <c:v>25.6</c:v>
                </c:pt>
                <c:pt idx="2553">
                  <c:v>25.7</c:v>
                </c:pt>
                <c:pt idx="2554">
                  <c:v>25.7</c:v>
                </c:pt>
                <c:pt idx="2555">
                  <c:v>25.7</c:v>
                </c:pt>
                <c:pt idx="2556">
                  <c:v>25.8</c:v>
                </c:pt>
                <c:pt idx="2557">
                  <c:v>25.8</c:v>
                </c:pt>
                <c:pt idx="2558">
                  <c:v>25.8</c:v>
                </c:pt>
                <c:pt idx="2559">
                  <c:v>25.7</c:v>
                </c:pt>
                <c:pt idx="2560">
                  <c:v>25.7</c:v>
                </c:pt>
                <c:pt idx="2561">
                  <c:v>25.8</c:v>
                </c:pt>
                <c:pt idx="2562">
                  <c:v>25.7</c:v>
                </c:pt>
                <c:pt idx="2563">
                  <c:v>25.7</c:v>
                </c:pt>
                <c:pt idx="2564">
                  <c:v>25.7</c:v>
                </c:pt>
                <c:pt idx="2565">
                  <c:v>25.7</c:v>
                </c:pt>
                <c:pt idx="2566">
                  <c:v>25.7</c:v>
                </c:pt>
                <c:pt idx="2567">
                  <c:v>25.6</c:v>
                </c:pt>
                <c:pt idx="2568">
                  <c:v>25.7</c:v>
                </c:pt>
                <c:pt idx="2569">
                  <c:v>25.6</c:v>
                </c:pt>
                <c:pt idx="2570">
                  <c:v>25.7</c:v>
                </c:pt>
                <c:pt idx="2571">
                  <c:v>25.7</c:v>
                </c:pt>
                <c:pt idx="2572">
                  <c:v>25.5</c:v>
                </c:pt>
                <c:pt idx="2573">
                  <c:v>25.5</c:v>
                </c:pt>
                <c:pt idx="2574">
                  <c:v>25.5</c:v>
                </c:pt>
                <c:pt idx="2575">
                  <c:v>25.5</c:v>
                </c:pt>
                <c:pt idx="2576">
                  <c:v>25.5</c:v>
                </c:pt>
                <c:pt idx="2577">
                  <c:v>25.5</c:v>
                </c:pt>
                <c:pt idx="2578">
                  <c:v>25.6</c:v>
                </c:pt>
                <c:pt idx="2579">
                  <c:v>25.5</c:v>
                </c:pt>
                <c:pt idx="2580">
                  <c:v>25.6</c:v>
                </c:pt>
                <c:pt idx="2581">
                  <c:v>25.4</c:v>
                </c:pt>
                <c:pt idx="2582">
                  <c:v>25.5</c:v>
                </c:pt>
                <c:pt idx="2583">
                  <c:v>25.6</c:v>
                </c:pt>
                <c:pt idx="2584">
                  <c:v>25.4</c:v>
                </c:pt>
                <c:pt idx="2585">
                  <c:v>25.5</c:v>
                </c:pt>
                <c:pt idx="2586">
                  <c:v>25.5</c:v>
                </c:pt>
                <c:pt idx="2587">
                  <c:v>25.5</c:v>
                </c:pt>
                <c:pt idx="2588">
                  <c:v>25.6</c:v>
                </c:pt>
                <c:pt idx="2589">
                  <c:v>25.6</c:v>
                </c:pt>
                <c:pt idx="2590">
                  <c:v>25.5</c:v>
                </c:pt>
                <c:pt idx="2591">
                  <c:v>25.4</c:v>
                </c:pt>
                <c:pt idx="2592">
                  <c:v>25.4</c:v>
                </c:pt>
                <c:pt idx="2593">
                  <c:v>25.3</c:v>
                </c:pt>
                <c:pt idx="2594">
                  <c:v>25.3</c:v>
                </c:pt>
                <c:pt idx="2595">
                  <c:v>25.4</c:v>
                </c:pt>
                <c:pt idx="2596">
                  <c:v>25.2</c:v>
                </c:pt>
                <c:pt idx="2597">
                  <c:v>25.2</c:v>
                </c:pt>
                <c:pt idx="2598">
                  <c:v>25.2</c:v>
                </c:pt>
                <c:pt idx="2599">
                  <c:v>25.3</c:v>
                </c:pt>
                <c:pt idx="2600">
                  <c:v>24.5</c:v>
                </c:pt>
                <c:pt idx="2601">
                  <c:v>24.4</c:v>
                </c:pt>
                <c:pt idx="2602">
                  <c:v>24.3</c:v>
                </c:pt>
                <c:pt idx="2603">
                  <c:v>23.9</c:v>
                </c:pt>
                <c:pt idx="2604">
                  <c:v>23</c:v>
                </c:pt>
                <c:pt idx="2605">
                  <c:v>22.9</c:v>
                </c:pt>
                <c:pt idx="2606">
                  <c:v>22.7</c:v>
                </c:pt>
                <c:pt idx="2607">
                  <c:v>22.6</c:v>
                </c:pt>
                <c:pt idx="2608">
                  <c:v>22.4</c:v>
                </c:pt>
                <c:pt idx="2609">
                  <c:v>22.3</c:v>
                </c:pt>
                <c:pt idx="2610">
                  <c:v>22.5</c:v>
                </c:pt>
                <c:pt idx="2611">
                  <c:v>22.5</c:v>
                </c:pt>
                <c:pt idx="2612">
                  <c:v>22.7</c:v>
                </c:pt>
                <c:pt idx="2613">
                  <c:v>22.7</c:v>
                </c:pt>
                <c:pt idx="2614">
                  <c:v>22.7</c:v>
                </c:pt>
                <c:pt idx="2615">
                  <c:v>22.9</c:v>
                </c:pt>
                <c:pt idx="2616">
                  <c:v>23</c:v>
                </c:pt>
                <c:pt idx="2617">
                  <c:v>23</c:v>
                </c:pt>
                <c:pt idx="2618">
                  <c:v>22.7</c:v>
                </c:pt>
                <c:pt idx="2619">
                  <c:v>22.4</c:v>
                </c:pt>
                <c:pt idx="2620">
                  <c:v>22.3</c:v>
                </c:pt>
                <c:pt idx="2621">
                  <c:v>22.2</c:v>
                </c:pt>
                <c:pt idx="2622">
                  <c:v>22</c:v>
                </c:pt>
                <c:pt idx="2623">
                  <c:v>21.8</c:v>
                </c:pt>
                <c:pt idx="2624">
                  <c:v>21.7</c:v>
                </c:pt>
                <c:pt idx="2625">
                  <c:v>21.8</c:v>
                </c:pt>
                <c:pt idx="2626">
                  <c:v>21.8</c:v>
                </c:pt>
                <c:pt idx="2627">
                  <c:v>21.7</c:v>
                </c:pt>
                <c:pt idx="2628">
                  <c:v>21.8</c:v>
                </c:pt>
                <c:pt idx="2629">
                  <c:v>21.9</c:v>
                </c:pt>
                <c:pt idx="2630">
                  <c:v>21.8</c:v>
                </c:pt>
                <c:pt idx="2631">
                  <c:v>22</c:v>
                </c:pt>
                <c:pt idx="2632">
                  <c:v>22.3</c:v>
                </c:pt>
                <c:pt idx="2633">
                  <c:v>22.5</c:v>
                </c:pt>
                <c:pt idx="2634">
                  <c:v>22.8</c:v>
                </c:pt>
                <c:pt idx="2635">
                  <c:v>23.1</c:v>
                </c:pt>
                <c:pt idx="2636">
                  <c:v>23.3</c:v>
                </c:pt>
                <c:pt idx="2637">
                  <c:v>23.5</c:v>
                </c:pt>
                <c:pt idx="2638">
                  <c:v>23.8</c:v>
                </c:pt>
                <c:pt idx="2639">
                  <c:v>23.8</c:v>
                </c:pt>
                <c:pt idx="2640">
                  <c:v>23.9</c:v>
                </c:pt>
                <c:pt idx="2641">
                  <c:v>24</c:v>
                </c:pt>
                <c:pt idx="2642">
                  <c:v>24.1</c:v>
                </c:pt>
                <c:pt idx="2643">
                  <c:v>24.3</c:v>
                </c:pt>
                <c:pt idx="2644">
                  <c:v>24.6</c:v>
                </c:pt>
                <c:pt idx="2645">
                  <c:v>24.9</c:v>
                </c:pt>
                <c:pt idx="2646">
                  <c:v>24.9</c:v>
                </c:pt>
                <c:pt idx="2647">
                  <c:v>24.9</c:v>
                </c:pt>
                <c:pt idx="2648">
                  <c:v>25.1</c:v>
                </c:pt>
                <c:pt idx="2649">
                  <c:v>25.3</c:v>
                </c:pt>
                <c:pt idx="2650">
                  <c:v>25.5</c:v>
                </c:pt>
                <c:pt idx="2651">
                  <c:v>25.7</c:v>
                </c:pt>
                <c:pt idx="2652">
                  <c:v>25.9</c:v>
                </c:pt>
                <c:pt idx="2653">
                  <c:v>25.9</c:v>
                </c:pt>
                <c:pt idx="2654">
                  <c:v>26.4</c:v>
                </c:pt>
                <c:pt idx="2655">
                  <c:v>26</c:v>
                </c:pt>
                <c:pt idx="2656">
                  <c:v>25.9</c:v>
                </c:pt>
                <c:pt idx="2657">
                  <c:v>26.3</c:v>
                </c:pt>
                <c:pt idx="2658">
                  <c:v>26.4</c:v>
                </c:pt>
                <c:pt idx="2659">
                  <c:v>26.3</c:v>
                </c:pt>
                <c:pt idx="2660">
                  <c:v>26.7</c:v>
                </c:pt>
                <c:pt idx="2661">
                  <c:v>26.4</c:v>
                </c:pt>
                <c:pt idx="2662">
                  <c:v>26</c:v>
                </c:pt>
                <c:pt idx="2663">
                  <c:v>26.5</c:v>
                </c:pt>
                <c:pt idx="2664">
                  <c:v>26.8</c:v>
                </c:pt>
                <c:pt idx="2665">
                  <c:v>26.6</c:v>
                </c:pt>
                <c:pt idx="2666">
                  <c:v>27.1</c:v>
                </c:pt>
                <c:pt idx="2667">
                  <c:v>26.6</c:v>
                </c:pt>
                <c:pt idx="2668">
                  <c:v>26.6</c:v>
                </c:pt>
                <c:pt idx="2669">
                  <c:v>26.4</c:v>
                </c:pt>
                <c:pt idx="2670">
                  <c:v>26.8</c:v>
                </c:pt>
                <c:pt idx="2671">
                  <c:v>26.3</c:v>
                </c:pt>
                <c:pt idx="2672">
                  <c:v>26.5</c:v>
                </c:pt>
                <c:pt idx="2673">
                  <c:v>26.6</c:v>
                </c:pt>
                <c:pt idx="2674">
                  <c:v>26.8</c:v>
                </c:pt>
                <c:pt idx="2675">
                  <c:v>26.6</c:v>
                </c:pt>
                <c:pt idx="2676">
                  <c:v>26.5</c:v>
                </c:pt>
                <c:pt idx="2677">
                  <c:v>26.2</c:v>
                </c:pt>
                <c:pt idx="2678">
                  <c:v>26.3</c:v>
                </c:pt>
                <c:pt idx="2679">
                  <c:v>26.5</c:v>
                </c:pt>
                <c:pt idx="2680">
                  <c:v>26.4</c:v>
                </c:pt>
                <c:pt idx="2681">
                  <c:v>26.5</c:v>
                </c:pt>
                <c:pt idx="2682">
                  <c:v>26.7</c:v>
                </c:pt>
                <c:pt idx="2683">
                  <c:v>26.1</c:v>
                </c:pt>
                <c:pt idx="2684">
                  <c:v>25.8</c:v>
                </c:pt>
                <c:pt idx="2685">
                  <c:v>25.8</c:v>
                </c:pt>
                <c:pt idx="2686">
                  <c:v>25.9</c:v>
                </c:pt>
                <c:pt idx="2687">
                  <c:v>25.9</c:v>
                </c:pt>
                <c:pt idx="2688">
                  <c:v>26</c:v>
                </c:pt>
                <c:pt idx="2689">
                  <c:v>25.6</c:v>
                </c:pt>
                <c:pt idx="2690">
                  <c:v>25.7</c:v>
                </c:pt>
                <c:pt idx="2691">
                  <c:v>25.7</c:v>
                </c:pt>
                <c:pt idx="2692">
                  <c:v>25.5</c:v>
                </c:pt>
                <c:pt idx="2693">
                  <c:v>25.7</c:v>
                </c:pt>
                <c:pt idx="2694">
                  <c:v>25.6</c:v>
                </c:pt>
                <c:pt idx="2695">
                  <c:v>25.4</c:v>
                </c:pt>
                <c:pt idx="2696">
                  <c:v>25.5</c:v>
                </c:pt>
                <c:pt idx="2697">
                  <c:v>25.5</c:v>
                </c:pt>
                <c:pt idx="2698">
                  <c:v>25.5</c:v>
                </c:pt>
                <c:pt idx="2699">
                  <c:v>25.4</c:v>
                </c:pt>
                <c:pt idx="2700">
                  <c:v>24.5</c:v>
                </c:pt>
                <c:pt idx="2701">
                  <c:v>24.3</c:v>
                </c:pt>
                <c:pt idx="2702">
                  <c:v>24</c:v>
                </c:pt>
                <c:pt idx="2703">
                  <c:v>23.8</c:v>
                </c:pt>
                <c:pt idx="2704">
                  <c:v>23.7</c:v>
                </c:pt>
                <c:pt idx="2705">
                  <c:v>23.6</c:v>
                </c:pt>
                <c:pt idx="2706">
                  <c:v>23.5</c:v>
                </c:pt>
                <c:pt idx="2707">
                  <c:v>23.5</c:v>
                </c:pt>
                <c:pt idx="2708">
                  <c:v>23.6</c:v>
                </c:pt>
                <c:pt idx="2709">
                  <c:v>23.5</c:v>
                </c:pt>
                <c:pt idx="2710">
                  <c:v>23.3</c:v>
                </c:pt>
                <c:pt idx="2711">
                  <c:v>23.4</c:v>
                </c:pt>
                <c:pt idx="2712">
                  <c:v>23.5</c:v>
                </c:pt>
                <c:pt idx="2713">
                  <c:v>23.3</c:v>
                </c:pt>
                <c:pt idx="2714">
                  <c:v>23.2</c:v>
                </c:pt>
                <c:pt idx="2715">
                  <c:v>23.2</c:v>
                </c:pt>
                <c:pt idx="2716">
                  <c:v>23.2</c:v>
                </c:pt>
                <c:pt idx="2717">
                  <c:v>23.1</c:v>
                </c:pt>
                <c:pt idx="2718">
                  <c:v>23.2</c:v>
                </c:pt>
                <c:pt idx="2719">
                  <c:v>23.6</c:v>
                </c:pt>
                <c:pt idx="2720">
                  <c:v>23.6</c:v>
                </c:pt>
                <c:pt idx="2721">
                  <c:v>23.6</c:v>
                </c:pt>
                <c:pt idx="2722">
                  <c:v>23.3</c:v>
                </c:pt>
                <c:pt idx="2723">
                  <c:v>22.9</c:v>
                </c:pt>
                <c:pt idx="2724">
                  <c:v>22.6</c:v>
                </c:pt>
                <c:pt idx="2725">
                  <c:v>22.6</c:v>
                </c:pt>
                <c:pt idx="2726">
                  <c:v>22.5</c:v>
                </c:pt>
                <c:pt idx="2727">
                  <c:v>21.7</c:v>
                </c:pt>
                <c:pt idx="2728">
                  <c:v>21.4</c:v>
                </c:pt>
                <c:pt idx="2729">
                  <c:v>21.3</c:v>
                </c:pt>
                <c:pt idx="2730">
                  <c:v>21</c:v>
                </c:pt>
                <c:pt idx="2731">
                  <c:v>20.8</c:v>
                </c:pt>
                <c:pt idx="2732">
                  <c:v>20.4</c:v>
                </c:pt>
                <c:pt idx="2733">
                  <c:v>20.2</c:v>
                </c:pt>
                <c:pt idx="2734">
                  <c:v>20.2</c:v>
                </c:pt>
                <c:pt idx="2735">
                  <c:v>20.3</c:v>
                </c:pt>
                <c:pt idx="2736">
                  <c:v>20.4</c:v>
                </c:pt>
                <c:pt idx="2737">
                  <c:v>20.6</c:v>
                </c:pt>
                <c:pt idx="2738">
                  <c:v>20.8</c:v>
                </c:pt>
                <c:pt idx="2739">
                  <c:v>20.9</c:v>
                </c:pt>
                <c:pt idx="2740">
                  <c:v>21.1</c:v>
                </c:pt>
                <c:pt idx="2741">
                  <c:v>21.2</c:v>
                </c:pt>
                <c:pt idx="2742">
                  <c:v>21.1</c:v>
                </c:pt>
                <c:pt idx="2743">
                  <c:v>21.2</c:v>
                </c:pt>
                <c:pt idx="2744">
                  <c:v>21.4</c:v>
                </c:pt>
                <c:pt idx="2745">
                  <c:v>21.7</c:v>
                </c:pt>
                <c:pt idx="2746">
                  <c:v>21.7</c:v>
                </c:pt>
                <c:pt idx="2747">
                  <c:v>21.8</c:v>
                </c:pt>
                <c:pt idx="2748">
                  <c:v>22.2</c:v>
                </c:pt>
                <c:pt idx="2749">
                  <c:v>22.8</c:v>
                </c:pt>
                <c:pt idx="2750">
                  <c:v>24.1</c:v>
                </c:pt>
                <c:pt idx="2751">
                  <c:v>23.8</c:v>
                </c:pt>
                <c:pt idx="2752">
                  <c:v>23.7</c:v>
                </c:pt>
                <c:pt idx="2753">
                  <c:v>23.8</c:v>
                </c:pt>
                <c:pt idx="2754">
                  <c:v>24.1</c:v>
                </c:pt>
                <c:pt idx="2755">
                  <c:v>24.3</c:v>
                </c:pt>
                <c:pt idx="2756">
                  <c:v>24.4</c:v>
                </c:pt>
                <c:pt idx="2757">
                  <c:v>24.6</c:v>
                </c:pt>
                <c:pt idx="2758">
                  <c:v>24.6</c:v>
                </c:pt>
                <c:pt idx="2759">
                  <c:v>24.8</c:v>
                </c:pt>
                <c:pt idx="2760">
                  <c:v>24.7</c:v>
                </c:pt>
                <c:pt idx="2761">
                  <c:v>24.8</c:v>
                </c:pt>
                <c:pt idx="2762">
                  <c:v>24.9</c:v>
                </c:pt>
                <c:pt idx="2763">
                  <c:v>24.9</c:v>
                </c:pt>
                <c:pt idx="2764">
                  <c:v>25.1</c:v>
                </c:pt>
                <c:pt idx="2765">
                  <c:v>25.1</c:v>
                </c:pt>
                <c:pt idx="2766">
                  <c:v>25.1</c:v>
                </c:pt>
                <c:pt idx="2767">
                  <c:v>25.2</c:v>
                </c:pt>
                <c:pt idx="2768">
                  <c:v>25.4</c:v>
                </c:pt>
                <c:pt idx="2769">
                  <c:v>25.6</c:v>
                </c:pt>
                <c:pt idx="2770">
                  <c:v>24.8</c:v>
                </c:pt>
                <c:pt idx="2771">
                  <c:v>23.9</c:v>
                </c:pt>
                <c:pt idx="2772">
                  <c:v>24.4</c:v>
                </c:pt>
                <c:pt idx="2773">
                  <c:v>24</c:v>
                </c:pt>
                <c:pt idx="2774">
                  <c:v>24.2</c:v>
                </c:pt>
                <c:pt idx="2775">
                  <c:v>24.7</c:v>
                </c:pt>
                <c:pt idx="2776">
                  <c:v>24.8</c:v>
                </c:pt>
                <c:pt idx="2777">
                  <c:v>24.7</c:v>
                </c:pt>
                <c:pt idx="2778">
                  <c:v>24.9</c:v>
                </c:pt>
                <c:pt idx="2779">
                  <c:v>24.9</c:v>
                </c:pt>
                <c:pt idx="2780">
                  <c:v>24.8</c:v>
                </c:pt>
                <c:pt idx="2781">
                  <c:v>24.9</c:v>
                </c:pt>
                <c:pt idx="2782">
                  <c:v>25</c:v>
                </c:pt>
                <c:pt idx="2783">
                  <c:v>25.2</c:v>
                </c:pt>
                <c:pt idx="2784">
                  <c:v>25.3</c:v>
                </c:pt>
                <c:pt idx="2785">
                  <c:v>25.5</c:v>
                </c:pt>
                <c:pt idx="2786">
                  <c:v>25.5</c:v>
                </c:pt>
                <c:pt idx="2787">
                  <c:v>25.5</c:v>
                </c:pt>
                <c:pt idx="2788">
                  <c:v>25.9</c:v>
                </c:pt>
                <c:pt idx="2789">
                  <c:v>26</c:v>
                </c:pt>
                <c:pt idx="2790">
                  <c:v>25.6</c:v>
                </c:pt>
                <c:pt idx="2791">
                  <c:v>25.7</c:v>
                </c:pt>
                <c:pt idx="2792">
                  <c:v>25.8</c:v>
                </c:pt>
                <c:pt idx="2793">
                  <c:v>25.8</c:v>
                </c:pt>
                <c:pt idx="2794">
                  <c:v>25.7</c:v>
                </c:pt>
                <c:pt idx="2795">
                  <c:v>26.2</c:v>
                </c:pt>
                <c:pt idx="2796">
                  <c:v>26.2</c:v>
                </c:pt>
                <c:pt idx="2797">
                  <c:v>26.2</c:v>
                </c:pt>
                <c:pt idx="2798">
                  <c:v>26.4</c:v>
                </c:pt>
                <c:pt idx="2799">
                  <c:v>26.3</c:v>
                </c:pt>
                <c:pt idx="2800">
                  <c:v>26.2</c:v>
                </c:pt>
                <c:pt idx="2801">
                  <c:v>26</c:v>
                </c:pt>
                <c:pt idx="2802">
                  <c:v>26.3</c:v>
                </c:pt>
                <c:pt idx="2803">
                  <c:v>26.2</c:v>
                </c:pt>
                <c:pt idx="2804">
                  <c:v>26.2</c:v>
                </c:pt>
                <c:pt idx="2805">
                  <c:v>26.3</c:v>
                </c:pt>
                <c:pt idx="2806">
                  <c:v>26.5</c:v>
                </c:pt>
                <c:pt idx="2807">
                  <c:v>26.1</c:v>
                </c:pt>
                <c:pt idx="2808">
                  <c:v>26.1</c:v>
                </c:pt>
                <c:pt idx="2809">
                  <c:v>26.2</c:v>
                </c:pt>
                <c:pt idx="2810">
                  <c:v>26.3</c:v>
                </c:pt>
                <c:pt idx="2811">
                  <c:v>26.3</c:v>
                </c:pt>
                <c:pt idx="2812">
                  <c:v>26.4</c:v>
                </c:pt>
                <c:pt idx="2813">
                  <c:v>26.3</c:v>
                </c:pt>
                <c:pt idx="2814">
                  <c:v>26.1</c:v>
                </c:pt>
                <c:pt idx="2815">
                  <c:v>26.2</c:v>
                </c:pt>
                <c:pt idx="2816">
                  <c:v>26.2</c:v>
                </c:pt>
                <c:pt idx="2817">
                  <c:v>25.9</c:v>
                </c:pt>
                <c:pt idx="2818">
                  <c:v>25.7</c:v>
                </c:pt>
                <c:pt idx="2819">
                  <c:v>25.8</c:v>
                </c:pt>
                <c:pt idx="2820">
                  <c:v>25.8</c:v>
                </c:pt>
                <c:pt idx="2821">
                  <c:v>25.6</c:v>
                </c:pt>
                <c:pt idx="2822">
                  <c:v>25.8</c:v>
                </c:pt>
                <c:pt idx="2823">
                  <c:v>26</c:v>
                </c:pt>
                <c:pt idx="2824">
                  <c:v>25.8</c:v>
                </c:pt>
                <c:pt idx="2825">
                  <c:v>25.6</c:v>
                </c:pt>
                <c:pt idx="2826">
                  <c:v>25.6</c:v>
                </c:pt>
                <c:pt idx="2827">
                  <c:v>25.4</c:v>
                </c:pt>
                <c:pt idx="2828">
                  <c:v>24.8</c:v>
                </c:pt>
                <c:pt idx="2829">
                  <c:v>24.7</c:v>
                </c:pt>
                <c:pt idx="2830">
                  <c:v>24.4</c:v>
                </c:pt>
                <c:pt idx="2831">
                  <c:v>24.5</c:v>
                </c:pt>
                <c:pt idx="2832">
                  <c:v>24.6</c:v>
                </c:pt>
                <c:pt idx="2833">
                  <c:v>24.4</c:v>
                </c:pt>
                <c:pt idx="2834">
                  <c:v>24.5</c:v>
                </c:pt>
                <c:pt idx="2835">
                  <c:v>24.6</c:v>
                </c:pt>
                <c:pt idx="2836">
                  <c:v>24.7</c:v>
                </c:pt>
                <c:pt idx="2837">
                  <c:v>24.1</c:v>
                </c:pt>
                <c:pt idx="2838">
                  <c:v>24.1</c:v>
                </c:pt>
                <c:pt idx="2839">
                  <c:v>23.7</c:v>
                </c:pt>
                <c:pt idx="2840">
                  <c:v>23.5</c:v>
                </c:pt>
                <c:pt idx="2841">
                  <c:v>23.3</c:v>
                </c:pt>
                <c:pt idx="2842">
                  <c:v>23.1</c:v>
                </c:pt>
                <c:pt idx="2843">
                  <c:v>22.4</c:v>
                </c:pt>
                <c:pt idx="2844">
                  <c:v>23.4</c:v>
                </c:pt>
                <c:pt idx="2845">
                  <c:v>22.7</c:v>
                </c:pt>
                <c:pt idx="2846">
                  <c:v>23.4</c:v>
                </c:pt>
                <c:pt idx="2847">
                  <c:v>22.8</c:v>
                </c:pt>
                <c:pt idx="2848">
                  <c:v>22.1</c:v>
                </c:pt>
                <c:pt idx="2849">
                  <c:v>21</c:v>
                </c:pt>
                <c:pt idx="2850">
                  <c:v>20.5</c:v>
                </c:pt>
                <c:pt idx="2851">
                  <c:v>20.3</c:v>
                </c:pt>
                <c:pt idx="2852">
                  <c:v>20.2</c:v>
                </c:pt>
                <c:pt idx="2853">
                  <c:v>20.5</c:v>
                </c:pt>
                <c:pt idx="2854">
                  <c:v>20.4</c:v>
                </c:pt>
                <c:pt idx="2855">
                  <c:v>19.6</c:v>
                </c:pt>
                <c:pt idx="2856">
                  <c:v>20.1</c:v>
                </c:pt>
                <c:pt idx="2857">
                  <c:v>20.1</c:v>
                </c:pt>
                <c:pt idx="2858">
                  <c:v>20.1</c:v>
                </c:pt>
                <c:pt idx="2859">
                  <c:v>20</c:v>
                </c:pt>
                <c:pt idx="2860">
                  <c:v>19.8</c:v>
                </c:pt>
                <c:pt idx="2861">
                  <c:v>19.7</c:v>
                </c:pt>
                <c:pt idx="2862">
                  <c:v>19.6</c:v>
                </c:pt>
                <c:pt idx="2863">
                  <c:v>18.6</c:v>
                </c:pt>
                <c:pt idx="2864">
                  <c:v>18</c:v>
                </c:pt>
                <c:pt idx="2865">
                  <c:v>18.4</c:v>
                </c:pt>
                <c:pt idx="2866">
                  <c:v>18.6</c:v>
                </c:pt>
                <c:pt idx="2867">
                  <c:v>18.5</c:v>
                </c:pt>
                <c:pt idx="2868">
                  <c:v>18.3</c:v>
                </c:pt>
                <c:pt idx="2869">
                  <c:v>17.3</c:v>
                </c:pt>
                <c:pt idx="2870">
                  <c:v>17.4</c:v>
                </c:pt>
                <c:pt idx="2871">
                  <c:v>17.4</c:v>
                </c:pt>
                <c:pt idx="2872">
                  <c:v>17.4</c:v>
                </c:pt>
                <c:pt idx="2873">
                  <c:v>17.4</c:v>
                </c:pt>
                <c:pt idx="2874">
                  <c:v>17.5</c:v>
                </c:pt>
                <c:pt idx="2875">
                  <c:v>17.1</c:v>
                </c:pt>
                <c:pt idx="2876">
                  <c:v>17.1</c:v>
                </c:pt>
                <c:pt idx="2877">
                  <c:v>17</c:v>
                </c:pt>
                <c:pt idx="2878">
                  <c:v>16.8</c:v>
                </c:pt>
                <c:pt idx="2879">
                  <c:v>16.8</c:v>
                </c:pt>
                <c:pt idx="2880">
                  <c:v>16.6</c:v>
                </c:pt>
                <c:pt idx="2881">
                  <c:v>16.5</c:v>
                </c:pt>
                <c:pt idx="2882">
                  <c:v>16.5</c:v>
                </c:pt>
                <c:pt idx="2883">
                  <c:v>16.2</c:v>
                </c:pt>
                <c:pt idx="2884">
                  <c:v>16.2</c:v>
                </c:pt>
                <c:pt idx="2885">
                  <c:v>16.1</c:v>
                </c:pt>
                <c:pt idx="2886">
                  <c:v>16.1</c:v>
                </c:pt>
                <c:pt idx="2887">
                  <c:v>15.9</c:v>
                </c:pt>
                <c:pt idx="2888">
                  <c:v>16</c:v>
                </c:pt>
                <c:pt idx="2889">
                  <c:v>16.2</c:v>
                </c:pt>
                <c:pt idx="2890">
                  <c:v>16.2</c:v>
                </c:pt>
                <c:pt idx="2891">
                  <c:v>16.2</c:v>
                </c:pt>
                <c:pt idx="2892">
                  <c:v>16.3</c:v>
                </c:pt>
                <c:pt idx="2893">
                  <c:v>16.4</c:v>
                </c:pt>
                <c:pt idx="2894">
                  <c:v>16.4</c:v>
                </c:pt>
                <c:pt idx="2895">
                  <c:v>16.4</c:v>
                </c:pt>
                <c:pt idx="2896">
                  <c:v>16.3</c:v>
                </c:pt>
                <c:pt idx="2897">
                  <c:v>16.2</c:v>
                </c:pt>
                <c:pt idx="2898">
                  <c:v>16.2</c:v>
                </c:pt>
                <c:pt idx="2899">
                  <c:v>16.1</c:v>
                </c:pt>
                <c:pt idx="2900">
                  <c:v>16.1</c:v>
                </c:pt>
                <c:pt idx="2901">
                  <c:v>16</c:v>
                </c:pt>
                <c:pt idx="2902">
                  <c:v>16.1</c:v>
                </c:pt>
                <c:pt idx="2903">
                  <c:v>16.2</c:v>
                </c:pt>
                <c:pt idx="2904">
                  <c:v>16.2</c:v>
                </c:pt>
                <c:pt idx="2905">
                  <c:v>16.2</c:v>
                </c:pt>
                <c:pt idx="2906">
                  <c:v>16.1</c:v>
                </c:pt>
                <c:pt idx="2907">
                  <c:v>16.2</c:v>
                </c:pt>
                <c:pt idx="2908">
                  <c:v>16</c:v>
                </c:pt>
                <c:pt idx="2909">
                  <c:v>16.2</c:v>
                </c:pt>
                <c:pt idx="2910">
                  <c:v>16.3</c:v>
                </c:pt>
                <c:pt idx="2911">
                  <c:v>16.3</c:v>
                </c:pt>
                <c:pt idx="2912">
                  <c:v>16.3</c:v>
                </c:pt>
                <c:pt idx="2913">
                  <c:v>16.2</c:v>
                </c:pt>
                <c:pt idx="2914">
                  <c:v>16.2</c:v>
                </c:pt>
                <c:pt idx="2915">
                  <c:v>16.1</c:v>
                </c:pt>
                <c:pt idx="2916">
                  <c:v>16</c:v>
                </c:pt>
                <c:pt idx="2917">
                  <c:v>15.9</c:v>
                </c:pt>
                <c:pt idx="2918">
                  <c:v>15.9</c:v>
                </c:pt>
                <c:pt idx="2919">
                  <c:v>16</c:v>
                </c:pt>
                <c:pt idx="2920">
                  <c:v>16.1</c:v>
                </c:pt>
                <c:pt idx="2921">
                  <c:v>16.1</c:v>
                </c:pt>
                <c:pt idx="2922">
                  <c:v>16.1</c:v>
                </c:pt>
                <c:pt idx="2923">
                  <c:v>16.2</c:v>
                </c:pt>
                <c:pt idx="2924">
                  <c:v>16.3</c:v>
                </c:pt>
                <c:pt idx="2925">
                  <c:v>16.3</c:v>
                </c:pt>
                <c:pt idx="2926">
                  <c:v>16.2</c:v>
                </c:pt>
                <c:pt idx="2927">
                  <c:v>16.2</c:v>
                </c:pt>
                <c:pt idx="2928">
                  <c:v>16.2</c:v>
                </c:pt>
                <c:pt idx="2929">
                  <c:v>16.3</c:v>
                </c:pt>
                <c:pt idx="2930">
                  <c:v>16.4</c:v>
                </c:pt>
                <c:pt idx="2931">
                  <c:v>16.6</c:v>
                </c:pt>
                <c:pt idx="2932">
                  <c:v>16.4</c:v>
                </c:pt>
                <c:pt idx="2933">
                  <c:v>16.1</c:v>
                </c:pt>
                <c:pt idx="2934">
                  <c:v>16</c:v>
                </c:pt>
                <c:pt idx="2935">
                  <c:v>16</c:v>
                </c:pt>
                <c:pt idx="2936">
                  <c:v>16</c:v>
                </c:pt>
                <c:pt idx="2937">
                  <c:v>15.9</c:v>
                </c:pt>
                <c:pt idx="2938">
                  <c:v>15.9</c:v>
                </c:pt>
                <c:pt idx="2939">
                  <c:v>16</c:v>
                </c:pt>
                <c:pt idx="2940">
                  <c:v>15.9</c:v>
                </c:pt>
                <c:pt idx="2941">
                  <c:v>15.8</c:v>
                </c:pt>
                <c:pt idx="2942">
                  <c:v>15.8</c:v>
                </c:pt>
                <c:pt idx="2943">
                  <c:v>15.6</c:v>
                </c:pt>
                <c:pt idx="2944">
                  <c:v>15.6</c:v>
                </c:pt>
                <c:pt idx="2945">
                  <c:v>15.6</c:v>
                </c:pt>
                <c:pt idx="2946">
                  <c:v>15.7</c:v>
                </c:pt>
                <c:pt idx="2947">
                  <c:v>15.6</c:v>
                </c:pt>
                <c:pt idx="2948">
                  <c:v>15.7</c:v>
                </c:pt>
                <c:pt idx="2949">
                  <c:v>15.6</c:v>
                </c:pt>
                <c:pt idx="2950">
                  <c:v>15.6</c:v>
                </c:pt>
                <c:pt idx="2951">
                  <c:v>15.6</c:v>
                </c:pt>
                <c:pt idx="2952">
                  <c:v>15.7</c:v>
                </c:pt>
                <c:pt idx="2953">
                  <c:v>15.6</c:v>
                </c:pt>
                <c:pt idx="2954">
                  <c:v>15.6</c:v>
                </c:pt>
                <c:pt idx="2955">
                  <c:v>15.7</c:v>
                </c:pt>
                <c:pt idx="2956">
                  <c:v>15.7</c:v>
                </c:pt>
                <c:pt idx="2957">
                  <c:v>15.7</c:v>
                </c:pt>
                <c:pt idx="2958">
                  <c:v>15.5</c:v>
                </c:pt>
                <c:pt idx="2959">
                  <c:v>15.6</c:v>
                </c:pt>
                <c:pt idx="2960">
                  <c:v>15.6</c:v>
                </c:pt>
                <c:pt idx="2961">
                  <c:v>15.7</c:v>
                </c:pt>
                <c:pt idx="2962">
                  <c:v>15.7</c:v>
                </c:pt>
                <c:pt idx="2963">
                  <c:v>15.7</c:v>
                </c:pt>
                <c:pt idx="2964">
                  <c:v>15.7</c:v>
                </c:pt>
                <c:pt idx="2965">
                  <c:v>15.6</c:v>
                </c:pt>
                <c:pt idx="2966">
                  <c:v>15.7</c:v>
                </c:pt>
                <c:pt idx="2967">
                  <c:v>15.8</c:v>
                </c:pt>
                <c:pt idx="2968">
                  <c:v>15.8</c:v>
                </c:pt>
                <c:pt idx="2969">
                  <c:v>15.8</c:v>
                </c:pt>
                <c:pt idx="2970">
                  <c:v>15.8</c:v>
                </c:pt>
                <c:pt idx="2971">
                  <c:v>15.9</c:v>
                </c:pt>
                <c:pt idx="2972">
                  <c:v>16</c:v>
                </c:pt>
                <c:pt idx="2973">
                  <c:v>16</c:v>
                </c:pt>
                <c:pt idx="2974">
                  <c:v>16.1</c:v>
                </c:pt>
                <c:pt idx="2975">
                  <c:v>16.3</c:v>
                </c:pt>
                <c:pt idx="2976">
                  <c:v>16.3</c:v>
                </c:pt>
                <c:pt idx="2977">
                  <c:v>16.4</c:v>
                </c:pt>
                <c:pt idx="2978">
                  <c:v>16.4</c:v>
                </c:pt>
                <c:pt idx="2979">
                  <c:v>16.5</c:v>
                </c:pt>
                <c:pt idx="2980">
                  <c:v>16.6</c:v>
                </c:pt>
                <c:pt idx="2981">
                  <c:v>16.6</c:v>
                </c:pt>
                <c:pt idx="2982">
                  <c:v>16.5</c:v>
                </c:pt>
                <c:pt idx="2983">
                  <c:v>16.5</c:v>
                </c:pt>
                <c:pt idx="2984">
                  <c:v>16.6</c:v>
                </c:pt>
                <c:pt idx="2985">
                  <c:v>16.6</c:v>
                </c:pt>
                <c:pt idx="2986">
                  <c:v>16.6</c:v>
                </c:pt>
                <c:pt idx="2987">
                  <c:v>16.6</c:v>
                </c:pt>
                <c:pt idx="2988">
                  <c:v>16.5</c:v>
                </c:pt>
                <c:pt idx="2989">
                  <c:v>16.5</c:v>
                </c:pt>
                <c:pt idx="2990">
                  <c:v>16.5</c:v>
                </c:pt>
                <c:pt idx="2991">
                  <c:v>16.6</c:v>
                </c:pt>
                <c:pt idx="2992">
                  <c:v>16.8</c:v>
                </c:pt>
                <c:pt idx="2993">
                  <c:v>16.8</c:v>
                </c:pt>
                <c:pt idx="2994">
                  <c:v>16.9</c:v>
                </c:pt>
                <c:pt idx="2995">
                  <c:v>16.8</c:v>
                </c:pt>
                <c:pt idx="2996">
                  <c:v>16.8</c:v>
                </c:pt>
                <c:pt idx="2997">
                  <c:v>16.8</c:v>
                </c:pt>
                <c:pt idx="2998">
                  <c:v>16.8</c:v>
                </c:pt>
                <c:pt idx="2999">
                  <c:v>16.8</c:v>
                </c:pt>
                <c:pt idx="3000">
                  <c:v>16.9</c:v>
                </c:pt>
                <c:pt idx="3001">
                  <c:v>16.8</c:v>
                </c:pt>
                <c:pt idx="3002">
                  <c:v>16.9</c:v>
                </c:pt>
                <c:pt idx="3003">
                  <c:v>16.9</c:v>
                </c:pt>
                <c:pt idx="3004">
                  <c:v>16.8</c:v>
                </c:pt>
                <c:pt idx="3005">
                  <c:v>16.7</c:v>
                </c:pt>
                <c:pt idx="3006">
                  <c:v>16.8</c:v>
                </c:pt>
                <c:pt idx="3007">
                  <c:v>16.9</c:v>
                </c:pt>
                <c:pt idx="3008">
                  <c:v>17</c:v>
                </c:pt>
                <c:pt idx="3009">
                  <c:v>16.8</c:v>
                </c:pt>
                <c:pt idx="3010">
                  <c:v>16.9</c:v>
                </c:pt>
                <c:pt idx="3011">
                  <c:v>16.7</c:v>
                </c:pt>
                <c:pt idx="3012">
                  <c:v>16.8</c:v>
                </c:pt>
                <c:pt idx="3013">
                  <c:v>16.7</c:v>
                </c:pt>
                <c:pt idx="3014">
                  <c:v>16.8</c:v>
                </c:pt>
                <c:pt idx="3015">
                  <c:v>16.9</c:v>
                </c:pt>
                <c:pt idx="3016">
                  <c:v>16.8</c:v>
                </c:pt>
                <c:pt idx="3017">
                  <c:v>16.8</c:v>
                </c:pt>
                <c:pt idx="3018">
                  <c:v>16.8</c:v>
                </c:pt>
                <c:pt idx="3019">
                  <c:v>16.9</c:v>
                </c:pt>
                <c:pt idx="3020">
                  <c:v>16.9</c:v>
                </c:pt>
                <c:pt idx="3021">
                  <c:v>16.9</c:v>
                </c:pt>
                <c:pt idx="3022">
                  <c:v>16.8</c:v>
                </c:pt>
                <c:pt idx="3023">
                  <c:v>16.8</c:v>
                </c:pt>
                <c:pt idx="3024">
                  <c:v>16.9</c:v>
                </c:pt>
                <c:pt idx="3025">
                  <c:v>17</c:v>
                </c:pt>
                <c:pt idx="3026">
                  <c:v>17</c:v>
                </c:pt>
                <c:pt idx="3027">
                  <c:v>17</c:v>
                </c:pt>
                <c:pt idx="3028">
                  <c:v>17</c:v>
                </c:pt>
                <c:pt idx="3029">
                  <c:v>17</c:v>
                </c:pt>
                <c:pt idx="3030">
                  <c:v>17</c:v>
                </c:pt>
                <c:pt idx="3031">
                  <c:v>17</c:v>
                </c:pt>
                <c:pt idx="3032">
                  <c:v>16.9</c:v>
                </c:pt>
                <c:pt idx="3033">
                  <c:v>16.8</c:v>
                </c:pt>
                <c:pt idx="3034">
                  <c:v>16.9</c:v>
                </c:pt>
                <c:pt idx="3035">
                  <c:v>16.9</c:v>
                </c:pt>
                <c:pt idx="3036">
                  <c:v>17</c:v>
                </c:pt>
                <c:pt idx="3037">
                  <c:v>17</c:v>
                </c:pt>
                <c:pt idx="3038">
                  <c:v>16.9</c:v>
                </c:pt>
                <c:pt idx="3039">
                  <c:v>16.9</c:v>
                </c:pt>
                <c:pt idx="3040">
                  <c:v>16.9</c:v>
                </c:pt>
                <c:pt idx="3041">
                  <c:v>16.9</c:v>
                </c:pt>
                <c:pt idx="3042">
                  <c:v>16.8</c:v>
                </c:pt>
                <c:pt idx="3043">
                  <c:v>16.6</c:v>
                </c:pt>
                <c:pt idx="3044">
                  <c:v>16.7</c:v>
                </c:pt>
                <c:pt idx="3045">
                  <c:v>16.7</c:v>
                </c:pt>
                <c:pt idx="3046">
                  <c:v>16.8</c:v>
                </c:pt>
                <c:pt idx="3047">
                  <c:v>16.9</c:v>
                </c:pt>
                <c:pt idx="3048">
                  <c:v>17</c:v>
                </c:pt>
                <c:pt idx="3049">
                  <c:v>17.1</c:v>
                </c:pt>
                <c:pt idx="3050">
                  <c:v>17.2</c:v>
                </c:pt>
                <c:pt idx="3051">
                  <c:v>17.2</c:v>
                </c:pt>
                <c:pt idx="3052">
                  <c:v>17.2</c:v>
                </c:pt>
                <c:pt idx="3053">
                  <c:v>17.3</c:v>
                </c:pt>
                <c:pt idx="3054">
                  <c:v>17.4</c:v>
                </c:pt>
                <c:pt idx="3055">
                  <c:v>17.2</c:v>
                </c:pt>
                <c:pt idx="3056">
                  <c:v>17.2</c:v>
                </c:pt>
                <c:pt idx="3057">
                  <c:v>17.2</c:v>
                </c:pt>
                <c:pt idx="3058">
                  <c:v>17.3</c:v>
                </c:pt>
                <c:pt idx="3059">
                  <c:v>17.2</c:v>
                </c:pt>
                <c:pt idx="3060">
                  <c:v>17.2</c:v>
                </c:pt>
                <c:pt idx="3061">
                  <c:v>17.3</c:v>
                </c:pt>
                <c:pt idx="3062">
                  <c:v>17.3</c:v>
                </c:pt>
                <c:pt idx="3063">
                  <c:v>17.4</c:v>
                </c:pt>
                <c:pt idx="3064">
                  <c:v>17.4</c:v>
                </c:pt>
                <c:pt idx="3065">
                  <c:v>17.5</c:v>
                </c:pt>
                <c:pt idx="3066">
                  <c:v>17.8</c:v>
                </c:pt>
                <c:pt idx="3067">
                  <c:v>17.7</c:v>
                </c:pt>
                <c:pt idx="3068">
                  <c:v>17.7</c:v>
                </c:pt>
                <c:pt idx="3069">
                  <c:v>17.7</c:v>
                </c:pt>
                <c:pt idx="3070">
                  <c:v>17.6</c:v>
                </c:pt>
                <c:pt idx="3071">
                  <c:v>17.7</c:v>
                </c:pt>
                <c:pt idx="3072">
                  <c:v>17.6</c:v>
                </c:pt>
                <c:pt idx="3073">
                  <c:v>17.7</c:v>
                </c:pt>
                <c:pt idx="3074">
                  <c:v>17.8</c:v>
                </c:pt>
                <c:pt idx="3075">
                  <c:v>17.9</c:v>
                </c:pt>
                <c:pt idx="3076">
                  <c:v>18.1</c:v>
                </c:pt>
                <c:pt idx="3077">
                  <c:v>18.2</c:v>
                </c:pt>
                <c:pt idx="3078">
                  <c:v>18.4</c:v>
                </c:pt>
                <c:pt idx="3079">
                  <c:v>18.6</c:v>
                </c:pt>
                <c:pt idx="3080">
                  <c:v>18.8</c:v>
                </c:pt>
                <c:pt idx="3081">
                  <c:v>18.8</c:v>
                </c:pt>
                <c:pt idx="3082">
                  <c:v>18.8</c:v>
                </c:pt>
                <c:pt idx="3083">
                  <c:v>18.6</c:v>
                </c:pt>
                <c:pt idx="3084">
                  <c:v>18.1</c:v>
                </c:pt>
                <c:pt idx="3085">
                  <c:v>18.1</c:v>
                </c:pt>
                <c:pt idx="3086">
                  <c:v>18</c:v>
                </c:pt>
                <c:pt idx="3087">
                  <c:v>18</c:v>
                </c:pt>
                <c:pt idx="3088">
                  <c:v>18.3</c:v>
                </c:pt>
                <c:pt idx="3089">
                  <c:v>18.4</c:v>
                </c:pt>
                <c:pt idx="3090">
                  <c:v>18.5</c:v>
                </c:pt>
                <c:pt idx="3091">
                  <c:v>18.5</c:v>
                </c:pt>
                <c:pt idx="3092">
                  <c:v>18.6</c:v>
                </c:pt>
                <c:pt idx="3093">
                  <c:v>18.9</c:v>
                </c:pt>
                <c:pt idx="3094">
                  <c:v>18.9</c:v>
                </c:pt>
                <c:pt idx="3095">
                  <c:v>19</c:v>
                </c:pt>
                <c:pt idx="3096">
                  <c:v>19.2</c:v>
                </c:pt>
                <c:pt idx="3097">
                  <c:v>19.5</c:v>
                </c:pt>
                <c:pt idx="3098">
                  <c:v>19.8</c:v>
                </c:pt>
                <c:pt idx="3099">
                  <c:v>20</c:v>
                </c:pt>
                <c:pt idx="3100">
                  <c:v>19.9</c:v>
                </c:pt>
                <c:pt idx="3101">
                  <c:v>20.4</c:v>
                </c:pt>
                <c:pt idx="3102">
                  <c:v>20.4</c:v>
                </c:pt>
                <c:pt idx="3103">
                  <c:v>20.8</c:v>
                </c:pt>
                <c:pt idx="3104">
                  <c:v>20.4</c:v>
                </c:pt>
                <c:pt idx="3105">
                  <c:v>20.3</c:v>
                </c:pt>
                <c:pt idx="3106">
                  <c:v>20.3</c:v>
                </c:pt>
                <c:pt idx="3107">
                  <c:v>20.4</c:v>
                </c:pt>
                <c:pt idx="3108">
                  <c:v>20.3</c:v>
                </c:pt>
                <c:pt idx="3109">
                  <c:v>20.2</c:v>
                </c:pt>
                <c:pt idx="3110">
                  <c:v>20.5</c:v>
                </c:pt>
                <c:pt idx="3111">
                  <c:v>20.7</c:v>
                </c:pt>
                <c:pt idx="3112">
                  <c:v>20.8</c:v>
                </c:pt>
                <c:pt idx="3113">
                  <c:v>20.8</c:v>
                </c:pt>
                <c:pt idx="3114">
                  <c:v>20.6</c:v>
                </c:pt>
                <c:pt idx="3115">
                  <c:v>20.7</c:v>
                </c:pt>
                <c:pt idx="3116">
                  <c:v>20.7</c:v>
                </c:pt>
                <c:pt idx="3117">
                  <c:v>20.4</c:v>
                </c:pt>
                <c:pt idx="3118">
                  <c:v>19.9</c:v>
                </c:pt>
                <c:pt idx="3119">
                  <c:v>19.6</c:v>
                </c:pt>
                <c:pt idx="3120">
                  <c:v>19.6</c:v>
                </c:pt>
                <c:pt idx="3121">
                  <c:v>19.3</c:v>
                </c:pt>
                <c:pt idx="3122">
                  <c:v>19.1</c:v>
                </c:pt>
                <c:pt idx="3123">
                  <c:v>19.2</c:v>
                </c:pt>
                <c:pt idx="3124">
                  <c:v>19.2</c:v>
                </c:pt>
                <c:pt idx="3125">
                  <c:v>19</c:v>
                </c:pt>
                <c:pt idx="3126">
                  <c:v>19</c:v>
                </c:pt>
                <c:pt idx="3127">
                  <c:v>19</c:v>
                </c:pt>
                <c:pt idx="3128">
                  <c:v>19.2</c:v>
                </c:pt>
                <c:pt idx="3129">
                  <c:v>19.3</c:v>
                </c:pt>
                <c:pt idx="3130">
                  <c:v>19.5</c:v>
                </c:pt>
                <c:pt idx="3131">
                  <c:v>19.5</c:v>
                </c:pt>
                <c:pt idx="3132">
                  <c:v>19.5</c:v>
                </c:pt>
                <c:pt idx="3133">
                  <c:v>19.5</c:v>
                </c:pt>
                <c:pt idx="3134">
                  <c:v>19.6</c:v>
                </c:pt>
                <c:pt idx="3135">
                  <c:v>19.6</c:v>
                </c:pt>
                <c:pt idx="3136">
                  <c:v>19.5</c:v>
                </c:pt>
                <c:pt idx="3137">
                  <c:v>20</c:v>
                </c:pt>
                <c:pt idx="3138">
                  <c:v>20.4</c:v>
                </c:pt>
                <c:pt idx="3139">
                  <c:v>20</c:v>
                </c:pt>
                <c:pt idx="3140">
                  <c:v>19.8</c:v>
                </c:pt>
                <c:pt idx="3141">
                  <c:v>19.6</c:v>
                </c:pt>
                <c:pt idx="3142">
                  <c:v>19.5</c:v>
                </c:pt>
                <c:pt idx="3143">
                  <c:v>19.4</c:v>
                </c:pt>
                <c:pt idx="3144">
                  <c:v>19.3</c:v>
                </c:pt>
                <c:pt idx="3145">
                  <c:v>19.2</c:v>
                </c:pt>
                <c:pt idx="3146">
                  <c:v>19</c:v>
                </c:pt>
                <c:pt idx="3147">
                  <c:v>19</c:v>
                </c:pt>
                <c:pt idx="3148">
                  <c:v>19</c:v>
                </c:pt>
                <c:pt idx="3149">
                  <c:v>19</c:v>
                </c:pt>
                <c:pt idx="3150">
                  <c:v>19</c:v>
                </c:pt>
                <c:pt idx="3151">
                  <c:v>19</c:v>
                </c:pt>
                <c:pt idx="3152">
                  <c:v>19</c:v>
                </c:pt>
                <c:pt idx="3153">
                  <c:v>19</c:v>
                </c:pt>
                <c:pt idx="3154">
                  <c:v>19</c:v>
                </c:pt>
                <c:pt idx="3155">
                  <c:v>19</c:v>
                </c:pt>
                <c:pt idx="3156">
                  <c:v>19</c:v>
                </c:pt>
                <c:pt idx="3157">
                  <c:v>19</c:v>
                </c:pt>
                <c:pt idx="3158">
                  <c:v>18.8</c:v>
                </c:pt>
                <c:pt idx="3159">
                  <c:v>18.8</c:v>
                </c:pt>
                <c:pt idx="3160">
                  <c:v>18.7</c:v>
                </c:pt>
                <c:pt idx="3161">
                  <c:v>18.5</c:v>
                </c:pt>
                <c:pt idx="3162">
                  <c:v>18.5</c:v>
                </c:pt>
                <c:pt idx="3163">
                  <c:v>18.6</c:v>
                </c:pt>
                <c:pt idx="3164">
                  <c:v>18.7</c:v>
                </c:pt>
                <c:pt idx="3165">
                  <c:v>18.8</c:v>
                </c:pt>
                <c:pt idx="3166">
                  <c:v>18.8</c:v>
                </c:pt>
                <c:pt idx="3167">
                  <c:v>18.9</c:v>
                </c:pt>
                <c:pt idx="3168">
                  <c:v>19</c:v>
                </c:pt>
                <c:pt idx="3169">
                  <c:v>19</c:v>
                </c:pt>
                <c:pt idx="3170">
                  <c:v>19.1</c:v>
                </c:pt>
                <c:pt idx="3171">
                  <c:v>18.9</c:v>
                </c:pt>
                <c:pt idx="3172">
                  <c:v>18.9</c:v>
                </c:pt>
                <c:pt idx="3173">
                  <c:v>19.1</c:v>
                </c:pt>
                <c:pt idx="3174">
                  <c:v>18.9</c:v>
                </c:pt>
                <c:pt idx="3175">
                  <c:v>18.7</c:v>
                </c:pt>
                <c:pt idx="3176">
                  <c:v>18.8</c:v>
                </c:pt>
                <c:pt idx="3177">
                  <c:v>18.9</c:v>
                </c:pt>
                <c:pt idx="3178">
                  <c:v>18.9</c:v>
                </c:pt>
                <c:pt idx="3179">
                  <c:v>18.7</c:v>
                </c:pt>
                <c:pt idx="3180">
                  <c:v>18.5</c:v>
                </c:pt>
                <c:pt idx="3181">
                  <c:v>18.3</c:v>
                </c:pt>
                <c:pt idx="3182">
                  <c:v>18.3</c:v>
                </c:pt>
                <c:pt idx="3183">
                  <c:v>18.3</c:v>
                </c:pt>
                <c:pt idx="3184">
                  <c:v>18.5</c:v>
                </c:pt>
                <c:pt idx="3185">
                  <c:v>18.5</c:v>
                </c:pt>
                <c:pt idx="3186">
                  <c:v>18.4</c:v>
                </c:pt>
                <c:pt idx="3187">
                  <c:v>18.5</c:v>
                </c:pt>
                <c:pt idx="3188">
                  <c:v>18.6</c:v>
                </c:pt>
                <c:pt idx="3189">
                  <c:v>18.6</c:v>
                </c:pt>
                <c:pt idx="3190">
                  <c:v>18.6</c:v>
                </c:pt>
                <c:pt idx="3191">
                  <c:v>18.5</c:v>
                </c:pt>
                <c:pt idx="3192">
                  <c:v>18.4</c:v>
                </c:pt>
                <c:pt idx="3193">
                  <c:v>18.2</c:v>
                </c:pt>
                <c:pt idx="3194">
                  <c:v>18.3</c:v>
                </c:pt>
                <c:pt idx="3195">
                  <c:v>18.1</c:v>
                </c:pt>
                <c:pt idx="3196">
                  <c:v>18.1</c:v>
                </c:pt>
                <c:pt idx="3197">
                  <c:v>18</c:v>
                </c:pt>
                <c:pt idx="3198">
                  <c:v>18.1</c:v>
                </c:pt>
                <c:pt idx="3199">
                  <c:v>18.2</c:v>
                </c:pt>
                <c:pt idx="3200">
                  <c:v>18.1</c:v>
                </c:pt>
                <c:pt idx="3201">
                  <c:v>17.8</c:v>
                </c:pt>
                <c:pt idx="3202">
                  <c:v>17.8</c:v>
                </c:pt>
                <c:pt idx="3203">
                  <c:v>17.7</c:v>
                </c:pt>
                <c:pt idx="3204">
                  <c:v>17.5</c:v>
                </c:pt>
                <c:pt idx="3205">
                  <c:v>17.5</c:v>
                </c:pt>
                <c:pt idx="3206">
                  <c:v>17.7</c:v>
                </c:pt>
                <c:pt idx="3207">
                  <c:v>17.8</c:v>
                </c:pt>
                <c:pt idx="3208">
                  <c:v>17.9</c:v>
                </c:pt>
                <c:pt idx="3209">
                  <c:v>18</c:v>
                </c:pt>
                <c:pt idx="3210">
                  <c:v>18.1</c:v>
                </c:pt>
                <c:pt idx="3211">
                  <c:v>18.2</c:v>
                </c:pt>
                <c:pt idx="3212">
                  <c:v>18.3</c:v>
                </c:pt>
                <c:pt idx="3213">
                  <c:v>18.4</c:v>
                </c:pt>
                <c:pt idx="3214">
                  <c:v>19</c:v>
                </c:pt>
                <c:pt idx="3215">
                  <c:v>19.6</c:v>
                </c:pt>
                <c:pt idx="3216">
                  <c:v>20</c:v>
                </c:pt>
                <c:pt idx="3217">
                  <c:v>20.2</c:v>
                </c:pt>
                <c:pt idx="3218">
                  <c:v>20.3</c:v>
                </c:pt>
                <c:pt idx="3219">
                  <c:v>20.1</c:v>
                </c:pt>
                <c:pt idx="3220">
                  <c:v>20.2</c:v>
                </c:pt>
                <c:pt idx="3221">
                  <c:v>20.5</c:v>
                </c:pt>
                <c:pt idx="3222">
                  <c:v>20.5</c:v>
                </c:pt>
                <c:pt idx="3223">
                  <c:v>20.8</c:v>
                </c:pt>
                <c:pt idx="3224">
                  <c:v>20.8</c:v>
                </c:pt>
                <c:pt idx="3225">
                  <c:v>20.7</c:v>
                </c:pt>
                <c:pt idx="3226">
                  <c:v>20.7</c:v>
                </c:pt>
                <c:pt idx="3227">
                  <c:v>21.3</c:v>
                </c:pt>
                <c:pt idx="3228">
                  <c:v>21.1</c:v>
                </c:pt>
                <c:pt idx="3229">
                  <c:v>21.4</c:v>
                </c:pt>
                <c:pt idx="3230">
                  <c:v>21.1</c:v>
                </c:pt>
                <c:pt idx="3231">
                  <c:v>21.1</c:v>
                </c:pt>
                <c:pt idx="3232">
                  <c:v>22</c:v>
                </c:pt>
                <c:pt idx="3233">
                  <c:v>21.9</c:v>
                </c:pt>
                <c:pt idx="3234">
                  <c:v>22.1</c:v>
                </c:pt>
                <c:pt idx="3235">
                  <c:v>22.4</c:v>
                </c:pt>
                <c:pt idx="3236">
                  <c:v>22.7</c:v>
                </c:pt>
                <c:pt idx="3237">
                  <c:v>22.6</c:v>
                </c:pt>
                <c:pt idx="3238">
                  <c:v>23.1</c:v>
                </c:pt>
                <c:pt idx="3239">
                  <c:v>22.9</c:v>
                </c:pt>
                <c:pt idx="3240">
                  <c:v>23.5</c:v>
                </c:pt>
                <c:pt idx="3241">
                  <c:v>23.2</c:v>
                </c:pt>
                <c:pt idx="3242">
                  <c:v>22.7</c:v>
                </c:pt>
                <c:pt idx="3243">
                  <c:v>23.8</c:v>
                </c:pt>
                <c:pt idx="3244">
                  <c:v>22.6</c:v>
                </c:pt>
                <c:pt idx="3245">
                  <c:v>22.5</c:v>
                </c:pt>
                <c:pt idx="3246">
                  <c:v>22.9</c:v>
                </c:pt>
                <c:pt idx="3247">
                  <c:v>22.5</c:v>
                </c:pt>
                <c:pt idx="3248">
                  <c:v>22.1</c:v>
                </c:pt>
                <c:pt idx="3249">
                  <c:v>22.4</c:v>
                </c:pt>
                <c:pt idx="3250">
                  <c:v>22.3</c:v>
                </c:pt>
                <c:pt idx="3251">
                  <c:v>22.6</c:v>
                </c:pt>
                <c:pt idx="3252">
                  <c:v>23</c:v>
                </c:pt>
                <c:pt idx="3253">
                  <c:v>22.7</c:v>
                </c:pt>
                <c:pt idx="3254">
                  <c:v>23.1</c:v>
                </c:pt>
                <c:pt idx="3255">
                  <c:v>23.3</c:v>
                </c:pt>
                <c:pt idx="3256">
                  <c:v>23.2</c:v>
                </c:pt>
                <c:pt idx="3257">
                  <c:v>23.2</c:v>
                </c:pt>
                <c:pt idx="3258">
                  <c:v>23</c:v>
                </c:pt>
                <c:pt idx="3259">
                  <c:v>22.9</c:v>
                </c:pt>
                <c:pt idx="3260">
                  <c:v>23.2</c:v>
                </c:pt>
                <c:pt idx="3261">
                  <c:v>22.8</c:v>
                </c:pt>
                <c:pt idx="3262">
                  <c:v>22.6</c:v>
                </c:pt>
                <c:pt idx="3263">
                  <c:v>22.8</c:v>
                </c:pt>
                <c:pt idx="3264">
                  <c:v>22.8</c:v>
                </c:pt>
                <c:pt idx="3265">
                  <c:v>22.7</c:v>
                </c:pt>
                <c:pt idx="3266">
                  <c:v>22.6</c:v>
                </c:pt>
                <c:pt idx="3267">
                  <c:v>22.5</c:v>
                </c:pt>
                <c:pt idx="3268">
                  <c:v>22.4</c:v>
                </c:pt>
                <c:pt idx="3269">
                  <c:v>22.5</c:v>
                </c:pt>
                <c:pt idx="3270">
                  <c:v>22.4</c:v>
                </c:pt>
                <c:pt idx="3271">
                  <c:v>22.1</c:v>
                </c:pt>
                <c:pt idx="3272">
                  <c:v>21.6</c:v>
                </c:pt>
                <c:pt idx="3273">
                  <c:v>21.4</c:v>
                </c:pt>
                <c:pt idx="3274">
                  <c:v>21</c:v>
                </c:pt>
                <c:pt idx="3275">
                  <c:v>20.7</c:v>
                </c:pt>
                <c:pt idx="3276">
                  <c:v>20.5</c:v>
                </c:pt>
                <c:pt idx="3277">
                  <c:v>20.4</c:v>
                </c:pt>
                <c:pt idx="3278">
                  <c:v>20</c:v>
                </c:pt>
                <c:pt idx="3279">
                  <c:v>19.6</c:v>
                </c:pt>
                <c:pt idx="3280">
                  <c:v>19.2</c:v>
                </c:pt>
                <c:pt idx="3281">
                  <c:v>19.1</c:v>
                </c:pt>
                <c:pt idx="3282">
                  <c:v>19</c:v>
                </c:pt>
                <c:pt idx="3283">
                  <c:v>18.7</c:v>
                </c:pt>
                <c:pt idx="3284">
                  <c:v>18.3</c:v>
                </c:pt>
                <c:pt idx="3285">
                  <c:v>18.2</c:v>
                </c:pt>
                <c:pt idx="3286">
                  <c:v>18.2</c:v>
                </c:pt>
                <c:pt idx="3287">
                  <c:v>18.4</c:v>
                </c:pt>
                <c:pt idx="3288">
                  <c:v>18</c:v>
                </c:pt>
                <c:pt idx="3289">
                  <c:v>17.7</c:v>
                </c:pt>
                <c:pt idx="3290">
                  <c:v>17.7</c:v>
                </c:pt>
                <c:pt idx="3291">
                  <c:v>17.5</c:v>
                </c:pt>
                <c:pt idx="3292">
                  <c:v>17.5</c:v>
                </c:pt>
                <c:pt idx="3293">
                  <c:v>17.5</c:v>
                </c:pt>
                <c:pt idx="3294">
                  <c:v>17.3</c:v>
                </c:pt>
                <c:pt idx="3295">
                  <c:v>17.2</c:v>
                </c:pt>
                <c:pt idx="3296">
                  <c:v>17.2</c:v>
                </c:pt>
                <c:pt idx="3297">
                  <c:v>17.3</c:v>
                </c:pt>
                <c:pt idx="3298">
                  <c:v>17</c:v>
                </c:pt>
                <c:pt idx="3299">
                  <c:v>17</c:v>
                </c:pt>
                <c:pt idx="3300">
                  <c:v>16.8</c:v>
                </c:pt>
                <c:pt idx="3301">
                  <c:v>16.8</c:v>
                </c:pt>
                <c:pt idx="3302">
                  <c:v>16.8</c:v>
                </c:pt>
                <c:pt idx="3303">
                  <c:v>16.7</c:v>
                </c:pt>
                <c:pt idx="3304">
                  <c:v>16.7</c:v>
                </c:pt>
                <c:pt idx="3305">
                  <c:v>16.6</c:v>
                </c:pt>
                <c:pt idx="3306">
                  <c:v>16.6</c:v>
                </c:pt>
                <c:pt idx="3307">
                  <c:v>16.6</c:v>
                </c:pt>
                <c:pt idx="3308">
                  <c:v>16.7</c:v>
                </c:pt>
                <c:pt idx="3309">
                  <c:v>16.5</c:v>
                </c:pt>
                <c:pt idx="3310">
                  <c:v>16.5</c:v>
                </c:pt>
                <c:pt idx="3311">
                  <c:v>16.4</c:v>
                </c:pt>
                <c:pt idx="3312">
                  <c:v>16.4</c:v>
                </c:pt>
                <c:pt idx="3313">
                  <c:v>16.4</c:v>
                </c:pt>
                <c:pt idx="3314">
                  <c:v>16.3</c:v>
                </c:pt>
                <c:pt idx="3315">
                  <c:v>16.1</c:v>
                </c:pt>
                <c:pt idx="3316">
                  <c:v>16.1</c:v>
                </c:pt>
                <c:pt idx="3317">
                  <c:v>16.2</c:v>
                </c:pt>
                <c:pt idx="3318">
                  <c:v>16.2</c:v>
                </c:pt>
                <c:pt idx="3319">
                  <c:v>16.3</c:v>
                </c:pt>
                <c:pt idx="3320">
                  <c:v>16</c:v>
                </c:pt>
                <c:pt idx="3321">
                  <c:v>15.9</c:v>
                </c:pt>
                <c:pt idx="3322">
                  <c:v>15.8</c:v>
                </c:pt>
                <c:pt idx="3323">
                  <c:v>15.6</c:v>
                </c:pt>
                <c:pt idx="3324">
                  <c:v>15.5</c:v>
                </c:pt>
                <c:pt idx="3325">
                  <c:v>15.6</c:v>
                </c:pt>
                <c:pt idx="3326">
                  <c:v>15.5</c:v>
                </c:pt>
                <c:pt idx="3327">
                  <c:v>15.2</c:v>
                </c:pt>
                <c:pt idx="3328">
                  <c:v>15.2</c:v>
                </c:pt>
                <c:pt idx="3329">
                  <c:v>15.4</c:v>
                </c:pt>
                <c:pt idx="3330">
                  <c:v>15.4</c:v>
                </c:pt>
                <c:pt idx="3331">
                  <c:v>15.4</c:v>
                </c:pt>
                <c:pt idx="3332">
                  <c:v>15.5</c:v>
                </c:pt>
                <c:pt idx="3333">
                  <c:v>15.4</c:v>
                </c:pt>
                <c:pt idx="3334">
                  <c:v>15.3</c:v>
                </c:pt>
                <c:pt idx="3335">
                  <c:v>15.3</c:v>
                </c:pt>
                <c:pt idx="3336">
                  <c:v>15.3</c:v>
                </c:pt>
                <c:pt idx="3337">
                  <c:v>15.1</c:v>
                </c:pt>
                <c:pt idx="3338">
                  <c:v>15.2</c:v>
                </c:pt>
                <c:pt idx="3339">
                  <c:v>15.2</c:v>
                </c:pt>
                <c:pt idx="3340">
                  <c:v>15.2</c:v>
                </c:pt>
                <c:pt idx="3341">
                  <c:v>15.1</c:v>
                </c:pt>
                <c:pt idx="3342">
                  <c:v>15.2</c:v>
                </c:pt>
                <c:pt idx="3343">
                  <c:v>15.1</c:v>
                </c:pt>
                <c:pt idx="3344">
                  <c:v>15</c:v>
                </c:pt>
                <c:pt idx="3345">
                  <c:v>15</c:v>
                </c:pt>
                <c:pt idx="3346">
                  <c:v>15</c:v>
                </c:pt>
                <c:pt idx="3347">
                  <c:v>15</c:v>
                </c:pt>
                <c:pt idx="3348">
                  <c:v>15</c:v>
                </c:pt>
                <c:pt idx="3349">
                  <c:v>15.2</c:v>
                </c:pt>
                <c:pt idx="3350">
                  <c:v>15.5</c:v>
                </c:pt>
                <c:pt idx="3351">
                  <c:v>15.9</c:v>
                </c:pt>
                <c:pt idx="3352">
                  <c:v>16.5</c:v>
                </c:pt>
                <c:pt idx="3353">
                  <c:v>16.9</c:v>
                </c:pt>
                <c:pt idx="3354">
                  <c:v>17.4</c:v>
                </c:pt>
                <c:pt idx="3355">
                  <c:v>17.6</c:v>
                </c:pt>
                <c:pt idx="3356">
                  <c:v>18.1</c:v>
                </c:pt>
                <c:pt idx="3357">
                  <c:v>18.4</c:v>
                </c:pt>
                <c:pt idx="3358">
                  <c:v>18.6</c:v>
                </c:pt>
                <c:pt idx="3359">
                  <c:v>18.9</c:v>
                </c:pt>
                <c:pt idx="3360">
                  <c:v>19.4</c:v>
                </c:pt>
                <c:pt idx="3361">
                  <c:v>19.9</c:v>
                </c:pt>
                <c:pt idx="3362">
                  <c:v>20.3</c:v>
                </c:pt>
                <c:pt idx="3363">
                  <c:v>20.9</c:v>
                </c:pt>
                <c:pt idx="3364">
                  <c:v>20.4</c:v>
                </c:pt>
                <c:pt idx="3365">
                  <c:v>20.7</c:v>
                </c:pt>
                <c:pt idx="3366">
                  <c:v>21.2</c:v>
                </c:pt>
                <c:pt idx="3367">
                  <c:v>21.2</c:v>
                </c:pt>
                <c:pt idx="3368">
                  <c:v>21.4</c:v>
                </c:pt>
                <c:pt idx="3369">
                  <c:v>21.5</c:v>
                </c:pt>
                <c:pt idx="3370">
                  <c:v>22</c:v>
                </c:pt>
                <c:pt idx="3371">
                  <c:v>21.9</c:v>
                </c:pt>
                <c:pt idx="3372">
                  <c:v>21</c:v>
                </c:pt>
                <c:pt idx="3373">
                  <c:v>21.8</c:v>
                </c:pt>
                <c:pt idx="3374">
                  <c:v>21.6</c:v>
                </c:pt>
                <c:pt idx="3375">
                  <c:v>21.2</c:v>
                </c:pt>
                <c:pt idx="3376">
                  <c:v>21.3</c:v>
                </c:pt>
                <c:pt idx="3377">
                  <c:v>21.6</c:v>
                </c:pt>
                <c:pt idx="3378">
                  <c:v>21.6</c:v>
                </c:pt>
                <c:pt idx="3379">
                  <c:v>22.1</c:v>
                </c:pt>
                <c:pt idx="3380">
                  <c:v>22.2</c:v>
                </c:pt>
                <c:pt idx="3381">
                  <c:v>22.7</c:v>
                </c:pt>
                <c:pt idx="3382">
                  <c:v>22.5</c:v>
                </c:pt>
                <c:pt idx="3383">
                  <c:v>22.8</c:v>
                </c:pt>
                <c:pt idx="3384">
                  <c:v>22.6</c:v>
                </c:pt>
                <c:pt idx="3385">
                  <c:v>22.9</c:v>
                </c:pt>
                <c:pt idx="3386">
                  <c:v>22.5</c:v>
                </c:pt>
                <c:pt idx="3387">
                  <c:v>22.7</c:v>
                </c:pt>
                <c:pt idx="3388">
                  <c:v>22.8</c:v>
                </c:pt>
                <c:pt idx="3389">
                  <c:v>22.5</c:v>
                </c:pt>
                <c:pt idx="3390">
                  <c:v>23</c:v>
                </c:pt>
                <c:pt idx="3391">
                  <c:v>22.8</c:v>
                </c:pt>
                <c:pt idx="3392">
                  <c:v>22.8</c:v>
                </c:pt>
                <c:pt idx="3393">
                  <c:v>22.7</c:v>
                </c:pt>
                <c:pt idx="3394">
                  <c:v>22.8</c:v>
                </c:pt>
                <c:pt idx="3395">
                  <c:v>23.1</c:v>
                </c:pt>
                <c:pt idx="3396">
                  <c:v>22.7</c:v>
                </c:pt>
                <c:pt idx="3397">
                  <c:v>22.9</c:v>
                </c:pt>
                <c:pt idx="3398">
                  <c:v>22.7</c:v>
                </c:pt>
                <c:pt idx="3399">
                  <c:v>23</c:v>
                </c:pt>
                <c:pt idx="3400">
                  <c:v>23</c:v>
                </c:pt>
                <c:pt idx="3401">
                  <c:v>23.9</c:v>
                </c:pt>
                <c:pt idx="3402">
                  <c:v>23.2</c:v>
                </c:pt>
                <c:pt idx="3403">
                  <c:v>23.4</c:v>
                </c:pt>
                <c:pt idx="3404">
                  <c:v>23.1</c:v>
                </c:pt>
                <c:pt idx="3405">
                  <c:v>22.8</c:v>
                </c:pt>
                <c:pt idx="3406">
                  <c:v>22.7</c:v>
                </c:pt>
                <c:pt idx="3407">
                  <c:v>22.6</c:v>
                </c:pt>
                <c:pt idx="3408">
                  <c:v>22.3</c:v>
                </c:pt>
                <c:pt idx="3409">
                  <c:v>22.3</c:v>
                </c:pt>
                <c:pt idx="3410">
                  <c:v>22</c:v>
                </c:pt>
                <c:pt idx="3411">
                  <c:v>21.8</c:v>
                </c:pt>
                <c:pt idx="3412">
                  <c:v>21.5</c:v>
                </c:pt>
                <c:pt idx="3413">
                  <c:v>21.1</c:v>
                </c:pt>
                <c:pt idx="3414">
                  <c:v>20.9</c:v>
                </c:pt>
                <c:pt idx="3415">
                  <c:v>20.2</c:v>
                </c:pt>
                <c:pt idx="3416">
                  <c:v>20.1</c:v>
                </c:pt>
                <c:pt idx="3417">
                  <c:v>19.8</c:v>
                </c:pt>
                <c:pt idx="3418">
                  <c:v>19.6</c:v>
                </c:pt>
                <c:pt idx="3419">
                  <c:v>19.4</c:v>
                </c:pt>
                <c:pt idx="3420">
                  <c:v>18.9</c:v>
                </c:pt>
                <c:pt idx="3421">
                  <c:v>18.5</c:v>
                </c:pt>
                <c:pt idx="3422">
                  <c:v>18.2</c:v>
                </c:pt>
                <c:pt idx="3423">
                  <c:v>18</c:v>
                </c:pt>
                <c:pt idx="3424">
                  <c:v>17.7</c:v>
                </c:pt>
                <c:pt idx="3425">
                  <c:v>17.6</c:v>
                </c:pt>
                <c:pt idx="3426">
                  <c:v>17.8</c:v>
                </c:pt>
                <c:pt idx="3427">
                  <c:v>17.8</c:v>
                </c:pt>
                <c:pt idx="3428">
                  <c:v>17.8</c:v>
                </c:pt>
                <c:pt idx="3429">
                  <c:v>17.6</c:v>
                </c:pt>
                <c:pt idx="3430">
                  <c:v>17.6</c:v>
                </c:pt>
                <c:pt idx="3431">
                  <c:v>17.4</c:v>
                </c:pt>
                <c:pt idx="3432">
                  <c:v>17.2</c:v>
                </c:pt>
                <c:pt idx="3433">
                  <c:v>16.9</c:v>
                </c:pt>
                <c:pt idx="3434">
                  <c:v>16.7</c:v>
                </c:pt>
                <c:pt idx="3435">
                  <c:v>16.5</c:v>
                </c:pt>
                <c:pt idx="3436">
                  <c:v>16.5</c:v>
                </c:pt>
                <c:pt idx="3437">
                  <c:v>16.5</c:v>
                </c:pt>
                <c:pt idx="3438">
                  <c:v>16.3</c:v>
                </c:pt>
                <c:pt idx="3439">
                  <c:v>16.2</c:v>
                </c:pt>
                <c:pt idx="3440">
                  <c:v>15.7</c:v>
                </c:pt>
                <c:pt idx="3441">
                  <c:v>15.5</c:v>
                </c:pt>
                <c:pt idx="3442">
                  <c:v>15.6</c:v>
                </c:pt>
                <c:pt idx="3443">
                  <c:v>15.9</c:v>
                </c:pt>
                <c:pt idx="3444">
                  <c:v>15.9</c:v>
                </c:pt>
                <c:pt idx="3445">
                  <c:v>15.5</c:v>
                </c:pt>
                <c:pt idx="3446">
                  <c:v>15.2</c:v>
                </c:pt>
                <c:pt idx="3447">
                  <c:v>14.9</c:v>
                </c:pt>
                <c:pt idx="3448">
                  <c:v>14.9</c:v>
                </c:pt>
                <c:pt idx="3449">
                  <c:v>14.8</c:v>
                </c:pt>
                <c:pt idx="3450">
                  <c:v>14.6</c:v>
                </c:pt>
                <c:pt idx="3451">
                  <c:v>14.5</c:v>
                </c:pt>
                <c:pt idx="3452">
                  <c:v>14.4</c:v>
                </c:pt>
                <c:pt idx="3453">
                  <c:v>14.6</c:v>
                </c:pt>
                <c:pt idx="3454">
                  <c:v>14.3</c:v>
                </c:pt>
                <c:pt idx="3455">
                  <c:v>14.2</c:v>
                </c:pt>
                <c:pt idx="3456">
                  <c:v>14.2</c:v>
                </c:pt>
                <c:pt idx="3457">
                  <c:v>14.2</c:v>
                </c:pt>
                <c:pt idx="3458">
                  <c:v>14.5</c:v>
                </c:pt>
                <c:pt idx="3459">
                  <c:v>14</c:v>
                </c:pt>
                <c:pt idx="3460">
                  <c:v>14.3</c:v>
                </c:pt>
                <c:pt idx="3461">
                  <c:v>14.4</c:v>
                </c:pt>
                <c:pt idx="3462">
                  <c:v>14.6</c:v>
                </c:pt>
                <c:pt idx="3463">
                  <c:v>15.1</c:v>
                </c:pt>
                <c:pt idx="3464">
                  <c:v>14.9</c:v>
                </c:pt>
                <c:pt idx="3465">
                  <c:v>14.9</c:v>
                </c:pt>
                <c:pt idx="3466">
                  <c:v>15.2</c:v>
                </c:pt>
                <c:pt idx="3467">
                  <c:v>15.2</c:v>
                </c:pt>
                <c:pt idx="3468">
                  <c:v>15.1</c:v>
                </c:pt>
                <c:pt idx="3469">
                  <c:v>15.5</c:v>
                </c:pt>
                <c:pt idx="3470">
                  <c:v>15.5</c:v>
                </c:pt>
                <c:pt idx="3471">
                  <c:v>15.7</c:v>
                </c:pt>
                <c:pt idx="3472">
                  <c:v>15.8</c:v>
                </c:pt>
                <c:pt idx="3473">
                  <c:v>15.6</c:v>
                </c:pt>
                <c:pt idx="3474">
                  <c:v>15.4</c:v>
                </c:pt>
                <c:pt idx="3475">
                  <c:v>14.7</c:v>
                </c:pt>
                <c:pt idx="3476">
                  <c:v>14.5</c:v>
                </c:pt>
                <c:pt idx="3477">
                  <c:v>14.7</c:v>
                </c:pt>
                <c:pt idx="3478">
                  <c:v>14</c:v>
                </c:pt>
                <c:pt idx="3479">
                  <c:v>14.1</c:v>
                </c:pt>
                <c:pt idx="3480">
                  <c:v>13.8</c:v>
                </c:pt>
                <c:pt idx="3481">
                  <c:v>13.4</c:v>
                </c:pt>
                <c:pt idx="3482">
                  <c:v>13.4</c:v>
                </c:pt>
                <c:pt idx="3483">
                  <c:v>13.1</c:v>
                </c:pt>
                <c:pt idx="3484">
                  <c:v>13.2</c:v>
                </c:pt>
                <c:pt idx="3485">
                  <c:v>13</c:v>
                </c:pt>
                <c:pt idx="3486">
                  <c:v>12.7</c:v>
                </c:pt>
                <c:pt idx="3487">
                  <c:v>12.6</c:v>
                </c:pt>
                <c:pt idx="3488">
                  <c:v>12.5</c:v>
                </c:pt>
                <c:pt idx="3489">
                  <c:v>12.1</c:v>
                </c:pt>
                <c:pt idx="3490">
                  <c:v>12.2</c:v>
                </c:pt>
                <c:pt idx="3491">
                  <c:v>12.4</c:v>
                </c:pt>
                <c:pt idx="3492">
                  <c:v>12.5</c:v>
                </c:pt>
                <c:pt idx="3493">
                  <c:v>12.7</c:v>
                </c:pt>
                <c:pt idx="3494">
                  <c:v>13.2</c:v>
                </c:pt>
                <c:pt idx="3495">
                  <c:v>13.7</c:v>
                </c:pt>
                <c:pt idx="3496">
                  <c:v>14.6</c:v>
                </c:pt>
                <c:pt idx="3497">
                  <c:v>15.1</c:v>
                </c:pt>
                <c:pt idx="3498">
                  <c:v>15.8</c:v>
                </c:pt>
                <c:pt idx="3499">
                  <c:v>16.4</c:v>
                </c:pt>
                <c:pt idx="3500">
                  <c:v>17.4</c:v>
                </c:pt>
                <c:pt idx="3501">
                  <c:v>18</c:v>
                </c:pt>
                <c:pt idx="3502">
                  <c:v>18.7</c:v>
                </c:pt>
                <c:pt idx="3503">
                  <c:v>18.6</c:v>
                </c:pt>
                <c:pt idx="3504">
                  <c:v>20.4</c:v>
                </c:pt>
                <c:pt idx="3505">
                  <c:v>20.3</c:v>
                </c:pt>
                <c:pt idx="3506">
                  <c:v>20.9</c:v>
                </c:pt>
                <c:pt idx="3507">
                  <c:v>22</c:v>
                </c:pt>
                <c:pt idx="3508">
                  <c:v>22.4</c:v>
                </c:pt>
                <c:pt idx="3509">
                  <c:v>23</c:v>
                </c:pt>
                <c:pt idx="3510">
                  <c:v>23.2</c:v>
                </c:pt>
                <c:pt idx="3511">
                  <c:v>23.3</c:v>
                </c:pt>
                <c:pt idx="3512">
                  <c:v>23.8</c:v>
                </c:pt>
                <c:pt idx="3513">
                  <c:v>24.2</c:v>
                </c:pt>
                <c:pt idx="3514">
                  <c:v>24.6</c:v>
                </c:pt>
                <c:pt idx="3515">
                  <c:v>24.6</c:v>
                </c:pt>
                <c:pt idx="3516">
                  <c:v>24.9</c:v>
                </c:pt>
                <c:pt idx="3517">
                  <c:v>24.8</c:v>
                </c:pt>
                <c:pt idx="3518">
                  <c:v>25.4</c:v>
                </c:pt>
                <c:pt idx="3519">
                  <c:v>25.5</c:v>
                </c:pt>
                <c:pt idx="3520">
                  <c:v>26.1</c:v>
                </c:pt>
                <c:pt idx="3521">
                  <c:v>25.3</c:v>
                </c:pt>
                <c:pt idx="3522">
                  <c:v>25.9</c:v>
                </c:pt>
                <c:pt idx="3523">
                  <c:v>25.9</c:v>
                </c:pt>
                <c:pt idx="3524">
                  <c:v>26</c:v>
                </c:pt>
                <c:pt idx="3525">
                  <c:v>26.5</c:v>
                </c:pt>
                <c:pt idx="3526">
                  <c:v>25.9</c:v>
                </c:pt>
                <c:pt idx="3527">
                  <c:v>26.6</c:v>
                </c:pt>
                <c:pt idx="3528">
                  <c:v>26.7</c:v>
                </c:pt>
                <c:pt idx="3529">
                  <c:v>26.2</c:v>
                </c:pt>
                <c:pt idx="3530">
                  <c:v>26.5</c:v>
                </c:pt>
                <c:pt idx="3531">
                  <c:v>26.8</c:v>
                </c:pt>
                <c:pt idx="3532">
                  <c:v>27.4</c:v>
                </c:pt>
                <c:pt idx="3533">
                  <c:v>26.9</c:v>
                </c:pt>
                <c:pt idx="3534">
                  <c:v>27.2</c:v>
                </c:pt>
                <c:pt idx="3535">
                  <c:v>27.1</c:v>
                </c:pt>
                <c:pt idx="3536">
                  <c:v>27.3</c:v>
                </c:pt>
                <c:pt idx="3537">
                  <c:v>27.1</c:v>
                </c:pt>
                <c:pt idx="3538">
                  <c:v>26.7</c:v>
                </c:pt>
                <c:pt idx="3539">
                  <c:v>26.9</c:v>
                </c:pt>
                <c:pt idx="3540">
                  <c:v>27.4</c:v>
                </c:pt>
                <c:pt idx="3541">
                  <c:v>26.1</c:v>
                </c:pt>
                <c:pt idx="3542">
                  <c:v>26.4</c:v>
                </c:pt>
                <c:pt idx="3543">
                  <c:v>26.7</c:v>
                </c:pt>
                <c:pt idx="3544">
                  <c:v>26.6</c:v>
                </c:pt>
                <c:pt idx="3545">
                  <c:v>26.1</c:v>
                </c:pt>
                <c:pt idx="3546">
                  <c:v>25.8</c:v>
                </c:pt>
                <c:pt idx="3547">
                  <c:v>25.8</c:v>
                </c:pt>
                <c:pt idx="3548">
                  <c:v>25.6</c:v>
                </c:pt>
                <c:pt idx="3549">
                  <c:v>25.7</c:v>
                </c:pt>
                <c:pt idx="3550">
                  <c:v>25.5</c:v>
                </c:pt>
                <c:pt idx="3551">
                  <c:v>25.1</c:v>
                </c:pt>
                <c:pt idx="3552">
                  <c:v>24.8</c:v>
                </c:pt>
                <c:pt idx="3553">
                  <c:v>25</c:v>
                </c:pt>
                <c:pt idx="3554">
                  <c:v>24.5</c:v>
                </c:pt>
                <c:pt idx="3555">
                  <c:v>24.3</c:v>
                </c:pt>
                <c:pt idx="3556">
                  <c:v>24</c:v>
                </c:pt>
                <c:pt idx="3557">
                  <c:v>23.7</c:v>
                </c:pt>
                <c:pt idx="3558">
                  <c:v>23.5</c:v>
                </c:pt>
                <c:pt idx="3559">
                  <c:v>23.4</c:v>
                </c:pt>
                <c:pt idx="3560">
                  <c:v>23.1</c:v>
                </c:pt>
                <c:pt idx="3561">
                  <c:v>23</c:v>
                </c:pt>
                <c:pt idx="3562">
                  <c:v>22.8</c:v>
                </c:pt>
                <c:pt idx="3563">
                  <c:v>22.8</c:v>
                </c:pt>
                <c:pt idx="3564">
                  <c:v>22.7</c:v>
                </c:pt>
                <c:pt idx="3565">
                  <c:v>22.6</c:v>
                </c:pt>
                <c:pt idx="3566">
                  <c:v>22.3</c:v>
                </c:pt>
                <c:pt idx="3567">
                  <c:v>22.3</c:v>
                </c:pt>
                <c:pt idx="3568">
                  <c:v>22.3</c:v>
                </c:pt>
                <c:pt idx="3569">
                  <c:v>22.2</c:v>
                </c:pt>
                <c:pt idx="3570">
                  <c:v>22.1</c:v>
                </c:pt>
                <c:pt idx="3571">
                  <c:v>22.3</c:v>
                </c:pt>
                <c:pt idx="3572">
                  <c:v>22.2</c:v>
                </c:pt>
                <c:pt idx="3573">
                  <c:v>22.3</c:v>
                </c:pt>
                <c:pt idx="3574">
                  <c:v>22.2</c:v>
                </c:pt>
                <c:pt idx="3575">
                  <c:v>22.2</c:v>
                </c:pt>
                <c:pt idx="3576">
                  <c:v>22.2</c:v>
                </c:pt>
                <c:pt idx="3577">
                  <c:v>22.1</c:v>
                </c:pt>
                <c:pt idx="3578">
                  <c:v>21.4</c:v>
                </c:pt>
                <c:pt idx="3579">
                  <c:v>20.8</c:v>
                </c:pt>
                <c:pt idx="3580">
                  <c:v>20.8</c:v>
                </c:pt>
                <c:pt idx="3581">
                  <c:v>21.1</c:v>
                </c:pt>
                <c:pt idx="3582">
                  <c:v>20.5</c:v>
                </c:pt>
                <c:pt idx="3583">
                  <c:v>20.1</c:v>
                </c:pt>
                <c:pt idx="3584">
                  <c:v>20.7</c:v>
                </c:pt>
                <c:pt idx="3585">
                  <c:v>20.7</c:v>
                </c:pt>
                <c:pt idx="3586">
                  <c:v>20.7</c:v>
                </c:pt>
                <c:pt idx="3587">
                  <c:v>20.8</c:v>
                </c:pt>
                <c:pt idx="3588">
                  <c:v>20.6</c:v>
                </c:pt>
                <c:pt idx="3589">
                  <c:v>21.2</c:v>
                </c:pt>
                <c:pt idx="3590">
                  <c:v>20.4</c:v>
                </c:pt>
                <c:pt idx="3591">
                  <c:v>20.1</c:v>
                </c:pt>
                <c:pt idx="3592">
                  <c:v>20.1</c:v>
                </c:pt>
                <c:pt idx="3593">
                  <c:v>19.7</c:v>
                </c:pt>
                <c:pt idx="3594">
                  <c:v>19.4</c:v>
                </c:pt>
                <c:pt idx="3595">
                  <c:v>19.6</c:v>
                </c:pt>
                <c:pt idx="3596">
                  <c:v>19.4</c:v>
                </c:pt>
                <c:pt idx="3597">
                  <c:v>19.1</c:v>
                </c:pt>
                <c:pt idx="3598">
                  <c:v>19.2</c:v>
                </c:pt>
                <c:pt idx="3599">
                  <c:v>18.8</c:v>
                </c:pt>
                <c:pt idx="3600">
                  <c:v>18.5</c:v>
                </c:pt>
                <c:pt idx="3601">
                  <c:v>18.5</c:v>
                </c:pt>
                <c:pt idx="3602">
                  <c:v>18.9</c:v>
                </c:pt>
                <c:pt idx="3603">
                  <c:v>19.1</c:v>
                </c:pt>
                <c:pt idx="3604">
                  <c:v>19.4</c:v>
                </c:pt>
                <c:pt idx="3605">
                  <c:v>19.5</c:v>
                </c:pt>
                <c:pt idx="3606">
                  <c:v>19.7</c:v>
                </c:pt>
                <c:pt idx="3607">
                  <c:v>20.2</c:v>
                </c:pt>
                <c:pt idx="3608">
                  <c:v>20</c:v>
                </c:pt>
                <c:pt idx="3609">
                  <c:v>19.6</c:v>
                </c:pt>
                <c:pt idx="3610">
                  <c:v>19.5</c:v>
                </c:pt>
                <c:pt idx="3611">
                  <c:v>19.8</c:v>
                </c:pt>
                <c:pt idx="3612">
                  <c:v>19.8</c:v>
                </c:pt>
                <c:pt idx="3613">
                  <c:v>19.8</c:v>
                </c:pt>
                <c:pt idx="3614">
                  <c:v>19.3</c:v>
                </c:pt>
                <c:pt idx="3615">
                  <c:v>19.3</c:v>
                </c:pt>
                <c:pt idx="3616">
                  <c:v>19.5</c:v>
                </c:pt>
                <c:pt idx="3617">
                  <c:v>19.4</c:v>
                </c:pt>
                <c:pt idx="3618">
                  <c:v>19</c:v>
                </c:pt>
                <c:pt idx="3619">
                  <c:v>19.3</c:v>
                </c:pt>
                <c:pt idx="3620">
                  <c:v>19.7</c:v>
                </c:pt>
                <c:pt idx="3621">
                  <c:v>19.8</c:v>
                </c:pt>
                <c:pt idx="3622">
                  <c:v>19.8</c:v>
                </c:pt>
                <c:pt idx="3623">
                  <c:v>19.8</c:v>
                </c:pt>
                <c:pt idx="3624">
                  <c:v>19.8</c:v>
                </c:pt>
                <c:pt idx="3625">
                  <c:v>19.4</c:v>
                </c:pt>
                <c:pt idx="3626">
                  <c:v>19.7</c:v>
                </c:pt>
                <c:pt idx="3627">
                  <c:v>19.7</c:v>
                </c:pt>
                <c:pt idx="3628">
                  <c:v>19.9</c:v>
                </c:pt>
                <c:pt idx="3629">
                  <c:v>19.7</c:v>
                </c:pt>
                <c:pt idx="3630">
                  <c:v>20</c:v>
                </c:pt>
                <c:pt idx="3631">
                  <c:v>19.9</c:v>
                </c:pt>
                <c:pt idx="3632">
                  <c:v>19.8</c:v>
                </c:pt>
                <c:pt idx="3633">
                  <c:v>19.8</c:v>
                </c:pt>
                <c:pt idx="3634">
                  <c:v>20</c:v>
                </c:pt>
                <c:pt idx="3635">
                  <c:v>20</c:v>
                </c:pt>
                <c:pt idx="3636">
                  <c:v>19.8</c:v>
                </c:pt>
                <c:pt idx="3637">
                  <c:v>19.9</c:v>
                </c:pt>
                <c:pt idx="3638">
                  <c:v>19.8</c:v>
                </c:pt>
                <c:pt idx="3639">
                  <c:v>20.1</c:v>
                </c:pt>
                <c:pt idx="3640">
                  <c:v>20.2</c:v>
                </c:pt>
                <c:pt idx="3641">
                  <c:v>21.1</c:v>
                </c:pt>
                <c:pt idx="3642">
                  <c:v>21.7</c:v>
                </c:pt>
                <c:pt idx="3643">
                  <c:v>22.4</c:v>
                </c:pt>
                <c:pt idx="3644">
                  <c:v>22.7</c:v>
                </c:pt>
                <c:pt idx="3645">
                  <c:v>23</c:v>
                </c:pt>
                <c:pt idx="3646">
                  <c:v>23.3</c:v>
                </c:pt>
                <c:pt idx="3647">
                  <c:v>24.1</c:v>
                </c:pt>
                <c:pt idx="3648">
                  <c:v>24.1</c:v>
                </c:pt>
                <c:pt idx="3649">
                  <c:v>24.4</c:v>
                </c:pt>
                <c:pt idx="3650">
                  <c:v>24.2</c:v>
                </c:pt>
                <c:pt idx="3651">
                  <c:v>24.5</c:v>
                </c:pt>
                <c:pt idx="3652">
                  <c:v>24.2</c:v>
                </c:pt>
                <c:pt idx="3653">
                  <c:v>24.4</c:v>
                </c:pt>
                <c:pt idx="3654">
                  <c:v>24.4</c:v>
                </c:pt>
                <c:pt idx="3655">
                  <c:v>24.5</c:v>
                </c:pt>
                <c:pt idx="3656">
                  <c:v>24.3</c:v>
                </c:pt>
                <c:pt idx="3657">
                  <c:v>24.2</c:v>
                </c:pt>
                <c:pt idx="3658">
                  <c:v>24.5</c:v>
                </c:pt>
                <c:pt idx="3659">
                  <c:v>24.5</c:v>
                </c:pt>
                <c:pt idx="3660">
                  <c:v>24.4</c:v>
                </c:pt>
                <c:pt idx="3661">
                  <c:v>24.7</c:v>
                </c:pt>
                <c:pt idx="3662">
                  <c:v>24.6</c:v>
                </c:pt>
                <c:pt idx="3663">
                  <c:v>24.8</c:v>
                </c:pt>
                <c:pt idx="3664">
                  <c:v>24.8</c:v>
                </c:pt>
                <c:pt idx="3665">
                  <c:v>24.7</c:v>
                </c:pt>
                <c:pt idx="3666">
                  <c:v>25</c:v>
                </c:pt>
                <c:pt idx="3667">
                  <c:v>25.3</c:v>
                </c:pt>
                <c:pt idx="3668">
                  <c:v>25.1</c:v>
                </c:pt>
                <c:pt idx="3669">
                  <c:v>25.5</c:v>
                </c:pt>
                <c:pt idx="3670">
                  <c:v>25.8</c:v>
                </c:pt>
                <c:pt idx="3671">
                  <c:v>25.6</c:v>
                </c:pt>
                <c:pt idx="3672">
                  <c:v>26.1</c:v>
                </c:pt>
                <c:pt idx="3673">
                  <c:v>25.6</c:v>
                </c:pt>
                <c:pt idx="3674">
                  <c:v>26.3</c:v>
                </c:pt>
                <c:pt idx="3675">
                  <c:v>25.6</c:v>
                </c:pt>
                <c:pt idx="3676">
                  <c:v>26</c:v>
                </c:pt>
                <c:pt idx="3677">
                  <c:v>26.2</c:v>
                </c:pt>
                <c:pt idx="3678">
                  <c:v>26.3</c:v>
                </c:pt>
                <c:pt idx="3679">
                  <c:v>25.8</c:v>
                </c:pt>
                <c:pt idx="3680">
                  <c:v>25.6</c:v>
                </c:pt>
                <c:pt idx="3681">
                  <c:v>25.6</c:v>
                </c:pt>
                <c:pt idx="3682">
                  <c:v>25.6</c:v>
                </c:pt>
                <c:pt idx="3683">
                  <c:v>25.5</c:v>
                </c:pt>
                <c:pt idx="3684">
                  <c:v>25.5</c:v>
                </c:pt>
                <c:pt idx="3685">
                  <c:v>25.3</c:v>
                </c:pt>
                <c:pt idx="3686">
                  <c:v>24.9</c:v>
                </c:pt>
                <c:pt idx="3687">
                  <c:v>25</c:v>
                </c:pt>
                <c:pt idx="3688">
                  <c:v>24.9</c:v>
                </c:pt>
                <c:pt idx="3689">
                  <c:v>24.9</c:v>
                </c:pt>
                <c:pt idx="3690">
                  <c:v>25</c:v>
                </c:pt>
                <c:pt idx="3691">
                  <c:v>25.1</c:v>
                </c:pt>
                <c:pt idx="3692">
                  <c:v>25</c:v>
                </c:pt>
                <c:pt idx="3693">
                  <c:v>24.9</c:v>
                </c:pt>
                <c:pt idx="3694">
                  <c:v>24.9</c:v>
                </c:pt>
                <c:pt idx="3695">
                  <c:v>25</c:v>
                </c:pt>
                <c:pt idx="3696">
                  <c:v>25.1</c:v>
                </c:pt>
                <c:pt idx="3697">
                  <c:v>24.9</c:v>
                </c:pt>
                <c:pt idx="3698">
                  <c:v>25</c:v>
                </c:pt>
                <c:pt idx="3699">
                  <c:v>24.9</c:v>
                </c:pt>
                <c:pt idx="3700">
                  <c:v>25</c:v>
                </c:pt>
                <c:pt idx="3701">
                  <c:v>24.9</c:v>
                </c:pt>
                <c:pt idx="3702">
                  <c:v>24.8</c:v>
                </c:pt>
                <c:pt idx="3703">
                  <c:v>24.8</c:v>
                </c:pt>
                <c:pt idx="3704">
                  <c:v>24.9</c:v>
                </c:pt>
                <c:pt idx="3705">
                  <c:v>24.8</c:v>
                </c:pt>
                <c:pt idx="3706">
                  <c:v>24.8</c:v>
                </c:pt>
                <c:pt idx="3707">
                  <c:v>24.7</c:v>
                </c:pt>
                <c:pt idx="3708">
                  <c:v>24.7</c:v>
                </c:pt>
                <c:pt idx="3709">
                  <c:v>24.7</c:v>
                </c:pt>
                <c:pt idx="3710">
                  <c:v>24.7</c:v>
                </c:pt>
                <c:pt idx="3711">
                  <c:v>24.7</c:v>
                </c:pt>
                <c:pt idx="3712">
                  <c:v>24.2</c:v>
                </c:pt>
                <c:pt idx="3713">
                  <c:v>23.4</c:v>
                </c:pt>
                <c:pt idx="3714">
                  <c:v>23.2</c:v>
                </c:pt>
                <c:pt idx="3715">
                  <c:v>23</c:v>
                </c:pt>
                <c:pt idx="3716">
                  <c:v>23</c:v>
                </c:pt>
                <c:pt idx="3717">
                  <c:v>22.9</c:v>
                </c:pt>
                <c:pt idx="3718">
                  <c:v>22.9</c:v>
                </c:pt>
                <c:pt idx="3719">
                  <c:v>22.7</c:v>
                </c:pt>
                <c:pt idx="3720">
                  <c:v>22.7</c:v>
                </c:pt>
                <c:pt idx="3721">
                  <c:v>22.6</c:v>
                </c:pt>
                <c:pt idx="3722">
                  <c:v>22.6</c:v>
                </c:pt>
                <c:pt idx="3723">
                  <c:v>22.7</c:v>
                </c:pt>
                <c:pt idx="3724">
                  <c:v>22.7</c:v>
                </c:pt>
                <c:pt idx="3725">
                  <c:v>22.7</c:v>
                </c:pt>
                <c:pt idx="3726">
                  <c:v>22.8</c:v>
                </c:pt>
                <c:pt idx="3727">
                  <c:v>22.7</c:v>
                </c:pt>
                <c:pt idx="3728">
                  <c:v>22.8</c:v>
                </c:pt>
                <c:pt idx="3729">
                  <c:v>22.7</c:v>
                </c:pt>
                <c:pt idx="3730">
                  <c:v>22.6</c:v>
                </c:pt>
                <c:pt idx="3731">
                  <c:v>22.6</c:v>
                </c:pt>
                <c:pt idx="3732">
                  <c:v>22.6</c:v>
                </c:pt>
                <c:pt idx="3733">
                  <c:v>22.5</c:v>
                </c:pt>
                <c:pt idx="3734">
                  <c:v>22.6</c:v>
                </c:pt>
                <c:pt idx="3735">
                  <c:v>22.6</c:v>
                </c:pt>
                <c:pt idx="3736">
                  <c:v>22.7</c:v>
                </c:pt>
                <c:pt idx="3737">
                  <c:v>22.8</c:v>
                </c:pt>
                <c:pt idx="3738">
                  <c:v>22.8</c:v>
                </c:pt>
                <c:pt idx="3739">
                  <c:v>22.8</c:v>
                </c:pt>
                <c:pt idx="3740">
                  <c:v>22.7</c:v>
                </c:pt>
                <c:pt idx="3741">
                  <c:v>22.7</c:v>
                </c:pt>
                <c:pt idx="3742">
                  <c:v>22.8</c:v>
                </c:pt>
                <c:pt idx="3743">
                  <c:v>22.9</c:v>
                </c:pt>
                <c:pt idx="3744">
                  <c:v>23</c:v>
                </c:pt>
                <c:pt idx="3745">
                  <c:v>23.2</c:v>
                </c:pt>
                <c:pt idx="3746">
                  <c:v>23.9</c:v>
                </c:pt>
                <c:pt idx="3747">
                  <c:v>23.8</c:v>
                </c:pt>
                <c:pt idx="3748">
                  <c:v>23.8</c:v>
                </c:pt>
                <c:pt idx="3749">
                  <c:v>23.9</c:v>
                </c:pt>
                <c:pt idx="3750">
                  <c:v>23.5</c:v>
                </c:pt>
                <c:pt idx="3751">
                  <c:v>23.5</c:v>
                </c:pt>
                <c:pt idx="3752">
                  <c:v>23.6</c:v>
                </c:pt>
                <c:pt idx="3753">
                  <c:v>23.4</c:v>
                </c:pt>
                <c:pt idx="3754">
                  <c:v>23.5</c:v>
                </c:pt>
                <c:pt idx="3755">
                  <c:v>23.3</c:v>
                </c:pt>
                <c:pt idx="3756">
                  <c:v>23.4</c:v>
                </c:pt>
                <c:pt idx="3757">
                  <c:v>23.3</c:v>
                </c:pt>
                <c:pt idx="3758">
                  <c:v>23.4</c:v>
                </c:pt>
                <c:pt idx="3759">
                  <c:v>23.2</c:v>
                </c:pt>
                <c:pt idx="3760">
                  <c:v>23.3</c:v>
                </c:pt>
                <c:pt idx="3761">
                  <c:v>23.2</c:v>
                </c:pt>
                <c:pt idx="3762">
                  <c:v>23.1</c:v>
                </c:pt>
                <c:pt idx="3763">
                  <c:v>23.2</c:v>
                </c:pt>
                <c:pt idx="3764">
                  <c:v>23.2</c:v>
                </c:pt>
                <c:pt idx="3765">
                  <c:v>23.2</c:v>
                </c:pt>
                <c:pt idx="3766">
                  <c:v>23.3</c:v>
                </c:pt>
                <c:pt idx="3767">
                  <c:v>23.1</c:v>
                </c:pt>
                <c:pt idx="3768">
                  <c:v>23.3</c:v>
                </c:pt>
                <c:pt idx="3769">
                  <c:v>23.1</c:v>
                </c:pt>
                <c:pt idx="3770">
                  <c:v>23.1</c:v>
                </c:pt>
                <c:pt idx="3771">
                  <c:v>23.2</c:v>
                </c:pt>
                <c:pt idx="3772">
                  <c:v>23.2</c:v>
                </c:pt>
                <c:pt idx="3773">
                  <c:v>23.2</c:v>
                </c:pt>
                <c:pt idx="3774">
                  <c:v>23.2</c:v>
                </c:pt>
                <c:pt idx="3775">
                  <c:v>23.3</c:v>
                </c:pt>
                <c:pt idx="3776">
                  <c:v>23.2</c:v>
                </c:pt>
                <c:pt idx="3777">
                  <c:v>23</c:v>
                </c:pt>
                <c:pt idx="3778">
                  <c:v>22.9</c:v>
                </c:pt>
                <c:pt idx="3779">
                  <c:v>22.9</c:v>
                </c:pt>
                <c:pt idx="3780">
                  <c:v>22.8</c:v>
                </c:pt>
                <c:pt idx="3781">
                  <c:v>22.8</c:v>
                </c:pt>
                <c:pt idx="3782">
                  <c:v>22.8</c:v>
                </c:pt>
                <c:pt idx="3783">
                  <c:v>22.9</c:v>
                </c:pt>
                <c:pt idx="3784">
                  <c:v>22.9</c:v>
                </c:pt>
                <c:pt idx="3785">
                  <c:v>22.9</c:v>
                </c:pt>
                <c:pt idx="3786">
                  <c:v>22.9</c:v>
                </c:pt>
                <c:pt idx="3787">
                  <c:v>23.1</c:v>
                </c:pt>
                <c:pt idx="3788">
                  <c:v>23.2</c:v>
                </c:pt>
                <c:pt idx="3789">
                  <c:v>23.1</c:v>
                </c:pt>
                <c:pt idx="3790">
                  <c:v>23.2</c:v>
                </c:pt>
                <c:pt idx="3791">
                  <c:v>23.3</c:v>
                </c:pt>
                <c:pt idx="3792">
                  <c:v>23.2</c:v>
                </c:pt>
                <c:pt idx="3793">
                  <c:v>23.4</c:v>
                </c:pt>
                <c:pt idx="3794">
                  <c:v>23.4</c:v>
                </c:pt>
                <c:pt idx="3795">
                  <c:v>23.4</c:v>
                </c:pt>
                <c:pt idx="3796">
                  <c:v>23.5</c:v>
                </c:pt>
                <c:pt idx="3797">
                  <c:v>23.4</c:v>
                </c:pt>
                <c:pt idx="3798">
                  <c:v>23.4</c:v>
                </c:pt>
                <c:pt idx="3799">
                  <c:v>23.8</c:v>
                </c:pt>
                <c:pt idx="3800">
                  <c:v>23.9</c:v>
                </c:pt>
                <c:pt idx="3801">
                  <c:v>23.8</c:v>
                </c:pt>
                <c:pt idx="3802">
                  <c:v>24</c:v>
                </c:pt>
                <c:pt idx="3803">
                  <c:v>23.8</c:v>
                </c:pt>
                <c:pt idx="3804">
                  <c:v>24</c:v>
                </c:pt>
                <c:pt idx="3805">
                  <c:v>24.4</c:v>
                </c:pt>
                <c:pt idx="3806">
                  <c:v>23.9</c:v>
                </c:pt>
                <c:pt idx="3807">
                  <c:v>24.2</c:v>
                </c:pt>
                <c:pt idx="3808">
                  <c:v>24.6</c:v>
                </c:pt>
                <c:pt idx="3809">
                  <c:v>24.8</c:v>
                </c:pt>
                <c:pt idx="3810">
                  <c:v>24</c:v>
                </c:pt>
                <c:pt idx="3811">
                  <c:v>24.6</c:v>
                </c:pt>
                <c:pt idx="3812">
                  <c:v>24.6</c:v>
                </c:pt>
                <c:pt idx="3813">
                  <c:v>24.1</c:v>
                </c:pt>
                <c:pt idx="3814">
                  <c:v>24.8</c:v>
                </c:pt>
                <c:pt idx="3815">
                  <c:v>24.6</c:v>
                </c:pt>
                <c:pt idx="3816">
                  <c:v>24.6</c:v>
                </c:pt>
                <c:pt idx="3817">
                  <c:v>24.6</c:v>
                </c:pt>
                <c:pt idx="3818">
                  <c:v>25.5</c:v>
                </c:pt>
                <c:pt idx="3819">
                  <c:v>24.8</c:v>
                </c:pt>
                <c:pt idx="3820">
                  <c:v>24.7</c:v>
                </c:pt>
                <c:pt idx="3821">
                  <c:v>24.5</c:v>
                </c:pt>
                <c:pt idx="3822">
                  <c:v>25.2</c:v>
                </c:pt>
                <c:pt idx="3823">
                  <c:v>24.3</c:v>
                </c:pt>
                <c:pt idx="3824">
                  <c:v>24.8</c:v>
                </c:pt>
                <c:pt idx="3825">
                  <c:v>25</c:v>
                </c:pt>
                <c:pt idx="3826">
                  <c:v>24.7</c:v>
                </c:pt>
                <c:pt idx="3827">
                  <c:v>25</c:v>
                </c:pt>
                <c:pt idx="3828">
                  <c:v>24.5</c:v>
                </c:pt>
                <c:pt idx="3829">
                  <c:v>24.6</c:v>
                </c:pt>
                <c:pt idx="3830">
                  <c:v>24.8</c:v>
                </c:pt>
                <c:pt idx="3831">
                  <c:v>25.1</c:v>
                </c:pt>
                <c:pt idx="3832">
                  <c:v>25.4</c:v>
                </c:pt>
                <c:pt idx="3833">
                  <c:v>25.2</c:v>
                </c:pt>
                <c:pt idx="3834">
                  <c:v>24.8</c:v>
                </c:pt>
                <c:pt idx="3835">
                  <c:v>25.2</c:v>
                </c:pt>
                <c:pt idx="3836">
                  <c:v>24.7</c:v>
                </c:pt>
                <c:pt idx="3837">
                  <c:v>24.4</c:v>
                </c:pt>
                <c:pt idx="3838">
                  <c:v>24.7</c:v>
                </c:pt>
                <c:pt idx="3839">
                  <c:v>24.6</c:v>
                </c:pt>
                <c:pt idx="3840">
                  <c:v>24.7</c:v>
                </c:pt>
                <c:pt idx="3841">
                  <c:v>24.5</c:v>
                </c:pt>
                <c:pt idx="3842">
                  <c:v>24.3</c:v>
                </c:pt>
                <c:pt idx="3843">
                  <c:v>24.4</c:v>
                </c:pt>
                <c:pt idx="3844">
                  <c:v>24.1</c:v>
                </c:pt>
                <c:pt idx="3845">
                  <c:v>24.2</c:v>
                </c:pt>
                <c:pt idx="3846">
                  <c:v>24.1</c:v>
                </c:pt>
                <c:pt idx="3847">
                  <c:v>24</c:v>
                </c:pt>
                <c:pt idx="3848">
                  <c:v>23.9</c:v>
                </c:pt>
                <c:pt idx="3849">
                  <c:v>23.8</c:v>
                </c:pt>
                <c:pt idx="3850">
                  <c:v>23.5</c:v>
                </c:pt>
                <c:pt idx="3851">
                  <c:v>23.4</c:v>
                </c:pt>
                <c:pt idx="3852">
                  <c:v>23.3</c:v>
                </c:pt>
                <c:pt idx="3853">
                  <c:v>23.3</c:v>
                </c:pt>
                <c:pt idx="3854">
                  <c:v>23.1</c:v>
                </c:pt>
                <c:pt idx="3855">
                  <c:v>22.8</c:v>
                </c:pt>
                <c:pt idx="3856">
                  <c:v>22.6</c:v>
                </c:pt>
                <c:pt idx="3857">
                  <c:v>22.4</c:v>
                </c:pt>
                <c:pt idx="3858">
                  <c:v>22.2</c:v>
                </c:pt>
                <c:pt idx="3859">
                  <c:v>22</c:v>
                </c:pt>
                <c:pt idx="3860">
                  <c:v>22</c:v>
                </c:pt>
                <c:pt idx="3861">
                  <c:v>21.9</c:v>
                </c:pt>
                <c:pt idx="3862">
                  <c:v>21.7</c:v>
                </c:pt>
                <c:pt idx="3863">
                  <c:v>21.5</c:v>
                </c:pt>
                <c:pt idx="3864">
                  <c:v>21.5</c:v>
                </c:pt>
                <c:pt idx="3865">
                  <c:v>21.4</c:v>
                </c:pt>
                <c:pt idx="3866">
                  <c:v>21.4</c:v>
                </c:pt>
                <c:pt idx="3867">
                  <c:v>21.2</c:v>
                </c:pt>
                <c:pt idx="3868">
                  <c:v>21.1</c:v>
                </c:pt>
                <c:pt idx="3869">
                  <c:v>20.9</c:v>
                </c:pt>
                <c:pt idx="3870">
                  <c:v>20.7</c:v>
                </c:pt>
                <c:pt idx="3871">
                  <c:v>20.7</c:v>
                </c:pt>
                <c:pt idx="3872">
                  <c:v>20.6</c:v>
                </c:pt>
                <c:pt idx="3873">
                  <c:v>20.5</c:v>
                </c:pt>
                <c:pt idx="3874">
                  <c:v>20.3</c:v>
                </c:pt>
                <c:pt idx="3875">
                  <c:v>20.2</c:v>
                </c:pt>
                <c:pt idx="3876">
                  <c:v>20</c:v>
                </c:pt>
                <c:pt idx="3877">
                  <c:v>19.8</c:v>
                </c:pt>
                <c:pt idx="3878">
                  <c:v>19.7</c:v>
                </c:pt>
                <c:pt idx="3879">
                  <c:v>19.5</c:v>
                </c:pt>
                <c:pt idx="3880">
                  <c:v>19.3</c:v>
                </c:pt>
                <c:pt idx="3881">
                  <c:v>19.2</c:v>
                </c:pt>
                <c:pt idx="3882">
                  <c:v>19.2</c:v>
                </c:pt>
                <c:pt idx="3883">
                  <c:v>19.1</c:v>
                </c:pt>
                <c:pt idx="3884">
                  <c:v>19</c:v>
                </c:pt>
                <c:pt idx="3885">
                  <c:v>18.9</c:v>
                </c:pt>
                <c:pt idx="3886">
                  <c:v>18.7</c:v>
                </c:pt>
                <c:pt idx="3887">
                  <c:v>18.8</c:v>
                </c:pt>
                <c:pt idx="3888">
                  <c:v>18.8</c:v>
                </c:pt>
                <c:pt idx="3889">
                  <c:v>18.7</c:v>
                </c:pt>
                <c:pt idx="3890">
                  <c:v>18.2</c:v>
                </c:pt>
                <c:pt idx="3891">
                  <c:v>18.3</c:v>
                </c:pt>
                <c:pt idx="3892">
                  <c:v>18.3</c:v>
                </c:pt>
                <c:pt idx="3893">
                  <c:v>18.4</c:v>
                </c:pt>
                <c:pt idx="3894">
                  <c:v>18.2</c:v>
                </c:pt>
                <c:pt idx="3895">
                  <c:v>17.9</c:v>
                </c:pt>
                <c:pt idx="3896">
                  <c:v>17.8</c:v>
                </c:pt>
                <c:pt idx="3897">
                  <c:v>17.8</c:v>
                </c:pt>
                <c:pt idx="3898">
                  <c:v>17.7</c:v>
                </c:pt>
                <c:pt idx="3899">
                  <c:v>17.7</c:v>
                </c:pt>
                <c:pt idx="3900">
                  <c:v>17.6</c:v>
                </c:pt>
                <c:pt idx="3901">
                  <c:v>17.6</c:v>
                </c:pt>
                <c:pt idx="3902">
                  <c:v>17.7</c:v>
                </c:pt>
                <c:pt idx="3903">
                  <c:v>17.6</c:v>
                </c:pt>
                <c:pt idx="3904">
                  <c:v>17.4</c:v>
                </c:pt>
                <c:pt idx="3905">
                  <c:v>17.5</c:v>
                </c:pt>
                <c:pt idx="3906">
                  <c:v>17.5</c:v>
                </c:pt>
                <c:pt idx="3907">
                  <c:v>17.3</c:v>
                </c:pt>
                <c:pt idx="3908">
                  <c:v>17.3</c:v>
                </c:pt>
                <c:pt idx="3909">
                  <c:v>17.3</c:v>
                </c:pt>
                <c:pt idx="3910">
                  <c:v>17.3</c:v>
                </c:pt>
                <c:pt idx="3911">
                  <c:v>17.2</c:v>
                </c:pt>
                <c:pt idx="3912">
                  <c:v>17</c:v>
                </c:pt>
                <c:pt idx="3913">
                  <c:v>16.9</c:v>
                </c:pt>
                <c:pt idx="3914">
                  <c:v>16.8</c:v>
                </c:pt>
                <c:pt idx="3915">
                  <c:v>16.9</c:v>
                </c:pt>
                <c:pt idx="3916">
                  <c:v>16.5</c:v>
                </c:pt>
                <c:pt idx="3917">
                  <c:v>16.8</c:v>
                </c:pt>
                <c:pt idx="3918">
                  <c:v>16.9</c:v>
                </c:pt>
                <c:pt idx="3919">
                  <c:v>16.8</c:v>
                </c:pt>
                <c:pt idx="3920">
                  <c:v>17.2</c:v>
                </c:pt>
                <c:pt idx="3921">
                  <c:v>17.3</c:v>
                </c:pt>
                <c:pt idx="3922">
                  <c:v>17.1</c:v>
                </c:pt>
                <c:pt idx="3923">
                  <c:v>17.2</c:v>
                </c:pt>
                <c:pt idx="3924">
                  <c:v>17.3</c:v>
                </c:pt>
                <c:pt idx="3925">
                  <c:v>17.2</c:v>
                </c:pt>
                <c:pt idx="3926">
                  <c:v>17.6</c:v>
                </c:pt>
                <c:pt idx="3927">
                  <c:v>17.9</c:v>
                </c:pt>
                <c:pt idx="3928">
                  <c:v>18.6</c:v>
                </c:pt>
                <c:pt idx="3929">
                  <c:v>19.1</c:v>
                </c:pt>
                <c:pt idx="3930">
                  <c:v>19.3</c:v>
                </c:pt>
                <c:pt idx="3931">
                  <c:v>19.7</c:v>
                </c:pt>
                <c:pt idx="3932">
                  <c:v>20.7</c:v>
                </c:pt>
                <c:pt idx="3933">
                  <c:v>20.8</c:v>
                </c:pt>
                <c:pt idx="3934">
                  <c:v>21.4</c:v>
                </c:pt>
                <c:pt idx="3935">
                  <c:v>21.4</c:v>
                </c:pt>
                <c:pt idx="3936">
                  <c:v>22.1</c:v>
                </c:pt>
                <c:pt idx="3937">
                  <c:v>22</c:v>
                </c:pt>
                <c:pt idx="3938">
                  <c:v>22.3</c:v>
                </c:pt>
                <c:pt idx="3939">
                  <c:v>22.5</c:v>
                </c:pt>
                <c:pt idx="3940">
                  <c:v>22.4</c:v>
                </c:pt>
                <c:pt idx="3941">
                  <c:v>22.7</c:v>
                </c:pt>
                <c:pt idx="3942">
                  <c:v>22.4</c:v>
                </c:pt>
                <c:pt idx="3943">
                  <c:v>22.2</c:v>
                </c:pt>
                <c:pt idx="3944">
                  <c:v>22.7</c:v>
                </c:pt>
                <c:pt idx="3945">
                  <c:v>22.7</c:v>
                </c:pt>
                <c:pt idx="3946">
                  <c:v>22.7</c:v>
                </c:pt>
                <c:pt idx="3947">
                  <c:v>23.4</c:v>
                </c:pt>
                <c:pt idx="3948">
                  <c:v>23.3</c:v>
                </c:pt>
                <c:pt idx="3949">
                  <c:v>23.1</c:v>
                </c:pt>
                <c:pt idx="3950">
                  <c:v>22.9</c:v>
                </c:pt>
                <c:pt idx="3951">
                  <c:v>23</c:v>
                </c:pt>
                <c:pt idx="3952">
                  <c:v>22.8</c:v>
                </c:pt>
                <c:pt idx="3953">
                  <c:v>23.1</c:v>
                </c:pt>
                <c:pt idx="3954">
                  <c:v>22.7</c:v>
                </c:pt>
                <c:pt idx="3955">
                  <c:v>23</c:v>
                </c:pt>
                <c:pt idx="3956">
                  <c:v>22.9</c:v>
                </c:pt>
                <c:pt idx="3957">
                  <c:v>22.8</c:v>
                </c:pt>
                <c:pt idx="3958">
                  <c:v>22.7</c:v>
                </c:pt>
                <c:pt idx="3959">
                  <c:v>23</c:v>
                </c:pt>
                <c:pt idx="3960">
                  <c:v>22.7</c:v>
                </c:pt>
                <c:pt idx="3961">
                  <c:v>23</c:v>
                </c:pt>
                <c:pt idx="3962">
                  <c:v>23.3</c:v>
                </c:pt>
                <c:pt idx="3963">
                  <c:v>23.5</c:v>
                </c:pt>
                <c:pt idx="3964">
                  <c:v>23.8</c:v>
                </c:pt>
                <c:pt idx="3965">
                  <c:v>23.9</c:v>
                </c:pt>
                <c:pt idx="3966">
                  <c:v>24.1</c:v>
                </c:pt>
                <c:pt idx="3967">
                  <c:v>25.2</c:v>
                </c:pt>
                <c:pt idx="3968">
                  <c:v>24.7</c:v>
                </c:pt>
                <c:pt idx="3969">
                  <c:v>24.4</c:v>
                </c:pt>
                <c:pt idx="3970">
                  <c:v>24.6</c:v>
                </c:pt>
                <c:pt idx="3971">
                  <c:v>24.7</c:v>
                </c:pt>
                <c:pt idx="3972">
                  <c:v>24.8</c:v>
                </c:pt>
                <c:pt idx="3973">
                  <c:v>24.7</c:v>
                </c:pt>
                <c:pt idx="3974">
                  <c:v>24.5</c:v>
                </c:pt>
                <c:pt idx="3975">
                  <c:v>24.5</c:v>
                </c:pt>
                <c:pt idx="3976">
                  <c:v>24.3</c:v>
                </c:pt>
                <c:pt idx="3977">
                  <c:v>24.1</c:v>
                </c:pt>
                <c:pt idx="3978">
                  <c:v>24.3</c:v>
                </c:pt>
                <c:pt idx="3979">
                  <c:v>24.3</c:v>
                </c:pt>
                <c:pt idx="3980">
                  <c:v>24.8</c:v>
                </c:pt>
                <c:pt idx="3981">
                  <c:v>24.4</c:v>
                </c:pt>
                <c:pt idx="3982">
                  <c:v>24.5</c:v>
                </c:pt>
                <c:pt idx="3983">
                  <c:v>24.2</c:v>
                </c:pt>
                <c:pt idx="3984">
                  <c:v>24.2</c:v>
                </c:pt>
                <c:pt idx="3985">
                  <c:v>23.8</c:v>
                </c:pt>
                <c:pt idx="3986">
                  <c:v>23.9</c:v>
                </c:pt>
                <c:pt idx="3987">
                  <c:v>23.7</c:v>
                </c:pt>
                <c:pt idx="3988">
                  <c:v>23.6</c:v>
                </c:pt>
                <c:pt idx="3989">
                  <c:v>23.6</c:v>
                </c:pt>
                <c:pt idx="3990">
                  <c:v>23.5</c:v>
                </c:pt>
                <c:pt idx="3991">
                  <c:v>23.4</c:v>
                </c:pt>
                <c:pt idx="3992">
                  <c:v>23.3</c:v>
                </c:pt>
                <c:pt idx="3993">
                  <c:v>23.1</c:v>
                </c:pt>
                <c:pt idx="3994">
                  <c:v>23.2</c:v>
                </c:pt>
                <c:pt idx="3995">
                  <c:v>23</c:v>
                </c:pt>
                <c:pt idx="3996">
                  <c:v>22.9</c:v>
                </c:pt>
                <c:pt idx="3997">
                  <c:v>22.9</c:v>
                </c:pt>
                <c:pt idx="3998">
                  <c:v>22.8</c:v>
                </c:pt>
                <c:pt idx="3999">
                  <c:v>22.7</c:v>
                </c:pt>
                <c:pt idx="4000">
                  <c:v>22.8</c:v>
                </c:pt>
                <c:pt idx="4001">
                  <c:v>22.5</c:v>
                </c:pt>
                <c:pt idx="4002">
                  <c:v>22.4</c:v>
                </c:pt>
                <c:pt idx="4003">
                  <c:v>22.2</c:v>
                </c:pt>
                <c:pt idx="4004">
                  <c:v>22.2</c:v>
                </c:pt>
                <c:pt idx="4005">
                  <c:v>22</c:v>
                </c:pt>
                <c:pt idx="4006">
                  <c:v>22</c:v>
                </c:pt>
                <c:pt idx="4007">
                  <c:v>22</c:v>
                </c:pt>
                <c:pt idx="4008">
                  <c:v>21.8</c:v>
                </c:pt>
                <c:pt idx="4009">
                  <c:v>21.8</c:v>
                </c:pt>
                <c:pt idx="4010">
                  <c:v>21.7</c:v>
                </c:pt>
                <c:pt idx="4011">
                  <c:v>21.8</c:v>
                </c:pt>
                <c:pt idx="4012">
                  <c:v>21.5</c:v>
                </c:pt>
                <c:pt idx="4013">
                  <c:v>21.5</c:v>
                </c:pt>
                <c:pt idx="4014">
                  <c:v>21.4</c:v>
                </c:pt>
                <c:pt idx="4015">
                  <c:v>21.2</c:v>
                </c:pt>
                <c:pt idx="4016">
                  <c:v>20.8</c:v>
                </c:pt>
                <c:pt idx="4017">
                  <c:v>20.6</c:v>
                </c:pt>
                <c:pt idx="4018">
                  <c:v>20.5</c:v>
                </c:pt>
                <c:pt idx="4019">
                  <c:v>20.3</c:v>
                </c:pt>
                <c:pt idx="4020">
                  <c:v>20.1</c:v>
                </c:pt>
                <c:pt idx="4021">
                  <c:v>19.8</c:v>
                </c:pt>
                <c:pt idx="4022">
                  <c:v>19.6</c:v>
                </c:pt>
                <c:pt idx="4023">
                  <c:v>19.5</c:v>
                </c:pt>
                <c:pt idx="4024">
                  <c:v>19.3</c:v>
                </c:pt>
                <c:pt idx="4025">
                  <c:v>19.2</c:v>
                </c:pt>
                <c:pt idx="4026">
                  <c:v>19.1</c:v>
                </c:pt>
                <c:pt idx="4027">
                  <c:v>18.9</c:v>
                </c:pt>
                <c:pt idx="4028">
                  <c:v>18.7</c:v>
                </c:pt>
                <c:pt idx="4029">
                  <c:v>18.8</c:v>
                </c:pt>
                <c:pt idx="4030">
                  <c:v>18.8</c:v>
                </c:pt>
                <c:pt idx="4031">
                  <c:v>18.5</c:v>
                </c:pt>
                <c:pt idx="4032">
                  <c:v>18.5</c:v>
                </c:pt>
                <c:pt idx="4033">
                  <c:v>18.5</c:v>
                </c:pt>
                <c:pt idx="4034">
                  <c:v>18.4</c:v>
                </c:pt>
                <c:pt idx="4035">
                  <c:v>18.4</c:v>
                </c:pt>
                <c:pt idx="4036">
                  <c:v>18.2</c:v>
                </c:pt>
                <c:pt idx="4037">
                  <c:v>18</c:v>
                </c:pt>
                <c:pt idx="4038">
                  <c:v>18</c:v>
                </c:pt>
                <c:pt idx="4039">
                  <c:v>18.1</c:v>
                </c:pt>
                <c:pt idx="4040">
                  <c:v>18</c:v>
                </c:pt>
                <c:pt idx="4041">
                  <c:v>17.9</c:v>
                </c:pt>
                <c:pt idx="4042">
                  <c:v>17.9</c:v>
                </c:pt>
                <c:pt idx="4043">
                  <c:v>17.9</c:v>
                </c:pt>
                <c:pt idx="4044">
                  <c:v>17.8</c:v>
                </c:pt>
                <c:pt idx="4045">
                  <c:v>17.7</c:v>
                </c:pt>
                <c:pt idx="4046">
                  <c:v>17.8</c:v>
                </c:pt>
                <c:pt idx="4047">
                  <c:v>17.7</c:v>
                </c:pt>
                <c:pt idx="4048">
                  <c:v>17.6</c:v>
                </c:pt>
                <c:pt idx="4049">
                  <c:v>17.5</c:v>
                </c:pt>
                <c:pt idx="4050">
                  <c:v>17.4</c:v>
                </c:pt>
                <c:pt idx="4051">
                  <c:v>17.4</c:v>
                </c:pt>
                <c:pt idx="4052">
                  <c:v>17.5</c:v>
                </c:pt>
                <c:pt idx="4053">
                  <c:v>17.5</c:v>
                </c:pt>
                <c:pt idx="4054">
                  <c:v>17.2</c:v>
                </c:pt>
                <c:pt idx="4055">
                  <c:v>17.2</c:v>
                </c:pt>
                <c:pt idx="4056">
                  <c:v>17</c:v>
                </c:pt>
                <c:pt idx="4057">
                  <c:v>17.2</c:v>
                </c:pt>
                <c:pt idx="4058">
                  <c:v>17.2</c:v>
                </c:pt>
                <c:pt idx="4059">
                  <c:v>17.3</c:v>
                </c:pt>
                <c:pt idx="4060">
                  <c:v>17.2</c:v>
                </c:pt>
                <c:pt idx="4061">
                  <c:v>17.2</c:v>
                </c:pt>
                <c:pt idx="4062">
                  <c:v>17.2</c:v>
                </c:pt>
                <c:pt idx="4063">
                  <c:v>17.2</c:v>
                </c:pt>
                <c:pt idx="4064">
                  <c:v>17.2</c:v>
                </c:pt>
                <c:pt idx="4065">
                  <c:v>17.1</c:v>
                </c:pt>
                <c:pt idx="4066">
                  <c:v>17.2</c:v>
                </c:pt>
                <c:pt idx="4067">
                  <c:v>17.1</c:v>
                </c:pt>
                <c:pt idx="4068">
                  <c:v>17.3</c:v>
                </c:pt>
                <c:pt idx="4069">
                  <c:v>17.4</c:v>
                </c:pt>
                <c:pt idx="4070">
                  <c:v>17.6</c:v>
                </c:pt>
                <c:pt idx="4071">
                  <c:v>18</c:v>
                </c:pt>
                <c:pt idx="4072">
                  <c:v>18.3</c:v>
                </c:pt>
                <c:pt idx="4073">
                  <c:v>18.7</c:v>
                </c:pt>
                <c:pt idx="4074">
                  <c:v>19.2</c:v>
                </c:pt>
                <c:pt idx="4075">
                  <c:v>19.6</c:v>
                </c:pt>
                <c:pt idx="4076">
                  <c:v>19.8</c:v>
                </c:pt>
                <c:pt idx="4077">
                  <c:v>20.5</c:v>
                </c:pt>
                <c:pt idx="4078">
                  <c:v>20.7</c:v>
                </c:pt>
                <c:pt idx="4079">
                  <c:v>20.9</c:v>
                </c:pt>
                <c:pt idx="4080">
                  <c:v>22.1</c:v>
                </c:pt>
                <c:pt idx="4081">
                  <c:v>22.1</c:v>
                </c:pt>
                <c:pt idx="4082">
                  <c:v>22.5</c:v>
                </c:pt>
                <c:pt idx="4083">
                  <c:v>22.6</c:v>
                </c:pt>
                <c:pt idx="4084">
                  <c:v>22.8</c:v>
                </c:pt>
                <c:pt idx="4085">
                  <c:v>23.2</c:v>
                </c:pt>
                <c:pt idx="4086">
                  <c:v>23.1</c:v>
                </c:pt>
                <c:pt idx="4087">
                  <c:v>22.8</c:v>
                </c:pt>
                <c:pt idx="4088">
                  <c:v>23.1</c:v>
                </c:pt>
                <c:pt idx="4089">
                  <c:v>23</c:v>
                </c:pt>
                <c:pt idx="4090">
                  <c:v>22.9</c:v>
                </c:pt>
                <c:pt idx="4091">
                  <c:v>22.5</c:v>
                </c:pt>
                <c:pt idx="4092">
                  <c:v>22.9</c:v>
                </c:pt>
                <c:pt idx="4093">
                  <c:v>23</c:v>
                </c:pt>
                <c:pt idx="4094">
                  <c:v>23.1</c:v>
                </c:pt>
                <c:pt idx="4095">
                  <c:v>23.1</c:v>
                </c:pt>
                <c:pt idx="4096">
                  <c:v>23</c:v>
                </c:pt>
                <c:pt idx="4097">
                  <c:v>23.1</c:v>
                </c:pt>
                <c:pt idx="4098">
                  <c:v>23.6</c:v>
                </c:pt>
                <c:pt idx="4099">
                  <c:v>23.4</c:v>
                </c:pt>
                <c:pt idx="4100">
                  <c:v>23.9</c:v>
                </c:pt>
                <c:pt idx="4101">
                  <c:v>23.6</c:v>
                </c:pt>
                <c:pt idx="4102">
                  <c:v>23.3</c:v>
                </c:pt>
                <c:pt idx="4103">
                  <c:v>23.5</c:v>
                </c:pt>
                <c:pt idx="4104">
                  <c:v>23.8</c:v>
                </c:pt>
                <c:pt idx="4105">
                  <c:v>23.5</c:v>
                </c:pt>
                <c:pt idx="4106">
                  <c:v>24</c:v>
                </c:pt>
                <c:pt idx="4107">
                  <c:v>23.6</c:v>
                </c:pt>
                <c:pt idx="4108">
                  <c:v>23.5</c:v>
                </c:pt>
                <c:pt idx="4109">
                  <c:v>23.6</c:v>
                </c:pt>
                <c:pt idx="4110">
                  <c:v>23.7</c:v>
                </c:pt>
                <c:pt idx="4111">
                  <c:v>24.5</c:v>
                </c:pt>
                <c:pt idx="4112">
                  <c:v>24.1</c:v>
                </c:pt>
                <c:pt idx="4113">
                  <c:v>23.7</c:v>
                </c:pt>
                <c:pt idx="4114">
                  <c:v>24.1</c:v>
                </c:pt>
                <c:pt idx="4115">
                  <c:v>24.1</c:v>
                </c:pt>
                <c:pt idx="4116">
                  <c:v>24.2</c:v>
                </c:pt>
                <c:pt idx="4117">
                  <c:v>24</c:v>
                </c:pt>
                <c:pt idx="4118">
                  <c:v>23.9</c:v>
                </c:pt>
                <c:pt idx="4119">
                  <c:v>24.4</c:v>
                </c:pt>
                <c:pt idx="4120">
                  <c:v>24.2</c:v>
                </c:pt>
                <c:pt idx="4121">
                  <c:v>24.4</c:v>
                </c:pt>
                <c:pt idx="4122">
                  <c:v>23.9</c:v>
                </c:pt>
                <c:pt idx="4123">
                  <c:v>24.4</c:v>
                </c:pt>
                <c:pt idx="4124">
                  <c:v>23.9</c:v>
                </c:pt>
                <c:pt idx="4125">
                  <c:v>24.3</c:v>
                </c:pt>
                <c:pt idx="4126">
                  <c:v>24.1</c:v>
                </c:pt>
                <c:pt idx="4127">
                  <c:v>23.6</c:v>
                </c:pt>
                <c:pt idx="4128">
                  <c:v>23.7</c:v>
                </c:pt>
                <c:pt idx="4129">
                  <c:v>23.6</c:v>
                </c:pt>
                <c:pt idx="4130">
                  <c:v>23.7</c:v>
                </c:pt>
                <c:pt idx="4131">
                  <c:v>24</c:v>
                </c:pt>
                <c:pt idx="4132">
                  <c:v>23.3</c:v>
                </c:pt>
                <c:pt idx="4133">
                  <c:v>23.4</c:v>
                </c:pt>
                <c:pt idx="4134">
                  <c:v>23.2</c:v>
                </c:pt>
                <c:pt idx="4135">
                  <c:v>23</c:v>
                </c:pt>
                <c:pt idx="4136">
                  <c:v>22.9</c:v>
                </c:pt>
                <c:pt idx="4137">
                  <c:v>22.8</c:v>
                </c:pt>
                <c:pt idx="4138">
                  <c:v>22.5</c:v>
                </c:pt>
                <c:pt idx="4139">
                  <c:v>22.5</c:v>
                </c:pt>
                <c:pt idx="4140">
                  <c:v>22.4</c:v>
                </c:pt>
                <c:pt idx="4141">
                  <c:v>21.7</c:v>
                </c:pt>
                <c:pt idx="4142">
                  <c:v>21.1</c:v>
                </c:pt>
                <c:pt idx="4143">
                  <c:v>21.2</c:v>
                </c:pt>
                <c:pt idx="4144">
                  <c:v>20.9</c:v>
                </c:pt>
                <c:pt idx="4145">
                  <c:v>20.4</c:v>
                </c:pt>
                <c:pt idx="4146">
                  <c:v>20.4</c:v>
                </c:pt>
                <c:pt idx="4147">
                  <c:v>20.3</c:v>
                </c:pt>
                <c:pt idx="4148">
                  <c:v>20.1</c:v>
                </c:pt>
                <c:pt idx="4149">
                  <c:v>20.2</c:v>
                </c:pt>
                <c:pt idx="4150">
                  <c:v>20.1</c:v>
                </c:pt>
                <c:pt idx="4151">
                  <c:v>19.9</c:v>
                </c:pt>
                <c:pt idx="4152">
                  <c:v>19.8</c:v>
                </c:pt>
                <c:pt idx="4153">
                  <c:v>19.8</c:v>
                </c:pt>
                <c:pt idx="4154">
                  <c:v>19.8</c:v>
                </c:pt>
                <c:pt idx="4155">
                  <c:v>19.8</c:v>
                </c:pt>
                <c:pt idx="4156">
                  <c:v>19.7</c:v>
                </c:pt>
                <c:pt idx="4157">
                  <c:v>19.7</c:v>
                </c:pt>
                <c:pt idx="4158">
                  <c:v>19.9</c:v>
                </c:pt>
                <c:pt idx="4159">
                  <c:v>19.9</c:v>
                </c:pt>
                <c:pt idx="4160">
                  <c:v>19.9</c:v>
                </c:pt>
                <c:pt idx="4161">
                  <c:v>19.8</c:v>
                </c:pt>
                <c:pt idx="4162">
                  <c:v>19.7</c:v>
                </c:pt>
                <c:pt idx="4163">
                  <c:v>19.7</c:v>
                </c:pt>
                <c:pt idx="4164">
                  <c:v>19.7</c:v>
                </c:pt>
                <c:pt idx="4165">
                  <c:v>19.4</c:v>
                </c:pt>
                <c:pt idx="4166">
                  <c:v>19.4</c:v>
                </c:pt>
                <c:pt idx="4167">
                  <c:v>19.2</c:v>
                </c:pt>
                <c:pt idx="4168">
                  <c:v>19</c:v>
                </c:pt>
                <c:pt idx="4169">
                  <c:v>18.9</c:v>
                </c:pt>
                <c:pt idx="4170">
                  <c:v>19</c:v>
                </c:pt>
                <c:pt idx="4171">
                  <c:v>18.9</c:v>
                </c:pt>
                <c:pt idx="4172">
                  <c:v>18.8</c:v>
                </c:pt>
                <c:pt idx="4173">
                  <c:v>18.8</c:v>
                </c:pt>
                <c:pt idx="4174">
                  <c:v>18.8</c:v>
                </c:pt>
                <c:pt idx="4175">
                  <c:v>18.8</c:v>
                </c:pt>
                <c:pt idx="4176">
                  <c:v>18.7</c:v>
                </c:pt>
                <c:pt idx="4177">
                  <c:v>18.5</c:v>
                </c:pt>
                <c:pt idx="4178">
                  <c:v>18.6</c:v>
                </c:pt>
                <c:pt idx="4179">
                  <c:v>18.6</c:v>
                </c:pt>
                <c:pt idx="4180">
                  <c:v>18.6</c:v>
                </c:pt>
                <c:pt idx="4181">
                  <c:v>18.4</c:v>
                </c:pt>
                <c:pt idx="4182">
                  <c:v>18.5</c:v>
                </c:pt>
                <c:pt idx="4183">
                  <c:v>18.2</c:v>
                </c:pt>
                <c:pt idx="4184">
                  <c:v>18.1</c:v>
                </c:pt>
                <c:pt idx="4185">
                  <c:v>18.1</c:v>
                </c:pt>
                <c:pt idx="4186">
                  <c:v>18</c:v>
                </c:pt>
                <c:pt idx="4187">
                  <c:v>18.1</c:v>
                </c:pt>
                <c:pt idx="4188">
                  <c:v>18.1</c:v>
                </c:pt>
                <c:pt idx="4189">
                  <c:v>18.1</c:v>
                </c:pt>
                <c:pt idx="4190">
                  <c:v>18.1</c:v>
                </c:pt>
                <c:pt idx="4191">
                  <c:v>17.9</c:v>
                </c:pt>
                <c:pt idx="4192">
                  <c:v>17.7</c:v>
                </c:pt>
                <c:pt idx="4193">
                  <c:v>17.6</c:v>
                </c:pt>
                <c:pt idx="4194">
                  <c:v>17.6</c:v>
                </c:pt>
                <c:pt idx="4195">
                  <c:v>17.5</c:v>
                </c:pt>
                <c:pt idx="4196">
                  <c:v>17.4</c:v>
                </c:pt>
                <c:pt idx="4197">
                  <c:v>17.3</c:v>
                </c:pt>
                <c:pt idx="4198">
                  <c:v>17.2</c:v>
                </c:pt>
                <c:pt idx="4199">
                  <c:v>17.2</c:v>
                </c:pt>
                <c:pt idx="4200">
                  <c:v>17.3</c:v>
                </c:pt>
                <c:pt idx="4201">
                  <c:v>17.2</c:v>
                </c:pt>
                <c:pt idx="4202">
                  <c:v>17.3</c:v>
                </c:pt>
                <c:pt idx="4203">
                  <c:v>17.4</c:v>
                </c:pt>
                <c:pt idx="4204">
                  <c:v>17.2</c:v>
                </c:pt>
                <c:pt idx="4205">
                  <c:v>17.2</c:v>
                </c:pt>
                <c:pt idx="4206">
                  <c:v>17.4</c:v>
                </c:pt>
                <c:pt idx="4207">
                  <c:v>17.3</c:v>
                </c:pt>
                <c:pt idx="4208">
                  <c:v>17.1</c:v>
                </c:pt>
                <c:pt idx="4209">
                  <c:v>17.1</c:v>
                </c:pt>
                <c:pt idx="4210">
                  <c:v>16.9</c:v>
                </c:pt>
                <c:pt idx="4211">
                  <c:v>17.1</c:v>
                </c:pt>
                <c:pt idx="4212">
                  <c:v>17.5</c:v>
                </c:pt>
                <c:pt idx="4213">
                  <c:v>17.7</c:v>
                </c:pt>
                <c:pt idx="4214">
                  <c:v>17.8</c:v>
                </c:pt>
                <c:pt idx="4215">
                  <c:v>18.2</c:v>
                </c:pt>
                <c:pt idx="4216">
                  <c:v>18.7</c:v>
                </c:pt>
                <c:pt idx="4217">
                  <c:v>19.5</c:v>
                </c:pt>
                <c:pt idx="4218">
                  <c:v>20.1</c:v>
                </c:pt>
                <c:pt idx="4219">
                  <c:v>21.3</c:v>
                </c:pt>
                <c:pt idx="4220">
                  <c:v>21.6</c:v>
                </c:pt>
                <c:pt idx="4221">
                  <c:v>22.2</c:v>
                </c:pt>
                <c:pt idx="4222">
                  <c:v>23.4</c:v>
                </c:pt>
                <c:pt idx="4223">
                  <c:v>22.9</c:v>
                </c:pt>
                <c:pt idx="4224">
                  <c:v>23.2</c:v>
                </c:pt>
                <c:pt idx="4225">
                  <c:v>23</c:v>
                </c:pt>
                <c:pt idx="4226">
                  <c:v>23</c:v>
                </c:pt>
                <c:pt idx="4227">
                  <c:v>23.2</c:v>
                </c:pt>
                <c:pt idx="4228">
                  <c:v>23</c:v>
                </c:pt>
                <c:pt idx="4229">
                  <c:v>23.1</c:v>
                </c:pt>
                <c:pt idx="4230">
                  <c:v>23.3</c:v>
                </c:pt>
                <c:pt idx="4231">
                  <c:v>23.6</c:v>
                </c:pt>
                <c:pt idx="4232">
                  <c:v>23.4</c:v>
                </c:pt>
                <c:pt idx="4233">
                  <c:v>23.4</c:v>
                </c:pt>
                <c:pt idx="4234">
                  <c:v>23.9</c:v>
                </c:pt>
                <c:pt idx="4235">
                  <c:v>23.6</c:v>
                </c:pt>
                <c:pt idx="4236">
                  <c:v>23.8</c:v>
                </c:pt>
                <c:pt idx="4237">
                  <c:v>24.2</c:v>
                </c:pt>
                <c:pt idx="4238">
                  <c:v>24</c:v>
                </c:pt>
                <c:pt idx="4239">
                  <c:v>24</c:v>
                </c:pt>
                <c:pt idx="4240">
                  <c:v>24.4</c:v>
                </c:pt>
                <c:pt idx="4241">
                  <c:v>24.5</c:v>
                </c:pt>
                <c:pt idx="4242">
                  <c:v>24.5</c:v>
                </c:pt>
                <c:pt idx="4243">
                  <c:v>24.7</c:v>
                </c:pt>
                <c:pt idx="4244">
                  <c:v>24.4</c:v>
                </c:pt>
                <c:pt idx="4245">
                  <c:v>24.8</c:v>
                </c:pt>
                <c:pt idx="4246">
                  <c:v>24.6</c:v>
                </c:pt>
                <c:pt idx="4247">
                  <c:v>24.5</c:v>
                </c:pt>
                <c:pt idx="4248">
                  <c:v>24.9</c:v>
                </c:pt>
                <c:pt idx="4249">
                  <c:v>24.4</c:v>
                </c:pt>
                <c:pt idx="4250">
                  <c:v>24.6</c:v>
                </c:pt>
                <c:pt idx="4251">
                  <c:v>24.6</c:v>
                </c:pt>
                <c:pt idx="4252">
                  <c:v>24.5</c:v>
                </c:pt>
                <c:pt idx="4253">
                  <c:v>24.5</c:v>
                </c:pt>
                <c:pt idx="4254">
                  <c:v>24.2</c:v>
                </c:pt>
                <c:pt idx="4255">
                  <c:v>24.7</c:v>
                </c:pt>
                <c:pt idx="4256">
                  <c:v>24.6</c:v>
                </c:pt>
                <c:pt idx="4257">
                  <c:v>24.4</c:v>
                </c:pt>
                <c:pt idx="4258">
                  <c:v>24.9</c:v>
                </c:pt>
                <c:pt idx="4259">
                  <c:v>24.5</c:v>
                </c:pt>
                <c:pt idx="4260">
                  <c:v>24.8</c:v>
                </c:pt>
                <c:pt idx="4261">
                  <c:v>25.2</c:v>
                </c:pt>
                <c:pt idx="4262">
                  <c:v>24.7</c:v>
                </c:pt>
                <c:pt idx="4263">
                  <c:v>24.6</c:v>
                </c:pt>
                <c:pt idx="4264">
                  <c:v>24.8</c:v>
                </c:pt>
                <c:pt idx="4265">
                  <c:v>24.7</c:v>
                </c:pt>
                <c:pt idx="4266">
                  <c:v>25.1</c:v>
                </c:pt>
                <c:pt idx="4267">
                  <c:v>24.8</c:v>
                </c:pt>
                <c:pt idx="4268">
                  <c:v>24.7</c:v>
                </c:pt>
                <c:pt idx="4269">
                  <c:v>24.7</c:v>
                </c:pt>
                <c:pt idx="4270">
                  <c:v>24.7</c:v>
                </c:pt>
                <c:pt idx="4271">
                  <c:v>24.6</c:v>
                </c:pt>
                <c:pt idx="4272">
                  <c:v>24.6</c:v>
                </c:pt>
                <c:pt idx="4273">
                  <c:v>24.6</c:v>
                </c:pt>
                <c:pt idx="4274">
                  <c:v>24.5</c:v>
                </c:pt>
                <c:pt idx="4275">
                  <c:v>24.4</c:v>
                </c:pt>
                <c:pt idx="4276">
                  <c:v>24.4</c:v>
                </c:pt>
                <c:pt idx="4277">
                  <c:v>24.4</c:v>
                </c:pt>
                <c:pt idx="4278">
                  <c:v>24.2</c:v>
                </c:pt>
                <c:pt idx="4279">
                  <c:v>24.1</c:v>
                </c:pt>
                <c:pt idx="4280">
                  <c:v>24</c:v>
                </c:pt>
                <c:pt idx="4281">
                  <c:v>23.9</c:v>
                </c:pt>
                <c:pt idx="4282">
                  <c:v>23.6</c:v>
                </c:pt>
                <c:pt idx="4283">
                  <c:v>23</c:v>
                </c:pt>
                <c:pt idx="4284">
                  <c:v>22.7</c:v>
                </c:pt>
                <c:pt idx="4285">
                  <c:v>22.4</c:v>
                </c:pt>
                <c:pt idx="4286">
                  <c:v>22.1</c:v>
                </c:pt>
                <c:pt idx="4287">
                  <c:v>21.8</c:v>
                </c:pt>
                <c:pt idx="4288">
                  <c:v>21.5</c:v>
                </c:pt>
                <c:pt idx="4289">
                  <c:v>21.3</c:v>
                </c:pt>
                <c:pt idx="4290">
                  <c:v>20.9</c:v>
                </c:pt>
                <c:pt idx="4291">
                  <c:v>20.8</c:v>
                </c:pt>
                <c:pt idx="4292">
                  <c:v>20.7</c:v>
                </c:pt>
                <c:pt idx="4293">
                  <c:v>20.7</c:v>
                </c:pt>
                <c:pt idx="4294">
                  <c:v>20.7</c:v>
                </c:pt>
                <c:pt idx="4295">
                  <c:v>20.8</c:v>
                </c:pt>
                <c:pt idx="4296">
                  <c:v>20.8</c:v>
                </c:pt>
                <c:pt idx="4297">
                  <c:v>20.8</c:v>
                </c:pt>
                <c:pt idx="4298">
                  <c:v>20.6</c:v>
                </c:pt>
                <c:pt idx="4299">
                  <c:v>20.6</c:v>
                </c:pt>
                <c:pt idx="4300">
                  <c:v>20.8</c:v>
                </c:pt>
                <c:pt idx="4301">
                  <c:v>20.8</c:v>
                </c:pt>
                <c:pt idx="4302">
                  <c:v>20.7</c:v>
                </c:pt>
                <c:pt idx="4303">
                  <c:v>20.7</c:v>
                </c:pt>
                <c:pt idx="4304">
                  <c:v>20.7</c:v>
                </c:pt>
                <c:pt idx="4305">
                  <c:v>20.4</c:v>
                </c:pt>
                <c:pt idx="4306">
                  <c:v>20.3</c:v>
                </c:pt>
                <c:pt idx="4307">
                  <c:v>20.2</c:v>
                </c:pt>
                <c:pt idx="4308">
                  <c:v>20.1</c:v>
                </c:pt>
                <c:pt idx="4309">
                  <c:v>19.9</c:v>
                </c:pt>
                <c:pt idx="4310">
                  <c:v>19.8</c:v>
                </c:pt>
                <c:pt idx="4311">
                  <c:v>19.7</c:v>
                </c:pt>
                <c:pt idx="4312">
                  <c:v>19.5</c:v>
                </c:pt>
                <c:pt idx="4313">
                  <c:v>19.3</c:v>
                </c:pt>
                <c:pt idx="4314">
                  <c:v>19.3</c:v>
                </c:pt>
                <c:pt idx="4315">
                  <c:v>19.4</c:v>
                </c:pt>
                <c:pt idx="4316">
                  <c:v>19.5</c:v>
                </c:pt>
                <c:pt idx="4317">
                  <c:v>19.6</c:v>
                </c:pt>
                <c:pt idx="4318">
                  <c:v>19.6</c:v>
                </c:pt>
                <c:pt idx="4319">
                  <c:v>19.7</c:v>
                </c:pt>
                <c:pt idx="4320">
                  <c:v>19.6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86531440"/>
        <c:axId val="73769409"/>
      </c:lineChart>
      <c:catAx>
        <c:axId val="8653144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73769409"/>
        <c:crosses val="autoZero"/>
        <c:auto val="1"/>
        <c:lblAlgn val="ctr"/>
        <c:lblOffset val="100"/>
        <c:noMultiLvlLbl val="0"/>
      </c:catAx>
      <c:valAx>
        <c:axId val="73769409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86531440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27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10月気温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845669559298962"/>
          <c:y val="0.233088704530951"/>
          <c:w val="0.879360217798196"/>
          <c:h val="0.693522654754308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10月1日0:10:00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19.5</c:v>
                </c:pt>
                <c:pt idx="2">
                  <c:v>19.4</c:v>
                </c:pt>
                <c:pt idx="3">
                  <c:v>19.2</c:v>
                </c:pt>
                <c:pt idx="4">
                  <c:v>19</c:v>
                </c:pt>
                <c:pt idx="5">
                  <c:v>19</c:v>
                </c:pt>
                <c:pt idx="6">
                  <c:v>18.8</c:v>
                </c:pt>
                <c:pt idx="7">
                  <c:v>18.7</c:v>
                </c:pt>
                <c:pt idx="8">
                  <c:v>18.7</c:v>
                </c:pt>
                <c:pt idx="9">
                  <c:v>18.7</c:v>
                </c:pt>
                <c:pt idx="10">
                  <c:v>18.7</c:v>
                </c:pt>
                <c:pt idx="11">
                  <c:v>18.6</c:v>
                </c:pt>
                <c:pt idx="12">
                  <c:v>18.5</c:v>
                </c:pt>
                <c:pt idx="13">
                  <c:v>18.5</c:v>
                </c:pt>
                <c:pt idx="14">
                  <c:v>18.3</c:v>
                </c:pt>
                <c:pt idx="15">
                  <c:v>18.3</c:v>
                </c:pt>
                <c:pt idx="16">
                  <c:v>18.3</c:v>
                </c:pt>
                <c:pt idx="17">
                  <c:v>18.3</c:v>
                </c:pt>
                <c:pt idx="18">
                  <c:v>18.3</c:v>
                </c:pt>
                <c:pt idx="19">
                  <c:v>18.2</c:v>
                </c:pt>
                <c:pt idx="20">
                  <c:v>18.3</c:v>
                </c:pt>
                <c:pt idx="21">
                  <c:v>18.3</c:v>
                </c:pt>
                <c:pt idx="22">
                  <c:v>18.2</c:v>
                </c:pt>
                <c:pt idx="23">
                  <c:v>18.3</c:v>
                </c:pt>
                <c:pt idx="24">
                  <c:v>18.3</c:v>
                </c:pt>
                <c:pt idx="25">
                  <c:v>18.3</c:v>
                </c:pt>
                <c:pt idx="26">
                  <c:v>18.2</c:v>
                </c:pt>
                <c:pt idx="27">
                  <c:v>18.1</c:v>
                </c:pt>
                <c:pt idx="28">
                  <c:v>18.1</c:v>
                </c:pt>
                <c:pt idx="29">
                  <c:v>18.2</c:v>
                </c:pt>
                <c:pt idx="30">
                  <c:v>17.9</c:v>
                </c:pt>
                <c:pt idx="31">
                  <c:v>18</c:v>
                </c:pt>
                <c:pt idx="32">
                  <c:v>17.9</c:v>
                </c:pt>
                <c:pt idx="33">
                  <c:v>17.9</c:v>
                </c:pt>
                <c:pt idx="34">
                  <c:v>18</c:v>
                </c:pt>
                <c:pt idx="35">
                  <c:v>18</c:v>
                </c:pt>
                <c:pt idx="36">
                  <c:v>18.2</c:v>
                </c:pt>
                <c:pt idx="37">
                  <c:v>18.4</c:v>
                </c:pt>
                <c:pt idx="38">
                  <c:v>18.5</c:v>
                </c:pt>
                <c:pt idx="39">
                  <c:v>18.9</c:v>
                </c:pt>
                <c:pt idx="40">
                  <c:v>19.1</c:v>
                </c:pt>
                <c:pt idx="41">
                  <c:v>19.6</c:v>
                </c:pt>
                <c:pt idx="42">
                  <c:v>20.3</c:v>
                </c:pt>
                <c:pt idx="43">
                  <c:v>20.6</c:v>
                </c:pt>
                <c:pt idx="44">
                  <c:v>21.1</c:v>
                </c:pt>
                <c:pt idx="45">
                  <c:v>21.6</c:v>
                </c:pt>
                <c:pt idx="46">
                  <c:v>22.6</c:v>
                </c:pt>
                <c:pt idx="47">
                  <c:v>22.6</c:v>
                </c:pt>
                <c:pt idx="48">
                  <c:v>23.6</c:v>
                </c:pt>
                <c:pt idx="49">
                  <c:v>23.5</c:v>
                </c:pt>
                <c:pt idx="50">
                  <c:v>23.5</c:v>
                </c:pt>
                <c:pt idx="51">
                  <c:v>23.9</c:v>
                </c:pt>
                <c:pt idx="52">
                  <c:v>24</c:v>
                </c:pt>
                <c:pt idx="53">
                  <c:v>24.4</c:v>
                </c:pt>
                <c:pt idx="54">
                  <c:v>24.1</c:v>
                </c:pt>
                <c:pt idx="55">
                  <c:v>23.8</c:v>
                </c:pt>
                <c:pt idx="56">
                  <c:v>24.2</c:v>
                </c:pt>
                <c:pt idx="57">
                  <c:v>24.4</c:v>
                </c:pt>
                <c:pt idx="58">
                  <c:v>24.4</c:v>
                </c:pt>
                <c:pt idx="59">
                  <c:v>24.6</c:v>
                </c:pt>
                <c:pt idx="60">
                  <c:v>24.3</c:v>
                </c:pt>
                <c:pt idx="61">
                  <c:v>24.7</c:v>
                </c:pt>
                <c:pt idx="62">
                  <c:v>24.9</c:v>
                </c:pt>
                <c:pt idx="63">
                  <c:v>24.6</c:v>
                </c:pt>
                <c:pt idx="64">
                  <c:v>25.4</c:v>
                </c:pt>
                <c:pt idx="65">
                  <c:v>25</c:v>
                </c:pt>
                <c:pt idx="66">
                  <c:v>25.4</c:v>
                </c:pt>
                <c:pt idx="67">
                  <c:v>25.2</c:v>
                </c:pt>
                <c:pt idx="68">
                  <c:v>25.6</c:v>
                </c:pt>
                <c:pt idx="69">
                  <c:v>25.6</c:v>
                </c:pt>
                <c:pt idx="70">
                  <c:v>25.4</c:v>
                </c:pt>
                <c:pt idx="71">
                  <c:v>25.1</c:v>
                </c:pt>
                <c:pt idx="72">
                  <c:v>25.1</c:v>
                </c:pt>
                <c:pt idx="73">
                  <c:v>25.1</c:v>
                </c:pt>
                <c:pt idx="74">
                  <c:v>25.4</c:v>
                </c:pt>
                <c:pt idx="75">
                  <c:v>25.7</c:v>
                </c:pt>
                <c:pt idx="76">
                  <c:v>25.2</c:v>
                </c:pt>
                <c:pt idx="77">
                  <c:v>25.5</c:v>
                </c:pt>
                <c:pt idx="78">
                  <c:v>26.6</c:v>
                </c:pt>
                <c:pt idx="79">
                  <c:v>26.5</c:v>
                </c:pt>
                <c:pt idx="80">
                  <c:v>25.6</c:v>
                </c:pt>
                <c:pt idx="81">
                  <c:v>25.6</c:v>
                </c:pt>
                <c:pt idx="82">
                  <c:v>25.7</c:v>
                </c:pt>
                <c:pt idx="83">
                  <c:v>25.6</c:v>
                </c:pt>
                <c:pt idx="84">
                  <c:v>25.9</c:v>
                </c:pt>
                <c:pt idx="85">
                  <c:v>25.4</c:v>
                </c:pt>
                <c:pt idx="86">
                  <c:v>25.9</c:v>
                </c:pt>
                <c:pt idx="87">
                  <c:v>25.2</c:v>
                </c:pt>
                <c:pt idx="88">
                  <c:v>25.6</c:v>
                </c:pt>
                <c:pt idx="89">
                  <c:v>25.4</c:v>
                </c:pt>
                <c:pt idx="90">
                  <c:v>25.4</c:v>
                </c:pt>
                <c:pt idx="91">
                  <c:v>25.5</c:v>
                </c:pt>
                <c:pt idx="92">
                  <c:v>25.1</c:v>
                </c:pt>
                <c:pt idx="93">
                  <c:v>25.1</c:v>
                </c:pt>
                <c:pt idx="94">
                  <c:v>24.8</c:v>
                </c:pt>
                <c:pt idx="95">
                  <c:v>25.3</c:v>
                </c:pt>
                <c:pt idx="96">
                  <c:v>25.4</c:v>
                </c:pt>
                <c:pt idx="97">
                  <c:v>24.8</c:v>
                </c:pt>
                <c:pt idx="98">
                  <c:v>24.7</c:v>
                </c:pt>
                <c:pt idx="99">
                  <c:v>24.7</c:v>
                </c:pt>
                <c:pt idx="100">
                  <c:v>24.7</c:v>
                </c:pt>
                <c:pt idx="101">
                  <c:v>24.4</c:v>
                </c:pt>
                <c:pt idx="102">
                  <c:v>24.4</c:v>
                </c:pt>
                <c:pt idx="103">
                  <c:v>24.2</c:v>
                </c:pt>
                <c:pt idx="104">
                  <c:v>24</c:v>
                </c:pt>
                <c:pt idx="105">
                  <c:v>23.8</c:v>
                </c:pt>
                <c:pt idx="106">
                  <c:v>23.3</c:v>
                </c:pt>
                <c:pt idx="107">
                  <c:v>23</c:v>
                </c:pt>
                <c:pt idx="108">
                  <c:v>22.8</c:v>
                </c:pt>
                <c:pt idx="109">
                  <c:v>22.7</c:v>
                </c:pt>
                <c:pt idx="110">
                  <c:v>22.3</c:v>
                </c:pt>
                <c:pt idx="111">
                  <c:v>22</c:v>
                </c:pt>
                <c:pt idx="112">
                  <c:v>21.8</c:v>
                </c:pt>
                <c:pt idx="113">
                  <c:v>21.7</c:v>
                </c:pt>
                <c:pt idx="114">
                  <c:v>21.4</c:v>
                </c:pt>
                <c:pt idx="115">
                  <c:v>21</c:v>
                </c:pt>
                <c:pt idx="116">
                  <c:v>20.7</c:v>
                </c:pt>
                <c:pt idx="117">
                  <c:v>20.7</c:v>
                </c:pt>
                <c:pt idx="118">
                  <c:v>20.7</c:v>
                </c:pt>
                <c:pt idx="119">
                  <c:v>20.6</c:v>
                </c:pt>
                <c:pt idx="120">
                  <c:v>20.3</c:v>
                </c:pt>
                <c:pt idx="121">
                  <c:v>20.1</c:v>
                </c:pt>
                <c:pt idx="122">
                  <c:v>19.9</c:v>
                </c:pt>
                <c:pt idx="123">
                  <c:v>19.8</c:v>
                </c:pt>
                <c:pt idx="124">
                  <c:v>19.9</c:v>
                </c:pt>
                <c:pt idx="125">
                  <c:v>19.8</c:v>
                </c:pt>
                <c:pt idx="126">
                  <c:v>19.9</c:v>
                </c:pt>
                <c:pt idx="127">
                  <c:v>19.8</c:v>
                </c:pt>
                <c:pt idx="128">
                  <c:v>19.9</c:v>
                </c:pt>
                <c:pt idx="129">
                  <c:v>19.8</c:v>
                </c:pt>
                <c:pt idx="130">
                  <c:v>19.9</c:v>
                </c:pt>
                <c:pt idx="131">
                  <c:v>19.6</c:v>
                </c:pt>
                <c:pt idx="132">
                  <c:v>19.3</c:v>
                </c:pt>
                <c:pt idx="133">
                  <c:v>19.3</c:v>
                </c:pt>
                <c:pt idx="134">
                  <c:v>19.1</c:v>
                </c:pt>
                <c:pt idx="135">
                  <c:v>19.1</c:v>
                </c:pt>
                <c:pt idx="136">
                  <c:v>19</c:v>
                </c:pt>
                <c:pt idx="137">
                  <c:v>18.8</c:v>
                </c:pt>
                <c:pt idx="138">
                  <c:v>18.7</c:v>
                </c:pt>
                <c:pt idx="139">
                  <c:v>18.6</c:v>
                </c:pt>
                <c:pt idx="140">
                  <c:v>18.5</c:v>
                </c:pt>
                <c:pt idx="141">
                  <c:v>18.5</c:v>
                </c:pt>
                <c:pt idx="142">
                  <c:v>18.5</c:v>
                </c:pt>
                <c:pt idx="143">
                  <c:v>18.5</c:v>
                </c:pt>
                <c:pt idx="144">
                  <c:v>18.6</c:v>
                </c:pt>
                <c:pt idx="145">
                  <c:v>18.7</c:v>
                </c:pt>
                <c:pt idx="146">
                  <c:v>19</c:v>
                </c:pt>
                <c:pt idx="147">
                  <c:v>19.1</c:v>
                </c:pt>
                <c:pt idx="148">
                  <c:v>19.1</c:v>
                </c:pt>
                <c:pt idx="149">
                  <c:v>19.3</c:v>
                </c:pt>
                <c:pt idx="150">
                  <c:v>19.4</c:v>
                </c:pt>
                <c:pt idx="151">
                  <c:v>19.9</c:v>
                </c:pt>
                <c:pt idx="152">
                  <c:v>19.8</c:v>
                </c:pt>
                <c:pt idx="153">
                  <c:v>19.9</c:v>
                </c:pt>
                <c:pt idx="154">
                  <c:v>20.2</c:v>
                </c:pt>
                <c:pt idx="155">
                  <c:v>20.5</c:v>
                </c:pt>
                <c:pt idx="156">
                  <c:v>20.9</c:v>
                </c:pt>
                <c:pt idx="157">
                  <c:v>21.4</c:v>
                </c:pt>
                <c:pt idx="158">
                  <c:v>21.9</c:v>
                </c:pt>
                <c:pt idx="159">
                  <c:v>21.9</c:v>
                </c:pt>
                <c:pt idx="160">
                  <c:v>22.1</c:v>
                </c:pt>
                <c:pt idx="161">
                  <c:v>22.5</c:v>
                </c:pt>
                <c:pt idx="162">
                  <c:v>22.4</c:v>
                </c:pt>
                <c:pt idx="163">
                  <c:v>22.3</c:v>
                </c:pt>
                <c:pt idx="164">
                  <c:v>22.3</c:v>
                </c:pt>
                <c:pt idx="165">
                  <c:v>22.3</c:v>
                </c:pt>
                <c:pt idx="166">
                  <c:v>22.8</c:v>
                </c:pt>
                <c:pt idx="167">
                  <c:v>23.5</c:v>
                </c:pt>
                <c:pt idx="168">
                  <c:v>22.7</c:v>
                </c:pt>
                <c:pt idx="169">
                  <c:v>22.9</c:v>
                </c:pt>
                <c:pt idx="170">
                  <c:v>22.8</c:v>
                </c:pt>
                <c:pt idx="171">
                  <c:v>22.9</c:v>
                </c:pt>
                <c:pt idx="172">
                  <c:v>22.9</c:v>
                </c:pt>
                <c:pt idx="173">
                  <c:v>23</c:v>
                </c:pt>
                <c:pt idx="174">
                  <c:v>23.2</c:v>
                </c:pt>
                <c:pt idx="175">
                  <c:v>23.4</c:v>
                </c:pt>
                <c:pt idx="176">
                  <c:v>23.5</c:v>
                </c:pt>
                <c:pt idx="177">
                  <c:v>23.4</c:v>
                </c:pt>
                <c:pt idx="178">
                  <c:v>23.4</c:v>
                </c:pt>
                <c:pt idx="179">
                  <c:v>23.5</c:v>
                </c:pt>
                <c:pt idx="180">
                  <c:v>23</c:v>
                </c:pt>
                <c:pt idx="181">
                  <c:v>23</c:v>
                </c:pt>
                <c:pt idx="182">
                  <c:v>23.2</c:v>
                </c:pt>
                <c:pt idx="183">
                  <c:v>23.3</c:v>
                </c:pt>
                <c:pt idx="184">
                  <c:v>23.3</c:v>
                </c:pt>
                <c:pt idx="185">
                  <c:v>23.4</c:v>
                </c:pt>
                <c:pt idx="186">
                  <c:v>23.3</c:v>
                </c:pt>
                <c:pt idx="187">
                  <c:v>22.7</c:v>
                </c:pt>
                <c:pt idx="188">
                  <c:v>22</c:v>
                </c:pt>
                <c:pt idx="189">
                  <c:v>22.4</c:v>
                </c:pt>
                <c:pt idx="190">
                  <c:v>23.1</c:v>
                </c:pt>
                <c:pt idx="191">
                  <c:v>23.3</c:v>
                </c:pt>
                <c:pt idx="192">
                  <c:v>22.2</c:v>
                </c:pt>
                <c:pt idx="193">
                  <c:v>22.1</c:v>
                </c:pt>
                <c:pt idx="194">
                  <c:v>22.4</c:v>
                </c:pt>
                <c:pt idx="195">
                  <c:v>22.5</c:v>
                </c:pt>
                <c:pt idx="196">
                  <c:v>21.8</c:v>
                </c:pt>
                <c:pt idx="197">
                  <c:v>21.8</c:v>
                </c:pt>
                <c:pt idx="198">
                  <c:v>21.7</c:v>
                </c:pt>
                <c:pt idx="199">
                  <c:v>21.7</c:v>
                </c:pt>
                <c:pt idx="200">
                  <c:v>21.5</c:v>
                </c:pt>
                <c:pt idx="201">
                  <c:v>21.7</c:v>
                </c:pt>
                <c:pt idx="202">
                  <c:v>21.8</c:v>
                </c:pt>
                <c:pt idx="203">
                  <c:v>21.7</c:v>
                </c:pt>
                <c:pt idx="204">
                  <c:v>22.4</c:v>
                </c:pt>
                <c:pt idx="205">
                  <c:v>22.4</c:v>
                </c:pt>
                <c:pt idx="206">
                  <c:v>22.3</c:v>
                </c:pt>
                <c:pt idx="207">
                  <c:v>23</c:v>
                </c:pt>
                <c:pt idx="208">
                  <c:v>23.4</c:v>
                </c:pt>
                <c:pt idx="209">
                  <c:v>23.7</c:v>
                </c:pt>
                <c:pt idx="210">
                  <c:v>24</c:v>
                </c:pt>
                <c:pt idx="211">
                  <c:v>24.2</c:v>
                </c:pt>
                <c:pt idx="212">
                  <c:v>23.5</c:v>
                </c:pt>
                <c:pt idx="213">
                  <c:v>23.2</c:v>
                </c:pt>
                <c:pt idx="214">
                  <c:v>23</c:v>
                </c:pt>
                <c:pt idx="215">
                  <c:v>22.8</c:v>
                </c:pt>
                <c:pt idx="216">
                  <c:v>22.8</c:v>
                </c:pt>
                <c:pt idx="217">
                  <c:v>22.8</c:v>
                </c:pt>
                <c:pt idx="218">
                  <c:v>23.1</c:v>
                </c:pt>
                <c:pt idx="219">
                  <c:v>22.6</c:v>
                </c:pt>
                <c:pt idx="220">
                  <c:v>22</c:v>
                </c:pt>
                <c:pt idx="221">
                  <c:v>22.1</c:v>
                </c:pt>
                <c:pt idx="222">
                  <c:v>21.5</c:v>
                </c:pt>
                <c:pt idx="223">
                  <c:v>20.9</c:v>
                </c:pt>
                <c:pt idx="224">
                  <c:v>20.3</c:v>
                </c:pt>
                <c:pt idx="225">
                  <c:v>19.8</c:v>
                </c:pt>
                <c:pt idx="226">
                  <c:v>19.6</c:v>
                </c:pt>
                <c:pt idx="227">
                  <c:v>19.6</c:v>
                </c:pt>
                <c:pt idx="228">
                  <c:v>20.2</c:v>
                </c:pt>
                <c:pt idx="229">
                  <c:v>19.2</c:v>
                </c:pt>
                <c:pt idx="230">
                  <c:v>18.5</c:v>
                </c:pt>
                <c:pt idx="231">
                  <c:v>18.3</c:v>
                </c:pt>
                <c:pt idx="232">
                  <c:v>18.6</c:v>
                </c:pt>
                <c:pt idx="233">
                  <c:v>18.7</c:v>
                </c:pt>
                <c:pt idx="234">
                  <c:v>18.9</c:v>
                </c:pt>
                <c:pt idx="235">
                  <c:v>18.9</c:v>
                </c:pt>
                <c:pt idx="236">
                  <c:v>18.6</c:v>
                </c:pt>
                <c:pt idx="237">
                  <c:v>18.5</c:v>
                </c:pt>
                <c:pt idx="238">
                  <c:v>18.3</c:v>
                </c:pt>
                <c:pt idx="239">
                  <c:v>18</c:v>
                </c:pt>
                <c:pt idx="240">
                  <c:v>18</c:v>
                </c:pt>
                <c:pt idx="241">
                  <c:v>17.9</c:v>
                </c:pt>
                <c:pt idx="242">
                  <c:v>18</c:v>
                </c:pt>
                <c:pt idx="243">
                  <c:v>18</c:v>
                </c:pt>
                <c:pt idx="244">
                  <c:v>18.2</c:v>
                </c:pt>
                <c:pt idx="245">
                  <c:v>18.5</c:v>
                </c:pt>
                <c:pt idx="246">
                  <c:v>17.6</c:v>
                </c:pt>
                <c:pt idx="247">
                  <c:v>17.6</c:v>
                </c:pt>
                <c:pt idx="248">
                  <c:v>17.6</c:v>
                </c:pt>
                <c:pt idx="249">
                  <c:v>17.5</c:v>
                </c:pt>
                <c:pt idx="250">
                  <c:v>17.9</c:v>
                </c:pt>
                <c:pt idx="251">
                  <c:v>18.3</c:v>
                </c:pt>
                <c:pt idx="252">
                  <c:v>18.3</c:v>
                </c:pt>
                <c:pt idx="253">
                  <c:v>18.2</c:v>
                </c:pt>
                <c:pt idx="254">
                  <c:v>17.9</c:v>
                </c:pt>
                <c:pt idx="255">
                  <c:v>17.9</c:v>
                </c:pt>
                <c:pt idx="256">
                  <c:v>17.6</c:v>
                </c:pt>
                <c:pt idx="257">
                  <c:v>17.7</c:v>
                </c:pt>
                <c:pt idx="258">
                  <c:v>17.4</c:v>
                </c:pt>
                <c:pt idx="259">
                  <c:v>17.5</c:v>
                </c:pt>
                <c:pt idx="260">
                  <c:v>17.8</c:v>
                </c:pt>
                <c:pt idx="261">
                  <c:v>17.5</c:v>
                </c:pt>
                <c:pt idx="262">
                  <c:v>17</c:v>
                </c:pt>
                <c:pt idx="263">
                  <c:v>16.7</c:v>
                </c:pt>
                <c:pt idx="264">
                  <c:v>16.7</c:v>
                </c:pt>
                <c:pt idx="265">
                  <c:v>16.6</c:v>
                </c:pt>
                <c:pt idx="266">
                  <c:v>16.6</c:v>
                </c:pt>
                <c:pt idx="267">
                  <c:v>16.4</c:v>
                </c:pt>
                <c:pt idx="268">
                  <c:v>16.5</c:v>
                </c:pt>
                <c:pt idx="269">
                  <c:v>16.6</c:v>
                </c:pt>
                <c:pt idx="270">
                  <c:v>16.5</c:v>
                </c:pt>
                <c:pt idx="271">
                  <c:v>16.3</c:v>
                </c:pt>
                <c:pt idx="272">
                  <c:v>16.3</c:v>
                </c:pt>
                <c:pt idx="273">
                  <c:v>16.4</c:v>
                </c:pt>
                <c:pt idx="274">
                  <c:v>16.3</c:v>
                </c:pt>
                <c:pt idx="275">
                  <c:v>16.2</c:v>
                </c:pt>
                <c:pt idx="276">
                  <c:v>16.2</c:v>
                </c:pt>
                <c:pt idx="277">
                  <c:v>16.2</c:v>
                </c:pt>
                <c:pt idx="278">
                  <c:v>16.2</c:v>
                </c:pt>
                <c:pt idx="279">
                  <c:v>16.2</c:v>
                </c:pt>
                <c:pt idx="280">
                  <c:v>16.3</c:v>
                </c:pt>
                <c:pt idx="281">
                  <c:v>16.2</c:v>
                </c:pt>
                <c:pt idx="282">
                  <c:v>16.3</c:v>
                </c:pt>
                <c:pt idx="283">
                  <c:v>16.3</c:v>
                </c:pt>
                <c:pt idx="284">
                  <c:v>16.3</c:v>
                </c:pt>
                <c:pt idx="285">
                  <c:v>16.3</c:v>
                </c:pt>
                <c:pt idx="286">
                  <c:v>16.4</c:v>
                </c:pt>
                <c:pt idx="287">
                  <c:v>16.4</c:v>
                </c:pt>
                <c:pt idx="288">
                  <c:v>16.4</c:v>
                </c:pt>
                <c:pt idx="289">
                  <c:v>16.3</c:v>
                </c:pt>
                <c:pt idx="290">
                  <c:v>16.3</c:v>
                </c:pt>
                <c:pt idx="291">
                  <c:v>16.3</c:v>
                </c:pt>
                <c:pt idx="292">
                  <c:v>16.3</c:v>
                </c:pt>
                <c:pt idx="293">
                  <c:v>16.2</c:v>
                </c:pt>
                <c:pt idx="294">
                  <c:v>16.3</c:v>
                </c:pt>
                <c:pt idx="295">
                  <c:v>16.2</c:v>
                </c:pt>
                <c:pt idx="296">
                  <c:v>16.2</c:v>
                </c:pt>
                <c:pt idx="297">
                  <c:v>16.1</c:v>
                </c:pt>
                <c:pt idx="298">
                  <c:v>15.9</c:v>
                </c:pt>
                <c:pt idx="299">
                  <c:v>16</c:v>
                </c:pt>
                <c:pt idx="300">
                  <c:v>16.1</c:v>
                </c:pt>
                <c:pt idx="301">
                  <c:v>16.1</c:v>
                </c:pt>
                <c:pt idx="302">
                  <c:v>16</c:v>
                </c:pt>
                <c:pt idx="303">
                  <c:v>15.9</c:v>
                </c:pt>
                <c:pt idx="304">
                  <c:v>16.1</c:v>
                </c:pt>
                <c:pt idx="305">
                  <c:v>16.1</c:v>
                </c:pt>
                <c:pt idx="306">
                  <c:v>16.1</c:v>
                </c:pt>
                <c:pt idx="307">
                  <c:v>15.9</c:v>
                </c:pt>
                <c:pt idx="308">
                  <c:v>15.8</c:v>
                </c:pt>
                <c:pt idx="309">
                  <c:v>15.8</c:v>
                </c:pt>
                <c:pt idx="310">
                  <c:v>15.9</c:v>
                </c:pt>
                <c:pt idx="311">
                  <c:v>15.8</c:v>
                </c:pt>
                <c:pt idx="312">
                  <c:v>16</c:v>
                </c:pt>
                <c:pt idx="313">
                  <c:v>16.2</c:v>
                </c:pt>
                <c:pt idx="314">
                  <c:v>16.3</c:v>
                </c:pt>
                <c:pt idx="315">
                  <c:v>16.3</c:v>
                </c:pt>
                <c:pt idx="316">
                  <c:v>16.4</c:v>
                </c:pt>
                <c:pt idx="317">
                  <c:v>16.5</c:v>
                </c:pt>
                <c:pt idx="318">
                  <c:v>16.4</c:v>
                </c:pt>
                <c:pt idx="319">
                  <c:v>16.4</c:v>
                </c:pt>
                <c:pt idx="320">
                  <c:v>16.3</c:v>
                </c:pt>
                <c:pt idx="321">
                  <c:v>16.3</c:v>
                </c:pt>
                <c:pt idx="322">
                  <c:v>16.4</c:v>
                </c:pt>
                <c:pt idx="323">
                  <c:v>16.2</c:v>
                </c:pt>
                <c:pt idx="324">
                  <c:v>16.1</c:v>
                </c:pt>
                <c:pt idx="325">
                  <c:v>16.3</c:v>
                </c:pt>
                <c:pt idx="326">
                  <c:v>16.1</c:v>
                </c:pt>
                <c:pt idx="327">
                  <c:v>16.2</c:v>
                </c:pt>
                <c:pt idx="328">
                  <c:v>16.1</c:v>
                </c:pt>
                <c:pt idx="329">
                  <c:v>16.1</c:v>
                </c:pt>
                <c:pt idx="330">
                  <c:v>16.1</c:v>
                </c:pt>
                <c:pt idx="331">
                  <c:v>16.6</c:v>
                </c:pt>
                <c:pt idx="332">
                  <c:v>17</c:v>
                </c:pt>
                <c:pt idx="333">
                  <c:v>17.1</c:v>
                </c:pt>
                <c:pt idx="334">
                  <c:v>17.1</c:v>
                </c:pt>
                <c:pt idx="335">
                  <c:v>16.9</c:v>
                </c:pt>
                <c:pt idx="336">
                  <c:v>17</c:v>
                </c:pt>
                <c:pt idx="337">
                  <c:v>17.3</c:v>
                </c:pt>
                <c:pt idx="338">
                  <c:v>17</c:v>
                </c:pt>
                <c:pt idx="339">
                  <c:v>17.3</c:v>
                </c:pt>
                <c:pt idx="340">
                  <c:v>17.2</c:v>
                </c:pt>
                <c:pt idx="341">
                  <c:v>17.1</c:v>
                </c:pt>
                <c:pt idx="342">
                  <c:v>17.1</c:v>
                </c:pt>
                <c:pt idx="343">
                  <c:v>17.6</c:v>
                </c:pt>
                <c:pt idx="344">
                  <c:v>18</c:v>
                </c:pt>
                <c:pt idx="345">
                  <c:v>17.5</c:v>
                </c:pt>
                <c:pt idx="346">
                  <c:v>17.8</c:v>
                </c:pt>
                <c:pt idx="347">
                  <c:v>18.3</c:v>
                </c:pt>
                <c:pt idx="348">
                  <c:v>18.2</c:v>
                </c:pt>
                <c:pt idx="349">
                  <c:v>18.4</c:v>
                </c:pt>
                <c:pt idx="350">
                  <c:v>18</c:v>
                </c:pt>
                <c:pt idx="351">
                  <c:v>17.8</c:v>
                </c:pt>
                <c:pt idx="352">
                  <c:v>17.7</c:v>
                </c:pt>
                <c:pt idx="353">
                  <c:v>17.7</c:v>
                </c:pt>
                <c:pt idx="354">
                  <c:v>18</c:v>
                </c:pt>
                <c:pt idx="355">
                  <c:v>17.8</c:v>
                </c:pt>
                <c:pt idx="356">
                  <c:v>17.7</c:v>
                </c:pt>
                <c:pt idx="357">
                  <c:v>18.1</c:v>
                </c:pt>
                <c:pt idx="358">
                  <c:v>18.3</c:v>
                </c:pt>
                <c:pt idx="359">
                  <c:v>18.4</c:v>
                </c:pt>
                <c:pt idx="360">
                  <c:v>18.4</c:v>
                </c:pt>
                <c:pt idx="361">
                  <c:v>18.4</c:v>
                </c:pt>
                <c:pt idx="362">
                  <c:v>18.3</c:v>
                </c:pt>
                <c:pt idx="363">
                  <c:v>18.7</c:v>
                </c:pt>
                <c:pt idx="364">
                  <c:v>18.5</c:v>
                </c:pt>
                <c:pt idx="365">
                  <c:v>18.8</c:v>
                </c:pt>
                <c:pt idx="366">
                  <c:v>18.9</c:v>
                </c:pt>
                <c:pt idx="367">
                  <c:v>19.2</c:v>
                </c:pt>
                <c:pt idx="368">
                  <c:v>19.9</c:v>
                </c:pt>
                <c:pt idx="369">
                  <c:v>20.1</c:v>
                </c:pt>
                <c:pt idx="370">
                  <c:v>20.1</c:v>
                </c:pt>
                <c:pt idx="371">
                  <c:v>19.8</c:v>
                </c:pt>
                <c:pt idx="372">
                  <c:v>20</c:v>
                </c:pt>
                <c:pt idx="373">
                  <c:v>19.9</c:v>
                </c:pt>
                <c:pt idx="374">
                  <c:v>20</c:v>
                </c:pt>
                <c:pt idx="375">
                  <c:v>20.3</c:v>
                </c:pt>
                <c:pt idx="376">
                  <c:v>20.4</c:v>
                </c:pt>
                <c:pt idx="377">
                  <c:v>20.7</c:v>
                </c:pt>
                <c:pt idx="378">
                  <c:v>20.4</c:v>
                </c:pt>
                <c:pt idx="379">
                  <c:v>20.2</c:v>
                </c:pt>
                <c:pt idx="380">
                  <c:v>20</c:v>
                </c:pt>
                <c:pt idx="381">
                  <c:v>19.8</c:v>
                </c:pt>
                <c:pt idx="382">
                  <c:v>19.7</c:v>
                </c:pt>
                <c:pt idx="383">
                  <c:v>19.6</c:v>
                </c:pt>
                <c:pt idx="384">
                  <c:v>19.5</c:v>
                </c:pt>
                <c:pt idx="385">
                  <c:v>19.6</c:v>
                </c:pt>
                <c:pt idx="386">
                  <c:v>19.5</c:v>
                </c:pt>
                <c:pt idx="387">
                  <c:v>19.5</c:v>
                </c:pt>
                <c:pt idx="388">
                  <c:v>19.3</c:v>
                </c:pt>
                <c:pt idx="389">
                  <c:v>19.3</c:v>
                </c:pt>
                <c:pt idx="390">
                  <c:v>19.4</c:v>
                </c:pt>
                <c:pt idx="391">
                  <c:v>19.7</c:v>
                </c:pt>
                <c:pt idx="392">
                  <c:v>19.7</c:v>
                </c:pt>
                <c:pt idx="393">
                  <c:v>19.7</c:v>
                </c:pt>
                <c:pt idx="394">
                  <c:v>19.8</c:v>
                </c:pt>
                <c:pt idx="395">
                  <c:v>19.9</c:v>
                </c:pt>
                <c:pt idx="396">
                  <c:v>19.8</c:v>
                </c:pt>
                <c:pt idx="397">
                  <c:v>19.5</c:v>
                </c:pt>
                <c:pt idx="398">
                  <c:v>19.2</c:v>
                </c:pt>
                <c:pt idx="399">
                  <c:v>19.2</c:v>
                </c:pt>
                <c:pt idx="400">
                  <c:v>19.4</c:v>
                </c:pt>
                <c:pt idx="401">
                  <c:v>19</c:v>
                </c:pt>
                <c:pt idx="402">
                  <c:v>18.7</c:v>
                </c:pt>
                <c:pt idx="403">
                  <c:v>18.7</c:v>
                </c:pt>
                <c:pt idx="404">
                  <c:v>18.5</c:v>
                </c:pt>
                <c:pt idx="405">
                  <c:v>18.5</c:v>
                </c:pt>
                <c:pt idx="406">
                  <c:v>18.6</c:v>
                </c:pt>
                <c:pt idx="407">
                  <c:v>19.2</c:v>
                </c:pt>
                <c:pt idx="408">
                  <c:v>18.7</c:v>
                </c:pt>
                <c:pt idx="409">
                  <c:v>18.3</c:v>
                </c:pt>
                <c:pt idx="410">
                  <c:v>18.3</c:v>
                </c:pt>
                <c:pt idx="411">
                  <c:v>18.3</c:v>
                </c:pt>
                <c:pt idx="412">
                  <c:v>18.3</c:v>
                </c:pt>
                <c:pt idx="413">
                  <c:v>18.2</c:v>
                </c:pt>
                <c:pt idx="414">
                  <c:v>18.3</c:v>
                </c:pt>
                <c:pt idx="415">
                  <c:v>18.2</c:v>
                </c:pt>
                <c:pt idx="416">
                  <c:v>18.2</c:v>
                </c:pt>
                <c:pt idx="417">
                  <c:v>18.3</c:v>
                </c:pt>
                <c:pt idx="418">
                  <c:v>18.3</c:v>
                </c:pt>
                <c:pt idx="419">
                  <c:v>18.3</c:v>
                </c:pt>
                <c:pt idx="420">
                  <c:v>18.4</c:v>
                </c:pt>
                <c:pt idx="421">
                  <c:v>18.4</c:v>
                </c:pt>
                <c:pt idx="422">
                  <c:v>18.4</c:v>
                </c:pt>
                <c:pt idx="423">
                  <c:v>18.3</c:v>
                </c:pt>
                <c:pt idx="424">
                  <c:v>18.3</c:v>
                </c:pt>
                <c:pt idx="425">
                  <c:v>18.2</c:v>
                </c:pt>
                <c:pt idx="426">
                  <c:v>18.3</c:v>
                </c:pt>
                <c:pt idx="427">
                  <c:v>18.2</c:v>
                </c:pt>
                <c:pt idx="428">
                  <c:v>18.2</c:v>
                </c:pt>
                <c:pt idx="429">
                  <c:v>18.2</c:v>
                </c:pt>
                <c:pt idx="430">
                  <c:v>18.3</c:v>
                </c:pt>
                <c:pt idx="431">
                  <c:v>18.2</c:v>
                </c:pt>
                <c:pt idx="432">
                  <c:v>18.3</c:v>
                </c:pt>
                <c:pt idx="433">
                  <c:v>18.2</c:v>
                </c:pt>
                <c:pt idx="434">
                  <c:v>18.3</c:v>
                </c:pt>
                <c:pt idx="435">
                  <c:v>18.3</c:v>
                </c:pt>
                <c:pt idx="436">
                  <c:v>18.4</c:v>
                </c:pt>
                <c:pt idx="437">
                  <c:v>18.4</c:v>
                </c:pt>
                <c:pt idx="438">
                  <c:v>18.3</c:v>
                </c:pt>
                <c:pt idx="439">
                  <c:v>18.3</c:v>
                </c:pt>
                <c:pt idx="440">
                  <c:v>18.4</c:v>
                </c:pt>
                <c:pt idx="441">
                  <c:v>18.4</c:v>
                </c:pt>
                <c:pt idx="442">
                  <c:v>18.4</c:v>
                </c:pt>
                <c:pt idx="443">
                  <c:v>18.4</c:v>
                </c:pt>
                <c:pt idx="444">
                  <c:v>18.4</c:v>
                </c:pt>
                <c:pt idx="445">
                  <c:v>18.4</c:v>
                </c:pt>
                <c:pt idx="446">
                  <c:v>18.4</c:v>
                </c:pt>
                <c:pt idx="447">
                  <c:v>18.5</c:v>
                </c:pt>
                <c:pt idx="448">
                  <c:v>18.5</c:v>
                </c:pt>
                <c:pt idx="449">
                  <c:v>18.7</c:v>
                </c:pt>
                <c:pt idx="450">
                  <c:v>18.7</c:v>
                </c:pt>
                <c:pt idx="451">
                  <c:v>18.7</c:v>
                </c:pt>
                <c:pt idx="452">
                  <c:v>18.8</c:v>
                </c:pt>
                <c:pt idx="453">
                  <c:v>18.8</c:v>
                </c:pt>
                <c:pt idx="454">
                  <c:v>18.9</c:v>
                </c:pt>
                <c:pt idx="455">
                  <c:v>19</c:v>
                </c:pt>
                <c:pt idx="456">
                  <c:v>19.1</c:v>
                </c:pt>
                <c:pt idx="457">
                  <c:v>19.1</c:v>
                </c:pt>
                <c:pt idx="458">
                  <c:v>19.1</c:v>
                </c:pt>
                <c:pt idx="459">
                  <c:v>19.1</c:v>
                </c:pt>
                <c:pt idx="460">
                  <c:v>19.1</c:v>
                </c:pt>
                <c:pt idx="461">
                  <c:v>19.3</c:v>
                </c:pt>
                <c:pt idx="462">
                  <c:v>19.4</c:v>
                </c:pt>
                <c:pt idx="463">
                  <c:v>19.4</c:v>
                </c:pt>
                <c:pt idx="464">
                  <c:v>19.5</c:v>
                </c:pt>
                <c:pt idx="465">
                  <c:v>19.7</c:v>
                </c:pt>
                <c:pt idx="466">
                  <c:v>19.8</c:v>
                </c:pt>
                <c:pt idx="467">
                  <c:v>19.7</c:v>
                </c:pt>
                <c:pt idx="468">
                  <c:v>19.7</c:v>
                </c:pt>
                <c:pt idx="469">
                  <c:v>19.7</c:v>
                </c:pt>
                <c:pt idx="470">
                  <c:v>19.7</c:v>
                </c:pt>
                <c:pt idx="471">
                  <c:v>19.9</c:v>
                </c:pt>
                <c:pt idx="472">
                  <c:v>20.1</c:v>
                </c:pt>
                <c:pt idx="473">
                  <c:v>20.3</c:v>
                </c:pt>
                <c:pt idx="474">
                  <c:v>20.6</c:v>
                </c:pt>
                <c:pt idx="475">
                  <c:v>20.8</c:v>
                </c:pt>
                <c:pt idx="476">
                  <c:v>21</c:v>
                </c:pt>
                <c:pt idx="477">
                  <c:v>21.1</c:v>
                </c:pt>
                <c:pt idx="478">
                  <c:v>21.3</c:v>
                </c:pt>
                <c:pt idx="479">
                  <c:v>21.2</c:v>
                </c:pt>
                <c:pt idx="480">
                  <c:v>21.5</c:v>
                </c:pt>
                <c:pt idx="481">
                  <c:v>21.7</c:v>
                </c:pt>
                <c:pt idx="482">
                  <c:v>22.1</c:v>
                </c:pt>
                <c:pt idx="483">
                  <c:v>22.4</c:v>
                </c:pt>
                <c:pt idx="484">
                  <c:v>22.5</c:v>
                </c:pt>
                <c:pt idx="485">
                  <c:v>22.6</c:v>
                </c:pt>
                <c:pt idx="486">
                  <c:v>22.9</c:v>
                </c:pt>
                <c:pt idx="487">
                  <c:v>23.2</c:v>
                </c:pt>
                <c:pt idx="488">
                  <c:v>23.2</c:v>
                </c:pt>
                <c:pt idx="489">
                  <c:v>23.2</c:v>
                </c:pt>
                <c:pt idx="490">
                  <c:v>23.3</c:v>
                </c:pt>
                <c:pt idx="491">
                  <c:v>23.5</c:v>
                </c:pt>
                <c:pt idx="492">
                  <c:v>23.2</c:v>
                </c:pt>
                <c:pt idx="493">
                  <c:v>23.2</c:v>
                </c:pt>
                <c:pt idx="494">
                  <c:v>23.2</c:v>
                </c:pt>
                <c:pt idx="495">
                  <c:v>23.4</c:v>
                </c:pt>
                <c:pt idx="496">
                  <c:v>23.7</c:v>
                </c:pt>
                <c:pt idx="497">
                  <c:v>24.1</c:v>
                </c:pt>
                <c:pt idx="498">
                  <c:v>25</c:v>
                </c:pt>
                <c:pt idx="499">
                  <c:v>25.2</c:v>
                </c:pt>
                <c:pt idx="500">
                  <c:v>25.1</c:v>
                </c:pt>
                <c:pt idx="501">
                  <c:v>25.3</c:v>
                </c:pt>
                <c:pt idx="502">
                  <c:v>25</c:v>
                </c:pt>
                <c:pt idx="503">
                  <c:v>25.1</c:v>
                </c:pt>
                <c:pt idx="504">
                  <c:v>25</c:v>
                </c:pt>
                <c:pt idx="505">
                  <c:v>24.6</c:v>
                </c:pt>
                <c:pt idx="506">
                  <c:v>24.4</c:v>
                </c:pt>
                <c:pt idx="507">
                  <c:v>24.3</c:v>
                </c:pt>
                <c:pt idx="508">
                  <c:v>24.3</c:v>
                </c:pt>
                <c:pt idx="509">
                  <c:v>24.1</c:v>
                </c:pt>
                <c:pt idx="510">
                  <c:v>24</c:v>
                </c:pt>
                <c:pt idx="511">
                  <c:v>24</c:v>
                </c:pt>
                <c:pt idx="512">
                  <c:v>23.9</c:v>
                </c:pt>
                <c:pt idx="513">
                  <c:v>23.8</c:v>
                </c:pt>
                <c:pt idx="514">
                  <c:v>23.6</c:v>
                </c:pt>
                <c:pt idx="515">
                  <c:v>23.4</c:v>
                </c:pt>
                <c:pt idx="516">
                  <c:v>23.6</c:v>
                </c:pt>
                <c:pt idx="517">
                  <c:v>23.9</c:v>
                </c:pt>
                <c:pt idx="518">
                  <c:v>24.2</c:v>
                </c:pt>
                <c:pt idx="519">
                  <c:v>24.6</c:v>
                </c:pt>
                <c:pt idx="520">
                  <c:v>24.6</c:v>
                </c:pt>
                <c:pt idx="521">
                  <c:v>24.6</c:v>
                </c:pt>
                <c:pt idx="522">
                  <c:v>24.6</c:v>
                </c:pt>
                <c:pt idx="523">
                  <c:v>24.3</c:v>
                </c:pt>
                <c:pt idx="524">
                  <c:v>24</c:v>
                </c:pt>
                <c:pt idx="525">
                  <c:v>23.7</c:v>
                </c:pt>
                <c:pt idx="526">
                  <c:v>23.4</c:v>
                </c:pt>
                <c:pt idx="527">
                  <c:v>23.4</c:v>
                </c:pt>
                <c:pt idx="528">
                  <c:v>23.4</c:v>
                </c:pt>
                <c:pt idx="529">
                  <c:v>23.3</c:v>
                </c:pt>
                <c:pt idx="530">
                  <c:v>23.1</c:v>
                </c:pt>
                <c:pt idx="531">
                  <c:v>23.2</c:v>
                </c:pt>
                <c:pt idx="532">
                  <c:v>23.3</c:v>
                </c:pt>
                <c:pt idx="533">
                  <c:v>23.3</c:v>
                </c:pt>
                <c:pt idx="534">
                  <c:v>23</c:v>
                </c:pt>
                <c:pt idx="535">
                  <c:v>22.7</c:v>
                </c:pt>
                <c:pt idx="536">
                  <c:v>22.6</c:v>
                </c:pt>
                <c:pt idx="537">
                  <c:v>22.6</c:v>
                </c:pt>
                <c:pt idx="538">
                  <c:v>22.3</c:v>
                </c:pt>
                <c:pt idx="539">
                  <c:v>22.4</c:v>
                </c:pt>
                <c:pt idx="540">
                  <c:v>21.8</c:v>
                </c:pt>
                <c:pt idx="541">
                  <c:v>21.7</c:v>
                </c:pt>
                <c:pt idx="542">
                  <c:v>21.7</c:v>
                </c:pt>
                <c:pt idx="543">
                  <c:v>21.1</c:v>
                </c:pt>
                <c:pt idx="544">
                  <c:v>21</c:v>
                </c:pt>
                <c:pt idx="545">
                  <c:v>21.1</c:v>
                </c:pt>
                <c:pt idx="546">
                  <c:v>20.7</c:v>
                </c:pt>
                <c:pt idx="547">
                  <c:v>21.1</c:v>
                </c:pt>
                <c:pt idx="548">
                  <c:v>20.9</c:v>
                </c:pt>
                <c:pt idx="549">
                  <c:v>21.2</c:v>
                </c:pt>
                <c:pt idx="550">
                  <c:v>20.5</c:v>
                </c:pt>
                <c:pt idx="551">
                  <c:v>20.2</c:v>
                </c:pt>
                <c:pt idx="552">
                  <c:v>20.6</c:v>
                </c:pt>
                <c:pt idx="553">
                  <c:v>20.7</c:v>
                </c:pt>
                <c:pt idx="554">
                  <c:v>20.3</c:v>
                </c:pt>
                <c:pt idx="555">
                  <c:v>20.5</c:v>
                </c:pt>
                <c:pt idx="556">
                  <c:v>20.6</c:v>
                </c:pt>
                <c:pt idx="557">
                  <c:v>20.8</c:v>
                </c:pt>
                <c:pt idx="558">
                  <c:v>20.9</c:v>
                </c:pt>
                <c:pt idx="559">
                  <c:v>20.9</c:v>
                </c:pt>
                <c:pt idx="560">
                  <c:v>20.9</c:v>
                </c:pt>
                <c:pt idx="561">
                  <c:v>20.7</c:v>
                </c:pt>
                <c:pt idx="562">
                  <c:v>20.9</c:v>
                </c:pt>
                <c:pt idx="563">
                  <c:v>20.6</c:v>
                </c:pt>
                <c:pt idx="564">
                  <c:v>20.7</c:v>
                </c:pt>
                <c:pt idx="565">
                  <c:v>20.9</c:v>
                </c:pt>
                <c:pt idx="566">
                  <c:v>21</c:v>
                </c:pt>
                <c:pt idx="567">
                  <c:v>20.8</c:v>
                </c:pt>
                <c:pt idx="568">
                  <c:v>20.8</c:v>
                </c:pt>
                <c:pt idx="569">
                  <c:v>20.7</c:v>
                </c:pt>
                <c:pt idx="570">
                  <c:v>21.1</c:v>
                </c:pt>
                <c:pt idx="571">
                  <c:v>21</c:v>
                </c:pt>
                <c:pt idx="572">
                  <c:v>20.9</c:v>
                </c:pt>
                <c:pt idx="573">
                  <c:v>20.9</c:v>
                </c:pt>
                <c:pt idx="574">
                  <c:v>20.8</c:v>
                </c:pt>
                <c:pt idx="575">
                  <c:v>20.9</c:v>
                </c:pt>
                <c:pt idx="576">
                  <c:v>20.8</c:v>
                </c:pt>
                <c:pt idx="577">
                  <c:v>20.7</c:v>
                </c:pt>
                <c:pt idx="578">
                  <c:v>20.8</c:v>
                </c:pt>
                <c:pt idx="579">
                  <c:v>20.7</c:v>
                </c:pt>
                <c:pt idx="580">
                  <c:v>20.8</c:v>
                </c:pt>
                <c:pt idx="581">
                  <c:v>20.7</c:v>
                </c:pt>
                <c:pt idx="582">
                  <c:v>20.8</c:v>
                </c:pt>
                <c:pt idx="583">
                  <c:v>20.6</c:v>
                </c:pt>
                <c:pt idx="584">
                  <c:v>20.6</c:v>
                </c:pt>
                <c:pt idx="585">
                  <c:v>20.8</c:v>
                </c:pt>
                <c:pt idx="586">
                  <c:v>20.6</c:v>
                </c:pt>
                <c:pt idx="587">
                  <c:v>20.8</c:v>
                </c:pt>
                <c:pt idx="588">
                  <c:v>20.8</c:v>
                </c:pt>
                <c:pt idx="589">
                  <c:v>20.4</c:v>
                </c:pt>
                <c:pt idx="590">
                  <c:v>20.5</c:v>
                </c:pt>
                <c:pt idx="591">
                  <c:v>20.7</c:v>
                </c:pt>
                <c:pt idx="592">
                  <c:v>20.5</c:v>
                </c:pt>
                <c:pt idx="593">
                  <c:v>20.6</c:v>
                </c:pt>
                <c:pt idx="594">
                  <c:v>20.4</c:v>
                </c:pt>
                <c:pt idx="595">
                  <c:v>20.5</c:v>
                </c:pt>
                <c:pt idx="596">
                  <c:v>20.2</c:v>
                </c:pt>
                <c:pt idx="597">
                  <c:v>20.3</c:v>
                </c:pt>
                <c:pt idx="598">
                  <c:v>20.2</c:v>
                </c:pt>
                <c:pt idx="599">
                  <c:v>20.4</c:v>
                </c:pt>
                <c:pt idx="600">
                  <c:v>20.3</c:v>
                </c:pt>
                <c:pt idx="601">
                  <c:v>20.5</c:v>
                </c:pt>
                <c:pt idx="602">
                  <c:v>20.5</c:v>
                </c:pt>
                <c:pt idx="603">
                  <c:v>20.3</c:v>
                </c:pt>
                <c:pt idx="604">
                  <c:v>20.5</c:v>
                </c:pt>
                <c:pt idx="605">
                  <c:v>20.4</c:v>
                </c:pt>
                <c:pt idx="606">
                  <c:v>20.4</c:v>
                </c:pt>
                <c:pt idx="607">
                  <c:v>20.5</c:v>
                </c:pt>
                <c:pt idx="608">
                  <c:v>20.3</c:v>
                </c:pt>
                <c:pt idx="609">
                  <c:v>20.3</c:v>
                </c:pt>
                <c:pt idx="610">
                  <c:v>20.3</c:v>
                </c:pt>
                <c:pt idx="611">
                  <c:v>20.4</c:v>
                </c:pt>
                <c:pt idx="612">
                  <c:v>20.4</c:v>
                </c:pt>
                <c:pt idx="613">
                  <c:v>20.4</c:v>
                </c:pt>
                <c:pt idx="614">
                  <c:v>20.1</c:v>
                </c:pt>
                <c:pt idx="615">
                  <c:v>19.4</c:v>
                </c:pt>
                <c:pt idx="616">
                  <c:v>19.6</c:v>
                </c:pt>
                <c:pt idx="617">
                  <c:v>19.5</c:v>
                </c:pt>
                <c:pt idx="618">
                  <c:v>19.5</c:v>
                </c:pt>
                <c:pt idx="619">
                  <c:v>19.4</c:v>
                </c:pt>
                <c:pt idx="620">
                  <c:v>19.9</c:v>
                </c:pt>
                <c:pt idx="621">
                  <c:v>20</c:v>
                </c:pt>
                <c:pt idx="622">
                  <c:v>20.2</c:v>
                </c:pt>
                <c:pt idx="623">
                  <c:v>20</c:v>
                </c:pt>
                <c:pt idx="624">
                  <c:v>20.2</c:v>
                </c:pt>
                <c:pt idx="625">
                  <c:v>20</c:v>
                </c:pt>
                <c:pt idx="626">
                  <c:v>20</c:v>
                </c:pt>
                <c:pt idx="627">
                  <c:v>20.9</c:v>
                </c:pt>
                <c:pt idx="628">
                  <c:v>21</c:v>
                </c:pt>
                <c:pt idx="629">
                  <c:v>21.2</c:v>
                </c:pt>
                <c:pt idx="630">
                  <c:v>21.5</c:v>
                </c:pt>
                <c:pt idx="631">
                  <c:v>21.6</c:v>
                </c:pt>
                <c:pt idx="632">
                  <c:v>21.2</c:v>
                </c:pt>
                <c:pt idx="633">
                  <c:v>21.8</c:v>
                </c:pt>
                <c:pt idx="634">
                  <c:v>22.1</c:v>
                </c:pt>
                <c:pt idx="635">
                  <c:v>22</c:v>
                </c:pt>
                <c:pt idx="636">
                  <c:v>21.8</c:v>
                </c:pt>
                <c:pt idx="637">
                  <c:v>21.2</c:v>
                </c:pt>
                <c:pt idx="638">
                  <c:v>20.8</c:v>
                </c:pt>
                <c:pt idx="639">
                  <c:v>20.8</c:v>
                </c:pt>
                <c:pt idx="640">
                  <c:v>21.7</c:v>
                </c:pt>
                <c:pt idx="641">
                  <c:v>21.9</c:v>
                </c:pt>
                <c:pt idx="642">
                  <c:v>21.9</c:v>
                </c:pt>
                <c:pt idx="643">
                  <c:v>21.4</c:v>
                </c:pt>
                <c:pt idx="644">
                  <c:v>21.8</c:v>
                </c:pt>
                <c:pt idx="645">
                  <c:v>21.9</c:v>
                </c:pt>
                <c:pt idx="646">
                  <c:v>21.3</c:v>
                </c:pt>
                <c:pt idx="647">
                  <c:v>21.8</c:v>
                </c:pt>
                <c:pt idx="648">
                  <c:v>21.6</c:v>
                </c:pt>
                <c:pt idx="649">
                  <c:v>22</c:v>
                </c:pt>
                <c:pt idx="650">
                  <c:v>21.6</c:v>
                </c:pt>
                <c:pt idx="651">
                  <c:v>22.1</c:v>
                </c:pt>
                <c:pt idx="652">
                  <c:v>21.7</c:v>
                </c:pt>
                <c:pt idx="653">
                  <c:v>22.3</c:v>
                </c:pt>
                <c:pt idx="654">
                  <c:v>21.8</c:v>
                </c:pt>
                <c:pt idx="655">
                  <c:v>22.2</c:v>
                </c:pt>
                <c:pt idx="656">
                  <c:v>21.9</c:v>
                </c:pt>
                <c:pt idx="657">
                  <c:v>22</c:v>
                </c:pt>
                <c:pt idx="658">
                  <c:v>21.7</c:v>
                </c:pt>
                <c:pt idx="659">
                  <c:v>21.9</c:v>
                </c:pt>
                <c:pt idx="660">
                  <c:v>22.2</c:v>
                </c:pt>
                <c:pt idx="661">
                  <c:v>22.5</c:v>
                </c:pt>
                <c:pt idx="662">
                  <c:v>22.1</c:v>
                </c:pt>
                <c:pt idx="663">
                  <c:v>22.4</c:v>
                </c:pt>
                <c:pt idx="664">
                  <c:v>22.5</c:v>
                </c:pt>
                <c:pt idx="665">
                  <c:v>21.9</c:v>
                </c:pt>
                <c:pt idx="666">
                  <c:v>21.7</c:v>
                </c:pt>
                <c:pt idx="667">
                  <c:v>22.2</c:v>
                </c:pt>
                <c:pt idx="668">
                  <c:v>21.9</c:v>
                </c:pt>
                <c:pt idx="669">
                  <c:v>22</c:v>
                </c:pt>
                <c:pt idx="670">
                  <c:v>21.7</c:v>
                </c:pt>
                <c:pt idx="671">
                  <c:v>21.6</c:v>
                </c:pt>
                <c:pt idx="672">
                  <c:v>21.7</c:v>
                </c:pt>
                <c:pt idx="673">
                  <c:v>21.8</c:v>
                </c:pt>
                <c:pt idx="674">
                  <c:v>21.8</c:v>
                </c:pt>
                <c:pt idx="675">
                  <c:v>21.6</c:v>
                </c:pt>
                <c:pt idx="676">
                  <c:v>21.7</c:v>
                </c:pt>
                <c:pt idx="677">
                  <c:v>21.4</c:v>
                </c:pt>
                <c:pt idx="678">
                  <c:v>21.4</c:v>
                </c:pt>
                <c:pt idx="679">
                  <c:v>21.3</c:v>
                </c:pt>
                <c:pt idx="680">
                  <c:v>21.2</c:v>
                </c:pt>
                <c:pt idx="681">
                  <c:v>21.1</c:v>
                </c:pt>
                <c:pt idx="682">
                  <c:v>21</c:v>
                </c:pt>
                <c:pt idx="683">
                  <c:v>20.9</c:v>
                </c:pt>
                <c:pt idx="684">
                  <c:v>20.6</c:v>
                </c:pt>
                <c:pt idx="685">
                  <c:v>20.3</c:v>
                </c:pt>
                <c:pt idx="686">
                  <c:v>20.3</c:v>
                </c:pt>
                <c:pt idx="687">
                  <c:v>20.2</c:v>
                </c:pt>
                <c:pt idx="688">
                  <c:v>20</c:v>
                </c:pt>
                <c:pt idx="689">
                  <c:v>19.8</c:v>
                </c:pt>
                <c:pt idx="690">
                  <c:v>19.6</c:v>
                </c:pt>
                <c:pt idx="691">
                  <c:v>19.2</c:v>
                </c:pt>
                <c:pt idx="692">
                  <c:v>19.2</c:v>
                </c:pt>
                <c:pt idx="693">
                  <c:v>19.1</c:v>
                </c:pt>
                <c:pt idx="694">
                  <c:v>18.9</c:v>
                </c:pt>
                <c:pt idx="695">
                  <c:v>18.8</c:v>
                </c:pt>
                <c:pt idx="696">
                  <c:v>18.5</c:v>
                </c:pt>
                <c:pt idx="697">
                  <c:v>18.4</c:v>
                </c:pt>
                <c:pt idx="698">
                  <c:v>18.4</c:v>
                </c:pt>
                <c:pt idx="699">
                  <c:v>18.3</c:v>
                </c:pt>
                <c:pt idx="700">
                  <c:v>18.1</c:v>
                </c:pt>
                <c:pt idx="701">
                  <c:v>18.1</c:v>
                </c:pt>
                <c:pt idx="702">
                  <c:v>18.1</c:v>
                </c:pt>
                <c:pt idx="703">
                  <c:v>18.1</c:v>
                </c:pt>
                <c:pt idx="704">
                  <c:v>17.8</c:v>
                </c:pt>
                <c:pt idx="705">
                  <c:v>17.3</c:v>
                </c:pt>
                <c:pt idx="706">
                  <c:v>17.2</c:v>
                </c:pt>
                <c:pt idx="707">
                  <c:v>16.9</c:v>
                </c:pt>
                <c:pt idx="708">
                  <c:v>16.7</c:v>
                </c:pt>
                <c:pt idx="709">
                  <c:v>16.7</c:v>
                </c:pt>
                <c:pt idx="710">
                  <c:v>16.6</c:v>
                </c:pt>
                <c:pt idx="711">
                  <c:v>16.3</c:v>
                </c:pt>
                <c:pt idx="712">
                  <c:v>16.2</c:v>
                </c:pt>
                <c:pt idx="713">
                  <c:v>16.2</c:v>
                </c:pt>
                <c:pt idx="714">
                  <c:v>16.3</c:v>
                </c:pt>
                <c:pt idx="715">
                  <c:v>16</c:v>
                </c:pt>
                <c:pt idx="716">
                  <c:v>16.2</c:v>
                </c:pt>
                <c:pt idx="717">
                  <c:v>15.8</c:v>
                </c:pt>
                <c:pt idx="718">
                  <c:v>15.6</c:v>
                </c:pt>
                <c:pt idx="719">
                  <c:v>15.8</c:v>
                </c:pt>
                <c:pt idx="720">
                  <c:v>16</c:v>
                </c:pt>
                <c:pt idx="721">
                  <c:v>16.4</c:v>
                </c:pt>
                <c:pt idx="722">
                  <c:v>16.6</c:v>
                </c:pt>
                <c:pt idx="723">
                  <c:v>16.7</c:v>
                </c:pt>
                <c:pt idx="724">
                  <c:v>16.6</c:v>
                </c:pt>
                <c:pt idx="725">
                  <c:v>16.7</c:v>
                </c:pt>
                <c:pt idx="726">
                  <c:v>16.6</c:v>
                </c:pt>
                <c:pt idx="727">
                  <c:v>16.7</c:v>
                </c:pt>
                <c:pt idx="728">
                  <c:v>16.7</c:v>
                </c:pt>
                <c:pt idx="729">
                  <c:v>16.9</c:v>
                </c:pt>
                <c:pt idx="730">
                  <c:v>17.1</c:v>
                </c:pt>
                <c:pt idx="731">
                  <c:v>17.2</c:v>
                </c:pt>
                <c:pt idx="732">
                  <c:v>17.2</c:v>
                </c:pt>
                <c:pt idx="733">
                  <c:v>17.2</c:v>
                </c:pt>
                <c:pt idx="734">
                  <c:v>17.3</c:v>
                </c:pt>
                <c:pt idx="735">
                  <c:v>17.5</c:v>
                </c:pt>
                <c:pt idx="736">
                  <c:v>17.7</c:v>
                </c:pt>
                <c:pt idx="737">
                  <c:v>17.8</c:v>
                </c:pt>
                <c:pt idx="738">
                  <c:v>17.9</c:v>
                </c:pt>
                <c:pt idx="739">
                  <c:v>17.9</c:v>
                </c:pt>
                <c:pt idx="740">
                  <c:v>17.9</c:v>
                </c:pt>
                <c:pt idx="741">
                  <c:v>17.9</c:v>
                </c:pt>
                <c:pt idx="742">
                  <c:v>17.9</c:v>
                </c:pt>
                <c:pt idx="743">
                  <c:v>18</c:v>
                </c:pt>
                <c:pt idx="744">
                  <c:v>17.9</c:v>
                </c:pt>
                <c:pt idx="745">
                  <c:v>17.9</c:v>
                </c:pt>
                <c:pt idx="746">
                  <c:v>17.8</c:v>
                </c:pt>
                <c:pt idx="747">
                  <c:v>17.8</c:v>
                </c:pt>
                <c:pt idx="748">
                  <c:v>17.8</c:v>
                </c:pt>
                <c:pt idx="749">
                  <c:v>17.9</c:v>
                </c:pt>
                <c:pt idx="750">
                  <c:v>18</c:v>
                </c:pt>
                <c:pt idx="751">
                  <c:v>18</c:v>
                </c:pt>
                <c:pt idx="752">
                  <c:v>18.1</c:v>
                </c:pt>
                <c:pt idx="753">
                  <c:v>18.2</c:v>
                </c:pt>
                <c:pt idx="754">
                  <c:v>18.4</c:v>
                </c:pt>
                <c:pt idx="755">
                  <c:v>18.5</c:v>
                </c:pt>
                <c:pt idx="756">
                  <c:v>18.5</c:v>
                </c:pt>
                <c:pt idx="757">
                  <c:v>18.4</c:v>
                </c:pt>
                <c:pt idx="758">
                  <c:v>18.4</c:v>
                </c:pt>
                <c:pt idx="759">
                  <c:v>18.4</c:v>
                </c:pt>
                <c:pt idx="760">
                  <c:v>18.5</c:v>
                </c:pt>
                <c:pt idx="761">
                  <c:v>18.7</c:v>
                </c:pt>
                <c:pt idx="762">
                  <c:v>19</c:v>
                </c:pt>
                <c:pt idx="763">
                  <c:v>19.5</c:v>
                </c:pt>
                <c:pt idx="764">
                  <c:v>19.7</c:v>
                </c:pt>
                <c:pt idx="765">
                  <c:v>19.9</c:v>
                </c:pt>
                <c:pt idx="766">
                  <c:v>20.1</c:v>
                </c:pt>
                <c:pt idx="767">
                  <c:v>20.3</c:v>
                </c:pt>
                <c:pt idx="768">
                  <c:v>20.6</c:v>
                </c:pt>
                <c:pt idx="769">
                  <c:v>21</c:v>
                </c:pt>
                <c:pt idx="770">
                  <c:v>21.3</c:v>
                </c:pt>
                <c:pt idx="771">
                  <c:v>21.8</c:v>
                </c:pt>
                <c:pt idx="772">
                  <c:v>22</c:v>
                </c:pt>
                <c:pt idx="773">
                  <c:v>21.8</c:v>
                </c:pt>
                <c:pt idx="774">
                  <c:v>22.4</c:v>
                </c:pt>
                <c:pt idx="775">
                  <c:v>22.2</c:v>
                </c:pt>
                <c:pt idx="776">
                  <c:v>22.2</c:v>
                </c:pt>
                <c:pt idx="777">
                  <c:v>22.7</c:v>
                </c:pt>
                <c:pt idx="778">
                  <c:v>22.2</c:v>
                </c:pt>
                <c:pt idx="779">
                  <c:v>22.2</c:v>
                </c:pt>
                <c:pt idx="780">
                  <c:v>22.5</c:v>
                </c:pt>
                <c:pt idx="781">
                  <c:v>22.5</c:v>
                </c:pt>
                <c:pt idx="782">
                  <c:v>22.5</c:v>
                </c:pt>
                <c:pt idx="783">
                  <c:v>22.7</c:v>
                </c:pt>
                <c:pt idx="784">
                  <c:v>23.4</c:v>
                </c:pt>
                <c:pt idx="785">
                  <c:v>22.8</c:v>
                </c:pt>
                <c:pt idx="786">
                  <c:v>22.6</c:v>
                </c:pt>
                <c:pt idx="787">
                  <c:v>22.7</c:v>
                </c:pt>
                <c:pt idx="788">
                  <c:v>22.6</c:v>
                </c:pt>
                <c:pt idx="789">
                  <c:v>22.4</c:v>
                </c:pt>
                <c:pt idx="790">
                  <c:v>23.1</c:v>
                </c:pt>
                <c:pt idx="791">
                  <c:v>22.5</c:v>
                </c:pt>
                <c:pt idx="792">
                  <c:v>22.4</c:v>
                </c:pt>
                <c:pt idx="793">
                  <c:v>22.3</c:v>
                </c:pt>
                <c:pt idx="794">
                  <c:v>22.7</c:v>
                </c:pt>
                <c:pt idx="795">
                  <c:v>23.3</c:v>
                </c:pt>
                <c:pt idx="796">
                  <c:v>23.5</c:v>
                </c:pt>
                <c:pt idx="797">
                  <c:v>23.1</c:v>
                </c:pt>
                <c:pt idx="798">
                  <c:v>23.7</c:v>
                </c:pt>
                <c:pt idx="799">
                  <c:v>23.6</c:v>
                </c:pt>
                <c:pt idx="800">
                  <c:v>23.5</c:v>
                </c:pt>
                <c:pt idx="801">
                  <c:v>23.5</c:v>
                </c:pt>
                <c:pt idx="802">
                  <c:v>23.6</c:v>
                </c:pt>
                <c:pt idx="803">
                  <c:v>23.7</c:v>
                </c:pt>
                <c:pt idx="804">
                  <c:v>23.6</c:v>
                </c:pt>
                <c:pt idx="805">
                  <c:v>23.7</c:v>
                </c:pt>
                <c:pt idx="806">
                  <c:v>23.7</c:v>
                </c:pt>
                <c:pt idx="807">
                  <c:v>23.8</c:v>
                </c:pt>
                <c:pt idx="808">
                  <c:v>23.8</c:v>
                </c:pt>
                <c:pt idx="809">
                  <c:v>23.7</c:v>
                </c:pt>
                <c:pt idx="810">
                  <c:v>23.5</c:v>
                </c:pt>
                <c:pt idx="811">
                  <c:v>23.3</c:v>
                </c:pt>
                <c:pt idx="812">
                  <c:v>24</c:v>
                </c:pt>
                <c:pt idx="813">
                  <c:v>23.2</c:v>
                </c:pt>
                <c:pt idx="814">
                  <c:v>23.3</c:v>
                </c:pt>
                <c:pt idx="815">
                  <c:v>23.3</c:v>
                </c:pt>
                <c:pt idx="816">
                  <c:v>22.8</c:v>
                </c:pt>
                <c:pt idx="817">
                  <c:v>22.8</c:v>
                </c:pt>
                <c:pt idx="818">
                  <c:v>22.8</c:v>
                </c:pt>
                <c:pt idx="819">
                  <c:v>22.7</c:v>
                </c:pt>
                <c:pt idx="820">
                  <c:v>22.5</c:v>
                </c:pt>
                <c:pt idx="821">
                  <c:v>22.4</c:v>
                </c:pt>
                <c:pt idx="822">
                  <c:v>22.2</c:v>
                </c:pt>
                <c:pt idx="823">
                  <c:v>22.2</c:v>
                </c:pt>
                <c:pt idx="824">
                  <c:v>22</c:v>
                </c:pt>
                <c:pt idx="825">
                  <c:v>22.1</c:v>
                </c:pt>
                <c:pt idx="826">
                  <c:v>22.2</c:v>
                </c:pt>
                <c:pt idx="827">
                  <c:v>22.2</c:v>
                </c:pt>
                <c:pt idx="828">
                  <c:v>22</c:v>
                </c:pt>
                <c:pt idx="829">
                  <c:v>22.1</c:v>
                </c:pt>
                <c:pt idx="830">
                  <c:v>22</c:v>
                </c:pt>
                <c:pt idx="831">
                  <c:v>22</c:v>
                </c:pt>
                <c:pt idx="832">
                  <c:v>21.9</c:v>
                </c:pt>
                <c:pt idx="833">
                  <c:v>21.8</c:v>
                </c:pt>
                <c:pt idx="834">
                  <c:v>21.8</c:v>
                </c:pt>
                <c:pt idx="835">
                  <c:v>21.3</c:v>
                </c:pt>
                <c:pt idx="836">
                  <c:v>21</c:v>
                </c:pt>
                <c:pt idx="837">
                  <c:v>20.8</c:v>
                </c:pt>
                <c:pt idx="838">
                  <c:v>20.7</c:v>
                </c:pt>
                <c:pt idx="839">
                  <c:v>20.6</c:v>
                </c:pt>
                <c:pt idx="840">
                  <c:v>20.4</c:v>
                </c:pt>
                <c:pt idx="841">
                  <c:v>20.4</c:v>
                </c:pt>
                <c:pt idx="842">
                  <c:v>20.4</c:v>
                </c:pt>
                <c:pt idx="843">
                  <c:v>20.3</c:v>
                </c:pt>
                <c:pt idx="844">
                  <c:v>20.2</c:v>
                </c:pt>
                <c:pt idx="845">
                  <c:v>20.1</c:v>
                </c:pt>
                <c:pt idx="846">
                  <c:v>20</c:v>
                </c:pt>
                <c:pt idx="847">
                  <c:v>19.9</c:v>
                </c:pt>
                <c:pt idx="848">
                  <c:v>19.9</c:v>
                </c:pt>
                <c:pt idx="849">
                  <c:v>19.8</c:v>
                </c:pt>
                <c:pt idx="850">
                  <c:v>19.7</c:v>
                </c:pt>
                <c:pt idx="851">
                  <c:v>19.5</c:v>
                </c:pt>
                <c:pt idx="852">
                  <c:v>19.3</c:v>
                </c:pt>
                <c:pt idx="853">
                  <c:v>19.3</c:v>
                </c:pt>
                <c:pt idx="854">
                  <c:v>19.2</c:v>
                </c:pt>
                <c:pt idx="855">
                  <c:v>19.2</c:v>
                </c:pt>
                <c:pt idx="856">
                  <c:v>19.1</c:v>
                </c:pt>
                <c:pt idx="857">
                  <c:v>19</c:v>
                </c:pt>
                <c:pt idx="858">
                  <c:v>18.8</c:v>
                </c:pt>
                <c:pt idx="859">
                  <c:v>18.8</c:v>
                </c:pt>
                <c:pt idx="860">
                  <c:v>18.8</c:v>
                </c:pt>
                <c:pt idx="861">
                  <c:v>18.7</c:v>
                </c:pt>
                <c:pt idx="862">
                  <c:v>18.7</c:v>
                </c:pt>
                <c:pt idx="863">
                  <c:v>18.6</c:v>
                </c:pt>
                <c:pt idx="864">
                  <c:v>18.7</c:v>
                </c:pt>
                <c:pt idx="865">
                  <c:v>18.6</c:v>
                </c:pt>
                <c:pt idx="866">
                  <c:v>18.6</c:v>
                </c:pt>
                <c:pt idx="867">
                  <c:v>18.6</c:v>
                </c:pt>
                <c:pt idx="868">
                  <c:v>18.6</c:v>
                </c:pt>
                <c:pt idx="869">
                  <c:v>18.9</c:v>
                </c:pt>
                <c:pt idx="870">
                  <c:v>18.8</c:v>
                </c:pt>
                <c:pt idx="871">
                  <c:v>18.7</c:v>
                </c:pt>
                <c:pt idx="872">
                  <c:v>18.8</c:v>
                </c:pt>
                <c:pt idx="873">
                  <c:v>18.9</c:v>
                </c:pt>
                <c:pt idx="874">
                  <c:v>18.8</c:v>
                </c:pt>
                <c:pt idx="875">
                  <c:v>19</c:v>
                </c:pt>
                <c:pt idx="876">
                  <c:v>19.2</c:v>
                </c:pt>
                <c:pt idx="877">
                  <c:v>19.2</c:v>
                </c:pt>
                <c:pt idx="878">
                  <c:v>19.2</c:v>
                </c:pt>
                <c:pt idx="879">
                  <c:v>19.3</c:v>
                </c:pt>
                <c:pt idx="880">
                  <c:v>19.4</c:v>
                </c:pt>
                <c:pt idx="881">
                  <c:v>19.5</c:v>
                </c:pt>
                <c:pt idx="882">
                  <c:v>19.4</c:v>
                </c:pt>
                <c:pt idx="883">
                  <c:v>19.4</c:v>
                </c:pt>
                <c:pt idx="884">
                  <c:v>19.4</c:v>
                </c:pt>
                <c:pt idx="885">
                  <c:v>19.5</c:v>
                </c:pt>
                <c:pt idx="886">
                  <c:v>19.5</c:v>
                </c:pt>
                <c:pt idx="887">
                  <c:v>19.5</c:v>
                </c:pt>
                <c:pt idx="888">
                  <c:v>19.6</c:v>
                </c:pt>
                <c:pt idx="889">
                  <c:v>19.6</c:v>
                </c:pt>
                <c:pt idx="890">
                  <c:v>19.6</c:v>
                </c:pt>
                <c:pt idx="891">
                  <c:v>19.6</c:v>
                </c:pt>
                <c:pt idx="892">
                  <c:v>19.7</c:v>
                </c:pt>
                <c:pt idx="893">
                  <c:v>19.6</c:v>
                </c:pt>
                <c:pt idx="894">
                  <c:v>19.5</c:v>
                </c:pt>
                <c:pt idx="895">
                  <c:v>19.5</c:v>
                </c:pt>
                <c:pt idx="896">
                  <c:v>19.4</c:v>
                </c:pt>
                <c:pt idx="897">
                  <c:v>19.3</c:v>
                </c:pt>
                <c:pt idx="898">
                  <c:v>19.4</c:v>
                </c:pt>
                <c:pt idx="899">
                  <c:v>19.4</c:v>
                </c:pt>
                <c:pt idx="900">
                  <c:v>19.3</c:v>
                </c:pt>
                <c:pt idx="901">
                  <c:v>19.3</c:v>
                </c:pt>
                <c:pt idx="902">
                  <c:v>19.4</c:v>
                </c:pt>
                <c:pt idx="903">
                  <c:v>19.4</c:v>
                </c:pt>
                <c:pt idx="904">
                  <c:v>19.5</c:v>
                </c:pt>
                <c:pt idx="905">
                  <c:v>19.6</c:v>
                </c:pt>
                <c:pt idx="906">
                  <c:v>19.8</c:v>
                </c:pt>
                <c:pt idx="907">
                  <c:v>19.8</c:v>
                </c:pt>
                <c:pt idx="908">
                  <c:v>19.9</c:v>
                </c:pt>
                <c:pt idx="909">
                  <c:v>20.2</c:v>
                </c:pt>
                <c:pt idx="910">
                  <c:v>20.1</c:v>
                </c:pt>
                <c:pt idx="911">
                  <c:v>20.1</c:v>
                </c:pt>
                <c:pt idx="912">
                  <c:v>20.3</c:v>
                </c:pt>
                <c:pt idx="913">
                  <c:v>20.3</c:v>
                </c:pt>
                <c:pt idx="914">
                  <c:v>20</c:v>
                </c:pt>
                <c:pt idx="915">
                  <c:v>20.3</c:v>
                </c:pt>
                <c:pt idx="916">
                  <c:v>19.2</c:v>
                </c:pt>
                <c:pt idx="917">
                  <c:v>18.9</c:v>
                </c:pt>
                <c:pt idx="918">
                  <c:v>18.7</c:v>
                </c:pt>
                <c:pt idx="919">
                  <c:v>18.8</c:v>
                </c:pt>
                <c:pt idx="920">
                  <c:v>19.2</c:v>
                </c:pt>
                <c:pt idx="921">
                  <c:v>19.3</c:v>
                </c:pt>
                <c:pt idx="922">
                  <c:v>19.6</c:v>
                </c:pt>
                <c:pt idx="923">
                  <c:v>19.6</c:v>
                </c:pt>
                <c:pt idx="924">
                  <c:v>19.6</c:v>
                </c:pt>
                <c:pt idx="925">
                  <c:v>19.7</c:v>
                </c:pt>
                <c:pt idx="926">
                  <c:v>19.6</c:v>
                </c:pt>
                <c:pt idx="927">
                  <c:v>19.7</c:v>
                </c:pt>
                <c:pt idx="928">
                  <c:v>19.9</c:v>
                </c:pt>
                <c:pt idx="929">
                  <c:v>20</c:v>
                </c:pt>
                <c:pt idx="930">
                  <c:v>20.1</c:v>
                </c:pt>
                <c:pt idx="931">
                  <c:v>20</c:v>
                </c:pt>
                <c:pt idx="932">
                  <c:v>20.5</c:v>
                </c:pt>
                <c:pt idx="933">
                  <c:v>20.5</c:v>
                </c:pt>
                <c:pt idx="934">
                  <c:v>19.9</c:v>
                </c:pt>
                <c:pt idx="935">
                  <c:v>19.3</c:v>
                </c:pt>
                <c:pt idx="936">
                  <c:v>18.7</c:v>
                </c:pt>
                <c:pt idx="937">
                  <c:v>18.6</c:v>
                </c:pt>
                <c:pt idx="938">
                  <c:v>18.5</c:v>
                </c:pt>
                <c:pt idx="939">
                  <c:v>18.3</c:v>
                </c:pt>
                <c:pt idx="940">
                  <c:v>18.1</c:v>
                </c:pt>
                <c:pt idx="941">
                  <c:v>18.1</c:v>
                </c:pt>
                <c:pt idx="942">
                  <c:v>17.8</c:v>
                </c:pt>
                <c:pt idx="943">
                  <c:v>17.8</c:v>
                </c:pt>
                <c:pt idx="944">
                  <c:v>17.6</c:v>
                </c:pt>
                <c:pt idx="945">
                  <c:v>17.5</c:v>
                </c:pt>
                <c:pt idx="946">
                  <c:v>17.5</c:v>
                </c:pt>
                <c:pt idx="947">
                  <c:v>17.2</c:v>
                </c:pt>
                <c:pt idx="948">
                  <c:v>17.3</c:v>
                </c:pt>
                <c:pt idx="949">
                  <c:v>17.4</c:v>
                </c:pt>
                <c:pt idx="950">
                  <c:v>17.4</c:v>
                </c:pt>
                <c:pt idx="951">
                  <c:v>17.4</c:v>
                </c:pt>
                <c:pt idx="952">
                  <c:v>17.4</c:v>
                </c:pt>
                <c:pt idx="953">
                  <c:v>17.2</c:v>
                </c:pt>
                <c:pt idx="954">
                  <c:v>17</c:v>
                </c:pt>
                <c:pt idx="955">
                  <c:v>17</c:v>
                </c:pt>
                <c:pt idx="956">
                  <c:v>17</c:v>
                </c:pt>
                <c:pt idx="957">
                  <c:v>17</c:v>
                </c:pt>
                <c:pt idx="958">
                  <c:v>16.7</c:v>
                </c:pt>
                <c:pt idx="959">
                  <c:v>16.5</c:v>
                </c:pt>
                <c:pt idx="960">
                  <c:v>16.5</c:v>
                </c:pt>
                <c:pt idx="961">
                  <c:v>16.2</c:v>
                </c:pt>
                <c:pt idx="962">
                  <c:v>16.1</c:v>
                </c:pt>
                <c:pt idx="963">
                  <c:v>15.9</c:v>
                </c:pt>
                <c:pt idx="964">
                  <c:v>15.6</c:v>
                </c:pt>
                <c:pt idx="965">
                  <c:v>15.3</c:v>
                </c:pt>
                <c:pt idx="966">
                  <c:v>15.2</c:v>
                </c:pt>
                <c:pt idx="967">
                  <c:v>15.3</c:v>
                </c:pt>
                <c:pt idx="968">
                  <c:v>15.5</c:v>
                </c:pt>
                <c:pt idx="969">
                  <c:v>15.7</c:v>
                </c:pt>
                <c:pt idx="970">
                  <c:v>15.3</c:v>
                </c:pt>
                <c:pt idx="971">
                  <c:v>15.3</c:v>
                </c:pt>
                <c:pt idx="972">
                  <c:v>15.3</c:v>
                </c:pt>
                <c:pt idx="973">
                  <c:v>15.3</c:v>
                </c:pt>
                <c:pt idx="974">
                  <c:v>15.4</c:v>
                </c:pt>
                <c:pt idx="975">
                  <c:v>15.3</c:v>
                </c:pt>
                <c:pt idx="976">
                  <c:v>15.2</c:v>
                </c:pt>
                <c:pt idx="977">
                  <c:v>15.3</c:v>
                </c:pt>
                <c:pt idx="978">
                  <c:v>15.5</c:v>
                </c:pt>
                <c:pt idx="979">
                  <c:v>15.6</c:v>
                </c:pt>
                <c:pt idx="980">
                  <c:v>15.4</c:v>
                </c:pt>
                <c:pt idx="981">
                  <c:v>15.5</c:v>
                </c:pt>
                <c:pt idx="982">
                  <c:v>15.5</c:v>
                </c:pt>
                <c:pt idx="983">
                  <c:v>15.5</c:v>
                </c:pt>
                <c:pt idx="984">
                  <c:v>15.2</c:v>
                </c:pt>
                <c:pt idx="985">
                  <c:v>15</c:v>
                </c:pt>
                <c:pt idx="986">
                  <c:v>15</c:v>
                </c:pt>
                <c:pt idx="987">
                  <c:v>15</c:v>
                </c:pt>
                <c:pt idx="988">
                  <c:v>15</c:v>
                </c:pt>
                <c:pt idx="989">
                  <c:v>15</c:v>
                </c:pt>
                <c:pt idx="990">
                  <c:v>15</c:v>
                </c:pt>
                <c:pt idx="991">
                  <c:v>14.9</c:v>
                </c:pt>
                <c:pt idx="992">
                  <c:v>14.8</c:v>
                </c:pt>
                <c:pt idx="993">
                  <c:v>14.9</c:v>
                </c:pt>
                <c:pt idx="994">
                  <c:v>14.9</c:v>
                </c:pt>
                <c:pt idx="995">
                  <c:v>15</c:v>
                </c:pt>
                <c:pt idx="996">
                  <c:v>15</c:v>
                </c:pt>
                <c:pt idx="997">
                  <c:v>15</c:v>
                </c:pt>
                <c:pt idx="998">
                  <c:v>15.1</c:v>
                </c:pt>
                <c:pt idx="999">
                  <c:v>15.2</c:v>
                </c:pt>
                <c:pt idx="1000">
                  <c:v>15.2</c:v>
                </c:pt>
                <c:pt idx="1001">
                  <c:v>15.3</c:v>
                </c:pt>
                <c:pt idx="1002">
                  <c:v>15.3</c:v>
                </c:pt>
                <c:pt idx="1003">
                  <c:v>15.1</c:v>
                </c:pt>
                <c:pt idx="1004">
                  <c:v>15.1</c:v>
                </c:pt>
                <c:pt idx="1005">
                  <c:v>15.4</c:v>
                </c:pt>
                <c:pt idx="1006">
                  <c:v>15.4</c:v>
                </c:pt>
                <c:pt idx="1007">
                  <c:v>15.2</c:v>
                </c:pt>
                <c:pt idx="1008">
                  <c:v>15.1</c:v>
                </c:pt>
                <c:pt idx="1009">
                  <c:v>15</c:v>
                </c:pt>
                <c:pt idx="1010">
                  <c:v>14.9</c:v>
                </c:pt>
                <c:pt idx="1011">
                  <c:v>15.1</c:v>
                </c:pt>
                <c:pt idx="1012">
                  <c:v>14.8</c:v>
                </c:pt>
                <c:pt idx="1013">
                  <c:v>14.9</c:v>
                </c:pt>
                <c:pt idx="1014">
                  <c:v>14.9</c:v>
                </c:pt>
                <c:pt idx="1015">
                  <c:v>14.7</c:v>
                </c:pt>
                <c:pt idx="1016">
                  <c:v>14.8</c:v>
                </c:pt>
                <c:pt idx="1017">
                  <c:v>14.6</c:v>
                </c:pt>
                <c:pt idx="1018">
                  <c:v>14.6</c:v>
                </c:pt>
                <c:pt idx="1019">
                  <c:v>14.6</c:v>
                </c:pt>
                <c:pt idx="1020">
                  <c:v>14.6</c:v>
                </c:pt>
                <c:pt idx="1021">
                  <c:v>14.6</c:v>
                </c:pt>
                <c:pt idx="1022">
                  <c:v>14.5</c:v>
                </c:pt>
                <c:pt idx="1023">
                  <c:v>14.5</c:v>
                </c:pt>
                <c:pt idx="1024">
                  <c:v>14.6</c:v>
                </c:pt>
                <c:pt idx="1025">
                  <c:v>14.5</c:v>
                </c:pt>
                <c:pt idx="1026">
                  <c:v>14.5</c:v>
                </c:pt>
                <c:pt idx="1027">
                  <c:v>14.5</c:v>
                </c:pt>
                <c:pt idx="1028">
                  <c:v>14.6</c:v>
                </c:pt>
                <c:pt idx="1029">
                  <c:v>14.6</c:v>
                </c:pt>
                <c:pt idx="1030">
                  <c:v>14.7</c:v>
                </c:pt>
                <c:pt idx="1031">
                  <c:v>14.8</c:v>
                </c:pt>
                <c:pt idx="1032">
                  <c:v>15</c:v>
                </c:pt>
                <c:pt idx="1033">
                  <c:v>15.1</c:v>
                </c:pt>
                <c:pt idx="1034">
                  <c:v>15</c:v>
                </c:pt>
                <c:pt idx="1035">
                  <c:v>15.1</c:v>
                </c:pt>
                <c:pt idx="1036">
                  <c:v>15.1</c:v>
                </c:pt>
                <c:pt idx="1037">
                  <c:v>15.2</c:v>
                </c:pt>
                <c:pt idx="1038">
                  <c:v>15.1</c:v>
                </c:pt>
                <c:pt idx="1039">
                  <c:v>15.2</c:v>
                </c:pt>
                <c:pt idx="1040">
                  <c:v>15.2</c:v>
                </c:pt>
                <c:pt idx="1041">
                  <c:v>15.2</c:v>
                </c:pt>
                <c:pt idx="1042">
                  <c:v>15.2</c:v>
                </c:pt>
                <c:pt idx="1043">
                  <c:v>15.2</c:v>
                </c:pt>
                <c:pt idx="1044">
                  <c:v>15.2</c:v>
                </c:pt>
                <c:pt idx="1045">
                  <c:v>15.2</c:v>
                </c:pt>
                <c:pt idx="1046">
                  <c:v>15.2</c:v>
                </c:pt>
                <c:pt idx="1047">
                  <c:v>15.3</c:v>
                </c:pt>
                <c:pt idx="1048">
                  <c:v>15.5</c:v>
                </c:pt>
                <c:pt idx="1049">
                  <c:v>15.6</c:v>
                </c:pt>
                <c:pt idx="1050">
                  <c:v>15.7</c:v>
                </c:pt>
                <c:pt idx="1051">
                  <c:v>15.9</c:v>
                </c:pt>
                <c:pt idx="1052">
                  <c:v>16</c:v>
                </c:pt>
                <c:pt idx="1053">
                  <c:v>16.2</c:v>
                </c:pt>
                <c:pt idx="1054">
                  <c:v>16.4</c:v>
                </c:pt>
                <c:pt idx="1055">
                  <c:v>16.7</c:v>
                </c:pt>
                <c:pt idx="1056">
                  <c:v>17</c:v>
                </c:pt>
                <c:pt idx="1057">
                  <c:v>17.2</c:v>
                </c:pt>
                <c:pt idx="1058">
                  <c:v>17.7</c:v>
                </c:pt>
                <c:pt idx="1059">
                  <c:v>17.8</c:v>
                </c:pt>
                <c:pt idx="1060">
                  <c:v>18.1</c:v>
                </c:pt>
                <c:pt idx="1061">
                  <c:v>18.3</c:v>
                </c:pt>
                <c:pt idx="1062">
                  <c:v>18.5</c:v>
                </c:pt>
                <c:pt idx="1063">
                  <c:v>18.6</c:v>
                </c:pt>
                <c:pt idx="1064">
                  <c:v>18.7</c:v>
                </c:pt>
                <c:pt idx="1065">
                  <c:v>18.7</c:v>
                </c:pt>
                <c:pt idx="1066">
                  <c:v>18.7</c:v>
                </c:pt>
                <c:pt idx="1067">
                  <c:v>18.7</c:v>
                </c:pt>
                <c:pt idx="1068">
                  <c:v>18.8</c:v>
                </c:pt>
                <c:pt idx="1069">
                  <c:v>18.9</c:v>
                </c:pt>
                <c:pt idx="1070">
                  <c:v>19.1</c:v>
                </c:pt>
                <c:pt idx="1071">
                  <c:v>18.9</c:v>
                </c:pt>
                <c:pt idx="1072">
                  <c:v>19</c:v>
                </c:pt>
                <c:pt idx="1073">
                  <c:v>18.8</c:v>
                </c:pt>
                <c:pt idx="1074">
                  <c:v>18.4</c:v>
                </c:pt>
                <c:pt idx="1075">
                  <c:v>18.2</c:v>
                </c:pt>
                <c:pt idx="1076">
                  <c:v>17.8</c:v>
                </c:pt>
                <c:pt idx="1077">
                  <c:v>17.2</c:v>
                </c:pt>
                <c:pt idx="1078">
                  <c:v>17</c:v>
                </c:pt>
                <c:pt idx="1079">
                  <c:v>17.1</c:v>
                </c:pt>
                <c:pt idx="1080">
                  <c:v>17.2</c:v>
                </c:pt>
                <c:pt idx="1081">
                  <c:v>17</c:v>
                </c:pt>
                <c:pt idx="1082">
                  <c:v>16.8</c:v>
                </c:pt>
                <c:pt idx="1083">
                  <c:v>16.5</c:v>
                </c:pt>
                <c:pt idx="1084">
                  <c:v>16.7</c:v>
                </c:pt>
                <c:pt idx="1085">
                  <c:v>16.8</c:v>
                </c:pt>
                <c:pt idx="1086">
                  <c:v>16.8</c:v>
                </c:pt>
                <c:pt idx="1087">
                  <c:v>17.2</c:v>
                </c:pt>
                <c:pt idx="1088">
                  <c:v>16.9</c:v>
                </c:pt>
                <c:pt idx="1089">
                  <c:v>16.8</c:v>
                </c:pt>
                <c:pt idx="1090">
                  <c:v>17</c:v>
                </c:pt>
                <c:pt idx="1091">
                  <c:v>17.2</c:v>
                </c:pt>
                <c:pt idx="1092">
                  <c:v>17.5</c:v>
                </c:pt>
                <c:pt idx="1093">
                  <c:v>17.6</c:v>
                </c:pt>
                <c:pt idx="1094">
                  <c:v>17.9</c:v>
                </c:pt>
                <c:pt idx="1095">
                  <c:v>17.8</c:v>
                </c:pt>
                <c:pt idx="1096">
                  <c:v>17.9</c:v>
                </c:pt>
                <c:pt idx="1097">
                  <c:v>17.9</c:v>
                </c:pt>
                <c:pt idx="1098">
                  <c:v>18</c:v>
                </c:pt>
                <c:pt idx="1099">
                  <c:v>18.2</c:v>
                </c:pt>
                <c:pt idx="1100">
                  <c:v>18</c:v>
                </c:pt>
                <c:pt idx="1101">
                  <c:v>18.2</c:v>
                </c:pt>
                <c:pt idx="1102">
                  <c:v>18.1</c:v>
                </c:pt>
                <c:pt idx="1103">
                  <c:v>18.1</c:v>
                </c:pt>
                <c:pt idx="1104">
                  <c:v>18</c:v>
                </c:pt>
                <c:pt idx="1105">
                  <c:v>18.1</c:v>
                </c:pt>
                <c:pt idx="1106">
                  <c:v>18</c:v>
                </c:pt>
                <c:pt idx="1107">
                  <c:v>18.1</c:v>
                </c:pt>
                <c:pt idx="1108">
                  <c:v>17.9</c:v>
                </c:pt>
                <c:pt idx="1109">
                  <c:v>17.8</c:v>
                </c:pt>
                <c:pt idx="1110">
                  <c:v>17.5</c:v>
                </c:pt>
                <c:pt idx="1111">
                  <c:v>17.5</c:v>
                </c:pt>
                <c:pt idx="1112">
                  <c:v>17.4</c:v>
                </c:pt>
                <c:pt idx="1113">
                  <c:v>17.2</c:v>
                </c:pt>
                <c:pt idx="1114">
                  <c:v>17.1</c:v>
                </c:pt>
                <c:pt idx="1115">
                  <c:v>17.1</c:v>
                </c:pt>
                <c:pt idx="1116">
                  <c:v>17</c:v>
                </c:pt>
                <c:pt idx="1117">
                  <c:v>16.9</c:v>
                </c:pt>
                <c:pt idx="1118">
                  <c:v>16.7</c:v>
                </c:pt>
                <c:pt idx="1119">
                  <c:v>16.6</c:v>
                </c:pt>
                <c:pt idx="1120">
                  <c:v>16.5</c:v>
                </c:pt>
                <c:pt idx="1121">
                  <c:v>16.4</c:v>
                </c:pt>
                <c:pt idx="1122">
                  <c:v>16.3</c:v>
                </c:pt>
                <c:pt idx="1123">
                  <c:v>16.2</c:v>
                </c:pt>
                <c:pt idx="1124">
                  <c:v>16.2</c:v>
                </c:pt>
                <c:pt idx="1125">
                  <c:v>16.2</c:v>
                </c:pt>
                <c:pt idx="1126">
                  <c:v>16.2</c:v>
                </c:pt>
                <c:pt idx="1127">
                  <c:v>16.2</c:v>
                </c:pt>
                <c:pt idx="1128">
                  <c:v>16.2</c:v>
                </c:pt>
                <c:pt idx="1129">
                  <c:v>16.2</c:v>
                </c:pt>
                <c:pt idx="1130">
                  <c:v>16.2</c:v>
                </c:pt>
                <c:pt idx="1131">
                  <c:v>16.3</c:v>
                </c:pt>
                <c:pt idx="1132">
                  <c:v>16.2</c:v>
                </c:pt>
                <c:pt idx="1133">
                  <c:v>16.3</c:v>
                </c:pt>
                <c:pt idx="1134">
                  <c:v>16.3</c:v>
                </c:pt>
                <c:pt idx="1135">
                  <c:v>16.3</c:v>
                </c:pt>
                <c:pt idx="1136">
                  <c:v>16.3</c:v>
                </c:pt>
                <c:pt idx="1137">
                  <c:v>16.3</c:v>
                </c:pt>
                <c:pt idx="1138">
                  <c:v>16.3</c:v>
                </c:pt>
                <c:pt idx="1139">
                  <c:v>16.3</c:v>
                </c:pt>
                <c:pt idx="1140">
                  <c:v>16.3</c:v>
                </c:pt>
                <c:pt idx="1141">
                  <c:v>16.3</c:v>
                </c:pt>
                <c:pt idx="1142">
                  <c:v>16.2</c:v>
                </c:pt>
                <c:pt idx="1143">
                  <c:v>16.2</c:v>
                </c:pt>
                <c:pt idx="1144">
                  <c:v>16.1</c:v>
                </c:pt>
                <c:pt idx="1145">
                  <c:v>16</c:v>
                </c:pt>
                <c:pt idx="1146">
                  <c:v>15.8</c:v>
                </c:pt>
                <c:pt idx="1147">
                  <c:v>15.7</c:v>
                </c:pt>
                <c:pt idx="1148">
                  <c:v>15.6</c:v>
                </c:pt>
                <c:pt idx="1149">
                  <c:v>15.5</c:v>
                </c:pt>
                <c:pt idx="1150">
                  <c:v>15.4</c:v>
                </c:pt>
                <c:pt idx="1151">
                  <c:v>15.4</c:v>
                </c:pt>
                <c:pt idx="1152">
                  <c:v>15.4</c:v>
                </c:pt>
                <c:pt idx="1153">
                  <c:v>15.4</c:v>
                </c:pt>
                <c:pt idx="1154">
                  <c:v>15.3</c:v>
                </c:pt>
                <c:pt idx="1155">
                  <c:v>15.3</c:v>
                </c:pt>
                <c:pt idx="1156">
                  <c:v>15.1</c:v>
                </c:pt>
                <c:pt idx="1157">
                  <c:v>15.1</c:v>
                </c:pt>
                <c:pt idx="1158">
                  <c:v>15.2</c:v>
                </c:pt>
                <c:pt idx="1159">
                  <c:v>15.2</c:v>
                </c:pt>
                <c:pt idx="1160">
                  <c:v>15.2</c:v>
                </c:pt>
                <c:pt idx="1161">
                  <c:v>15.2</c:v>
                </c:pt>
                <c:pt idx="1162">
                  <c:v>15.2</c:v>
                </c:pt>
                <c:pt idx="1163">
                  <c:v>15.2</c:v>
                </c:pt>
                <c:pt idx="1164">
                  <c:v>15.2</c:v>
                </c:pt>
                <c:pt idx="1165">
                  <c:v>15.3</c:v>
                </c:pt>
                <c:pt idx="1166">
                  <c:v>15.3</c:v>
                </c:pt>
                <c:pt idx="1167">
                  <c:v>15.3</c:v>
                </c:pt>
                <c:pt idx="1168">
                  <c:v>15.2</c:v>
                </c:pt>
                <c:pt idx="1169">
                  <c:v>15.3</c:v>
                </c:pt>
                <c:pt idx="1170">
                  <c:v>15.2</c:v>
                </c:pt>
                <c:pt idx="1171">
                  <c:v>15.2</c:v>
                </c:pt>
                <c:pt idx="1172">
                  <c:v>15.1</c:v>
                </c:pt>
                <c:pt idx="1173">
                  <c:v>14.9</c:v>
                </c:pt>
                <c:pt idx="1174">
                  <c:v>14.8</c:v>
                </c:pt>
                <c:pt idx="1175">
                  <c:v>14.7</c:v>
                </c:pt>
                <c:pt idx="1176">
                  <c:v>14.6</c:v>
                </c:pt>
                <c:pt idx="1177">
                  <c:v>14.5</c:v>
                </c:pt>
                <c:pt idx="1178">
                  <c:v>14.5</c:v>
                </c:pt>
                <c:pt idx="1179">
                  <c:v>14.4</c:v>
                </c:pt>
                <c:pt idx="1180">
                  <c:v>14.4</c:v>
                </c:pt>
                <c:pt idx="1181">
                  <c:v>14.3</c:v>
                </c:pt>
                <c:pt idx="1182">
                  <c:v>14.1</c:v>
                </c:pt>
                <c:pt idx="1183">
                  <c:v>14.1</c:v>
                </c:pt>
                <c:pt idx="1184">
                  <c:v>14.3</c:v>
                </c:pt>
                <c:pt idx="1185">
                  <c:v>14.2</c:v>
                </c:pt>
                <c:pt idx="1186">
                  <c:v>14</c:v>
                </c:pt>
                <c:pt idx="1187">
                  <c:v>13.9</c:v>
                </c:pt>
                <c:pt idx="1188">
                  <c:v>13.9</c:v>
                </c:pt>
                <c:pt idx="1189">
                  <c:v>13.9</c:v>
                </c:pt>
                <c:pt idx="1190">
                  <c:v>14</c:v>
                </c:pt>
                <c:pt idx="1191">
                  <c:v>13.9</c:v>
                </c:pt>
                <c:pt idx="1192">
                  <c:v>13.9</c:v>
                </c:pt>
                <c:pt idx="1193">
                  <c:v>13.9</c:v>
                </c:pt>
                <c:pt idx="1194">
                  <c:v>14.1</c:v>
                </c:pt>
                <c:pt idx="1195">
                  <c:v>14.2</c:v>
                </c:pt>
                <c:pt idx="1196">
                  <c:v>14.3</c:v>
                </c:pt>
                <c:pt idx="1197">
                  <c:v>14.4</c:v>
                </c:pt>
                <c:pt idx="1198">
                  <c:v>14.5</c:v>
                </c:pt>
                <c:pt idx="1199">
                  <c:v>14.9</c:v>
                </c:pt>
                <c:pt idx="1200">
                  <c:v>15.2</c:v>
                </c:pt>
                <c:pt idx="1201">
                  <c:v>15.4</c:v>
                </c:pt>
                <c:pt idx="1202">
                  <c:v>15.4</c:v>
                </c:pt>
                <c:pt idx="1203">
                  <c:v>15.5</c:v>
                </c:pt>
                <c:pt idx="1204">
                  <c:v>15.6</c:v>
                </c:pt>
                <c:pt idx="1205">
                  <c:v>15.6</c:v>
                </c:pt>
                <c:pt idx="1206">
                  <c:v>16</c:v>
                </c:pt>
                <c:pt idx="1207">
                  <c:v>16.5</c:v>
                </c:pt>
                <c:pt idx="1208">
                  <c:v>17</c:v>
                </c:pt>
                <c:pt idx="1209">
                  <c:v>17.3</c:v>
                </c:pt>
                <c:pt idx="1210">
                  <c:v>17.5</c:v>
                </c:pt>
                <c:pt idx="1211">
                  <c:v>17.7</c:v>
                </c:pt>
                <c:pt idx="1212">
                  <c:v>17.7</c:v>
                </c:pt>
                <c:pt idx="1213">
                  <c:v>17.8</c:v>
                </c:pt>
                <c:pt idx="1214">
                  <c:v>18.2</c:v>
                </c:pt>
                <c:pt idx="1215">
                  <c:v>18.4</c:v>
                </c:pt>
                <c:pt idx="1216">
                  <c:v>18.4</c:v>
                </c:pt>
                <c:pt idx="1217">
                  <c:v>18.9</c:v>
                </c:pt>
                <c:pt idx="1218">
                  <c:v>18.5</c:v>
                </c:pt>
                <c:pt idx="1219">
                  <c:v>19.1</c:v>
                </c:pt>
                <c:pt idx="1220">
                  <c:v>19.1</c:v>
                </c:pt>
                <c:pt idx="1221">
                  <c:v>19.1</c:v>
                </c:pt>
                <c:pt idx="1222">
                  <c:v>19.2</c:v>
                </c:pt>
                <c:pt idx="1223">
                  <c:v>19.7</c:v>
                </c:pt>
                <c:pt idx="1224">
                  <c:v>20.1</c:v>
                </c:pt>
                <c:pt idx="1225">
                  <c:v>20.6</c:v>
                </c:pt>
                <c:pt idx="1226">
                  <c:v>20.2</c:v>
                </c:pt>
                <c:pt idx="1227">
                  <c:v>20.5</c:v>
                </c:pt>
                <c:pt idx="1228">
                  <c:v>21</c:v>
                </c:pt>
                <c:pt idx="1229">
                  <c:v>21.2</c:v>
                </c:pt>
                <c:pt idx="1230">
                  <c:v>21.8</c:v>
                </c:pt>
                <c:pt idx="1231">
                  <c:v>21.2</c:v>
                </c:pt>
                <c:pt idx="1232">
                  <c:v>20.9</c:v>
                </c:pt>
                <c:pt idx="1233">
                  <c:v>20.8</c:v>
                </c:pt>
                <c:pt idx="1234">
                  <c:v>21</c:v>
                </c:pt>
                <c:pt idx="1235">
                  <c:v>20.6</c:v>
                </c:pt>
                <c:pt idx="1236">
                  <c:v>20.2</c:v>
                </c:pt>
                <c:pt idx="1237">
                  <c:v>20</c:v>
                </c:pt>
                <c:pt idx="1238">
                  <c:v>19.9</c:v>
                </c:pt>
                <c:pt idx="1239">
                  <c:v>20</c:v>
                </c:pt>
                <c:pt idx="1240">
                  <c:v>19.7</c:v>
                </c:pt>
                <c:pt idx="1241">
                  <c:v>19.5</c:v>
                </c:pt>
                <c:pt idx="1242">
                  <c:v>19.5</c:v>
                </c:pt>
                <c:pt idx="1243">
                  <c:v>19.5</c:v>
                </c:pt>
                <c:pt idx="1244">
                  <c:v>19.5</c:v>
                </c:pt>
                <c:pt idx="1245">
                  <c:v>19.9</c:v>
                </c:pt>
                <c:pt idx="1246">
                  <c:v>19.9</c:v>
                </c:pt>
                <c:pt idx="1247">
                  <c:v>19.8</c:v>
                </c:pt>
                <c:pt idx="1248">
                  <c:v>19.9</c:v>
                </c:pt>
                <c:pt idx="1249">
                  <c:v>19.7</c:v>
                </c:pt>
                <c:pt idx="1250">
                  <c:v>19.5</c:v>
                </c:pt>
                <c:pt idx="1251">
                  <c:v>19.3</c:v>
                </c:pt>
                <c:pt idx="1252">
                  <c:v>18.9</c:v>
                </c:pt>
                <c:pt idx="1253">
                  <c:v>18.6</c:v>
                </c:pt>
                <c:pt idx="1254">
                  <c:v>18.2</c:v>
                </c:pt>
                <c:pt idx="1255">
                  <c:v>18.1</c:v>
                </c:pt>
                <c:pt idx="1256">
                  <c:v>17.9</c:v>
                </c:pt>
                <c:pt idx="1257">
                  <c:v>17.6</c:v>
                </c:pt>
                <c:pt idx="1258">
                  <c:v>17.6</c:v>
                </c:pt>
                <c:pt idx="1259">
                  <c:v>17.2</c:v>
                </c:pt>
                <c:pt idx="1260">
                  <c:v>16.9</c:v>
                </c:pt>
                <c:pt idx="1261">
                  <c:v>16.7</c:v>
                </c:pt>
                <c:pt idx="1262">
                  <c:v>17.3</c:v>
                </c:pt>
                <c:pt idx="1263">
                  <c:v>17.1</c:v>
                </c:pt>
                <c:pt idx="1264">
                  <c:v>16.9</c:v>
                </c:pt>
                <c:pt idx="1265">
                  <c:v>16.6</c:v>
                </c:pt>
                <c:pt idx="1266">
                  <c:v>16.5</c:v>
                </c:pt>
                <c:pt idx="1267">
                  <c:v>16.3</c:v>
                </c:pt>
                <c:pt idx="1268">
                  <c:v>16.2</c:v>
                </c:pt>
                <c:pt idx="1269">
                  <c:v>16.2</c:v>
                </c:pt>
                <c:pt idx="1270">
                  <c:v>16.2</c:v>
                </c:pt>
                <c:pt idx="1271">
                  <c:v>16.3</c:v>
                </c:pt>
                <c:pt idx="1272">
                  <c:v>16.3</c:v>
                </c:pt>
                <c:pt idx="1273">
                  <c:v>16.4</c:v>
                </c:pt>
                <c:pt idx="1274">
                  <c:v>16.3</c:v>
                </c:pt>
                <c:pt idx="1275">
                  <c:v>16.2</c:v>
                </c:pt>
                <c:pt idx="1276">
                  <c:v>16.1</c:v>
                </c:pt>
                <c:pt idx="1277">
                  <c:v>16.1</c:v>
                </c:pt>
                <c:pt idx="1278">
                  <c:v>15.9</c:v>
                </c:pt>
                <c:pt idx="1279">
                  <c:v>16.1</c:v>
                </c:pt>
                <c:pt idx="1280">
                  <c:v>16</c:v>
                </c:pt>
                <c:pt idx="1281">
                  <c:v>15.4</c:v>
                </c:pt>
                <c:pt idx="1282">
                  <c:v>15.7</c:v>
                </c:pt>
                <c:pt idx="1283">
                  <c:v>16</c:v>
                </c:pt>
                <c:pt idx="1284">
                  <c:v>16.3</c:v>
                </c:pt>
                <c:pt idx="1285">
                  <c:v>16.1</c:v>
                </c:pt>
                <c:pt idx="1286">
                  <c:v>16.1</c:v>
                </c:pt>
                <c:pt idx="1287">
                  <c:v>16.1</c:v>
                </c:pt>
                <c:pt idx="1288">
                  <c:v>16</c:v>
                </c:pt>
                <c:pt idx="1289">
                  <c:v>15.6</c:v>
                </c:pt>
                <c:pt idx="1290">
                  <c:v>15.3</c:v>
                </c:pt>
                <c:pt idx="1291">
                  <c:v>15.1</c:v>
                </c:pt>
                <c:pt idx="1292">
                  <c:v>14.8</c:v>
                </c:pt>
                <c:pt idx="1293">
                  <c:v>14.6</c:v>
                </c:pt>
                <c:pt idx="1294">
                  <c:v>14.6</c:v>
                </c:pt>
                <c:pt idx="1295">
                  <c:v>14.8</c:v>
                </c:pt>
                <c:pt idx="1296">
                  <c:v>14.8</c:v>
                </c:pt>
                <c:pt idx="1297">
                  <c:v>14.8</c:v>
                </c:pt>
                <c:pt idx="1298">
                  <c:v>15.3</c:v>
                </c:pt>
                <c:pt idx="1299">
                  <c:v>16.2</c:v>
                </c:pt>
                <c:pt idx="1300">
                  <c:v>16</c:v>
                </c:pt>
                <c:pt idx="1301">
                  <c:v>15.6</c:v>
                </c:pt>
                <c:pt idx="1302">
                  <c:v>15.7</c:v>
                </c:pt>
                <c:pt idx="1303">
                  <c:v>15.8</c:v>
                </c:pt>
                <c:pt idx="1304">
                  <c:v>16</c:v>
                </c:pt>
                <c:pt idx="1305">
                  <c:v>16.1</c:v>
                </c:pt>
                <c:pt idx="1306">
                  <c:v>16</c:v>
                </c:pt>
                <c:pt idx="1307">
                  <c:v>16.5</c:v>
                </c:pt>
                <c:pt idx="1308">
                  <c:v>15.9</c:v>
                </c:pt>
                <c:pt idx="1309">
                  <c:v>15.6</c:v>
                </c:pt>
                <c:pt idx="1310">
                  <c:v>15.2</c:v>
                </c:pt>
                <c:pt idx="1311">
                  <c:v>15.4</c:v>
                </c:pt>
                <c:pt idx="1312">
                  <c:v>15.9</c:v>
                </c:pt>
                <c:pt idx="1313">
                  <c:v>16.7</c:v>
                </c:pt>
                <c:pt idx="1314">
                  <c:v>16.1</c:v>
                </c:pt>
                <c:pt idx="1315">
                  <c:v>16.5</c:v>
                </c:pt>
                <c:pt idx="1316">
                  <c:v>16.4</c:v>
                </c:pt>
                <c:pt idx="1317">
                  <c:v>16.4</c:v>
                </c:pt>
                <c:pt idx="1318">
                  <c:v>16.2</c:v>
                </c:pt>
                <c:pt idx="1319">
                  <c:v>16.2</c:v>
                </c:pt>
                <c:pt idx="1320">
                  <c:v>16.5</c:v>
                </c:pt>
                <c:pt idx="1321">
                  <c:v>16.5</c:v>
                </c:pt>
                <c:pt idx="1322">
                  <c:v>16.4</c:v>
                </c:pt>
                <c:pt idx="1323">
                  <c:v>16.3</c:v>
                </c:pt>
                <c:pt idx="1324">
                  <c:v>16.8</c:v>
                </c:pt>
                <c:pt idx="1325">
                  <c:v>16.5</c:v>
                </c:pt>
                <c:pt idx="1326">
                  <c:v>16.6</c:v>
                </c:pt>
                <c:pt idx="1327">
                  <c:v>16.8</c:v>
                </c:pt>
                <c:pt idx="1328">
                  <c:v>16.3</c:v>
                </c:pt>
                <c:pt idx="1329">
                  <c:v>16.1</c:v>
                </c:pt>
                <c:pt idx="1330">
                  <c:v>16.3</c:v>
                </c:pt>
                <c:pt idx="1331">
                  <c:v>16.4</c:v>
                </c:pt>
                <c:pt idx="1332">
                  <c:v>16.2</c:v>
                </c:pt>
                <c:pt idx="1333">
                  <c:v>16.4</c:v>
                </c:pt>
                <c:pt idx="1334">
                  <c:v>16.5</c:v>
                </c:pt>
                <c:pt idx="1335">
                  <c:v>16.3</c:v>
                </c:pt>
                <c:pt idx="1336">
                  <c:v>16.5</c:v>
                </c:pt>
                <c:pt idx="1337">
                  <c:v>16.8</c:v>
                </c:pt>
                <c:pt idx="1338">
                  <c:v>16.9</c:v>
                </c:pt>
                <c:pt idx="1339">
                  <c:v>17.2</c:v>
                </c:pt>
                <c:pt idx="1340">
                  <c:v>17.4</c:v>
                </c:pt>
                <c:pt idx="1341">
                  <c:v>17.1</c:v>
                </c:pt>
                <c:pt idx="1342">
                  <c:v>17</c:v>
                </c:pt>
                <c:pt idx="1343">
                  <c:v>16.9</c:v>
                </c:pt>
                <c:pt idx="1344">
                  <c:v>17.3</c:v>
                </c:pt>
                <c:pt idx="1345">
                  <c:v>17.2</c:v>
                </c:pt>
                <c:pt idx="1346">
                  <c:v>17.3</c:v>
                </c:pt>
                <c:pt idx="1347">
                  <c:v>18.1</c:v>
                </c:pt>
                <c:pt idx="1348">
                  <c:v>17.9</c:v>
                </c:pt>
                <c:pt idx="1349">
                  <c:v>17.8</c:v>
                </c:pt>
                <c:pt idx="1350">
                  <c:v>18.3</c:v>
                </c:pt>
                <c:pt idx="1351">
                  <c:v>18.2</c:v>
                </c:pt>
                <c:pt idx="1352">
                  <c:v>18.9</c:v>
                </c:pt>
                <c:pt idx="1353">
                  <c:v>19.1</c:v>
                </c:pt>
                <c:pt idx="1354">
                  <c:v>19.7</c:v>
                </c:pt>
                <c:pt idx="1355">
                  <c:v>19.7</c:v>
                </c:pt>
                <c:pt idx="1356">
                  <c:v>19.7</c:v>
                </c:pt>
                <c:pt idx="1357">
                  <c:v>19.4</c:v>
                </c:pt>
                <c:pt idx="1358">
                  <c:v>19.3</c:v>
                </c:pt>
                <c:pt idx="1359">
                  <c:v>19.6</c:v>
                </c:pt>
                <c:pt idx="1360">
                  <c:v>19.6</c:v>
                </c:pt>
                <c:pt idx="1361">
                  <c:v>19.9</c:v>
                </c:pt>
                <c:pt idx="1362">
                  <c:v>20.3</c:v>
                </c:pt>
                <c:pt idx="1363">
                  <c:v>20.4</c:v>
                </c:pt>
                <c:pt idx="1364">
                  <c:v>20.2</c:v>
                </c:pt>
                <c:pt idx="1365">
                  <c:v>20.3</c:v>
                </c:pt>
                <c:pt idx="1366">
                  <c:v>20.3</c:v>
                </c:pt>
                <c:pt idx="1367">
                  <c:v>20.4</c:v>
                </c:pt>
                <c:pt idx="1368">
                  <c:v>21</c:v>
                </c:pt>
                <c:pt idx="1369">
                  <c:v>20.8</c:v>
                </c:pt>
                <c:pt idx="1370">
                  <c:v>20.4</c:v>
                </c:pt>
                <c:pt idx="1371">
                  <c:v>20.1</c:v>
                </c:pt>
                <c:pt idx="1372">
                  <c:v>20.5</c:v>
                </c:pt>
                <c:pt idx="1373">
                  <c:v>20.3</c:v>
                </c:pt>
                <c:pt idx="1374">
                  <c:v>20</c:v>
                </c:pt>
                <c:pt idx="1375">
                  <c:v>19.9</c:v>
                </c:pt>
                <c:pt idx="1376">
                  <c:v>20</c:v>
                </c:pt>
                <c:pt idx="1377">
                  <c:v>19.9</c:v>
                </c:pt>
                <c:pt idx="1378">
                  <c:v>19.7</c:v>
                </c:pt>
                <c:pt idx="1379">
                  <c:v>19.6</c:v>
                </c:pt>
                <c:pt idx="1380">
                  <c:v>19.6</c:v>
                </c:pt>
                <c:pt idx="1381">
                  <c:v>19.5</c:v>
                </c:pt>
                <c:pt idx="1382">
                  <c:v>19.4</c:v>
                </c:pt>
                <c:pt idx="1383">
                  <c:v>19.4</c:v>
                </c:pt>
                <c:pt idx="1384">
                  <c:v>19.4</c:v>
                </c:pt>
                <c:pt idx="1385">
                  <c:v>19.4</c:v>
                </c:pt>
                <c:pt idx="1386">
                  <c:v>19.4</c:v>
                </c:pt>
                <c:pt idx="1387">
                  <c:v>19.3</c:v>
                </c:pt>
                <c:pt idx="1388">
                  <c:v>19.3</c:v>
                </c:pt>
                <c:pt idx="1389">
                  <c:v>19</c:v>
                </c:pt>
                <c:pt idx="1390">
                  <c:v>19</c:v>
                </c:pt>
                <c:pt idx="1391">
                  <c:v>18.8</c:v>
                </c:pt>
                <c:pt idx="1392">
                  <c:v>18.7</c:v>
                </c:pt>
                <c:pt idx="1393">
                  <c:v>18.5</c:v>
                </c:pt>
                <c:pt idx="1394">
                  <c:v>18.2</c:v>
                </c:pt>
                <c:pt idx="1395">
                  <c:v>18</c:v>
                </c:pt>
                <c:pt idx="1396">
                  <c:v>17.8</c:v>
                </c:pt>
                <c:pt idx="1397">
                  <c:v>17.5</c:v>
                </c:pt>
                <c:pt idx="1398">
                  <c:v>17.4</c:v>
                </c:pt>
                <c:pt idx="1399">
                  <c:v>17.1</c:v>
                </c:pt>
                <c:pt idx="1400">
                  <c:v>17</c:v>
                </c:pt>
                <c:pt idx="1401">
                  <c:v>16.9</c:v>
                </c:pt>
                <c:pt idx="1402">
                  <c:v>17</c:v>
                </c:pt>
                <c:pt idx="1403">
                  <c:v>17</c:v>
                </c:pt>
                <c:pt idx="1404">
                  <c:v>16.9</c:v>
                </c:pt>
                <c:pt idx="1405">
                  <c:v>16.8</c:v>
                </c:pt>
                <c:pt idx="1406">
                  <c:v>16.7</c:v>
                </c:pt>
                <c:pt idx="1407">
                  <c:v>16.8</c:v>
                </c:pt>
                <c:pt idx="1408">
                  <c:v>16.5</c:v>
                </c:pt>
                <c:pt idx="1409">
                  <c:v>16.4</c:v>
                </c:pt>
                <c:pt idx="1410">
                  <c:v>16.6</c:v>
                </c:pt>
                <c:pt idx="1411">
                  <c:v>16.7</c:v>
                </c:pt>
                <c:pt idx="1412">
                  <c:v>16.5</c:v>
                </c:pt>
                <c:pt idx="1413">
                  <c:v>16.6</c:v>
                </c:pt>
                <c:pt idx="1414">
                  <c:v>16.6</c:v>
                </c:pt>
                <c:pt idx="1415">
                  <c:v>16.6</c:v>
                </c:pt>
                <c:pt idx="1416">
                  <c:v>16.6</c:v>
                </c:pt>
                <c:pt idx="1417">
                  <c:v>16.6</c:v>
                </c:pt>
                <c:pt idx="1418">
                  <c:v>16.7</c:v>
                </c:pt>
                <c:pt idx="1419">
                  <c:v>16.5</c:v>
                </c:pt>
                <c:pt idx="1420">
                  <c:v>16.5</c:v>
                </c:pt>
                <c:pt idx="1421">
                  <c:v>16.6</c:v>
                </c:pt>
                <c:pt idx="1422">
                  <c:v>16.5</c:v>
                </c:pt>
                <c:pt idx="1423">
                  <c:v>16.6</c:v>
                </c:pt>
                <c:pt idx="1424">
                  <c:v>16.4</c:v>
                </c:pt>
                <c:pt idx="1425">
                  <c:v>16.3</c:v>
                </c:pt>
                <c:pt idx="1426">
                  <c:v>16.8</c:v>
                </c:pt>
                <c:pt idx="1427">
                  <c:v>16.4</c:v>
                </c:pt>
                <c:pt idx="1428">
                  <c:v>16.4</c:v>
                </c:pt>
                <c:pt idx="1429">
                  <c:v>16.2</c:v>
                </c:pt>
                <c:pt idx="1430">
                  <c:v>16.3</c:v>
                </c:pt>
                <c:pt idx="1431">
                  <c:v>16.3</c:v>
                </c:pt>
                <c:pt idx="1432">
                  <c:v>16.3</c:v>
                </c:pt>
                <c:pt idx="1433">
                  <c:v>16.1</c:v>
                </c:pt>
                <c:pt idx="1434">
                  <c:v>16.1</c:v>
                </c:pt>
                <c:pt idx="1435">
                  <c:v>16</c:v>
                </c:pt>
                <c:pt idx="1436">
                  <c:v>16.1</c:v>
                </c:pt>
                <c:pt idx="1437">
                  <c:v>16</c:v>
                </c:pt>
                <c:pt idx="1438">
                  <c:v>16.1</c:v>
                </c:pt>
                <c:pt idx="1439">
                  <c:v>16.2</c:v>
                </c:pt>
                <c:pt idx="1440">
                  <c:v>16.3</c:v>
                </c:pt>
                <c:pt idx="1441">
                  <c:v>16.2</c:v>
                </c:pt>
                <c:pt idx="1442">
                  <c:v>16.3</c:v>
                </c:pt>
                <c:pt idx="1443">
                  <c:v>16.3</c:v>
                </c:pt>
                <c:pt idx="1444">
                  <c:v>16.2</c:v>
                </c:pt>
                <c:pt idx="1445">
                  <c:v>16.2</c:v>
                </c:pt>
                <c:pt idx="1446">
                  <c:v>16</c:v>
                </c:pt>
                <c:pt idx="1447">
                  <c:v>16.2</c:v>
                </c:pt>
                <c:pt idx="1448">
                  <c:v>16</c:v>
                </c:pt>
                <c:pt idx="1449">
                  <c:v>16.1</c:v>
                </c:pt>
                <c:pt idx="1450">
                  <c:v>16.1</c:v>
                </c:pt>
                <c:pt idx="1451">
                  <c:v>15.9</c:v>
                </c:pt>
                <c:pt idx="1452">
                  <c:v>15.6</c:v>
                </c:pt>
                <c:pt idx="1453">
                  <c:v>15.4</c:v>
                </c:pt>
                <c:pt idx="1454">
                  <c:v>15.2</c:v>
                </c:pt>
                <c:pt idx="1455">
                  <c:v>15.1</c:v>
                </c:pt>
                <c:pt idx="1456">
                  <c:v>15.2</c:v>
                </c:pt>
                <c:pt idx="1457">
                  <c:v>15</c:v>
                </c:pt>
                <c:pt idx="1458">
                  <c:v>15</c:v>
                </c:pt>
                <c:pt idx="1459">
                  <c:v>14.7</c:v>
                </c:pt>
                <c:pt idx="1460">
                  <c:v>14.7</c:v>
                </c:pt>
                <c:pt idx="1461">
                  <c:v>14.5</c:v>
                </c:pt>
                <c:pt idx="1462">
                  <c:v>14.2</c:v>
                </c:pt>
                <c:pt idx="1463">
                  <c:v>14.1</c:v>
                </c:pt>
                <c:pt idx="1464">
                  <c:v>13.8</c:v>
                </c:pt>
                <c:pt idx="1465">
                  <c:v>13.8</c:v>
                </c:pt>
                <c:pt idx="1466">
                  <c:v>13.9</c:v>
                </c:pt>
                <c:pt idx="1467">
                  <c:v>14</c:v>
                </c:pt>
                <c:pt idx="1468">
                  <c:v>14.1</c:v>
                </c:pt>
                <c:pt idx="1469">
                  <c:v>13.9</c:v>
                </c:pt>
                <c:pt idx="1470">
                  <c:v>13.7</c:v>
                </c:pt>
                <c:pt idx="1471">
                  <c:v>13.8</c:v>
                </c:pt>
                <c:pt idx="1472">
                  <c:v>13.8</c:v>
                </c:pt>
                <c:pt idx="1473">
                  <c:v>13.6</c:v>
                </c:pt>
                <c:pt idx="1474">
                  <c:v>13.8</c:v>
                </c:pt>
                <c:pt idx="1475">
                  <c:v>13.7</c:v>
                </c:pt>
                <c:pt idx="1476">
                  <c:v>13.6</c:v>
                </c:pt>
                <c:pt idx="1477">
                  <c:v>13.7</c:v>
                </c:pt>
                <c:pt idx="1478">
                  <c:v>14</c:v>
                </c:pt>
                <c:pt idx="1479">
                  <c:v>14.2</c:v>
                </c:pt>
                <c:pt idx="1480">
                  <c:v>14.5</c:v>
                </c:pt>
                <c:pt idx="1481">
                  <c:v>15</c:v>
                </c:pt>
                <c:pt idx="1482">
                  <c:v>15.4</c:v>
                </c:pt>
                <c:pt idx="1483">
                  <c:v>15.7</c:v>
                </c:pt>
                <c:pt idx="1484">
                  <c:v>16</c:v>
                </c:pt>
                <c:pt idx="1485">
                  <c:v>16.7</c:v>
                </c:pt>
                <c:pt idx="1486">
                  <c:v>17.2</c:v>
                </c:pt>
                <c:pt idx="1487">
                  <c:v>17.5</c:v>
                </c:pt>
                <c:pt idx="1488">
                  <c:v>17.5</c:v>
                </c:pt>
                <c:pt idx="1489">
                  <c:v>18.2</c:v>
                </c:pt>
                <c:pt idx="1490">
                  <c:v>18.4</c:v>
                </c:pt>
                <c:pt idx="1491">
                  <c:v>19</c:v>
                </c:pt>
                <c:pt idx="1492">
                  <c:v>18.7</c:v>
                </c:pt>
                <c:pt idx="1493">
                  <c:v>19.1</c:v>
                </c:pt>
                <c:pt idx="1494">
                  <c:v>19.6</c:v>
                </c:pt>
                <c:pt idx="1495">
                  <c:v>19.1</c:v>
                </c:pt>
                <c:pt idx="1496">
                  <c:v>19.4</c:v>
                </c:pt>
                <c:pt idx="1497">
                  <c:v>19.4</c:v>
                </c:pt>
                <c:pt idx="1498">
                  <c:v>19.4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20.1</c:v>
                </c:pt>
                <c:pt idx="1510">
                  <c:v>20.3</c:v>
                </c:pt>
                <c:pt idx="1511">
                  <c:v>19.8</c:v>
                </c:pt>
                <c:pt idx="1512">
                  <c:v>20.5</c:v>
                </c:pt>
                <c:pt idx="1513">
                  <c:v>20.5</c:v>
                </c:pt>
                <c:pt idx="1514">
                  <c:v>20.1</c:v>
                </c:pt>
                <c:pt idx="1515">
                  <c:v>20.4</c:v>
                </c:pt>
                <c:pt idx="1516">
                  <c:v>20.7</c:v>
                </c:pt>
                <c:pt idx="1517">
                  <c:v>20.4</c:v>
                </c:pt>
                <c:pt idx="1518">
                  <c:v>20.1</c:v>
                </c:pt>
                <c:pt idx="1519">
                  <c:v>20.5</c:v>
                </c:pt>
                <c:pt idx="1520">
                  <c:v>20.1</c:v>
                </c:pt>
                <c:pt idx="1521">
                  <c:v>20.7</c:v>
                </c:pt>
                <c:pt idx="1522">
                  <c:v>20.8</c:v>
                </c:pt>
                <c:pt idx="1523">
                  <c:v>20.5</c:v>
                </c:pt>
                <c:pt idx="1524">
                  <c:v>20.3</c:v>
                </c:pt>
                <c:pt idx="1525">
                  <c:v>20.4</c:v>
                </c:pt>
                <c:pt idx="1526">
                  <c:v>20.3</c:v>
                </c:pt>
                <c:pt idx="1527">
                  <c:v>20.3</c:v>
                </c:pt>
                <c:pt idx="1528">
                  <c:v>20.4</c:v>
                </c:pt>
                <c:pt idx="1529">
                  <c:v>20.2</c:v>
                </c:pt>
                <c:pt idx="1530">
                  <c:v>20.4</c:v>
                </c:pt>
                <c:pt idx="1531">
                  <c:v>20.3</c:v>
                </c:pt>
                <c:pt idx="1532">
                  <c:v>20.4</c:v>
                </c:pt>
                <c:pt idx="1533">
                  <c:v>20.5</c:v>
                </c:pt>
                <c:pt idx="1534">
                  <c:v>20.5</c:v>
                </c:pt>
                <c:pt idx="1535">
                  <c:v>20.4</c:v>
                </c:pt>
                <c:pt idx="1536">
                  <c:v>20.2</c:v>
                </c:pt>
                <c:pt idx="1537">
                  <c:v>20</c:v>
                </c:pt>
                <c:pt idx="1538">
                  <c:v>19.7</c:v>
                </c:pt>
                <c:pt idx="1539">
                  <c:v>19.7</c:v>
                </c:pt>
                <c:pt idx="1540">
                  <c:v>19.6</c:v>
                </c:pt>
                <c:pt idx="1541">
                  <c:v>19.4</c:v>
                </c:pt>
                <c:pt idx="1542">
                  <c:v>19.3</c:v>
                </c:pt>
                <c:pt idx="1543">
                  <c:v>18.5</c:v>
                </c:pt>
                <c:pt idx="1544">
                  <c:v>18.5</c:v>
                </c:pt>
                <c:pt idx="1545">
                  <c:v>17.9</c:v>
                </c:pt>
                <c:pt idx="1546">
                  <c:v>17</c:v>
                </c:pt>
                <c:pt idx="1547">
                  <c:v>16.5</c:v>
                </c:pt>
                <c:pt idx="1548">
                  <c:v>16.2</c:v>
                </c:pt>
                <c:pt idx="1549">
                  <c:v>16.3</c:v>
                </c:pt>
                <c:pt idx="1550">
                  <c:v>16.2</c:v>
                </c:pt>
                <c:pt idx="1551">
                  <c:v>16.1</c:v>
                </c:pt>
                <c:pt idx="1552">
                  <c:v>15.9</c:v>
                </c:pt>
                <c:pt idx="1553">
                  <c:v>15.7</c:v>
                </c:pt>
                <c:pt idx="1554">
                  <c:v>15.8</c:v>
                </c:pt>
                <c:pt idx="1555">
                  <c:v>15.7</c:v>
                </c:pt>
                <c:pt idx="1556">
                  <c:v>15.6</c:v>
                </c:pt>
                <c:pt idx="1557">
                  <c:v>15.5</c:v>
                </c:pt>
                <c:pt idx="1558">
                  <c:v>15.3</c:v>
                </c:pt>
                <c:pt idx="1559">
                  <c:v>15.1</c:v>
                </c:pt>
                <c:pt idx="1560">
                  <c:v>15.1</c:v>
                </c:pt>
                <c:pt idx="1561">
                  <c:v>15.1</c:v>
                </c:pt>
                <c:pt idx="1562">
                  <c:v>14.9</c:v>
                </c:pt>
                <c:pt idx="1563">
                  <c:v>14.7</c:v>
                </c:pt>
                <c:pt idx="1564">
                  <c:v>14.8</c:v>
                </c:pt>
                <c:pt idx="1565">
                  <c:v>14.6</c:v>
                </c:pt>
                <c:pt idx="1566">
                  <c:v>14.5</c:v>
                </c:pt>
                <c:pt idx="1567">
                  <c:v>14.3</c:v>
                </c:pt>
                <c:pt idx="1568">
                  <c:v>14.2</c:v>
                </c:pt>
                <c:pt idx="1569">
                  <c:v>14.3</c:v>
                </c:pt>
                <c:pt idx="1570">
                  <c:v>14.2</c:v>
                </c:pt>
                <c:pt idx="1571">
                  <c:v>14.2</c:v>
                </c:pt>
                <c:pt idx="1572">
                  <c:v>13.9</c:v>
                </c:pt>
                <c:pt idx="1573">
                  <c:v>14</c:v>
                </c:pt>
                <c:pt idx="1574">
                  <c:v>13.9</c:v>
                </c:pt>
                <c:pt idx="1575">
                  <c:v>13.9</c:v>
                </c:pt>
                <c:pt idx="1576">
                  <c:v>13.9</c:v>
                </c:pt>
                <c:pt idx="1577">
                  <c:v>13.8</c:v>
                </c:pt>
                <c:pt idx="1578">
                  <c:v>13.9</c:v>
                </c:pt>
                <c:pt idx="1579">
                  <c:v>14.2</c:v>
                </c:pt>
                <c:pt idx="1580">
                  <c:v>14</c:v>
                </c:pt>
                <c:pt idx="1581">
                  <c:v>14.1</c:v>
                </c:pt>
                <c:pt idx="1582">
                  <c:v>14.1</c:v>
                </c:pt>
                <c:pt idx="1583">
                  <c:v>14</c:v>
                </c:pt>
                <c:pt idx="1584">
                  <c:v>14</c:v>
                </c:pt>
                <c:pt idx="1585">
                  <c:v>14</c:v>
                </c:pt>
                <c:pt idx="1586">
                  <c:v>14.1</c:v>
                </c:pt>
                <c:pt idx="1587">
                  <c:v>13.6</c:v>
                </c:pt>
                <c:pt idx="1588">
                  <c:v>13.7</c:v>
                </c:pt>
                <c:pt idx="1589">
                  <c:v>13.9</c:v>
                </c:pt>
                <c:pt idx="1590">
                  <c:v>13.8</c:v>
                </c:pt>
                <c:pt idx="1591">
                  <c:v>13.7</c:v>
                </c:pt>
                <c:pt idx="1592">
                  <c:v>13.7</c:v>
                </c:pt>
                <c:pt idx="1593">
                  <c:v>13.9</c:v>
                </c:pt>
                <c:pt idx="1594">
                  <c:v>13.8</c:v>
                </c:pt>
                <c:pt idx="1595">
                  <c:v>13.7</c:v>
                </c:pt>
                <c:pt idx="1596">
                  <c:v>13.5</c:v>
                </c:pt>
                <c:pt idx="1597">
                  <c:v>13.5</c:v>
                </c:pt>
                <c:pt idx="1598">
                  <c:v>13.6</c:v>
                </c:pt>
                <c:pt idx="1599">
                  <c:v>13.6</c:v>
                </c:pt>
                <c:pt idx="1600">
                  <c:v>13.6</c:v>
                </c:pt>
                <c:pt idx="1601">
                  <c:v>13.5</c:v>
                </c:pt>
                <c:pt idx="1602">
                  <c:v>13.7</c:v>
                </c:pt>
                <c:pt idx="1603">
                  <c:v>13.8</c:v>
                </c:pt>
                <c:pt idx="1604">
                  <c:v>13.7</c:v>
                </c:pt>
                <c:pt idx="1605">
                  <c:v>13.8</c:v>
                </c:pt>
                <c:pt idx="1606">
                  <c:v>13.8</c:v>
                </c:pt>
                <c:pt idx="1607">
                  <c:v>13.7</c:v>
                </c:pt>
                <c:pt idx="1608">
                  <c:v>13.6</c:v>
                </c:pt>
                <c:pt idx="1609">
                  <c:v>13.6</c:v>
                </c:pt>
                <c:pt idx="1610">
                  <c:v>13.5</c:v>
                </c:pt>
                <c:pt idx="1611">
                  <c:v>13.4</c:v>
                </c:pt>
                <c:pt idx="1612">
                  <c:v>13.3</c:v>
                </c:pt>
                <c:pt idx="1613">
                  <c:v>13</c:v>
                </c:pt>
                <c:pt idx="1614">
                  <c:v>12.8</c:v>
                </c:pt>
                <c:pt idx="1615">
                  <c:v>12.8</c:v>
                </c:pt>
                <c:pt idx="1616">
                  <c:v>12.9</c:v>
                </c:pt>
                <c:pt idx="1617">
                  <c:v>13</c:v>
                </c:pt>
                <c:pt idx="1618">
                  <c:v>12.9</c:v>
                </c:pt>
                <c:pt idx="1619">
                  <c:v>13</c:v>
                </c:pt>
                <c:pt idx="1620">
                  <c:v>13</c:v>
                </c:pt>
                <c:pt idx="1621">
                  <c:v>13</c:v>
                </c:pt>
                <c:pt idx="1622">
                  <c:v>13.4</c:v>
                </c:pt>
                <c:pt idx="1623">
                  <c:v>13.7</c:v>
                </c:pt>
                <c:pt idx="1624">
                  <c:v>14.1</c:v>
                </c:pt>
                <c:pt idx="1625">
                  <c:v>14.5</c:v>
                </c:pt>
                <c:pt idx="1626">
                  <c:v>14.9</c:v>
                </c:pt>
                <c:pt idx="1627">
                  <c:v>15.4</c:v>
                </c:pt>
                <c:pt idx="1628">
                  <c:v>16</c:v>
                </c:pt>
                <c:pt idx="1629">
                  <c:v>16.5</c:v>
                </c:pt>
                <c:pt idx="1630">
                  <c:v>17</c:v>
                </c:pt>
                <c:pt idx="1631">
                  <c:v>17.7</c:v>
                </c:pt>
                <c:pt idx="1632">
                  <c:v>18.2</c:v>
                </c:pt>
                <c:pt idx="1633">
                  <c:v>18.6</c:v>
                </c:pt>
                <c:pt idx="1634">
                  <c:v>19.2</c:v>
                </c:pt>
                <c:pt idx="1635">
                  <c:v>19.7</c:v>
                </c:pt>
                <c:pt idx="1636">
                  <c:v>20</c:v>
                </c:pt>
                <c:pt idx="1637">
                  <c:v>20.5</c:v>
                </c:pt>
                <c:pt idx="1638">
                  <c:v>19.7</c:v>
                </c:pt>
                <c:pt idx="1639">
                  <c:v>19.7</c:v>
                </c:pt>
                <c:pt idx="1640">
                  <c:v>19.9</c:v>
                </c:pt>
                <c:pt idx="1641">
                  <c:v>20.2</c:v>
                </c:pt>
                <c:pt idx="1642">
                  <c:v>19.9</c:v>
                </c:pt>
                <c:pt idx="1643">
                  <c:v>20</c:v>
                </c:pt>
                <c:pt idx="1644">
                  <c:v>20.5</c:v>
                </c:pt>
                <c:pt idx="1645">
                  <c:v>20.2</c:v>
                </c:pt>
                <c:pt idx="1646">
                  <c:v>20.1</c:v>
                </c:pt>
                <c:pt idx="1647">
                  <c:v>20.4</c:v>
                </c:pt>
                <c:pt idx="1648">
                  <c:v>20.5</c:v>
                </c:pt>
                <c:pt idx="1649">
                  <c:v>20.7</c:v>
                </c:pt>
                <c:pt idx="1650">
                  <c:v>20.6</c:v>
                </c:pt>
                <c:pt idx="1651">
                  <c:v>21</c:v>
                </c:pt>
                <c:pt idx="1652">
                  <c:v>20.9</c:v>
                </c:pt>
                <c:pt idx="1653">
                  <c:v>20.6</c:v>
                </c:pt>
                <c:pt idx="1654">
                  <c:v>20.8</c:v>
                </c:pt>
                <c:pt idx="1655">
                  <c:v>21.2</c:v>
                </c:pt>
                <c:pt idx="1656">
                  <c:v>21.4</c:v>
                </c:pt>
                <c:pt idx="1657">
                  <c:v>21.3</c:v>
                </c:pt>
                <c:pt idx="1658">
                  <c:v>21</c:v>
                </c:pt>
                <c:pt idx="1659">
                  <c:v>21.2</c:v>
                </c:pt>
                <c:pt idx="1660">
                  <c:v>20.7</c:v>
                </c:pt>
                <c:pt idx="1661">
                  <c:v>21.2</c:v>
                </c:pt>
                <c:pt idx="1662">
                  <c:v>21.1</c:v>
                </c:pt>
                <c:pt idx="1663">
                  <c:v>21</c:v>
                </c:pt>
                <c:pt idx="1664">
                  <c:v>21</c:v>
                </c:pt>
                <c:pt idx="1665">
                  <c:v>21.2</c:v>
                </c:pt>
                <c:pt idx="1666">
                  <c:v>21.3</c:v>
                </c:pt>
                <c:pt idx="1667">
                  <c:v>21.1</c:v>
                </c:pt>
                <c:pt idx="1668">
                  <c:v>20.8</c:v>
                </c:pt>
                <c:pt idx="1669">
                  <c:v>21.1</c:v>
                </c:pt>
                <c:pt idx="1670">
                  <c:v>20.8</c:v>
                </c:pt>
                <c:pt idx="1671">
                  <c:v>21</c:v>
                </c:pt>
                <c:pt idx="1672">
                  <c:v>21</c:v>
                </c:pt>
                <c:pt idx="1673">
                  <c:v>20.9</c:v>
                </c:pt>
                <c:pt idx="1674">
                  <c:v>20.7</c:v>
                </c:pt>
                <c:pt idx="1675">
                  <c:v>20.8</c:v>
                </c:pt>
                <c:pt idx="1676">
                  <c:v>21</c:v>
                </c:pt>
                <c:pt idx="1677">
                  <c:v>20.8</c:v>
                </c:pt>
                <c:pt idx="1678">
                  <c:v>20.7</c:v>
                </c:pt>
                <c:pt idx="1679">
                  <c:v>20.6</c:v>
                </c:pt>
                <c:pt idx="1680">
                  <c:v>20.7</c:v>
                </c:pt>
                <c:pt idx="1681">
                  <c:v>20.6</c:v>
                </c:pt>
                <c:pt idx="1682">
                  <c:v>20.6</c:v>
                </c:pt>
                <c:pt idx="1683">
                  <c:v>20.4</c:v>
                </c:pt>
                <c:pt idx="1684">
                  <c:v>20.3</c:v>
                </c:pt>
                <c:pt idx="1685">
                  <c:v>20.3</c:v>
                </c:pt>
                <c:pt idx="1686">
                  <c:v>20.1</c:v>
                </c:pt>
                <c:pt idx="1687">
                  <c:v>20.2</c:v>
                </c:pt>
                <c:pt idx="1688">
                  <c:v>20.1</c:v>
                </c:pt>
                <c:pt idx="1689">
                  <c:v>19.8</c:v>
                </c:pt>
                <c:pt idx="1690">
                  <c:v>20.1</c:v>
                </c:pt>
                <c:pt idx="1691">
                  <c:v>17.7</c:v>
                </c:pt>
                <c:pt idx="1692">
                  <c:v>17.2</c:v>
                </c:pt>
                <c:pt idx="1693">
                  <c:v>16.8</c:v>
                </c:pt>
                <c:pt idx="1694">
                  <c:v>16.5</c:v>
                </c:pt>
                <c:pt idx="1695">
                  <c:v>16.7</c:v>
                </c:pt>
                <c:pt idx="1696">
                  <c:v>16.6</c:v>
                </c:pt>
                <c:pt idx="1697">
                  <c:v>16.5</c:v>
                </c:pt>
                <c:pt idx="1698">
                  <c:v>16.4</c:v>
                </c:pt>
                <c:pt idx="1699">
                  <c:v>16.3</c:v>
                </c:pt>
                <c:pt idx="1700">
                  <c:v>16.2</c:v>
                </c:pt>
                <c:pt idx="1701">
                  <c:v>16.1</c:v>
                </c:pt>
                <c:pt idx="1702">
                  <c:v>15.8</c:v>
                </c:pt>
                <c:pt idx="1703">
                  <c:v>15.9</c:v>
                </c:pt>
                <c:pt idx="1704">
                  <c:v>15.8</c:v>
                </c:pt>
                <c:pt idx="1705">
                  <c:v>15.7</c:v>
                </c:pt>
                <c:pt idx="1706">
                  <c:v>15.7</c:v>
                </c:pt>
                <c:pt idx="1707">
                  <c:v>15.7</c:v>
                </c:pt>
                <c:pt idx="1708">
                  <c:v>15.5</c:v>
                </c:pt>
                <c:pt idx="1709">
                  <c:v>15.6</c:v>
                </c:pt>
                <c:pt idx="1710">
                  <c:v>15.6</c:v>
                </c:pt>
                <c:pt idx="1711">
                  <c:v>15.5</c:v>
                </c:pt>
                <c:pt idx="1712">
                  <c:v>15.4</c:v>
                </c:pt>
                <c:pt idx="1713">
                  <c:v>15.5</c:v>
                </c:pt>
                <c:pt idx="1714">
                  <c:v>15.6</c:v>
                </c:pt>
                <c:pt idx="1715">
                  <c:v>15.4</c:v>
                </c:pt>
                <c:pt idx="1716">
                  <c:v>15.4</c:v>
                </c:pt>
                <c:pt idx="1717">
                  <c:v>15.4</c:v>
                </c:pt>
                <c:pt idx="1718">
                  <c:v>15.4</c:v>
                </c:pt>
                <c:pt idx="1719">
                  <c:v>15.3</c:v>
                </c:pt>
                <c:pt idx="1720">
                  <c:v>15.3</c:v>
                </c:pt>
                <c:pt idx="1721">
                  <c:v>15.2</c:v>
                </c:pt>
                <c:pt idx="1722">
                  <c:v>15.3</c:v>
                </c:pt>
                <c:pt idx="1723">
                  <c:v>15.3</c:v>
                </c:pt>
                <c:pt idx="1724">
                  <c:v>15.2</c:v>
                </c:pt>
                <c:pt idx="1725">
                  <c:v>15</c:v>
                </c:pt>
                <c:pt idx="1726">
                  <c:v>15</c:v>
                </c:pt>
                <c:pt idx="1727">
                  <c:v>14.9</c:v>
                </c:pt>
                <c:pt idx="1728">
                  <c:v>14.6</c:v>
                </c:pt>
                <c:pt idx="1729">
                  <c:v>14.7</c:v>
                </c:pt>
                <c:pt idx="1730">
                  <c:v>14.6</c:v>
                </c:pt>
                <c:pt idx="1731">
                  <c:v>14.5</c:v>
                </c:pt>
                <c:pt idx="1732">
                  <c:v>14.5</c:v>
                </c:pt>
                <c:pt idx="1733">
                  <c:v>14.5</c:v>
                </c:pt>
                <c:pt idx="1734">
                  <c:v>14.6</c:v>
                </c:pt>
                <c:pt idx="1735">
                  <c:v>14.7</c:v>
                </c:pt>
                <c:pt idx="1736">
                  <c:v>14.8</c:v>
                </c:pt>
                <c:pt idx="1737">
                  <c:v>14.7</c:v>
                </c:pt>
                <c:pt idx="1738">
                  <c:v>14.7</c:v>
                </c:pt>
                <c:pt idx="1739">
                  <c:v>14.8</c:v>
                </c:pt>
                <c:pt idx="1740">
                  <c:v>14.7</c:v>
                </c:pt>
                <c:pt idx="1741">
                  <c:v>14.9</c:v>
                </c:pt>
                <c:pt idx="1742">
                  <c:v>14.7</c:v>
                </c:pt>
                <c:pt idx="1743">
                  <c:v>14.8</c:v>
                </c:pt>
                <c:pt idx="1744">
                  <c:v>14.5</c:v>
                </c:pt>
                <c:pt idx="1745">
                  <c:v>14.4</c:v>
                </c:pt>
                <c:pt idx="1746">
                  <c:v>14.3</c:v>
                </c:pt>
                <c:pt idx="1747">
                  <c:v>14.6</c:v>
                </c:pt>
                <c:pt idx="1748">
                  <c:v>14.6</c:v>
                </c:pt>
                <c:pt idx="1749">
                  <c:v>15</c:v>
                </c:pt>
                <c:pt idx="1750">
                  <c:v>15</c:v>
                </c:pt>
                <c:pt idx="1751">
                  <c:v>15.1</c:v>
                </c:pt>
                <c:pt idx="1752">
                  <c:v>14.8</c:v>
                </c:pt>
                <c:pt idx="1753">
                  <c:v>14.5</c:v>
                </c:pt>
                <c:pt idx="1754">
                  <c:v>14.3</c:v>
                </c:pt>
                <c:pt idx="1755">
                  <c:v>14.7</c:v>
                </c:pt>
                <c:pt idx="1756">
                  <c:v>14.2</c:v>
                </c:pt>
                <c:pt idx="1757">
                  <c:v>14</c:v>
                </c:pt>
                <c:pt idx="1758">
                  <c:v>13.8</c:v>
                </c:pt>
                <c:pt idx="1759">
                  <c:v>14</c:v>
                </c:pt>
                <c:pt idx="1760">
                  <c:v>14.5</c:v>
                </c:pt>
                <c:pt idx="1761">
                  <c:v>15</c:v>
                </c:pt>
                <c:pt idx="1762">
                  <c:v>14.6</c:v>
                </c:pt>
                <c:pt idx="1763">
                  <c:v>14.4</c:v>
                </c:pt>
                <c:pt idx="1764">
                  <c:v>14.5</c:v>
                </c:pt>
                <c:pt idx="1765">
                  <c:v>14.4</c:v>
                </c:pt>
                <c:pt idx="1766">
                  <c:v>14.4</c:v>
                </c:pt>
                <c:pt idx="1767">
                  <c:v>15.1</c:v>
                </c:pt>
                <c:pt idx="1768">
                  <c:v>15.4</c:v>
                </c:pt>
                <c:pt idx="1769">
                  <c:v>15.8</c:v>
                </c:pt>
                <c:pt idx="1770">
                  <c:v>16.4</c:v>
                </c:pt>
                <c:pt idx="1771">
                  <c:v>17.2</c:v>
                </c:pt>
                <c:pt idx="1772">
                  <c:v>17.5</c:v>
                </c:pt>
                <c:pt idx="1773">
                  <c:v>17.8</c:v>
                </c:pt>
                <c:pt idx="1774">
                  <c:v>18.2</c:v>
                </c:pt>
                <c:pt idx="1775">
                  <c:v>19.1</c:v>
                </c:pt>
                <c:pt idx="1776">
                  <c:v>19.4</c:v>
                </c:pt>
                <c:pt idx="1777">
                  <c:v>19.9</c:v>
                </c:pt>
                <c:pt idx="1778">
                  <c:v>20.1</c:v>
                </c:pt>
                <c:pt idx="1779">
                  <c:v>20</c:v>
                </c:pt>
                <c:pt idx="1780">
                  <c:v>20.1</c:v>
                </c:pt>
                <c:pt idx="1781">
                  <c:v>20.4</c:v>
                </c:pt>
                <c:pt idx="1782">
                  <c:v>20.5</c:v>
                </c:pt>
                <c:pt idx="1783">
                  <c:v>20.7</c:v>
                </c:pt>
                <c:pt idx="1784">
                  <c:v>20.5</c:v>
                </c:pt>
                <c:pt idx="1785">
                  <c:v>20.5</c:v>
                </c:pt>
                <c:pt idx="1786">
                  <c:v>20.3</c:v>
                </c:pt>
                <c:pt idx="1787">
                  <c:v>20</c:v>
                </c:pt>
                <c:pt idx="1788">
                  <c:v>20.3</c:v>
                </c:pt>
                <c:pt idx="1789">
                  <c:v>20.3</c:v>
                </c:pt>
                <c:pt idx="1790">
                  <c:v>20.4</c:v>
                </c:pt>
                <c:pt idx="1791">
                  <c:v>20.2</c:v>
                </c:pt>
                <c:pt idx="1792">
                  <c:v>20.6</c:v>
                </c:pt>
                <c:pt idx="1793">
                  <c:v>20.5</c:v>
                </c:pt>
                <c:pt idx="1794">
                  <c:v>20.1</c:v>
                </c:pt>
                <c:pt idx="1795">
                  <c:v>20.4</c:v>
                </c:pt>
                <c:pt idx="1796">
                  <c:v>20.8</c:v>
                </c:pt>
                <c:pt idx="1797">
                  <c:v>20.7</c:v>
                </c:pt>
                <c:pt idx="1798">
                  <c:v>21</c:v>
                </c:pt>
                <c:pt idx="1799">
                  <c:v>20.7</c:v>
                </c:pt>
                <c:pt idx="1800">
                  <c:v>20.9</c:v>
                </c:pt>
                <c:pt idx="1801">
                  <c:v>20.7</c:v>
                </c:pt>
                <c:pt idx="1802">
                  <c:v>21.2</c:v>
                </c:pt>
                <c:pt idx="1803">
                  <c:v>21.7</c:v>
                </c:pt>
                <c:pt idx="1804">
                  <c:v>21.6</c:v>
                </c:pt>
                <c:pt idx="1805">
                  <c:v>21.3</c:v>
                </c:pt>
                <c:pt idx="1806">
                  <c:v>21.7</c:v>
                </c:pt>
                <c:pt idx="1807">
                  <c:v>21.5</c:v>
                </c:pt>
                <c:pt idx="1808">
                  <c:v>21.6</c:v>
                </c:pt>
                <c:pt idx="1809">
                  <c:v>21.6</c:v>
                </c:pt>
                <c:pt idx="1810">
                  <c:v>21.4</c:v>
                </c:pt>
                <c:pt idx="1811">
                  <c:v>21.5</c:v>
                </c:pt>
                <c:pt idx="1812">
                  <c:v>21</c:v>
                </c:pt>
                <c:pt idx="1813">
                  <c:v>21.4</c:v>
                </c:pt>
                <c:pt idx="1814">
                  <c:v>21.4</c:v>
                </c:pt>
                <c:pt idx="1815">
                  <c:v>21.2</c:v>
                </c:pt>
                <c:pt idx="1816">
                  <c:v>21.5</c:v>
                </c:pt>
                <c:pt idx="1817">
                  <c:v>21.1</c:v>
                </c:pt>
                <c:pt idx="1818">
                  <c:v>21</c:v>
                </c:pt>
                <c:pt idx="1819">
                  <c:v>21.8</c:v>
                </c:pt>
                <c:pt idx="1820">
                  <c:v>21</c:v>
                </c:pt>
                <c:pt idx="1821">
                  <c:v>21.2</c:v>
                </c:pt>
                <c:pt idx="1822">
                  <c:v>20.9</c:v>
                </c:pt>
                <c:pt idx="1823">
                  <c:v>20.7</c:v>
                </c:pt>
                <c:pt idx="1824">
                  <c:v>20.4</c:v>
                </c:pt>
                <c:pt idx="1825">
                  <c:v>20.2</c:v>
                </c:pt>
                <c:pt idx="1826">
                  <c:v>20.1</c:v>
                </c:pt>
                <c:pt idx="1827">
                  <c:v>20</c:v>
                </c:pt>
                <c:pt idx="1828">
                  <c:v>19.9</c:v>
                </c:pt>
                <c:pt idx="1829">
                  <c:v>19.6</c:v>
                </c:pt>
                <c:pt idx="1830">
                  <c:v>19.3</c:v>
                </c:pt>
                <c:pt idx="1831">
                  <c:v>19</c:v>
                </c:pt>
                <c:pt idx="1832">
                  <c:v>18.9</c:v>
                </c:pt>
                <c:pt idx="1833">
                  <c:v>19.2</c:v>
                </c:pt>
                <c:pt idx="1834">
                  <c:v>18.5</c:v>
                </c:pt>
                <c:pt idx="1835">
                  <c:v>18.5</c:v>
                </c:pt>
                <c:pt idx="1836">
                  <c:v>17.1</c:v>
                </c:pt>
                <c:pt idx="1837">
                  <c:v>16.8</c:v>
                </c:pt>
                <c:pt idx="1838">
                  <c:v>16.4</c:v>
                </c:pt>
                <c:pt idx="1839">
                  <c:v>15.8</c:v>
                </c:pt>
                <c:pt idx="1840">
                  <c:v>15.6</c:v>
                </c:pt>
                <c:pt idx="1841">
                  <c:v>15</c:v>
                </c:pt>
                <c:pt idx="1842">
                  <c:v>15</c:v>
                </c:pt>
                <c:pt idx="1843">
                  <c:v>14.8</c:v>
                </c:pt>
                <c:pt idx="1844">
                  <c:v>14.4</c:v>
                </c:pt>
                <c:pt idx="1845">
                  <c:v>14.5</c:v>
                </c:pt>
                <c:pt idx="1846">
                  <c:v>14.6</c:v>
                </c:pt>
                <c:pt idx="1847">
                  <c:v>14.9</c:v>
                </c:pt>
                <c:pt idx="1848">
                  <c:v>15.1</c:v>
                </c:pt>
                <c:pt idx="1849">
                  <c:v>14.6</c:v>
                </c:pt>
                <c:pt idx="1850">
                  <c:v>14.3</c:v>
                </c:pt>
                <c:pt idx="1851">
                  <c:v>14.1</c:v>
                </c:pt>
                <c:pt idx="1852">
                  <c:v>14.2</c:v>
                </c:pt>
                <c:pt idx="1853">
                  <c:v>14.1</c:v>
                </c:pt>
                <c:pt idx="1854">
                  <c:v>13.6</c:v>
                </c:pt>
                <c:pt idx="1855">
                  <c:v>14.2</c:v>
                </c:pt>
                <c:pt idx="1856">
                  <c:v>13.8</c:v>
                </c:pt>
                <c:pt idx="1857">
                  <c:v>14</c:v>
                </c:pt>
                <c:pt idx="1858">
                  <c:v>13.9</c:v>
                </c:pt>
                <c:pt idx="1859">
                  <c:v>13.8</c:v>
                </c:pt>
                <c:pt idx="1860">
                  <c:v>14.2</c:v>
                </c:pt>
                <c:pt idx="1861">
                  <c:v>14.5</c:v>
                </c:pt>
                <c:pt idx="1862">
                  <c:v>14.5</c:v>
                </c:pt>
                <c:pt idx="1863">
                  <c:v>13.9</c:v>
                </c:pt>
                <c:pt idx="1864">
                  <c:v>13.6</c:v>
                </c:pt>
                <c:pt idx="1865">
                  <c:v>13.5</c:v>
                </c:pt>
                <c:pt idx="1866">
                  <c:v>13.2</c:v>
                </c:pt>
                <c:pt idx="1867">
                  <c:v>13.1</c:v>
                </c:pt>
                <c:pt idx="1868">
                  <c:v>12.6</c:v>
                </c:pt>
                <c:pt idx="1869">
                  <c:v>12.2</c:v>
                </c:pt>
                <c:pt idx="1870">
                  <c:v>12.1</c:v>
                </c:pt>
                <c:pt idx="1871">
                  <c:v>11.8</c:v>
                </c:pt>
                <c:pt idx="1872">
                  <c:v>11.3</c:v>
                </c:pt>
                <c:pt idx="1873">
                  <c:v>11.7</c:v>
                </c:pt>
                <c:pt idx="1874">
                  <c:v>11</c:v>
                </c:pt>
                <c:pt idx="1875">
                  <c:v>11.4</c:v>
                </c:pt>
                <c:pt idx="1876">
                  <c:v>11.4</c:v>
                </c:pt>
                <c:pt idx="1877">
                  <c:v>11.1</c:v>
                </c:pt>
                <c:pt idx="1878">
                  <c:v>11.4</c:v>
                </c:pt>
                <c:pt idx="1879">
                  <c:v>10.9</c:v>
                </c:pt>
                <c:pt idx="1880">
                  <c:v>11.2</c:v>
                </c:pt>
                <c:pt idx="1881">
                  <c:v>10.5</c:v>
                </c:pt>
                <c:pt idx="1882">
                  <c:v>10.8</c:v>
                </c:pt>
                <c:pt idx="1883">
                  <c:v>10.6</c:v>
                </c:pt>
                <c:pt idx="1884">
                  <c:v>10.6</c:v>
                </c:pt>
                <c:pt idx="1885">
                  <c:v>10.5</c:v>
                </c:pt>
                <c:pt idx="1886">
                  <c:v>10.9</c:v>
                </c:pt>
                <c:pt idx="1887">
                  <c:v>10.3</c:v>
                </c:pt>
                <c:pt idx="1888">
                  <c:v>10.5</c:v>
                </c:pt>
                <c:pt idx="1889">
                  <c:v>9.8</c:v>
                </c:pt>
                <c:pt idx="1890">
                  <c:v>10.7</c:v>
                </c:pt>
                <c:pt idx="1891">
                  <c:v>11.5</c:v>
                </c:pt>
                <c:pt idx="1892">
                  <c:v>10</c:v>
                </c:pt>
                <c:pt idx="1893">
                  <c:v>10.3</c:v>
                </c:pt>
                <c:pt idx="1894">
                  <c:v>9.8</c:v>
                </c:pt>
                <c:pt idx="1895">
                  <c:v>9.4</c:v>
                </c:pt>
                <c:pt idx="1896">
                  <c:v>9.5</c:v>
                </c:pt>
                <c:pt idx="1897">
                  <c:v>9.8</c:v>
                </c:pt>
                <c:pt idx="1898">
                  <c:v>10.1</c:v>
                </c:pt>
                <c:pt idx="1899">
                  <c:v>10.3</c:v>
                </c:pt>
                <c:pt idx="1900">
                  <c:v>10.8</c:v>
                </c:pt>
                <c:pt idx="1901">
                  <c:v>10.5</c:v>
                </c:pt>
                <c:pt idx="1902">
                  <c:v>10.4</c:v>
                </c:pt>
                <c:pt idx="1903">
                  <c:v>10.5</c:v>
                </c:pt>
                <c:pt idx="1904">
                  <c:v>10.5</c:v>
                </c:pt>
                <c:pt idx="1905">
                  <c:v>10.5</c:v>
                </c:pt>
                <c:pt idx="1906">
                  <c:v>10.7</c:v>
                </c:pt>
                <c:pt idx="1907">
                  <c:v>11</c:v>
                </c:pt>
                <c:pt idx="1908">
                  <c:v>11</c:v>
                </c:pt>
                <c:pt idx="1909">
                  <c:v>10.8</c:v>
                </c:pt>
                <c:pt idx="1910">
                  <c:v>10.6</c:v>
                </c:pt>
                <c:pt idx="1911">
                  <c:v>10.9</c:v>
                </c:pt>
                <c:pt idx="1912">
                  <c:v>11.2</c:v>
                </c:pt>
                <c:pt idx="1913">
                  <c:v>11.5</c:v>
                </c:pt>
                <c:pt idx="1914">
                  <c:v>12.2</c:v>
                </c:pt>
                <c:pt idx="1915">
                  <c:v>12.9</c:v>
                </c:pt>
                <c:pt idx="1916">
                  <c:v>13.5</c:v>
                </c:pt>
                <c:pt idx="1917">
                  <c:v>14.1</c:v>
                </c:pt>
                <c:pt idx="1918">
                  <c:v>15.3</c:v>
                </c:pt>
                <c:pt idx="1919">
                  <c:v>15.8</c:v>
                </c:pt>
                <c:pt idx="1920">
                  <c:v>16.1</c:v>
                </c:pt>
                <c:pt idx="1921">
                  <c:v>16.8</c:v>
                </c:pt>
                <c:pt idx="1922">
                  <c:v>17.3</c:v>
                </c:pt>
                <c:pt idx="1923">
                  <c:v>18.2</c:v>
                </c:pt>
                <c:pt idx="1924">
                  <c:v>18.3</c:v>
                </c:pt>
                <c:pt idx="1925">
                  <c:v>18.9</c:v>
                </c:pt>
                <c:pt idx="1926">
                  <c:v>19.8</c:v>
                </c:pt>
                <c:pt idx="1927">
                  <c:v>19.5</c:v>
                </c:pt>
                <c:pt idx="1928">
                  <c:v>19.3</c:v>
                </c:pt>
                <c:pt idx="1929">
                  <c:v>20</c:v>
                </c:pt>
                <c:pt idx="1930">
                  <c:v>19.6</c:v>
                </c:pt>
                <c:pt idx="1931">
                  <c:v>19.9</c:v>
                </c:pt>
                <c:pt idx="1932">
                  <c:v>20.3</c:v>
                </c:pt>
                <c:pt idx="1933">
                  <c:v>21.3</c:v>
                </c:pt>
                <c:pt idx="1934">
                  <c:v>20.9</c:v>
                </c:pt>
                <c:pt idx="1935">
                  <c:v>21</c:v>
                </c:pt>
                <c:pt idx="1936">
                  <c:v>21.5</c:v>
                </c:pt>
                <c:pt idx="1937">
                  <c:v>21.9</c:v>
                </c:pt>
                <c:pt idx="1938">
                  <c:v>21.3</c:v>
                </c:pt>
                <c:pt idx="1939">
                  <c:v>21</c:v>
                </c:pt>
                <c:pt idx="1940">
                  <c:v>21.2</c:v>
                </c:pt>
                <c:pt idx="1941">
                  <c:v>21.4</c:v>
                </c:pt>
                <c:pt idx="1942">
                  <c:v>21.3</c:v>
                </c:pt>
                <c:pt idx="1943">
                  <c:v>21.5</c:v>
                </c:pt>
                <c:pt idx="1944">
                  <c:v>22.2</c:v>
                </c:pt>
                <c:pt idx="1945">
                  <c:v>22.1</c:v>
                </c:pt>
                <c:pt idx="1946">
                  <c:v>22.7</c:v>
                </c:pt>
                <c:pt idx="1947">
                  <c:v>22.2</c:v>
                </c:pt>
                <c:pt idx="1948">
                  <c:v>22.8</c:v>
                </c:pt>
                <c:pt idx="1949">
                  <c:v>22.8</c:v>
                </c:pt>
                <c:pt idx="1950">
                  <c:v>22.3</c:v>
                </c:pt>
                <c:pt idx="1951">
                  <c:v>22.3</c:v>
                </c:pt>
                <c:pt idx="1952">
                  <c:v>22.1</c:v>
                </c:pt>
                <c:pt idx="1953">
                  <c:v>23.5</c:v>
                </c:pt>
                <c:pt idx="1954">
                  <c:v>23.3</c:v>
                </c:pt>
                <c:pt idx="1955">
                  <c:v>22.9</c:v>
                </c:pt>
                <c:pt idx="1956">
                  <c:v>22.8</c:v>
                </c:pt>
                <c:pt idx="1957">
                  <c:v>22.8</c:v>
                </c:pt>
                <c:pt idx="1958">
                  <c:v>22.8</c:v>
                </c:pt>
                <c:pt idx="1959">
                  <c:v>22.3</c:v>
                </c:pt>
                <c:pt idx="1960">
                  <c:v>22.1</c:v>
                </c:pt>
                <c:pt idx="1961">
                  <c:v>22.5</c:v>
                </c:pt>
                <c:pt idx="1962">
                  <c:v>22.2</c:v>
                </c:pt>
                <c:pt idx="1963">
                  <c:v>22.3</c:v>
                </c:pt>
                <c:pt idx="1964">
                  <c:v>22.2</c:v>
                </c:pt>
                <c:pt idx="1965">
                  <c:v>22.7</c:v>
                </c:pt>
                <c:pt idx="1966">
                  <c:v>22.2</c:v>
                </c:pt>
                <c:pt idx="1967">
                  <c:v>22.3</c:v>
                </c:pt>
                <c:pt idx="1968">
                  <c:v>21.9</c:v>
                </c:pt>
                <c:pt idx="1969">
                  <c:v>21.9</c:v>
                </c:pt>
                <c:pt idx="1970">
                  <c:v>21.9</c:v>
                </c:pt>
                <c:pt idx="1971">
                  <c:v>21.9</c:v>
                </c:pt>
                <c:pt idx="1972">
                  <c:v>21.6</c:v>
                </c:pt>
                <c:pt idx="1973">
                  <c:v>21.3</c:v>
                </c:pt>
                <c:pt idx="1974">
                  <c:v>21.1</c:v>
                </c:pt>
                <c:pt idx="1975">
                  <c:v>20.1</c:v>
                </c:pt>
                <c:pt idx="1976">
                  <c:v>19.5</c:v>
                </c:pt>
                <c:pt idx="1977">
                  <c:v>18.9</c:v>
                </c:pt>
                <c:pt idx="1978">
                  <c:v>18.4</c:v>
                </c:pt>
                <c:pt idx="1979">
                  <c:v>18.1</c:v>
                </c:pt>
                <c:pt idx="1980">
                  <c:v>18</c:v>
                </c:pt>
                <c:pt idx="1981">
                  <c:v>18</c:v>
                </c:pt>
                <c:pt idx="1982">
                  <c:v>17.9</c:v>
                </c:pt>
                <c:pt idx="1983">
                  <c:v>17.9</c:v>
                </c:pt>
                <c:pt idx="1984">
                  <c:v>17.9</c:v>
                </c:pt>
                <c:pt idx="1985">
                  <c:v>17.7</c:v>
                </c:pt>
                <c:pt idx="1986">
                  <c:v>17.3</c:v>
                </c:pt>
                <c:pt idx="1987">
                  <c:v>17.2</c:v>
                </c:pt>
                <c:pt idx="1988">
                  <c:v>17.2</c:v>
                </c:pt>
                <c:pt idx="1989">
                  <c:v>17.1</c:v>
                </c:pt>
                <c:pt idx="1990">
                  <c:v>16.9</c:v>
                </c:pt>
                <c:pt idx="1991">
                  <c:v>16.8</c:v>
                </c:pt>
                <c:pt idx="1992">
                  <c:v>16.7</c:v>
                </c:pt>
                <c:pt idx="1993">
                  <c:v>16.9</c:v>
                </c:pt>
                <c:pt idx="1994">
                  <c:v>16.4</c:v>
                </c:pt>
                <c:pt idx="1995">
                  <c:v>16.2</c:v>
                </c:pt>
                <c:pt idx="1996">
                  <c:v>16.2</c:v>
                </c:pt>
                <c:pt idx="1997">
                  <c:v>16.2</c:v>
                </c:pt>
                <c:pt idx="1998">
                  <c:v>16.1</c:v>
                </c:pt>
                <c:pt idx="1999">
                  <c:v>16.4</c:v>
                </c:pt>
                <c:pt idx="2000">
                  <c:v>16.5</c:v>
                </c:pt>
                <c:pt idx="2001">
                  <c:v>16.5</c:v>
                </c:pt>
                <c:pt idx="2002">
                  <c:v>16.7</c:v>
                </c:pt>
                <c:pt idx="2003">
                  <c:v>16.4</c:v>
                </c:pt>
                <c:pt idx="2004">
                  <c:v>16.9</c:v>
                </c:pt>
                <c:pt idx="2005">
                  <c:v>16.7</c:v>
                </c:pt>
                <c:pt idx="2006">
                  <c:v>16.9</c:v>
                </c:pt>
                <c:pt idx="2007">
                  <c:v>16.6</c:v>
                </c:pt>
                <c:pt idx="2008">
                  <c:v>16.1</c:v>
                </c:pt>
                <c:pt idx="2009">
                  <c:v>16.2</c:v>
                </c:pt>
                <c:pt idx="2010">
                  <c:v>16.5</c:v>
                </c:pt>
                <c:pt idx="2011">
                  <c:v>16</c:v>
                </c:pt>
                <c:pt idx="2012">
                  <c:v>15.6</c:v>
                </c:pt>
                <c:pt idx="2013">
                  <c:v>15.9</c:v>
                </c:pt>
                <c:pt idx="2014">
                  <c:v>15.6</c:v>
                </c:pt>
                <c:pt idx="2015">
                  <c:v>15.4</c:v>
                </c:pt>
                <c:pt idx="2016">
                  <c:v>15.6</c:v>
                </c:pt>
                <c:pt idx="2017">
                  <c:v>16</c:v>
                </c:pt>
                <c:pt idx="2018">
                  <c:v>15.7</c:v>
                </c:pt>
                <c:pt idx="2019">
                  <c:v>15.9</c:v>
                </c:pt>
                <c:pt idx="2020">
                  <c:v>15.2</c:v>
                </c:pt>
                <c:pt idx="2021">
                  <c:v>15</c:v>
                </c:pt>
                <c:pt idx="2022">
                  <c:v>15.4</c:v>
                </c:pt>
                <c:pt idx="2023">
                  <c:v>14.9</c:v>
                </c:pt>
                <c:pt idx="2024">
                  <c:v>15.2</c:v>
                </c:pt>
                <c:pt idx="2025">
                  <c:v>15.4</c:v>
                </c:pt>
                <c:pt idx="2026">
                  <c:v>15.4</c:v>
                </c:pt>
                <c:pt idx="2027">
                  <c:v>15.8</c:v>
                </c:pt>
                <c:pt idx="2028">
                  <c:v>15.6</c:v>
                </c:pt>
                <c:pt idx="2029">
                  <c:v>15.9</c:v>
                </c:pt>
                <c:pt idx="2030">
                  <c:v>15.7</c:v>
                </c:pt>
                <c:pt idx="2031">
                  <c:v>15.8</c:v>
                </c:pt>
                <c:pt idx="2032">
                  <c:v>15.7</c:v>
                </c:pt>
                <c:pt idx="2033">
                  <c:v>15.6</c:v>
                </c:pt>
                <c:pt idx="2034">
                  <c:v>15.8</c:v>
                </c:pt>
                <c:pt idx="2035">
                  <c:v>16.5</c:v>
                </c:pt>
                <c:pt idx="2036">
                  <c:v>16</c:v>
                </c:pt>
                <c:pt idx="2037">
                  <c:v>15.3</c:v>
                </c:pt>
                <c:pt idx="2038">
                  <c:v>16.1</c:v>
                </c:pt>
                <c:pt idx="2039">
                  <c:v>15.5</c:v>
                </c:pt>
                <c:pt idx="2040">
                  <c:v>15.2</c:v>
                </c:pt>
                <c:pt idx="2041">
                  <c:v>15.6</c:v>
                </c:pt>
                <c:pt idx="2042">
                  <c:v>15.7</c:v>
                </c:pt>
                <c:pt idx="2043">
                  <c:v>15.8</c:v>
                </c:pt>
                <c:pt idx="2044">
                  <c:v>15.4</c:v>
                </c:pt>
                <c:pt idx="2045">
                  <c:v>15.2</c:v>
                </c:pt>
                <c:pt idx="2046">
                  <c:v>15.2</c:v>
                </c:pt>
                <c:pt idx="2047">
                  <c:v>16</c:v>
                </c:pt>
                <c:pt idx="2048">
                  <c:v>15.3</c:v>
                </c:pt>
                <c:pt idx="2049">
                  <c:v>15.5</c:v>
                </c:pt>
                <c:pt idx="2050">
                  <c:v>15.6</c:v>
                </c:pt>
                <c:pt idx="2051">
                  <c:v>15.2</c:v>
                </c:pt>
                <c:pt idx="2052">
                  <c:v>15.4</c:v>
                </c:pt>
                <c:pt idx="2053">
                  <c:v>16</c:v>
                </c:pt>
                <c:pt idx="2054">
                  <c:v>15.8</c:v>
                </c:pt>
                <c:pt idx="2055">
                  <c:v>15.7</c:v>
                </c:pt>
                <c:pt idx="2056">
                  <c:v>15.9</c:v>
                </c:pt>
                <c:pt idx="2057">
                  <c:v>16.6</c:v>
                </c:pt>
                <c:pt idx="2058">
                  <c:v>17.5</c:v>
                </c:pt>
                <c:pt idx="2059">
                  <c:v>18.4</c:v>
                </c:pt>
                <c:pt idx="2060">
                  <c:v>20</c:v>
                </c:pt>
                <c:pt idx="2061">
                  <c:v>20.4</c:v>
                </c:pt>
                <c:pt idx="2062">
                  <c:v>20.8</c:v>
                </c:pt>
                <c:pt idx="2063">
                  <c:v>20.7</c:v>
                </c:pt>
                <c:pt idx="2064">
                  <c:v>20.8</c:v>
                </c:pt>
                <c:pt idx="2065">
                  <c:v>21</c:v>
                </c:pt>
                <c:pt idx="2066">
                  <c:v>22.2</c:v>
                </c:pt>
                <c:pt idx="2067">
                  <c:v>23.4</c:v>
                </c:pt>
                <c:pt idx="2068">
                  <c:v>23.5</c:v>
                </c:pt>
                <c:pt idx="2069">
                  <c:v>23.9</c:v>
                </c:pt>
                <c:pt idx="2070">
                  <c:v>23.7</c:v>
                </c:pt>
                <c:pt idx="2071">
                  <c:v>24</c:v>
                </c:pt>
                <c:pt idx="2072">
                  <c:v>24.3</c:v>
                </c:pt>
                <c:pt idx="2073">
                  <c:v>24.4</c:v>
                </c:pt>
                <c:pt idx="2074">
                  <c:v>24.4</c:v>
                </c:pt>
                <c:pt idx="2075">
                  <c:v>24.5</c:v>
                </c:pt>
                <c:pt idx="2076">
                  <c:v>24.4</c:v>
                </c:pt>
                <c:pt idx="2077">
                  <c:v>24.2</c:v>
                </c:pt>
                <c:pt idx="2078">
                  <c:v>24.4</c:v>
                </c:pt>
                <c:pt idx="2079">
                  <c:v>24.5</c:v>
                </c:pt>
                <c:pt idx="2080">
                  <c:v>24.3</c:v>
                </c:pt>
                <c:pt idx="2081">
                  <c:v>24.6</c:v>
                </c:pt>
                <c:pt idx="2082">
                  <c:v>24.7</c:v>
                </c:pt>
                <c:pt idx="2083">
                  <c:v>24.7</c:v>
                </c:pt>
                <c:pt idx="2084">
                  <c:v>24.9</c:v>
                </c:pt>
                <c:pt idx="2085">
                  <c:v>24.8</c:v>
                </c:pt>
                <c:pt idx="2086">
                  <c:v>24.6</c:v>
                </c:pt>
                <c:pt idx="2087">
                  <c:v>24.4</c:v>
                </c:pt>
                <c:pt idx="2088">
                  <c:v>24.3</c:v>
                </c:pt>
                <c:pt idx="2089">
                  <c:v>24.4</c:v>
                </c:pt>
                <c:pt idx="2090">
                  <c:v>24.2</c:v>
                </c:pt>
                <c:pt idx="2091">
                  <c:v>24.3</c:v>
                </c:pt>
                <c:pt idx="2092">
                  <c:v>24.2</c:v>
                </c:pt>
                <c:pt idx="2093">
                  <c:v>24.3</c:v>
                </c:pt>
                <c:pt idx="2094">
                  <c:v>24</c:v>
                </c:pt>
                <c:pt idx="2095">
                  <c:v>24.1</c:v>
                </c:pt>
                <c:pt idx="2096">
                  <c:v>24.2</c:v>
                </c:pt>
                <c:pt idx="2097">
                  <c:v>24.1</c:v>
                </c:pt>
                <c:pt idx="2098">
                  <c:v>24</c:v>
                </c:pt>
                <c:pt idx="2099">
                  <c:v>23.9</c:v>
                </c:pt>
                <c:pt idx="2100">
                  <c:v>23.9</c:v>
                </c:pt>
                <c:pt idx="2101">
                  <c:v>23.9</c:v>
                </c:pt>
                <c:pt idx="2102">
                  <c:v>23.9</c:v>
                </c:pt>
                <c:pt idx="2103">
                  <c:v>24</c:v>
                </c:pt>
                <c:pt idx="2104">
                  <c:v>23.8</c:v>
                </c:pt>
                <c:pt idx="2105">
                  <c:v>23.6</c:v>
                </c:pt>
                <c:pt idx="2106">
                  <c:v>23.6</c:v>
                </c:pt>
                <c:pt idx="2107">
                  <c:v>23.5</c:v>
                </c:pt>
                <c:pt idx="2108">
                  <c:v>23.4</c:v>
                </c:pt>
                <c:pt idx="2109">
                  <c:v>23.7</c:v>
                </c:pt>
                <c:pt idx="2110">
                  <c:v>23.8</c:v>
                </c:pt>
                <c:pt idx="2111">
                  <c:v>23.7</c:v>
                </c:pt>
                <c:pt idx="2112">
                  <c:v>23.4</c:v>
                </c:pt>
                <c:pt idx="2113">
                  <c:v>22.9</c:v>
                </c:pt>
                <c:pt idx="2114">
                  <c:v>23.1</c:v>
                </c:pt>
                <c:pt idx="2115">
                  <c:v>22.6</c:v>
                </c:pt>
                <c:pt idx="2116">
                  <c:v>22.5</c:v>
                </c:pt>
                <c:pt idx="2117">
                  <c:v>22.3</c:v>
                </c:pt>
                <c:pt idx="2118">
                  <c:v>22.2</c:v>
                </c:pt>
                <c:pt idx="2119">
                  <c:v>21.9</c:v>
                </c:pt>
                <c:pt idx="2120">
                  <c:v>21.8</c:v>
                </c:pt>
                <c:pt idx="2121">
                  <c:v>21.8</c:v>
                </c:pt>
                <c:pt idx="2122">
                  <c:v>21.6</c:v>
                </c:pt>
                <c:pt idx="2123">
                  <c:v>21.2</c:v>
                </c:pt>
                <c:pt idx="2124">
                  <c:v>20.6</c:v>
                </c:pt>
                <c:pt idx="2125">
                  <c:v>20.8</c:v>
                </c:pt>
                <c:pt idx="2126">
                  <c:v>20.9</c:v>
                </c:pt>
                <c:pt idx="2127">
                  <c:v>20.8</c:v>
                </c:pt>
                <c:pt idx="2128">
                  <c:v>20.4</c:v>
                </c:pt>
                <c:pt idx="2129">
                  <c:v>20.4</c:v>
                </c:pt>
                <c:pt idx="2130">
                  <c:v>20.1</c:v>
                </c:pt>
                <c:pt idx="2131">
                  <c:v>20.1</c:v>
                </c:pt>
                <c:pt idx="2132">
                  <c:v>19.9</c:v>
                </c:pt>
                <c:pt idx="2133">
                  <c:v>20</c:v>
                </c:pt>
                <c:pt idx="2134">
                  <c:v>19.9</c:v>
                </c:pt>
                <c:pt idx="2135">
                  <c:v>19.8</c:v>
                </c:pt>
                <c:pt idx="2136">
                  <c:v>19.7</c:v>
                </c:pt>
                <c:pt idx="2137">
                  <c:v>19.5</c:v>
                </c:pt>
                <c:pt idx="2138">
                  <c:v>19.5</c:v>
                </c:pt>
                <c:pt idx="2139">
                  <c:v>19.4</c:v>
                </c:pt>
                <c:pt idx="2140">
                  <c:v>19.3</c:v>
                </c:pt>
                <c:pt idx="2141">
                  <c:v>19.4</c:v>
                </c:pt>
                <c:pt idx="2142">
                  <c:v>19.6</c:v>
                </c:pt>
                <c:pt idx="2143">
                  <c:v>19.6</c:v>
                </c:pt>
                <c:pt idx="2144">
                  <c:v>19.5</c:v>
                </c:pt>
                <c:pt idx="2145">
                  <c:v>19.6</c:v>
                </c:pt>
                <c:pt idx="2146">
                  <c:v>19.4</c:v>
                </c:pt>
                <c:pt idx="2147">
                  <c:v>20.6</c:v>
                </c:pt>
                <c:pt idx="2148">
                  <c:v>22.8</c:v>
                </c:pt>
                <c:pt idx="2149">
                  <c:v>24.7</c:v>
                </c:pt>
                <c:pt idx="2150">
                  <c:v>24.9</c:v>
                </c:pt>
                <c:pt idx="2151">
                  <c:v>24.9</c:v>
                </c:pt>
                <c:pt idx="2152">
                  <c:v>24.6</c:v>
                </c:pt>
                <c:pt idx="2153">
                  <c:v>24.1</c:v>
                </c:pt>
                <c:pt idx="2154">
                  <c:v>24.2</c:v>
                </c:pt>
                <c:pt idx="2155">
                  <c:v>23.9</c:v>
                </c:pt>
                <c:pt idx="2156">
                  <c:v>23.5</c:v>
                </c:pt>
                <c:pt idx="2157">
                  <c:v>23.1</c:v>
                </c:pt>
                <c:pt idx="2158">
                  <c:v>23.2</c:v>
                </c:pt>
                <c:pt idx="2159">
                  <c:v>23.4</c:v>
                </c:pt>
                <c:pt idx="2160">
                  <c:v>23.3</c:v>
                </c:pt>
                <c:pt idx="2161">
                  <c:v>23.1</c:v>
                </c:pt>
                <c:pt idx="2162">
                  <c:v>22.4</c:v>
                </c:pt>
                <c:pt idx="2163">
                  <c:v>22.3</c:v>
                </c:pt>
                <c:pt idx="2164">
                  <c:v>22.4</c:v>
                </c:pt>
                <c:pt idx="2165">
                  <c:v>22.1</c:v>
                </c:pt>
                <c:pt idx="2166">
                  <c:v>22.1</c:v>
                </c:pt>
                <c:pt idx="2167">
                  <c:v>22.3</c:v>
                </c:pt>
                <c:pt idx="2168">
                  <c:v>22.1</c:v>
                </c:pt>
                <c:pt idx="2169">
                  <c:v>22.3</c:v>
                </c:pt>
                <c:pt idx="2170">
                  <c:v>21.8</c:v>
                </c:pt>
                <c:pt idx="2171">
                  <c:v>21.3</c:v>
                </c:pt>
                <c:pt idx="2172">
                  <c:v>21.3</c:v>
                </c:pt>
                <c:pt idx="2173">
                  <c:v>21</c:v>
                </c:pt>
                <c:pt idx="2174">
                  <c:v>20.3</c:v>
                </c:pt>
                <c:pt idx="2175">
                  <c:v>20.1</c:v>
                </c:pt>
                <c:pt idx="2176">
                  <c:v>20.2</c:v>
                </c:pt>
                <c:pt idx="2177">
                  <c:v>20.8</c:v>
                </c:pt>
                <c:pt idx="2178">
                  <c:v>20</c:v>
                </c:pt>
                <c:pt idx="2179">
                  <c:v>19.5</c:v>
                </c:pt>
                <c:pt idx="2180">
                  <c:v>19.2</c:v>
                </c:pt>
                <c:pt idx="2181">
                  <c:v>19.7</c:v>
                </c:pt>
                <c:pt idx="2182">
                  <c:v>19.7</c:v>
                </c:pt>
                <c:pt idx="2183">
                  <c:v>19.9</c:v>
                </c:pt>
                <c:pt idx="2184">
                  <c:v>20.1</c:v>
                </c:pt>
                <c:pt idx="2185">
                  <c:v>19.8</c:v>
                </c:pt>
                <c:pt idx="2186">
                  <c:v>19.9</c:v>
                </c:pt>
                <c:pt idx="2187">
                  <c:v>19.9</c:v>
                </c:pt>
                <c:pt idx="2188">
                  <c:v>20</c:v>
                </c:pt>
                <c:pt idx="2189">
                  <c:v>20.2</c:v>
                </c:pt>
                <c:pt idx="2190">
                  <c:v>20.4</c:v>
                </c:pt>
                <c:pt idx="2191">
                  <c:v>20.3</c:v>
                </c:pt>
                <c:pt idx="2192">
                  <c:v>20.3</c:v>
                </c:pt>
                <c:pt idx="2193">
                  <c:v>19.9</c:v>
                </c:pt>
                <c:pt idx="2194">
                  <c:v>19.4</c:v>
                </c:pt>
                <c:pt idx="2195">
                  <c:v>19.4</c:v>
                </c:pt>
                <c:pt idx="2196">
                  <c:v>19.3</c:v>
                </c:pt>
                <c:pt idx="2197">
                  <c:v>19</c:v>
                </c:pt>
                <c:pt idx="2198">
                  <c:v>19</c:v>
                </c:pt>
                <c:pt idx="2199">
                  <c:v>19.1</c:v>
                </c:pt>
                <c:pt idx="2200">
                  <c:v>19.1</c:v>
                </c:pt>
                <c:pt idx="2201">
                  <c:v>19.2</c:v>
                </c:pt>
                <c:pt idx="2202">
                  <c:v>19.4</c:v>
                </c:pt>
                <c:pt idx="2203">
                  <c:v>19.5</c:v>
                </c:pt>
                <c:pt idx="2204">
                  <c:v>19.5</c:v>
                </c:pt>
                <c:pt idx="2205">
                  <c:v>19.6</c:v>
                </c:pt>
                <c:pt idx="2206">
                  <c:v>19.4</c:v>
                </c:pt>
                <c:pt idx="2207">
                  <c:v>19.3</c:v>
                </c:pt>
                <c:pt idx="2208">
                  <c:v>19.5</c:v>
                </c:pt>
                <c:pt idx="2209">
                  <c:v>19.4</c:v>
                </c:pt>
                <c:pt idx="2210">
                  <c:v>19.4</c:v>
                </c:pt>
                <c:pt idx="2211">
                  <c:v>19.5</c:v>
                </c:pt>
                <c:pt idx="2212">
                  <c:v>19.2</c:v>
                </c:pt>
                <c:pt idx="2213">
                  <c:v>19.4</c:v>
                </c:pt>
                <c:pt idx="2214">
                  <c:v>19.4</c:v>
                </c:pt>
                <c:pt idx="2215">
                  <c:v>19.8</c:v>
                </c:pt>
                <c:pt idx="2216">
                  <c:v>19.6</c:v>
                </c:pt>
                <c:pt idx="2217">
                  <c:v>20.1</c:v>
                </c:pt>
                <c:pt idx="2218">
                  <c:v>20.1</c:v>
                </c:pt>
                <c:pt idx="2219">
                  <c:v>20.1</c:v>
                </c:pt>
                <c:pt idx="2220">
                  <c:v>20.1</c:v>
                </c:pt>
                <c:pt idx="2221">
                  <c:v>20</c:v>
                </c:pt>
                <c:pt idx="2222">
                  <c:v>20</c:v>
                </c:pt>
                <c:pt idx="2223">
                  <c:v>20.1</c:v>
                </c:pt>
                <c:pt idx="2224">
                  <c:v>20.2</c:v>
                </c:pt>
                <c:pt idx="2225">
                  <c:v>20.5</c:v>
                </c:pt>
                <c:pt idx="2226">
                  <c:v>20.8</c:v>
                </c:pt>
                <c:pt idx="2227">
                  <c:v>20.8</c:v>
                </c:pt>
                <c:pt idx="2228">
                  <c:v>20.9</c:v>
                </c:pt>
                <c:pt idx="2229">
                  <c:v>21.2</c:v>
                </c:pt>
                <c:pt idx="2230">
                  <c:v>21.1</c:v>
                </c:pt>
                <c:pt idx="2231">
                  <c:v>21.1</c:v>
                </c:pt>
                <c:pt idx="2232">
                  <c:v>21.5</c:v>
                </c:pt>
                <c:pt idx="2233">
                  <c:v>21.2</c:v>
                </c:pt>
                <c:pt idx="2234">
                  <c:v>21.3</c:v>
                </c:pt>
                <c:pt idx="2235">
                  <c:v>21</c:v>
                </c:pt>
                <c:pt idx="2236">
                  <c:v>21.2</c:v>
                </c:pt>
                <c:pt idx="2237">
                  <c:v>21.4</c:v>
                </c:pt>
                <c:pt idx="2238">
                  <c:v>21.6</c:v>
                </c:pt>
                <c:pt idx="2239">
                  <c:v>21.5</c:v>
                </c:pt>
                <c:pt idx="2240">
                  <c:v>21.1</c:v>
                </c:pt>
                <c:pt idx="2241">
                  <c:v>21.3</c:v>
                </c:pt>
                <c:pt idx="2242">
                  <c:v>21.4</c:v>
                </c:pt>
                <c:pt idx="2243">
                  <c:v>21.2</c:v>
                </c:pt>
                <c:pt idx="2244">
                  <c:v>21.3</c:v>
                </c:pt>
                <c:pt idx="2245">
                  <c:v>21</c:v>
                </c:pt>
                <c:pt idx="2246">
                  <c:v>21.2</c:v>
                </c:pt>
                <c:pt idx="2247">
                  <c:v>21.1</c:v>
                </c:pt>
                <c:pt idx="2248">
                  <c:v>21.1</c:v>
                </c:pt>
                <c:pt idx="2249">
                  <c:v>20.8</c:v>
                </c:pt>
                <c:pt idx="2250">
                  <c:v>20.6</c:v>
                </c:pt>
                <c:pt idx="2251">
                  <c:v>20.5</c:v>
                </c:pt>
                <c:pt idx="2252">
                  <c:v>20.3</c:v>
                </c:pt>
                <c:pt idx="2253">
                  <c:v>20.1</c:v>
                </c:pt>
                <c:pt idx="2254">
                  <c:v>20</c:v>
                </c:pt>
                <c:pt idx="2255">
                  <c:v>19.9</c:v>
                </c:pt>
                <c:pt idx="2256">
                  <c:v>20</c:v>
                </c:pt>
                <c:pt idx="2257">
                  <c:v>20</c:v>
                </c:pt>
                <c:pt idx="2258">
                  <c:v>19.8</c:v>
                </c:pt>
                <c:pt idx="2259">
                  <c:v>19.7</c:v>
                </c:pt>
                <c:pt idx="2260">
                  <c:v>19.3</c:v>
                </c:pt>
                <c:pt idx="2261">
                  <c:v>19.2</c:v>
                </c:pt>
                <c:pt idx="2262">
                  <c:v>19.2</c:v>
                </c:pt>
                <c:pt idx="2263">
                  <c:v>18.9</c:v>
                </c:pt>
                <c:pt idx="2264">
                  <c:v>18.7</c:v>
                </c:pt>
                <c:pt idx="2265">
                  <c:v>18.6</c:v>
                </c:pt>
                <c:pt idx="2266">
                  <c:v>18.4</c:v>
                </c:pt>
                <c:pt idx="2267">
                  <c:v>18.3</c:v>
                </c:pt>
                <c:pt idx="2268">
                  <c:v>17.9</c:v>
                </c:pt>
                <c:pt idx="2269">
                  <c:v>17.9</c:v>
                </c:pt>
                <c:pt idx="2270">
                  <c:v>17.2</c:v>
                </c:pt>
                <c:pt idx="2271">
                  <c:v>17.1</c:v>
                </c:pt>
                <c:pt idx="2272">
                  <c:v>17.1</c:v>
                </c:pt>
                <c:pt idx="2273">
                  <c:v>16.8</c:v>
                </c:pt>
                <c:pt idx="2274">
                  <c:v>16.3</c:v>
                </c:pt>
                <c:pt idx="2275">
                  <c:v>16.1</c:v>
                </c:pt>
                <c:pt idx="2276">
                  <c:v>16.1</c:v>
                </c:pt>
                <c:pt idx="2277">
                  <c:v>16.1</c:v>
                </c:pt>
                <c:pt idx="2278">
                  <c:v>16.1</c:v>
                </c:pt>
                <c:pt idx="2279">
                  <c:v>16.2</c:v>
                </c:pt>
                <c:pt idx="2280">
                  <c:v>15.9</c:v>
                </c:pt>
                <c:pt idx="2281">
                  <c:v>15.5</c:v>
                </c:pt>
                <c:pt idx="2282">
                  <c:v>15.4</c:v>
                </c:pt>
                <c:pt idx="2283">
                  <c:v>15.3</c:v>
                </c:pt>
                <c:pt idx="2284">
                  <c:v>15.2</c:v>
                </c:pt>
                <c:pt idx="2285">
                  <c:v>15.2</c:v>
                </c:pt>
                <c:pt idx="2286">
                  <c:v>15.1</c:v>
                </c:pt>
                <c:pt idx="2287">
                  <c:v>15.3</c:v>
                </c:pt>
                <c:pt idx="2288">
                  <c:v>14.7</c:v>
                </c:pt>
                <c:pt idx="2289">
                  <c:v>14.7</c:v>
                </c:pt>
                <c:pt idx="2290">
                  <c:v>14.6</c:v>
                </c:pt>
                <c:pt idx="2291">
                  <c:v>14.5</c:v>
                </c:pt>
                <c:pt idx="2292">
                  <c:v>14.6</c:v>
                </c:pt>
                <c:pt idx="2293">
                  <c:v>14.4</c:v>
                </c:pt>
                <c:pt idx="2294">
                  <c:v>14.3</c:v>
                </c:pt>
                <c:pt idx="2295">
                  <c:v>14.1</c:v>
                </c:pt>
                <c:pt idx="2296">
                  <c:v>14</c:v>
                </c:pt>
                <c:pt idx="2297">
                  <c:v>14</c:v>
                </c:pt>
                <c:pt idx="2298">
                  <c:v>13.9</c:v>
                </c:pt>
                <c:pt idx="2299">
                  <c:v>13.9</c:v>
                </c:pt>
                <c:pt idx="2300">
                  <c:v>13.7</c:v>
                </c:pt>
                <c:pt idx="2301">
                  <c:v>13.7</c:v>
                </c:pt>
                <c:pt idx="2302">
                  <c:v>13.6</c:v>
                </c:pt>
                <c:pt idx="2303">
                  <c:v>13.5</c:v>
                </c:pt>
                <c:pt idx="2304">
                  <c:v>13.5</c:v>
                </c:pt>
                <c:pt idx="2305">
                  <c:v>13.3</c:v>
                </c:pt>
                <c:pt idx="2306">
                  <c:v>13.3</c:v>
                </c:pt>
                <c:pt idx="2307">
                  <c:v>13.4</c:v>
                </c:pt>
                <c:pt idx="2308">
                  <c:v>13.3</c:v>
                </c:pt>
                <c:pt idx="2309">
                  <c:v>13.1</c:v>
                </c:pt>
                <c:pt idx="2310">
                  <c:v>13.1</c:v>
                </c:pt>
                <c:pt idx="2311">
                  <c:v>13.1</c:v>
                </c:pt>
                <c:pt idx="2312">
                  <c:v>12.9</c:v>
                </c:pt>
                <c:pt idx="2313">
                  <c:v>12.7</c:v>
                </c:pt>
                <c:pt idx="2314">
                  <c:v>12.8</c:v>
                </c:pt>
                <c:pt idx="2315">
                  <c:v>12.8</c:v>
                </c:pt>
                <c:pt idx="2316">
                  <c:v>12.7</c:v>
                </c:pt>
                <c:pt idx="2317">
                  <c:v>12.5</c:v>
                </c:pt>
                <c:pt idx="2318">
                  <c:v>12.4</c:v>
                </c:pt>
                <c:pt idx="2319">
                  <c:v>12.5</c:v>
                </c:pt>
                <c:pt idx="2320">
                  <c:v>12.5</c:v>
                </c:pt>
                <c:pt idx="2321">
                  <c:v>12.4</c:v>
                </c:pt>
                <c:pt idx="2322">
                  <c:v>12.4</c:v>
                </c:pt>
                <c:pt idx="2323">
                  <c:v>12.5</c:v>
                </c:pt>
                <c:pt idx="2324">
                  <c:v>12.5</c:v>
                </c:pt>
                <c:pt idx="2325">
                  <c:v>12.4</c:v>
                </c:pt>
                <c:pt idx="2326">
                  <c:v>12.1</c:v>
                </c:pt>
                <c:pt idx="2327">
                  <c:v>12.1</c:v>
                </c:pt>
                <c:pt idx="2328">
                  <c:v>12.1</c:v>
                </c:pt>
                <c:pt idx="2329">
                  <c:v>11.9</c:v>
                </c:pt>
                <c:pt idx="2330">
                  <c:v>11.9</c:v>
                </c:pt>
                <c:pt idx="2331">
                  <c:v>11.9</c:v>
                </c:pt>
                <c:pt idx="2332">
                  <c:v>12</c:v>
                </c:pt>
                <c:pt idx="2333">
                  <c:v>12.1</c:v>
                </c:pt>
                <c:pt idx="2334">
                  <c:v>11.9</c:v>
                </c:pt>
                <c:pt idx="2335">
                  <c:v>12</c:v>
                </c:pt>
                <c:pt idx="2336">
                  <c:v>12</c:v>
                </c:pt>
                <c:pt idx="2337">
                  <c:v>12.2</c:v>
                </c:pt>
                <c:pt idx="2338">
                  <c:v>12.1</c:v>
                </c:pt>
                <c:pt idx="2339">
                  <c:v>12.1</c:v>
                </c:pt>
                <c:pt idx="2340">
                  <c:v>12</c:v>
                </c:pt>
                <c:pt idx="2341">
                  <c:v>12.2</c:v>
                </c:pt>
                <c:pt idx="2342">
                  <c:v>12.4</c:v>
                </c:pt>
                <c:pt idx="2343">
                  <c:v>12.6</c:v>
                </c:pt>
                <c:pt idx="2344">
                  <c:v>12.8</c:v>
                </c:pt>
                <c:pt idx="2345">
                  <c:v>12.9</c:v>
                </c:pt>
                <c:pt idx="2346">
                  <c:v>13.4</c:v>
                </c:pt>
                <c:pt idx="2347">
                  <c:v>14.2</c:v>
                </c:pt>
                <c:pt idx="2348">
                  <c:v>14.6</c:v>
                </c:pt>
                <c:pt idx="2349">
                  <c:v>15.3</c:v>
                </c:pt>
                <c:pt idx="2350">
                  <c:v>16.1</c:v>
                </c:pt>
                <c:pt idx="2351">
                  <c:v>16.6</c:v>
                </c:pt>
                <c:pt idx="2352">
                  <c:v>17.1</c:v>
                </c:pt>
                <c:pt idx="2353">
                  <c:v>17.9</c:v>
                </c:pt>
                <c:pt idx="2354">
                  <c:v>18</c:v>
                </c:pt>
                <c:pt idx="2355">
                  <c:v>18.9</c:v>
                </c:pt>
                <c:pt idx="2356">
                  <c:v>19</c:v>
                </c:pt>
                <c:pt idx="2357">
                  <c:v>18.8</c:v>
                </c:pt>
                <c:pt idx="2358">
                  <c:v>18.5</c:v>
                </c:pt>
                <c:pt idx="2359">
                  <c:v>18.8</c:v>
                </c:pt>
                <c:pt idx="2360">
                  <c:v>19.2</c:v>
                </c:pt>
                <c:pt idx="2361">
                  <c:v>18.7</c:v>
                </c:pt>
                <c:pt idx="2362">
                  <c:v>19.3</c:v>
                </c:pt>
                <c:pt idx="2363">
                  <c:v>19.1</c:v>
                </c:pt>
                <c:pt idx="2364">
                  <c:v>19.4</c:v>
                </c:pt>
                <c:pt idx="2365">
                  <c:v>19.4</c:v>
                </c:pt>
                <c:pt idx="2366">
                  <c:v>19.1</c:v>
                </c:pt>
                <c:pt idx="2367">
                  <c:v>20.2</c:v>
                </c:pt>
                <c:pt idx="2368">
                  <c:v>20.1</c:v>
                </c:pt>
                <c:pt idx="2369">
                  <c:v>19.9</c:v>
                </c:pt>
                <c:pt idx="2370">
                  <c:v>20.4</c:v>
                </c:pt>
                <c:pt idx="2371">
                  <c:v>19.3</c:v>
                </c:pt>
                <c:pt idx="2372">
                  <c:v>19.3</c:v>
                </c:pt>
                <c:pt idx="2373">
                  <c:v>20.2</c:v>
                </c:pt>
                <c:pt idx="2374">
                  <c:v>19.2</c:v>
                </c:pt>
                <c:pt idx="2375">
                  <c:v>19.7</c:v>
                </c:pt>
                <c:pt idx="2376">
                  <c:v>20</c:v>
                </c:pt>
                <c:pt idx="2377">
                  <c:v>19.6</c:v>
                </c:pt>
                <c:pt idx="2378">
                  <c:v>19.8</c:v>
                </c:pt>
                <c:pt idx="2379">
                  <c:v>20.1</c:v>
                </c:pt>
                <c:pt idx="2380">
                  <c:v>19.3</c:v>
                </c:pt>
                <c:pt idx="2381">
                  <c:v>19.6</c:v>
                </c:pt>
                <c:pt idx="2382">
                  <c:v>19.8</c:v>
                </c:pt>
                <c:pt idx="2383">
                  <c:v>19.8</c:v>
                </c:pt>
                <c:pt idx="2384">
                  <c:v>19.9</c:v>
                </c:pt>
                <c:pt idx="2385">
                  <c:v>20.1</c:v>
                </c:pt>
                <c:pt idx="2386">
                  <c:v>20.4</c:v>
                </c:pt>
                <c:pt idx="2387">
                  <c:v>20.2</c:v>
                </c:pt>
                <c:pt idx="2388">
                  <c:v>20.5</c:v>
                </c:pt>
                <c:pt idx="2389">
                  <c:v>20.8</c:v>
                </c:pt>
                <c:pt idx="2390">
                  <c:v>19.9</c:v>
                </c:pt>
                <c:pt idx="2391">
                  <c:v>20</c:v>
                </c:pt>
                <c:pt idx="2392">
                  <c:v>19.9</c:v>
                </c:pt>
                <c:pt idx="2393">
                  <c:v>19.6</c:v>
                </c:pt>
                <c:pt idx="2394">
                  <c:v>19.8</c:v>
                </c:pt>
                <c:pt idx="2395">
                  <c:v>19.5</c:v>
                </c:pt>
                <c:pt idx="2396">
                  <c:v>19.5</c:v>
                </c:pt>
                <c:pt idx="2397">
                  <c:v>19.3</c:v>
                </c:pt>
                <c:pt idx="2398">
                  <c:v>19.4</c:v>
                </c:pt>
                <c:pt idx="2399">
                  <c:v>19</c:v>
                </c:pt>
                <c:pt idx="2400">
                  <c:v>18.8</c:v>
                </c:pt>
                <c:pt idx="2401">
                  <c:v>18.5</c:v>
                </c:pt>
                <c:pt idx="2402">
                  <c:v>18.4</c:v>
                </c:pt>
                <c:pt idx="2403">
                  <c:v>18.2</c:v>
                </c:pt>
                <c:pt idx="2404">
                  <c:v>18.1</c:v>
                </c:pt>
                <c:pt idx="2405">
                  <c:v>17.8</c:v>
                </c:pt>
                <c:pt idx="2406">
                  <c:v>17.5</c:v>
                </c:pt>
                <c:pt idx="2407">
                  <c:v>17.4</c:v>
                </c:pt>
                <c:pt idx="2408">
                  <c:v>17</c:v>
                </c:pt>
                <c:pt idx="2409">
                  <c:v>16.8</c:v>
                </c:pt>
                <c:pt idx="2410">
                  <c:v>16.6</c:v>
                </c:pt>
                <c:pt idx="2411">
                  <c:v>16</c:v>
                </c:pt>
                <c:pt idx="2412">
                  <c:v>15.8</c:v>
                </c:pt>
                <c:pt idx="2413">
                  <c:v>15.5</c:v>
                </c:pt>
                <c:pt idx="2414">
                  <c:v>15.2</c:v>
                </c:pt>
                <c:pt idx="2415">
                  <c:v>15</c:v>
                </c:pt>
                <c:pt idx="2416">
                  <c:v>14.9</c:v>
                </c:pt>
                <c:pt idx="2417">
                  <c:v>14.8</c:v>
                </c:pt>
                <c:pt idx="2418">
                  <c:v>14.7</c:v>
                </c:pt>
                <c:pt idx="2419">
                  <c:v>14.7</c:v>
                </c:pt>
                <c:pt idx="2420">
                  <c:v>14.6</c:v>
                </c:pt>
                <c:pt idx="2421">
                  <c:v>14.6</c:v>
                </c:pt>
                <c:pt idx="2422">
                  <c:v>14.5</c:v>
                </c:pt>
                <c:pt idx="2423">
                  <c:v>14.3</c:v>
                </c:pt>
                <c:pt idx="2424">
                  <c:v>14.3</c:v>
                </c:pt>
                <c:pt idx="2425">
                  <c:v>14.4</c:v>
                </c:pt>
                <c:pt idx="2426">
                  <c:v>14.5</c:v>
                </c:pt>
                <c:pt idx="2427">
                  <c:v>14.7</c:v>
                </c:pt>
                <c:pt idx="2428">
                  <c:v>14.7</c:v>
                </c:pt>
                <c:pt idx="2429">
                  <c:v>14.9</c:v>
                </c:pt>
                <c:pt idx="2430">
                  <c:v>14.4</c:v>
                </c:pt>
                <c:pt idx="2431">
                  <c:v>14.3</c:v>
                </c:pt>
                <c:pt idx="2432">
                  <c:v>14.1</c:v>
                </c:pt>
                <c:pt idx="2433">
                  <c:v>13.8</c:v>
                </c:pt>
                <c:pt idx="2434">
                  <c:v>13.8</c:v>
                </c:pt>
                <c:pt idx="2435">
                  <c:v>13.8</c:v>
                </c:pt>
                <c:pt idx="2436">
                  <c:v>13.8</c:v>
                </c:pt>
                <c:pt idx="2437">
                  <c:v>13.9</c:v>
                </c:pt>
                <c:pt idx="2438">
                  <c:v>14.3</c:v>
                </c:pt>
                <c:pt idx="2439">
                  <c:v>14.3</c:v>
                </c:pt>
                <c:pt idx="2440">
                  <c:v>14.1</c:v>
                </c:pt>
                <c:pt idx="2441">
                  <c:v>14</c:v>
                </c:pt>
                <c:pt idx="2442">
                  <c:v>14.3</c:v>
                </c:pt>
                <c:pt idx="2443">
                  <c:v>13.7</c:v>
                </c:pt>
                <c:pt idx="2444">
                  <c:v>14.3</c:v>
                </c:pt>
                <c:pt idx="2445">
                  <c:v>14.5</c:v>
                </c:pt>
                <c:pt idx="2446">
                  <c:v>13.6</c:v>
                </c:pt>
                <c:pt idx="2447">
                  <c:v>13.3</c:v>
                </c:pt>
                <c:pt idx="2448">
                  <c:v>13.4</c:v>
                </c:pt>
                <c:pt idx="2449">
                  <c:v>12.8</c:v>
                </c:pt>
                <c:pt idx="2450">
                  <c:v>13.7</c:v>
                </c:pt>
                <c:pt idx="2451">
                  <c:v>12.9</c:v>
                </c:pt>
                <c:pt idx="2452">
                  <c:v>12.7</c:v>
                </c:pt>
                <c:pt idx="2453">
                  <c:v>13.1</c:v>
                </c:pt>
                <c:pt idx="2454">
                  <c:v>12.9</c:v>
                </c:pt>
                <c:pt idx="2455">
                  <c:v>12.7</c:v>
                </c:pt>
                <c:pt idx="2456">
                  <c:v>12.7</c:v>
                </c:pt>
                <c:pt idx="2457">
                  <c:v>12.6</c:v>
                </c:pt>
                <c:pt idx="2458">
                  <c:v>12.5</c:v>
                </c:pt>
                <c:pt idx="2459">
                  <c:v>12.5</c:v>
                </c:pt>
                <c:pt idx="2460">
                  <c:v>12.1</c:v>
                </c:pt>
                <c:pt idx="2461">
                  <c:v>12.4</c:v>
                </c:pt>
                <c:pt idx="2462">
                  <c:v>12.1</c:v>
                </c:pt>
                <c:pt idx="2463">
                  <c:v>12.3</c:v>
                </c:pt>
                <c:pt idx="2464">
                  <c:v>11.4</c:v>
                </c:pt>
                <c:pt idx="2465">
                  <c:v>11.9</c:v>
                </c:pt>
                <c:pt idx="2466">
                  <c:v>12.2</c:v>
                </c:pt>
                <c:pt idx="2467">
                  <c:v>11.4</c:v>
                </c:pt>
                <c:pt idx="2468">
                  <c:v>11.6</c:v>
                </c:pt>
                <c:pt idx="2469">
                  <c:v>11.8</c:v>
                </c:pt>
                <c:pt idx="2470">
                  <c:v>12</c:v>
                </c:pt>
                <c:pt idx="2471">
                  <c:v>11.8</c:v>
                </c:pt>
                <c:pt idx="2472">
                  <c:v>11.7</c:v>
                </c:pt>
                <c:pt idx="2473">
                  <c:v>11.6</c:v>
                </c:pt>
                <c:pt idx="2474">
                  <c:v>11.8</c:v>
                </c:pt>
                <c:pt idx="2475">
                  <c:v>11.7</c:v>
                </c:pt>
                <c:pt idx="2476">
                  <c:v>11.3</c:v>
                </c:pt>
                <c:pt idx="2477">
                  <c:v>11.7</c:v>
                </c:pt>
                <c:pt idx="2478">
                  <c:v>12</c:v>
                </c:pt>
                <c:pt idx="2479">
                  <c:v>11.8</c:v>
                </c:pt>
                <c:pt idx="2480">
                  <c:v>12.2</c:v>
                </c:pt>
                <c:pt idx="2481">
                  <c:v>12</c:v>
                </c:pt>
                <c:pt idx="2482">
                  <c:v>10.8</c:v>
                </c:pt>
                <c:pt idx="2483">
                  <c:v>11.7</c:v>
                </c:pt>
                <c:pt idx="2484">
                  <c:v>10.7</c:v>
                </c:pt>
                <c:pt idx="2485">
                  <c:v>11.2</c:v>
                </c:pt>
                <c:pt idx="2486">
                  <c:v>11.1</c:v>
                </c:pt>
                <c:pt idx="2487">
                  <c:v>12.3</c:v>
                </c:pt>
                <c:pt idx="2488">
                  <c:v>12.4</c:v>
                </c:pt>
                <c:pt idx="2489">
                  <c:v>13</c:v>
                </c:pt>
                <c:pt idx="2490">
                  <c:v>13.7</c:v>
                </c:pt>
                <c:pt idx="2491">
                  <c:v>14.3</c:v>
                </c:pt>
                <c:pt idx="2492">
                  <c:v>14.8</c:v>
                </c:pt>
                <c:pt idx="2493">
                  <c:v>15.7</c:v>
                </c:pt>
                <c:pt idx="2494">
                  <c:v>16.4</c:v>
                </c:pt>
                <c:pt idx="2495">
                  <c:v>17.1</c:v>
                </c:pt>
                <c:pt idx="2496">
                  <c:v>17.9</c:v>
                </c:pt>
                <c:pt idx="2497">
                  <c:v>18.7</c:v>
                </c:pt>
                <c:pt idx="2498">
                  <c:v>19.3</c:v>
                </c:pt>
                <c:pt idx="2499">
                  <c:v>19.7</c:v>
                </c:pt>
                <c:pt idx="2500">
                  <c:v>20.4</c:v>
                </c:pt>
                <c:pt idx="2501">
                  <c:v>20.9</c:v>
                </c:pt>
                <c:pt idx="2502">
                  <c:v>20.3</c:v>
                </c:pt>
                <c:pt idx="2503">
                  <c:v>20.3</c:v>
                </c:pt>
                <c:pt idx="2504">
                  <c:v>20.3</c:v>
                </c:pt>
                <c:pt idx="2505">
                  <c:v>21.2</c:v>
                </c:pt>
                <c:pt idx="2506">
                  <c:v>20.8</c:v>
                </c:pt>
                <c:pt idx="2507">
                  <c:v>21.8</c:v>
                </c:pt>
                <c:pt idx="2508">
                  <c:v>22</c:v>
                </c:pt>
                <c:pt idx="2509">
                  <c:v>22</c:v>
                </c:pt>
                <c:pt idx="2510">
                  <c:v>21.2</c:v>
                </c:pt>
                <c:pt idx="2511">
                  <c:v>21.7</c:v>
                </c:pt>
                <c:pt idx="2512">
                  <c:v>21.4</c:v>
                </c:pt>
                <c:pt idx="2513">
                  <c:v>22</c:v>
                </c:pt>
                <c:pt idx="2514">
                  <c:v>21.8</c:v>
                </c:pt>
                <c:pt idx="2515">
                  <c:v>21.8</c:v>
                </c:pt>
                <c:pt idx="2516">
                  <c:v>22.6</c:v>
                </c:pt>
                <c:pt idx="2517">
                  <c:v>23.3</c:v>
                </c:pt>
                <c:pt idx="2518">
                  <c:v>23.1</c:v>
                </c:pt>
                <c:pt idx="2519">
                  <c:v>23.6</c:v>
                </c:pt>
                <c:pt idx="2520">
                  <c:v>23.8</c:v>
                </c:pt>
                <c:pt idx="2521">
                  <c:v>23.8</c:v>
                </c:pt>
                <c:pt idx="2522">
                  <c:v>24</c:v>
                </c:pt>
                <c:pt idx="2523">
                  <c:v>24.2</c:v>
                </c:pt>
                <c:pt idx="2524">
                  <c:v>24.5</c:v>
                </c:pt>
                <c:pt idx="2525">
                  <c:v>24.5</c:v>
                </c:pt>
                <c:pt idx="2526">
                  <c:v>25.3</c:v>
                </c:pt>
                <c:pt idx="2527">
                  <c:v>25.4</c:v>
                </c:pt>
                <c:pt idx="2528">
                  <c:v>25.1</c:v>
                </c:pt>
                <c:pt idx="2529">
                  <c:v>25.3</c:v>
                </c:pt>
                <c:pt idx="2530">
                  <c:v>25.8</c:v>
                </c:pt>
                <c:pt idx="2531">
                  <c:v>24.9</c:v>
                </c:pt>
                <c:pt idx="2532">
                  <c:v>25.3</c:v>
                </c:pt>
                <c:pt idx="2533">
                  <c:v>25.2</c:v>
                </c:pt>
                <c:pt idx="2534">
                  <c:v>25.5</c:v>
                </c:pt>
                <c:pt idx="2535">
                  <c:v>24.6</c:v>
                </c:pt>
                <c:pt idx="2536">
                  <c:v>25.1</c:v>
                </c:pt>
                <c:pt idx="2537">
                  <c:v>25.3</c:v>
                </c:pt>
                <c:pt idx="2538">
                  <c:v>25.3</c:v>
                </c:pt>
                <c:pt idx="2539">
                  <c:v>25</c:v>
                </c:pt>
                <c:pt idx="2540">
                  <c:v>25</c:v>
                </c:pt>
                <c:pt idx="2541">
                  <c:v>24.6</c:v>
                </c:pt>
                <c:pt idx="2542">
                  <c:v>24.6</c:v>
                </c:pt>
                <c:pt idx="2543">
                  <c:v>24.7</c:v>
                </c:pt>
                <c:pt idx="2544">
                  <c:v>24.6</c:v>
                </c:pt>
                <c:pt idx="2545">
                  <c:v>24.4</c:v>
                </c:pt>
                <c:pt idx="2546">
                  <c:v>24</c:v>
                </c:pt>
                <c:pt idx="2547">
                  <c:v>24</c:v>
                </c:pt>
                <c:pt idx="2548">
                  <c:v>23.9</c:v>
                </c:pt>
                <c:pt idx="2549">
                  <c:v>23.4</c:v>
                </c:pt>
                <c:pt idx="2550">
                  <c:v>23.1</c:v>
                </c:pt>
                <c:pt idx="2551">
                  <c:v>22.6</c:v>
                </c:pt>
                <c:pt idx="2552">
                  <c:v>22.9</c:v>
                </c:pt>
                <c:pt idx="2553">
                  <c:v>22.6</c:v>
                </c:pt>
                <c:pt idx="2554">
                  <c:v>22.4</c:v>
                </c:pt>
                <c:pt idx="2555">
                  <c:v>22.1</c:v>
                </c:pt>
                <c:pt idx="2556">
                  <c:v>22.1</c:v>
                </c:pt>
                <c:pt idx="2557">
                  <c:v>22</c:v>
                </c:pt>
                <c:pt idx="2558">
                  <c:v>21.8</c:v>
                </c:pt>
                <c:pt idx="2559">
                  <c:v>21.9</c:v>
                </c:pt>
                <c:pt idx="2560">
                  <c:v>22</c:v>
                </c:pt>
                <c:pt idx="2561">
                  <c:v>22</c:v>
                </c:pt>
                <c:pt idx="2562">
                  <c:v>22</c:v>
                </c:pt>
                <c:pt idx="2563">
                  <c:v>22.2</c:v>
                </c:pt>
                <c:pt idx="2564">
                  <c:v>21.6</c:v>
                </c:pt>
                <c:pt idx="2565">
                  <c:v>21.8</c:v>
                </c:pt>
                <c:pt idx="2566">
                  <c:v>21.8</c:v>
                </c:pt>
                <c:pt idx="2567">
                  <c:v>21.9</c:v>
                </c:pt>
                <c:pt idx="2568">
                  <c:v>21.7</c:v>
                </c:pt>
                <c:pt idx="2569">
                  <c:v>21.7</c:v>
                </c:pt>
                <c:pt idx="2570">
                  <c:v>21.8</c:v>
                </c:pt>
                <c:pt idx="2571">
                  <c:v>22.2</c:v>
                </c:pt>
                <c:pt idx="2572">
                  <c:v>22</c:v>
                </c:pt>
                <c:pt idx="2573">
                  <c:v>22.5</c:v>
                </c:pt>
                <c:pt idx="2574">
                  <c:v>22.5</c:v>
                </c:pt>
                <c:pt idx="2575">
                  <c:v>22.3</c:v>
                </c:pt>
                <c:pt idx="2576">
                  <c:v>22.2</c:v>
                </c:pt>
                <c:pt idx="2577">
                  <c:v>22.3</c:v>
                </c:pt>
                <c:pt idx="2578">
                  <c:v>22.1</c:v>
                </c:pt>
                <c:pt idx="2579">
                  <c:v>22.1</c:v>
                </c:pt>
                <c:pt idx="2580">
                  <c:v>22.4</c:v>
                </c:pt>
                <c:pt idx="2581">
                  <c:v>22.4</c:v>
                </c:pt>
                <c:pt idx="2582">
                  <c:v>23</c:v>
                </c:pt>
                <c:pt idx="2583">
                  <c:v>22.9</c:v>
                </c:pt>
                <c:pt idx="2584">
                  <c:v>22.7</c:v>
                </c:pt>
                <c:pt idx="2585">
                  <c:v>22.8</c:v>
                </c:pt>
                <c:pt idx="2586">
                  <c:v>22.3</c:v>
                </c:pt>
                <c:pt idx="2587">
                  <c:v>22.5</c:v>
                </c:pt>
                <c:pt idx="2588">
                  <c:v>22.1</c:v>
                </c:pt>
                <c:pt idx="2589">
                  <c:v>21.8</c:v>
                </c:pt>
                <c:pt idx="2590">
                  <c:v>22.6</c:v>
                </c:pt>
                <c:pt idx="2591">
                  <c:v>21.9</c:v>
                </c:pt>
                <c:pt idx="2592">
                  <c:v>22.6</c:v>
                </c:pt>
                <c:pt idx="2593">
                  <c:v>22.4</c:v>
                </c:pt>
                <c:pt idx="2594">
                  <c:v>22.1</c:v>
                </c:pt>
                <c:pt idx="2595">
                  <c:v>22.1</c:v>
                </c:pt>
                <c:pt idx="2596">
                  <c:v>21.9</c:v>
                </c:pt>
                <c:pt idx="2597">
                  <c:v>22</c:v>
                </c:pt>
                <c:pt idx="2598">
                  <c:v>22.2</c:v>
                </c:pt>
                <c:pt idx="2599">
                  <c:v>23.4</c:v>
                </c:pt>
                <c:pt idx="2600">
                  <c:v>23.9</c:v>
                </c:pt>
                <c:pt idx="2601">
                  <c:v>26.5</c:v>
                </c:pt>
                <c:pt idx="2602">
                  <c:v>27.1</c:v>
                </c:pt>
                <c:pt idx="2603">
                  <c:v>27.2</c:v>
                </c:pt>
                <c:pt idx="2604">
                  <c:v>27.1</c:v>
                </c:pt>
                <c:pt idx="2605">
                  <c:v>27.1</c:v>
                </c:pt>
                <c:pt idx="2606">
                  <c:v>27.1</c:v>
                </c:pt>
                <c:pt idx="2607">
                  <c:v>27</c:v>
                </c:pt>
                <c:pt idx="2608">
                  <c:v>26.9</c:v>
                </c:pt>
                <c:pt idx="2609">
                  <c:v>26.7</c:v>
                </c:pt>
                <c:pt idx="2610">
                  <c:v>27.1</c:v>
                </c:pt>
                <c:pt idx="2611">
                  <c:v>26.8</c:v>
                </c:pt>
                <c:pt idx="2612">
                  <c:v>27.1</c:v>
                </c:pt>
                <c:pt idx="2613">
                  <c:v>27</c:v>
                </c:pt>
                <c:pt idx="2614">
                  <c:v>27</c:v>
                </c:pt>
                <c:pt idx="2615">
                  <c:v>27.2</c:v>
                </c:pt>
                <c:pt idx="2616">
                  <c:v>27</c:v>
                </c:pt>
                <c:pt idx="2617">
                  <c:v>27.2</c:v>
                </c:pt>
                <c:pt idx="2618">
                  <c:v>26.4</c:v>
                </c:pt>
                <c:pt idx="2619">
                  <c:v>26.1</c:v>
                </c:pt>
                <c:pt idx="2620">
                  <c:v>25.5</c:v>
                </c:pt>
                <c:pt idx="2621">
                  <c:v>26.1</c:v>
                </c:pt>
                <c:pt idx="2622">
                  <c:v>25.6</c:v>
                </c:pt>
                <c:pt idx="2623">
                  <c:v>26.5</c:v>
                </c:pt>
                <c:pt idx="2624">
                  <c:v>26.1</c:v>
                </c:pt>
                <c:pt idx="2625">
                  <c:v>25.5</c:v>
                </c:pt>
                <c:pt idx="2626">
                  <c:v>25.8</c:v>
                </c:pt>
                <c:pt idx="2627">
                  <c:v>26</c:v>
                </c:pt>
                <c:pt idx="2628">
                  <c:v>25.7</c:v>
                </c:pt>
                <c:pt idx="2629">
                  <c:v>25.7</c:v>
                </c:pt>
                <c:pt idx="2630">
                  <c:v>25.8</c:v>
                </c:pt>
                <c:pt idx="2631">
                  <c:v>25.9</c:v>
                </c:pt>
                <c:pt idx="2632">
                  <c:v>25.7</c:v>
                </c:pt>
                <c:pt idx="2633">
                  <c:v>25.4</c:v>
                </c:pt>
                <c:pt idx="2634">
                  <c:v>25.3</c:v>
                </c:pt>
                <c:pt idx="2635">
                  <c:v>25.2</c:v>
                </c:pt>
                <c:pt idx="2636">
                  <c:v>24</c:v>
                </c:pt>
                <c:pt idx="2637">
                  <c:v>22.7</c:v>
                </c:pt>
                <c:pt idx="2638">
                  <c:v>22.6</c:v>
                </c:pt>
                <c:pt idx="2639">
                  <c:v>22</c:v>
                </c:pt>
                <c:pt idx="2640">
                  <c:v>21.6</c:v>
                </c:pt>
                <c:pt idx="2641">
                  <c:v>21.7</c:v>
                </c:pt>
                <c:pt idx="2642">
                  <c:v>22</c:v>
                </c:pt>
                <c:pt idx="2643">
                  <c:v>22.1</c:v>
                </c:pt>
                <c:pt idx="2644">
                  <c:v>22.1</c:v>
                </c:pt>
                <c:pt idx="2645">
                  <c:v>22.1</c:v>
                </c:pt>
                <c:pt idx="2646">
                  <c:v>22.1</c:v>
                </c:pt>
                <c:pt idx="2647">
                  <c:v>22.2</c:v>
                </c:pt>
                <c:pt idx="2648">
                  <c:v>22.3</c:v>
                </c:pt>
                <c:pt idx="2649">
                  <c:v>22.1</c:v>
                </c:pt>
                <c:pt idx="2650">
                  <c:v>22.3</c:v>
                </c:pt>
                <c:pt idx="2651">
                  <c:v>22.1</c:v>
                </c:pt>
                <c:pt idx="2652">
                  <c:v>22.2</c:v>
                </c:pt>
                <c:pt idx="2653">
                  <c:v>22.5</c:v>
                </c:pt>
                <c:pt idx="2654">
                  <c:v>22.2</c:v>
                </c:pt>
                <c:pt idx="2655">
                  <c:v>22.1</c:v>
                </c:pt>
                <c:pt idx="2656">
                  <c:v>21.9</c:v>
                </c:pt>
                <c:pt idx="2657">
                  <c:v>22</c:v>
                </c:pt>
                <c:pt idx="2658">
                  <c:v>22</c:v>
                </c:pt>
                <c:pt idx="2659">
                  <c:v>21.7</c:v>
                </c:pt>
                <c:pt idx="2660">
                  <c:v>21.7</c:v>
                </c:pt>
                <c:pt idx="2661">
                  <c:v>22</c:v>
                </c:pt>
                <c:pt idx="2662">
                  <c:v>21.4</c:v>
                </c:pt>
                <c:pt idx="2663">
                  <c:v>21.5</c:v>
                </c:pt>
                <c:pt idx="2664">
                  <c:v>21.4</c:v>
                </c:pt>
                <c:pt idx="2665">
                  <c:v>21.4</c:v>
                </c:pt>
                <c:pt idx="2666">
                  <c:v>21.5</c:v>
                </c:pt>
                <c:pt idx="2667">
                  <c:v>21.6</c:v>
                </c:pt>
                <c:pt idx="2668">
                  <c:v>19.3</c:v>
                </c:pt>
                <c:pt idx="2669">
                  <c:v>19.6</c:v>
                </c:pt>
                <c:pt idx="2670">
                  <c:v>19.4</c:v>
                </c:pt>
                <c:pt idx="2671">
                  <c:v>19.5</c:v>
                </c:pt>
                <c:pt idx="2672">
                  <c:v>19.5</c:v>
                </c:pt>
                <c:pt idx="2673">
                  <c:v>19.4</c:v>
                </c:pt>
                <c:pt idx="2674">
                  <c:v>19.3</c:v>
                </c:pt>
                <c:pt idx="2675">
                  <c:v>18.8</c:v>
                </c:pt>
                <c:pt idx="2676">
                  <c:v>18.8</c:v>
                </c:pt>
                <c:pt idx="2677">
                  <c:v>18.8</c:v>
                </c:pt>
                <c:pt idx="2678">
                  <c:v>18.5</c:v>
                </c:pt>
                <c:pt idx="2679">
                  <c:v>18.4</c:v>
                </c:pt>
                <c:pt idx="2680">
                  <c:v>18.2</c:v>
                </c:pt>
                <c:pt idx="2681">
                  <c:v>18</c:v>
                </c:pt>
                <c:pt idx="2682">
                  <c:v>17.5</c:v>
                </c:pt>
                <c:pt idx="2683">
                  <c:v>17.7</c:v>
                </c:pt>
                <c:pt idx="2684">
                  <c:v>17.5</c:v>
                </c:pt>
                <c:pt idx="2685">
                  <c:v>17.8</c:v>
                </c:pt>
                <c:pt idx="2686">
                  <c:v>17.6</c:v>
                </c:pt>
                <c:pt idx="2687">
                  <c:v>17.5</c:v>
                </c:pt>
                <c:pt idx="2688">
                  <c:v>17.5</c:v>
                </c:pt>
                <c:pt idx="2689">
                  <c:v>17.4</c:v>
                </c:pt>
                <c:pt idx="2690">
                  <c:v>17.3</c:v>
                </c:pt>
                <c:pt idx="2691">
                  <c:v>17.3</c:v>
                </c:pt>
                <c:pt idx="2692">
                  <c:v>17.1</c:v>
                </c:pt>
                <c:pt idx="2693">
                  <c:v>16.9</c:v>
                </c:pt>
                <c:pt idx="2694">
                  <c:v>16.7</c:v>
                </c:pt>
                <c:pt idx="2695">
                  <c:v>16.5</c:v>
                </c:pt>
                <c:pt idx="2696">
                  <c:v>16.3</c:v>
                </c:pt>
                <c:pt idx="2697">
                  <c:v>16.2</c:v>
                </c:pt>
                <c:pt idx="2698">
                  <c:v>16.1</c:v>
                </c:pt>
                <c:pt idx="2699">
                  <c:v>16.3</c:v>
                </c:pt>
                <c:pt idx="2700">
                  <c:v>16</c:v>
                </c:pt>
                <c:pt idx="2701">
                  <c:v>16.2</c:v>
                </c:pt>
                <c:pt idx="2702">
                  <c:v>15.8</c:v>
                </c:pt>
                <c:pt idx="2703">
                  <c:v>16.1</c:v>
                </c:pt>
                <c:pt idx="2704">
                  <c:v>16.1</c:v>
                </c:pt>
                <c:pt idx="2705">
                  <c:v>15.8</c:v>
                </c:pt>
                <c:pt idx="2706">
                  <c:v>15.6</c:v>
                </c:pt>
                <c:pt idx="2707">
                  <c:v>15.6</c:v>
                </c:pt>
                <c:pt idx="2708">
                  <c:v>15.2</c:v>
                </c:pt>
                <c:pt idx="2709">
                  <c:v>15.2</c:v>
                </c:pt>
                <c:pt idx="2710">
                  <c:v>15</c:v>
                </c:pt>
                <c:pt idx="2711">
                  <c:v>15</c:v>
                </c:pt>
                <c:pt idx="2712">
                  <c:v>14.8</c:v>
                </c:pt>
                <c:pt idx="2713">
                  <c:v>14.7</c:v>
                </c:pt>
                <c:pt idx="2714">
                  <c:v>14.7</c:v>
                </c:pt>
                <c:pt idx="2715">
                  <c:v>14.4</c:v>
                </c:pt>
                <c:pt idx="2716">
                  <c:v>14.5</c:v>
                </c:pt>
                <c:pt idx="2717">
                  <c:v>14.4</c:v>
                </c:pt>
                <c:pt idx="2718">
                  <c:v>14.4</c:v>
                </c:pt>
                <c:pt idx="2719">
                  <c:v>14</c:v>
                </c:pt>
                <c:pt idx="2720">
                  <c:v>13.8</c:v>
                </c:pt>
                <c:pt idx="2721">
                  <c:v>13.7</c:v>
                </c:pt>
                <c:pt idx="2722">
                  <c:v>13.5</c:v>
                </c:pt>
                <c:pt idx="2723">
                  <c:v>13.4</c:v>
                </c:pt>
                <c:pt idx="2724">
                  <c:v>13.3</c:v>
                </c:pt>
                <c:pt idx="2725">
                  <c:v>13.2</c:v>
                </c:pt>
                <c:pt idx="2726">
                  <c:v>13.4</c:v>
                </c:pt>
                <c:pt idx="2727">
                  <c:v>13.2</c:v>
                </c:pt>
                <c:pt idx="2728">
                  <c:v>12.8</c:v>
                </c:pt>
                <c:pt idx="2729">
                  <c:v>12.9</c:v>
                </c:pt>
                <c:pt idx="2730">
                  <c:v>12.9</c:v>
                </c:pt>
                <c:pt idx="2731">
                  <c:v>13.1</c:v>
                </c:pt>
                <c:pt idx="2732">
                  <c:v>12.8</c:v>
                </c:pt>
                <c:pt idx="2733">
                  <c:v>12.7</c:v>
                </c:pt>
                <c:pt idx="2734">
                  <c:v>12.7</c:v>
                </c:pt>
                <c:pt idx="2735">
                  <c:v>12.7</c:v>
                </c:pt>
                <c:pt idx="2736">
                  <c:v>12.6</c:v>
                </c:pt>
                <c:pt idx="2737">
                  <c:v>12.4</c:v>
                </c:pt>
                <c:pt idx="2738">
                  <c:v>12.5</c:v>
                </c:pt>
                <c:pt idx="2739">
                  <c:v>12.4</c:v>
                </c:pt>
                <c:pt idx="2740">
                  <c:v>13</c:v>
                </c:pt>
                <c:pt idx="2741">
                  <c:v>12.9</c:v>
                </c:pt>
                <c:pt idx="2742">
                  <c:v>13</c:v>
                </c:pt>
                <c:pt idx="2743">
                  <c:v>12.4</c:v>
                </c:pt>
                <c:pt idx="2744">
                  <c:v>12.1</c:v>
                </c:pt>
                <c:pt idx="2745">
                  <c:v>11.4</c:v>
                </c:pt>
                <c:pt idx="2746">
                  <c:v>11.7</c:v>
                </c:pt>
                <c:pt idx="2747">
                  <c:v>11.9</c:v>
                </c:pt>
                <c:pt idx="2748">
                  <c:v>12.6</c:v>
                </c:pt>
                <c:pt idx="2749">
                  <c:v>12.5</c:v>
                </c:pt>
                <c:pt idx="2750">
                  <c:v>12.5</c:v>
                </c:pt>
                <c:pt idx="2751">
                  <c:v>12.5</c:v>
                </c:pt>
                <c:pt idx="2752">
                  <c:v>12.3</c:v>
                </c:pt>
                <c:pt idx="2753">
                  <c:v>11.8</c:v>
                </c:pt>
                <c:pt idx="2754">
                  <c:v>12</c:v>
                </c:pt>
                <c:pt idx="2755">
                  <c:v>11.8</c:v>
                </c:pt>
                <c:pt idx="2756">
                  <c:v>11.8</c:v>
                </c:pt>
                <c:pt idx="2757">
                  <c:v>12</c:v>
                </c:pt>
                <c:pt idx="2758">
                  <c:v>11.4</c:v>
                </c:pt>
                <c:pt idx="2759">
                  <c:v>11</c:v>
                </c:pt>
                <c:pt idx="2760">
                  <c:v>10.7</c:v>
                </c:pt>
                <c:pt idx="2761">
                  <c:v>11.4</c:v>
                </c:pt>
                <c:pt idx="2762">
                  <c:v>11.6</c:v>
                </c:pt>
                <c:pt idx="2763">
                  <c:v>11.8</c:v>
                </c:pt>
                <c:pt idx="2764">
                  <c:v>11.9</c:v>
                </c:pt>
                <c:pt idx="2765">
                  <c:v>11.6</c:v>
                </c:pt>
                <c:pt idx="2766">
                  <c:v>11.8</c:v>
                </c:pt>
                <c:pt idx="2767">
                  <c:v>11.5</c:v>
                </c:pt>
                <c:pt idx="2768">
                  <c:v>11.7</c:v>
                </c:pt>
                <c:pt idx="2769">
                  <c:v>12</c:v>
                </c:pt>
                <c:pt idx="2770">
                  <c:v>11.1</c:v>
                </c:pt>
                <c:pt idx="2771">
                  <c:v>11.4</c:v>
                </c:pt>
                <c:pt idx="2772">
                  <c:v>11.7</c:v>
                </c:pt>
                <c:pt idx="2773">
                  <c:v>12.5</c:v>
                </c:pt>
                <c:pt idx="2774">
                  <c:v>12.5</c:v>
                </c:pt>
                <c:pt idx="2775">
                  <c:v>12.3</c:v>
                </c:pt>
                <c:pt idx="2776">
                  <c:v>11.9</c:v>
                </c:pt>
                <c:pt idx="2777">
                  <c:v>12</c:v>
                </c:pt>
                <c:pt idx="2778">
                  <c:v>11.9</c:v>
                </c:pt>
                <c:pt idx="2779">
                  <c:v>12</c:v>
                </c:pt>
                <c:pt idx="2780">
                  <c:v>12.3</c:v>
                </c:pt>
                <c:pt idx="2781">
                  <c:v>11</c:v>
                </c:pt>
                <c:pt idx="2782">
                  <c:v>10.7</c:v>
                </c:pt>
                <c:pt idx="2783">
                  <c:v>11.7</c:v>
                </c:pt>
                <c:pt idx="2784">
                  <c:v>12.1</c:v>
                </c:pt>
                <c:pt idx="2785">
                  <c:v>12.9</c:v>
                </c:pt>
                <c:pt idx="2786">
                  <c:v>11.9</c:v>
                </c:pt>
                <c:pt idx="2787">
                  <c:v>11.7</c:v>
                </c:pt>
                <c:pt idx="2788">
                  <c:v>11.7</c:v>
                </c:pt>
                <c:pt idx="2789">
                  <c:v>11.8</c:v>
                </c:pt>
                <c:pt idx="2790">
                  <c:v>12.2</c:v>
                </c:pt>
                <c:pt idx="2791">
                  <c:v>12.5</c:v>
                </c:pt>
                <c:pt idx="2792">
                  <c:v>12.5</c:v>
                </c:pt>
                <c:pt idx="2793">
                  <c:v>11.8</c:v>
                </c:pt>
                <c:pt idx="2794">
                  <c:v>11.7</c:v>
                </c:pt>
                <c:pt idx="2795">
                  <c:v>12.8</c:v>
                </c:pt>
                <c:pt idx="2796">
                  <c:v>12.8</c:v>
                </c:pt>
                <c:pt idx="2797">
                  <c:v>12.6</c:v>
                </c:pt>
                <c:pt idx="2798">
                  <c:v>13.1</c:v>
                </c:pt>
                <c:pt idx="2799">
                  <c:v>11.6</c:v>
                </c:pt>
                <c:pt idx="2800">
                  <c:v>11.3</c:v>
                </c:pt>
                <c:pt idx="2801">
                  <c:v>12.5</c:v>
                </c:pt>
                <c:pt idx="2802">
                  <c:v>13.1</c:v>
                </c:pt>
                <c:pt idx="2803">
                  <c:v>12.7</c:v>
                </c:pt>
                <c:pt idx="2804">
                  <c:v>13.5</c:v>
                </c:pt>
                <c:pt idx="2805">
                  <c:v>12.4</c:v>
                </c:pt>
                <c:pt idx="2806">
                  <c:v>12.3</c:v>
                </c:pt>
                <c:pt idx="2807">
                  <c:v>12.5</c:v>
                </c:pt>
                <c:pt idx="2808">
                  <c:v>12.8</c:v>
                </c:pt>
                <c:pt idx="2809">
                  <c:v>13.4</c:v>
                </c:pt>
                <c:pt idx="2810">
                  <c:v>13.8</c:v>
                </c:pt>
                <c:pt idx="2811">
                  <c:v>13.2</c:v>
                </c:pt>
                <c:pt idx="2812">
                  <c:v>13.6</c:v>
                </c:pt>
                <c:pt idx="2813">
                  <c:v>14.1</c:v>
                </c:pt>
                <c:pt idx="2814">
                  <c:v>13.7</c:v>
                </c:pt>
                <c:pt idx="2815">
                  <c:v>13.4</c:v>
                </c:pt>
                <c:pt idx="2816">
                  <c:v>13</c:v>
                </c:pt>
                <c:pt idx="2817">
                  <c:v>14</c:v>
                </c:pt>
                <c:pt idx="2818">
                  <c:v>13.7</c:v>
                </c:pt>
                <c:pt idx="2819">
                  <c:v>13.4</c:v>
                </c:pt>
                <c:pt idx="2820">
                  <c:v>13.3</c:v>
                </c:pt>
                <c:pt idx="2821">
                  <c:v>13</c:v>
                </c:pt>
                <c:pt idx="2822">
                  <c:v>12.9</c:v>
                </c:pt>
                <c:pt idx="2823">
                  <c:v>13.2</c:v>
                </c:pt>
                <c:pt idx="2824">
                  <c:v>13.2</c:v>
                </c:pt>
                <c:pt idx="2825">
                  <c:v>13.2</c:v>
                </c:pt>
                <c:pt idx="2826">
                  <c:v>12.9</c:v>
                </c:pt>
                <c:pt idx="2827">
                  <c:v>12.7</c:v>
                </c:pt>
                <c:pt idx="2828">
                  <c:v>12.7</c:v>
                </c:pt>
                <c:pt idx="2829">
                  <c:v>12.6</c:v>
                </c:pt>
                <c:pt idx="2830">
                  <c:v>12.6</c:v>
                </c:pt>
                <c:pt idx="2831">
                  <c:v>13</c:v>
                </c:pt>
                <c:pt idx="2832">
                  <c:v>13</c:v>
                </c:pt>
                <c:pt idx="2833">
                  <c:v>13</c:v>
                </c:pt>
                <c:pt idx="2834">
                  <c:v>13</c:v>
                </c:pt>
                <c:pt idx="2835">
                  <c:v>12.6</c:v>
                </c:pt>
                <c:pt idx="2836">
                  <c:v>12.5</c:v>
                </c:pt>
                <c:pt idx="2837">
                  <c:v>12.6</c:v>
                </c:pt>
                <c:pt idx="2838">
                  <c:v>12.7</c:v>
                </c:pt>
                <c:pt idx="2839">
                  <c:v>13</c:v>
                </c:pt>
                <c:pt idx="2840">
                  <c:v>12.7</c:v>
                </c:pt>
                <c:pt idx="2841">
                  <c:v>12.9</c:v>
                </c:pt>
                <c:pt idx="2842">
                  <c:v>13</c:v>
                </c:pt>
                <c:pt idx="2843">
                  <c:v>12.8</c:v>
                </c:pt>
                <c:pt idx="2844">
                  <c:v>13</c:v>
                </c:pt>
                <c:pt idx="2845">
                  <c:v>12.1</c:v>
                </c:pt>
                <c:pt idx="2846">
                  <c:v>11.6</c:v>
                </c:pt>
                <c:pt idx="2847">
                  <c:v>11.4</c:v>
                </c:pt>
                <c:pt idx="2848">
                  <c:v>11.4</c:v>
                </c:pt>
                <c:pt idx="2849">
                  <c:v>11.3</c:v>
                </c:pt>
                <c:pt idx="2850">
                  <c:v>11.2</c:v>
                </c:pt>
                <c:pt idx="2851">
                  <c:v>11.1</c:v>
                </c:pt>
                <c:pt idx="2852">
                  <c:v>11.1</c:v>
                </c:pt>
                <c:pt idx="2853">
                  <c:v>10.9</c:v>
                </c:pt>
                <c:pt idx="2854">
                  <c:v>10.8</c:v>
                </c:pt>
                <c:pt idx="2855">
                  <c:v>10.6</c:v>
                </c:pt>
                <c:pt idx="2856">
                  <c:v>10.5</c:v>
                </c:pt>
                <c:pt idx="2857">
                  <c:v>10.1</c:v>
                </c:pt>
                <c:pt idx="2858">
                  <c:v>9.9</c:v>
                </c:pt>
                <c:pt idx="2859">
                  <c:v>9.8</c:v>
                </c:pt>
                <c:pt idx="2860">
                  <c:v>9.5</c:v>
                </c:pt>
                <c:pt idx="2861">
                  <c:v>9.5</c:v>
                </c:pt>
                <c:pt idx="2862">
                  <c:v>9.4</c:v>
                </c:pt>
                <c:pt idx="2863">
                  <c:v>9.1</c:v>
                </c:pt>
                <c:pt idx="2864">
                  <c:v>8.8</c:v>
                </c:pt>
                <c:pt idx="2865">
                  <c:v>8.9</c:v>
                </c:pt>
                <c:pt idx="2866">
                  <c:v>8.6</c:v>
                </c:pt>
                <c:pt idx="2867">
                  <c:v>8.4</c:v>
                </c:pt>
                <c:pt idx="2868">
                  <c:v>8.2</c:v>
                </c:pt>
                <c:pt idx="2869">
                  <c:v>8.2</c:v>
                </c:pt>
                <c:pt idx="2870">
                  <c:v>8.2</c:v>
                </c:pt>
                <c:pt idx="2871">
                  <c:v>8</c:v>
                </c:pt>
                <c:pt idx="2872">
                  <c:v>7.8</c:v>
                </c:pt>
                <c:pt idx="2873">
                  <c:v>7.9</c:v>
                </c:pt>
                <c:pt idx="2874">
                  <c:v>8.2</c:v>
                </c:pt>
                <c:pt idx="2875">
                  <c:v>8</c:v>
                </c:pt>
                <c:pt idx="2876">
                  <c:v>7.8</c:v>
                </c:pt>
                <c:pt idx="2877">
                  <c:v>7.8</c:v>
                </c:pt>
                <c:pt idx="2878">
                  <c:v>7.7</c:v>
                </c:pt>
                <c:pt idx="2879">
                  <c:v>7.7</c:v>
                </c:pt>
                <c:pt idx="2880">
                  <c:v>7.8</c:v>
                </c:pt>
                <c:pt idx="2881">
                  <c:v>7.7</c:v>
                </c:pt>
                <c:pt idx="2882">
                  <c:v>7.8</c:v>
                </c:pt>
                <c:pt idx="2883">
                  <c:v>7.7</c:v>
                </c:pt>
                <c:pt idx="2884">
                  <c:v>7.6</c:v>
                </c:pt>
                <c:pt idx="2885">
                  <c:v>7.9</c:v>
                </c:pt>
                <c:pt idx="2886">
                  <c:v>8.2</c:v>
                </c:pt>
                <c:pt idx="2887">
                  <c:v>8.5</c:v>
                </c:pt>
                <c:pt idx="2888">
                  <c:v>7.8</c:v>
                </c:pt>
                <c:pt idx="2889">
                  <c:v>7.6</c:v>
                </c:pt>
                <c:pt idx="2890">
                  <c:v>7.9</c:v>
                </c:pt>
                <c:pt idx="2891">
                  <c:v>7.7</c:v>
                </c:pt>
                <c:pt idx="2892">
                  <c:v>7.5</c:v>
                </c:pt>
                <c:pt idx="2893">
                  <c:v>8</c:v>
                </c:pt>
                <c:pt idx="2894">
                  <c:v>7.9</c:v>
                </c:pt>
                <c:pt idx="2895">
                  <c:v>8.2</c:v>
                </c:pt>
                <c:pt idx="2896">
                  <c:v>8.5</c:v>
                </c:pt>
                <c:pt idx="2897">
                  <c:v>8.8</c:v>
                </c:pt>
                <c:pt idx="2898">
                  <c:v>8.6</c:v>
                </c:pt>
                <c:pt idx="2899">
                  <c:v>8.9</c:v>
                </c:pt>
                <c:pt idx="2900">
                  <c:v>9.3</c:v>
                </c:pt>
                <c:pt idx="2901">
                  <c:v>9.1</c:v>
                </c:pt>
                <c:pt idx="2902">
                  <c:v>8.7</c:v>
                </c:pt>
                <c:pt idx="2903">
                  <c:v>8.7</c:v>
                </c:pt>
                <c:pt idx="2904">
                  <c:v>8.9</c:v>
                </c:pt>
                <c:pt idx="2905">
                  <c:v>8.9</c:v>
                </c:pt>
                <c:pt idx="2906">
                  <c:v>8.7</c:v>
                </c:pt>
                <c:pt idx="2907">
                  <c:v>8.7</c:v>
                </c:pt>
                <c:pt idx="2908">
                  <c:v>9.1</c:v>
                </c:pt>
                <c:pt idx="2909">
                  <c:v>8.5</c:v>
                </c:pt>
                <c:pt idx="2910">
                  <c:v>8.5</c:v>
                </c:pt>
                <c:pt idx="2911">
                  <c:v>8.4</c:v>
                </c:pt>
                <c:pt idx="2912">
                  <c:v>7.8</c:v>
                </c:pt>
                <c:pt idx="2913">
                  <c:v>7</c:v>
                </c:pt>
                <c:pt idx="2914">
                  <c:v>7.2</c:v>
                </c:pt>
                <c:pt idx="2915">
                  <c:v>6.9</c:v>
                </c:pt>
                <c:pt idx="2916">
                  <c:v>6.9</c:v>
                </c:pt>
                <c:pt idx="2917">
                  <c:v>6.9</c:v>
                </c:pt>
                <c:pt idx="2918">
                  <c:v>7</c:v>
                </c:pt>
                <c:pt idx="2919">
                  <c:v>7.4</c:v>
                </c:pt>
                <c:pt idx="2920">
                  <c:v>7.1</c:v>
                </c:pt>
                <c:pt idx="2921">
                  <c:v>7.5</c:v>
                </c:pt>
                <c:pt idx="2922">
                  <c:v>7.8</c:v>
                </c:pt>
                <c:pt idx="2923">
                  <c:v>8.4</c:v>
                </c:pt>
                <c:pt idx="2924">
                  <c:v>8.9</c:v>
                </c:pt>
                <c:pt idx="2925">
                  <c:v>9.3</c:v>
                </c:pt>
                <c:pt idx="2926">
                  <c:v>10.2</c:v>
                </c:pt>
                <c:pt idx="2927">
                  <c:v>10.7</c:v>
                </c:pt>
                <c:pt idx="2928">
                  <c:v>11.2</c:v>
                </c:pt>
                <c:pt idx="2929">
                  <c:v>11.9</c:v>
                </c:pt>
                <c:pt idx="2930">
                  <c:v>12.3</c:v>
                </c:pt>
                <c:pt idx="2931">
                  <c:v>13.2</c:v>
                </c:pt>
                <c:pt idx="2932">
                  <c:v>13.3</c:v>
                </c:pt>
                <c:pt idx="2933">
                  <c:v>13.6</c:v>
                </c:pt>
                <c:pt idx="2934">
                  <c:v>14</c:v>
                </c:pt>
                <c:pt idx="2935">
                  <c:v>14.4</c:v>
                </c:pt>
                <c:pt idx="2936">
                  <c:v>13.9</c:v>
                </c:pt>
                <c:pt idx="2937">
                  <c:v>14</c:v>
                </c:pt>
                <c:pt idx="2938">
                  <c:v>15.1</c:v>
                </c:pt>
                <c:pt idx="2939">
                  <c:v>14.9</c:v>
                </c:pt>
                <c:pt idx="2940">
                  <c:v>14.8</c:v>
                </c:pt>
                <c:pt idx="2941">
                  <c:v>14.7</c:v>
                </c:pt>
                <c:pt idx="2942">
                  <c:v>14.9</c:v>
                </c:pt>
                <c:pt idx="2943">
                  <c:v>15</c:v>
                </c:pt>
                <c:pt idx="2944">
                  <c:v>15.4</c:v>
                </c:pt>
                <c:pt idx="2945">
                  <c:v>15.6</c:v>
                </c:pt>
                <c:pt idx="2946">
                  <c:v>16.2</c:v>
                </c:pt>
                <c:pt idx="2947">
                  <c:v>15.8</c:v>
                </c:pt>
                <c:pt idx="2948">
                  <c:v>16.6</c:v>
                </c:pt>
                <c:pt idx="2949">
                  <c:v>16</c:v>
                </c:pt>
                <c:pt idx="2950">
                  <c:v>16.4</c:v>
                </c:pt>
                <c:pt idx="2951">
                  <c:v>17.1</c:v>
                </c:pt>
                <c:pt idx="2952">
                  <c:v>16.6</c:v>
                </c:pt>
                <c:pt idx="2953">
                  <c:v>17.7</c:v>
                </c:pt>
                <c:pt idx="2954">
                  <c:v>16.6</c:v>
                </c:pt>
                <c:pt idx="2955">
                  <c:v>17.3</c:v>
                </c:pt>
                <c:pt idx="2956">
                  <c:v>17.3</c:v>
                </c:pt>
                <c:pt idx="2957">
                  <c:v>17.4</c:v>
                </c:pt>
                <c:pt idx="2958">
                  <c:v>17.5</c:v>
                </c:pt>
                <c:pt idx="2959">
                  <c:v>17.6</c:v>
                </c:pt>
                <c:pt idx="2960">
                  <c:v>17.6</c:v>
                </c:pt>
                <c:pt idx="2961">
                  <c:v>17.5</c:v>
                </c:pt>
                <c:pt idx="2962">
                  <c:v>18.3</c:v>
                </c:pt>
                <c:pt idx="2963">
                  <c:v>18.3</c:v>
                </c:pt>
                <c:pt idx="2964">
                  <c:v>17.7</c:v>
                </c:pt>
                <c:pt idx="2965">
                  <c:v>18.4</c:v>
                </c:pt>
                <c:pt idx="2966">
                  <c:v>18.6</c:v>
                </c:pt>
                <c:pt idx="2967">
                  <c:v>19</c:v>
                </c:pt>
                <c:pt idx="2968">
                  <c:v>18.5</c:v>
                </c:pt>
                <c:pt idx="2969">
                  <c:v>18.5</c:v>
                </c:pt>
                <c:pt idx="2970">
                  <c:v>18.4</c:v>
                </c:pt>
                <c:pt idx="2971">
                  <c:v>18.6</c:v>
                </c:pt>
                <c:pt idx="2972">
                  <c:v>18.8</c:v>
                </c:pt>
                <c:pt idx="2973">
                  <c:v>18.4</c:v>
                </c:pt>
                <c:pt idx="2974">
                  <c:v>18.4</c:v>
                </c:pt>
                <c:pt idx="2975">
                  <c:v>18.3</c:v>
                </c:pt>
                <c:pt idx="2976">
                  <c:v>18.3</c:v>
                </c:pt>
                <c:pt idx="2977">
                  <c:v>18.1</c:v>
                </c:pt>
                <c:pt idx="2978">
                  <c:v>18.1</c:v>
                </c:pt>
                <c:pt idx="2979">
                  <c:v>17.9</c:v>
                </c:pt>
                <c:pt idx="2980">
                  <c:v>17.4</c:v>
                </c:pt>
                <c:pt idx="2981">
                  <c:v>16.7</c:v>
                </c:pt>
                <c:pt idx="2982">
                  <c:v>16.5</c:v>
                </c:pt>
                <c:pt idx="2983">
                  <c:v>16</c:v>
                </c:pt>
                <c:pt idx="2984">
                  <c:v>15.6</c:v>
                </c:pt>
                <c:pt idx="2985">
                  <c:v>15.4</c:v>
                </c:pt>
                <c:pt idx="2986">
                  <c:v>15.3</c:v>
                </c:pt>
                <c:pt idx="2987">
                  <c:v>14.8</c:v>
                </c:pt>
                <c:pt idx="2988">
                  <c:v>14.5</c:v>
                </c:pt>
                <c:pt idx="2989">
                  <c:v>14.2</c:v>
                </c:pt>
                <c:pt idx="2990">
                  <c:v>13.9</c:v>
                </c:pt>
                <c:pt idx="2991">
                  <c:v>13.7</c:v>
                </c:pt>
                <c:pt idx="2992">
                  <c:v>13.9</c:v>
                </c:pt>
                <c:pt idx="2993">
                  <c:v>13.8</c:v>
                </c:pt>
                <c:pt idx="2994">
                  <c:v>13.5</c:v>
                </c:pt>
                <c:pt idx="2995">
                  <c:v>13.1</c:v>
                </c:pt>
                <c:pt idx="2996">
                  <c:v>12.7</c:v>
                </c:pt>
                <c:pt idx="2997">
                  <c:v>12.6</c:v>
                </c:pt>
                <c:pt idx="2998">
                  <c:v>12.6</c:v>
                </c:pt>
                <c:pt idx="2999">
                  <c:v>12.1</c:v>
                </c:pt>
                <c:pt idx="3000">
                  <c:v>12.2</c:v>
                </c:pt>
                <c:pt idx="3001">
                  <c:v>12.1</c:v>
                </c:pt>
                <c:pt idx="3002">
                  <c:v>12.2</c:v>
                </c:pt>
                <c:pt idx="3003">
                  <c:v>12.2</c:v>
                </c:pt>
                <c:pt idx="3004">
                  <c:v>12.6</c:v>
                </c:pt>
                <c:pt idx="3005">
                  <c:v>12.4</c:v>
                </c:pt>
                <c:pt idx="3006">
                  <c:v>13.1</c:v>
                </c:pt>
                <c:pt idx="3007">
                  <c:v>13.4</c:v>
                </c:pt>
                <c:pt idx="3008">
                  <c:v>12.7</c:v>
                </c:pt>
                <c:pt idx="3009">
                  <c:v>13.5</c:v>
                </c:pt>
                <c:pt idx="3010">
                  <c:v>12.3</c:v>
                </c:pt>
                <c:pt idx="3011">
                  <c:v>11.9</c:v>
                </c:pt>
                <c:pt idx="3012">
                  <c:v>12.2</c:v>
                </c:pt>
                <c:pt idx="3013">
                  <c:v>11.7</c:v>
                </c:pt>
                <c:pt idx="3014">
                  <c:v>12.3</c:v>
                </c:pt>
                <c:pt idx="3015">
                  <c:v>11.8</c:v>
                </c:pt>
                <c:pt idx="3016">
                  <c:v>11.9</c:v>
                </c:pt>
                <c:pt idx="3017">
                  <c:v>12.5</c:v>
                </c:pt>
                <c:pt idx="3018">
                  <c:v>12.9</c:v>
                </c:pt>
                <c:pt idx="3019">
                  <c:v>12.3</c:v>
                </c:pt>
                <c:pt idx="3020">
                  <c:v>11.8</c:v>
                </c:pt>
                <c:pt idx="3021">
                  <c:v>11.8</c:v>
                </c:pt>
                <c:pt idx="3022">
                  <c:v>12.4</c:v>
                </c:pt>
                <c:pt idx="3023">
                  <c:v>12.6</c:v>
                </c:pt>
                <c:pt idx="3024">
                  <c:v>12.1</c:v>
                </c:pt>
                <c:pt idx="3025">
                  <c:v>12.3</c:v>
                </c:pt>
                <c:pt idx="3026">
                  <c:v>11.9</c:v>
                </c:pt>
                <c:pt idx="3027">
                  <c:v>12.6</c:v>
                </c:pt>
                <c:pt idx="3028">
                  <c:v>12.3</c:v>
                </c:pt>
                <c:pt idx="3029">
                  <c:v>12.4</c:v>
                </c:pt>
                <c:pt idx="3030">
                  <c:v>11.9</c:v>
                </c:pt>
                <c:pt idx="3031">
                  <c:v>11.9</c:v>
                </c:pt>
                <c:pt idx="3032">
                  <c:v>12</c:v>
                </c:pt>
                <c:pt idx="3033">
                  <c:v>12.2</c:v>
                </c:pt>
                <c:pt idx="3034">
                  <c:v>12</c:v>
                </c:pt>
                <c:pt idx="3035">
                  <c:v>12.3</c:v>
                </c:pt>
                <c:pt idx="3036">
                  <c:v>13</c:v>
                </c:pt>
                <c:pt idx="3037">
                  <c:v>12.2</c:v>
                </c:pt>
                <c:pt idx="3038">
                  <c:v>12</c:v>
                </c:pt>
                <c:pt idx="3039">
                  <c:v>12.6</c:v>
                </c:pt>
                <c:pt idx="3040">
                  <c:v>12.5</c:v>
                </c:pt>
                <c:pt idx="3041">
                  <c:v>12.6</c:v>
                </c:pt>
                <c:pt idx="3042">
                  <c:v>12.3</c:v>
                </c:pt>
                <c:pt idx="3043">
                  <c:v>11.8</c:v>
                </c:pt>
                <c:pt idx="3044">
                  <c:v>13</c:v>
                </c:pt>
                <c:pt idx="3045">
                  <c:v>11.7</c:v>
                </c:pt>
                <c:pt idx="3046">
                  <c:v>11.5</c:v>
                </c:pt>
                <c:pt idx="3047">
                  <c:v>11.2</c:v>
                </c:pt>
                <c:pt idx="3048">
                  <c:v>11.8</c:v>
                </c:pt>
                <c:pt idx="3049">
                  <c:v>12.1</c:v>
                </c:pt>
                <c:pt idx="3050">
                  <c:v>12.3</c:v>
                </c:pt>
                <c:pt idx="3051">
                  <c:v>12.5</c:v>
                </c:pt>
                <c:pt idx="3052">
                  <c:v>12.5</c:v>
                </c:pt>
                <c:pt idx="3053">
                  <c:v>12.4</c:v>
                </c:pt>
                <c:pt idx="3054">
                  <c:v>12.1</c:v>
                </c:pt>
                <c:pt idx="3055">
                  <c:v>12.3</c:v>
                </c:pt>
                <c:pt idx="3056">
                  <c:v>12.5</c:v>
                </c:pt>
                <c:pt idx="3057">
                  <c:v>13</c:v>
                </c:pt>
                <c:pt idx="3058">
                  <c:v>13</c:v>
                </c:pt>
                <c:pt idx="3059">
                  <c:v>13.4</c:v>
                </c:pt>
                <c:pt idx="3060">
                  <c:v>13.4</c:v>
                </c:pt>
                <c:pt idx="3061">
                  <c:v>13.8</c:v>
                </c:pt>
                <c:pt idx="3062">
                  <c:v>13.5</c:v>
                </c:pt>
                <c:pt idx="3063">
                  <c:v>13.6</c:v>
                </c:pt>
                <c:pt idx="3064">
                  <c:v>13.8</c:v>
                </c:pt>
                <c:pt idx="3065">
                  <c:v>13.9</c:v>
                </c:pt>
                <c:pt idx="3066">
                  <c:v>13.9</c:v>
                </c:pt>
                <c:pt idx="3067">
                  <c:v>13.9</c:v>
                </c:pt>
                <c:pt idx="3068">
                  <c:v>14.3</c:v>
                </c:pt>
                <c:pt idx="3069">
                  <c:v>14.4</c:v>
                </c:pt>
                <c:pt idx="3070">
                  <c:v>14.6</c:v>
                </c:pt>
                <c:pt idx="3071">
                  <c:v>14.5</c:v>
                </c:pt>
                <c:pt idx="3072">
                  <c:v>14.7</c:v>
                </c:pt>
                <c:pt idx="3073">
                  <c:v>15.1</c:v>
                </c:pt>
                <c:pt idx="3074">
                  <c:v>16</c:v>
                </c:pt>
                <c:pt idx="3075">
                  <c:v>16.7</c:v>
                </c:pt>
                <c:pt idx="3076">
                  <c:v>17.3</c:v>
                </c:pt>
                <c:pt idx="3077">
                  <c:v>17.8</c:v>
                </c:pt>
                <c:pt idx="3078">
                  <c:v>18.4</c:v>
                </c:pt>
                <c:pt idx="3079">
                  <c:v>19.3</c:v>
                </c:pt>
                <c:pt idx="3080">
                  <c:v>20.1</c:v>
                </c:pt>
                <c:pt idx="3081">
                  <c:v>20.6</c:v>
                </c:pt>
                <c:pt idx="3082">
                  <c:v>21.4</c:v>
                </c:pt>
                <c:pt idx="3083">
                  <c:v>22</c:v>
                </c:pt>
                <c:pt idx="3084">
                  <c:v>21.9</c:v>
                </c:pt>
                <c:pt idx="3085">
                  <c:v>22.4</c:v>
                </c:pt>
                <c:pt idx="3086">
                  <c:v>21.9</c:v>
                </c:pt>
                <c:pt idx="3087">
                  <c:v>21.9</c:v>
                </c:pt>
                <c:pt idx="3088">
                  <c:v>21.8</c:v>
                </c:pt>
                <c:pt idx="3089">
                  <c:v>21.7</c:v>
                </c:pt>
                <c:pt idx="3090">
                  <c:v>21.6</c:v>
                </c:pt>
                <c:pt idx="3091">
                  <c:v>21.6</c:v>
                </c:pt>
                <c:pt idx="3092">
                  <c:v>21.6</c:v>
                </c:pt>
                <c:pt idx="3093">
                  <c:v>21.6</c:v>
                </c:pt>
                <c:pt idx="3094">
                  <c:v>21.9</c:v>
                </c:pt>
                <c:pt idx="3095">
                  <c:v>21.6</c:v>
                </c:pt>
                <c:pt idx="3096">
                  <c:v>21.9</c:v>
                </c:pt>
                <c:pt idx="3097">
                  <c:v>22.1</c:v>
                </c:pt>
                <c:pt idx="3098">
                  <c:v>21.6</c:v>
                </c:pt>
                <c:pt idx="3099">
                  <c:v>21.4</c:v>
                </c:pt>
                <c:pt idx="3100">
                  <c:v>21.3</c:v>
                </c:pt>
                <c:pt idx="3101">
                  <c:v>20.8</c:v>
                </c:pt>
                <c:pt idx="3102">
                  <c:v>21.2</c:v>
                </c:pt>
                <c:pt idx="3103">
                  <c:v>21.2</c:v>
                </c:pt>
                <c:pt idx="3104">
                  <c:v>20.8</c:v>
                </c:pt>
                <c:pt idx="3105">
                  <c:v>20.9</c:v>
                </c:pt>
                <c:pt idx="3106">
                  <c:v>20.7</c:v>
                </c:pt>
                <c:pt idx="3107">
                  <c:v>20.5</c:v>
                </c:pt>
                <c:pt idx="3108">
                  <c:v>20.7</c:v>
                </c:pt>
                <c:pt idx="3109">
                  <c:v>20.8</c:v>
                </c:pt>
                <c:pt idx="3110">
                  <c:v>20.8</c:v>
                </c:pt>
                <c:pt idx="3111">
                  <c:v>21</c:v>
                </c:pt>
                <c:pt idx="3112">
                  <c:v>20.7</c:v>
                </c:pt>
                <c:pt idx="3113">
                  <c:v>20.8</c:v>
                </c:pt>
                <c:pt idx="3114">
                  <c:v>20.7</c:v>
                </c:pt>
                <c:pt idx="3115">
                  <c:v>20.6</c:v>
                </c:pt>
                <c:pt idx="3116">
                  <c:v>20.6</c:v>
                </c:pt>
                <c:pt idx="3117">
                  <c:v>20.6</c:v>
                </c:pt>
                <c:pt idx="3118">
                  <c:v>19.9</c:v>
                </c:pt>
                <c:pt idx="3119">
                  <c:v>19.6</c:v>
                </c:pt>
                <c:pt idx="3120">
                  <c:v>19.1</c:v>
                </c:pt>
                <c:pt idx="3121">
                  <c:v>19.1</c:v>
                </c:pt>
                <c:pt idx="3122">
                  <c:v>19.1</c:v>
                </c:pt>
                <c:pt idx="3123">
                  <c:v>18.8</c:v>
                </c:pt>
                <c:pt idx="3124">
                  <c:v>18.6</c:v>
                </c:pt>
                <c:pt idx="3125">
                  <c:v>18.4</c:v>
                </c:pt>
                <c:pt idx="3126">
                  <c:v>18.1</c:v>
                </c:pt>
                <c:pt idx="3127">
                  <c:v>18</c:v>
                </c:pt>
                <c:pt idx="3128">
                  <c:v>17.8</c:v>
                </c:pt>
                <c:pt idx="3129">
                  <c:v>17.6</c:v>
                </c:pt>
                <c:pt idx="3130">
                  <c:v>17.5</c:v>
                </c:pt>
                <c:pt idx="3131">
                  <c:v>17.4</c:v>
                </c:pt>
                <c:pt idx="3132">
                  <c:v>17.2</c:v>
                </c:pt>
                <c:pt idx="3133">
                  <c:v>17.6</c:v>
                </c:pt>
                <c:pt idx="3134">
                  <c:v>17.2</c:v>
                </c:pt>
                <c:pt idx="3135">
                  <c:v>17.1</c:v>
                </c:pt>
                <c:pt idx="3136">
                  <c:v>17.1</c:v>
                </c:pt>
                <c:pt idx="3137">
                  <c:v>17.2</c:v>
                </c:pt>
                <c:pt idx="3138">
                  <c:v>16.9</c:v>
                </c:pt>
                <c:pt idx="3139">
                  <c:v>16.9</c:v>
                </c:pt>
                <c:pt idx="3140">
                  <c:v>16.8</c:v>
                </c:pt>
                <c:pt idx="3141">
                  <c:v>16.9</c:v>
                </c:pt>
                <c:pt idx="3142">
                  <c:v>16.4</c:v>
                </c:pt>
                <c:pt idx="3143">
                  <c:v>16.8</c:v>
                </c:pt>
                <c:pt idx="3144">
                  <c:v>16.5</c:v>
                </c:pt>
                <c:pt idx="3145">
                  <c:v>16.4</c:v>
                </c:pt>
                <c:pt idx="3146">
                  <c:v>16.5</c:v>
                </c:pt>
                <c:pt idx="3147">
                  <c:v>16.4</c:v>
                </c:pt>
                <c:pt idx="3148">
                  <c:v>16.7</c:v>
                </c:pt>
                <c:pt idx="3149">
                  <c:v>16.7</c:v>
                </c:pt>
                <c:pt idx="3150">
                  <c:v>16.5</c:v>
                </c:pt>
                <c:pt idx="3151">
                  <c:v>16.4</c:v>
                </c:pt>
                <c:pt idx="3152">
                  <c:v>16.7</c:v>
                </c:pt>
                <c:pt idx="3153">
                  <c:v>16.6</c:v>
                </c:pt>
                <c:pt idx="3154">
                  <c:v>16.6</c:v>
                </c:pt>
                <c:pt idx="3155">
                  <c:v>16.9</c:v>
                </c:pt>
                <c:pt idx="3156">
                  <c:v>16.6</c:v>
                </c:pt>
                <c:pt idx="3157">
                  <c:v>17.6</c:v>
                </c:pt>
                <c:pt idx="3158">
                  <c:v>17.8</c:v>
                </c:pt>
                <c:pt idx="3159">
                  <c:v>18.5</c:v>
                </c:pt>
                <c:pt idx="3160">
                  <c:v>18.8</c:v>
                </c:pt>
                <c:pt idx="3161">
                  <c:v>18.7</c:v>
                </c:pt>
                <c:pt idx="3162">
                  <c:v>18.5</c:v>
                </c:pt>
                <c:pt idx="3163">
                  <c:v>18.4</c:v>
                </c:pt>
                <c:pt idx="3164">
                  <c:v>19.5</c:v>
                </c:pt>
                <c:pt idx="3165">
                  <c:v>19.4</c:v>
                </c:pt>
                <c:pt idx="3166">
                  <c:v>19.9</c:v>
                </c:pt>
                <c:pt idx="3167">
                  <c:v>20.4</c:v>
                </c:pt>
                <c:pt idx="3168">
                  <c:v>20.6</c:v>
                </c:pt>
                <c:pt idx="3169">
                  <c:v>19.9</c:v>
                </c:pt>
                <c:pt idx="3170">
                  <c:v>18.5</c:v>
                </c:pt>
                <c:pt idx="3171">
                  <c:v>18.5</c:v>
                </c:pt>
                <c:pt idx="3172">
                  <c:v>18.6</c:v>
                </c:pt>
                <c:pt idx="3173">
                  <c:v>18.2</c:v>
                </c:pt>
                <c:pt idx="3174">
                  <c:v>18.5</c:v>
                </c:pt>
                <c:pt idx="3175">
                  <c:v>17.9</c:v>
                </c:pt>
                <c:pt idx="3176">
                  <c:v>17.9</c:v>
                </c:pt>
                <c:pt idx="3177">
                  <c:v>17.6</c:v>
                </c:pt>
                <c:pt idx="3178">
                  <c:v>17.8</c:v>
                </c:pt>
                <c:pt idx="3179">
                  <c:v>17.9</c:v>
                </c:pt>
                <c:pt idx="3180">
                  <c:v>17.9</c:v>
                </c:pt>
                <c:pt idx="3181">
                  <c:v>17.7</c:v>
                </c:pt>
                <c:pt idx="3182">
                  <c:v>17.5</c:v>
                </c:pt>
                <c:pt idx="3183">
                  <c:v>17.2</c:v>
                </c:pt>
                <c:pt idx="3184">
                  <c:v>17.3</c:v>
                </c:pt>
                <c:pt idx="3185">
                  <c:v>17.3</c:v>
                </c:pt>
                <c:pt idx="3186">
                  <c:v>17.5</c:v>
                </c:pt>
                <c:pt idx="3187">
                  <c:v>17.9</c:v>
                </c:pt>
                <c:pt idx="3188">
                  <c:v>17.9</c:v>
                </c:pt>
                <c:pt idx="3189">
                  <c:v>18.4</c:v>
                </c:pt>
                <c:pt idx="3190">
                  <c:v>17.7</c:v>
                </c:pt>
                <c:pt idx="3191">
                  <c:v>17.3</c:v>
                </c:pt>
                <c:pt idx="3192">
                  <c:v>17.9</c:v>
                </c:pt>
                <c:pt idx="3193">
                  <c:v>18.5</c:v>
                </c:pt>
                <c:pt idx="3194">
                  <c:v>19.1</c:v>
                </c:pt>
                <c:pt idx="3195">
                  <c:v>19.3</c:v>
                </c:pt>
                <c:pt idx="3196">
                  <c:v>19.7</c:v>
                </c:pt>
                <c:pt idx="3197">
                  <c:v>19.5</c:v>
                </c:pt>
                <c:pt idx="3198">
                  <c:v>19.8</c:v>
                </c:pt>
                <c:pt idx="3199">
                  <c:v>20.5</c:v>
                </c:pt>
                <c:pt idx="3200">
                  <c:v>19.2</c:v>
                </c:pt>
                <c:pt idx="3201">
                  <c:v>18.7</c:v>
                </c:pt>
                <c:pt idx="3202">
                  <c:v>19.1</c:v>
                </c:pt>
                <c:pt idx="3203">
                  <c:v>19.2</c:v>
                </c:pt>
                <c:pt idx="3204">
                  <c:v>18.8</c:v>
                </c:pt>
                <c:pt idx="3205">
                  <c:v>18.7</c:v>
                </c:pt>
                <c:pt idx="3206">
                  <c:v>18.6</c:v>
                </c:pt>
                <c:pt idx="3207">
                  <c:v>17.9</c:v>
                </c:pt>
                <c:pt idx="3208">
                  <c:v>17.9</c:v>
                </c:pt>
                <c:pt idx="3209">
                  <c:v>17.8</c:v>
                </c:pt>
                <c:pt idx="3210">
                  <c:v>17.7</c:v>
                </c:pt>
                <c:pt idx="3211">
                  <c:v>17.9</c:v>
                </c:pt>
                <c:pt idx="3212">
                  <c:v>18.1</c:v>
                </c:pt>
                <c:pt idx="3213">
                  <c:v>18.3</c:v>
                </c:pt>
                <c:pt idx="3214">
                  <c:v>18.5</c:v>
                </c:pt>
                <c:pt idx="3215">
                  <c:v>19</c:v>
                </c:pt>
                <c:pt idx="3216">
                  <c:v>19.6</c:v>
                </c:pt>
                <c:pt idx="3217">
                  <c:v>19.8</c:v>
                </c:pt>
                <c:pt idx="3218">
                  <c:v>20</c:v>
                </c:pt>
                <c:pt idx="3219">
                  <c:v>20.3</c:v>
                </c:pt>
                <c:pt idx="3220">
                  <c:v>20.5</c:v>
                </c:pt>
                <c:pt idx="3221">
                  <c:v>20.6</c:v>
                </c:pt>
                <c:pt idx="3222">
                  <c:v>20.8</c:v>
                </c:pt>
                <c:pt idx="3223">
                  <c:v>20.8</c:v>
                </c:pt>
                <c:pt idx="3224">
                  <c:v>21</c:v>
                </c:pt>
                <c:pt idx="3225">
                  <c:v>21.3</c:v>
                </c:pt>
                <c:pt idx="3226">
                  <c:v>22.1</c:v>
                </c:pt>
                <c:pt idx="3227">
                  <c:v>23</c:v>
                </c:pt>
                <c:pt idx="3228">
                  <c:v>23.2</c:v>
                </c:pt>
                <c:pt idx="3229">
                  <c:v>23.8</c:v>
                </c:pt>
                <c:pt idx="3230">
                  <c:v>24.1</c:v>
                </c:pt>
                <c:pt idx="3231">
                  <c:v>24.1</c:v>
                </c:pt>
                <c:pt idx="3232">
                  <c:v>23.1</c:v>
                </c:pt>
                <c:pt idx="3233">
                  <c:v>23.1</c:v>
                </c:pt>
                <c:pt idx="3234">
                  <c:v>23.9</c:v>
                </c:pt>
                <c:pt idx="3235">
                  <c:v>22.9</c:v>
                </c:pt>
                <c:pt idx="3236">
                  <c:v>23.6</c:v>
                </c:pt>
                <c:pt idx="3237">
                  <c:v>23.3</c:v>
                </c:pt>
                <c:pt idx="3238">
                  <c:v>23.2</c:v>
                </c:pt>
                <c:pt idx="3239">
                  <c:v>23</c:v>
                </c:pt>
                <c:pt idx="3240">
                  <c:v>23</c:v>
                </c:pt>
                <c:pt idx="3241">
                  <c:v>23.2</c:v>
                </c:pt>
                <c:pt idx="3242">
                  <c:v>23.1</c:v>
                </c:pt>
                <c:pt idx="3243">
                  <c:v>23.6</c:v>
                </c:pt>
                <c:pt idx="3244">
                  <c:v>23.7</c:v>
                </c:pt>
                <c:pt idx="3245">
                  <c:v>24.1</c:v>
                </c:pt>
                <c:pt idx="3246">
                  <c:v>24.7</c:v>
                </c:pt>
                <c:pt idx="3247">
                  <c:v>24.6</c:v>
                </c:pt>
                <c:pt idx="3248">
                  <c:v>24.5</c:v>
                </c:pt>
                <c:pt idx="3249">
                  <c:v>25.2</c:v>
                </c:pt>
                <c:pt idx="3250">
                  <c:v>25.7</c:v>
                </c:pt>
                <c:pt idx="3251">
                  <c:v>24.5</c:v>
                </c:pt>
                <c:pt idx="3252">
                  <c:v>24.2</c:v>
                </c:pt>
                <c:pt idx="3253">
                  <c:v>24.4</c:v>
                </c:pt>
                <c:pt idx="3254">
                  <c:v>24.3</c:v>
                </c:pt>
                <c:pt idx="3255">
                  <c:v>24.2</c:v>
                </c:pt>
                <c:pt idx="3256">
                  <c:v>23.8</c:v>
                </c:pt>
                <c:pt idx="3257">
                  <c:v>23.7</c:v>
                </c:pt>
                <c:pt idx="3258">
                  <c:v>23.5</c:v>
                </c:pt>
                <c:pt idx="3259">
                  <c:v>25.3</c:v>
                </c:pt>
                <c:pt idx="3260">
                  <c:v>25.5</c:v>
                </c:pt>
                <c:pt idx="3261">
                  <c:v>25.1</c:v>
                </c:pt>
                <c:pt idx="3262">
                  <c:v>25.5</c:v>
                </c:pt>
                <c:pt idx="3263">
                  <c:v>24.8</c:v>
                </c:pt>
                <c:pt idx="3264">
                  <c:v>26.1</c:v>
                </c:pt>
                <c:pt idx="3265">
                  <c:v>26.9</c:v>
                </c:pt>
                <c:pt idx="3266">
                  <c:v>26.1</c:v>
                </c:pt>
                <c:pt idx="3267">
                  <c:v>25.9</c:v>
                </c:pt>
                <c:pt idx="3268">
                  <c:v>25.5</c:v>
                </c:pt>
                <c:pt idx="3269">
                  <c:v>25.4</c:v>
                </c:pt>
                <c:pt idx="3270">
                  <c:v>24.2</c:v>
                </c:pt>
                <c:pt idx="3271">
                  <c:v>23.5</c:v>
                </c:pt>
                <c:pt idx="3272">
                  <c:v>23</c:v>
                </c:pt>
                <c:pt idx="3273">
                  <c:v>22.2</c:v>
                </c:pt>
                <c:pt idx="3274">
                  <c:v>21.3</c:v>
                </c:pt>
                <c:pt idx="3275">
                  <c:v>20.9</c:v>
                </c:pt>
                <c:pt idx="3276">
                  <c:v>20.6</c:v>
                </c:pt>
                <c:pt idx="3277">
                  <c:v>20.3</c:v>
                </c:pt>
                <c:pt idx="3278">
                  <c:v>20.5</c:v>
                </c:pt>
                <c:pt idx="3279">
                  <c:v>20.4</c:v>
                </c:pt>
                <c:pt idx="3280">
                  <c:v>20</c:v>
                </c:pt>
                <c:pt idx="3281">
                  <c:v>19.6</c:v>
                </c:pt>
                <c:pt idx="3282">
                  <c:v>20.5</c:v>
                </c:pt>
                <c:pt idx="3283">
                  <c:v>19.4</c:v>
                </c:pt>
                <c:pt idx="3284">
                  <c:v>18.9</c:v>
                </c:pt>
                <c:pt idx="3285">
                  <c:v>18.5</c:v>
                </c:pt>
                <c:pt idx="3286">
                  <c:v>18.2</c:v>
                </c:pt>
                <c:pt idx="3287">
                  <c:v>17.5</c:v>
                </c:pt>
                <c:pt idx="3288">
                  <c:v>17.5</c:v>
                </c:pt>
                <c:pt idx="3289">
                  <c:v>18.1</c:v>
                </c:pt>
                <c:pt idx="3290">
                  <c:v>18</c:v>
                </c:pt>
                <c:pt idx="3291">
                  <c:v>17.8</c:v>
                </c:pt>
                <c:pt idx="3292">
                  <c:v>18.9</c:v>
                </c:pt>
                <c:pt idx="3293">
                  <c:v>18.9</c:v>
                </c:pt>
                <c:pt idx="3294">
                  <c:v>18.9</c:v>
                </c:pt>
                <c:pt idx="3295">
                  <c:v>19.5</c:v>
                </c:pt>
                <c:pt idx="3296">
                  <c:v>19.3</c:v>
                </c:pt>
                <c:pt idx="3297">
                  <c:v>20.9</c:v>
                </c:pt>
                <c:pt idx="3298">
                  <c:v>20.9</c:v>
                </c:pt>
                <c:pt idx="3299">
                  <c:v>20.9</c:v>
                </c:pt>
                <c:pt idx="3300">
                  <c:v>20.8</c:v>
                </c:pt>
                <c:pt idx="3301">
                  <c:v>20.8</c:v>
                </c:pt>
                <c:pt idx="3302">
                  <c:v>20.8</c:v>
                </c:pt>
                <c:pt idx="3303">
                  <c:v>21</c:v>
                </c:pt>
                <c:pt idx="3304">
                  <c:v>21.1</c:v>
                </c:pt>
                <c:pt idx="3305">
                  <c:v>21.1</c:v>
                </c:pt>
                <c:pt idx="3306">
                  <c:v>21</c:v>
                </c:pt>
                <c:pt idx="3307">
                  <c:v>21.1</c:v>
                </c:pt>
                <c:pt idx="3308">
                  <c:v>21</c:v>
                </c:pt>
                <c:pt idx="3309">
                  <c:v>20.8</c:v>
                </c:pt>
                <c:pt idx="3310">
                  <c:v>20.9</c:v>
                </c:pt>
                <c:pt idx="3311">
                  <c:v>20.9</c:v>
                </c:pt>
                <c:pt idx="3312">
                  <c:v>19.9</c:v>
                </c:pt>
                <c:pt idx="3313">
                  <c:v>19.9</c:v>
                </c:pt>
                <c:pt idx="3314">
                  <c:v>20.4</c:v>
                </c:pt>
                <c:pt idx="3315">
                  <c:v>20.5</c:v>
                </c:pt>
                <c:pt idx="3316">
                  <c:v>20.4</c:v>
                </c:pt>
                <c:pt idx="3317">
                  <c:v>20.5</c:v>
                </c:pt>
                <c:pt idx="3318">
                  <c:v>20.4</c:v>
                </c:pt>
                <c:pt idx="3319">
                  <c:v>20.4</c:v>
                </c:pt>
                <c:pt idx="3320">
                  <c:v>20</c:v>
                </c:pt>
                <c:pt idx="3321">
                  <c:v>20.3</c:v>
                </c:pt>
                <c:pt idx="3322">
                  <c:v>20.3</c:v>
                </c:pt>
                <c:pt idx="3323">
                  <c:v>20.3</c:v>
                </c:pt>
                <c:pt idx="3324">
                  <c:v>20.3</c:v>
                </c:pt>
                <c:pt idx="3325">
                  <c:v>20.3</c:v>
                </c:pt>
                <c:pt idx="3326">
                  <c:v>20.3</c:v>
                </c:pt>
                <c:pt idx="3327">
                  <c:v>20</c:v>
                </c:pt>
                <c:pt idx="3328">
                  <c:v>20</c:v>
                </c:pt>
                <c:pt idx="3329">
                  <c:v>19.9</c:v>
                </c:pt>
                <c:pt idx="3330">
                  <c:v>20.1</c:v>
                </c:pt>
                <c:pt idx="3331">
                  <c:v>20.1</c:v>
                </c:pt>
                <c:pt idx="3332">
                  <c:v>20.2</c:v>
                </c:pt>
                <c:pt idx="3333">
                  <c:v>20.2</c:v>
                </c:pt>
                <c:pt idx="3334">
                  <c:v>19.3</c:v>
                </c:pt>
                <c:pt idx="3335">
                  <c:v>19.5</c:v>
                </c:pt>
                <c:pt idx="3336">
                  <c:v>19.6</c:v>
                </c:pt>
                <c:pt idx="3337">
                  <c:v>19.6</c:v>
                </c:pt>
                <c:pt idx="3338">
                  <c:v>19.5</c:v>
                </c:pt>
                <c:pt idx="3339">
                  <c:v>19.7</c:v>
                </c:pt>
                <c:pt idx="3340">
                  <c:v>19.7</c:v>
                </c:pt>
                <c:pt idx="3341">
                  <c:v>19.7</c:v>
                </c:pt>
                <c:pt idx="3342">
                  <c:v>19.6</c:v>
                </c:pt>
                <c:pt idx="3343">
                  <c:v>19.6</c:v>
                </c:pt>
                <c:pt idx="3344">
                  <c:v>19.7</c:v>
                </c:pt>
                <c:pt idx="3345">
                  <c:v>19.4</c:v>
                </c:pt>
                <c:pt idx="3346">
                  <c:v>19</c:v>
                </c:pt>
                <c:pt idx="3347">
                  <c:v>18.8</c:v>
                </c:pt>
                <c:pt idx="3348">
                  <c:v>18.9</c:v>
                </c:pt>
                <c:pt idx="3349">
                  <c:v>18.7</c:v>
                </c:pt>
                <c:pt idx="3350">
                  <c:v>18.7</c:v>
                </c:pt>
                <c:pt idx="3351">
                  <c:v>18.8</c:v>
                </c:pt>
                <c:pt idx="3352">
                  <c:v>18.8</c:v>
                </c:pt>
                <c:pt idx="3353">
                  <c:v>18.7</c:v>
                </c:pt>
                <c:pt idx="3354">
                  <c:v>18.6</c:v>
                </c:pt>
                <c:pt idx="3355">
                  <c:v>18.5</c:v>
                </c:pt>
                <c:pt idx="3356">
                  <c:v>18.5</c:v>
                </c:pt>
                <c:pt idx="3357">
                  <c:v>18.5</c:v>
                </c:pt>
                <c:pt idx="3358">
                  <c:v>18.6</c:v>
                </c:pt>
                <c:pt idx="3359">
                  <c:v>18.6</c:v>
                </c:pt>
                <c:pt idx="3360">
                  <c:v>18.6</c:v>
                </c:pt>
                <c:pt idx="3361">
                  <c:v>18.7</c:v>
                </c:pt>
                <c:pt idx="3362">
                  <c:v>18.9</c:v>
                </c:pt>
                <c:pt idx="3363">
                  <c:v>18.5</c:v>
                </c:pt>
                <c:pt idx="3364">
                  <c:v>18.9</c:v>
                </c:pt>
                <c:pt idx="3365">
                  <c:v>18.9</c:v>
                </c:pt>
                <c:pt idx="3366">
                  <c:v>18.9</c:v>
                </c:pt>
                <c:pt idx="3367">
                  <c:v>18.6</c:v>
                </c:pt>
                <c:pt idx="3368">
                  <c:v>18.4</c:v>
                </c:pt>
                <c:pt idx="3369">
                  <c:v>18.6</c:v>
                </c:pt>
                <c:pt idx="3370">
                  <c:v>18.9</c:v>
                </c:pt>
                <c:pt idx="3371">
                  <c:v>18.5</c:v>
                </c:pt>
                <c:pt idx="3372">
                  <c:v>18.9</c:v>
                </c:pt>
                <c:pt idx="3373">
                  <c:v>18.5</c:v>
                </c:pt>
                <c:pt idx="3374">
                  <c:v>19.1</c:v>
                </c:pt>
                <c:pt idx="3375">
                  <c:v>19.3</c:v>
                </c:pt>
                <c:pt idx="3376">
                  <c:v>19.4</c:v>
                </c:pt>
                <c:pt idx="3377">
                  <c:v>19.3</c:v>
                </c:pt>
                <c:pt idx="3378">
                  <c:v>19</c:v>
                </c:pt>
                <c:pt idx="3379">
                  <c:v>19.1</c:v>
                </c:pt>
                <c:pt idx="3380">
                  <c:v>19.3</c:v>
                </c:pt>
                <c:pt idx="3381">
                  <c:v>19.3</c:v>
                </c:pt>
                <c:pt idx="3382">
                  <c:v>19.1</c:v>
                </c:pt>
                <c:pt idx="3383">
                  <c:v>19</c:v>
                </c:pt>
                <c:pt idx="3384">
                  <c:v>19.3</c:v>
                </c:pt>
                <c:pt idx="3385">
                  <c:v>19.1</c:v>
                </c:pt>
                <c:pt idx="3386">
                  <c:v>19.4</c:v>
                </c:pt>
                <c:pt idx="3387">
                  <c:v>19</c:v>
                </c:pt>
                <c:pt idx="3388">
                  <c:v>19.1</c:v>
                </c:pt>
                <c:pt idx="3389">
                  <c:v>19.1</c:v>
                </c:pt>
                <c:pt idx="3390">
                  <c:v>19.1</c:v>
                </c:pt>
                <c:pt idx="3391">
                  <c:v>19.6</c:v>
                </c:pt>
                <c:pt idx="3392">
                  <c:v>19.2</c:v>
                </c:pt>
                <c:pt idx="3393">
                  <c:v>18.9</c:v>
                </c:pt>
                <c:pt idx="3394">
                  <c:v>19</c:v>
                </c:pt>
                <c:pt idx="3395">
                  <c:v>18.9</c:v>
                </c:pt>
                <c:pt idx="3396">
                  <c:v>18.9</c:v>
                </c:pt>
                <c:pt idx="3397">
                  <c:v>18.7</c:v>
                </c:pt>
                <c:pt idx="3398">
                  <c:v>18.8</c:v>
                </c:pt>
                <c:pt idx="3399">
                  <c:v>18.7</c:v>
                </c:pt>
                <c:pt idx="3400">
                  <c:v>18.9</c:v>
                </c:pt>
                <c:pt idx="3401">
                  <c:v>18.9</c:v>
                </c:pt>
                <c:pt idx="3402">
                  <c:v>18.9</c:v>
                </c:pt>
                <c:pt idx="3403">
                  <c:v>18.7</c:v>
                </c:pt>
                <c:pt idx="3404">
                  <c:v>18.8</c:v>
                </c:pt>
                <c:pt idx="3405">
                  <c:v>18.6</c:v>
                </c:pt>
                <c:pt idx="3406">
                  <c:v>18.4</c:v>
                </c:pt>
                <c:pt idx="3407">
                  <c:v>18.2</c:v>
                </c:pt>
                <c:pt idx="3408">
                  <c:v>18.3</c:v>
                </c:pt>
                <c:pt idx="3409">
                  <c:v>18.2</c:v>
                </c:pt>
                <c:pt idx="3410">
                  <c:v>18.2</c:v>
                </c:pt>
                <c:pt idx="3411">
                  <c:v>18.2</c:v>
                </c:pt>
                <c:pt idx="3412">
                  <c:v>18.1</c:v>
                </c:pt>
                <c:pt idx="3413">
                  <c:v>18</c:v>
                </c:pt>
                <c:pt idx="3414">
                  <c:v>17.9</c:v>
                </c:pt>
                <c:pt idx="3415">
                  <c:v>17.7</c:v>
                </c:pt>
                <c:pt idx="3416">
                  <c:v>17.8</c:v>
                </c:pt>
                <c:pt idx="3417">
                  <c:v>16.5</c:v>
                </c:pt>
                <c:pt idx="3418">
                  <c:v>15.7</c:v>
                </c:pt>
                <c:pt idx="3419">
                  <c:v>15.7</c:v>
                </c:pt>
                <c:pt idx="3420">
                  <c:v>15.6</c:v>
                </c:pt>
                <c:pt idx="3421">
                  <c:v>15</c:v>
                </c:pt>
                <c:pt idx="3422">
                  <c:v>15</c:v>
                </c:pt>
                <c:pt idx="3423">
                  <c:v>14.8</c:v>
                </c:pt>
                <c:pt idx="3424">
                  <c:v>14.6</c:v>
                </c:pt>
                <c:pt idx="3425">
                  <c:v>14.5</c:v>
                </c:pt>
                <c:pt idx="3426">
                  <c:v>14.5</c:v>
                </c:pt>
                <c:pt idx="3427">
                  <c:v>14.6</c:v>
                </c:pt>
                <c:pt idx="3428">
                  <c:v>14.8</c:v>
                </c:pt>
                <c:pt idx="3429">
                  <c:v>14.7</c:v>
                </c:pt>
                <c:pt idx="3430">
                  <c:v>14.7</c:v>
                </c:pt>
                <c:pt idx="3431">
                  <c:v>14.4</c:v>
                </c:pt>
                <c:pt idx="3432">
                  <c:v>14.3</c:v>
                </c:pt>
                <c:pt idx="3433">
                  <c:v>14.2</c:v>
                </c:pt>
                <c:pt idx="3434">
                  <c:v>14.3</c:v>
                </c:pt>
                <c:pt idx="3435">
                  <c:v>14.5</c:v>
                </c:pt>
                <c:pt idx="3436">
                  <c:v>14.6</c:v>
                </c:pt>
                <c:pt idx="3437">
                  <c:v>14.6</c:v>
                </c:pt>
                <c:pt idx="3438">
                  <c:v>14.4</c:v>
                </c:pt>
                <c:pt idx="3439">
                  <c:v>14.5</c:v>
                </c:pt>
                <c:pt idx="3440">
                  <c:v>14.5</c:v>
                </c:pt>
                <c:pt idx="3441">
                  <c:v>14.7</c:v>
                </c:pt>
                <c:pt idx="3442">
                  <c:v>15</c:v>
                </c:pt>
                <c:pt idx="3443">
                  <c:v>14.6</c:v>
                </c:pt>
                <c:pt idx="3444">
                  <c:v>14.5</c:v>
                </c:pt>
                <c:pt idx="3445">
                  <c:v>14.5</c:v>
                </c:pt>
                <c:pt idx="3446">
                  <c:v>14.5</c:v>
                </c:pt>
                <c:pt idx="3447">
                  <c:v>14.1</c:v>
                </c:pt>
                <c:pt idx="3448">
                  <c:v>14</c:v>
                </c:pt>
                <c:pt idx="3449">
                  <c:v>14</c:v>
                </c:pt>
                <c:pt idx="3450">
                  <c:v>13.9</c:v>
                </c:pt>
                <c:pt idx="3451">
                  <c:v>13.7</c:v>
                </c:pt>
                <c:pt idx="3452">
                  <c:v>13.9</c:v>
                </c:pt>
                <c:pt idx="3453">
                  <c:v>14.5</c:v>
                </c:pt>
                <c:pt idx="3454">
                  <c:v>13.6</c:v>
                </c:pt>
                <c:pt idx="3455">
                  <c:v>13.7</c:v>
                </c:pt>
                <c:pt idx="3456">
                  <c:v>16.8</c:v>
                </c:pt>
                <c:pt idx="3457">
                  <c:v>17.4</c:v>
                </c:pt>
                <c:pt idx="3458">
                  <c:v>17.6</c:v>
                </c:pt>
                <c:pt idx="3459">
                  <c:v>17.6</c:v>
                </c:pt>
                <c:pt idx="3460">
                  <c:v>17.5</c:v>
                </c:pt>
                <c:pt idx="3461">
                  <c:v>14.1</c:v>
                </c:pt>
                <c:pt idx="3462">
                  <c:v>13.7</c:v>
                </c:pt>
                <c:pt idx="3463">
                  <c:v>13.6</c:v>
                </c:pt>
                <c:pt idx="3464">
                  <c:v>15.5</c:v>
                </c:pt>
                <c:pt idx="3465">
                  <c:v>16.5</c:v>
                </c:pt>
                <c:pt idx="3466">
                  <c:v>17.7</c:v>
                </c:pt>
                <c:pt idx="3467">
                  <c:v>17.8</c:v>
                </c:pt>
                <c:pt idx="3468">
                  <c:v>17.7</c:v>
                </c:pt>
                <c:pt idx="3469">
                  <c:v>17.8</c:v>
                </c:pt>
                <c:pt idx="3470">
                  <c:v>17.8</c:v>
                </c:pt>
                <c:pt idx="3471">
                  <c:v>17.8</c:v>
                </c:pt>
                <c:pt idx="3472">
                  <c:v>17.7</c:v>
                </c:pt>
                <c:pt idx="3473">
                  <c:v>17.6</c:v>
                </c:pt>
                <c:pt idx="3474">
                  <c:v>17.6</c:v>
                </c:pt>
                <c:pt idx="3475">
                  <c:v>17.7</c:v>
                </c:pt>
                <c:pt idx="3476">
                  <c:v>17.6</c:v>
                </c:pt>
                <c:pt idx="3477">
                  <c:v>17.5</c:v>
                </c:pt>
                <c:pt idx="3478">
                  <c:v>17.5</c:v>
                </c:pt>
                <c:pt idx="3479">
                  <c:v>17.4</c:v>
                </c:pt>
                <c:pt idx="3480">
                  <c:v>17.4</c:v>
                </c:pt>
                <c:pt idx="3481">
                  <c:v>17.4</c:v>
                </c:pt>
                <c:pt idx="3482">
                  <c:v>17.3</c:v>
                </c:pt>
                <c:pt idx="3483">
                  <c:v>17.4</c:v>
                </c:pt>
                <c:pt idx="3484">
                  <c:v>17.3</c:v>
                </c:pt>
                <c:pt idx="3485">
                  <c:v>17.3</c:v>
                </c:pt>
                <c:pt idx="3486">
                  <c:v>17.3</c:v>
                </c:pt>
                <c:pt idx="3487">
                  <c:v>17.2</c:v>
                </c:pt>
                <c:pt idx="3488">
                  <c:v>17.2</c:v>
                </c:pt>
                <c:pt idx="3489">
                  <c:v>17.2</c:v>
                </c:pt>
                <c:pt idx="3490">
                  <c:v>17.2</c:v>
                </c:pt>
                <c:pt idx="3491">
                  <c:v>17.2</c:v>
                </c:pt>
                <c:pt idx="3492">
                  <c:v>17.2</c:v>
                </c:pt>
                <c:pt idx="3493">
                  <c:v>17.2</c:v>
                </c:pt>
                <c:pt idx="3494">
                  <c:v>17.1</c:v>
                </c:pt>
                <c:pt idx="3495">
                  <c:v>17.1</c:v>
                </c:pt>
                <c:pt idx="3496">
                  <c:v>17.2</c:v>
                </c:pt>
                <c:pt idx="3497">
                  <c:v>17.1</c:v>
                </c:pt>
                <c:pt idx="3498">
                  <c:v>17.2</c:v>
                </c:pt>
                <c:pt idx="3499">
                  <c:v>17.3</c:v>
                </c:pt>
                <c:pt idx="3500">
                  <c:v>17.3</c:v>
                </c:pt>
                <c:pt idx="3501">
                  <c:v>17.2</c:v>
                </c:pt>
                <c:pt idx="3502">
                  <c:v>17.2</c:v>
                </c:pt>
                <c:pt idx="3503">
                  <c:v>17.4</c:v>
                </c:pt>
                <c:pt idx="3504">
                  <c:v>17.5</c:v>
                </c:pt>
                <c:pt idx="3505">
                  <c:v>17.3</c:v>
                </c:pt>
                <c:pt idx="3506">
                  <c:v>17.6</c:v>
                </c:pt>
                <c:pt idx="3507">
                  <c:v>17.7</c:v>
                </c:pt>
                <c:pt idx="3508">
                  <c:v>17.7</c:v>
                </c:pt>
                <c:pt idx="3509">
                  <c:v>17.7</c:v>
                </c:pt>
                <c:pt idx="3510">
                  <c:v>17.8</c:v>
                </c:pt>
                <c:pt idx="3511">
                  <c:v>17.9</c:v>
                </c:pt>
                <c:pt idx="3512">
                  <c:v>17.7</c:v>
                </c:pt>
                <c:pt idx="3513">
                  <c:v>17.9</c:v>
                </c:pt>
                <c:pt idx="3514">
                  <c:v>18</c:v>
                </c:pt>
                <c:pt idx="3515">
                  <c:v>17.7</c:v>
                </c:pt>
                <c:pt idx="3516">
                  <c:v>18.1</c:v>
                </c:pt>
                <c:pt idx="3517">
                  <c:v>18</c:v>
                </c:pt>
                <c:pt idx="3518">
                  <c:v>18.1</c:v>
                </c:pt>
                <c:pt idx="3519">
                  <c:v>17.9</c:v>
                </c:pt>
                <c:pt idx="3520">
                  <c:v>18.4</c:v>
                </c:pt>
                <c:pt idx="3521">
                  <c:v>18.1</c:v>
                </c:pt>
                <c:pt idx="3522">
                  <c:v>18.2</c:v>
                </c:pt>
                <c:pt idx="3523">
                  <c:v>18.1</c:v>
                </c:pt>
                <c:pt idx="3524">
                  <c:v>18.1</c:v>
                </c:pt>
                <c:pt idx="3525">
                  <c:v>18</c:v>
                </c:pt>
                <c:pt idx="3526">
                  <c:v>18</c:v>
                </c:pt>
                <c:pt idx="3527">
                  <c:v>18.3</c:v>
                </c:pt>
                <c:pt idx="3528">
                  <c:v>17.9</c:v>
                </c:pt>
                <c:pt idx="3529">
                  <c:v>18.3</c:v>
                </c:pt>
                <c:pt idx="3530">
                  <c:v>17.8</c:v>
                </c:pt>
                <c:pt idx="3531">
                  <c:v>18</c:v>
                </c:pt>
                <c:pt idx="3532">
                  <c:v>19</c:v>
                </c:pt>
                <c:pt idx="3533">
                  <c:v>18.2</c:v>
                </c:pt>
                <c:pt idx="3534">
                  <c:v>18.9</c:v>
                </c:pt>
                <c:pt idx="3535">
                  <c:v>18.5</c:v>
                </c:pt>
                <c:pt idx="3536">
                  <c:v>18.2</c:v>
                </c:pt>
                <c:pt idx="3537">
                  <c:v>18.5</c:v>
                </c:pt>
                <c:pt idx="3538">
                  <c:v>18.5</c:v>
                </c:pt>
                <c:pt idx="3539">
                  <c:v>18.7</c:v>
                </c:pt>
                <c:pt idx="3540">
                  <c:v>18.8</c:v>
                </c:pt>
                <c:pt idx="3541">
                  <c:v>18.3</c:v>
                </c:pt>
                <c:pt idx="3542">
                  <c:v>18.7</c:v>
                </c:pt>
                <c:pt idx="3543">
                  <c:v>18.9</c:v>
                </c:pt>
                <c:pt idx="3544">
                  <c:v>18.2</c:v>
                </c:pt>
                <c:pt idx="3545">
                  <c:v>18.3</c:v>
                </c:pt>
                <c:pt idx="3546">
                  <c:v>18.2</c:v>
                </c:pt>
                <c:pt idx="3547">
                  <c:v>17.9</c:v>
                </c:pt>
                <c:pt idx="3548">
                  <c:v>17.9</c:v>
                </c:pt>
                <c:pt idx="3549">
                  <c:v>18</c:v>
                </c:pt>
                <c:pt idx="3550">
                  <c:v>17.7</c:v>
                </c:pt>
                <c:pt idx="3551">
                  <c:v>17.8</c:v>
                </c:pt>
                <c:pt idx="3552">
                  <c:v>17.8</c:v>
                </c:pt>
                <c:pt idx="3553">
                  <c:v>17.3</c:v>
                </c:pt>
                <c:pt idx="3554">
                  <c:v>17.4</c:v>
                </c:pt>
                <c:pt idx="3555">
                  <c:v>17.3</c:v>
                </c:pt>
                <c:pt idx="3556">
                  <c:v>17</c:v>
                </c:pt>
                <c:pt idx="3557">
                  <c:v>16.5</c:v>
                </c:pt>
                <c:pt idx="3558">
                  <c:v>16.1</c:v>
                </c:pt>
                <c:pt idx="3559">
                  <c:v>15.4</c:v>
                </c:pt>
                <c:pt idx="3560">
                  <c:v>14.9</c:v>
                </c:pt>
                <c:pt idx="3561">
                  <c:v>14.3</c:v>
                </c:pt>
                <c:pt idx="3562">
                  <c:v>14.3</c:v>
                </c:pt>
                <c:pt idx="3563">
                  <c:v>13.7</c:v>
                </c:pt>
                <c:pt idx="3564">
                  <c:v>13.6</c:v>
                </c:pt>
                <c:pt idx="3565">
                  <c:v>13.4</c:v>
                </c:pt>
                <c:pt idx="3566">
                  <c:v>13.2</c:v>
                </c:pt>
                <c:pt idx="3567">
                  <c:v>13</c:v>
                </c:pt>
                <c:pt idx="3568">
                  <c:v>12.8</c:v>
                </c:pt>
                <c:pt idx="3569">
                  <c:v>12.6</c:v>
                </c:pt>
                <c:pt idx="3570">
                  <c:v>12.7</c:v>
                </c:pt>
                <c:pt idx="3571">
                  <c:v>12.6</c:v>
                </c:pt>
                <c:pt idx="3572">
                  <c:v>12.6</c:v>
                </c:pt>
                <c:pt idx="3573">
                  <c:v>12.4</c:v>
                </c:pt>
                <c:pt idx="3574">
                  <c:v>12.4</c:v>
                </c:pt>
                <c:pt idx="3575">
                  <c:v>12.5</c:v>
                </c:pt>
                <c:pt idx="3576">
                  <c:v>12.4</c:v>
                </c:pt>
                <c:pt idx="3577">
                  <c:v>12.2</c:v>
                </c:pt>
                <c:pt idx="3578">
                  <c:v>11.9</c:v>
                </c:pt>
                <c:pt idx="3579">
                  <c:v>12.1</c:v>
                </c:pt>
                <c:pt idx="3580">
                  <c:v>12.1</c:v>
                </c:pt>
                <c:pt idx="3581">
                  <c:v>12</c:v>
                </c:pt>
                <c:pt idx="3582">
                  <c:v>12.1</c:v>
                </c:pt>
                <c:pt idx="3583">
                  <c:v>11.4</c:v>
                </c:pt>
                <c:pt idx="3584">
                  <c:v>11.3</c:v>
                </c:pt>
                <c:pt idx="3585">
                  <c:v>11</c:v>
                </c:pt>
                <c:pt idx="3586">
                  <c:v>11.2</c:v>
                </c:pt>
                <c:pt idx="3587">
                  <c:v>11.6</c:v>
                </c:pt>
                <c:pt idx="3588">
                  <c:v>10.6</c:v>
                </c:pt>
                <c:pt idx="3589">
                  <c:v>10.9</c:v>
                </c:pt>
                <c:pt idx="3590">
                  <c:v>11.1</c:v>
                </c:pt>
                <c:pt idx="3591">
                  <c:v>10.1</c:v>
                </c:pt>
                <c:pt idx="3592">
                  <c:v>10.4</c:v>
                </c:pt>
                <c:pt idx="3593">
                  <c:v>10.5</c:v>
                </c:pt>
                <c:pt idx="3594">
                  <c:v>10.4</c:v>
                </c:pt>
                <c:pt idx="3595">
                  <c:v>10.3</c:v>
                </c:pt>
                <c:pt idx="3596">
                  <c:v>10.2</c:v>
                </c:pt>
                <c:pt idx="3597">
                  <c:v>10.4</c:v>
                </c:pt>
                <c:pt idx="3598">
                  <c:v>10.4</c:v>
                </c:pt>
                <c:pt idx="3599">
                  <c:v>10.4</c:v>
                </c:pt>
                <c:pt idx="3600">
                  <c:v>10.3</c:v>
                </c:pt>
                <c:pt idx="3601">
                  <c:v>10.4</c:v>
                </c:pt>
                <c:pt idx="3602">
                  <c:v>10.8</c:v>
                </c:pt>
                <c:pt idx="3603">
                  <c:v>9.8</c:v>
                </c:pt>
                <c:pt idx="3604">
                  <c:v>9.2</c:v>
                </c:pt>
                <c:pt idx="3605">
                  <c:v>9.5</c:v>
                </c:pt>
                <c:pt idx="3606">
                  <c:v>9.2</c:v>
                </c:pt>
                <c:pt idx="3607">
                  <c:v>9.5</c:v>
                </c:pt>
                <c:pt idx="3608">
                  <c:v>9.3</c:v>
                </c:pt>
                <c:pt idx="3609">
                  <c:v>9.7</c:v>
                </c:pt>
                <c:pt idx="3610">
                  <c:v>8.7</c:v>
                </c:pt>
                <c:pt idx="3611">
                  <c:v>9.2</c:v>
                </c:pt>
                <c:pt idx="3612">
                  <c:v>9.2</c:v>
                </c:pt>
                <c:pt idx="3613">
                  <c:v>8.8</c:v>
                </c:pt>
                <c:pt idx="3614">
                  <c:v>8.9</c:v>
                </c:pt>
                <c:pt idx="3615">
                  <c:v>8.7</c:v>
                </c:pt>
                <c:pt idx="3616">
                  <c:v>9.2</c:v>
                </c:pt>
                <c:pt idx="3617">
                  <c:v>9.5</c:v>
                </c:pt>
                <c:pt idx="3618">
                  <c:v>8.5</c:v>
                </c:pt>
                <c:pt idx="3619">
                  <c:v>9.3</c:v>
                </c:pt>
                <c:pt idx="3620">
                  <c:v>8.9</c:v>
                </c:pt>
                <c:pt idx="3621">
                  <c:v>9.3</c:v>
                </c:pt>
                <c:pt idx="3622">
                  <c:v>9.4</c:v>
                </c:pt>
                <c:pt idx="3623">
                  <c:v>9.3</c:v>
                </c:pt>
                <c:pt idx="3624">
                  <c:v>9.4</c:v>
                </c:pt>
                <c:pt idx="3625">
                  <c:v>10.3</c:v>
                </c:pt>
                <c:pt idx="3626">
                  <c:v>9.3</c:v>
                </c:pt>
                <c:pt idx="3627">
                  <c:v>10.2</c:v>
                </c:pt>
                <c:pt idx="3628">
                  <c:v>9.9</c:v>
                </c:pt>
                <c:pt idx="3629">
                  <c:v>8.9</c:v>
                </c:pt>
                <c:pt idx="3630">
                  <c:v>9.3</c:v>
                </c:pt>
                <c:pt idx="3631">
                  <c:v>9.5</c:v>
                </c:pt>
                <c:pt idx="3632">
                  <c:v>9</c:v>
                </c:pt>
                <c:pt idx="3633">
                  <c:v>9.4</c:v>
                </c:pt>
                <c:pt idx="3634">
                  <c:v>8.9</c:v>
                </c:pt>
                <c:pt idx="3635">
                  <c:v>10.2</c:v>
                </c:pt>
                <c:pt idx="3636">
                  <c:v>9.1</c:v>
                </c:pt>
                <c:pt idx="3637">
                  <c:v>8.9</c:v>
                </c:pt>
                <c:pt idx="3638">
                  <c:v>10.3</c:v>
                </c:pt>
                <c:pt idx="3639">
                  <c:v>11</c:v>
                </c:pt>
                <c:pt idx="3640">
                  <c:v>9.9</c:v>
                </c:pt>
                <c:pt idx="3641">
                  <c:v>11</c:v>
                </c:pt>
                <c:pt idx="3642">
                  <c:v>11.3</c:v>
                </c:pt>
                <c:pt idx="3643">
                  <c:v>11.9</c:v>
                </c:pt>
                <c:pt idx="3644">
                  <c:v>12.2</c:v>
                </c:pt>
                <c:pt idx="3645">
                  <c:v>13.1</c:v>
                </c:pt>
                <c:pt idx="3646">
                  <c:v>14.2</c:v>
                </c:pt>
                <c:pt idx="3647">
                  <c:v>14.6</c:v>
                </c:pt>
                <c:pt idx="3648">
                  <c:v>15.3</c:v>
                </c:pt>
                <c:pt idx="3649">
                  <c:v>15.4</c:v>
                </c:pt>
                <c:pt idx="3650">
                  <c:v>15.5</c:v>
                </c:pt>
                <c:pt idx="3651">
                  <c:v>15.4</c:v>
                </c:pt>
                <c:pt idx="3652">
                  <c:v>15.6</c:v>
                </c:pt>
                <c:pt idx="3653">
                  <c:v>15.9</c:v>
                </c:pt>
                <c:pt idx="3654">
                  <c:v>16.3</c:v>
                </c:pt>
                <c:pt idx="3655">
                  <c:v>16.6</c:v>
                </c:pt>
                <c:pt idx="3656">
                  <c:v>16.6</c:v>
                </c:pt>
                <c:pt idx="3657">
                  <c:v>16.2</c:v>
                </c:pt>
                <c:pt idx="3658">
                  <c:v>16.2</c:v>
                </c:pt>
                <c:pt idx="3659">
                  <c:v>16.1</c:v>
                </c:pt>
                <c:pt idx="3660">
                  <c:v>16.3</c:v>
                </c:pt>
                <c:pt idx="3661">
                  <c:v>16.9</c:v>
                </c:pt>
                <c:pt idx="3662">
                  <c:v>17</c:v>
                </c:pt>
                <c:pt idx="3663">
                  <c:v>17.3</c:v>
                </c:pt>
                <c:pt idx="3664">
                  <c:v>16.8</c:v>
                </c:pt>
                <c:pt idx="3665">
                  <c:v>17.2</c:v>
                </c:pt>
                <c:pt idx="3666">
                  <c:v>16.8</c:v>
                </c:pt>
                <c:pt idx="3667">
                  <c:v>17.1</c:v>
                </c:pt>
                <c:pt idx="3668">
                  <c:v>17.6</c:v>
                </c:pt>
                <c:pt idx="3669">
                  <c:v>17.4</c:v>
                </c:pt>
                <c:pt idx="3670">
                  <c:v>17.8</c:v>
                </c:pt>
                <c:pt idx="3671">
                  <c:v>17.8</c:v>
                </c:pt>
                <c:pt idx="3672">
                  <c:v>17.8</c:v>
                </c:pt>
                <c:pt idx="3673">
                  <c:v>18</c:v>
                </c:pt>
                <c:pt idx="3674">
                  <c:v>17.6</c:v>
                </c:pt>
                <c:pt idx="3675">
                  <c:v>18.5</c:v>
                </c:pt>
                <c:pt idx="3676">
                  <c:v>18.5</c:v>
                </c:pt>
                <c:pt idx="3677">
                  <c:v>18.4</c:v>
                </c:pt>
                <c:pt idx="3678">
                  <c:v>18.7</c:v>
                </c:pt>
                <c:pt idx="3679">
                  <c:v>18.6</c:v>
                </c:pt>
                <c:pt idx="3680">
                  <c:v>18.4</c:v>
                </c:pt>
                <c:pt idx="3681">
                  <c:v>18.5</c:v>
                </c:pt>
                <c:pt idx="3682">
                  <c:v>18.6</c:v>
                </c:pt>
                <c:pt idx="3683">
                  <c:v>18.2</c:v>
                </c:pt>
                <c:pt idx="3684">
                  <c:v>18.3</c:v>
                </c:pt>
                <c:pt idx="3685">
                  <c:v>18.6</c:v>
                </c:pt>
                <c:pt idx="3686">
                  <c:v>18.6</c:v>
                </c:pt>
                <c:pt idx="3687">
                  <c:v>18.8</c:v>
                </c:pt>
                <c:pt idx="3688">
                  <c:v>18.5</c:v>
                </c:pt>
                <c:pt idx="3689">
                  <c:v>18.8</c:v>
                </c:pt>
                <c:pt idx="3690">
                  <c:v>18.3</c:v>
                </c:pt>
                <c:pt idx="3691">
                  <c:v>18.1</c:v>
                </c:pt>
                <c:pt idx="3692">
                  <c:v>18</c:v>
                </c:pt>
                <c:pt idx="3693">
                  <c:v>18.1</c:v>
                </c:pt>
                <c:pt idx="3694">
                  <c:v>18</c:v>
                </c:pt>
                <c:pt idx="3695">
                  <c:v>17.9</c:v>
                </c:pt>
                <c:pt idx="3696">
                  <c:v>17.8</c:v>
                </c:pt>
                <c:pt idx="3697">
                  <c:v>17.5</c:v>
                </c:pt>
                <c:pt idx="3698">
                  <c:v>17.4</c:v>
                </c:pt>
                <c:pt idx="3699">
                  <c:v>17.2</c:v>
                </c:pt>
                <c:pt idx="3700">
                  <c:v>16.9</c:v>
                </c:pt>
                <c:pt idx="3701">
                  <c:v>16.4</c:v>
                </c:pt>
                <c:pt idx="3702">
                  <c:v>16.3</c:v>
                </c:pt>
                <c:pt idx="3703">
                  <c:v>16.1</c:v>
                </c:pt>
                <c:pt idx="3704">
                  <c:v>15.7</c:v>
                </c:pt>
                <c:pt idx="3705">
                  <c:v>15.3</c:v>
                </c:pt>
                <c:pt idx="3706">
                  <c:v>15</c:v>
                </c:pt>
                <c:pt idx="3707">
                  <c:v>14.8</c:v>
                </c:pt>
                <c:pt idx="3708">
                  <c:v>14.2</c:v>
                </c:pt>
                <c:pt idx="3709">
                  <c:v>13.9</c:v>
                </c:pt>
                <c:pt idx="3710">
                  <c:v>13.7</c:v>
                </c:pt>
                <c:pt idx="3711">
                  <c:v>13.6</c:v>
                </c:pt>
                <c:pt idx="3712">
                  <c:v>13.6</c:v>
                </c:pt>
                <c:pt idx="3713">
                  <c:v>13.5</c:v>
                </c:pt>
                <c:pt idx="3714">
                  <c:v>13.4</c:v>
                </c:pt>
                <c:pt idx="3715">
                  <c:v>13.2</c:v>
                </c:pt>
                <c:pt idx="3716">
                  <c:v>13.4</c:v>
                </c:pt>
                <c:pt idx="3717">
                  <c:v>13.6</c:v>
                </c:pt>
                <c:pt idx="3718">
                  <c:v>13.7</c:v>
                </c:pt>
                <c:pt idx="3719">
                  <c:v>13.5</c:v>
                </c:pt>
                <c:pt idx="3720">
                  <c:v>13.1</c:v>
                </c:pt>
                <c:pt idx="3721">
                  <c:v>13.1</c:v>
                </c:pt>
                <c:pt idx="3722">
                  <c:v>13.2</c:v>
                </c:pt>
                <c:pt idx="3723">
                  <c:v>13</c:v>
                </c:pt>
                <c:pt idx="3724">
                  <c:v>12.8</c:v>
                </c:pt>
                <c:pt idx="3725">
                  <c:v>12.8</c:v>
                </c:pt>
                <c:pt idx="3726">
                  <c:v>13.2</c:v>
                </c:pt>
                <c:pt idx="3727">
                  <c:v>11.5</c:v>
                </c:pt>
                <c:pt idx="3728">
                  <c:v>11.3</c:v>
                </c:pt>
                <c:pt idx="3729">
                  <c:v>11.2</c:v>
                </c:pt>
                <c:pt idx="3730">
                  <c:v>11.1</c:v>
                </c:pt>
                <c:pt idx="3731">
                  <c:v>10.7</c:v>
                </c:pt>
                <c:pt idx="3732">
                  <c:v>10.8</c:v>
                </c:pt>
                <c:pt idx="3733">
                  <c:v>10.8</c:v>
                </c:pt>
                <c:pt idx="3734">
                  <c:v>11</c:v>
                </c:pt>
                <c:pt idx="3735">
                  <c:v>10.8</c:v>
                </c:pt>
                <c:pt idx="3736">
                  <c:v>11.1</c:v>
                </c:pt>
                <c:pt idx="3737">
                  <c:v>11.3</c:v>
                </c:pt>
                <c:pt idx="3738">
                  <c:v>11.6</c:v>
                </c:pt>
                <c:pt idx="3739">
                  <c:v>11.5</c:v>
                </c:pt>
                <c:pt idx="3740">
                  <c:v>11.5</c:v>
                </c:pt>
                <c:pt idx="3741">
                  <c:v>11.2</c:v>
                </c:pt>
                <c:pt idx="3742">
                  <c:v>11.3</c:v>
                </c:pt>
                <c:pt idx="3743">
                  <c:v>11.3</c:v>
                </c:pt>
                <c:pt idx="3744">
                  <c:v>11.7</c:v>
                </c:pt>
                <c:pt idx="3745">
                  <c:v>11.8</c:v>
                </c:pt>
                <c:pt idx="3746">
                  <c:v>11.4</c:v>
                </c:pt>
                <c:pt idx="3747">
                  <c:v>11.4</c:v>
                </c:pt>
                <c:pt idx="3748">
                  <c:v>11.3</c:v>
                </c:pt>
                <c:pt idx="3749">
                  <c:v>11.4</c:v>
                </c:pt>
                <c:pt idx="3750">
                  <c:v>11.5</c:v>
                </c:pt>
                <c:pt idx="3751">
                  <c:v>11.3</c:v>
                </c:pt>
                <c:pt idx="3752">
                  <c:v>11.3</c:v>
                </c:pt>
                <c:pt idx="3753">
                  <c:v>11.4</c:v>
                </c:pt>
                <c:pt idx="3754">
                  <c:v>11</c:v>
                </c:pt>
                <c:pt idx="3755">
                  <c:v>11.2</c:v>
                </c:pt>
                <c:pt idx="3756">
                  <c:v>11.2</c:v>
                </c:pt>
                <c:pt idx="3757">
                  <c:v>11.6</c:v>
                </c:pt>
                <c:pt idx="3758">
                  <c:v>11.5</c:v>
                </c:pt>
                <c:pt idx="3759">
                  <c:v>11.3</c:v>
                </c:pt>
                <c:pt idx="3760">
                  <c:v>11.7</c:v>
                </c:pt>
                <c:pt idx="3761">
                  <c:v>11.4</c:v>
                </c:pt>
                <c:pt idx="3762">
                  <c:v>11.1</c:v>
                </c:pt>
                <c:pt idx="3763">
                  <c:v>10.9</c:v>
                </c:pt>
                <c:pt idx="3764">
                  <c:v>11.4</c:v>
                </c:pt>
                <c:pt idx="3765">
                  <c:v>11.9</c:v>
                </c:pt>
                <c:pt idx="3766">
                  <c:v>11.5</c:v>
                </c:pt>
                <c:pt idx="3767">
                  <c:v>11.6</c:v>
                </c:pt>
                <c:pt idx="3768">
                  <c:v>11.6</c:v>
                </c:pt>
                <c:pt idx="3769">
                  <c:v>11.4</c:v>
                </c:pt>
                <c:pt idx="3770">
                  <c:v>11.1</c:v>
                </c:pt>
                <c:pt idx="3771">
                  <c:v>10.8</c:v>
                </c:pt>
                <c:pt idx="3772">
                  <c:v>10.7</c:v>
                </c:pt>
                <c:pt idx="3773">
                  <c:v>10.7</c:v>
                </c:pt>
                <c:pt idx="3774">
                  <c:v>10.9</c:v>
                </c:pt>
                <c:pt idx="3775">
                  <c:v>11</c:v>
                </c:pt>
                <c:pt idx="3776">
                  <c:v>11.1</c:v>
                </c:pt>
                <c:pt idx="3777">
                  <c:v>10.4</c:v>
                </c:pt>
                <c:pt idx="3778">
                  <c:v>11</c:v>
                </c:pt>
                <c:pt idx="3779">
                  <c:v>10.6</c:v>
                </c:pt>
                <c:pt idx="3780">
                  <c:v>10.7</c:v>
                </c:pt>
                <c:pt idx="3781">
                  <c:v>10.5</c:v>
                </c:pt>
                <c:pt idx="3782">
                  <c:v>10.4</c:v>
                </c:pt>
                <c:pt idx="3783">
                  <c:v>10.7</c:v>
                </c:pt>
                <c:pt idx="3784">
                  <c:v>10.7</c:v>
                </c:pt>
                <c:pt idx="3785">
                  <c:v>11.2</c:v>
                </c:pt>
                <c:pt idx="3786">
                  <c:v>11.7</c:v>
                </c:pt>
                <c:pt idx="3787">
                  <c:v>12.3</c:v>
                </c:pt>
                <c:pt idx="3788">
                  <c:v>12.5</c:v>
                </c:pt>
                <c:pt idx="3789">
                  <c:v>13.2</c:v>
                </c:pt>
                <c:pt idx="3790">
                  <c:v>14.2</c:v>
                </c:pt>
                <c:pt idx="3791">
                  <c:v>15.1</c:v>
                </c:pt>
                <c:pt idx="3792">
                  <c:v>15.8</c:v>
                </c:pt>
                <c:pt idx="3793">
                  <c:v>16.4</c:v>
                </c:pt>
                <c:pt idx="3794">
                  <c:v>17.1</c:v>
                </c:pt>
                <c:pt idx="3795">
                  <c:v>17.5</c:v>
                </c:pt>
                <c:pt idx="3796">
                  <c:v>18</c:v>
                </c:pt>
                <c:pt idx="3797">
                  <c:v>17.8</c:v>
                </c:pt>
                <c:pt idx="3798">
                  <c:v>17.6</c:v>
                </c:pt>
                <c:pt idx="3799">
                  <c:v>17.8</c:v>
                </c:pt>
                <c:pt idx="3800">
                  <c:v>18.8</c:v>
                </c:pt>
                <c:pt idx="3801">
                  <c:v>17.5</c:v>
                </c:pt>
                <c:pt idx="3802">
                  <c:v>17.3</c:v>
                </c:pt>
                <c:pt idx="3803">
                  <c:v>17.5</c:v>
                </c:pt>
                <c:pt idx="3804">
                  <c:v>17.5</c:v>
                </c:pt>
                <c:pt idx="3805">
                  <c:v>17.7</c:v>
                </c:pt>
                <c:pt idx="3806">
                  <c:v>17.9</c:v>
                </c:pt>
                <c:pt idx="3807">
                  <c:v>17.8</c:v>
                </c:pt>
                <c:pt idx="3808">
                  <c:v>18</c:v>
                </c:pt>
                <c:pt idx="3809">
                  <c:v>18.8</c:v>
                </c:pt>
                <c:pt idx="3810">
                  <c:v>18.6</c:v>
                </c:pt>
                <c:pt idx="3811">
                  <c:v>18.6</c:v>
                </c:pt>
                <c:pt idx="3812">
                  <c:v>19.3</c:v>
                </c:pt>
                <c:pt idx="3813">
                  <c:v>19.2</c:v>
                </c:pt>
                <c:pt idx="3814">
                  <c:v>19.2</c:v>
                </c:pt>
                <c:pt idx="3815">
                  <c:v>19.1</c:v>
                </c:pt>
                <c:pt idx="3816">
                  <c:v>19.6</c:v>
                </c:pt>
                <c:pt idx="3817">
                  <c:v>19.4</c:v>
                </c:pt>
                <c:pt idx="3818">
                  <c:v>19.4</c:v>
                </c:pt>
                <c:pt idx="3819">
                  <c:v>19.5</c:v>
                </c:pt>
                <c:pt idx="3820">
                  <c:v>19.3</c:v>
                </c:pt>
                <c:pt idx="3821">
                  <c:v>19.2</c:v>
                </c:pt>
                <c:pt idx="3822">
                  <c:v>19.4</c:v>
                </c:pt>
                <c:pt idx="3823">
                  <c:v>19.2</c:v>
                </c:pt>
                <c:pt idx="3824">
                  <c:v>19.3</c:v>
                </c:pt>
                <c:pt idx="3825">
                  <c:v>19.1</c:v>
                </c:pt>
                <c:pt idx="3826">
                  <c:v>19.1</c:v>
                </c:pt>
                <c:pt idx="3827">
                  <c:v>19.2</c:v>
                </c:pt>
                <c:pt idx="3828">
                  <c:v>19.1</c:v>
                </c:pt>
                <c:pt idx="3829">
                  <c:v>19.5</c:v>
                </c:pt>
                <c:pt idx="3830">
                  <c:v>19.1</c:v>
                </c:pt>
                <c:pt idx="3831">
                  <c:v>18.8</c:v>
                </c:pt>
                <c:pt idx="3832">
                  <c:v>19</c:v>
                </c:pt>
                <c:pt idx="3833">
                  <c:v>19.1</c:v>
                </c:pt>
                <c:pt idx="3834">
                  <c:v>19.1</c:v>
                </c:pt>
                <c:pt idx="3835">
                  <c:v>18.9</c:v>
                </c:pt>
                <c:pt idx="3836">
                  <c:v>18.8</c:v>
                </c:pt>
                <c:pt idx="3837">
                  <c:v>19</c:v>
                </c:pt>
                <c:pt idx="3838">
                  <c:v>18.9</c:v>
                </c:pt>
                <c:pt idx="3839">
                  <c:v>18.6</c:v>
                </c:pt>
                <c:pt idx="3840">
                  <c:v>18.8</c:v>
                </c:pt>
                <c:pt idx="3841">
                  <c:v>18.8</c:v>
                </c:pt>
                <c:pt idx="3842">
                  <c:v>18.7</c:v>
                </c:pt>
                <c:pt idx="3843">
                  <c:v>18.7</c:v>
                </c:pt>
                <c:pt idx="3844">
                  <c:v>18.4</c:v>
                </c:pt>
                <c:pt idx="3845">
                  <c:v>18.4</c:v>
                </c:pt>
                <c:pt idx="3846">
                  <c:v>18.2</c:v>
                </c:pt>
                <c:pt idx="3847">
                  <c:v>17.9</c:v>
                </c:pt>
                <c:pt idx="3848">
                  <c:v>17.4</c:v>
                </c:pt>
                <c:pt idx="3849">
                  <c:v>17.3</c:v>
                </c:pt>
                <c:pt idx="3850">
                  <c:v>17.3</c:v>
                </c:pt>
                <c:pt idx="3851">
                  <c:v>17.3</c:v>
                </c:pt>
                <c:pt idx="3852">
                  <c:v>17.2</c:v>
                </c:pt>
                <c:pt idx="3853">
                  <c:v>17.1</c:v>
                </c:pt>
                <c:pt idx="3854">
                  <c:v>17</c:v>
                </c:pt>
                <c:pt idx="3855">
                  <c:v>16.9</c:v>
                </c:pt>
                <c:pt idx="3856">
                  <c:v>16.7</c:v>
                </c:pt>
                <c:pt idx="3857">
                  <c:v>16.8</c:v>
                </c:pt>
                <c:pt idx="3858">
                  <c:v>16.9</c:v>
                </c:pt>
                <c:pt idx="3859">
                  <c:v>16.8</c:v>
                </c:pt>
                <c:pt idx="3860">
                  <c:v>16.9</c:v>
                </c:pt>
                <c:pt idx="3861">
                  <c:v>16.8</c:v>
                </c:pt>
                <c:pt idx="3862">
                  <c:v>16.7</c:v>
                </c:pt>
                <c:pt idx="3863">
                  <c:v>16.7</c:v>
                </c:pt>
                <c:pt idx="3864">
                  <c:v>16.8</c:v>
                </c:pt>
                <c:pt idx="3865">
                  <c:v>16.8</c:v>
                </c:pt>
                <c:pt idx="3866">
                  <c:v>16.7</c:v>
                </c:pt>
                <c:pt idx="3867">
                  <c:v>16.7</c:v>
                </c:pt>
                <c:pt idx="3868">
                  <c:v>16.9</c:v>
                </c:pt>
                <c:pt idx="3869">
                  <c:v>17.1</c:v>
                </c:pt>
                <c:pt idx="3870">
                  <c:v>18.7</c:v>
                </c:pt>
                <c:pt idx="3871">
                  <c:v>18.6</c:v>
                </c:pt>
                <c:pt idx="3872">
                  <c:v>18.6</c:v>
                </c:pt>
                <c:pt idx="3873">
                  <c:v>18.7</c:v>
                </c:pt>
                <c:pt idx="3874">
                  <c:v>18.6</c:v>
                </c:pt>
                <c:pt idx="3875">
                  <c:v>18.7</c:v>
                </c:pt>
                <c:pt idx="3876">
                  <c:v>18.7</c:v>
                </c:pt>
                <c:pt idx="3877">
                  <c:v>18.9</c:v>
                </c:pt>
                <c:pt idx="3878">
                  <c:v>18.7</c:v>
                </c:pt>
                <c:pt idx="3879">
                  <c:v>18.7</c:v>
                </c:pt>
                <c:pt idx="3880">
                  <c:v>18.7</c:v>
                </c:pt>
                <c:pt idx="3881">
                  <c:v>18.7</c:v>
                </c:pt>
                <c:pt idx="3882">
                  <c:v>18.7</c:v>
                </c:pt>
                <c:pt idx="3883">
                  <c:v>18.7</c:v>
                </c:pt>
                <c:pt idx="3884">
                  <c:v>18.6</c:v>
                </c:pt>
                <c:pt idx="3885">
                  <c:v>18.7</c:v>
                </c:pt>
                <c:pt idx="3886">
                  <c:v>18.7</c:v>
                </c:pt>
                <c:pt idx="3887">
                  <c:v>18.5</c:v>
                </c:pt>
                <c:pt idx="3888">
                  <c:v>18.6</c:v>
                </c:pt>
                <c:pt idx="3889">
                  <c:v>18.6</c:v>
                </c:pt>
                <c:pt idx="3890">
                  <c:v>18.7</c:v>
                </c:pt>
                <c:pt idx="3891">
                  <c:v>17.9</c:v>
                </c:pt>
                <c:pt idx="3892">
                  <c:v>17.3</c:v>
                </c:pt>
                <c:pt idx="3893">
                  <c:v>17.6</c:v>
                </c:pt>
                <c:pt idx="3894">
                  <c:v>17.9</c:v>
                </c:pt>
                <c:pt idx="3895">
                  <c:v>17.7</c:v>
                </c:pt>
                <c:pt idx="3896">
                  <c:v>17.5</c:v>
                </c:pt>
                <c:pt idx="3897">
                  <c:v>17.7</c:v>
                </c:pt>
                <c:pt idx="3898">
                  <c:v>17.6</c:v>
                </c:pt>
                <c:pt idx="3899">
                  <c:v>17.7</c:v>
                </c:pt>
                <c:pt idx="3900">
                  <c:v>17.9</c:v>
                </c:pt>
                <c:pt idx="3901">
                  <c:v>17.9</c:v>
                </c:pt>
                <c:pt idx="3902">
                  <c:v>17.7</c:v>
                </c:pt>
                <c:pt idx="3903">
                  <c:v>18.1</c:v>
                </c:pt>
                <c:pt idx="3904">
                  <c:v>17.1</c:v>
                </c:pt>
                <c:pt idx="3905">
                  <c:v>17.1</c:v>
                </c:pt>
                <c:pt idx="3906">
                  <c:v>16.8</c:v>
                </c:pt>
                <c:pt idx="3907">
                  <c:v>16.6</c:v>
                </c:pt>
                <c:pt idx="3908">
                  <c:v>16.6</c:v>
                </c:pt>
                <c:pt idx="3909">
                  <c:v>16.5</c:v>
                </c:pt>
                <c:pt idx="3910">
                  <c:v>16.6</c:v>
                </c:pt>
                <c:pt idx="3911">
                  <c:v>16.5</c:v>
                </c:pt>
                <c:pt idx="3912">
                  <c:v>16.5</c:v>
                </c:pt>
                <c:pt idx="3913">
                  <c:v>16.4</c:v>
                </c:pt>
                <c:pt idx="3914">
                  <c:v>16.7</c:v>
                </c:pt>
                <c:pt idx="3915">
                  <c:v>16.8</c:v>
                </c:pt>
                <c:pt idx="3916">
                  <c:v>17</c:v>
                </c:pt>
                <c:pt idx="3917">
                  <c:v>17.1</c:v>
                </c:pt>
                <c:pt idx="3918">
                  <c:v>16.9</c:v>
                </c:pt>
                <c:pt idx="3919">
                  <c:v>17.1</c:v>
                </c:pt>
                <c:pt idx="3920">
                  <c:v>17.4</c:v>
                </c:pt>
                <c:pt idx="3921">
                  <c:v>17.6</c:v>
                </c:pt>
                <c:pt idx="3922">
                  <c:v>17.6</c:v>
                </c:pt>
                <c:pt idx="3923">
                  <c:v>17.9</c:v>
                </c:pt>
                <c:pt idx="3924">
                  <c:v>17.8</c:v>
                </c:pt>
                <c:pt idx="3925">
                  <c:v>17.7</c:v>
                </c:pt>
                <c:pt idx="3926">
                  <c:v>17.9</c:v>
                </c:pt>
                <c:pt idx="3927">
                  <c:v>17.8</c:v>
                </c:pt>
                <c:pt idx="3928">
                  <c:v>18</c:v>
                </c:pt>
                <c:pt idx="3929">
                  <c:v>18.5</c:v>
                </c:pt>
                <c:pt idx="3930">
                  <c:v>17.9</c:v>
                </c:pt>
                <c:pt idx="3931">
                  <c:v>17.8</c:v>
                </c:pt>
                <c:pt idx="3932">
                  <c:v>17.7</c:v>
                </c:pt>
                <c:pt idx="3933">
                  <c:v>17.2</c:v>
                </c:pt>
                <c:pt idx="3934">
                  <c:v>17.1</c:v>
                </c:pt>
                <c:pt idx="3935">
                  <c:v>16.4</c:v>
                </c:pt>
                <c:pt idx="3936">
                  <c:v>15.8</c:v>
                </c:pt>
                <c:pt idx="3937">
                  <c:v>15.9</c:v>
                </c:pt>
                <c:pt idx="3938">
                  <c:v>15.8</c:v>
                </c:pt>
                <c:pt idx="3939">
                  <c:v>16.1</c:v>
                </c:pt>
                <c:pt idx="3940">
                  <c:v>16.2</c:v>
                </c:pt>
                <c:pt idx="3941">
                  <c:v>16.2</c:v>
                </c:pt>
                <c:pt idx="3942">
                  <c:v>15.9</c:v>
                </c:pt>
                <c:pt idx="3943">
                  <c:v>15.8</c:v>
                </c:pt>
                <c:pt idx="3944">
                  <c:v>15.5</c:v>
                </c:pt>
                <c:pt idx="3945">
                  <c:v>15.4</c:v>
                </c:pt>
                <c:pt idx="3946">
                  <c:v>15.7</c:v>
                </c:pt>
                <c:pt idx="3947">
                  <c:v>16</c:v>
                </c:pt>
                <c:pt idx="3948">
                  <c:v>15.9</c:v>
                </c:pt>
                <c:pt idx="3949">
                  <c:v>15.7</c:v>
                </c:pt>
                <c:pt idx="3950">
                  <c:v>15.6</c:v>
                </c:pt>
                <c:pt idx="3951">
                  <c:v>15.7</c:v>
                </c:pt>
                <c:pt idx="3952">
                  <c:v>15.6</c:v>
                </c:pt>
                <c:pt idx="3953">
                  <c:v>15.5</c:v>
                </c:pt>
                <c:pt idx="3954">
                  <c:v>15.5</c:v>
                </c:pt>
                <c:pt idx="3955">
                  <c:v>15.5</c:v>
                </c:pt>
                <c:pt idx="3956">
                  <c:v>15.4</c:v>
                </c:pt>
                <c:pt idx="3957">
                  <c:v>15.6</c:v>
                </c:pt>
                <c:pt idx="3958">
                  <c:v>15.5</c:v>
                </c:pt>
                <c:pt idx="3959">
                  <c:v>15.6</c:v>
                </c:pt>
                <c:pt idx="3960">
                  <c:v>15.7</c:v>
                </c:pt>
                <c:pt idx="3961">
                  <c:v>15.6</c:v>
                </c:pt>
                <c:pt idx="3962">
                  <c:v>15.5</c:v>
                </c:pt>
                <c:pt idx="3963">
                  <c:v>15.6</c:v>
                </c:pt>
                <c:pt idx="3964">
                  <c:v>15.5</c:v>
                </c:pt>
                <c:pt idx="3965">
                  <c:v>15.5</c:v>
                </c:pt>
                <c:pt idx="3966">
                  <c:v>15.4</c:v>
                </c:pt>
                <c:pt idx="3967">
                  <c:v>15.7</c:v>
                </c:pt>
                <c:pt idx="3968">
                  <c:v>15.6</c:v>
                </c:pt>
                <c:pt idx="3969">
                  <c:v>15.8</c:v>
                </c:pt>
                <c:pt idx="3970">
                  <c:v>15.8</c:v>
                </c:pt>
                <c:pt idx="3971">
                  <c:v>15.9</c:v>
                </c:pt>
                <c:pt idx="3972">
                  <c:v>15.7</c:v>
                </c:pt>
                <c:pt idx="3973">
                  <c:v>15.9</c:v>
                </c:pt>
                <c:pt idx="3974">
                  <c:v>15.7</c:v>
                </c:pt>
                <c:pt idx="3975">
                  <c:v>15.8</c:v>
                </c:pt>
                <c:pt idx="3976">
                  <c:v>15.6</c:v>
                </c:pt>
                <c:pt idx="3977">
                  <c:v>15.6</c:v>
                </c:pt>
                <c:pt idx="3978">
                  <c:v>15.6</c:v>
                </c:pt>
                <c:pt idx="3979">
                  <c:v>15.5</c:v>
                </c:pt>
                <c:pt idx="3980">
                  <c:v>15.5</c:v>
                </c:pt>
                <c:pt idx="3981">
                  <c:v>15.4</c:v>
                </c:pt>
                <c:pt idx="3982">
                  <c:v>15.3</c:v>
                </c:pt>
                <c:pt idx="3983">
                  <c:v>15.1</c:v>
                </c:pt>
                <c:pt idx="3984">
                  <c:v>15.4</c:v>
                </c:pt>
                <c:pt idx="3985">
                  <c:v>15.3</c:v>
                </c:pt>
                <c:pt idx="3986">
                  <c:v>15.2</c:v>
                </c:pt>
                <c:pt idx="3987">
                  <c:v>15</c:v>
                </c:pt>
                <c:pt idx="3988">
                  <c:v>14.9</c:v>
                </c:pt>
                <c:pt idx="3989">
                  <c:v>15</c:v>
                </c:pt>
                <c:pt idx="3990">
                  <c:v>15.1</c:v>
                </c:pt>
                <c:pt idx="3991">
                  <c:v>15</c:v>
                </c:pt>
                <c:pt idx="3992">
                  <c:v>14.9</c:v>
                </c:pt>
                <c:pt idx="3993">
                  <c:v>15.1</c:v>
                </c:pt>
                <c:pt idx="3994">
                  <c:v>14.9</c:v>
                </c:pt>
                <c:pt idx="3995">
                  <c:v>14.9</c:v>
                </c:pt>
                <c:pt idx="3996">
                  <c:v>14.9</c:v>
                </c:pt>
                <c:pt idx="3997">
                  <c:v>15</c:v>
                </c:pt>
                <c:pt idx="3998">
                  <c:v>15</c:v>
                </c:pt>
                <c:pt idx="3999">
                  <c:v>15</c:v>
                </c:pt>
                <c:pt idx="4000">
                  <c:v>14.8</c:v>
                </c:pt>
                <c:pt idx="4001">
                  <c:v>14.9</c:v>
                </c:pt>
                <c:pt idx="4002">
                  <c:v>14.9</c:v>
                </c:pt>
                <c:pt idx="4003">
                  <c:v>14.9</c:v>
                </c:pt>
                <c:pt idx="4004">
                  <c:v>14.9</c:v>
                </c:pt>
                <c:pt idx="4005">
                  <c:v>14.6</c:v>
                </c:pt>
                <c:pt idx="4006">
                  <c:v>14.7</c:v>
                </c:pt>
                <c:pt idx="4007">
                  <c:v>14.7</c:v>
                </c:pt>
                <c:pt idx="4008">
                  <c:v>14.6</c:v>
                </c:pt>
                <c:pt idx="4009">
                  <c:v>14.2</c:v>
                </c:pt>
                <c:pt idx="4010">
                  <c:v>14</c:v>
                </c:pt>
                <c:pt idx="4011">
                  <c:v>13.8</c:v>
                </c:pt>
                <c:pt idx="4012">
                  <c:v>14.2</c:v>
                </c:pt>
                <c:pt idx="4013">
                  <c:v>14.5</c:v>
                </c:pt>
                <c:pt idx="4014">
                  <c:v>14.5</c:v>
                </c:pt>
                <c:pt idx="4015">
                  <c:v>14.1</c:v>
                </c:pt>
                <c:pt idx="4016">
                  <c:v>13</c:v>
                </c:pt>
                <c:pt idx="4017">
                  <c:v>12.8</c:v>
                </c:pt>
                <c:pt idx="4018">
                  <c:v>12.9</c:v>
                </c:pt>
                <c:pt idx="4019">
                  <c:v>12.6</c:v>
                </c:pt>
                <c:pt idx="4020">
                  <c:v>12.3</c:v>
                </c:pt>
                <c:pt idx="4021">
                  <c:v>12.2</c:v>
                </c:pt>
                <c:pt idx="4022">
                  <c:v>12.2</c:v>
                </c:pt>
                <c:pt idx="4023">
                  <c:v>12.3</c:v>
                </c:pt>
                <c:pt idx="4024">
                  <c:v>12.1</c:v>
                </c:pt>
                <c:pt idx="4025">
                  <c:v>12</c:v>
                </c:pt>
                <c:pt idx="4026">
                  <c:v>11.8</c:v>
                </c:pt>
                <c:pt idx="4027">
                  <c:v>11.4</c:v>
                </c:pt>
                <c:pt idx="4028">
                  <c:v>11.8</c:v>
                </c:pt>
                <c:pt idx="4029">
                  <c:v>11.7</c:v>
                </c:pt>
                <c:pt idx="4030">
                  <c:v>11.8</c:v>
                </c:pt>
                <c:pt idx="4031">
                  <c:v>11.8</c:v>
                </c:pt>
                <c:pt idx="4032">
                  <c:v>12</c:v>
                </c:pt>
                <c:pt idx="4033">
                  <c:v>11.7</c:v>
                </c:pt>
                <c:pt idx="4034">
                  <c:v>11.7</c:v>
                </c:pt>
                <c:pt idx="4035">
                  <c:v>11.5</c:v>
                </c:pt>
                <c:pt idx="4036">
                  <c:v>11.4</c:v>
                </c:pt>
                <c:pt idx="4037">
                  <c:v>11.3</c:v>
                </c:pt>
                <c:pt idx="4038">
                  <c:v>11.3</c:v>
                </c:pt>
                <c:pt idx="4039">
                  <c:v>11.2</c:v>
                </c:pt>
                <c:pt idx="4040">
                  <c:v>11</c:v>
                </c:pt>
                <c:pt idx="4041">
                  <c:v>11</c:v>
                </c:pt>
                <c:pt idx="4042">
                  <c:v>11</c:v>
                </c:pt>
                <c:pt idx="4043">
                  <c:v>10.8</c:v>
                </c:pt>
                <c:pt idx="4044">
                  <c:v>10.5</c:v>
                </c:pt>
                <c:pt idx="4045">
                  <c:v>10.3</c:v>
                </c:pt>
                <c:pt idx="4046">
                  <c:v>10.3</c:v>
                </c:pt>
                <c:pt idx="4047">
                  <c:v>10.2</c:v>
                </c:pt>
                <c:pt idx="4048">
                  <c:v>10.3</c:v>
                </c:pt>
                <c:pt idx="4049">
                  <c:v>9.9</c:v>
                </c:pt>
                <c:pt idx="4050">
                  <c:v>9.9</c:v>
                </c:pt>
                <c:pt idx="4051">
                  <c:v>9.6</c:v>
                </c:pt>
                <c:pt idx="4052">
                  <c:v>9.6</c:v>
                </c:pt>
                <c:pt idx="4053">
                  <c:v>9.5</c:v>
                </c:pt>
                <c:pt idx="4054">
                  <c:v>9.2</c:v>
                </c:pt>
                <c:pt idx="4055">
                  <c:v>8.8</c:v>
                </c:pt>
                <c:pt idx="4056">
                  <c:v>8.9</c:v>
                </c:pt>
                <c:pt idx="4057">
                  <c:v>8.9</c:v>
                </c:pt>
                <c:pt idx="4058">
                  <c:v>9</c:v>
                </c:pt>
                <c:pt idx="4059">
                  <c:v>9</c:v>
                </c:pt>
                <c:pt idx="4060">
                  <c:v>9.2</c:v>
                </c:pt>
                <c:pt idx="4061">
                  <c:v>9.6</c:v>
                </c:pt>
                <c:pt idx="4062">
                  <c:v>8.6</c:v>
                </c:pt>
                <c:pt idx="4063">
                  <c:v>8.5</c:v>
                </c:pt>
                <c:pt idx="4064">
                  <c:v>8.5</c:v>
                </c:pt>
                <c:pt idx="4065">
                  <c:v>8.7</c:v>
                </c:pt>
                <c:pt idx="4066">
                  <c:v>8.7</c:v>
                </c:pt>
                <c:pt idx="4067">
                  <c:v>8.7</c:v>
                </c:pt>
                <c:pt idx="4068">
                  <c:v>8.5</c:v>
                </c:pt>
                <c:pt idx="4069">
                  <c:v>8.2</c:v>
                </c:pt>
                <c:pt idx="4070">
                  <c:v>9.3</c:v>
                </c:pt>
                <c:pt idx="4071">
                  <c:v>9.3</c:v>
                </c:pt>
                <c:pt idx="4072">
                  <c:v>9.7</c:v>
                </c:pt>
                <c:pt idx="4073">
                  <c:v>10.4</c:v>
                </c:pt>
                <c:pt idx="4074">
                  <c:v>9.9</c:v>
                </c:pt>
                <c:pt idx="4075">
                  <c:v>10.3</c:v>
                </c:pt>
                <c:pt idx="4076">
                  <c:v>10.2</c:v>
                </c:pt>
                <c:pt idx="4077">
                  <c:v>10.9</c:v>
                </c:pt>
                <c:pt idx="4078">
                  <c:v>11.4</c:v>
                </c:pt>
                <c:pt idx="4079">
                  <c:v>11.7</c:v>
                </c:pt>
                <c:pt idx="4080">
                  <c:v>11.8</c:v>
                </c:pt>
                <c:pt idx="4081">
                  <c:v>12.7</c:v>
                </c:pt>
                <c:pt idx="4082">
                  <c:v>13</c:v>
                </c:pt>
                <c:pt idx="4083">
                  <c:v>13.2</c:v>
                </c:pt>
                <c:pt idx="4084">
                  <c:v>13.4</c:v>
                </c:pt>
                <c:pt idx="4085">
                  <c:v>13.7</c:v>
                </c:pt>
                <c:pt idx="4086">
                  <c:v>13.5</c:v>
                </c:pt>
                <c:pt idx="4087">
                  <c:v>13.6</c:v>
                </c:pt>
                <c:pt idx="4088">
                  <c:v>14.2</c:v>
                </c:pt>
                <c:pt idx="4089">
                  <c:v>14.3</c:v>
                </c:pt>
                <c:pt idx="4090">
                  <c:v>14.5</c:v>
                </c:pt>
                <c:pt idx="4091">
                  <c:v>14.5</c:v>
                </c:pt>
                <c:pt idx="4092">
                  <c:v>15.1</c:v>
                </c:pt>
                <c:pt idx="4093">
                  <c:v>14.8</c:v>
                </c:pt>
                <c:pt idx="4094">
                  <c:v>14.8</c:v>
                </c:pt>
                <c:pt idx="4095">
                  <c:v>15</c:v>
                </c:pt>
                <c:pt idx="4096">
                  <c:v>15</c:v>
                </c:pt>
                <c:pt idx="4097">
                  <c:v>15.3</c:v>
                </c:pt>
                <c:pt idx="4098">
                  <c:v>15</c:v>
                </c:pt>
                <c:pt idx="4099">
                  <c:v>15.7</c:v>
                </c:pt>
                <c:pt idx="4100">
                  <c:v>15.7</c:v>
                </c:pt>
                <c:pt idx="4101">
                  <c:v>15.4</c:v>
                </c:pt>
                <c:pt idx="4102">
                  <c:v>15.7</c:v>
                </c:pt>
                <c:pt idx="4103">
                  <c:v>16</c:v>
                </c:pt>
                <c:pt idx="4104">
                  <c:v>15.5</c:v>
                </c:pt>
                <c:pt idx="4105">
                  <c:v>16</c:v>
                </c:pt>
                <c:pt idx="4106">
                  <c:v>15.8</c:v>
                </c:pt>
                <c:pt idx="4107">
                  <c:v>16.4</c:v>
                </c:pt>
                <c:pt idx="4108">
                  <c:v>15.9</c:v>
                </c:pt>
                <c:pt idx="4109">
                  <c:v>16.6</c:v>
                </c:pt>
                <c:pt idx="4110">
                  <c:v>16.6</c:v>
                </c:pt>
                <c:pt idx="4111">
                  <c:v>15.9</c:v>
                </c:pt>
                <c:pt idx="4112">
                  <c:v>16</c:v>
                </c:pt>
                <c:pt idx="4113">
                  <c:v>16</c:v>
                </c:pt>
                <c:pt idx="4114">
                  <c:v>15.8</c:v>
                </c:pt>
                <c:pt idx="4115">
                  <c:v>15.8</c:v>
                </c:pt>
                <c:pt idx="4116">
                  <c:v>16</c:v>
                </c:pt>
                <c:pt idx="4117">
                  <c:v>15.7</c:v>
                </c:pt>
                <c:pt idx="4118">
                  <c:v>15.7</c:v>
                </c:pt>
                <c:pt idx="4119">
                  <c:v>15.7</c:v>
                </c:pt>
                <c:pt idx="4120">
                  <c:v>15.8</c:v>
                </c:pt>
                <c:pt idx="4121">
                  <c:v>15.8</c:v>
                </c:pt>
                <c:pt idx="4122">
                  <c:v>15.6</c:v>
                </c:pt>
                <c:pt idx="4123">
                  <c:v>15.4</c:v>
                </c:pt>
                <c:pt idx="4124">
                  <c:v>15.3</c:v>
                </c:pt>
                <c:pt idx="4125">
                  <c:v>15.2</c:v>
                </c:pt>
                <c:pt idx="4126">
                  <c:v>15.1</c:v>
                </c:pt>
                <c:pt idx="4127">
                  <c:v>14.9</c:v>
                </c:pt>
                <c:pt idx="4128">
                  <c:v>14.7</c:v>
                </c:pt>
                <c:pt idx="4129">
                  <c:v>14.6</c:v>
                </c:pt>
                <c:pt idx="4130">
                  <c:v>14.4</c:v>
                </c:pt>
                <c:pt idx="4131">
                  <c:v>14.3</c:v>
                </c:pt>
                <c:pt idx="4132">
                  <c:v>14.2</c:v>
                </c:pt>
                <c:pt idx="4133">
                  <c:v>13.9</c:v>
                </c:pt>
                <c:pt idx="4134">
                  <c:v>13.9</c:v>
                </c:pt>
                <c:pt idx="4135">
                  <c:v>13.7</c:v>
                </c:pt>
                <c:pt idx="4136">
                  <c:v>13.5</c:v>
                </c:pt>
                <c:pt idx="4137">
                  <c:v>13.6</c:v>
                </c:pt>
                <c:pt idx="4138">
                  <c:v>13.1</c:v>
                </c:pt>
                <c:pt idx="4139">
                  <c:v>12.6</c:v>
                </c:pt>
                <c:pt idx="4140">
                  <c:v>13.1</c:v>
                </c:pt>
                <c:pt idx="4141">
                  <c:v>12.8</c:v>
                </c:pt>
                <c:pt idx="4142">
                  <c:v>12.6</c:v>
                </c:pt>
                <c:pt idx="4143">
                  <c:v>12.3</c:v>
                </c:pt>
                <c:pt idx="4144">
                  <c:v>12.4</c:v>
                </c:pt>
                <c:pt idx="4145">
                  <c:v>11.8</c:v>
                </c:pt>
                <c:pt idx="4146">
                  <c:v>11.8</c:v>
                </c:pt>
                <c:pt idx="4147">
                  <c:v>11.5</c:v>
                </c:pt>
                <c:pt idx="4148">
                  <c:v>11.5</c:v>
                </c:pt>
                <c:pt idx="4149">
                  <c:v>11.5</c:v>
                </c:pt>
                <c:pt idx="4150">
                  <c:v>11.5</c:v>
                </c:pt>
                <c:pt idx="4151">
                  <c:v>11.6</c:v>
                </c:pt>
                <c:pt idx="4152">
                  <c:v>11.6</c:v>
                </c:pt>
                <c:pt idx="4153">
                  <c:v>11.5</c:v>
                </c:pt>
                <c:pt idx="4154">
                  <c:v>11.5</c:v>
                </c:pt>
                <c:pt idx="4155">
                  <c:v>11.5</c:v>
                </c:pt>
                <c:pt idx="4156">
                  <c:v>11.4</c:v>
                </c:pt>
                <c:pt idx="4157">
                  <c:v>11.6</c:v>
                </c:pt>
                <c:pt idx="4158">
                  <c:v>11.6</c:v>
                </c:pt>
                <c:pt idx="4159">
                  <c:v>11.5</c:v>
                </c:pt>
                <c:pt idx="4160">
                  <c:v>11.4</c:v>
                </c:pt>
                <c:pt idx="4161">
                  <c:v>11.5</c:v>
                </c:pt>
                <c:pt idx="4162">
                  <c:v>11.5</c:v>
                </c:pt>
                <c:pt idx="4163">
                  <c:v>12</c:v>
                </c:pt>
                <c:pt idx="4164">
                  <c:v>12.1</c:v>
                </c:pt>
                <c:pt idx="4165">
                  <c:v>12</c:v>
                </c:pt>
                <c:pt idx="4166">
                  <c:v>11.7</c:v>
                </c:pt>
                <c:pt idx="4167">
                  <c:v>11.7</c:v>
                </c:pt>
                <c:pt idx="4168">
                  <c:v>11.7</c:v>
                </c:pt>
                <c:pt idx="4169">
                  <c:v>11.9</c:v>
                </c:pt>
                <c:pt idx="4170">
                  <c:v>11.8</c:v>
                </c:pt>
                <c:pt idx="4171">
                  <c:v>11.9</c:v>
                </c:pt>
                <c:pt idx="4172">
                  <c:v>11.7</c:v>
                </c:pt>
                <c:pt idx="4173">
                  <c:v>11.8</c:v>
                </c:pt>
                <c:pt idx="4174">
                  <c:v>11.8</c:v>
                </c:pt>
                <c:pt idx="4175">
                  <c:v>12.2</c:v>
                </c:pt>
                <c:pt idx="4176">
                  <c:v>12</c:v>
                </c:pt>
                <c:pt idx="4177">
                  <c:v>12</c:v>
                </c:pt>
                <c:pt idx="4178">
                  <c:v>12</c:v>
                </c:pt>
                <c:pt idx="4179">
                  <c:v>11.9</c:v>
                </c:pt>
                <c:pt idx="4180">
                  <c:v>11.9</c:v>
                </c:pt>
                <c:pt idx="4181">
                  <c:v>11.9</c:v>
                </c:pt>
                <c:pt idx="4182">
                  <c:v>12</c:v>
                </c:pt>
                <c:pt idx="4183">
                  <c:v>11.7</c:v>
                </c:pt>
                <c:pt idx="4184">
                  <c:v>11.7</c:v>
                </c:pt>
                <c:pt idx="4185">
                  <c:v>12</c:v>
                </c:pt>
                <c:pt idx="4186">
                  <c:v>11.8</c:v>
                </c:pt>
                <c:pt idx="4187">
                  <c:v>12.1</c:v>
                </c:pt>
                <c:pt idx="4188">
                  <c:v>12.4</c:v>
                </c:pt>
                <c:pt idx="4189">
                  <c:v>12.2</c:v>
                </c:pt>
                <c:pt idx="4190">
                  <c:v>12.3</c:v>
                </c:pt>
                <c:pt idx="4191">
                  <c:v>12.5</c:v>
                </c:pt>
                <c:pt idx="4192">
                  <c:v>12.4</c:v>
                </c:pt>
                <c:pt idx="4193">
                  <c:v>12.4</c:v>
                </c:pt>
                <c:pt idx="4194">
                  <c:v>12.4</c:v>
                </c:pt>
                <c:pt idx="4195">
                  <c:v>12.6</c:v>
                </c:pt>
                <c:pt idx="4196">
                  <c:v>12.7</c:v>
                </c:pt>
                <c:pt idx="4197">
                  <c:v>12.4</c:v>
                </c:pt>
                <c:pt idx="4198">
                  <c:v>12.6</c:v>
                </c:pt>
                <c:pt idx="4199">
                  <c:v>12.5</c:v>
                </c:pt>
                <c:pt idx="4200">
                  <c:v>12.3</c:v>
                </c:pt>
                <c:pt idx="4201">
                  <c:v>12.2</c:v>
                </c:pt>
                <c:pt idx="4202">
                  <c:v>12.4</c:v>
                </c:pt>
                <c:pt idx="4203">
                  <c:v>12.5</c:v>
                </c:pt>
                <c:pt idx="4204">
                  <c:v>12.6</c:v>
                </c:pt>
                <c:pt idx="4205">
                  <c:v>12.9</c:v>
                </c:pt>
                <c:pt idx="4206">
                  <c:v>13</c:v>
                </c:pt>
                <c:pt idx="4207">
                  <c:v>12.8</c:v>
                </c:pt>
                <c:pt idx="4208">
                  <c:v>12.9</c:v>
                </c:pt>
                <c:pt idx="4209">
                  <c:v>13</c:v>
                </c:pt>
                <c:pt idx="4210">
                  <c:v>13</c:v>
                </c:pt>
                <c:pt idx="4211">
                  <c:v>12.9</c:v>
                </c:pt>
                <c:pt idx="4212">
                  <c:v>12.8</c:v>
                </c:pt>
                <c:pt idx="4213">
                  <c:v>12.8</c:v>
                </c:pt>
                <c:pt idx="4214">
                  <c:v>12.8</c:v>
                </c:pt>
                <c:pt idx="4215">
                  <c:v>12.9</c:v>
                </c:pt>
                <c:pt idx="4216">
                  <c:v>12.9</c:v>
                </c:pt>
                <c:pt idx="4217">
                  <c:v>12.9</c:v>
                </c:pt>
                <c:pt idx="4218">
                  <c:v>13.2</c:v>
                </c:pt>
                <c:pt idx="4219">
                  <c:v>13.7</c:v>
                </c:pt>
                <c:pt idx="4220">
                  <c:v>13.8</c:v>
                </c:pt>
                <c:pt idx="4221">
                  <c:v>14</c:v>
                </c:pt>
                <c:pt idx="4222">
                  <c:v>14.2</c:v>
                </c:pt>
                <c:pt idx="4223">
                  <c:v>14.6</c:v>
                </c:pt>
                <c:pt idx="4224">
                  <c:v>14.8</c:v>
                </c:pt>
                <c:pt idx="4225">
                  <c:v>15</c:v>
                </c:pt>
                <c:pt idx="4226">
                  <c:v>15.3</c:v>
                </c:pt>
                <c:pt idx="4227">
                  <c:v>15.6</c:v>
                </c:pt>
                <c:pt idx="4228">
                  <c:v>15.6</c:v>
                </c:pt>
                <c:pt idx="4229">
                  <c:v>15.6</c:v>
                </c:pt>
                <c:pt idx="4230">
                  <c:v>15.5</c:v>
                </c:pt>
                <c:pt idx="4231">
                  <c:v>15.7</c:v>
                </c:pt>
                <c:pt idx="4232">
                  <c:v>16</c:v>
                </c:pt>
                <c:pt idx="4233">
                  <c:v>16.3</c:v>
                </c:pt>
                <c:pt idx="4234">
                  <c:v>16.1</c:v>
                </c:pt>
                <c:pt idx="4235">
                  <c:v>16.1</c:v>
                </c:pt>
                <c:pt idx="4236">
                  <c:v>15.1</c:v>
                </c:pt>
                <c:pt idx="4237">
                  <c:v>14.1</c:v>
                </c:pt>
                <c:pt idx="4238">
                  <c:v>14</c:v>
                </c:pt>
                <c:pt idx="4239">
                  <c:v>14.2</c:v>
                </c:pt>
                <c:pt idx="4240">
                  <c:v>14.5</c:v>
                </c:pt>
                <c:pt idx="4241">
                  <c:v>14.5</c:v>
                </c:pt>
                <c:pt idx="4242">
                  <c:v>14.6</c:v>
                </c:pt>
                <c:pt idx="4243">
                  <c:v>14.7</c:v>
                </c:pt>
                <c:pt idx="4244">
                  <c:v>14.8</c:v>
                </c:pt>
                <c:pt idx="4245">
                  <c:v>14.6</c:v>
                </c:pt>
                <c:pt idx="4246">
                  <c:v>14.8</c:v>
                </c:pt>
                <c:pt idx="4247">
                  <c:v>15</c:v>
                </c:pt>
                <c:pt idx="4248">
                  <c:v>15.2</c:v>
                </c:pt>
                <c:pt idx="4249">
                  <c:v>15.2</c:v>
                </c:pt>
                <c:pt idx="4250">
                  <c:v>15.5</c:v>
                </c:pt>
                <c:pt idx="4251">
                  <c:v>15.5</c:v>
                </c:pt>
                <c:pt idx="4252">
                  <c:v>15.5</c:v>
                </c:pt>
                <c:pt idx="4253">
                  <c:v>16.4</c:v>
                </c:pt>
                <c:pt idx="4254">
                  <c:v>16.5</c:v>
                </c:pt>
                <c:pt idx="4255">
                  <c:v>16.6</c:v>
                </c:pt>
                <c:pt idx="4256">
                  <c:v>16.6</c:v>
                </c:pt>
                <c:pt idx="4257">
                  <c:v>16.5</c:v>
                </c:pt>
                <c:pt idx="4258">
                  <c:v>16.6</c:v>
                </c:pt>
                <c:pt idx="4259">
                  <c:v>16.5</c:v>
                </c:pt>
                <c:pt idx="4260">
                  <c:v>16.5</c:v>
                </c:pt>
                <c:pt idx="4261">
                  <c:v>16.6</c:v>
                </c:pt>
                <c:pt idx="4262">
                  <c:v>16.4</c:v>
                </c:pt>
                <c:pt idx="4263">
                  <c:v>16.6</c:v>
                </c:pt>
                <c:pt idx="4264">
                  <c:v>16.7</c:v>
                </c:pt>
                <c:pt idx="4265">
                  <c:v>16.5</c:v>
                </c:pt>
                <c:pt idx="4266">
                  <c:v>16.4</c:v>
                </c:pt>
                <c:pt idx="4267">
                  <c:v>16.3</c:v>
                </c:pt>
                <c:pt idx="4268">
                  <c:v>16.2</c:v>
                </c:pt>
                <c:pt idx="4269">
                  <c:v>16.1</c:v>
                </c:pt>
                <c:pt idx="4270">
                  <c:v>16.1</c:v>
                </c:pt>
                <c:pt idx="4271">
                  <c:v>16</c:v>
                </c:pt>
                <c:pt idx="4272">
                  <c:v>15.9</c:v>
                </c:pt>
                <c:pt idx="4273">
                  <c:v>15.6</c:v>
                </c:pt>
                <c:pt idx="4274">
                  <c:v>15.6</c:v>
                </c:pt>
                <c:pt idx="4275">
                  <c:v>15.7</c:v>
                </c:pt>
                <c:pt idx="4276">
                  <c:v>15.7</c:v>
                </c:pt>
                <c:pt idx="4277">
                  <c:v>15.6</c:v>
                </c:pt>
                <c:pt idx="4278">
                  <c:v>15.7</c:v>
                </c:pt>
                <c:pt idx="4279">
                  <c:v>15.8</c:v>
                </c:pt>
                <c:pt idx="4280">
                  <c:v>15.6</c:v>
                </c:pt>
                <c:pt idx="4281">
                  <c:v>15.8</c:v>
                </c:pt>
                <c:pt idx="4282">
                  <c:v>15.7</c:v>
                </c:pt>
                <c:pt idx="4283">
                  <c:v>15.7</c:v>
                </c:pt>
                <c:pt idx="4284">
                  <c:v>15.8</c:v>
                </c:pt>
                <c:pt idx="4285">
                  <c:v>15.6</c:v>
                </c:pt>
                <c:pt idx="4286">
                  <c:v>15.8</c:v>
                </c:pt>
                <c:pt idx="4287">
                  <c:v>15.7</c:v>
                </c:pt>
                <c:pt idx="4288">
                  <c:v>15.7</c:v>
                </c:pt>
                <c:pt idx="4289">
                  <c:v>15.7</c:v>
                </c:pt>
                <c:pt idx="4290">
                  <c:v>15.6</c:v>
                </c:pt>
                <c:pt idx="4291">
                  <c:v>15.7</c:v>
                </c:pt>
                <c:pt idx="4292">
                  <c:v>15.6</c:v>
                </c:pt>
                <c:pt idx="4293">
                  <c:v>15.8</c:v>
                </c:pt>
                <c:pt idx="4294">
                  <c:v>15.9</c:v>
                </c:pt>
                <c:pt idx="4295">
                  <c:v>15.9</c:v>
                </c:pt>
                <c:pt idx="4296">
                  <c:v>15.8</c:v>
                </c:pt>
                <c:pt idx="4297">
                  <c:v>15.9</c:v>
                </c:pt>
                <c:pt idx="4298">
                  <c:v>15.8</c:v>
                </c:pt>
                <c:pt idx="4299">
                  <c:v>15.8</c:v>
                </c:pt>
                <c:pt idx="4300">
                  <c:v>15.9</c:v>
                </c:pt>
                <c:pt idx="4301">
                  <c:v>15.9</c:v>
                </c:pt>
                <c:pt idx="4302">
                  <c:v>16</c:v>
                </c:pt>
                <c:pt idx="4303">
                  <c:v>16</c:v>
                </c:pt>
                <c:pt idx="4304">
                  <c:v>16.1</c:v>
                </c:pt>
                <c:pt idx="4305">
                  <c:v>16</c:v>
                </c:pt>
                <c:pt idx="4306">
                  <c:v>16.1</c:v>
                </c:pt>
                <c:pt idx="4307">
                  <c:v>16.1</c:v>
                </c:pt>
                <c:pt idx="4308">
                  <c:v>16.1</c:v>
                </c:pt>
                <c:pt idx="4309">
                  <c:v>16.1</c:v>
                </c:pt>
                <c:pt idx="4310">
                  <c:v>16.1</c:v>
                </c:pt>
                <c:pt idx="4311">
                  <c:v>16.3</c:v>
                </c:pt>
                <c:pt idx="4312">
                  <c:v>16.2</c:v>
                </c:pt>
                <c:pt idx="4313">
                  <c:v>16.2</c:v>
                </c:pt>
                <c:pt idx="4314">
                  <c:v>16.2</c:v>
                </c:pt>
                <c:pt idx="4315">
                  <c:v>16.2</c:v>
                </c:pt>
                <c:pt idx="4316">
                  <c:v>16</c:v>
                </c:pt>
                <c:pt idx="4317">
                  <c:v>16.2</c:v>
                </c:pt>
                <c:pt idx="4318">
                  <c:v>16.2</c:v>
                </c:pt>
                <c:pt idx="4319">
                  <c:v>16.2</c:v>
                </c:pt>
                <c:pt idx="4320">
                  <c:v>16.2</c:v>
                </c:pt>
                <c:pt idx="4321">
                  <c:v>16.3</c:v>
                </c:pt>
                <c:pt idx="4322">
                  <c:v>16.3</c:v>
                </c:pt>
                <c:pt idx="4323">
                  <c:v>16.3</c:v>
                </c:pt>
                <c:pt idx="4324">
                  <c:v>16.4</c:v>
                </c:pt>
                <c:pt idx="4325">
                  <c:v>16.4</c:v>
                </c:pt>
                <c:pt idx="4326">
                  <c:v>16.5</c:v>
                </c:pt>
                <c:pt idx="4327">
                  <c:v>16.4</c:v>
                </c:pt>
                <c:pt idx="4328">
                  <c:v>16.6</c:v>
                </c:pt>
                <c:pt idx="4329">
                  <c:v>16.7</c:v>
                </c:pt>
                <c:pt idx="4330">
                  <c:v>16.6</c:v>
                </c:pt>
                <c:pt idx="4331">
                  <c:v>16.6</c:v>
                </c:pt>
                <c:pt idx="4332">
                  <c:v>16.7</c:v>
                </c:pt>
                <c:pt idx="4333">
                  <c:v>16.7</c:v>
                </c:pt>
                <c:pt idx="4334">
                  <c:v>16.7</c:v>
                </c:pt>
                <c:pt idx="4335">
                  <c:v>16.7</c:v>
                </c:pt>
                <c:pt idx="4336">
                  <c:v>16.9</c:v>
                </c:pt>
                <c:pt idx="4337">
                  <c:v>16.8</c:v>
                </c:pt>
                <c:pt idx="4338">
                  <c:v>16.9</c:v>
                </c:pt>
                <c:pt idx="4339">
                  <c:v>16.8</c:v>
                </c:pt>
                <c:pt idx="4340">
                  <c:v>17.1</c:v>
                </c:pt>
                <c:pt idx="4341">
                  <c:v>17</c:v>
                </c:pt>
                <c:pt idx="4342">
                  <c:v>16.9</c:v>
                </c:pt>
                <c:pt idx="4343">
                  <c:v>17</c:v>
                </c:pt>
                <c:pt idx="4344">
                  <c:v>17.1</c:v>
                </c:pt>
                <c:pt idx="4345">
                  <c:v>17.2</c:v>
                </c:pt>
                <c:pt idx="4346">
                  <c:v>17.2</c:v>
                </c:pt>
                <c:pt idx="4347">
                  <c:v>17.2</c:v>
                </c:pt>
                <c:pt idx="4348">
                  <c:v>17.4</c:v>
                </c:pt>
                <c:pt idx="4349">
                  <c:v>17.3</c:v>
                </c:pt>
                <c:pt idx="4350">
                  <c:v>17.4</c:v>
                </c:pt>
                <c:pt idx="4351">
                  <c:v>17.6</c:v>
                </c:pt>
                <c:pt idx="4352">
                  <c:v>17.6</c:v>
                </c:pt>
                <c:pt idx="4353">
                  <c:v>17.5</c:v>
                </c:pt>
                <c:pt idx="4354">
                  <c:v>17.6</c:v>
                </c:pt>
                <c:pt idx="4355">
                  <c:v>17.5</c:v>
                </c:pt>
                <c:pt idx="4356">
                  <c:v>17.4</c:v>
                </c:pt>
                <c:pt idx="4357">
                  <c:v>17.5</c:v>
                </c:pt>
                <c:pt idx="4358">
                  <c:v>17.5</c:v>
                </c:pt>
                <c:pt idx="4359">
                  <c:v>17.5</c:v>
                </c:pt>
                <c:pt idx="4360">
                  <c:v>17.6</c:v>
                </c:pt>
                <c:pt idx="4361">
                  <c:v>17.7</c:v>
                </c:pt>
                <c:pt idx="4362">
                  <c:v>17.6</c:v>
                </c:pt>
                <c:pt idx="4363">
                  <c:v>17.7</c:v>
                </c:pt>
                <c:pt idx="4364">
                  <c:v>17.7</c:v>
                </c:pt>
                <c:pt idx="4365">
                  <c:v>17.8</c:v>
                </c:pt>
                <c:pt idx="4366">
                  <c:v>17.8</c:v>
                </c:pt>
                <c:pt idx="4367">
                  <c:v>17.9</c:v>
                </c:pt>
                <c:pt idx="4368">
                  <c:v>17.9</c:v>
                </c:pt>
                <c:pt idx="4369">
                  <c:v>18</c:v>
                </c:pt>
                <c:pt idx="4370">
                  <c:v>18.1</c:v>
                </c:pt>
                <c:pt idx="4371">
                  <c:v>18.2</c:v>
                </c:pt>
                <c:pt idx="4372">
                  <c:v>18.2</c:v>
                </c:pt>
                <c:pt idx="4373">
                  <c:v>18.3</c:v>
                </c:pt>
                <c:pt idx="4374">
                  <c:v>18.4</c:v>
                </c:pt>
                <c:pt idx="4375">
                  <c:v>18.4</c:v>
                </c:pt>
                <c:pt idx="4376">
                  <c:v>18.3</c:v>
                </c:pt>
                <c:pt idx="4377">
                  <c:v>18.3</c:v>
                </c:pt>
                <c:pt idx="4378">
                  <c:v>18.4</c:v>
                </c:pt>
                <c:pt idx="4379">
                  <c:v>18.3</c:v>
                </c:pt>
                <c:pt idx="4380">
                  <c:v>18.4</c:v>
                </c:pt>
                <c:pt idx="4381">
                  <c:v>18.2</c:v>
                </c:pt>
                <c:pt idx="4382">
                  <c:v>18.3</c:v>
                </c:pt>
                <c:pt idx="4383">
                  <c:v>18.5</c:v>
                </c:pt>
                <c:pt idx="4384">
                  <c:v>18.5</c:v>
                </c:pt>
                <c:pt idx="4385">
                  <c:v>18.7</c:v>
                </c:pt>
                <c:pt idx="4386">
                  <c:v>18.4</c:v>
                </c:pt>
                <c:pt idx="4387">
                  <c:v>18.1</c:v>
                </c:pt>
                <c:pt idx="4388">
                  <c:v>18.3</c:v>
                </c:pt>
                <c:pt idx="4389">
                  <c:v>18.2</c:v>
                </c:pt>
                <c:pt idx="4390">
                  <c:v>18.2</c:v>
                </c:pt>
                <c:pt idx="4391">
                  <c:v>18.5</c:v>
                </c:pt>
                <c:pt idx="4392">
                  <c:v>18.5</c:v>
                </c:pt>
                <c:pt idx="4393">
                  <c:v>18.1</c:v>
                </c:pt>
                <c:pt idx="4394">
                  <c:v>18.6</c:v>
                </c:pt>
                <c:pt idx="4395">
                  <c:v>18.6</c:v>
                </c:pt>
                <c:pt idx="4396">
                  <c:v>18</c:v>
                </c:pt>
                <c:pt idx="4397">
                  <c:v>18.1</c:v>
                </c:pt>
                <c:pt idx="4398">
                  <c:v>18.1</c:v>
                </c:pt>
                <c:pt idx="4399">
                  <c:v>18.3</c:v>
                </c:pt>
                <c:pt idx="4400">
                  <c:v>18.3</c:v>
                </c:pt>
                <c:pt idx="4401">
                  <c:v>18.2</c:v>
                </c:pt>
                <c:pt idx="4402">
                  <c:v>18.3</c:v>
                </c:pt>
                <c:pt idx="4403">
                  <c:v>18.1</c:v>
                </c:pt>
                <c:pt idx="4404">
                  <c:v>18.2</c:v>
                </c:pt>
                <c:pt idx="4405">
                  <c:v>18.3</c:v>
                </c:pt>
                <c:pt idx="4406">
                  <c:v>18.4</c:v>
                </c:pt>
                <c:pt idx="4407">
                  <c:v>18.1</c:v>
                </c:pt>
                <c:pt idx="4408">
                  <c:v>17.9</c:v>
                </c:pt>
                <c:pt idx="4409">
                  <c:v>18</c:v>
                </c:pt>
                <c:pt idx="4410">
                  <c:v>17.9</c:v>
                </c:pt>
                <c:pt idx="4411">
                  <c:v>17.9</c:v>
                </c:pt>
                <c:pt idx="4412">
                  <c:v>18</c:v>
                </c:pt>
                <c:pt idx="4413">
                  <c:v>18.2</c:v>
                </c:pt>
                <c:pt idx="4414">
                  <c:v>17.9</c:v>
                </c:pt>
                <c:pt idx="4415">
                  <c:v>18</c:v>
                </c:pt>
                <c:pt idx="4416">
                  <c:v>18</c:v>
                </c:pt>
                <c:pt idx="4417">
                  <c:v>17.8</c:v>
                </c:pt>
                <c:pt idx="4418">
                  <c:v>17.7</c:v>
                </c:pt>
                <c:pt idx="4419">
                  <c:v>17.6</c:v>
                </c:pt>
                <c:pt idx="4420">
                  <c:v>17.6</c:v>
                </c:pt>
                <c:pt idx="4421">
                  <c:v>17.5</c:v>
                </c:pt>
                <c:pt idx="4422">
                  <c:v>17.2</c:v>
                </c:pt>
                <c:pt idx="4423">
                  <c:v>17.3</c:v>
                </c:pt>
                <c:pt idx="4424">
                  <c:v>15.5</c:v>
                </c:pt>
                <c:pt idx="4425">
                  <c:v>14.8</c:v>
                </c:pt>
                <c:pt idx="4426">
                  <c:v>14.1</c:v>
                </c:pt>
                <c:pt idx="4427">
                  <c:v>14.1</c:v>
                </c:pt>
                <c:pt idx="4428">
                  <c:v>14.2</c:v>
                </c:pt>
                <c:pt idx="4429">
                  <c:v>14.1</c:v>
                </c:pt>
                <c:pt idx="4430">
                  <c:v>13.9</c:v>
                </c:pt>
                <c:pt idx="4431">
                  <c:v>13.8</c:v>
                </c:pt>
                <c:pt idx="4432">
                  <c:v>13.9</c:v>
                </c:pt>
                <c:pt idx="4433">
                  <c:v>13.8</c:v>
                </c:pt>
                <c:pt idx="4434">
                  <c:v>13.7</c:v>
                </c:pt>
                <c:pt idx="4435">
                  <c:v>13.5</c:v>
                </c:pt>
                <c:pt idx="4436">
                  <c:v>13.4</c:v>
                </c:pt>
                <c:pt idx="4437">
                  <c:v>13.6</c:v>
                </c:pt>
                <c:pt idx="4438">
                  <c:v>13.6</c:v>
                </c:pt>
                <c:pt idx="4439">
                  <c:v>13.5</c:v>
                </c:pt>
                <c:pt idx="4440">
                  <c:v>13.6</c:v>
                </c:pt>
                <c:pt idx="4441">
                  <c:v>13.4</c:v>
                </c:pt>
                <c:pt idx="4442">
                  <c:v>13.1</c:v>
                </c:pt>
                <c:pt idx="4443">
                  <c:v>12.9</c:v>
                </c:pt>
                <c:pt idx="4444">
                  <c:v>12.8</c:v>
                </c:pt>
                <c:pt idx="4445">
                  <c:v>12.6</c:v>
                </c:pt>
                <c:pt idx="4446">
                  <c:v>12.4</c:v>
                </c:pt>
                <c:pt idx="4447">
                  <c:v>12.6</c:v>
                </c:pt>
                <c:pt idx="4448">
                  <c:v>12.6</c:v>
                </c:pt>
                <c:pt idx="4449">
                  <c:v>12.4</c:v>
                </c:pt>
                <c:pt idx="4450">
                  <c:v>12.5</c:v>
                </c:pt>
                <c:pt idx="4451">
                  <c:v>12.5</c:v>
                </c:pt>
                <c:pt idx="4452">
                  <c:v>12.5</c:v>
                </c:pt>
                <c:pt idx="4453">
                  <c:v>12.4</c:v>
                </c:pt>
                <c:pt idx="4454">
                  <c:v>12.3</c:v>
                </c:pt>
                <c:pt idx="4455">
                  <c:v>12.4</c:v>
                </c:pt>
                <c:pt idx="4456">
                  <c:v>12.1</c:v>
                </c:pt>
                <c:pt idx="4457">
                  <c:v>12.1</c:v>
                </c:pt>
                <c:pt idx="4458">
                  <c:v>12.2</c:v>
                </c:pt>
                <c:pt idx="4459">
                  <c:v>12.2</c:v>
                </c:pt>
                <c:pt idx="4460">
                  <c:v>12.1</c:v>
                </c:pt>
                <c:pt idx="4461">
                  <c:v>12.5</c:v>
                </c:pt>
                <c:pt idx="4462">
                  <c:v>12.5</c:v>
                </c:pt>
                <c:pt idx="4463">
                  <c:v>12.5</c:v>
                </c:pt>
                <c:pt idx="4464">
                  <c:v>12.4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5983247"/>
        <c:axId val="43320254"/>
      </c:lineChart>
      <c:catAx>
        <c:axId val="5983247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43320254"/>
        <c:crosses val="autoZero"/>
        <c:auto val="1"/>
        <c:lblAlgn val="ctr"/>
        <c:lblOffset val="100"/>
        <c:noMultiLvlLbl val="0"/>
      </c:catAx>
      <c:valAx>
        <c:axId val="43320254"/>
        <c:scaling>
          <c:orientation val="minMax"/>
          <c:min val="-1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983247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28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11月気温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1"/>
                <c:pt idx="0">
                  <c:v/>
                </c:pt>
                <c:pt idx="1">
                  <c:v>11月1日0:10:00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1"/>
                <c:pt idx="1">
                  <c:v>12.6</c:v>
                </c:pt>
                <c:pt idx="2">
                  <c:v>12.6</c:v>
                </c:pt>
                <c:pt idx="3">
                  <c:v>12.6</c:v>
                </c:pt>
                <c:pt idx="4">
                  <c:v>12.4</c:v>
                </c:pt>
                <c:pt idx="5">
                  <c:v>12.5</c:v>
                </c:pt>
                <c:pt idx="6">
                  <c:v>12.3</c:v>
                </c:pt>
                <c:pt idx="7">
                  <c:v>12.2</c:v>
                </c:pt>
                <c:pt idx="8">
                  <c:v>12</c:v>
                </c:pt>
                <c:pt idx="9">
                  <c:v>11.9</c:v>
                </c:pt>
                <c:pt idx="10">
                  <c:v>12.1</c:v>
                </c:pt>
                <c:pt idx="11">
                  <c:v>12</c:v>
                </c:pt>
                <c:pt idx="12">
                  <c:v>11.8</c:v>
                </c:pt>
                <c:pt idx="13">
                  <c:v>11.8</c:v>
                </c:pt>
                <c:pt idx="14">
                  <c:v>11.8</c:v>
                </c:pt>
                <c:pt idx="15">
                  <c:v>11.7</c:v>
                </c:pt>
                <c:pt idx="16">
                  <c:v>11.8</c:v>
                </c:pt>
                <c:pt idx="17">
                  <c:v>11.6</c:v>
                </c:pt>
                <c:pt idx="18">
                  <c:v>11.5</c:v>
                </c:pt>
                <c:pt idx="19">
                  <c:v>11.3</c:v>
                </c:pt>
                <c:pt idx="20">
                  <c:v>11.1</c:v>
                </c:pt>
                <c:pt idx="21">
                  <c:v>11.2</c:v>
                </c:pt>
                <c:pt idx="22">
                  <c:v>10.9</c:v>
                </c:pt>
                <c:pt idx="23">
                  <c:v>10.9</c:v>
                </c:pt>
                <c:pt idx="24">
                  <c:v>10.9</c:v>
                </c:pt>
                <c:pt idx="25">
                  <c:v>10.8</c:v>
                </c:pt>
                <c:pt idx="26">
                  <c:v>10.8</c:v>
                </c:pt>
                <c:pt idx="27">
                  <c:v>10.8</c:v>
                </c:pt>
                <c:pt idx="28">
                  <c:v>10.9</c:v>
                </c:pt>
                <c:pt idx="29">
                  <c:v>10.8</c:v>
                </c:pt>
                <c:pt idx="30">
                  <c:v>10.5</c:v>
                </c:pt>
                <c:pt idx="31">
                  <c:v>10.6</c:v>
                </c:pt>
                <c:pt idx="32">
                  <c:v>10.3</c:v>
                </c:pt>
                <c:pt idx="33">
                  <c:v>9.8</c:v>
                </c:pt>
                <c:pt idx="34">
                  <c:v>10</c:v>
                </c:pt>
                <c:pt idx="35">
                  <c:v>9.6</c:v>
                </c:pt>
                <c:pt idx="36">
                  <c:v>9.4</c:v>
                </c:pt>
                <c:pt idx="37">
                  <c:v>9.3</c:v>
                </c:pt>
                <c:pt idx="38">
                  <c:v>9.5</c:v>
                </c:pt>
                <c:pt idx="39">
                  <c:v>9.6</c:v>
                </c:pt>
                <c:pt idx="40">
                  <c:v>9.6</c:v>
                </c:pt>
                <c:pt idx="41">
                  <c:v>9.9</c:v>
                </c:pt>
                <c:pt idx="42">
                  <c:v>10.6</c:v>
                </c:pt>
                <c:pt idx="43">
                  <c:v>11</c:v>
                </c:pt>
                <c:pt idx="44">
                  <c:v>11.4</c:v>
                </c:pt>
                <c:pt idx="45">
                  <c:v>11.8</c:v>
                </c:pt>
                <c:pt idx="46">
                  <c:v>12.1</c:v>
                </c:pt>
                <c:pt idx="47">
                  <c:v>12.6</c:v>
                </c:pt>
                <c:pt idx="48">
                  <c:v>12.8</c:v>
                </c:pt>
                <c:pt idx="49">
                  <c:v>13.1</c:v>
                </c:pt>
                <c:pt idx="50">
                  <c:v>13.5</c:v>
                </c:pt>
                <c:pt idx="51">
                  <c:v>13.5</c:v>
                </c:pt>
                <c:pt idx="52">
                  <c:v>13.7</c:v>
                </c:pt>
                <c:pt idx="53">
                  <c:v>14.3</c:v>
                </c:pt>
                <c:pt idx="54">
                  <c:v>15</c:v>
                </c:pt>
                <c:pt idx="55">
                  <c:v>16</c:v>
                </c:pt>
                <c:pt idx="56">
                  <c:v>16.5</c:v>
                </c:pt>
                <c:pt idx="57">
                  <c:v>17.2</c:v>
                </c:pt>
                <c:pt idx="58">
                  <c:v>17.8</c:v>
                </c:pt>
                <c:pt idx="59">
                  <c:v>17.2</c:v>
                </c:pt>
                <c:pt idx="60">
                  <c:v>17.8</c:v>
                </c:pt>
                <c:pt idx="61">
                  <c:v>17.5</c:v>
                </c:pt>
                <c:pt idx="62">
                  <c:v>18.2</c:v>
                </c:pt>
                <c:pt idx="63">
                  <c:v>17.9</c:v>
                </c:pt>
                <c:pt idx="64">
                  <c:v>18.5</c:v>
                </c:pt>
                <c:pt idx="65">
                  <c:v>18.7</c:v>
                </c:pt>
                <c:pt idx="66">
                  <c:v>18.9</c:v>
                </c:pt>
                <c:pt idx="67">
                  <c:v>19.2</c:v>
                </c:pt>
                <c:pt idx="68">
                  <c:v>19</c:v>
                </c:pt>
                <c:pt idx="69">
                  <c:v>19.3</c:v>
                </c:pt>
                <c:pt idx="70">
                  <c:v>18.6</c:v>
                </c:pt>
                <c:pt idx="71">
                  <c:v>19</c:v>
                </c:pt>
                <c:pt idx="72">
                  <c:v>19.2</c:v>
                </c:pt>
                <c:pt idx="73">
                  <c:v>18.9</c:v>
                </c:pt>
                <c:pt idx="74">
                  <c:v>18.7</c:v>
                </c:pt>
                <c:pt idx="75">
                  <c:v>19.5</c:v>
                </c:pt>
                <c:pt idx="76">
                  <c:v>19.3</c:v>
                </c:pt>
                <c:pt idx="77">
                  <c:v>19.2</c:v>
                </c:pt>
                <c:pt idx="78">
                  <c:v>19.1</c:v>
                </c:pt>
                <c:pt idx="79">
                  <c:v>18.9</c:v>
                </c:pt>
                <c:pt idx="80">
                  <c:v>18.7</c:v>
                </c:pt>
                <c:pt idx="81">
                  <c:v>18.7</c:v>
                </c:pt>
                <c:pt idx="82">
                  <c:v>19</c:v>
                </c:pt>
                <c:pt idx="83">
                  <c:v>18.8</c:v>
                </c:pt>
                <c:pt idx="84">
                  <c:v>18.8</c:v>
                </c:pt>
                <c:pt idx="85">
                  <c:v>18.9</c:v>
                </c:pt>
                <c:pt idx="86">
                  <c:v>18.9</c:v>
                </c:pt>
                <c:pt idx="87">
                  <c:v>18.9</c:v>
                </c:pt>
                <c:pt idx="88">
                  <c:v>18.7</c:v>
                </c:pt>
                <c:pt idx="89">
                  <c:v>18.6</c:v>
                </c:pt>
                <c:pt idx="90">
                  <c:v>18.4</c:v>
                </c:pt>
                <c:pt idx="91">
                  <c:v>18.3</c:v>
                </c:pt>
                <c:pt idx="92">
                  <c:v>18.2</c:v>
                </c:pt>
                <c:pt idx="93">
                  <c:v>18.2</c:v>
                </c:pt>
                <c:pt idx="94">
                  <c:v>18.1</c:v>
                </c:pt>
                <c:pt idx="95">
                  <c:v>18.2</c:v>
                </c:pt>
                <c:pt idx="96">
                  <c:v>18</c:v>
                </c:pt>
                <c:pt idx="97">
                  <c:v>18</c:v>
                </c:pt>
                <c:pt idx="98">
                  <c:v>17.9</c:v>
                </c:pt>
                <c:pt idx="99">
                  <c:v>17.6</c:v>
                </c:pt>
                <c:pt idx="100">
                  <c:v>17.3</c:v>
                </c:pt>
                <c:pt idx="101">
                  <c:v>17</c:v>
                </c:pt>
                <c:pt idx="102">
                  <c:v>16.8</c:v>
                </c:pt>
                <c:pt idx="103">
                  <c:v>16.8</c:v>
                </c:pt>
                <c:pt idx="104">
                  <c:v>16.3</c:v>
                </c:pt>
                <c:pt idx="105">
                  <c:v>16.4</c:v>
                </c:pt>
                <c:pt idx="106">
                  <c:v>16.2</c:v>
                </c:pt>
                <c:pt idx="107">
                  <c:v>16.1</c:v>
                </c:pt>
                <c:pt idx="108">
                  <c:v>16</c:v>
                </c:pt>
                <c:pt idx="109">
                  <c:v>15.7</c:v>
                </c:pt>
                <c:pt idx="110">
                  <c:v>15.5</c:v>
                </c:pt>
                <c:pt idx="111">
                  <c:v>15.2</c:v>
                </c:pt>
                <c:pt idx="112">
                  <c:v>15.5</c:v>
                </c:pt>
                <c:pt idx="113">
                  <c:v>15.4</c:v>
                </c:pt>
                <c:pt idx="114">
                  <c:v>15.1</c:v>
                </c:pt>
                <c:pt idx="115">
                  <c:v>15</c:v>
                </c:pt>
                <c:pt idx="116">
                  <c:v>15.1</c:v>
                </c:pt>
                <c:pt idx="117">
                  <c:v>15.2</c:v>
                </c:pt>
                <c:pt idx="118">
                  <c:v>15.4</c:v>
                </c:pt>
                <c:pt idx="119">
                  <c:v>15.5</c:v>
                </c:pt>
                <c:pt idx="120">
                  <c:v>15.6</c:v>
                </c:pt>
                <c:pt idx="121">
                  <c:v>15.5</c:v>
                </c:pt>
                <c:pt idx="122">
                  <c:v>15.3</c:v>
                </c:pt>
                <c:pt idx="123">
                  <c:v>15.3</c:v>
                </c:pt>
                <c:pt idx="124">
                  <c:v>15.4</c:v>
                </c:pt>
                <c:pt idx="125">
                  <c:v>15.2</c:v>
                </c:pt>
                <c:pt idx="126">
                  <c:v>15.3</c:v>
                </c:pt>
                <c:pt idx="127">
                  <c:v>14.9</c:v>
                </c:pt>
                <c:pt idx="128">
                  <c:v>15.1</c:v>
                </c:pt>
                <c:pt idx="129">
                  <c:v>15.3</c:v>
                </c:pt>
                <c:pt idx="130">
                  <c:v>14.8</c:v>
                </c:pt>
                <c:pt idx="131">
                  <c:v>14.6</c:v>
                </c:pt>
                <c:pt idx="132">
                  <c:v>14.9</c:v>
                </c:pt>
                <c:pt idx="133">
                  <c:v>15</c:v>
                </c:pt>
                <c:pt idx="134">
                  <c:v>14.8</c:v>
                </c:pt>
                <c:pt idx="135">
                  <c:v>14.8</c:v>
                </c:pt>
                <c:pt idx="136">
                  <c:v>14.6</c:v>
                </c:pt>
                <c:pt idx="137">
                  <c:v>14.7</c:v>
                </c:pt>
                <c:pt idx="138">
                  <c:v>15</c:v>
                </c:pt>
                <c:pt idx="139">
                  <c:v>14.9</c:v>
                </c:pt>
                <c:pt idx="140">
                  <c:v>14.8</c:v>
                </c:pt>
                <c:pt idx="141">
                  <c:v>15</c:v>
                </c:pt>
                <c:pt idx="142">
                  <c:v>15.4</c:v>
                </c:pt>
                <c:pt idx="143">
                  <c:v>15.3</c:v>
                </c:pt>
                <c:pt idx="144">
                  <c:v>15.2</c:v>
                </c:pt>
                <c:pt idx="145">
                  <c:v>15.5</c:v>
                </c:pt>
                <c:pt idx="146">
                  <c:v>15.1</c:v>
                </c:pt>
                <c:pt idx="147">
                  <c:v>15.3</c:v>
                </c:pt>
                <c:pt idx="148">
                  <c:v>15.6</c:v>
                </c:pt>
                <c:pt idx="149">
                  <c:v>15.6</c:v>
                </c:pt>
                <c:pt idx="150">
                  <c:v>15.9</c:v>
                </c:pt>
                <c:pt idx="151">
                  <c:v>15.9</c:v>
                </c:pt>
                <c:pt idx="152">
                  <c:v>15.9</c:v>
                </c:pt>
                <c:pt idx="153">
                  <c:v>15.5</c:v>
                </c:pt>
                <c:pt idx="154">
                  <c:v>15.9</c:v>
                </c:pt>
                <c:pt idx="155">
                  <c:v>15.5</c:v>
                </c:pt>
                <c:pt idx="156">
                  <c:v>15.7</c:v>
                </c:pt>
                <c:pt idx="157">
                  <c:v>15.4</c:v>
                </c:pt>
                <c:pt idx="158">
                  <c:v>15.4</c:v>
                </c:pt>
                <c:pt idx="159">
                  <c:v>15.5</c:v>
                </c:pt>
                <c:pt idx="160">
                  <c:v>15.5</c:v>
                </c:pt>
                <c:pt idx="161">
                  <c:v>15.7</c:v>
                </c:pt>
                <c:pt idx="162">
                  <c:v>15.5</c:v>
                </c:pt>
                <c:pt idx="163">
                  <c:v>15.6</c:v>
                </c:pt>
                <c:pt idx="164">
                  <c:v>15.5</c:v>
                </c:pt>
                <c:pt idx="165">
                  <c:v>15.5</c:v>
                </c:pt>
                <c:pt idx="166">
                  <c:v>15.7</c:v>
                </c:pt>
                <c:pt idx="167">
                  <c:v>15.7</c:v>
                </c:pt>
                <c:pt idx="168">
                  <c:v>15.6</c:v>
                </c:pt>
                <c:pt idx="169">
                  <c:v>15.5</c:v>
                </c:pt>
                <c:pt idx="170">
                  <c:v>15.6</c:v>
                </c:pt>
                <c:pt idx="171">
                  <c:v>15.6</c:v>
                </c:pt>
                <c:pt idx="172">
                  <c:v>16.1</c:v>
                </c:pt>
                <c:pt idx="173">
                  <c:v>15.9</c:v>
                </c:pt>
                <c:pt idx="174">
                  <c:v>15.9</c:v>
                </c:pt>
                <c:pt idx="175">
                  <c:v>15.8</c:v>
                </c:pt>
                <c:pt idx="176">
                  <c:v>15.9</c:v>
                </c:pt>
                <c:pt idx="177">
                  <c:v>15.8</c:v>
                </c:pt>
                <c:pt idx="178">
                  <c:v>15.5</c:v>
                </c:pt>
                <c:pt idx="179">
                  <c:v>15.3</c:v>
                </c:pt>
                <c:pt idx="180">
                  <c:v>15.1</c:v>
                </c:pt>
                <c:pt idx="181">
                  <c:v>15</c:v>
                </c:pt>
                <c:pt idx="182">
                  <c:v>15</c:v>
                </c:pt>
                <c:pt idx="183">
                  <c:v>15.1</c:v>
                </c:pt>
                <c:pt idx="184">
                  <c:v>15.2</c:v>
                </c:pt>
                <c:pt idx="185">
                  <c:v>15.1</c:v>
                </c:pt>
                <c:pt idx="186">
                  <c:v>15.1</c:v>
                </c:pt>
                <c:pt idx="187">
                  <c:v>15.1</c:v>
                </c:pt>
                <c:pt idx="188">
                  <c:v>15.2</c:v>
                </c:pt>
                <c:pt idx="189">
                  <c:v>15.3</c:v>
                </c:pt>
                <c:pt idx="190">
                  <c:v>15.3</c:v>
                </c:pt>
                <c:pt idx="191">
                  <c:v>15.4</c:v>
                </c:pt>
                <c:pt idx="192">
                  <c:v>15.5</c:v>
                </c:pt>
                <c:pt idx="193">
                  <c:v>15.5</c:v>
                </c:pt>
                <c:pt idx="194">
                  <c:v>15.6</c:v>
                </c:pt>
                <c:pt idx="195">
                  <c:v>15.7</c:v>
                </c:pt>
                <c:pt idx="196">
                  <c:v>15.8</c:v>
                </c:pt>
                <c:pt idx="197">
                  <c:v>15.9</c:v>
                </c:pt>
                <c:pt idx="198">
                  <c:v>16</c:v>
                </c:pt>
                <c:pt idx="199">
                  <c:v>16.2</c:v>
                </c:pt>
                <c:pt idx="200">
                  <c:v>16.2</c:v>
                </c:pt>
                <c:pt idx="201">
                  <c:v>16.2</c:v>
                </c:pt>
                <c:pt idx="202">
                  <c:v>16.2</c:v>
                </c:pt>
                <c:pt idx="203">
                  <c:v>16.1</c:v>
                </c:pt>
                <c:pt idx="204">
                  <c:v>16</c:v>
                </c:pt>
                <c:pt idx="205">
                  <c:v>16.1</c:v>
                </c:pt>
                <c:pt idx="206">
                  <c:v>16.2</c:v>
                </c:pt>
                <c:pt idx="207">
                  <c:v>16.2</c:v>
                </c:pt>
                <c:pt idx="208">
                  <c:v>16.2</c:v>
                </c:pt>
                <c:pt idx="209">
                  <c:v>16.4</c:v>
                </c:pt>
                <c:pt idx="210">
                  <c:v>16.4</c:v>
                </c:pt>
                <c:pt idx="211">
                  <c:v>16.5</c:v>
                </c:pt>
                <c:pt idx="212">
                  <c:v>16.5</c:v>
                </c:pt>
                <c:pt idx="213">
                  <c:v>16.6</c:v>
                </c:pt>
                <c:pt idx="214">
                  <c:v>16.7</c:v>
                </c:pt>
                <c:pt idx="215">
                  <c:v>16.7</c:v>
                </c:pt>
                <c:pt idx="216">
                  <c:v>16.6</c:v>
                </c:pt>
                <c:pt idx="217">
                  <c:v>16.6</c:v>
                </c:pt>
                <c:pt idx="218">
                  <c:v>16.6</c:v>
                </c:pt>
                <c:pt idx="219">
                  <c:v>16.6</c:v>
                </c:pt>
                <c:pt idx="220">
                  <c:v>16.6</c:v>
                </c:pt>
                <c:pt idx="221">
                  <c:v>16.7</c:v>
                </c:pt>
                <c:pt idx="222">
                  <c:v>16.6</c:v>
                </c:pt>
                <c:pt idx="223">
                  <c:v>16.7</c:v>
                </c:pt>
                <c:pt idx="224">
                  <c:v>16.5</c:v>
                </c:pt>
                <c:pt idx="225">
                  <c:v>16.5</c:v>
                </c:pt>
                <c:pt idx="226">
                  <c:v>16.4</c:v>
                </c:pt>
                <c:pt idx="227">
                  <c:v>16.3</c:v>
                </c:pt>
                <c:pt idx="228">
                  <c:v>16.3</c:v>
                </c:pt>
                <c:pt idx="229">
                  <c:v>16.3</c:v>
                </c:pt>
                <c:pt idx="230">
                  <c:v>16.2</c:v>
                </c:pt>
                <c:pt idx="231">
                  <c:v>16.1</c:v>
                </c:pt>
                <c:pt idx="232">
                  <c:v>16</c:v>
                </c:pt>
                <c:pt idx="233">
                  <c:v>16</c:v>
                </c:pt>
                <c:pt idx="234">
                  <c:v>15.5</c:v>
                </c:pt>
                <c:pt idx="235">
                  <c:v>16.1</c:v>
                </c:pt>
                <c:pt idx="236">
                  <c:v>15.6</c:v>
                </c:pt>
                <c:pt idx="237">
                  <c:v>15</c:v>
                </c:pt>
                <c:pt idx="238">
                  <c:v>14.9</c:v>
                </c:pt>
                <c:pt idx="239">
                  <c:v>14.8</c:v>
                </c:pt>
                <c:pt idx="240">
                  <c:v>14.7</c:v>
                </c:pt>
                <c:pt idx="241">
                  <c:v>14.6</c:v>
                </c:pt>
                <c:pt idx="242">
                  <c:v>14.5</c:v>
                </c:pt>
                <c:pt idx="243">
                  <c:v>14.3</c:v>
                </c:pt>
                <c:pt idx="244">
                  <c:v>14</c:v>
                </c:pt>
                <c:pt idx="245">
                  <c:v>13.9</c:v>
                </c:pt>
                <c:pt idx="246">
                  <c:v>13.8</c:v>
                </c:pt>
                <c:pt idx="247">
                  <c:v>14.4</c:v>
                </c:pt>
                <c:pt idx="248">
                  <c:v>14.3</c:v>
                </c:pt>
                <c:pt idx="249">
                  <c:v>14.5</c:v>
                </c:pt>
                <c:pt idx="250">
                  <c:v>15.1</c:v>
                </c:pt>
                <c:pt idx="251">
                  <c:v>15</c:v>
                </c:pt>
                <c:pt idx="252">
                  <c:v>14.7</c:v>
                </c:pt>
                <c:pt idx="253">
                  <c:v>14.8</c:v>
                </c:pt>
                <c:pt idx="254">
                  <c:v>14.6</c:v>
                </c:pt>
                <c:pt idx="255">
                  <c:v>14.5</c:v>
                </c:pt>
                <c:pt idx="256">
                  <c:v>14.6</c:v>
                </c:pt>
                <c:pt idx="257">
                  <c:v>14.3</c:v>
                </c:pt>
                <c:pt idx="258">
                  <c:v>14.1</c:v>
                </c:pt>
                <c:pt idx="259">
                  <c:v>14</c:v>
                </c:pt>
                <c:pt idx="260">
                  <c:v>14</c:v>
                </c:pt>
                <c:pt idx="261">
                  <c:v>13.6</c:v>
                </c:pt>
                <c:pt idx="262">
                  <c:v>13.4</c:v>
                </c:pt>
                <c:pt idx="263">
                  <c:v>13.3</c:v>
                </c:pt>
                <c:pt idx="264">
                  <c:v>13.1</c:v>
                </c:pt>
                <c:pt idx="265">
                  <c:v>12.8</c:v>
                </c:pt>
                <c:pt idx="266">
                  <c:v>12.8</c:v>
                </c:pt>
                <c:pt idx="267">
                  <c:v>13</c:v>
                </c:pt>
                <c:pt idx="268">
                  <c:v>12.8</c:v>
                </c:pt>
                <c:pt idx="269">
                  <c:v>12.6</c:v>
                </c:pt>
                <c:pt idx="270">
                  <c:v>12.7</c:v>
                </c:pt>
                <c:pt idx="271">
                  <c:v>12.6</c:v>
                </c:pt>
                <c:pt idx="272">
                  <c:v>13.3</c:v>
                </c:pt>
                <c:pt idx="273">
                  <c:v>13.4</c:v>
                </c:pt>
                <c:pt idx="274">
                  <c:v>13.2</c:v>
                </c:pt>
                <c:pt idx="275">
                  <c:v>13.2</c:v>
                </c:pt>
                <c:pt idx="276">
                  <c:v>13.1</c:v>
                </c:pt>
                <c:pt idx="277">
                  <c:v>13.4</c:v>
                </c:pt>
                <c:pt idx="278">
                  <c:v>13.5</c:v>
                </c:pt>
                <c:pt idx="279">
                  <c:v>13.9</c:v>
                </c:pt>
                <c:pt idx="280">
                  <c:v>14.9</c:v>
                </c:pt>
                <c:pt idx="281">
                  <c:v>15.3</c:v>
                </c:pt>
                <c:pt idx="282">
                  <c:v>15.3</c:v>
                </c:pt>
                <c:pt idx="283">
                  <c:v>15.3</c:v>
                </c:pt>
                <c:pt idx="284">
                  <c:v>15.4</c:v>
                </c:pt>
                <c:pt idx="285">
                  <c:v>15.6</c:v>
                </c:pt>
                <c:pt idx="286">
                  <c:v>15.5</c:v>
                </c:pt>
                <c:pt idx="287">
                  <c:v>15.6</c:v>
                </c:pt>
                <c:pt idx="288">
                  <c:v>15.6</c:v>
                </c:pt>
                <c:pt idx="289">
                  <c:v>15.7</c:v>
                </c:pt>
                <c:pt idx="290">
                  <c:v>15.4</c:v>
                </c:pt>
                <c:pt idx="291">
                  <c:v>15.4</c:v>
                </c:pt>
                <c:pt idx="292">
                  <c:v>15.5</c:v>
                </c:pt>
                <c:pt idx="293">
                  <c:v>14.6</c:v>
                </c:pt>
                <c:pt idx="294">
                  <c:v>14.8</c:v>
                </c:pt>
                <c:pt idx="295">
                  <c:v>15</c:v>
                </c:pt>
                <c:pt idx="296">
                  <c:v>13.6</c:v>
                </c:pt>
                <c:pt idx="297">
                  <c:v>13.4</c:v>
                </c:pt>
                <c:pt idx="298">
                  <c:v>13.1</c:v>
                </c:pt>
                <c:pt idx="299">
                  <c:v>13.1</c:v>
                </c:pt>
                <c:pt idx="300">
                  <c:v>13</c:v>
                </c:pt>
                <c:pt idx="301">
                  <c:v>12.9</c:v>
                </c:pt>
                <c:pt idx="302">
                  <c:v>13</c:v>
                </c:pt>
                <c:pt idx="303">
                  <c:v>13.2</c:v>
                </c:pt>
                <c:pt idx="304">
                  <c:v>13.4</c:v>
                </c:pt>
                <c:pt idx="305">
                  <c:v>14.7</c:v>
                </c:pt>
                <c:pt idx="306">
                  <c:v>15.4</c:v>
                </c:pt>
                <c:pt idx="307">
                  <c:v>15.5</c:v>
                </c:pt>
                <c:pt idx="308">
                  <c:v>15.8</c:v>
                </c:pt>
                <c:pt idx="309">
                  <c:v>15.8</c:v>
                </c:pt>
                <c:pt idx="310">
                  <c:v>15.7</c:v>
                </c:pt>
                <c:pt idx="311">
                  <c:v>15.5</c:v>
                </c:pt>
                <c:pt idx="312">
                  <c:v>15.4</c:v>
                </c:pt>
                <c:pt idx="313">
                  <c:v>15.5</c:v>
                </c:pt>
                <c:pt idx="314">
                  <c:v>15.1</c:v>
                </c:pt>
                <c:pt idx="315">
                  <c:v>15.3</c:v>
                </c:pt>
                <c:pt idx="316">
                  <c:v>15.2</c:v>
                </c:pt>
                <c:pt idx="317">
                  <c:v>15.1</c:v>
                </c:pt>
                <c:pt idx="318">
                  <c:v>15.1</c:v>
                </c:pt>
                <c:pt idx="319">
                  <c:v>15</c:v>
                </c:pt>
                <c:pt idx="320">
                  <c:v>14.7</c:v>
                </c:pt>
                <c:pt idx="321">
                  <c:v>14.5</c:v>
                </c:pt>
                <c:pt idx="322">
                  <c:v>14.4</c:v>
                </c:pt>
                <c:pt idx="323">
                  <c:v>14.4</c:v>
                </c:pt>
                <c:pt idx="324">
                  <c:v>14.3</c:v>
                </c:pt>
                <c:pt idx="325">
                  <c:v>14.3</c:v>
                </c:pt>
                <c:pt idx="326">
                  <c:v>14.2</c:v>
                </c:pt>
                <c:pt idx="327">
                  <c:v>14.1</c:v>
                </c:pt>
                <c:pt idx="328">
                  <c:v>14.1</c:v>
                </c:pt>
                <c:pt idx="329">
                  <c:v>14.1</c:v>
                </c:pt>
                <c:pt idx="330">
                  <c:v>14.1</c:v>
                </c:pt>
                <c:pt idx="331">
                  <c:v>14.2</c:v>
                </c:pt>
                <c:pt idx="332">
                  <c:v>14.3</c:v>
                </c:pt>
                <c:pt idx="333">
                  <c:v>14.3</c:v>
                </c:pt>
                <c:pt idx="334">
                  <c:v>14.4</c:v>
                </c:pt>
                <c:pt idx="335">
                  <c:v>14.5</c:v>
                </c:pt>
                <c:pt idx="336">
                  <c:v>14.5</c:v>
                </c:pt>
                <c:pt idx="337">
                  <c:v>14.5</c:v>
                </c:pt>
                <c:pt idx="338">
                  <c:v>14.7</c:v>
                </c:pt>
                <c:pt idx="339">
                  <c:v>14.6</c:v>
                </c:pt>
                <c:pt idx="340">
                  <c:v>15</c:v>
                </c:pt>
                <c:pt idx="341">
                  <c:v>14.9</c:v>
                </c:pt>
                <c:pt idx="342">
                  <c:v>15.2</c:v>
                </c:pt>
                <c:pt idx="343">
                  <c:v>15.2</c:v>
                </c:pt>
                <c:pt idx="344">
                  <c:v>14.9</c:v>
                </c:pt>
                <c:pt idx="345">
                  <c:v>15.3</c:v>
                </c:pt>
                <c:pt idx="346">
                  <c:v>15.4</c:v>
                </c:pt>
                <c:pt idx="347">
                  <c:v>15.2</c:v>
                </c:pt>
                <c:pt idx="348">
                  <c:v>15.5</c:v>
                </c:pt>
                <c:pt idx="349">
                  <c:v>15.5</c:v>
                </c:pt>
                <c:pt idx="350">
                  <c:v>15.7</c:v>
                </c:pt>
                <c:pt idx="351">
                  <c:v>15.6</c:v>
                </c:pt>
                <c:pt idx="352">
                  <c:v>15.6</c:v>
                </c:pt>
                <c:pt idx="353">
                  <c:v>15.5</c:v>
                </c:pt>
                <c:pt idx="354">
                  <c:v>15.2</c:v>
                </c:pt>
                <c:pt idx="355">
                  <c:v>15.2</c:v>
                </c:pt>
                <c:pt idx="356">
                  <c:v>15.1</c:v>
                </c:pt>
                <c:pt idx="357">
                  <c:v>15.5</c:v>
                </c:pt>
                <c:pt idx="358">
                  <c:v>15.5</c:v>
                </c:pt>
                <c:pt idx="359">
                  <c:v>15.3</c:v>
                </c:pt>
                <c:pt idx="360">
                  <c:v>15.2</c:v>
                </c:pt>
                <c:pt idx="361">
                  <c:v>15.2</c:v>
                </c:pt>
                <c:pt idx="362">
                  <c:v>15.2</c:v>
                </c:pt>
                <c:pt idx="363">
                  <c:v>15.5</c:v>
                </c:pt>
                <c:pt idx="364">
                  <c:v>15.2</c:v>
                </c:pt>
                <c:pt idx="365">
                  <c:v>15.1</c:v>
                </c:pt>
                <c:pt idx="366">
                  <c:v>14.8</c:v>
                </c:pt>
                <c:pt idx="367">
                  <c:v>14.7</c:v>
                </c:pt>
                <c:pt idx="368">
                  <c:v>14.7</c:v>
                </c:pt>
                <c:pt idx="369">
                  <c:v>15.2</c:v>
                </c:pt>
                <c:pt idx="370">
                  <c:v>14.8</c:v>
                </c:pt>
                <c:pt idx="371">
                  <c:v>14.5</c:v>
                </c:pt>
                <c:pt idx="372">
                  <c:v>14.2</c:v>
                </c:pt>
                <c:pt idx="373">
                  <c:v>14.4</c:v>
                </c:pt>
                <c:pt idx="374">
                  <c:v>14.5</c:v>
                </c:pt>
                <c:pt idx="375">
                  <c:v>14.5</c:v>
                </c:pt>
                <c:pt idx="376">
                  <c:v>14.8</c:v>
                </c:pt>
                <c:pt idx="377">
                  <c:v>14.4</c:v>
                </c:pt>
                <c:pt idx="378">
                  <c:v>14.5</c:v>
                </c:pt>
                <c:pt idx="379">
                  <c:v>14.4</c:v>
                </c:pt>
                <c:pt idx="380">
                  <c:v>14.3</c:v>
                </c:pt>
                <c:pt idx="381">
                  <c:v>14.1</c:v>
                </c:pt>
                <c:pt idx="382">
                  <c:v>14.1</c:v>
                </c:pt>
                <c:pt idx="383">
                  <c:v>14.2</c:v>
                </c:pt>
                <c:pt idx="384">
                  <c:v>14</c:v>
                </c:pt>
                <c:pt idx="385">
                  <c:v>14</c:v>
                </c:pt>
                <c:pt idx="386">
                  <c:v>14</c:v>
                </c:pt>
                <c:pt idx="387">
                  <c:v>13.9</c:v>
                </c:pt>
                <c:pt idx="388">
                  <c:v>14</c:v>
                </c:pt>
                <c:pt idx="389">
                  <c:v>14</c:v>
                </c:pt>
                <c:pt idx="390">
                  <c:v>14</c:v>
                </c:pt>
                <c:pt idx="391">
                  <c:v>14.2</c:v>
                </c:pt>
                <c:pt idx="392">
                  <c:v>14</c:v>
                </c:pt>
                <c:pt idx="393">
                  <c:v>13.9</c:v>
                </c:pt>
                <c:pt idx="394">
                  <c:v>14</c:v>
                </c:pt>
                <c:pt idx="395">
                  <c:v>14</c:v>
                </c:pt>
                <c:pt idx="396">
                  <c:v>14</c:v>
                </c:pt>
                <c:pt idx="397">
                  <c:v>13.9</c:v>
                </c:pt>
                <c:pt idx="398">
                  <c:v>14</c:v>
                </c:pt>
                <c:pt idx="399">
                  <c:v>14</c:v>
                </c:pt>
                <c:pt idx="400">
                  <c:v>13.9</c:v>
                </c:pt>
                <c:pt idx="401">
                  <c:v>13.9</c:v>
                </c:pt>
                <c:pt idx="402">
                  <c:v>13.8</c:v>
                </c:pt>
                <c:pt idx="403">
                  <c:v>11.9</c:v>
                </c:pt>
                <c:pt idx="404">
                  <c:v>11.6</c:v>
                </c:pt>
                <c:pt idx="405">
                  <c:v>11.6</c:v>
                </c:pt>
                <c:pt idx="406">
                  <c:v>11.7</c:v>
                </c:pt>
                <c:pt idx="407">
                  <c:v>11.6</c:v>
                </c:pt>
                <c:pt idx="408">
                  <c:v>11.6</c:v>
                </c:pt>
                <c:pt idx="409">
                  <c:v>11.6</c:v>
                </c:pt>
                <c:pt idx="410">
                  <c:v>11.6</c:v>
                </c:pt>
                <c:pt idx="411">
                  <c:v>11.3</c:v>
                </c:pt>
                <c:pt idx="412">
                  <c:v>11.1</c:v>
                </c:pt>
                <c:pt idx="413">
                  <c:v>10.9</c:v>
                </c:pt>
                <c:pt idx="414">
                  <c:v>10.8</c:v>
                </c:pt>
                <c:pt idx="415">
                  <c:v>10.7</c:v>
                </c:pt>
                <c:pt idx="416">
                  <c:v>10.4</c:v>
                </c:pt>
                <c:pt idx="417">
                  <c:v>10.2</c:v>
                </c:pt>
                <c:pt idx="418">
                  <c:v>10.1</c:v>
                </c:pt>
                <c:pt idx="419">
                  <c:v>10.1</c:v>
                </c:pt>
                <c:pt idx="420">
                  <c:v>10.1</c:v>
                </c:pt>
                <c:pt idx="421">
                  <c:v>10.1</c:v>
                </c:pt>
                <c:pt idx="422">
                  <c:v>10</c:v>
                </c:pt>
                <c:pt idx="423">
                  <c:v>9.9</c:v>
                </c:pt>
                <c:pt idx="424">
                  <c:v>9.9</c:v>
                </c:pt>
                <c:pt idx="425">
                  <c:v>9.8</c:v>
                </c:pt>
                <c:pt idx="426">
                  <c:v>9.7</c:v>
                </c:pt>
                <c:pt idx="427">
                  <c:v>9.6</c:v>
                </c:pt>
                <c:pt idx="428">
                  <c:v>9.6</c:v>
                </c:pt>
                <c:pt idx="429">
                  <c:v>9.6</c:v>
                </c:pt>
                <c:pt idx="430">
                  <c:v>9.5</c:v>
                </c:pt>
                <c:pt idx="431">
                  <c:v>9.6</c:v>
                </c:pt>
                <c:pt idx="432">
                  <c:v>9.5</c:v>
                </c:pt>
                <c:pt idx="433">
                  <c:v>9.6</c:v>
                </c:pt>
                <c:pt idx="434">
                  <c:v>9.5</c:v>
                </c:pt>
                <c:pt idx="435">
                  <c:v>8.9</c:v>
                </c:pt>
                <c:pt idx="436">
                  <c:v>9</c:v>
                </c:pt>
                <c:pt idx="437">
                  <c:v>9</c:v>
                </c:pt>
                <c:pt idx="438">
                  <c:v>8.8</c:v>
                </c:pt>
                <c:pt idx="439">
                  <c:v>8.6</c:v>
                </c:pt>
                <c:pt idx="440">
                  <c:v>8.2</c:v>
                </c:pt>
                <c:pt idx="441">
                  <c:v>8.4</c:v>
                </c:pt>
                <c:pt idx="442">
                  <c:v>8.7</c:v>
                </c:pt>
                <c:pt idx="443">
                  <c:v>8.9</c:v>
                </c:pt>
                <c:pt idx="444">
                  <c:v>8.5</c:v>
                </c:pt>
                <c:pt idx="445">
                  <c:v>8.4</c:v>
                </c:pt>
                <c:pt idx="446">
                  <c:v>7.7</c:v>
                </c:pt>
                <c:pt idx="447">
                  <c:v>7.5</c:v>
                </c:pt>
                <c:pt idx="448">
                  <c:v>7.7</c:v>
                </c:pt>
                <c:pt idx="449">
                  <c:v>7.5</c:v>
                </c:pt>
                <c:pt idx="450">
                  <c:v>7.3</c:v>
                </c:pt>
                <c:pt idx="451">
                  <c:v>7.5</c:v>
                </c:pt>
                <c:pt idx="452">
                  <c:v>7.8</c:v>
                </c:pt>
                <c:pt idx="453">
                  <c:v>7.5</c:v>
                </c:pt>
                <c:pt idx="454">
                  <c:v>7.8</c:v>
                </c:pt>
                <c:pt idx="455">
                  <c:v>6.8</c:v>
                </c:pt>
                <c:pt idx="456">
                  <c:v>7.1</c:v>
                </c:pt>
                <c:pt idx="457">
                  <c:v>7</c:v>
                </c:pt>
                <c:pt idx="458">
                  <c:v>7</c:v>
                </c:pt>
                <c:pt idx="459">
                  <c:v>6.6</c:v>
                </c:pt>
                <c:pt idx="460">
                  <c:v>6.5</c:v>
                </c:pt>
                <c:pt idx="461">
                  <c:v>6.9</c:v>
                </c:pt>
                <c:pt idx="462">
                  <c:v>7.1</c:v>
                </c:pt>
                <c:pt idx="463">
                  <c:v>7.3</c:v>
                </c:pt>
                <c:pt idx="464">
                  <c:v>7.2</c:v>
                </c:pt>
                <c:pt idx="465">
                  <c:v>6.6</c:v>
                </c:pt>
                <c:pt idx="466">
                  <c:v>6.4</c:v>
                </c:pt>
                <c:pt idx="467">
                  <c:v>6.7</c:v>
                </c:pt>
                <c:pt idx="468">
                  <c:v>7.3</c:v>
                </c:pt>
                <c:pt idx="469">
                  <c:v>6.4</c:v>
                </c:pt>
                <c:pt idx="470">
                  <c:v>6.2</c:v>
                </c:pt>
                <c:pt idx="471">
                  <c:v>5.9</c:v>
                </c:pt>
                <c:pt idx="472">
                  <c:v>6</c:v>
                </c:pt>
                <c:pt idx="473">
                  <c:v>6.6</c:v>
                </c:pt>
                <c:pt idx="474">
                  <c:v>6.9</c:v>
                </c:pt>
                <c:pt idx="475">
                  <c:v>8.3</c:v>
                </c:pt>
                <c:pt idx="476">
                  <c:v>9.4</c:v>
                </c:pt>
                <c:pt idx="477">
                  <c:v>11.4</c:v>
                </c:pt>
                <c:pt idx="478">
                  <c:v>11.7</c:v>
                </c:pt>
                <c:pt idx="479">
                  <c:v>13.7</c:v>
                </c:pt>
                <c:pt idx="480">
                  <c:v>16.6</c:v>
                </c:pt>
                <c:pt idx="481">
                  <c:v>17.5</c:v>
                </c:pt>
                <c:pt idx="482">
                  <c:v>18.1</c:v>
                </c:pt>
                <c:pt idx="483">
                  <c:v>18.4</c:v>
                </c:pt>
                <c:pt idx="484">
                  <c:v>18.3</c:v>
                </c:pt>
                <c:pt idx="485">
                  <c:v>18.4</c:v>
                </c:pt>
                <c:pt idx="486">
                  <c:v>18.5</c:v>
                </c:pt>
                <c:pt idx="487">
                  <c:v>18.5</c:v>
                </c:pt>
                <c:pt idx="488">
                  <c:v>18.5</c:v>
                </c:pt>
                <c:pt idx="489">
                  <c:v>18.7</c:v>
                </c:pt>
                <c:pt idx="490">
                  <c:v>18.8</c:v>
                </c:pt>
                <c:pt idx="491">
                  <c:v>19</c:v>
                </c:pt>
                <c:pt idx="492">
                  <c:v>19</c:v>
                </c:pt>
                <c:pt idx="493">
                  <c:v>19.2</c:v>
                </c:pt>
                <c:pt idx="494">
                  <c:v>19.2</c:v>
                </c:pt>
                <c:pt idx="495">
                  <c:v>19.4</c:v>
                </c:pt>
                <c:pt idx="496">
                  <c:v>19.5</c:v>
                </c:pt>
                <c:pt idx="497">
                  <c:v>19.5</c:v>
                </c:pt>
                <c:pt idx="498">
                  <c:v>19.6</c:v>
                </c:pt>
                <c:pt idx="499">
                  <c:v>19.6</c:v>
                </c:pt>
                <c:pt idx="500">
                  <c:v>19.3</c:v>
                </c:pt>
                <c:pt idx="501">
                  <c:v>19.5</c:v>
                </c:pt>
                <c:pt idx="502">
                  <c:v>19.4</c:v>
                </c:pt>
                <c:pt idx="503">
                  <c:v>19.3</c:v>
                </c:pt>
                <c:pt idx="504">
                  <c:v>19.3</c:v>
                </c:pt>
                <c:pt idx="505">
                  <c:v>19.4</c:v>
                </c:pt>
                <c:pt idx="506">
                  <c:v>19.6</c:v>
                </c:pt>
                <c:pt idx="507">
                  <c:v>19.6</c:v>
                </c:pt>
                <c:pt idx="508">
                  <c:v>19.5</c:v>
                </c:pt>
                <c:pt idx="509">
                  <c:v>19.5</c:v>
                </c:pt>
                <c:pt idx="510">
                  <c:v>19.6</c:v>
                </c:pt>
                <c:pt idx="511">
                  <c:v>19.6</c:v>
                </c:pt>
                <c:pt idx="512">
                  <c:v>19.4</c:v>
                </c:pt>
                <c:pt idx="513">
                  <c:v>19.5</c:v>
                </c:pt>
                <c:pt idx="514">
                  <c:v>19.4</c:v>
                </c:pt>
                <c:pt idx="515">
                  <c:v>19.5</c:v>
                </c:pt>
                <c:pt idx="516">
                  <c:v>19.5</c:v>
                </c:pt>
                <c:pt idx="517">
                  <c:v>19.5</c:v>
                </c:pt>
                <c:pt idx="518">
                  <c:v>19.5</c:v>
                </c:pt>
                <c:pt idx="519">
                  <c:v>19.5</c:v>
                </c:pt>
                <c:pt idx="520">
                  <c:v>19.5</c:v>
                </c:pt>
                <c:pt idx="521">
                  <c:v>19.6</c:v>
                </c:pt>
                <c:pt idx="522">
                  <c:v>19.7</c:v>
                </c:pt>
                <c:pt idx="523">
                  <c:v>19.8</c:v>
                </c:pt>
                <c:pt idx="524">
                  <c:v>19.7</c:v>
                </c:pt>
                <c:pt idx="525">
                  <c:v>19.6</c:v>
                </c:pt>
                <c:pt idx="526">
                  <c:v>19.6</c:v>
                </c:pt>
                <c:pt idx="527">
                  <c:v>19.6</c:v>
                </c:pt>
                <c:pt idx="528">
                  <c:v>19.7</c:v>
                </c:pt>
                <c:pt idx="529">
                  <c:v>19.7</c:v>
                </c:pt>
                <c:pt idx="530">
                  <c:v>19.8</c:v>
                </c:pt>
                <c:pt idx="531">
                  <c:v>19.6</c:v>
                </c:pt>
                <c:pt idx="532">
                  <c:v>19.5</c:v>
                </c:pt>
                <c:pt idx="533">
                  <c:v>19.4</c:v>
                </c:pt>
                <c:pt idx="534">
                  <c:v>19.4</c:v>
                </c:pt>
                <c:pt idx="535">
                  <c:v>19.4</c:v>
                </c:pt>
                <c:pt idx="536">
                  <c:v>19.4</c:v>
                </c:pt>
                <c:pt idx="537">
                  <c:v>19.4</c:v>
                </c:pt>
                <c:pt idx="538">
                  <c:v>19.3</c:v>
                </c:pt>
                <c:pt idx="539">
                  <c:v>19.3</c:v>
                </c:pt>
                <c:pt idx="540">
                  <c:v>19.3</c:v>
                </c:pt>
                <c:pt idx="541">
                  <c:v>19.5</c:v>
                </c:pt>
                <c:pt idx="542">
                  <c:v>19.5</c:v>
                </c:pt>
                <c:pt idx="543">
                  <c:v>19.5</c:v>
                </c:pt>
                <c:pt idx="544">
                  <c:v>19.5</c:v>
                </c:pt>
                <c:pt idx="545">
                  <c:v>19.5</c:v>
                </c:pt>
                <c:pt idx="546">
                  <c:v>19.5</c:v>
                </c:pt>
                <c:pt idx="547">
                  <c:v>19.5</c:v>
                </c:pt>
                <c:pt idx="548">
                  <c:v>19.6</c:v>
                </c:pt>
                <c:pt idx="549">
                  <c:v>19.4</c:v>
                </c:pt>
                <c:pt idx="550">
                  <c:v>19.5</c:v>
                </c:pt>
                <c:pt idx="551">
                  <c:v>19.5</c:v>
                </c:pt>
                <c:pt idx="552">
                  <c:v>19.1</c:v>
                </c:pt>
                <c:pt idx="553">
                  <c:v>16.2</c:v>
                </c:pt>
                <c:pt idx="554">
                  <c:v>15.9</c:v>
                </c:pt>
                <c:pt idx="555">
                  <c:v>16</c:v>
                </c:pt>
                <c:pt idx="556">
                  <c:v>15.8</c:v>
                </c:pt>
                <c:pt idx="557">
                  <c:v>15</c:v>
                </c:pt>
                <c:pt idx="558">
                  <c:v>15.2</c:v>
                </c:pt>
                <c:pt idx="559">
                  <c:v>15.5</c:v>
                </c:pt>
                <c:pt idx="560">
                  <c:v>15.2</c:v>
                </c:pt>
                <c:pt idx="561">
                  <c:v>15.1</c:v>
                </c:pt>
                <c:pt idx="562">
                  <c:v>15.3</c:v>
                </c:pt>
                <c:pt idx="563">
                  <c:v>15.1</c:v>
                </c:pt>
                <c:pt idx="564">
                  <c:v>15.4</c:v>
                </c:pt>
                <c:pt idx="565">
                  <c:v>15</c:v>
                </c:pt>
                <c:pt idx="566">
                  <c:v>14.3</c:v>
                </c:pt>
                <c:pt idx="567">
                  <c:v>14</c:v>
                </c:pt>
                <c:pt idx="568">
                  <c:v>13.6</c:v>
                </c:pt>
                <c:pt idx="569">
                  <c:v>14.4</c:v>
                </c:pt>
                <c:pt idx="570">
                  <c:v>14.9</c:v>
                </c:pt>
                <c:pt idx="571">
                  <c:v>14.8</c:v>
                </c:pt>
                <c:pt idx="572">
                  <c:v>15.2</c:v>
                </c:pt>
                <c:pt idx="573">
                  <c:v>14.9</c:v>
                </c:pt>
                <c:pt idx="574">
                  <c:v>14.4</c:v>
                </c:pt>
                <c:pt idx="575">
                  <c:v>14.6</c:v>
                </c:pt>
                <c:pt idx="576">
                  <c:v>14.3</c:v>
                </c:pt>
                <c:pt idx="577">
                  <c:v>14.2</c:v>
                </c:pt>
                <c:pt idx="578">
                  <c:v>14.6</c:v>
                </c:pt>
                <c:pt idx="579">
                  <c:v>14.4</c:v>
                </c:pt>
                <c:pt idx="580">
                  <c:v>14.6</c:v>
                </c:pt>
                <c:pt idx="581">
                  <c:v>14.6</c:v>
                </c:pt>
                <c:pt idx="582">
                  <c:v>14.9</c:v>
                </c:pt>
                <c:pt idx="583">
                  <c:v>15</c:v>
                </c:pt>
                <c:pt idx="584">
                  <c:v>14.9</c:v>
                </c:pt>
                <c:pt idx="585">
                  <c:v>14.7</c:v>
                </c:pt>
                <c:pt idx="586">
                  <c:v>15</c:v>
                </c:pt>
                <c:pt idx="587">
                  <c:v>15.1</c:v>
                </c:pt>
                <c:pt idx="588">
                  <c:v>15.1</c:v>
                </c:pt>
                <c:pt idx="589">
                  <c:v>14.9</c:v>
                </c:pt>
                <c:pt idx="590">
                  <c:v>15</c:v>
                </c:pt>
                <c:pt idx="591">
                  <c:v>15.2</c:v>
                </c:pt>
                <c:pt idx="592">
                  <c:v>15.2</c:v>
                </c:pt>
                <c:pt idx="593">
                  <c:v>15.3</c:v>
                </c:pt>
                <c:pt idx="594">
                  <c:v>14.7</c:v>
                </c:pt>
                <c:pt idx="595">
                  <c:v>14.6</c:v>
                </c:pt>
                <c:pt idx="596">
                  <c:v>14.5</c:v>
                </c:pt>
                <c:pt idx="597">
                  <c:v>14.4</c:v>
                </c:pt>
                <c:pt idx="598">
                  <c:v>14.3</c:v>
                </c:pt>
                <c:pt idx="599">
                  <c:v>14.1</c:v>
                </c:pt>
                <c:pt idx="600">
                  <c:v>14.2</c:v>
                </c:pt>
                <c:pt idx="601">
                  <c:v>14.3</c:v>
                </c:pt>
                <c:pt idx="602">
                  <c:v>14.1</c:v>
                </c:pt>
                <c:pt idx="603">
                  <c:v>13.7</c:v>
                </c:pt>
                <c:pt idx="604">
                  <c:v>13.6</c:v>
                </c:pt>
                <c:pt idx="605">
                  <c:v>13.7</c:v>
                </c:pt>
                <c:pt idx="606">
                  <c:v>13.5</c:v>
                </c:pt>
                <c:pt idx="607">
                  <c:v>13.3</c:v>
                </c:pt>
                <c:pt idx="608">
                  <c:v>13.4</c:v>
                </c:pt>
                <c:pt idx="609">
                  <c:v>13.3</c:v>
                </c:pt>
                <c:pt idx="610">
                  <c:v>13.5</c:v>
                </c:pt>
                <c:pt idx="611">
                  <c:v>13.5</c:v>
                </c:pt>
                <c:pt idx="612">
                  <c:v>13.4</c:v>
                </c:pt>
                <c:pt idx="613">
                  <c:v>13.5</c:v>
                </c:pt>
                <c:pt idx="614">
                  <c:v>13.3</c:v>
                </c:pt>
                <c:pt idx="615">
                  <c:v>13.2</c:v>
                </c:pt>
                <c:pt idx="616">
                  <c:v>13.3</c:v>
                </c:pt>
                <c:pt idx="617">
                  <c:v>13.3</c:v>
                </c:pt>
                <c:pt idx="618">
                  <c:v>13.3</c:v>
                </c:pt>
                <c:pt idx="619">
                  <c:v>13.1</c:v>
                </c:pt>
                <c:pt idx="620">
                  <c:v>13.2</c:v>
                </c:pt>
                <c:pt idx="621">
                  <c:v>13</c:v>
                </c:pt>
                <c:pt idx="622">
                  <c:v>13.2</c:v>
                </c:pt>
                <c:pt idx="623">
                  <c:v>13.2</c:v>
                </c:pt>
                <c:pt idx="624">
                  <c:v>13.1</c:v>
                </c:pt>
                <c:pt idx="625">
                  <c:v>13.3</c:v>
                </c:pt>
                <c:pt idx="626">
                  <c:v>13.3</c:v>
                </c:pt>
                <c:pt idx="627">
                  <c:v>13.1</c:v>
                </c:pt>
                <c:pt idx="628">
                  <c:v>13.1</c:v>
                </c:pt>
                <c:pt idx="629">
                  <c:v>13.3</c:v>
                </c:pt>
                <c:pt idx="630">
                  <c:v>13.1</c:v>
                </c:pt>
                <c:pt idx="631">
                  <c:v>13.6</c:v>
                </c:pt>
                <c:pt idx="632">
                  <c:v>13.6</c:v>
                </c:pt>
                <c:pt idx="633">
                  <c:v>13.2</c:v>
                </c:pt>
                <c:pt idx="634">
                  <c:v>13.1</c:v>
                </c:pt>
                <c:pt idx="635">
                  <c:v>13.2</c:v>
                </c:pt>
                <c:pt idx="636">
                  <c:v>13</c:v>
                </c:pt>
                <c:pt idx="637">
                  <c:v>13.1</c:v>
                </c:pt>
                <c:pt idx="638">
                  <c:v>13.7</c:v>
                </c:pt>
                <c:pt idx="639">
                  <c:v>13.7</c:v>
                </c:pt>
                <c:pt idx="640">
                  <c:v>13.3</c:v>
                </c:pt>
                <c:pt idx="641">
                  <c:v>13.5</c:v>
                </c:pt>
                <c:pt idx="642">
                  <c:v>13.8</c:v>
                </c:pt>
                <c:pt idx="643">
                  <c:v>13.5</c:v>
                </c:pt>
                <c:pt idx="644">
                  <c:v>13.6</c:v>
                </c:pt>
                <c:pt idx="645">
                  <c:v>13.4</c:v>
                </c:pt>
                <c:pt idx="646">
                  <c:v>13.9</c:v>
                </c:pt>
                <c:pt idx="647">
                  <c:v>13.6</c:v>
                </c:pt>
                <c:pt idx="648">
                  <c:v>13.6</c:v>
                </c:pt>
                <c:pt idx="649">
                  <c:v>13.8</c:v>
                </c:pt>
                <c:pt idx="650">
                  <c:v>13.7</c:v>
                </c:pt>
                <c:pt idx="651">
                  <c:v>13.4</c:v>
                </c:pt>
                <c:pt idx="652">
                  <c:v>13.5</c:v>
                </c:pt>
                <c:pt idx="653">
                  <c:v>13.4</c:v>
                </c:pt>
                <c:pt idx="654">
                  <c:v>13.4</c:v>
                </c:pt>
                <c:pt idx="655">
                  <c:v>13.6</c:v>
                </c:pt>
                <c:pt idx="656">
                  <c:v>13.3</c:v>
                </c:pt>
                <c:pt idx="657">
                  <c:v>13.3</c:v>
                </c:pt>
                <c:pt idx="658">
                  <c:v>13.7</c:v>
                </c:pt>
                <c:pt idx="659">
                  <c:v>14</c:v>
                </c:pt>
                <c:pt idx="660">
                  <c:v>13.5</c:v>
                </c:pt>
                <c:pt idx="661">
                  <c:v>13.3</c:v>
                </c:pt>
                <c:pt idx="662">
                  <c:v>13.3</c:v>
                </c:pt>
                <c:pt idx="663">
                  <c:v>13.4</c:v>
                </c:pt>
                <c:pt idx="664">
                  <c:v>13.4</c:v>
                </c:pt>
                <c:pt idx="665">
                  <c:v>13</c:v>
                </c:pt>
                <c:pt idx="666">
                  <c:v>12.8</c:v>
                </c:pt>
                <c:pt idx="667">
                  <c:v>12.4</c:v>
                </c:pt>
                <c:pt idx="668">
                  <c:v>12.5</c:v>
                </c:pt>
                <c:pt idx="669">
                  <c:v>12</c:v>
                </c:pt>
                <c:pt idx="670">
                  <c:v>11.8</c:v>
                </c:pt>
                <c:pt idx="671">
                  <c:v>11.7</c:v>
                </c:pt>
                <c:pt idx="672">
                  <c:v>11.5</c:v>
                </c:pt>
                <c:pt idx="673">
                  <c:v>11.4</c:v>
                </c:pt>
                <c:pt idx="674">
                  <c:v>11.3</c:v>
                </c:pt>
                <c:pt idx="675">
                  <c:v>11</c:v>
                </c:pt>
                <c:pt idx="676">
                  <c:v>11</c:v>
                </c:pt>
                <c:pt idx="677">
                  <c:v>10.9</c:v>
                </c:pt>
                <c:pt idx="678">
                  <c:v>10.8</c:v>
                </c:pt>
                <c:pt idx="679">
                  <c:v>10.6</c:v>
                </c:pt>
                <c:pt idx="680">
                  <c:v>10.5</c:v>
                </c:pt>
                <c:pt idx="681">
                  <c:v>10.5</c:v>
                </c:pt>
                <c:pt idx="682">
                  <c:v>10.4</c:v>
                </c:pt>
                <c:pt idx="683">
                  <c:v>10.3</c:v>
                </c:pt>
                <c:pt idx="684">
                  <c:v>10.2</c:v>
                </c:pt>
                <c:pt idx="685">
                  <c:v>10.3</c:v>
                </c:pt>
                <c:pt idx="686">
                  <c:v>10.1</c:v>
                </c:pt>
                <c:pt idx="687">
                  <c:v>10</c:v>
                </c:pt>
                <c:pt idx="688">
                  <c:v>9.9</c:v>
                </c:pt>
                <c:pt idx="689">
                  <c:v>9.7</c:v>
                </c:pt>
                <c:pt idx="690">
                  <c:v>9.7</c:v>
                </c:pt>
                <c:pt idx="691">
                  <c:v>9.7</c:v>
                </c:pt>
                <c:pt idx="692">
                  <c:v>9.8</c:v>
                </c:pt>
                <c:pt idx="693">
                  <c:v>10</c:v>
                </c:pt>
                <c:pt idx="694">
                  <c:v>9.9</c:v>
                </c:pt>
                <c:pt idx="695">
                  <c:v>9.8</c:v>
                </c:pt>
                <c:pt idx="696">
                  <c:v>9.7</c:v>
                </c:pt>
                <c:pt idx="697">
                  <c:v>9.9</c:v>
                </c:pt>
                <c:pt idx="698">
                  <c:v>9.9</c:v>
                </c:pt>
                <c:pt idx="699">
                  <c:v>9.7</c:v>
                </c:pt>
                <c:pt idx="700">
                  <c:v>10.1</c:v>
                </c:pt>
                <c:pt idx="701">
                  <c:v>9.7</c:v>
                </c:pt>
                <c:pt idx="702">
                  <c:v>9.8</c:v>
                </c:pt>
                <c:pt idx="703">
                  <c:v>9.9</c:v>
                </c:pt>
                <c:pt idx="704">
                  <c:v>10</c:v>
                </c:pt>
                <c:pt idx="705">
                  <c:v>10</c:v>
                </c:pt>
                <c:pt idx="706">
                  <c:v>10</c:v>
                </c:pt>
                <c:pt idx="707">
                  <c:v>9.8</c:v>
                </c:pt>
                <c:pt idx="708">
                  <c:v>9.5</c:v>
                </c:pt>
                <c:pt idx="709">
                  <c:v>9.7</c:v>
                </c:pt>
                <c:pt idx="710">
                  <c:v>9.7</c:v>
                </c:pt>
                <c:pt idx="711">
                  <c:v>10.1</c:v>
                </c:pt>
                <c:pt idx="712">
                  <c:v>9.9</c:v>
                </c:pt>
                <c:pt idx="713">
                  <c:v>9.9</c:v>
                </c:pt>
                <c:pt idx="714">
                  <c:v>9.9</c:v>
                </c:pt>
                <c:pt idx="715">
                  <c:v>9.8</c:v>
                </c:pt>
                <c:pt idx="716">
                  <c:v>9.7</c:v>
                </c:pt>
                <c:pt idx="717">
                  <c:v>9.8</c:v>
                </c:pt>
                <c:pt idx="718">
                  <c:v>9.5</c:v>
                </c:pt>
                <c:pt idx="719">
                  <c:v>9.8</c:v>
                </c:pt>
                <c:pt idx="720">
                  <c:v>9.7</c:v>
                </c:pt>
                <c:pt idx="721">
                  <c:v>10</c:v>
                </c:pt>
                <c:pt idx="722">
                  <c:v>10.1</c:v>
                </c:pt>
                <c:pt idx="723">
                  <c:v>9.9</c:v>
                </c:pt>
                <c:pt idx="724">
                  <c:v>10</c:v>
                </c:pt>
                <c:pt idx="725">
                  <c:v>9.8</c:v>
                </c:pt>
                <c:pt idx="726">
                  <c:v>9.6</c:v>
                </c:pt>
                <c:pt idx="727">
                  <c:v>9.7</c:v>
                </c:pt>
                <c:pt idx="728">
                  <c:v>9.6</c:v>
                </c:pt>
                <c:pt idx="729">
                  <c:v>9.4</c:v>
                </c:pt>
                <c:pt idx="730">
                  <c:v>9.4</c:v>
                </c:pt>
                <c:pt idx="731">
                  <c:v>9.4</c:v>
                </c:pt>
                <c:pt idx="732">
                  <c:v>9.4</c:v>
                </c:pt>
                <c:pt idx="733">
                  <c:v>9.3</c:v>
                </c:pt>
                <c:pt idx="734">
                  <c:v>9.5</c:v>
                </c:pt>
                <c:pt idx="735">
                  <c:v>9.3</c:v>
                </c:pt>
                <c:pt idx="736">
                  <c:v>9.3</c:v>
                </c:pt>
                <c:pt idx="737">
                  <c:v>9.2</c:v>
                </c:pt>
                <c:pt idx="738">
                  <c:v>9.6</c:v>
                </c:pt>
                <c:pt idx="739">
                  <c:v>9.8</c:v>
                </c:pt>
                <c:pt idx="740">
                  <c:v>10</c:v>
                </c:pt>
                <c:pt idx="741">
                  <c:v>10</c:v>
                </c:pt>
                <c:pt idx="742">
                  <c:v>10</c:v>
                </c:pt>
                <c:pt idx="743">
                  <c:v>9.9</c:v>
                </c:pt>
                <c:pt idx="744">
                  <c:v>9.9</c:v>
                </c:pt>
                <c:pt idx="745">
                  <c:v>9.9</c:v>
                </c:pt>
                <c:pt idx="746">
                  <c:v>9.9</c:v>
                </c:pt>
                <c:pt idx="747">
                  <c:v>9.7</c:v>
                </c:pt>
                <c:pt idx="748">
                  <c:v>9.6</c:v>
                </c:pt>
                <c:pt idx="749">
                  <c:v>9.6</c:v>
                </c:pt>
                <c:pt idx="750">
                  <c:v>9.9</c:v>
                </c:pt>
                <c:pt idx="751">
                  <c:v>9.7</c:v>
                </c:pt>
                <c:pt idx="752">
                  <c:v>9.3</c:v>
                </c:pt>
                <c:pt idx="753">
                  <c:v>9.4</c:v>
                </c:pt>
                <c:pt idx="754">
                  <c:v>9.5</c:v>
                </c:pt>
                <c:pt idx="755">
                  <c:v>9.4</c:v>
                </c:pt>
                <c:pt idx="756">
                  <c:v>9.5</c:v>
                </c:pt>
                <c:pt idx="757">
                  <c:v>9.4</c:v>
                </c:pt>
                <c:pt idx="758">
                  <c:v>9.1</c:v>
                </c:pt>
                <c:pt idx="759">
                  <c:v>8.9</c:v>
                </c:pt>
                <c:pt idx="760">
                  <c:v>8.7</c:v>
                </c:pt>
                <c:pt idx="761">
                  <c:v>8.7</c:v>
                </c:pt>
                <c:pt idx="762">
                  <c:v>8.7</c:v>
                </c:pt>
                <c:pt idx="763">
                  <c:v>8.6</c:v>
                </c:pt>
                <c:pt idx="764">
                  <c:v>8.5</c:v>
                </c:pt>
                <c:pt idx="765">
                  <c:v>8.7</c:v>
                </c:pt>
                <c:pt idx="766">
                  <c:v>8.8</c:v>
                </c:pt>
                <c:pt idx="767">
                  <c:v>8.9</c:v>
                </c:pt>
                <c:pt idx="768">
                  <c:v>9</c:v>
                </c:pt>
                <c:pt idx="769">
                  <c:v>9.2</c:v>
                </c:pt>
                <c:pt idx="770">
                  <c:v>9.4</c:v>
                </c:pt>
                <c:pt idx="771">
                  <c:v>9.9</c:v>
                </c:pt>
                <c:pt idx="772">
                  <c:v>10</c:v>
                </c:pt>
                <c:pt idx="773">
                  <c:v>10.1</c:v>
                </c:pt>
                <c:pt idx="774">
                  <c:v>10.3</c:v>
                </c:pt>
                <c:pt idx="775">
                  <c:v>10.4</c:v>
                </c:pt>
                <c:pt idx="776">
                  <c:v>10.8</c:v>
                </c:pt>
                <c:pt idx="777">
                  <c:v>11</c:v>
                </c:pt>
                <c:pt idx="778">
                  <c:v>11.1</c:v>
                </c:pt>
                <c:pt idx="779">
                  <c:v>10.9</c:v>
                </c:pt>
                <c:pt idx="780">
                  <c:v>10.8</c:v>
                </c:pt>
                <c:pt idx="781">
                  <c:v>10.8</c:v>
                </c:pt>
                <c:pt idx="782">
                  <c:v>10.8</c:v>
                </c:pt>
                <c:pt idx="783">
                  <c:v>10.5</c:v>
                </c:pt>
                <c:pt idx="784">
                  <c:v>10.2</c:v>
                </c:pt>
                <c:pt idx="785">
                  <c:v>10.2</c:v>
                </c:pt>
                <c:pt idx="786">
                  <c:v>10.1</c:v>
                </c:pt>
                <c:pt idx="787">
                  <c:v>10.2</c:v>
                </c:pt>
                <c:pt idx="788">
                  <c:v>10.4</c:v>
                </c:pt>
                <c:pt idx="789">
                  <c:v>10.5</c:v>
                </c:pt>
                <c:pt idx="790">
                  <c:v>10.6</c:v>
                </c:pt>
                <c:pt idx="791">
                  <c:v>10.7</c:v>
                </c:pt>
                <c:pt idx="792">
                  <c:v>10.8</c:v>
                </c:pt>
                <c:pt idx="793">
                  <c:v>11.1</c:v>
                </c:pt>
                <c:pt idx="794">
                  <c:v>11.3</c:v>
                </c:pt>
                <c:pt idx="795">
                  <c:v>11.2</c:v>
                </c:pt>
                <c:pt idx="796">
                  <c:v>11.4</c:v>
                </c:pt>
                <c:pt idx="797">
                  <c:v>11.8</c:v>
                </c:pt>
                <c:pt idx="798">
                  <c:v>12.3</c:v>
                </c:pt>
                <c:pt idx="799">
                  <c:v>12.2</c:v>
                </c:pt>
                <c:pt idx="800">
                  <c:v>11.9</c:v>
                </c:pt>
                <c:pt idx="801">
                  <c:v>12.4</c:v>
                </c:pt>
                <c:pt idx="802">
                  <c:v>12.6</c:v>
                </c:pt>
                <c:pt idx="803">
                  <c:v>12.6</c:v>
                </c:pt>
                <c:pt idx="804">
                  <c:v>12.3</c:v>
                </c:pt>
                <c:pt idx="805">
                  <c:v>12.6</c:v>
                </c:pt>
                <c:pt idx="806">
                  <c:v>12.2</c:v>
                </c:pt>
                <c:pt idx="807">
                  <c:v>12.3</c:v>
                </c:pt>
                <c:pt idx="808">
                  <c:v>12.3</c:v>
                </c:pt>
                <c:pt idx="809">
                  <c:v>12.4</c:v>
                </c:pt>
                <c:pt idx="810">
                  <c:v>12.1</c:v>
                </c:pt>
                <c:pt idx="811">
                  <c:v>12.2</c:v>
                </c:pt>
                <c:pt idx="812">
                  <c:v>12</c:v>
                </c:pt>
                <c:pt idx="813">
                  <c:v>12.1</c:v>
                </c:pt>
                <c:pt idx="814">
                  <c:v>11.7</c:v>
                </c:pt>
                <c:pt idx="815">
                  <c:v>11.7</c:v>
                </c:pt>
                <c:pt idx="816">
                  <c:v>11.9</c:v>
                </c:pt>
                <c:pt idx="817">
                  <c:v>11.2</c:v>
                </c:pt>
                <c:pt idx="818">
                  <c:v>10.9</c:v>
                </c:pt>
                <c:pt idx="819">
                  <c:v>10.7</c:v>
                </c:pt>
                <c:pt idx="820">
                  <c:v>11.6</c:v>
                </c:pt>
                <c:pt idx="821">
                  <c:v>11.2</c:v>
                </c:pt>
                <c:pt idx="822">
                  <c:v>10.2</c:v>
                </c:pt>
                <c:pt idx="823">
                  <c:v>11.4</c:v>
                </c:pt>
                <c:pt idx="824">
                  <c:v>11.1</c:v>
                </c:pt>
                <c:pt idx="825">
                  <c:v>11.5</c:v>
                </c:pt>
                <c:pt idx="826">
                  <c:v>11</c:v>
                </c:pt>
                <c:pt idx="827">
                  <c:v>11.5</c:v>
                </c:pt>
                <c:pt idx="828">
                  <c:v>12</c:v>
                </c:pt>
                <c:pt idx="829">
                  <c:v>11.9</c:v>
                </c:pt>
                <c:pt idx="830">
                  <c:v>12.4</c:v>
                </c:pt>
                <c:pt idx="831">
                  <c:v>12.7</c:v>
                </c:pt>
                <c:pt idx="832">
                  <c:v>12.7</c:v>
                </c:pt>
                <c:pt idx="833">
                  <c:v>12.9</c:v>
                </c:pt>
                <c:pt idx="834">
                  <c:v>12.9</c:v>
                </c:pt>
                <c:pt idx="835">
                  <c:v>12.9</c:v>
                </c:pt>
                <c:pt idx="836">
                  <c:v>12.5</c:v>
                </c:pt>
                <c:pt idx="837">
                  <c:v>12.2</c:v>
                </c:pt>
                <c:pt idx="838">
                  <c:v>12.3</c:v>
                </c:pt>
                <c:pt idx="839">
                  <c:v>12.1</c:v>
                </c:pt>
                <c:pt idx="840">
                  <c:v>11.1</c:v>
                </c:pt>
                <c:pt idx="841">
                  <c:v>10.9</c:v>
                </c:pt>
                <c:pt idx="842">
                  <c:v>9.5</c:v>
                </c:pt>
                <c:pt idx="843">
                  <c:v>9.5</c:v>
                </c:pt>
                <c:pt idx="844">
                  <c:v>10</c:v>
                </c:pt>
                <c:pt idx="845">
                  <c:v>10.2</c:v>
                </c:pt>
                <c:pt idx="846">
                  <c:v>10</c:v>
                </c:pt>
                <c:pt idx="847">
                  <c:v>10.2</c:v>
                </c:pt>
                <c:pt idx="848">
                  <c:v>10.5</c:v>
                </c:pt>
                <c:pt idx="849">
                  <c:v>10.5</c:v>
                </c:pt>
                <c:pt idx="850">
                  <c:v>10.3</c:v>
                </c:pt>
                <c:pt idx="851">
                  <c:v>10.3</c:v>
                </c:pt>
                <c:pt idx="852">
                  <c:v>10.7</c:v>
                </c:pt>
                <c:pt idx="853">
                  <c:v>10.7</c:v>
                </c:pt>
                <c:pt idx="854">
                  <c:v>10.8</c:v>
                </c:pt>
                <c:pt idx="855">
                  <c:v>10.6</c:v>
                </c:pt>
                <c:pt idx="856">
                  <c:v>10.1</c:v>
                </c:pt>
                <c:pt idx="857">
                  <c:v>10.9</c:v>
                </c:pt>
                <c:pt idx="858">
                  <c:v>10.6</c:v>
                </c:pt>
                <c:pt idx="859">
                  <c:v>10.7</c:v>
                </c:pt>
                <c:pt idx="860">
                  <c:v>10.6</c:v>
                </c:pt>
                <c:pt idx="861">
                  <c:v>10.4</c:v>
                </c:pt>
                <c:pt idx="862">
                  <c:v>10.3</c:v>
                </c:pt>
                <c:pt idx="863">
                  <c:v>10.3</c:v>
                </c:pt>
                <c:pt idx="864">
                  <c:v>10.4</c:v>
                </c:pt>
                <c:pt idx="865">
                  <c:v>10.4</c:v>
                </c:pt>
                <c:pt idx="866">
                  <c:v>10.2</c:v>
                </c:pt>
                <c:pt idx="867">
                  <c:v>10.5</c:v>
                </c:pt>
                <c:pt idx="868">
                  <c:v>10.7</c:v>
                </c:pt>
                <c:pt idx="869">
                  <c:v>10.8</c:v>
                </c:pt>
                <c:pt idx="870">
                  <c:v>10.8</c:v>
                </c:pt>
                <c:pt idx="871">
                  <c:v>10.8</c:v>
                </c:pt>
                <c:pt idx="872">
                  <c:v>10.1</c:v>
                </c:pt>
                <c:pt idx="873">
                  <c:v>10.3</c:v>
                </c:pt>
                <c:pt idx="874">
                  <c:v>10.6</c:v>
                </c:pt>
                <c:pt idx="875">
                  <c:v>10.4</c:v>
                </c:pt>
                <c:pt idx="876">
                  <c:v>10.4</c:v>
                </c:pt>
                <c:pt idx="877">
                  <c:v>10.4</c:v>
                </c:pt>
                <c:pt idx="878">
                  <c:v>10</c:v>
                </c:pt>
                <c:pt idx="879">
                  <c:v>9.6</c:v>
                </c:pt>
                <c:pt idx="880">
                  <c:v>8.9</c:v>
                </c:pt>
                <c:pt idx="881">
                  <c:v>8.4</c:v>
                </c:pt>
                <c:pt idx="882">
                  <c:v>9.2</c:v>
                </c:pt>
                <c:pt idx="883">
                  <c:v>8.2</c:v>
                </c:pt>
                <c:pt idx="884">
                  <c:v>7.2</c:v>
                </c:pt>
                <c:pt idx="885">
                  <c:v>7.6</c:v>
                </c:pt>
                <c:pt idx="886">
                  <c:v>8.2</c:v>
                </c:pt>
                <c:pt idx="887">
                  <c:v>8.7</c:v>
                </c:pt>
                <c:pt idx="888">
                  <c:v>8.5</c:v>
                </c:pt>
                <c:pt idx="889">
                  <c:v>8.4</c:v>
                </c:pt>
                <c:pt idx="890">
                  <c:v>8.9</c:v>
                </c:pt>
                <c:pt idx="891">
                  <c:v>7.1</c:v>
                </c:pt>
                <c:pt idx="892">
                  <c:v>7.4</c:v>
                </c:pt>
                <c:pt idx="893">
                  <c:v>8.9</c:v>
                </c:pt>
                <c:pt idx="894">
                  <c:v>8.8</c:v>
                </c:pt>
                <c:pt idx="895">
                  <c:v>9</c:v>
                </c:pt>
                <c:pt idx="896">
                  <c:v>8.6</c:v>
                </c:pt>
                <c:pt idx="897">
                  <c:v>8.5</c:v>
                </c:pt>
                <c:pt idx="898">
                  <c:v>8.5</c:v>
                </c:pt>
                <c:pt idx="899">
                  <c:v>8.9</c:v>
                </c:pt>
                <c:pt idx="900">
                  <c:v>8.6</c:v>
                </c:pt>
                <c:pt idx="901">
                  <c:v>8.5</c:v>
                </c:pt>
                <c:pt idx="902">
                  <c:v>8.7</c:v>
                </c:pt>
                <c:pt idx="903">
                  <c:v>8.7</c:v>
                </c:pt>
                <c:pt idx="904">
                  <c:v>8.9</c:v>
                </c:pt>
                <c:pt idx="905">
                  <c:v>9.1</c:v>
                </c:pt>
                <c:pt idx="906">
                  <c:v>9.2</c:v>
                </c:pt>
                <c:pt idx="907">
                  <c:v>9</c:v>
                </c:pt>
                <c:pt idx="908">
                  <c:v>9.2</c:v>
                </c:pt>
                <c:pt idx="909">
                  <c:v>8.3</c:v>
                </c:pt>
                <c:pt idx="910">
                  <c:v>9.4</c:v>
                </c:pt>
                <c:pt idx="911">
                  <c:v>9.7</c:v>
                </c:pt>
                <c:pt idx="912">
                  <c:v>9.8</c:v>
                </c:pt>
                <c:pt idx="913">
                  <c:v>9.7</c:v>
                </c:pt>
                <c:pt idx="914">
                  <c:v>9.7</c:v>
                </c:pt>
                <c:pt idx="915">
                  <c:v>9.8</c:v>
                </c:pt>
                <c:pt idx="916">
                  <c:v>9.8</c:v>
                </c:pt>
                <c:pt idx="917">
                  <c:v>9.8</c:v>
                </c:pt>
                <c:pt idx="918">
                  <c:v>9.9</c:v>
                </c:pt>
                <c:pt idx="919">
                  <c:v>9.9</c:v>
                </c:pt>
                <c:pt idx="920">
                  <c:v>9.7</c:v>
                </c:pt>
                <c:pt idx="921">
                  <c:v>9.9</c:v>
                </c:pt>
                <c:pt idx="922">
                  <c:v>10.2</c:v>
                </c:pt>
                <c:pt idx="923">
                  <c:v>9.9</c:v>
                </c:pt>
                <c:pt idx="924">
                  <c:v>10.4</c:v>
                </c:pt>
                <c:pt idx="925">
                  <c:v>10.3</c:v>
                </c:pt>
                <c:pt idx="926">
                  <c:v>10.1</c:v>
                </c:pt>
                <c:pt idx="927">
                  <c:v>10.1</c:v>
                </c:pt>
                <c:pt idx="928">
                  <c:v>9.2</c:v>
                </c:pt>
                <c:pt idx="929">
                  <c:v>9.6</c:v>
                </c:pt>
                <c:pt idx="930">
                  <c:v>9.6</c:v>
                </c:pt>
                <c:pt idx="931">
                  <c:v>10.2</c:v>
                </c:pt>
                <c:pt idx="932">
                  <c:v>10.4</c:v>
                </c:pt>
                <c:pt idx="933">
                  <c:v>10.4</c:v>
                </c:pt>
                <c:pt idx="934">
                  <c:v>10.6</c:v>
                </c:pt>
                <c:pt idx="935">
                  <c:v>10.8</c:v>
                </c:pt>
                <c:pt idx="936">
                  <c:v>10.2</c:v>
                </c:pt>
                <c:pt idx="937">
                  <c:v>10.2</c:v>
                </c:pt>
                <c:pt idx="938">
                  <c:v>10.3</c:v>
                </c:pt>
                <c:pt idx="939">
                  <c:v>10.1</c:v>
                </c:pt>
                <c:pt idx="940">
                  <c:v>10.3</c:v>
                </c:pt>
                <c:pt idx="941">
                  <c:v>10.2</c:v>
                </c:pt>
                <c:pt idx="942">
                  <c:v>10.3</c:v>
                </c:pt>
                <c:pt idx="943">
                  <c:v>10.4</c:v>
                </c:pt>
                <c:pt idx="944">
                  <c:v>10.5</c:v>
                </c:pt>
                <c:pt idx="945">
                  <c:v>10.8</c:v>
                </c:pt>
                <c:pt idx="946">
                  <c:v>9.8</c:v>
                </c:pt>
                <c:pt idx="947">
                  <c:v>8.7</c:v>
                </c:pt>
                <c:pt idx="948">
                  <c:v>9.4</c:v>
                </c:pt>
                <c:pt idx="949">
                  <c:v>8.8</c:v>
                </c:pt>
                <c:pt idx="950">
                  <c:v>8.5</c:v>
                </c:pt>
                <c:pt idx="951">
                  <c:v>7.1</c:v>
                </c:pt>
                <c:pt idx="952">
                  <c:v>8.3</c:v>
                </c:pt>
                <c:pt idx="953">
                  <c:v>9.3</c:v>
                </c:pt>
                <c:pt idx="954">
                  <c:v>8.3</c:v>
                </c:pt>
                <c:pt idx="955">
                  <c:v>8.7</c:v>
                </c:pt>
                <c:pt idx="956">
                  <c:v>8.8</c:v>
                </c:pt>
                <c:pt idx="957">
                  <c:v>8</c:v>
                </c:pt>
                <c:pt idx="958">
                  <c:v>8</c:v>
                </c:pt>
                <c:pt idx="959">
                  <c:v>8.5</c:v>
                </c:pt>
                <c:pt idx="960">
                  <c:v>8.4</c:v>
                </c:pt>
                <c:pt idx="961">
                  <c:v>8.8</c:v>
                </c:pt>
                <c:pt idx="962">
                  <c:v>8.1</c:v>
                </c:pt>
                <c:pt idx="963">
                  <c:v>8.1</c:v>
                </c:pt>
                <c:pt idx="964">
                  <c:v>8.2</c:v>
                </c:pt>
                <c:pt idx="965">
                  <c:v>6.7</c:v>
                </c:pt>
                <c:pt idx="966">
                  <c:v>7.5</c:v>
                </c:pt>
                <c:pt idx="967">
                  <c:v>8.1</c:v>
                </c:pt>
                <c:pt idx="968">
                  <c:v>8.7</c:v>
                </c:pt>
                <c:pt idx="969">
                  <c:v>8.9</c:v>
                </c:pt>
                <c:pt idx="970">
                  <c:v>9.2</c:v>
                </c:pt>
                <c:pt idx="971">
                  <c:v>9.2</c:v>
                </c:pt>
                <c:pt idx="972">
                  <c:v>9.4</c:v>
                </c:pt>
                <c:pt idx="973">
                  <c:v>9.2</c:v>
                </c:pt>
                <c:pt idx="974">
                  <c:v>9.1</c:v>
                </c:pt>
                <c:pt idx="975">
                  <c:v>9.3</c:v>
                </c:pt>
                <c:pt idx="976">
                  <c:v>9.5</c:v>
                </c:pt>
                <c:pt idx="977">
                  <c:v>9.2</c:v>
                </c:pt>
                <c:pt idx="978">
                  <c:v>8.9</c:v>
                </c:pt>
                <c:pt idx="979">
                  <c:v>8.7</c:v>
                </c:pt>
                <c:pt idx="980">
                  <c:v>8.5</c:v>
                </c:pt>
                <c:pt idx="981">
                  <c:v>7.4</c:v>
                </c:pt>
                <c:pt idx="982">
                  <c:v>8</c:v>
                </c:pt>
                <c:pt idx="983">
                  <c:v>8.4</c:v>
                </c:pt>
                <c:pt idx="984">
                  <c:v>8.7</c:v>
                </c:pt>
                <c:pt idx="985">
                  <c:v>8.7</c:v>
                </c:pt>
                <c:pt idx="986">
                  <c:v>8.8</c:v>
                </c:pt>
                <c:pt idx="987">
                  <c:v>8.8</c:v>
                </c:pt>
                <c:pt idx="988">
                  <c:v>8.6</c:v>
                </c:pt>
                <c:pt idx="989">
                  <c:v>8.8</c:v>
                </c:pt>
                <c:pt idx="990">
                  <c:v>9</c:v>
                </c:pt>
                <c:pt idx="991">
                  <c:v>9.2</c:v>
                </c:pt>
                <c:pt idx="992">
                  <c:v>8.8</c:v>
                </c:pt>
                <c:pt idx="993">
                  <c:v>8.6</c:v>
                </c:pt>
                <c:pt idx="994">
                  <c:v>8.6</c:v>
                </c:pt>
                <c:pt idx="995">
                  <c:v>8.6</c:v>
                </c:pt>
                <c:pt idx="996">
                  <c:v>8.2</c:v>
                </c:pt>
                <c:pt idx="997">
                  <c:v>8</c:v>
                </c:pt>
                <c:pt idx="998">
                  <c:v>8</c:v>
                </c:pt>
                <c:pt idx="999">
                  <c:v>8.2</c:v>
                </c:pt>
                <c:pt idx="1000">
                  <c:v>8.2</c:v>
                </c:pt>
                <c:pt idx="1001">
                  <c:v>8.8</c:v>
                </c:pt>
                <c:pt idx="1002">
                  <c:v>8.8</c:v>
                </c:pt>
                <c:pt idx="1003">
                  <c:v>8.8</c:v>
                </c:pt>
                <c:pt idx="1004">
                  <c:v>9</c:v>
                </c:pt>
                <c:pt idx="1005">
                  <c:v>9.2</c:v>
                </c:pt>
                <c:pt idx="1006">
                  <c:v>8.6</c:v>
                </c:pt>
                <c:pt idx="1007">
                  <c:v>8.6</c:v>
                </c:pt>
                <c:pt idx="1008">
                  <c:v>9.3</c:v>
                </c:pt>
                <c:pt idx="1009">
                  <c:v>9.3</c:v>
                </c:pt>
                <c:pt idx="1010">
                  <c:v>9.1</c:v>
                </c:pt>
                <c:pt idx="1011">
                  <c:v>9.2</c:v>
                </c:pt>
                <c:pt idx="1012">
                  <c:v>8.7</c:v>
                </c:pt>
                <c:pt idx="1013">
                  <c:v>8.8</c:v>
                </c:pt>
                <c:pt idx="1014">
                  <c:v>8.9</c:v>
                </c:pt>
                <c:pt idx="1015">
                  <c:v>9.4</c:v>
                </c:pt>
                <c:pt idx="1016">
                  <c:v>9.4</c:v>
                </c:pt>
                <c:pt idx="1017">
                  <c:v>9.4</c:v>
                </c:pt>
                <c:pt idx="1018">
                  <c:v>9.4</c:v>
                </c:pt>
                <c:pt idx="1019">
                  <c:v>9.5</c:v>
                </c:pt>
                <c:pt idx="1020">
                  <c:v>9.4</c:v>
                </c:pt>
                <c:pt idx="1021">
                  <c:v>9.6</c:v>
                </c:pt>
                <c:pt idx="1022">
                  <c:v>9.5</c:v>
                </c:pt>
                <c:pt idx="1023">
                  <c:v>9.8</c:v>
                </c:pt>
                <c:pt idx="1024">
                  <c:v>9.6</c:v>
                </c:pt>
                <c:pt idx="1025">
                  <c:v>9.5</c:v>
                </c:pt>
                <c:pt idx="1026">
                  <c:v>9.5</c:v>
                </c:pt>
                <c:pt idx="1027">
                  <c:v>9.6</c:v>
                </c:pt>
                <c:pt idx="1028">
                  <c:v>9.5</c:v>
                </c:pt>
                <c:pt idx="1029">
                  <c:v>9.6</c:v>
                </c:pt>
                <c:pt idx="1030">
                  <c:v>9.6</c:v>
                </c:pt>
                <c:pt idx="1031">
                  <c:v>9.7</c:v>
                </c:pt>
                <c:pt idx="1032">
                  <c:v>9.5</c:v>
                </c:pt>
                <c:pt idx="1033">
                  <c:v>9.6</c:v>
                </c:pt>
                <c:pt idx="1034">
                  <c:v>9.6</c:v>
                </c:pt>
                <c:pt idx="1035">
                  <c:v>9.5</c:v>
                </c:pt>
                <c:pt idx="1036">
                  <c:v>9.6</c:v>
                </c:pt>
                <c:pt idx="1037">
                  <c:v>9.5</c:v>
                </c:pt>
                <c:pt idx="1038">
                  <c:v>9.5</c:v>
                </c:pt>
                <c:pt idx="1039">
                  <c:v>9.6</c:v>
                </c:pt>
                <c:pt idx="1040">
                  <c:v>9.6</c:v>
                </c:pt>
                <c:pt idx="1041">
                  <c:v>9.7</c:v>
                </c:pt>
                <c:pt idx="1042">
                  <c:v>9.5</c:v>
                </c:pt>
                <c:pt idx="1043">
                  <c:v>9.6</c:v>
                </c:pt>
                <c:pt idx="1044">
                  <c:v>9.7</c:v>
                </c:pt>
                <c:pt idx="1045">
                  <c:v>9.8</c:v>
                </c:pt>
                <c:pt idx="1046">
                  <c:v>9.6</c:v>
                </c:pt>
                <c:pt idx="1047">
                  <c:v>9.6</c:v>
                </c:pt>
                <c:pt idx="1048">
                  <c:v>9.5</c:v>
                </c:pt>
                <c:pt idx="1049">
                  <c:v>9.4</c:v>
                </c:pt>
                <c:pt idx="1050">
                  <c:v>9</c:v>
                </c:pt>
                <c:pt idx="1051">
                  <c:v>9.1</c:v>
                </c:pt>
                <c:pt idx="1052">
                  <c:v>8.9</c:v>
                </c:pt>
                <c:pt idx="1053">
                  <c:v>8.5</c:v>
                </c:pt>
                <c:pt idx="1054">
                  <c:v>8.2</c:v>
                </c:pt>
                <c:pt idx="1055">
                  <c:v>8.4</c:v>
                </c:pt>
                <c:pt idx="1056">
                  <c:v>8.9</c:v>
                </c:pt>
                <c:pt idx="1057">
                  <c:v>9.2</c:v>
                </c:pt>
                <c:pt idx="1058">
                  <c:v>9.6</c:v>
                </c:pt>
                <c:pt idx="1059">
                  <c:v>10.5</c:v>
                </c:pt>
                <c:pt idx="1060">
                  <c:v>10.4</c:v>
                </c:pt>
                <c:pt idx="1061">
                  <c:v>10.3</c:v>
                </c:pt>
                <c:pt idx="1062">
                  <c:v>10.4</c:v>
                </c:pt>
                <c:pt idx="1063">
                  <c:v>10.7</c:v>
                </c:pt>
                <c:pt idx="1064">
                  <c:v>10.3</c:v>
                </c:pt>
                <c:pt idx="1065">
                  <c:v>10.1</c:v>
                </c:pt>
                <c:pt idx="1066">
                  <c:v>10</c:v>
                </c:pt>
                <c:pt idx="1067">
                  <c:v>9.9</c:v>
                </c:pt>
                <c:pt idx="1068">
                  <c:v>9.9</c:v>
                </c:pt>
                <c:pt idx="1069">
                  <c:v>10.4</c:v>
                </c:pt>
                <c:pt idx="1070">
                  <c:v>10.6</c:v>
                </c:pt>
                <c:pt idx="1071">
                  <c:v>10.8</c:v>
                </c:pt>
                <c:pt idx="1072">
                  <c:v>10.6</c:v>
                </c:pt>
                <c:pt idx="1073">
                  <c:v>10.7</c:v>
                </c:pt>
                <c:pt idx="1074">
                  <c:v>10.5</c:v>
                </c:pt>
                <c:pt idx="1075">
                  <c:v>10.2</c:v>
                </c:pt>
                <c:pt idx="1076">
                  <c:v>10.5</c:v>
                </c:pt>
                <c:pt idx="1077">
                  <c:v>10.6</c:v>
                </c:pt>
                <c:pt idx="1078">
                  <c:v>10.8</c:v>
                </c:pt>
                <c:pt idx="1079">
                  <c:v>11.1</c:v>
                </c:pt>
                <c:pt idx="1080">
                  <c:v>10.6</c:v>
                </c:pt>
                <c:pt idx="1081">
                  <c:v>11</c:v>
                </c:pt>
                <c:pt idx="1082">
                  <c:v>10.7</c:v>
                </c:pt>
                <c:pt idx="1083">
                  <c:v>10.9</c:v>
                </c:pt>
                <c:pt idx="1084">
                  <c:v>11.3</c:v>
                </c:pt>
                <c:pt idx="1085">
                  <c:v>11.7</c:v>
                </c:pt>
                <c:pt idx="1086">
                  <c:v>11.4</c:v>
                </c:pt>
                <c:pt idx="1087">
                  <c:v>11.8</c:v>
                </c:pt>
                <c:pt idx="1088">
                  <c:v>11.8</c:v>
                </c:pt>
                <c:pt idx="1089">
                  <c:v>11.3</c:v>
                </c:pt>
                <c:pt idx="1090">
                  <c:v>12</c:v>
                </c:pt>
                <c:pt idx="1091">
                  <c:v>11.4</c:v>
                </c:pt>
                <c:pt idx="1092">
                  <c:v>11.5</c:v>
                </c:pt>
                <c:pt idx="1093">
                  <c:v>11.6</c:v>
                </c:pt>
                <c:pt idx="1094">
                  <c:v>11.8</c:v>
                </c:pt>
                <c:pt idx="1095">
                  <c:v>11.6</c:v>
                </c:pt>
                <c:pt idx="1096">
                  <c:v>11.5</c:v>
                </c:pt>
                <c:pt idx="1097">
                  <c:v>11.8</c:v>
                </c:pt>
                <c:pt idx="1098">
                  <c:v>12</c:v>
                </c:pt>
                <c:pt idx="1099">
                  <c:v>11.5</c:v>
                </c:pt>
                <c:pt idx="1100">
                  <c:v>11.3</c:v>
                </c:pt>
                <c:pt idx="1101">
                  <c:v>11.4</c:v>
                </c:pt>
                <c:pt idx="1102">
                  <c:v>11.6</c:v>
                </c:pt>
                <c:pt idx="1103">
                  <c:v>11.4</c:v>
                </c:pt>
                <c:pt idx="1104">
                  <c:v>11.7</c:v>
                </c:pt>
                <c:pt idx="1105">
                  <c:v>11.7</c:v>
                </c:pt>
                <c:pt idx="1106">
                  <c:v>11.6</c:v>
                </c:pt>
                <c:pt idx="1107">
                  <c:v>11.6</c:v>
                </c:pt>
                <c:pt idx="1108">
                  <c:v>11.6</c:v>
                </c:pt>
                <c:pt idx="1109">
                  <c:v>11.5</c:v>
                </c:pt>
                <c:pt idx="1110">
                  <c:v>11.6</c:v>
                </c:pt>
                <c:pt idx="1111">
                  <c:v>11.6</c:v>
                </c:pt>
                <c:pt idx="1112">
                  <c:v>11.4</c:v>
                </c:pt>
                <c:pt idx="1113">
                  <c:v>11.5</c:v>
                </c:pt>
                <c:pt idx="1114">
                  <c:v>11.5</c:v>
                </c:pt>
                <c:pt idx="1115">
                  <c:v>11.7</c:v>
                </c:pt>
                <c:pt idx="1116">
                  <c:v>11.8</c:v>
                </c:pt>
                <c:pt idx="1117">
                  <c:v>11.7</c:v>
                </c:pt>
                <c:pt idx="1118">
                  <c:v>11.9</c:v>
                </c:pt>
                <c:pt idx="1119">
                  <c:v>12</c:v>
                </c:pt>
                <c:pt idx="1120">
                  <c:v>11.9</c:v>
                </c:pt>
                <c:pt idx="1121">
                  <c:v>12</c:v>
                </c:pt>
                <c:pt idx="1122">
                  <c:v>12.1</c:v>
                </c:pt>
                <c:pt idx="1123">
                  <c:v>12</c:v>
                </c:pt>
                <c:pt idx="1124">
                  <c:v>12</c:v>
                </c:pt>
                <c:pt idx="1125">
                  <c:v>12</c:v>
                </c:pt>
                <c:pt idx="1126">
                  <c:v>11.9</c:v>
                </c:pt>
                <c:pt idx="1127">
                  <c:v>11.9</c:v>
                </c:pt>
                <c:pt idx="1128">
                  <c:v>12</c:v>
                </c:pt>
                <c:pt idx="1129">
                  <c:v>12.1</c:v>
                </c:pt>
                <c:pt idx="1130">
                  <c:v>12</c:v>
                </c:pt>
                <c:pt idx="1131">
                  <c:v>11.9</c:v>
                </c:pt>
                <c:pt idx="1132">
                  <c:v>12.1</c:v>
                </c:pt>
                <c:pt idx="1133">
                  <c:v>12</c:v>
                </c:pt>
                <c:pt idx="1134">
                  <c:v>12.3</c:v>
                </c:pt>
                <c:pt idx="1135">
                  <c:v>12.2</c:v>
                </c:pt>
                <c:pt idx="1136">
                  <c:v>12.5</c:v>
                </c:pt>
                <c:pt idx="1137">
                  <c:v>12.5</c:v>
                </c:pt>
                <c:pt idx="1138">
                  <c:v>12.7</c:v>
                </c:pt>
                <c:pt idx="1139">
                  <c:v>12.6</c:v>
                </c:pt>
                <c:pt idx="1140">
                  <c:v>12.9</c:v>
                </c:pt>
                <c:pt idx="1141">
                  <c:v>12.8</c:v>
                </c:pt>
                <c:pt idx="1142">
                  <c:v>12.8</c:v>
                </c:pt>
                <c:pt idx="1143">
                  <c:v>12.7</c:v>
                </c:pt>
                <c:pt idx="1144">
                  <c:v>12.6</c:v>
                </c:pt>
                <c:pt idx="1145">
                  <c:v>12.6</c:v>
                </c:pt>
                <c:pt idx="1146">
                  <c:v>12.6</c:v>
                </c:pt>
                <c:pt idx="1147">
                  <c:v>12.6</c:v>
                </c:pt>
                <c:pt idx="1148">
                  <c:v>12.6</c:v>
                </c:pt>
                <c:pt idx="1149">
                  <c:v>12.7</c:v>
                </c:pt>
                <c:pt idx="1150">
                  <c:v>12.5</c:v>
                </c:pt>
                <c:pt idx="1151">
                  <c:v>12.6</c:v>
                </c:pt>
                <c:pt idx="1152">
                  <c:v>12.7</c:v>
                </c:pt>
                <c:pt idx="1153">
                  <c:v>12.5</c:v>
                </c:pt>
                <c:pt idx="1154">
                  <c:v>12.5</c:v>
                </c:pt>
                <c:pt idx="1155">
                  <c:v>12.5</c:v>
                </c:pt>
                <c:pt idx="1156">
                  <c:v>12.7</c:v>
                </c:pt>
                <c:pt idx="1157">
                  <c:v>12.6</c:v>
                </c:pt>
                <c:pt idx="1158">
                  <c:v>12.9</c:v>
                </c:pt>
                <c:pt idx="1159">
                  <c:v>13.1</c:v>
                </c:pt>
                <c:pt idx="1160">
                  <c:v>12.7</c:v>
                </c:pt>
                <c:pt idx="1161">
                  <c:v>12.8</c:v>
                </c:pt>
                <c:pt idx="1162">
                  <c:v>12.8</c:v>
                </c:pt>
                <c:pt idx="1163">
                  <c:v>12.8</c:v>
                </c:pt>
                <c:pt idx="1164">
                  <c:v>12.8</c:v>
                </c:pt>
                <c:pt idx="1165">
                  <c:v>12.9</c:v>
                </c:pt>
                <c:pt idx="1166">
                  <c:v>12.8</c:v>
                </c:pt>
                <c:pt idx="1167">
                  <c:v>12.9</c:v>
                </c:pt>
                <c:pt idx="1168">
                  <c:v>12.8</c:v>
                </c:pt>
                <c:pt idx="1169">
                  <c:v>12.9</c:v>
                </c:pt>
                <c:pt idx="1170">
                  <c:v>13.1</c:v>
                </c:pt>
                <c:pt idx="1171">
                  <c:v>13</c:v>
                </c:pt>
                <c:pt idx="1172">
                  <c:v>13.2</c:v>
                </c:pt>
                <c:pt idx="1173">
                  <c:v>13.3</c:v>
                </c:pt>
                <c:pt idx="1174">
                  <c:v>13.3</c:v>
                </c:pt>
                <c:pt idx="1175">
                  <c:v>13.2</c:v>
                </c:pt>
                <c:pt idx="1176">
                  <c:v>13.3</c:v>
                </c:pt>
                <c:pt idx="1177">
                  <c:v>13.4</c:v>
                </c:pt>
                <c:pt idx="1178">
                  <c:v>13.4</c:v>
                </c:pt>
                <c:pt idx="1179">
                  <c:v>13.5</c:v>
                </c:pt>
                <c:pt idx="1180">
                  <c:v>13.5</c:v>
                </c:pt>
                <c:pt idx="1181">
                  <c:v>13.6</c:v>
                </c:pt>
                <c:pt idx="1182">
                  <c:v>13.6</c:v>
                </c:pt>
                <c:pt idx="1183">
                  <c:v>13.7</c:v>
                </c:pt>
                <c:pt idx="1184">
                  <c:v>13.8</c:v>
                </c:pt>
                <c:pt idx="1185">
                  <c:v>13.8</c:v>
                </c:pt>
                <c:pt idx="1186">
                  <c:v>13.8</c:v>
                </c:pt>
                <c:pt idx="1187">
                  <c:v>13.9</c:v>
                </c:pt>
                <c:pt idx="1188">
                  <c:v>14.1</c:v>
                </c:pt>
                <c:pt idx="1189">
                  <c:v>14.2</c:v>
                </c:pt>
                <c:pt idx="1190">
                  <c:v>14</c:v>
                </c:pt>
                <c:pt idx="1191">
                  <c:v>14</c:v>
                </c:pt>
                <c:pt idx="1192">
                  <c:v>14.1</c:v>
                </c:pt>
                <c:pt idx="1193">
                  <c:v>14</c:v>
                </c:pt>
                <c:pt idx="1194">
                  <c:v>14</c:v>
                </c:pt>
                <c:pt idx="1195">
                  <c:v>14</c:v>
                </c:pt>
                <c:pt idx="1196">
                  <c:v>14</c:v>
                </c:pt>
                <c:pt idx="1197">
                  <c:v>14.1</c:v>
                </c:pt>
                <c:pt idx="1198">
                  <c:v>14.3</c:v>
                </c:pt>
                <c:pt idx="1199">
                  <c:v>14.4</c:v>
                </c:pt>
                <c:pt idx="1200">
                  <c:v>14.3</c:v>
                </c:pt>
                <c:pt idx="1201">
                  <c:v>14.2</c:v>
                </c:pt>
                <c:pt idx="1202">
                  <c:v>14.3</c:v>
                </c:pt>
                <c:pt idx="1203">
                  <c:v>14.3</c:v>
                </c:pt>
                <c:pt idx="1204">
                  <c:v>14.3</c:v>
                </c:pt>
                <c:pt idx="1205">
                  <c:v>14.2</c:v>
                </c:pt>
                <c:pt idx="1206">
                  <c:v>14.3</c:v>
                </c:pt>
                <c:pt idx="1207">
                  <c:v>14.4</c:v>
                </c:pt>
                <c:pt idx="1208">
                  <c:v>14.4</c:v>
                </c:pt>
                <c:pt idx="1209">
                  <c:v>14.5</c:v>
                </c:pt>
                <c:pt idx="1210">
                  <c:v>14.5</c:v>
                </c:pt>
                <c:pt idx="1211">
                  <c:v>14.6</c:v>
                </c:pt>
                <c:pt idx="1212">
                  <c:v>14.6</c:v>
                </c:pt>
                <c:pt idx="1213">
                  <c:v>14.4</c:v>
                </c:pt>
                <c:pt idx="1214">
                  <c:v>14</c:v>
                </c:pt>
                <c:pt idx="1215">
                  <c:v>14</c:v>
                </c:pt>
                <c:pt idx="1216">
                  <c:v>13.9</c:v>
                </c:pt>
                <c:pt idx="1217">
                  <c:v>13.3</c:v>
                </c:pt>
                <c:pt idx="1218">
                  <c:v>13.2</c:v>
                </c:pt>
                <c:pt idx="1219">
                  <c:v>13.1</c:v>
                </c:pt>
                <c:pt idx="1220">
                  <c:v>13</c:v>
                </c:pt>
                <c:pt idx="1221">
                  <c:v>13</c:v>
                </c:pt>
                <c:pt idx="1222">
                  <c:v>13.1</c:v>
                </c:pt>
                <c:pt idx="1223">
                  <c:v>13.2</c:v>
                </c:pt>
                <c:pt idx="1224">
                  <c:v>13.2</c:v>
                </c:pt>
                <c:pt idx="1225">
                  <c:v>13.3</c:v>
                </c:pt>
                <c:pt idx="1226">
                  <c:v>13.1</c:v>
                </c:pt>
                <c:pt idx="1227">
                  <c:v>13.9</c:v>
                </c:pt>
                <c:pt idx="1228">
                  <c:v>13.8</c:v>
                </c:pt>
                <c:pt idx="1229">
                  <c:v>14.4</c:v>
                </c:pt>
                <c:pt idx="1230">
                  <c:v>14.6</c:v>
                </c:pt>
                <c:pt idx="1231">
                  <c:v>14.7</c:v>
                </c:pt>
                <c:pt idx="1232">
                  <c:v>14.4</c:v>
                </c:pt>
                <c:pt idx="1233">
                  <c:v>14.5</c:v>
                </c:pt>
                <c:pt idx="1234">
                  <c:v>14.5</c:v>
                </c:pt>
                <c:pt idx="1235">
                  <c:v>14.5</c:v>
                </c:pt>
                <c:pt idx="1236">
                  <c:v>14.6</c:v>
                </c:pt>
                <c:pt idx="1237">
                  <c:v>14.7</c:v>
                </c:pt>
                <c:pt idx="1238">
                  <c:v>14.7</c:v>
                </c:pt>
                <c:pt idx="1239">
                  <c:v>14.7</c:v>
                </c:pt>
                <c:pt idx="1240">
                  <c:v>14.7</c:v>
                </c:pt>
                <c:pt idx="1241">
                  <c:v>14.7</c:v>
                </c:pt>
                <c:pt idx="1242">
                  <c:v>14.6</c:v>
                </c:pt>
                <c:pt idx="1243">
                  <c:v>14.6</c:v>
                </c:pt>
                <c:pt idx="1244">
                  <c:v>14.6</c:v>
                </c:pt>
                <c:pt idx="1245">
                  <c:v>14.6</c:v>
                </c:pt>
                <c:pt idx="1246">
                  <c:v>14.5</c:v>
                </c:pt>
                <c:pt idx="1247">
                  <c:v>13.8</c:v>
                </c:pt>
                <c:pt idx="1248">
                  <c:v>13.6</c:v>
                </c:pt>
                <c:pt idx="1249">
                  <c:v>13.4</c:v>
                </c:pt>
                <c:pt idx="1250">
                  <c:v>13.2</c:v>
                </c:pt>
                <c:pt idx="1251">
                  <c:v>13.1</c:v>
                </c:pt>
                <c:pt idx="1252">
                  <c:v>12.9</c:v>
                </c:pt>
                <c:pt idx="1253">
                  <c:v>12.8</c:v>
                </c:pt>
                <c:pt idx="1254">
                  <c:v>12.8</c:v>
                </c:pt>
                <c:pt idx="1255">
                  <c:v>12.6</c:v>
                </c:pt>
                <c:pt idx="1256">
                  <c:v>12.5</c:v>
                </c:pt>
                <c:pt idx="1257">
                  <c:v>12.5</c:v>
                </c:pt>
                <c:pt idx="1258">
                  <c:v>12.6</c:v>
                </c:pt>
                <c:pt idx="1259">
                  <c:v>12.4</c:v>
                </c:pt>
                <c:pt idx="1260">
                  <c:v>12.3</c:v>
                </c:pt>
                <c:pt idx="1261">
                  <c:v>12.3</c:v>
                </c:pt>
                <c:pt idx="1262">
                  <c:v>12.3</c:v>
                </c:pt>
                <c:pt idx="1263">
                  <c:v>12.3</c:v>
                </c:pt>
                <c:pt idx="1264">
                  <c:v>12.3</c:v>
                </c:pt>
                <c:pt idx="1265">
                  <c:v>12.3</c:v>
                </c:pt>
                <c:pt idx="1266">
                  <c:v>12.4</c:v>
                </c:pt>
                <c:pt idx="1267">
                  <c:v>12.2</c:v>
                </c:pt>
                <c:pt idx="1268">
                  <c:v>12.3</c:v>
                </c:pt>
                <c:pt idx="1269">
                  <c:v>12.2</c:v>
                </c:pt>
                <c:pt idx="1270">
                  <c:v>11.9</c:v>
                </c:pt>
                <c:pt idx="1271">
                  <c:v>12.2</c:v>
                </c:pt>
                <c:pt idx="1272">
                  <c:v>11.8</c:v>
                </c:pt>
                <c:pt idx="1273">
                  <c:v>11.9</c:v>
                </c:pt>
                <c:pt idx="1274">
                  <c:v>11.4</c:v>
                </c:pt>
                <c:pt idx="1275">
                  <c:v>11.4</c:v>
                </c:pt>
                <c:pt idx="1276">
                  <c:v>11.4</c:v>
                </c:pt>
                <c:pt idx="1277">
                  <c:v>11.6</c:v>
                </c:pt>
                <c:pt idx="1278">
                  <c:v>11.5</c:v>
                </c:pt>
                <c:pt idx="1279">
                  <c:v>11.4</c:v>
                </c:pt>
                <c:pt idx="1280">
                  <c:v>11.5</c:v>
                </c:pt>
                <c:pt idx="1281">
                  <c:v>11.6</c:v>
                </c:pt>
                <c:pt idx="1282">
                  <c:v>11.4</c:v>
                </c:pt>
                <c:pt idx="1283">
                  <c:v>11.3</c:v>
                </c:pt>
                <c:pt idx="1284">
                  <c:v>11.2</c:v>
                </c:pt>
                <c:pt idx="1285">
                  <c:v>11.3</c:v>
                </c:pt>
                <c:pt idx="1286">
                  <c:v>11.2</c:v>
                </c:pt>
                <c:pt idx="1287">
                  <c:v>11.2</c:v>
                </c:pt>
                <c:pt idx="1288">
                  <c:v>11.2</c:v>
                </c:pt>
                <c:pt idx="1289">
                  <c:v>11.4</c:v>
                </c:pt>
                <c:pt idx="1290">
                  <c:v>11.3</c:v>
                </c:pt>
                <c:pt idx="1291">
                  <c:v>11.4</c:v>
                </c:pt>
                <c:pt idx="1292">
                  <c:v>11.5</c:v>
                </c:pt>
                <c:pt idx="1293">
                  <c:v>11.5</c:v>
                </c:pt>
                <c:pt idx="1294">
                  <c:v>11.4</c:v>
                </c:pt>
                <c:pt idx="1295">
                  <c:v>11.2</c:v>
                </c:pt>
                <c:pt idx="1296">
                  <c:v>11.3</c:v>
                </c:pt>
                <c:pt idx="1297">
                  <c:v>11.2</c:v>
                </c:pt>
                <c:pt idx="1298">
                  <c:v>11.1</c:v>
                </c:pt>
                <c:pt idx="1299">
                  <c:v>11.1</c:v>
                </c:pt>
                <c:pt idx="1300">
                  <c:v>11.2</c:v>
                </c:pt>
                <c:pt idx="1301">
                  <c:v>11.2</c:v>
                </c:pt>
                <c:pt idx="1302">
                  <c:v>11.1</c:v>
                </c:pt>
                <c:pt idx="1303">
                  <c:v>11.1</c:v>
                </c:pt>
                <c:pt idx="1304">
                  <c:v>11.1</c:v>
                </c:pt>
                <c:pt idx="1305">
                  <c:v>11</c:v>
                </c:pt>
                <c:pt idx="1306">
                  <c:v>10.7</c:v>
                </c:pt>
                <c:pt idx="1307">
                  <c:v>10.5</c:v>
                </c:pt>
                <c:pt idx="1308">
                  <c:v>10.2</c:v>
                </c:pt>
                <c:pt idx="1309">
                  <c:v>10.2</c:v>
                </c:pt>
                <c:pt idx="1310">
                  <c:v>10.2</c:v>
                </c:pt>
                <c:pt idx="1311">
                  <c:v>10.2</c:v>
                </c:pt>
                <c:pt idx="1312">
                  <c:v>9.9</c:v>
                </c:pt>
                <c:pt idx="1313">
                  <c:v>9.9</c:v>
                </c:pt>
                <c:pt idx="1314">
                  <c:v>10.3</c:v>
                </c:pt>
                <c:pt idx="1315">
                  <c:v>10.4</c:v>
                </c:pt>
                <c:pt idx="1316">
                  <c:v>10.5</c:v>
                </c:pt>
                <c:pt idx="1317">
                  <c:v>10.6</c:v>
                </c:pt>
                <c:pt idx="1318">
                  <c:v>10.7</c:v>
                </c:pt>
                <c:pt idx="1319">
                  <c:v>10.7</c:v>
                </c:pt>
                <c:pt idx="1320">
                  <c:v>10.8</c:v>
                </c:pt>
                <c:pt idx="1321">
                  <c:v>10.8</c:v>
                </c:pt>
                <c:pt idx="1322">
                  <c:v>10.6</c:v>
                </c:pt>
                <c:pt idx="1323">
                  <c:v>10.4</c:v>
                </c:pt>
                <c:pt idx="1324">
                  <c:v>10.2</c:v>
                </c:pt>
                <c:pt idx="1325">
                  <c:v>9.9</c:v>
                </c:pt>
                <c:pt idx="1326">
                  <c:v>9.7</c:v>
                </c:pt>
                <c:pt idx="1327">
                  <c:v>9.6</c:v>
                </c:pt>
                <c:pt idx="1328">
                  <c:v>9.5</c:v>
                </c:pt>
                <c:pt idx="1329">
                  <c:v>9.1</c:v>
                </c:pt>
                <c:pt idx="1330">
                  <c:v>9.2</c:v>
                </c:pt>
                <c:pt idx="1331">
                  <c:v>9.1</c:v>
                </c:pt>
                <c:pt idx="1332">
                  <c:v>9.1</c:v>
                </c:pt>
                <c:pt idx="1333">
                  <c:v>8.9</c:v>
                </c:pt>
                <c:pt idx="1334">
                  <c:v>9.1</c:v>
                </c:pt>
                <c:pt idx="1335">
                  <c:v>8.8</c:v>
                </c:pt>
                <c:pt idx="1336">
                  <c:v>8.3</c:v>
                </c:pt>
                <c:pt idx="1337">
                  <c:v>8.7</c:v>
                </c:pt>
                <c:pt idx="1338">
                  <c:v>9</c:v>
                </c:pt>
                <c:pt idx="1339">
                  <c:v>9.2</c:v>
                </c:pt>
                <c:pt idx="1340">
                  <c:v>9.4</c:v>
                </c:pt>
                <c:pt idx="1341">
                  <c:v>10</c:v>
                </c:pt>
                <c:pt idx="1342">
                  <c:v>10.7</c:v>
                </c:pt>
                <c:pt idx="1343">
                  <c:v>11.2</c:v>
                </c:pt>
                <c:pt idx="1344">
                  <c:v>11.8</c:v>
                </c:pt>
                <c:pt idx="1345">
                  <c:v>12.5</c:v>
                </c:pt>
                <c:pt idx="1346">
                  <c:v>13.2</c:v>
                </c:pt>
                <c:pt idx="1347">
                  <c:v>14.2</c:v>
                </c:pt>
                <c:pt idx="1348">
                  <c:v>14.4</c:v>
                </c:pt>
                <c:pt idx="1349">
                  <c:v>14.5</c:v>
                </c:pt>
                <c:pt idx="1350">
                  <c:v>14.6</c:v>
                </c:pt>
                <c:pt idx="1351">
                  <c:v>14.6</c:v>
                </c:pt>
                <c:pt idx="1352">
                  <c:v>14.8</c:v>
                </c:pt>
                <c:pt idx="1353">
                  <c:v>15</c:v>
                </c:pt>
                <c:pt idx="1354">
                  <c:v>14.9</c:v>
                </c:pt>
                <c:pt idx="1355">
                  <c:v>15.8</c:v>
                </c:pt>
                <c:pt idx="1356">
                  <c:v>15.8</c:v>
                </c:pt>
                <c:pt idx="1357">
                  <c:v>16</c:v>
                </c:pt>
                <c:pt idx="1358">
                  <c:v>16</c:v>
                </c:pt>
                <c:pt idx="1359">
                  <c:v>16.3</c:v>
                </c:pt>
                <c:pt idx="1360">
                  <c:v>16.2</c:v>
                </c:pt>
                <c:pt idx="1361">
                  <c:v>16.5</c:v>
                </c:pt>
                <c:pt idx="1362">
                  <c:v>16.3</c:v>
                </c:pt>
                <c:pt idx="1363">
                  <c:v>16.3</c:v>
                </c:pt>
                <c:pt idx="1364">
                  <c:v>16.6</c:v>
                </c:pt>
                <c:pt idx="1365">
                  <c:v>16.8</c:v>
                </c:pt>
                <c:pt idx="1366">
                  <c:v>16.8</c:v>
                </c:pt>
                <c:pt idx="1367">
                  <c:v>16.6</c:v>
                </c:pt>
                <c:pt idx="1368">
                  <c:v>16.9</c:v>
                </c:pt>
                <c:pt idx="1369">
                  <c:v>17</c:v>
                </c:pt>
                <c:pt idx="1370">
                  <c:v>17.2</c:v>
                </c:pt>
                <c:pt idx="1371">
                  <c:v>16.9</c:v>
                </c:pt>
                <c:pt idx="1372">
                  <c:v>17</c:v>
                </c:pt>
                <c:pt idx="1373">
                  <c:v>17.2</c:v>
                </c:pt>
                <c:pt idx="1374">
                  <c:v>17.4</c:v>
                </c:pt>
                <c:pt idx="1375">
                  <c:v>17.1</c:v>
                </c:pt>
                <c:pt idx="1376">
                  <c:v>17.3</c:v>
                </c:pt>
                <c:pt idx="1377">
                  <c:v>17.1</c:v>
                </c:pt>
                <c:pt idx="1378">
                  <c:v>16.8</c:v>
                </c:pt>
                <c:pt idx="1379">
                  <c:v>17</c:v>
                </c:pt>
                <c:pt idx="1380">
                  <c:v>16.9</c:v>
                </c:pt>
                <c:pt idx="1381">
                  <c:v>17.3</c:v>
                </c:pt>
                <c:pt idx="1382">
                  <c:v>16.7</c:v>
                </c:pt>
                <c:pt idx="1383">
                  <c:v>17.3</c:v>
                </c:pt>
                <c:pt idx="1384">
                  <c:v>16.9</c:v>
                </c:pt>
                <c:pt idx="1385">
                  <c:v>16.9</c:v>
                </c:pt>
                <c:pt idx="1386">
                  <c:v>17.2</c:v>
                </c:pt>
                <c:pt idx="1387">
                  <c:v>16.4</c:v>
                </c:pt>
                <c:pt idx="1388">
                  <c:v>16.3</c:v>
                </c:pt>
                <c:pt idx="1389">
                  <c:v>16.1</c:v>
                </c:pt>
                <c:pt idx="1390">
                  <c:v>15.9</c:v>
                </c:pt>
                <c:pt idx="1391">
                  <c:v>15.8</c:v>
                </c:pt>
                <c:pt idx="1392">
                  <c:v>15.5</c:v>
                </c:pt>
                <c:pt idx="1393">
                  <c:v>15.2</c:v>
                </c:pt>
                <c:pt idx="1394">
                  <c:v>15</c:v>
                </c:pt>
                <c:pt idx="1395">
                  <c:v>14.9</c:v>
                </c:pt>
                <c:pt idx="1396">
                  <c:v>14.7</c:v>
                </c:pt>
                <c:pt idx="1397">
                  <c:v>14.5</c:v>
                </c:pt>
                <c:pt idx="1398">
                  <c:v>14.4</c:v>
                </c:pt>
                <c:pt idx="1399">
                  <c:v>14</c:v>
                </c:pt>
                <c:pt idx="1400">
                  <c:v>13.5</c:v>
                </c:pt>
                <c:pt idx="1401">
                  <c:v>12.6</c:v>
                </c:pt>
                <c:pt idx="1402">
                  <c:v>12.5</c:v>
                </c:pt>
                <c:pt idx="1403">
                  <c:v>12</c:v>
                </c:pt>
                <c:pt idx="1404">
                  <c:v>12.2</c:v>
                </c:pt>
                <c:pt idx="1405">
                  <c:v>12.3</c:v>
                </c:pt>
                <c:pt idx="1406">
                  <c:v>12.5</c:v>
                </c:pt>
                <c:pt idx="1407">
                  <c:v>12.4</c:v>
                </c:pt>
                <c:pt idx="1408">
                  <c:v>12.6</c:v>
                </c:pt>
                <c:pt idx="1409">
                  <c:v>12.5</c:v>
                </c:pt>
                <c:pt idx="1410">
                  <c:v>12.4</c:v>
                </c:pt>
                <c:pt idx="1411">
                  <c:v>12.3</c:v>
                </c:pt>
                <c:pt idx="1412">
                  <c:v>12.6</c:v>
                </c:pt>
                <c:pt idx="1413">
                  <c:v>12.2</c:v>
                </c:pt>
                <c:pt idx="1414">
                  <c:v>12</c:v>
                </c:pt>
                <c:pt idx="1415">
                  <c:v>12</c:v>
                </c:pt>
                <c:pt idx="1416">
                  <c:v>11.7</c:v>
                </c:pt>
                <c:pt idx="1417">
                  <c:v>11.3</c:v>
                </c:pt>
                <c:pt idx="1418">
                  <c:v>10.9</c:v>
                </c:pt>
                <c:pt idx="1419">
                  <c:v>10.6</c:v>
                </c:pt>
                <c:pt idx="1420">
                  <c:v>10.1</c:v>
                </c:pt>
                <c:pt idx="1421">
                  <c:v>10.2</c:v>
                </c:pt>
                <c:pt idx="1422">
                  <c:v>10.2</c:v>
                </c:pt>
                <c:pt idx="1423">
                  <c:v>10.4</c:v>
                </c:pt>
                <c:pt idx="1424">
                  <c:v>10.2</c:v>
                </c:pt>
                <c:pt idx="1425">
                  <c:v>10.2</c:v>
                </c:pt>
                <c:pt idx="1426">
                  <c:v>9.8</c:v>
                </c:pt>
                <c:pt idx="1427">
                  <c:v>9.9</c:v>
                </c:pt>
                <c:pt idx="1428">
                  <c:v>10.2</c:v>
                </c:pt>
                <c:pt idx="1429">
                  <c:v>10.3</c:v>
                </c:pt>
                <c:pt idx="1430">
                  <c:v>11</c:v>
                </c:pt>
                <c:pt idx="1431">
                  <c:v>10.8</c:v>
                </c:pt>
                <c:pt idx="1432">
                  <c:v>10.9</c:v>
                </c:pt>
                <c:pt idx="1433">
                  <c:v>10.7</c:v>
                </c:pt>
                <c:pt idx="1434">
                  <c:v>11.1</c:v>
                </c:pt>
                <c:pt idx="1435">
                  <c:v>11</c:v>
                </c:pt>
                <c:pt idx="1436">
                  <c:v>11.5</c:v>
                </c:pt>
                <c:pt idx="1437">
                  <c:v>11</c:v>
                </c:pt>
                <c:pt idx="1438">
                  <c:v>11.4</c:v>
                </c:pt>
                <c:pt idx="1439">
                  <c:v>11.5</c:v>
                </c:pt>
                <c:pt idx="1440">
                  <c:v>11.2</c:v>
                </c:pt>
                <c:pt idx="1441">
                  <c:v>11.4</c:v>
                </c:pt>
                <c:pt idx="1442">
                  <c:v>11.3</c:v>
                </c:pt>
                <c:pt idx="1443">
                  <c:v>11.5</c:v>
                </c:pt>
                <c:pt idx="1444">
                  <c:v>11.4</c:v>
                </c:pt>
                <c:pt idx="1445">
                  <c:v>11.2</c:v>
                </c:pt>
                <c:pt idx="1446">
                  <c:v>11.1</c:v>
                </c:pt>
                <c:pt idx="1447">
                  <c:v>11.3</c:v>
                </c:pt>
                <c:pt idx="1448">
                  <c:v>11</c:v>
                </c:pt>
                <c:pt idx="1449">
                  <c:v>11.3</c:v>
                </c:pt>
                <c:pt idx="1450">
                  <c:v>11.8</c:v>
                </c:pt>
                <c:pt idx="1451">
                  <c:v>11.7</c:v>
                </c:pt>
                <c:pt idx="1452">
                  <c:v>11.7</c:v>
                </c:pt>
                <c:pt idx="1453">
                  <c:v>11.5</c:v>
                </c:pt>
                <c:pt idx="1454">
                  <c:v>11.6</c:v>
                </c:pt>
                <c:pt idx="1455">
                  <c:v>11.6</c:v>
                </c:pt>
                <c:pt idx="1456">
                  <c:v>11.8</c:v>
                </c:pt>
                <c:pt idx="1457">
                  <c:v>11.7</c:v>
                </c:pt>
                <c:pt idx="1458">
                  <c:v>11.5</c:v>
                </c:pt>
                <c:pt idx="1459">
                  <c:v>11.5</c:v>
                </c:pt>
                <c:pt idx="1460">
                  <c:v>11.5</c:v>
                </c:pt>
                <c:pt idx="1461">
                  <c:v>11.4</c:v>
                </c:pt>
                <c:pt idx="1462">
                  <c:v>11.3</c:v>
                </c:pt>
                <c:pt idx="1463">
                  <c:v>11.1</c:v>
                </c:pt>
                <c:pt idx="1464">
                  <c:v>10.7</c:v>
                </c:pt>
                <c:pt idx="1465">
                  <c:v>10.8</c:v>
                </c:pt>
                <c:pt idx="1466">
                  <c:v>10.6</c:v>
                </c:pt>
                <c:pt idx="1467">
                  <c:v>10.4</c:v>
                </c:pt>
                <c:pt idx="1468">
                  <c:v>10.7</c:v>
                </c:pt>
                <c:pt idx="1469">
                  <c:v>10.4</c:v>
                </c:pt>
                <c:pt idx="1470">
                  <c:v>10.8</c:v>
                </c:pt>
                <c:pt idx="1471">
                  <c:v>10.2</c:v>
                </c:pt>
                <c:pt idx="1472">
                  <c:v>10.1</c:v>
                </c:pt>
                <c:pt idx="1473">
                  <c:v>10</c:v>
                </c:pt>
                <c:pt idx="1474">
                  <c:v>10.3</c:v>
                </c:pt>
                <c:pt idx="1475">
                  <c:v>10.1</c:v>
                </c:pt>
                <c:pt idx="1476">
                  <c:v>10.1</c:v>
                </c:pt>
                <c:pt idx="1477">
                  <c:v>9.7</c:v>
                </c:pt>
                <c:pt idx="1478">
                  <c:v>10</c:v>
                </c:pt>
                <c:pt idx="1479">
                  <c:v>9.2</c:v>
                </c:pt>
                <c:pt idx="1480">
                  <c:v>9.5</c:v>
                </c:pt>
                <c:pt idx="1481">
                  <c:v>9.6</c:v>
                </c:pt>
                <c:pt idx="1482">
                  <c:v>10.2</c:v>
                </c:pt>
                <c:pt idx="1483">
                  <c:v>9.8</c:v>
                </c:pt>
                <c:pt idx="1484">
                  <c:v>10.6</c:v>
                </c:pt>
                <c:pt idx="1485">
                  <c:v>11.7</c:v>
                </c:pt>
                <c:pt idx="1486">
                  <c:v>12.4</c:v>
                </c:pt>
                <c:pt idx="1487">
                  <c:v>13.3</c:v>
                </c:pt>
                <c:pt idx="1488">
                  <c:v>13.9</c:v>
                </c:pt>
                <c:pt idx="1489">
                  <c:v>14.5</c:v>
                </c:pt>
                <c:pt idx="1490">
                  <c:v>15.1</c:v>
                </c:pt>
                <c:pt idx="1491">
                  <c:v>15.7</c:v>
                </c:pt>
                <c:pt idx="1492">
                  <c:v>15.9</c:v>
                </c:pt>
                <c:pt idx="1493">
                  <c:v>16.3</c:v>
                </c:pt>
                <c:pt idx="1494">
                  <c:v>16.1</c:v>
                </c:pt>
                <c:pt idx="1495">
                  <c:v>16.1</c:v>
                </c:pt>
                <c:pt idx="1496">
                  <c:v>16.4</c:v>
                </c:pt>
                <c:pt idx="1497">
                  <c:v>16.2</c:v>
                </c:pt>
                <c:pt idx="1498">
                  <c:v>16.8</c:v>
                </c:pt>
                <c:pt idx="1499">
                  <c:v>16.4</c:v>
                </c:pt>
                <c:pt idx="1500">
                  <c:v>16.4</c:v>
                </c:pt>
                <c:pt idx="1501">
                  <c:v>16.4</c:v>
                </c:pt>
                <c:pt idx="1502">
                  <c:v>16.3</c:v>
                </c:pt>
                <c:pt idx="1503">
                  <c:v>16.5</c:v>
                </c:pt>
                <c:pt idx="1504">
                  <c:v>16.4</c:v>
                </c:pt>
                <c:pt idx="1505">
                  <c:v>16.5</c:v>
                </c:pt>
                <c:pt idx="1506">
                  <c:v>16.4</c:v>
                </c:pt>
                <c:pt idx="1507">
                  <c:v>16.3</c:v>
                </c:pt>
                <c:pt idx="1508">
                  <c:v>16.4</c:v>
                </c:pt>
                <c:pt idx="1509">
                  <c:v>16.4</c:v>
                </c:pt>
                <c:pt idx="1510">
                  <c:v>16.4</c:v>
                </c:pt>
                <c:pt idx="1511">
                  <c:v>16.4</c:v>
                </c:pt>
                <c:pt idx="1512">
                  <c:v>16.5</c:v>
                </c:pt>
                <c:pt idx="1513">
                  <c:v>16.6</c:v>
                </c:pt>
                <c:pt idx="1514">
                  <c:v>16.5</c:v>
                </c:pt>
                <c:pt idx="1515">
                  <c:v>16.5</c:v>
                </c:pt>
                <c:pt idx="1516">
                  <c:v>16.8</c:v>
                </c:pt>
                <c:pt idx="1517">
                  <c:v>16.4</c:v>
                </c:pt>
                <c:pt idx="1518">
                  <c:v>15.6</c:v>
                </c:pt>
                <c:pt idx="1519">
                  <c:v>15.1</c:v>
                </c:pt>
                <c:pt idx="1520">
                  <c:v>14.6</c:v>
                </c:pt>
                <c:pt idx="1521">
                  <c:v>14.7</c:v>
                </c:pt>
                <c:pt idx="1522">
                  <c:v>15.2</c:v>
                </c:pt>
                <c:pt idx="1523">
                  <c:v>15.4</c:v>
                </c:pt>
                <c:pt idx="1524">
                  <c:v>15.8</c:v>
                </c:pt>
                <c:pt idx="1525">
                  <c:v>16</c:v>
                </c:pt>
                <c:pt idx="1526">
                  <c:v>16.5</c:v>
                </c:pt>
                <c:pt idx="1527">
                  <c:v>16.1</c:v>
                </c:pt>
                <c:pt idx="1528">
                  <c:v>16</c:v>
                </c:pt>
                <c:pt idx="1529">
                  <c:v>16</c:v>
                </c:pt>
                <c:pt idx="1530">
                  <c:v>16</c:v>
                </c:pt>
                <c:pt idx="1531">
                  <c:v>16.1</c:v>
                </c:pt>
                <c:pt idx="1532">
                  <c:v>16.1</c:v>
                </c:pt>
                <c:pt idx="1533">
                  <c:v>16</c:v>
                </c:pt>
                <c:pt idx="1534">
                  <c:v>16</c:v>
                </c:pt>
                <c:pt idx="1535">
                  <c:v>15.8</c:v>
                </c:pt>
                <c:pt idx="1536">
                  <c:v>15.7</c:v>
                </c:pt>
                <c:pt idx="1537">
                  <c:v>15.5</c:v>
                </c:pt>
                <c:pt idx="1538">
                  <c:v>15.5</c:v>
                </c:pt>
                <c:pt idx="1539">
                  <c:v>15.3</c:v>
                </c:pt>
                <c:pt idx="1540">
                  <c:v>15.4</c:v>
                </c:pt>
                <c:pt idx="1541">
                  <c:v>15.2</c:v>
                </c:pt>
                <c:pt idx="1542">
                  <c:v>15.1</c:v>
                </c:pt>
                <c:pt idx="1543">
                  <c:v>14.7</c:v>
                </c:pt>
                <c:pt idx="1544">
                  <c:v>14.9</c:v>
                </c:pt>
                <c:pt idx="1545">
                  <c:v>14.7</c:v>
                </c:pt>
                <c:pt idx="1546">
                  <c:v>14.7</c:v>
                </c:pt>
                <c:pt idx="1547">
                  <c:v>14.3</c:v>
                </c:pt>
                <c:pt idx="1548">
                  <c:v>14.7</c:v>
                </c:pt>
                <c:pt idx="1549">
                  <c:v>14.6</c:v>
                </c:pt>
                <c:pt idx="1550">
                  <c:v>14.5</c:v>
                </c:pt>
                <c:pt idx="1551">
                  <c:v>14.1</c:v>
                </c:pt>
                <c:pt idx="1552">
                  <c:v>14.3</c:v>
                </c:pt>
                <c:pt idx="1553">
                  <c:v>14.2</c:v>
                </c:pt>
                <c:pt idx="1554">
                  <c:v>13.9</c:v>
                </c:pt>
                <c:pt idx="1555">
                  <c:v>13.8</c:v>
                </c:pt>
                <c:pt idx="1556">
                  <c:v>13.8</c:v>
                </c:pt>
                <c:pt idx="1557">
                  <c:v>13.3</c:v>
                </c:pt>
                <c:pt idx="1558">
                  <c:v>13.1</c:v>
                </c:pt>
                <c:pt idx="1559">
                  <c:v>12.4</c:v>
                </c:pt>
                <c:pt idx="1560">
                  <c:v>11.8</c:v>
                </c:pt>
                <c:pt idx="1561">
                  <c:v>11.3</c:v>
                </c:pt>
                <c:pt idx="1562">
                  <c:v>11.1</c:v>
                </c:pt>
                <c:pt idx="1563">
                  <c:v>11.2</c:v>
                </c:pt>
                <c:pt idx="1564">
                  <c:v>11.3</c:v>
                </c:pt>
                <c:pt idx="1565">
                  <c:v>10.9</c:v>
                </c:pt>
                <c:pt idx="1566">
                  <c:v>10.5</c:v>
                </c:pt>
                <c:pt idx="1567">
                  <c:v>10.5</c:v>
                </c:pt>
                <c:pt idx="1568">
                  <c:v>10.3</c:v>
                </c:pt>
                <c:pt idx="1569">
                  <c:v>10.3</c:v>
                </c:pt>
                <c:pt idx="1570">
                  <c:v>10</c:v>
                </c:pt>
                <c:pt idx="1571">
                  <c:v>9.8</c:v>
                </c:pt>
                <c:pt idx="1572">
                  <c:v>9.7</c:v>
                </c:pt>
                <c:pt idx="1573">
                  <c:v>9.7</c:v>
                </c:pt>
                <c:pt idx="1574">
                  <c:v>9.7</c:v>
                </c:pt>
                <c:pt idx="1575">
                  <c:v>9.4</c:v>
                </c:pt>
                <c:pt idx="1576">
                  <c:v>9.2</c:v>
                </c:pt>
                <c:pt idx="1577">
                  <c:v>9.1</c:v>
                </c:pt>
                <c:pt idx="1578">
                  <c:v>8.8</c:v>
                </c:pt>
                <c:pt idx="1579">
                  <c:v>8.6</c:v>
                </c:pt>
                <c:pt idx="1580">
                  <c:v>8.4</c:v>
                </c:pt>
                <c:pt idx="1581">
                  <c:v>8.5</c:v>
                </c:pt>
                <c:pt idx="1582">
                  <c:v>8.5</c:v>
                </c:pt>
                <c:pt idx="1583">
                  <c:v>8.6</c:v>
                </c:pt>
                <c:pt idx="1584">
                  <c:v>8.9</c:v>
                </c:pt>
                <c:pt idx="1585">
                  <c:v>8.7</c:v>
                </c:pt>
                <c:pt idx="1586">
                  <c:v>8.4</c:v>
                </c:pt>
                <c:pt idx="1587">
                  <c:v>8.4</c:v>
                </c:pt>
                <c:pt idx="1588">
                  <c:v>8.3</c:v>
                </c:pt>
                <c:pt idx="1589">
                  <c:v>8.3</c:v>
                </c:pt>
                <c:pt idx="1590">
                  <c:v>8.2</c:v>
                </c:pt>
                <c:pt idx="1591">
                  <c:v>8.1</c:v>
                </c:pt>
                <c:pt idx="1592">
                  <c:v>8.1</c:v>
                </c:pt>
                <c:pt idx="1593">
                  <c:v>8</c:v>
                </c:pt>
                <c:pt idx="1594">
                  <c:v>8.1</c:v>
                </c:pt>
                <c:pt idx="1595">
                  <c:v>7.9</c:v>
                </c:pt>
                <c:pt idx="1596">
                  <c:v>7.9</c:v>
                </c:pt>
                <c:pt idx="1597">
                  <c:v>8</c:v>
                </c:pt>
                <c:pt idx="1598">
                  <c:v>7.9</c:v>
                </c:pt>
                <c:pt idx="1599">
                  <c:v>7.9</c:v>
                </c:pt>
                <c:pt idx="1600">
                  <c:v>7.7</c:v>
                </c:pt>
                <c:pt idx="1601">
                  <c:v>7.7</c:v>
                </c:pt>
                <c:pt idx="1602">
                  <c:v>7.7</c:v>
                </c:pt>
                <c:pt idx="1603">
                  <c:v>7.8</c:v>
                </c:pt>
                <c:pt idx="1604">
                  <c:v>7.7</c:v>
                </c:pt>
                <c:pt idx="1605">
                  <c:v>7.9</c:v>
                </c:pt>
                <c:pt idx="1606">
                  <c:v>7.6</c:v>
                </c:pt>
                <c:pt idx="1607">
                  <c:v>7.5</c:v>
                </c:pt>
                <c:pt idx="1608">
                  <c:v>7.8</c:v>
                </c:pt>
                <c:pt idx="1609">
                  <c:v>8.1</c:v>
                </c:pt>
                <c:pt idx="1610">
                  <c:v>7.8</c:v>
                </c:pt>
                <c:pt idx="1611">
                  <c:v>8.1</c:v>
                </c:pt>
                <c:pt idx="1612">
                  <c:v>8.4</c:v>
                </c:pt>
                <c:pt idx="1613">
                  <c:v>8.5</c:v>
                </c:pt>
                <c:pt idx="1614">
                  <c:v>8.3</c:v>
                </c:pt>
                <c:pt idx="1615">
                  <c:v>8.5</c:v>
                </c:pt>
                <c:pt idx="1616">
                  <c:v>8.7</c:v>
                </c:pt>
                <c:pt idx="1617">
                  <c:v>8.5</c:v>
                </c:pt>
                <c:pt idx="1618">
                  <c:v>8.7</c:v>
                </c:pt>
                <c:pt idx="1619">
                  <c:v>8.5</c:v>
                </c:pt>
                <c:pt idx="1620">
                  <c:v>8.6</c:v>
                </c:pt>
                <c:pt idx="1621">
                  <c:v>8.6</c:v>
                </c:pt>
                <c:pt idx="1622">
                  <c:v>8.6</c:v>
                </c:pt>
                <c:pt idx="1623">
                  <c:v>8.6</c:v>
                </c:pt>
                <c:pt idx="1624">
                  <c:v>9.1</c:v>
                </c:pt>
                <c:pt idx="1625">
                  <c:v>12.8</c:v>
                </c:pt>
                <c:pt idx="1626">
                  <c:v>11</c:v>
                </c:pt>
                <c:pt idx="1627">
                  <c:v>9.9</c:v>
                </c:pt>
                <c:pt idx="1628">
                  <c:v>10.8</c:v>
                </c:pt>
                <c:pt idx="1629">
                  <c:v>10.8</c:v>
                </c:pt>
                <c:pt idx="1630">
                  <c:v>11</c:v>
                </c:pt>
                <c:pt idx="1631">
                  <c:v>11.4</c:v>
                </c:pt>
                <c:pt idx="1632">
                  <c:v>12.4</c:v>
                </c:pt>
                <c:pt idx="1633">
                  <c:v>13</c:v>
                </c:pt>
                <c:pt idx="1634">
                  <c:v>13.6</c:v>
                </c:pt>
                <c:pt idx="1635">
                  <c:v>13.7</c:v>
                </c:pt>
                <c:pt idx="1636">
                  <c:v>13.7</c:v>
                </c:pt>
                <c:pt idx="1637">
                  <c:v>14</c:v>
                </c:pt>
                <c:pt idx="1638">
                  <c:v>14</c:v>
                </c:pt>
                <c:pt idx="1639">
                  <c:v>14.5</c:v>
                </c:pt>
                <c:pt idx="1640">
                  <c:v>14.2</c:v>
                </c:pt>
                <c:pt idx="1641">
                  <c:v>14.1</c:v>
                </c:pt>
                <c:pt idx="1642">
                  <c:v>14.2</c:v>
                </c:pt>
                <c:pt idx="1643">
                  <c:v>14.3</c:v>
                </c:pt>
                <c:pt idx="1644">
                  <c:v>14.4</c:v>
                </c:pt>
                <c:pt idx="1645">
                  <c:v>14.6</c:v>
                </c:pt>
                <c:pt idx="1646">
                  <c:v>14.8</c:v>
                </c:pt>
                <c:pt idx="1647">
                  <c:v>14.9</c:v>
                </c:pt>
                <c:pt idx="1648">
                  <c:v>14.8</c:v>
                </c:pt>
                <c:pt idx="1649">
                  <c:v>14.7</c:v>
                </c:pt>
                <c:pt idx="1650">
                  <c:v>14.7</c:v>
                </c:pt>
                <c:pt idx="1651">
                  <c:v>14.7</c:v>
                </c:pt>
                <c:pt idx="1652">
                  <c:v>14.7</c:v>
                </c:pt>
                <c:pt idx="1653">
                  <c:v>14.7</c:v>
                </c:pt>
                <c:pt idx="1654">
                  <c:v>14.8</c:v>
                </c:pt>
                <c:pt idx="1655">
                  <c:v>15</c:v>
                </c:pt>
                <c:pt idx="1656">
                  <c:v>15</c:v>
                </c:pt>
                <c:pt idx="1657">
                  <c:v>15.1</c:v>
                </c:pt>
                <c:pt idx="1658">
                  <c:v>14.9</c:v>
                </c:pt>
                <c:pt idx="1659">
                  <c:v>15</c:v>
                </c:pt>
                <c:pt idx="1660">
                  <c:v>15.1</c:v>
                </c:pt>
                <c:pt idx="1661">
                  <c:v>15.1</c:v>
                </c:pt>
                <c:pt idx="1662">
                  <c:v>15.1</c:v>
                </c:pt>
                <c:pt idx="1663">
                  <c:v>14.9</c:v>
                </c:pt>
                <c:pt idx="1664">
                  <c:v>15</c:v>
                </c:pt>
                <c:pt idx="1665">
                  <c:v>15</c:v>
                </c:pt>
                <c:pt idx="1666">
                  <c:v>15.1</c:v>
                </c:pt>
                <c:pt idx="1667">
                  <c:v>15.1</c:v>
                </c:pt>
                <c:pt idx="1668">
                  <c:v>15.2</c:v>
                </c:pt>
                <c:pt idx="1669">
                  <c:v>15.2</c:v>
                </c:pt>
                <c:pt idx="1670">
                  <c:v>15.2</c:v>
                </c:pt>
                <c:pt idx="1671">
                  <c:v>15.2</c:v>
                </c:pt>
                <c:pt idx="1672">
                  <c:v>15.3</c:v>
                </c:pt>
                <c:pt idx="1673">
                  <c:v>15.3</c:v>
                </c:pt>
                <c:pt idx="1674">
                  <c:v>15.3</c:v>
                </c:pt>
                <c:pt idx="1675">
                  <c:v>15.2</c:v>
                </c:pt>
                <c:pt idx="1676">
                  <c:v>15.1</c:v>
                </c:pt>
                <c:pt idx="1677">
                  <c:v>15.1</c:v>
                </c:pt>
                <c:pt idx="1678">
                  <c:v>15</c:v>
                </c:pt>
                <c:pt idx="1679">
                  <c:v>14.8</c:v>
                </c:pt>
                <c:pt idx="1680">
                  <c:v>14.7</c:v>
                </c:pt>
                <c:pt idx="1681">
                  <c:v>14.6</c:v>
                </c:pt>
                <c:pt idx="1682">
                  <c:v>14.6</c:v>
                </c:pt>
                <c:pt idx="1683">
                  <c:v>14.7</c:v>
                </c:pt>
                <c:pt idx="1684">
                  <c:v>14.6</c:v>
                </c:pt>
                <c:pt idx="1685">
                  <c:v>14.5</c:v>
                </c:pt>
                <c:pt idx="1686">
                  <c:v>14.4</c:v>
                </c:pt>
                <c:pt idx="1687">
                  <c:v>14.5</c:v>
                </c:pt>
                <c:pt idx="1688">
                  <c:v>14.5</c:v>
                </c:pt>
                <c:pt idx="1689">
                  <c:v>14.5</c:v>
                </c:pt>
                <c:pt idx="1690">
                  <c:v>14.7</c:v>
                </c:pt>
                <c:pt idx="1691">
                  <c:v>14.7</c:v>
                </c:pt>
                <c:pt idx="1692">
                  <c:v>14.6</c:v>
                </c:pt>
                <c:pt idx="1693">
                  <c:v>14.6</c:v>
                </c:pt>
                <c:pt idx="1694">
                  <c:v>14.3</c:v>
                </c:pt>
                <c:pt idx="1695">
                  <c:v>14.4</c:v>
                </c:pt>
                <c:pt idx="1696">
                  <c:v>14.6</c:v>
                </c:pt>
                <c:pt idx="1697">
                  <c:v>14.8</c:v>
                </c:pt>
                <c:pt idx="1698">
                  <c:v>14.9</c:v>
                </c:pt>
                <c:pt idx="1699">
                  <c:v>15.4</c:v>
                </c:pt>
                <c:pt idx="1700">
                  <c:v>15.4</c:v>
                </c:pt>
                <c:pt idx="1701">
                  <c:v>15.7</c:v>
                </c:pt>
                <c:pt idx="1702">
                  <c:v>15.6</c:v>
                </c:pt>
                <c:pt idx="1703">
                  <c:v>15.9</c:v>
                </c:pt>
                <c:pt idx="1704">
                  <c:v>16.1</c:v>
                </c:pt>
                <c:pt idx="1705">
                  <c:v>16.1</c:v>
                </c:pt>
                <c:pt idx="1706">
                  <c:v>15.9</c:v>
                </c:pt>
                <c:pt idx="1707">
                  <c:v>15.7</c:v>
                </c:pt>
                <c:pt idx="1708">
                  <c:v>15.3</c:v>
                </c:pt>
                <c:pt idx="1709">
                  <c:v>14.9</c:v>
                </c:pt>
                <c:pt idx="1710">
                  <c:v>14.7</c:v>
                </c:pt>
                <c:pt idx="1711">
                  <c:v>13.8</c:v>
                </c:pt>
                <c:pt idx="1712">
                  <c:v>14.3</c:v>
                </c:pt>
                <c:pt idx="1713">
                  <c:v>13.6</c:v>
                </c:pt>
                <c:pt idx="1714">
                  <c:v>13.3</c:v>
                </c:pt>
                <c:pt idx="1715">
                  <c:v>13.1</c:v>
                </c:pt>
                <c:pt idx="1716">
                  <c:v>12.9</c:v>
                </c:pt>
                <c:pt idx="1717">
                  <c:v>12.7</c:v>
                </c:pt>
                <c:pt idx="1718">
                  <c:v>12.5</c:v>
                </c:pt>
                <c:pt idx="1719">
                  <c:v>12.2</c:v>
                </c:pt>
                <c:pt idx="1720">
                  <c:v>12</c:v>
                </c:pt>
                <c:pt idx="1721">
                  <c:v>11.7</c:v>
                </c:pt>
                <c:pt idx="1722">
                  <c:v>11.7</c:v>
                </c:pt>
                <c:pt idx="1723">
                  <c:v>11.7</c:v>
                </c:pt>
                <c:pt idx="1724">
                  <c:v>11.9</c:v>
                </c:pt>
                <c:pt idx="1725">
                  <c:v>11.6</c:v>
                </c:pt>
                <c:pt idx="1726">
                  <c:v>11.6</c:v>
                </c:pt>
                <c:pt idx="1727">
                  <c:v>11.7</c:v>
                </c:pt>
                <c:pt idx="1728">
                  <c:v>11.5</c:v>
                </c:pt>
                <c:pt idx="1729">
                  <c:v>11.4</c:v>
                </c:pt>
                <c:pt idx="1730">
                  <c:v>11.2</c:v>
                </c:pt>
                <c:pt idx="1731">
                  <c:v>12.8</c:v>
                </c:pt>
                <c:pt idx="1732">
                  <c:v>13.3</c:v>
                </c:pt>
                <c:pt idx="1733">
                  <c:v>13.3</c:v>
                </c:pt>
                <c:pt idx="1734">
                  <c:v>13.1</c:v>
                </c:pt>
                <c:pt idx="1735">
                  <c:v>12.9</c:v>
                </c:pt>
                <c:pt idx="1736">
                  <c:v>12.8</c:v>
                </c:pt>
                <c:pt idx="1737">
                  <c:v>12.9</c:v>
                </c:pt>
                <c:pt idx="1738">
                  <c:v>12.8</c:v>
                </c:pt>
                <c:pt idx="1739">
                  <c:v>12.9</c:v>
                </c:pt>
                <c:pt idx="1740">
                  <c:v>12.7</c:v>
                </c:pt>
                <c:pt idx="1741">
                  <c:v>12.8</c:v>
                </c:pt>
                <c:pt idx="1742">
                  <c:v>12.9</c:v>
                </c:pt>
                <c:pt idx="1743">
                  <c:v>12.9</c:v>
                </c:pt>
                <c:pt idx="1744">
                  <c:v>12.5</c:v>
                </c:pt>
                <c:pt idx="1745">
                  <c:v>12.5</c:v>
                </c:pt>
                <c:pt idx="1746">
                  <c:v>12.6</c:v>
                </c:pt>
                <c:pt idx="1747">
                  <c:v>12.6</c:v>
                </c:pt>
                <c:pt idx="1748">
                  <c:v>12.4</c:v>
                </c:pt>
                <c:pt idx="1749">
                  <c:v>12.3</c:v>
                </c:pt>
                <c:pt idx="1750">
                  <c:v>12.2</c:v>
                </c:pt>
                <c:pt idx="1751">
                  <c:v>12.2</c:v>
                </c:pt>
                <c:pt idx="1752">
                  <c:v>12.2</c:v>
                </c:pt>
                <c:pt idx="1753">
                  <c:v>12</c:v>
                </c:pt>
                <c:pt idx="1754">
                  <c:v>12</c:v>
                </c:pt>
                <c:pt idx="1755">
                  <c:v>11.6</c:v>
                </c:pt>
                <c:pt idx="1756">
                  <c:v>11.5</c:v>
                </c:pt>
                <c:pt idx="1757">
                  <c:v>11.4</c:v>
                </c:pt>
                <c:pt idx="1758">
                  <c:v>11.5</c:v>
                </c:pt>
                <c:pt idx="1759">
                  <c:v>11.3</c:v>
                </c:pt>
                <c:pt idx="1760">
                  <c:v>11.2</c:v>
                </c:pt>
                <c:pt idx="1761">
                  <c:v>11.2</c:v>
                </c:pt>
                <c:pt idx="1762">
                  <c:v>11.2</c:v>
                </c:pt>
                <c:pt idx="1763">
                  <c:v>11</c:v>
                </c:pt>
                <c:pt idx="1764">
                  <c:v>11</c:v>
                </c:pt>
                <c:pt idx="1765">
                  <c:v>11.1</c:v>
                </c:pt>
                <c:pt idx="1766">
                  <c:v>10.5</c:v>
                </c:pt>
                <c:pt idx="1767">
                  <c:v>10.8</c:v>
                </c:pt>
                <c:pt idx="1768">
                  <c:v>10.5</c:v>
                </c:pt>
                <c:pt idx="1769">
                  <c:v>9.6</c:v>
                </c:pt>
                <c:pt idx="1770">
                  <c:v>9.5</c:v>
                </c:pt>
                <c:pt idx="1771">
                  <c:v>9.4</c:v>
                </c:pt>
                <c:pt idx="1772">
                  <c:v>9.3</c:v>
                </c:pt>
                <c:pt idx="1773">
                  <c:v>9.3</c:v>
                </c:pt>
                <c:pt idx="1774">
                  <c:v>9.3</c:v>
                </c:pt>
                <c:pt idx="1775">
                  <c:v>9.6</c:v>
                </c:pt>
                <c:pt idx="1776">
                  <c:v>9.8</c:v>
                </c:pt>
                <c:pt idx="1777">
                  <c:v>9.9</c:v>
                </c:pt>
                <c:pt idx="1778">
                  <c:v>10.4</c:v>
                </c:pt>
                <c:pt idx="1779">
                  <c:v>10.1</c:v>
                </c:pt>
                <c:pt idx="1780">
                  <c:v>10.5</c:v>
                </c:pt>
                <c:pt idx="1781">
                  <c:v>10.8</c:v>
                </c:pt>
                <c:pt idx="1782">
                  <c:v>11.1</c:v>
                </c:pt>
                <c:pt idx="1783">
                  <c:v>11.5</c:v>
                </c:pt>
                <c:pt idx="1784">
                  <c:v>11.1</c:v>
                </c:pt>
                <c:pt idx="1785">
                  <c:v>11.4</c:v>
                </c:pt>
                <c:pt idx="1786">
                  <c:v>11.7</c:v>
                </c:pt>
                <c:pt idx="1787">
                  <c:v>11.9</c:v>
                </c:pt>
                <c:pt idx="1788">
                  <c:v>11.9</c:v>
                </c:pt>
                <c:pt idx="1789">
                  <c:v>11.6</c:v>
                </c:pt>
                <c:pt idx="1790">
                  <c:v>11.5</c:v>
                </c:pt>
                <c:pt idx="1791">
                  <c:v>11.9</c:v>
                </c:pt>
                <c:pt idx="1792">
                  <c:v>12</c:v>
                </c:pt>
                <c:pt idx="1793">
                  <c:v>11.5</c:v>
                </c:pt>
                <c:pt idx="1794">
                  <c:v>12.1</c:v>
                </c:pt>
                <c:pt idx="1795">
                  <c:v>12</c:v>
                </c:pt>
                <c:pt idx="1796">
                  <c:v>11.5</c:v>
                </c:pt>
                <c:pt idx="1797">
                  <c:v>11.9</c:v>
                </c:pt>
                <c:pt idx="1798">
                  <c:v>11.2</c:v>
                </c:pt>
                <c:pt idx="1799">
                  <c:v>12.2</c:v>
                </c:pt>
                <c:pt idx="1800">
                  <c:v>12.2</c:v>
                </c:pt>
                <c:pt idx="1801">
                  <c:v>12.1</c:v>
                </c:pt>
                <c:pt idx="1802">
                  <c:v>12.2</c:v>
                </c:pt>
                <c:pt idx="1803">
                  <c:v>12</c:v>
                </c:pt>
                <c:pt idx="1804">
                  <c:v>12.4</c:v>
                </c:pt>
                <c:pt idx="1805">
                  <c:v>12.1</c:v>
                </c:pt>
                <c:pt idx="1806">
                  <c:v>12</c:v>
                </c:pt>
                <c:pt idx="1807">
                  <c:v>11.8</c:v>
                </c:pt>
                <c:pt idx="1808">
                  <c:v>11.8</c:v>
                </c:pt>
                <c:pt idx="1809">
                  <c:v>12</c:v>
                </c:pt>
                <c:pt idx="1810">
                  <c:v>11.5</c:v>
                </c:pt>
                <c:pt idx="1811">
                  <c:v>12.1</c:v>
                </c:pt>
                <c:pt idx="1812">
                  <c:v>11.8</c:v>
                </c:pt>
                <c:pt idx="1813">
                  <c:v>12.2</c:v>
                </c:pt>
                <c:pt idx="1814">
                  <c:v>11.9</c:v>
                </c:pt>
                <c:pt idx="1815">
                  <c:v>11.8</c:v>
                </c:pt>
                <c:pt idx="1816">
                  <c:v>12</c:v>
                </c:pt>
                <c:pt idx="1817">
                  <c:v>12.1</c:v>
                </c:pt>
                <c:pt idx="1818">
                  <c:v>11.6</c:v>
                </c:pt>
                <c:pt idx="1819">
                  <c:v>12</c:v>
                </c:pt>
                <c:pt idx="1820">
                  <c:v>11.9</c:v>
                </c:pt>
                <c:pt idx="1821">
                  <c:v>11.8</c:v>
                </c:pt>
                <c:pt idx="1822">
                  <c:v>11.8</c:v>
                </c:pt>
                <c:pt idx="1823">
                  <c:v>11.8</c:v>
                </c:pt>
                <c:pt idx="1824">
                  <c:v>11.5</c:v>
                </c:pt>
                <c:pt idx="1825">
                  <c:v>11.3</c:v>
                </c:pt>
                <c:pt idx="1826">
                  <c:v>11.3</c:v>
                </c:pt>
                <c:pt idx="1827">
                  <c:v>11.2</c:v>
                </c:pt>
                <c:pt idx="1828">
                  <c:v>11.3</c:v>
                </c:pt>
                <c:pt idx="1829">
                  <c:v>11.2</c:v>
                </c:pt>
                <c:pt idx="1830">
                  <c:v>11.2</c:v>
                </c:pt>
                <c:pt idx="1831">
                  <c:v>10.8</c:v>
                </c:pt>
                <c:pt idx="1832">
                  <c:v>11.2</c:v>
                </c:pt>
                <c:pt idx="1833">
                  <c:v>9.5</c:v>
                </c:pt>
                <c:pt idx="1834">
                  <c:v>9.1</c:v>
                </c:pt>
                <c:pt idx="1835">
                  <c:v>9.3</c:v>
                </c:pt>
                <c:pt idx="1836">
                  <c:v>9.1</c:v>
                </c:pt>
                <c:pt idx="1837">
                  <c:v>9.3</c:v>
                </c:pt>
                <c:pt idx="1838">
                  <c:v>9.2</c:v>
                </c:pt>
                <c:pt idx="1839">
                  <c:v>8.9</c:v>
                </c:pt>
                <c:pt idx="1840">
                  <c:v>8.4</c:v>
                </c:pt>
                <c:pt idx="1841">
                  <c:v>8.4</c:v>
                </c:pt>
                <c:pt idx="1842">
                  <c:v>8.1</c:v>
                </c:pt>
                <c:pt idx="1843">
                  <c:v>7.5</c:v>
                </c:pt>
                <c:pt idx="1844">
                  <c:v>7.3</c:v>
                </c:pt>
                <c:pt idx="1845">
                  <c:v>7.1</c:v>
                </c:pt>
                <c:pt idx="1846">
                  <c:v>7.1</c:v>
                </c:pt>
                <c:pt idx="1847">
                  <c:v>7.1</c:v>
                </c:pt>
                <c:pt idx="1848">
                  <c:v>7</c:v>
                </c:pt>
                <c:pt idx="1849">
                  <c:v>7</c:v>
                </c:pt>
                <c:pt idx="1850">
                  <c:v>6.9</c:v>
                </c:pt>
                <c:pt idx="1851">
                  <c:v>6.9</c:v>
                </c:pt>
                <c:pt idx="1852">
                  <c:v>6.9</c:v>
                </c:pt>
                <c:pt idx="1853">
                  <c:v>6.8</c:v>
                </c:pt>
                <c:pt idx="1854">
                  <c:v>6.8</c:v>
                </c:pt>
                <c:pt idx="1855">
                  <c:v>7</c:v>
                </c:pt>
                <c:pt idx="1856">
                  <c:v>6.8</c:v>
                </c:pt>
                <c:pt idx="1857">
                  <c:v>6.5</c:v>
                </c:pt>
                <c:pt idx="1858">
                  <c:v>6.7</c:v>
                </c:pt>
                <c:pt idx="1859">
                  <c:v>6.3</c:v>
                </c:pt>
                <c:pt idx="1860">
                  <c:v>6.2</c:v>
                </c:pt>
                <c:pt idx="1861">
                  <c:v>6.1</c:v>
                </c:pt>
                <c:pt idx="1862">
                  <c:v>6</c:v>
                </c:pt>
                <c:pt idx="1863">
                  <c:v>6.3</c:v>
                </c:pt>
                <c:pt idx="1864">
                  <c:v>6.5</c:v>
                </c:pt>
                <c:pt idx="1865">
                  <c:v>6.6</c:v>
                </c:pt>
                <c:pt idx="1866">
                  <c:v>6.1</c:v>
                </c:pt>
                <c:pt idx="1867">
                  <c:v>6.3</c:v>
                </c:pt>
                <c:pt idx="1868">
                  <c:v>6.5</c:v>
                </c:pt>
                <c:pt idx="1869">
                  <c:v>6.3</c:v>
                </c:pt>
                <c:pt idx="1870">
                  <c:v>6.6</c:v>
                </c:pt>
                <c:pt idx="1871">
                  <c:v>6.5</c:v>
                </c:pt>
                <c:pt idx="1872">
                  <c:v>6.4</c:v>
                </c:pt>
                <c:pt idx="1873">
                  <c:v>6.5</c:v>
                </c:pt>
                <c:pt idx="1874">
                  <c:v>6.5</c:v>
                </c:pt>
                <c:pt idx="1875">
                  <c:v>6.1</c:v>
                </c:pt>
                <c:pt idx="1876">
                  <c:v>6.2</c:v>
                </c:pt>
                <c:pt idx="1877">
                  <c:v>6.4</c:v>
                </c:pt>
                <c:pt idx="1878">
                  <c:v>5.9</c:v>
                </c:pt>
                <c:pt idx="1879">
                  <c:v>5.8</c:v>
                </c:pt>
                <c:pt idx="1880">
                  <c:v>5.9</c:v>
                </c:pt>
                <c:pt idx="1881">
                  <c:v>5.7</c:v>
                </c:pt>
                <c:pt idx="1882">
                  <c:v>5.9</c:v>
                </c:pt>
                <c:pt idx="1883">
                  <c:v>5.7</c:v>
                </c:pt>
                <c:pt idx="1884">
                  <c:v>5.6</c:v>
                </c:pt>
                <c:pt idx="1885">
                  <c:v>5.7</c:v>
                </c:pt>
                <c:pt idx="1886">
                  <c:v>5.5</c:v>
                </c:pt>
                <c:pt idx="1887">
                  <c:v>5.4</c:v>
                </c:pt>
                <c:pt idx="1888">
                  <c:v>5.3</c:v>
                </c:pt>
                <c:pt idx="1889">
                  <c:v>4.8</c:v>
                </c:pt>
                <c:pt idx="1890">
                  <c:v>4.7</c:v>
                </c:pt>
                <c:pt idx="1891">
                  <c:v>5.1</c:v>
                </c:pt>
                <c:pt idx="1892">
                  <c:v>4.5</c:v>
                </c:pt>
                <c:pt idx="1893">
                  <c:v>4.5</c:v>
                </c:pt>
                <c:pt idx="1894">
                  <c:v>4.5</c:v>
                </c:pt>
                <c:pt idx="1895">
                  <c:v>4.6</c:v>
                </c:pt>
                <c:pt idx="1896">
                  <c:v>5.2</c:v>
                </c:pt>
                <c:pt idx="1897">
                  <c:v>4.4</c:v>
                </c:pt>
                <c:pt idx="1898">
                  <c:v>4.6</c:v>
                </c:pt>
                <c:pt idx="1899">
                  <c:v>5.4</c:v>
                </c:pt>
                <c:pt idx="1900">
                  <c:v>5.3</c:v>
                </c:pt>
                <c:pt idx="1901">
                  <c:v>4.2</c:v>
                </c:pt>
                <c:pt idx="1902">
                  <c:v>4</c:v>
                </c:pt>
                <c:pt idx="1903">
                  <c:v>4.2</c:v>
                </c:pt>
                <c:pt idx="1904">
                  <c:v>4.9</c:v>
                </c:pt>
                <c:pt idx="1905">
                  <c:v>6</c:v>
                </c:pt>
                <c:pt idx="1906">
                  <c:v>5.9</c:v>
                </c:pt>
                <c:pt idx="1907">
                  <c:v>5.4</c:v>
                </c:pt>
                <c:pt idx="1908">
                  <c:v>5.7</c:v>
                </c:pt>
                <c:pt idx="1909">
                  <c:v>6.1</c:v>
                </c:pt>
                <c:pt idx="1910">
                  <c:v>6.1</c:v>
                </c:pt>
                <c:pt idx="1911">
                  <c:v>5.9</c:v>
                </c:pt>
                <c:pt idx="1912">
                  <c:v>5.7</c:v>
                </c:pt>
                <c:pt idx="1913">
                  <c:v>5.9</c:v>
                </c:pt>
                <c:pt idx="1914">
                  <c:v>6.1</c:v>
                </c:pt>
                <c:pt idx="1915">
                  <c:v>6.4</c:v>
                </c:pt>
                <c:pt idx="1916">
                  <c:v>7</c:v>
                </c:pt>
                <c:pt idx="1917">
                  <c:v>7.4</c:v>
                </c:pt>
                <c:pt idx="1918">
                  <c:v>7.8</c:v>
                </c:pt>
                <c:pt idx="1919">
                  <c:v>8.5</c:v>
                </c:pt>
                <c:pt idx="1920">
                  <c:v>9</c:v>
                </c:pt>
                <c:pt idx="1921">
                  <c:v>9.5</c:v>
                </c:pt>
                <c:pt idx="1922">
                  <c:v>10</c:v>
                </c:pt>
                <c:pt idx="1923">
                  <c:v>10.4</c:v>
                </c:pt>
                <c:pt idx="1924">
                  <c:v>10.7</c:v>
                </c:pt>
                <c:pt idx="1925">
                  <c:v>11</c:v>
                </c:pt>
                <c:pt idx="1926">
                  <c:v>11.1</c:v>
                </c:pt>
                <c:pt idx="1927">
                  <c:v>11.2</c:v>
                </c:pt>
                <c:pt idx="1928">
                  <c:v>11.4</c:v>
                </c:pt>
                <c:pt idx="1929">
                  <c:v>11.3</c:v>
                </c:pt>
                <c:pt idx="1930">
                  <c:v>11.7</c:v>
                </c:pt>
                <c:pt idx="1931">
                  <c:v>11.9</c:v>
                </c:pt>
                <c:pt idx="1932">
                  <c:v>11.8</c:v>
                </c:pt>
                <c:pt idx="1933">
                  <c:v>12</c:v>
                </c:pt>
                <c:pt idx="1934">
                  <c:v>11.4</c:v>
                </c:pt>
                <c:pt idx="1935">
                  <c:v>12</c:v>
                </c:pt>
                <c:pt idx="1936">
                  <c:v>12.3</c:v>
                </c:pt>
                <c:pt idx="1937">
                  <c:v>12.6</c:v>
                </c:pt>
                <c:pt idx="1938">
                  <c:v>12.2</c:v>
                </c:pt>
                <c:pt idx="1939">
                  <c:v>12.3</c:v>
                </c:pt>
                <c:pt idx="1940">
                  <c:v>12.6</c:v>
                </c:pt>
                <c:pt idx="1941">
                  <c:v>12.7</c:v>
                </c:pt>
                <c:pt idx="1942">
                  <c:v>12.7</c:v>
                </c:pt>
                <c:pt idx="1943">
                  <c:v>12.8</c:v>
                </c:pt>
                <c:pt idx="1944">
                  <c:v>13.1</c:v>
                </c:pt>
                <c:pt idx="1945">
                  <c:v>13.3</c:v>
                </c:pt>
                <c:pt idx="1946">
                  <c:v>12.9</c:v>
                </c:pt>
                <c:pt idx="1947">
                  <c:v>12.9</c:v>
                </c:pt>
                <c:pt idx="1948">
                  <c:v>12.9</c:v>
                </c:pt>
                <c:pt idx="1949">
                  <c:v>13.4</c:v>
                </c:pt>
                <c:pt idx="1950">
                  <c:v>13.2</c:v>
                </c:pt>
                <c:pt idx="1951">
                  <c:v>13.6</c:v>
                </c:pt>
                <c:pt idx="1952">
                  <c:v>13.4</c:v>
                </c:pt>
                <c:pt idx="1953">
                  <c:v>13.1</c:v>
                </c:pt>
                <c:pt idx="1954">
                  <c:v>13.1</c:v>
                </c:pt>
                <c:pt idx="1955">
                  <c:v>12.9</c:v>
                </c:pt>
                <c:pt idx="1956">
                  <c:v>13.2</c:v>
                </c:pt>
                <c:pt idx="1957">
                  <c:v>13</c:v>
                </c:pt>
                <c:pt idx="1958">
                  <c:v>12.7</c:v>
                </c:pt>
                <c:pt idx="1959">
                  <c:v>12.8</c:v>
                </c:pt>
                <c:pt idx="1960">
                  <c:v>12.5</c:v>
                </c:pt>
                <c:pt idx="1961">
                  <c:v>12.3</c:v>
                </c:pt>
                <c:pt idx="1962">
                  <c:v>12.6</c:v>
                </c:pt>
                <c:pt idx="1963">
                  <c:v>12.5</c:v>
                </c:pt>
                <c:pt idx="1964">
                  <c:v>12.5</c:v>
                </c:pt>
                <c:pt idx="1965">
                  <c:v>12.5</c:v>
                </c:pt>
                <c:pt idx="1966">
                  <c:v>12.5</c:v>
                </c:pt>
                <c:pt idx="1967">
                  <c:v>12.5</c:v>
                </c:pt>
                <c:pt idx="1968">
                  <c:v>12.3</c:v>
                </c:pt>
                <c:pt idx="1969">
                  <c:v>12.1</c:v>
                </c:pt>
                <c:pt idx="1970">
                  <c:v>11.8</c:v>
                </c:pt>
                <c:pt idx="1971">
                  <c:v>11.6</c:v>
                </c:pt>
                <c:pt idx="1972">
                  <c:v>11.4</c:v>
                </c:pt>
                <c:pt idx="1973">
                  <c:v>11</c:v>
                </c:pt>
                <c:pt idx="1974">
                  <c:v>10.9</c:v>
                </c:pt>
                <c:pt idx="1975">
                  <c:v>11.2</c:v>
                </c:pt>
                <c:pt idx="1976">
                  <c:v>10.9</c:v>
                </c:pt>
                <c:pt idx="1977">
                  <c:v>10.7</c:v>
                </c:pt>
                <c:pt idx="1978">
                  <c:v>10.7</c:v>
                </c:pt>
                <c:pt idx="1979">
                  <c:v>10.5</c:v>
                </c:pt>
                <c:pt idx="1980">
                  <c:v>10.5</c:v>
                </c:pt>
                <c:pt idx="1981">
                  <c:v>10.5</c:v>
                </c:pt>
                <c:pt idx="1982">
                  <c:v>10.7</c:v>
                </c:pt>
                <c:pt idx="1983">
                  <c:v>10.5</c:v>
                </c:pt>
                <c:pt idx="1984">
                  <c:v>10.3</c:v>
                </c:pt>
                <c:pt idx="1985">
                  <c:v>10.3</c:v>
                </c:pt>
                <c:pt idx="1986">
                  <c:v>10.3</c:v>
                </c:pt>
                <c:pt idx="1987">
                  <c:v>10.4</c:v>
                </c:pt>
                <c:pt idx="1988">
                  <c:v>10.2</c:v>
                </c:pt>
                <c:pt idx="1989">
                  <c:v>9</c:v>
                </c:pt>
                <c:pt idx="1990">
                  <c:v>8.8</c:v>
                </c:pt>
                <c:pt idx="1991">
                  <c:v>8.7</c:v>
                </c:pt>
                <c:pt idx="1992">
                  <c:v>8.5</c:v>
                </c:pt>
                <c:pt idx="1993">
                  <c:v>8.1</c:v>
                </c:pt>
                <c:pt idx="1994">
                  <c:v>7.9</c:v>
                </c:pt>
                <c:pt idx="1995">
                  <c:v>8</c:v>
                </c:pt>
                <c:pt idx="1996">
                  <c:v>8.4</c:v>
                </c:pt>
                <c:pt idx="1997">
                  <c:v>8.4</c:v>
                </c:pt>
                <c:pt idx="1998">
                  <c:v>8.2</c:v>
                </c:pt>
                <c:pt idx="1999">
                  <c:v>8.1</c:v>
                </c:pt>
                <c:pt idx="2000">
                  <c:v>8.2</c:v>
                </c:pt>
                <c:pt idx="2001">
                  <c:v>8.3</c:v>
                </c:pt>
                <c:pt idx="2002">
                  <c:v>8.3</c:v>
                </c:pt>
                <c:pt idx="2003">
                  <c:v>7.8</c:v>
                </c:pt>
                <c:pt idx="2004">
                  <c:v>8.5</c:v>
                </c:pt>
                <c:pt idx="2005">
                  <c:v>8.3</c:v>
                </c:pt>
                <c:pt idx="2006">
                  <c:v>8.6</c:v>
                </c:pt>
                <c:pt idx="2007">
                  <c:v>8.9</c:v>
                </c:pt>
                <c:pt idx="2008">
                  <c:v>8.8</c:v>
                </c:pt>
                <c:pt idx="2009">
                  <c:v>8.6</c:v>
                </c:pt>
                <c:pt idx="2010">
                  <c:v>8.3</c:v>
                </c:pt>
                <c:pt idx="2011">
                  <c:v>8.3</c:v>
                </c:pt>
                <c:pt idx="2012">
                  <c:v>8.2</c:v>
                </c:pt>
                <c:pt idx="2013">
                  <c:v>8.1</c:v>
                </c:pt>
                <c:pt idx="2014">
                  <c:v>8.5</c:v>
                </c:pt>
                <c:pt idx="2015">
                  <c:v>8.6</c:v>
                </c:pt>
                <c:pt idx="2016">
                  <c:v>8.7</c:v>
                </c:pt>
                <c:pt idx="2017">
                  <c:v>8.5</c:v>
                </c:pt>
                <c:pt idx="2018">
                  <c:v>8.5</c:v>
                </c:pt>
                <c:pt idx="2019">
                  <c:v>8.4</c:v>
                </c:pt>
                <c:pt idx="2020">
                  <c:v>8.8</c:v>
                </c:pt>
                <c:pt idx="2021">
                  <c:v>9.2</c:v>
                </c:pt>
                <c:pt idx="2022">
                  <c:v>9.2</c:v>
                </c:pt>
                <c:pt idx="2023">
                  <c:v>9.5</c:v>
                </c:pt>
                <c:pt idx="2024">
                  <c:v>9.4</c:v>
                </c:pt>
                <c:pt idx="2025">
                  <c:v>9.8</c:v>
                </c:pt>
                <c:pt idx="2026">
                  <c:v>9.6</c:v>
                </c:pt>
                <c:pt idx="2027">
                  <c:v>9.3</c:v>
                </c:pt>
                <c:pt idx="2028">
                  <c:v>9.7</c:v>
                </c:pt>
                <c:pt idx="2029">
                  <c:v>10</c:v>
                </c:pt>
                <c:pt idx="2030">
                  <c:v>9.9</c:v>
                </c:pt>
                <c:pt idx="2031">
                  <c:v>10.1</c:v>
                </c:pt>
                <c:pt idx="2032">
                  <c:v>9.9</c:v>
                </c:pt>
                <c:pt idx="2033">
                  <c:v>10</c:v>
                </c:pt>
                <c:pt idx="2034">
                  <c:v>10.1</c:v>
                </c:pt>
                <c:pt idx="2035">
                  <c:v>10.1</c:v>
                </c:pt>
                <c:pt idx="2036">
                  <c:v>10.1</c:v>
                </c:pt>
                <c:pt idx="2037">
                  <c:v>10.7</c:v>
                </c:pt>
                <c:pt idx="2038">
                  <c:v>10.5</c:v>
                </c:pt>
                <c:pt idx="2039">
                  <c:v>10.4</c:v>
                </c:pt>
                <c:pt idx="2040">
                  <c:v>10.5</c:v>
                </c:pt>
                <c:pt idx="2041">
                  <c:v>10.7</c:v>
                </c:pt>
                <c:pt idx="2042">
                  <c:v>10.8</c:v>
                </c:pt>
                <c:pt idx="2043">
                  <c:v>10.5</c:v>
                </c:pt>
                <c:pt idx="2044">
                  <c:v>10.6</c:v>
                </c:pt>
                <c:pt idx="2045">
                  <c:v>10.6</c:v>
                </c:pt>
                <c:pt idx="2046">
                  <c:v>11.3</c:v>
                </c:pt>
                <c:pt idx="2047">
                  <c:v>12.3</c:v>
                </c:pt>
                <c:pt idx="2048">
                  <c:v>13.2</c:v>
                </c:pt>
                <c:pt idx="2049">
                  <c:v>14.8</c:v>
                </c:pt>
                <c:pt idx="2050">
                  <c:v>14.7</c:v>
                </c:pt>
                <c:pt idx="2051">
                  <c:v>14.9</c:v>
                </c:pt>
                <c:pt idx="2052">
                  <c:v>14.9</c:v>
                </c:pt>
                <c:pt idx="2053">
                  <c:v>14.7</c:v>
                </c:pt>
                <c:pt idx="2054">
                  <c:v>14.7</c:v>
                </c:pt>
                <c:pt idx="2055">
                  <c:v>14.7</c:v>
                </c:pt>
                <c:pt idx="2056">
                  <c:v>14.1</c:v>
                </c:pt>
                <c:pt idx="2057">
                  <c:v>13</c:v>
                </c:pt>
                <c:pt idx="2058">
                  <c:v>12.6</c:v>
                </c:pt>
                <c:pt idx="2059">
                  <c:v>12.6</c:v>
                </c:pt>
                <c:pt idx="2060">
                  <c:v>12.5</c:v>
                </c:pt>
                <c:pt idx="2061">
                  <c:v>12.7</c:v>
                </c:pt>
                <c:pt idx="2062">
                  <c:v>12.6</c:v>
                </c:pt>
                <c:pt idx="2063">
                  <c:v>12.8</c:v>
                </c:pt>
                <c:pt idx="2064">
                  <c:v>13.3</c:v>
                </c:pt>
                <c:pt idx="2065">
                  <c:v>14.4</c:v>
                </c:pt>
                <c:pt idx="2066">
                  <c:v>14.8</c:v>
                </c:pt>
                <c:pt idx="2067">
                  <c:v>14.9</c:v>
                </c:pt>
                <c:pt idx="2068">
                  <c:v>14.8</c:v>
                </c:pt>
                <c:pt idx="2069">
                  <c:v>14.9</c:v>
                </c:pt>
                <c:pt idx="2070">
                  <c:v>14.9</c:v>
                </c:pt>
                <c:pt idx="2071">
                  <c:v>15</c:v>
                </c:pt>
                <c:pt idx="2072">
                  <c:v>14.9</c:v>
                </c:pt>
                <c:pt idx="2073">
                  <c:v>14.9</c:v>
                </c:pt>
                <c:pt idx="2074">
                  <c:v>14.9</c:v>
                </c:pt>
                <c:pt idx="2075">
                  <c:v>14.9</c:v>
                </c:pt>
                <c:pt idx="2076">
                  <c:v>14.8</c:v>
                </c:pt>
                <c:pt idx="2077">
                  <c:v>14.8</c:v>
                </c:pt>
                <c:pt idx="2078">
                  <c:v>14.9</c:v>
                </c:pt>
                <c:pt idx="2079">
                  <c:v>14.9</c:v>
                </c:pt>
                <c:pt idx="2080">
                  <c:v>14.9</c:v>
                </c:pt>
                <c:pt idx="2081">
                  <c:v>15</c:v>
                </c:pt>
                <c:pt idx="2082">
                  <c:v>15.1</c:v>
                </c:pt>
                <c:pt idx="2083">
                  <c:v>15</c:v>
                </c:pt>
                <c:pt idx="2084">
                  <c:v>15</c:v>
                </c:pt>
                <c:pt idx="2085">
                  <c:v>15.2</c:v>
                </c:pt>
                <c:pt idx="2086">
                  <c:v>15.1</c:v>
                </c:pt>
                <c:pt idx="2087">
                  <c:v>15.1</c:v>
                </c:pt>
                <c:pt idx="2088">
                  <c:v>14.9</c:v>
                </c:pt>
                <c:pt idx="2089">
                  <c:v>14.9</c:v>
                </c:pt>
                <c:pt idx="2090">
                  <c:v>15</c:v>
                </c:pt>
                <c:pt idx="2091">
                  <c:v>15.2</c:v>
                </c:pt>
                <c:pt idx="2092">
                  <c:v>15.1</c:v>
                </c:pt>
                <c:pt idx="2093">
                  <c:v>15.5</c:v>
                </c:pt>
                <c:pt idx="2094">
                  <c:v>15.3</c:v>
                </c:pt>
                <c:pt idx="2095">
                  <c:v>15.5</c:v>
                </c:pt>
                <c:pt idx="2096">
                  <c:v>15.3</c:v>
                </c:pt>
                <c:pt idx="2097">
                  <c:v>15.5</c:v>
                </c:pt>
                <c:pt idx="2098">
                  <c:v>15.5</c:v>
                </c:pt>
                <c:pt idx="2099">
                  <c:v>15.9</c:v>
                </c:pt>
                <c:pt idx="2100">
                  <c:v>15.4</c:v>
                </c:pt>
                <c:pt idx="2101">
                  <c:v>15.3</c:v>
                </c:pt>
                <c:pt idx="2102">
                  <c:v>15.9</c:v>
                </c:pt>
                <c:pt idx="2103">
                  <c:v>15.7</c:v>
                </c:pt>
                <c:pt idx="2104">
                  <c:v>15.9</c:v>
                </c:pt>
                <c:pt idx="2105">
                  <c:v>15.8</c:v>
                </c:pt>
                <c:pt idx="2106">
                  <c:v>15.7</c:v>
                </c:pt>
                <c:pt idx="2107">
                  <c:v>15.8</c:v>
                </c:pt>
                <c:pt idx="2108">
                  <c:v>15.6</c:v>
                </c:pt>
                <c:pt idx="2109">
                  <c:v>15.6</c:v>
                </c:pt>
                <c:pt idx="2110">
                  <c:v>15.5</c:v>
                </c:pt>
                <c:pt idx="2111">
                  <c:v>15.5</c:v>
                </c:pt>
                <c:pt idx="2112">
                  <c:v>15.5</c:v>
                </c:pt>
                <c:pt idx="2113">
                  <c:v>15.3</c:v>
                </c:pt>
                <c:pt idx="2114">
                  <c:v>14.8</c:v>
                </c:pt>
                <c:pt idx="2115">
                  <c:v>14.5</c:v>
                </c:pt>
                <c:pt idx="2116">
                  <c:v>13.7</c:v>
                </c:pt>
                <c:pt idx="2117">
                  <c:v>13</c:v>
                </c:pt>
                <c:pt idx="2118">
                  <c:v>12.7</c:v>
                </c:pt>
                <c:pt idx="2119">
                  <c:v>12.4</c:v>
                </c:pt>
                <c:pt idx="2120">
                  <c:v>11.8</c:v>
                </c:pt>
                <c:pt idx="2121">
                  <c:v>11.7</c:v>
                </c:pt>
                <c:pt idx="2122">
                  <c:v>11.7</c:v>
                </c:pt>
                <c:pt idx="2123">
                  <c:v>11.8</c:v>
                </c:pt>
                <c:pt idx="2124">
                  <c:v>12.1</c:v>
                </c:pt>
                <c:pt idx="2125">
                  <c:v>11.8</c:v>
                </c:pt>
                <c:pt idx="2126">
                  <c:v>11.6</c:v>
                </c:pt>
                <c:pt idx="2127">
                  <c:v>11.4</c:v>
                </c:pt>
                <c:pt idx="2128">
                  <c:v>11.2</c:v>
                </c:pt>
                <c:pt idx="2129">
                  <c:v>11</c:v>
                </c:pt>
                <c:pt idx="2130">
                  <c:v>10.6</c:v>
                </c:pt>
                <c:pt idx="2131">
                  <c:v>10.6</c:v>
                </c:pt>
                <c:pt idx="2132">
                  <c:v>10.4</c:v>
                </c:pt>
                <c:pt idx="2133">
                  <c:v>10.5</c:v>
                </c:pt>
                <c:pt idx="2134">
                  <c:v>10.9</c:v>
                </c:pt>
                <c:pt idx="2135">
                  <c:v>10.7</c:v>
                </c:pt>
                <c:pt idx="2136">
                  <c:v>10.4</c:v>
                </c:pt>
                <c:pt idx="2137">
                  <c:v>10.5</c:v>
                </c:pt>
                <c:pt idx="2138">
                  <c:v>10.3</c:v>
                </c:pt>
                <c:pt idx="2139">
                  <c:v>9.9</c:v>
                </c:pt>
                <c:pt idx="2140">
                  <c:v>10</c:v>
                </c:pt>
                <c:pt idx="2141">
                  <c:v>10.1</c:v>
                </c:pt>
                <c:pt idx="2142">
                  <c:v>9.9</c:v>
                </c:pt>
                <c:pt idx="2143">
                  <c:v>9.8</c:v>
                </c:pt>
                <c:pt idx="2144">
                  <c:v>9.2</c:v>
                </c:pt>
                <c:pt idx="2145">
                  <c:v>9.2</c:v>
                </c:pt>
                <c:pt idx="2146">
                  <c:v>9.1</c:v>
                </c:pt>
                <c:pt idx="2147">
                  <c:v>9.2</c:v>
                </c:pt>
                <c:pt idx="2148">
                  <c:v>8.7</c:v>
                </c:pt>
                <c:pt idx="2149">
                  <c:v>8.8</c:v>
                </c:pt>
                <c:pt idx="2150">
                  <c:v>9.6</c:v>
                </c:pt>
                <c:pt idx="2151">
                  <c:v>8.8</c:v>
                </c:pt>
                <c:pt idx="2152">
                  <c:v>8.7</c:v>
                </c:pt>
                <c:pt idx="2153">
                  <c:v>9.3</c:v>
                </c:pt>
                <c:pt idx="2154">
                  <c:v>8.9</c:v>
                </c:pt>
                <c:pt idx="2155">
                  <c:v>8.8</c:v>
                </c:pt>
                <c:pt idx="2156">
                  <c:v>8.5</c:v>
                </c:pt>
                <c:pt idx="2157">
                  <c:v>9</c:v>
                </c:pt>
                <c:pt idx="2158">
                  <c:v>8.6</c:v>
                </c:pt>
                <c:pt idx="2159">
                  <c:v>9.4</c:v>
                </c:pt>
                <c:pt idx="2160">
                  <c:v>8</c:v>
                </c:pt>
                <c:pt idx="2161">
                  <c:v>8.3</c:v>
                </c:pt>
                <c:pt idx="2162">
                  <c:v>9.1</c:v>
                </c:pt>
                <c:pt idx="2163">
                  <c:v>7.9</c:v>
                </c:pt>
                <c:pt idx="2164">
                  <c:v>7.9</c:v>
                </c:pt>
                <c:pt idx="2165">
                  <c:v>7.9</c:v>
                </c:pt>
                <c:pt idx="2166">
                  <c:v>7.8</c:v>
                </c:pt>
                <c:pt idx="2167">
                  <c:v>7.4</c:v>
                </c:pt>
                <c:pt idx="2168">
                  <c:v>7.5</c:v>
                </c:pt>
                <c:pt idx="2169">
                  <c:v>7.8</c:v>
                </c:pt>
                <c:pt idx="2170">
                  <c:v>7.8</c:v>
                </c:pt>
                <c:pt idx="2171">
                  <c:v>8.2</c:v>
                </c:pt>
                <c:pt idx="2172">
                  <c:v>7.5</c:v>
                </c:pt>
                <c:pt idx="2173">
                  <c:v>7</c:v>
                </c:pt>
                <c:pt idx="2174">
                  <c:v>7.1</c:v>
                </c:pt>
                <c:pt idx="2175">
                  <c:v>7.4</c:v>
                </c:pt>
                <c:pt idx="2176">
                  <c:v>8</c:v>
                </c:pt>
                <c:pt idx="2177">
                  <c:v>7.3</c:v>
                </c:pt>
                <c:pt idx="2178">
                  <c:v>7.9</c:v>
                </c:pt>
                <c:pt idx="2179">
                  <c:v>7.8</c:v>
                </c:pt>
                <c:pt idx="2180">
                  <c:v>7.6</c:v>
                </c:pt>
                <c:pt idx="2181">
                  <c:v>7.9</c:v>
                </c:pt>
                <c:pt idx="2182">
                  <c:v>8.1</c:v>
                </c:pt>
                <c:pt idx="2183">
                  <c:v>7.8</c:v>
                </c:pt>
                <c:pt idx="2184">
                  <c:v>7.8</c:v>
                </c:pt>
                <c:pt idx="2185">
                  <c:v>8.1</c:v>
                </c:pt>
                <c:pt idx="2186">
                  <c:v>8.2</c:v>
                </c:pt>
                <c:pt idx="2187">
                  <c:v>8</c:v>
                </c:pt>
                <c:pt idx="2188">
                  <c:v>7.3</c:v>
                </c:pt>
                <c:pt idx="2189">
                  <c:v>7.3</c:v>
                </c:pt>
                <c:pt idx="2190">
                  <c:v>7.7</c:v>
                </c:pt>
                <c:pt idx="2191">
                  <c:v>7.5</c:v>
                </c:pt>
                <c:pt idx="2192">
                  <c:v>7.5</c:v>
                </c:pt>
                <c:pt idx="2193">
                  <c:v>7</c:v>
                </c:pt>
                <c:pt idx="2194">
                  <c:v>7</c:v>
                </c:pt>
                <c:pt idx="2195">
                  <c:v>7.2</c:v>
                </c:pt>
                <c:pt idx="2196">
                  <c:v>7</c:v>
                </c:pt>
                <c:pt idx="2197">
                  <c:v>7.3</c:v>
                </c:pt>
                <c:pt idx="2198">
                  <c:v>7</c:v>
                </c:pt>
                <c:pt idx="2199">
                  <c:v>6.4</c:v>
                </c:pt>
                <c:pt idx="2200">
                  <c:v>7.1</c:v>
                </c:pt>
                <c:pt idx="2201">
                  <c:v>7.8</c:v>
                </c:pt>
                <c:pt idx="2202">
                  <c:v>7.9</c:v>
                </c:pt>
                <c:pt idx="2203">
                  <c:v>8.1</c:v>
                </c:pt>
                <c:pt idx="2204">
                  <c:v>8.2</c:v>
                </c:pt>
                <c:pt idx="2205">
                  <c:v>9.1</c:v>
                </c:pt>
                <c:pt idx="2206">
                  <c:v>9.3</c:v>
                </c:pt>
                <c:pt idx="2207">
                  <c:v>9.8</c:v>
                </c:pt>
                <c:pt idx="2208">
                  <c:v>10.5</c:v>
                </c:pt>
                <c:pt idx="2209">
                  <c:v>11.1</c:v>
                </c:pt>
                <c:pt idx="2210">
                  <c:v>11.7</c:v>
                </c:pt>
                <c:pt idx="2211">
                  <c:v>12.5</c:v>
                </c:pt>
                <c:pt idx="2212">
                  <c:v>13.3</c:v>
                </c:pt>
                <c:pt idx="2213">
                  <c:v>14.2</c:v>
                </c:pt>
                <c:pt idx="2214">
                  <c:v>14.5</c:v>
                </c:pt>
                <c:pt idx="2215">
                  <c:v>14.9</c:v>
                </c:pt>
                <c:pt idx="2216">
                  <c:v>15.3</c:v>
                </c:pt>
                <c:pt idx="2217">
                  <c:v>15.9</c:v>
                </c:pt>
                <c:pt idx="2218">
                  <c:v>16</c:v>
                </c:pt>
                <c:pt idx="2219">
                  <c:v>16.5</c:v>
                </c:pt>
                <c:pt idx="2220">
                  <c:v>16.8</c:v>
                </c:pt>
                <c:pt idx="2221">
                  <c:v>17</c:v>
                </c:pt>
                <c:pt idx="2222">
                  <c:v>16.2</c:v>
                </c:pt>
                <c:pt idx="2223">
                  <c:v>16.1</c:v>
                </c:pt>
                <c:pt idx="2224">
                  <c:v>16.5</c:v>
                </c:pt>
                <c:pt idx="2225">
                  <c:v>16.7</c:v>
                </c:pt>
                <c:pt idx="2226">
                  <c:v>17.2</c:v>
                </c:pt>
                <c:pt idx="2227">
                  <c:v>16.5</c:v>
                </c:pt>
                <c:pt idx="2228">
                  <c:v>16.7</c:v>
                </c:pt>
                <c:pt idx="2229">
                  <c:v>16.8</c:v>
                </c:pt>
                <c:pt idx="2230">
                  <c:v>16.7</c:v>
                </c:pt>
                <c:pt idx="2231">
                  <c:v>16.9</c:v>
                </c:pt>
                <c:pt idx="2232">
                  <c:v>17.3</c:v>
                </c:pt>
                <c:pt idx="2233">
                  <c:v>17</c:v>
                </c:pt>
                <c:pt idx="2234">
                  <c:v>17.5</c:v>
                </c:pt>
                <c:pt idx="2235">
                  <c:v>17.6</c:v>
                </c:pt>
                <c:pt idx="2236">
                  <c:v>17.6</c:v>
                </c:pt>
                <c:pt idx="2237">
                  <c:v>17.8</c:v>
                </c:pt>
                <c:pt idx="2238">
                  <c:v>17.7</c:v>
                </c:pt>
                <c:pt idx="2239">
                  <c:v>18</c:v>
                </c:pt>
                <c:pt idx="2240">
                  <c:v>18.1</c:v>
                </c:pt>
                <c:pt idx="2241">
                  <c:v>18.2</c:v>
                </c:pt>
                <c:pt idx="2242">
                  <c:v>18.4</c:v>
                </c:pt>
                <c:pt idx="2243">
                  <c:v>18.4</c:v>
                </c:pt>
                <c:pt idx="2244">
                  <c:v>18.4</c:v>
                </c:pt>
                <c:pt idx="2245">
                  <c:v>18.7</c:v>
                </c:pt>
                <c:pt idx="2246">
                  <c:v>18.4</c:v>
                </c:pt>
                <c:pt idx="2247">
                  <c:v>18.2</c:v>
                </c:pt>
                <c:pt idx="2248">
                  <c:v>18.6</c:v>
                </c:pt>
                <c:pt idx="2249">
                  <c:v>18.7</c:v>
                </c:pt>
                <c:pt idx="2250">
                  <c:v>18.5</c:v>
                </c:pt>
                <c:pt idx="2251">
                  <c:v>18.6</c:v>
                </c:pt>
                <c:pt idx="2252">
                  <c:v>18.9</c:v>
                </c:pt>
                <c:pt idx="2253">
                  <c:v>18.6</c:v>
                </c:pt>
                <c:pt idx="2254">
                  <c:v>18.7</c:v>
                </c:pt>
                <c:pt idx="2255">
                  <c:v>18.4</c:v>
                </c:pt>
                <c:pt idx="2256">
                  <c:v>18.1</c:v>
                </c:pt>
                <c:pt idx="2257">
                  <c:v>17.6</c:v>
                </c:pt>
                <c:pt idx="2258">
                  <c:v>17.2</c:v>
                </c:pt>
                <c:pt idx="2259">
                  <c:v>16.3</c:v>
                </c:pt>
                <c:pt idx="2260">
                  <c:v>16.4</c:v>
                </c:pt>
                <c:pt idx="2261">
                  <c:v>15.7</c:v>
                </c:pt>
                <c:pt idx="2262">
                  <c:v>15</c:v>
                </c:pt>
                <c:pt idx="2263">
                  <c:v>14.7</c:v>
                </c:pt>
                <c:pt idx="2264">
                  <c:v>14.4</c:v>
                </c:pt>
                <c:pt idx="2265">
                  <c:v>14.7</c:v>
                </c:pt>
                <c:pt idx="2266">
                  <c:v>14.1</c:v>
                </c:pt>
                <c:pt idx="2267">
                  <c:v>13.8</c:v>
                </c:pt>
                <c:pt idx="2268">
                  <c:v>13.4</c:v>
                </c:pt>
                <c:pt idx="2269">
                  <c:v>13.8</c:v>
                </c:pt>
                <c:pt idx="2270">
                  <c:v>13.4</c:v>
                </c:pt>
                <c:pt idx="2271">
                  <c:v>13.5</c:v>
                </c:pt>
                <c:pt idx="2272">
                  <c:v>13.8</c:v>
                </c:pt>
                <c:pt idx="2273">
                  <c:v>14</c:v>
                </c:pt>
                <c:pt idx="2274">
                  <c:v>13.7</c:v>
                </c:pt>
                <c:pt idx="2275">
                  <c:v>12.9</c:v>
                </c:pt>
                <c:pt idx="2276">
                  <c:v>12.9</c:v>
                </c:pt>
                <c:pt idx="2277">
                  <c:v>12.5</c:v>
                </c:pt>
                <c:pt idx="2278">
                  <c:v>12.8</c:v>
                </c:pt>
                <c:pt idx="2279">
                  <c:v>12.8</c:v>
                </c:pt>
                <c:pt idx="2280">
                  <c:v>12.6</c:v>
                </c:pt>
                <c:pt idx="2281">
                  <c:v>12.7</c:v>
                </c:pt>
                <c:pt idx="2282">
                  <c:v>13.9</c:v>
                </c:pt>
                <c:pt idx="2283">
                  <c:v>14.2</c:v>
                </c:pt>
                <c:pt idx="2284">
                  <c:v>13.6</c:v>
                </c:pt>
                <c:pt idx="2285">
                  <c:v>12.5</c:v>
                </c:pt>
                <c:pt idx="2286">
                  <c:v>12.8</c:v>
                </c:pt>
                <c:pt idx="2287">
                  <c:v>12.2</c:v>
                </c:pt>
                <c:pt idx="2288">
                  <c:v>13</c:v>
                </c:pt>
                <c:pt idx="2289">
                  <c:v>13.5</c:v>
                </c:pt>
                <c:pt idx="2290">
                  <c:v>14.8</c:v>
                </c:pt>
                <c:pt idx="2291">
                  <c:v>13.3</c:v>
                </c:pt>
                <c:pt idx="2292">
                  <c:v>13.9</c:v>
                </c:pt>
                <c:pt idx="2293">
                  <c:v>14</c:v>
                </c:pt>
                <c:pt idx="2294">
                  <c:v>13.1</c:v>
                </c:pt>
                <c:pt idx="2295">
                  <c:v>13.4</c:v>
                </c:pt>
                <c:pt idx="2296">
                  <c:v>13.9</c:v>
                </c:pt>
                <c:pt idx="2297">
                  <c:v>12.8</c:v>
                </c:pt>
                <c:pt idx="2298">
                  <c:v>12.2</c:v>
                </c:pt>
                <c:pt idx="2299">
                  <c:v>12.6</c:v>
                </c:pt>
                <c:pt idx="2300">
                  <c:v>12.5</c:v>
                </c:pt>
                <c:pt idx="2301">
                  <c:v>13.9</c:v>
                </c:pt>
                <c:pt idx="2302">
                  <c:v>14.4</c:v>
                </c:pt>
                <c:pt idx="2303">
                  <c:v>12.7</c:v>
                </c:pt>
                <c:pt idx="2304">
                  <c:v>12.4</c:v>
                </c:pt>
                <c:pt idx="2305">
                  <c:v>14.1</c:v>
                </c:pt>
                <c:pt idx="2306">
                  <c:v>14</c:v>
                </c:pt>
                <c:pt idx="2307">
                  <c:v>14.5</c:v>
                </c:pt>
                <c:pt idx="2308">
                  <c:v>15</c:v>
                </c:pt>
                <c:pt idx="2309">
                  <c:v>15.3</c:v>
                </c:pt>
                <c:pt idx="2310">
                  <c:v>15.1</c:v>
                </c:pt>
                <c:pt idx="2311">
                  <c:v>15.8</c:v>
                </c:pt>
                <c:pt idx="2312">
                  <c:v>14.6</c:v>
                </c:pt>
                <c:pt idx="2313">
                  <c:v>14.4</c:v>
                </c:pt>
                <c:pt idx="2314">
                  <c:v>15.9</c:v>
                </c:pt>
                <c:pt idx="2315">
                  <c:v>14.6</c:v>
                </c:pt>
                <c:pt idx="2316">
                  <c:v>14.7</c:v>
                </c:pt>
                <c:pt idx="2317">
                  <c:v>16.6</c:v>
                </c:pt>
                <c:pt idx="2318">
                  <c:v>18.1</c:v>
                </c:pt>
                <c:pt idx="2319">
                  <c:v>20</c:v>
                </c:pt>
                <c:pt idx="2320">
                  <c:v>20.3</c:v>
                </c:pt>
                <c:pt idx="2321">
                  <c:v>21</c:v>
                </c:pt>
                <c:pt idx="2322">
                  <c:v>21.1</c:v>
                </c:pt>
                <c:pt idx="2323">
                  <c:v>21.3</c:v>
                </c:pt>
                <c:pt idx="2324">
                  <c:v>21.3</c:v>
                </c:pt>
                <c:pt idx="2325">
                  <c:v>21.2</c:v>
                </c:pt>
                <c:pt idx="2326">
                  <c:v>21.3</c:v>
                </c:pt>
                <c:pt idx="2327">
                  <c:v>20.1</c:v>
                </c:pt>
                <c:pt idx="2328">
                  <c:v>19.9</c:v>
                </c:pt>
                <c:pt idx="2329">
                  <c:v>18</c:v>
                </c:pt>
                <c:pt idx="2330">
                  <c:v>17.2</c:v>
                </c:pt>
                <c:pt idx="2331">
                  <c:v>17.1</c:v>
                </c:pt>
                <c:pt idx="2332">
                  <c:v>17.1</c:v>
                </c:pt>
                <c:pt idx="2333">
                  <c:v>17.3</c:v>
                </c:pt>
                <c:pt idx="2334">
                  <c:v>17.2</c:v>
                </c:pt>
                <c:pt idx="2335">
                  <c:v>17.5</c:v>
                </c:pt>
                <c:pt idx="2336">
                  <c:v>17.6</c:v>
                </c:pt>
                <c:pt idx="2337">
                  <c:v>18.9</c:v>
                </c:pt>
                <c:pt idx="2338">
                  <c:v>19.8</c:v>
                </c:pt>
                <c:pt idx="2339">
                  <c:v>19.9</c:v>
                </c:pt>
                <c:pt idx="2340">
                  <c:v>20</c:v>
                </c:pt>
                <c:pt idx="2341">
                  <c:v>20.2</c:v>
                </c:pt>
                <c:pt idx="2342">
                  <c:v>20.9</c:v>
                </c:pt>
                <c:pt idx="2343">
                  <c:v>20.2</c:v>
                </c:pt>
                <c:pt idx="2344">
                  <c:v>20.3</c:v>
                </c:pt>
                <c:pt idx="2345">
                  <c:v>19.8</c:v>
                </c:pt>
                <c:pt idx="2346">
                  <c:v>19.8</c:v>
                </c:pt>
                <c:pt idx="2347">
                  <c:v>19.2</c:v>
                </c:pt>
                <c:pt idx="2348">
                  <c:v>19.7</c:v>
                </c:pt>
                <c:pt idx="2349">
                  <c:v>19.8</c:v>
                </c:pt>
                <c:pt idx="2350">
                  <c:v>19.9</c:v>
                </c:pt>
                <c:pt idx="2351">
                  <c:v>20.1</c:v>
                </c:pt>
                <c:pt idx="2352">
                  <c:v>20.1</c:v>
                </c:pt>
                <c:pt idx="2353">
                  <c:v>19.4</c:v>
                </c:pt>
                <c:pt idx="2354">
                  <c:v>20</c:v>
                </c:pt>
                <c:pt idx="2355">
                  <c:v>20.6</c:v>
                </c:pt>
                <c:pt idx="2356">
                  <c:v>20.1</c:v>
                </c:pt>
                <c:pt idx="2357">
                  <c:v>19.5</c:v>
                </c:pt>
                <c:pt idx="2358">
                  <c:v>20.1</c:v>
                </c:pt>
                <c:pt idx="2359">
                  <c:v>20.2</c:v>
                </c:pt>
                <c:pt idx="2360">
                  <c:v>19.6</c:v>
                </c:pt>
                <c:pt idx="2361">
                  <c:v>18.7</c:v>
                </c:pt>
                <c:pt idx="2362">
                  <c:v>18.2</c:v>
                </c:pt>
                <c:pt idx="2363">
                  <c:v>18.2</c:v>
                </c:pt>
                <c:pt idx="2364">
                  <c:v>18.4</c:v>
                </c:pt>
                <c:pt idx="2365">
                  <c:v>18.8</c:v>
                </c:pt>
                <c:pt idx="2366">
                  <c:v>19.4</c:v>
                </c:pt>
                <c:pt idx="2367">
                  <c:v>19.7</c:v>
                </c:pt>
                <c:pt idx="2368">
                  <c:v>19.9</c:v>
                </c:pt>
                <c:pt idx="2369">
                  <c:v>20.4</c:v>
                </c:pt>
                <c:pt idx="2370">
                  <c:v>19.5</c:v>
                </c:pt>
                <c:pt idx="2371">
                  <c:v>20</c:v>
                </c:pt>
                <c:pt idx="2372">
                  <c:v>20.6</c:v>
                </c:pt>
                <c:pt idx="2373">
                  <c:v>20.8</c:v>
                </c:pt>
                <c:pt idx="2374">
                  <c:v>21.4</c:v>
                </c:pt>
                <c:pt idx="2375">
                  <c:v>21.3</c:v>
                </c:pt>
                <c:pt idx="2376">
                  <c:v>21</c:v>
                </c:pt>
                <c:pt idx="2377">
                  <c:v>21</c:v>
                </c:pt>
                <c:pt idx="2378">
                  <c:v>20.2</c:v>
                </c:pt>
                <c:pt idx="2379">
                  <c:v>20.3</c:v>
                </c:pt>
                <c:pt idx="2380">
                  <c:v>19.8</c:v>
                </c:pt>
                <c:pt idx="2381">
                  <c:v>19.6</c:v>
                </c:pt>
                <c:pt idx="2382">
                  <c:v>19.5</c:v>
                </c:pt>
                <c:pt idx="2383">
                  <c:v>18.8</c:v>
                </c:pt>
                <c:pt idx="2384">
                  <c:v>17.4</c:v>
                </c:pt>
                <c:pt idx="2385">
                  <c:v>17</c:v>
                </c:pt>
                <c:pt idx="2386">
                  <c:v>16.5</c:v>
                </c:pt>
                <c:pt idx="2387">
                  <c:v>16</c:v>
                </c:pt>
                <c:pt idx="2388">
                  <c:v>16.2</c:v>
                </c:pt>
                <c:pt idx="2389">
                  <c:v>15.6</c:v>
                </c:pt>
                <c:pt idx="2390">
                  <c:v>15.6</c:v>
                </c:pt>
                <c:pt idx="2391">
                  <c:v>15.6</c:v>
                </c:pt>
                <c:pt idx="2392">
                  <c:v>15.8</c:v>
                </c:pt>
                <c:pt idx="2393">
                  <c:v>15.1</c:v>
                </c:pt>
                <c:pt idx="2394">
                  <c:v>15</c:v>
                </c:pt>
                <c:pt idx="2395">
                  <c:v>14.3</c:v>
                </c:pt>
                <c:pt idx="2396">
                  <c:v>14.1</c:v>
                </c:pt>
                <c:pt idx="2397">
                  <c:v>13.8</c:v>
                </c:pt>
                <c:pt idx="2398">
                  <c:v>13.6</c:v>
                </c:pt>
                <c:pt idx="2399">
                  <c:v>13.5</c:v>
                </c:pt>
                <c:pt idx="2400">
                  <c:v>13.5</c:v>
                </c:pt>
                <c:pt idx="2401">
                  <c:v>13</c:v>
                </c:pt>
                <c:pt idx="2402">
                  <c:v>13.2</c:v>
                </c:pt>
                <c:pt idx="2403">
                  <c:v>13.2</c:v>
                </c:pt>
                <c:pt idx="2404">
                  <c:v>13</c:v>
                </c:pt>
                <c:pt idx="2405">
                  <c:v>12.8</c:v>
                </c:pt>
                <c:pt idx="2406">
                  <c:v>12.7</c:v>
                </c:pt>
                <c:pt idx="2407">
                  <c:v>12.6</c:v>
                </c:pt>
                <c:pt idx="2408">
                  <c:v>12.5</c:v>
                </c:pt>
                <c:pt idx="2409">
                  <c:v>12.6</c:v>
                </c:pt>
                <c:pt idx="2410">
                  <c:v>12.8</c:v>
                </c:pt>
                <c:pt idx="2411">
                  <c:v>12.8</c:v>
                </c:pt>
                <c:pt idx="2412">
                  <c:v>12.6</c:v>
                </c:pt>
                <c:pt idx="2413">
                  <c:v>12.8</c:v>
                </c:pt>
                <c:pt idx="2414">
                  <c:v>12.4</c:v>
                </c:pt>
                <c:pt idx="2415">
                  <c:v>12.3</c:v>
                </c:pt>
                <c:pt idx="2416">
                  <c:v>12.2</c:v>
                </c:pt>
                <c:pt idx="2417">
                  <c:v>12.1</c:v>
                </c:pt>
                <c:pt idx="2418">
                  <c:v>12</c:v>
                </c:pt>
                <c:pt idx="2419">
                  <c:v>11.9</c:v>
                </c:pt>
                <c:pt idx="2420">
                  <c:v>11.7</c:v>
                </c:pt>
                <c:pt idx="2421">
                  <c:v>11.7</c:v>
                </c:pt>
                <c:pt idx="2422">
                  <c:v>11.5</c:v>
                </c:pt>
                <c:pt idx="2423">
                  <c:v>11.2</c:v>
                </c:pt>
                <c:pt idx="2424">
                  <c:v>11.1</c:v>
                </c:pt>
                <c:pt idx="2425">
                  <c:v>11.1</c:v>
                </c:pt>
                <c:pt idx="2426">
                  <c:v>11.2</c:v>
                </c:pt>
                <c:pt idx="2427">
                  <c:v>11.4</c:v>
                </c:pt>
                <c:pt idx="2428">
                  <c:v>11.4</c:v>
                </c:pt>
                <c:pt idx="2429">
                  <c:v>11.1</c:v>
                </c:pt>
                <c:pt idx="2430">
                  <c:v>11</c:v>
                </c:pt>
                <c:pt idx="2431">
                  <c:v>10.9</c:v>
                </c:pt>
                <c:pt idx="2432">
                  <c:v>10.6</c:v>
                </c:pt>
                <c:pt idx="2433">
                  <c:v>10.9</c:v>
                </c:pt>
                <c:pt idx="2434">
                  <c:v>10.7</c:v>
                </c:pt>
                <c:pt idx="2435">
                  <c:v>10.9</c:v>
                </c:pt>
                <c:pt idx="2436">
                  <c:v>10.1</c:v>
                </c:pt>
                <c:pt idx="2437">
                  <c:v>10.5</c:v>
                </c:pt>
                <c:pt idx="2438">
                  <c:v>10.3</c:v>
                </c:pt>
                <c:pt idx="2439">
                  <c:v>10.1</c:v>
                </c:pt>
                <c:pt idx="2440">
                  <c:v>10.2</c:v>
                </c:pt>
                <c:pt idx="2441">
                  <c:v>9.9</c:v>
                </c:pt>
                <c:pt idx="2442">
                  <c:v>9.6</c:v>
                </c:pt>
                <c:pt idx="2443">
                  <c:v>9.7</c:v>
                </c:pt>
                <c:pt idx="2444">
                  <c:v>9.8</c:v>
                </c:pt>
                <c:pt idx="2445">
                  <c:v>9.9</c:v>
                </c:pt>
                <c:pt idx="2446">
                  <c:v>9.7</c:v>
                </c:pt>
                <c:pt idx="2447">
                  <c:v>9.7</c:v>
                </c:pt>
                <c:pt idx="2448">
                  <c:v>9.5</c:v>
                </c:pt>
                <c:pt idx="2449">
                  <c:v>9.6</c:v>
                </c:pt>
                <c:pt idx="2450">
                  <c:v>9.8</c:v>
                </c:pt>
                <c:pt idx="2451">
                  <c:v>9.5</c:v>
                </c:pt>
                <c:pt idx="2452">
                  <c:v>9.5</c:v>
                </c:pt>
                <c:pt idx="2453">
                  <c:v>9.5</c:v>
                </c:pt>
                <c:pt idx="2454">
                  <c:v>9.7</c:v>
                </c:pt>
                <c:pt idx="2455">
                  <c:v>9.8</c:v>
                </c:pt>
                <c:pt idx="2456">
                  <c:v>9.7</c:v>
                </c:pt>
                <c:pt idx="2457">
                  <c:v>10</c:v>
                </c:pt>
                <c:pt idx="2458">
                  <c:v>10.3</c:v>
                </c:pt>
                <c:pt idx="2459">
                  <c:v>10.4</c:v>
                </c:pt>
                <c:pt idx="2460">
                  <c:v>10.2</c:v>
                </c:pt>
                <c:pt idx="2461">
                  <c:v>10.3</c:v>
                </c:pt>
                <c:pt idx="2462">
                  <c:v>10.2</c:v>
                </c:pt>
                <c:pt idx="2463">
                  <c:v>10.2</c:v>
                </c:pt>
                <c:pt idx="2464">
                  <c:v>10</c:v>
                </c:pt>
                <c:pt idx="2465">
                  <c:v>8.6</c:v>
                </c:pt>
                <c:pt idx="2466">
                  <c:v>9.2</c:v>
                </c:pt>
                <c:pt idx="2467">
                  <c:v>8.9</c:v>
                </c:pt>
                <c:pt idx="2468">
                  <c:v>8.4</c:v>
                </c:pt>
                <c:pt idx="2469">
                  <c:v>8.8</c:v>
                </c:pt>
                <c:pt idx="2470">
                  <c:v>8.9</c:v>
                </c:pt>
                <c:pt idx="2471">
                  <c:v>9</c:v>
                </c:pt>
                <c:pt idx="2472">
                  <c:v>8.9</c:v>
                </c:pt>
                <c:pt idx="2473">
                  <c:v>8.7</c:v>
                </c:pt>
                <c:pt idx="2474">
                  <c:v>9.1</c:v>
                </c:pt>
                <c:pt idx="2475">
                  <c:v>9.3</c:v>
                </c:pt>
                <c:pt idx="2476">
                  <c:v>9.1</c:v>
                </c:pt>
                <c:pt idx="2477">
                  <c:v>8.5</c:v>
                </c:pt>
                <c:pt idx="2478">
                  <c:v>8.2</c:v>
                </c:pt>
                <c:pt idx="2479">
                  <c:v>8.6</c:v>
                </c:pt>
                <c:pt idx="2480">
                  <c:v>8.6</c:v>
                </c:pt>
                <c:pt idx="2481">
                  <c:v>8.4</c:v>
                </c:pt>
                <c:pt idx="2482">
                  <c:v>8.8</c:v>
                </c:pt>
                <c:pt idx="2483">
                  <c:v>8.5</c:v>
                </c:pt>
                <c:pt idx="2484">
                  <c:v>8.3</c:v>
                </c:pt>
                <c:pt idx="2485">
                  <c:v>8.5</c:v>
                </c:pt>
                <c:pt idx="2486">
                  <c:v>8.7</c:v>
                </c:pt>
                <c:pt idx="2487">
                  <c:v>8.6</c:v>
                </c:pt>
                <c:pt idx="2488">
                  <c:v>8.8</c:v>
                </c:pt>
                <c:pt idx="2489">
                  <c:v>8.6</c:v>
                </c:pt>
                <c:pt idx="2490">
                  <c:v>8.8</c:v>
                </c:pt>
                <c:pt idx="2491">
                  <c:v>8.7</c:v>
                </c:pt>
                <c:pt idx="2492">
                  <c:v>9</c:v>
                </c:pt>
                <c:pt idx="2493">
                  <c:v>8.9</c:v>
                </c:pt>
                <c:pt idx="2494">
                  <c:v>9</c:v>
                </c:pt>
                <c:pt idx="2495">
                  <c:v>9.1</c:v>
                </c:pt>
                <c:pt idx="2496">
                  <c:v>9</c:v>
                </c:pt>
                <c:pt idx="2497">
                  <c:v>8.9</c:v>
                </c:pt>
                <c:pt idx="2498">
                  <c:v>8.9</c:v>
                </c:pt>
                <c:pt idx="2499">
                  <c:v>8.7</c:v>
                </c:pt>
                <c:pt idx="2500">
                  <c:v>8.9</c:v>
                </c:pt>
                <c:pt idx="2501">
                  <c:v>8.9</c:v>
                </c:pt>
                <c:pt idx="2502">
                  <c:v>8.8</c:v>
                </c:pt>
                <c:pt idx="2503">
                  <c:v>8.4</c:v>
                </c:pt>
                <c:pt idx="2504">
                  <c:v>7.7</c:v>
                </c:pt>
                <c:pt idx="2505">
                  <c:v>7.9</c:v>
                </c:pt>
                <c:pt idx="2506">
                  <c:v>8</c:v>
                </c:pt>
                <c:pt idx="2507">
                  <c:v>8.2</c:v>
                </c:pt>
                <c:pt idx="2508">
                  <c:v>8.3</c:v>
                </c:pt>
                <c:pt idx="2509">
                  <c:v>8.6</c:v>
                </c:pt>
                <c:pt idx="2510">
                  <c:v>8.6</c:v>
                </c:pt>
                <c:pt idx="2511">
                  <c:v>8.6</c:v>
                </c:pt>
                <c:pt idx="2512">
                  <c:v>8.7</c:v>
                </c:pt>
                <c:pt idx="2513">
                  <c:v>8.7</c:v>
                </c:pt>
                <c:pt idx="2514">
                  <c:v>8.3</c:v>
                </c:pt>
                <c:pt idx="2515">
                  <c:v>8.5</c:v>
                </c:pt>
                <c:pt idx="2516">
                  <c:v>8.4</c:v>
                </c:pt>
                <c:pt idx="2517">
                  <c:v>8.4</c:v>
                </c:pt>
                <c:pt idx="2518">
                  <c:v>8.3</c:v>
                </c:pt>
                <c:pt idx="2519">
                  <c:v>7.5</c:v>
                </c:pt>
                <c:pt idx="2520">
                  <c:v>7.1</c:v>
                </c:pt>
                <c:pt idx="2521">
                  <c:v>7.7</c:v>
                </c:pt>
                <c:pt idx="2522">
                  <c:v>8.1</c:v>
                </c:pt>
                <c:pt idx="2523">
                  <c:v>8.4</c:v>
                </c:pt>
                <c:pt idx="2524">
                  <c:v>6.9</c:v>
                </c:pt>
                <c:pt idx="2525">
                  <c:v>6</c:v>
                </c:pt>
                <c:pt idx="2526">
                  <c:v>6.3</c:v>
                </c:pt>
                <c:pt idx="2527">
                  <c:v>5.5</c:v>
                </c:pt>
                <c:pt idx="2528">
                  <c:v>6.9</c:v>
                </c:pt>
                <c:pt idx="2529">
                  <c:v>6.4</c:v>
                </c:pt>
                <c:pt idx="2530">
                  <c:v>5.4</c:v>
                </c:pt>
                <c:pt idx="2531">
                  <c:v>6.5</c:v>
                </c:pt>
                <c:pt idx="2532">
                  <c:v>6.9</c:v>
                </c:pt>
                <c:pt idx="2533">
                  <c:v>7.6</c:v>
                </c:pt>
                <c:pt idx="2534">
                  <c:v>7.3</c:v>
                </c:pt>
                <c:pt idx="2535">
                  <c:v>7.7</c:v>
                </c:pt>
                <c:pt idx="2536">
                  <c:v>7.7</c:v>
                </c:pt>
                <c:pt idx="2537">
                  <c:v>7.8</c:v>
                </c:pt>
                <c:pt idx="2538">
                  <c:v>7.3</c:v>
                </c:pt>
                <c:pt idx="2539">
                  <c:v>7.5</c:v>
                </c:pt>
                <c:pt idx="2540">
                  <c:v>7.4</c:v>
                </c:pt>
                <c:pt idx="2541">
                  <c:v>7.1</c:v>
                </c:pt>
                <c:pt idx="2542">
                  <c:v>7.3</c:v>
                </c:pt>
                <c:pt idx="2543">
                  <c:v>7.4</c:v>
                </c:pt>
                <c:pt idx="2544">
                  <c:v>7.3</c:v>
                </c:pt>
                <c:pt idx="2545">
                  <c:v>7.6</c:v>
                </c:pt>
                <c:pt idx="2546">
                  <c:v>7.3</c:v>
                </c:pt>
                <c:pt idx="2547">
                  <c:v>7.4</c:v>
                </c:pt>
                <c:pt idx="2548">
                  <c:v>7.3</c:v>
                </c:pt>
                <c:pt idx="2549">
                  <c:v>6.7</c:v>
                </c:pt>
                <c:pt idx="2550">
                  <c:v>6.9</c:v>
                </c:pt>
                <c:pt idx="2551">
                  <c:v>7.2</c:v>
                </c:pt>
                <c:pt idx="2552">
                  <c:v>7.2</c:v>
                </c:pt>
                <c:pt idx="2553">
                  <c:v>7.1</c:v>
                </c:pt>
                <c:pt idx="2554">
                  <c:v>5.7</c:v>
                </c:pt>
                <c:pt idx="2555">
                  <c:v>5.3</c:v>
                </c:pt>
                <c:pt idx="2556">
                  <c:v>4.9</c:v>
                </c:pt>
                <c:pt idx="2557">
                  <c:v>4.6</c:v>
                </c:pt>
                <c:pt idx="2558">
                  <c:v>4.3</c:v>
                </c:pt>
                <c:pt idx="2559">
                  <c:v>5</c:v>
                </c:pt>
                <c:pt idx="2560">
                  <c:v>5.3</c:v>
                </c:pt>
                <c:pt idx="2561">
                  <c:v>5.8</c:v>
                </c:pt>
                <c:pt idx="2562">
                  <c:v>5.6</c:v>
                </c:pt>
                <c:pt idx="2563">
                  <c:v>4.7</c:v>
                </c:pt>
                <c:pt idx="2564">
                  <c:v>4.4</c:v>
                </c:pt>
                <c:pt idx="2565">
                  <c:v>6.3</c:v>
                </c:pt>
                <c:pt idx="2566">
                  <c:v>4.7</c:v>
                </c:pt>
                <c:pt idx="2567">
                  <c:v>5.4</c:v>
                </c:pt>
                <c:pt idx="2568">
                  <c:v>5.4</c:v>
                </c:pt>
                <c:pt idx="2569">
                  <c:v>5.9</c:v>
                </c:pt>
                <c:pt idx="2570">
                  <c:v>5.5</c:v>
                </c:pt>
                <c:pt idx="2571">
                  <c:v>5.8</c:v>
                </c:pt>
                <c:pt idx="2572">
                  <c:v>6.2</c:v>
                </c:pt>
                <c:pt idx="2573">
                  <c:v>5.4</c:v>
                </c:pt>
                <c:pt idx="2574">
                  <c:v>5.3</c:v>
                </c:pt>
                <c:pt idx="2575">
                  <c:v>5.2</c:v>
                </c:pt>
                <c:pt idx="2576">
                  <c:v>5</c:v>
                </c:pt>
                <c:pt idx="2577">
                  <c:v>3.9</c:v>
                </c:pt>
                <c:pt idx="2578">
                  <c:v>3.6</c:v>
                </c:pt>
                <c:pt idx="2579">
                  <c:v>4.5</c:v>
                </c:pt>
                <c:pt idx="2580">
                  <c:v>5.6</c:v>
                </c:pt>
                <c:pt idx="2581">
                  <c:v>5</c:v>
                </c:pt>
                <c:pt idx="2582">
                  <c:v>4.6</c:v>
                </c:pt>
                <c:pt idx="2583">
                  <c:v>5.2</c:v>
                </c:pt>
                <c:pt idx="2584">
                  <c:v>5.4</c:v>
                </c:pt>
                <c:pt idx="2585">
                  <c:v>5.6</c:v>
                </c:pt>
                <c:pt idx="2586">
                  <c:v>5.2</c:v>
                </c:pt>
                <c:pt idx="2587">
                  <c:v>6.2</c:v>
                </c:pt>
                <c:pt idx="2588">
                  <c:v>5.1</c:v>
                </c:pt>
                <c:pt idx="2589">
                  <c:v>3.1</c:v>
                </c:pt>
                <c:pt idx="2590">
                  <c:v>2.6</c:v>
                </c:pt>
                <c:pt idx="2591">
                  <c:v>3.1</c:v>
                </c:pt>
                <c:pt idx="2592">
                  <c:v>3.8</c:v>
                </c:pt>
                <c:pt idx="2593">
                  <c:v>4.4</c:v>
                </c:pt>
                <c:pt idx="2594">
                  <c:v>4.5</c:v>
                </c:pt>
                <c:pt idx="2595">
                  <c:v>5.1</c:v>
                </c:pt>
                <c:pt idx="2596">
                  <c:v>4</c:v>
                </c:pt>
                <c:pt idx="2597">
                  <c:v>3.7</c:v>
                </c:pt>
                <c:pt idx="2598">
                  <c:v>4.8</c:v>
                </c:pt>
                <c:pt idx="2599">
                  <c:v>5.1</c:v>
                </c:pt>
                <c:pt idx="2600">
                  <c:v>5.3</c:v>
                </c:pt>
                <c:pt idx="2601">
                  <c:v>5.2</c:v>
                </c:pt>
                <c:pt idx="2602">
                  <c:v>5.4</c:v>
                </c:pt>
                <c:pt idx="2603">
                  <c:v>4.7</c:v>
                </c:pt>
                <c:pt idx="2604">
                  <c:v>4.1</c:v>
                </c:pt>
                <c:pt idx="2605">
                  <c:v>4.1</c:v>
                </c:pt>
                <c:pt idx="2606">
                  <c:v>4.8</c:v>
                </c:pt>
                <c:pt idx="2607">
                  <c:v>4.1</c:v>
                </c:pt>
                <c:pt idx="2608">
                  <c:v>3.3</c:v>
                </c:pt>
                <c:pt idx="2609">
                  <c:v>4.3</c:v>
                </c:pt>
                <c:pt idx="2610">
                  <c:v>4.5</c:v>
                </c:pt>
                <c:pt idx="2611">
                  <c:v>4.5</c:v>
                </c:pt>
                <c:pt idx="2612">
                  <c:v>3.9</c:v>
                </c:pt>
                <c:pt idx="2613">
                  <c:v>4</c:v>
                </c:pt>
                <c:pt idx="2614">
                  <c:v>4</c:v>
                </c:pt>
                <c:pt idx="2615">
                  <c:v>5</c:v>
                </c:pt>
                <c:pt idx="2616">
                  <c:v>3.2</c:v>
                </c:pt>
                <c:pt idx="2617">
                  <c:v>3.1</c:v>
                </c:pt>
                <c:pt idx="2618">
                  <c:v>4.1</c:v>
                </c:pt>
                <c:pt idx="2619">
                  <c:v>4.7</c:v>
                </c:pt>
                <c:pt idx="2620">
                  <c:v>5</c:v>
                </c:pt>
                <c:pt idx="2621">
                  <c:v>4.4</c:v>
                </c:pt>
                <c:pt idx="2622">
                  <c:v>3.8</c:v>
                </c:pt>
                <c:pt idx="2623">
                  <c:v>4.2</c:v>
                </c:pt>
                <c:pt idx="2624">
                  <c:v>5.2</c:v>
                </c:pt>
                <c:pt idx="2625">
                  <c:v>5.4</c:v>
                </c:pt>
                <c:pt idx="2626">
                  <c:v>5.1</c:v>
                </c:pt>
                <c:pt idx="2627">
                  <c:v>4.6</c:v>
                </c:pt>
                <c:pt idx="2628">
                  <c:v>4</c:v>
                </c:pt>
                <c:pt idx="2629">
                  <c:v>5.1</c:v>
                </c:pt>
                <c:pt idx="2630">
                  <c:v>5.6</c:v>
                </c:pt>
                <c:pt idx="2631">
                  <c:v>5.5</c:v>
                </c:pt>
                <c:pt idx="2632">
                  <c:v>5.6</c:v>
                </c:pt>
                <c:pt idx="2633">
                  <c:v>5.3</c:v>
                </c:pt>
                <c:pt idx="2634">
                  <c:v>5.7</c:v>
                </c:pt>
                <c:pt idx="2635">
                  <c:v>5.6</c:v>
                </c:pt>
                <c:pt idx="2636">
                  <c:v>5.5</c:v>
                </c:pt>
                <c:pt idx="2637">
                  <c:v>5.4</c:v>
                </c:pt>
                <c:pt idx="2638">
                  <c:v>5.8</c:v>
                </c:pt>
                <c:pt idx="2639">
                  <c:v>5.6</c:v>
                </c:pt>
                <c:pt idx="2640">
                  <c:v>4.8</c:v>
                </c:pt>
                <c:pt idx="2641">
                  <c:v>4.9</c:v>
                </c:pt>
                <c:pt idx="2642">
                  <c:v>4.4</c:v>
                </c:pt>
                <c:pt idx="2643">
                  <c:v>4.5</c:v>
                </c:pt>
                <c:pt idx="2644">
                  <c:v>4.5</c:v>
                </c:pt>
                <c:pt idx="2645">
                  <c:v>5.1</c:v>
                </c:pt>
                <c:pt idx="2646">
                  <c:v>5.1</c:v>
                </c:pt>
                <c:pt idx="2647">
                  <c:v>5.2</c:v>
                </c:pt>
                <c:pt idx="2648">
                  <c:v>5.3</c:v>
                </c:pt>
                <c:pt idx="2649">
                  <c:v>5.7</c:v>
                </c:pt>
                <c:pt idx="2650">
                  <c:v>5.6</c:v>
                </c:pt>
                <c:pt idx="2651">
                  <c:v>5</c:v>
                </c:pt>
                <c:pt idx="2652">
                  <c:v>4.9</c:v>
                </c:pt>
                <c:pt idx="2653">
                  <c:v>5.3</c:v>
                </c:pt>
                <c:pt idx="2654">
                  <c:v>5</c:v>
                </c:pt>
                <c:pt idx="2655">
                  <c:v>3.9</c:v>
                </c:pt>
                <c:pt idx="2656">
                  <c:v>4.2</c:v>
                </c:pt>
                <c:pt idx="2657">
                  <c:v>3.8</c:v>
                </c:pt>
                <c:pt idx="2658">
                  <c:v>3.8</c:v>
                </c:pt>
                <c:pt idx="2659">
                  <c:v>5.4</c:v>
                </c:pt>
                <c:pt idx="2660">
                  <c:v>5.5</c:v>
                </c:pt>
                <c:pt idx="2661">
                  <c:v>5.9</c:v>
                </c:pt>
                <c:pt idx="2662">
                  <c:v>6.2</c:v>
                </c:pt>
                <c:pt idx="2663">
                  <c:v>6.3</c:v>
                </c:pt>
                <c:pt idx="2664">
                  <c:v>6.1</c:v>
                </c:pt>
                <c:pt idx="2665">
                  <c:v>6.1</c:v>
                </c:pt>
                <c:pt idx="2666">
                  <c:v>6.1</c:v>
                </c:pt>
                <c:pt idx="2667">
                  <c:v>6.2</c:v>
                </c:pt>
                <c:pt idx="2668">
                  <c:v>5.1</c:v>
                </c:pt>
                <c:pt idx="2669">
                  <c:v>5.5</c:v>
                </c:pt>
                <c:pt idx="2670">
                  <c:v>5.9</c:v>
                </c:pt>
                <c:pt idx="2671">
                  <c:v>6</c:v>
                </c:pt>
                <c:pt idx="2672">
                  <c:v>6.3</c:v>
                </c:pt>
                <c:pt idx="2673">
                  <c:v>5.5</c:v>
                </c:pt>
                <c:pt idx="2674">
                  <c:v>5</c:v>
                </c:pt>
                <c:pt idx="2675">
                  <c:v>5.1</c:v>
                </c:pt>
                <c:pt idx="2676">
                  <c:v>5.3</c:v>
                </c:pt>
                <c:pt idx="2677">
                  <c:v>5.6</c:v>
                </c:pt>
                <c:pt idx="2678">
                  <c:v>6.3</c:v>
                </c:pt>
                <c:pt idx="2679">
                  <c:v>6.9</c:v>
                </c:pt>
                <c:pt idx="2680">
                  <c:v>7.1</c:v>
                </c:pt>
                <c:pt idx="2681">
                  <c:v>6.8</c:v>
                </c:pt>
                <c:pt idx="2682">
                  <c:v>6.8</c:v>
                </c:pt>
                <c:pt idx="2683">
                  <c:v>5.9</c:v>
                </c:pt>
                <c:pt idx="2684">
                  <c:v>6.5</c:v>
                </c:pt>
                <c:pt idx="2685">
                  <c:v>6.7</c:v>
                </c:pt>
                <c:pt idx="2686">
                  <c:v>6.8</c:v>
                </c:pt>
                <c:pt idx="2687">
                  <c:v>7</c:v>
                </c:pt>
                <c:pt idx="2688">
                  <c:v>6.9</c:v>
                </c:pt>
                <c:pt idx="2689">
                  <c:v>7.1</c:v>
                </c:pt>
                <c:pt idx="2690">
                  <c:v>5.4</c:v>
                </c:pt>
                <c:pt idx="2691">
                  <c:v>5.2</c:v>
                </c:pt>
                <c:pt idx="2692">
                  <c:v>5.2</c:v>
                </c:pt>
                <c:pt idx="2693">
                  <c:v>5.1</c:v>
                </c:pt>
                <c:pt idx="2694">
                  <c:v>5.1</c:v>
                </c:pt>
                <c:pt idx="2695">
                  <c:v>4.9</c:v>
                </c:pt>
                <c:pt idx="2696">
                  <c:v>4.9</c:v>
                </c:pt>
                <c:pt idx="2697">
                  <c:v>4.8</c:v>
                </c:pt>
                <c:pt idx="2698">
                  <c:v>4.7</c:v>
                </c:pt>
                <c:pt idx="2699">
                  <c:v>4.8</c:v>
                </c:pt>
                <c:pt idx="2700">
                  <c:v>4.8</c:v>
                </c:pt>
                <c:pt idx="2701">
                  <c:v>4.8</c:v>
                </c:pt>
                <c:pt idx="2702">
                  <c:v>4.8</c:v>
                </c:pt>
                <c:pt idx="2703">
                  <c:v>4.7</c:v>
                </c:pt>
                <c:pt idx="2704">
                  <c:v>4.5</c:v>
                </c:pt>
                <c:pt idx="2705">
                  <c:v>4.8</c:v>
                </c:pt>
                <c:pt idx="2706">
                  <c:v>4.9</c:v>
                </c:pt>
                <c:pt idx="2707">
                  <c:v>4.7</c:v>
                </c:pt>
                <c:pt idx="2708">
                  <c:v>4.7</c:v>
                </c:pt>
                <c:pt idx="2709">
                  <c:v>4.6</c:v>
                </c:pt>
                <c:pt idx="2710">
                  <c:v>4.5</c:v>
                </c:pt>
                <c:pt idx="2711">
                  <c:v>4.6</c:v>
                </c:pt>
                <c:pt idx="2712">
                  <c:v>4.7</c:v>
                </c:pt>
                <c:pt idx="2713">
                  <c:v>4.6</c:v>
                </c:pt>
                <c:pt idx="2714">
                  <c:v>4.5</c:v>
                </c:pt>
                <c:pt idx="2715">
                  <c:v>4.5</c:v>
                </c:pt>
                <c:pt idx="2716">
                  <c:v>4.4</c:v>
                </c:pt>
                <c:pt idx="2717">
                  <c:v>4.3</c:v>
                </c:pt>
                <c:pt idx="2718">
                  <c:v>4.5</c:v>
                </c:pt>
                <c:pt idx="2719">
                  <c:v>4.5</c:v>
                </c:pt>
                <c:pt idx="2720">
                  <c:v>4.4</c:v>
                </c:pt>
                <c:pt idx="2721">
                  <c:v>4.2</c:v>
                </c:pt>
                <c:pt idx="2722">
                  <c:v>4.3</c:v>
                </c:pt>
                <c:pt idx="2723">
                  <c:v>4.3</c:v>
                </c:pt>
                <c:pt idx="2724">
                  <c:v>4.4</c:v>
                </c:pt>
                <c:pt idx="2725">
                  <c:v>4.3</c:v>
                </c:pt>
                <c:pt idx="2726">
                  <c:v>4.3</c:v>
                </c:pt>
                <c:pt idx="2727">
                  <c:v>4.3</c:v>
                </c:pt>
                <c:pt idx="2728">
                  <c:v>4.2</c:v>
                </c:pt>
                <c:pt idx="2729">
                  <c:v>4.3</c:v>
                </c:pt>
                <c:pt idx="2730">
                  <c:v>4.3</c:v>
                </c:pt>
                <c:pt idx="2731">
                  <c:v>4.2</c:v>
                </c:pt>
                <c:pt idx="2732">
                  <c:v>4.3</c:v>
                </c:pt>
                <c:pt idx="2733">
                  <c:v>4.3</c:v>
                </c:pt>
                <c:pt idx="2734">
                  <c:v>4.3</c:v>
                </c:pt>
                <c:pt idx="2735">
                  <c:v>4.4</c:v>
                </c:pt>
                <c:pt idx="2736">
                  <c:v>4.4</c:v>
                </c:pt>
                <c:pt idx="2737">
                  <c:v>4.3</c:v>
                </c:pt>
                <c:pt idx="2738">
                  <c:v>4.3</c:v>
                </c:pt>
                <c:pt idx="2739">
                  <c:v>4.3</c:v>
                </c:pt>
                <c:pt idx="2740">
                  <c:v>4.2</c:v>
                </c:pt>
                <c:pt idx="2741">
                  <c:v>4.4</c:v>
                </c:pt>
                <c:pt idx="2742">
                  <c:v>4.4</c:v>
                </c:pt>
                <c:pt idx="2743">
                  <c:v>4.3</c:v>
                </c:pt>
                <c:pt idx="2744">
                  <c:v>4</c:v>
                </c:pt>
                <c:pt idx="2745">
                  <c:v>3.7</c:v>
                </c:pt>
                <c:pt idx="2746">
                  <c:v>3.6</c:v>
                </c:pt>
                <c:pt idx="2747">
                  <c:v>3.6</c:v>
                </c:pt>
                <c:pt idx="2748">
                  <c:v>3.9</c:v>
                </c:pt>
                <c:pt idx="2749">
                  <c:v>3.8</c:v>
                </c:pt>
                <c:pt idx="2750">
                  <c:v>3.6</c:v>
                </c:pt>
                <c:pt idx="2751">
                  <c:v>3.7</c:v>
                </c:pt>
                <c:pt idx="2752">
                  <c:v>3.8</c:v>
                </c:pt>
                <c:pt idx="2753">
                  <c:v>3.8</c:v>
                </c:pt>
                <c:pt idx="2754">
                  <c:v>3.7</c:v>
                </c:pt>
                <c:pt idx="2755">
                  <c:v>3.8</c:v>
                </c:pt>
                <c:pt idx="2756">
                  <c:v>4.1</c:v>
                </c:pt>
                <c:pt idx="2757">
                  <c:v>4.2</c:v>
                </c:pt>
                <c:pt idx="2758">
                  <c:v>4.1</c:v>
                </c:pt>
                <c:pt idx="2759">
                  <c:v>3.8</c:v>
                </c:pt>
                <c:pt idx="2760">
                  <c:v>3.9</c:v>
                </c:pt>
                <c:pt idx="2761">
                  <c:v>3.8</c:v>
                </c:pt>
                <c:pt idx="2762">
                  <c:v>3.8</c:v>
                </c:pt>
                <c:pt idx="2763">
                  <c:v>3.7</c:v>
                </c:pt>
                <c:pt idx="2764">
                  <c:v>3.5</c:v>
                </c:pt>
                <c:pt idx="2765">
                  <c:v>3.4</c:v>
                </c:pt>
                <c:pt idx="2766">
                  <c:v>3.5</c:v>
                </c:pt>
                <c:pt idx="2767">
                  <c:v>3.6</c:v>
                </c:pt>
                <c:pt idx="2768">
                  <c:v>3.7</c:v>
                </c:pt>
                <c:pt idx="2769">
                  <c:v>3.7</c:v>
                </c:pt>
                <c:pt idx="2770">
                  <c:v>3.4</c:v>
                </c:pt>
                <c:pt idx="2771">
                  <c:v>3.3</c:v>
                </c:pt>
                <c:pt idx="2772">
                  <c:v>3.2</c:v>
                </c:pt>
                <c:pt idx="2773">
                  <c:v>3.2</c:v>
                </c:pt>
                <c:pt idx="2774">
                  <c:v>3.2</c:v>
                </c:pt>
                <c:pt idx="2775">
                  <c:v>3.3</c:v>
                </c:pt>
                <c:pt idx="2776">
                  <c:v>3.4</c:v>
                </c:pt>
                <c:pt idx="2777">
                  <c:v>3</c:v>
                </c:pt>
                <c:pt idx="2778">
                  <c:v>3.1</c:v>
                </c:pt>
                <c:pt idx="2779">
                  <c:v>3.8</c:v>
                </c:pt>
                <c:pt idx="2780">
                  <c:v>4.1</c:v>
                </c:pt>
                <c:pt idx="2781">
                  <c:v>4.5</c:v>
                </c:pt>
                <c:pt idx="2782">
                  <c:v>4.7</c:v>
                </c:pt>
                <c:pt idx="2783">
                  <c:v>5.3</c:v>
                </c:pt>
                <c:pt idx="2784">
                  <c:v>5.9</c:v>
                </c:pt>
                <c:pt idx="2785">
                  <c:v>6.4</c:v>
                </c:pt>
                <c:pt idx="2786">
                  <c:v>6.7</c:v>
                </c:pt>
                <c:pt idx="2787">
                  <c:v>7.1</c:v>
                </c:pt>
                <c:pt idx="2788">
                  <c:v>7.3</c:v>
                </c:pt>
                <c:pt idx="2789">
                  <c:v>7.6</c:v>
                </c:pt>
                <c:pt idx="2790">
                  <c:v>7.7</c:v>
                </c:pt>
                <c:pt idx="2791">
                  <c:v>8</c:v>
                </c:pt>
                <c:pt idx="2792">
                  <c:v>8.2</c:v>
                </c:pt>
                <c:pt idx="2793">
                  <c:v>8.7</c:v>
                </c:pt>
                <c:pt idx="2794">
                  <c:v>8.9</c:v>
                </c:pt>
                <c:pt idx="2795">
                  <c:v>9.4</c:v>
                </c:pt>
                <c:pt idx="2796">
                  <c:v>9.4</c:v>
                </c:pt>
                <c:pt idx="2797">
                  <c:v>9.2</c:v>
                </c:pt>
                <c:pt idx="2798">
                  <c:v>9.3</c:v>
                </c:pt>
                <c:pt idx="2799">
                  <c:v>9.2</c:v>
                </c:pt>
                <c:pt idx="2800">
                  <c:v>9.5</c:v>
                </c:pt>
                <c:pt idx="2801">
                  <c:v>9.1</c:v>
                </c:pt>
                <c:pt idx="2802">
                  <c:v>9.3</c:v>
                </c:pt>
                <c:pt idx="2803">
                  <c:v>9.4</c:v>
                </c:pt>
                <c:pt idx="2804">
                  <c:v>9</c:v>
                </c:pt>
                <c:pt idx="2805">
                  <c:v>10</c:v>
                </c:pt>
                <c:pt idx="2806">
                  <c:v>9.8</c:v>
                </c:pt>
                <c:pt idx="2807">
                  <c:v>9.7</c:v>
                </c:pt>
                <c:pt idx="2808">
                  <c:v>10.1</c:v>
                </c:pt>
                <c:pt idx="2809">
                  <c:v>10.3</c:v>
                </c:pt>
                <c:pt idx="2810">
                  <c:v>9.7</c:v>
                </c:pt>
                <c:pt idx="2811">
                  <c:v>9.4</c:v>
                </c:pt>
                <c:pt idx="2812">
                  <c:v>9.9</c:v>
                </c:pt>
                <c:pt idx="2813">
                  <c:v>9.9</c:v>
                </c:pt>
                <c:pt idx="2814">
                  <c:v>10.1</c:v>
                </c:pt>
                <c:pt idx="2815">
                  <c:v>9.9</c:v>
                </c:pt>
                <c:pt idx="2816">
                  <c:v>9.7</c:v>
                </c:pt>
                <c:pt idx="2817">
                  <c:v>9.8</c:v>
                </c:pt>
                <c:pt idx="2818">
                  <c:v>10</c:v>
                </c:pt>
                <c:pt idx="2819">
                  <c:v>10.2</c:v>
                </c:pt>
                <c:pt idx="2820">
                  <c:v>10.2</c:v>
                </c:pt>
                <c:pt idx="2821">
                  <c:v>10.5</c:v>
                </c:pt>
                <c:pt idx="2822">
                  <c:v>9.9</c:v>
                </c:pt>
                <c:pt idx="2823">
                  <c:v>10.1</c:v>
                </c:pt>
                <c:pt idx="2824">
                  <c:v>10.4</c:v>
                </c:pt>
                <c:pt idx="2825">
                  <c:v>10.2</c:v>
                </c:pt>
                <c:pt idx="2826">
                  <c:v>10.1</c:v>
                </c:pt>
                <c:pt idx="2827">
                  <c:v>10.1</c:v>
                </c:pt>
                <c:pt idx="2828">
                  <c:v>10</c:v>
                </c:pt>
                <c:pt idx="2829">
                  <c:v>9.9</c:v>
                </c:pt>
                <c:pt idx="2830">
                  <c:v>9.6</c:v>
                </c:pt>
                <c:pt idx="2831">
                  <c:v>9.5</c:v>
                </c:pt>
                <c:pt idx="2832">
                  <c:v>9.3</c:v>
                </c:pt>
                <c:pt idx="2833">
                  <c:v>9.2</c:v>
                </c:pt>
                <c:pt idx="2834">
                  <c:v>8.8</c:v>
                </c:pt>
                <c:pt idx="2835">
                  <c:v>8.5</c:v>
                </c:pt>
                <c:pt idx="2836">
                  <c:v>8.3</c:v>
                </c:pt>
                <c:pt idx="2837">
                  <c:v>8.3</c:v>
                </c:pt>
                <c:pt idx="2838">
                  <c:v>8</c:v>
                </c:pt>
                <c:pt idx="2839">
                  <c:v>7.9</c:v>
                </c:pt>
                <c:pt idx="2840">
                  <c:v>7.7</c:v>
                </c:pt>
                <c:pt idx="2841">
                  <c:v>7.4</c:v>
                </c:pt>
                <c:pt idx="2842">
                  <c:v>7.3</c:v>
                </c:pt>
                <c:pt idx="2843">
                  <c:v>7.1</c:v>
                </c:pt>
                <c:pt idx="2844">
                  <c:v>7.1</c:v>
                </c:pt>
                <c:pt idx="2845">
                  <c:v>6.9</c:v>
                </c:pt>
                <c:pt idx="2846">
                  <c:v>6.9</c:v>
                </c:pt>
                <c:pt idx="2847">
                  <c:v>6.4</c:v>
                </c:pt>
                <c:pt idx="2848">
                  <c:v>6.4</c:v>
                </c:pt>
                <c:pt idx="2849">
                  <c:v>6.3</c:v>
                </c:pt>
                <c:pt idx="2850">
                  <c:v>6</c:v>
                </c:pt>
                <c:pt idx="2851">
                  <c:v>5.9</c:v>
                </c:pt>
                <c:pt idx="2852">
                  <c:v>5.6</c:v>
                </c:pt>
                <c:pt idx="2853">
                  <c:v>5.3</c:v>
                </c:pt>
                <c:pt idx="2854">
                  <c:v>5.6</c:v>
                </c:pt>
                <c:pt idx="2855">
                  <c:v>5.2</c:v>
                </c:pt>
                <c:pt idx="2856">
                  <c:v>5</c:v>
                </c:pt>
                <c:pt idx="2857">
                  <c:v>4.9</c:v>
                </c:pt>
                <c:pt idx="2858">
                  <c:v>5.2</c:v>
                </c:pt>
                <c:pt idx="2859">
                  <c:v>5</c:v>
                </c:pt>
                <c:pt idx="2860">
                  <c:v>5.1</c:v>
                </c:pt>
                <c:pt idx="2861">
                  <c:v>5.3</c:v>
                </c:pt>
                <c:pt idx="2862">
                  <c:v>5.4</c:v>
                </c:pt>
                <c:pt idx="2863">
                  <c:v>5.6</c:v>
                </c:pt>
                <c:pt idx="2864">
                  <c:v>6.2</c:v>
                </c:pt>
                <c:pt idx="2865">
                  <c:v>6</c:v>
                </c:pt>
                <c:pt idx="2866">
                  <c:v>6.2</c:v>
                </c:pt>
                <c:pt idx="2867">
                  <c:v>6.5</c:v>
                </c:pt>
                <c:pt idx="2868">
                  <c:v>6.1</c:v>
                </c:pt>
                <c:pt idx="2869">
                  <c:v>6.2</c:v>
                </c:pt>
                <c:pt idx="2870">
                  <c:v>6.2</c:v>
                </c:pt>
                <c:pt idx="2871">
                  <c:v>5.9</c:v>
                </c:pt>
                <c:pt idx="2872">
                  <c:v>6.2</c:v>
                </c:pt>
                <c:pt idx="2873">
                  <c:v>6.4</c:v>
                </c:pt>
                <c:pt idx="2874">
                  <c:v>6.4</c:v>
                </c:pt>
                <c:pt idx="2875">
                  <c:v>6.5</c:v>
                </c:pt>
                <c:pt idx="2876">
                  <c:v>6.2</c:v>
                </c:pt>
                <c:pt idx="2877">
                  <c:v>6.4</c:v>
                </c:pt>
                <c:pt idx="2878">
                  <c:v>6.2</c:v>
                </c:pt>
                <c:pt idx="2879">
                  <c:v>6.5</c:v>
                </c:pt>
                <c:pt idx="2880">
                  <c:v>6.7</c:v>
                </c:pt>
                <c:pt idx="2881">
                  <c:v>6.5</c:v>
                </c:pt>
                <c:pt idx="2882">
                  <c:v>7.1</c:v>
                </c:pt>
                <c:pt idx="2883">
                  <c:v>7</c:v>
                </c:pt>
                <c:pt idx="2884">
                  <c:v>6.9</c:v>
                </c:pt>
                <c:pt idx="2885">
                  <c:v>7</c:v>
                </c:pt>
                <c:pt idx="2886">
                  <c:v>7</c:v>
                </c:pt>
                <c:pt idx="2887">
                  <c:v>7.1</c:v>
                </c:pt>
                <c:pt idx="2888">
                  <c:v>6.8</c:v>
                </c:pt>
                <c:pt idx="2889">
                  <c:v>6.5</c:v>
                </c:pt>
                <c:pt idx="2890">
                  <c:v>6.7</c:v>
                </c:pt>
                <c:pt idx="2891">
                  <c:v>6.6</c:v>
                </c:pt>
                <c:pt idx="2892">
                  <c:v>6.4</c:v>
                </c:pt>
                <c:pt idx="2893">
                  <c:v>6.3</c:v>
                </c:pt>
                <c:pt idx="2894">
                  <c:v>6.7</c:v>
                </c:pt>
                <c:pt idx="2895">
                  <c:v>6.3</c:v>
                </c:pt>
                <c:pt idx="2896">
                  <c:v>6.5</c:v>
                </c:pt>
                <c:pt idx="2897">
                  <c:v>6.7</c:v>
                </c:pt>
                <c:pt idx="2898">
                  <c:v>6.9</c:v>
                </c:pt>
                <c:pt idx="2899">
                  <c:v>7.2</c:v>
                </c:pt>
                <c:pt idx="2900">
                  <c:v>7.5</c:v>
                </c:pt>
                <c:pt idx="2901">
                  <c:v>7.4</c:v>
                </c:pt>
                <c:pt idx="2902">
                  <c:v>7.4</c:v>
                </c:pt>
                <c:pt idx="2903">
                  <c:v>7.1</c:v>
                </c:pt>
                <c:pt idx="2904">
                  <c:v>7.2</c:v>
                </c:pt>
                <c:pt idx="2905">
                  <c:v>6.7</c:v>
                </c:pt>
                <c:pt idx="2906">
                  <c:v>6.6</c:v>
                </c:pt>
                <c:pt idx="2907">
                  <c:v>6.9</c:v>
                </c:pt>
                <c:pt idx="2908">
                  <c:v>7.1</c:v>
                </c:pt>
                <c:pt idx="2909">
                  <c:v>6.9</c:v>
                </c:pt>
                <c:pt idx="2910">
                  <c:v>7</c:v>
                </c:pt>
                <c:pt idx="2911">
                  <c:v>6.9</c:v>
                </c:pt>
                <c:pt idx="2912">
                  <c:v>7.2</c:v>
                </c:pt>
                <c:pt idx="2913">
                  <c:v>6.9</c:v>
                </c:pt>
                <c:pt idx="2914">
                  <c:v>7.1</c:v>
                </c:pt>
                <c:pt idx="2915">
                  <c:v>7.7</c:v>
                </c:pt>
                <c:pt idx="2916">
                  <c:v>7.9</c:v>
                </c:pt>
                <c:pt idx="2917">
                  <c:v>7.5</c:v>
                </c:pt>
                <c:pt idx="2918">
                  <c:v>8</c:v>
                </c:pt>
                <c:pt idx="2919">
                  <c:v>7.9</c:v>
                </c:pt>
                <c:pt idx="2920">
                  <c:v>7.8</c:v>
                </c:pt>
                <c:pt idx="2921">
                  <c:v>8.1</c:v>
                </c:pt>
                <c:pt idx="2922">
                  <c:v>8.1</c:v>
                </c:pt>
                <c:pt idx="2923">
                  <c:v>8.2</c:v>
                </c:pt>
                <c:pt idx="2924">
                  <c:v>8.3</c:v>
                </c:pt>
                <c:pt idx="2925">
                  <c:v>8.4</c:v>
                </c:pt>
                <c:pt idx="2926">
                  <c:v>8.4</c:v>
                </c:pt>
                <c:pt idx="2927">
                  <c:v>8.8</c:v>
                </c:pt>
                <c:pt idx="2928">
                  <c:v>9</c:v>
                </c:pt>
                <c:pt idx="2929">
                  <c:v>9.3</c:v>
                </c:pt>
                <c:pt idx="2930">
                  <c:v>10.5</c:v>
                </c:pt>
                <c:pt idx="2931">
                  <c:v>11.1</c:v>
                </c:pt>
                <c:pt idx="2932">
                  <c:v>11</c:v>
                </c:pt>
                <c:pt idx="2933">
                  <c:v>11.1</c:v>
                </c:pt>
                <c:pt idx="2934">
                  <c:v>11.2</c:v>
                </c:pt>
                <c:pt idx="2935">
                  <c:v>11</c:v>
                </c:pt>
                <c:pt idx="2936">
                  <c:v>11.1</c:v>
                </c:pt>
                <c:pt idx="2937">
                  <c:v>11.6</c:v>
                </c:pt>
                <c:pt idx="2938">
                  <c:v>11.2</c:v>
                </c:pt>
                <c:pt idx="2939">
                  <c:v>11</c:v>
                </c:pt>
                <c:pt idx="2940">
                  <c:v>10.7</c:v>
                </c:pt>
                <c:pt idx="2941">
                  <c:v>10.7</c:v>
                </c:pt>
                <c:pt idx="2942">
                  <c:v>11.2</c:v>
                </c:pt>
                <c:pt idx="2943">
                  <c:v>11.4</c:v>
                </c:pt>
                <c:pt idx="2944">
                  <c:v>11.6</c:v>
                </c:pt>
                <c:pt idx="2945">
                  <c:v>12</c:v>
                </c:pt>
                <c:pt idx="2946">
                  <c:v>12</c:v>
                </c:pt>
                <c:pt idx="2947">
                  <c:v>12.2</c:v>
                </c:pt>
                <c:pt idx="2948">
                  <c:v>12.6</c:v>
                </c:pt>
                <c:pt idx="2949">
                  <c:v>12.6</c:v>
                </c:pt>
                <c:pt idx="2950">
                  <c:v>12.4</c:v>
                </c:pt>
                <c:pt idx="2951">
                  <c:v>12.4</c:v>
                </c:pt>
                <c:pt idx="2952">
                  <c:v>12.5</c:v>
                </c:pt>
                <c:pt idx="2953">
                  <c:v>13</c:v>
                </c:pt>
                <c:pt idx="2954">
                  <c:v>12.7</c:v>
                </c:pt>
                <c:pt idx="2955">
                  <c:v>12.5</c:v>
                </c:pt>
                <c:pt idx="2956">
                  <c:v>12.6</c:v>
                </c:pt>
                <c:pt idx="2957">
                  <c:v>12.5</c:v>
                </c:pt>
                <c:pt idx="2958">
                  <c:v>12.5</c:v>
                </c:pt>
                <c:pt idx="2959">
                  <c:v>12.3</c:v>
                </c:pt>
                <c:pt idx="2960">
                  <c:v>11.7</c:v>
                </c:pt>
                <c:pt idx="2961">
                  <c:v>11.7</c:v>
                </c:pt>
                <c:pt idx="2962">
                  <c:v>11.9</c:v>
                </c:pt>
                <c:pt idx="2963">
                  <c:v>11.3</c:v>
                </c:pt>
                <c:pt idx="2964">
                  <c:v>11.2</c:v>
                </c:pt>
                <c:pt idx="2965">
                  <c:v>10.9</c:v>
                </c:pt>
                <c:pt idx="2966">
                  <c:v>10.8</c:v>
                </c:pt>
                <c:pt idx="2967">
                  <c:v>10.7</c:v>
                </c:pt>
                <c:pt idx="2968">
                  <c:v>11.3</c:v>
                </c:pt>
                <c:pt idx="2969">
                  <c:v>11.5</c:v>
                </c:pt>
                <c:pt idx="2970">
                  <c:v>11.5</c:v>
                </c:pt>
                <c:pt idx="2971">
                  <c:v>12.6</c:v>
                </c:pt>
                <c:pt idx="2972">
                  <c:v>12.3</c:v>
                </c:pt>
                <c:pt idx="2973">
                  <c:v>11.7</c:v>
                </c:pt>
                <c:pt idx="2974">
                  <c:v>12.7</c:v>
                </c:pt>
                <c:pt idx="2975">
                  <c:v>12.7</c:v>
                </c:pt>
                <c:pt idx="2976">
                  <c:v>12.4</c:v>
                </c:pt>
                <c:pt idx="2977">
                  <c:v>12.7</c:v>
                </c:pt>
                <c:pt idx="2978">
                  <c:v>12.8</c:v>
                </c:pt>
                <c:pt idx="2979">
                  <c:v>12.9</c:v>
                </c:pt>
                <c:pt idx="2980">
                  <c:v>12.8</c:v>
                </c:pt>
                <c:pt idx="2981">
                  <c:v>12.7</c:v>
                </c:pt>
                <c:pt idx="2982">
                  <c:v>12.7</c:v>
                </c:pt>
                <c:pt idx="2983">
                  <c:v>12.7</c:v>
                </c:pt>
                <c:pt idx="2984">
                  <c:v>12.7</c:v>
                </c:pt>
                <c:pt idx="2985">
                  <c:v>12.7</c:v>
                </c:pt>
                <c:pt idx="2986">
                  <c:v>12.6</c:v>
                </c:pt>
                <c:pt idx="2987">
                  <c:v>10</c:v>
                </c:pt>
                <c:pt idx="2988">
                  <c:v>9.2</c:v>
                </c:pt>
                <c:pt idx="2989">
                  <c:v>9.2</c:v>
                </c:pt>
                <c:pt idx="2990">
                  <c:v>8.6</c:v>
                </c:pt>
                <c:pt idx="2991">
                  <c:v>8.9</c:v>
                </c:pt>
                <c:pt idx="2992">
                  <c:v>8.3</c:v>
                </c:pt>
                <c:pt idx="2993">
                  <c:v>8.1</c:v>
                </c:pt>
                <c:pt idx="2994">
                  <c:v>7.9</c:v>
                </c:pt>
                <c:pt idx="2995">
                  <c:v>7.6</c:v>
                </c:pt>
                <c:pt idx="2996">
                  <c:v>7.6</c:v>
                </c:pt>
                <c:pt idx="2997">
                  <c:v>7.4</c:v>
                </c:pt>
                <c:pt idx="2998">
                  <c:v>7.4</c:v>
                </c:pt>
                <c:pt idx="2999">
                  <c:v>7.1</c:v>
                </c:pt>
                <c:pt idx="3000">
                  <c:v>7.1</c:v>
                </c:pt>
                <c:pt idx="3001">
                  <c:v>6.9</c:v>
                </c:pt>
                <c:pt idx="3002">
                  <c:v>6.8</c:v>
                </c:pt>
                <c:pt idx="3003">
                  <c:v>6.8</c:v>
                </c:pt>
                <c:pt idx="3004">
                  <c:v>6.6</c:v>
                </c:pt>
                <c:pt idx="3005">
                  <c:v>6.6</c:v>
                </c:pt>
                <c:pt idx="3006">
                  <c:v>6.4</c:v>
                </c:pt>
                <c:pt idx="3007">
                  <c:v>6.4</c:v>
                </c:pt>
                <c:pt idx="3008">
                  <c:v>6.5</c:v>
                </c:pt>
                <c:pt idx="3009">
                  <c:v>6.6</c:v>
                </c:pt>
                <c:pt idx="3010">
                  <c:v>6.4</c:v>
                </c:pt>
                <c:pt idx="3011">
                  <c:v>6.5</c:v>
                </c:pt>
                <c:pt idx="3012">
                  <c:v>6.5</c:v>
                </c:pt>
                <c:pt idx="3013">
                  <c:v>6.4</c:v>
                </c:pt>
                <c:pt idx="3014">
                  <c:v>6.3</c:v>
                </c:pt>
                <c:pt idx="3015">
                  <c:v>6.4</c:v>
                </c:pt>
                <c:pt idx="3016">
                  <c:v>6.6</c:v>
                </c:pt>
                <c:pt idx="3017">
                  <c:v>6.4</c:v>
                </c:pt>
                <c:pt idx="3018">
                  <c:v>7</c:v>
                </c:pt>
                <c:pt idx="3019">
                  <c:v>7.1</c:v>
                </c:pt>
                <c:pt idx="3020">
                  <c:v>7.2</c:v>
                </c:pt>
                <c:pt idx="3021">
                  <c:v>7.2</c:v>
                </c:pt>
                <c:pt idx="3022">
                  <c:v>7.1</c:v>
                </c:pt>
                <c:pt idx="3023">
                  <c:v>7.4</c:v>
                </c:pt>
                <c:pt idx="3024">
                  <c:v>7.5</c:v>
                </c:pt>
                <c:pt idx="3025">
                  <c:v>7.7</c:v>
                </c:pt>
                <c:pt idx="3026">
                  <c:v>7.7</c:v>
                </c:pt>
                <c:pt idx="3027">
                  <c:v>7.8</c:v>
                </c:pt>
                <c:pt idx="3028">
                  <c:v>7.8</c:v>
                </c:pt>
                <c:pt idx="3029">
                  <c:v>7.8</c:v>
                </c:pt>
                <c:pt idx="3030">
                  <c:v>7.8</c:v>
                </c:pt>
                <c:pt idx="3031">
                  <c:v>7.8</c:v>
                </c:pt>
                <c:pt idx="3032">
                  <c:v>8.1</c:v>
                </c:pt>
                <c:pt idx="3033">
                  <c:v>8.3</c:v>
                </c:pt>
                <c:pt idx="3034">
                  <c:v>8.3</c:v>
                </c:pt>
                <c:pt idx="3035">
                  <c:v>8.2</c:v>
                </c:pt>
                <c:pt idx="3036">
                  <c:v>8.2</c:v>
                </c:pt>
                <c:pt idx="3037">
                  <c:v>8</c:v>
                </c:pt>
                <c:pt idx="3038">
                  <c:v>7.8</c:v>
                </c:pt>
                <c:pt idx="3039">
                  <c:v>8</c:v>
                </c:pt>
                <c:pt idx="3040">
                  <c:v>8.1</c:v>
                </c:pt>
                <c:pt idx="3041">
                  <c:v>8.1</c:v>
                </c:pt>
                <c:pt idx="3042">
                  <c:v>8.6</c:v>
                </c:pt>
                <c:pt idx="3043">
                  <c:v>9.5</c:v>
                </c:pt>
                <c:pt idx="3044">
                  <c:v>10.2</c:v>
                </c:pt>
                <c:pt idx="3045">
                  <c:v>9.6</c:v>
                </c:pt>
                <c:pt idx="3046">
                  <c:v>9.8</c:v>
                </c:pt>
                <c:pt idx="3047">
                  <c:v>9.8</c:v>
                </c:pt>
                <c:pt idx="3048">
                  <c:v>11.4</c:v>
                </c:pt>
                <c:pt idx="3049">
                  <c:v>10.5</c:v>
                </c:pt>
                <c:pt idx="3050">
                  <c:v>9.8</c:v>
                </c:pt>
                <c:pt idx="3051">
                  <c:v>9.2</c:v>
                </c:pt>
                <c:pt idx="3052">
                  <c:v>8.9</c:v>
                </c:pt>
                <c:pt idx="3053">
                  <c:v>8.8</c:v>
                </c:pt>
                <c:pt idx="3054">
                  <c:v>8.8</c:v>
                </c:pt>
                <c:pt idx="3055">
                  <c:v>8.7</c:v>
                </c:pt>
                <c:pt idx="3056">
                  <c:v>9.2</c:v>
                </c:pt>
                <c:pt idx="3057">
                  <c:v>9.4</c:v>
                </c:pt>
                <c:pt idx="3058">
                  <c:v>9.6</c:v>
                </c:pt>
                <c:pt idx="3059">
                  <c:v>9.6</c:v>
                </c:pt>
                <c:pt idx="3060">
                  <c:v>9.5</c:v>
                </c:pt>
                <c:pt idx="3061">
                  <c:v>9.9</c:v>
                </c:pt>
                <c:pt idx="3062">
                  <c:v>9.4</c:v>
                </c:pt>
                <c:pt idx="3063">
                  <c:v>9.5</c:v>
                </c:pt>
                <c:pt idx="3064">
                  <c:v>9.6</c:v>
                </c:pt>
                <c:pt idx="3065">
                  <c:v>10</c:v>
                </c:pt>
                <c:pt idx="3066">
                  <c:v>10.2</c:v>
                </c:pt>
                <c:pt idx="3067">
                  <c:v>10.3</c:v>
                </c:pt>
                <c:pt idx="3068">
                  <c:v>10.6</c:v>
                </c:pt>
                <c:pt idx="3069">
                  <c:v>10.4</c:v>
                </c:pt>
                <c:pt idx="3070">
                  <c:v>10.3</c:v>
                </c:pt>
                <c:pt idx="3071">
                  <c:v>10.6</c:v>
                </c:pt>
                <c:pt idx="3072">
                  <c:v>11.4</c:v>
                </c:pt>
                <c:pt idx="3073">
                  <c:v>11.6</c:v>
                </c:pt>
                <c:pt idx="3074">
                  <c:v>12.5</c:v>
                </c:pt>
                <c:pt idx="3075">
                  <c:v>12.4</c:v>
                </c:pt>
                <c:pt idx="3076">
                  <c:v>12.6</c:v>
                </c:pt>
                <c:pt idx="3077">
                  <c:v>12.6</c:v>
                </c:pt>
                <c:pt idx="3078">
                  <c:v>12.7</c:v>
                </c:pt>
                <c:pt idx="3079">
                  <c:v>12.6</c:v>
                </c:pt>
                <c:pt idx="3080">
                  <c:v>12.8</c:v>
                </c:pt>
                <c:pt idx="3081">
                  <c:v>12.8</c:v>
                </c:pt>
                <c:pt idx="3082">
                  <c:v>12.4</c:v>
                </c:pt>
                <c:pt idx="3083">
                  <c:v>12</c:v>
                </c:pt>
                <c:pt idx="3084">
                  <c:v>12.4</c:v>
                </c:pt>
                <c:pt idx="3085">
                  <c:v>12.4</c:v>
                </c:pt>
                <c:pt idx="3086">
                  <c:v>12.4</c:v>
                </c:pt>
                <c:pt idx="3087">
                  <c:v>12.3</c:v>
                </c:pt>
                <c:pt idx="3088">
                  <c:v>12.1</c:v>
                </c:pt>
                <c:pt idx="3089">
                  <c:v>12.2</c:v>
                </c:pt>
                <c:pt idx="3090">
                  <c:v>12.3</c:v>
                </c:pt>
                <c:pt idx="3091">
                  <c:v>11.5</c:v>
                </c:pt>
                <c:pt idx="3092">
                  <c:v>11.3</c:v>
                </c:pt>
                <c:pt idx="3093">
                  <c:v>11.3</c:v>
                </c:pt>
                <c:pt idx="3094">
                  <c:v>11.3</c:v>
                </c:pt>
                <c:pt idx="3095">
                  <c:v>11.5</c:v>
                </c:pt>
                <c:pt idx="3096">
                  <c:v>11.8</c:v>
                </c:pt>
                <c:pt idx="3097">
                  <c:v>11</c:v>
                </c:pt>
                <c:pt idx="3098">
                  <c:v>11.3</c:v>
                </c:pt>
                <c:pt idx="3099">
                  <c:v>11.6</c:v>
                </c:pt>
                <c:pt idx="3100">
                  <c:v>11.6</c:v>
                </c:pt>
                <c:pt idx="3101">
                  <c:v>11.8</c:v>
                </c:pt>
                <c:pt idx="3102">
                  <c:v>11.7</c:v>
                </c:pt>
                <c:pt idx="3103">
                  <c:v>11.9</c:v>
                </c:pt>
                <c:pt idx="3104">
                  <c:v>12.1</c:v>
                </c:pt>
                <c:pt idx="3105">
                  <c:v>11.8</c:v>
                </c:pt>
                <c:pt idx="3106">
                  <c:v>11.8</c:v>
                </c:pt>
                <c:pt idx="3107">
                  <c:v>11.7</c:v>
                </c:pt>
                <c:pt idx="3108">
                  <c:v>11.3</c:v>
                </c:pt>
                <c:pt idx="3109">
                  <c:v>9.9</c:v>
                </c:pt>
                <c:pt idx="3110">
                  <c:v>9.7</c:v>
                </c:pt>
                <c:pt idx="3111">
                  <c:v>10</c:v>
                </c:pt>
                <c:pt idx="3112">
                  <c:v>10.5</c:v>
                </c:pt>
                <c:pt idx="3113">
                  <c:v>10.9</c:v>
                </c:pt>
                <c:pt idx="3114">
                  <c:v>10.9</c:v>
                </c:pt>
                <c:pt idx="3115">
                  <c:v>10.8</c:v>
                </c:pt>
                <c:pt idx="3116">
                  <c:v>11</c:v>
                </c:pt>
                <c:pt idx="3117">
                  <c:v>10.7</c:v>
                </c:pt>
                <c:pt idx="3118">
                  <c:v>10.4</c:v>
                </c:pt>
                <c:pt idx="3119">
                  <c:v>10.6</c:v>
                </c:pt>
                <c:pt idx="3120">
                  <c:v>10.8</c:v>
                </c:pt>
                <c:pt idx="3121">
                  <c:v>11.1</c:v>
                </c:pt>
                <c:pt idx="3122">
                  <c:v>10.9</c:v>
                </c:pt>
                <c:pt idx="3123">
                  <c:v>11.6</c:v>
                </c:pt>
                <c:pt idx="3124">
                  <c:v>11.5</c:v>
                </c:pt>
                <c:pt idx="3125">
                  <c:v>11.4</c:v>
                </c:pt>
                <c:pt idx="3126">
                  <c:v>11.3</c:v>
                </c:pt>
                <c:pt idx="3127">
                  <c:v>11.1</c:v>
                </c:pt>
                <c:pt idx="3128">
                  <c:v>11.3</c:v>
                </c:pt>
                <c:pt idx="3129">
                  <c:v>11</c:v>
                </c:pt>
                <c:pt idx="3130">
                  <c:v>11</c:v>
                </c:pt>
                <c:pt idx="3131">
                  <c:v>10.8</c:v>
                </c:pt>
                <c:pt idx="3132">
                  <c:v>10.7</c:v>
                </c:pt>
                <c:pt idx="3133">
                  <c:v>10.3</c:v>
                </c:pt>
                <c:pt idx="3134">
                  <c:v>10.4</c:v>
                </c:pt>
                <c:pt idx="3135">
                  <c:v>10.6</c:v>
                </c:pt>
                <c:pt idx="3136">
                  <c:v>10.3</c:v>
                </c:pt>
                <c:pt idx="3137">
                  <c:v>10.1</c:v>
                </c:pt>
                <c:pt idx="3138">
                  <c:v>9.8</c:v>
                </c:pt>
                <c:pt idx="3139">
                  <c:v>9.8</c:v>
                </c:pt>
                <c:pt idx="3140">
                  <c:v>9.5</c:v>
                </c:pt>
                <c:pt idx="3141">
                  <c:v>9.2</c:v>
                </c:pt>
                <c:pt idx="3142">
                  <c:v>8.6</c:v>
                </c:pt>
                <c:pt idx="3143">
                  <c:v>8.7</c:v>
                </c:pt>
                <c:pt idx="3144">
                  <c:v>9.6</c:v>
                </c:pt>
                <c:pt idx="3145">
                  <c:v>9.5</c:v>
                </c:pt>
                <c:pt idx="3146">
                  <c:v>10.2</c:v>
                </c:pt>
                <c:pt idx="3147">
                  <c:v>10.4</c:v>
                </c:pt>
                <c:pt idx="3148">
                  <c:v>10.2</c:v>
                </c:pt>
                <c:pt idx="3149">
                  <c:v>10.4</c:v>
                </c:pt>
                <c:pt idx="3150">
                  <c:v>10.3</c:v>
                </c:pt>
                <c:pt idx="3151">
                  <c:v>10.2</c:v>
                </c:pt>
                <c:pt idx="3152">
                  <c:v>10.1</c:v>
                </c:pt>
                <c:pt idx="3153">
                  <c:v>10.1</c:v>
                </c:pt>
                <c:pt idx="3154">
                  <c:v>10.1</c:v>
                </c:pt>
                <c:pt idx="3155">
                  <c:v>10.3</c:v>
                </c:pt>
                <c:pt idx="3156">
                  <c:v>10.3</c:v>
                </c:pt>
                <c:pt idx="3157">
                  <c:v>10.3</c:v>
                </c:pt>
                <c:pt idx="3158">
                  <c:v>10.1</c:v>
                </c:pt>
                <c:pt idx="3159">
                  <c:v>10</c:v>
                </c:pt>
                <c:pt idx="3160">
                  <c:v>10.2</c:v>
                </c:pt>
                <c:pt idx="3161">
                  <c:v>10.2</c:v>
                </c:pt>
                <c:pt idx="3162">
                  <c:v>10</c:v>
                </c:pt>
                <c:pt idx="3163">
                  <c:v>10.1</c:v>
                </c:pt>
                <c:pt idx="3164">
                  <c:v>9.9</c:v>
                </c:pt>
                <c:pt idx="3165">
                  <c:v>9.7</c:v>
                </c:pt>
                <c:pt idx="3166">
                  <c:v>9.5</c:v>
                </c:pt>
                <c:pt idx="3167">
                  <c:v>9.7</c:v>
                </c:pt>
                <c:pt idx="3168">
                  <c:v>10</c:v>
                </c:pt>
                <c:pt idx="3169">
                  <c:v>10.1</c:v>
                </c:pt>
                <c:pt idx="3170">
                  <c:v>9.6</c:v>
                </c:pt>
                <c:pt idx="3171">
                  <c:v>9.2</c:v>
                </c:pt>
                <c:pt idx="3172">
                  <c:v>9.8</c:v>
                </c:pt>
                <c:pt idx="3173">
                  <c:v>9.9</c:v>
                </c:pt>
                <c:pt idx="3174">
                  <c:v>9.2</c:v>
                </c:pt>
                <c:pt idx="3175">
                  <c:v>8.7</c:v>
                </c:pt>
                <c:pt idx="3176">
                  <c:v>8.3</c:v>
                </c:pt>
                <c:pt idx="3177">
                  <c:v>8.7</c:v>
                </c:pt>
                <c:pt idx="3178">
                  <c:v>9.2</c:v>
                </c:pt>
                <c:pt idx="3179">
                  <c:v>7.8</c:v>
                </c:pt>
                <c:pt idx="3180">
                  <c:v>7.3</c:v>
                </c:pt>
                <c:pt idx="3181">
                  <c:v>8.8</c:v>
                </c:pt>
                <c:pt idx="3182">
                  <c:v>9.1</c:v>
                </c:pt>
                <c:pt idx="3183">
                  <c:v>9.6</c:v>
                </c:pt>
                <c:pt idx="3184">
                  <c:v>9.5</c:v>
                </c:pt>
                <c:pt idx="3185">
                  <c:v>9</c:v>
                </c:pt>
                <c:pt idx="3186">
                  <c:v>9.1</c:v>
                </c:pt>
                <c:pt idx="3187">
                  <c:v>9.2</c:v>
                </c:pt>
                <c:pt idx="3188">
                  <c:v>8.9</c:v>
                </c:pt>
                <c:pt idx="3189">
                  <c:v>9</c:v>
                </c:pt>
                <c:pt idx="3190">
                  <c:v>9.3</c:v>
                </c:pt>
                <c:pt idx="3191">
                  <c:v>8.5</c:v>
                </c:pt>
                <c:pt idx="3192">
                  <c:v>8.7</c:v>
                </c:pt>
                <c:pt idx="3193">
                  <c:v>8.9</c:v>
                </c:pt>
                <c:pt idx="3194">
                  <c:v>9.2</c:v>
                </c:pt>
                <c:pt idx="3195">
                  <c:v>9.4</c:v>
                </c:pt>
                <c:pt idx="3196">
                  <c:v>9.7</c:v>
                </c:pt>
                <c:pt idx="3197">
                  <c:v>9.5</c:v>
                </c:pt>
                <c:pt idx="3198">
                  <c:v>10</c:v>
                </c:pt>
                <c:pt idx="3199">
                  <c:v>10.3</c:v>
                </c:pt>
                <c:pt idx="3200">
                  <c:v>10.4</c:v>
                </c:pt>
                <c:pt idx="3201">
                  <c:v>10.5</c:v>
                </c:pt>
                <c:pt idx="3202">
                  <c:v>10.6</c:v>
                </c:pt>
                <c:pt idx="3203">
                  <c:v>10.4</c:v>
                </c:pt>
                <c:pt idx="3204">
                  <c:v>10.3</c:v>
                </c:pt>
                <c:pt idx="3205">
                  <c:v>10.2</c:v>
                </c:pt>
                <c:pt idx="3206">
                  <c:v>9.9</c:v>
                </c:pt>
                <c:pt idx="3207">
                  <c:v>9.9</c:v>
                </c:pt>
                <c:pt idx="3208">
                  <c:v>9.8</c:v>
                </c:pt>
                <c:pt idx="3209">
                  <c:v>10.3</c:v>
                </c:pt>
                <c:pt idx="3210">
                  <c:v>10.2</c:v>
                </c:pt>
                <c:pt idx="3211">
                  <c:v>9.6</c:v>
                </c:pt>
                <c:pt idx="3212">
                  <c:v>8.9</c:v>
                </c:pt>
                <c:pt idx="3213">
                  <c:v>8.5</c:v>
                </c:pt>
                <c:pt idx="3214">
                  <c:v>8.3</c:v>
                </c:pt>
                <c:pt idx="3215">
                  <c:v>8.4</c:v>
                </c:pt>
                <c:pt idx="3216">
                  <c:v>9</c:v>
                </c:pt>
                <c:pt idx="3217">
                  <c:v>8.5</c:v>
                </c:pt>
                <c:pt idx="3218">
                  <c:v>7.8</c:v>
                </c:pt>
                <c:pt idx="3219">
                  <c:v>6.7</c:v>
                </c:pt>
                <c:pt idx="3220">
                  <c:v>6.8</c:v>
                </c:pt>
                <c:pt idx="3221">
                  <c:v>7.9</c:v>
                </c:pt>
                <c:pt idx="3222">
                  <c:v>7.8</c:v>
                </c:pt>
                <c:pt idx="3223">
                  <c:v>7.6</c:v>
                </c:pt>
                <c:pt idx="3224">
                  <c:v>7.7</c:v>
                </c:pt>
                <c:pt idx="3225">
                  <c:v>7.7</c:v>
                </c:pt>
                <c:pt idx="3226">
                  <c:v>7.5</c:v>
                </c:pt>
                <c:pt idx="3227">
                  <c:v>7.7</c:v>
                </c:pt>
                <c:pt idx="3228">
                  <c:v>9</c:v>
                </c:pt>
                <c:pt idx="3229">
                  <c:v>9</c:v>
                </c:pt>
                <c:pt idx="3230">
                  <c:v>7.8</c:v>
                </c:pt>
                <c:pt idx="3231">
                  <c:v>7.5</c:v>
                </c:pt>
                <c:pt idx="3232">
                  <c:v>8.1</c:v>
                </c:pt>
                <c:pt idx="3233">
                  <c:v>7.9</c:v>
                </c:pt>
                <c:pt idx="3234">
                  <c:v>7.3</c:v>
                </c:pt>
                <c:pt idx="3235">
                  <c:v>8</c:v>
                </c:pt>
                <c:pt idx="3236">
                  <c:v>7.1</c:v>
                </c:pt>
                <c:pt idx="3237">
                  <c:v>7.1</c:v>
                </c:pt>
                <c:pt idx="3238">
                  <c:v>7.8</c:v>
                </c:pt>
                <c:pt idx="3239">
                  <c:v>8.8</c:v>
                </c:pt>
                <c:pt idx="3240">
                  <c:v>8.9</c:v>
                </c:pt>
                <c:pt idx="3241">
                  <c:v>8.7</c:v>
                </c:pt>
                <c:pt idx="3242">
                  <c:v>8.7</c:v>
                </c:pt>
                <c:pt idx="3243">
                  <c:v>7.8</c:v>
                </c:pt>
                <c:pt idx="3244">
                  <c:v>8.4</c:v>
                </c:pt>
                <c:pt idx="3245">
                  <c:v>8.7</c:v>
                </c:pt>
                <c:pt idx="3246">
                  <c:v>8.7</c:v>
                </c:pt>
                <c:pt idx="3247">
                  <c:v>8.9</c:v>
                </c:pt>
                <c:pt idx="3248">
                  <c:v>8.4</c:v>
                </c:pt>
                <c:pt idx="3249">
                  <c:v>8.5</c:v>
                </c:pt>
                <c:pt idx="3250">
                  <c:v>8.5</c:v>
                </c:pt>
                <c:pt idx="3251">
                  <c:v>6.6</c:v>
                </c:pt>
                <c:pt idx="3252">
                  <c:v>6.4</c:v>
                </c:pt>
                <c:pt idx="3253">
                  <c:v>6.9</c:v>
                </c:pt>
                <c:pt idx="3254">
                  <c:v>7.1</c:v>
                </c:pt>
                <c:pt idx="3255">
                  <c:v>7.5</c:v>
                </c:pt>
                <c:pt idx="3256">
                  <c:v>7.9</c:v>
                </c:pt>
                <c:pt idx="3257">
                  <c:v>8.2</c:v>
                </c:pt>
                <c:pt idx="3258">
                  <c:v>6.6</c:v>
                </c:pt>
                <c:pt idx="3259">
                  <c:v>7</c:v>
                </c:pt>
                <c:pt idx="3260">
                  <c:v>7.5</c:v>
                </c:pt>
                <c:pt idx="3261">
                  <c:v>7.2</c:v>
                </c:pt>
                <c:pt idx="3262">
                  <c:v>7.2</c:v>
                </c:pt>
                <c:pt idx="3263">
                  <c:v>6.9</c:v>
                </c:pt>
                <c:pt idx="3264">
                  <c:v>6.5</c:v>
                </c:pt>
                <c:pt idx="3265">
                  <c:v>6.4</c:v>
                </c:pt>
                <c:pt idx="3266">
                  <c:v>6</c:v>
                </c:pt>
                <c:pt idx="3267">
                  <c:v>5.8</c:v>
                </c:pt>
                <c:pt idx="3268">
                  <c:v>6.1</c:v>
                </c:pt>
                <c:pt idx="3269">
                  <c:v>6.7</c:v>
                </c:pt>
                <c:pt idx="3270">
                  <c:v>6.7</c:v>
                </c:pt>
                <c:pt idx="3271">
                  <c:v>6.4</c:v>
                </c:pt>
                <c:pt idx="3272">
                  <c:v>6.5</c:v>
                </c:pt>
                <c:pt idx="3273">
                  <c:v>6.3</c:v>
                </c:pt>
                <c:pt idx="3274">
                  <c:v>6.3</c:v>
                </c:pt>
                <c:pt idx="3275">
                  <c:v>5.7</c:v>
                </c:pt>
                <c:pt idx="3276">
                  <c:v>6.5</c:v>
                </c:pt>
                <c:pt idx="3277">
                  <c:v>5.9</c:v>
                </c:pt>
                <c:pt idx="3278">
                  <c:v>6.6</c:v>
                </c:pt>
                <c:pt idx="3279">
                  <c:v>5.6</c:v>
                </c:pt>
                <c:pt idx="3280">
                  <c:v>5.1</c:v>
                </c:pt>
                <c:pt idx="3281">
                  <c:v>5.1</c:v>
                </c:pt>
                <c:pt idx="3282">
                  <c:v>5.9</c:v>
                </c:pt>
                <c:pt idx="3283">
                  <c:v>5.6</c:v>
                </c:pt>
                <c:pt idx="3284">
                  <c:v>5.4</c:v>
                </c:pt>
                <c:pt idx="3285">
                  <c:v>5.2</c:v>
                </c:pt>
                <c:pt idx="3286">
                  <c:v>4.8</c:v>
                </c:pt>
                <c:pt idx="3287">
                  <c:v>4.6</c:v>
                </c:pt>
                <c:pt idx="3288">
                  <c:v>4.7</c:v>
                </c:pt>
                <c:pt idx="3289">
                  <c:v>4.7</c:v>
                </c:pt>
                <c:pt idx="3290">
                  <c:v>4.7</c:v>
                </c:pt>
                <c:pt idx="3291">
                  <c:v>4.7</c:v>
                </c:pt>
                <c:pt idx="3292">
                  <c:v>4.7</c:v>
                </c:pt>
                <c:pt idx="3293">
                  <c:v>4.7</c:v>
                </c:pt>
                <c:pt idx="3294">
                  <c:v>4.9</c:v>
                </c:pt>
                <c:pt idx="3295">
                  <c:v>5</c:v>
                </c:pt>
                <c:pt idx="3296">
                  <c:v>5.1</c:v>
                </c:pt>
                <c:pt idx="3297">
                  <c:v>4.4</c:v>
                </c:pt>
                <c:pt idx="3298">
                  <c:v>4.4</c:v>
                </c:pt>
                <c:pt idx="3299">
                  <c:v>4.2</c:v>
                </c:pt>
                <c:pt idx="3300">
                  <c:v>4.2</c:v>
                </c:pt>
                <c:pt idx="3301">
                  <c:v>4.3</c:v>
                </c:pt>
                <c:pt idx="3302">
                  <c:v>4.2</c:v>
                </c:pt>
                <c:pt idx="3303">
                  <c:v>4</c:v>
                </c:pt>
                <c:pt idx="3304">
                  <c:v>4</c:v>
                </c:pt>
                <c:pt idx="3305">
                  <c:v>3.9</c:v>
                </c:pt>
                <c:pt idx="3306">
                  <c:v>3.8</c:v>
                </c:pt>
                <c:pt idx="3307">
                  <c:v>3.9</c:v>
                </c:pt>
                <c:pt idx="3308">
                  <c:v>3.9</c:v>
                </c:pt>
                <c:pt idx="3309">
                  <c:v>3.9</c:v>
                </c:pt>
                <c:pt idx="3310">
                  <c:v>3.8</c:v>
                </c:pt>
                <c:pt idx="3311">
                  <c:v>3.9</c:v>
                </c:pt>
                <c:pt idx="3312">
                  <c:v>3.9</c:v>
                </c:pt>
                <c:pt idx="3313">
                  <c:v>4</c:v>
                </c:pt>
                <c:pt idx="3314">
                  <c:v>4</c:v>
                </c:pt>
                <c:pt idx="3315">
                  <c:v>3.8</c:v>
                </c:pt>
                <c:pt idx="3316">
                  <c:v>3.7</c:v>
                </c:pt>
                <c:pt idx="3317">
                  <c:v>3.5</c:v>
                </c:pt>
                <c:pt idx="3318">
                  <c:v>3.5</c:v>
                </c:pt>
                <c:pt idx="3319">
                  <c:v>3.5</c:v>
                </c:pt>
                <c:pt idx="3320">
                  <c:v>3.5</c:v>
                </c:pt>
                <c:pt idx="3321">
                  <c:v>3.7</c:v>
                </c:pt>
                <c:pt idx="3322">
                  <c:v>3.6</c:v>
                </c:pt>
                <c:pt idx="3323">
                  <c:v>3.7</c:v>
                </c:pt>
                <c:pt idx="3324">
                  <c:v>3.8</c:v>
                </c:pt>
                <c:pt idx="3325">
                  <c:v>3.8</c:v>
                </c:pt>
                <c:pt idx="3326">
                  <c:v>3.9</c:v>
                </c:pt>
                <c:pt idx="3327">
                  <c:v>4.1</c:v>
                </c:pt>
                <c:pt idx="3328">
                  <c:v>4.1</c:v>
                </c:pt>
                <c:pt idx="3329">
                  <c:v>4.1</c:v>
                </c:pt>
                <c:pt idx="3330">
                  <c:v>4.1</c:v>
                </c:pt>
                <c:pt idx="3331">
                  <c:v>4.1</c:v>
                </c:pt>
                <c:pt idx="3332">
                  <c:v>4.2</c:v>
                </c:pt>
                <c:pt idx="3333">
                  <c:v>4.3</c:v>
                </c:pt>
                <c:pt idx="3334">
                  <c:v>4.1</c:v>
                </c:pt>
                <c:pt idx="3335">
                  <c:v>4.1</c:v>
                </c:pt>
                <c:pt idx="3336">
                  <c:v>4.2</c:v>
                </c:pt>
                <c:pt idx="3337">
                  <c:v>4.2</c:v>
                </c:pt>
                <c:pt idx="3338">
                  <c:v>4.2</c:v>
                </c:pt>
                <c:pt idx="3339">
                  <c:v>4.3</c:v>
                </c:pt>
                <c:pt idx="3340">
                  <c:v>4.2</c:v>
                </c:pt>
                <c:pt idx="3341">
                  <c:v>4.6</c:v>
                </c:pt>
                <c:pt idx="3342">
                  <c:v>4.5</c:v>
                </c:pt>
                <c:pt idx="3343">
                  <c:v>4.5</c:v>
                </c:pt>
                <c:pt idx="3344">
                  <c:v>4.7</c:v>
                </c:pt>
                <c:pt idx="3345">
                  <c:v>5.1</c:v>
                </c:pt>
                <c:pt idx="3346">
                  <c:v>7.4</c:v>
                </c:pt>
                <c:pt idx="3347">
                  <c:v>7.8</c:v>
                </c:pt>
                <c:pt idx="3348">
                  <c:v>8</c:v>
                </c:pt>
                <c:pt idx="3349">
                  <c:v>8.3</c:v>
                </c:pt>
                <c:pt idx="3350">
                  <c:v>8.4</c:v>
                </c:pt>
                <c:pt idx="3351">
                  <c:v>8.4</c:v>
                </c:pt>
                <c:pt idx="3352">
                  <c:v>8.7</c:v>
                </c:pt>
                <c:pt idx="3353">
                  <c:v>8.9</c:v>
                </c:pt>
                <c:pt idx="3354">
                  <c:v>8.8</c:v>
                </c:pt>
                <c:pt idx="3355">
                  <c:v>8.1</c:v>
                </c:pt>
                <c:pt idx="3356">
                  <c:v>8.1</c:v>
                </c:pt>
                <c:pt idx="3357">
                  <c:v>8.3</c:v>
                </c:pt>
                <c:pt idx="3358">
                  <c:v>8.4</c:v>
                </c:pt>
                <c:pt idx="3359">
                  <c:v>7.9</c:v>
                </c:pt>
                <c:pt idx="3360">
                  <c:v>8.1</c:v>
                </c:pt>
                <c:pt idx="3361">
                  <c:v>8.2</c:v>
                </c:pt>
                <c:pt idx="3362">
                  <c:v>8.7</c:v>
                </c:pt>
                <c:pt idx="3363">
                  <c:v>8.7</c:v>
                </c:pt>
                <c:pt idx="3364">
                  <c:v>8.8</c:v>
                </c:pt>
                <c:pt idx="3365">
                  <c:v>8.8</c:v>
                </c:pt>
                <c:pt idx="3366">
                  <c:v>8.3</c:v>
                </c:pt>
                <c:pt idx="3367">
                  <c:v>8.3</c:v>
                </c:pt>
                <c:pt idx="3368">
                  <c:v>8.3</c:v>
                </c:pt>
                <c:pt idx="3369">
                  <c:v>8.7</c:v>
                </c:pt>
                <c:pt idx="3370">
                  <c:v>8.4</c:v>
                </c:pt>
                <c:pt idx="3371">
                  <c:v>8.5</c:v>
                </c:pt>
                <c:pt idx="3372">
                  <c:v>8</c:v>
                </c:pt>
                <c:pt idx="3373">
                  <c:v>8.2</c:v>
                </c:pt>
                <c:pt idx="3374">
                  <c:v>8.5</c:v>
                </c:pt>
                <c:pt idx="3375">
                  <c:v>8.8</c:v>
                </c:pt>
                <c:pt idx="3376">
                  <c:v>8.7</c:v>
                </c:pt>
                <c:pt idx="3377">
                  <c:v>8.5</c:v>
                </c:pt>
                <c:pt idx="3378">
                  <c:v>8.8</c:v>
                </c:pt>
                <c:pt idx="3379">
                  <c:v>8.8</c:v>
                </c:pt>
                <c:pt idx="3380">
                  <c:v>7.5</c:v>
                </c:pt>
                <c:pt idx="3381">
                  <c:v>8.4</c:v>
                </c:pt>
                <c:pt idx="3382">
                  <c:v>8.1</c:v>
                </c:pt>
                <c:pt idx="3383">
                  <c:v>8.5</c:v>
                </c:pt>
                <c:pt idx="3384">
                  <c:v>7.9</c:v>
                </c:pt>
                <c:pt idx="3385">
                  <c:v>7.8</c:v>
                </c:pt>
                <c:pt idx="3386">
                  <c:v>7.7</c:v>
                </c:pt>
                <c:pt idx="3387">
                  <c:v>7.7</c:v>
                </c:pt>
                <c:pt idx="3388">
                  <c:v>7.9</c:v>
                </c:pt>
                <c:pt idx="3389">
                  <c:v>8</c:v>
                </c:pt>
                <c:pt idx="3390">
                  <c:v>8</c:v>
                </c:pt>
                <c:pt idx="3391">
                  <c:v>8.3</c:v>
                </c:pt>
                <c:pt idx="3392">
                  <c:v>8.3</c:v>
                </c:pt>
                <c:pt idx="3393">
                  <c:v>8.1</c:v>
                </c:pt>
                <c:pt idx="3394">
                  <c:v>8.5</c:v>
                </c:pt>
                <c:pt idx="3395">
                  <c:v>8.2</c:v>
                </c:pt>
                <c:pt idx="3396">
                  <c:v>8.2</c:v>
                </c:pt>
                <c:pt idx="3397">
                  <c:v>8.4</c:v>
                </c:pt>
                <c:pt idx="3398">
                  <c:v>8.3</c:v>
                </c:pt>
                <c:pt idx="3399">
                  <c:v>8.3</c:v>
                </c:pt>
                <c:pt idx="3400">
                  <c:v>8.4</c:v>
                </c:pt>
                <c:pt idx="3401">
                  <c:v>8.1</c:v>
                </c:pt>
                <c:pt idx="3402">
                  <c:v>8.2</c:v>
                </c:pt>
                <c:pt idx="3403">
                  <c:v>8.5</c:v>
                </c:pt>
                <c:pt idx="3404">
                  <c:v>8.9</c:v>
                </c:pt>
                <c:pt idx="3405">
                  <c:v>9.2</c:v>
                </c:pt>
                <c:pt idx="3406">
                  <c:v>9.3</c:v>
                </c:pt>
                <c:pt idx="3407">
                  <c:v>9.2</c:v>
                </c:pt>
                <c:pt idx="3408">
                  <c:v>9.1</c:v>
                </c:pt>
                <c:pt idx="3409">
                  <c:v>9.1</c:v>
                </c:pt>
                <c:pt idx="3410">
                  <c:v>8.7</c:v>
                </c:pt>
                <c:pt idx="3411">
                  <c:v>7.9</c:v>
                </c:pt>
                <c:pt idx="3412">
                  <c:v>8.2</c:v>
                </c:pt>
                <c:pt idx="3413">
                  <c:v>7.6</c:v>
                </c:pt>
                <c:pt idx="3414">
                  <c:v>7.5</c:v>
                </c:pt>
                <c:pt idx="3415">
                  <c:v>7.5</c:v>
                </c:pt>
                <c:pt idx="3416">
                  <c:v>7.2</c:v>
                </c:pt>
                <c:pt idx="3417">
                  <c:v>6.6</c:v>
                </c:pt>
                <c:pt idx="3418">
                  <c:v>6.2</c:v>
                </c:pt>
                <c:pt idx="3419">
                  <c:v>6</c:v>
                </c:pt>
                <c:pt idx="3420">
                  <c:v>5.8</c:v>
                </c:pt>
                <c:pt idx="3421">
                  <c:v>5.6</c:v>
                </c:pt>
                <c:pt idx="3422">
                  <c:v>5.6</c:v>
                </c:pt>
                <c:pt idx="3423">
                  <c:v>5.7</c:v>
                </c:pt>
                <c:pt idx="3424">
                  <c:v>5.9</c:v>
                </c:pt>
                <c:pt idx="3425">
                  <c:v>8.2</c:v>
                </c:pt>
                <c:pt idx="3426">
                  <c:v>8.3</c:v>
                </c:pt>
                <c:pt idx="3427">
                  <c:v>8.3</c:v>
                </c:pt>
                <c:pt idx="3428">
                  <c:v>8.6</c:v>
                </c:pt>
                <c:pt idx="3429">
                  <c:v>8.7</c:v>
                </c:pt>
                <c:pt idx="3430">
                  <c:v>8.8</c:v>
                </c:pt>
                <c:pt idx="3431">
                  <c:v>8.9</c:v>
                </c:pt>
                <c:pt idx="3432">
                  <c:v>9</c:v>
                </c:pt>
                <c:pt idx="3433">
                  <c:v>9.1</c:v>
                </c:pt>
                <c:pt idx="3434">
                  <c:v>9.1</c:v>
                </c:pt>
                <c:pt idx="3435">
                  <c:v>8.9</c:v>
                </c:pt>
                <c:pt idx="3436">
                  <c:v>9.2</c:v>
                </c:pt>
                <c:pt idx="3437">
                  <c:v>9.2</c:v>
                </c:pt>
                <c:pt idx="3438">
                  <c:v>9.2</c:v>
                </c:pt>
                <c:pt idx="3439">
                  <c:v>9.3</c:v>
                </c:pt>
                <c:pt idx="3440">
                  <c:v>8.7</c:v>
                </c:pt>
                <c:pt idx="3441">
                  <c:v>8.8</c:v>
                </c:pt>
                <c:pt idx="3442">
                  <c:v>9</c:v>
                </c:pt>
                <c:pt idx="3443">
                  <c:v>8.8</c:v>
                </c:pt>
                <c:pt idx="3444">
                  <c:v>8.9</c:v>
                </c:pt>
                <c:pt idx="3445">
                  <c:v>8.9</c:v>
                </c:pt>
                <c:pt idx="3446">
                  <c:v>8.9</c:v>
                </c:pt>
                <c:pt idx="3447">
                  <c:v>9</c:v>
                </c:pt>
                <c:pt idx="3448">
                  <c:v>9.1</c:v>
                </c:pt>
                <c:pt idx="3449">
                  <c:v>9</c:v>
                </c:pt>
                <c:pt idx="3450">
                  <c:v>9</c:v>
                </c:pt>
                <c:pt idx="3451">
                  <c:v>9</c:v>
                </c:pt>
                <c:pt idx="3452">
                  <c:v>8.9</c:v>
                </c:pt>
                <c:pt idx="3453">
                  <c:v>8.9</c:v>
                </c:pt>
                <c:pt idx="3454">
                  <c:v>8.8</c:v>
                </c:pt>
                <c:pt idx="3455">
                  <c:v>9</c:v>
                </c:pt>
                <c:pt idx="3456">
                  <c:v>9.2</c:v>
                </c:pt>
                <c:pt idx="3457">
                  <c:v>9.2</c:v>
                </c:pt>
                <c:pt idx="3458">
                  <c:v>9</c:v>
                </c:pt>
                <c:pt idx="3459">
                  <c:v>8.8</c:v>
                </c:pt>
                <c:pt idx="3460">
                  <c:v>9</c:v>
                </c:pt>
                <c:pt idx="3461">
                  <c:v>9.1</c:v>
                </c:pt>
                <c:pt idx="3462">
                  <c:v>9.3</c:v>
                </c:pt>
                <c:pt idx="3463">
                  <c:v>9.2</c:v>
                </c:pt>
                <c:pt idx="3464">
                  <c:v>9.2</c:v>
                </c:pt>
                <c:pt idx="3465">
                  <c:v>9.2</c:v>
                </c:pt>
                <c:pt idx="3466">
                  <c:v>9.3</c:v>
                </c:pt>
                <c:pt idx="3467">
                  <c:v>9.3</c:v>
                </c:pt>
                <c:pt idx="3468">
                  <c:v>9.3</c:v>
                </c:pt>
                <c:pt idx="3469">
                  <c:v>9.2</c:v>
                </c:pt>
                <c:pt idx="3470">
                  <c:v>9.2</c:v>
                </c:pt>
                <c:pt idx="3471">
                  <c:v>9.2</c:v>
                </c:pt>
                <c:pt idx="3472">
                  <c:v>9.1</c:v>
                </c:pt>
                <c:pt idx="3473">
                  <c:v>9</c:v>
                </c:pt>
                <c:pt idx="3474">
                  <c:v>9.4</c:v>
                </c:pt>
                <c:pt idx="3475">
                  <c:v>9.3</c:v>
                </c:pt>
                <c:pt idx="3476">
                  <c:v>9.4</c:v>
                </c:pt>
                <c:pt idx="3477">
                  <c:v>9.3</c:v>
                </c:pt>
                <c:pt idx="3478">
                  <c:v>9.5</c:v>
                </c:pt>
                <c:pt idx="3479">
                  <c:v>9.4</c:v>
                </c:pt>
                <c:pt idx="3480">
                  <c:v>9.4</c:v>
                </c:pt>
                <c:pt idx="3481">
                  <c:v>9.4</c:v>
                </c:pt>
                <c:pt idx="3482">
                  <c:v>9.5</c:v>
                </c:pt>
                <c:pt idx="3483">
                  <c:v>9.3</c:v>
                </c:pt>
                <c:pt idx="3484">
                  <c:v>9.3</c:v>
                </c:pt>
                <c:pt idx="3485">
                  <c:v>9.5</c:v>
                </c:pt>
                <c:pt idx="3486">
                  <c:v>9.4</c:v>
                </c:pt>
                <c:pt idx="3487">
                  <c:v>9.4</c:v>
                </c:pt>
                <c:pt idx="3488">
                  <c:v>9.4</c:v>
                </c:pt>
                <c:pt idx="3489">
                  <c:v>9.2</c:v>
                </c:pt>
                <c:pt idx="3490">
                  <c:v>9.4</c:v>
                </c:pt>
                <c:pt idx="3491">
                  <c:v>9.3</c:v>
                </c:pt>
                <c:pt idx="3492">
                  <c:v>9.6</c:v>
                </c:pt>
                <c:pt idx="3493">
                  <c:v>9.9</c:v>
                </c:pt>
                <c:pt idx="3494">
                  <c:v>9.5</c:v>
                </c:pt>
                <c:pt idx="3495">
                  <c:v>9.4</c:v>
                </c:pt>
                <c:pt idx="3496">
                  <c:v>9.7</c:v>
                </c:pt>
                <c:pt idx="3497">
                  <c:v>10</c:v>
                </c:pt>
                <c:pt idx="3498">
                  <c:v>10.1</c:v>
                </c:pt>
                <c:pt idx="3499">
                  <c:v>9.9</c:v>
                </c:pt>
                <c:pt idx="3500">
                  <c:v>10</c:v>
                </c:pt>
                <c:pt idx="3501">
                  <c:v>9.9</c:v>
                </c:pt>
                <c:pt idx="3502">
                  <c:v>9.9</c:v>
                </c:pt>
                <c:pt idx="3503">
                  <c:v>9.9</c:v>
                </c:pt>
                <c:pt idx="3504">
                  <c:v>9.8</c:v>
                </c:pt>
                <c:pt idx="3505">
                  <c:v>9.9</c:v>
                </c:pt>
                <c:pt idx="3506">
                  <c:v>10.1</c:v>
                </c:pt>
                <c:pt idx="3507">
                  <c:v>9.9</c:v>
                </c:pt>
                <c:pt idx="3508">
                  <c:v>10</c:v>
                </c:pt>
                <c:pt idx="3509">
                  <c:v>9.9</c:v>
                </c:pt>
                <c:pt idx="3510">
                  <c:v>10.2</c:v>
                </c:pt>
                <c:pt idx="3511">
                  <c:v>10.2</c:v>
                </c:pt>
                <c:pt idx="3512">
                  <c:v>10.5</c:v>
                </c:pt>
                <c:pt idx="3513">
                  <c:v>10.1</c:v>
                </c:pt>
                <c:pt idx="3514">
                  <c:v>10.2</c:v>
                </c:pt>
                <c:pt idx="3515">
                  <c:v>10.1</c:v>
                </c:pt>
                <c:pt idx="3516">
                  <c:v>10.4</c:v>
                </c:pt>
                <c:pt idx="3517">
                  <c:v>10.3</c:v>
                </c:pt>
                <c:pt idx="3518">
                  <c:v>10.5</c:v>
                </c:pt>
                <c:pt idx="3519">
                  <c:v>10.7</c:v>
                </c:pt>
                <c:pt idx="3520">
                  <c:v>10.9</c:v>
                </c:pt>
                <c:pt idx="3521">
                  <c:v>11.2</c:v>
                </c:pt>
                <c:pt idx="3522">
                  <c:v>10.6</c:v>
                </c:pt>
                <c:pt idx="3523">
                  <c:v>10.4</c:v>
                </c:pt>
                <c:pt idx="3524">
                  <c:v>10.2</c:v>
                </c:pt>
                <c:pt idx="3525">
                  <c:v>10.7</c:v>
                </c:pt>
                <c:pt idx="3526">
                  <c:v>10.7</c:v>
                </c:pt>
                <c:pt idx="3527">
                  <c:v>11</c:v>
                </c:pt>
                <c:pt idx="3528">
                  <c:v>11</c:v>
                </c:pt>
                <c:pt idx="3529">
                  <c:v>11.1</c:v>
                </c:pt>
                <c:pt idx="3530">
                  <c:v>10.7</c:v>
                </c:pt>
                <c:pt idx="3531">
                  <c:v>10.9</c:v>
                </c:pt>
                <c:pt idx="3532">
                  <c:v>11</c:v>
                </c:pt>
                <c:pt idx="3533">
                  <c:v>11.4</c:v>
                </c:pt>
                <c:pt idx="3534">
                  <c:v>11</c:v>
                </c:pt>
                <c:pt idx="3535">
                  <c:v>11.1</c:v>
                </c:pt>
                <c:pt idx="3536">
                  <c:v>11.1</c:v>
                </c:pt>
                <c:pt idx="3537">
                  <c:v>11</c:v>
                </c:pt>
                <c:pt idx="3538">
                  <c:v>10.9</c:v>
                </c:pt>
                <c:pt idx="3539">
                  <c:v>10.9</c:v>
                </c:pt>
                <c:pt idx="3540">
                  <c:v>11.3</c:v>
                </c:pt>
                <c:pt idx="3541">
                  <c:v>11</c:v>
                </c:pt>
                <c:pt idx="3542">
                  <c:v>10.8</c:v>
                </c:pt>
                <c:pt idx="3543">
                  <c:v>11.2</c:v>
                </c:pt>
                <c:pt idx="3544">
                  <c:v>11</c:v>
                </c:pt>
                <c:pt idx="3545">
                  <c:v>11.2</c:v>
                </c:pt>
                <c:pt idx="3546">
                  <c:v>10.9</c:v>
                </c:pt>
                <c:pt idx="3547">
                  <c:v>11</c:v>
                </c:pt>
                <c:pt idx="3548">
                  <c:v>10.8</c:v>
                </c:pt>
                <c:pt idx="3549">
                  <c:v>10.8</c:v>
                </c:pt>
                <c:pt idx="3550">
                  <c:v>10.8</c:v>
                </c:pt>
                <c:pt idx="3551">
                  <c:v>11.1</c:v>
                </c:pt>
                <c:pt idx="3552">
                  <c:v>10.7</c:v>
                </c:pt>
                <c:pt idx="3553">
                  <c:v>10.6</c:v>
                </c:pt>
                <c:pt idx="3554">
                  <c:v>10.7</c:v>
                </c:pt>
                <c:pt idx="3555">
                  <c:v>10.4</c:v>
                </c:pt>
                <c:pt idx="3556">
                  <c:v>10.6</c:v>
                </c:pt>
                <c:pt idx="3557">
                  <c:v>10.7</c:v>
                </c:pt>
                <c:pt idx="3558">
                  <c:v>10.6</c:v>
                </c:pt>
                <c:pt idx="3559">
                  <c:v>10.7</c:v>
                </c:pt>
                <c:pt idx="3560">
                  <c:v>9.3</c:v>
                </c:pt>
                <c:pt idx="3561">
                  <c:v>8.7</c:v>
                </c:pt>
                <c:pt idx="3562">
                  <c:v>8.2</c:v>
                </c:pt>
                <c:pt idx="3563">
                  <c:v>8</c:v>
                </c:pt>
                <c:pt idx="3564">
                  <c:v>7.9</c:v>
                </c:pt>
                <c:pt idx="3565">
                  <c:v>7.7</c:v>
                </c:pt>
                <c:pt idx="3566">
                  <c:v>7.5</c:v>
                </c:pt>
                <c:pt idx="3567">
                  <c:v>7.4</c:v>
                </c:pt>
                <c:pt idx="3568">
                  <c:v>7.5</c:v>
                </c:pt>
                <c:pt idx="3569">
                  <c:v>7.5</c:v>
                </c:pt>
                <c:pt idx="3570">
                  <c:v>7.7</c:v>
                </c:pt>
                <c:pt idx="3571">
                  <c:v>7.9</c:v>
                </c:pt>
                <c:pt idx="3572">
                  <c:v>7.8</c:v>
                </c:pt>
                <c:pt idx="3573">
                  <c:v>7.7</c:v>
                </c:pt>
                <c:pt idx="3574">
                  <c:v>7.7</c:v>
                </c:pt>
                <c:pt idx="3575">
                  <c:v>7.7</c:v>
                </c:pt>
                <c:pt idx="3576">
                  <c:v>7.6</c:v>
                </c:pt>
                <c:pt idx="3577">
                  <c:v>7.5</c:v>
                </c:pt>
                <c:pt idx="3578">
                  <c:v>7.4</c:v>
                </c:pt>
                <c:pt idx="3579">
                  <c:v>7.4</c:v>
                </c:pt>
                <c:pt idx="3580">
                  <c:v>7.5</c:v>
                </c:pt>
                <c:pt idx="3581">
                  <c:v>7.5</c:v>
                </c:pt>
                <c:pt idx="3582">
                  <c:v>7.4</c:v>
                </c:pt>
                <c:pt idx="3583">
                  <c:v>7.5</c:v>
                </c:pt>
                <c:pt idx="3584">
                  <c:v>7.6</c:v>
                </c:pt>
                <c:pt idx="3585">
                  <c:v>7.5</c:v>
                </c:pt>
                <c:pt idx="3586">
                  <c:v>7.4</c:v>
                </c:pt>
                <c:pt idx="3587">
                  <c:v>7</c:v>
                </c:pt>
                <c:pt idx="3588">
                  <c:v>6.7</c:v>
                </c:pt>
                <c:pt idx="3589">
                  <c:v>6.6</c:v>
                </c:pt>
                <c:pt idx="3590">
                  <c:v>6.5</c:v>
                </c:pt>
                <c:pt idx="3591">
                  <c:v>6.3</c:v>
                </c:pt>
                <c:pt idx="3592">
                  <c:v>6.1</c:v>
                </c:pt>
                <c:pt idx="3593">
                  <c:v>5.9</c:v>
                </c:pt>
                <c:pt idx="3594">
                  <c:v>5.6</c:v>
                </c:pt>
                <c:pt idx="3595">
                  <c:v>5.5</c:v>
                </c:pt>
                <c:pt idx="3596">
                  <c:v>5.1</c:v>
                </c:pt>
                <c:pt idx="3597">
                  <c:v>5.1</c:v>
                </c:pt>
                <c:pt idx="3598">
                  <c:v>5.1</c:v>
                </c:pt>
                <c:pt idx="3599">
                  <c:v>5</c:v>
                </c:pt>
                <c:pt idx="3600">
                  <c:v>5</c:v>
                </c:pt>
                <c:pt idx="3601">
                  <c:v>5.1</c:v>
                </c:pt>
                <c:pt idx="3602">
                  <c:v>4.9</c:v>
                </c:pt>
                <c:pt idx="3603">
                  <c:v>4.9</c:v>
                </c:pt>
                <c:pt idx="3604">
                  <c:v>5.1</c:v>
                </c:pt>
                <c:pt idx="3605">
                  <c:v>5.1</c:v>
                </c:pt>
                <c:pt idx="3606">
                  <c:v>5.3</c:v>
                </c:pt>
                <c:pt idx="3607">
                  <c:v>5.3</c:v>
                </c:pt>
                <c:pt idx="3608">
                  <c:v>6.4</c:v>
                </c:pt>
                <c:pt idx="3609">
                  <c:v>7.1</c:v>
                </c:pt>
                <c:pt idx="3610">
                  <c:v>5.9</c:v>
                </c:pt>
                <c:pt idx="3611">
                  <c:v>5</c:v>
                </c:pt>
                <c:pt idx="3612">
                  <c:v>4.6</c:v>
                </c:pt>
                <c:pt idx="3613">
                  <c:v>4.4</c:v>
                </c:pt>
                <c:pt idx="3614">
                  <c:v>3.8</c:v>
                </c:pt>
                <c:pt idx="3615">
                  <c:v>4</c:v>
                </c:pt>
                <c:pt idx="3616">
                  <c:v>4.2</c:v>
                </c:pt>
                <c:pt idx="3617">
                  <c:v>4.1</c:v>
                </c:pt>
                <c:pt idx="3618">
                  <c:v>3.8</c:v>
                </c:pt>
                <c:pt idx="3619">
                  <c:v>3.7</c:v>
                </c:pt>
                <c:pt idx="3620">
                  <c:v>3.8</c:v>
                </c:pt>
                <c:pt idx="3621">
                  <c:v>4</c:v>
                </c:pt>
                <c:pt idx="3622">
                  <c:v>3.8</c:v>
                </c:pt>
                <c:pt idx="3623">
                  <c:v>4.1</c:v>
                </c:pt>
                <c:pt idx="3624">
                  <c:v>4.2</c:v>
                </c:pt>
                <c:pt idx="3625">
                  <c:v>4.1</c:v>
                </c:pt>
                <c:pt idx="3626">
                  <c:v>4</c:v>
                </c:pt>
                <c:pt idx="3627">
                  <c:v>4</c:v>
                </c:pt>
                <c:pt idx="3628">
                  <c:v>4.3</c:v>
                </c:pt>
                <c:pt idx="3629">
                  <c:v>3.9</c:v>
                </c:pt>
                <c:pt idx="3630">
                  <c:v>3.8</c:v>
                </c:pt>
                <c:pt idx="3631">
                  <c:v>4.1</c:v>
                </c:pt>
                <c:pt idx="3632">
                  <c:v>3.5</c:v>
                </c:pt>
                <c:pt idx="3633">
                  <c:v>3.3</c:v>
                </c:pt>
                <c:pt idx="3634">
                  <c:v>2.6</c:v>
                </c:pt>
                <c:pt idx="3635">
                  <c:v>2.7</c:v>
                </c:pt>
                <c:pt idx="3636">
                  <c:v>2.7</c:v>
                </c:pt>
                <c:pt idx="3637">
                  <c:v>2.8</c:v>
                </c:pt>
                <c:pt idx="3638">
                  <c:v>3.1</c:v>
                </c:pt>
                <c:pt idx="3639">
                  <c:v>3.6</c:v>
                </c:pt>
                <c:pt idx="3640">
                  <c:v>3.6</c:v>
                </c:pt>
                <c:pt idx="3641">
                  <c:v>3.5</c:v>
                </c:pt>
                <c:pt idx="3642">
                  <c:v>3.8</c:v>
                </c:pt>
                <c:pt idx="3643">
                  <c:v>3.9</c:v>
                </c:pt>
                <c:pt idx="3644">
                  <c:v>4.3</c:v>
                </c:pt>
                <c:pt idx="3645">
                  <c:v>4</c:v>
                </c:pt>
                <c:pt idx="3646">
                  <c:v>4.3</c:v>
                </c:pt>
                <c:pt idx="3647">
                  <c:v>4.6</c:v>
                </c:pt>
                <c:pt idx="3648">
                  <c:v>5.3</c:v>
                </c:pt>
                <c:pt idx="3649">
                  <c:v>5.9</c:v>
                </c:pt>
                <c:pt idx="3650">
                  <c:v>6.4</c:v>
                </c:pt>
                <c:pt idx="3651">
                  <c:v>6.9</c:v>
                </c:pt>
                <c:pt idx="3652">
                  <c:v>7.6</c:v>
                </c:pt>
                <c:pt idx="3653">
                  <c:v>8.6</c:v>
                </c:pt>
                <c:pt idx="3654">
                  <c:v>9.4</c:v>
                </c:pt>
                <c:pt idx="3655">
                  <c:v>9.8</c:v>
                </c:pt>
                <c:pt idx="3656">
                  <c:v>10.3</c:v>
                </c:pt>
                <c:pt idx="3657">
                  <c:v>10.8</c:v>
                </c:pt>
                <c:pt idx="3658">
                  <c:v>11.4</c:v>
                </c:pt>
                <c:pt idx="3659">
                  <c:v>11.9</c:v>
                </c:pt>
                <c:pt idx="3660">
                  <c:v>11.1</c:v>
                </c:pt>
                <c:pt idx="3661">
                  <c:v>11.4</c:v>
                </c:pt>
                <c:pt idx="3662">
                  <c:v>11.5</c:v>
                </c:pt>
                <c:pt idx="3663">
                  <c:v>12.1</c:v>
                </c:pt>
                <c:pt idx="3664">
                  <c:v>12.8</c:v>
                </c:pt>
                <c:pt idx="3665">
                  <c:v>13.1</c:v>
                </c:pt>
                <c:pt idx="3666">
                  <c:v>13.5</c:v>
                </c:pt>
                <c:pt idx="3667">
                  <c:v>13.6</c:v>
                </c:pt>
                <c:pt idx="3668">
                  <c:v>13.4</c:v>
                </c:pt>
                <c:pt idx="3669">
                  <c:v>14.2</c:v>
                </c:pt>
                <c:pt idx="3670">
                  <c:v>14.5</c:v>
                </c:pt>
                <c:pt idx="3671">
                  <c:v>14.5</c:v>
                </c:pt>
                <c:pt idx="3672">
                  <c:v>14.9</c:v>
                </c:pt>
                <c:pt idx="3673">
                  <c:v>15.3</c:v>
                </c:pt>
                <c:pt idx="3674">
                  <c:v>15.4</c:v>
                </c:pt>
                <c:pt idx="3675">
                  <c:v>16.2</c:v>
                </c:pt>
                <c:pt idx="3676">
                  <c:v>16.6</c:v>
                </c:pt>
                <c:pt idx="3677">
                  <c:v>16.3</c:v>
                </c:pt>
                <c:pt idx="3678">
                  <c:v>16.3</c:v>
                </c:pt>
                <c:pt idx="3679">
                  <c:v>15.9</c:v>
                </c:pt>
                <c:pt idx="3680">
                  <c:v>15.7</c:v>
                </c:pt>
                <c:pt idx="3681">
                  <c:v>15.5</c:v>
                </c:pt>
                <c:pt idx="3682">
                  <c:v>15.2</c:v>
                </c:pt>
                <c:pt idx="3683">
                  <c:v>15.2</c:v>
                </c:pt>
                <c:pt idx="3684">
                  <c:v>15.2</c:v>
                </c:pt>
                <c:pt idx="3685">
                  <c:v>15.2</c:v>
                </c:pt>
                <c:pt idx="3686">
                  <c:v>15.3</c:v>
                </c:pt>
                <c:pt idx="3687">
                  <c:v>15.4</c:v>
                </c:pt>
                <c:pt idx="3688">
                  <c:v>15.1</c:v>
                </c:pt>
                <c:pt idx="3689">
                  <c:v>15</c:v>
                </c:pt>
                <c:pt idx="3690">
                  <c:v>14.7</c:v>
                </c:pt>
                <c:pt idx="3691">
                  <c:v>14.5</c:v>
                </c:pt>
                <c:pt idx="3692">
                  <c:v>14.7</c:v>
                </c:pt>
                <c:pt idx="3693">
                  <c:v>14.7</c:v>
                </c:pt>
                <c:pt idx="3694">
                  <c:v>14.9</c:v>
                </c:pt>
                <c:pt idx="3695">
                  <c:v>14.8</c:v>
                </c:pt>
                <c:pt idx="3696">
                  <c:v>14.4</c:v>
                </c:pt>
                <c:pt idx="3697">
                  <c:v>14.4</c:v>
                </c:pt>
                <c:pt idx="3698">
                  <c:v>13.8</c:v>
                </c:pt>
                <c:pt idx="3699">
                  <c:v>14</c:v>
                </c:pt>
                <c:pt idx="3700">
                  <c:v>13.1</c:v>
                </c:pt>
                <c:pt idx="3701">
                  <c:v>12.9</c:v>
                </c:pt>
                <c:pt idx="3702">
                  <c:v>12.8</c:v>
                </c:pt>
                <c:pt idx="3703">
                  <c:v>12.5</c:v>
                </c:pt>
                <c:pt idx="3704">
                  <c:v>13</c:v>
                </c:pt>
                <c:pt idx="3705">
                  <c:v>13.2</c:v>
                </c:pt>
                <c:pt idx="3706">
                  <c:v>12.8</c:v>
                </c:pt>
                <c:pt idx="3707">
                  <c:v>12.9</c:v>
                </c:pt>
                <c:pt idx="3708">
                  <c:v>13.4</c:v>
                </c:pt>
                <c:pt idx="3709">
                  <c:v>13.8</c:v>
                </c:pt>
                <c:pt idx="3710">
                  <c:v>13.9</c:v>
                </c:pt>
                <c:pt idx="3711">
                  <c:v>14.4</c:v>
                </c:pt>
                <c:pt idx="3712">
                  <c:v>14.4</c:v>
                </c:pt>
                <c:pt idx="3713">
                  <c:v>13.4</c:v>
                </c:pt>
                <c:pt idx="3714">
                  <c:v>14.2</c:v>
                </c:pt>
                <c:pt idx="3715">
                  <c:v>14.9</c:v>
                </c:pt>
                <c:pt idx="3716">
                  <c:v>15.5</c:v>
                </c:pt>
                <c:pt idx="3717">
                  <c:v>15.4</c:v>
                </c:pt>
                <c:pt idx="3718">
                  <c:v>15.5</c:v>
                </c:pt>
                <c:pt idx="3719">
                  <c:v>15.2</c:v>
                </c:pt>
                <c:pt idx="3720">
                  <c:v>15</c:v>
                </c:pt>
                <c:pt idx="3721">
                  <c:v>13.7</c:v>
                </c:pt>
                <c:pt idx="3722">
                  <c:v>14.3</c:v>
                </c:pt>
                <c:pt idx="3723">
                  <c:v>13.7</c:v>
                </c:pt>
                <c:pt idx="3724">
                  <c:v>14.4</c:v>
                </c:pt>
                <c:pt idx="3725">
                  <c:v>17.3</c:v>
                </c:pt>
                <c:pt idx="3726">
                  <c:v>17.1</c:v>
                </c:pt>
                <c:pt idx="3727">
                  <c:v>17.4</c:v>
                </c:pt>
                <c:pt idx="3728">
                  <c:v>17.7</c:v>
                </c:pt>
                <c:pt idx="3729">
                  <c:v>18.3</c:v>
                </c:pt>
                <c:pt idx="3730">
                  <c:v>17.7</c:v>
                </c:pt>
                <c:pt idx="3731">
                  <c:v>17.6</c:v>
                </c:pt>
                <c:pt idx="3732">
                  <c:v>16.9</c:v>
                </c:pt>
                <c:pt idx="3733">
                  <c:v>16.7</c:v>
                </c:pt>
                <c:pt idx="3734">
                  <c:v>16.2</c:v>
                </c:pt>
                <c:pt idx="3735">
                  <c:v>16.5</c:v>
                </c:pt>
                <c:pt idx="3736">
                  <c:v>15.5</c:v>
                </c:pt>
                <c:pt idx="3737">
                  <c:v>15.5</c:v>
                </c:pt>
                <c:pt idx="3738">
                  <c:v>15.4</c:v>
                </c:pt>
                <c:pt idx="3739">
                  <c:v>15.4</c:v>
                </c:pt>
                <c:pt idx="3740">
                  <c:v>15.5</c:v>
                </c:pt>
                <c:pt idx="3741">
                  <c:v>15.3</c:v>
                </c:pt>
                <c:pt idx="3742">
                  <c:v>15.2</c:v>
                </c:pt>
                <c:pt idx="3743">
                  <c:v>15.2</c:v>
                </c:pt>
                <c:pt idx="3744">
                  <c:v>15.2</c:v>
                </c:pt>
                <c:pt idx="3745">
                  <c:v>14.9</c:v>
                </c:pt>
                <c:pt idx="3746">
                  <c:v>14.7</c:v>
                </c:pt>
                <c:pt idx="3747">
                  <c:v>14.4</c:v>
                </c:pt>
                <c:pt idx="3748">
                  <c:v>14.1</c:v>
                </c:pt>
                <c:pt idx="3749">
                  <c:v>14.2</c:v>
                </c:pt>
                <c:pt idx="3750">
                  <c:v>14.5</c:v>
                </c:pt>
                <c:pt idx="3751">
                  <c:v>14.3</c:v>
                </c:pt>
                <c:pt idx="3752">
                  <c:v>14</c:v>
                </c:pt>
                <c:pt idx="3753">
                  <c:v>14.2</c:v>
                </c:pt>
                <c:pt idx="3754">
                  <c:v>13</c:v>
                </c:pt>
                <c:pt idx="3755">
                  <c:v>12.1</c:v>
                </c:pt>
                <c:pt idx="3756">
                  <c:v>12.3</c:v>
                </c:pt>
                <c:pt idx="3757">
                  <c:v>12.4</c:v>
                </c:pt>
                <c:pt idx="3758">
                  <c:v>12.5</c:v>
                </c:pt>
                <c:pt idx="3759">
                  <c:v>12.7</c:v>
                </c:pt>
                <c:pt idx="3760">
                  <c:v>13.9</c:v>
                </c:pt>
                <c:pt idx="3761">
                  <c:v>12.9</c:v>
                </c:pt>
                <c:pt idx="3762">
                  <c:v>12.8</c:v>
                </c:pt>
                <c:pt idx="3763">
                  <c:v>12.8</c:v>
                </c:pt>
                <c:pt idx="3764">
                  <c:v>12.8</c:v>
                </c:pt>
                <c:pt idx="3765">
                  <c:v>12.7</c:v>
                </c:pt>
                <c:pt idx="3766">
                  <c:v>12.5</c:v>
                </c:pt>
                <c:pt idx="3767">
                  <c:v>12.5</c:v>
                </c:pt>
                <c:pt idx="3768">
                  <c:v>12.5</c:v>
                </c:pt>
                <c:pt idx="3769">
                  <c:v>12.6</c:v>
                </c:pt>
                <c:pt idx="3770">
                  <c:v>13</c:v>
                </c:pt>
                <c:pt idx="3771">
                  <c:v>13.2</c:v>
                </c:pt>
                <c:pt idx="3772">
                  <c:v>13.5</c:v>
                </c:pt>
                <c:pt idx="3773">
                  <c:v>13.7</c:v>
                </c:pt>
                <c:pt idx="3774">
                  <c:v>13.5</c:v>
                </c:pt>
                <c:pt idx="3775">
                  <c:v>13.3</c:v>
                </c:pt>
                <c:pt idx="3776">
                  <c:v>12.9</c:v>
                </c:pt>
                <c:pt idx="3777">
                  <c:v>13</c:v>
                </c:pt>
                <c:pt idx="3778">
                  <c:v>13.3</c:v>
                </c:pt>
                <c:pt idx="3779">
                  <c:v>13.2</c:v>
                </c:pt>
                <c:pt idx="3780">
                  <c:v>13</c:v>
                </c:pt>
                <c:pt idx="3781">
                  <c:v>12.7</c:v>
                </c:pt>
                <c:pt idx="3782">
                  <c:v>12.8</c:v>
                </c:pt>
                <c:pt idx="3783">
                  <c:v>12.5</c:v>
                </c:pt>
                <c:pt idx="3784">
                  <c:v>12.6</c:v>
                </c:pt>
                <c:pt idx="3785">
                  <c:v>12.6</c:v>
                </c:pt>
                <c:pt idx="3786">
                  <c:v>12.7</c:v>
                </c:pt>
                <c:pt idx="3787">
                  <c:v>13.1</c:v>
                </c:pt>
                <c:pt idx="3788">
                  <c:v>13.4</c:v>
                </c:pt>
                <c:pt idx="3789">
                  <c:v>13.4</c:v>
                </c:pt>
                <c:pt idx="3790">
                  <c:v>13.4</c:v>
                </c:pt>
                <c:pt idx="3791">
                  <c:v>13.4</c:v>
                </c:pt>
                <c:pt idx="3792">
                  <c:v>13.4</c:v>
                </c:pt>
                <c:pt idx="3793">
                  <c:v>13.5</c:v>
                </c:pt>
                <c:pt idx="3794">
                  <c:v>13.7</c:v>
                </c:pt>
                <c:pt idx="3795">
                  <c:v>13.8</c:v>
                </c:pt>
                <c:pt idx="3796">
                  <c:v>14</c:v>
                </c:pt>
                <c:pt idx="3797">
                  <c:v>14</c:v>
                </c:pt>
                <c:pt idx="3798">
                  <c:v>13.5</c:v>
                </c:pt>
                <c:pt idx="3799">
                  <c:v>13.4</c:v>
                </c:pt>
                <c:pt idx="3800">
                  <c:v>13.5</c:v>
                </c:pt>
                <c:pt idx="3801">
                  <c:v>13.1</c:v>
                </c:pt>
                <c:pt idx="3802">
                  <c:v>12.8</c:v>
                </c:pt>
                <c:pt idx="3803">
                  <c:v>12.7</c:v>
                </c:pt>
                <c:pt idx="3804">
                  <c:v>12.6</c:v>
                </c:pt>
                <c:pt idx="3805">
                  <c:v>12.6</c:v>
                </c:pt>
                <c:pt idx="3806">
                  <c:v>12.3</c:v>
                </c:pt>
                <c:pt idx="3807">
                  <c:v>12.2</c:v>
                </c:pt>
                <c:pt idx="3808">
                  <c:v>12.4</c:v>
                </c:pt>
                <c:pt idx="3809">
                  <c:v>12.7</c:v>
                </c:pt>
                <c:pt idx="3810">
                  <c:v>12.8</c:v>
                </c:pt>
                <c:pt idx="3811">
                  <c:v>13.8</c:v>
                </c:pt>
                <c:pt idx="3812">
                  <c:v>14.1</c:v>
                </c:pt>
                <c:pt idx="3813">
                  <c:v>13.9</c:v>
                </c:pt>
                <c:pt idx="3814">
                  <c:v>13.3</c:v>
                </c:pt>
                <c:pt idx="3815">
                  <c:v>13.1</c:v>
                </c:pt>
                <c:pt idx="3816">
                  <c:v>13.3</c:v>
                </c:pt>
                <c:pt idx="3817">
                  <c:v>14.2</c:v>
                </c:pt>
                <c:pt idx="3818">
                  <c:v>14.4</c:v>
                </c:pt>
                <c:pt idx="3819">
                  <c:v>14.6</c:v>
                </c:pt>
                <c:pt idx="3820">
                  <c:v>14.7</c:v>
                </c:pt>
                <c:pt idx="3821">
                  <c:v>14.5</c:v>
                </c:pt>
                <c:pt idx="3822">
                  <c:v>14.4</c:v>
                </c:pt>
                <c:pt idx="3823">
                  <c:v>14.7</c:v>
                </c:pt>
                <c:pt idx="3824">
                  <c:v>13.2</c:v>
                </c:pt>
                <c:pt idx="3825">
                  <c:v>13.8</c:v>
                </c:pt>
                <c:pt idx="3826">
                  <c:v>13.6</c:v>
                </c:pt>
                <c:pt idx="3827">
                  <c:v>13.4</c:v>
                </c:pt>
                <c:pt idx="3828">
                  <c:v>13.7</c:v>
                </c:pt>
                <c:pt idx="3829">
                  <c:v>13.3</c:v>
                </c:pt>
                <c:pt idx="3830">
                  <c:v>12.7</c:v>
                </c:pt>
                <c:pt idx="3831">
                  <c:v>13.4</c:v>
                </c:pt>
                <c:pt idx="3832">
                  <c:v>13.3</c:v>
                </c:pt>
                <c:pt idx="3833">
                  <c:v>13.6</c:v>
                </c:pt>
                <c:pt idx="3834">
                  <c:v>13.5</c:v>
                </c:pt>
                <c:pt idx="3835">
                  <c:v>13.3</c:v>
                </c:pt>
                <c:pt idx="3836">
                  <c:v>12.9</c:v>
                </c:pt>
                <c:pt idx="3837">
                  <c:v>13.2</c:v>
                </c:pt>
                <c:pt idx="3838">
                  <c:v>13.5</c:v>
                </c:pt>
                <c:pt idx="3839">
                  <c:v>13.5</c:v>
                </c:pt>
                <c:pt idx="3840">
                  <c:v>13.8</c:v>
                </c:pt>
                <c:pt idx="3841">
                  <c:v>13.8</c:v>
                </c:pt>
                <c:pt idx="3842">
                  <c:v>14.2</c:v>
                </c:pt>
                <c:pt idx="3843">
                  <c:v>13.8</c:v>
                </c:pt>
                <c:pt idx="3844">
                  <c:v>13.7</c:v>
                </c:pt>
                <c:pt idx="3845">
                  <c:v>13.6</c:v>
                </c:pt>
                <c:pt idx="3846">
                  <c:v>13.8</c:v>
                </c:pt>
                <c:pt idx="3847">
                  <c:v>13.9</c:v>
                </c:pt>
                <c:pt idx="3848">
                  <c:v>13.7</c:v>
                </c:pt>
                <c:pt idx="3849">
                  <c:v>13.7</c:v>
                </c:pt>
                <c:pt idx="3850">
                  <c:v>13.6</c:v>
                </c:pt>
                <c:pt idx="3851">
                  <c:v>13.7</c:v>
                </c:pt>
                <c:pt idx="3852">
                  <c:v>13.4</c:v>
                </c:pt>
                <c:pt idx="3853">
                  <c:v>13.6</c:v>
                </c:pt>
                <c:pt idx="3854">
                  <c:v>13.4</c:v>
                </c:pt>
                <c:pt idx="3855">
                  <c:v>13.7</c:v>
                </c:pt>
                <c:pt idx="3856">
                  <c:v>13.4</c:v>
                </c:pt>
                <c:pt idx="3857">
                  <c:v>13.4</c:v>
                </c:pt>
                <c:pt idx="3858">
                  <c:v>12.3</c:v>
                </c:pt>
                <c:pt idx="3859">
                  <c:v>12</c:v>
                </c:pt>
                <c:pt idx="3860">
                  <c:v>12.1</c:v>
                </c:pt>
                <c:pt idx="3861">
                  <c:v>12.2</c:v>
                </c:pt>
                <c:pt idx="3862">
                  <c:v>12.2</c:v>
                </c:pt>
                <c:pt idx="3863">
                  <c:v>11.2</c:v>
                </c:pt>
                <c:pt idx="3864">
                  <c:v>11.6</c:v>
                </c:pt>
                <c:pt idx="3865">
                  <c:v>11.4</c:v>
                </c:pt>
                <c:pt idx="3866">
                  <c:v>12</c:v>
                </c:pt>
                <c:pt idx="3867">
                  <c:v>11.5</c:v>
                </c:pt>
                <c:pt idx="3868">
                  <c:v>11.3</c:v>
                </c:pt>
                <c:pt idx="3869">
                  <c:v>10.8</c:v>
                </c:pt>
                <c:pt idx="3870">
                  <c:v>10.7</c:v>
                </c:pt>
                <c:pt idx="3871">
                  <c:v>10.6</c:v>
                </c:pt>
                <c:pt idx="3872">
                  <c:v>10.1</c:v>
                </c:pt>
                <c:pt idx="3873">
                  <c:v>10.4</c:v>
                </c:pt>
                <c:pt idx="3874">
                  <c:v>10.4</c:v>
                </c:pt>
                <c:pt idx="3875">
                  <c:v>9.9</c:v>
                </c:pt>
                <c:pt idx="3876">
                  <c:v>9.7</c:v>
                </c:pt>
                <c:pt idx="3877">
                  <c:v>10.1</c:v>
                </c:pt>
                <c:pt idx="3878">
                  <c:v>10.4</c:v>
                </c:pt>
                <c:pt idx="3879">
                  <c:v>10.3</c:v>
                </c:pt>
                <c:pt idx="3880">
                  <c:v>10.3</c:v>
                </c:pt>
                <c:pt idx="3881">
                  <c:v>9.7</c:v>
                </c:pt>
                <c:pt idx="3882">
                  <c:v>9.5</c:v>
                </c:pt>
                <c:pt idx="3883">
                  <c:v>9.7</c:v>
                </c:pt>
                <c:pt idx="3884">
                  <c:v>10.2</c:v>
                </c:pt>
                <c:pt idx="3885">
                  <c:v>10.2</c:v>
                </c:pt>
                <c:pt idx="3886">
                  <c:v>9.9</c:v>
                </c:pt>
                <c:pt idx="3887">
                  <c:v>9.9</c:v>
                </c:pt>
                <c:pt idx="3888">
                  <c:v>10</c:v>
                </c:pt>
                <c:pt idx="3889">
                  <c:v>9.8</c:v>
                </c:pt>
                <c:pt idx="3890">
                  <c:v>9.8</c:v>
                </c:pt>
                <c:pt idx="3891">
                  <c:v>9.4</c:v>
                </c:pt>
                <c:pt idx="3892">
                  <c:v>9.4</c:v>
                </c:pt>
                <c:pt idx="3893">
                  <c:v>9.5</c:v>
                </c:pt>
                <c:pt idx="3894">
                  <c:v>9.7</c:v>
                </c:pt>
                <c:pt idx="3895">
                  <c:v>9.3</c:v>
                </c:pt>
                <c:pt idx="3896">
                  <c:v>9.8</c:v>
                </c:pt>
                <c:pt idx="3897">
                  <c:v>9.8</c:v>
                </c:pt>
                <c:pt idx="3898">
                  <c:v>9.7</c:v>
                </c:pt>
                <c:pt idx="3899">
                  <c:v>9.6</c:v>
                </c:pt>
                <c:pt idx="3900">
                  <c:v>8.8</c:v>
                </c:pt>
                <c:pt idx="3901">
                  <c:v>9.1</c:v>
                </c:pt>
                <c:pt idx="3902">
                  <c:v>9.1</c:v>
                </c:pt>
                <c:pt idx="3903">
                  <c:v>8.8</c:v>
                </c:pt>
                <c:pt idx="3904">
                  <c:v>9.6</c:v>
                </c:pt>
                <c:pt idx="3905">
                  <c:v>10.1</c:v>
                </c:pt>
                <c:pt idx="3906">
                  <c:v>10.1</c:v>
                </c:pt>
                <c:pt idx="3907">
                  <c:v>10</c:v>
                </c:pt>
                <c:pt idx="3908">
                  <c:v>9.9</c:v>
                </c:pt>
                <c:pt idx="3909">
                  <c:v>9.1</c:v>
                </c:pt>
                <c:pt idx="3910">
                  <c:v>8.7</c:v>
                </c:pt>
                <c:pt idx="3911">
                  <c:v>9.4</c:v>
                </c:pt>
                <c:pt idx="3912">
                  <c:v>9.1</c:v>
                </c:pt>
                <c:pt idx="3913">
                  <c:v>9.4</c:v>
                </c:pt>
                <c:pt idx="3914">
                  <c:v>9.6</c:v>
                </c:pt>
                <c:pt idx="3915">
                  <c:v>9.9</c:v>
                </c:pt>
                <c:pt idx="3916">
                  <c:v>10.5</c:v>
                </c:pt>
                <c:pt idx="3917">
                  <c:v>10.6</c:v>
                </c:pt>
                <c:pt idx="3918">
                  <c:v>10.7</c:v>
                </c:pt>
                <c:pt idx="3919">
                  <c:v>7.9</c:v>
                </c:pt>
                <c:pt idx="3920">
                  <c:v>8.2</c:v>
                </c:pt>
                <c:pt idx="3921">
                  <c:v>8.7</c:v>
                </c:pt>
                <c:pt idx="3922">
                  <c:v>10</c:v>
                </c:pt>
                <c:pt idx="3923">
                  <c:v>10.3</c:v>
                </c:pt>
                <c:pt idx="3924">
                  <c:v>10.5</c:v>
                </c:pt>
                <c:pt idx="3925">
                  <c:v>9.7</c:v>
                </c:pt>
                <c:pt idx="3926">
                  <c:v>9.1</c:v>
                </c:pt>
                <c:pt idx="3927">
                  <c:v>9.2</c:v>
                </c:pt>
                <c:pt idx="3928">
                  <c:v>9.3</c:v>
                </c:pt>
                <c:pt idx="3929">
                  <c:v>8.6</c:v>
                </c:pt>
                <c:pt idx="3930">
                  <c:v>8.8</c:v>
                </c:pt>
                <c:pt idx="3931">
                  <c:v>8.8</c:v>
                </c:pt>
                <c:pt idx="3932">
                  <c:v>9.3</c:v>
                </c:pt>
                <c:pt idx="3933">
                  <c:v>9.1</c:v>
                </c:pt>
                <c:pt idx="3934">
                  <c:v>9.2</c:v>
                </c:pt>
                <c:pt idx="3935">
                  <c:v>8.7</c:v>
                </c:pt>
                <c:pt idx="3936">
                  <c:v>9.1</c:v>
                </c:pt>
                <c:pt idx="3937">
                  <c:v>9.3</c:v>
                </c:pt>
                <c:pt idx="3938">
                  <c:v>9.4</c:v>
                </c:pt>
                <c:pt idx="3939">
                  <c:v>8.4</c:v>
                </c:pt>
                <c:pt idx="3940">
                  <c:v>8.5</c:v>
                </c:pt>
                <c:pt idx="3941">
                  <c:v>8.7</c:v>
                </c:pt>
                <c:pt idx="3942">
                  <c:v>8.7</c:v>
                </c:pt>
                <c:pt idx="3943">
                  <c:v>8.6</c:v>
                </c:pt>
                <c:pt idx="3944">
                  <c:v>9.1</c:v>
                </c:pt>
                <c:pt idx="3945">
                  <c:v>9</c:v>
                </c:pt>
                <c:pt idx="3946">
                  <c:v>8.6</c:v>
                </c:pt>
                <c:pt idx="3947">
                  <c:v>8.1</c:v>
                </c:pt>
                <c:pt idx="3948">
                  <c:v>8.8</c:v>
                </c:pt>
                <c:pt idx="3949">
                  <c:v>8.9</c:v>
                </c:pt>
                <c:pt idx="3950">
                  <c:v>9.3</c:v>
                </c:pt>
                <c:pt idx="3951">
                  <c:v>7.7</c:v>
                </c:pt>
                <c:pt idx="3952">
                  <c:v>8</c:v>
                </c:pt>
                <c:pt idx="3953">
                  <c:v>8.2</c:v>
                </c:pt>
                <c:pt idx="3954">
                  <c:v>8.2</c:v>
                </c:pt>
                <c:pt idx="3955">
                  <c:v>8.3</c:v>
                </c:pt>
                <c:pt idx="3956">
                  <c:v>7.2</c:v>
                </c:pt>
                <c:pt idx="3957">
                  <c:v>7.6</c:v>
                </c:pt>
                <c:pt idx="3958">
                  <c:v>7.6</c:v>
                </c:pt>
                <c:pt idx="3959">
                  <c:v>7.3</c:v>
                </c:pt>
                <c:pt idx="3960">
                  <c:v>7.7</c:v>
                </c:pt>
                <c:pt idx="3961">
                  <c:v>8.1</c:v>
                </c:pt>
                <c:pt idx="3962">
                  <c:v>8.6</c:v>
                </c:pt>
                <c:pt idx="3963">
                  <c:v>9.2</c:v>
                </c:pt>
                <c:pt idx="3964">
                  <c:v>9.5</c:v>
                </c:pt>
                <c:pt idx="3965">
                  <c:v>9.3</c:v>
                </c:pt>
                <c:pt idx="3966">
                  <c:v>9.8</c:v>
                </c:pt>
                <c:pt idx="3967">
                  <c:v>9.5</c:v>
                </c:pt>
                <c:pt idx="3968">
                  <c:v>9.5</c:v>
                </c:pt>
                <c:pt idx="3969">
                  <c:v>9.4</c:v>
                </c:pt>
                <c:pt idx="3970">
                  <c:v>8.8</c:v>
                </c:pt>
                <c:pt idx="3971">
                  <c:v>9.5</c:v>
                </c:pt>
                <c:pt idx="3972">
                  <c:v>9.7</c:v>
                </c:pt>
                <c:pt idx="3973">
                  <c:v>9.9</c:v>
                </c:pt>
                <c:pt idx="3974">
                  <c:v>9.7</c:v>
                </c:pt>
                <c:pt idx="3975">
                  <c:v>9.7</c:v>
                </c:pt>
                <c:pt idx="3976">
                  <c:v>9.7</c:v>
                </c:pt>
                <c:pt idx="3977">
                  <c:v>8.7</c:v>
                </c:pt>
                <c:pt idx="3978">
                  <c:v>8.5</c:v>
                </c:pt>
                <c:pt idx="3979">
                  <c:v>8.8</c:v>
                </c:pt>
                <c:pt idx="3980">
                  <c:v>8.9</c:v>
                </c:pt>
                <c:pt idx="3981">
                  <c:v>9.2</c:v>
                </c:pt>
                <c:pt idx="3982">
                  <c:v>9.3</c:v>
                </c:pt>
                <c:pt idx="3983">
                  <c:v>9.5</c:v>
                </c:pt>
                <c:pt idx="3984">
                  <c:v>9.8</c:v>
                </c:pt>
                <c:pt idx="3985">
                  <c:v>10.2</c:v>
                </c:pt>
                <c:pt idx="3986">
                  <c:v>9.6</c:v>
                </c:pt>
                <c:pt idx="3987">
                  <c:v>8.7</c:v>
                </c:pt>
                <c:pt idx="3988">
                  <c:v>9</c:v>
                </c:pt>
                <c:pt idx="3989">
                  <c:v>9.2</c:v>
                </c:pt>
                <c:pt idx="3990">
                  <c:v>9.5</c:v>
                </c:pt>
                <c:pt idx="3991">
                  <c:v>9.6</c:v>
                </c:pt>
                <c:pt idx="3992">
                  <c:v>7.8</c:v>
                </c:pt>
                <c:pt idx="3993">
                  <c:v>8</c:v>
                </c:pt>
                <c:pt idx="3994">
                  <c:v>9.1</c:v>
                </c:pt>
                <c:pt idx="3995">
                  <c:v>9.4</c:v>
                </c:pt>
                <c:pt idx="3996">
                  <c:v>9.1</c:v>
                </c:pt>
                <c:pt idx="3997">
                  <c:v>8.4</c:v>
                </c:pt>
                <c:pt idx="3998">
                  <c:v>9.2</c:v>
                </c:pt>
                <c:pt idx="3999">
                  <c:v>7.6</c:v>
                </c:pt>
                <c:pt idx="4000">
                  <c:v>8.6</c:v>
                </c:pt>
                <c:pt idx="4001">
                  <c:v>8.5</c:v>
                </c:pt>
                <c:pt idx="4002">
                  <c:v>8.5</c:v>
                </c:pt>
                <c:pt idx="4003">
                  <c:v>8.9</c:v>
                </c:pt>
                <c:pt idx="4004">
                  <c:v>9.2</c:v>
                </c:pt>
                <c:pt idx="4005">
                  <c:v>7.9</c:v>
                </c:pt>
                <c:pt idx="4006">
                  <c:v>8.2</c:v>
                </c:pt>
                <c:pt idx="4007">
                  <c:v>8.7</c:v>
                </c:pt>
                <c:pt idx="4008">
                  <c:v>7.2</c:v>
                </c:pt>
                <c:pt idx="4009">
                  <c:v>7.5</c:v>
                </c:pt>
                <c:pt idx="4010">
                  <c:v>7.2</c:v>
                </c:pt>
                <c:pt idx="4011">
                  <c:v>6.4</c:v>
                </c:pt>
                <c:pt idx="4012">
                  <c:v>6.2</c:v>
                </c:pt>
                <c:pt idx="4013">
                  <c:v>6.3</c:v>
                </c:pt>
                <c:pt idx="4014">
                  <c:v>5.8</c:v>
                </c:pt>
                <c:pt idx="4015">
                  <c:v>5.8</c:v>
                </c:pt>
                <c:pt idx="4016">
                  <c:v>6.4</c:v>
                </c:pt>
                <c:pt idx="4017">
                  <c:v>6.2</c:v>
                </c:pt>
                <c:pt idx="4018">
                  <c:v>6.1</c:v>
                </c:pt>
                <c:pt idx="4019">
                  <c:v>6.2</c:v>
                </c:pt>
                <c:pt idx="4020">
                  <c:v>6.9</c:v>
                </c:pt>
                <c:pt idx="4021">
                  <c:v>8</c:v>
                </c:pt>
                <c:pt idx="4022">
                  <c:v>6.7</c:v>
                </c:pt>
                <c:pt idx="4023">
                  <c:v>7.5</c:v>
                </c:pt>
                <c:pt idx="4024">
                  <c:v>8</c:v>
                </c:pt>
                <c:pt idx="4025">
                  <c:v>6.5</c:v>
                </c:pt>
                <c:pt idx="4026">
                  <c:v>5.8</c:v>
                </c:pt>
                <c:pt idx="4027">
                  <c:v>5.7</c:v>
                </c:pt>
                <c:pt idx="4028">
                  <c:v>7.1</c:v>
                </c:pt>
                <c:pt idx="4029">
                  <c:v>6.8</c:v>
                </c:pt>
                <c:pt idx="4030">
                  <c:v>6.1</c:v>
                </c:pt>
                <c:pt idx="4031">
                  <c:v>5.4</c:v>
                </c:pt>
                <c:pt idx="4032">
                  <c:v>5.4</c:v>
                </c:pt>
                <c:pt idx="4033">
                  <c:v>5.9</c:v>
                </c:pt>
                <c:pt idx="4034">
                  <c:v>7.7</c:v>
                </c:pt>
                <c:pt idx="4035">
                  <c:v>8.6</c:v>
                </c:pt>
                <c:pt idx="4036">
                  <c:v>9</c:v>
                </c:pt>
                <c:pt idx="4037">
                  <c:v>9.3</c:v>
                </c:pt>
                <c:pt idx="4038">
                  <c:v>9.9</c:v>
                </c:pt>
                <c:pt idx="4039">
                  <c:v>8.2</c:v>
                </c:pt>
                <c:pt idx="4040">
                  <c:v>7.4</c:v>
                </c:pt>
                <c:pt idx="4041">
                  <c:v>6.4</c:v>
                </c:pt>
                <c:pt idx="4042">
                  <c:v>6.6</c:v>
                </c:pt>
                <c:pt idx="4043">
                  <c:v>6.2</c:v>
                </c:pt>
                <c:pt idx="4044">
                  <c:v>6.3</c:v>
                </c:pt>
                <c:pt idx="4045">
                  <c:v>6.2</c:v>
                </c:pt>
                <c:pt idx="4046">
                  <c:v>6.6</c:v>
                </c:pt>
                <c:pt idx="4047">
                  <c:v>5.4</c:v>
                </c:pt>
                <c:pt idx="4048">
                  <c:v>5.8</c:v>
                </c:pt>
                <c:pt idx="4049">
                  <c:v>6.7</c:v>
                </c:pt>
                <c:pt idx="4050">
                  <c:v>8.8</c:v>
                </c:pt>
                <c:pt idx="4051">
                  <c:v>7.5</c:v>
                </c:pt>
                <c:pt idx="4052">
                  <c:v>9.7</c:v>
                </c:pt>
                <c:pt idx="4053">
                  <c:v>9.7</c:v>
                </c:pt>
                <c:pt idx="4054">
                  <c:v>9.7</c:v>
                </c:pt>
                <c:pt idx="4055">
                  <c:v>9.9</c:v>
                </c:pt>
                <c:pt idx="4056">
                  <c:v>9.5</c:v>
                </c:pt>
                <c:pt idx="4057">
                  <c:v>9.7</c:v>
                </c:pt>
                <c:pt idx="4058">
                  <c:v>8.6</c:v>
                </c:pt>
                <c:pt idx="4059">
                  <c:v>9.1</c:v>
                </c:pt>
                <c:pt idx="4060">
                  <c:v>10</c:v>
                </c:pt>
                <c:pt idx="4061">
                  <c:v>9.6</c:v>
                </c:pt>
                <c:pt idx="4062">
                  <c:v>9.5</c:v>
                </c:pt>
                <c:pt idx="4063">
                  <c:v>9.6</c:v>
                </c:pt>
                <c:pt idx="4064">
                  <c:v>9.4</c:v>
                </c:pt>
                <c:pt idx="4065">
                  <c:v>9.4</c:v>
                </c:pt>
                <c:pt idx="4066">
                  <c:v>9.5</c:v>
                </c:pt>
                <c:pt idx="4067">
                  <c:v>8.9</c:v>
                </c:pt>
                <c:pt idx="4068">
                  <c:v>8.2</c:v>
                </c:pt>
                <c:pt idx="4069">
                  <c:v>8</c:v>
                </c:pt>
                <c:pt idx="4070">
                  <c:v>7.6</c:v>
                </c:pt>
                <c:pt idx="4071">
                  <c:v>7.5</c:v>
                </c:pt>
                <c:pt idx="4072">
                  <c:v>7.7</c:v>
                </c:pt>
                <c:pt idx="4073">
                  <c:v>7.5</c:v>
                </c:pt>
                <c:pt idx="4074">
                  <c:v>7.2</c:v>
                </c:pt>
                <c:pt idx="4075">
                  <c:v>7.5</c:v>
                </c:pt>
                <c:pt idx="4076">
                  <c:v>7.5</c:v>
                </c:pt>
                <c:pt idx="4077">
                  <c:v>7.8</c:v>
                </c:pt>
                <c:pt idx="4078">
                  <c:v>7.9</c:v>
                </c:pt>
                <c:pt idx="4079">
                  <c:v>7.1</c:v>
                </c:pt>
                <c:pt idx="4080">
                  <c:v>6.9</c:v>
                </c:pt>
                <c:pt idx="4081">
                  <c:v>7.2</c:v>
                </c:pt>
                <c:pt idx="4082">
                  <c:v>7.8</c:v>
                </c:pt>
                <c:pt idx="4083">
                  <c:v>7.9</c:v>
                </c:pt>
                <c:pt idx="4084">
                  <c:v>6.7</c:v>
                </c:pt>
                <c:pt idx="4085">
                  <c:v>6.9</c:v>
                </c:pt>
                <c:pt idx="4086">
                  <c:v>6.3</c:v>
                </c:pt>
                <c:pt idx="4087">
                  <c:v>6.9</c:v>
                </c:pt>
                <c:pt idx="4088">
                  <c:v>7</c:v>
                </c:pt>
                <c:pt idx="4089">
                  <c:v>7</c:v>
                </c:pt>
                <c:pt idx="4090">
                  <c:v>6.7</c:v>
                </c:pt>
                <c:pt idx="4091">
                  <c:v>7.1</c:v>
                </c:pt>
                <c:pt idx="4092">
                  <c:v>6.5</c:v>
                </c:pt>
                <c:pt idx="4093">
                  <c:v>6.1</c:v>
                </c:pt>
                <c:pt idx="4094">
                  <c:v>6.5</c:v>
                </c:pt>
                <c:pt idx="4095">
                  <c:v>6.5</c:v>
                </c:pt>
                <c:pt idx="4096">
                  <c:v>6.4</c:v>
                </c:pt>
                <c:pt idx="4097">
                  <c:v>6.8</c:v>
                </c:pt>
                <c:pt idx="4098">
                  <c:v>6.8</c:v>
                </c:pt>
                <c:pt idx="4099">
                  <c:v>7</c:v>
                </c:pt>
                <c:pt idx="4100">
                  <c:v>7</c:v>
                </c:pt>
                <c:pt idx="4101">
                  <c:v>7.1</c:v>
                </c:pt>
                <c:pt idx="4102">
                  <c:v>7</c:v>
                </c:pt>
                <c:pt idx="4103">
                  <c:v>6.9</c:v>
                </c:pt>
                <c:pt idx="4104">
                  <c:v>7.2</c:v>
                </c:pt>
                <c:pt idx="4105">
                  <c:v>7.4</c:v>
                </c:pt>
                <c:pt idx="4106">
                  <c:v>7.3</c:v>
                </c:pt>
                <c:pt idx="4107">
                  <c:v>7.3</c:v>
                </c:pt>
                <c:pt idx="4108">
                  <c:v>7.6</c:v>
                </c:pt>
                <c:pt idx="4109">
                  <c:v>7.5</c:v>
                </c:pt>
                <c:pt idx="4110">
                  <c:v>7.3</c:v>
                </c:pt>
                <c:pt idx="4111">
                  <c:v>7.4</c:v>
                </c:pt>
                <c:pt idx="4112">
                  <c:v>7.6</c:v>
                </c:pt>
                <c:pt idx="4113">
                  <c:v>7.5</c:v>
                </c:pt>
                <c:pt idx="4114">
                  <c:v>7.9</c:v>
                </c:pt>
                <c:pt idx="4115">
                  <c:v>6.4</c:v>
                </c:pt>
                <c:pt idx="4116">
                  <c:v>7.2</c:v>
                </c:pt>
                <c:pt idx="4117">
                  <c:v>6.7</c:v>
                </c:pt>
                <c:pt idx="4118">
                  <c:v>5.9</c:v>
                </c:pt>
                <c:pt idx="4119">
                  <c:v>6.7</c:v>
                </c:pt>
                <c:pt idx="4120">
                  <c:v>6.7</c:v>
                </c:pt>
                <c:pt idx="4121">
                  <c:v>7.2</c:v>
                </c:pt>
                <c:pt idx="4122">
                  <c:v>5.6</c:v>
                </c:pt>
                <c:pt idx="4123">
                  <c:v>5.8</c:v>
                </c:pt>
                <c:pt idx="4124">
                  <c:v>6.2</c:v>
                </c:pt>
                <c:pt idx="4125">
                  <c:v>6.8</c:v>
                </c:pt>
                <c:pt idx="4126">
                  <c:v>6.7</c:v>
                </c:pt>
                <c:pt idx="4127">
                  <c:v>7.4</c:v>
                </c:pt>
                <c:pt idx="4128">
                  <c:v>6.2</c:v>
                </c:pt>
                <c:pt idx="4129">
                  <c:v>7.2</c:v>
                </c:pt>
                <c:pt idx="4130">
                  <c:v>6.8</c:v>
                </c:pt>
                <c:pt idx="4131">
                  <c:v>6.2</c:v>
                </c:pt>
                <c:pt idx="4132">
                  <c:v>6.6</c:v>
                </c:pt>
                <c:pt idx="4133">
                  <c:v>7.2</c:v>
                </c:pt>
                <c:pt idx="4134">
                  <c:v>7.8</c:v>
                </c:pt>
                <c:pt idx="4135">
                  <c:v>7.9</c:v>
                </c:pt>
                <c:pt idx="4136">
                  <c:v>8.2</c:v>
                </c:pt>
                <c:pt idx="4137">
                  <c:v>7.9</c:v>
                </c:pt>
                <c:pt idx="4138">
                  <c:v>7.8</c:v>
                </c:pt>
                <c:pt idx="4139">
                  <c:v>7.9</c:v>
                </c:pt>
                <c:pt idx="4140">
                  <c:v>8.1</c:v>
                </c:pt>
                <c:pt idx="4141">
                  <c:v>8</c:v>
                </c:pt>
                <c:pt idx="4142">
                  <c:v>8.3</c:v>
                </c:pt>
                <c:pt idx="4143">
                  <c:v>7.3</c:v>
                </c:pt>
                <c:pt idx="4144">
                  <c:v>6.9</c:v>
                </c:pt>
                <c:pt idx="4145">
                  <c:v>6.4</c:v>
                </c:pt>
                <c:pt idx="4146">
                  <c:v>5.8</c:v>
                </c:pt>
                <c:pt idx="4147">
                  <c:v>5.9</c:v>
                </c:pt>
                <c:pt idx="4148">
                  <c:v>5.7</c:v>
                </c:pt>
                <c:pt idx="4149">
                  <c:v>6.3</c:v>
                </c:pt>
                <c:pt idx="4150">
                  <c:v>6.6</c:v>
                </c:pt>
                <c:pt idx="4151">
                  <c:v>7.1</c:v>
                </c:pt>
                <c:pt idx="4152">
                  <c:v>7.4</c:v>
                </c:pt>
                <c:pt idx="4153">
                  <c:v>7</c:v>
                </c:pt>
                <c:pt idx="4154">
                  <c:v>6.8</c:v>
                </c:pt>
                <c:pt idx="4155">
                  <c:v>6.4</c:v>
                </c:pt>
                <c:pt idx="4156">
                  <c:v>6.7</c:v>
                </c:pt>
                <c:pt idx="4157">
                  <c:v>7.2</c:v>
                </c:pt>
                <c:pt idx="4158">
                  <c:v>7.3</c:v>
                </c:pt>
                <c:pt idx="4159">
                  <c:v>7.7</c:v>
                </c:pt>
                <c:pt idx="4160">
                  <c:v>6.7</c:v>
                </c:pt>
                <c:pt idx="4161">
                  <c:v>5.6</c:v>
                </c:pt>
                <c:pt idx="4162">
                  <c:v>5.3</c:v>
                </c:pt>
                <c:pt idx="4163">
                  <c:v>5</c:v>
                </c:pt>
                <c:pt idx="4164">
                  <c:v>4.8</c:v>
                </c:pt>
                <c:pt idx="4165">
                  <c:v>4.7</c:v>
                </c:pt>
                <c:pt idx="4166">
                  <c:v>4.6</c:v>
                </c:pt>
                <c:pt idx="4167">
                  <c:v>4.4</c:v>
                </c:pt>
                <c:pt idx="4168">
                  <c:v>4.4</c:v>
                </c:pt>
                <c:pt idx="4169">
                  <c:v>4.2</c:v>
                </c:pt>
                <c:pt idx="4170">
                  <c:v>4.3</c:v>
                </c:pt>
                <c:pt idx="4171">
                  <c:v>4.4</c:v>
                </c:pt>
                <c:pt idx="4172">
                  <c:v>4.4</c:v>
                </c:pt>
                <c:pt idx="4173">
                  <c:v>4.5</c:v>
                </c:pt>
                <c:pt idx="4174">
                  <c:v>4.5</c:v>
                </c:pt>
                <c:pt idx="4175">
                  <c:v>5.7</c:v>
                </c:pt>
                <c:pt idx="4176">
                  <c:v>4.4</c:v>
                </c:pt>
                <c:pt idx="4177">
                  <c:v>3.6</c:v>
                </c:pt>
                <c:pt idx="4178">
                  <c:v>3.5</c:v>
                </c:pt>
                <c:pt idx="4179">
                  <c:v>3.5</c:v>
                </c:pt>
                <c:pt idx="4180">
                  <c:v>3.6</c:v>
                </c:pt>
                <c:pt idx="4181">
                  <c:v>3.8</c:v>
                </c:pt>
                <c:pt idx="4182">
                  <c:v>4.1</c:v>
                </c:pt>
                <c:pt idx="4183">
                  <c:v>4.3</c:v>
                </c:pt>
                <c:pt idx="4184">
                  <c:v>4.3</c:v>
                </c:pt>
                <c:pt idx="4185">
                  <c:v>4.9</c:v>
                </c:pt>
                <c:pt idx="4186">
                  <c:v>5.2</c:v>
                </c:pt>
                <c:pt idx="4187">
                  <c:v>5.5</c:v>
                </c:pt>
                <c:pt idx="4188">
                  <c:v>6.8</c:v>
                </c:pt>
                <c:pt idx="4189">
                  <c:v>7.7</c:v>
                </c:pt>
                <c:pt idx="4190">
                  <c:v>8.2</c:v>
                </c:pt>
                <c:pt idx="4191">
                  <c:v>8.6</c:v>
                </c:pt>
                <c:pt idx="4192">
                  <c:v>8.6</c:v>
                </c:pt>
                <c:pt idx="4193">
                  <c:v>8.9</c:v>
                </c:pt>
                <c:pt idx="4194">
                  <c:v>9.3</c:v>
                </c:pt>
                <c:pt idx="4195">
                  <c:v>7.7</c:v>
                </c:pt>
                <c:pt idx="4196">
                  <c:v>7.5</c:v>
                </c:pt>
                <c:pt idx="4197">
                  <c:v>7.3</c:v>
                </c:pt>
                <c:pt idx="4198">
                  <c:v>7.6</c:v>
                </c:pt>
                <c:pt idx="4199">
                  <c:v>7.8</c:v>
                </c:pt>
                <c:pt idx="4200">
                  <c:v>8.1</c:v>
                </c:pt>
                <c:pt idx="4201">
                  <c:v>8.5</c:v>
                </c:pt>
                <c:pt idx="4202">
                  <c:v>8.6</c:v>
                </c:pt>
                <c:pt idx="4203">
                  <c:v>7.2</c:v>
                </c:pt>
                <c:pt idx="4204">
                  <c:v>6.9</c:v>
                </c:pt>
                <c:pt idx="4205">
                  <c:v>7.5</c:v>
                </c:pt>
                <c:pt idx="4206">
                  <c:v>6.5</c:v>
                </c:pt>
                <c:pt idx="4207">
                  <c:v>7.5</c:v>
                </c:pt>
                <c:pt idx="4208">
                  <c:v>8.2</c:v>
                </c:pt>
                <c:pt idx="4209">
                  <c:v>8.4</c:v>
                </c:pt>
                <c:pt idx="4210">
                  <c:v>8.3</c:v>
                </c:pt>
                <c:pt idx="4211">
                  <c:v>8.1</c:v>
                </c:pt>
                <c:pt idx="4212">
                  <c:v>7.9</c:v>
                </c:pt>
                <c:pt idx="4213">
                  <c:v>8.3</c:v>
                </c:pt>
                <c:pt idx="4214">
                  <c:v>8.2</c:v>
                </c:pt>
                <c:pt idx="4215">
                  <c:v>8.1</c:v>
                </c:pt>
                <c:pt idx="4216">
                  <c:v>7.8</c:v>
                </c:pt>
                <c:pt idx="4217">
                  <c:v>8.1</c:v>
                </c:pt>
                <c:pt idx="4218">
                  <c:v>8.3</c:v>
                </c:pt>
                <c:pt idx="4219">
                  <c:v>7.4</c:v>
                </c:pt>
                <c:pt idx="4220">
                  <c:v>6.3</c:v>
                </c:pt>
                <c:pt idx="4221">
                  <c:v>6.6</c:v>
                </c:pt>
                <c:pt idx="4222">
                  <c:v>6.8</c:v>
                </c:pt>
                <c:pt idx="4223">
                  <c:v>6.8</c:v>
                </c:pt>
                <c:pt idx="4224">
                  <c:v>7.5</c:v>
                </c:pt>
                <c:pt idx="4225">
                  <c:v>7.2</c:v>
                </c:pt>
                <c:pt idx="4226">
                  <c:v>7.4</c:v>
                </c:pt>
                <c:pt idx="4227">
                  <c:v>6.6</c:v>
                </c:pt>
                <c:pt idx="4228">
                  <c:v>7.3</c:v>
                </c:pt>
                <c:pt idx="4229">
                  <c:v>7.3</c:v>
                </c:pt>
                <c:pt idx="4230">
                  <c:v>7.5</c:v>
                </c:pt>
                <c:pt idx="4231">
                  <c:v>7.5</c:v>
                </c:pt>
                <c:pt idx="4232">
                  <c:v>7.7</c:v>
                </c:pt>
                <c:pt idx="4233">
                  <c:v>7.4</c:v>
                </c:pt>
                <c:pt idx="4234">
                  <c:v>6.7</c:v>
                </c:pt>
                <c:pt idx="4235">
                  <c:v>7.5</c:v>
                </c:pt>
                <c:pt idx="4236">
                  <c:v>7.3</c:v>
                </c:pt>
                <c:pt idx="4237">
                  <c:v>6.1</c:v>
                </c:pt>
                <c:pt idx="4238">
                  <c:v>6.5</c:v>
                </c:pt>
                <c:pt idx="4239">
                  <c:v>7.5</c:v>
                </c:pt>
                <c:pt idx="4240">
                  <c:v>6.9</c:v>
                </c:pt>
                <c:pt idx="4241">
                  <c:v>6</c:v>
                </c:pt>
                <c:pt idx="4242">
                  <c:v>6.7</c:v>
                </c:pt>
                <c:pt idx="4243">
                  <c:v>7</c:v>
                </c:pt>
                <c:pt idx="4244">
                  <c:v>6.6</c:v>
                </c:pt>
                <c:pt idx="4245">
                  <c:v>6.8</c:v>
                </c:pt>
                <c:pt idx="4246">
                  <c:v>6.6</c:v>
                </c:pt>
                <c:pt idx="4247">
                  <c:v>7</c:v>
                </c:pt>
                <c:pt idx="4248">
                  <c:v>7.3</c:v>
                </c:pt>
                <c:pt idx="4249">
                  <c:v>6.9</c:v>
                </c:pt>
                <c:pt idx="4250">
                  <c:v>6.8</c:v>
                </c:pt>
                <c:pt idx="4251">
                  <c:v>7</c:v>
                </c:pt>
                <c:pt idx="4252">
                  <c:v>6.8</c:v>
                </c:pt>
                <c:pt idx="4253">
                  <c:v>7</c:v>
                </c:pt>
                <c:pt idx="4254">
                  <c:v>7.1</c:v>
                </c:pt>
                <c:pt idx="4255">
                  <c:v>7.7</c:v>
                </c:pt>
                <c:pt idx="4256">
                  <c:v>7</c:v>
                </c:pt>
                <c:pt idx="4257">
                  <c:v>7.6</c:v>
                </c:pt>
                <c:pt idx="4258">
                  <c:v>7.6</c:v>
                </c:pt>
                <c:pt idx="4259">
                  <c:v>7.4</c:v>
                </c:pt>
                <c:pt idx="4260">
                  <c:v>7.8</c:v>
                </c:pt>
                <c:pt idx="4261">
                  <c:v>7.7</c:v>
                </c:pt>
                <c:pt idx="4262">
                  <c:v>7.5</c:v>
                </c:pt>
                <c:pt idx="4263">
                  <c:v>7.4</c:v>
                </c:pt>
                <c:pt idx="4264">
                  <c:v>7.2</c:v>
                </c:pt>
                <c:pt idx="4265">
                  <c:v>7.5</c:v>
                </c:pt>
                <c:pt idx="4266">
                  <c:v>7.8</c:v>
                </c:pt>
                <c:pt idx="4267">
                  <c:v>8.1</c:v>
                </c:pt>
                <c:pt idx="4268">
                  <c:v>8.1</c:v>
                </c:pt>
                <c:pt idx="4269">
                  <c:v>7.8</c:v>
                </c:pt>
                <c:pt idx="4270">
                  <c:v>7.9</c:v>
                </c:pt>
                <c:pt idx="4271">
                  <c:v>7.7</c:v>
                </c:pt>
                <c:pt idx="4272">
                  <c:v>8.5</c:v>
                </c:pt>
                <c:pt idx="4273">
                  <c:v>8.8</c:v>
                </c:pt>
                <c:pt idx="4274">
                  <c:v>8.5</c:v>
                </c:pt>
                <c:pt idx="4275">
                  <c:v>8.2</c:v>
                </c:pt>
                <c:pt idx="4276">
                  <c:v>7.6</c:v>
                </c:pt>
                <c:pt idx="4277">
                  <c:v>7.8</c:v>
                </c:pt>
                <c:pt idx="4278">
                  <c:v>8.8</c:v>
                </c:pt>
                <c:pt idx="4279">
                  <c:v>8.7</c:v>
                </c:pt>
                <c:pt idx="4280">
                  <c:v>8.6</c:v>
                </c:pt>
                <c:pt idx="4281">
                  <c:v>8.6</c:v>
                </c:pt>
                <c:pt idx="4282">
                  <c:v>8.8</c:v>
                </c:pt>
                <c:pt idx="4283">
                  <c:v>8.5</c:v>
                </c:pt>
                <c:pt idx="4284">
                  <c:v>8.6</c:v>
                </c:pt>
                <c:pt idx="4285">
                  <c:v>7.9</c:v>
                </c:pt>
                <c:pt idx="4286">
                  <c:v>7.9</c:v>
                </c:pt>
                <c:pt idx="4287">
                  <c:v>7.1</c:v>
                </c:pt>
                <c:pt idx="4288">
                  <c:v>6.6</c:v>
                </c:pt>
                <c:pt idx="4289">
                  <c:v>7</c:v>
                </c:pt>
                <c:pt idx="4290">
                  <c:v>6.6</c:v>
                </c:pt>
                <c:pt idx="4291">
                  <c:v>6.4</c:v>
                </c:pt>
                <c:pt idx="4292">
                  <c:v>6.2</c:v>
                </c:pt>
                <c:pt idx="4293">
                  <c:v>7.1</c:v>
                </c:pt>
                <c:pt idx="4294">
                  <c:v>6.3</c:v>
                </c:pt>
                <c:pt idx="4295">
                  <c:v>6.9</c:v>
                </c:pt>
                <c:pt idx="4296">
                  <c:v>5.8</c:v>
                </c:pt>
                <c:pt idx="4297">
                  <c:v>5.6</c:v>
                </c:pt>
                <c:pt idx="4298">
                  <c:v>6.2</c:v>
                </c:pt>
                <c:pt idx="4299">
                  <c:v>6.6</c:v>
                </c:pt>
                <c:pt idx="4300">
                  <c:v>5.6</c:v>
                </c:pt>
                <c:pt idx="4301">
                  <c:v>6.9</c:v>
                </c:pt>
                <c:pt idx="4302">
                  <c:v>6.6</c:v>
                </c:pt>
                <c:pt idx="4303">
                  <c:v>6.5</c:v>
                </c:pt>
                <c:pt idx="4304">
                  <c:v>6.9</c:v>
                </c:pt>
                <c:pt idx="4305">
                  <c:v>7.3</c:v>
                </c:pt>
                <c:pt idx="4306">
                  <c:v>7.9</c:v>
                </c:pt>
                <c:pt idx="4307">
                  <c:v>6.8</c:v>
                </c:pt>
                <c:pt idx="4308">
                  <c:v>7.3</c:v>
                </c:pt>
                <c:pt idx="4309">
                  <c:v>6.5</c:v>
                </c:pt>
                <c:pt idx="4310">
                  <c:v>6.8</c:v>
                </c:pt>
                <c:pt idx="4311">
                  <c:v>5.7</c:v>
                </c:pt>
                <c:pt idx="4312">
                  <c:v>6.7</c:v>
                </c:pt>
                <c:pt idx="4313">
                  <c:v>6.1</c:v>
                </c:pt>
                <c:pt idx="4314">
                  <c:v>7.2</c:v>
                </c:pt>
                <c:pt idx="4315">
                  <c:v>7</c:v>
                </c:pt>
                <c:pt idx="4316">
                  <c:v>7.2</c:v>
                </c:pt>
                <c:pt idx="4317">
                  <c:v>7.8</c:v>
                </c:pt>
                <c:pt idx="4318">
                  <c:v>6.9</c:v>
                </c:pt>
                <c:pt idx="4319">
                  <c:v>7.3</c:v>
                </c:pt>
                <c:pt idx="4320">
                  <c:v>6.9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42302127"/>
        <c:axId val="83966225"/>
      </c:lineChart>
      <c:catAx>
        <c:axId val="42302127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83966225"/>
        <c:crosses val="autoZero"/>
        <c:auto val="1"/>
        <c:lblAlgn val="ctr"/>
        <c:lblOffset val="100"/>
        <c:noMultiLvlLbl val="0"/>
      </c:catAx>
      <c:valAx>
        <c:axId val="83966225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42302127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29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12月気温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12月1日0:10:00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6.9</c:v>
                </c:pt>
                <c:pt idx="2">
                  <c:v>6.8</c:v>
                </c:pt>
                <c:pt idx="3">
                  <c:v>7.3</c:v>
                </c:pt>
                <c:pt idx="4">
                  <c:v>7.5</c:v>
                </c:pt>
                <c:pt idx="5">
                  <c:v>7.7</c:v>
                </c:pt>
                <c:pt idx="6">
                  <c:v>8</c:v>
                </c:pt>
                <c:pt idx="7">
                  <c:v>8.3</c:v>
                </c:pt>
                <c:pt idx="8">
                  <c:v>8.1</c:v>
                </c:pt>
                <c:pt idx="9">
                  <c:v>8.3</c:v>
                </c:pt>
                <c:pt idx="10">
                  <c:v>8</c:v>
                </c:pt>
                <c:pt idx="11">
                  <c:v>8.4</c:v>
                </c:pt>
                <c:pt idx="12">
                  <c:v>8.1</c:v>
                </c:pt>
                <c:pt idx="13">
                  <c:v>8</c:v>
                </c:pt>
                <c:pt idx="14">
                  <c:v>7.1</c:v>
                </c:pt>
                <c:pt idx="15">
                  <c:v>7.4</c:v>
                </c:pt>
                <c:pt idx="16">
                  <c:v>7.4</c:v>
                </c:pt>
                <c:pt idx="17">
                  <c:v>6.8</c:v>
                </c:pt>
                <c:pt idx="18">
                  <c:v>7.3</c:v>
                </c:pt>
                <c:pt idx="19">
                  <c:v>7.2</c:v>
                </c:pt>
                <c:pt idx="20">
                  <c:v>7.5</c:v>
                </c:pt>
                <c:pt idx="21">
                  <c:v>7.7</c:v>
                </c:pt>
                <c:pt idx="22">
                  <c:v>8.3</c:v>
                </c:pt>
                <c:pt idx="23">
                  <c:v>8.3</c:v>
                </c:pt>
                <c:pt idx="24">
                  <c:v>8.5</c:v>
                </c:pt>
                <c:pt idx="25">
                  <c:v>8.5</c:v>
                </c:pt>
                <c:pt idx="26">
                  <c:v>8.7</c:v>
                </c:pt>
                <c:pt idx="27">
                  <c:v>8.9</c:v>
                </c:pt>
                <c:pt idx="28">
                  <c:v>8.7</c:v>
                </c:pt>
                <c:pt idx="29">
                  <c:v>9</c:v>
                </c:pt>
                <c:pt idx="30">
                  <c:v>8.8</c:v>
                </c:pt>
                <c:pt idx="31">
                  <c:v>8.6</c:v>
                </c:pt>
                <c:pt idx="32">
                  <c:v>8.7</c:v>
                </c:pt>
                <c:pt idx="33">
                  <c:v>8.9</c:v>
                </c:pt>
                <c:pt idx="34">
                  <c:v>8.8</c:v>
                </c:pt>
                <c:pt idx="35">
                  <c:v>8.8</c:v>
                </c:pt>
                <c:pt idx="36">
                  <c:v>8.7</c:v>
                </c:pt>
                <c:pt idx="37">
                  <c:v>9</c:v>
                </c:pt>
                <c:pt idx="38">
                  <c:v>9</c:v>
                </c:pt>
                <c:pt idx="39">
                  <c:v>8.8</c:v>
                </c:pt>
                <c:pt idx="40">
                  <c:v>8.7</c:v>
                </c:pt>
                <c:pt idx="41">
                  <c:v>8.8</c:v>
                </c:pt>
                <c:pt idx="42">
                  <c:v>9</c:v>
                </c:pt>
                <c:pt idx="43">
                  <c:v>8.9</c:v>
                </c:pt>
                <c:pt idx="44">
                  <c:v>8.9</c:v>
                </c:pt>
                <c:pt idx="45">
                  <c:v>9</c:v>
                </c:pt>
                <c:pt idx="46">
                  <c:v>9</c:v>
                </c:pt>
                <c:pt idx="47">
                  <c:v>9</c:v>
                </c:pt>
                <c:pt idx="48">
                  <c:v>8.9</c:v>
                </c:pt>
                <c:pt idx="49">
                  <c:v>8.9</c:v>
                </c:pt>
                <c:pt idx="50">
                  <c:v>8.8</c:v>
                </c:pt>
                <c:pt idx="51">
                  <c:v>8.9</c:v>
                </c:pt>
                <c:pt idx="52">
                  <c:v>8.5</c:v>
                </c:pt>
                <c:pt idx="53">
                  <c:v>8.5</c:v>
                </c:pt>
                <c:pt idx="54">
                  <c:v>8.5</c:v>
                </c:pt>
                <c:pt idx="55">
                  <c:v>8.5</c:v>
                </c:pt>
                <c:pt idx="56">
                  <c:v>8.7</c:v>
                </c:pt>
                <c:pt idx="57">
                  <c:v>8.6</c:v>
                </c:pt>
                <c:pt idx="58">
                  <c:v>8.6</c:v>
                </c:pt>
                <c:pt idx="59">
                  <c:v>8.4</c:v>
                </c:pt>
                <c:pt idx="60">
                  <c:v>8.7</c:v>
                </c:pt>
                <c:pt idx="61">
                  <c:v>8.5</c:v>
                </c:pt>
                <c:pt idx="62">
                  <c:v>8.6</c:v>
                </c:pt>
                <c:pt idx="63">
                  <c:v>8.6</c:v>
                </c:pt>
                <c:pt idx="64">
                  <c:v>8.6</c:v>
                </c:pt>
                <c:pt idx="65">
                  <c:v>8.8</c:v>
                </c:pt>
                <c:pt idx="66">
                  <c:v>8.4</c:v>
                </c:pt>
                <c:pt idx="67">
                  <c:v>8.6</c:v>
                </c:pt>
                <c:pt idx="68">
                  <c:v>8.7</c:v>
                </c:pt>
                <c:pt idx="69">
                  <c:v>8.7</c:v>
                </c:pt>
                <c:pt idx="70">
                  <c:v>8.6</c:v>
                </c:pt>
                <c:pt idx="71">
                  <c:v>8.7</c:v>
                </c:pt>
                <c:pt idx="72">
                  <c:v>8.5</c:v>
                </c:pt>
                <c:pt idx="73">
                  <c:v>8.6</c:v>
                </c:pt>
                <c:pt idx="74">
                  <c:v>8.5</c:v>
                </c:pt>
                <c:pt idx="75">
                  <c:v>8.8</c:v>
                </c:pt>
                <c:pt idx="76">
                  <c:v>8.6</c:v>
                </c:pt>
                <c:pt idx="77">
                  <c:v>8.5</c:v>
                </c:pt>
                <c:pt idx="78">
                  <c:v>8.5</c:v>
                </c:pt>
                <c:pt idx="79">
                  <c:v>8.5</c:v>
                </c:pt>
                <c:pt idx="80">
                  <c:v>8.3</c:v>
                </c:pt>
                <c:pt idx="81">
                  <c:v>8.5</c:v>
                </c:pt>
                <c:pt idx="82">
                  <c:v>8.5</c:v>
                </c:pt>
                <c:pt idx="83">
                  <c:v>8.3</c:v>
                </c:pt>
                <c:pt idx="84">
                  <c:v>8.6</c:v>
                </c:pt>
                <c:pt idx="85">
                  <c:v>8.3</c:v>
                </c:pt>
                <c:pt idx="86">
                  <c:v>8.4</c:v>
                </c:pt>
                <c:pt idx="87">
                  <c:v>8.6</c:v>
                </c:pt>
                <c:pt idx="88">
                  <c:v>8.4</c:v>
                </c:pt>
                <c:pt idx="89">
                  <c:v>8.3</c:v>
                </c:pt>
                <c:pt idx="90">
                  <c:v>8.6</c:v>
                </c:pt>
                <c:pt idx="91">
                  <c:v>8.4</c:v>
                </c:pt>
                <c:pt idx="92">
                  <c:v>8.4</c:v>
                </c:pt>
                <c:pt idx="93">
                  <c:v>8.3</c:v>
                </c:pt>
                <c:pt idx="94">
                  <c:v>8.3</c:v>
                </c:pt>
                <c:pt idx="95">
                  <c:v>8.2</c:v>
                </c:pt>
                <c:pt idx="96">
                  <c:v>8.2</c:v>
                </c:pt>
                <c:pt idx="97">
                  <c:v>8.1</c:v>
                </c:pt>
                <c:pt idx="98">
                  <c:v>8.1</c:v>
                </c:pt>
                <c:pt idx="99">
                  <c:v>7.9</c:v>
                </c:pt>
                <c:pt idx="100">
                  <c:v>7.9</c:v>
                </c:pt>
                <c:pt idx="101">
                  <c:v>8.1</c:v>
                </c:pt>
                <c:pt idx="102">
                  <c:v>8.1</c:v>
                </c:pt>
                <c:pt idx="103">
                  <c:v>8.2</c:v>
                </c:pt>
                <c:pt idx="104">
                  <c:v>8.2</c:v>
                </c:pt>
                <c:pt idx="105">
                  <c:v>8.1</c:v>
                </c:pt>
                <c:pt idx="106">
                  <c:v>8.1</c:v>
                </c:pt>
                <c:pt idx="107">
                  <c:v>8.2</c:v>
                </c:pt>
                <c:pt idx="108">
                  <c:v>8</c:v>
                </c:pt>
                <c:pt idx="109">
                  <c:v>8.1</c:v>
                </c:pt>
                <c:pt idx="110">
                  <c:v>8.1</c:v>
                </c:pt>
                <c:pt idx="111">
                  <c:v>8.1</c:v>
                </c:pt>
                <c:pt idx="112">
                  <c:v>8.1</c:v>
                </c:pt>
                <c:pt idx="113">
                  <c:v>8.1</c:v>
                </c:pt>
                <c:pt idx="114">
                  <c:v>8.1</c:v>
                </c:pt>
                <c:pt idx="115">
                  <c:v>8.2</c:v>
                </c:pt>
                <c:pt idx="116">
                  <c:v>8.3</c:v>
                </c:pt>
                <c:pt idx="117">
                  <c:v>8.2</c:v>
                </c:pt>
                <c:pt idx="118">
                  <c:v>8.2</c:v>
                </c:pt>
                <c:pt idx="119">
                  <c:v>8.3</c:v>
                </c:pt>
                <c:pt idx="120">
                  <c:v>8.2</c:v>
                </c:pt>
                <c:pt idx="121">
                  <c:v>5.6</c:v>
                </c:pt>
                <c:pt idx="122">
                  <c:v>5.1</c:v>
                </c:pt>
                <c:pt idx="123">
                  <c:v>5.2</c:v>
                </c:pt>
                <c:pt idx="124">
                  <c:v>5.2</c:v>
                </c:pt>
                <c:pt idx="125">
                  <c:v>5</c:v>
                </c:pt>
                <c:pt idx="126">
                  <c:v>5.2</c:v>
                </c:pt>
                <c:pt idx="127">
                  <c:v>5.1</c:v>
                </c:pt>
                <c:pt idx="128">
                  <c:v>5</c:v>
                </c:pt>
                <c:pt idx="129">
                  <c:v>5.1</c:v>
                </c:pt>
                <c:pt idx="130">
                  <c:v>5.3</c:v>
                </c:pt>
                <c:pt idx="131">
                  <c:v>5.3</c:v>
                </c:pt>
                <c:pt idx="132">
                  <c:v>4.7</c:v>
                </c:pt>
                <c:pt idx="133">
                  <c:v>4.8</c:v>
                </c:pt>
                <c:pt idx="134">
                  <c:v>4.9</c:v>
                </c:pt>
                <c:pt idx="135">
                  <c:v>5</c:v>
                </c:pt>
                <c:pt idx="136">
                  <c:v>4.9</c:v>
                </c:pt>
                <c:pt idx="137">
                  <c:v>4.9</c:v>
                </c:pt>
                <c:pt idx="138">
                  <c:v>4.8</c:v>
                </c:pt>
                <c:pt idx="139">
                  <c:v>4.7</c:v>
                </c:pt>
                <c:pt idx="140">
                  <c:v>4.4</c:v>
                </c:pt>
                <c:pt idx="141">
                  <c:v>4.5</c:v>
                </c:pt>
                <c:pt idx="142">
                  <c:v>4.6</c:v>
                </c:pt>
                <c:pt idx="143">
                  <c:v>4.5</c:v>
                </c:pt>
                <c:pt idx="144">
                  <c:v>4.7</c:v>
                </c:pt>
                <c:pt idx="145">
                  <c:v>4.7</c:v>
                </c:pt>
                <c:pt idx="146">
                  <c:v>4.7</c:v>
                </c:pt>
                <c:pt idx="147">
                  <c:v>5.1</c:v>
                </c:pt>
                <c:pt idx="148">
                  <c:v>5.2</c:v>
                </c:pt>
                <c:pt idx="149">
                  <c:v>5.4</c:v>
                </c:pt>
                <c:pt idx="150">
                  <c:v>5.6</c:v>
                </c:pt>
                <c:pt idx="151">
                  <c:v>5.6</c:v>
                </c:pt>
                <c:pt idx="152">
                  <c:v>5.6</c:v>
                </c:pt>
                <c:pt idx="153">
                  <c:v>6.3</c:v>
                </c:pt>
                <c:pt idx="154">
                  <c:v>5.9</c:v>
                </c:pt>
                <c:pt idx="155">
                  <c:v>6</c:v>
                </c:pt>
                <c:pt idx="156">
                  <c:v>6.3</c:v>
                </c:pt>
                <c:pt idx="157">
                  <c:v>6.1</c:v>
                </c:pt>
                <c:pt idx="158">
                  <c:v>6</c:v>
                </c:pt>
                <c:pt idx="159">
                  <c:v>6</c:v>
                </c:pt>
                <c:pt idx="160">
                  <c:v>6.4</c:v>
                </c:pt>
                <c:pt idx="161">
                  <c:v>6.5</c:v>
                </c:pt>
                <c:pt idx="162">
                  <c:v>6.3</c:v>
                </c:pt>
                <c:pt idx="163">
                  <c:v>6.2</c:v>
                </c:pt>
                <c:pt idx="164">
                  <c:v>6.2</c:v>
                </c:pt>
                <c:pt idx="165">
                  <c:v>5.9</c:v>
                </c:pt>
                <c:pt idx="166">
                  <c:v>6.1</c:v>
                </c:pt>
                <c:pt idx="167">
                  <c:v>5.9</c:v>
                </c:pt>
                <c:pt idx="168">
                  <c:v>6</c:v>
                </c:pt>
                <c:pt idx="169">
                  <c:v>5.9</c:v>
                </c:pt>
                <c:pt idx="170">
                  <c:v>6.1</c:v>
                </c:pt>
                <c:pt idx="171">
                  <c:v>6.1</c:v>
                </c:pt>
                <c:pt idx="172">
                  <c:v>5.9</c:v>
                </c:pt>
                <c:pt idx="173">
                  <c:v>5.7</c:v>
                </c:pt>
                <c:pt idx="174">
                  <c:v>5.6</c:v>
                </c:pt>
                <c:pt idx="175">
                  <c:v>5.6</c:v>
                </c:pt>
                <c:pt idx="176">
                  <c:v>5.5</c:v>
                </c:pt>
                <c:pt idx="177">
                  <c:v>5.3</c:v>
                </c:pt>
                <c:pt idx="178">
                  <c:v>5.4</c:v>
                </c:pt>
                <c:pt idx="179">
                  <c:v>5.9</c:v>
                </c:pt>
                <c:pt idx="180">
                  <c:v>5.7</c:v>
                </c:pt>
                <c:pt idx="181">
                  <c:v>5.5</c:v>
                </c:pt>
                <c:pt idx="182">
                  <c:v>5.7</c:v>
                </c:pt>
                <c:pt idx="183">
                  <c:v>5.7</c:v>
                </c:pt>
                <c:pt idx="184">
                  <c:v>5.8</c:v>
                </c:pt>
                <c:pt idx="185">
                  <c:v>6</c:v>
                </c:pt>
                <c:pt idx="186">
                  <c:v>6</c:v>
                </c:pt>
                <c:pt idx="187">
                  <c:v>5.7</c:v>
                </c:pt>
                <c:pt idx="188">
                  <c:v>6.2</c:v>
                </c:pt>
                <c:pt idx="189">
                  <c:v>6.6</c:v>
                </c:pt>
                <c:pt idx="190">
                  <c:v>7</c:v>
                </c:pt>
                <c:pt idx="191">
                  <c:v>7</c:v>
                </c:pt>
                <c:pt idx="192">
                  <c:v>6.9</c:v>
                </c:pt>
                <c:pt idx="193">
                  <c:v>7.2</c:v>
                </c:pt>
                <c:pt idx="194">
                  <c:v>7.5</c:v>
                </c:pt>
                <c:pt idx="195">
                  <c:v>8.4</c:v>
                </c:pt>
                <c:pt idx="196">
                  <c:v>8.8</c:v>
                </c:pt>
                <c:pt idx="197">
                  <c:v>9.3</c:v>
                </c:pt>
                <c:pt idx="198">
                  <c:v>10.3</c:v>
                </c:pt>
                <c:pt idx="199">
                  <c:v>10.7</c:v>
                </c:pt>
                <c:pt idx="200">
                  <c:v>10.8</c:v>
                </c:pt>
                <c:pt idx="201">
                  <c:v>11</c:v>
                </c:pt>
                <c:pt idx="202">
                  <c:v>11.1</c:v>
                </c:pt>
                <c:pt idx="203">
                  <c:v>11.4</c:v>
                </c:pt>
                <c:pt idx="204">
                  <c:v>11.2</c:v>
                </c:pt>
                <c:pt idx="205">
                  <c:v>11.5</c:v>
                </c:pt>
                <c:pt idx="206">
                  <c:v>11.4</c:v>
                </c:pt>
                <c:pt idx="207">
                  <c:v>11.6</c:v>
                </c:pt>
                <c:pt idx="208">
                  <c:v>11.2</c:v>
                </c:pt>
                <c:pt idx="209">
                  <c:v>11.5</c:v>
                </c:pt>
                <c:pt idx="210">
                  <c:v>11.6</c:v>
                </c:pt>
                <c:pt idx="211">
                  <c:v>11.6</c:v>
                </c:pt>
                <c:pt idx="212">
                  <c:v>11.7</c:v>
                </c:pt>
                <c:pt idx="213">
                  <c:v>11.7</c:v>
                </c:pt>
                <c:pt idx="214">
                  <c:v>11.8</c:v>
                </c:pt>
                <c:pt idx="215">
                  <c:v>11.8</c:v>
                </c:pt>
                <c:pt idx="216">
                  <c:v>11.8</c:v>
                </c:pt>
                <c:pt idx="217">
                  <c:v>11.8</c:v>
                </c:pt>
                <c:pt idx="218">
                  <c:v>11.6</c:v>
                </c:pt>
                <c:pt idx="219">
                  <c:v>11.8</c:v>
                </c:pt>
                <c:pt idx="220">
                  <c:v>11.8</c:v>
                </c:pt>
                <c:pt idx="221">
                  <c:v>11.9</c:v>
                </c:pt>
                <c:pt idx="222">
                  <c:v>12</c:v>
                </c:pt>
                <c:pt idx="223">
                  <c:v>12.1</c:v>
                </c:pt>
                <c:pt idx="224">
                  <c:v>12</c:v>
                </c:pt>
                <c:pt idx="225">
                  <c:v>12.3</c:v>
                </c:pt>
                <c:pt idx="226">
                  <c:v>11.9</c:v>
                </c:pt>
                <c:pt idx="227">
                  <c:v>12.5</c:v>
                </c:pt>
                <c:pt idx="228">
                  <c:v>11.9</c:v>
                </c:pt>
                <c:pt idx="229">
                  <c:v>12.1</c:v>
                </c:pt>
                <c:pt idx="230">
                  <c:v>12.6</c:v>
                </c:pt>
                <c:pt idx="231">
                  <c:v>12.3</c:v>
                </c:pt>
                <c:pt idx="232">
                  <c:v>12.5</c:v>
                </c:pt>
                <c:pt idx="233">
                  <c:v>12.6</c:v>
                </c:pt>
                <c:pt idx="234">
                  <c:v>12.5</c:v>
                </c:pt>
                <c:pt idx="235">
                  <c:v>12.8</c:v>
                </c:pt>
                <c:pt idx="236">
                  <c:v>12.8</c:v>
                </c:pt>
                <c:pt idx="237">
                  <c:v>12.8</c:v>
                </c:pt>
                <c:pt idx="238">
                  <c:v>12.6</c:v>
                </c:pt>
                <c:pt idx="239">
                  <c:v>12.5</c:v>
                </c:pt>
                <c:pt idx="240">
                  <c:v>12.2</c:v>
                </c:pt>
                <c:pt idx="241">
                  <c:v>12</c:v>
                </c:pt>
                <c:pt idx="242">
                  <c:v>11.9</c:v>
                </c:pt>
                <c:pt idx="243">
                  <c:v>11.9</c:v>
                </c:pt>
                <c:pt idx="244">
                  <c:v>11.6</c:v>
                </c:pt>
                <c:pt idx="245">
                  <c:v>11.8</c:v>
                </c:pt>
                <c:pt idx="246">
                  <c:v>12</c:v>
                </c:pt>
                <c:pt idx="247">
                  <c:v>11.5</c:v>
                </c:pt>
                <c:pt idx="248">
                  <c:v>11.4</c:v>
                </c:pt>
                <c:pt idx="249">
                  <c:v>11.4</c:v>
                </c:pt>
                <c:pt idx="250">
                  <c:v>11.2</c:v>
                </c:pt>
                <c:pt idx="251">
                  <c:v>10.7</c:v>
                </c:pt>
                <c:pt idx="252">
                  <c:v>11.2</c:v>
                </c:pt>
                <c:pt idx="253">
                  <c:v>11.2</c:v>
                </c:pt>
                <c:pt idx="254">
                  <c:v>11.3</c:v>
                </c:pt>
                <c:pt idx="255">
                  <c:v>11.3</c:v>
                </c:pt>
                <c:pt idx="256">
                  <c:v>11.6</c:v>
                </c:pt>
                <c:pt idx="257">
                  <c:v>12.4</c:v>
                </c:pt>
                <c:pt idx="258">
                  <c:v>13</c:v>
                </c:pt>
                <c:pt idx="259">
                  <c:v>13.4</c:v>
                </c:pt>
                <c:pt idx="260">
                  <c:v>13.4</c:v>
                </c:pt>
                <c:pt idx="261">
                  <c:v>13.3</c:v>
                </c:pt>
                <c:pt idx="262">
                  <c:v>13.1</c:v>
                </c:pt>
                <c:pt idx="263">
                  <c:v>13.1</c:v>
                </c:pt>
                <c:pt idx="264">
                  <c:v>13.4</c:v>
                </c:pt>
                <c:pt idx="265">
                  <c:v>13.4</c:v>
                </c:pt>
                <c:pt idx="266">
                  <c:v>13.7</c:v>
                </c:pt>
                <c:pt idx="267">
                  <c:v>13.9</c:v>
                </c:pt>
                <c:pt idx="268">
                  <c:v>13.7</c:v>
                </c:pt>
                <c:pt idx="269">
                  <c:v>13.7</c:v>
                </c:pt>
                <c:pt idx="270">
                  <c:v>13.7</c:v>
                </c:pt>
                <c:pt idx="271">
                  <c:v>13.6</c:v>
                </c:pt>
                <c:pt idx="272">
                  <c:v>13.3</c:v>
                </c:pt>
                <c:pt idx="273">
                  <c:v>13.1</c:v>
                </c:pt>
                <c:pt idx="274">
                  <c:v>13.2</c:v>
                </c:pt>
                <c:pt idx="275">
                  <c:v>13.7</c:v>
                </c:pt>
                <c:pt idx="276">
                  <c:v>13.8</c:v>
                </c:pt>
                <c:pt idx="277">
                  <c:v>13.8</c:v>
                </c:pt>
                <c:pt idx="278">
                  <c:v>13.7</c:v>
                </c:pt>
                <c:pt idx="279">
                  <c:v>13.7</c:v>
                </c:pt>
                <c:pt idx="280">
                  <c:v>13.5</c:v>
                </c:pt>
                <c:pt idx="281">
                  <c:v>13.5</c:v>
                </c:pt>
                <c:pt idx="282">
                  <c:v>13.6</c:v>
                </c:pt>
                <c:pt idx="283">
                  <c:v>13.7</c:v>
                </c:pt>
                <c:pt idx="284">
                  <c:v>13.8</c:v>
                </c:pt>
                <c:pt idx="285">
                  <c:v>14</c:v>
                </c:pt>
                <c:pt idx="286">
                  <c:v>14.1</c:v>
                </c:pt>
                <c:pt idx="287">
                  <c:v>14.2</c:v>
                </c:pt>
                <c:pt idx="288">
                  <c:v>14.2</c:v>
                </c:pt>
                <c:pt idx="289">
                  <c:v>14.2</c:v>
                </c:pt>
                <c:pt idx="290">
                  <c:v>13.9</c:v>
                </c:pt>
                <c:pt idx="291">
                  <c:v>13.1</c:v>
                </c:pt>
                <c:pt idx="292">
                  <c:v>13.7</c:v>
                </c:pt>
                <c:pt idx="293">
                  <c:v>13</c:v>
                </c:pt>
                <c:pt idx="294">
                  <c:v>12.7</c:v>
                </c:pt>
                <c:pt idx="295">
                  <c:v>12.7</c:v>
                </c:pt>
                <c:pt idx="296">
                  <c:v>12.8</c:v>
                </c:pt>
                <c:pt idx="297">
                  <c:v>13</c:v>
                </c:pt>
                <c:pt idx="298">
                  <c:v>13.3</c:v>
                </c:pt>
                <c:pt idx="299">
                  <c:v>13.4</c:v>
                </c:pt>
                <c:pt idx="300">
                  <c:v>13.4</c:v>
                </c:pt>
                <c:pt idx="301">
                  <c:v>13.1</c:v>
                </c:pt>
                <c:pt idx="302">
                  <c:v>13.2</c:v>
                </c:pt>
                <c:pt idx="303">
                  <c:v>13.4</c:v>
                </c:pt>
                <c:pt idx="304">
                  <c:v>13.3</c:v>
                </c:pt>
                <c:pt idx="305">
                  <c:v>12.6</c:v>
                </c:pt>
                <c:pt idx="306">
                  <c:v>12.4</c:v>
                </c:pt>
                <c:pt idx="307">
                  <c:v>12</c:v>
                </c:pt>
                <c:pt idx="308">
                  <c:v>11.7</c:v>
                </c:pt>
                <c:pt idx="309">
                  <c:v>11.2</c:v>
                </c:pt>
                <c:pt idx="310">
                  <c:v>11.2</c:v>
                </c:pt>
                <c:pt idx="311">
                  <c:v>11.4</c:v>
                </c:pt>
                <c:pt idx="312">
                  <c:v>11.6</c:v>
                </c:pt>
                <c:pt idx="313">
                  <c:v>11.5</c:v>
                </c:pt>
                <c:pt idx="314">
                  <c:v>11.6</c:v>
                </c:pt>
                <c:pt idx="315">
                  <c:v>11.4</c:v>
                </c:pt>
                <c:pt idx="316">
                  <c:v>11.5</c:v>
                </c:pt>
                <c:pt idx="317">
                  <c:v>12.4</c:v>
                </c:pt>
                <c:pt idx="318">
                  <c:v>12.2</c:v>
                </c:pt>
                <c:pt idx="319">
                  <c:v>12.3</c:v>
                </c:pt>
                <c:pt idx="320">
                  <c:v>12.8</c:v>
                </c:pt>
                <c:pt idx="321">
                  <c:v>12.7</c:v>
                </c:pt>
                <c:pt idx="322">
                  <c:v>13.4</c:v>
                </c:pt>
                <c:pt idx="323">
                  <c:v>13</c:v>
                </c:pt>
                <c:pt idx="324">
                  <c:v>12.8</c:v>
                </c:pt>
                <c:pt idx="325">
                  <c:v>12.1</c:v>
                </c:pt>
                <c:pt idx="326">
                  <c:v>12.3</c:v>
                </c:pt>
                <c:pt idx="327">
                  <c:v>12</c:v>
                </c:pt>
                <c:pt idx="328">
                  <c:v>12.5</c:v>
                </c:pt>
                <c:pt idx="329">
                  <c:v>12.1</c:v>
                </c:pt>
                <c:pt idx="330">
                  <c:v>12.2</c:v>
                </c:pt>
                <c:pt idx="331">
                  <c:v>12.3</c:v>
                </c:pt>
                <c:pt idx="332">
                  <c:v>12.3</c:v>
                </c:pt>
                <c:pt idx="333">
                  <c:v>12.2</c:v>
                </c:pt>
                <c:pt idx="334">
                  <c:v>11.9</c:v>
                </c:pt>
                <c:pt idx="335">
                  <c:v>11.5</c:v>
                </c:pt>
                <c:pt idx="336">
                  <c:v>11.3</c:v>
                </c:pt>
                <c:pt idx="337">
                  <c:v>10.9</c:v>
                </c:pt>
                <c:pt idx="338">
                  <c:v>10.7</c:v>
                </c:pt>
                <c:pt idx="339">
                  <c:v>10.6</c:v>
                </c:pt>
                <c:pt idx="340">
                  <c:v>10.4</c:v>
                </c:pt>
                <c:pt idx="341">
                  <c:v>10.3</c:v>
                </c:pt>
                <c:pt idx="342">
                  <c:v>10.1</c:v>
                </c:pt>
                <c:pt idx="343">
                  <c:v>9.9</c:v>
                </c:pt>
                <c:pt idx="344">
                  <c:v>9.8</c:v>
                </c:pt>
                <c:pt idx="345">
                  <c:v>9.7</c:v>
                </c:pt>
                <c:pt idx="346">
                  <c:v>9.8</c:v>
                </c:pt>
                <c:pt idx="347">
                  <c:v>9.8</c:v>
                </c:pt>
                <c:pt idx="348">
                  <c:v>9.7</c:v>
                </c:pt>
                <c:pt idx="349">
                  <c:v>9.6</c:v>
                </c:pt>
                <c:pt idx="350">
                  <c:v>9.5</c:v>
                </c:pt>
                <c:pt idx="351">
                  <c:v>9.5</c:v>
                </c:pt>
                <c:pt idx="352">
                  <c:v>9.5</c:v>
                </c:pt>
                <c:pt idx="353">
                  <c:v>9.6</c:v>
                </c:pt>
                <c:pt idx="354">
                  <c:v>9.7</c:v>
                </c:pt>
                <c:pt idx="355">
                  <c:v>9.8</c:v>
                </c:pt>
                <c:pt idx="356">
                  <c:v>9.9</c:v>
                </c:pt>
                <c:pt idx="357">
                  <c:v>9.8</c:v>
                </c:pt>
                <c:pt idx="358">
                  <c:v>9.8</c:v>
                </c:pt>
                <c:pt idx="359">
                  <c:v>9.8</c:v>
                </c:pt>
                <c:pt idx="360">
                  <c:v>9.8</c:v>
                </c:pt>
                <c:pt idx="361">
                  <c:v>9.7</c:v>
                </c:pt>
                <c:pt idx="362">
                  <c:v>9.8</c:v>
                </c:pt>
                <c:pt idx="363">
                  <c:v>9.7</c:v>
                </c:pt>
                <c:pt idx="364">
                  <c:v>9.6</c:v>
                </c:pt>
                <c:pt idx="365">
                  <c:v>9.4</c:v>
                </c:pt>
                <c:pt idx="366">
                  <c:v>9.2</c:v>
                </c:pt>
                <c:pt idx="367">
                  <c:v>9</c:v>
                </c:pt>
                <c:pt idx="368">
                  <c:v>8.7</c:v>
                </c:pt>
                <c:pt idx="369">
                  <c:v>8.5</c:v>
                </c:pt>
                <c:pt idx="370">
                  <c:v>8.4</c:v>
                </c:pt>
                <c:pt idx="371">
                  <c:v>8.1</c:v>
                </c:pt>
                <c:pt idx="372">
                  <c:v>8</c:v>
                </c:pt>
                <c:pt idx="373">
                  <c:v>8</c:v>
                </c:pt>
                <c:pt idx="374">
                  <c:v>7.8</c:v>
                </c:pt>
                <c:pt idx="375">
                  <c:v>7.6</c:v>
                </c:pt>
                <c:pt idx="376">
                  <c:v>7.5</c:v>
                </c:pt>
                <c:pt idx="377">
                  <c:v>7.3</c:v>
                </c:pt>
                <c:pt idx="378">
                  <c:v>7.1</c:v>
                </c:pt>
                <c:pt idx="379">
                  <c:v>7</c:v>
                </c:pt>
                <c:pt idx="380">
                  <c:v>6.9</c:v>
                </c:pt>
                <c:pt idx="381">
                  <c:v>6.8</c:v>
                </c:pt>
                <c:pt idx="382">
                  <c:v>6.7</c:v>
                </c:pt>
                <c:pt idx="383">
                  <c:v>6.7</c:v>
                </c:pt>
                <c:pt idx="384">
                  <c:v>6.5</c:v>
                </c:pt>
                <c:pt idx="385">
                  <c:v>6.5</c:v>
                </c:pt>
                <c:pt idx="386">
                  <c:v>6.4</c:v>
                </c:pt>
                <c:pt idx="387">
                  <c:v>6.4</c:v>
                </c:pt>
                <c:pt idx="388">
                  <c:v>6.3</c:v>
                </c:pt>
                <c:pt idx="389">
                  <c:v>6.3</c:v>
                </c:pt>
                <c:pt idx="390">
                  <c:v>6.3</c:v>
                </c:pt>
                <c:pt idx="391">
                  <c:v>6.2</c:v>
                </c:pt>
                <c:pt idx="392">
                  <c:v>6.1</c:v>
                </c:pt>
                <c:pt idx="393">
                  <c:v>6.1</c:v>
                </c:pt>
                <c:pt idx="394">
                  <c:v>6.1</c:v>
                </c:pt>
                <c:pt idx="395">
                  <c:v>6</c:v>
                </c:pt>
                <c:pt idx="396">
                  <c:v>6</c:v>
                </c:pt>
                <c:pt idx="397">
                  <c:v>6</c:v>
                </c:pt>
                <c:pt idx="398">
                  <c:v>6</c:v>
                </c:pt>
                <c:pt idx="399">
                  <c:v>5.9</c:v>
                </c:pt>
                <c:pt idx="400">
                  <c:v>5.9</c:v>
                </c:pt>
                <c:pt idx="401">
                  <c:v>5.9</c:v>
                </c:pt>
                <c:pt idx="402">
                  <c:v>5.8</c:v>
                </c:pt>
                <c:pt idx="403">
                  <c:v>5.8</c:v>
                </c:pt>
                <c:pt idx="404">
                  <c:v>5.8</c:v>
                </c:pt>
                <c:pt idx="405">
                  <c:v>5.8</c:v>
                </c:pt>
                <c:pt idx="406">
                  <c:v>5.8</c:v>
                </c:pt>
                <c:pt idx="407">
                  <c:v>5.7</c:v>
                </c:pt>
                <c:pt idx="408">
                  <c:v>5.7</c:v>
                </c:pt>
                <c:pt idx="409">
                  <c:v>5.6</c:v>
                </c:pt>
                <c:pt idx="410">
                  <c:v>5.6</c:v>
                </c:pt>
                <c:pt idx="411">
                  <c:v>5.8</c:v>
                </c:pt>
                <c:pt idx="412">
                  <c:v>5.7</c:v>
                </c:pt>
                <c:pt idx="413">
                  <c:v>5.8</c:v>
                </c:pt>
                <c:pt idx="414">
                  <c:v>5.9</c:v>
                </c:pt>
                <c:pt idx="415">
                  <c:v>5.9</c:v>
                </c:pt>
                <c:pt idx="416">
                  <c:v>6</c:v>
                </c:pt>
                <c:pt idx="417">
                  <c:v>6.1</c:v>
                </c:pt>
                <c:pt idx="418">
                  <c:v>6.2</c:v>
                </c:pt>
                <c:pt idx="419">
                  <c:v>6.5</c:v>
                </c:pt>
                <c:pt idx="420">
                  <c:v>6.6</c:v>
                </c:pt>
                <c:pt idx="421">
                  <c:v>6.7</c:v>
                </c:pt>
                <c:pt idx="422">
                  <c:v>6.7</c:v>
                </c:pt>
                <c:pt idx="423">
                  <c:v>6.8</c:v>
                </c:pt>
                <c:pt idx="424">
                  <c:v>6.7</c:v>
                </c:pt>
                <c:pt idx="425">
                  <c:v>6.7</c:v>
                </c:pt>
                <c:pt idx="426">
                  <c:v>6.7</c:v>
                </c:pt>
                <c:pt idx="427">
                  <c:v>6.7</c:v>
                </c:pt>
                <c:pt idx="428">
                  <c:v>6.6</c:v>
                </c:pt>
                <c:pt idx="429">
                  <c:v>6.5</c:v>
                </c:pt>
                <c:pt idx="430">
                  <c:v>6.4</c:v>
                </c:pt>
                <c:pt idx="431">
                  <c:v>6.5</c:v>
                </c:pt>
                <c:pt idx="432">
                  <c:v>6.4</c:v>
                </c:pt>
                <c:pt idx="433">
                  <c:v>6.4</c:v>
                </c:pt>
                <c:pt idx="434">
                  <c:v>6.3</c:v>
                </c:pt>
                <c:pt idx="435">
                  <c:v>6.1</c:v>
                </c:pt>
                <c:pt idx="436">
                  <c:v>5.9</c:v>
                </c:pt>
                <c:pt idx="437">
                  <c:v>5.8</c:v>
                </c:pt>
                <c:pt idx="438">
                  <c:v>5.6</c:v>
                </c:pt>
                <c:pt idx="439">
                  <c:v>5.4</c:v>
                </c:pt>
                <c:pt idx="440">
                  <c:v>5.4</c:v>
                </c:pt>
                <c:pt idx="441">
                  <c:v>5.4</c:v>
                </c:pt>
                <c:pt idx="442">
                  <c:v>5.4</c:v>
                </c:pt>
                <c:pt idx="443">
                  <c:v>5.5</c:v>
                </c:pt>
                <c:pt idx="444">
                  <c:v>5.4</c:v>
                </c:pt>
                <c:pt idx="445">
                  <c:v>5.5</c:v>
                </c:pt>
                <c:pt idx="446">
                  <c:v>5.5</c:v>
                </c:pt>
                <c:pt idx="447">
                  <c:v>5.5</c:v>
                </c:pt>
                <c:pt idx="448">
                  <c:v>5.6</c:v>
                </c:pt>
                <c:pt idx="449">
                  <c:v>5.3</c:v>
                </c:pt>
                <c:pt idx="450">
                  <c:v>5.1</c:v>
                </c:pt>
                <c:pt idx="451">
                  <c:v>5.1</c:v>
                </c:pt>
                <c:pt idx="452">
                  <c:v>5.1</c:v>
                </c:pt>
                <c:pt idx="453">
                  <c:v>5.2</c:v>
                </c:pt>
                <c:pt idx="454">
                  <c:v>5.2</c:v>
                </c:pt>
                <c:pt idx="455">
                  <c:v>5.5</c:v>
                </c:pt>
                <c:pt idx="456">
                  <c:v>5.8</c:v>
                </c:pt>
                <c:pt idx="457">
                  <c:v>5.8</c:v>
                </c:pt>
                <c:pt idx="458">
                  <c:v>6.5</c:v>
                </c:pt>
                <c:pt idx="459">
                  <c:v>9.5</c:v>
                </c:pt>
                <c:pt idx="460">
                  <c:v>10.1</c:v>
                </c:pt>
                <c:pt idx="461">
                  <c:v>10</c:v>
                </c:pt>
                <c:pt idx="462">
                  <c:v>10</c:v>
                </c:pt>
                <c:pt idx="463">
                  <c:v>10</c:v>
                </c:pt>
                <c:pt idx="464">
                  <c:v>9.8</c:v>
                </c:pt>
                <c:pt idx="465">
                  <c:v>10.9</c:v>
                </c:pt>
                <c:pt idx="466">
                  <c:v>11.4</c:v>
                </c:pt>
                <c:pt idx="467">
                  <c:v>12</c:v>
                </c:pt>
                <c:pt idx="468">
                  <c:v>12.2</c:v>
                </c:pt>
                <c:pt idx="469">
                  <c:v>12.5</c:v>
                </c:pt>
                <c:pt idx="470">
                  <c:v>12.5</c:v>
                </c:pt>
                <c:pt idx="471">
                  <c:v>11.5</c:v>
                </c:pt>
                <c:pt idx="472">
                  <c:v>11.8</c:v>
                </c:pt>
                <c:pt idx="473">
                  <c:v>12</c:v>
                </c:pt>
                <c:pt idx="474">
                  <c:v>11.7</c:v>
                </c:pt>
                <c:pt idx="475">
                  <c:v>11.2</c:v>
                </c:pt>
                <c:pt idx="476">
                  <c:v>10.6</c:v>
                </c:pt>
                <c:pt idx="477">
                  <c:v>11.6</c:v>
                </c:pt>
                <c:pt idx="478">
                  <c:v>11.3</c:v>
                </c:pt>
                <c:pt idx="479">
                  <c:v>10.1</c:v>
                </c:pt>
                <c:pt idx="480">
                  <c:v>9.9</c:v>
                </c:pt>
                <c:pt idx="481">
                  <c:v>9.7</c:v>
                </c:pt>
                <c:pt idx="482">
                  <c:v>9.6</c:v>
                </c:pt>
                <c:pt idx="483">
                  <c:v>8.6</c:v>
                </c:pt>
                <c:pt idx="484">
                  <c:v>8.8</c:v>
                </c:pt>
                <c:pt idx="485">
                  <c:v>8.5</c:v>
                </c:pt>
                <c:pt idx="486">
                  <c:v>8</c:v>
                </c:pt>
                <c:pt idx="487">
                  <c:v>7.6</c:v>
                </c:pt>
                <c:pt idx="488">
                  <c:v>7.4</c:v>
                </c:pt>
                <c:pt idx="489">
                  <c:v>7</c:v>
                </c:pt>
                <c:pt idx="490">
                  <c:v>6.8</c:v>
                </c:pt>
                <c:pt idx="491">
                  <c:v>6.8</c:v>
                </c:pt>
                <c:pt idx="492">
                  <c:v>6.7</c:v>
                </c:pt>
                <c:pt idx="493">
                  <c:v>6.4</c:v>
                </c:pt>
                <c:pt idx="494">
                  <c:v>6.3</c:v>
                </c:pt>
                <c:pt idx="495">
                  <c:v>6.6</c:v>
                </c:pt>
                <c:pt idx="496">
                  <c:v>6.8</c:v>
                </c:pt>
                <c:pt idx="497">
                  <c:v>6.9</c:v>
                </c:pt>
                <c:pt idx="498">
                  <c:v>6.8</c:v>
                </c:pt>
                <c:pt idx="499">
                  <c:v>6.7</c:v>
                </c:pt>
                <c:pt idx="500">
                  <c:v>6.8</c:v>
                </c:pt>
                <c:pt idx="501">
                  <c:v>6.9</c:v>
                </c:pt>
                <c:pt idx="502">
                  <c:v>7.1</c:v>
                </c:pt>
                <c:pt idx="503">
                  <c:v>7.4</c:v>
                </c:pt>
                <c:pt idx="504">
                  <c:v>7.4</c:v>
                </c:pt>
                <c:pt idx="505">
                  <c:v>7</c:v>
                </c:pt>
                <c:pt idx="506">
                  <c:v>7.6</c:v>
                </c:pt>
                <c:pt idx="507">
                  <c:v>7</c:v>
                </c:pt>
                <c:pt idx="508">
                  <c:v>7.3</c:v>
                </c:pt>
                <c:pt idx="509">
                  <c:v>7.9</c:v>
                </c:pt>
                <c:pt idx="510">
                  <c:v>6.9</c:v>
                </c:pt>
                <c:pt idx="511">
                  <c:v>7.3</c:v>
                </c:pt>
                <c:pt idx="512">
                  <c:v>7.5</c:v>
                </c:pt>
                <c:pt idx="513">
                  <c:v>7.6</c:v>
                </c:pt>
                <c:pt idx="514">
                  <c:v>7.8</c:v>
                </c:pt>
                <c:pt idx="515">
                  <c:v>7.5</c:v>
                </c:pt>
                <c:pt idx="516">
                  <c:v>7.4</c:v>
                </c:pt>
                <c:pt idx="517">
                  <c:v>7.4</c:v>
                </c:pt>
                <c:pt idx="518">
                  <c:v>7</c:v>
                </c:pt>
                <c:pt idx="519">
                  <c:v>7.1</c:v>
                </c:pt>
                <c:pt idx="520">
                  <c:v>6.8</c:v>
                </c:pt>
                <c:pt idx="521">
                  <c:v>5.7</c:v>
                </c:pt>
                <c:pt idx="522">
                  <c:v>6.1</c:v>
                </c:pt>
                <c:pt idx="523">
                  <c:v>6.8</c:v>
                </c:pt>
                <c:pt idx="524">
                  <c:v>5.9</c:v>
                </c:pt>
                <c:pt idx="525">
                  <c:v>6.3</c:v>
                </c:pt>
                <c:pt idx="526">
                  <c:v>6.3</c:v>
                </c:pt>
                <c:pt idx="527">
                  <c:v>6.4</c:v>
                </c:pt>
                <c:pt idx="528">
                  <c:v>6.6</c:v>
                </c:pt>
                <c:pt idx="529">
                  <c:v>6.8</c:v>
                </c:pt>
                <c:pt idx="530">
                  <c:v>6.9</c:v>
                </c:pt>
                <c:pt idx="531">
                  <c:v>6.9</c:v>
                </c:pt>
                <c:pt idx="532">
                  <c:v>7.1</c:v>
                </c:pt>
                <c:pt idx="533">
                  <c:v>7.3</c:v>
                </c:pt>
                <c:pt idx="534">
                  <c:v>7.2</c:v>
                </c:pt>
                <c:pt idx="535">
                  <c:v>6.8</c:v>
                </c:pt>
                <c:pt idx="536">
                  <c:v>6.9</c:v>
                </c:pt>
                <c:pt idx="537">
                  <c:v>7.1</c:v>
                </c:pt>
                <c:pt idx="538">
                  <c:v>6.9</c:v>
                </c:pt>
                <c:pt idx="539">
                  <c:v>6.9</c:v>
                </c:pt>
                <c:pt idx="540">
                  <c:v>6.7</c:v>
                </c:pt>
                <c:pt idx="541">
                  <c:v>6.3</c:v>
                </c:pt>
                <c:pt idx="542">
                  <c:v>6.4</c:v>
                </c:pt>
                <c:pt idx="543">
                  <c:v>6.6</c:v>
                </c:pt>
                <c:pt idx="544">
                  <c:v>6.3</c:v>
                </c:pt>
                <c:pt idx="545">
                  <c:v>6.1</c:v>
                </c:pt>
                <c:pt idx="546">
                  <c:v>6.1</c:v>
                </c:pt>
                <c:pt idx="547">
                  <c:v>6.1</c:v>
                </c:pt>
                <c:pt idx="548">
                  <c:v>5.7</c:v>
                </c:pt>
                <c:pt idx="549">
                  <c:v>5.1</c:v>
                </c:pt>
                <c:pt idx="550">
                  <c:v>4.7</c:v>
                </c:pt>
                <c:pt idx="551">
                  <c:v>4.3</c:v>
                </c:pt>
                <c:pt idx="552">
                  <c:v>4.2</c:v>
                </c:pt>
                <c:pt idx="553">
                  <c:v>4.1</c:v>
                </c:pt>
                <c:pt idx="554">
                  <c:v>4.1</c:v>
                </c:pt>
                <c:pt idx="555">
                  <c:v>4</c:v>
                </c:pt>
                <c:pt idx="556">
                  <c:v>4</c:v>
                </c:pt>
                <c:pt idx="557">
                  <c:v>4</c:v>
                </c:pt>
                <c:pt idx="558">
                  <c:v>4.1</c:v>
                </c:pt>
                <c:pt idx="559">
                  <c:v>4</c:v>
                </c:pt>
                <c:pt idx="560">
                  <c:v>3.9</c:v>
                </c:pt>
                <c:pt idx="561">
                  <c:v>3.9</c:v>
                </c:pt>
                <c:pt idx="562">
                  <c:v>3.7</c:v>
                </c:pt>
                <c:pt idx="563">
                  <c:v>3.5</c:v>
                </c:pt>
                <c:pt idx="564">
                  <c:v>3.4</c:v>
                </c:pt>
                <c:pt idx="565">
                  <c:v>3.2</c:v>
                </c:pt>
                <c:pt idx="566">
                  <c:v>3.1</c:v>
                </c:pt>
                <c:pt idx="567">
                  <c:v>3</c:v>
                </c:pt>
                <c:pt idx="568">
                  <c:v>3.1</c:v>
                </c:pt>
                <c:pt idx="569">
                  <c:v>3.3</c:v>
                </c:pt>
                <c:pt idx="570">
                  <c:v>3.4</c:v>
                </c:pt>
                <c:pt idx="571">
                  <c:v>3.3</c:v>
                </c:pt>
                <c:pt idx="572">
                  <c:v>3.3</c:v>
                </c:pt>
                <c:pt idx="573">
                  <c:v>3.2</c:v>
                </c:pt>
                <c:pt idx="574">
                  <c:v>3.2</c:v>
                </c:pt>
                <c:pt idx="575">
                  <c:v>3.2</c:v>
                </c:pt>
                <c:pt idx="576">
                  <c:v>3</c:v>
                </c:pt>
                <c:pt idx="577">
                  <c:v>3</c:v>
                </c:pt>
                <c:pt idx="578">
                  <c:v>2.9</c:v>
                </c:pt>
                <c:pt idx="579">
                  <c:v>3</c:v>
                </c:pt>
                <c:pt idx="580">
                  <c:v>3</c:v>
                </c:pt>
                <c:pt idx="581">
                  <c:v>3</c:v>
                </c:pt>
                <c:pt idx="582">
                  <c:v>3</c:v>
                </c:pt>
                <c:pt idx="583">
                  <c:v>3.1</c:v>
                </c:pt>
                <c:pt idx="584">
                  <c:v>3.1</c:v>
                </c:pt>
                <c:pt idx="585">
                  <c:v>3</c:v>
                </c:pt>
                <c:pt idx="586">
                  <c:v>3</c:v>
                </c:pt>
                <c:pt idx="587">
                  <c:v>3</c:v>
                </c:pt>
                <c:pt idx="588">
                  <c:v>3</c:v>
                </c:pt>
                <c:pt idx="589">
                  <c:v>3.1</c:v>
                </c:pt>
                <c:pt idx="590">
                  <c:v>3.3</c:v>
                </c:pt>
                <c:pt idx="591">
                  <c:v>3.4</c:v>
                </c:pt>
                <c:pt idx="592">
                  <c:v>3.5</c:v>
                </c:pt>
                <c:pt idx="593">
                  <c:v>3.6</c:v>
                </c:pt>
                <c:pt idx="594">
                  <c:v>3.6</c:v>
                </c:pt>
                <c:pt idx="595">
                  <c:v>3.6</c:v>
                </c:pt>
                <c:pt idx="596">
                  <c:v>3.6</c:v>
                </c:pt>
                <c:pt idx="597">
                  <c:v>3.9</c:v>
                </c:pt>
                <c:pt idx="598">
                  <c:v>3.7</c:v>
                </c:pt>
                <c:pt idx="599">
                  <c:v>3.7</c:v>
                </c:pt>
                <c:pt idx="600">
                  <c:v>3.7</c:v>
                </c:pt>
                <c:pt idx="601">
                  <c:v>3.7</c:v>
                </c:pt>
                <c:pt idx="602">
                  <c:v>3.6</c:v>
                </c:pt>
                <c:pt idx="603">
                  <c:v>3.4</c:v>
                </c:pt>
                <c:pt idx="604">
                  <c:v>3.3</c:v>
                </c:pt>
                <c:pt idx="605">
                  <c:v>3</c:v>
                </c:pt>
                <c:pt idx="606">
                  <c:v>3</c:v>
                </c:pt>
                <c:pt idx="607">
                  <c:v>3</c:v>
                </c:pt>
                <c:pt idx="608">
                  <c:v>3</c:v>
                </c:pt>
                <c:pt idx="609">
                  <c:v>2.9</c:v>
                </c:pt>
                <c:pt idx="610">
                  <c:v>2.9</c:v>
                </c:pt>
                <c:pt idx="611">
                  <c:v>3.1</c:v>
                </c:pt>
                <c:pt idx="612">
                  <c:v>3.2</c:v>
                </c:pt>
                <c:pt idx="613">
                  <c:v>3.3</c:v>
                </c:pt>
                <c:pt idx="614">
                  <c:v>3.3</c:v>
                </c:pt>
                <c:pt idx="615">
                  <c:v>3.6</c:v>
                </c:pt>
                <c:pt idx="616">
                  <c:v>3.8</c:v>
                </c:pt>
                <c:pt idx="617">
                  <c:v>4</c:v>
                </c:pt>
                <c:pt idx="618">
                  <c:v>4.6</c:v>
                </c:pt>
                <c:pt idx="619">
                  <c:v>5.6</c:v>
                </c:pt>
                <c:pt idx="620">
                  <c:v>7</c:v>
                </c:pt>
                <c:pt idx="621">
                  <c:v>7.4</c:v>
                </c:pt>
                <c:pt idx="622">
                  <c:v>6.8</c:v>
                </c:pt>
                <c:pt idx="623">
                  <c:v>6.2</c:v>
                </c:pt>
                <c:pt idx="624">
                  <c:v>7</c:v>
                </c:pt>
                <c:pt idx="625">
                  <c:v>7.3</c:v>
                </c:pt>
                <c:pt idx="626">
                  <c:v>8.1</c:v>
                </c:pt>
                <c:pt idx="627">
                  <c:v>8.4</c:v>
                </c:pt>
                <c:pt idx="628">
                  <c:v>8.2</c:v>
                </c:pt>
                <c:pt idx="629">
                  <c:v>8.5</c:v>
                </c:pt>
                <c:pt idx="630">
                  <c:v>8.8</c:v>
                </c:pt>
                <c:pt idx="631">
                  <c:v>8.4</c:v>
                </c:pt>
                <c:pt idx="632">
                  <c:v>8.6</c:v>
                </c:pt>
                <c:pt idx="633">
                  <c:v>8.5</c:v>
                </c:pt>
                <c:pt idx="634">
                  <c:v>8.7</c:v>
                </c:pt>
                <c:pt idx="635">
                  <c:v>8.7</c:v>
                </c:pt>
                <c:pt idx="636">
                  <c:v>8.9</c:v>
                </c:pt>
                <c:pt idx="637">
                  <c:v>8.7</c:v>
                </c:pt>
                <c:pt idx="638">
                  <c:v>8.9</c:v>
                </c:pt>
                <c:pt idx="639">
                  <c:v>8.9</c:v>
                </c:pt>
                <c:pt idx="640">
                  <c:v>8.2</c:v>
                </c:pt>
                <c:pt idx="641">
                  <c:v>7.9</c:v>
                </c:pt>
                <c:pt idx="642">
                  <c:v>7.6</c:v>
                </c:pt>
                <c:pt idx="643">
                  <c:v>7.8</c:v>
                </c:pt>
                <c:pt idx="644">
                  <c:v>7.3</c:v>
                </c:pt>
                <c:pt idx="645">
                  <c:v>7.4</c:v>
                </c:pt>
                <c:pt idx="646">
                  <c:v>8</c:v>
                </c:pt>
                <c:pt idx="647">
                  <c:v>8.1</c:v>
                </c:pt>
                <c:pt idx="648">
                  <c:v>8.7</c:v>
                </c:pt>
                <c:pt idx="649">
                  <c:v>8.2</c:v>
                </c:pt>
                <c:pt idx="650">
                  <c:v>7.8</c:v>
                </c:pt>
                <c:pt idx="651">
                  <c:v>7.7</c:v>
                </c:pt>
                <c:pt idx="652">
                  <c:v>7.4</c:v>
                </c:pt>
                <c:pt idx="653">
                  <c:v>7.5</c:v>
                </c:pt>
                <c:pt idx="654">
                  <c:v>7.6</c:v>
                </c:pt>
                <c:pt idx="655">
                  <c:v>8.4</c:v>
                </c:pt>
                <c:pt idx="656">
                  <c:v>8.6</c:v>
                </c:pt>
                <c:pt idx="657">
                  <c:v>7.6</c:v>
                </c:pt>
                <c:pt idx="658">
                  <c:v>7.1</c:v>
                </c:pt>
                <c:pt idx="659">
                  <c:v>7</c:v>
                </c:pt>
                <c:pt idx="660">
                  <c:v>7.2</c:v>
                </c:pt>
                <c:pt idx="661">
                  <c:v>6.4</c:v>
                </c:pt>
                <c:pt idx="662">
                  <c:v>6.4</c:v>
                </c:pt>
                <c:pt idx="663">
                  <c:v>6.4</c:v>
                </c:pt>
                <c:pt idx="664">
                  <c:v>6.6</c:v>
                </c:pt>
                <c:pt idx="665">
                  <c:v>7</c:v>
                </c:pt>
                <c:pt idx="666">
                  <c:v>7.1</c:v>
                </c:pt>
                <c:pt idx="667">
                  <c:v>7.3</c:v>
                </c:pt>
                <c:pt idx="668">
                  <c:v>7</c:v>
                </c:pt>
                <c:pt idx="669">
                  <c:v>6.8</c:v>
                </c:pt>
                <c:pt idx="670">
                  <c:v>7.1</c:v>
                </c:pt>
                <c:pt idx="671">
                  <c:v>7.2</c:v>
                </c:pt>
                <c:pt idx="672">
                  <c:v>7.2</c:v>
                </c:pt>
                <c:pt idx="673">
                  <c:v>7</c:v>
                </c:pt>
                <c:pt idx="674">
                  <c:v>7</c:v>
                </c:pt>
                <c:pt idx="675">
                  <c:v>7.1</c:v>
                </c:pt>
                <c:pt idx="676">
                  <c:v>7</c:v>
                </c:pt>
                <c:pt idx="677">
                  <c:v>6.8</c:v>
                </c:pt>
                <c:pt idx="678">
                  <c:v>6.2</c:v>
                </c:pt>
                <c:pt idx="679">
                  <c:v>5.5</c:v>
                </c:pt>
                <c:pt idx="680">
                  <c:v>5.9</c:v>
                </c:pt>
                <c:pt idx="681">
                  <c:v>5.4</c:v>
                </c:pt>
                <c:pt idx="682">
                  <c:v>5</c:v>
                </c:pt>
                <c:pt idx="683">
                  <c:v>4.9</c:v>
                </c:pt>
                <c:pt idx="684">
                  <c:v>4.7</c:v>
                </c:pt>
                <c:pt idx="685">
                  <c:v>4.6</c:v>
                </c:pt>
                <c:pt idx="686">
                  <c:v>4.6</c:v>
                </c:pt>
                <c:pt idx="687">
                  <c:v>4.5</c:v>
                </c:pt>
                <c:pt idx="688">
                  <c:v>4.5</c:v>
                </c:pt>
                <c:pt idx="689">
                  <c:v>4.5</c:v>
                </c:pt>
                <c:pt idx="690">
                  <c:v>4.4</c:v>
                </c:pt>
                <c:pt idx="691">
                  <c:v>4.3</c:v>
                </c:pt>
                <c:pt idx="692">
                  <c:v>4.3</c:v>
                </c:pt>
                <c:pt idx="693">
                  <c:v>4.3</c:v>
                </c:pt>
                <c:pt idx="694">
                  <c:v>4.2</c:v>
                </c:pt>
                <c:pt idx="695">
                  <c:v>4.2</c:v>
                </c:pt>
                <c:pt idx="696">
                  <c:v>4.2</c:v>
                </c:pt>
                <c:pt idx="697">
                  <c:v>4.2</c:v>
                </c:pt>
                <c:pt idx="698">
                  <c:v>4.2</c:v>
                </c:pt>
                <c:pt idx="699">
                  <c:v>4.3</c:v>
                </c:pt>
                <c:pt idx="700">
                  <c:v>4.2</c:v>
                </c:pt>
                <c:pt idx="701">
                  <c:v>4.2</c:v>
                </c:pt>
                <c:pt idx="702">
                  <c:v>4.1</c:v>
                </c:pt>
                <c:pt idx="703">
                  <c:v>4.1</c:v>
                </c:pt>
                <c:pt idx="704">
                  <c:v>4</c:v>
                </c:pt>
                <c:pt idx="705">
                  <c:v>4</c:v>
                </c:pt>
                <c:pt idx="706">
                  <c:v>4</c:v>
                </c:pt>
                <c:pt idx="707">
                  <c:v>4</c:v>
                </c:pt>
                <c:pt idx="708">
                  <c:v>4</c:v>
                </c:pt>
                <c:pt idx="709">
                  <c:v>4.2</c:v>
                </c:pt>
                <c:pt idx="710">
                  <c:v>4</c:v>
                </c:pt>
                <c:pt idx="711">
                  <c:v>3.9</c:v>
                </c:pt>
                <c:pt idx="712">
                  <c:v>3.8</c:v>
                </c:pt>
                <c:pt idx="713">
                  <c:v>3.8</c:v>
                </c:pt>
                <c:pt idx="714">
                  <c:v>3.8</c:v>
                </c:pt>
                <c:pt idx="715">
                  <c:v>3.7</c:v>
                </c:pt>
                <c:pt idx="716">
                  <c:v>3.6</c:v>
                </c:pt>
                <c:pt idx="717">
                  <c:v>3.6</c:v>
                </c:pt>
                <c:pt idx="718">
                  <c:v>3.6</c:v>
                </c:pt>
                <c:pt idx="719">
                  <c:v>3.5</c:v>
                </c:pt>
                <c:pt idx="720">
                  <c:v>3.5</c:v>
                </c:pt>
                <c:pt idx="721">
                  <c:v>3.5</c:v>
                </c:pt>
                <c:pt idx="722">
                  <c:v>3.4</c:v>
                </c:pt>
                <c:pt idx="723">
                  <c:v>3.5</c:v>
                </c:pt>
                <c:pt idx="724">
                  <c:v>3.5</c:v>
                </c:pt>
                <c:pt idx="725">
                  <c:v>3.5</c:v>
                </c:pt>
                <c:pt idx="726">
                  <c:v>3.6</c:v>
                </c:pt>
                <c:pt idx="727">
                  <c:v>3.6</c:v>
                </c:pt>
                <c:pt idx="728">
                  <c:v>3.7</c:v>
                </c:pt>
                <c:pt idx="729">
                  <c:v>3.6</c:v>
                </c:pt>
                <c:pt idx="730">
                  <c:v>3.6</c:v>
                </c:pt>
                <c:pt idx="731">
                  <c:v>3.6</c:v>
                </c:pt>
                <c:pt idx="732">
                  <c:v>3.6</c:v>
                </c:pt>
                <c:pt idx="733">
                  <c:v>3.6</c:v>
                </c:pt>
                <c:pt idx="734">
                  <c:v>3.6</c:v>
                </c:pt>
                <c:pt idx="735">
                  <c:v>3.6</c:v>
                </c:pt>
                <c:pt idx="736">
                  <c:v>3.5</c:v>
                </c:pt>
                <c:pt idx="737">
                  <c:v>3.5</c:v>
                </c:pt>
                <c:pt idx="738">
                  <c:v>3.5</c:v>
                </c:pt>
                <c:pt idx="739">
                  <c:v>3.5</c:v>
                </c:pt>
                <c:pt idx="740">
                  <c:v>3.5</c:v>
                </c:pt>
                <c:pt idx="741">
                  <c:v>3.5</c:v>
                </c:pt>
                <c:pt idx="742">
                  <c:v>3.6</c:v>
                </c:pt>
                <c:pt idx="743">
                  <c:v>3.6</c:v>
                </c:pt>
                <c:pt idx="744">
                  <c:v>3.6</c:v>
                </c:pt>
                <c:pt idx="745">
                  <c:v>3.6</c:v>
                </c:pt>
                <c:pt idx="746">
                  <c:v>3.7</c:v>
                </c:pt>
                <c:pt idx="747">
                  <c:v>3.6</c:v>
                </c:pt>
                <c:pt idx="748">
                  <c:v>3.5</c:v>
                </c:pt>
                <c:pt idx="749">
                  <c:v>3.5</c:v>
                </c:pt>
                <c:pt idx="750">
                  <c:v>3.5</c:v>
                </c:pt>
                <c:pt idx="751">
                  <c:v>3.5</c:v>
                </c:pt>
                <c:pt idx="752">
                  <c:v>3.5</c:v>
                </c:pt>
                <c:pt idx="753">
                  <c:v>3.6</c:v>
                </c:pt>
                <c:pt idx="754">
                  <c:v>3.6</c:v>
                </c:pt>
                <c:pt idx="755">
                  <c:v>3.6</c:v>
                </c:pt>
                <c:pt idx="756">
                  <c:v>3.5</c:v>
                </c:pt>
                <c:pt idx="757">
                  <c:v>3.6</c:v>
                </c:pt>
                <c:pt idx="758">
                  <c:v>3.7</c:v>
                </c:pt>
                <c:pt idx="759">
                  <c:v>3.9</c:v>
                </c:pt>
                <c:pt idx="760">
                  <c:v>4.5</c:v>
                </c:pt>
                <c:pt idx="761">
                  <c:v>6</c:v>
                </c:pt>
                <c:pt idx="762">
                  <c:v>6</c:v>
                </c:pt>
                <c:pt idx="763">
                  <c:v>5.9</c:v>
                </c:pt>
                <c:pt idx="764">
                  <c:v>5.7</c:v>
                </c:pt>
                <c:pt idx="765">
                  <c:v>6</c:v>
                </c:pt>
                <c:pt idx="766">
                  <c:v>8</c:v>
                </c:pt>
                <c:pt idx="767">
                  <c:v>8.2</c:v>
                </c:pt>
                <c:pt idx="768">
                  <c:v>8.9</c:v>
                </c:pt>
                <c:pt idx="769">
                  <c:v>8.9</c:v>
                </c:pt>
                <c:pt idx="770">
                  <c:v>9.1</c:v>
                </c:pt>
                <c:pt idx="771">
                  <c:v>9.3</c:v>
                </c:pt>
                <c:pt idx="772">
                  <c:v>8.8</c:v>
                </c:pt>
                <c:pt idx="773">
                  <c:v>8.9</c:v>
                </c:pt>
                <c:pt idx="774">
                  <c:v>9.6</c:v>
                </c:pt>
                <c:pt idx="775">
                  <c:v>8.3</c:v>
                </c:pt>
                <c:pt idx="776">
                  <c:v>8.4</c:v>
                </c:pt>
                <c:pt idx="777">
                  <c:v>9.3</c:v>
                </c:pt>
                <c:pt idx="778">
                  <c:v>8.5</c:v>
                </c:pt>
                <c:pt idx="779">
                  <c:v>7.6</c:v>
                </c:pt>
                <c:pt idx="780">
                  <c:v>8</c:v>
                </c:pt>
                <c:pt idx="781">
                  <c:v>8.2</c:v>
                </c:pt>
                <c:pt idx="782">
                  <c:v>8.4</c:v>
                </c:pt>
                <c:pt idx="783">
                  <c:v>8.2</c:v>
                </c:pt>
                <c:pt idx="784">
                  <c:v>7.7</c:v>
                </c:pt>
                <c:pt idx="785">
                  <c:v>7.6</c:v>
                </c:pt>
                <c:pt idx="786">
                  <c:v>7.4</c:v>
                </c:pt>
                <c:pt idx="787">
                  <c:v>7.8</c:v>
                </c:pt>
                <c:pt idx="788">
                  <c:v>7.8</c:v>
                </c:pt>
                <c:pt idx="789">
                  <c:v>8.1</c:v>
                </c:pt>
                <c:pt idx="790">
                  <c:v>8.1</c:v>
                </c:pt>
                <c:pt idx="791">
                  <c:v>7.8</c:v>
                </c:pt>
                <c:pt idx="792">
                  <c:v>7.8</c:v>
                </c:pt>
                <c:pt idx="793">
                  <c:v>7.9</c:v>
                </c:pt>
                <c:pt idx="794">
                  <c:v>7.8</c:v>
                </c:pt>
                <c:pt idx="795">
                  <c:v>7.7</c:v>
                </c:pt>
                <c:pt idx="796">
                  <c:v>7.6</c:v>
                </c:pt>
                <c:pt idx="797">
                  <c:v>7.3</c:v>
                </c:pt>
                <c:pt idx="798">
                  <c:v>7</c:v>
                </c:pt>
                <c:pt idx="799">
                  <c:v>6.5</c:v>
                </c:pt>
                <c:pt idx="800">
                  <c:v>6.1</c:v>
                </c:pt>
                <c:pt idx="801">
                  <c:v>6.5</c:v>
                </c:pt>
                <c:pt idx="802">
                  <c:v>6.7</c:v>
                </c:pt>
                <c:pt idx="803">
                  <c:v>6.7</c:v>
                </c:pt>
                <c:pt idx="804">
                  <c:v>6.5</c:v>
                </c:pt>
                <c:pt idx="805">
                  <c:v>6.2</c:v>
                </c:pt>
                <c:pt idx="806">
                  <c:v>6.5</c:v>
                </c:pt>
                <c:pt idx="807">
                  <c:v>6.8</c:v>
                </c:pt>
                <c:pt idx="808">
                  <c:v>6.4</c:v>
                </c:pt>
                <c:pt idx="809">
                  <c:v>6.4</c:v>
                </c:pt>
                <c:pt idx="810">
                  <c:v>5.7</c:v>
                </c:pt>
                <c:pt idx="811">
                  <c:v>4.8</c:v>
                </c:pt>
                <c:pt idx="812">
                  <c:v>5.9</c:v>
                </c:pt>
                <c:pt idx="813">
                  <c:v>5.6</c:v>
                </c:pt>
                <c:pt idx="814">
                  <c:v>5.6</c:v>
                </c:pt>
                <c:pt idx="815">
                  <c:v>5.8</c:v>
                </c:pt>
                <c:pt idx="816">
                  <c:v>6</c:v>
                </c:pt>
                <c:pt idx="817">
                  <c:v>5.9</c:v>
                </c:pt>
                <c:pt idx="818">
                  <c:v>5.3</c:v>
                </c:pt>
                <c:pt idx="819">
                  <c:v>4.6</c:v>
                </c:pt>
                <c:pt idx="820">
                  <c:v>5.5</c:v>
                </c:pt>
                <c:pt idx="821">
                  <c:v>4.1</c:v>
                </c:pt>
                <c:pt idx="822">
                  <c:v>5.1</c:v>
                </c:pt>
                <c:pt idx="823">
                  <c:v>5.2</c:v>
                </c:pt>
                <c:pt idx="824">
                  <c:v>4.8</c:v>
                </c:pt>
                <c:pt idx="825">
                  <c:v>4.4</c:v>
                </c:pt>
                <c:pt idx="826">
                  <c:v>4</c:v>
                </c:pt>
                <c:pt idx="827">
                  <c:v>5</c:v>
                </c:pt>
                <c:pt idx="828">
                  <c:v>3.8</c:v>
                </c:pt>
                <c:pt idx="829">
                  <c:v>4.8</c:v>
                </c:pt>
                <c:pt idx="830">
                  <c:v>4</c:v>
                </c:pt>
                <c:pt idx="831">
                  <c:v>5.2</c:v>
                </c:pt>
                <c:pt idx="832">
                  <c:v>5.8</c:v>
                </c:pt>
                <c:pt idx="833">
                  <c:v>5.9</c:v>
                </c:pt>
                <c:pt idx="834">
                  <c:v>4.7</c:v>
                </c:pt>
                <c:pt idx="835">
                  <c:v>5.7</c:v>
                </c:pt>
                <c:pt idx="836">
                  <c:v>6</c:v>
                </c:pt>
                <c:pt idx="837">
                  <c:v>5.6</c:v>
                </c:pt>
                <c:pt idx="838">
                  <c:v>5.9</c:v>
                </c:pt>
                <c:pt idx="839">
                  <c:v>5.7</c:v>
                </c:pt>
                <c:pt idx="840">
                  <c:v>6.7</c:v>
                </c:pt>
                <c:pt idx="841">
                  <c:v>6.7</c:v>
                </c:pt>
                <c:pt idx="842">
                  <c:v>5.8</c:v>
                </c:pt>
                <c:pt idx="843">
                  <c:v>6.3</c:v>
                </c:pt>
                <c:pt idx="844">
                  <c:v>6.3</c:v>
                </c:pt>
                <c:pt idx="845">
                  <c:v>5.6</c:v>
                </c:pt>
                <c:pt idx="846">
                  <c:v>6</c:v>
                </c:pt>
                <c:pt idx="847">
                  <c:v>5.7</c:v>
                </c:pt>
                <c:pt idx="848">
                  <c:v>5.7</c:v>
                </c:pt>
                <c:pt idx="849">
                  <c:v>6</c:v>
                </c:pt>
                <c:pt idx="850">
                  <c:v>6</c:v>
                </c:pt>
                <c:pt idx="851">
                  <c:v>5.9</c:v>
                </c:pt>
                <c:pt idx="852">
                  <c:v>6</c:v>
                </c:pt>
                <c:pt idx="853">
                  <c:v>5.5</c:v>
                </c:pt>
                <c:pt idx="854">
                  <c:v>5.6</c:v>
                </c:pt>
                <c:pt idx="855">
                  <c:v>5.5</c:v>
                </c:pt>
                <c:pt idx="856">
                  <c:v>5.5</c:v>
                </c:pt>
                <c:pt idx="857">
                  <c:v>5.4</c:v>
                </c:pt>
                <c:pt idx="858">
                  <c:v>5.4</c:v>
                </c:pt>
                <c:pt idx="859">
                  <c:v>5</c:v>
                </c:pt>
                <c:pt idx="860">
                  <c:v>5.2</c:v>
                </c:pt>
                <c:pt idx="861">
                  <c:v>5.1</c:v>
                </c:pt>
                <c:pt idx="862">
                  <c:v>5.3</c:v>
                </c:pt>
                <c:pt idx="863">
                  <c:v>4.9</c:v>
                </c:pt>
                <c:pt idx="864">
                  <c:v>5.2</c:v>
                </c:pt>
                <c:pt idx="865">
                  <c:v>5.3</c:v>
                </c:pt>
                <c:pt idx="866">
                  <c:v>5.3</c:v>
                </c:pt>
                <c:pt idx="867">
                  <c:v>5.4</c:v>
                </c:pt>
                <c:pt idx="868">
                  <c:v>5.1</c:v>
                </c:pt>
                <c:pt idx="869">
                  <c:v>4.9</c:v>
                </c:pt>
                <c:pt idx="870">
                  <c:v>4.9</c:v>
                </c:pt>
                <c:pt idx="871">
                  <c:v>4.8</c:v>
                </c:pt>
                <c:pt idx="872">
                  <c:v>4.7</c:v>
                </c:pt>
                <c:pt idx="873">
                  <c:v>4.5</c:v>
                </c:pt>
                <c:pt idx="874">
                  <c:v>4.8</c:v>
                </c:pt>
                <c:pt idx="875">
                  <c:v>4.9</c:v>
                </c:pt>
                <c:pt idx="876">
                  <c:v>4.6</c:v>
                </c:pt>
                <c:pt idx="877">
                  <c:v>4.5</c:v>
                </c:pt>
                <c:pt idx="878">
                  <c:v>4.4</c:v>
                </c:pt>
                <c:pt idx="879">
                  <c:v>4.4</c:v>
                </c:pt>
                <c:pt idx="880">
                  <c:v>4.3</c:v>
                </c:pt>
                <c:pt idx="881">
                  <c:v>4.3</c:v>
                </c:pt>
                <c:pt idx="882">
                  <c:v>4.4</c:v>
                </c:pt>
                <c:pt idx="883">
                  <c:v>4.2</c:v>
                </c:pt>
                <c:pt idx="884">
                  <c:v>4</c:v>
                </c:pt>
                <c:pt idx="885">
                  <c:v>3.8</c:v>
                </c:pt>
                <c:pt idx="886">
                  <c:v>3.8</c:v>
                </c:pt>
                <c:pt idx="887">
                  <c:v>3.9</c:v>
                </c:pt>
                <c:pt idx="888">
                  <c:v>3.8</c:v>
                </c:pt>
                <c:pt idx="889">
                  <c:v>3.7</c:v>
                </c:pt>
                <c:pt idx="890">
                  <c:v>3.8</c:v>
                </c:pt>
                <c:pt idx="891">
                  <c:v>3.6</c:v>
                </c:pt>
                <c:pt idx="892">
                  <c:v>3.7</c:v>
                </c:pt>
                <c:pt idx="893">
                  <c:v>3.5</c:v>
                </c:pt>
                <c:pt idx="894">
                  <c:v>3.6</c:v>
                </c:pt>
                <c:pt idx="895">
                  <c:v>3.6</c:v>
                </c:pt>
                <c:pt idx="896">
                  <c:v>3.7</c:v>
                </c:pt>
                <c:pt idx="897">
                  <c:v>3.9</c:v>
                </c:pt>
                <c:pt idx="898">
                  <c:v>3.2</c:v>
                </c:pt>
                <c:pt idx="899">
                  <c:v>3.6</c:v>
                </c:pt>
                <c:pt idx="900">
                  <c:v>3.4</c:v>
                </c:pt>
                <c:pt idx="901">
                  <c:v>3.3</c:v>
                </c:pt>
                <c:pt idx="902">
                  <c:v>3.4</c:v>
                </c:pt>
                <c:pt idx="903">
                  <c:v>3.8</c:v>
                </c:pt>
                <c:pt idx="904">
                  <c:v>3.8</c:v>
                </c:pt>
                <c:pt idx="905">
                  <c:v>3.7</c:v>
                </c:pt>
                <c:pt idx="906">
                  <c:v>3.6</c:v>
                </c:pt>
                <c:pt idx="907">
                  <c:v>4</c:v>
                </c:pt>
                <c:pt idx="908">
                  <c:v>4</c:v>
                </c:pt>
                <c:pt idx="909">
                  <c:v>3.8</c:v>
                </c:pt>
                <c:pt idx="910">
                  <c:v>3.9</c:v>
                </c:pt>
                <c:pt idx="911">
                  <c:v>4</c:v>
                </c:pt>
                <c:pt idx="912">
                  <c:v>3.7</c:v>
                </c:pt>
                <c:pt idx="913">
                  <c:v>3.9</c:v>
                </c:pt>
                <c:pt idx="914">
                  <c:v>3.9</c:v>
                </c:pt>
                <c:pt idx="915">
                  <c:v>4</c:v>
                </c:pt>
                <c:pt idx="916">
                  <c:v>4.4</c:v>
                </c:pt>
                <c:pt idx="917">
                  <c:v>4</c:v>
                </c:pt>
                <c:pt idx="918">
                  <c:v>4.1</c:v>
                </c:pt>
                <c:pt idx="919">
                  <c:v>4.4</c:v>
                </c:pt>
                <c:pt idx="920">
                  <c:v>4.5</c:v>
                </c:pt>
                <c:pt idx="921">
                  <c:v>4.8</c:v>
                </c:pt>
                <c:pt idx="922">
                  <c:v>4.6</c:v>
                </c:pt>
                <c:pt idx="923">
                  <c:v>4.5</c:v>
                </c:pt>
                <c:pt idx="924">
                  <c:v>4.7</c:v>
                </c:pt>
                <c:pt idx="925">
                  <c:v>4.7</c:v>
                </c:pt>
                <c:pt idx="926">
                  <c:v>4.7</c:v>
                </c:pt>
                <c:pt idx="927">
                  <c:v>5.2</c:v>
                </c:pt>
                <c:pt idx="928">
                  <c:v>5.5</c:v>
                </c:pt>
                <c:pt idx="929">
                  <c:v>5.2</c:v>
                </c:pt>
                <c:pt idx="930">
                  <c:v>4.8</c:v>
                </c:pt>
                <c:pt idx="931">
                  <c:v>4.6</c:v>
                </c:pt>
                <c:pt idx="932">
                  <c:v>5.5</c:v>
                </c:pt>
                <c:pt idx="933">
                  <c:v>5.5</c:v>
                </c:pt>
                <c:pt idx="934">
                  <c:v>5.5</c:v>
                </c:pt>
                <c:pt idx="935">
                  <c:v>4.8</c:v>
                </c:pt>
                <c:pt idx="936">
                  <c:v>5.5</c:v>
                </c:pt>
                <c:pt idx="937">
                  <c:v>5.3</c:v>
                </c:pt>
                <c:pt idx="938">
                  <c:v>5.9</c:v>
                </c:pt>
                <c:pt idx="939">
                  <c:v>6</c:v>
                </c:pt>
                <c:pt idx="940">
                  <c:v>5.2</c:v>
                </c:pt>
                <c:pt idx="941">
                  <c:v>5.4</c:v>
                </c:pt>
                <c:pt idx="942">
                  <c:v>5.3</c:v>
                </c:pt>
                <c:pt idx="943">
                  <c:v>5.4</c:v>
                </c:pt>
                <c:pt idx="944">
                  <c:v>5.4</c:v>
                </c:pt>
                <c:pt idx="945">
                  <c:v>5.8</c:v>
                </c:pt>
                <c:pt idx="946">
                  <c:v>5.4</c:v>
                </c:pt>
                <c:pt idx="947">
                  <c:v>5.7</c:v>
                </c:pt>
                <c:pt idx="948">
                  <c:v>5.5</c:v>
                </c:pt>
                <c:pt idx="949">
                  <c:v>5.7</c:v>
                </c:pt>
                <c:pt idx="950">
                  <c:v>6</c:v>
                </c:pt>
                <c:pt idx="951">
                  <c:v>6.1</c:v>
                </c:pt>
                <c:pt idx="952">
                  <c:v>5.9</c:v>
                </c:pt>
                <c:pt idx="953">
                  <c:v>6.1</c:v>
                </c:pt>
                <c:pt idx="954">
                  <c:v>5.8</c:v>
                </c:pt>
                <c:pt idx="955">
                  <c:v>5.8</c:v>
                </c:pt>
                <c:pt idx="956">
                  <c:v>5.8</c:v>
                </c:pt>
                <c:pt idx="957">
                  <c:v>5.9</c:v>
                </c:pt>
                <c:pt idx="958">
                  <c:v>6.1</c:v>
                </c:pt>
                <c:pt idx="959">
                  <c:v>6.1</c:v>
                </c:pt>
                <c:pt idx="960">
                  <c:v>6.5</c:v>
                </c:pt>
                <c:pt idx="961">
                  <c:v>6.2</c:v>
                </c:pt>
                <c:pt idx="962">
                  <c:v>6.4</c:v>
                </c:pt>
                <c:pt idx="963">
                  <c:v>6.6</c:v>
                </c:pt>
                <c:pt idx="964">
                  <c:v>6</c:v>
                </c:pt>
                <c:pt idx="965">
                  <c:v>6.2</c:v>
                </c:pt>
                <c:pt idx="966">
                  <c:v>6.4</c:v>
                </c:pt>
                <c:pt idx="967">
                  <c:v>6.6</c:v>
                </c:pt>
                <c:pt idx="968">
                  <c:v>6.3</c:v>
                </c:pt>
                <c:pt idx="969">
                  <c:v>6.3</c:v>
                </c:pt>
                <c:pt idx="970">
                  <c:v>6.5</c:v>
                </c:pt>
                <c:pt idx="971">
                  <c:v>6.6</c:v>
                </c:pt>
                <c:pt idx="972">
                  <c:v>5.6</c:v>
                </c:pt>
                <c:pt idx="973">
                  <c:v>4.7</c:v>
                </c:pt>
                <c:pt idx="974">
                  <c:v>5.4</c:v>
                </c:pt>
                <c:pt idx="975">
                  <c:v>5.9</c:v>
                </c:pt>
                <c:pt idx="976">
                  <c:v>5.6</c:v>
                </c:pt>
                <c:pt idx="977">
                  <c:v>5.6</c:v>
                </c:pt>
                <c:pt idx="978">
                  <c:v>6.1</c:v>
                </c:pt>
                <c:pt idx="979">
                  <c:v>5.8</c:v>
                </c:pt>
                <c:pt idx="980">
                  <c:v>5.8</c:v>
                </c:pt>
                <c:pt idx="981">
                  <c:v>5.8</c:v>
                </c:pt>
                <c:pt idx="982">
                  <c:v>5.6</c:v>
                </c:pt>
                <c:pt idx="983">
                  <c:v>5.5</c:v>
                </c:pt>
                <c:pt idx="984">
                  <c:v>6</c:v>
                </c:pt>
                <c:pt idx="985">
                  <c:v>5.7</c:v>
                </c:pt>
                <c:pt idx="986">
                  <c:v>5.4</c:v>
                </c:pt>
                <c:pt idx="987">
                  <c:v>5.6</c:v>
                </c:pt>
                <c:pt idx="988">
                  <c:v>6</c:v>
                </c:pt>
                <c:pt idx="989">
                  <c:v>5.9</c:v>
                </c:pt>
                <c:pt idx="990">
                  <c:v>6.2</c:v>
                </c:pt>
                <c:pt idx="991">
                  <c:v>6.2</c:v>
                </c:pt>
                <c:pt idx="992">
                  <c:v>6.2</c:v>
                </c:pt>
                <c:pt idx="993">
                  <c:v>5.7</c:v>
                </c:pt>
                <c:pt idx="994">
                  <c:v>5.1</c:v>
                </c:pt>
                <c:pt idx="995">
                  <c:v>5.7</c:v>
                </c:pt>
                <c:pt idx="996">
                  <c:v>6</c:v>
                </c:pt>
                <c:pt idx="997">
                  <c:v>6.2</c:v>
                </c:pt>
                <c:pt idx="998">
                  <c:v>6.4</c:v>
                </c:pt>
                <c:pt idx="999">
                  <c:v>6.4</c:v>
                </c:pt>
                <c:pt idx="1000">
                  <c:v>6.1</c:v>
                </c:pt>
                <c:pt idx="1001">
                  <c:v>5.6</c:v>
                </c:pt>
                <c:pt idx="1002">
                  <c:v>5.1</c:v>
                </c:pt>
                <c:pt idx="1003">
                  <c:v>5.1</c:v>
                </c:pt>
                <c:pt idx="1004">
                  <c:v>5.8</c:v>
                </c:pt>
                <c:pt idx="1005">
                  <c:v>6.1</c:v>
                </c:pt>
                <c:pt idx="1006">
                  <c:v>5.9</c:v>
                </c:pt>
                <c:pt idx="1007">
                  <c:v>6</c:v>
                </c:pt>
                <c:pt idx="1008">
                  <c:v>6.3</c:v>
                </c:pt>
                <c:pt idx="1009">
                  <c:v>6.2</c:v>
                </c:pt>
                <c:pt idx="1010">
                  <c:v>6.2</c:v>
                </c:pt>
                <c:pt idx="1011">
                  <c:v>5.8</c:v>
                </c:pt>
                <c:pt idx="1012">
                  <c:v>4.8</c:v>
                </c:pt>
                <c:pt idx="1013">
                  <c:v>5</c:v>
                </c:pt>
                <c:pt idx="1014">
                  <c:v>5.4</c:v>
                </c:pt>
                <c:pt idx="1015">
                  <c:v>5.1</c:v>
                </c:pt>
                <c:pt idx="1016">
                  <c:v>4.9</c:v>
                </c:pt>
                <c:pt idx="1017">
                  <c:v>4.8</c:v>
                </c:pt>
                <c:pt idx="1018">
                  <c:v>5</c:v>
                </c:pt>
                <c:pt idx="1019">
                  <c:v>5.1</c:v>
                </c:pt>
                <c:pt idx="1020">
                  <c:v>5.2</c:v>
                </c:pt>
                <c:pt idx="1021">
                  <c:v>4.8</c:v>
                </c:pt>
                <c:pt idx="1022">
                  <c:v>5.4</c:v>
                </c:pt>
                <c:pt idx="1023">
                  <c:v>4.3</c:v>
                </c:pt>
                <c:pt idx="1024">
                  <c:v>5.3</c:v>
                </c:pt>
                <c:pt idx="1025">
                  <c:v>5.3</c:v>
                </c:pt>
                <c:pt idx="1026">
                  <c:v>5.5</c:v>
                </c:pt>
                <c:pt idx="1027">
                  <c:v>5.6</c:v>
                </c:pt>
                <c:pt idx="1028">
                  <c:v>6.1</c:v>
                </c:pt>
                <c:pt idx="1029">
                  <c:v>5.6</c:v>
                </c:pt>
                <c:pt idx="1030">
                  <c:v>5.9</c:v>
                </c:pt>
                <c:pt idx="1031">
                  <c:v>5.8</c:v>
                </c:pt>
                <c:pt idx="1032">
                  <c:v>6.1</c:v>
                </c:pt>
                <c:pt idx="1033">
                  <c:v>5.6</c:v>
                </c:pt>
                <c:pt idx="1034">
                  <c:v>5.5</c:v>
                </c:pt>
                <c:pt idx="1035">
                  <c:v>5.8</c:v>
                </c:pt>
                <c:pt idx="1036">
                  <c:v>5.7</c:v>
                </c:pt>
                <c:pt idx="1037">
                  <c:v>5.9</c:v>
                </c:pt>
                <c:pt idx="1038">
                  <c:v>5.6</c:v>
                </c:pt>
                <c:pt idx="1039">
                  <c:v>5.7</c:v>
                </c:pt>
                <c:pt idx="1040">
                  <c:v>5.4</c:v>
                </c:pt>
                <c:pt idx="1041">
                  <c:v>5.4</c:v>
                </c:pt>
                <c:pt idx="1042">
                  <c:v>5.3</c:v>
                </c:pt>
                <c:pt idx="1043">
                  <c:v>5.8</c:v>
                </c:pt>
                <c:pt idx="1044">
                  <c:v>5.3</c:v>
                </c:pt>
                <c:pt idx="1045">
                  <c:v>5.3</c:v>
                </c:pt>
                <c:pt idx="1046">
                  <c:v>5.7</c:v>
                </c:pt>
                <c:pt idx="1047">
                  <c:v>5.7</c:v>
                </c:pt>
                <c:pt idx="1048">
                  <c:v>5.6</c:v>
                </c:pt>
                <c:pt idx="1049">
                  <c:v>5.5</c:v>
                </c:pt>
                <c:pt idx="1050">
                  <c:v>5.9</c:v>
                </c:pt>
                <c:pt idx="1051">
                  <c:v>5.8</c:v>
                </c:pt>
                <c:pt idx="1052">
                  <c:v>5.6</c:v>
                </c:pt>
                <c:pt idx="1053">
                  <c:v>5.6</c:v>
                </c:pt>
                <c:pt idx="1054">
                  <c:v>5.9</c:v>
                </c:pt>
                <c:pt idx="1055">
                  <c:v>5.9</c:v>
                </c:pt>
                <c:pt idx="1056">
                  <c:v>5.6</c:v>
                </c:pt>
                <c:pt idx="1057">
                  <c:v>5.4</c:v>
                </c:pt>
                <c:pt idx="1058">
                  <c:v>5.8</c:v>
                </c:pt>
                <c:pt idx="1059">
                  <c:v>4.8</c:v>
                </c:pt>
                <c:pt idx="1060">
                  <c:v>4.7</c:v>
                </c:pt>
                <c:pt idx="1061">
                  <c:v>5.6</c:v>
                </c:pt>
                <c:pt idx="1062">
                  <c:v>4.5</c:v>
                </c:pt>
                <c:pt idx="1063">
                  <c:v>4.2</c:v>
                </c:pt>
                <c:pt idx="1064">
                  <c:v>4.7</c:v>
                </c:pt>
                <c:pt idx="1065">
                  <c:v>4.6</c:v>
                </c:pt>
                <c:pt idx="1066">
                  <c:v>4.4</c:v>
                </c:pt>
                <c:pt idx="1067">
                  <c:v>4.3</c:v>
                </c:pt>
                <c:pt idx="1068">
                  <c:v>4.6</c:v>
                </c:pt>
                <c:pt idx="1069">
                  <c:v>4.7</c:v>
                </c:pt>
                <c:pt idx="1070">
                  <c:v>5.3</c:v>
                </c:pt>
                <c:pt idx="1071">
                  <c:v>5.4</c:v>
                </c:pt>
                <c:pt idx="1072">
                  <c:v>5.5</c:v>
                </c:pt>
                <c:pt idx="1073">
                  <c:v>5.8</c:v>
                </c:pt>
                <c:pt idx="1074">
                  <c:v>5.2</c:v>
                </c:pt>
                <c:pt idx="1075">
                  <c:v>4.1</c:v>
                </c:pt>
                <c:pt idx="1076">
                  <c:v>4.7</c:v>
                </c:pt>
                <c:pt idx="1077">
                  <c:v>4.5</c:v>
                </c:pt>
                <c:pt idx="1078">
                  <c:v>3.9</c:v>
                </c:pt>
                <c:pt idx="1079">
                  <c:v>4.5</c:v>
                </c:pt>
                <c:pt idx="1080">
                  <c:v>4.9</c:v>
                </c:pt>
                <c:pt idx="1081">
                  <c:v>3.7</c:v>
                </c:pt>
                <c:pt idx="1082">
                  <c:v>3.6</c:v>
                </c:pt>
                <c:pt idx="1083">
                  <c:v>4.3</c:v>
                </c:pt>
                <c:pt idx="1084">
                  <c:v>4.2</c:v>
                </c:pt>
                <c:pt idx="1085">
                  <c:v>5</c:v>
                </c:pt>
                <c:pt idx="1086">
                  <c:v>4.5</c:v>
                </c:pt>
                <c:pt idx="1087">
                  <c:v>5</c:v>
                </c:pt>
                <c:pt idx="1088">
                  <c:v>5.2</c:v>
                </c:pt>
                <c:pt idx="1089">
                  <c:v>5.2</c:v>
                </c:pt>
                <c:pt idx="1090">
                  <c:v>5.2</c:v>
                </c:pt>
                <c:pt idx="1091">
                  <c:v>4.8</c:v>
                </c:pt>
                <c:pt idx="1092">
                  <c:v>4.8</c:v>
                </c:pt>
                <c:pt idx="1093">
                  <c:v>4.3</c:v>
                </c:pt>
                <c:pt idx="1094">
                  <c:v>4.6</c:v>
                </c:pt>
                <c:pt idx="1095">
                  <c:v>3</c:v>
                </c:pt>
                <c:pt idx="1096">
                  <c:v>3</c:v>
                </c:pt>
                <c:pt idx="1097">
                  <c:v>2.8</c:v>
                </c:pt>
                <c:pt idx="1098">
                  <c:v>3.1</c:v>
                </c:pt>
                <c:pt idx="1099">
                  <c:v>3.3</c:v>
                </c:pt>
                <c:pt idx="1100">
                  <c:v>3.9</c:v>
                </c:pt>
                <c:pt idx="1101">
                  <c:v>4</c:v>
                </c:pt>
                <c:pt idx="1102">
                  <c:v>3.9</c:v>
                </c:pt>
                <c:pt idx="1103">
                  <c:v>3.8</c:v>
                </c:pt>
                <c:pt idx="1104">
                  <c:v>3.9</c:v>
                </c:pt>
                <c:pt idx="1105">
                  <c:v>4</c:v>
                </c:pt>
                <c:pt idx="1106">
                  <c:v>3</c:v>
                </c:pt>
                <c:pt idx="1107">
                  <c:v>3</c:v>
                </c:pt>
                <c:pt idx="1108">
                  <c:v>3.7</c:v>
                </c:pt>
                <c:pt idx="1109">
                  <c:v>3.5</c:v>
                </c:pt>
                <c:pt idx="1110">
                  <c:v>3.2</c:v>
                </c:pt>
                <c:pt idx="1111">
                  <c:v>3.6</c:v>
                </c:pt>
                <c:pt idx="1112">
                  <c:v>4.4</c:v>
                </c:pt>
                <c:pt idx="1113">
                  <c:v>3.6</c:v>
                </c:pt>
                <c:pt idx="1114">
                  <c:v>3.3</c:v>
                </c:pt>
                <c:pt idx="1115">
                  <c:v>3.2</c:v>
                </c:pt>
                <c:pt idx="1116">
                  <c:v>4</c:v>
                </c:pt>
                <c:pt idx="1117">
                  <c:v>4.6</c:v>
                </c:pt>
                <c:pt idx="1118">
                  <c:v>4.3</c:v>
                </c:pt>
                <c:pt idx="1119">
                  <c:v>4.5</c:v>
                </c:pt>
                <c:pt idx="1120">
                  <c:v>4.5</c:v>
                </c:pt>
                <c:pt idx="1121">
                  <c:v>4.6</c:v>
                </c:pt>
                <c:pt idx="1122">
                  <c:v>4.4</c:v>
                </c:pt>
                <c:pt idx="1123">
                  <c:v>4.2</c:v>
                </c:pt>
                <c:pt idx="1124">
                  <c:v>3.9</c:v>
                </c:pt>
                <c:pt idx="1125">
                  <c:v>3.6</c:v>
                </c:pt>
                <c:pt idx="1126">
                  <c:v>3.8</c:v>
                </c:pt>
                <c:pt idx="1127">
                  <c:v>3.1</c:v>
                </c:pt>
                <c:pt idx="1128">
                  <c:v>3</c:v>
                </c:pt>
                <c:pt idx="1129">
                  <c:v>3.8</c:v>
                </c:pt>
                <c:pt idx="1130">
                  <c:v>4</c:v>
                </c:pt>
                <c:pt idx="1131">
                  <c:v>4</c:v>
                </c:pt>
                <c:pt idx="1132">
                  <c:v>4.1</c:v>
                </c:pt>
                <c:pt idx="1133">
                  <c:v>4</c:v>
                </c:pt>
                <c:pt idx="1134">
                  <c:v>4.1</c:v>
                </c:pt>
                <c:pt idx="1135">
                  <c:v>4.3</c:v>
                </c:pt>
                <c:pt idx="1136">
                  <c:v>4.3</c:v>
                </c:pt>
                <c:pt idx="1137">
                  <c:v>3.9</c:v>
                </c:pt>
                <c:pt idx="1138">
                  <c:v>3.7</c:v>
                </c:pt>
                <c:pt idx="1139">
                  <c:v>4.5</c:v>
                </c:pt>
                <c:pt idx="1140">
                  <c:v>4.7</c:v>
                </c:pt>
                <c:pt idx="1141">
                  <c:v>4.4</c:v>
                </c:pt>
                <c:pt idx="1142">
                  <c:v>4.4</c:v>
                </c:pt>
                <c:pt idx="1143">
                  <c:v>4.4</c:v>
                </c:pt>
                <c:pt idx="1144">
                  <c:v>4.7</c:v>
                </c:pt>
                <c:pt idx="1145">
                  <c:v>5.6</c:v>
                </c:pt>
                <c:pt idx="1146">
                  <c:v>5.5</c:v>
                </c:pt>
                <c:pt idx="1147">
                  <c:v>5.1</c:v>
                </c:pt>
                <c:pt idx="1148">
                  <c:v>5.2</c:v>
                </c:pt>
                <c:pt idx="1149">
                  <c:v>5.2</c:v>
                </c:pt>
                <c:pt idx="1150">
                  <c:v>5.2</c:v>
                </c:pt>
                <c:pt idx="1151">
                  <c:v>5.6</c:v>
                </c:pt>
                <c:pt idx="1152">
                  <c:v>5.5</c:v>
                </c:pt>
                <c:pt idx="1153">
                  <c:v>5.5</c:v>
                </c:pt>
                <c:pt idx="1154">
                  <c:v>5.5</c:v>
                </c:pt>
                <c:pt idx="1155">
                  <c:v>5.5</c:v>
                </c:pt>
                <c:pt idx="1156">
                  <c:v>5.4</c:v>
                </c:pt>
                <c:pt idx="1157">
                  <c:v>5.5</c:v>
                </c:pt>
                <c:pt idx="1158">
                  <c:v>5.6</c:v>
                </c:pt>
                <c:pt idx="1159">
                  <c:v>5.7</c:v>
                </c:pt>
                <c:pt idx="1160">
                  <c:v>5.6</c:v>
                </c:pt>
                <c:pt idx="1161">
                  <c:v>5.4</c:v>
                </c:pt>
                <c:pt idx="1162">
                  <c:v>5.1</c:v>
                </c:pt>
                <c:pt idx="1163">
                  <c:v>5</c:v>
                </c:pt>
                <c:pt idx="1164">
                  <c:v>5</c:v>
                </c:pt>
                <c:pt idx="1165">
                  <c:v>5.9</c:v>
                </c:pt>
                <c:pt idx="1166">
                  <c:v>5.9</c:v>
                </c:pt>
                <c:pt idx="1167">
                  <c:v>6</c:v>
                </c:pt>
                <c:pt idx="1168">
                  <c:v>6</c:v>
                </c:pt>
                <c:pt idx="1169">
                  <c:v>6.1</c:v>
                </c:pt>
                <c:pt idx="1170">
                  <c:v>4.9</c:v>
                </c:pt>
                <c:pt idx="1171">
                  <c:v>4.4</c:v>
                </c:pt>
                <c:pt idx="1172">
                  <c:v>5.2</c:v>
                </c:pt>
                <c:pt idx="1173">
                  <c:v>5.9</c:v>
                </c:pt>
                <c:pt idx="1174">
                  <c:v>6.1</c:v>
                </c:pt>
                <c:pt idx="1175">
                  <c:v>5.6</c:v>
                </c:pt>
                <c:pt idx="1176">
                  <c:v>5.7</c:v>
                </c:pt>
                <c:pt idx="1177">
                  <c:v>5.7</c:v>
                </c:pt>
                <c:pt idx="1178">
                  <c:v>6</c:v>
                </c:pt>
                <c:pt idx="1179">
                  <c:v>6.3</c:v>
                </c:pt>
                <c:pt idx="1180">
                  <c:v>6.2</c:v>
                </c:pt>
                <c:pt idx="1181">
                  <c:v>6</c:v>
                </c:pt>
                <c:pt idx="1182">
                  <c:v>5.8</c:v>
                </c:pt>
                <c:pt idx="1183">
                  <c:v>6.2</c:v>
                </c:pt>
                <c:pt idx="1184">
                  <c:v>6.4</c:v>
                </c:pt>
                <c:pt idx="1185">
                  <c:v>6.3</c:v>
                </c:pt>
                <c:pt idx="1186">
                  <c:v>6.4</c:v>
                </c:pt>
                <c:pt idx="1187">
                  <c:v>6.4</c:v>
                </c:pt>
                <c:pt idx="1188">
                  <c:v>6.5</c:v>
                </c:pt>
                <c:pt idx="1189">
                  <c:v>6.6</c:v>
                </c:pt>
                <c:pt idx="1190">
                  <c:v>6.6</c:v>
                </c:pt>
                <c:pt idx="1191">
                  <c:v>6.5</c:v>
                </c:pt>
                <c:pt idx="1192">
                  <c:v>6.5</c:v>
                </c:pt>
                <c:pt idx="1193">
                  <c:v>6.6</c:v>
                </c:pt>
                <c:pt idx="1194">
                  <c:v>6.5</c:v>
                </c:pt>
                <c:pt idx="1195">
                  <c:v>6.4</c:v>
                </c:pt>
                <c:pt idx="1196">
                  <c:v>6.4</c:v>
                </c:pt>
                <c:pt idx="1197">
                  <c:v>6.7</c:v>
                </c:pt>
                <c:pt idx="1198">
                  <c:v>6.8</c:v>
                </c:pt>
                <c:pt idx="1199">
                  <c:v>6.6</c:v>
                </c:pt>
                <c:pt idx="1200">
                  <c:v>6.5</c:v>
                </c:pt>
                <c:pt idx="1201">
                  <c:v>6.7</c:v>
                </c:pt>
                <c:pt idx="1202">
                  <c:v>6.7</c:v>
                </c:pt>
                <c:pt idx="1203">
                  <c:v>6.7</c:v>
                </c:pt>
                <c:pt idx="1204">
                  <c:v>6.8</c:v>
                </c:pt>
                <c:pt idx="1205">
                  <c:v>6.6</c:v>
                </c:pt>
                <c:pt idx="1206">
                  <c:v>6.6</c:v>
                </c:pt>
                <c:pt idx="1207">
                  <c:v>6.7</c:v>
                </c:pt>
                <c:pt idx="1208">
                  <c:v>6.9</c:v>
                </c:pt>
                <c:pt idx="1209">
                  <c:v>7</c:v>
                </c:pt>
                <c:pt idx="1210">
                  <c:v>7</c:v>
                </c:pt>
                <c:pt idx="1211">
                  <c:v>6.9</c:v>
                </c:pt>
                <c:pt idx="1212">
                  <c:v>7.2</c:v>
                </c:pt>
                <c:pt idx="1213">
                  <c:v>7</c:v>
                </c:pt>
                <c:pt idx="1214">
                  <c:v>7.2</c:v>
                </c:pt>
                <c:pt idx="1215">
                  <c:v>6.9</c:v>
                </c:pt>
                <c:pt idx="1216">
                  <c:v>7.1</c:v>
                </c:pt>
                <c:pt idx="1217">
                  <c:v>7.1</c:v>
                </c:pt>
                <c:pt idx="1218">
                  <c:v>7.1</c:v>
                </c:pt>
                <c:pt idx="1219">
                  <c:v>6.9</c:v>
                </c:pt>
                <c:pt idx="1220">
                  <c:v>6.8</c:v>
                </c:pt>
                <c:pt idx="1221">
                  <c:v>7.1</c:v>
                </c:pt>
                <c:pt idx="1222">
                  <c:v>7.3</c:v>
                </c:pt>
                <c:pt idx="1223">
                  <c:v>7.1</c:v>
                </c:pt>
                <c:pt idx="1224">
                  <c:v>7.2</c:v>
                </c:pt>
                <c:pt idx="1225">
                  <c:v>7.5</c:v>
                </c:pt>
                <c:pt idx="1226">
                  <c:v>7.6</c:v>
                </c:pt>
                <c:pt idx="1227">
                  <c:v>7.7</c:v>
                </c:pt>
                <c:pt idx="1228">
                  <c:v>7.8</c:v>
                </c:pt>
                <c:pt idx="1229">
                  <c:v>7.5</c:v>
                </c:pt>
                <c:pt idx="1230">
                  <c:v>7.5</c:v>
                </c:pt>
                <c:pt idx="1231">
                  <c:v>7.6</c:v>
                </c:pt>
                <c:pt idx="1232">
                  <c:v>7.4</c:v>
                </c:pt>
                <c:pt idx="1233">
                  <c:v>7.4</c:v>
                </c:pt>
                <c:pt idx="1234">
                  <c:v>7.6</c:v>
                </c:pt>
                <c:pt idx="1235">
                  <c:v>7.4</c:v>
                </c:pt>
                <c:pt idx="1236">
                  <c:v>7.6</c:v>
                </c:pt>
                <c:pt idx="1237">
                  <c:v>6.8</c:v>
                </c:pt>
                <c:pt idx="1238">
                  <c:v>6.9</c:v>
                </c:pt>
                <c:pt idx="1239">
                  <c:v>7.3</c:v>
                </c:pt>
                <c:pt idx="1240">
                  <c:v>7.8</c:v>
                </c:pt>
                <c:pt idx="1241">
                  <c:v>7.9</c:v>
                </c:pt>
                <c:pt idx="1242">
                  <c:v>7.2</c:v>
                </c:pt>
                <c:pt idx="1243">
                  <c:v>7.7</c:v>
                </c:pt>
                <c:pt idx="1244">
                  <c:v>7.7</c:v>
                </c:pt>
                <c:pt idx="1245">
                  <c:v>7.4</c:v>
                </c:pt>
                <c:pt idx="1246">
                  <c:v>7.6</c:v>
                </c:pt>
                <c:pt idx="1247">
                  <c:v>7.8</c:v>
                </c:pt>
                <c:pt idx="1248">
                  <c:v>7.5</c:v>
                </c:pt>
                <c:pt idx="1249">
                  <c:v>7.3</c:v>
                </c:pt>
                <c:pt idx="1250">
                  <c:v>7.3</c:v>
                </c:pt>
                <c:pt idx="1251">
                  <c:v>7.4</c:v>
                </c:pt>
                <c:pt idx="1252">
                  <c:v>7.4</c:v>
                </c:pt>
                <c:pt idx="1253">
                  <c:v>7.4</c:v>
                </c:pt>
                <c:pt idx="1254">
                  <c:v>7.5</c:v>
                </c:pt>
                <c:pt idx="1255">
                  <c:v>7.3</c:v>
                </c:pt>
                <c:pt idx="1256">
                  <c:v>7.5</c:v>
                </c:pt>
                <c:pt idx="1257">
                  <c:v>7.6</c:v>
                </c:pt>
                <c:pt idx="1258">
                  <c:v>7.7</c:v>
                </c:pt>
                <c:pt idx="1259">
                  <c:v>7.8</c:v>
                </c:pt>
                <c:pt idx="1260">
                  <c:v>7.6</c:v>
                </c:pt>
                <c:pt idx="1261">
                  <c:v>7.9</c:v>
                </c:pt>
                <c:pt idx="1262">
                  <c:v>7.5</c:v>
                </c:pt>
                <c:pt idx="1263">
                  <c:v>7.3</c:v>
                </c:pt>
                <c:pt idx="1264">
                  <c:v>7.4</c:v>
                </c:pt>
                <c:pt idx="1265">
                  <c:v>7.7</c:v>
                </c:pt>
                <c:pt idx="1266">
                  <c:v>7.7</c:v>
                </c:pt>
                <c:pt idx="1267">
                  <c:v>7.6</c:v>
                </c:pt>
                <c:pt idx="1268">
                  <c:v>7.5</c:v>
                </c:pt>
                <c:pt idx="1269">
                  <c:v>6.6</c:v>
                </c:pt>
                <c:pt idx="1270">
                  <c:v>6</c:v>
                </c:pt>
                <c:pt idx="1271">
                  <c:v>6.4</c:v>
                </c:pt>
                <c:pt idx="1272">
                  <c:v>6.2</c:v>
                </c:pt>
                <c:pt idx="1273">
                  <c:v>6.5</c:v>
                </c:pt>
                <c:pt idx="1274">
                  <c:v>6.7</c:v>
                </c:pt>
                <c:pt idx="1275">
                  <c:v>6.9</c:v>
                </c:pt>
                <c:pt idx="1276">
                  <c:v>6.5</c:v>
                </c:pt>
                <c:pt idx="1277">
                  <c:v>7</c:v>
                </c:pt>
                <c:pt idx="1278">
                  <c:v>6.7</c:v>
                </c:pt>
                <c:pt idx="1279">
                  <c:v>7.1</c:v>
                </c:pt>
                <c:pt idx="1280">
                  <c:v>7.1</c:v>
                </c:pt>
                <c:pt idx="1281">
                  <c:v>7.4</c:v>
                </c:pt>
                <c:pt idx="1282">
                  <c:v>7.6</c:v>
                </c:pt>
                <c:pt idx="1283">
                  <c:v>7.4</c:v>
                </c:pt>
                <c:pt idx="1284">
                  <c:v>7.5</c:v>
                </c:pt>
                <c:pt idx="1285">
                  <c:v>7.7</c:v>
                </c:pt>
                <c:pt idx="1286">
                  <c:v>7.5</c:v>
                </c:pt>
                <c:pt idx="1287">
                  <c:v>7.7</c:v>
                </c:pt>
                <c:pt idx="1288">
                  <c:v>7.5</c:v>
                </c:pt>
                <c:pt idx="1289">
                  <c:v>7.6</c:v>
                </c:pt>
                <c:pt idx="1290">
                  <c:v>7.6</c:v>
                </c:pt>
                <c:pt idx="1291">
                  <c:v>6.5</c:v>
                </c:pt>
                <c:pt idx="1292">
                  <c:v>7</c:v>
                </c:pt>
                <c:pt idx="1293">
                  <c:v>6.1</c:v>
                </c:pt>
                <c:pt idx="1294">
                  <c:v>5.9</c:v>
                </c:pt>
                <c:pt idx="1295">
                  <c:v>5.3</c:v>
                </c:pt>
                <c:pt idx="1296">
                  <c:v>5.5</c:v>
                </c:pt>
                <c:pt idx="1297">
                  <c:v>6</c:v>
                </c:pt>
                <c:pt idx="1298">
                  <c:v>6.9</c:v>
                </c:pt>
                <c:pt idx="1299">
                  <c:v>6.9</c:v>
                </c:pt>
                <c:pt idx="1300">
                  <c:v>7</c:v>
                </c:pt>
                <c:pt idx="1301">
                  <c:v>6.9</c:v>
                </c:pt>
                <c:pt idx="1302">
                  <c:v>7.1</c:v>
                </c:pt>
                <c:pt idx="1303">
                  <c:v>6.3</c:v>
                </c:pt>
                <c:pt idx="1304">
                  <c:v>5.6</c:v>
                </c:pt>
                <c:pt idx="1305">
                  <c:v>6.2</c:v>
                </c:pt>
                <c:pt idx="1306">
                  <c:v>6.6</c:v>
                </c:pt>
                <c:pt idx="1307">
                  <c:v>6.8</c:v>
                </c:pt>
                <c:pt idx="1308">
                  <c:v>6.7</c:v>
                </c:pt>
                <c:pt idx="1309">
                  <c:v>6.5</c:v>
                </c:pt>
                <c:pt idx="1310">
                  <c:v>6.5</c:v>
                </c:pt>
                <c:pt idx="1311">
                  <c:v>5.5</c:v>
                </c:pt>
                <c:pt idx="1312">
                  <c:v>5.3</c:v>
                </c:pt>
                <c:pt idx="1313">
                  <c:v>5.8</c:v>
                </c:pt>
                <c:pt idx="1314">
                  <c:v>5.8</c:v>
                </c:pt>
                <c:pt idx="1315">
                  <c:v>5.9</c:v>
                </c:pt>
                <c:pt idx="1316">
                  <c:v>5.8</c:v>
                </c:pt>
                <c:pt idx="1317">
                  <c:v>6.1</c:v>
                </c:pt>
                <c:pt idx="1318">
                  <c:v>6.5</c:v>
                </c:pt>
                <c:pt idx="1319">
                  <c:v>6.7</c:v>
                </c:pt>
                <c:pt idx="1320">
                  <c:v>6.7</c:v>
                </c:pt>
                <c:pt idx="1321">
                  <c:v>7</c:v>
                </c:pt>
                <c:pt idx="1322">
                  <c:v>6.7</c:v>
                </c:pt>
                <c:pt idx="1323">
                  <c:v>6.2</c:v>
                </c:pt>
                <c:pt idx="1324">
                  <c:v>6.5</c:v>
                </c:pt>
                <c:pt idx="1325">
                  <c:v>6.9</c:v>
                </c:pt>
                <c:pt idx="1326">
                  <c:v>7.3</c:v>
                </c:pt>
                <c:pt idx="1327">
                  <c:v>7.3</c:v>
                </c:pt>
                <c:pt idx="1328">
                  <c:v>7.3</c:v>
                </c:pt>
                <c:pt idx="1329">
                  <c:v>7.2</c:v>
                </c:pt>
                <c:pt idx="1330">
                  <c:v>7.1</c:v>
                </c:pt>
                <c:pt idx="1331">
                  <c:v>7.3</c:v>
                </c:pt>
                <c:pt idx="1332">
                  <c:v>7.1</c:v>
                </c:pt>
                <c:pt idx="1333">
                  <c:v>7.2</c:v>
                </c:pt>
                <c:pt idx="1334">
                  <c:v>7.1</c:v>
                </c:pt>
                <c:pt idx="1335">
                  <c:v>7.4</c:v>
                </c:pt>
                <c:pt idx="1336">
                  <c:v>7.2</c:v>
                </c:pt>
                <c:pt idx="1337">
                  <c:v>6.9</c:v>
                </c:pt>
                <c:pt idx="1338">
                  <c:v>7.1</c:v>
                </c:pt>
                <c:pt idx="1339">
                  <c:v>7.2</c:v>
                </c:pt>
                <c:pt idx="1340">
                  <c:v>7.2</c:v>
                </c:pt>
                <c:pt idx="1341">
                  <c:v>7.1</c:v>
                </c:pt>
                <c:pt idx="1342">
                  <c:v>7.3</c:v>
                </c:pt>
                <c:pt idx="1343">
                  <c:v>7.3</c:v>
                </c:pt>
                <c:pt idx="1344">
                  <c:v>7.4</c:v>
                </c:pt>
                <c:pt idx="1345">
                  <c:v>7.5</c:v>
                </c:pt>
                <c:pt idx="1346">
                  <c:v>7.3</c:v>
                </c:pt>
                <c:pt idx="1347">
                  <c:v>7.3</c:v>
                </c:pt>
                <c:pt idx="1348">
                  <c:v>7.2</c:v>
                </c:pt>
                <c:pt idx="1349">
                  <c:v>7.3</c:v>
                </c:pt>
                <c:pt idx="1350">
                  <c:v>7.6</c:v>
                </c:pt>
                <c:pt idx="1351">
                  <c:v>7.6</c:v>
                </c:pt>
                <c:pt idx="1352">
                  <c:v>7.5</c:v>
                </c:pt>
                <c:pt idx="1353">
                  <c:v>7.6</c:v>
                </c:pt>
                <c:pt idx="1354">
                  <c:v>7.7</c:v>
                </c:pt>
                <c:pt idx="1355">
                  <c:v>7.6</c:v>
                </c:pt>
                <c:pt idx="1356">
                  <c:v>7.9</c:v>
                </c:pt>
                <c:pt idx="1357">
                  <c:v>7.8</c:v>
                </c:pt>
                <c:pt idx="1358">
                  <c:v>8</c:v>
                </c:pt>
                <c:pt idx="1359">
                  <c:v>8</c:v>
                </c:pt>
                <c:pt idx="1360">
                  <c:v>8.2</c:v>
                </c:pt>
                <c:pt idx="1361">
                  <c:v>8.3</c:v>
                </c:pt>
                <c:pt idx="1362">
                  <c:v>8.4</c:v>
                </c:pt>
                <c:pt idx="1363">
                  <c:v>8.4</c:v>
                </c:pt>
                <c:pt idx="1364">
                  <c:v>8.2</c:v>
                </c:pt>
                <c:pt idx="1365">
                  <c:v>8.2</c:v>
                </c:pt>
                <c:pt idx="1366">
                  <c:v>8.3</c:v>
                </c:pt>
                <c:pt idx="1367">
                  <c:v>7.9</c:v>
                </c:pt>
                <c:pt idx="1368">
                  <c:v>8</c:v>
                </c:pt>
                <c:pt idx="1369">
                  <c:v>8</c:v>
                </c:pt>
                <c:pt idx="1370">
                  <c:v>8.1</c:v>
                </c:pt>
                <c:pt idx="1371">
                  <c:v>8</c:v>
                </c:pt>
                <c:pt idx="1372">
                  <c:v>8.3</c:v>
                </c:pt>
                <c:pt idx="1373">
                  <c:v>8.4</c:v>
                </c:pt>
                <c:pt idx="1374">
                  <c:v>8.6</c:v>
                </c:pt>
                <c:pt idx="1375">
                  <c:v>8.1</c:v>
                </c:pt>
                <c:pt idx="1376">
                  <c:v>8.1</c:v>
                </c:pt>
                <c:pt idx="1377">
                  <c:v>8.2</c:v>
                </c:pt>
                <c:pt idx="1378">
                  <c:v>8.2</c:v>
                </c:pt>
                <c:pt idx="1379">
                  <c:v>8.2</c:v>
                </c:pt>
                <c:pt idx="1380">
                  <c:v>8.3</c:v>
                </c:pt>
                <c:pt idx="1381">
                  <c:v>8.2</c:v>
                </c:pt>
                <c:pt idx="1382">
                  <c:v>7.5</c:v>
                </c:pt>
                <c:pt idx="1383">
                  <c:v>6.9</c:v>
                </c:pt>
                <c:pt idx="1384">
                  <c:v>7.4</c:v>
                </c:pt>
                <c:pt idx="1385">
                  <c:v>8</c:v>
                </c:pt>
                <c:pt idx="1386">
                  <c:v>8.2</c:v>
                </c:pt>
                <c:pt idx="1387">
                  <c:v>8.1</c:v>
                </c:pt>
                <c:pt idx="1388">
                  <c:v>7.6</c:v>
                </c:pt>
                <c:pt idx="1389">
                  <c:v>7.7</c:v>
                </c:pt>
                <c:pt idx="1390">
                  <c:v>7.6</c:v>
                </c:pt>
                <c:pt idx="1391">
                  <c:v>7.9</c:v>
                </c:pt>
                <c:pt idx="1392">
                  <c:v>7.8</c:v>
                </c:pt>
                <c:pt idx="1393">
                  <c:v>7.2</c:v>
                </c:pt>
                <c:pt idx="1394">
                  <c:v>8</c:v>
                </c:pt>
                <c:pt idx="1395">
                  <c:v>7.9</c:v>
                </c:pt>
                <c:pt idx="1396">
                  <c:v>7.9</c:v>
                </c:pt>
                <c:pt idx="1397">
                  <c:v>8</c:v>
                </c:pt>
                <c:pt idx="1398">
                  <c:v>8.1</c:v>
                </c:pt>
                <c:pt idx="1399">
                  <c:v>8.1</c:v>
                </c:pt>
                <c:pt idx="1400">
                  <c:v>7.9</c:v>
                </c:pt>
                <c:pt idx="1401">
                  <c:v>7.1</c:v>
                </c:pt>
                <c:pt idx="1402">
                  <c:v>7.3</c:v>
                </c:pt>
                <c:pt idx="1403">
                  <c:v>7.6</c:v>
                </c:pt>
                <c:pt idx="1404">
                  <c:v>8</c:v>
                </c:pt>
                <c:pt idx="1405">
                  <c:v>8.2</c:v>
                </c:pt>
                <c:pt idx="1406">
                  <c:v>7.9</c:v>
                </c:pt>
                <c:pt idx="1407">
                  <c:v>7.6</c:v>
                </c:pt>
                <c:pt idx="1408">
                  <c:v>7.1</c:v>
                </c:pt>
                <c:pt idx="1409">
                  <c:v>7.6</c:v>
                </c:pt>
                <c:pt idx="1410">
                  <c:v>8.1</c:v>
                </c:pt>
                <c:pt idx="1411">
                  <c:v>7.9</c:v>
                </c:pt>
                <c:pt idx="1412">
                  <c:v>7.4</c:v>
                </c:pt>
                <c:pt idx="1413">
                  <c:v>7.7</c:v>
                </c:pt>
                <c:pt idx="1414">
                  <c:v>8.2</c:v>
                </c:pt>
                <c:pt idx="1415">
                  <c:v>7.8</c:v>
                </c:pt>
                <c:pt idx="1416">
                  <c:v>8.7</c:v>
                </c:pt>
                <c:pt idx="1417">
                  <c:v>8.9</c:v>
                </c:pt>
                <c:pt idx="1418">
                  <c:v>8</c:v>
                </c:pt>
                <c:pt idx="1419">
                  <c:v>8.7</c:v>
                </c:pt>
                <c:pt idx="1420">
                  <c:v>8.7</c:v>
                </c:pt>
                <c:pt idx="1421">
                  <c:v>8.7</c:v>
                </c:pt>
                <c:pt idx="1422">
                  <c:v>8.8</c:v>
                </c:pt>
                <c:pt idx="1423">
                  <c:v>8.7</c:v>
                </c:pt>
                <c:pt idx="1424">
                  <c:v>8.7</c:v>
                </c:pt>
                <c:pt idx="1425">
                  <c:v>8.6</c:v>
                </c:pt>
                <c:pt idx="1426">
                  <c:v>8.5</c:v>
                </c:pt>
                <c:pt idx="1427">
                  <c:v>8.5</c:v>
                </c:pt>
                <c:pt idx="1428">
                  <c:v>8.4</c:v>
                </c:pt>
                <c:pt idx="1429">
                  <c:v>8.3</c:v>
                </c:pt>
                <c:pt idx="1430">
                  <c:v>8.3</c:v>
                </c:pt>
                <c:pt idx="1431">
                  <c:v>8.3</c:v>
                </c:pt>
                <c:pt idx="1432">
                  <c:v>8.4</c:v>
                </c:pt>
                <c:pt idx="1433">
                  <c:v>7.6</c:v>
                </c:pt>
                <c:pt idx="1434">
                  <c:v>7.6</c:v>
                </c:pt>
                <c:pt idx="1435">
                  <c:v>6.6</c:v>
                </c:pt>
                <c:pt idx="1436">
                  <c:v>6.9</c:v>
                </c:pt>
                <c:pt idx="1437">
                  <c:v>7.6</c:v>
                </c:pt>
                <c:pt idx="1438">
                  <c:v>6.1</c:v>
                </c:pt>
                <c:pt idx="1439">
                  <c:v>7.4</c:v>
                </c:pt>
                <c:pt idx="1440">
                  <c:v>8</c:v>
                </c:pt>
                <c:pt idx="1441">
                  <c:v>8.4</c:v>
                </c:pt>
                <c:pt idx="1442">
                  <c:v>8.4</c:v>
                </c:pt>
                <c:pt idx="1443">
                  <c:v>8.5</c:v>
                </c:pt>
                <c:pt idx="1444">
                  <c:v>8.3</c:v>
                </c:pt>
                <c:pt idx="1445">
                  <c:v>8.2</c:v>
                </c:pt>
                <c:pt idx="1446">
                  <c:v>8.3</c:v>
                </c:pt>
                <c:pt idx="1447">
                  <c:v>8.5</c:v>
                </c:pt>
                <c:pt idx="1448">
                  <c:v>7</c:v>
                </c:pt>
                <c:pt idx="1449">
                  <c:v>7.2</c:v>
                </c:pt>
                <c:pt idx="1450">
                  <c:v>7.3</c:v>
                </c:pt>
                <c:pt idx="1451">
                  <c:v>6.6</c:v>
                </c:pt>
                <c:pt idx="1452">
                  <c:v>7.3</c:v>
                </c:pt>
                <c:pt idx="1453">
                  <c:v>7.7</c:v>
                </c:pt>
                <c:pt idx="1454">
                  <c:v>8</c:v>
                </c:pt>
                <c:pt idx="1455">
                  <c:v>7.7</c:v>
                </c:pt>
                <c:pt idx="1456">
                  <c:v>7.7</c:v>
                </c:pt>
                <c:pt idx="1457">
                  <c:v>7.5</c:v>
                </c:pt>
                <c:pt idx="1458">
                  <c:v>7.8</c:v>
                </c:pt>
                <c:pt idx="1459">
                  <c:v>7.6</c:v>
                </c:pt>
                <c:pt idx="1460">
                  <c:v>7.3</c:v>
                </c:pt>
                <c:pt idx="1461">
                  <c:v>7.5</c:v>
                </c:pt>
                <c:pt idx="1462">
                  <c:v>7.7</c:v>
                </c:pt>
                <c:pt idx="1463">
                  <c:v>7.7</c:v>
                </c:pt>
                <c:pt idx="1464">
                  <c:v>7.7</c:v>
                </c:pt>
                <c:pt idx="1465">
                  <c:v>7.6</c:v>
                </c:pt>
                <c:pt idx="1466">
                  <c:v>7.7</c:v>
                </c:pt>
                <c:pt idx="1467">
                  <c:v>7.1</c:v>
                </c:pt>
                <c:pt idx="1468">
                  <c:v>7.5</c:v>
                </c:pt>
                <c:pt idx="1469">
                  <c:v>7.9</c:v>
                </c:pt>
                <c:pt idx="1470">
                  <c:v>7.5</c:v>
                </c:pt>
                <c:pt idx="1471">
                  <c:v>7.2</c:v>
                </c:pt>
                <c:pt idx="1472">
                  <c:v>7.7</c:v>
                </c:pt>
                <c:pt idx="1473">
                  <c:v>7.7</c:v>
                </c:pt>
                <c:pt idx="1474">
                  <c:v>7.7</c:v>
                </c:pt>
                <c:pt idx="1475">
                  <c:v>7.8</c:v>
                </c:pt>
                <c:pt idx="1476">
                  <c:v>6.6</c:v>
                </c:pt>
                <c:pt idx="1477">
                  <c:v>7.3</c:v>
                </c:pt>
                <c:pt idx="1478">
                  <c:v>7.7</c:v>
                </c:pt>
                <c:pt idx="1479">
                  <c:v>7.5</c:v>
                </c:pt>
                <c:pt idx="1480">
                  <c:v>7</c:v>
                </c:pt>
                <c:pt idx="1481">
                  <c:v>7.6</c:v>
                </c:pt>
                <c:pt idx="1482">
                  <c:v>7.4</c:v>
                </c:pt>
                <c:pt idx="1483">
                  <c:v>7</c:v>
                </c:pt>
                <c:pt idx="1484">
                  <c:v>7.1</c:v>
                </c:pt>
                <c:pt idx="1485">
                  <c:v>7.5</c:v>
                </c:pt>
                <c:pt idx="1486">
                  <c:v>7.6</c:v>
                </c:pt>
                <c:pt idx="1487">
                  <c:v>7.5</c:v>
                </c:pt>
                <c:pt idx="1488">
                  <c:v>7.7</c:v>
                </c:pt>
                <c:pt idx="1489">
                  <c:v>7.8</c:v>
                </c:pt>
                <c:pt idx="1490">
                  <c:v>7.7</c:v>
                </c:pt>
                <c:pt idx="1491">
                  <c:v>7.8</c:v>
                </c:pt>
                <c:pt idx="1492">
                  <c:v>7.6</c:v>
                </c:pt>
                <c:pt idx="1493">
                  <c:v>7.6</c:v>
                </c:pt>
                <c:pt idx="1494">
                  <c:v>7.4</c:v>
                </c:pt>
                <c:pt idx="1495">
                  <c:v>7</c:v>
                </c:pt>
                <c:pt idx="1496">
                  <c:v>7.3</c:v>
                </c:pt>
                <c:pt idx="1497">
                  <c:v>7.4</c:v>
                </c:pt>
                <c:pt idx="1498">
                  <c:v>7.3</c:v>
                </c:pt>
                <c:pt idx="1499">
                  <c:v>7.3</c:v>
                </c:pt>
                <c:pt idx="1500">
                  <c:v>7.2</c:v>
                </c:pt>
                <c:pt idx="1501">
                  <c:v>6.7</c:v>
                </c:pt>
                <c:pt idx="1502">
                  <c:v>6.7</c:v>
                </c:pt>
                <c:pt idx="1503">
                  <c:v>6.5</c:v>
                </c:pt>
                <c:pt idx="1504">
                  <c:v>6.4</c:v>
                </c:pt>
                <c:pt idx="1505">
                  <c:v>6.7</c:v>
                </c:pt>
                <c:pt idx="1506">
                  <c:v>6.7</c:v>
                </c:pt>
                <c:pt idx="1507">
                  <c:v>6.2</c:v>
                </c:pt>
                <c:pt idx="1508">
                  <c:v>6.4</c:v>
                </c:pt>
                <c:pt idx="1509">
                  <c:v>6.5</c:v>
                </c:pt>
                <c:pt idx="1510">
                  <c:v>6.4</c:v>
                </c:pt>
                <c:pt idx="1511">
                  <c:v>6.3</c:v>
                </c:pt>
                <c:pt idx="1512">
                  <c:v>6</c:v>
                </c:pt>
                <c:pt idx="1513">
                  <c:v>6.3</c:v>
                </c:pt>
                <c:pt idx="1514">
                  <c:v>6.2</c:v>
                </c:pt>
                <c:pt idx="1515">
                  <c:v>6.3</c:v>
                </c:pt>
                <c:pt idx="1516">
                  <c:v>5.9</c:v>
                </c:pt>
                <c:pt idx="1517">
                  <c:v>5.9</c:v>
                </c:pt>
                <c:pt idx="1518">
                  <c:v>5.7</c:v>
                </c:pt>
                <c:pt idx="1519">
                  <c:v>5.5</c:v>
                </c:pt>
                <c:pt idx="1520">
                  <c:v>5.7</c:v>
                </c:pt>
                <c:pt idx="1521">
                  <c:v>5.6</c:v>
                </c:pt>
                <c:pt idx="1522">
                  <c:v>4.8</c:v>
                </c:pt>
                <c:pt idx="1523">
                  <c:v>4.6</c:v>
                </c:pt>
                <c:pt idx="1524">
                  <c:v>3.5</c:v>
                </c:pt>
                <c:pt idx="1525">
                  <c:v>3.8</c:v>
                </c:pt>
                <c:pt idx="1526">
                  <c:v>4.3</c:v>
                </c:pt>
                <c:pt idx="1527">
                  <c:v>4.5</c:v>
                </c:pt>
                <c:pt idx="1528">
                  <c:v>4</c:v>
                </c:pt>
                <c:pt idx="1529">
                  <c:v>3.8</c:v>
                </c:pt>
                <c:pt idx="1530">
                  <c:v>4.4</c:v>
                </c:pt>
                <c:pt idx="1531">
                  <c:v>4.2</c:v>
                </c:pt>
                <c:pt idx="1532">
                  <c:v>4.3</c:v>
                </c:pt>
                <c:pt idx="1533">
                  <c:v>3.5</c:v>
                </c:pt>
                <c:pt idx="1534">
                  <c:v>3.5</c:v>
                </c:pt>
                <c:pt idx="1535">
                  <c:v>4.1</c:v>
                </c:pt>
                <c:pt idx="1536">
                  <c:v>4.2</c:v>
                </c:pt>
                <c:pt idx="1537">
                  <c:v>3.6</c:v>
                </c:pt>
                <c:pt idx="1538">
                  <c:v>4</c:v>
                </c:pt>
                <c:pt idx="1539">
                  <c:v>3.8</c:v>
                </c:pt>
                <c:pt idx="1540">
                  <c:v>4</c:v>
                </c:pt>
                <c:pt idx="1541">
                  <c:v>3.1</c:v>
                </c:pt>
                <c:pt idx="1542">
                  <c:v>2.9</c:v>
                </c:pt>
                <c:pt idx="1543">
                  <c:v>2.5</c:v>
                </c:pt>
                <c:pt idx="1544">
                  <c:v>3.5</c:v>
                </c:pt>
                <c:pt idx="1545">
                  <c:v>2.7</c:v>
                </c:pt>
                <c:pt idx="1546">
                  <c:v>3.1</c:v>
                </c:pt>
                <c:pt idx="1547">
                  <c:v>2.8</c:v>
                </c:pt>
                <c:pt idx="1548">
                  <c:v>3.2</c:v>
                </c:pt>
                <c:pt idx="1549">
                  <c:v>3.1</c:v>
                </c:pt>
                <c:pt idx="1550">
                  <c:v>3.4</c:v>
                </c:pt>
                <c:pt idx="1551">
                  <c:v>3.2</c:v>
                </c:pt>
                <c:pt idx="1552">
                  <c:v>3.4</c:v>
                </c:pt>
                <c:pt idx="1553">
                  <c:v>3.5</c:v>
                </c:pt>
                <c:pt idx="1554">
                  <c:v>3.3</c:v>
                </c:pt>
                <c:pt idx="1555">
                  <c:v>2.4</c:v>
                </c:pt>
                <c:pt idx="1556">
                  <c:v>2.1</c:v>
                </c:pt>
                <c:pt idx="1557">
                  <c:v>2.2</c:v>
                </c:pt>
                <c:pt idx="1558">
                  <c:v>3.2</c:v>
                </c:pt>
                <c:pt idx="1559">
                  <c:v>3</c:v>
                </c:pt>
                <c:pt idx="1560">
                  <c:v>3.5</c:v>
                </c:pt>
                <c:pt idx="1561">
                  <c:v>2.8</c:v>
                </c:pt>
                <c:pt idx="1562">
                  <c:v>3</c:v>
                </c:pt>
                <c:pt idx="1563">
                  <c:v>3.3</c:v>
                </c:pt>
                <c:pt idx="1564">
                  <c:v>3.3</c:v>
                </c:pt>
                <c:pt idx="1565">
                  <c:v>3.2</c:v>
                </c:pt>
                <c:pt idx="1566">
                  <c:v>2.3</c:v>
                </c:pt>
                <c:pt idx="1567">
                  <c:v>1.3</c:v>
                </c:pt>
                <c:pt idx="1568">
                  <c:v>2.8</c:v>
                </c:pt>
                <c:pt idx="1569">
                  <c:v>2.9</c:v>
                </c:pt>
                <c:pt idx="1570">
                  <c:v>2.2</c:v>
                </c:pt>
                <c:pt idx="1571">
                  <c:v>2.1</c:v>
                </c:pt>
                <c:pt idx="1572">
                  <c:v>1.6</c:v>
                </c:pt>
                <c:pt idx="1573">
                  <c:v>2.5</c:v>
                </c:pt>
                <c:pt idx="1574">
                  <c:v>2.9</c:v>
                </c:pt>
                <c:pt idx="1575">
                  <c:v>2.7</c:v>
                </c:pt>
                <c:pt idx="1576">
                  <c:v>1.9</c:v>
                </c:pt>
                <c:pt idx="1577">
                  <c:v>2.8</c:v>
                </c:pt>
                <c:pt idx="1578">
                  <c:v>3.4</c:v>
                </c:pt>
                <c:pt idx="1579">
                  <c:v>3.3</c:v>
                </c:pt>
                <c:pt idx="1580">
                  <c:v>3.6</c:v>
                </c:pt>
                <c:pt idx="1581">
                  <c:v>3.6</c:v>
                </c:pt>
                <c:pt idx="1582">
                  <c:v>3.8</c:v>
                </c:pt>
                <c:pt idx="1583">
                  <c:v>3.5</c:v>
                </c:pt>
                <c:pt idx="1584">
                  <c:v>4</c:v>
                </c:pt>
                <c:pt idx="1585">
                  <c:v>3.6</c:v>
                </c:pt>
                <c:pt idx="1586">
                  <c:v>3.7</c:v>
                </c:pt>
                <c:pt idx="1587">
                  <c:v>3.6</c:v>
                </c:pt>
                <c:pt idx="1588">
                  <c:v>3.3</c:v>
                </c:pt>
                <c:pt idx="1589">
                  <c:v>2.5</c:v>
                </c:pt>
                <c:pt idx="1590">
                  <c:v>2.7</c:v>
                </c:pt>
                <c:pt idx="1591">
                  <c:v>2.8</c:v>
                </c:pt>
                <c:pt idx="1592">
                  <c:v>3</c:v>
                </c:pt>
                <c:pt idx="1593">
                  <c:v>2.9</c:v>
                </c:pt>
                <c:pt idx="1594">
                  <c:v>1.8</c:v>
                </c:pt>
                <c:pt idx="1595">
                  <c:v>1.5</c:v>
                </c:pt>
                <c:pt idx="1596">
                  <c:v>2.5</c:v>
                </c:pt>
                <c:pt idx="1597">
                  <c:v>2</c:v>
                </c:pt>
                <c:pt idx="1598">
                  <c:v>1.6</c:v>
                </c:pt>
                <c:pt idx="1599">
                  <c:v>3.1</c:v>
                </c:pt>
                <c:pt idx="1600">
                  <c:v>3.5</c:v>
                </c:pt>
                <c:pt idx="1601">
                  <c:v>2.3</c:v>
                </c:pt>
                <c:pt idx="1602">
                  <c:v>2.9</c:v>
                </c:pt>
                <c:pt idx="1603">
                  <c:v>2.9</c:v>
                </c:pt>
                <c:pt idx="1604">
                  <c:v>2.4</c:v>
                </c:pt>
                <c:pt idx="1605">
                  <c:v>2.9</c:v>
                </c:pt>
                <c:pt idx="1606">
                  <c:v>2</c:v>
                </c:pt>
                <c:pt idx="1607">
                  <c:v>2.4</c:v>
                </c:pt>
                <c:pt idx="1608">
                  <c:v>2.7</c:v>
                </c:pt>
                <c:pt idx="1609">
                  <c:v>2.5</c:v>
                </c:pt>
                <c:pt idx="1610">
                  <c:v>2.2</c:v>
                </c:pt>
                <c:pt idx="1611">
                  <c:v>3.2</c:v>
                </c:pt>
                <c:pt idx="1612">
                  <c:v>3.3</c:v>
                </c:pt>
                <c:pt idx="1613">
                  <c:v>3.4</c:v>
                </c:pt>
                <c:pt idx="1614">
                  <c:v>3.8</c:v>
                </c:pt>
                <c:pt idx="1615">
                  <c:v>3</c:v>
                </c:pt>
                <c:pt idx="1616">
                  <c:v>2.5</c:v>
                </c:pt>
                <c:pt idx="1617">
                  <c:v>2.6</c:v>
                </c:pt>
                <c:pt idx="1618">
                  <c:v>2.8</c:v>
                </c:pt>
                <c:pt idx="1619">
                  <c:v>3</c:v>
                </c:pt>
                <c:pt idx="1620">
                  <c:v>2.9</c:v>
                </c:pt>
                <c:pt idx="1621">
                  <c:v>3.6</c:v>
                </c:pt>
                <c:pt idx="1622">
                  <c:v>2.7</c:v>
                </c:pt>
                <c:pt idx="1623">
                  <c:v>2.3</c:v>
                </c:pt>
                <c:pt idx="1624">
                  <c:v>2.9</c:v>
                </c:pt>
                <c:pt idx="1625">
                  <c:v>3</c:v>
                </c:pt>
                <c:pt idx="1626">
                  <c:v>1.9</c:v>
                </c:pt>
                <c:pt idx="1627">
                  <c:v>1.9</c:v>
                </c:pt>
                <c:pt idx="1628">
                  <c:v>3.2</c:v>
                </c:pt>
                <c:pt idx="1629">
                  <c:v>2.4</c:v>
                </c:pt>
                <c:pt idx="1630">
                  <c:v>2.7</c:v>
                </c:pt>
                <c:pt idx="1631">
                  <c:v>4</c:v>
                </c:pt>
                <c:pt idx="1632">
                  <c:v>3.2</c:v>
                </c:pt>
                <c:pt idx="1633">
                  <c:v>2.9</c:v>
                </c:pt>
                <c:pt idx="1634">
                  <c:v>2</c:v>
                </c:pt>
                <c:pt idx="1635">
                  <c:v>2.5</c:v>
                </c:pt>
                <c:pt idx="1636">
                  <c:v>3.6</c:v>
                </c:pt>
                <c:pt idx="1637">
                  <c:v>4.4</c:v>
                </c:pt>
                <c:pt idx="1638">
                  <c:v>3.1</c:v>
                </c:pt>
                <c:pt idx="1639">
                  <c:v>2.8</c:v>
                </c:pt>
                <c:pt idx="1640">
                  <c:v>3.7</c:v>
                </c:pt>
                <c:pt idx="1641">
                  <c:v>4.1</c:v>
                </c:pt>
                <c:pt idx="1642">
                  <c:v>3.8</c:v>
                </c:pt>
                <c:pt idx="1643">
                  <c:v>3.4</c:v>
                </c:pt>
                <c:pt idx="1644">
                  <c:v>2.4</c:v>
                </c:pt>
                <c:pt idx="1645">
                  <c:v>3.2</c:v>
                </c:pt>
                <c:pt idx="1646">
                  <c:v>3.3</c:v>
                </c:pt>
                <c:pt idx="1647">
                  <c:v>4.2</c:v>
                </c:pt>
                <c:pt idx="1648">
                  <c:v>3.7</c:v>
                </c:pt>
                <c:pt idx="1649">
                  <c:v>3.3</c:v>
                </c:pt>
                <c:pt idx="1650">
                  <c:v>3.6</c:v>
                </c:pt>
                <c:pt idx="1651">
                  <c:v>3.6</c:v>
                </c:pt>
                <c:pt idx="1652">
                  <c:v>4.6</c:v>
                </c:pt>
                <c:pt idx="1653">
                  <c:v>4.5</c:v>
                </c:pt>
                <c:pt idx="1654">
                  <c:v>4.4</c:v>
                </c:pt>
                <c:pt idx="1655">
                  <c:v>4.8</c:v>
                </c:pt>
                <c:pt idx="1656">
                  <c:v>4.5</c:v>
                </c:pt>
                <c:pt idx="1657">
                  <c:v>4.4</c:v>
                </c:pt>
                <c:pt idx="1658">
                  <c:v>3.7</c:v>
                </c:pt>
                <c:pt idx="1659">
                  <c:v>2.9</c:v>
                </c:pt>
                <c:pt idx="1660">
                  <c:v>2.8</c:v>
                </c:pt>
                <c:pt idx="1661">
                  <c:v>1.6</c:v>
                </c:pt>
                <c:pt idx="1662">
                  <c:v>2.4</c:v>
                </c:pt>
                <c:pt idx="1663">
                  <c:v>2.3</c:v>
                </c:pt>
                <c:pt idx="1664">
                  <c:v>3.1</c:v>
                </c:pt>
                <c:pt idx="1665">
                  <c:v>2.8</c:v>
                </c:pt>
                <c:pt idx="1666">
                  <c:v>3.8</c:v>
                </c:pt>
                <c:pt idx="1667">
                  <c:v>3.3</c:v>
                </c:pt>
                <c:pt idx="1668">
                  <c:v>4</c:v>
                </c:pt>
                <c:pt idx="1669">
                  <c:v>3.6</c:v>
                </c:pt>
                <c:pt idx="1670">
                  <c:v>3.7</c:v>
                </c:pt>
                <c:pt idx="1671">
                  <c:v>4.3</c:v>
                </c:pt>
                <c:pt idx="1672">
                  <c:v>3.6</c:v>
                </c:pt>
                <c:pt idx="1673">
                  <c:v>2.6</c:v>
                </c:pt>
                <c:pt idx="1674">
                  <c:v>3.8</c:v>
                </c:pt>
                <c:pt idx="1675">
                  <c:v>4.1</c:v>
                </c:pt>
                <c:pt idx="1676">
                  <c:v>4.2</c:v>
                </c:pt>
                <c:pt idx="1677">
                  <c:v>4.3</c:v>
                </c:pt>
                <c:pt idx="1678">
                  <c:v>3.5</c:v>
                </c:pt>
                <c:pt idx="1679">
                  <c:v>2.7</c:v>
                </c:pt>
                <c:pt idx="1680">
                  <c:v>3</c:v>
                </c:pt>
                <c:pt idx="1681">
                  <c:v>3.8</c:v>
                </c:pt>
                <c:pt idx="1682">
                  <c:v>3.3</c:v>
                </c:pt>
                <c:pt idx="1683">
                  <c:v>3</c:v>
                </c:pt>
                <c:pt idx="1684">
                  <c:v>3.4</c:v>
                </c:pt>
                <c:pt idx="1685">
                  <c:v>3.7</c:v>
                </c:pt>
                <c:pt idx="1686">
                  <c:v>3.1</c:v>
                </c:pt>
                <c:pt idx="1687">
                  <c:v>2.9</c:v>
                </c:pt>
                <c:pt idx="1688">
                  <c:v>2.4</c:v>
                </c:pt>
                <c:pt idx="1689">
                  <c:v>2.6</c:v>
                </c:pt>
                <c:pt idx="1690">
                  <c:v>2.8</c:v>
                </c:pt>
                <c:pt idx="1691">
                  <c:v>2.5</c:v>
                </c:pt>
                <c:pt idx="1692">
                  <c:v>2.4</c:v>
                </c:pt>
                <c:pt idx="1693">
                  <c:v>2.1</c:v>
                </c:pt>
                <c:pt idx="1694">
                  <c:v>1.9</c:v>
                </c:pt>
                <c:pt idx="1695">
                  <c:v>2.8</c:v>
                </c:pt>
                <c:pt idx="1696">
                  <c:v>3.1</c:v>
                </c:pt>
                <c:pt idx="1697">
                  <c:v>3</c:v>
                </c:pt>
                <c:pt idx="1698">
                  <c:v>2.5</c:v>
                </c:pt>
                <c:pt idx="1699">
                  <c:v>2.3</c:v>
                </c:pt>
                <c:pt idx="1700">
                  <c:v>2.3</c:v>
                </c:pt>
                <c:pt idx="1701">
                  <c:v>3.3</c:v>
                </c:pt>
                <c:pt idx="1702">
                  <c:v>2.9</c:v>
                </c:pt>
                <c:pt idx="1703">
                  <c:v>2.4</c:v>
                </c:pt>
                <c:pt idx="1704">
                  <c:v>1.4</c:v>
                </c:pt>
                <c:pt idx="1705">
                  <c:v>1.2</c:v>
                </c:pt>
                <c:pt idx="1706">
                  <c:v>1.6</c:v>
                </c:pt>
                <c:pt idx="1707">
                  <c:v>2.5</c:v>
                </c:pt>
                <c:pt idx="1708">
                  <c:v>3.2</c:v>
                </c:pt>
                <c:pt idx="1709">
                  <c:v>2.3</c:v>
                </c:pt>
                <c:pt idx="1710">
                  <c:v>2.1</c:v>
                </c:pt>
                <c:pt idx="1711">
                  <c:v>1.9</c:v>
                </c:pt>
                <c:pt idx="1712">
                  <c:v>2.6</c:v>
                </c:pt>
                <c:pt idx="1713">
                  <c:v>2.2</c:v>
                </c:pt>
                <c:pt idx="1714">
                  <c:v>3.1</c:v>
                </c:pt>
                <c:pt idx="1715">
                  <c:v>3.5</c:v>
                </c:pt>
                <c:pt idx="1716">
                  <c:v>2.5</c:v>
                </c:pt>
                <c:pt idx="1717">
                  <c:v>2.3</c:v>
                </c:pt>
                <c:pt idx="1718">
                  <c:v>1.2</c:v>
                </c:pt>
                <c:pt idx="1719">
                  <c:v>1.8</c:v>
                </c:pt>
                <c:pt idx="1720">
                  <c:v>2.6</c:v>
                </c:pt>
                <c:pt idx="1721">
                  <c:v>2.6</c:v>
                </c:pt>
                <c:pt idx="1722">
                  <c:v>3.1</c:v>
                </c:pt>
                <c:pt idx="1723">
                  <c:v>3.3</c:v>
                </c:pt>
                <c:pt idx="1724">
                  <c:v>3.5</c:v>
                </c:pt>
                <c:pt idx="1725">
                  <c:v>4</c:v>
                </c:pt>
                <c:pt idx="1726">
                  <c:v>4.1</c:v>
                </c:pt>
                <c:pt idx="1727">
                  <c:v>3.8</c:v>
                </c:pt>
                <c:pt idx="1728">
                  <c:v>4.1</c:v>
                </c:pt>
                <c:pt idx="1729">
                  <c:v>4.1</c:v>
                </c:pt>
                <c:pt idx="1730">
                  <c:v>4.9</c:v>
                </c:pt>
                <c:pt idx="1731">
                  <c:v>4.7</c:v>
                </c:pt>
                <c:pt idx="1732">
                  <c:v>4.2</c:v>
                </c:pt>
                <c:pt idx="1733">
                  <c:v>4.1</c:v>
                </c:pt>
                <c:pt idx="1734">
                  <c:v>4.4</c:v>
                </c:pt>
                <c:pt idx="1735">
                  <c:v>4.6</c:v>
                </c:pt>
                <c:pt idx="1736">
                  <c:v>4.8</c:v>
                </c:pt>
                <c:pt idx="1737">
                  <c:v>4.8</c:v>
                </c:pt>
                <c:pt idx="1738">
                  <c:v>4.8</c:v>
                </c:pt>
                <c:pt idx="1739">
                  <c:v>4.8</c:v>
                </c:pt>
                <c:pt idx="1740">
                  <c:v>4.8</c:v>
                </c:pt>
                <c:pt idx="1741">
                  <c:v>4.9</c:v>
                </c:pt>
                <c:pt idx="1742">
                  <c:v>5.2</c:v>
                </c:pt>
                <c:pt idx="1743">
                  <c:v>5.1</c:v>
                </c:pt>
                <c:pt idx="1744">
                  <c:v>4.9</c:v>
                </c:pt>
                <c:pt idx="1745">
                  <c:v>4.5</c:v>
                </c:pt>
                <c:pt idx="1746">
                  <c:v>4.6</c:v>
                </c:pt>
                <c:pt idx="1747">
                  <c:v>4.9</c:v>
                </c:pt>
                <c:pt idx="1748">
                  <c:v>5.2</c:v>
                </c:pt>
                <c:pt idx="1749">
                  <c:v>5.4</c:v>
                </c:pt>
                <c:pt idx="1750">
                  <c:v>5.2</c:v>
                </c:pt>
                <c:pt idx="1751">
                  <c:v>5.2</c:v>
                </c:pt>
                <c:pt idx="1752">
                  <c:v>5.6</c:v>
                </c:pt>
                <c:pt idx="1753">
                  <c:v>5.2</c:v>
                </c:pt>
                <c:pt idx="1754">
                  <c:v>5.2</c:v>
                </c:pt>
                <c:pt idx="1755">
                  <c:v>5.3</c:v>
                </c:pt>
                <c:pt idx="1756">
                  <c:v>5.3</c:v>
                </c:pt>
                <c:pt idx="1757">
                  <c:v>5.4</c:v>
                </c:pt>
                <c:pt idx="1758">
                  <c:v>5.3</c:v>
                </c:pt>
                <c:pt idx="1759">
                  <c:v>5.2</c:v>
                </c:pt>
                <c:pt idx="1760">
                  <c:v>5.3</c:v>
                </c:pt>
                <c:pt idx="1761">
                  <c:v>5.3</c:v>
                </c:pt>
                <c:pt idx="1762">
                  <c:v>5.5</c:v>
                </c:pt>
                <c:pt idx="1763">
                  <c:v>5.2</c:v>
                </c:pt>
                <c:pt idx="1764">
                  <c:v>5.4</c:v>
                </c:pt>
                <c:pt idx="1765">
                  <c:v>5.4</c:v>
                </c:pt>
                <c:pt idx="1766">
                  <c:v>5.3</c:v>
                </c:pt>
                <c:pt idx="1767">
                  <c:v>5.3</c:v>
                </c:pt>
                <c:pt idx="1768">
                  <c:v>5.4</c:v>
                </c:pt>
                <c:pt idx="1769">
                  <c:v>5.2</c:v>
                </c:pt>
                <c:pt idx="1770">
                  <c:v>5.4</c:v>
                </c:pt>
                <c:pt idx="1771">
                  <c:v>5.3</c:v>
                </c:pt>
                <c:pt idx="1772">
                  <c:v>5.3</c:v>
                </c:pt>
                <c:pt idx="1773">
                  <c:v>5.4</c:v>
                </c:pt>
                <c:pt idx="1774">
                  <c:v>5.6</c:v>
                </c:pt>
                <c:pt idx="1775">
                  <c:v>5.6</c:v>
                </c:pt>
                <c:pt idx="1776">
                  <c:v>5.4</c:v>
                </c:pt>
                <c:pt idx="1777">
                  <c:v>5.4</c:v>
                </c:pt>
                <c:pt idx="1778">
                  <c:v>5.5</c:v>
                </c:pt>
                <c:pt idx="1779">
                  <c:v>5.4</c:v>
                </c:pt>
                <c:pt idx="1780">
                  <c:v>5.6</c:v>
                </c:pt>
                <c:pt idx="1781">
                  <c:v>5.5</c:v>
                </c:pt>
                <c:pt idx="1782">
                  <c:v>5.5</c:v>
                </c:pt>
                <c:pt idx="1783">
                  <c:v>5.2</c:v>
                </c:pt>
                <c:pt idx="1784">
                  <c:v>5.8</c:v>
                </c:pt>
                <c:pt idx="1785">
                  <c:v>5.5</c:v>
                </c:pt>
                <c:pt idx="1786">
                  <c:v>5.5</c:v>
                </c:pt>
                <c:pt idx="1787">
                  <c:v>5.4</c:v>
                </c:pt>
                <c:pt idx="1788">
                  <c:v>5.7</c:v>
                </c:pt>
                <c:pt idx="1789">
                  <c:v>5.4</c:v>
                </c:pt>
                <c:pt idx="1790">
                  <c:v>5.5</c:v>
                </c:pt>
                <c:pt idx="1791">
                  <c:v>5.4</c:v>
                </c:pt>
                <c:pt idx="1792">
                  <c:v>5.4</c:v>
                </c:pt>
                <c:pt idx="1793">
                  <c:v>5.3</c:v>
                </c:pt>
                <c:pt idx="1794">
                  <c:v>5.6</c:v>
                </c:pt>
                <c:pt idx="1795">
                  <c:v>5.5</c:v>
                </c:pt>
                <c:pt idx="1796">
                  <c:v>5.5</c:v>
                </c:pt>
                <c:pt idx="1797">
                  <c:v>5.6</c:v>
                </c:pt>
                <c:pt idx="1798">
                  <c:v>5.6</c:v>
                </c:pt>
                <c:pt idx="1799">
                  <c:v>5.6</c:v>
                </c:pt>
                <c:pt idx="1800">
                  <c:v>5.4</c:v>
                </c:pt>
                <c:pt idx="1801">
                  <c:v>5.7</c:v>
                </c:pt>
                <c:pt idx="1802">
                  <c:v>5.6</c:v>
                </c:pt>
                <c:pt idx="1803">
                  <c:v>5.4</c:v>
                </c:pt>
                <c:pt idx="1804">
                  <c:v>5.5</c:v>
                </c:pt>
                <c:pt idx="1805">
                  <c:v>5.6</c:v>
                </c:pt>
                <c:pt idx="1806">
                  <c:v>5.4</c:v>
                </c:pt>
                <c:pt idx="1807">
                  <c:v>5.5</c:v>
                </c:pt>
                <c:pt idx="1808">
                  <c:v>5.6</c:v>
                </c:pt>
                <c:pt idx="1809">
                  <c:v>5.2</c:v>
                </c:pt>
                <c:pt idx="1810">
                  <c:v>5.3</c:v>
                </c:pt>
                <c:pt idx="1811">
                  <c:v>5</c:v>
                </c:pt>
                <c:pt idx="1812">
                  <c:v>4.8</c:v>
                </c:pt>
                <c:pt idx="1813">
                  <c:v>4.6</c:v>
                </c:pt>
                <c:pt idx="1814">
                  <c:v>4.7</c:v>
                </c:pt>
                <c:pt idx="1815">
                  <c:v>5</c:v>
                </c:pt>
                <c:pt idx="1816">
                  <c:v>4.9</c:v>
                </c:pt>
                <c:pt idx="1817">
                  <c:v>4.9</c:v>
                </c:pt>
                <c:pt idx="1818">
                  <c:v>4.7</c:v>
                </c:pt>
                <c:pt idx="1819">
                  <c:v>4.8</c:v>
                </c:pt>
                <c:pt idx="1820">
                  <c:v>4.8</c:v>
                </c:pt>
                <c:pt idx="1821">
                  <c:v>4.5</c:v>
                </c:pt>
                <c:pt idx="1822">
                  <c:v>4.5</c:v>
                </c:pt>
                <c:pt idx="1823">
                  <c:v>4.2</c:v>
                </c:pt>
                <c:pt idx="1824">
                  <c:v>4</c:v>
                </c:pt>
                <c:pt idx="1825">
                  <c:v>4</c:v>
                </c:pt>
                <c:pt idx="1826">
                  <c:v>3.6</c:v>
                </c:pt>
                <c:pt idx="1827">
                  <c:v>3.7</c:v>
                </c:pt>
                <c:pt idx="1828">
                  <c:v>3.6</c:v>
                </c:pt>
                <c:pt idx="1829">
                  <c:v>3.6</c:v>
                </c:pt>
                <c:pt idx="1830">
                  <c:v>3.6</c:v>
                </c:pt>
                <c:pt idx="1831">
                  <c:v>3.3</c:v>
                </c:pt>
                <c:pt idx="1832">
                  <c:v>3.8</c:v>
                </c:pt>
                <c:pt idx="1833">
                  <c:v>4.1</c:v>
                </c:pt>
                <c:pt idx="1834">
                  <c:v>3.3</c:v>
                </c:pt>
                <c:pt idx="1835">
                  <c:v>3.6</c:v>
                </c:pt>
                <c:pt idx="1836">
                  <c:v>3.6</c:v>
                </c:pt>
                <c:pt idx="1837">
                  <c:v>3.4</c:v>
                </c:pt>
                <c:pt idx="1838">
                  <c:v>3.6</c:v>
                </c:pt>
                <c:pt idx="1839">
                  <c:v>3.6</c:v>
                </c:pt>
                <c:pt idx="1840">
                  <c:v>3.5</c:v>
                </c:pt>
                <c:pt idx="1841">
                  <c:v>3.4</c:v>
                </c:pt>
                <c:pt idx="1842">
                  <c:v>2.9</c:v>
                </c:pt>
                <c:pt idx="1843">
                  <c:v>3</c:v>
                </c:pt>
                <c:pt idx="1844">
                  <c:v>2.9</c:v>
                </c:pt>
                <c:pt idx="1845">
                  <c:v>3.3</c:v>
                </c:pt>
                <c:pt idx="1846">
                  <c:v>2.1</c:v>
                </c:pt>
                <c:pt idx="1847">
                  <c:v>1.9</c:v>
                </c:pt>
                <c:pt idx="1848">
                  <c:v>2.9</c:v>
                </c:pt>
                <c:pt idx="1849">
                  <c:v>3.2</c:v>
                </c:pt>
                <c:pt idx="1850">
                  <c:v>3.2</c:v>
                </c:pt>
                <c:pt idx="1851">
                  <c:v>2.3</c:v>
                </c:pt>
                <c:pt idx="1852">
                  <c:v>1.9</c:v>
                </c:pt>
                <c:pt idx="1853">
                  <c:v>2.9</c:v>
                </c:pt>
                <c:pt idx="1854">
                  <c:v>2.9</c:v>
                </c:pt>
                <c:pt idx="1855">
                  <c:v>2.7</c:v>
                </c:pt>
                <c:pt idx="1856">
                  <c:v>2.1</c:v>
                </c:pt>
                <c:pt idx="1857">
                  <c:v>2.2</c:v>
                </c:pt>
                <c:pt idx="1858">
                  <c:v>3.3</c:v>
                </c:pt>
                <c:pt idx="1859">
                  <c:v>2.6</c:v>
                </c:pt>
                <c:pt idx="1860">
                  <c:v>2.4</c:v>
                </c:pt>
                <c:pt idx="1861">
                  <c:v>3.7</c:v>
                </c:pt>
                <c:pt idx="1862">
                  <c:v>2.5</c:v>
                </c:pt>
                <c:pt idx="1863">
                  <c:v>2.5</c:v>
                </c:pt>
                <c:pt idx="1864">
                  <c:v>2.6</c:v>
                </c:pt>
                <c:pt idx="1865">
                  <c:v>2.4</c:v>
                </c:pt>
                <c:pt idx="1866">
                  <c:v>2.2</c:v>
                </c:pt>
                <c:pt idx="1867">
                  <c:v>2</c:v>
                </c:pt>
                <c:pt idx="1868">
                  <c:v>2</c:v>
                </c:pt>
                <c:pt idx="1869">
                  <c:v>2</c:v>
                </c:pt>
                <c:pt idx="1870">
                  <c:v>1.5</c:v>
                </c:pt>
                <c:pt idx="1871">
                  <c:v>1.6</c:v>
                </c:pt>
                <c:pt idx="1872">
                  <c:v>1.5</c:v>
                </c:pt>
                <c:pt idx="1873">
                  <c:v>1.5</c:v>
                </c:pt>
                <c:pt idx="1874">
                  <c:v>1.5</c:v>
                </c:pt>
                <c:pt idx="1875">
                  <c:v>1.5</c:v>
                </c:pt>
                <c:pt idx="1876">
                  <c:v>1.5</c:v>
                </c:pt>
                <c:pt idx="1877">
                  <c:v>1.5</c:v>
                </c:pt>
                <c:pt idx="1878">
                  <c:v>1.5</c:v>
                </c:pt>
                <c:pt idx="1879">
                  <c:v>1.7</c:v>
                </c:pt>
                <c:pt idx="1880">
                  <c:v>1.1</c:v>
                </c:pt>
                <c:pt idx="1881">
                  <c:v>0.8</c:v>
                </c:pt>
                <c:pt idx="1882">
                  <c:v>0.8</c:v>
                </c:pt>
                <c:pt idx="1883">
                  <c:v>0.9</c:v>
                </c:pt>
                <c:pt idx="1884">
                  <c:v>1</c:v>
                </c:pt>
                <c:pt idx="1885">
                  <c:v>1.2</c:v>
                </c:pt>
                <c:pt idx="1886">
                  <c:v>1.2</c:v>
                </c:pt>
                <c:pt idx="1887">
                  <c:v>1.4</c:v>
                </c:pt>
                <c:pt idx="1888">
                  <c:v>1.4</c:v>
                </c:pt>
                <c:pt idx="1889">
                  <c:v>1.7</c:v>
                </c:pt>
                <c:pt idx="1890">
                  <c:v>3.1</c:v>
                </c:pt>
                <c:pt idx="1891">
                  <c:v>1.8</c:v>
                </c:pt>
                <c:pt idx="1892">
                  <c:v>1.7</c:v>
                </c:pt>
                <c:pt idx="1893">
                  <c:v>1.7</c:v>
                </c:pt>
                <c:pt idx="1894">
                  <c:v>1.8</c:v>
                </c:pt>
                <c:pt idx="1895">
                  <c:v>1.6</c:v>
                </c:pt>
                <c:pt idx="1896">
                  <c:v>3.2</c:v>
                </c:pt>
                <c:pt idx="1897">
                  <c:v>3.8</c:v>
                </c:pt>
                <c:pt idx="1898">
                  <c:v>4.1</c:v>
                </c:pt>
                <c:pt idx="1899">
                  <c:v>4.1</c:v>
                </c:pt>
                <c:pt idx="1900">
                  <c:v>4.1</c:v>
                </c:pt>
                <c:pt idx="1901">
                  <c:v>3.8</c:v>
                </c:pt>
                <c:pt idx="1902">
                  <c:v>3.5</c:v>
                </c:pt>
                <c:pt idx="1903">
                  <c:v>3.9</c:v>
                </c:pt>
                <c:pt idx="1904">
                  <c:v>4.2</c:v>
                </c:pt>
                <c:pt idx="1905">
                  <c:v>4.4</c:v>
                </c:pt>
                <c:pt idx="1906">
                  <c:v>4.3</c:v>
                </c:pt>
                <c:pt idx="1907">
                  <c:v>4</c:v>
                </c:pt>
                <c:pt idx="1908">
                  <c:v>3.8</c:v>
                </c:pt>
                <c:pt idx="1909">
                  <c:v>4</c:v>
                </c:pt>
                <c:pt idx="1910">
                  <c:v>3.9</c:v>
                </c:pt>
                <c:pt idx="1911">
                  <c:v>3.9</c:v>
                </c:pt>
                <c:pt idx="1912">
                  <c:v>3.1</c:v>
                </c:pt>
                <c:pt idx="1913">
                  <c:v>3</c:v>
                </c:pt>
                <c:pt idx="1914">
                  <c:v>2.8</c:v>
                </c:pt>
                <c:pt idx="1915">
                  <c:v>2.7</c:v>
                </c:pt>
                <c:pt idx="1916">
                  <c:v>3.6</c:v>
                </c:pt>
                <c:pt idx="1917">
                  <c:v>3.3</c:v>
                </c:pt>
                <c:pt idx="1918">
                  <c:v>2.1</c:v>
                </c:pt>
                <c:pt idx="1919">
                  <c:v>1.6</c:v>
                </c:pt>
                <c:pt idx="1920">
                  <c:v>1.9</c:v>
                </c:pt>
                <c:pt idx="1921">
                  <c:v>2.1</c:v>
                </c:pt>
                <c:pt idx="1922">
                  <c:v>2.6</c:v>
                </c:pt>
                <c:pt idx="1923">
                  <c:v>3.1</c:v>
                </c:pt>
                <c:pt idx="1924">
                  <c:v>3.7</c:v>
                </c:pt>
                <c:pt idx="1925">
                  <c:v>3.3</c:v>
                </c:pt>
                <c:pt idx="1926">
                  <c:v>3.7</c:v>
                </c:pt>
                <c:pt idx="1927">
                  <c:v>3.9</c:v>
                </c:pt>
                <c:pt idx="1928">
                  <c:v>4.1</c:v>
                </c:pt>
                <c:pt idx="1929">
                  <c:v>3.9</c:v>
                </c:pt>
                <c:pt idx="1930">
                  <c:v>3.5</c:v>
                </c:pt>
                <c:pt idx="1931">
                  <c:v>3.2</c:v>
                </c:pt>
                <c:pt idx="1932">
                  <c:v>3.1</c:v>
                </c:pt>
                <c:pt idx="1933">
                  <c:v>3.2</c:v>
                </c:pt>
                <c:pt idx="1934">
                  <c:v>2.9</c:v>
                </c:pt>
                <c:pt idx="1935">
                  <c:v>2.2</c:v>
                </c:pt>
                <c:pt idx="1936">
                  <c:v>2</c:v>
                </c:pt>
                <c:pt idx="1937">
                  <c:v>2.8</c:v>
                </c:pt>
                <c:pt idx="1938">
                  <c:v>3.1</c:v>
                </c:pt>
                <c:pt idx="1939">
                  <c:v>3.3</c:v>
                </c:pt>
                <c:pt idx="1940">
                  <c:v>2.9</c:v>
                </c:pt>
                <c:pt idx="1941">
                  <c:v>3.1</c:v>
                </c:pt>
                <c:pt idx="1942">
                  <c:v>3.1</c:v>
                </c:pt>
                <c:pt idx="1943">
                  <c:v>3.4</c:v>
                </c:pt>
                <c:pt idx="1944">
                  <c:v>3.3</c:v>
                </c:pt>
                <c:pt idx="1945">
                  <c:v>3.5</c:v>
                </c:pt>
                <c:pt idx="1946">
                  <c:v>4.1</c:v>
                </c:pt>
                <c:pt idx="1947">
                  <c:v>4.4</c:v>
                </c:pt>
                <c:pt idx="1948">
                  <c:v>3.5</c:v>
                </c:pt>
                <c:pt idx="1949">
                  <c:v>3.9</c:v>
                </c:pt>
                <c:pt idx="1950">
                  <c:v>3.9</c:v>
                </c:pt>
                <c:pt idx="1951">
                  <c:v>3.3</c:v>
                </c:pt>
                <c:pt idx="1952">
                  <c:v>4.4</c:v>
                </c:pt>
                <c:pt idx="1953">
                  <c:v>3.8</c:v>
                </c:pt>
                <c:pt idx="1954">
                  <c:v>4</c:v>
                </c:pt>
                <c:pt idx="1955">
                  <c:v>4.5</c:v>
                </c:pt>
                <c:pt idx="1956">
                  <c:v>4.6</c:v>
                </c:pt>
                <c:pt idx="1957">
                  <c:v>4.7</c:v>
                </c:pt>
                <c:pt idx="1958">
                  <c:v>4.7</c:v>
                </c:pt>
                <c:pt idx="1959">
                  <c:v>4.4</c:v>
                </c:pt>
                <c:pt idx="1960">
                  <c:v>4.5</c:v>
                </c:pt>
                <c:pt idx="1961">
                  <c:v>4.5</c:v>
                </c:pt>
                <c:pt idx="1962">
                  <c:v>4.4</c:v>
                </c:pt>
                <c:pt idx="1963">
                  <c:v>3.9</c:v>
                </c:pt>
                <c:pt idx="1964">
                  <c:v>3.9</c:v>
                </c:pt>
                <c:pt idx="1965">
                  <c:v>4.5</c:v>
                </c:pt>
                <c:pt idx="1966">
                  <c:v>4.5</c:v>
                </c:pt>
                <c:pt idx="1967">
                  <c:v>4.5</c:v>
                </c:pt>
                <c:pt idx="1968">
                  <c:v>4.3</c:v>
                </c:pt>
                <c:pt idx="1969">
                  <c:v>4.2</c:v>
                </c:pt>
                <c:pt idx="1970">
                  <c:v>4.6</c:v>
                </c:pt>
                <c:pt idx="1971">
                  <c:v>4.2</c:v>
                </c:pt>
                <c:pt idx="1972">
                  <c:v>3.6</c:v>
                </c:pt>
                <c:pt idx="1973">
                  <c:v>4.2</c:v>
                </c:pt>
                <c:pt idx="1974">
                  <c:v>3.3</c:v>
                </c:pt>
                <c:pt idx="1975">
                  <c:v>3.4</c:v>
                </c:pt>
                <c:pt idx="1976">
                  <c:v>3.4</c:v>
                </c:pt>
                <c:pt idx="1977">
                  <c:v>2.2</c:v>
                </c:pt>
                <c:pt idx="1978">
                  <c:v>2.9</c:v>
                </c:pt>
                <c:pt idx="1979">
                  <c:v>2.3</c:v>
                </c:pt>
                <c:pt idx="1980">
                  <c:v>2.6</c:v>
                </c:pt>
                <c:pt idx="1981">
                  <c:v>2.1</c:v>
                </c:pt>
                <c:pt idx="1982">
                  <c:v>2.9</c:v>
                </c:pt>
                <c:pt idx="1983">
                  <c:v>3.5</c:v>
                </c:pt>
                <c:pt idx="1984">
                  <c:v>3.4</c:v>
                </c:pt>
                <c:pt idx="1985">
                  <c:v>3.6</c:v>
                </c:pt>
                <c:pt idx="1986">
                  <c:v>3.5</c:v>
                </c:pt>
                <c:pt idx="1987">
                  <c:v>3.7</c:v>
                </c:pt>
                <c:pt idx="1988">
                  <c:v>3.9</c:v>
                </c:pt>
                <c:pt idx="1989">
                  <c:v>4.5</c:v>
                </c:pt>
                <c:pt idx="1990">
                  <c:v>4.3</c:v>
                </c:pt>
                <c:pt idx="1991">
                  <c:v>4.3</c:v>
                </c:pt>
                <c:pt idx="1992">
                  <c:v>4.5</c:v>
                </c:pt>
                <c:pt idx="1993">
                  <c:v>3.5</c:v>
                </c:pt>
                <c:pt idx="1994">
                  <c:v>3.6</c:v>
                </c:pt>
                <c:pt idx="1995">
                  <c:v>3.4</c:v>
                </c:pt>
                <c:pt idx="1996">
                  <c:v>3.3</c:v>
                </c:pt>
                <c:pt idx="1997">
                  <c:v>3.9</c:v>
                </c:pt>
                <c:pt idx="1998">
                  <c:v>3.9</c:v>
                </c:pt>
                <c:pt idx="1999">
                  <c:v>4.2</c:v>
                </c:pt>
                <c:pt idx="2000">
                  <c:v>4.6</c:v>
                </c:pt>
                <c:pt idx="2001">
                  <c:v>4.9</c:v>
                </c:pt>
                <c:pt idx="2002">
                  <c:v>3.8</c:v>
                </c:pt>
                <c:pt idx="2003">
                  <c:v>4.1</c:v>
                </c:pt>
                <c:pt idx="2004">
                  <c:v>4.7</c:v>
                </c:pt>
                <c:pt idx="2005">
                  <c:v>5.2</c:v>
                </c:pt>
                <c:pt idx="2006">
                  <c:v>4.9</c:v>
                </c:pt>
                <c:pt idx="2007">
                  <c:v>4.8</c:v>
                </c:pt>
                <c:pt idx="2008">
                  <c:v>4.9</c:v>
                </c:pt>
                <c:pt idx="2009">
                  <c:v>4.3</c:v>
                </c:pt>
                <c:pt idx="2010">
                  <c:v>5.5</c:v>
                </c:pt>
                <c:pt idx="2011">
                  <c:v>5.1</c:v>
                </c:pt>
                <c:pt idx="2012">
                  <c:v>5</c:v>
                </c:pt>
                <c:pt idx="2013">
                  <c:v>4.4</c:v>
                </c:pt>
                <c:pt idx="2014">
                  <c:v>4.1</c:v>
                </c:pt>
                <c:pt idx="2015">
                  <c:v>5.2</c:v>
                </c:pt>
                <c:pt idx="2016">
                  <c:v>5.2</c:v>
                </c:pt>
                <c:pt idx="2017">
                  <c:v>5.3</c:v>
                </c:pt>
                <c:pt idx="2018">
                  <c:v>5.3</c:v>
                </c:pt>
                <c:pt idx="2019">
                  <c:v>5.5</c:v>
                </c:pt>
                <c:pt idx="2020">
                  <c:v>5.6</c:v>
                </c:pt>
                <c:pt idx="2021">
                  <c:v>5.4</c:v>
                </c:pt>
                <c:pt idx="2022">
                  <c:v>5.6</c:v>
                </c:pt>
                <c:pt idx="2023">
                  <c:v>5.6</c:v>
                </c:pt>
                <c:pt idx="2024">
                  <c:v>5.1</c:v>
                </c:pt>
                <c:pt idx="2025">
                  <c:v>5.4</c:v>
                </c:pt>
                <c:pt idx="2026">
                  <c:v>5</c:v>
                </c:pt>
                <c:pt idx="2027">
                  <c:v>4.9</c:v>
                </c:pt>
                <c:pt idx="2028">
                  <c:v>5.1</c:v>
                </c:pt>
                <c:pt idx="2029">
                  <c:v>5.6</c:v>
                </c:pt>
                <c:pt idx="2030">
                  <c:v>5.7</c:v>
                </c:pt>
                <c:pt idx="2031">
                  <c:v>5.6</c:v>
                </c:pt>
                <c:pt idx="2032">
                  <c:v>5.5</c:v>
                </c:pt>
                <c:pt idx="2033">
                  <c:v>5.6</c:v>
                </c:pt>
                <c:pt idx="2034">
                  <c:v>5.9</c:v>
                </c:pt>
                <c:pt idx="2035">
                  <c:v>5.6</c:v>
                </c:pt>
                <c:pt idx="2036">
                  <c:v>6</c:v>
                </c:pt>
                <c:pt idx="2037">
                  <c:v>4.9</c:v>
                </c:pt>
                <c:pt idx="2038">
                  <c:v>5.5</c:v>
                </c:pt>
                <c:pt idx="2039">
                  <c:v>5.7</c:v>
                </c:pt>
                <c:pt idx="2040">
                  <c:v>5.7</c:v>
                </c:pt>
                <c:pt idx="2041">
                  <c:v>5.6</c:v>
                </c:pt>
                <c:pt idx="2042">
                  <c:v>5.6</c:v>
                </c:pt>
                <c:pt idx="2043">
                  <c:v>5.7</c:v>
                </c:pt>
                <c:pt idx="2044">
                  <c:v>5.7</c:v>
                </c:pt>
                <c:pt idx="2045">
                  <c:v>5.7</c:v>
                </c:pt>
                <c:pt idx="2046">
                  <c:v>6</c:v>
                </c:pt>
                <c:pt idx="2047">
                  <c:v>5.9</c:v>
                </c:pt>
                <c:pt idx="2048">
                  <c:v>5.9</c:v>
                </c:pt>
                <c:pt idx="2049">
                  <c:v>5.8</c:v>
                </c:pt>
                <c:pt idx="2050">
                  <c:v>5.8</c:v>
                </c:pt>
                <c:pt idx="2051">
                  <c:v>6</c:v>
                </c:pt>
                <c:pt idx="2052">
                  <c:v>5.8</c:v>
                </c:pt>
                <c:pt idx="2053">
                  <c:v>5.8</c:v>
                </c:pt>
                <c:pt idx="2054">
                  <c:v>5.9</c:v>
                </c:pt>
                <c:pt idx="2055">
                  <c:v>6</c:v>
                </c:pt>
                <c:pt idx="2056">
                  <c:v>5.9</c:v>
                </c:pt>
                <c:pt idx="2057">
                  <c:v>5.8</c:v>
                </c:pt>
                <c:pt idx="2058">
                  <c:v>5.8</c:v>
                </c:pt>
                <c:pt idx="2059">
                  <c:v>5.8</c:v>
                </c:pt>
                <c:pt idx="2060">
                  <c:v>5.8</c:v>
                </c:pt>
                <c:pt idx="2061">
                  <c:v>5.8</c:v>
                </c:pt>
                <c:pt idx="2062">
                  <c:v>5.9</c:v>
                </c:pt>
                <c:pt idx="2063">
                  <c:v>5.9</c:v>
                </c:pt>
                <c:pt idx="2064">
                  <c:v>5.8</c:v>
                </c:pt>
                <c:pt idx="2065">
                  <c:v>5.9</c:v>
                </c:pt>
                <c:pt idx="2066">
                  <c:v>6.1</c:v>
                </c:pt>
                <c:pt idx="2067">
                  <c:v>6.1</c:v>
                </c:pt>
                <c:pt idx="2068">
                  <c:v>6</c:v>
                </c:pt>
                <c:pt idx="2069">
                  <c:v>6.3</c:v>
                </c:pt>
                <c:pt idx="2070">
                  <c:v>4.3</c:v>
                </c:pt>
                <c:pt idx="2071">
                  <c:v>3.5</c:v>
                </c:pt>
                <c:pt idx="2072">
                  <c:v>3.1</c:v>
                </c:pt>
                <c:pt idx="2073">
                  <c:v>3</c:v>
                </c:pt>
                <c:pt idx="2074">
                  <c:v>3.5</c:v>
                </c:pt>
                <c:pt idx="2075">
                  <c:v>3.9</c:v>
                </c:pt>
                <c:pt idx="2076">
                  <c:v>4</c:v>
                </c:pt>
                <c:pt idx="2077">
                  <c:v>3.2</c:v>
                </c:pt>
                <c:pt idx="2078">
                  <c:v>3.3</c:v>
                </c:pt>
                <c:pt idx="2079">
                  <c:v>3.5</c:v>
                </c:pt>
                <c:pt idx="2080">
                  <c:v>3.8</c:v>
                </c:pt>
                <c:pt idx="2081">
                  <c:v>4.1</c:v>
                </c:pt>
                <c:pt idx="2082">
                  <c:v>4.4</c:v>
                </c:pt>
                <c:pt idx="2083">
                  <c:v>4</c:v>
                </c:pt>
                <c:pt idx="2084">
                  <c:v>3.6</c:v>
                </c:pt>
                <c:pt idx="2085">
                  <c:v>3.2</c:v>
                </c:pt>
                <c:pt idx="2086">
                  <c:v>4.3</c:v>
                </c:pt>
                <c:pt idx="2087">
                  <c:v>4.9</c:v>
                </c:pt>
                <c:pt idx="2088">
                  <c:v>5</c:v>
                </c:pt>
                <c:pt idx="2089">
                  <c:v>5.3</c:v>
                </c:pt>
                <c:pt idx="2090">
                  <c:v>6.9</c:v>
                </c:pt>
                <c:pt idx="2091">
                  <c:v>6.4</c:v>
                </c:pt>
                <c:pt idx="2092">
                  <c:v>6.7</c:v>
                </c:pt>
                <c:pt idx="2093">
                  <c:v>7.1</c:v>
                </c:pt>
                <c:pt idx="2094">
                  <c:v>6.5</c:v>
                </c:pt>
                <c:pt idx="2095">
                  <c:v>5.5</c:v>
                </c:pt>
                <c:pt idx="2096">
                  <c:v>6.2</c:v>
                </c:pt>
                <c:pt idx="2097">
                  <c:v>5.6</c:v>
                </c:pt>
                <c:pt idx="2098">
                  <c:v>6.4</c:v>
                </c:pt>
                <c:pt idx="2099">
                  <c:v>6.7</c:v>
                </c:pt>
                <c:pt idx="2100">
                  <c:v>6.4</c:v>
                </c:pt>
                <c:pt idx="2101">
                  <c:v>6.4</c:v>
                </c:pt>
                <c:pt idx="2102">
                  <c:v>6.5</c:v>
                </c:pt>
                <c:pt idx="2103">
                  <c:v>6.1</c:v>
                </c:pt>
                <c:pt idx="2104">
                  <c:v>5.8</c:v>
                </c:pt>
                <c:pt idx="2105">
                  <c:v>5.8</c:v>
                </c:pt>
                <c:pt idx="2106">
                  <c:v>5.5</c:v>
                </c:pt>
                <c:pt idx="2107">
                  <c:v>5.9</c:v>
                </c:pt>
                <c:pt idx="2108">
                  <c:v>5.9</c:v>
                </c:pt>
                <c:pt idx="2109">
                  <c:v>5.1</c:v>
                </c:pt>
                <c:pt idx="2110">
                  <c:v>5</c:v>
                </c:pt>
                <c:pt idx="2111">
                  <c:v>5.3</c:v>
                </c:pt>
                <c:pt idx="2112">
                  <c:v>5.1</c:v>
                </c:pt>
                <c:pt idx="2113">
                  <c:v>4.9</c:v>
                </c:pt>
                <c:pt idx="2114">
                  <c:v>4</c:v>
                </c:pt>
                <c:pt idx="2115">
                  <c:v>3.9</c:v>
                </c:pt>
                <c:pt idx="2116">
                  <c:v>4.2</c:v>
                </c:pt>
                <c:pt idx="2117">
                  <c:v>4.3</c:v>
                </c:pt>
                <c:pt idx="2118">
                  <c:v>4.2</c:v>
                </c:pt>
                <c:pt idx="2119">
                  <c:v>4.4</c:v>
                </c:pt>
                <c:pt idx="2120">
                  <c:v>4.4</c:v>
                </c:pt>
                <c:pt idx="2121">
                  <c:v>4.4</c:v>
                </c:pt>
                <c:pt idx="2122">
                  <c:v>3.7</c:v>
                </c:pt>
                <c:pt idx="2123">
                  <c:v>4.1</c:v>
                </c:pt>
                <c:pt idx="2124">
                  <c:v>4.1</c:v>
                </c:pt>
                <c:pt idx="2125">
                  <c:v>4.9</c:v>
                </c:pt>
                <c:pt idx="2126">
                  <c:v>3.6</c:v>
                </c:pt>
                <c:pt idx="2127">
                  <c:v>4</c:v>
                </c:pt>
                <c:pt idx="2128">
                  <c:v>4.1</c:v>
                </c:pt>
                <c:pt idx="2129">
                  <c:v>4.4</c:v>
                </c:pt>
                <c:pt idx="2130">
                  <c:v>5</c:v>
                </c:pt>
                <c:pt idx="2131">
                  <c:v>4.9</c:v>
                </c:pt>
                <c:pt idx="2132">
                  <c:v>4.4</c:v>
                </c:pt>
                <c:pt idx="2133">
                  <c:v>4.5</c:v>
                </c:pt>
                <c:pt idx="2134">
                  <c:v>4.2</c:v>
                </c:pt>
                <c:pt idx="2135">
                  <c:v>4.5</c:v>
                </c:pt>
                <c:pt idx="2136">
                  <c:v>4.5</c:v>
                </c:pt>
                <c:pt idx="2137">
                  <c:v>4.7</c:v>
                </c:pt>
                <c:pt idx="2138">
                  <c:v>3.5</c:v>
                </c:pt>
                <c:pt idx="2139">
                  <c:v>3.9</c:v>
                </c:pt>
                <c:pt idx="2140">
                  <c:v>3.7</c:v>
                </c:pt>
                <c:pt idx="2141">
                  <c:v>4.4</c:v>
                </c:pt>
                <c:pt idx="2142">
                  <c:v>3.8</c:v>
                </c:pt>
                <c:pt idx="2143">
                  <c:v>4.1</c:v>
                </c:pt>
                <c:pt idx="2144">
                  <c:v>4.3</c:v>
                </c:pt>
                <c:pt idx="2145">
                  <c:v>4.2</c:v>
                </c:pt>
                <c:pt idx="2146">
                  <c:v>4.2</c:v>
                </c:pt>
                <c:pt idx="2147">
                  <c:v>4.4</c:v>
                </c:pt>
                <c:pt idx="2148">
                  <c:v>4.4</c:v>
                </c:pt>
                <c:pt idx="2149">
                  <c:v>4.5</c:v>
                </c:pt>
                <c:pt idx="2150">
                  <c:v>4.3</c:v>
                </c:pt>
                <c:pt idx="2151">
                  <c:v>4.1</c:v>
                </c:pt>
                <c:pt idx="2152">
                  <c:v>3.9</c:v>
                </c:pt>
                <c:pt idx="2153">
                  <c:v>4.2</c:v>
                </c:pt>
                <c:pt idx="2154">
                  <c:v>4.8</c:v>
                </c:pt>
                <c:pt idx="2155">
                  <c:v>4.7</c:v>
                </c:pt>
                <c:pt idx="2156">
                  <c:v>5.1</c:v>
                </c:pt>
                <c:pt idx="2157">
                  <c:v>4.1</c:v>
                </c:pt>
                <c:pt idx="2158">
                  <c:v>4.4</c:v>
                </c:pt>
                <c:pt idx="2159">
                  <c:v>4.5</c:v>
                </c:pt>
                <c:pt idx="2160">
                  <c:v>3.6</c:v>
                </c:pt>
                <c:pt idx="2161">
                  <c:v>4.1</c:v>
                </c:pt>
                <c:pt idx="2162">
                  <c:v>3.6</c:v>
                </c:pt>
                <c:pt idx="2163">
                  <c:v>3.1</c:v>
                </c:pt>
                <c:pt idx="2164">
                  <c:v>3.1</c:v>
                </c:pt>
                <c:pt idx="2165">
                  <c:v>3.3</c:v>
                </c:pt>
                <c:pt idx="2166">
                  <c:v>3</c:v>
                </c:pt>
                <c:pt idx="2167">
                  <c:v>3.2</c:v>
                </c:pt>
                <c:pt idx="2168">
                  <c:v>3.5</c:v>
                </c:pt>
                <c:pt idx="2169">
                  <c:v>2.8</c:v>
                </c:pt>
                <c:pt idx="2170">
                  <c:v>3.4</c:v>
                </c:pt>
                <c:pt idx="2171">
                  <c:v>3.8</c:v>
                </c:pt>
                <c:pt idx="2172">
                  <c:v>3.9</c:v>
                </c:pt>
                <c:pt idx="2173">
                  <c:v>3.5</c:v>
                </c:pt>
                <c:pt idx="2174">
                  <c:v>3.7</c:v>
                </c:pt>
                <c:pt idx="2175">
                  <c:v>3.8</c:v>
                </c:pt>
                <c:pt idx="2176">
                  <c:v>3.8</c:v>
                </c:pt>
                <c:pt idx="2177">
                  <c:v>3.2</c:v>
                </c:pt>
                <c:pt idx="2178">
                  <c:v>3.7</c:v>
                </c:pt>
                <c:pt idx="2179">
                  <c:v>3.6</c:v>
                </c:pt>
                <c:pt idx="2180">
                  <c:v>3.4</c:v>
                </c:pt>
                <c:pt idx="2181">
                  <c:v>3.4</c:v>
                </c:pt>
                <c:pt idx="2182">
                  <c:v>3.2</c:v>
                </c:pt>
                <c:pt idx="2183">
                  <c:v>3.2</c:v>
                </c:pt>
                <c:pt idx="2184">
                  <c:v>3.5</c:v>
                </c:pt>
                <c:pt idx="2185">
                  <c:v>3.5</c:v>
                </c:pt>
                <c:pt idx="2186">
                  <c:v>3.2</c:v>
                </c:pt>
                <c:pt idx="2187">
                  <c:v>3.3</c:v>
                </c:pt>
                <c:pt idx="2188">
                  <c:v>3.5</c:v>
                </c:pt>
                <c:pt idx="2189">
                  <c:v>2.8</c:v>
                </c:pt>
                <c:pt idx="2190">
                  <c:v>3.1</c:v>
                </c:pt>
                <c:pt idx="2191">
                  <c:v>2.8</c:v>
                </c:pt>
                <c:pt idx="2192">
                  <c:v>3</c:v>
                </c:pt>
                <c:pt idx="2193">
                  <c:v>3.2</c:v>
                </c:pt>
                <c:pt idx="2194">
                  <c:v>2.8</c:v>
                </c:pt>
                <c:pt idx="2195">
                  <c:v>3.1</c:v>
                </c:pt>
                <c:pt idx="2196">
                  <c:v>3</c:v>
                </c:pt>
                <c:pt idx="2197">
                  <c:v>3.1</c:v>
                </c:pt>
                <c:pt idx="2198">
                  <c:v>3.5</c:v>
                </c:pt>
                <c:pt idx="2199">
                  <c:v>3</c:v>
                </c:pt>
                <c:pt idx="2200">
                  <c:v>3</c:v>
                </c:pt>
                <c:pt idx="2201">
                  <c:v>3.3</c:v>
                </c:pt>
                <c:pt idx="2202">
                  <c:v>3.4</c:v>
                </c:pt>
                <c:pt idx="2203">
                  <c:v>3.4</c:v>
                </c:pt>
                <c:pt idx="2204">
                  <c:v>2.9</c:v>
                </c:pt>
                <c:pt idx="2205">
                  <c:v>2.9</c:v>
                </c:pt>
                <c:pt idx="2206">
                  <c:v>2.5</c:v>
                </c:pt>
                <c:pt idx="2207">
                  <c:v>2.8</c:v>
                </c:pt>
                <c:pt idx="2208">
                  <c:v>2.6</c:v>
                </c:pt>
                <c:pt idx="2209">
                  <c:v>2.2</c:v>
                </c:pt>
                <c:pt idx="2210">
                  <c:v>3.1</c:v>
                </c:pt>
                <c:pt idx="2211">
                  <c:v>3.8</c:v>
                </c:pt>
                <c:pt idx="2212">
                  <c:v>3.3</c:v>
                </c:pt>
                <c:pt idx="2213">
                  <c:v>2.6</c:v>
                </c:pt>
                <c:pt idx="2214">
                  <c:v>3.1</c:v>
                </c:pt>
                <c:pt idx="2215">
                  <c:v>3.5</c:v>
                </c:pt>
                <c:pt idx="2216">
                  <c:v>3.8</c:v>
                </c:pt>
                <c:pt idx="2217">
                  <c:v>3.6</c:v>
                </c:pt>
                <c:pt idx="2218">
                  <c:v>3.1</c:v>
                </c:pt>
                <c:pt idx="2219">
                  <c:v>4</c:v>
                </c:pt>
                <c:pt idx="2220">
                  <c:v>4</c:v>
                </c:pt>
                <c:pt idx="2221">
                  <c:v>4</c:v>
                </c:pt>
                <c:pt idx="2222">
                  <c:v>4.1</c:v>
                </c:pt>
                <c:pt idx="2223">
                  <c:v>3.6</c:v>
                </c:pt>
                <c:pt idx="2224">
                  <c:v>4.1</c:v>
                </c:pt>
                <c:pt idx="2225">
                  <c:v>4</c:v>
                </c:pt>
                <c:pt idx="2226">
                  <c:v>4</c:v>
                </c:pt>
                <c:pt idx="2227">
                  <c:v>2.9</c:v>
                </c:pt>
                <c:pt idx="2228">
                  <c:v>3.1</c:v>
                </c:pt>
                <c:pt idx="2229">
                  <c:v>3.7</c:v>
                </c:pt>
                <c:pt idx="2230">
                  <c:v>3.6</c:v>
                </c:pt>
                <c:pt idx="2231">
                  <c:v>2.8</c:v>
                </c:pt>
                <c:pt idx="2232">
                  <c:v>3.6</c:v>
                </c:pt>
                <c:pt idx="2233">
                  <c:v>3.9</c:v>
                </c:pt>
                <c:pt idx="2234">
                  <c:v>3.4</c:v>
                </c:pt>
                <c:pt idx="2235">
                  <c:v>3.3</c:v>
                </c:pt>
                <c:pt idx="2236">
                  <c:v>3.6</c:v>
                </c:pt>
                <c:pt idx="2237">
                  <c:v>3.6</c:v>
                </c:pt>
                <c:pt idx="2238">
                  <c:v>3.4</c:v>
                </c:pt>
                <c:pt idx="2239">
                  <c:v>3.9</c:v>
                </c:pt>
                <c:pt idx="2240">
                  <c:v>3.4</c:v>
                </c:pt>
                <c:pt idx="2241">
                  <c:v>3.7</c:v>
                </c:pt>
                <c:pt idx="2242">
                  <c:v>3.3</c:v>
                </c:pt>
                <c:pt idx="2243">
                  <c:v>3.4</c:v>
                </c:pt>
                <c:pt idx="2244">
                  <c:v>3.9</c:v>
                </c:pt>
                <c:pt idx="2245">
                  <c:v>3.4</c:v>
                </c:pt>
                <c:pt idx="2246">
                  <c:v>3.5</c:v>
                </c:pt>
                <c:pt idx="2247">
                  <c:v>3.2</c:v>
                </c:pt>
                <c:pt idx="2248">
                  <c:v>3.4</c:v>
                </c:pt>
                <c:pt idx="2249">
                  <c:v>3.6</c:v>
                </c:pt>
                <c:pt idx="2250">
                  <c:v>3</c:v>
                </c:pt>
                <c:pt idx="2251">
                  <c:v>3.1</c:v>
                </c:pt>
                <c:pt idx="2252">
                  <c:v>3.3</c:v>
                </c:pt>
                <c:pt idx="2253">
                  <c:v>3.2</c:v>
                </c:pt>
                <c:pt idx="2254">
                  <c:v>3.3</c:v>
                </c:pt>
                <c:pt idx="2255">
                  <c:v>3.2</c:v>
                </c:pt>
                <c:pt idx="2256">
                  <c:v>2.8</c:v>
                </c:pt>
                <c:pt idx="2257">
                  <c:v>3</c:v>
                </c:pt>
                <c:pt idx="2258">
                  <c:v>2.7</c:v>
                </c:pt>
                <c:pt idx="2259">
                  <c:v>2.5</c:v>
                </c:pt>
                <c:pt idx="2260">
                  <c:v>2.7</c:v>
                </c:pt>
                <c:pt idx="2261">
                  <c:v>2.6</c:v>
                </c:pt>
                <c:pt idx="2262">
                  <c:v>3</c:v>
                </c:pt>
                <c:pt idx="2263">
                  <c:v>3.2</c:v>
                </c:pt>
                <c:pt idx="2264">
                  <c:v>2.8</c:v>
                </c:pt>
                <c:pt idx="2265">
                  <c:v>2.4</c:v>
                </c:pt>
                <c:pt idx="2266">
                  <c:v>2.3</c:v>
                </c:pt>
                <c:pt idx="2267">
                  <c:v>1.8</c:v>
                </c:pt>
                <c:pt idx="2268">
                  <c:v>1.2</c:v>
                </c:pt>
                <c:pt idx="2269">
                  <c:v>1.1</c:v>
                </c:pt>
                <c:pt idx="2270">
                  <c:v>0.9</c:v>
                </c:pt>
                <c:pt idx="2271">
                  <c:v>0.9</c:v>
                </c:pt>
                <c:pt idx="2272">
                  <c:v>0.8</c:v>
                </c:pt>
                <c:pt idx="2273">
                  <c:v>0.7</c:v>
                </c:pt>
                <c:pt idx="2274">
                  <c:v>0.6</c:v>
                </c:pt>
                <c:pt idx="2275">
                  <c:v>0.5</c:v>
                </c:pt>
                <c:pt idx="2276">
                  <c:v>0.5</c:v>
                </c:pt>
                <c:pt idx="2277">
                  <c:v>0.5</c:v>
                </c:pt>
                <c:pt idx="2278">
                  <c:v>0.6</c:v>
                </c:pt>
                <c:pt idx="2279">
                  <c:v>0.5</c:v>
                </c:pt>
                <c:pt idx="2280">
                  <c:v>0.6</c:v>
                </c:pt>
                <c:pt idx="2281">
                  <c:v>0.6</c:v>
                </c:pt>
                <c:pt idx="2282">
                  <c:v>0.5</c:v>
                </c:pt>
                <c:pt idx="2283">
                  <c:v>0.5</c:v>
                </c:pt>
                <c:pt idx="2284">
                  <c:v>0.6</c:v>
                </c:pt>
                <c:pt idx="2285">
                  <c:v>0.5</c:v>
                </c:pt>
                <c:pt idx="2286">
                  <c:v>0.4</c:v>
                </c:pt>
                <c:pt idx="2287">
                  <c:v>0.4</c:v>
                </c:pt>
                <c:pt idx="2288">
                  <c:v>0.3</c:v>
                </c:pt>
                <c:pt idx="2289">
                  <c:v>0.3</c:v>
                </c:pt>
                <c:pt idx="2290">
                  <c:v>0.3</c:v>
                </c:pt>
                <c:pt idx="2291">
                  <c:v>0.3</c:v>
                </c:pt>
                <c:pt idx="2292">
                  <c:v>0.3</c:v>
                </c:pt>
                <c:pt idx="2293">
                  <c:v>0.3</c:v>
                </c:pt>
                <c:pt idx="2294">
                  <c:v>0.3</c:v>
                </c:pt>
                <c:pt idx="2295">
                  <c:v>0.2</c:v>
                </c:pt>
                <c:pt idx="2296">
                  <c:v>0.3</c:v>
                </c:pt>
                <c:pt idx="2297">
                  <c:v>0.3</c:v>
                </c:pt>
                <c:pt idx="2298">
                  <c:v>0.3</c:v>
                </c:pt>
                <c:pt idx="2299">
                  <c:v>0.3</c:v>
                </c:pt>
                <c:pt idx="2300">
                  <c:v>0.3</c:v>
                </c:pt>
                <c:pt idx="2301">
                  <c:v>0.4</c:v>
                </c:pt>
                <c:pt idx="2302">
                  <c:v>0.4</c:v>
                </c:pt>
                <c:pt idx="2303">
                  <c:v>0.5</c:v>
                </c:pt>
                <c:pt idx="2304">
                  <c:v>0.4</c:v>
                </c:pt>
                <c:pt idx="2305">
                  <c:v>0.4</c:v>
                </c:pt>
                <c:pt idx="2306">
                  <c:v>0.3</c:v>
                </c:pt>
                <c:pt idx="2307">
                  <c:v>0.3</c:v>
                </c:pt>
                <c:pt idx="2308">
                  <c:v>0.3</c:v>
                </c:pt>
                <c:pt idx="2309">
                  <c:v>0.3</c:v>
                </c:pt>
                <c:pt idx="2310">
                  <c:v>0.3</c:v>
                </c:pt>
                <c:pt idx="2311">
                  <c:v>0.3</c:v>
                </c:pt>
                <c:pt idx="2312">
                  <c:v>0.3</c:v>
                </c:pt>
                <c:pt idx="2313">
                  <c:v>0.3</c:v>
                </c:pt>
                <c:pt idx="2314">
                  <c:v>0.3</c:v>
                </c:pt>
                <c:pt idx="2315">
                  <c:v>0.3</c:v>
                </c:pt>
                <c:pt idx="2316">
                  <c:v>0.3</c:v>
                </c:pt>
                <c:pt idx="2317">
                  <c:v>0.2</c:v>
                </c:pt>
                <c:pt idx="2318">
                  <c:v>0.2</c:v>
                </c:pt>
                <c:pt idx="2319">
                  <c:v>0.1</c:v>
                </c:pt>
                <c:pt idx="2320">
                  <c:v>0.1</c:v>
                </c:pt>
                <c:pt idx="2321">
                  <c:v>0.1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0.1</c:v>
                </c:pt>
                <c:pt idx="2338">
                  <c:v>0.1</c:v>
                </c:pt>
                <c:pt idx="2339">
                  <c:v>0.2</c:v>
                </c:pt>
                <c:pt idx="2340">
                  <c:v>0.3</c:v>
                </c:pt>
                <c:pt idx="2341">
                  <c:v>0.2</c:v>
                </c:pt>
                <c:pt idx="2342">
                  <c:v>0.3</c:v>
                </c:pt>
                <c:pt idx="2343">
                  <c:v>0.4</c:v>
                </c:pt>
                <c:pt idx="2344">
                  <c:v>0.6</c:v>
                </c:pt>
                <c:pt idx="2345">
                  <c:v>0.7</c:v>
                </c:pt>
                <c:pt idx="2346">
                  <c:v>1.2</c:v>
                </c:pt>
                <c:pt idx="2347">
                  <c:v>0.8</c:v>
                </c:pt>
                <c:pt idx="2348">
                  <c:v>0.9</c:v>
                </c:pt>
                <c:pt idx="2349">
                  <c:v>2</c:v>
                </c:pt>
                <c:pt idx="2350">
                  <c:v>1.9</c:v>
                </c:pt>
                <c:pt idx="2351">
                  <c:v>2.2</c:v>
                </c:pt>
                <c:pt idx="2352">
                  <c:v>2.7</c:v>
                </c:pt>
                <c:pt idx="2353">
                  <c:v>3</c:v>
                </c:pt>
                <c:pt idx="2354">
                  <c:v>3.4</c:v>
                </c:pt>
                <c:pt idx="2355">
                  <c:v>3.5</c:v>
                </c:pt>
                <c:pt idx="2356">
                  <c:v>3.5</c:v>
                </c:pt>
                <c:pt idx="2357">
                  <c:v>3.7</c:v>
                </c:pt>
                <c:pt idx="2358">
                  <c:v>3.6</c:v>
                </c:pt>
                <c:pt idx="2359">
                  <c:v>4</c:v>
                </c:pt>
                <c:pt idx="2360">
                  <c:v>4.3</c:v>
                </c:pt>
                <c:pt idx="2361">
                  <c:v>4</c:v>
                </c:pt>
                <c:pt idx="2362">
                  <c:v>4.4</c:v>
                </c:pt>
                <c:pt idx="2363">
                  <c:v>4</c:v>
                </c:pt>
                <c:pt idx="2364">
                  <c:v>4.2</c:v>
                </c:pt>
                <c:pt idx="2365">
                  <c:v>4.1</c:v>
                </c:pt>
                <c:pt idx="2366">
                  <c:v>4.1</c:v>
                </c:pt>
                <c:pt idx="2367">
                  <c:v>4.2</c:v>
                </c:pt>
                <c:pt idx="2368">
                  <c:v>4</c:v>
                </c:pt>
                <c:pt idx="2369">
                  <c:v>4.2</c:v>
                </c:pt>
                <c:pt idx="2370">
                  <c:v>4.2</c:v>
                </c:pt>
                <c:pt idx="2371">
                  <c:v>3.8</c:v>
                </c:pt>
                <c:pt idx="2372">
                  <c:v>3.6</c:v>
                </c:pt>
                <c:pt idx="2373">
                  <c:v>3.6</c:v>
                </c:pt>
                <c:pt idx="2374">
                  <c:v>3.3</c:v>
                </c:pt>
                <c:pt idx="2375">
                  <c:v>3.3</c:v>
                </c:pt>
                <c:pt idx="2376">
                  <c:v>3.5</c:v>
                </c:pt>
                <c:pt idx="2377">
                  <c:v>3.6</c:v>
                </c:pt>
                <c:pt idx="2378">
                  <c:v>3.9</c:v>
                </c:pt>
                <c:pt idx="2379">
                  <c:v>3.5</c:v>
                </c:pt>
                <c:pt idx="2380">
                  <c:v>3.5</c:v>
                </c:pt>
                <c:pt idx="2381">
                  <c:v>3.5</c:v>
                </c:pt>
                <c:pt idx="2382">
                  <c:v>3.4</c:v>
                </c:pt>
                <c:pt idx="2383">
                  <c:v>3.1</c:v>
                </c:pt>
                <c:pt idx="2384">
                  <c:v>3.5</c:v>
                </c:pt>
                <c:pt idx="2385">
                  <c:v>2.9</c:v>
                </c:pt>
                <c:pt idx="2386">
                  <c:v>2.7</c:v>
                </c:pt>
                <c:pt idx="2387">
                  <c:v>2.7</c:v>
                </c:pt>
                <c:pt idx="2388">
                  <c:v>2.7</c:v>
                </c:pt>
                <c:pt idx="2389">
                  <c:v>2.8</c:v>
                </c:pt>
                <c:pt idx="2390">
                  <c:v>2.8</c:v>
                </c:pt>
                <c:pt idx="2391">
                  <c:v>2.6</c:v>
                </c:pt>
                <c:pt idx="2392">
                  <c:v>2.3</c:v>
                </c:pt>
                <c:pt idx="2393">
                  <c:v>2.2</c:v>
                </c:pt>
                <c:pt idx="2394">
                  <c:v>1.8</c:v>
                </c:pt>
                <c:pt idx="2395">
                  <c:v>1.4</c:v>
                </c:pt>
                <c:pt idx="2396">
                  <c:v>1.3</c:v>
                </c:pt>
                <c:pt idx="2397">
                  <c:v>1.1</c:v>
                </c:pt>
                <c:pt idx="2398">
                  <c:v>1</c:v>
                </c:pt>
                <c:pt idx="2399">
                  <c:v>1</c:v>
                </c:pt>
                <c:pt idx="2400">
                  <c:v>0.9</c:v>
                </c:pt>
                <c:pt idx="2401">
                  <c:v>0.7</c:v>
                </c:pt>
                <c:pt idx="2402">
                  <c:v>0.6</c:v>
                </c:pt>
                <c:pt idx="2403">
                  <c:v>0.5</c:v>
                </c:pt>
                <c:pt idx="2404">
                  <c:v>0.5</c:v>
                </c:pt>
                <c:pt idx="2405">
                  <c:v>0.5</c:v>
                </c:pt>
                <c:pt idx="2406">
                  <c:v>0.4</c:v>
                </c:pt>
                <c:pt idx="2407">
                  <c:v>0.4</c:v>
                </c:pt>
                <c:pt idx="2408">
                  <c:v>0.4</c:v>
                </c:pt>
                <c:pt idx="2409">
                  <c:v>0.4</c:v>
                </c:pt>
                <c:pt idx="2410">
                  <c:v>0.5</c:v>
                </c:pt>
                <c:pt idx="2411">
                  <c:v>0.5</c:v>
                </c:pt>
                <c:pt idx="2412">
                  <c:v>0.5</c:v>
                </c:pt>
                <c:pt idx="2413">
                  <c:v>0.4</c:v>
                </c:pt>
                <c:pt idx="2414">
                  <c:v>0.4</c:v>
                </c:pt>
                <c:pt idx="2415">
                  <c:v>0.4</c:v>
                </c:pt>
                <c:pt idx="2416">
                  <c:v>0.4</c:v>
                </c:pt>
                <c:pt idx="2417">
                  <c:v>0.4</c:v>
                </c:pt>
                <c:pt idx="2418">
                  <c:v>0.4</c:v>
                </c:pt>
                <c:pt idx="2419">
                  <c:v>0.4</c:v>
                </c:pt>
                <c:pt idx="2420">
                  <c:v>0.4</c:v>
                </c:pt>
                <c:pt idx="2421">
                  <c:v>0.4</c:v>
                </c:pt>
                <c:pt idx="2422">
                  <c:v>0.4</c:v>
                </c:pt>
                <c:pt idx="2423">
                  <c:v>0.4</c:v>
                </c:pt>
                <c:pt idx="2424">
                  <c:v>0.4</c:v>
                </c:pt>
                <c:pt idx="2425">
                  <c:v>0.5</c:v>
                </c:pt>
                <c:pt idx="2426">
                  <c:v>0.5</c:v>
                </c:pt>
                <c:pt idx="2427">
                  <c:v>0.5</c:v>
                </c:pt>
                <c:pt idx="2428">
                  <c:v>0.5</c:v>
                </c:pt>
                <c:pt idx="2429">
                  <c:v>0.4</c:v>
                </c:pt>
                <c:pt idx="2430">
                  <c:v>0.5</c:v>
                </c:pt>
                <c:pt idx="2431">
                  <c:v>0.5</c:v>
                </c:pt>
                <c:pt idx="2432">
                  <c:v>0.4</c:v>
                </c:pt>
                <c:pt idx="2433">
                  <c:v>0.5</c:v>
                </c:pt>
                <c:pt idx="2434">
                  <c:v>0.4</c:v>
                </c:pt>
                <c:pt idx="2435">
                  <c:v>0.4</c:v>
                </c:pt>
                <c:pt idx="2436">
                  <c:v>0.5</c:v>
                </c:pt>
                <c:pt idx="2437">
                  <c:v>0.6</c:v>
                </c:pt>
                <c:pt idx="2438">
                  <c:v>0.5</c:v>
                </c:pt>
                <c:pt idx="2439">
                  <c:v>0.6</c:v>
                </c:pt>
                <c:pt idx="2440">
                  <c:v>0.6</c:v>
                </c:pt>
                <c:pt idx="2441">
                  <c:v>0.6</c:v>
                </c:pt>
                <c:pt idx="2442">
                  <c:v>0.5</c:v>
                </c:pt>
                <c:pt idx="2443">
                  <c:v>0.4</c:v>
                </c:pt>
                <c:pt idx="2444">
                  <c:v>0.4</c:v>
                </c:pt>
                <c:pt idx="2445">
                  <c:v>0.3</c:v>
                </c:pt>
                <c:pt idx="2446">
                  <c:v>0.3</c:v>
                </c:pt>
                <c:pt idx="2447">
                  <c:v>0.4</c:v>
                </c:pt>
                <c:pt idx="2448">
                  <c:v>0.4</c:v>
                </c:pt>
                <c:pt idx="2449">
                  <c:v>0.4</c:v>
                </c:pt>
                <c:pt idx="2450">
                  <c:v>0.5</c:v>
                </c:pt>
                <c:pt idx="2451">
                  <c:v>0.5</c:v>
                </c:pt>
                <c:pt idx="2452">
                  <c:v>0.4</c:v>
                </c:pt>
                <c:pt idx="2453">
                  <c:v>0.4</c:v>
                </c:pt>
                <c:pt idx="2454">
                  <c:v>0.4</c:v>
                </c:pt>
                <c:pt idx="2455">
                  <c:v>0.3</c:v>
                </c:pt>
                <c:pt idx="2456">
                  <c:v>0.3</c:v>
                </c:pt>
                <c:pt idx="2457">
                  <c:v>0.4</c:v>
                </c:pt>
                <c:pt idx="2458">
                  <c:v>0.4</c:v>
                </c:pt>
                <c:pt idx="2459">
                  <c:v>0.3</c:v>
                </c:pt>
                <c:pt idx="2460">
                  <c:v>0.2</c:v>
                </c:pt>
                <c:pt idx="2461">
                  <c:v>0.2</c:v>
                </c:pt>
                <c:pt idx="2462">
                  <c:v>0.1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0.2</c:v>
                </c:pt>
                <c:pt idx="2472">
                  <c:v>1.6</c:v>
                </c:pt>
                <c:pt idx="2473">
                  <c:v>2</c:v>
                </c:pt>
                <c:pt idx="2474">
                  <c:v>1.9</c:v>
                </c:pt>
                <c:pt idx="2475">
                  <c:v>2</c:v>
                </c:pt>
                <c:pt idx="2476">
                  <c:v>2.4</c:v>
                </c:pt>
                <c:pt idx="2477">
                  <c:v>2.6</c:v>
                </c:pt>
                <c:pt idx="2478">
                  <c:v>2.7</c:v>
                </c:pt>
                <c:pt idx="2479">
                  <c:v>3</c:v>
                </c:pt>
                <c:pt idx="2480">
                  <c:v>2.9</c:v>
                </c:pt>
                <c:pt idx="2481">
                  <c:v>2.8</c:v>
                </c:pt>
                <c:pt idx="2482">
                  <c:v>3</c:v>
                </c:pt>
                <c:pt idx="2483">
                  <c:v>3.6</c:v>
                </c:pt>
                <c:pt idx="2484">
                  <c:v>3.6</c:v>
                </c:pt>
                <c:pt idx="2485">
                  <c:v>3.2</c:v>
                </c:pt>
                <c:pt idx="2486">
                  <c:v>3.8</c:v>
                </c:pt>
                <c:pt idx="2487">
                  <c:v>3.8</c:v>
                </c:pt>
                <c:pt idx="2488">
                  <c:v>3.7</c:v>
                </c:pt>
                <c:pt idx="2489">
                  <c:v>3.7</c:v>
                </c:pt>
                <c:pt idx="2490">
                  <c:v>3.7</c:v>
                </c:pt>
                <c:pt idx="2491">
                  <c:v>3.7</c:v>
                </c:pt>
                <c:pt idx="2492">
                  <c:v>3.9</c:v>
                </c:pt>
                <c:pt idx="2493">
                  <c:v>3.7</c:v>
                </c:pt>
                <c:pt idx="2494">
                  <c:v>3.6</c:v>
                </c:pt>
                <c:pt idx="2495">
                  <c:v>3.6</c:v>
                </c:pt>
                <c:pt idx="2496">
                  <c:v>3.8</c:v>
                </c:pt>
                <c:pt idx="2497">
                  <c:v>4</c:v>
                </c:pt>
                <c:pt idx="2498">
                  <c:v>4</c:v>
                </c:pt>
                <c:pt idx="2499">
                  <c:v>3.6</c:v>
                </c:pt>
                <c:pt idx="2500">
                  <c:v>4</c:v>
                </c:pt>
                <c:pt idx="2501">
                  <c:v>3.7</c:v>
                </c:pt>
                <c:pt idx="2502">
                  <c:v>3.7</c:v>
                </c:pt>
                <c:pt idx="2503">
                  <c:v>3.6</c:v>
                </c:pt>
                <c:pt idx="2504">
                  <c:v>3.5</c:v>
                </c:pt>
                <c:pt idx="2505">
                  <c:v>3.6</c:v>
                </c:pt>
                <c:pt idx="2506">
                  <c:v>3.6</c:v>
                </c:pt>
                <c:pt idx="2507">
                  <c:v>3.5</c:v>
                </c:pt>
                <c:pt idx="2508">
                  <c:v>3.6</c:v>
                </c:pt>
                <c:pt idx="2509">
                  <c:v>3.5</c:v>
                </c:pt>
                <c:pt idx="2510">
                  <c:v>3.4</c:v>
                </c:pt>
                <c:pt idx="2511">
                  <c:v>3.6</c:v>
                </c:pt>
                <c:pt idx="2512">
                  <c:v>3.5</c:v>
                </c:pt>
                <c:pt idx="2513">
                  <c:v>3.4</c:v>
                </c:pt>
                <c:pt idx="2514">
                  <c:v>3.3</c:v>
                </c:pt>
                <c:pt idx="2515">
                  <c:v>3.5</c:v>
                </c:pt>
                <c:pt idx="2516">
                  <c:v>3.7</c:v>
                </c:pt>
                <c:pt idx="2517">
                  <c:v>2</c:v>
                </c:pt>
                <c:pt idx="2518">
                  <c:v>2.8</c:v>
                </c:pt>
                <c:pt idx="2519">
                  <c:v>3.1</c:v>
                </c:pt>
                <c:pt idx="2520">
                  <c:v>2.7</c:v>
                </c:pt>
                <c:pt idx="2521">
                  <c:v>2.9</c:v>
                </c:pt>
                <c:pt idx="2522">
                  <c:v>2.5</c:v>
                </c:pt>
                <c:pt idx="2523">
                  <c:v>2.6</c:v>
                </c:pt>
                <c:pt idx="2524">
                  <c:v>1.6</c:v>
                </c:pt>
                <c:pt idx="2525">
                  <c:v>2.5</c:v>
                </c:pt>
                <c:pt idx="2526">
                  <c:v>2.9</c:v>
                </c:pt>
                <c:pt idx="2527">
                  <c:v>2.9</c:v>
                </c:pt>
                <c:pt idx="2528">
                  <c:v>2.9</c:v>
                </c:pt>
                <c:pt idx="2529">
                  <c:v>2.9</c:v>
                </c:pt>
                <c:pt idx="2530">
                  <c:v>3.1</c:v>
                </c:pt>
                <c:pt idx="2531">
                  <c:v>3.1</c:v>
                </c:pt>
                <c:pt idx="2532">
                  <c:v>3.1</c:v>
                </c:pt>
                <c:pt idx="2533">
                  <c:v>2.6</c:v>
                </c:pt>
                <c:pt idx="2534">
                  <c:v>2.6</c:v>
                </c:pt>
                <c:pt idx="2535">
                  <c:v>2.6</c:v>
                </c:pt>
                <c:pt idx="2536">
                  <c:v>2.1</c:v>
                </c:pt>
                <c:pt idx="2537">
                  <c:v>2.6</c:v>
                </c:pt>
                <c:pt idx="2538">
                  <c:v>2.9</c:v>
                </c:pt>
                <c:pt idx="2539">
                  <c:v>2.9</c:v>
                </c:pt>
                <c:pt idx="2540">
                  <c:v>2.7</c:v>
                </c:pt>
                <c:pt idx="2541">
                  <c:v>2.6</c:v>
                </c:pt>
                <c:pt idx="2542">
                  <c:v>2.9</c:v>
                </c:pt>
                <c:pt idx="2543">
                  <c:v>2.9</c:v>
                </c:pt>
                <c:pt idx="2544">
                  <c:v>2.9</c:v>
                </c:pt>
                <c:pt idx="2545">
                  <c:v>2.8</c:v>
                </c:pt>
                <c:pt idx="2546">
                  <c:v>2.9</c:v>
                </c:pt>
                <c:pt idx="2547">
                  <c:v>2.7</c:v>
                </c:pt>
                <c:pt idx="2548">
                  <c:v>2.7</c:v>
                </c:pt>
                <c:pt idx="2549">
                  <c:v>1.8</c:v>
                </c:pt>
                <c:pt idx="2550">
                  <c:v>1.4</c:v>
                </c:pt>
                <c:pt idx="2551">
                  <c:v>1.1</c:v>
                </c:pt>
                <c:pt idx="2552">
                  <c:v>1</c:v>
                </c:pt>
                <c:pt idx="2553">
                  <c:v>0.8</c:v>
                </c:pt>
                <c:pt idx="2554">
                  <c:v>0.8</c:v>
                </c:pt>
                <c:pt idx="2555">
                  <c:v>0.7</c:v>
                </c:pt>
                <c:pt idx="2556">
                  <c:v>0.6</c:v>
                </c:pt>
                <c:pt idx="2557">
                  <c:v>0.4</c:v>
                </c:pt>
                <c:pt idx="2558">
                  <c:v>0.2</c:v>
                </c:pt>
                <c:pt idx="2559">
                  <c:v>0.3</c:v>
                </c:pt>
                <c:pt idx="2560">
                  <c:v>0.3</c:v>
                </c:pt>
                <c:pt idx="2561">
                  <c:v>0</c:v>
                </c:pt>
                <c:pt idx="2562">
                  <c:v>-0.3</c:v>
                </c:pt>
                <c:pt idx="2563">
                  <c:v>-0.3</c:v>
                </c:pt>
                <c:pt idx="2564">
                  <c:v>-0.4</c:v>
                </c:pt>
                <c:pt idx="2565">
                  <c:v>-0.5</c:v>
                </c:pt>
                <c:pt idx="2566">
                  <c:v>-0.4</c:v>
                </c:pt>
                <c:pt idx="2567">
                  <c:v>-0.3</c:v>
                </c:pt>
                <c:pt idx="2568">
                  <c:v>-0.4</c:v>
                </c:pt>
                <c:pt idx="2569">
                  <c:v>-0.5</c:v>
                </c:pt>
                <c:pt idx="2570">
                  <c:v>-0.6</c:v>
                </c:pt>
                <c:pt idx="2571">
                  <c:v>-0.5</c:v>
                </c:pt>
                <c:pt idx="2572">
                  <c:v>-0.6</c:v>
                </c:pt>
                <c:pt idx="2573">
                  <c:v>-0.5</c:v>
                </c:pt>
                <c:pt idx="2574">
                  <c:v>-0.6</c:v>
                </c:pt>
                <c:pt idx="2575">
                  <c:v>-0.8</c:v>
                </c:pt>
                <c:pt idx="2576">
                  <c:v>-0.9</c:v>
                </c:pt>
                <c:pt idx="2577">
                  <c:v>-0.8</c:v>
                </c:pt>
                <c:pt idx="2578">
                  <c:v>-0.8</c:v>
                </c:pt>
                <c:pt idx="2579">
                  <c:v>-0.7</c:v>
                </c:pt>
                <c:pt idx="2580">
                  <c:v>-0.7</c:v>
                </c:pt>
                <c:pt idx="2581">
                  <c:v>-0.8</c:v>
                </c:pt>
                <c:pt idx="2582">
                  <c:v>-0.9</c:v>
                </c:pt>
                <c:pt idx="2583">
                  <c:v>-1</c:v>
                </c:pt>
                <c:pt idx="2584">
                  <c:v>-1.2</c:v>
                </c:pt>
                <c:pt idx="2585">
                  <c:v>-1.4</c:v>
                </c:pt>
                <c:pt idx="2586">
                  <c:v>-1.4</c:v>
                </c:pt>
                <c:pt idx="2587">
                  <c:v>-1.4</c:v>
                </c:pt>
                <c:pt idx="2588">
                  <c:v>-1.4</c:v>
                </c:pt>
                <c:pt idx="2589">
                  <c:v>-1.2</c:v>
                </c:pt>
                <c:pt idx="2590">
                  <c:v>-1.3</c:v>
                </c:pt>
                <c:pt idx="2591">
                  <c:v>-1.3</c:v>
                </c:pt>
                <c:pt idx="2592">
                  <c:v>-1.6</c:v>
                </c:pt>
                <c:pt idx="2593">
                  <c:v>-1.5</c:v>
                </c:pt>
                <c:pt idx="2594">
                  <c:v>-1.3</c:v>
                </c:pt>
                <c:pt idx="2595">
                  <c:v>-1</c:v>
                </c:pt>
                <c:pt idx="2596">
                  <c:v>-1.1</c:v>
                </c:pt>
                <c:pt idx="2597">
                  <c:v>-1.2</c:v>
                </c:pt>
                <c:pt idx="2598">
                  <c:v>-1.4</c:v>
                </c:pt>
                <c:pt idx="2599">
                  <c:v>-1.7</c:v>
                </c:pt>
                <c:pt idx="2600">
                  <c:v>-1.4</c:v>
                </c:pt>
                <c:pt idx="2601">
                  <c:v>-1.2</c:v>
                </c:pt>
                <c:pt idx="2602">
                  <c:v>-1.1</c:v>
                </c:pt>
                <c:pt idx="2603">
                  <c:v>-1.4</c:v>
                </c:pt>
                <c:pt idx="2604">
                  <c:v>-1.6</c:v>
                </c:pt>
                <c:pt idx="2605">
                  <c:v>-1.4</c:v>
                </c:pt>
                <c:pt idx="2606">
                  <c:v>-1.2</c:v>
                </c:pt>
                <c:pt idx="2607">
                  <c:v>-1.1</c:v>
                </c:pt>
                <c:pt idx="2608">
                  <c:v>-1.4</c:v>
                </c:pt>
                <c:pt idx="2609">
                  <c:v>-1.7</c:v>
                </c:pt>
                <c:pt idx="2610">
                  <c:v>-2.4</c:v>
                </c:pt>
                <c:pt idx="2611">
                  <c:v>-2.2</c:v>
                </c:pt>
                <c:pt idx="2612">
                  <c:v>-1.9</c:v>
                </c:pt>
                <c:pt idx="2613">
                  <c:v>-2.3</c:v>
                </c:pt>
                <c:pt idx="2614">
                  <c:v>-1.7</c:v>
                </c:pt>
                <c:pt idx="2615">
                  <c:v>-1.6</c:v>
                </c:pt>
                <c:pt idx="2616">
                  <c:v>-1.9</c:v>
                </c:pt>
                <c:pt idx="2617">
                  <c:v>-1.9</c:v>
                </c:pt>
                <c:pt idx="2618">
                  <c:v>-2</c:v>
                </c:pt>
                <c:pt idx="2619">
                  <c:v>-1.9</c:v>
                </c:pt>
                <c:pt idx="2620">
                  <c:v>-1.6</c:v>
                </c:pt>
                <c:pt idx="2621">
                  <c:v>-1.8</c:v>
                </c:pt>
                <c:pt idx="2622">
                  <c:v>-1.8</c:v>
                </c:pt>
                <c:pt idx="2623">
                  <c:v>-1.6</c:v>
                </c:pt>
                <c:pt idx="2624">
                  <c:v>-1.7</c:v>
                </c:pt>
                <c:pt idx="2625">
                  <c:v>-1.8</c:v>
                </c:pt>
                <c:pt idx="2626">
                  <c:v>-1.6</c:v>
                </c:pt>
                <c:pt idx="2627">
                  <c:v>-1.9</c:v>
                </c:pt>
                <c:pt idx="2628">
                  <c:v>-1.9</c:v>
                </c:pt>
                <c:pt idx="2629">
                  <c:v>-1.6</c:v>
                </c:pt>
                <c:pt idx="2630">
                  <c:v>-1.5</c:v>
                </c:pt>
                <c:pt idx="2631">
                  <c:v>-1.3</c:v>
                </c:pt>
                <c:pt idx="2632">
                  <c:v>-0.9</c:v>
                </c:pt>
                <c:pt idx="2633">
                  <c:v>-1</c:v>
                </c:pt>
                <c:pt idx="2634">
                  <c:v>-0.8</c:v>
                </c:pt>
                <c:pt idx="2635">
                  <c:v>-0.8</c:v>
                </c:pt>
                <c:pt idx="2636">
                  <c:v>-0.9</c:v>
                </c:pt>
                <c:pt idx="2637">
                  <c:v>-0.9</c:v>
                </c:pt>
                <c:pt idx="2638">
                  <c:v>-0.9</c:v>
                </c:pt>
                <c:pt idx="2639">
                  <c:v>-0.9</c:v>
                </c:pt>
                <c:pt idx="2640">
                  <c:v>-0.8</c:v>
                </c:pt>
                <c:pt idx="2641">
                  <c:v>-0.6</c:v>
                </c:pt>
                <c:pt idx="2642">
                  <c:v>-0.3</c:v>
                </c:pt>
                <c:pt idx="2643">
                  <c:v>-0.1</c:v>
                </c:pt>
                <c:pt idx="2644">
                  <c:v>0.1</c:v>
                </c:pt>
                <c:pt idx="2645">
                  <c:v>0.3</c:v>
                </c:pt>
                <c:pt idx="2646">
                  <c:v>0.5</c:v>
                </c:pt>
                <c:pt idx="2647">
                  <c:v>0.6</c:v>
                </c:pt>
                <c:pt idx="2648">
                  <c:v>0.7</c:v>
                </c:pt>
                <c:pt idx="2649">
                  <c:v>0.8</c:v>
                </c:pt>
                <c:pt idx="2650">
                  <c:v>0.9</c:v>
                </c:pt>
                <c:pt idx="2651">
                  <c:v>1.2</c:v>
                </c:pt>
                <c:pt idx="2652">
                  <c:v>1.3</c:v>
                </c:pt>
                <c:pt idx="2653">
                  <c:v>1.6</c:v>
                </c:pt>
                <c:pt idx="2654">
                  <c:v>1.4</c:v>
                </c:pt>
                <c:pt idx="2655">
                  <c:v>1</c:v>
                </c:pt>
                <c:pt idx="2656">
                  <c:v>0.7</c:v>
                </c:pt>
                <c:pt idx="2657">
                  <c:v>0.6</c:v>
                </c:pt>
                <c:pt idx="2658">
                  <c:v>0.2</c:v>
                </c:pt>
                <c:pt idx="2659">
                  <c:v>-0.1</c:v>
                </c:pt>
                <c:pt idx="2660">
                  <c:v>-0.1</c:v>
                </c:pt>
                <c:pt idx="2661">
                  <c:v>0.1</c:v>
                </c:pt>
                <c:pt idx="2662">
                  <c:v>0.3</c:v>
                </c:pt>
                <c:pt idx="2663">
                  <c:v>0.6</c:v>
                </c:pt>
                <c:pt idx="2664">
                  <c:v>1</c:v>
                </c:pt>
                <c:pt idx="2665">
                  <c:v>1.1</c:v>
                </c:pt>
                <c:pt idx="2666">
                  <c:v>1</c:v>
                </c:pt>
                <c:pt idx="2667">
                  <c:v>1</c:v>
                </c:pt>
                <c:pt idx="2668">
                  <c:v>1.2</c:v>
                </c:pt>
                <c:pt idx="2669">
                  <c:v>1.7</c:v>
                </c:pt>
                <c:pt idx="2670">
                  <c:v>1.7</c:v>
                </c:pt>
                <c:pt idx="2671">
                  <c:v>1.5</c:v>
                </c:pt>
                <c:pt idx="2672">
                  <c:v>1.6</c:v>
                </c:pt>
                <c:pt idx="2673">
                  <c:v>1.8</c:v>
                </c:pt>
                <c:pt idx="2674">
                  <c:v>1.6</c:v>
                </c:pt>
                <c:pt idx="2675">
                  <c:v>1.3</c:v>
                </c:pt>
                <c:pt idx="2676">
                  <c:v>1.3</c:v>
                </c:pt>
                <c:pt idx="2677">
                  <c:v>1.4</c:v>
                </c:pt>
                <c:pt idx="2678">
                  <c:v>1.2</c:v>
                </c:pt>
                <c:pt idx="2679">
                  <c:v>1.2</c:v>
                </c:pt>
                <c:pt idx="2680">
                  <c:v>1.2</c:v>
                </c:pt>
                <c:pt idx="2681">
                  <c:v>1</c:v>
                </c:pt>
                <c:pt idx="2682">
                  <c:v>1</c:v>
                </c:pt>
                <c:pt idx="2683">
                  <c:v>0.9</c:v>
                </c:pt>
                <c:pt idx="2684">
                  <c:v>0.8</c:v>
                </c:pt>
                <c:pt idx="2685">
                  <c:v>0.8</c:v>
                </c:pt>
                <c:pt idx="2686">
                  <c:v>0.8</c:v>
                </c:pt>
                <c:pt idx="2687">
                  <c:v>0.8</c:v>
                </c:pt>
                <c:pt idx="2688">
                  <c:v>0.8</c:v>
                </c:pt>
                <c:pt idx="2689">
                  <c:v>0.8</c:v>
                </c:pt>
                <c:pt idx="2690">
                  <c:v>0.9</c:v>
                </c:pt>
                <c:pt idx="2691">
                  <c:v>0.9</c:v>
                </c:pt>
                <c:pt idx="2692">
                  <c:v>1.1</c:v>
                </c:pt>
                <c:pt idx="2693">
                  <c:v>2.3</c:v>
                </c:pt>
                <c:pt idx="2694">
                  <c:v>3.9</c:v>
                </c:pt>
                <c:pt idx="2695">
                  <c:v>3.4</c:v>
                </c:pt>
                <c:pt idx="2696">
                  <c:v>3.3</c:v>
                </c:pt>
                <c:pt idx="2697">
                  <c:v>3.4</c:v>
                </c:pt>
                <c:pt idx="2698">
                  <c:v>3.8</c:v>
                </c:pt>
                <c:pt idx="2699">
                  <c:v>4.8</c:v>
                </c:pt>
                <c:pt idx="2700">
                  <c:v>4.7</c:v>
                </c:pt>
                <c:pt idx="2701">
                  <c:v>4.6</c:v>
                </c:pt>
                <c:pt idx="2702">
                  <c:v>4.9</c:v>
                </c:pt>
                <c:pt idx="2703">
                  <c:v>5.2</c:v>
                </c:pt>
                <c:pt idx="2704">
                  <c:v>3.7</c:v>
                </c:pt>
                <c:pt idx="2705">
                  <c:v>3.4</c:v>
                </c:pt>
                <c:pt idx="2706">
                  <c:v>3.9</c:v>
                </c:pt>
                <c:pt idx="2707">
                  <c:v>3.5</c:v>
                </c:pt>
                <c:pt idx="2708">
                  <c:v>3.5</c:v>
                </c:pt>
                <c:pt idx="2709">
                  <c:v>4.9</c:v>
                </c:pt>
                <c:pt idx="2710">
                  <c:v>5</c:v>
                </c:pt>
                <c:pt idx="2711">
                  <c:v>5.2</c:v>
                </c:pt>
                <c:pt idx="2712">
                  <c:v>5.5</c:v>
                </c:pt>
                <c:pt idx="2713">
                  <c:v>5.4</c:v>
                </c:pt>
                <c:pt idx="2714">
                  <c:v>5.6</c:v>
                </c:pt>
                <c:pt idx="2715">
                  <c:v>4.8</c:v>
                </c:pt>
                <c:pt idx="2716">
                  <c:v>3.7</c:v>
                </c:pt>
                <c:pt idx="2717">
                  <c:v>4.2</c:v>
                </c:pt>
                <c:pt idx="2718">
                  <c:v>4.6</c:v>
                </c:pt>
                <c:pt idx="2719">
                  <c:v>5.9</c:v>
                </c:pt>
                <c:pt idx="2720">
                  <c:v>6</c:v>
                </c:pt>
                <c:pt idx="2721">
                  <c:v>6</c:v>
                </c:pt>
                <c:pt idx="2722">
                  <c:v>6.2</c:v>
                </c:pt>
                <c:pt idx="2723">
                  <c:v>6</c:v>
                </c:pt>
                <c:pt idx="2724">
                  <c:v>6.3</c:v>
                </c:pt>
                <c:pt idx="2725">
                  <c:v>6.1</c:v>
                </c:pt>
                <c:pt idx="2726">
                  <c:v>6.3</c:v>
                </c:pt>
                <c:pt idx="2727">
                  <c:v>6</c:v>
                </c:pt>
                <c:pt idx="2728">
                  <c:v>6.2</c:v>
                </c:pt>
                <c:pt idx="2729">
                  <c:v>6.4</c:v>
                </c:pt>
                <c:pt idx="2730">
                  <c:v>6</c:v>
                </c:pt>
                <c:pt idx="2731">
                  <c:v>5.9</c:v>
                </c:pt>
                <c:pt idx="2732">
                  <c:v>6.1</c:v>
                </c:pt>
                <c:pt idx="2733">
                  <c:v>6</c:v>
                </c:pt>
                <c:pt idx="2734">
                  <c:v>5.8</c:v>
                </c:pt>
                <c:pt idx="2735">
                  <c:v>5.7</c:v>
                </c:pt>
                <c:pt idx="2736">
                  <c:v>5.2</c:v>
                </c:pt>
                <c:pt idx="2737">
                  <c:v>5.6</c:v>
                </c:pt>
                <c:pt idx="2738">
                  <c:v>5.8</c:v>
                </c:pt>
                <c:pt idx="2739">
                  <c:v>5.7</c:v>
                </c:pt>
                <c:pt idx="2740">
                  <c:v>5.8</c:v>
                </c:pt>
                <c:pt idx="2741">
                  <c:v>5.9</c:v>
                </c:pt>
                <c:pt idx="2742">
                  <c:v>5.7</c:v>
                </c:pt>
                <c:pt idx="2743">
                  <c:v>5.5</c:v>
                </c:pt>
                <c:pt idx="2744">
                  <c:v>5.6</c:v>
                </c:pt>
                <c:pt idx="2745">
                  <c:v>5.8</c:v>
                </c:pt>
                <c:pt idx="2746">
                  <c:v>5.7</c:v>
                </c:pt>
                <c:pt idx="2747">
                  <c:v>5.7</c:v>
                </c:pt>
                <c:pt idx="2748">
                  <c:v>6</c:v>
                </c:pt>
                <c:pt idx="2749">
                  <c:v>5.2</c:v>
                </c:pt>
                <c:pt idx="2750">
                  <c:v>4.8</c:v>
                </c:pt>
                <c:pt idx="2751">
                  <c:v>5.1</c:v>
                </c:pt>
                <c:pt idx="2752">
                  <c:v>3.9</c:v>
                </c:pt>
                <c:pt idx="2753">
                  <c:v>3.5</c:v>
                </c:pt>
                <c:pt idx="2754">
                  <c:v>4.2</c:v>
                </c:pt>
                <c:pt idx="2755">
                  <c:v>4.4</c:v>
                </c:pt>
                <c:pt idx="2756">
                  <c:v>4.3</c:v>
                </c:pt>
                <c:pt idx="2757">
                  <c:v>4.5</c:v>
                </c:pt>
                <c:pt idx="2758">
                  <c:v>5.1</c:v>
                </c:pt>
                <c:pt idx="2759">
                  <c:v>5.2</c:v>
                </c:pt>
                <c:pt idx="2760">
                  <c:v>5.7</c:v>
                </c:pt>
                <c:pt idx="2761">
                  <c:v>5.8</c:v>
                </c:pt>
                <c:pt idx="2762">
                  <c:v>5.5</c:v>
                </c:pt>
                <c:pt idx="2763">
                  <c:v>5.4</c:v>
                </c:pt>
                <c:pt idx="2764">
                  <c:v>5.8</c:v>
                </c:pt>
                <c:pt idx="2765">
                  <c:v>5.7</c:v>
                </c:pt>
                <c:pt idx="2766">
                  <c:v>5.7</c:v>
                </c:pt>
                <c:pt idx="2767">
                  <c:v>5.8</c:v>
                </c:pt>
                <c:pt idx="2768">
                  <c:v>5.9</c:v>
                </c:pt>
                <c:pt idx="2769">
                  <c:v>6.1</c:v>
                </c:pt>
                <c:pt idx="2770">
                  <c:v>6.1</c:v>
                </c:pt>
                <c:pt idx="2771">
                  <c:v>6.1</c:v>
                </c:pt>
                <c:pt idx="2772">
                  <c:v>6.4</c:v>
                </c:pt>
                <c:pt idx="2773">
                  <c:v>6.3</c:v>
                </c:pt>
                <c:pt idx="2774">
                  <c:v>6.2</c:v>
                </c:pt>
                <c:pt idx="2775">
                  <c:v>6.4</c:v>
                </c:pt>
                <c:pt idx="2776">
                  <c:v>6.4</c:v>
                </c:pt>
                <c:pt idx="2777">
                  <c:v>6.2</c:v>
                </c:pt>
                <c:pt idx="2778">
                  <c:v>6.4</c:v>
                </c:pt>
                <c:pt idx="2779">
                  <c:v>6.4</c:v>
                </c:pt>
                <c:pt idx="2780">
                  <c:v>6.3</c:v>
                </c:pt>
                <c:pt idx="2781">
                  <c:v>6.4</c:v>
                </c:pt>
                <c:pt idx="2782">
                  <c:v>6.3</c:v>
                </c:pt>
                <c:pt idx="2783">
                  <c:v>6.4</c:v>
                </c:pt>
                <c:pt idx="2784">
                  <c:v>6.5</c:v>
                </c:pt>
                <c:pt idx="2785">
                  <c:v>6.7</c:v>
                </c:pt>
                <c:pt idx="2786">
                  <c:v>6.5</c:v>
                </c:pt>
                <c:pt idx="2787">
                  <c:v>6.5</c:v>
                </c:pt>
                <c:pt idx="2788">
                  <c:v>6.7</c:v>
                </c:pt>
                <c:pt idx="2789">
                  <c:v>6.3</c:v>
                </c:pt>
                <c:pt idx="2790">
                  <c:v>6.5</c:v>
                </c:pt>
                <c:pt idx="2791">
                  <c:v>6.5</c:v>
                </c:pt>
                <c:pt idx="2792">
                  <c:v>6.7</c:v>
                </c:pt>
                <c:pt idx="2793">
                  <c:v>6.5</c:v>
                </c:pt>
                <c:pt idx="2794">
                  <c:v>6.6</c:v>
                </c:pt>
                <c:pt idx="2795">
                  <c:v>6.2</c:v>
                </c:pt>
                <c:pt idx="2796">
                  <c:v>6.6</c:v>
                </c:pt>
                <c:pt idx="2797">
                  <c:v>6.3</c:v>
                </c:pt>
                <c:pt idx="2798">
                  <c:v>6.8</c:v>
                </c:pt>
                <c:pt idx="2799">
                  <c:v>6.6</c:v>
                </c:pt>
                <c:pt idx="2800">
                  <c:v>6.5</c:v>
                </c:pt>
                <c:pt idx="2801">
                  <c:v>6.7</c:v>
                </c:pt>
                <c:pt idx="2802">
                  <c:v>6.6</c:v>
                </c:pt>
                <c:pt idx="2803">
                  <c:v>6.4</c:v>
                </c:pt>
                <c:pt idx="2804">
                  <c:v>6.7</c:v>
                </c:pt>
                <c:pt idx="2805">
                  <c:v>6.4</c:v>
                </c:pt>
                <c:pt idx="2806">
                  <c:v>6.6</c:v>
                </c:pt>
                <c:pt idx="2807">
                  <c:v>6.8</c:v>
                </c:pt>
                <c:pt idx="2808">
                  <c:v>6.7</c:v>
                </c:pt>
                <c:pt idx="2809">
                  <c:v>6.6</c:v>
                </c:pt>
                <c:pt idx="2810">
                  <c:v>6.8</c:v>
                </c:pt>
                <c:pt idx="2811">
                  <c:v>6.9</c:v>
                </c:pt>
                <c:pt idx="2812">
                  <c:v>6.8</c:v>
                </c:pt>
                <c:pt idx="2813">
                  <c:v>6.7</c:v>
                </c:pt>
                <c:pt idx="2814">
                  <c:v>6.9</c:v>
                </c:pt>
                <c:pt idx="2815">
                  <c:v>7</c:v>
                </c:pt>
                <c:pt idx="2816">
                  <c:v>6.7</c:v>
                </c:pt>
                <c:pt idx="2817">
                  <c:v>6.7</c:v>
                </c:pt>
                <c:pt idx="2818">
                  <c:v>6.8</c:v>
                </c:pt>
                <c:pt idx="2819">
                  <c:v>6.9</c:v>
                </c:pt>
                <c:pt idx="2820">
                  <c:v>7.1</c:v>
                </c:pt>
                <c:pt idx="2821">
                  <c:v>7.1</c:v>
                </c:pt>
                <c:pt idx="2822">
                  <c:v>7.1</c:v>
                </c:pt>
                <c:pt idx="2823">
                  <c:v>6.8</c:v>
                </c:pt>
                <c:pt idx="2824">
                  <c:v>7.1</c:v>
                </c:pt>
                <c:pt idx="2825">
                  <c:v>7.1</c:v>
                </c:pt>
                <c:pt idx="2826">
                  <c:v>7.1</c:v>
                </c:pt>
                <c:pt idx="2827">
                  <c:v>7</c:v>
                </c:pt>
                <c:pt idx="2828">
                  <c:v>7</c:v>
                </c:pt>
                <c:pt idx="2829">
                  <c:v>7.1</c:v>
                </c:pt>
                <c:pt idx="2830">
                  <c:v>7.2</c:v>
                </c:pt>
                <c:pt idx="2831">
                  <c:v>6.9</c:v>
                </c:pt>
                <c:pt idx="2832">
                  <c:v>6.8</c:v>
                </c:pt>
                <c:pt idx="2833">
                  <c:v>7.4</c:v>
                </c:pt>
                <c:pt idx="2834">
                  <c:v>7.6</c:v>
                </c:pt>
                <c:pt idx="2835">
                  <c:v>7.3</c:v>
                </c:pt>
                <c:pt idx="2836">
                  <c:v>7.6</c:v>
                </c:pt>
                <c:pt idx="2837">
                  <c:v>7.8</c:v>
                </c:pt>
                <c:pt idx="2838">
                  <c:v>7.9</c:v>
                </c:pt>
                <c:pt idx="2839">
                  <c:v>8.1</c:v>
                </c:pt>
                <c:pt idx="2840">
                  <c:v>8.1</c:v>
                </c:pt>
                <c:pt idx="2841">
                  <c:v>8.3</c:v>
                </c:pt>
                <c:pt idx="2842">
                  <c:v>8.5</c:v>
                </c:pt>
                <c:pt idx="2843">
                  <c:v>8.5</c:v>
                </c:pt>
                <c:pt idx="2844">
                  <c:v>8.6</c:v>
                </c:pt>
                <c:pt idx="2845">
                  <c:v>8.5</c:v>
                </c:pt>
                <c:pt idx="2846">
                  <c:v>8.4</c:v>
                </c:pt>
                <c:pt idx="2847">
                  <c:v>6.9</c:v>
                </c:pt>
                <c:pt idx="2848">
                  <c:v>7.3</c:v>
                </c:pt>
                <c:pt idx="2849">
                  <c:v>7.1</c:v>
                </c:pt>
                <c:pt idx="2850">
                  <c:v>7.3</c:v>
                </c:pt>
                <c:pt idx="2851">
                  <c:v>7.8</c:v>
                </c:pt>
                <c:pt idx="2852">
                  <c:v>7.4</c:v>
                </c:pt>
                <c:pt idx="2853">
                  <c:v>6.8</c:v>
                </c:pt>
                <c:pt idx="2854">
                  <c:v>6.4</c:v>
                </c:pt>
                <c:pt idx="2855">
                  <c:v>6.5</c:v>
                </c:pt>
                <c:pt idx="2856">
                  <c:v>6.7</c:v>
                </c:pt>
                <c:pt idx="2857">
                  <c:v>6.8</c:v>
                </c:pt>
                <c:pt idx="2858">
                  <c:v>6.8</c:v>
                </c:pt>
                <c:pt idx="2859">
                  <c:v>6.7</c:v>
                </c:pt>
                <c:pt idx="2860">
                  <c:v>6.8</c:v>
                </c:pt>
                <c:pt idx="2861">
                  <c:v>6.8</c:v>
                </c:pt>
                <c:pt idx="2862">
                  <c:v>6.8</c:v>
                </c:pt>
                <c:pt idx="2863">
                  <c:v>6.9</c:v>
                </c:pt>
                <c:pt idx="2864">
                  <c:v>6.8</c:v>
                </c:pt>
                <c:pt idx="2865">
                  <c:v>6.8</c:v>
                </c:pt>
                <c:pt idx="2866">
                  <c:v>6.7</c:v>
                </c:pt>
                <c:pt idx="2867">
                  <c:v>6.5</c:v>
                </c:pt>
                <c:pt idx="2868">
                  <c:v>6.6</c:v>
                </c:pt>
                <c:pt idx="2869">
                  <c:v>6.7</c:v>
                </c:pt>
                <c:pt idx="2870">
                  <c:v>6.3</c:v>
                </c:pt>
                <c:pt idx="2871">
                  <c:v>6.3</c:v>
                </c:pt>
                <c:pt idx="2872">
                  <c:v>6.4</c:v>
                </c:pt>
                <c:pt idx="2873">
                  <c:v>6.2</c:v>
                </c:pt>
                <c:pt idx="2874">
                  <c:v>6.2</c:v>
                </c:pt>
                <c:pt idx="2875">
                  <c:v>6.4</c:v>
                </c:pt>
                <c:pt idx="2876">
                  <c:v>6.3</c:v>
                </c:pt>
                <c:pt idx="2877">
                  <c:v>6.3</c:v>
                </c:pt>
                <c:pt idx="2878">
                  <c:v>6.1</c:v>
                </c:pt>
                <c:pt idx="2879">
                  <c:v>6.1</c:v>
                </c:pt>
                <c:pt idx="2880">
                  <c:v>6.3</c:v>
                </c:pt>
                <c:pt idx="2881">
                  <c:v>6.2</c:v>
                </c:pt>
                <c:pt idx="2882">
                  <c:v>6.2</c:v>
                </c:pt>
                <c:pt idx="2883">
                  <c:v>6.1</c:v>
                </c:pt>
                <c:pt idx="2884">
                  <c:v>5.9</c:v>
                </c:pt>
                <c:pt idx="2885">
                  <c:v>6.3</c:v>
                </c:pt>
                <c:pt idx="2886">
                  <c:v>6.4</c:v>
                </c:pt>
                <c:pt idx="2887">
                  <c:v>6.2</c:v>
                </c:pt>
                <c:pt idx="2888">
                  <c:v>6.3</c:v>
                </c:pt>
                <c:pt idx="2889">
                  <c:v>6.3</c:v>
                </c:pt>
                <c:pt idx="2890">
                  <c:v>6.2</c:v>
                </c:pt>
                <c:pt idx="2891">
                  <c:v>6.4</c:v>
                </c:pt>
                <c:pt idx="2892">
                  <c:v>6.4</c:v>
                </c:pt>
                <c:pt idx="2893">
                  <c:v>6.7</c:v>
                </c:pt>
                <c:pt idx="2894">
                  <c:v>6.7</c:v>
                </c:pt>
                <c:pt idx="2895">
                  <c:v>6.5</c:v>
                </c:pt>
                <c:pt idx="2896">
                  <c:v>6.6</c:v>
                </c:pt>
                <c:pt idx="2897">
                  <c:v>6.7</c:v>
                </c:pt>
                <c:pt idx="2898">
                  <c:v>6.6</c:v>
                </c:pt>
                <c:pt idx="2899">
                  <c:v>6.9</c:v>
                </c:pt>
                <c:pt idx="2900">
                  <c:v>6.8</c:v>
                </c:pt>
                <c:pt idx="2901">
                  <c:v>6.9</c:v>
                </c:pt>
                <c:pt idx="2902">
                  <c:v>7</c:v>
                </c:pt>
                <c:pt idx="2903">
                  <c:v>6.8</c:v>
                </c:pt>
                <c:pt idx="2904">
                  <c:v>6.9</c:v>
                </c:pt>
                <c:pt idx="2905">
                  <c:v>6.9</c:v>
                </c:pt>
                <c:pt idx="2906">
                  <c:v>6.9</c:v>
                </c:pt>
                <c:pt idx="2907">
                  <c:v>6.9</c:v>
                </c:pt>
                <c:pt idx="2908">
                  <c:v>7.1</c:v>
                </c:pt>
                <c:pt idx="2909">
                  <c:v>7.1</c:v>
                </c:pt>
                <c:pt idx="2910">
                  <c:v>7.2</c:v>
                </c:pt>
                <c:pt idx="2911">
                  <c:v>7.1</c:v>
                </c:pt>
                <c:pt idx="2912">
                  <c:v>7.2</c:v>
                </c:pt>
                <c:pt idx="2913">
                  <c:v>7.4</c:v>
                </c:pt>
                <c:pt idx="2914">
                  <c:v>7.4</c:v>
                </c:pt>
                <c:pt idx="2915">
                  <c:v>7.6</c:v>
                </c:pt>
                <c:pt idx="2916">
                  <c:v>7.8</c:v>
                </c:pt>
                <c:pt idx="2917">
                  <c:v>7.9</c:v>
                </c:pt>
                <c:pt idx="2918">
                  <c:v>7.9</c:v>
                </c:pt>
                <c:pt idx="2919">
                  <c:v>7.9</c:v>
                </c:pt>
                <c:pt idx="2920">
                  <c:v>8.1</c:v>
                </c:pt>
                <c:pt idx="2921">
                  <c:v>7.7</c:v>
                </c:pt>
                <c:pt idx="2922">
                  <c:v>7.7</c:v>
                </c:pt>
                <c:pt idx="2923">
                  <c:v>7.6</c:v>
                </c:pt>
                <c:pt idx="2924">
                  <c:v>7.7</c:v>
                </c:pt>
                <c:pt idx="2925">
                  <c:v>7.1</c:v>
                </c:pt>
                <c:pt idx="2926">
                  <c:v>7.5</c:v>
                </c:pt>
                <c:pt idx="2927">
                  <c:v>7.1</c:v>
                </c:pt>
                <c:pt idx="2928">
                  <c:v>7.2</c:v>
                </c:pt>
                <c:pt idx="2929">
                  <c:v>8.6</c:v>
                </c:pt>
                <c:pt idx="2930">
                  <c:v>8.3</c:v>
                </c:pt>
                <c:pt idx="2931">
                  <c:v>7.9</c:v>
                </c:pt>
                <c:pt idx="2932">
                  <c:v>8.1</c:v>
                </c:pt>
                <c:pt idx="2933">
                  <c:v>7.3</c:v>
                </c:pt>
                <c:pt idx="2934">
                  <c:v>8.2</c:v>
                </c:pt>
                <c:pt idx="2935">
                  <c:v>7.8</c:v>
                </c:pt>
                <c:pt idx="2936">
                  <c:v>8.3</c:v>
                </c:pt>
                <c:pt idx="2937">
                  <c:v>8.7</c:v>
                </c:pt>
                <c:pt idx="2938">
                  <c:v>8.2</c:v>
                </c:pt>
                <c:pt idx="2939">
                  <c:v>8.5</c:v>
                </c:pt>
                <c:pt idx="2940">
                  <c:v>8.8</c:v>
                </c:pt>
                <c:pt idx="2941">
                  <c:v>8</c:v>
                </c:pt>
                <c:pt idx="2942">
                  <c:v>8</c:v>
                </c:pt>
                <c:pt idx="2943">
                  <c:v>7.8</c:v>
                </c:pt>
                <c:pt idx="2944">
                  <c:v>7.9</c:v>
                </c:pt>
                <c:pt idx="2945">
                  <c:v>7.7</c:v>
                </c:pt>
                <c:pt idx="2946">
                  <c:v>7.8</c:v>
                </c:pt>
                <c:pt idx="2947">
                  <c:v>7.8</c:v>
                </c:pt>
                <c:pt idx="2948">
                  <c:v>7.5</c:v>
                </c:pt>
                <c:pt idx="2949">
                  <c:v>7.7</c:v>
                </c:pt>
                <c:pt idx="2950">
                  <c:v>7.7</c:v>
                </c:pt>
                <c:pt idx="2951">
                  <c:v>8</c:v>
                </c:pt>
                <c:pt idx="2952">
                  <c:v>7.9</c:v>
                </c:pt>
                <c:pt idx="2953">
                  <c:v>7.9</c:v>
                </c:pt>
                <c:pt idx="2954">
                  <c:v>7.9</c:v>
                </c:pt>
                <c:pt idx="2955">
                  <c:v>8.1</c:v>
                </c:pt>
                <c:pt idx="2956">
                  <c:v>8.2</c:v>
                </c:pt>
                <c:pt idx="2957">
                  <c:v>8.3</c:v>
                </c:pt>
                <c:pt idx="2958">
                  <c:v>8.1</c:v>
                </c:pt>
                <c:pt idx="2959">
                  <c:v>7.8</c:v>
                </c:pt>
                <c:pt idx="2960">
                  <c:v>7.8</c:v>
                </c:pt>
                <c:pt idx="2961">
                  <c:v>7.3</c:v>
                </c:pt>
                <c:pt idx="2962">
                  <c:v>7</c:v>
                </c:pt>
                <c:pt idx="2963">
                  <c:v>6.9</c:v>
                </c:pt>
                <c:pt idx="2964">
                  <c:v>7</c:v>
                </c:pt>
                <c:pt idx="2965">
                  <c:v>6.9</c:v>
                </c:pt>
                <c:pt idx="2966">
                  <c:v>6.8</c:v>
                </c:pt>
                <c:pt idx="2967">
                  <c:v>6.5</c:v>
                </c:pt>
                <c:pt idx="2968">
                  <c:v>6.5</c:v>
                </c:pt>
                <c:pt idx="2969">
                  <c:v>6.4</c:v>
                </c:pt>
                <c:pt idx="2970">
                  <c:v>6.3</c:v>
                </c:pt>
                <c:pt idx="2971">
                  <c:v>6.2</c:v>
                </c:pt>
                <c:pt idx="2972">
                  <c:v>6.1</c:v>
                </c:pt>
                <c:pt idx="2973">
                  <c:v>6</c:v>
                </c:pt>
                <c:pt idx="2974">
                  <c:v>6.1</c:v>
                </c:pt>
                <c:pt idx="2975">
                  <c:v>6</c:v>
                </c:pt>
                <c:pt idx="2976">
                  <c:v>5.9</c:v>
                </c:pt>
                <c:pt idx="2977">
                  <c:v>5.9</c:v>
                </c:pt>
                <c:pt idx="2978">
                  <c:v>6</c:v>
                </c:pt>
                <c:pt idx="2979">
                  <c:v>5.7</c:v>
                </c:pt>
                <c:pt idx="2980">
                  <c:v>5.5</c:v>
                </c:pt>
                <c:pt idx="2981">
                  <c:v>5.4</c:v>
                </c:pt>
                <c:pt idx="2982">
                  <c:v>5.3</c:v>
                </c:pt>
                <c:pt idx="2983">
                  <c:v>5.2</c:v>
                </c:pt>
                <c:pt idx="2984">
                  <c:v>5.1</c:v>
                </c:pt>
                <c:pt idx="2985">
                  <c:v>5</c:v>
                </c:pt>
                <c:pt idx="2986">
                  <c:v>4.9</c:v>
                </c:pt>
                <c:pt idx="2987">
                  <c:v>4.8</c:v>
                </c:pt>
                <c:pt idx="2988">
                  <c:v>4.8</c:v>
                </c:pt>
                <c:pt idx="2989">
                  <c:v>4.7</c:v>
                </c:pt>
                <c:pt idx="2990">
                  <c:v>5.1</c:v>
                </c:pt>
                <c:pt idx="2991">
                  <c:v>5</c:v>
                </c:pt>
                <c:pt idx="2992">
                  <c:v>4.9</c:v>
                </c:pt>
                <c:pt idx="2993">
                  <c:v>4.8</c:v>
                </c:pt>
                <c:pt idx="2994">
                  <c:v>4.8</c:v>
                </c:pt>
                <c:pt idx="2995">
                  <c:v>4.8</c:v>
                </c:pt>
                <c:pt idx="2996">
                  <c:v>4.7</c:v>
                </c:pt>
                <c:pt idx="2997">
                  <c:v>4.7</c:v>
                </c:pt>
                <c:pt idx="2998">
                  <c:v>4.6</c:v>
                </c:pt>
                <c:pt idx="2999">
                  <c:v>4.6</c:v>
                </c:pt>
                <c:pt idx="3000">
                  <c:v>4.5</c:v>
                </c:pt>
                <c:pt idx="3001">
                  <c:v>4.4</c:v>
                </c:pt>
                <c:pt idx="3002">
                  <c:v>4.5</c:v>
                </c:pt>
                <c:pt idx="3003">
                  <c:v>4.9</c:v>
                </c:pt>
                <c:pt idx="3004">
                  <c:v>4.8</c:v>
                </c:pt>
                <c:pt idx="3005">
                  <c:v>4.7</c:v>
                </c:pt>
                <c:pt idx="3006">
                  <c:v>5.1</c:v>
                </c:pt>
                <c:pt idx="3007">
                  <c:v>5.3</c:v>
                </c:pt>
                <c:pt idx="3008">
                  <c:v>5.2</c:v>
                </c:pt>
                <c:pt idx="3009">
                  <c:v>4.9</c:v>
                </c:pt>
                <c:pt idx="3010">
                  <c:v>4.9</c:v>
                </c:pt>
                <c:pt idx="3011">
                  <c:v>5</c:v>
                </c:pt>
                <c:pt idx="3012">
                  <c:v>5.2</c:v>
                </c:pt>
                <c:pt idx="3013">
                  <c:v>5.9</c:v>
                </c:pt>
                <c:pt idx="3014">
                  <c:v>6.2</c:v>
                </c:pt>
                <c:pt idx="3015">
                  <c:v>6.3</c:v>
                </c:pt>
                <c:pt idx="3016">
                  <c:v>5.7</c:v>
                </c:pt>
                <c:pt idx="3017">
                  <c:v>5.6</c:v>
                </c:pt>
                <c:pt idx="3018">
                  <c:v>5.6</c:v>
                </c:pt>
                <c:pt idx="3019">
                  <c:v>5.4</c:v>
                </c:pt>
                <c:pt idx="3020">
                  <c:v>5.2</c:v>
                </c:pt>
                <c:pt idx="3021">
                  <c:v>4.2</c:v>
                </c:pt>
                <c:pt idx="3022">
                  <c:v>4.5</c:v>
                </c:pt>
                <c:pt idx="3023">
                  <c:v>4.6</c:v>
                </c:pt>
                <c:pt idx="3024">
                  <c:v>4.3</c:v>
                </c:pt>
                <c:pt idx="3025">
                  <c:v>5</c:v>
                </c:pt>
                <c:pt idx="3026">
                  <c:v>4.7</c:v>
                </c:pt>
                <c:pt idx="3027">
                  <c:v>4.5</c:v>
                </c:pt>
                <c:pt idx="3028">
                  <c:v>4.7</c:v>
                </c:pt>
                <c:pt idx="3029">
                  <c:v>5</c:v>
                </c:pt>
                <c:pt idx="3030">
                  <c:v>5.3</c:v>
                </c:pt>
                <c:pt idx="3031">
                  <c:v>5.1</c:v>
                </c:pt>
                <c:pt idx="3032">
                  <c:v>5.2</c:v>
                </c:pt>
                <c:pt idx="3033">
                  <c:v>4.5</c:v>
                </c:pt>
                <c:pt idx="3034">
                  <c:v>4.4</c:v>
                </c:pt>
                <c:pt idx="3035">
                  <c:v>5.3</c:v>
                </c:pt>
                <c:pt idx="3036">
                  <c:v>5.5</c:v>
                </c:pt>
                <c:pt idx="3037">
                  <c:v>5</c:v>
                </c:pt>
                <c:pt idx="3038">
                  <c:v>5</c:v>
                </c:pt>
                <c:pt idx="3039">
                  <c:v>5.3</c:v>
                </c:pt>
                <c:pt idx="3040">
                  <c:v>5.6</c:v>
                </c:pt>
                <c:pt idx="3041">
                  <c:v>5.8</c:v>
                </c:pt>
                <c:pt idx="3042">
                  <c:v>5.6</c:v>
                </c:pt>
                <c:pt idx="3043">
                  <c:v>5.7</c:v>
                </c:pt>
                <c:pt idx="3044">
                  <c:v>5.8</c:v>
                </c:pt>
                <c:pt idx="3045">
                  <c:v>5.4</c:v>
                </c:pt>
                <c:pt idx="3046">
                  <c:v>5.5</c:v>
                </c:pt>
                <c:pt idx="3047">
                  <c:v>5.8</c:v>
                </c:pt>
                <c:pt idx="3048">
                  <c:v>5.6</c:v>
                </c:pt>
                <c:pt idx="3049">
                  <c:v>5.8</c:v>
                </c:pt>
                <c:pt idx="3050">
                  <c:v>5.8</c:v>
                </c:pt>
                <c:pt idx="3051">
                  <c:v>5.7</c:v>
                </c:pt>
                <c:pt idx="3052">
                  <c:v>5.7</c:v>
                </c:pt>
                <c:pt idx="3053">
                  <c:v>5.7</c:v>
                </c:pt>
                <c:pt idx="3054">
                  <c:v>5.6</c:v>
                </c:pt>
                <c:pt idx="3055">
                  <c:v>5.7</c:v>
                </c:pt>
                <c:pt idx="3056">
                  <c:v>4</c:v>
                </c:pt>
                <c:pt idx="3057">
                  <c:v>3.5</c:v>
                </c:pt>
                <c:pt idx="3058">
                  <c:v>4.6</c:v>
                </c:pt>
                <c:pt idx="3059">
                  <c:v>4.9</c:v>
                </c:pt>
                <c:pt idx="3060">
                  <c:v>5</c:v>
                </c:pt>
                <c:pt idx="3061">
                  <c:v>4.8</c:v>
                </c:pt>
                <c:pt idx="3062">
                  <c:v>4</c:v>
                </c:pt>
                <c:pt idx="3063">
                  <c:v>3.5</c:v>
                </c:pt>
                <c:pt idx="3064">
                  <c:v>3</c:v>
                </c:pt>
                <c:pt idx="3065">
                  <c:v>2.7</c:v>
                </c:pt>
                <c:pt idx="3066">
                  <c:v>2.6</c:v>
                </c:pt>
                <c:pt idx="3067">
                  <c:v>2.8</c:v>
                </c:pt>
                <c:pt idx="3068">
                  <c:v>2.3</c:v>
                </c:pt>
                <c:pt idx="3069">
                  <c:v>2.6</c:v>
                </c:pt>
                <c:pt idx="3070">
                  <c:v>2.6</c:v>
                </c:pt>
                <c:pt idx="3071">
                  <c:v>2.2</c:v>
                </c:pt>
                <c:pt idx="3072">
                  <c:v>2.7</c:v>
                </c:pt>
                <c:pt idx="3073">
                  <c:v>2.7</c:v>
                </c:pt>
                <c:pt idx="3074">
                  <c:v>2.8</c:v>
                </c:pt>
                <c:pt idx="3075">
                  <c:v>3.1</c:v>
                </c:pt>
                <c:pt idx="3076">
                  <c:v>3.2</c:v>
                </c:pt>
                <c:pt idx="3077">
                  <c:v>2.6</c:v>
                </c:pt>
                <c:pt idx="3078">
                  <c:v>3.2</c:v>
                </c:pt>
                <c:pt idx="3079">
                  <c:v>3.6</c:v>
                </c:pt>
                <c:pt idx="3080">
                  <c:v>3.7</c:v>
                </c:pt>
                <c:pt idx="3081">
                  <c:v>3.5</c:v>
                </c:pt>
                <c:pt idx="3082">
                  <c:v>3.7</c:v>
                </c:pt>
                <c:pt idx="3083">
                  <c:v>3.6</c:v>
                </c:pt>
                <c:pt idx="3084">
                  <c:v>3.9</c:v>
                </c:pt>
                <c:pt idx="3085">
                  <c:v>3.4</c:v>
                </c:pt>
                <c:pt idx="3086">
                  <c:v>3.3</c:v>
                </c:pt>
                <c:pt idx="3087">
                  <c:v>2.8</c:v>
                </c:pt>
                <c:pt idx="3088">
                  <c:v>2.4</c:v>
                </c:pt>
                <c:pt idx="3089">
                  <c:v>3.1</c:v>
                </c:pt>
                <c:pt idx="3090">
                  <c:v>2.6</c:v>
                </c:pt>
                <c:pt idx="3091">
                  <c:v>2.6</c:v>
                </c:pt>
                <c:pt idx="3092">
                  <c:v>3.4</c:v>
                </c:pt>
                <c:pt idx="3093">
                  <c:v>1.7</c:v>
                </c:pt>
                <c:pt idx="3094">
                  <c:v>1.9</c:v>
                </c:pt>
                <c:pt idx="3095">
                  <c:v>1.9</c:v>
                </c:pt>
                <c:pt idx="3096">
                  <c:v>2.2</c:v>
                </c:pt>
                <c:pt idx="3097">
                  <c:v>2.2</c:v>
                </c:pt>
                <c:pt idx="3098">
                  <c:v>1.1</c:v>
                </c:pt>
                <c:pt idx="3099">
                  <c:v>1.9</c:v>
                </c:pt>
                <c:pt idx="3100">
                  <c:v>2.5</c:v>
                </c:pt>
                <c:pt idx="3101">
                  <c:v>2.2</c:v>
                </c:pt>
                <c:pt idx="3102">
                  <c:v>1.4</c:v>
                </c:pt>
                <c:pt idx="3103">
                  <c:v>1.8</c:v>
                </c:pt>
                <c:pt idx="3104">
                  <c:v>1.7</c:v>
                </c:pt>
                <c:pt idx="3105">
                  <c:v>1.4</c:v>
                </c:pt>
                <c:pt idx="3106">
                  <c:v>1.1</c:v>
                </c:pt>
                <c:pt idx="3107">
                  <c:v>1.8</c:v>
                </c:pt>
                <c:pt idx="3108">
                  <c:v>1.1</c:v>
                </c:pt>
                <c:pt idx="3109">
                  <c:v>0.8</c:v>
                </c:pt>
                <c:pt idx="3110">
                  <c:v>1.2</c:v>
                </c:pt>
                <c:pt idx="3111">
                  <c:v>1.8</c:v>
                </c:pt>
                <c:pt idx="3112">
                  <c:v>1.6</c:v>
                </c:pt>
                <c:pt idx="3113">
                  <c:v>1.8</c:v>
                </c:pt>
                <c:pt idx="3114">
                  <c:v>1.7</c:v>
                </c:pt>
                <c:pt idx="3115">
                  <c:v>1.4</c:v>
                </c:pt>
                <c:pt idx="3116">
                  <c:v>1</c:v>
                </c:pt>
                <c:pt idx="3117">
                  <c:v>1.4</c:v>
                </c:pt>
                <c:pt idx="3118">
                  <c:v>1.3</c:v>
                </c:pt>
                <c:pt idx="3119">
                  <c:v>1.2</c:v>
                </c:pt>
                <c:pt idx="3120">
                  <c:v>0.6</c:v>
                </c:pt>
                <c:pt idx="3121">
                  <c:v>0.5</c:v>
                </c:pt>
                <c:pt idx="3122">
                  <c:v>1.7</c:v>
                </c:pt>
                <c:pt idx="3123">
                  <c:v>1.3</c:v>
                </c:pt>
                <c:pt idx="3124">
                  <c:v>0.5</c:v>
                </c:pt>
                <c:pt idx="3125">
                  <c:v>0.8</c:v>
                </c:pt>
                <c:pt idx="3126">
                  <c:v>1.5</c:v>
                </c:pt>
                <c:pt idx="3127">
                  <c:v>2.4</c:v>
                </c:pt>
                <c:pt idx="3128">
                  <c:v>0.9</c:v>
                </c:pt>
                <c:pt idx="3129">
                  <c:v>0.8</c:v>
                </c:pt>
                <c:pt idx="3130">
                  <c:v>1.6</c:v>
                </c:pt>
                <c:pt idx="3131">
                  <c:v>1.5</c:v>
                </c:pt>
                <c:pt idx="3132">
                  <c:v>1.1</c:v>
                </c:pt>
                <c:pt idx="3133">
                  <c:v>1.8</c:v>
                </c:pt>
                <c:pt idx="3134">
                  <c:v>1.7</c:v>
                </c:pt>
                <c:pt idx="3135">
                  <c:v>1.3</c:v>
                </c:pt>
                <c:pt idx="3136">
                  <c:v>1.5</c:v>
                </c:pt>
                <c:pt idx="3137">
                  <c:v>1.2</c:v>
                </c:pt>
                <c:pt idx="3138">
                  <c:v>0.8</c:v>
                </c:pt>
                <c:pt idx="3139">
                  <c:v>1.8</c:v>
                </c:pt>
                <c:pt idx="3140">
                  <c:v>1.8</c:v>
                </c:pt>
                <c:pt idx="3141">
                  <c:v>0.5</c:v>
                </c:pt>
                <c:pt idx="3142">
                  <c:v>0.8</c:v>
                </c:pt>
                <c:pt idx="3143">
                  <c:v>1.5</c:v>
                </c:pt>
                <c:pt idx="3144">
                  <c:v>1.5</c:v>
                </c:pt>
                <c:pt idx="3145">
                  <c:v>0.3</c:v>
                </c:pt>
                <c:pt idx="3146">
                  <c:v>0.7</c:v>
                </c:pt>
                <c:pt idx="3147">
                  <c:v>1.1</c:v>
                </c:pt>
                <c:pt idx="3148">
                  <c:v>1.2</c:v>
                </c:pt>
                <c:pt idx="3149">
                  <c:v>1.7</c:v>
                </c:pt>
                <c:pt idx="3150">
                  <c:v>0.9</c:v>
                </c:pt>
                <c:pt idx="3151">
                  <c:v>1.2</c:v>
                </c:pt>
                <c:pt idx="3152">
                  <c:v>1.6</c:v>
                </c:pt>
                <c:pt idx="3153">
                  <c:v>0.6</c:v>
                </c:pt>
                <c:pt idx="3154">
                  <c:v>0.7</c:v>
                </c:pt>
                <c:pt idx="3155">
                  <c:v>0.9</c:v>
                </c:pt>
                <c:pt idx="3156">
                  <c:v>1.6</c:v>
                </c:pt>
                <c:pt idx="3157">
                  <c:v>0.7</c:v>
                </c:pt>
                <c:pt idx="3158">
                  <c:v>1.5</c:v>
                </c:pt>
                <c:pt idx="3159">
                  <c:v>0.6</c:v>
                </c:pt>
                <c:pt idx="3160">
                  <c:v>0</c:v>
                </c:pt>
                <c:pt idx="3161">
                  <c:v>0.2</c:v>
                </c:pt>
                <c:pt idx="3162">
                  <c:v>1.1</c:v>
                </c:pt>
                <c:pt idx="3163">
                  <c:v>1</c:v>
                </c:pt>
                <c:pt idx="3164">
                  <c:v>1.5</c:v>
                </c:pt>
                <c:pt idx="3165">
                  <c:v>0.8</c:v>
                </c:pt>
                <c:pt idx="3166">
                  <c:v>0.5</c:v>
                </c:pt>
                <c:pt idx="3167">
                  <c:v>0.7</c:v>
                </c:pt>
                <c:pt idx="3168">
                  <c:v>1.5</c:v>
                </c:pt>
                <c:pt idx="3169">
                  <c:v>1.2</c:v>
                </c:pt>
                <c:pt idx="3170">
                  <c:v>1.4</c:v>
                </c:pt>
                <c:pt idx="3171">
                  <c:v>1.2</c:v>
                </c:pt>
                <c:pt idx="3172">
                  <c:v>1.4</c:v>
                </c:pt>
                <c:pt idx="3173">
                  <c:v>0.6</c:v>
                </c:pt>
                <c:pt idx="3174">
                  <c:v>1</c:v>
                </c:pt>
                <c:pt idx="3175">
                  <c:v>1.4</c:v>
                </c:pt>
                <c:pt idx="3176">
                  <c:v>0.8</c:v>
                </c:pt>
                <c:pt idx="3177">
                  <c:v>0.4</c:v>
                </c:pt>
                <c:pt idx="3178">
                  <c:v>0.5</c:v>
                </c:pt>
                <c:pt idx="3179">
                  <c:v>0.2</c:v>
                </c:pt>
                <c:pt idx="3180">
                  <c:v>1.3</c:v>
                </c:pt>
                <c:pt idx="3181">
                  <c:v>0.9</c:v>
                </c:pt>
                <c:pt idx="3182">
                  <c:v>0.4</c:v>
                </c:pt>
                <c:pt idx="3183">
                  <c:v>0.7</c:v>
                </c:pt>
                <c:pt idx="3184">
                  <c:v>0.6</c:v>
                </c:pt>
                <c:pt idx="3185">
                  <c:v>1.6</c:v>
                </c:pt>
                <c:pt idx="3186">
                  <c:v>1.7</c:v>
                </c:pt>
                <c:pt idx="3187">
                  <c:v>1.9</c:v>
                </c:pt>
                <c:pt idx="3188">
                  <c:v>1.7</c:v>
                </c:pt>
                <c:pt idx="3189">
                  <c:v>1.8</c:v>
                </c:pt>
                <c:pt idx="3190">
                  <c:v>2.1</c:v>
                </c:pt>
                <c:pt idx="3191">
                  <c:v>1.2</c:v>
                </c:pt>
                <c:pt idx="3192">
                  <c:v>2</c:v>
                </c:pt>
                <c:pt idx="3193">
                  <c:v>0.9</c:v>
                </c:pt>
                <c:pt idx="3194">
                  <c:v>1.2</c:v>
                </c:pt>
                <c:pt idx="3195">
                  <c:v>1.9</c:v>
                </c:pt>
                <c:pt idx="3196">
                  <c:v>1.1</c:v>
                </c:pt>
                <c:pt idx="3197">
                  <c:v>1</c:v>
                </c:pt>
                <c:pt idx="3198">
                  <c:v>1.6</c:v>
                </c:pt>
                <c:pt idx="3199">
                  <c:v>1.4</c:v>
                </c:pt>
                <c:pt idx="3200">
                  <c:v>1.9</c:v>
                </c:pt>
                <c:pt idx="3201">
                  <c:v>2.1</c:v>
                </c:pt>
                <c:pt idx="3202">
                  <c:v>2.2</c:v>
                </c:pt>
                <c:pt idx="3203">
                  <c:v>1.9</c:v>
                </c:pt>
                <c:pt idx="3204">
                  <c:v>2.2</c:v>
                </c:pt>
                <c:pt idx="3205">
                  <c:v>1.9</c:v>
                </c:pt>
                <c:pt idx="3206">
                  <c:v>1.9</c:v>
                </c:pt>
                <c:pt idx="3207">
                  <c:v>0.5</c:v>
                </c:pt>
                <c:pt idx="3208">
                  <c:v>1.2</c:v>
                </c:pt>
                <c:pt idx="3209">
                  <c:v>0.9</c:v>
                </c:pt>
                <c:pt idx="3210">
                  <c:v>1.6</c:v>
                </c:pt>
                <c:pt idx="3211">
                  <c:v>1.3</c:v>
                </c:pt>
                <c:pt idx="3212">
                  <c:v>1.4</c:v>
                </c:pt>
                <c:pt idx="3213">
                  <c:v>1.6</c:v>
                </c:pt>
                <c:pt idx="3214">
                  <c:v>1.6</c:v>
                </c:pt>
                <c:pt idx="3215">
                  <c:v>1.2</c:v>
                </c:pt>
                <c:pt idx="3216">
                  <c:v>0.5</c:v>
                </c:pt>
                <c:pt idx="3217">
                  <c:v>1.4</c:v>
                </c:pt>
                <c:pt idx="3218">
                  <c:v>2.1</c:v>
                </c:pt>
                <c:pt idx="3219">
                  <c:v>1.8</c:v>
                </c:pt>
                <c:pt idx="3220">
                  <c:v>2.5</c:v>
                </c:pt>
                <c:pt idx="3221">
                  <c:v>1.7</c:v>
                </c:pt>
                <c:pt idx="3222">
                  <c:v>2</c:v>
                </c:pt>
                <c:pt idx="3223">
                  <c:v>0.6</c:v>
                </c:pt>
                <c:pt idx="3224">
                  <c:v>1.3</c:v>
                </c:pt>
                <c:pt idx="3225">
                  <c:v>1.6</c:v>
                </c:pt>
                <c:pt idx="3226">
                  <c:v>1.6</c:v>
                </c:pt>
                <c:pt idx="3227">
                  <c:v>1.4</c:v>
                </c:pt>
                <c:pt idx="3228">
                  <c:v>2.5</c:v>
                </c:pt>
                <c:pt idx="3229">
                  <c:v>1</c:v>
                </c:pt>
                <c:pt idx="3230">
                  <c:v>1.9</c:v>
                </c:pt>
                <c:pt idx="3231">
                  <c:v>1.7</c:v>
                </c:pt>
                <c:pt idx="3232">
                  <c:v>1.9</c:v>
                </c:pt>
                <c:pt idx="3233">
                  <c:v>1.7</c:v>
                </c:pt>
                <c:pt idx="3234">
                  <c:v>2.4</c:v>
                </c:pt>
                <c:pt idx="3235">
                  <c:v>1.4</c:v>
                </c:pt>
                <c:pt idx="3236">
                  <c:v>2</c:v>
                </c:pt>
                <c:pt idx="3237">
                  <c:v>1.3</c:v>
                </c:pt>
                <c:pt idx="3238">
                  <c:v>2.3</c:v>
                </c:pt>
                <c:pt idx="3239">
                  <c:v>2.1</c:v>
                </c:pt>
                <c:pt idx="3240">
                  <c:v>3.1</c:v>
                </c:pt>
                <c:pt idx="3241">
                  <c:v>2.1</c:v>
                </c:pt>
                <c:pt idx="3242">
                  <c:v>2.6</c:v>
                </c:pt>
                <c:pt idx="3243">
                  <c:v>2.7</c:v>
                </c:pt>
                <c:pt idx="3244">
                  <c:v>2.4</c:v>
                </c:pt>
                <c:pt idx="3245">
                  <c:v>2.4</c:v>
                </c:pt>
                <c:pt idx="3246">
                  <c:v>2.8</c:v>
                </c:pt>
                <c:pt idx="3247">
                  <c:v>3.1</c:v>
                </c:pt>
                <c:pt idx="3248">
                  <c:v>2.9</c:v>
                </c:pt>
                <c:pt idx="3249">
                  <c:v>3.3</c:v>
                </c:pt>
                <c:pt idx="3250">
                  <c:v>2.8</c:v>
                </c:pt>
                <c:pt idx="3251">
                  <c:v>2.7</c:v>
                </c:pt>
                <c:pt idx="3252">
                  <c:v>3.2</c:v>
                </c:pt>
                <c:pt idx="3253">
                  <c:v>3</c:v>
                </c:pt>
                <c:pt idx="3254">
                  <c:v>2.7</c:v>
                </c:pt>
                <c:pt idx="3255">
                  <c:v>2</c:v>
                </c:pt>
                <c:pt idx="3256">
                  <c:v>2.2</c:v>
                </c:pt>
                <c:pt idx="3257">
                  <c:v>2.6</c:v>
                </c:pt>
                <c:pt idx="3258">
                  <c:v>2.9</c:v>
                </c:pt>
                <c:pt idx="3259">
                  <c:v>3.2</c:v>
                </c:pt>
                <c:pt idx="3260">
                  <c:v>3.3</c:v>
                </c:pt>
                <c:pt idx="3261">
                  <c:v>3.2</c:v>
                </c:pt>
                <c:pt idx="3262">
                  <c:v>3</c:v>
                </c:pt>
                <c:pt idx="3263">
                  <c:v>2.3</c:v>
                </c:pt>
                <c:pt idx="3264">
                  <c:v>2.1</c:v>
                </c:pt>
                <c:pt idx="3265">
                  <c:v>2</c:v>
                </c:pt>
                <c:pt idx="3266">
                  <c:v>2.9</c:v>
                </c:pt>
                <c:pt idx="3267">
                  <c:v>3.2</c:v>
                </c:pt>
                <c:pt idx="3268">
                  <c:v>3.6</c:v>
                </c:pt>
                <c:pt idx="3269">
                  <c:v>3.3</c:v>
                </c:pt>
                <c:pt idx="3270">
                  <c:v>3.4</c:v>
                </c:pt>
                <c:pt idx="3271">
                  <c:v>3.6</c:v>
                </c:pt>
                <c:pt idx="3272">
                  <c:v>3.6</c:v>
                </c:pt>
                <c:pt idx="3273">
                  <c:v>3.5</c:v>
                </c:pt>
                <c:pt idx="3274">
                  <c:v>3.4</c:v>
                </c:pt>
                <c:pt idx="3275">
                  <c:v>2.8</c:v>
                </c:pt>
                <c:pt idx="3276">
                  <c:v>2.6</c:v>
                </c:pt>
                <c:pt idx="3277">
                  <c:v>3.4</c:v>
                </c:pt>
                <c:pt idx="3278">
                  <c:v>3.2</c:v>
                </c:pt>
                <c:pt idx="3279">
                  <c:v>2.9</c:v>
                </c:pt>
                <c:pt idx="3280">
                  <c:v>3.4</c:v>
                </c:pt>
                <c:pt idx="3281">
                  <c:v>3.4</c:v>
                </c:pt>
                <c:pt idx="3282">
                  <c:v>3.9</c:v>
                </c:pt>
                <c:pt idx="3283">
                  <c:v>3.5</c:v>
                </c:pt>
                <c:pt idx="3284">
                  <c:v>3.5</c:v>
                </c:pt>
                <c:pt idx="3285">
                  <c:v>3.7</c:v>
                </c:pt>
                <c:pt idx="3286">
                  <c:v>3.3</c:v>
                </c:pt>
                <c:pt idx="3287">
                  <c:v>3.3</c:v>
                </c:pt>
                <c:pt idx="3288">
                  <c:v>3.1</c:v>
                </c:pt>
                <c:pt idx="3289">
                  <c:v>2.9</c:v>
                </c:pt>
                <c:pt idx="3290">
                  <c:v>3.4</c:v>
                </c:pt>
                <c:pt idx="3291">
                  <c:v>3</c:v>
                </c:pt>
                <c:pt idx="3292">
                  <c:v>3.1</c:v>
                </c:pt>
                <c:pt idx="3293">
                  <c:v>3</c:v>
                </c:pt>
                <c:pt idx="3294">
                  <c:v>3.3</c:v>
                </c:pt>
                <c:pt idx="3295">
                  <c:v>3.2</c:v>
                </c:pt>
                <c:pt idx="3296">
                  <c:v>2.7</c:v>
                </c:pt>
                <c:pt idx="3297">
                  <c:v>2.3</c:v>
                </c:pt>
                <c:pt idx="3298">
                  <c:v>2.3</c:v>
                </c:pt>
                <c:pt idx="3299">
                  <c:v>2.5</c:v>
                </c:pt>
                <c:pt idx="3300">
                  <c:v>2.4</c:v>
                </c:pt>
                <c:pt idx="3301">
                  <c:v>2</c:v>
                </c:pt>
                <c:pt idx="3302">
                  <c:v>2.1</c:v>
                </c:pt>
                <c:pt idx="3303">
                  <c:v>1.9</c:v>
                </c:pt>
                <c:pt idx="3304">
                  <c:v>1.4</c:v>
                </c:pt>
                <c:pt idx="3305">
                  <c:v>2</c:v>
                </c:pt>
                <c:pt idx="3306">
                  <c:v>1.8</c:v>
                </c:pt>
                <c:pt idx="3307">
                  <c:v>2.3</c:v>
                </c:pt>
                <c:pt idx="3308">
                  <c:v>2.4</c:v>
                </c:pt>
                <c:pt idx="3309">
                  <c:v>2.4</c:v>
                </c:pt>
                <c:pt idx="3310">
                  <c:v>2.5</c:v>
                </c:pt>
                <c:pt idx="3311">
                  <c:v>2.7</c:v>
                </c:pt>
                <c:pt idx="3312">
                  <c:v>2.8</c:v>
                </c:pt>
                <c:pt idx="3313">
                  <c:v>2.7</c:v>
                </c:pt>
                <c:pt idx="3314">
                  <c:v>2.8</c:v>
                </c:pt>
                <c:pt idx="3315">
                  <c:v>3.1</c:v>
                </c:pt>
                <c:pt idx="3316">
                  <c:v>2.7</c:v>
                </c:pt>
                <c:pt idx="3317">
                  <c:v>2.2</c:v>
                </c:pt>
                <c:pt idx="3318">
                  <c:v>1.3</c:v>
                </c:pt>
                <c:pt idx="3319">
                  <c:v>1.3</c:v>
                </c:pt>
                <c:pt idx="3320">
                  <c:v>1.8</c:v>
                </c:pt>
                <c:pt idx="3321">
                  <c:v>1.5</c:v>
                </c:pt>
                <c:pt idx="3322">
                  <c:v>2</c:v>
                </c:pt>
                <c:pt idx="3323">
                  <c:v>1.3</c:v>
                </c:pt>
                <c:pt idx="3324">
                  <c:v>0.7</c:v>
                </c:pt>
                <c:pt idx="3325">
                  <c:v>1.9</c:v>
                </c:pt>
                <c:pt idx="3326">
                  <c:v>2.5</c:v>
                </c:pt>
                <c:pt idx="3327">
                  <c:v>1.8</c:v>
                </c:pt>
                <c:pt idx="3328">
                  <c:v>1</c:v>
                </c:pt>
                <c:pt idx="3329">
                  <c:v>1.8</c:v>
                </c:pt>
                <c:pt idx="3330">
                  <c:v>1.2</c:v>
                </c:pt>
                <c:pt idx="3331">
                  <c:v>1.6</c:v>
                </c:pt>
                <c:pt idx="3332">
                  <c:v>0.9</c:v>
                </c:pt>
                <c:pt idx="3333">
                  <c:v>2.4</c:v>
                </c:pt>
                <c:pt idx="3334">
                  <c:v>1.1</c:v>
                </c:pt>
                <c:pt idx="3335">
                  <c:v>1.6</c:v>
                </c:pt>
                <c:pt idx="3336">
                  <c:v>1.3</c:v>
                </c:pt>
                <c:pt idx="3337">
                  <c:v>1.8</c:v>
                </c:pt>
                <c:pt idx="3338">
                  <c:v>2.5</c:v>
                </c:pt>
                <c:pt idx="3339">
                  <c:v>2.2</c:v>
                </c:pt>
                <c:pt idx="3340">
                  <c:v>1.6</c:v>
                </c:pt>
                <c:pt idx="3341">
                  <c:v>1.7</c:v>
                </c:pt>
                <c:pt idx="3342">
                  <c:v>2.1</c:v>
                </c:pt>
                <c:pt idx="3343">
                  <c:v>2.3</c:v>
                </c:pt>
                <c:pt idx="3344">
                  <c:v>2.5</c:v>
                </c:pt>
                <c:pt idx="3345">
                  <c:v>1.8</c:v>
                </c:pt>
                <c:pt idx="3346">
                  <c:v>1.5</c:v>
                </c:pt>
                <c:pt idx="3347">
                  <c:v>1.2</c:v>
                </c:pt>
                <c:pt idx="3348">
                  <c:v>0.6</c:v>
                </c:pt>
                <c:pt idx="3349">
                  <c:v>1.8</c:v>
                </c:pt>
                <c:pt idx="3350">
                  <c:v>2.3</c:v>
                </c:pt>
                <c:pt idx="3351">
                  <c:v>2.2</c:v>
                </c:pt>
                <c:pt idx="3352">
                  <c:v>2.6</c:v>
                </c:pt>
                <c:pt idx="3353">
                  <c:v>2.1</c:v>
                </c:pt>
                <c:pt idx="3354">
                  <c:v>2.4</c:v>
                </c:pt>
                <c:pt idx="3355">
                  <c:v>2.4</c:v>
                </c:pt>
                <c:pt idx="3356">
                  <c:v>2.4</c:v>
                </c:pt>
                <c:pt idx="3357">
                  <c:v>2.9</c:v>
                </c:pt>
                <c:pt idx="3358">
                  <c:v>2.3</c:v>
                </c:pt>
                <c:pt idx="3359">
                  <c:v>2</c:v>
                </c:pt>
                <c:pt idx="3360">
                  <c:v>1.9</c:v>
                </c:pt>
                <c:pt idx="3361">
                  <c:v>2.5</c:v>
                </c:pt>
                <c:pt idx="3362">
                  <c:v>2.3</c:v>
                </c:pt>
                <c:pt idx="3363">
                  <c:v>2.4</c:v>
                </c:pt>
                <c:pt idx="3364">
                  <c:v>2.5</c:v>
                </c:pt>
                <c:pt idx="3365">
                  <c:v>3</c:v>
                </c:pt>
                <c:pt idx="3366">
                  <c:v>2.7</c:v>
                </c:pt>
                <c:pt idx="3367">
                  <c:v>3.2</c:v>
                </c:pt>
                <c:pt idx="3368">
                  <c:v>2.8</c:v>
                </c:pt>
                <c:pt idx="3369">
                  <c:v>3.1</c:v>
                </c:pt>
                <c:pt idx="3370">
                  <c:v>3.2</c:v>
                </c:pt>
                <c:pt idx="3371">
                  <c:v>3.3</c:v>
                </c:pt>
                <c:pt idx="3372">
                  <c:v>3.4</c:v>
                </c:pt>
                <c:pt idx="3373">
                  <c:v>3.5</c:v>
                </c:pt>
                <c:pt idx="3374">
                  <c:v>3.1</c:v>
                </c:pt>
                <c:pt idx="3375">
                  <c:v>3.2</c:v>
                </c:pt>
                <c:pt idx="3376">
                  <c:v>3.2</c:v>
                </c:pt>
                <c:pt idx="3377">
                  <c:v>3.2</c:v>
                </c:pt>
                <c:pt idx="3378">
                  <c:v>2.1</c:v>
                </c:pt>
                <c:pt idx="3379">
                  <c:v>2.7</c:v>
                </c:pt>
                <c:pt idx="3380">
                  <c:v>1.6</c:v>
                </c:pt>
                <c:pt idx="3381">
                  <c:v>0.7</c:v>
                </c:pt>
                <c:pt idx="3382">
                  <c:v>1.8</c:v>
                </c:pt>
                <c:pt idx="3383">
                  <c:v>2.5</c:v>
                </c:pt>
                <c:pt idx="3384">
                  <c:v>2.5</c:v>
                </c:pt>
                <c:pt idx="3385">
                  <c:v>3.4</c:v>
                </c:pt>
                <c:pt idx="3386">
                  <c:v>2.3</c:v>
                </c:pt>
                <c:pt idx="3387">
                  <c:v>2</c:v>
                </c:pt>
                <c:pt idx="3388">
                  <c:v>3</c:v>
                </c:pt>
                <c:pt idx="3389">
                  <c:v>2.4</c:v>
                </c:pt>
                <c:pt idx="3390">
                  <c:v>2.4</c:v>
                </c:pt>
                <c:pt idx="3391">
                  <c:v>3</c:v>
                </c:pt>
                <c:pt idx="3392">
                  <c:v>2.5</c:v>
                </c:pt>
                <c:pt idx="3393">
                  <c:v>2.4</c:v>
                </c:pt>
                <c:pt idx="3394">
                  <c:v>2.9</c:v>
                </c:pt>
                <c:pt idx="3395">
                  <c:v>2.3</c:v>
                </c:pt>
                <c:pt idx="3396">
                  <c:v>2.5</c:v>
                </c:pt>
                <c:pt idx="3397">
                  <c:v>2.1</c:v>
                </c:pt>
                <c:pt idx="3398">
                  <c:v>2.2</c:v>
                </c:pt>
                <c:pt idx="3399">
                  <c:v>2.9</c:v>
                </c:pt>
                <c:pt idx="3400">
                  <c:v>2.4</c:v>
                </c:pt>
                <c:pt idx="3401">
                  <c:v>2.8</c:v>
                </c:pt>
                <c:pt idx="3402">
                  <c:v>2.9</c:v>
                </c:pt>
                <c:pt idx="3403">
                  <c:v>2.7</c:v>
                </c:pt>
                <c:pt idx="3404">
                  <c:v>3.2</c:v>
                </c:pt>
                <c:pt idx="3405">
                  <c:v>2.9</c:v>
                </c:pt>
                <c:pt idx="3406">
                  <c:v>3.3</c:v>
                </c:pt>
                <c:pt idx="3407">
                  <c:v>2.9</c:v>
                </c:pt>
                <c:pt idx="3408">
                  <c:v>3.2</c:v>
                </c:pt>
                <c:pt idx="3409">
                  <c:v>3.4</c:v>
                </c:pt>
                <c:pt idx="3410">
                  <c:v>3.2</c:v>
                </c:pt>
                <c:pt idx="3411">
                  <c:v>3.5</c:v>
                </c:pt>
                <c:pt idx="3412">
                  <c:v>3.8</c:v>
                </c:pt>
                <c:pt idx="3413">
                  <c:v>3.4</c:v>
                </c:pt>
                <c:pt idx="3414">
                  <c:v>3.5</c:v>
                </c:pt>
                <c:pt idx="3415">
                  <c:v>3.5</c:v>
                </c:pt>
                <c:pt idx="3416">
                  <c:v>3.5</c:v>
                </c:pt>
                <c:pt idx="3417">
                  <c:v>3.4</c:v>
                </c:pt>
                <c:pt idx="3418">
                  <c:v>3.4</c:v>
                </c:pt>
                <c:pt idx="3419">
                  <c:v>3.6</c:v>
                </c:pt>
                <c:pt idx="3420">
                  <c:v>3.3</c:v>
                </c:pt>
                <c:pt idx="3421">
                  <c:v>3.2</c:v>
                </c:pt>
                <c:pt idx="3422">
                  <c:v>3.4</c:v>
                </c:pt>
                <c:pt idx="3423">
                  <c:v>3.2</c:v>
                </c:pt>
                <c:pt idx="3424">
                  <c:v>3.3</c:v>
                </c:pt>
                <c:pt idx="3425">
                  <c:v>3.3</c:v>
                </c:pt>
                <c:pt idx="3426">
                  <c:v>3.6</c:v>
                </c:pt>
                <c:pt idx="3427">
                  <c:v>3.3</c:v>
                </c:pt>
                <c:pt idx="3428">
                  <c:v>3.6</c:v>
                </c:pt>
                <c:pt idx="3429">
                  <c:v>3.5</c:v>
                </c:pt>
                <c:pt idx="3430">
                  <c:v>3.1</c:v>
                </c:pt>
                <c:pt idx="3431">
                  <c:v>3.3</c:v>
                </c:pt>
                <c:pt idx="3432">
                  <c:v>3.3</c:v>
                </c:pt>
                <c:pt idx="3433">
                  <c:v>3.3</c:v>
                </c:pt>
                <c:pt idx="3434">
                  <c:v>3.1</c:v>
                </c:pt>
                <c:pt idx="3435">
                  <c:v>3.3</c:v>
                </c:pt>
                <c:pt idx="3436">
                  <c:v>3.7</c:v>
                </c:pt>
                <c:pt idx="3437">
                  <c:v>3.4</c:v>
                </c:pt>
                <c:pt idx="3438">
                  <c:v>3.4</c:v>
                </c:pt>
                <c:pt idx="3439">
                  <c:v>3.6</c:v>
                </c:pt>
                <c:pt idx="3440">
                  <c:v>3.1</c:v>
                </c:pt>
                <c:pt idx="3441">
                  <c:v>3.7</c:v>
                </c:pt>
                <c:pt idx="3442">
                  <c:v>3.9</c:v>
                </c:pt>
                <c:pt idx="3443">
                  <c:v>3.7</c:v>
                </c:pt>
                <c:pt idx="3444">
                  <c:v>3.9</c:v>
                </c:pt>
                <c:pt idx="3445">
                  <c:v>3.6</c:v>
                </c:pt>
                <c:pt idx="3446">
                  <c:v>4</c:v>
                </c:pt>
                <c:pt idx="3447">
                  <c:v>3.8</c:v>
                </c:pt>
                <c:pt idx="3448">
                  <c:v>3.4</c:v>
                </c:pt>
                <c:pt idx="3449">
                  <c:v>3.6</c:v>
                </c:pt>
                <c:pt idx="3450">
                  <c:v>2.6</c:v>
                </c:pt>
                <c:pt idx="3451">
                  <c:v>2.8</c:v>
                </c:pt>
                <c:pt idx="3452">
                  <c:v>2.1</c:v>
                </c:pt>
                <c:pt idx="3453">
                  <c:v>2.3</c:v>
                </c:pt>
                <c:pt idx="3454">
                  <c:v>2.8</c:v>
                </c:pt>
                <c:pt idx="3455">
                  <c:v>3.5</c:v>
                </c:pt>
                <c:pt idx="3456">
                  <c:v>3.8</c:v>
                </c:pt>
                <c:pt idx="3457">
                  <c:v>3.7</c:v>
                </c:pt>
                <c:pt idx="3458">
                  <c:v>3.6</c:v>
                </c:pt>
                <c:pt idx="3459">
                  <c:v>3.8</c:v>
                </c:pt>
                <c:pt idx="3460">
                  <c:v>4.1</c:v>
                </c:pt>
                <c:pt idx="3461">
                  <c:v>4.2</c:v>
                </c:pt>
                <c:pt idx="3462">
                  <c:v>4.2</c:v>
                </c:pt>
                <c:pt idx="3463">
                  <c:v>4.4</c:v>
                </c:pt>
                <c:pt idx="3464">
                  <c:v>4.3</c:v>
                </c:pt>
                <c:pt idx="3465">
                  <c:v>4.4</c:v>
                </c:pt>
                <c:pt idx="3466">
                  <c:v>4.7</c:v>
                </c:pt>
                <c:pt idx="3467">
                  <c:v>4.6</c:v>
                </c:pt>
                <c:pt idx="3468">
                  <c:v>4.6</c:v>
                </c:pt>
                <c:pt idx="3469">
                  <c:v>4.3</c:v>
                </c:pt>
                <c:pt idx="3470">
                  <c:v>4.3</c:v>
                </c:pt>
                <c:pt idx="3471">
                  <c:v>4.5</c:v>
                </c:pt>
                <c:pt idx="3472">
                  <c:v>4.4</c:v>
                </c:pt>
                <c:pt idx="3473">
                  <c:v>4.3</c:v>
                </c:pt>
                <c:pt idx="3474">
                  <c:v>4.7</c:v>
                </c:pt>
                <c:pt idx="3475">
                  <c:v>4.8</c:v>
                </c:pt>
                <c:pt idx="3476">
                  <c:v>4.9</c:v>
                </c:pt>
                <c:pt idx="3477">
                  <c:v>5</c:v>
                </c:pt>
                <c:pt idx="3478">
                  <c:v>4.8</c:v>
                </c:pt>
                <c:pt idx="3479">
                  <c:v>4.7</c:v>
                </c:pt>
                <c:pt idx="3480">
                  <c:v>4.7</c:v>
                </c:pt>
                <c:pt idx="3481">
                  <c:v>4.9</c:v>
                </c:pt>
                <c:pt idx="3482">
                  <c:v>4.3</c:v>
                </c:pt>
                <c:pt idx="3483">
                  <c:v>4.3</c:v>
                </c:pt>
                <c:pt idx="3484">
                  <c:v>4.8</c:v>
                </c:pt>
                <c:pt idx="3485">
                  <c:v>5.2</c:v>
                </c:pt>
                <c:pt idx="3486">
                  <c:v>5.4</c:v>
                </c:pt>
                <c:pt idx="3487">
                  <c:v>5.2</c:v>
                </c:pt>
                <c:pt idx="3488">
                  <c:v>4.9</c:v>
                </c:pt>
                <c:pt idx="3489">
                  <c:v>5.2</c:v>
                </c:pt>
                <c:pt idx="3490">
                  <c:v>5.4</c:v>
                </c:pt>
                <c:pt idx="3491">
                  <c:v>5.2</c:v>
                </c:pt>
                <c:pt idx="3492">
                  <c:v>5.6</c:v>
                </c:pt>
                <c:pt idx="3493">
                  <c:v>5.3</c:v>
                </c:pt>
                <c:pt idx="3494">
                  <c:v>5.3</c:v>
                </c:pt>
                <c:pt idx="3495">
                  <c:v>5.5</c:v>
                </c:pt>
                <c:pt idx="3496">
                  <c:v>5.2</c:v>
                </c:pt>
                <c:pt idx="3497">
                  <c:v>5.4</c:v>
                </c:pt>
                <c:pt idx="3498">
                  <c:v>5.5</c:v>
                </c:pt>
                <c:pt idx="3499">
                  <c:v>5.6</c:v>
                </c:pt>
                <c:pt idx="3500">
                  <c:v>5.7</c:v>
                </c:pt>
                <c:pt idx="3501">
                  <c:v>5.6</c:v>
                </c:pt>
                <c:pt idx="3502">
                  <c:v>5.8</c:v>
                </c:pt>
                <c:pt idx="3503">
                  <c:v>5.8</c:v>
                </c:pt>
                <c:pt idx="3504">
                  <c:v>5.9</c:v>
                </c:pt>
                <c:pt idx="3505">
                  <c:v>5.8</c:v>
                </c:pt>
                <c:pt idx="3506">
                  <c:v>5.9</c:v>
                </c:pt>
                <c:pt idx="3507">
                  <c:v>5.8</c:v>
                </c:pt>
                <c:pt idx="3508">
                  <c:v>5.8</c:v>
                </c:pt>
                <c:pt idx="3509">
                  <c:v>5.9</c:v>
                </c:pt>
                <c:pt idx="3510">
                  <c:v>6.1</c:v>
                </c:pt>
                <c:pt idx="3511">
                  <c:v>5.9</c:v>
                </c:pt>
                <c:pt idx="3512">
                  <c:v>6</c:v>
                </c:pt>
                <c:pt idx="3513">
                  <c:v>6.1</c:v>
                </c:pt>
                <c:pt idx="3514">
                  <c:v>6.1</c:v>
                </c:pt>
                <c:pt idx="3515">
                  <c:v>6.1</c:v>
                </c:pt>
                <c:pt idx="3516">
                  <c:v>6.3</c:v>
                </c:pt>
                <c:pt idx="3517">
                  <c:v>6.4</c:v>
                </c:pt>
                <c:pt idx="3518">
                  <c:v>6.7</c:v>
                </c:pt>
                <c:pt idx="3519">
                  <c:v>6.5</c:v>
                </c:pt>
                <c:pt idx="3520">
                  <c:v>6.5</c:v>
                </c:pt>
                <c:pt idx="3521">
                  <c:v>6.6</c:v>
                </c:pt>
                <c:pt idx="3522">
                  <c:v>6.5</c:v>
                </c:pt>
                <c:pt idx="3523">
                  <c:v>6.4</c:v>
                </c:pt>
                <c:pt idx="3524">
                  <c:v>6.3</c:v>
                </c:pt>
                <c:pt idx="3525">
                  <c:v>6.3</c:v>
                </c:pt>
                <c:pt idx="3526">
                  <c:v>6.5</c:v>
                </c:pt>
                <c:pt idx="3527">
                  <c:v>6.4</c:v>
                </c:pt>
                <c:pt idx="3528">
                  <c:v>6.5</c:v>
                </c:pt>
                <c:pt idx="3529">
                  <c:v>6.6</c:v>
                </c:pt>
                <c:pt idx="3530">
                  <c:v>6.4</c:v>
                </c:pt>
                <c:pt idx="3531">
                  <c:v>6.5</c:v>
                </c:pt>
                <c:pt idx="3532">
                  <c:v>6.7</c:v>
                </c:pt>
                <c:pt idx="3533">
                  <c:v>6.6</c:v>
                </c:pt>
                <c:pt idx="3534">
                  <c:v>6.6</c:v>
                </c:pt>
                <c:pt idx="3535">
                  <c:v>6.8</c:v>
                </c:pt>
                <c:pt idx="3536">
                  <c:v>6.7</c:v>
                </c:pt>
                <c:pt idx="3537">
                  <c:v>6.8</c:v>
                </c:pt>
                <c:pt idx="3538">
                  <c:v>6.8</c:v>
                </c:pt>
                <c:pt idx="3539">
                  <c:v>7</c:v>
                </c:pt>
                <c:pt idx="3540">
                  <c:v>7</c:v>
                </c:pt>
                <c:pt idx="3541">
                  <c:v>7</c:v>
                </c:pt>
                <c:pt idx="3542">
                  <c:v>6.6</c:v>
                </c:pt>
                <c:pt idx="3543">
                  <c:v>6.8</c:v>
                </c:pt>
                <c:pt idx="3544">
                  <c:v>6.5</c:v>
                </c:pt>
                <c:pt idx="3545">
                  <c:v>6.4</c:v>
                </c:pt>
                <c:pt idx="3546">
                  <c:v>6.4</c:v>
                </c:pt>
                <c:pt idx="3547">
                  <c:v>6.3</c:v>
                </c:pt>
                <c:pt idx="3548">
                  <c:v>6</c:v>
                </c:pt>
                <c:pt idx="3549">
                  <c:v>5.9</c:v>
                </c:pt>
                <c:pt idx="3550">
                  <c:v>5.8</c:v>
                </c:pt>
                <c:pt idx="3551">
                  <c:v>5.7</c:v>
                </c:pt>
                <c:pt idx="3552">
                  <c:v>5.5</c:v>
                </c:pt>
                <c:pt idx="3553">
                  <c:v>5.5</c:v>
                </c:pt>
                <c:pt idx="3554">
                  <c:v>5.4</c:v>
                </c:pt>
                <c:pt idx="3555">
                  <c:v>5.2</c:v>
                </c:pt>
                <c:pt idx="3556">
                  <c:v>5.1</c:v>
                </c:pt>
                <c:pt idx="3557">
                  <c:v>5.2</c:v>
                </c:pt>
                <c:pt idx="3558">
                  <c:v>5.2</c:v>
                </c:pt>
                <c:pt idx="3559">
                  <c:v>5.4</c:v>
                </c:pt>
                <c:pt idx="3560">
                  <c:v>5</c:v>
                </c:pt>
                <c:pt idx="3561">
                  <c:v>4.6</c:v>
                </c:pt>
                <c:pt idx="3562">
                  <c:v>4.3</c:v>
                </c:pt>
                <c:pt idx="3563">
                  <c:v>4.4</c:v>
                </c:pt>
                <c:pt idx="3564">
                  <c:v>4.4</c:v>
                </c:pt>
                <c:pt idx="3565">
                  <c:v>4.8</c:v>
                </c:pt>
                <c:pt idx="3566">
                  <c:v>5.5</c:v>
                </c:pt>
                <c:pt idx="3567">
                  <c:v>6.3</c:v>
                </c:pt>
                <c:pt idx="3568">
                  <c:v>5.8</c:v>
                </c:pt>
                <c:pt idx="3569">
                  <c:v>5.3</c:v>
                </c:pt>
                <c:pt idx="3570">
                  <c:v>5</c:v>
                </c:pt>
                <c:pt idx="3571">
                  <c:v>4.7</c:v>
                </c:pt>
                <c:pt idx="3572">
                  <c:v>4.5</c:v>
                </c:pt>
                <c:pt idx="3573">
                  <c:v>3.8</c:v>
                </c:pt>
                <c:pt idx="3574">
                  <c:v>3.9</c:v>
                </c:pt>
                <c:pt idx="3575">
                  <c:v>3.5</c:v>
                </c:pt>
                <c:pt idx="3576">
                  <c:v>3.4</c:v>
                </c:pt>
                <c:pt idx="3577">
                  <c:v>3.6</c:v>
                </c:pt>
                <c:pt idx="3578">
                  <c:v>3.5</c:v>
                </c:pt>
                <c:pt idx="3579">
                  <c:v>3.4</c:v>
                </c:pt>
                <c:pt idx="3580">
                  <c:v>3.3</c:v>
                </c:pt>
                <c:pt idx="3581">
                  <c:v>3</c:v>
                </c:pt>
                <c:pt idx="3582">
                  <c:v>2.8</c:v>
                </c:pt>
                <c:pt idx="3583">
                  <c:v>3.5</c:v>
                </c:pt>
                <c:pt idx="3584">
                  <c:v>3</c:v>
                </c:pt>
                <c:pt idx="3585">
                  <c:v>3</c:v>
                </c:pt>
                <c:pt idx="3586">
                  <c:v>2.9</c:v>
                </c:pt>
                <c:pt idx="3587">
                  <c:v>3.3</c:v>
                </c:pt>
                <c:pt idx="3588">
                  <c:v>3.8</c:v>
                </c:pt>
                <c:pt idx="3589">
                  <c:v>3.6</c:v>
                </c:pt>
                <c:pt idx="3590">
                  <c:v>4.6</c:v>
                </c:pt>
                <c:pt idx="3591">
                  <c:v>6.5</c:v>
                </c:pt>
                <c:pt idx="3592">
                  <c:v>6.9</c:v>
                </c:pt>
                <c:pt idx="3593">
                  <c:v>7</c:v>
                </c:pt>
                <c:pt idx="3594">
                  <c:v>7.4</c:v>
                </c:pt>
                <c:pt idx="3595">
                  <c:v>7.6</c:v>
                </c:pt>
                <c:pt idx="3596">
                  <c:v>7.9</c:v>
                </c:pt>
                <c:pt idx="3597">
                  <c:v>6.6</c:v>
                </c:pt>
                <c:pt idx="3598">
                  <c:v>6.6</c:v>
                </c:pt>
                <c:pt idx="3599">
                  <c:v>6.8</c:v>
                </c:pt>
                <c:pt idx="3600">
                  <c:v>7.3</c:v>
                </c:pt>
                <c:pt idx="3601">
                  <c:v>7.4</c:v>
                </c:pt>
                <c:pt idx="3602">
                  <c:v>8</c:v>
                </c:pt>
                <c:pt idx="3603">
                  <c:v>8.1</c:v>
                </c:pt>
                <c:pt idx="3604">
                  <c:v>8.1</c:v>
                </c:pt>
                <c:pt idx="3605">
                  <c:v>8.2</c:v>
                </c:pt>
                <c:pt idx="3606">
                  <c:v>8.2</c:v>
                </c:pt>
                <c:pt idx="3607">
                  <c:v>8.2</c:v>
                </c:pt>
                <c:pt idx="3608">
                  <c:v>8.1</c:v>
                </c:pt>
                <c:pt idx="3609">
                  <c:v>8.3</c:v>
                </c:pt>
                <c:pt idx="3610">
                  <c:v>8.4</c:v>
                </c:pt>
                <c:pt idx="3611">
                  <c:v>8.4</c:v>
                </c:pt>
                <c:pt idx="3612">
                  <c:v>8.8</c:v>
                </c:pt>
                <c:pt idx="3613">
                  <c:v>8.6</c:v>
                </c:pt>
                <c:pt idx="3614">
                  <c:v>8.7</c:v>
                </c:pt>
                <c:pt idx="3615">
                  <c:v>8.6</c:v>
                </c:pt>
                <c:pt idx="3616">
                  <c:v>8.7</c:v>
                </c:pt>
                <c:pt idx="3617">
                  <c:v>9</c:v>
                </c:pt>
                <c:pt idx="3618">
                  <c:v>8.8</c:v>
                </c:pt>
                <c:pt idx="3619">
                  <c:v>9</c:v>
                </c:pt>
                <c:pt idx="3620">
                  <c:v>8.3</c:v>
                </c:pt>
                <c:pt idx="3621">
                  <c:v>8.1</c:v>
                </c:pt>
                <c:pt idx="3622">
                  <c:v>7.9</c:v>
                </c:pt>
                <c:pt idx="3623">
                  <c:v>7.6</c:v>
                </c:pt>
                <c:pt idx="3624">
                  <c:v>8.1</c:v>
                </c:pt>
                <c:pt idx="3625">
                  <c:v>8.8</c:v>
                </c:pt>
                <c:pt idx="3626">
                  <c:v>7.2</c:v>
                </c:pt>
                <c:pt idx="3627">
                  <c:v>8.4</c:v>
                </c:pt>
                <c:pt idx="3628">
                  <c:v>8.5</c:v>
                </c:pt>
                <c:pt idx="3629">
                  <c:v>8.3</c:v>
                </c:pt>
                <c:pt idx="3630">
                  <c:v>9.2</c:v>
                </c:pt>
                <c:pt idx="3631">
                  <c:v>9.3</c:v>
                </c:pt>
                <c:pt idx="3632">
                  <c:v>8.8</c:v>
                </c:pt>
                <c:pt idx="3633">
                  <c:v>8.6</c:v>
                </c:pt>
                <c:pt idx="3634">
                  <c:v>9.2</c:v>
                </c:pt>
                <c:pt idx="3635">
                  <c:v>9.4</c:v>
                </c:pt>
                <c:pt idx="3636">
                  <c:v>9.7</c:v>
                </c:pt>
                <c:pt idx="3637">
                  <c:v>9.6</c:v>
                </c:pt>
                <c:pt idx="3638">
                  <c:v>9.2</c:v>
                </c:pt>
                <c:pt idx="3639">
                  <c:v>9.1</c:v>
                </c:pt>
                <c:pt idx="3640">
                  <c:v>8.6</c:v>
                </c:pt>
                <c:pt idx="3641">
                  <c:v>8.3</c:v>
                </c:pt>
                <c:pt idx="3642">
                  <c:v>8.5</c:v>
                </c:pt>
                <c:pt idx="3643">
                  <c:v>8.3</c:v>
                </c:pt>
                <c:pt idx="3644">
                  <c:v>8.5</c:v>
                </c:pt>
                <c:pt idx="3645">
                  <c:v>8</c:v>
                </c:pt>
                <c:pt idx="3646">
                  <c:v>8.8</c:v>
                </c:pt>
                <c:pt idx="3647">
                  <c:v>8.7</c:v>
                </c:pt>
                <c:pt idx="3648">
                  <c:v>8.5</c:v>
                </c:pt>
                <c:pt idx="3649">
                  <c:v>8.1</c:v>
                </c:pt>
                <c:pt idx="3650">
                  <c:v>7.5</c:v>
                </c:pt>
                <c:pt idx="3651">
                  <c:v>7.6</c:v>
                </c:pt>
                <c:pt idx="3652">
                  <c:v>8.2</c:v>
                </c:pt>
                <c:pt idx="3653">
                  <c:v>8.2</c:v>
                </c:pt>
                <c:pt idx="3654">
                  <c:v>8</c:v>
                </c:pt>
                <c:pt idx="3655">
                  <c:v>8.3</c:v>
                </c:pt>
                <c:pt idx="3656">
                  <c:v>8.2</c:v>
                </c:pt>
                <c:pt idx="3657">
                  <c:v>8.1</c:v>
                </c:pt>
                <c:pt idx="3658">
                  <c:v>7.9</c:v>
                </c:pt>
                <c:pt idx="3659">
                  <c:v>8.1</c:v>
                </c:pt>
                <c:pt idx="3660">
                  <c:v>8</c:v>
                </c:pt>
                <c:pt idx="3661">
                  <c:v>7.7</c:v>
                </c:pt>
                <c:pt idx="3662">
                  <c:v>7.5</c:v>
                </c:pt>
                <c:pt idx="3663">
                  <c:v>8</c:v>
                </c:pt>
                <c:pt idx="3664">
                  <c:v>8.1</c:v>
                </c:pt>
                <c:pt idx="3665">
                  <c:v>7.9</c:v>
                </c:pt>
                <c:pt idx="3666">
                  <c:v>7.9</c:v>
                </c:pt>
                <c:pt idx="3667">
                  <c:v>7.8</c:v>
                </c:pt>
                <c:pt idx="3668">
                  <c:v>7.8</c:v>
                </c:pt>
                <c:pt idx="3669">
                  <c:v>7.7</c:v>
                </c:pt>
                <c:pt idx="3670">
                  <c:v>7.3</c:v>
                </c:pt>
                <c:pt idx="3671">
                  <c:v>7.3</c:v>
                </c:pt>
                <c:pt idx="3672">
                  <c:v>7.4</c:v>
                </c:pt>
                <c:pt idx="3673">
                  <c:v>7.2</c:v>
                </c:pt>
                <c:pt idx="3674">
                  <c:v>7.4</c:v>
                </c:pt>
                <c:pt idx="3675">
                  <c:v>7.9</c:v>
                </c:pt>
                <c:pt idx="3676">
                  <c:v>7.7</c:v>
                </c:pt>
                <c:pt idx="3677">
                  <c:v>7.5</c:v>
                </c:pt>
                <c:pt idx="3678">
                  <c:v>7.6</c:v>
                </c:pt>
                <c:pt idx="3679">
                  <c:v>7.5</c:v>
                </c:pt>
                <c:pt idx="3680">
                  <c:v>7.6</c:v>
                </c:pt>
                <c:pt idx="3681">
                  <c:v>7.6</c:v>
                </c:pt>
                <c:pt idx="3682">
                  <c:v>7.7</c:v>
                </c:pt>
                <c:pt idx="3683">
                  <c:v>7.7</c:v>
                </c:pt>
                <c:pt idx="3684">
                  <c:v>7.6</c:v>
                </c:pt>
                <c:pt idx="3685">
                  <c:v>7.5</c:v>
                </c:pt>
                <c:pt idx="3686">
                  <c:v>7.7</c:v>
                </c:pt>
                <c:pt idx="3687">
                  <c:v>7.6</c:v>
                </c:pt>
                <c:pt idx="3688">
                  <c:v>7.4</c:v>
                </c:pt>
                <c:pt idx="3689">
                  <c:v>7.3</c:v>
                </c:pt>
                <c:pt idx="3690">
                  <c:v>7.3</c:v>
                </c:pt>
                <c:pt idx="3691">
                  <c:v>7.2</c:v>
                </c:pt>
                <c:pt idx="3692">
                  <c:v>7.2</c:v>
                </c:pt>
                <c:pt idx="3693">
                  <c:v>7.5</c:v>
                </c:pt>
                <c:pt idx="3694">
                  <c:v>7.1</c:v>
                </c:pt>
                <c:pt idx="3695">
                  <c:v>7.1</c:v>
                </c:pt>
                <c:pt idx="3696">
                  <c:v>7.1</c:v>
                </c:pt>
                <c:pt idx="3697">
                  <c:v>7</c:v>
                </c:pt>
                <c:pt idx="3698">
                  <c:v>7</c:v>
                </c:pt>
                <c:pt idx="3699">
                  <c:v>6.9</c:v>
                </c:pt>
                <c:pt idx="3700">
                  <c:v>6.4</c:v>
                </c:pt>
                <c:pt idx="3701">
                  <c:v>5.5</c:v>
                </c:pt>
                <c:pt idx="3702">
                  <c:v>5.5</c:v>
                </c:pt>
                <c:pt idx="3703">
                  <c:v>5.8</c:v>
                </c:pt>
                <c:pt idx="3704">
                  <c:v>5.7</c:v>
                </c:pt>
                <c:pt idx="3705">
                  <c:v>6</c:v>
                </c:pt>
                <c:pt idx="3706">
                  <c:v>5.7</c:v>
                </c:pt>
                <c:pt idx="3707">
                  <c:v>5.8</c:v>
                </c:pt>
                <c:pt idx="3708">
                  <c:v>6</c:v>
                </c:pt>
                <c:pt idx="3709">
                  <c:v>5.8</c:v>
                </c:pt>
                <c:pt idx="3710">
                  <c:v>5.7</c:v>
                </c:pt>
                <c:pt idx="3711">
                  <c:v>5.7</c:v>
                </c:pt>
                <c:pt idx="3712">
                  <c:v>5.8</c:v>
                </c:pt>
                <c:pt idx="3713">
                  <c:v>5.5</c:v>
                </c:pt>
                <c:pt idx="3714">
                  <c:v>5.4</c:v>
                </c:pt>
                <c:pt idx="3715">
                  <c:v>5.7</c:v>
                </c:pt>
                <c:pt idx="3716">
                  <c:v>5.9</c:v>
                </c:pt>
                <c:pt idx="3717">
                  <c:v>4.3</c:v>
                </c:pt>
                <c:pt idx="3718">
                  <c:v>4.9</c:v>
                </c:pt>
                <c:pt idx="3719">
                  <c:v>5.1</c:v>
                </c:pt>
                <c:pt idx="3720">
                  <c:v>5.4</c:v>
                </c:pt>
                <c:pt idx="3721">
                  <c:v>5.2</c:v>
                </c:pt>
                <c:pt idx="3722">
                  <c:v>5.1</c:v>
                </c:pt>
                <c:pt idx="3723">
                  <c:v>4.7</c:v>
                </c:pt>
                <c:pt idx="3724">
                  <c:v>3.5</c:v>
                </c:pt>
                <c:pt idx="3725">
                  <c:v>4.5</c:v>
                </c:pt>
                <c:pt idx="3726">
                  <c:v>4.2</c:v>
                </c:pt>
                <c:pt idx="3727">
                  <c:v>4.8</c:v>
                </c:pt>
                <c:pt idx="3728">
                  <c:v>4.4</c:v>
                </c:pt>
                <c:pt idx="3729">
                  <c:v>4.6</c:v>
                </c:pt>
                <c:pt idx="3730">
                  <c:v>4.5</c:v>
                </c:pt>
                <c:pt idx="3731">
                  <c:v>4.1</c:v>
                </c:pt>
                <c:pt idx="3732">
                  <c:v>4.1</c:v>
                </c:pt>
                <c:pt idx="3733">
                  <c:v>3.3</c:v>
                </c:pt>
                <c:pt idx="3734">
                  <c:v>4</c:v>
                </c:pt>
                <c:pt idx="3735">
                  <c:v>3.8</c:v>
                </c:pt>
                <c:pt idx="3736">
                  <c:v>3.7</c:v>
                </c:pt>
                <c:pt idx="3737">
                  <c:v>3.9</c:v>
                </c:pt>
                <c:pt idx="3738">
                  <c:v>3.4</c:v>
                </c:pt>
                <c:pt idx="3739">
                  <c:v>3</c:v>
                </c:pt>
                <c:pt idx="3740">
                  <c:v>2.3</c:v>
                </c:pt>
                <c:pt idx="3741">
                  <c:v>3.3</c:v>
                </c:pt>
                <c:pt idx="3742">
                  <c:v>3.1</c:v>
                </c:pt>
                <c:pt idx="3743">
                  <c:v>3.1</c:v>
                </c:pt>
                <c:pt idx="3744">
                  <c:v>2</c:v>
                </c:pt>
                <c:pt idx="3745">
                  <c:v>2</c:v>
                </c:pt>
                <c:pt idx="3746">
                  <c:v>2.1</c:v>
                </c:pt>
                <c:pt idx="3747">
                  <c:v>2.9</c:v>
                </c:pt>
                <c:pt idx="3748">
                  <c:v>3.1</c:v>
                </c:pt>
                <c:pt idx="3749">
                  <c:v>3.1</c:v>
                </c:pt>
                <c:pt idx="3750">
                  <c:v>2.7</c:v>
                </c:pt>
                <c:pt idx="3751">
                  <c:v>2.6</c:v>
                </c:pt>
                <c:pt idx="3752">
                  <c:v>1.4</c:v>
                </c:pt>
                <c:pt idx="3753">
                  <c:v>2.4</c:v>
                </c:pt>
                <c:pt idx="3754">
                  <c:v>2.3</c:v>
                </c:pt>
                <c:pt idx="3755">
                  <c:v>2</c:v>
                </c:pt>
                <c:pt idx="3756">
                  <c:v>2.5</c:v>
                </c:pt>
                <c:pt idx="3757">
                  <c:v>2.5</c:v>
                </c:pt>
                <c:pt idx="3758">
                  <c:v>1.5</c:v>
                </c:pt>
                <c:pt idx="3759">
                  <c:v>2.3</c:v>
                </c:pt>
                <c:pt idx="3760">
                  <c:v>1.9</c:v>
                </c:pt>
                <c:pt idx="3761">
                  <c:v>2.1</c:v>
                </c:pt>
                <c:pt idx="3762">
                  <c:v>1.6</c:v>
                </c:pt>
                <c:pt idx="3763">
                  <c:v>1.9</c:v>
                </c:pt>
                <c:pt idx="3764">
                  <c:v>1.6</c:v>
                </c:pt>
                <c:pt idx="3765">
                  <c:v>2</c:v>
                </c:pt>
                <c:pt idx="3766">
                  <c:v>1.7</c:v>
                </c:pt>
                <c:pt idx="3767">
                  <c:v>1.7</c:v>
                </c:pt>
                <c:pt idx="3768">
                  <c:v>1.5</c:v>
                </c:pt>
                <c:pt idx="3769">
                  <c:v>2.1</c:v>
                </c:pt>
                <c:pt idx="3770">
                  <c:v>1.5</c:v>
                </c:pt>
                <c:pt idx="3771">
                  <c:v>1.6</c:v>
                </c:pt>
                <c:pt idx="3772">
                  <c:v>2.1</c:v>
                </c:pt>
                <c:pt idx="3773">
                  <c:v>1.8</c:v>
                </c:pt>
                <c:pt idx="3774">
                  <c:v>1.9</c:v>
                </c:pt>
                <c:pt idx="3775">
                  <c:v>1.8</c:v>
                </c:pt>
                <c:pt idx="3776">
                  <c:v>2.4</c:v>
                </c:pt>
                <c:pt idx="3777">
                  <c:v>2.5</c:v>
                </c:pt>
                <c:pt idx="3778">
                  <c:v>2.3</c:v>
                </c:pt>
                <c:pt idx="3779">
                  <c:v>2.4</c:v>
                </c:pt>
                <c:pt idx="3780">
                  <c:v>2.3</c:v>
                </c:pt>
                <c:pt idx="3781">
                  <c:v>2.1</c:v>
                </c:pt>
                <c:pt idx="3782">
                  <c:v>1.6</c:v>
                </c:pt>
                <c:pt idx="3783">
                  <c:v>1</c:v>
                </c:pt>
                <c:pt idx="3784">
                  <c:v>1.9</c:v>
                </c:pt>
                <c:pt idx="3785">
                  <c:v>2.1</c:v>
                </c:pt>
                <c:pt idx="3786">
                  <c:v>1.9</c:v>
                </c:pt>
                <c:pt idx="3787">
                  <c:v>2.9</c:v>
                </c:pt>
                <c:pt idx="3788">
                  <c:v>1.6</c:v>
                </c:pt>
                <c:pt idx="3789">
                  <c:v>1.4</c:v>
                </c:pt>
                <c:pt idx="3790">
                  <c:v>1.2</c:v>
                </c:pt>
                <c:pt idx="3791">
                  <c:v>1.7</c:v>
                </c:pt>
                <c:pt idx="3792">
                  <c:v>2</c:v>
                </c:pt>
                <c:pt idx="3793">
                  <c:v>1.7</c:v>
                </c:pt>
                <c:pt idx="3794">
                  <c:v>2.4</c:v>
                </c:pt>
                <c:pt idx="3795">
                  <c:v>1</c:v>
                </c:pt>
                <c:pt idx="3796">
                  <c:v>1.2</c:v>
                </c:pt>
                <c:pt idx="3797">
                  <c:v>1.6</c:v>
                </c:pt>
                <c:pt idx="3798">
                  <c:v>1.8</c:v>
                </c:pt>
                <c:pt idx="3799">
                  <c:v>2.2</c:v>
                </c:pt>
                <c:pt idx="3800">
                  <c:v>1.8</c:v>
                </c:pt>
                <c:pt idx="3801">
                  <c:v>1.8</c:v>
                </c:pt>
                <c:pt idx="3802">
                  <c:v>1.9</c:v>
                </c:pt>
                <c:pt idx="3803">
                  <c:v>2.1</c:v>
                </c:pt>
                <c:pt idx="3804">
                  <c:v>2.6</c:v>
                </c:pt>
                <c:pt idx="3805">
                  <c:v>2.5</c:v>
                </c:pt>
                <c:pt idx="3806">
                  <c:v>2.4</c:v>
                </c:pt>
                <c:pt idx="3807">
                  <c:v>1.9</c:v>
                </c:pt>
                <c:pt idx="3808">
                  <c:v>1.3</c:v>
                </c:pt>
                <c:pt idx="3809">
                  <c:v>1.3</c:v>
                </c:pt>
                <c:pt idx="3810">
                  <c:v>1.5</c:v>
                </c:pt>
                <c:pt idx="3811">
                  <c:v>1.7</c:v>
                </c:pt>
                <c:pt idx="3812">
                  <c:v>1.5</c:v>
                </c:pt>
                <c:pt idx="3813">
                  <c:v>2.7</c:v>
                </c:pt>
                <c:pt idx="3814">
                  <c:v>1.6</c:v>
                </c:pt>
                <c:pt idx="3815">
                  <c:v>1</c:v>
                </c:pt>
                <c:pt idx="3816">
                  <c:v>1.4</c:v>
                </c:pt>
                <c:pt idx="3817">
                  <c:v>0.9</c:v>
                </c:pt>
                <c:pt idx="3818">
                  <c:v>1.2</c:v>
                </c:pt>
                <c:pt idx="3819">
                  <c:v>1.6</c:v>
                </c:pt>
                <c:pt idx="3820">
                  <c:v>2.1</c:v>
                </c:pt>
                <c:pt idx="3821">
                  <c:v>1.4</c:v>
                </c:pt>
                <c:pt idx="3822">
                  <c:v>1.5</c:v>
                </c:pt>
                <c:pt idx="3823">
                  <c:v>1</c:v>
                </c:pt>
                <c:pt idx="3824">
                  <c:v>1.1</c:v>
                </c:pt>
                <c:pt idx="3825">
                  <c:v>1.1</c:v>
                </c:pt>
                <c:pt idx="3826">
                  <c:v>1</c:v>
                </c:pt>
                <c:pt idx="3827">
                  <c:v>0.8</c:v>
                </c:pt>
                <c:pt idx="3828">
                  <c:v>0.4</c:v>
                </c:pt>
                <c:pt idx="3829">
                  <c:v>1.1</c:v>
                </c:pt>
                <c:pt idx="3830">
                  <c:v>1.2</c:v>
                </c:pt>
                <c:pt idx="3831">
                  <c:v>0.8</c:v>
                </c:pt>
                <c:pt idx="3832">
                  <c:v>0.6</c:v>
                </c:pt>
                <c:pt idx="3833">
                  <c:v>0.6</c:v>
                </c:pt>
                <c:pt idx="3834">
                  <c:v>-0.3</c:v>
                </c:pt>
                <c:pt idx="3835">
                  <c:v>0.9</c:v>
                </c:pt>
                <c:pt idx="3836">
                  <c:v>1.2</c:v>
                </c:pt>
                <c:pt idx="3837">
                  <c:v>1</c:v>
                </c:pt>
                <c:pt idx="3838">
                  <c:v>0.4</c:v>
                </c:pt>
                <c:pt idx="3839">
                  <c:v>0.6</c:v>
                </c:pt>
                <c:pt idx="3840">
                  <c:v>1.3</c:v>
                </c:pt>
                <c:pt idx="3841">
                  <c:v>1.5</c:v>
                </c:pt>
                <c:pt idx="3842">
                  <c:v>1.6</c:v>
                </c:pt>
                <c:pt idx="3843">
                  <c:v>1.4</c:v>
                </c:pt>
                <c:pt idx="3844">
                  <c:v>1.3</c:v>
                </c:pt>
                <c:pt idx="3845">
                  <c:v>1.7</c:v>
                </c:pt>
                <c:pt idx="3846">
                  <c:v>0.9</c:v>
                </c:pt>
                <c:pt idx="3847">
                  <c:v>1.7</c:v>
                </c:pt>
                <c:pt idx="3848">
                  <c:v>1.3</c:v>
                </c:pt>
                <c:pt idx="3849">
                  <c:v>1.5</c:v>
                </c:pt>
                <c:pt idx="3850">
                  <c:v>1.5</c:v>
                </c:pt>
                <c:pt idx="3851">
                  <c:v>1.5</c:v>
                </c:pt>
                <c:pt idx="3852">
                  <c:v>1.2</c:v>
                </c:pt>
                <c:pt idx="3853">
                  <c:v>1</c:v>
                </c:pt>
                <c:pt idx="3854">
                  <c:v>2.3</c:v>
                </c:pt>
                <c:pt idx="3855">
                  <c:v>1.8</c:v>
                </c:pt>
                <c:pt idx="3856">
                  <c:v>1.7</c:v>
                </c:pt>
                <c:pt idx="3857">
                  <c:v>1</c:v>
                </c:pt>
                <c:pt idx="3858">
                  <c:v>1</c:v>
                </c:pt>
                <c:pt idx="3859">
                  <c:v>1.4</c:v>
                </c:pt>
                <c:pt idx="3860">
                  <c:v>1.3</c:v>
                </c:pt>
                <c:pt idx="3861">
                  <c:v>1.5</c:v>
                </c:pt>
                <c:pt idx="3862">
                  <c:v>2</c:v>
                </c:pt>
                <c:pt idx="3863">
                  <c:v>1.7</c:v>
                </c:pt>
                <c:pt idx="3864">
                  <c:v>2</c:v>
                </c:pt>
                <c:pt idx="3865">
                  <c:v>1.1</c:v>
                </c:pt>
                <c:pt idx="3866">
                  <c:v>0.9</c:v>
                </c:pt>
                <c:pt idx="3867">
                  <c:v>1.9</c:v>
                </c:pt>
                <c:pt idx="3868">
                  <c:v>1.6</c:v>
                </c:pt>
                <c:pt idx="3869">
                  <c:v>2</c:v>
                </c:pt>
                <c:pt idx="3870">
                  <c:v>1.6</c:v>
                </c:pt>
                <c:pt idx="3871">
                  <c:v>1.4</c:v>
                </c:pt>
                <c:pt idx="3872">
                  <c:v>1.9</c:v>
                </c:pt>
                <c:pt idx="3873">
                  <c:v>1</c:v>
                </c:pt>
                <c:pt idx="3874">
                  <c:v>1.6</c:v>
                </c:pt>
                <c:pt idx="3875">
                  <c:v>2.1</c:v>
                </c:pt>
                <c:pt idx="3876">
                  <c:v>2.1</c:v>
                </c:pt>
                <c:pt idx="3877">
                  <c:v>1.6</c:v>
                </c:pt>
                <c:pt idx="3878">
                  <c:v>2.1</c:v>
                </c:pt>
                <c:pt idx="3879">
                  <c:v>1.7</c:v>
                </c:pt>
                <c:pt idx="3880">
                  <c:v>1.8</c:v>
                </c:pt>
                <c:pt idx="3881">
                  <c:v>1.8</c:v>
                </c:pt>
                <c:pt idx="3882">
                  <c:v>1.9</c:v>
                </c:pt>
                <c:pt idx="3883">
                  <c:v>2.6</c:v>
                </c:pt>
                <c:pt idx="3884">
                  <c:v>2</c:v>
                </c:pt>
                <c:pt idx="3885">
                  <c:v>2.2</c:v>
                </c:pt>
                <c:pt idx="3886">
                  <c:v>2.3</c:v>
                </c:pt>
                <c:pt idx="3887">
                  <c:v>2</c:v>
                </c:pt>
                <c:pt idx="3888">
                  <c:v>1.4</c:v>
                </c:pt>
                <c:pt idx="3889">
                  <c:v>1.4</c:v>
                </c:pt>
                <c:pt idx="3890">
                  <c:v>1.5</c:v>
                </c:pt>
                <c:pt idx="3891">
                  <c:v>1.8</c:v>
                </c:pt>
                <c:pt idx="3892">
                  <c:v>2.5</c:v>
                </c:pt>
                <c:pt idx="3893">
                  <c:v>1.8</c:v>
                </c:pt>
                <c:pt idx="3894">
                  <c:v>2.1</c:v>
                </c:pt>
                <c:pt idx="3895">
                  <c:v>1.5</c:v>
                </c:pt>
                <c:pt idx="3896">
                  <c:v>1.9</c:v>
                </c:pt>
                <c:pt idx="3897">
                  <c:v>1.2</c:v>
                </c:pt>
                <c:pt idx="3898">
                  <c:v>1.4</c:v>
                </c:pt>
                <c:pt idx="3899">
                  <c:v>1.8</c:v>
                </c:pt>
                <c:pt idx="3900">
                  <c:v>1.7</c:v>
                </c:pt>
                <c:pt idx="3901">
                  <c:v>2</c:v>
                </c:pt>
                <c:pt idx="3902">
                  <c:v>2.2</c:v>
                </c:pt>
                <c:pt idx="3903">
                  <c:v>2.8</c:v>
                </c:pt>
                <c:pt idx="3904">
                  <c:v>2.9</c:v>
                </c:pt>
                <c:pt idx="3905">
                  <c:v>2.8</c:v>
                </c:pt>
                <c:pt idx="3906">
                  <c:v>2.8</c:v>
                </c:pt>
                <c:pt idx="3907">
                  <c:v>2.4</c:v>
                </c:pt>
                <c:pt idx="3908">
                  <c:v>2.5</c:v>
                </c:pt>
                <c:pt idx="3909">
                  <c:v>2.2</c:v>
                </c:pt>
                <c:pt idx="3910">
                  <c:v>2.7</c:v>
                </c:pt>
                <c:pt idx="3911">
                  <c:v>2.2</c:v>
                </c:pt>
                <c:pt idx="3912">
                  <c:v>2.1</c:v>
                </c:pt>
                <c:pt idx="3913">
                  <c:v>2</c:v>
                </c:pt>
                <c:pt idx="3914">
                  <c:v>2.2</c:v>
                </c:pt>
                <c:pt idx="3915">
                  <c:v>2.2</c:v>
                </c:pt>
                <c:pt idx="3916">
                  <c:v>2.4</c:v>
                </c:pt>
                <c:pt idx="3917">
                  <c:v>2.5</c:v>
                </c:pt>
                <c:pt idx="3918">
                  <c:v>2.3</c:v>
                </c:pt>
                <c:pt idx="3919">
                  <c:v>2.2</c:v>
                </c:pt>
                <c:pt idx="3920">
                  <c:v>2.8</c:v>
                </c:pt>
                <c:pt idx="3921">
                  <c:v>2.6</c:v>
                </c:pt>
                <c:pt idx="3922">
                  <c:v>2.4</c:v>
                </c:pt>
                <c:pt idx="3923">
                  <c:v>2.9</c:v>
                </c:pt>
                <c:pt idx="3924">
                  <c:v>2.4</c:v>
                </c:pt>
                <c:pt idx="3925">
                  <c:v>2.3</c:v>
                </c:pt>
                <c:pt idx="3926">
                  <c:v>2.2</c:v>
                </c:pt>
                <c:pt idx="3927">
                  <c:v>2.3</c:v>
                </c:pt>
                <c:pt idx="3928">
                  <c:v>2.4</c:v>
                </c:pt>
                <c:pt idx="3929">
                  <c:v>2.6</c:v>
                </c:pt>
                <c:pt idx="3930">
                  <c:v>2.4</c:v>
                </c:pt>
                <c:pt idx="3931">
                  <c:v>2.5</c:v>
                </c:pt>
                <c:pt idx="3932">
                  <c:v>2.8</c:v>
                </c:pt>
                <c:pt idx="3933">
                  <c:v>2.9</c:v>
                </c:pt>
                <c:pt idx="3934">
                  <c:v>2.6</c:v>
                </c:pt>
                <c:pt idx="3935">
                  <c:v>2.2</c:v>
                </c:pt>
                <c:pt idx="3936">
                  <c:v>2.5</c:v>
                </c:pt>
                <c:pt idx="3937">
                  <c:v>2.4</c:v>
                </c:pt>
                <c:pt idx="3938">
                  <c:v>2</c:v>
                </c:pt>
                <c:pt idx="3939">
                  <c:v>2.7</c:v>
                </c:pt>
                <c:pt idx="3940">
                  <c:v>2.1</c:v>
                </c:pt>
                <c:pt idx="3941">
                  <c:v>2.1</c:v>
                </c:pt>
                <c:pt idx="3942">
                  <c:v>2</c:v>
                </c:pt>
                <c:pt idx="3943">
                  <c:v>2.6</c:v>
                </c:pt>
                <c:pt idx="3944">
                  <c:v>2.3</c:v>
                </c:pt>
                <c:pt idx="3945">
                  <c:v>1.9</c:v>
                </c:pt>
                <c:pt idx="3946">
                  <c:v>2.1</c:v>
                </c:pt>
                <c:pt idx="3947">
                  <c:v>2.4</c:v>
                </c:pt>
                <c:pt idx="3948">
                  <c:v>2.3</c:v>
                </c:pt>
                <c:pt idx="3949">
                  <c:v>3</c:v>
                </c:pt>
                <c:pt idx="3950">
                  <c:v>2.7</c:v>
                </c:pt>
                <c:pt idx="3951">
                  <c:v>2.1</c:v>
                </c:pt>
                <c:pt idx="3952">
                  <c:v>2.3</c:v>
                </c:pt>
                <c:pt idx="3953">
                  <c:v>1.7</c:v>
                </c:pt>
                <c:pt idx="3954">
                  <c:v>2.7</c:v>
                </c:pt>
                <c:pt idx="3955">
                  <c:v>2.7</c:v>
                </c:pt>
                <c:pt idx="3956">
                  <c:v>2.8</c:v>
                </c:pt>
                <c:pt idx="3957">
                  <c:v>2.5</c:v>
                </c:pt>
                <c:pt idx="3958">
                  <c:v>2.7</c:v>
                </c:pt>
                <c:pt idx="3959">
                  <c:v>2.9</c:v>
                </c:pt>
                <c:pt idx="3960">
                  <c:v>2.8</c:v>
                </c:pt>
                <c:pt idx="3961">
                  <c:v>3</c:v>
                </c:pt>
                <c:pt idx="3962">
                  <c:v>3</c:v>
                </c:pt>
                <c:pt idx="3963">
                  <c:v>2.9</c:v>
                </c:pt>
                <c:pt idx="3964">
                  <c:v>2.7</c:v>
                </c:pt>
                <c:pt idx="3965">
                  <c:v>3</c:v>
                </c:pt>
                <c:pt idx="3966">
                  <c:v>2.8</c:v>
                </c:pt>
                <c:pt idx="3967">
                  <c:v>2.7</c:v>
                </c:pt>
                <c:pt idx="3968">
                  <c:v>2.8</c:v>
                </c:pt>
                <c:pt idx="3969">
                  <c:v>2.8</c:v>
                </c:pt>
                <c:pt idx="3970">
                  <c:v>2.8</c:v>
                </c:pt>
                <c:pt idx="3971">
                  <c:v>3.1</c:v>
                </c:pt>
                <c:pt idx="3972">
                  <c:v>3.1</c:v>
                </c:pt>
                <c:pt idx="3973">
                  <c:v>3.1</c:v>
                </c:pt>
                <c:pt idx="3974">
                  <c:v>2.9</c:v>
                </c:pt>
                <c:pt idx="3975">
                  <c:v>3</c:v>
                </c:pt>
                <c:pt idx="3976">
                  <c:v>3.4</c:v>
                </c:pt>
                <c:pt idx="3977">
                  <c:v>3.5</c:v>
                </c:pt>
                <c:pt idx="3978">
                  <c:v>3.6</c:v>
                </c:pt>
                <c:pt idx="3979">
                  <c:v>3.4</c:v>
                </c:pt>
                <c:pt idx="3980">
                  <c:v>3.2</c:v>
                </c:pt>
                <c:pt idx="3981">
                  <c:v>2.7</c:v>
                </c:pt>
                <c:pt idx="3982">
                  <c:v>2.3</c:v>
                </c:pt>
                <c:pt idx="3983">
                  <c:v>1.9</c:v>
                </c:pt>
                <c:pt idx="3984">
                  <c:v>2.8</c:v>
                </c:pt>
                <c:pt idx="3985">
                  <c:v>2.9</c:v>
                </c:pt>
                <c:pt idx="3986">
                  <c:v>3.1</c:v>
                </c:pt>
                <c:pt idx="3987">
                  <c:v>3.1</c:v>
                </c:pt>
                <c:pt idx="3988">
                  <c:v>3.3</c:v>
                </c:pt>
                <c:pt idx="3989">
                  <c:v>3.2</c:v>
                </c:pt>
                <c:pt idx="3990">
                  <c:v>3.1</c:v>
                </c:pt>
                <c:pt idx="3991">
                  <c:v>2.9</c:v>
                </c:pt>
                <c:pt idx="3992">
                  <c:v>3.1</c:v>
                </c:pt>
                <c:pt idx="3993">
                  <c:v>2.9</c:v>
                </c:pt>
                <c:pt idx="3994">
                  <c:v>2.9</c:v>
                </c:pt>
                <c:pt idx="3995">
                  <c:v>2.8</c:v>
                </c:pt>
                <c:pt idx="3996">
                  <c:v>2.7</c:v>
                </c:pt>
                <c:pt idx="3997">
                  <c:v>3</c:v>
                </c:pt>
                <c:pt idx="3998">
                  <c:v>3.2</c:v>
                </c:pt>
                <c:pt idx="3999">
                  <c:v>3.1</c:v>
                </c:pt>
                <c:pt idx="4000">
                  <c:v>3.1</c:v>
                </c:pt>
                <c:pt idx="4001">
                  <c:v>3.1</c:v>
                </c:pt>
                <c:pt idx="4002">
                  <c:v>3</c:v>
                </c:pt>
                <c:pt idx="4003">
                  <c:v>3.3</c:v>
                </c:pt>
                <c:pt idx="4004">
                  <c:v>3.2</c:v>
                </c:pt>
                <c:pt idx="4005">
                  <c:v>3.2</c:v>
                </c:pt>
                <c:pt idx="4006">
                  <c:v>3</c:v>
                </c:pt>
                <c:pt idx="4007">
                  <c:v>2.8</c:v>
                </c:pt>
                <c:pt idx="4008">
                  <c:v>3.2</c:v>
                </c:pt>
                <c:pt idx="4009">
                  <c:v>3.5</c:v>
                </c:pt>
                <c:pt idx="4010">
                  <c:v>2.9</c:v>
                </c:pt>
                <c:pt idx="4011">
                  <c:v>3.4</c:v>
                </c:pt>
                <c:pt idx="4012">
                  <c:v>3.2</c:v>
                </c:pt>
                <c:pt idx="4013">
                  <c:v>3.3</c:v>
                </c:pt>
                <c:pt idx="4014">
                  <c:v>3.5</c:v>
                </c:pt>
                <c:pt idx="4015">
                  <c:v>3.2</c:v>
                </c:pt>
                <c:pt idx="4016">
                  <c:v>3.4</c:v>
                </c:pt>
                <c:pt idx="4017">
                  <c:v>3.5</c:v>
                </c:pt>
                <c:pt idx="4018">
                  <c:v>2.6</c:v>
                </c:pt>
                <c:pt idx="4019">
                  <c:v>2.8</c:v>
                </c:pt>
                <c:pt idx="4020">
                  <c:v>3.5</c:v>
                </c:pt>
                <c:pt idx="4021">
                  <c:v>3.5</c:v>
                </c:pt>
                <c:pt idx="4022">
                  <c:v>3.6</c:v>
                </c:pt>
                <c:pt idx="4023">
                  <c:v>3.7</c:v>
                </c:pt>
                <c:pt idx="4024">
                  <c:v>3.2</c:v>
                </c:pt>
                <c:pt idx="4025">
                  <c:v>2.9</c:v>
                </c:pt>
                <c:pt idx="4026">
                  <c:v>3.5</c:v>
                </c:pt>
                <c:pt idx="4027">
                  <c:v>3.3</c:v>
                </c:pt>
                <c:pt idx="4028">
                  <c:v>3.4</c:v>
                </c:pt>
                <c:pt idx="4029">
                  <c:v>3.5</c:v>
                </c:pt>
                <c:pt idx="4030">
                  <c:v>3.1</c:v>
                </c:pt>
                <c:pt idx="4031">
                  <c:v>3.1</c:v>
                </c:pt>
                <c:pt idx="4032">
                  <c:v>2.8</c:v>
                </c:pt>
                <c:pt idx="4033">
                  <c:v>3</c:v>
                </c:pt>
                <c:pt idx="4034">
                  <c:v>2.4</c:v>
                </c:pt>
                <c:pt idx="4035">
                  <c:v>1.9</c:v>
                </c:pt>
                <c:pt idx="4036">
                  <c:v>2.6</c:v>
                </c:pt>
                <c:pt idx="4037">
                  <c:v>1.9</c:v>
                </c:pt>
                <c:pt idx="4038">
                  <c:v>2.7</c:v>
                </c:pt>
                <c:pt idx="4039">
                  <c:v>2.5</c:v>
                </c:pt>
                <c:pt idx="4040">
                  <c:v>2.7</c:v>
                </c:pt>
                <c:pt idx="4041">
                  <c:v>2.7</c:v>
                </c:pt>
                <c:pt idx="4042">
                  <c:v>1.3</c:v>
                </c:pt>
                <c:pt idx="4043">
                  <c:v>2.2</c:v>
                </c:pt>
                <c:pt idx="4044">
                  <c:v>2.3</c:v>
                </c:pt>
                <c:pt idx="4045">
                  <c:v>1.7</c:v>
                </c:pt>
                <c:pt idx="4046">
                  <c:v>1.4</c:v>
                </c:pt>
                <c:pt idx="4047">
                  <c:v>1.8</c:v>
                </c:pt>
                <c:pt idx="4048">
                  <c:v>2.6</c:v>
                </c:pt>
                <c:pt idx="4049">
                  <c:v>2.6</c:v>
                </c:pt>
                <c:pt idx="4050">
                  <c:v>2.7</c:v>
                </c:pt>
                <c:pt idx="4051">
                  <c:v>3</c:v>
                </c:pt>
                <c:pt idx="4052">
                  <c:v>2.8</c:v>
                </c:pt>
                <c:pt idx="4053">
                  <c:v>2.1</c:v>
                </c:pt>
                <c:pt idx="4054">
                  <c:v>2.9</c:v>
                </c:pt>
                <c:pt idx="4055">
                  <c:v>2.7</c:v>
                </c:pt>
                <c:pt idx="4056">
                  <c:v>2.9</c:v>
                </c:pt>
                <c:pt idx="4057">
                  <c:v>2.8</c:v>
                </c:pt>
                <c:pt idx="4058">
                  <c:v>2.6</c:v>
                </c:pt>
                <c:pt idx="4059">
                  <c:v>2.8</c:v>
                </c:pt>
                <c:pt idx="4060">
                  <c:v>2.8</c:v>
                </c:pt>
                <c:pt idx="4061">
                  <c:v>2.4</c:v>
                </c:pt>
                <c:pt idx="4062">
                  <c:v>2.6</c:v>
                </c:pt>
                <c:pt idx="4063">
                  <c:v>2.7</c:v>
                </c:pt>
                <c:pt idx="4064">
                  <c:v>2.2</c:v>
                </c:pt>
                <c:pt idx="4065">
                  <c:v>2.6</c:v>
                </c:pt>
                <c:pt idx="4066">
                  <c:v>2.7</c:v>
                </c:pt>
                <c:pt idx="4067">
                  <c:v>2.9</c:v>
                </c:pt>
                <c:pt idx="4068">
                  <c:v>2.3</c:v>
                </c:pt>
                <c:pt idx="4069">
                  <c:v>2.5</c:v>
                </c:pt>
                <c:pt idx="4070">
                  <c:v>1.9</c:v>
                </c:pt>
                <c:pt idx="4071">
                  <c:v>2.2</c:v>
                </c:pt>
                <c:pt idx="4072">
                  <c:v>2.1</c:v>
                </c:pt>
                <c:pt idx="4073">
                  <c:v>2</c:v>
                </c:pt>
                <c:pt idx="4074">
                  <c:v>2</c:v>
                </c:pt>
                <c:pt idx="4075">
                  <c:v>1.4</c:v>
                </c:pt>
                <c:pt idx="4076">
                  <c:v>2</c:v>
                </c:pt>
                <c:pt idx="4077">
                  <c:v>2.1</c:v>
                </c:pt>
                <c:pt idx="4078">
                  <c:v>2.2</c:v>
                </c:pt>
                <c:pt idx="4079">
                  <c:v>1.4</c:v>
                </c:pt>
                <c:pt idx="4080">
                  <c:v>1.4</c:v>
                </c:pt>
                <c:pt idx="4081">
                  <c:v>1.3</c:v>
                </c:pt>
                <c:pt idx="4082">
                  <c:v>0.7</c:v>
                </c:pt>
                <c:pt idx="4083">
                  <c:v>1</c:v>
                </c:pt>
                <c:pt idx="4084">
                  <c:v>0.8</c:v>
                </c:pt>
                <c:pt idx="4085">
                  <c:v>1</c:v>
                </c:pt>
                <c:pt idx="4086">
                  <c:v>0.9</c:v>
                </c:pt>
                <c:pt idx="4087">
                  <c:v>0.5</c:v>
                </c:pt>
                <c:pt idx="4088">
                  <c:v>1.1</c:v>
                </c:pt>
                <c:pt idx="4089">
                  <c:v>1.7</c:v>
                </c:pt>
                <c:pt idx="4090">
                  <c:v>1.8</c:v>
                </c:pt>
                <c:pt idx="4091">
                  <c:v>2.4</c:v>
                </c:pt>
                <c:pt idx="4092">
                  <c:v>2.5</c:v>
                </c:pt>
                <c:pt idx="4093">
                  <c:v>2.6</c:v>
                </c:pt>
                <c:pt idx="4094">
                  <c:v>1.4</c:v>
                </c:pt>
                <c:pt idx="4095">
                  <c:v>2</c:v>
                </c:pt>
                <c:pt idx="4096">
                  <c:v>1.6</c:v>
                </c:pt>
                <c:pt idx="4097">
                  <c:v>1.9</c:v>
                </c:pt>
                <c:pt idx="4098">
                  <c:v>2.1</c:v>
                </c:pt>
                <c:pt idx="4099">
                  <c:v>2.2</c:v>
                </c:pt>
                <c:pt idx="4100">
                  <c:v>1.4</c:v>
                </c:pt>
                <c:pt idx="4101">
                  <c:v>1.8</c:v>
                </c:pt>
                <c:pt idx="4102">
                  <c:v>1.3</c:v>
                </c:pt>
                <c:pt idx="4103">
                  <c:v>1.8</c:v>
                </c:pt>
                <c:pt idx="4104">
                  <c:v>2</c:v>
                </c:pt>
                <c:pt idx="4105">
                  <c:v>1.3</c:v>
                </c:pt>
                <c:pt idx="4106">
                  <c:v>2</c:v>
                </c:pt>
                <c:pt idx="4107">
                  <c:v>1.7</c:v>
                </c:pt>
                <c:pt idx="4108">
                  <c:v>2.1</c:v>
                </c:pt>
                <c:pt idx="4109">
                  <c:v>2.5</c:v>
                </c:pt>
                <c:pt idx="4110">
                  <c:v>2.4</c:v>
                </c:pt>
                <c:pt idx="4111">
                  <c:v>2.5</c:v>
                </c:pt>
                <c:pt idx="4112">
                  <c:v>1.3</c:v>
                </c:pt>
                <c:pt idx="4113">
                  <c:v>2</c:v>
                </c:pt>
                <c:pt idx="4114">
                  <c:v>2.8</c:v>
                </c:pt>
                <c:pt idx="4115">
                  <c:v>1.6</c:v>
                </c:pt>
                <c:pt idx="4116">
                  <c:v>2.2</c:v>
                </c:pt>
                <c:pt idx="4117">
                  <c:v>2</c:v>
                </c:pt>
                <c:pt idx="4118">
                  <c:v>2.2</c:v>
                </c:pt>
                <c:pt idx="4119">
                  <c:v>2.4</c:v>
                </c:pt>
                <c:pt idx="4120">
                  <c:v>2.4</c:v>
                </c:pt>
                <c:pt idx="4121">
                  <c:v>2.4</c:v>
                </c:pt>
                <c:pt idx="4122">
                  <c:v>2.8</c:v>
                </c:pt>
                <c:pt idx="4123">
                  <c:v>2.3</c:v>
                </c:pt>
                <c:pt idx="4124">
                  <c:v>2</c:v>
                </c:pt>
                <c:pt idx="4125">
                  <c:v>2.5</c:v>
                </c:pt>
                <c:pt idx="4126">
                  <c:v>2.6</c:v>
                </c:pt>
                <c:pt idx="4127">
                  <c:v>2.6</c:v>
                </c:pt>
                <c:pt idx="4128">
                  <c:v>1.8</c:v>
                </c:pt>
                <c:pt idx="4129">
                  <c:v>1.4</c:v>
                </c:pt>
                <c:pt idx="4130">
                  <c:v>0.6</c:v>
                </c:pt>
                <c:pt idx="4131">
                  <c:v>0.5</c:v>
                </c:pt>
                <c:pt idx="4132">
                  <c:v>1.6</c:v>
                </c:pt>
                <c:pt idx="4133">
                  <c:v>1.6</c:v>
                </c:pt>
                <c:pt idx="4134">
                  <c:v>1.8</c:v>
                </c:pt>
                <c:pt idx="4135">
                  <c:v>2.4</c:v>
                </c:pt>
                <c:pt idx="4136">
                  <c:v>0.8</c:v>
                </c:pt>
                <c:pt idx="4137">
                  <c:v>0.8</c:v>
                </c:pt>
                <c:pt idx="4138">
                  <c:v>0.9</c:v>
                </c:pt>
                <c:pt idx="4139">
                  <c:v>0.4</c:v>
                </c:pt>
                <c:pt idx="4140">
                  <c:v>0.5</c:v>
                </c:pt>
                <c:pt idx="4141">
                  <c:v>1.2</c:v>
                </c:pt>
                <c:pt idx="4142">
                  <c:v>1.5</c:v>
                </c:pt>
                <c:pt idx="4143">
                  <c:v>1.4</c:v>
                </c:pt>
                <c:pt idx="4144">
                  <c:v>2</c:v>
                </c:pt>
                <c:pt idx="4145">
                  <c:v>1.6</c:v>
                </c:pt>
                <c:pt idx="4146">
                  <c:v>2.1</c:v>
                </c:pt>
                <c:pt idx="4147">
                  <c:v>1.8</c:v>
                </c:pt>
                <c:pt idx="4148">
                  <c:v>1.3</c:v>
                </c:pt>
                <c:pt idx="4149">
                  <c:v>2</c:v>
                </c:pt>
                <c:pt idx="4150">
                  <c:v>2.2</c:v>
                </c:pt>
                <c:pt idx="4151">
                  <c:v>2.5</c:v>
                </c:pt>
                <c:pt idx="4152">
                  <c:v>2.1</c:v>
                </c:pt>
                <c:pt idx="4153">
                  <c:v>1.6</c:v>
                </c:pt>
                <c:pt idx="4154">
                  <c:v>1.8</c:v>
                </c:pt>
                <c:pt idx="4155">
                  <c:v>1.9</c:v>
                </c:pt>
                <c:pt idx="4156">
                  <c:v>1.4</c:v>
                </c:pt>
                <c:pt idx="4157">
                  <c:v>1.2</c:v>
                </c:pt>
                <c:pt idx="4158">
                  <c:v>1.6</c:v>
                </c:pt>
                <c:pt idx="4159">
                  <c:v>1.8</c:v>
                </c:pt>
                <c:pt idx="4160">
                  <c:v>1</c:v>
                </c:pt>
                <c:pt idx="4161">
                  <c:v>1.8</c:v>
                </c:pt>
                <c:pt idx="4162">
                  <c:v>2.8</c:v>
                </c:pt>
                <c:pt idx="4163">
                  <c:v>2.8</c:v>
                </c:pt>
                <c:pt idx="4164">
                  <c:v>3</c:v>
                </c:pt>
                <c:pt idx="4165">
                  <c:v>2.9</c:v>
                </c:pt>
                <c:pt idx="4166">
                  <c:v>2.8</c:v>
                </c:pt>
                <c:pt idx="4167">
                  <c:v>2.4</c:v>
                </c:pt>
                <c:pt idx="4168">
                  <c:v>2.6</c:v>
                </c:pt>
                <c:pt idx="4169">
                  <c:v>2.4</c:v>
                </c:pt>
                <c:pt idx="4170">
                  <c:v>2.5</c:v>
                </c:pt>
                <c:pt idx="4171">
                  <c:v>2.2</c:v>
                </c:pt>
                <c:pt idx="4172">
                  <c:v>2.3</c:v>
                </c:pt>
                <c:pt idx="4173">
                  <c:v>2.5</c:v>
                </c:pt>
                <c:pt idx="4174">
                  <c:v>2.9</c:v>
                </c:pt>
                <c:pt idx="4175">
                  <c:v>2.8</c:v>
                </c:pt>
                <c:pt idx="4176">
                  <c:v>3.2</c:v>
                </c:pt>
                <c:pt idx="4177">
                  <c:v>1.6</c:v>
                </c:pt>
                <c:pt idx="4178">
                  <c:v>3.4</c:v>
                </c:pt>
                <c:pt idx="4179">
                  <c:v>1.8</c:v>
                </c:pt>
                <c:pt idx="4180">
                  <c:v>2.4</c:v>
                </c:pt>
                <c:pt idx="4181">
                  <c:v>2.8</c:v>
                </c:pt>
                <c:pt idx="4182">
                  <c:v>2.3</c:v>
                </c:pt>
                <c:pt idx="4183">
                  <c:v>2</c:v>
                </c:pt>
                <c:pt idx="4184">
                  <c:v>2.9</c:v>
                </c:pt>
                <c:pt idx="4185">
                  <c:v>2.6</c:v>
                </c:pt>
                <c:pt idx="4186">
                  <c:v>2</c:v>
                </c:pt>
                <c:pt idx="4187">
                  <c:v>2.2</c:v>
                </c:pt>
                <c:pt idx="4188">
                  <c:v>2.3</c:v>
                </c:pt>
                <c:pt idx="4189">
                  <c:v>2.9</c:v>
                </c:pt>
                <c:pt idx="4190">
                  <c:v>3.5</c:v>
                </c:pt>
                <c:pt idx="4191">
                  <c:v>2.8</c:v>
                </c:pt>
                <c:pt idx="4192">
                  <c:v>3.6</c:v>
                </c:pt>
                <c:pt idx="4193">
                  <c:v>3.1</c:v>
                </c:pt>
                <c:pt idx="4194">
                  <c:v>2.9</c:v>
                </c:pt>
                <c:pt idx="4195">
                  <c:v>2.9</c:v>
                </c:pt>
                <c:pt idx="4196">
                  <c:v>2.9</c:v>
                </c:pt>
                <c:pt idx="4197">
                  <c:v>2.9</c:v>
                </c:pt>
                <c:pt idx="4198">
                  <c:v>3.8</c:v>
                </c:pt>
                <c:pt idx="4199">
                  <c:v>3.5</c:v>
                </c:pt>
                <c:pt idx="4200">
                  <c:v>3.6</c:v>
                </c:pt>
                <c:pt idx="4201">
                  <c:v>3.5</c:v>
                </c:pt>
                <c:pt idx="4202">
                  <c:v>3.6</c:v>
                </c:pt>
                <c:pt idx="4203">
                  <c:v>3.6</c:v>
                </c:pt>
                <c:pt idx="4204">
                  <c:v>3.6</c:v>
                </c:pt>
                <c:pt idx="4205">
                  <c:v>3.6</c:v>
                </c:pt>
                <c:pt idx="4206">
                  <c:v>3.2</c:v>
                </c:pt>
                <c:pt idx="4207">
                  <c:v>3.4</c:v>
                </c:pt>
                <c:pt idx="4208">
                  <c:v>3.5</c:v>
                </c:pt>
                <c:pt idx="4209">
                  <c:v>3.6</c:v>
                </c:pt>
                <c:pt idx="4210">
                  <c:v>3.8</c:v>
                </c:pt>
                <c:pt idx="4211">
                  <c:v>3.6</c:v>
                </c:pt>
                <c:pt idx="4212">
                  <c:v>3.8</c:v>
                </c:pt>
                <c:pt idx="4213">
                  <c:v>3.8</c:v>
                </c:pt>
                <c:pt idx="4214">
                  <c:v>3.9</c:v>
                </c:pt>
                <c:pt idx="4215">
                  <c:v>3.8</c:v>
                </c:pt>
                <c:pt idx="4216">
                  <c:v>3.9</c:v>
                </c:pt>
                <c:pt idx="4217">
                  <c:v>3.8</c:v>
                </c:pt>
                <c:pt idx="4218">
                  <c:v>3.8</c:v>
                </c:pt>
                <c:pt idx="4219">
                  <c:v>4</c:v>
                </c:pt>
                <c:pt idx="4220">
                  <c:v>3.9</c:v>
                </c:pt>
                <c:pt idx="4221">
                  <c:v>4</c:v>
                </c:pt>
                <c:pt idx="4222">
                  <c:v>3.9</c:v>
                </c:pt>
                <c:pt idx="4223">
                  <c:v>3.9</c:v>
                </c:pt>
                <c:pt idx="4224">
                  <c:v>4.1</c:v>
                </c:pt>
                <c:pt idx="4225">
                  <c:v>4</c:v>
                </c:pt>
                <c:pt idx="4226">
                  <c:v>4</c:v>
                </c:pt>
                <c:pt idx="4227">
                  <c:v>4.1</c:v>
                </c:pt>
                <c:pt idx="4228">
                  <c:v>4</c:v>
                </c:pt>
                <c:pt idx="4229">
                  <c:v>4.3</c:v>
                </c:pt>
                <c:pt idx="4230">
                  <c:v>4</c:v>
                </c:pt>
                <c:pt idx="4231">
                  <c:v>4.1</c:v>
                </c:pt>
                <c:pt idx="4232">
                  <c:v>4.4</c:v>
                </c:pt>
                <c:pt idx="4233">
                  <c:v>4.4</c:v>
                </c:pt>
                <c:pt idx="4234">
                  <c:v>4.5</c:v>
                </c:pt>
                <c:pt idx="4235">
                  <c:v>4.7</c:v>
                </c:pt>
                <c:pt idx="4236">
                  <c:v>4.8</c:v>
                </c:pt>
                <c:pt idx="4237">
                  <c:v>4.7</c:v>
                </c:pt>
                <c:pt idx="4238">
                  <c:v>5</c:v>
                </c:pt>
                <c:pt idx="4239">
                  <c:v>4.8</c:v>
                </c:pt>
                <c:pt idx="4240">
                  <c:v>5.1</c:v>
                </c:pt>
                <c:pt idx="4241">
                  <c:v>5.1</c:v>
                </c:pt>
                <c:pt idx="4242">
                  <c:v>5.4</c:v>
                </c:pt>
                <c:pt idx="4243">
                  <c:v>5.3</c:v>
                </c:pt>
                <c:pt idx="4244">
                  <c:v>4.9</c:v>
                </c:pt>
                <c:pt idx="4245">
                  <c:v>5.1</c:v>
                </c:pt>
                <c:pt idx="4246">
                  <c:v>5.1</c:v>
                </c:pt>
                <c:pt idx="4247">
                  <c:v>5.3</c:v>
                </c:pt>
                <c:pt idx="4248">
                  <c:v>5.3</c:v>
                </c:pt>
                <c:pt idx="4249">
                  <c:v>5.2</c:v>
                </c:pt>
                <c:pt idx="4250">
                  <c:v>5.5</c:v>
                </c:pt>
                <c:pt idx="4251">
                  <c:v>5.4</c:v>
                </c:pt>
                <c:pt idx="4252">
                  <c:v>5.5</c:v>
                </c:pt>
                <c:pt idx="4253">
                  <c:v>5.6</c:v>
                </c:pt>
                <c:pt idx="4254">
                  <c:v>5.6</c:v>
                </c:pt>
                <c:pt idx="4255">
                  <c:v>5.5</c:v>
                </c:pt>
                <c:pt idx="4256">
                  <c:v>5.4</c:v>
                </c:pt>
                <c:pt idx="4257">
                  <c:v>5.4</c:v>
                </c:pt>
                <c:pt idx="4258">
                  <c:v>5.5</c:v>
                </c:pt>
                <c:pt idx="4259">
                  <c:v>5.7</c:v>
                </c:pt>
                <c:pt idx="4260">
                  <c:v>5.8</c:v>
                </c:pt>
                <c:pt idx="4261">
                  <c:v>5.7</c:v>
                </c:pt>
                <c:pt idx="4262">
                  <c:v>5.6</c:v>
                </c:pt>
                <c:pt idx="4263">
                  <c:v>5.5</c:v>
                </c:pt>
                <c:pt idx="4264">
                  <c:v>5.4</c:v>
                </c:pt>
                <c:pt idx="4265">
                  <c:v>5.4</c:v>
                </c:pt>
                <c:pt idx="4266">
                  <c:v>5</c:v>
                </c:pt>
                <c:pt idx="4267">
                  <c:v>5.2</c:v>
                </c:pt>
                <c:pt idx="4268">
                  <c:v>5.3</c:v>
                </c:pt>
                <c:pt idx="4269">
                  <c:v>5.3</c:v>
                </c:pt>
                <c:pt idx="4270">
                  <c:v>5.2</c:v>
                </c:pt>
                <c:pt idx="4271">
                  <c:v>4.9</c:v>
                </c:pt>
                <c:pt idx="4272">
                  <c:v>4.8</c:v>
                </c:pt>
                <c:pt idx="4273">
                  <c:v>4.9</c:v>
                </c:pt>
                <c:pt idx="4274">
                  <c:v>5.3</c:v>
                </c:pt>
                <c:pt idx="4275">
                  <c:v>4.7</c:v>
                </c:pt>
                <c:pt idx="4276">
                  <c:v>5.3</c:v>
                </c:pt>
                <c:pt idx="4277">
                  <c:v>5.7</c:v>
                </c:pt>
                <c:pt idx="4278">
                  <c:v>5.3</c:v>
                </c:pt>
                <c:pt idx="4279">
                  <c:v>5</c:v>
                </c:pt>
                <c:pt idx="4280">
                  <c:v>4.9</c:v>
                </c:pt>
                <c:pt idx="4281">
                  <c:v>5</c:v>
                </c:pt>
                <c:pt idx="4282">
                  <c:v>4.8</c:v>
                </c:pt>
                <c:pt idx="4283">
                  <c:v>5.2</c:v>
                </c:pt>
                <c:pt idx="4284">
                  <c:v>5.6</c:v>
                </c:pt>
                <c:pt idx="4285">
                  <c:v>5.6</c:v>
                </c:pt>
                <c:pt idx="4286">
                  <c:v>5.7</c:v>
                </c:pt>
                <c:pt idx="4287">
                  <c:v>6.2</c:v>
                </c:pt>
                <c:pt idx="4288">
                  <c:v>5.6</c:v>
                </c:pt>
                <c:pt idx="4289">
                  <c:v>5.5</c:v>
                </c:pt>
                <c:pt idx="4290">
                  <c:v>5.2</c:v>
                </c:pt>
                <c:pt idx="4291">
                  <c:v>4.9</c:v>
                </c:pt>
                <c:pt idx="4292">
                  <c:v>4.8</c:v>
                </c:pt>
                <c:pt idx="4293">
                  <c:v>4.9</c:v>
                </c:pt>
                <c:pt idx="4294">
                  <c:v>5.6</c:v>
                </c:pt>
                <c:pt idx="4295">
                  <c:v>6.4</c:v>
                </c:pt>
                <c:pt idx="4296">
                  <c:v>6.9</c:v>
                </c:pt>
                <c:pt idx="4297">
                  <c:v>6.6</c:v>
                </c:pt>
                <c:pt idx="4298">
                  <c:v>6.5</c:v>
                </c:pt>
                <c:pt idx="4299">
                  <c:v>6.4</c:v>
                </c:pt>
                <c:pt idx="4300">
                  <c:v>6.1</c:v>
                </c:pt>
                <c:pt idx="4301">
                  <c:v>5.7</c:v>
                </c:pt>
                <c:pt idx="4302">
                  <c:v>5.7</c:v>
                </c:pt>
                <c:pt idx="4303">
                  <c:v>5.6</c:v>
                </c:pt>
                <c:pt idx="4304">
                  <c:v>5.7</c:v>
                </c:pt>
                <c:pt idx="4305">
                  <c:v>5.7</c:v>
                </c:pt>
                <c:pt idx="4306">
                  <c:v>5.4</c:v>
                </c:pt>
                <c:pt idx="4307">
                  <c:v>5.2</c:v>
                </c:pt>
                <c:pt idx="4308">
                  <c:v>5.1</c:v>
                </c:pt>
                <c:pt idx="4309">
                  <c:v>5</c:v>
                </c:pt>
                <c:pt idx="4310">
                  <c:v>5</c:v>
                </c:pt>
                <c:pt idx="4311">
                  <c:v>5.1</c:v>
                </c:pt>
                <c:pt idx="4312">
                  <c:v>5.2</c:v>
                </c:pt>
                <c:pt idx="4313">
                  <c:v>5.2</c:v>
                </c:pt>
                <c:pt idx="4314">
                  <c:v>5.1</c:v>
                </c:pt>
                <c:pt idx="4315">
                  <c:v>5.3</c:v>
                </c:pt>
                <c:pt idx="4316">
                  <c:v>5.1</c:v>
                </c:pt>
                <c:pt idx="4317">
                  <c:v>5.2</c:v>
                </c:pt>
                <c:pt idx="4318">
                  <c:v>5.2</c:v>
                </c:pt>
                <c:pt idx="4319">
                  <c:v>5.2</c:v>
                </c:pt>
                <c:pt idx="4320">
                  <c:v>5.1</c:v>
                </c:pt>
                <c:pt idx="4321">
                  <c:v>5.2</c:v>
                </c:pt>
                <c:pt idx="4322">
                  <c:v>5.2</c:v>
                </c:pt>
                <c:pt idx="4323">
                  <c:v>4.8</c:v>
                </c:pt>
                <c:pt idx="4324">
                  <c:v>4.6</c:v>
                </c:pt>
                <c:pt idx="4325">
                  <c:v>4.5</c:v>
                </c:pt>
                <c:pt idx="4326">
                  <c:v>4.4</c:v>
                </c:pt>
                <c:pt idx="4327">
                  <c:v>4.7</c:v>
                </c:pt>
                <c:pt idx="4328">
                  <c:v>5.4</c:v>
                </c:pt>
                <c:pt idx="4329">
                  <c:v>5.6</c:v>
                </c:pt>
                <c:pt idx="4330">
                  <c:v>5.5</c:v>
                </c:pt>
                <c:pt idx="4331">
                  <c:v>5.6</c:v>
                </c:pt>
                <c:pt idx="4332">
                  <c:v>6.2</c:v>
                </c:pt>
                <c:pt idx="4333">
                  <c:v>6.5</c:v>
                </c:pt>
                <c:pt idx="4334">
                  <c:v>6.4</c:v>
                </c:pt>
                <c:pt idx="4335">
                  <c:v>6.2</c:v>
                </c:pt>
                <c:pt idx="4336">
                  <c:v>6.1</c:v>
                </c:pt>
                <c:pt idx="4337">
                  <c:v>5.9</c:v>
                </c:pt>
                <c:pt idx="4338">
                  <c:v>5.8</c:v>
                </c:pt>
                <c:pt idx="4339">
                  <c:v>5.9</c:v>
                </c:pt>
                <c:pt idx="4340">
                  <c:v>6.2</c:v>
                </c:pt>
                <c:pt idx="4341">
                  <c:v>7.6</c:v>
                </c:pt>
                <c:pt idx="4342">
                  <c:v>6.8</c:v>
                </c:pt>
                <c:pt idx="4343">
                  <c:v>6.4</c:v>
                </c:pt>
                <c:pt idx="4344">
                  <c:v>6.2</c:v>
                </c:pt>
                <c:pt idx="4345">
                  <c:v>6.7</c:v>
                </c:pt>
                <c:pt idx="4346">
                  <c:v>6.8</c:v>
                </c:pt>
                <c:pt idx="4347">
                  <c:v>6.1</c:v>
                </c:pt>
                <c:pt idx="4348">
                  <c:v>6</c:v>
                </c:pt>
                <c:pt idx="4349">
                  <c:v>6</c:v>
                </c:pt>
                <c:pt idx="4350">
                  <c:v>6.2</c:v>
                </c:pt>
                <c:pt idx="4351">
                  <c:v>7</c:v>
                </c:pt>
                <c:pt idx="4352">
                  <c:v>7.9</c:v>
                </c:pt>
                <c:pt idx="4353">
                  <c:v>7.9</c:v>
                </c:pt>
                <c:pt idx="4354">
                  <c:v>7.6</c:v>
                </c:pt>
                <c:pt idx="4355">
                  <c:v>7.2</c:v>
                </c:pt>
                <c:pt idx="4356">
                  <c:v>8.6</c:v>
                </c:pt>
                <c:pt idx="4357">
                  <c:v>8.6</c:v>
                </c:pt>
                <c:pt idx="4358">
                  <c:v>8</c:v>
                </c:pt>
                <c:pt idx="4359">
                  <c:v>7.9</c:v>
                </c:pt>
                <c:pt idx="4360">
                  <c:v>7.4</c:v>
                </c:pt>
                <c:pt idx="4361">
                  <c:v>7.3</c:v>
                </c:pt>
                <c:pt idx="4362">
                  <c:v>7.4</c:v>
                </c:pt>
                <c:pt idx="4363">
                  <c:v>7.4</c:v>
                </c:pt>
                <c:pt idx="4364">
                  <c:v>7.3</c:v>
                </c:pt>
                <c:pt idx="4365">
                  <c:v>7.3</c:v>
                </c:pt>
                <c:pt idx="4366">
                  <c:v>7.1</c:v>
                </c:pt>
                <c:pt idx="4367">
                  <c:v>7.2</c:v>
                </c:pt>
                <c:pt idx="4368">
                  <c:v>7.4</c:v>
                </c:pt>
                <c:pt idx="4369">
                  <c:v>7.3</c:v>
                </c:pt>
                <c:pt idx="4370">
                  <c:v>6.7</c:v>
                </c:pt>
                <c:pt idx="4371">
                  <c:v>6.1</c:v>
                </c:pt>
                <c:pt idx="4372">
                  <c:v>5.9</c:v>
                </c:pt>
                <c:pt idx="4373">
                  <c:v>5.8</c:v>
                </c:pt>
                <c:pt idx="4374">
                  <c:v>5.6</c:v>
                </c:pt>
                <c:pt idx="4375">
                  <c:v>5.4</c:v>
                </c:pt>
                <c:pt idx="4376">
                  <c:v>5.2</c:v>
                </c:pt>
                <c:pt idx="4377">
                  <c:v>5.3</c:v>
                </c:pt>
                <c:pt idx="4378">
                  <c:v>5.3</c:v>
                </c:pt>
                <c:pt idx="4379">
                  <c:v>5.3</c:v>
                </c:pt>
                <c:pt idx="4380">
                  <c:v>5.2</c:v>
                </c:pt>
                <c:pt idx="4381">
                  <c:v>5.2</c:v>
                </c:pt>
                <c:pt idx="4382">
                  <c:v>5.1</c:v>
                </c:pt>
                <c:pt idx="4383">
                  <c:v>5</c:v>
                </c:pt>
                <c:pt idx="4384">
                  <c:v>4.7</c:v>
                </c:pt>
                <c:pt idx="4385">
                  <c:v>4.8</c:v>
                </c:pt>
                <c:pt idx="4386">
                  <c:v>4.8</c:v>
                </c:pt>
                <c:pt idx="4387">
                  <c:v>4.7</c:v>
                </c:pt>
                <c:pt idx="4388">
                  <c:v>4.8</c:v>
                </c:pt>
                <c:pt idx="4389">
                  <c:v>4.1</c:v>
                </c:pt>
                <c:pt idx="4390">
                  <c:v>4.2</c:v>
                </c:pt>
                <c:pt idx="4391">
                  <c:v>4.3</c:v>
                </c:pt>
                <c:pt idx="4392">
                  <c:v>4</c:v>
                </c:pt>
                <c:pt idx="4393">
                  <c:v>4</c:v>
                </c:pt>
                <c:pt idx="4394">
                  <c:v>4</c:v>
                </c:pt>
                <c:pt idx="4395">
                  <c:v>4.1</c:v>
                </c:pt>
                <c:pt idx="4396">
                  <c:v>4.2</c:v>
                </c:pt>
                <c:pt idx="4397">
                  <c:v>4.3</c:v>
                </c:pt>
                <c:pt idx="4398">
                  <c:v>4.3</c:v>
                </c:pt>
                <c:pt idx="4399">
                  <c:v>4.1</c:v>
                </c:pt>
                <c:pt idx="4400">
                  <c:v>4.2</c:v>
                </c:pt>
                <c:pt idx="4401">
                  <c:v>4</c:v>
                </c:pt>
                <c:pt idx="4402">
                  <c:v>3.8</c:v>
                </c:pt>
                <c:pt idx="4403">
                  <c:v>3.8</c:v>
                </c:pt>
                <c:pt idx="4404">
                  <c:v>3.7</c:v>
                </c:pt>
                <c:pt idx="4405">
                  <c:v>4.7</c:v>
                </c:pt>
                <c:pt idx="4406">
                  <c:v>5.2</c:v>
                </c:pt>
                <c:pt idx="4407">
                  <c:v>4</c:v>
                </c:pt>
                <c:pt idx="4408">
                  <c:v>5.1</c:v>
                </c:pt>
                <c:pt idx="4409">
                  <c:v>5.8</c:v>
                </c:pt>
                <c:pt idx="4410">
                  <c:v>5.6</c:v>
                </c:pt>
                <c:pt idx="4411">
                  <c:v>5.1</c:v>
                </c:pt>
                <c:pt idx="4412">
                  <c:v>5.5</c:v>
                </c:pt>
                <c:pt idx="4413">
                  <c:v>5.7</c:v>
                </c:pt>
                <c:pt idx="4414">
                  <c:v>5.4</c:v>
                </c:pt>
                <c:pt idx="4415">
                  <c:v>5.5</c:v>
                </c:pt>
                <c:pt idx="4416">
                  <c:v>5.6</c:v>
                </c:pt>
                <c:pt idx="4417">
                  <c:v>5.4</c:v>
                </c:pt>
                <c:pt idx="4418">
                  <c:v>4.8</c:v>
                </c:pt>
                <c:pt idx="4419">
                  <c:v>5.7</c:v>
                </c:pt>
                <c:pt idx="4420">
                  <c:v>4.9</c:v>
                </c:pt>
                <c:pt idx="4421">
                  <c:v>5.2</c:v>
                </c:pt>
                <c:pt idx="4422">
                  <c:v>5.7</c:v>
                </c:pt>
                <c:pt idx="4423">
                  <c:v>5.8</c:v>
                </c:pt>
                <c:pt idx="4424">
                  <c:v>5.4</c:v>
                </c:pt>
                <c:pt idx="4425">
                  <c:v>5.8</c:v>
                </c:pt>
                <c:pt idx="4426">
                  <c:v>6.5</c:v>
                </c:pt>
                <c:pt idx="4427">
                  <c:v>6.1</c:v>
                </c:pt>
                <c:pt idx="4428">
                  <c:v>6.2</c:v>
                </c:pt>
                <c:pt idx="4429">
                  <c:v>5.5</c:v>
                </c:pt>
                <c:pt idx="4430">
                  <c:v>6.2</c:v>
                </c:pt>
                <c:pt idx="4431">
                  <c:v>5.7</c:v>
                </c:pt>
                <c:pt idx="4432">
                  <c:v>5.3</c:v>
                </c:pt>
                <c:pt idx="4433">
                  <c:v>5.3</c:v>
                </c:pt>
                <c:pt idx="4434">
                  <c:v>4.6</c:v>
                </c:pt>
                <c:pt idx="4435">
                  <c:v>5.2</c:v>
                </c:pt>
                <c:pt idx="4436">
                  <c:v>5.6</c:v>
                </c:pt>
                <c:pt idx="4437">
                  <c:v>5.9</c:v>
                </c:pt>
                <c:pt idx="4438">
                  <c:v>5.6</c:v>
                </c:pt>
                <c:pt idx="4439">
                  <c:v>5.8</c:v>
                </c:pt>
                <c:pt idx="4440">
                  <c:v>5.3</c:v>
                </c:pt>
                <c:pt idx="4441">
                  <c:v>5.7</c:v>
                </c:pt>
                <c:pt idx="4442">
                  <c:v>5.6</c:v>
                </c:pt>
                <c:pt idx="4443">
                  <c:v>5.6</c:v>
                </c:pt>
                <c:pt idx="4444">
                  <c:v>5.1</c:v>
                </c:pt>
                <c:pt idx="4445">
                  <c:v>4.9</c:v>
                </c:pt>
                <c:pt idx="4446">
                  <c:v>5.2</c:v>
                </c:pt>
                <c:pt idx="4447">
                  <c:v>5.5</c:v>
                </c:pt>
                <c:pt idx="4448">
                  <c:v>5.6</c:v>
                </c:pt>
                <c:pt idx="4449">
                  <c:v>5.9</c:v>
                </c:pt>
                <c:pt idx="4450">
                  <c:v>5</c:v>
                </c:pt>
                <c:pt idx="4451">
                  <c:v>4.8</c:v>
                </c:pt>
                <c:pt idx="4452">
                  <c:v>5.3</c:v>
                </c:pt>
                <c:pt idx="4453">
                  <c:v>3.8</c:v>
                </c:pt>
                <c:pt idx="4454">
                  <c:v>3.6</c:v>
                </c:pt>
                <c:pt idx="4455">
                  <c:v>5.3</c:v>
                </c:pt>
                <c:pt idx="4456">
                  <c:v>3.4</c:v>
                </c:pt>
                <c:pt idx="4457">
                  <c:v>3.4</c:v>
                </c:pt>
                <c:pt idx="4458">
                  <c:v>4.1</c:v>
                </c:pt>
                <c:pt idx="4459">
                  <c:v>4.6</c:v>
                </c:pt>
                <c:pt idx="4460">
                  <c:v>5.2</c:v>
                </c:pt>
                <c:pt idx="4461">
                  <c:v>5</c:v>
                </c:pt>
                <c:pt idx="4462">
                  <c:v>5.1</c:v>
                </c:pt>
                <c:pt idx="4463">
                  <c:v>4.8</c:v>
                </c:pt>
                <c:pt idx="4464">
                  <c:v>4.7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92859690"/>
        <c:axId val="66646981"/>
      </c:lineChart>
      <c:catAx>
        <c:axId val="9285969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66646981"/>
        <c:crosses val="autoZero"/>
        <c:auto val="1"/>
        <c:lblAlgn val="ctr"/>
        <c:lblOffset val="100"/>
        <c:noMultiLvlLbl val="0"/>
      </c:catAx>
      <c:valAx>
        <c:axId val="66646981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2859690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sz="1400" spc="-1" strike="noStrike">
                <a:solidFill>
                  <a:srgbClr val="595959"/>
                </a:solidFill>
                <a:latin typeface="Calibri"/>
              </a:defRPr>
            </a:pPr>
            <a:r>
              <a:rPr b="0" sz="1400" spc="-1" strike="noStrike">
                <a:solidFill>
                  <a:srgbClr val="595959"/>
                </a:solidFill>
                <a:latin typeface="Calibri"/>
              </a:rPr>
              <a:t>風向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299897295446765"/>
          <c:y val="0.0790667530784187"/>
          <c:w val="0.903046901745977"/>
          <c:h val="0.767255346727155"/>
        </c:manualLayout>
      </c:layout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Calibri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7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1月1日0:10:00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1月2日0:10:00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1月3日0:10:00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1月4日0:10:00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1月5日0:10:00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1月6日0:10:00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1月7日0:10:00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1月8日0:10:00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1月9日0:10:00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1月10日0:10:00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1月11日0:10:00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1月12日0:10:00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1月13日0:10:00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1月14日0:10:00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1月15日0:10:00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1月16日0:10:00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1月17日0:10:00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1月18日0:10:00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1月19日0:10:00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1月20日0:10:00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1月21日0:10:00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1月22日0:10:00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1月23日0:10:00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1月24日0:10:00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1月25日0:10:00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1月26日0:10:00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1月27日0:10:00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1月28日0:10:00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1月29日0:10:00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1月30日0:10:00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  <c:pt idx="4323">
                  <c:v>1月31日0:10:00</c:v>
                </c:pt>
                <c:pt idx="4324">
                  <c:v>0:20</c:v>
                </c:pt>
                <c:pt idx="4325">
                  <c:v>0:30</c:v>
                </c:pt>
                <c:pt idx="4326">
                  <c:v>0:40</c:v>
                </c:pt>
                <c:pt idx="4327">
                  <c:v>0:50</c:v>
                </c:pt>
                <c:pt idx="4328">
                  <c:v>1:00</c:v>
                </c:pt>
                <c:pt idx="4329">
                  <c:v>1:10</c:v>
                </c:pt>
                <c:pt idx="4330">
                  <c:v>1:20</c:v>
                </c:pt>
                <c:pt idx="4331">
                  <c:v>1:30</c:v>
                </c:pt>
                <c:pt idx="4332">
                  <c:v>1:40</c:v>
                </c:pt>
                <c:pt idx="4333">
                  <c:v>1:50</c:v>
                </c:pt>
                <c:pt idx="4334">
                  <c:v>2:00</c:v>
                </c:pt>
                <c:pt idx="4335">
                  <c:v>2:10</c:v>
                </c:pt>
                <c:pt idx="4336">
                  <c:v>2:20</c:v>
                </c:pt>
                <c:pt idx="4337">
                  <c:v>2:30</c:v>
                </c:pt>
                <c:pt idx="4338">
                  <c:v>2:40</c:v>
                </c:pt>
                <c:pt idx="4339">
                  <c:v>2:50</c:v>
                </c:pt>
                <c:pt idx="4340">
                  <c:v>3:00</c:v>
                </c:pt>
                <c:pt idx="4341">
                  <c:v>3:10</c:v>
                </c:pt>
                <c:pt idx="4342">
                  <c:v>3:20</c:v>
                </c:pt>
                <c:pt idx="4343">
                  <c:v>3:30</c:v>
                </c:pt>
                <c:pt idx="4344">
                  <c:v>3:40</c:v>
                </c:pt>
                <c:pt idx="4345">
                  <c:v>3:50</c:v>
                </c:pt>
                <c:pt idx="4346">
                  <c:v>4:00</c:v>
                </c:pt>
                <c:pt idx="4347">
                  <c:v>4:10</c:v>
                </c:pt>
                <c:pt idx="4348">
                  <c:v>4:20</c:v>
                </c:pt>
                <c:pt idx="4349">
                  <c:v>4:30</c:v>
                </c:pt>
                <c:pt idx="4350">
                  <c:v>4:40</c:v>
                </c:pt>
                <c:pt idx="4351">
                  <c:v>4:50</c:v>
                </c:pt>
                <c:pt idx="4352">
                  <c:v>5:00</c:v>
                </c:pt>
                <c:pt idx="4353">
                  <c:v>5:10</c:v>
                </c:pt>
                <c:pt idx="4354">
                  <c:v>5:20</c:v>
                </c:pt>
                <c:pt idx="4355">
                  <c:v>5:30</c:v>
                </c:pt>
                <c:pt idx="4356">
                  <c:v>5:40</c:v>
                </c:pt>
                <c:pt idx="4357">
                  <c:v>5:50</c:v>
                </c:pt>
                <c:pt idx="4358">
                  <c:v>6:00</c:v>
                </c:pt>
                <c:pt idx="4359">
                  <c:v>6:10</c:v>
                </c:pt>
                <c:pt idx="4360">
                  <c:v>6:20</c:v>
                </c:pt>
                <c:pt idx="4361">
                  <c:v>6:30</c:v>
                </c:pt>
                <c:pt idx="4362">
                  <c:v>6:40</c:v>
                </c:pt>
                <c:pt idx="4363">
                  <c:v>6:50</c:v>
                </c:pt>
                <c:pt idx="4364">
                  <c:v>7:00</c:v>
                </c:pt>
                <c:pt idx="4365">
                  <c:v>7:10</c:v>
                </c:pt>
                <c:pt idx="4366">
                  <c:v>7:20</c:v>
                </c:pt>
                <c:pt idx="4367">
                  <c:v>7:30</c:v>
                </c:pt>
                <c:pt idx="4368">
                  <c:v>7:40</c:v>
                </c:pt>
                <c:pt idx="4369">
                  <c:v>7:50</c:v>
                </c:pt>
                <c:pt idx="4370">
                  <c:v>8:00</c:v>
                </c:pt>
                <c:pt idx="4371">
                  <c:v>8:10</c:v>
                </c:pt>
                <c:pt idx="4372">
                  <c:v>8:20</c:v>
                </c:pt>
                <c:pt idx="4373">
                  <c:v>8:30</c:v>
                </c:pt>
                <c:pt idx="4374">
                  <c:v>8:40</c:v>
                </c:pt>
                <c:pt idx="4375">
                  <c:v>8:50</c:v>
                </c:pt>
                <c:pt idx="4376">
                  <c:v>9:00</c:v>
                </c:pt>
                <c:pt idx="4377">
                  <c:v>9:10</c:v>
                </c:pt>
                <c:pt idx="4378">
                  <c:v>9:20</c:v>
                </c:pt>
                <c:pt idx="4379">
                  <c:v>9:30</c:v>
                </c:pt>
                <c:pt idx="4380">
                  <c:v>9:40</c:v>
                </c:pt>
                <c:pt idx="4381">
                  <c:v>9:50</c:v>
                </c:pt>
                <c:pt idx="4382">
                  <c:v>10:00</c:v>
                </c:pt>
                <c:pt idx="4383">
                  <c:v>10:10</c:v>
                </c:pt>
                <c:pt idx="4384">
                  <c:v>10:20</c:v>
                </c:pt>
                <c:pt idx="4385">
                  <c:v>10:30</c:v>
                </c:pt>
                <c:pt idx="4386">
                  <c:v>10:40</c:v>
                </c:pt>
                <c:pt idx="4387">
                  <c:v>10:50</c:v>
                </c:pt>
                <c:pt idx="4388">
                  <c:v>11:00</c:v>
                </c:pt>
                <c:pt idx="4389">
                  <c:v>11:10</c:v>
                </c:pt>
                <c:pt idx="4390">
                  <c:v>11:20</c:v>
                </c:pt>
                <c:pt idx="4391">
                  <c:v>11:30</c:v>
                </c:pt>
                <c:pt idx="4392">
                  <c:v>11:40</c:v>
                </c:pt>
                <c:pt idx="4393">
                  <c:v>11:50</c:v>
                </c:pt>
                <c:pt idx="4394">
                  <c:v>12:00</c:v>
                </c:pt>
                <c:pt idx="4395">
                  <c:v>12:10</c:v>
                </c:pt>
                <c:pt idx="4396">
                  <c:v>12:20</c:v>
                </c:pt>
                <c:pt idx="4397">
                  <c:v>12:30</c:v>
                </c:pt>
                <c:pt idx="4398">
                  <c:v>12:40</c:v>
                </c:pt>
                <c:pt idx="4399">
                  <c:v>12:50</c:v>
                </c:pt>
                <c:pt idx="4400">
                  <c:v>13:00</c:v>
                </c:pt>
                <c:pt idx="4401">
                  <c:v>13:10</c:v>
                </c:pt>
                <c:pt idx="4402">
                  <c:v>13:20</c:v>
                </c:pt>
                <c:pt idx="4403">
                  <c:v>13:30</c:v>
                </c:pt>
                <c:pt idx="4404">
                  <c:v>13:40</c:v>
                </c:pt>
                <c:pt idx="4405">
                  <c:v>13:50</c:v>
                </c:pt>
                <c:pt idx="4406">
                  <c:v>14:00</c:v>
                </c:pt>
                <c:pt idx="4407">
                  <c:v>14:10</c:v>
                </c:pt>
                <c:pt idx="4408">
                  <c:v>14:20</c:v>
                </c:pt>
                <c:pt idx="4409">
                  <c:v>14:30</c:v>
                </c:pt>
                <c:pt idx="4410">
                  <c:v>14:40</c:v>
                </c:pt>
                <c:pt idx="4411">
                  <c:v>14:50</c:v>
                </c:pt>
                <c:pt idx="4412">
                  <c:v>15:00</c:v>
                </c:pt>
                <c:pt idx="4413">
                  <c:v>15:10</c:v>
                </c:pt>
                <c:pt idx="4414">
                  <c:v>15:20</c:v>
                </c:pt>
                <c:pt idx="4415">
                  <c:v>15:30</c:v>
                </c:pt>
                <c:pt idx="4416">
                  <c:v>15:40</c:v>
                </c:pt>
                <c:pt idx="4417">
                  <c:v>15:50</c:v>
                </c:pt>
                <c:pt idx="4418">
                  <c:v>16:00</c:v>
                </c:pt>
                <c:pt idx="4419">
                  <c:v>16:10</c:v>
                </c:pt>
                <c:pt idx="4420">
                  <c:v>16:20</c:v>
                </c:pt>
                <c:pt idx="4421">
                  <c:v>16:30</c:v>
                </c:pt>
                <c:pt idx="4422">
                  <c:v>16:40</c:v>
                </c:pt>
                <c:pt idx="4423">
                  <c:v>16:50</c:v>
                </c:pt>
                <c:pt idx="4424">
                  <c:v>17:00</c:v>
                </c:pt>
                <c:pt idx="4425">
                  <c:v>17:10</c:v>
                </c:pt>
                <c:pt idx="4426">
                  <c:v>17:20</c:v>
                </c:pt>
                <c:pt idx="4427">
                  <c:v>17:30</c:v>
                </c:pt>
                <c:pt idx="4428">
                  <c:v>17:40</c:v>
                </c:pt>
                <c:pt idx="4429">
                  <c:v>17:50</c:v>
                </c:pt>
                <c:pt idx="4430">
                  <c:v>18:00</c:v>
                </c:pt>
                <c:pt idx="4431">
                  <c:v>18:10</c:v>
                </c:pt>
                <c:pt idx="4432">
                  <c:v>18:20</c:v>
                </c:pt>
                <c:pt idx="4433">
                  <c:v>18:30</c:v>
                </c:pt>
                <c:pt idx="4434">
                  <c:v>18:40</c:v>
                </c:pt>
                <c:pt idx="4435">
                  <c:v>18:50</c:v>
                </c:pt>
                <c:pt idx="4436">
                  <c:v>19:00</c:v>
                </c:pt>
                <c:pt idx="4437">
                  <c:v>19:10</c:v>
                </c:pt>
                <c:pt idx="4438">
                  <c:v>19:20</c:v>
                </c:pt>
                <c:pt idx="4439">
                  <c:v>19:30</c:v>
                </c:pt>
                <c:pt idx="4440">
                  <c:v>19:40</c:v>
                </c:pt>
                <c:pt idx="4441">
                  <c:v>19:50</c:v>
                </c:pt>
                <c:pt idx="4442">
                  <c:v>20:00</c:v>
                </c:pt>
                <c:pt idx="4443">
                  <c:v>20:10</c:v>
                </c:pt>
                <c:pt idx="4444">
                  <c:v>20:20</c:v>
                </c:pt>
                <c:pt idx="4445">
                  <c:v>20:30</c:v>
                </c:pt>
                <c:pt idx="4446">
                  <c:v>20:40</c:v>
                </c:pt>
                <c:pt idx="4447">
                  <c:v>20:50</c:v>
                </c:pt>
                <c:pt idx="4448">
                  <c:v>21:00</c:v>
                </c:pt>
                <c:pt idx="4449">
                  <c:v>21:10</c:v>
                </c:pt>
                <c:pt idx="4450">
                  <c:v>21:20</c:v>
                </c:pt>
                <c:pt idx="4451">
                  <c:v>21:30</c:v>
                </c:pt>
                <c:pt idx="4452">
                  <c:v>21:40</c:v>
                </c:pt>
                <c:pt idx="4453">
                  <c:v>21:50</c:v>
                </c:pt>
                <c:pt idx="4454">
                  <c:v>22:00</c:v>
                </c:pt>
                <c:pt idx="4455">
                  <c:v>22:10</c:v>
                </c:pt>
                <c:pt idx="4456">
                  <c:v>22:20</c:v>
                </c:pt>
                <c:pt idx="4457">
                  <c:v>22:30</c:v>
                </c:pt>
                <c:pt idx="4458">
                  <c:v>22:40</c:v>
                </c:pt>
                <c:pt idx="4459">
                  <c:v>22:50</c:v>
                </c:pt>
                <c:pt idx="4460">
                  <c:v>23:00</c:v>
                </c:pt>
                <c:pt idx="4461">
                  <c:v>23:10</c:v>
                </c:pt>
                <c:pt idx="4462">
                  <c:v>23:20</c:v>
                </c:pt>
                <c:pt idx="4463">
                  <c:v>23:30</c:v>
                </c:pt>
                <c:pt idx="4464">
                  <c:v>23:40</c:v>
                </c:pt>
                <c:pt idx="4465">
                  <c:v>23:50</c:v>
                </c:pt>
                <c:pt idx="4466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7"/>
                <c:pt idx="2">
                  <c:v>0</c:v>
                </c:pt>
                <c:pt idx="3">
                  <c:v>292.5</c:v>
                </c:pt>
                <c:pt idx="4">
                  <c:v>292.5</c:v>
                </c:pt>
                <c:pt idx="5">
                  <c:v>292.5</c:v>
                </c:pt>
                <c:pt idx="6">
                  <c:v>292.5</c:v>
                </c:pt>
                <c:pt idx="7">
                  <c:v>292.5</c:v>
                </c:pt>
                <c:pt idx="8">
                  <c:v>292.5</c:v>
                </c:pt>
                <c:pt idx="9">
                  <c:v>292.5</c:v>
                </c:pt>
                <c:pt idx="10">
                  <c:v>292.5</c:v>
                </c:pt>
                <c:pt idx="11">
                  <c:v>292.5</c:v>
                </c:pt>
                <c:pt idx="12">
                  <c:v>292.5</c:v>
                </c:pt>
                <c:pt idx="13">
                  <c:v>292.5</c:v>
                </c:pt>
                <c:pt idx="14">
                  <c:v>292.5</c:v>
                </c:pt>
                <c:pt idx="15">
                  <c:v>292.5</c:v>
                </c:pt>
                <c:pt idx="16">
                  <c:v>315</c:v>
                </c:pt>
                <c:pt idx="17">
                  <c:v>315</c:v>
                </c:pt>
                <c:pt idx="18">
                  <c:v>292.5</c:v>
                </c:pt>
                <c:pt idx="19">
                  <c:v>292.5</c:v>
                </c:pt>
                <c:pt idx="20">
                  <c:v>292.5</c:v>
                </c:pt>
                <c:pt idx="21">
                  <c:v>292.5</c:v>
                </c:pt>
                <c:pt idx="22">
                  <c:v>292.5</c:v>
                </c:pt>
                <c:pt idx="23">
                  <c:v>292.5</c:v>
                </c:pt>
                <c:pt idx="24">
                  <c:v>292.5</c:v>
                </c:pt>
                <c:pt idx="25">
                  <c:v>292.5</c:v>
                </c:pt>
                <c:pt idx="26">
                  <c:v>292.5</c:v>
                </c:pt>
                <c:pt idx="27">
                  <c:v>292.5</c:v>
                </c:pt>
                <c:pt idx="28">
                  <c:v>292.5</c:v>
                </c:pt>
                <c:pt idx="29">
                  <c:v>292.5</c:v>
                </c:pt>
                <c:pt idx="30">
                  <c:v>270</c:v>
                </c:pt>
                <c:pt idx="31">
                  <c:v>292.5</c:v>
                </c:pt>
                <c:pt idx="32">
                  <c:v>292.5</c:v>
                </c:pt>
                <c:pt idx="33">
                  <c:v>315</c:v>
                </c:pt>
                <c:pt idx="34">
                  <c:v>315</c:v>
                </c:pt>
                <c:pt idx="35">
                  <c:v>315</c:v>
                </c:pt>
                <c:pt idx="36">
                  <c:v>315</c:v>
                </c:pt>
                <c:pt idx="37">
                  <c:v>315</c:v>
                </c:pt>
                <c:pt idx="38">
                  <c:v>315</c:v>
                </c:pt>
                <c:pt idx="39">
                  <c:v>292.5</c:v>
                </c:pt>
                <c:pt idx="40">
                  <c:v>292.5</c:v>
                </c:pt>
                <c:pt idx="41">
                  <c:v>292.5</c:v>
                </c:pt>
                <c:pt idx="42">
                  <c:v>292.5</c:v>
                </c:pt>
                <c:pt idx="43">
                  <c:v>292.5</c:v>
                </c:pt>
                <c:pt idx="44">
                  <c:v>292.5</c:v>
                </c:pt>
                <c:pt idx="45">
                  <c:v>292.5</c:v>
                </c:pt>
                <c:pt idx="46">
                  <c:v>292.5</c:v>
                </c:pt>
                <c:pt idx="47">
                  <c:v>315</c:v>
                </c:pt>
                <c:pt idx="48">
                  <c:v>315</c:v>
                </c:pt>
                <c:pt idx="49">
                  <c:v>292.5</c:v>
                </c:pt>
                <c:pt idx="50">
                  <c:v>292.5</c:v>
                </c:pt>
                <c:pt idx="51">
                  <c:v>292.5</c:v>
                </c:pt>
                <c:pt idx="52">
                  <c:v>292.5</c:v>
                </c:pt>
                <c:pt idx="53">
                  <c:v>292.5</c:v>
                </c:pt>
                <c:pt idx="54">
                  <c:v>315</c:v>
                </c:pt>
                <c:pt idx="55">
                  <c:v>292.5</c:v>
                </c:pt>
                <c:pt idx="56">
                  <c:v>315</c:v>
                </c:pt>
                <c:pt idx="57">
                  <c:v>292.5</c:v>
                </c:pt>
                <c:pt idx="58">
                  <c:v>315</c:v>
                </c:pt>
                <c:pt idx="59">
                  <c:v>315</c:v>
                </c:pt>
                <c:pt idx="60">
                  <c:v>292.5</c:v>
                </c:pt>
                <c:pt idx="61">
                  <c:v>270</c:v>
                </c:pt>
                <c:pt idx="62">
                  <c:v>292.5</c:v>
                </c:pt>
                <c:pt idx="63">
                  <c:v>292.5</c:v>
                </c:pt>
                <c:pt idx="64">
                  <c:v>292.5</c:v>
                </c:pt>
                <c:pt idx="65">
                  <c:v>270</c:v>
                </c:pt>
                <c:pt idx="66">
                  <c:v>270</c:v>
                </c:pt>
                <c:pt idx="67">
                  <c:v>270</c:v>
                </c:pt>
                <c:pt idx="68">
                  <c:v>270</c:v>
                </c:pt>
                <c:pt idx="69">
                  <c:v>270</c:v>
                </c:pt>
                <c:pt idx="70">
                  <c:v>270</c:v>
                </c:pt>
                <c:pt idx="71">
                  <c:v>270</c:v>
                </c:pt>
                <c:pt idx="72">
                  <c:v>270</c:v>
                </c:pt>
                <c:pt idx="73">
                  <c:v>270</c:v>
                </c:pt>
                <c:pt idx="74">
                  <c:v>270</c:v>
                </c:pt>
                <c:pt idx="75">
                  <c:v>270</c:v>
                </c:pt>
                <c:pt idx="76">
                  <c:v>270</c:v>
                </c:pt>
                <c:pt idx="77">
                  <c:v>270</c:v>
                </c:pt>
                <c:pt idx="78">
                  <c:v>292.5</c:v>
                </c:pt>
                <c:pt idx="79">
                  <c:v>270</c:v>
                </c:pt>
                <c:pt idx="80">
                  <c:v>270</c:v>
                </c:pt>
                <c:pt idx="81">
                  <c:v>270</c:v>
                </c:pt>
                <c:pt idx="82">
                  <c:v>270</c:v>
                </c:pt>
                <c:pt idx="83">
                  <c:v>270</c:v>
                </c:pt>
                <c:pt idx="84">
                  <c:v>270</c:v>
                </c:pt>
                <c:pt idx="85">
                  <c:v>270</c:v>
                </c:pt>
                <c:pt idx="86">
                  <c:v>270</c:v>
                </c:pt>
                <c:pt idx="87">
                  <c:v>270</c:v>
                </c:pt>
                <c:pt idx="88">
                  <c:v>270</c:v>
                </c:pt>
                <c:pt idx="89">
                  <c:v>270</c:v>
                </c:pt>
                <c:pt idx="90">
                  <c:v>270</c:v>
                </c:pt>
                <c:pt idx="91">
                  <c:v>270</c:v>
                </c:pt>
                <c:pt idx="92">
                  <c:v>270</c:v>
                </c:pt>
                <c:pt idx="93">
                  <c:v>270</c:v>
                </c:pt>
                <c:pt idx="94">
                  <c:v>292.5</c:v>
                </c:pt>
                <c:pt idx="95">
                  <c:v>292.5</c:v>
                </c:pt>
                <c:pt idx="96">
                  <c:v>292.5</c:v>
                </c:pt>
                <c:pt idx="97">
                  <c:v>292.5</c:v>
                </c:pt>
                <c:pt idx="98">
                  <c:v>292.5</c:v>
                </c:pt>
                <c:pt idx="99">
                  <c:v>270</c:v>
                </c:pt>
                <c:pt idx="100">
                  <c:v>292.5</c:v>
                </c:pt>
                <c:pt idx="101">
                  <c:v>292.5</c:v>
                </c:pt>
                <c:pt idx="102">
                  <c:v>315</c:v>
                </c:pt>
                <c:pt idx="103">
                  <c:v>315</c:v>
                </c:pt>
                <c:pt idx="104">
                  <c:v>315</c:v>
                </c:pt>
                <c:pt idx="105">
                  <c:v>315</c:v>
                </c:pt>
                <c:pt idx="106">
                  <c:v>315</c:v>
                </c:pt>
                <c:pt idx="107">
                  <c:v>292.5</c:v>
                </c:pt>
                <c:pt idx="108">
                  <c:v>315</c:v>
                </c:pt>
                <c:pt idx="109">
                  <c:v>247.5</c:v>
                </c:pt>
                <c:pt idx="110">
                  <c:v>337.5</c:v>
                </c:pt>
                <c:pt idx="111">
                  <c:v>337.5</c:v>
                </c:pt>
                <c:pt idx="112">
                  <c:v>337.5</c:v>
                </c:pt>
                <c:pt idx="113">
                  <c:v>315</c:v>
                </c:pt>
                <c:pt idx="114">
                  <c:v>45</c:v>
                </c:pt>
                <c:pt idx="115">
                  <c:v>45</c:v>
                </c:pt>
                <c:pt idx="116">
                  <c:v>67.5</c:v>
                </c:pt>
                <c:pt idx="117">
                  <c:v>67.5</c:v>
                </c:pt>
                <c:pt idx="118">
                  <c:v>112.5</c:v>
                </c:pt>
                <c:pt idx="119">
                  <c:v>112.5</c:v>
                </c:pt>
                <c:pt idx="120">
                  <c:v>112.5</c:v>
                </c:pt>
                <c:pt idx="121">
                  <c:v>90</c:v>
                </c:pt>
                <c:pt idx="122">
                  <c:v>112.5</c:v>
                </c:pt>
                <c:pt idx="123">
                  <c:v>90</c:v>
                </c:pt>
                <c:pt idx="124">
                  <c:v>67.5</c:v>
                </c:pt>
                <c:pt idx="125">
                  <c:v>112.5</c:v>
                </c:pt>
                <c:pt idx="126">
                  <c:v>135</c:v>
                </c:pt>
                <c:pt idx="127">
                  <c:v>135</c:v>
                </c:pt>
                <c:pt idx="128">
                  <c:v>135</c:v>
                </c:pt>
                <c:pt idx="129">
                  <c:v>112.5</c:v>
                </c:pt>
                <c:pt idx="130">
                  <c:v>90</c:v>
                </c:pt>
                <c:pt idx="131">
                  <c:v>90</c:v>
                </c:pt>
                <c:pt idx="132">
                  <c:v>135</c:v>
                </c:pt>
                <c:pt idx="133">
                  <c:v>157.5</c:v>
                </c:pt>
                <c:pt idx="134">
                  <c:v>202.5</c:v>
                </c:pt>
                <c:pt idx="135">
                  <c:v>225</c:v>
                </c:pt>
                <c:pt idx="136">
                  <c:v>202.5</c:v>
                </c:pt>
                <c:pt idx="137">
                  <c:v>135</c:v>
                </c:pt>
                <c:pt idx="138">
                  <c:v>135</c:v>
                </c:pt>
                <c:pt idx="139">
                  <c:v>135</c:v>
                </c:pt>
                <c:pt idx="140">
                  <c:v>157.5</c:v>
                </c:pt>
                <c:pt idx="141">
                  <c:v>180</c:v>
                </c:pt>
                <c:pt idx="142">
                  <c:v>157.5</c:v>
                </c:pt>
                <c:pt idx="143">
                  <c:v>315</c:v>
                </c:pt>
                <c:pt idx="144">
                  <c:v>157.5</c:v>
                </c:pt>
                <c:pt idx="145">
                  <c:v>157.5</c:v>
                </c:pt>
                <c:pt idx="146">
                  <c:v>180</c:v>
                </c:pt>
                <c:pt idx="147">
                  <c:v>180</c:v>
                </c:pt>
                <c:pt idx="148">
                  <c:v>202.5</c:v>
                </c:pt>
                <c:pt idx="149">
                  <c:v>180</c:v>
                </c:pt>
                <c:pt idx="150">
                  <c:v>112.5</c:v>
                </c:pt>
                <c:pt idx="151">
                  <c:v>112.5</c:v>
                </c:pt>
                <c:pt idx="152">
                  <c:v>135</c:v>
                </c:pt>
                <c:pt idx="153">
                  <c:v>135</c:v>
                </c:pt>
                <c:pt idx="154">
                  <c:v>112.5</c:v>
                </c:pt>
                <c:pt idx="155">
                  <c:v>90</c:v>
                </c:pt>
                <c:pt idx="156">
                  <c:v>112.5</c:v>
                </c:pt>
                <c:pt idx="157">
                  <c:v>90</c:v>
                </c:pt>
                <c:pt idx="158">
                  <c:v>90</c:v>
                </c:pt>
                <c:pt idx="159">
                  <c:v>270</c:v>
                </c:pt>
                <c:pt idx="160">
                  <c:v>292.5</c:v>
                </c:pt>
                <c:pt idx="161">
                  <c:v>292.5</c:v>
                </c:pt>
                <c:pt idx="162">
                  <c:v>292.5</c:v>
                </c:pt>
                <c:pt idx="163">
                  <c:v>292.5</c:v>
                </c:pt>
                <c:pt idx="164">
                  <c:v>292.5</c:v>
                </c:pt>
                <c:pt idx="165">
                  <c:v>292.5</c:v>
                </c:pt>
                <c:pt idx="166">
                  <c:v>292.5</c:v>
                </c:pt>
                <c:pt idx="167">
                  <c:v>292.5</c:v>
                </c:pt>
                <c:pt idx="168">
                  <c:v>292.5</c:v>
                </c:pt>
                <c:pt idx="169">
                  <c:v>292.5</c:v>
                </c:pt>
                <c:pt idx="170">
                  <c:v>292.5</c:v>
                </c:pt>
                <c:pt idx="171">
                  <c:v>292.5</c:v>
                </c:pt>
                <c:pt idx="172">
                  <c:v>292.5</c:v>
                </c:pt>
                <c:pt idx="173">
                  <c:v>292.5</c:v>
                </c:pt>
                <c:pt idx="174">
                  <c:v>292.5</c:v>
                </c:pt>
                <c:pt idx="175">
                  <c:v>292.5</c:v>
                </c:pt>
                <c:pt idx="176">
                  <c:v>315</c:v>
                </c:pt>
                <c:pt idx="177">
                  <c:v>292.5</c:v>
                </c:pt>
                <c:pt idx="178">
                  <c:v>315</c:v>
                </c:pt>
                <c:pt idx="179">
                  <c:v>292.5</c:v>
                </c:pt>
                <c:pt idx="180">
                  <c:v>292.5</c:v>
                </c:pt>
                <c:pt idx="181">
                  <c:v>292.5</c:v>
                </c:pt>
                <c:pt idx="182">
                  <c:v>292.5</c:v>
                </c:pt>
                <c:pt idx="183">
                  <c:v>315</c:v>
                </c:pt>
                <c:pt idx="184">
                  <c:v>292.5</c:v>
                </c:pt>
                <c:pt idx="185">
                  <c:v>292.5</c:v>
                </c:pt>
                <c:pt idx="186">
                  <c:v>292.5</c:v>
                </c:pt>
                <c:pt idx="187">
                  <c:v>292.5</c:v>
                </c:pt>
                <c:pt idx="188">
                  <c:v>292.5</c:v>
                </c:pt>
                <c:pt idx="189">
                  <c:v>292.5</c:v>
                </c:pt>
                <c:pt idx="190">
                  <c:v>292.5</c:v>
                </c:pt>
                <c:pt idx="191">
                  <c:v>292.5</c:v>
                </c:pt>
                <c:pt idx="192">
                  <c:v>292.5</c:v>
                </c:pt>
                <c:pt idx="193">
                  <c:v>315</c:v>
                </c:pt>
                <c:pt idx="194">
                  <c:v>292.5</c:v>
                </c:pt>
                <c:pt idx="195">
                  <c:v>292.5</c:v>
                </c:pt>
                <c:pt idx="196">
                  <c:v>292.5</c:v>
                </c:pt>
                <c:pt idx="197">
                  <c:v>292.5</c:v>
                </c:pt>
                <c:pt idx="198">
                  <c:v>292.5</c:v>
                </c:pt>
                <c:pt idx="199">
                  <c:v>292.5</c:v>
                </c:pt>
                <c:pt idx="200">
                  <c:v>292.5</c:v>
                </c:pt>
                <c:pt idx="201">
                  <c:v>292.5</c:v>
                </c:pt>
                <c:pt idx="202">
                  <c:v>292.5</c:v>
                </c:pt>
                <c:pt idx="203">
                  <c:v>292.5</c:v>
                </c:pt>
                <c:pt idx="204">
                  <c:v>292.5</c:v>
                </c:pt>
                <c:pt idx="205">
                  <c:v>292.5</c:v>
                </c:pt>
                <c:pt idx="206">
                  <c:v>292.5</c:v>
                </c:pt>
                <c:pt idx="207">
                  <c:v>292.5</c:v>
                </c:pt>
                <c:pt idx="208">
                  <c:v>292.5</c:v>
                </c:pt>
                <c:pt idx="209">
                  <c:v>292.5</c:v>
                </c:pt>
                <c:pt idx="210">
                  <c:v>292.5</c:v>
                </c:pt>
                <c:pt idx="211">
                  <c:v>292.5</c:v>
                </c:pt>
                <c:pt idx="212">
                  <c:v>292.5</c:v>
                </c:pt>
                <c:pt idx="213">
                  <c:v>292.5</c:v>
                </c:pt>
                <c:pt idx="214">
                  <c:v>292.5</c:v>
                </c:pt>
                <c:pt idx="215">
                  <c:v>292.5</c:v>
                </c:pt>
                <c:pt idx="216">
                  <c:v>292.5</c:v>
                </c:pt>
                <c:pt idx="217">
                  <c:v>292.5</c:v>
                </c:pt>
                <c:pt idx="218">
                  <c:v>292.5</c:v>
                </c:pt>
                <c:pt idx="219">
                  <c:v>292.5</c:v>
                </c:pt>
                <c:pt idx="220">
                  <c:v>292.5</c:v>
                </c:pt>
                <c:pt idx="221">
                  <c:v>292.5</c:v>
                </c:pt>
                <c:pt idx="222">
                  <c:v>270</c:v>
                </c:pt>
                <c:pt idx="223">
                  <c:v>292.5</c:v>
                </c:pt>
                <c:pt idx="224">
                  <c:v>292.5</c:v>
                </c:pt>
                <c:pt idx="225">
                  <c:v>270</c:v>
                </c:pt>
                <c:pt idx="226">
                  <c:v>292.5</c:v>
                </c:pt>
                <c:pt idx="227">
                  <c:v>292.5</c:v>
                </c:pt>
                <c:pt idx="228">
                  <c:v>292.5</c:v>
                </c:pt>
                <c:pt idx="229">
                  <c:v>292.5</c:v>
                </c:pt>
                <c:pt idx="230">
                  <c:v>292.5</c:v>
                </c:pt>
                <c:pt idx="231">
                  <c:v>292.5</c:v>
                </c:pt>
                <c:pt idx="232">
                  <c:v>292.5</c:v>
                </c:pt>
                <c:pt idx="233">
                  <c:v>292.5</c:v>
                </c:pt>
                <c:pt idx="234">
                  <c:v>292.5</c:v>
                </c:pt>
                <c:pt idx="235">
                  <c:v>292.5</c:v>
                </c:pt>
                <c:pt idx="236">
                  <c:v>292.5</c:v>
                </c:pt>
                <c:pt idx="237">
                  <c:v>292.5</c:v>
                </c:pt>
                <c:pt idx="238">
                  <c:v>292.5</c:v>
                </c:pt>
                <c:pt idx="239">
                  <c:v>292.5</c:v>
                </c:pt>
                <c:pt idx="240">
                  <c:v>247.5</c:v>
                </c:pt>
                <c:pt idx="241">
                  <c:v>292.5</c:v>
                </c:pt>
                <c:pt idx="242">
                  <c:v>292.5</c:v>
                </c:pt>
                <c:pt idx="243">
                  <c:v>292.5</c:v>
                </c:pt>
                <c:pt idx="244">
                  <c:v>292.5</c:v>
                </c:pt>
                <c:pt idx="245">
                  <c:v>292.5</c:v>
                </c:pt>
                <c:pt idx="246">
                  <c:v>292.5</c:v>
                </c:pt>
                <c:pt idx="247">
                  <c:v>292.5</c:v>
                </c:pt>
                <c:pt idx="248">
                  <c:v>292.5</c:v>
                </c:pt>
                <c:pt idx="249">
                  <c:v>292.5</c:v>
                </c:pt>
                <c:pt idx="250">
                  <c:v>292.5</c:v>
                </c:pt>
                <c:pt idx="251">
                  <c:v>292.5</c:v>
                </c:pt>
                <c:pt idx="252">
                  <c:v>292.5</c:v>
                </c:pt>
                <c:pt idx="253">
                  <c:v>292.5</c:v>
                </c:pt>
                <c:pt idx="254">
                  <c:v>292.5</c:v>
                </c:pt>
                <c:pt idx="255">
                  <c:v>292.5</c:v>
                </c:pt>
                <c:pt idx="256">
                  <c:v>292.5</c:v>
                </c:pt>
                <c:pt idx="257">
                  <c:v>292.5</c:v>
                </c:pt>
                <c:pt idx="258">
                  <c:v>292.5</c:v>
                </c:pt>
                <c:pt idx="259">
                  <c:v>292.5</c:v>
                </c:pt>
                <c:pt idx="260">
                  <c:v>292.5</c:v>
                </c:pt>
                <c:pt idx="261">
                  <c:v>292.5</c:v>
                </c:pt>
                <c:pt idx="262">
                  <c:v>292.5</c:v>
                </c:pt>
                <c:pt idx="263">
                  <c:v>292.5</c:v>
                </c:pt>
                <c:pt idx="264">
                  <c:v>292.5</c:v>
                </c:pt>
                <c:pt idx="265">
                  <c:v>292.5</c:v>
                </c:pt>
                <c:pt idx="266">
                  <c:v>292.5</c:v>
                </c:pt>
                <c:pt idx="267">
                  <c:v>292.5</c:v>
                </c:pt>
                <c:pt idx="268">
                  <c:v>292.5</c:v>
                </c:pt>
                <c:pt idx="269">
                  <c:v>292.5</c:v>
                </c:pt>
                <c:pt idx="270">
                  <c:v>292.5</c:v>
                </c:pt>
                <c:pt idx="271">
                  <c:v>292.5</c:v>
                </c:pt>
                <c:pt idx="272">
                  <c:v>292.5</c:v>
                </c:pt>
                <c:pt idx="273">
                  <c:v>292.5</c:v>
                </c:pt>
                <c:pt idx="274">
                  <c:v>270</c:v>
                </c:pt>
                <c:pt idx="275">
                  <c:v>292.5</c:v>
                </c:pt>
                <c:pt idx="276">
                  <c:v>292.5</c:v>
                </c:pt>
                <c:pt idx="277">
                  <c:v>292.5</c:v>
                </c:pt>
                <c:pt idx="278">
                  <c:v>292.5</c:v>
                </c:pt>
                <c:pt idx="279">
                  <c:v>270</c:v>
                </c:pt>
                <c:pt idx="280">
                  <c:v>292.5</c:v>
                </c:pt>
                <c:pt idx="281">
                  <c:v>292.5</c:v>
                </c:pt>
                <c:pt idx="282">
                  <c:v>292.5</c:v>
                </c:pt>
                <c:pt idx="283">
                  <c:v>292.5</c:v>
                </c:pt>
                <c:pt idx="284">
                  <c:v>292.5</c:v>
                </c:pt>
                <c:pt idx="285">
                  <c:v>292.5</c:v>
                </c:pt>
                <c:pt idx="286">
                  <c:v>292.5</c:v>
                </c:pt>
                <c:pt idx="287">
                  <c:v>292.5</c:v>
                </c:pt>
                <c:pt idx="288">
                  <c:v>292.5</c:v>
                </c:pt>
                <c:pt idx="289">
                  <c:v>292.5</c:v>
                </c:pt>
                <c:pt idx="290">
                  <c:v>292.5</c:v>
                </c:pt>
                <c:pt idx="291">
                  <c:v>292.5</c:v>
                </c:pt>
                <c:pt idx="292">
                  <c:v>292.5</c:v>
                </c:pt>
                <c:pt idx="293">
                  <c:v>292.5</c:v>
                </c:pt>
                <c:pt idx="294">
                  <c:v>292.5</c:v>
                </c:pt>
                <c:pt idx="295">
                  <c:v>292.5</c:v>
                </c:pt>
                <c:pt idx="296">
                  <c:v>292.5</c:v>
                </c:pt>
                <c:pt idx="297">
                  <c:v>292.5</c:v>
                </c:pt>
                <c:pt idx="298">
                  <c:v>292.5</c:v>
                </c:pt>
                <c:pt idx="299">
                  <c:v>292.5</c:v>
                </c:pt>
                <c:pt idx="300">
                  <c:v>292.5</c:v>
                </c:pt>
                <c:pt idx="301">
                  <c:v>292.5</c:v>
                </c:pt>
                <c:pt idx="302">
                  <c:v>292.5</c:v>
                </c:pt>
                <c:pt idx="303">
                  <c:v>292.5</c:v>
                </c:pt>
                <c:pt idx="304">
                  <c:v>292.5</c:v>
                </c:pt>
                <c:pt idx="305">
                  <c:v>315</c:v>
                </c:pt>
                <c:pt idx="306">
                  <c:v>292.5</c:v>
                </c:pt>
                <c:pt idx="307">
                  <c:v>292.5</c:v>
                </c:pt>
                <c:pt idx="308">
                  <c:v>292.5</c:v>
                </c:pt>
                <c:pt idx="309">
                  <c:v>292.5</c:v>
                </c:pt>
                <c:pt idx="310">
                  <c:v>292.5</c:v>
                </c:pt>
                <c:pt idx="311">
                  <c:v>292.5</c:v>
                </c:pt>
                <c:pt idx="312">
                  <c:v>292.5</c:v>
                </c:pt>
                <c:pt idx="313">
                  <c:v>315</c:v>
                </c:pt>
                <c:pt idx="314">
                  <c:v>315</c:v>
                </c:pt>
                <c:pt idx="315">
                  <c:v>315</c:v>
                </c:pt>
                <c:pt idx="316">
                  <c:v>292.5</c:v>
                </c:pt>
                <c:pt idx="317">
                  <c:v>292.5</c:v>
                </c:pt>
                <c:pt idx="318">
                  <c:v>315</c:v>
                </c:pt>
                <c:pt idx="319">
                  <c:v>292.5</c:v>
                </c:pt>
                <c:pt idx="320">
                  <c:v>315</c:v>
                </c:pt>
                <c:pt idx="321">
                  <c:v>315</c:v>
                </c:pt>
                <c:pt idx="322">
                  <c:v>292.5</c:v>
                </c:pt>
                <c:pt idx="323">
                  <c:v>315</c:v>
                </c:pt>
                <c:pt idx="324">
                  <c:v>315</c:v>
                </c:pt>
                <c:pt idx="325">
                  <c:v>315</c:v>
                </c:pt>
                <c:pt idx="326">
                  <c:v>315</c:v>
                </c:pt>
                <c:pt idx="327">
                  <c:v>315</c:v>
                </c:pt>
                <c:pt idx="328">
                  <c:v>315</c:v>
                </c:pt>
                <c:pt idx="329">
                  <c:v>315</c:v>
                </c:pt>
                <c:pt idx="330">
                  <c:v>315</c:v>
                </c:pt>
                <c:pt idx="331">
                  <c:v>315</c:v>
                </c:pt>
                <c:pt idx="332">
                  <c:v>337.5</c:v>
                </c:pt>
                <c:pt idx="333">
                  <c:v>0</c:v>
                </c:pt>
                <c:pt idx="334">
                  <c:v>315</c:v>
                </c:pt>
                <c:pt idx="335">
                  <c:v>337.5</c:v>
                </c:pt>
                <c:pt idx="336">
                  <c:v>315</c:v>
                </c:pt>
                <c:pt idx="337">
                  <c:v>292.5</c:v>
                </c:pt>
                <c:pt idx="338">
                  <c:v>22.5</c:v>
                </c:pt>
                <c:pt idx="339">
                  <c:v>45</c:v>
                </c:pt>
                <c:pt idx="340">
                  <c:v>67.5</c:v>
                </c:pt>
                <c:pt idx="341">
                  <c:v>90</c:v>
                </c:pt>
                <c:pt idx="342">
                  <c:v>67.5</c:v>
                </c:pt>
                <c:pt idx="343">
                  <c:v>45</c:v>
                </c:pt>
                <c:pt idx="344">
                  <c:v>90</c:v>
                </c:pt>
                <c:pt idx="345">
                  <c:v>90</c:v>
                </c:pt>
                <c:pt idx="346">
                  <c:v>90</c:v>
                </c:pt>
                <c:pt idx="347">
                  <c:v>67.5</c:v>
                </c:pt>
                <c:pt idx="348">
                  <c:v>247.5</c:v>
                </c:pt>
                <c:pt idx="349">
                  <c:v>67.5</c:v>
                </c:pt>
                <c:pt idx="350">
                  <c:v>112.5</c:v>
                </c:pt>
                <c:pt idx="351">
                  <c:v>135</c:v>
                </c:pt>
                <c:pt idx="352">
                  <c:v>157.5</c:v>
                </c:pt>
                <c:pt idx="353">
                  <c:v>292.5</c:v>
                </c:pt>
                <c:pt idx="354">
                  <c:v>22.5</c:v>
                </c:pt>
                <c:pt idx="355">
                  <c:v>22.5</c:v>
                </c:pt>
                <c:pt idx="356">
                  <c:v>22.5</c:v>
                </c:pt>
                <c:pt idx="357">
                  <c:v>45</c:v>
                </c:pt>
                <c:pt idx="358">
                  <c:v>67.5</c:v>
                </c:pt>
                <c:pt idx="359">
                  <c:v>45</c:v>
                </c:pt>
                <c:pt idx="360">
                  <c:v>90</c:v>
                </c:pt>
                <c:pt idx="361">
                  <c:v>90</c:v>
                </c:pt>
                <c:pt idx="362">
                  <c:v>90</c:v>
                </c:pt>
                <c:pt idx="363">
                  <c:v>90</c:v>
                </c:pt>
                <c:pt idx="364">
                  <c:v>67.5</c:v>
                </c:pt>
                <c:pt idx="365">
                  <c:v>67.5</c:v>
                </c:pt>
                <c:pt idx="366">
                  <c:v>67.5</c:v>
                </c:pt>
                <c:pt idx="367">
                  <c:v>90</c:v>
                </c:pt>
                <c:pt idx="368">
                  <c:v>112.5</c:v>
                </c:pt>
                <c:pt idx="369">
                  <c:v>45</c:v>
                </c:pt>
                <c:pt idx="370">
                  <c:v>22.5</c:v>
                </c:pt>
                <c:pt idx="371">
                  <c:v>45</c:v>
                </c:pt>
                <c:pt idx="372">
                  <c:v>45</c:v>
                </c:pt>
                <c:pt idx="373">
                  <c:v>45</c:v>
                </c:pt>
                <c:pt idx="374">
                  <c:v>45</c:v>
                </c:pt>
                <c:pt idx="375">
                  <c:v>67.5</c:v>
                </c:pt>
                <c:pt idx="376">
                  <c:v>67.5</c:v>
                </c:pt>
                <c:pt idx="377">
                  <c:v>90</c:v>
                </c:pt>
                <c:pt idx="378">
                  <c:v>90</c:v>
                </c:pt>
                <c:pt idx="379">
                  <c:v>90</c:v>
                </c:pt>
                <c:pt idx="380">
                  <c:v>90</c:v>
                </c:pt>
                <c:pt idx="381">
                  <c:v>67.5</c:v>
                </c:pt>
                <c:pt idx="382">
                  <c:v>157.5</c:v>
                </c:pt>
                <c:pt idx="383">
                  <c:v>112.5</c:v>
                </c:pt>
                <c:pt idx="384">
                  <c:v>67.5</c:v>
                </c:pt>
                <c:pt idx="385">
                  <c:v>45</c:v>
                </c:pt>
                <c:pt idx="386">
                  <c:v>67.5</c:v>
                </c:pt>
                <c:pt idx="387">
                  <c:v>90</c:v>
                </c:pt>
                <c:pt idx="388">
                  <c:v>112.5</c:v>
                </c:pt>
                <c:pt idx="389">
                  <c:v>112.5</c:v>
                </c:pt>
                <c:pt idx="390">
                  <c:v>90</c:v>
                </c:pt>
                <c:pt idx="391">
                  <c:v>67.5</c:v>
                </c:pt>
                <c:pt idx="392">
                  <c:v>157.5</c:v>
                </c:pt>
                <c:pt idx="393">
                  <c:v>135</c:v>
                </c:pt>
                <c:pt idx="394">
                  <c:v>112.5</c:v>
                </c:pt>
                <c:pt idx="395">
                  <c:v>90</c:v>
                </c:pt>
                <c:pt idx="396">
                  <c:v>135</c:v>
                </c:pt>
                <c:pt idx="397">
                  <c:v>90</c:v>
                </c:pt>
                <c:pt idx="398">
                  <c:v>112.5</c:v>
                </c:pt>
                <c:pt idx="399">
                  <c:v>135</c:v>
                </c:pt>
                <c:pt idx="400">
                  <c:v>135</c:v>
                </c:pt>
                <c:pt idx="401">
                  <c:v>112.5</c:v>
                </c:pt>
                <c:pt idx="402">
                  <c:v>112.5</c:v>
                </c:pt>
                <c:pt idx="403">
                  <c:v>135</c:v>
                </c:pt>
                <c:pt idx="404">
                  <c:v>135</c:v>
                </c:pt>
                <c:pt idx="405">
                  <c:v>157.5</c:v>
                </c:pt>
                <c:pt idx="406">
                  <c:v>135</c:v>
                </c:pt>
                <c:pt idx="407">
                  <c:v>90</c:v>
                </c:pt>
                <c:pt idx="408">
                  <c:v>67.5</c:v>
                </c:pt>
                <c:pt idx="409">
                  <c:v>67.5</c:v>
                </c:pt>
                <c:pt idx="410">
                  <c:v>90</c:v>
                </c:pt>
                <c:pt idx="411">
                  <c:v>90</c:v>
                </c:pt>
                <c:pt idx="412">
                  <c:v>67.5</c:v>
                </c:pt>
                <c:pt idx="413">
                  <c:v>67.5</c:v>
                </c:pt>
                <c:pt idx="414">
                  <c:v>67.5</c:v>
                </c:pt>
                <c:pt idx="415">
                  <c:v>67.5</c:v>
                </c:pt>
                <c:pt idx="416">
                  <c:v>67.5</c:v>
                </c:pt>
                <c:pt idx="417">
                  <c:v>67.5</c:v>
                </c:pt>
                <c:pt idx="418">
                  <c:v>67.5</c:v>
                </c:pt>
                <c:pt idx="419">
                  <c:v>90</c:v>
                </c:pt>
                <c:pt idx="420">
                  <c:v>112.5</c:v>
                </c:pt>
                <c:pt idx="421">
                  <c:v>157.5</c:v>
                </c:pt>
                <c:pt idx="422">
                  <c:v>135</c:v>
                </c:pt>
                <c:pt idx="423">
                  <c:v>135</c:v>
                </c:pt>
                <c:pt idx="424">
                  <c:v>112.5</c:v>
                </c:pt>
                <c:pt idx="425">
                  <c:v>67.5</c:v>
                </c:pt>
                <c:pt idx="426">
                  <c:v>67.5</c:v>
                </c:pt>
                <c:pt idx="427">
                  <c:v>90</c:v>
                </c:pt>
                <c:pt idx="428">
                  <c:v>90</c:v>
                </c:pt>
                <c:pt idx="429">
                  <c:v>315</c:v>
                </c:pt>
                <c:pt idx="430">
                  <c:v>315</c:v>
                </c:pt>
                <c:pt idx="431">
                  <c:v>315</c:v>
                </c:pt>
                <c:pt idx="432">
                  <c:v>292.5</c:v>
                </c:pt>
                <c:pt idx="433">
                  <c:v>292.5</c:v>
                </c:pt>
                <c:pt idx="434">
                  <c:v>292.5</c:v>
                </c:pt>
                <c:pt idx="435">
                  <c:v>292.5</c:v>
                </c:pt>
                <c:pt idx="436">
                  <c:v>292.5</c:v>
                </c:pt>
                <c:pt idx="437">
                  <c:v>292.5</c:v>
                </c:pt>
                <c:pt idx="438">
                  <c:v>270</c:v>
                </c:pt>
                <c:pt idx="439">
                  <c:v>292.5</c:v>
                </c:pt>
                <c:pt idx="440">
                  <c:v>337.5</c:v>
                </c:pt>
                <c:pt idx="441">
                  <c:v>337.5</c:v>
                </c:pt>
                <c:pt idx="442">
                  <c:v>337.5</c:v>
                </c:pt>
                <c:pt idx="443">
                  <c:v>337.5</c:v>
                </c:pt>
                <c:pt idx="444">
                  <c:v>315</c:v>
                </c:pt>
                <c:pt idx="445">
                  <c:v>292.5</c:v>
                </c:pt>
                <c:pt idx="446">
                  <c:v>292.5</c:v>
                </c:pt>
                <c:pt idx="447">
                  <c:v>292.5</c:v>
                </c:pt>
                <c:pt idx="448">
                  <c:v>292.5</c:v>
                </c:pt>
                <c:pt idx="449">
                  <c:v>292.5</c:v>
                </c:pt>
                <c:pt idx="450">
                  <c:v>292.5</c:v>
                </c:pt>
                <c:pt idx="451">
                  <c:v>292.5</c:v>
                </c:pt>
                <c:pt idx="452">
                  <c:v>292.5</c:v>
                </c:pt>
                <c:pt idx="453">
                  <c:v>292.5</c:v>
                </c:pt>
                <c:pt idx="454">
                  <c:v>292.5</c:v>
                </c:pt>
                <c:pt idx="455">
                  <c:v>292.5</c:v>
                </c:pt>
                <c:pt idx="456">
                  <c:v>270</c:v>
                </c:pt>
                <c:pt idx="457">
                  <c:v>270</c:v>
                </c:pt>
                <c:pt idx="458">
                  <c:v>292.5</c:v>
                </c:pt>
                <c:pt idx="459">
                  <c:v>292.5</c:v>
                </c:pt>
                <c:pt idx="460">
                  <c:v>292.5</c:v>
                </c:pt>
                <c:pt idx="461">
                  <c:v>292.5</c:v>
                </c:pt>
                <c:pt idx="462">
                  <c:v>292.5</c:v>
                </c:pt>
                <c:pt idx="463">
                  <c:v>292.5</c:v>
                </c:pt>
                <c:pt idx="464">
                  <c:v>292.5</c:v>
                </c:pt>
                <c:pt idx="465">
                  <c:v>270</c:v>
                </c:pt>
                <c:pt idx="466">
                  <c:v>270</c:v>
                </c:pt>
                <c:pt idx="467">
                  <c:v>292.5</c:v>
                </c:pt>
                <c:pt idx="468">
                  <c:v>292.5</c:v>
                </c:pt>
                <c:pt idx="469">
                  <c:v>292.5</c:v>
                </c:pt>
                <c:pt idx="470">
                  <c:v>292.5</c:v>
                </c:pt>
                <c:pt idx="471">
                  <c:v>270</c:v>
                </c:pt>
                <c:pt idx="472">
                  <c:v>292.5</c:v>
                </c:pt>
                <c:pt idx="473">
                  <c:v>292.5</c:v>
                </c:pt>
                <c:pt idx="474">
                  <c:v>292.5</c:v>
                </c:pt>
                <c:pt idx="475">
                  <c:v>292.5</c:v>
                </c:pt>
                <c:pt idx="476">
                  <c:v>292.5</c:v>
                </c:pt>
                <c:pt idx="477">
                  <c:v>292.5</c:v>
                </c:pt>
                <c:pt idx="478">
                  <c:v>292.5</c:v>
                </c:pt>
                <c:pt idx="479">
                  <c:v>292.5</c:v>
                </c:pt>
                <c:pt idx="480">
                  <c:v>292.5</c:v>
                </c:pt>
                <c:pt idx="481">
                  <c:v>292.5</c:v>
                </c:pt>
                <c:pt idx="482">
                  <c:v>270</c:v>
                </c:pt>
                <c:pt idx="483">
                  <c:v>292.5</c:v>
                </c:pt>
                <c:pt idx="484">
                  <c:v>292.5</c:v>
                </c:pt>
                <c:pt idx="485">
                  <c:v>292.5</c:v>
                </c:pt>
                <c:pt idx="486">
                  <c:v>292.5</c:v>
                </c:pt>
                <c:pt idx="487">
                  <c:v>315</c:v>
                </c:pt>
                <c:pt idx="488">
                  <c:v>315</c:v>
                </c:pt>
                <c:pt idx="489">
                  <c:v>292.5</c:v>
                </c:pt>
                <c:pt idx="490">
                  <c:v>292.5</c:v>
                </c:pt>
                <c:pt idx="491">
                  <c:v>270</c:v>
                </c:pt>
                <c:pt idx="492">
                  <c:v>270</c:v>
                </c:pt>
                <c:pt idx="493">
                  <c:v>270</c:v>
                </c:pt>
                <c:pt idx="494">
                  <c:v>292.5</c:v>
                </c:pt>
                <c:pt idx="495">
                  <c:v>292.5</c:v>
                </c:pt>
                <c:pt idx="496">
                  <c:v>337.5</c:v>
                </c:pt>
                <c:pt idx="497">
                  <c:v>292.5</c:v>
                </c:pt>
                <c:pt idx="498">
                  <c:v>292.5</c:v>
                </c:pt>
                <c:pt idx="499">
                  <c:v>292.5</c:v>
                </c:pt>
                <c:pt idx="500">
                  <c:v>270</c:v>
                </c:pt>
                <c:pt idx="501">
                  <c:v>292.5</c:v>
                </c:pt>
                <c:pt idx="502">
                  <c:v>292.5</c:v>
                </c:pt>
                <c:pt idx="503">
                  <c:v>292.5</c:v>
                </c:pt>
                <c:pt idx="504">
                  <c:v>270</c:v>
                </c:pt>
                <c:pt idx="505">
                  <c:v>270</c:v>
                </c:pt>
                <c:pt idx="506">
                  <c:v>270</c:v>
                </c:pt>
                <c:pt idx="507">
                  <c:v>292.5</c:v>
                </c:pt>
                <c:pt idx="508">
                  <c:v>292.5</c:v>
                </c:pt>
                <c:pt idx="509">
                  <c:v>292.5</c:v>
                </c:pt>
                <c:pt idx="510">
                  <c:v>292.5</c:v>
                </c:pt>
                <c:pt idx="511">
                  <c:v>292.5</c:v>
                </c:pt>
                <c:pt idx="512">
                  <c:v>292.5</c:v>
                </c:pt>
                <c:pt idx="513">
                  <c:v>292.5</c:v>
                </c:pt>
                <c:pt idx="514">
                  <c:v>292.5</c:v>
                </c:pt>
                <c:pt idx="515">
                  <c:v>292.5</c:v>
                </c:pt>
                <c:pt idx="516">
                  <c:v>292.5</c:v>
                </c:pt>
                <c:pt idx="517">
                  <c:v>292.5</c:v>
                </c:pt>
                <c:pt idx="518">
                  <c:v>292.5</c:v>
                </c:pt>
                <c:pt idx="519">
                  <c:v>292.5</c:v>
                </c:pt>
                <c:pt idx="520">
                  <c:v>292.5</c:v>
                </c:pt>
                <c:pt idx="521">
                  <c:v>292.5</c:v>
                </c:pt>
                <c:pt idx="522">
                  <c:v>292.5</c:v>
                </c:pt>
                <c:pt idx="523">
                  <c:v>292.5</c:v>
                </c:pt>
                <c:pt idx="524">
                  <c:v>315</c:v>
                </c:pt>
                <c:pt idx="525">
                  <c:v>292.5</c:v>
                </c:pt>
                <c:pt idx="526">
                  <c:v>270</c:v>
                </c:pt>
                <c:pt idx="527">
                  <c:v>292.5</c:v>
                </c:pt>
                <c:pt idx="528">
                  <c:v>292.5</c:v>
                </c:pt>
                <c:pt idx="529">
                  <c:v>292.5</c:v>
                </c:pt>
                <c:pt idx="530">
                  <c:v>270</c:v>
                </c:pt>
                <c:pt idx="531">
                  <c:v>292.5</c:v>
                </c:pt>
                <c:pt idx="532">
                  <c:v>292.5</c:v>
                </c:pt>
                <c:pt idx="533">
                  <c:v>292.5</c:v>
                </c:pt>
                <c:pt idx="534">
                  <c:v>292.5</c:v>
                </c:pt>
                <c:pt idx="535">
                  <c:v>292.5</c:v>
                </c:pt>
                <c:pt idx="536">
                  <c:v>270</c:v>
                </c:pt>
                <c:pt idx="537">
                  <c:v>270</c:v>
                </c:pt>
                <c:pt idx="538">
                  <c:v>292.5</c:v>
                </c:pt>
                <c:pt idx="539">
                  <c:v>292.5</c:v>
                </c:pt>
                <c:pt idx="540">
                  <c:v>292.5</c:v>
                </c:pt>
                <c:pt idx="541">
                  <c:v>292.5</c:v>
                </c:pt>
                <c:pt idx="542">
                  <c:v>292.5</c:v>
                </c:pt>
                <c:pt idx="543">
                  <c:v>292.5</c:v>
                </c:pt>
                <c:pt idx="544">
                  <c:v>292.5</c:v>
                </c:pt>
                <c:pt idx="545">
                  <c:v>292.5</c:v>
                </c:pt>
                <c:pt idx="546">
                  <c:v>292.5</c:v>
                </c:pt>
                <c:pt idx="547">
                  <c:v>270</c:v>
                </c:pt>
                <c:pt idx="548">
                  <c:v>292.5</c:v>
                </c:pt>
                <c:pt idx="549">
                  <c:v>292.5</c:v>
                </c:pt>
                <c:pt idx="550">
                  <c:v>270</c:v>
                </c:pt>
                <c:pt idx="551">
                  <c:v>292.5</c:v>
                </c:pt>
                <c:pt idx="552">
                  <c:v>292.5</c:v>
                </c:pt>
                <c:pt idx="553">
                  <c:v>292.5</c:v>
                </c:pt>
                <c:pt idx="554">
                  <c:v>292.5</c:v>
                </c:pt>
                <c:pt idx="555">
                  <c:v>270</c:v>
                </c:pt>
                <c:pt idx="556">
                  <c:v>292.5</c:v>
                </c:pt>
                <c:pt idx="557">
                  <c:v>270</c:v>
                </c:pt>
                <c:pt idx="558">
                  <c:v>270</c:v>
                </c:pt>
                <c:pt idx="559">
                  <c:v>292.5</c:v>
                </c:pt>
                <c:pt idx="560">
                  <c:v>292.5</c:v>
                </c:pt>
                <c:pt idx="561">
                  <c:v>270</c:v>
                </c:pt>
                <c:pt idx="562">
                  <c:v>270</c:v>
                </c:pt>
                <c:pt idx="563">
                  <c:v>292.5</c:v>
                </c:pt>
                <c:pt idx="564">
                  <c:v>292.5</c:v>
                </c:pt>
                <c:pt idx="565">
                  <c:v>270</c:v>
                </c:pt>
                <c:pt idx="566">
                  <c:v>270</c:v>
                </c:pt>
                <c:pt idx="567">
                  <c:v>270</c:v>
                </c:pt>
                <c:pt idx="568">
                  <c:v>270</c:v>
                </c:pt>
                <c:pt idx="569">
                  <c:v>270</c:v>
                </c:pt>
                <c:pt idx="570">
                  <c:v>292.5</c:v>
                </c:pt>
                <c:pt idx="571">
                  <c:v>292.5</c:v>
                </c:pt>
                <c:pt idx="572">
                  <c:v>292.5</c:v>
                </c:pt>
                <c:pt idx="573">
                  <c:v>292.5</c:v>
                </c:pt>
                <c:pt idx="574">
                  <c:v>292.5</c:v>
                </c:pt>
                <c:pt idx="575">
                  <c:v>292.5</c:v>
                </c:pt>
                <c:pt idx="576">
                  <c:v>292.5</c:v>
                </c:pt>
                <c:pt idx="577">
                  <c:v>292.5</c:v>
                </c:pt>
                <c:pt idx="578">
                  <c:v>292.5</c:v>
                </c:pt>
                <c:pt idx="579">
                  <c:v>292.5</c:v>
                </c:pt>
                <c:pt idx="580">
                  <c:v>292.5</c:v>
                </c:pt>
                <c:pt idx="581">
                  <c:v>292.5</c:v>
                </c:pt>
                <c:pt idx="582">
                  <c:v>292.5</c:v>
                </c:pt>
                <c:pt idx="583">
                  <c:v>292.5</c:v>
                </c:pt>
                <c:pt idx="584">
                  <c:v>292.5</c:v>
                </c:pt>
                <c:pt idx="585">
                  <c:v>292.5</c:v>
                </c:pt>
                <c:pt idx="586">
                  <c:v>292.5</c:v>
                </c:pt>
                <c:pt idx="587">
                  <c:v>292.5</c:v>
                </c:pt>
                <c:pt idx="588">
                  <c:v>292.5</c:v>
                </c:pt>
                <c:pt idx="589">
                  <c:v>292.5</c:v>
                </c:pt>
                <c:pt idx="590">
                  <c:v>315</c:v>
                </c:pt>
                <c:pt idx="591">
                  <c:v>292.5</c:v>
                </c:pt>
                <c:pt idx="592">
                  <c:v>315</c:v>
                </c:pt>
                <c:pt idx="593">
                  <c:v>292.5</c:v>
                </c:pt>
                <c:pt idx="594">
                  <c:v>292.5</c:v>
                </c:pt>
                <c:pt idx="595">
                  <c:v>292.5</c:v>
                </c:pt>
                <c:pt idx="596">
                  <c:v>292.5</c:v>
                </c:pt>
                <c:pt idx="597">
                  <c:v>292.5</c:v>
                </c:pt>
                <c:pt idx="598">
                  <c:v>292.5</c:v>
                </c:pt>
                <c:pt idx="599">
                  <c:v>292.5</c:v>
                </c:pt>
                <c:pt idx="600">
                  <c:v>292.5</c:v>
                </c:pt>
                <c:pt idx="601">
                  <c:v>292.5</c:v>
                </c:pt>
                <c:pt idx="602">
                  <c:v>292.5</c:v>
                </c:pt>
                <c:pt idx="603">
                  <c:v>292.5</c:v>
                </c:pt>
                <c:pt idx="604">
                  <c:v>292.5</c:v>
                </c:pt>
                <c:pt idx="605">
                  <c:v>292.5</c:v>
                </c:pt>
                <c:pt idx="606">
                  <c:v>292.5</c:v>
                </c:pt>
                <c:pt idx="607">
                  <c:v>292.5</c:v>
                </c:pt>
                <c:pt idx="608">
                  <c:v>292.5</c:v>
                </c:pt>
                <c:pt idx="609">
                  <c:v>315</c:v>
                </c:pt>
                <c:pt idx="610">
                  <c:v>315</c:v>
                </c:pt>
                <c:pt idx="611">
                  <c:v>292.5</c:v>
                </c:pt>
                <c:pt idx="612">
                  <c:v>315</c:v>
                </c:pt>
                <c:pt idx="613">
                  <c:v>315</c:v>
                </c:pt>
                <c:pt idx="614">
                  <c:v>337.5</c:v>
                </c:pt>
                <c:pt idx="615">
                  <c:v>315</c:v>
                </c:pt>
                <c:pt idx="616">
                  <c:v>315</c:v>
                </c:pt>
                <c:pt idx="617">
                  <c:v>337.5</c:v>
                </c:pt>
                <c:pt idx="618">
                  <c:v>315</c:v>
                </c:pt>
                <c:pt idx="619">
                  <c:v>315</c:v>
                </c:pt>
                <c:pt idx="620">
                  <c:v>337.5</c:v>
                </c:pt>
                <c:pt idx="621">
                  <c:v>337.5</c:v>
                </c:pt>
                <c:pt idx="622">
                  <c:v>337.5</c:v>
                </c:pt>
                <c:pt idx="623">
                  <c:v>337.5</c:v>
                </c:pt>
                <c:pt idx="624">
                  <c:v>337.5</c:v>
                </c:pt>
                <c:pt idx="625">
                  <c:v>337.5</c:v>
                </c:pt>
                <c:pt idx="626">
                  <c:v>337.5</c:v>
                </c:pt>
                <c:pt idx="627">
                  <c:v>0</c:v>
                </c:pt>
                <c:pt idx="628">
                  <c:v>337.5</c:v>
                </c:pt>
                <c:pt idx="629">
                  <c:v>337.5</c:v>
                </c:pt>
                <c:pt idx="630">
                  <c:v>315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315</c:v>
                </c:pt>
                <c:pt idx="635">
                  <c:v>337.5</c:v>
                </c:pt>
                <c:pt idx="636">
                  <c:v>22.5</c:v>
                </c:pt>
                <c:pt idx="637">
                  <c:v>0</c:v>
                </c:pt>
                <c:pt idx="638">
                  <c:v>315</c:v>
                </c:pt>
                <c:pt idx="639">
                  <c:v>315</c:v>
                </c:pt>
                <c:pt idx="640">
                  <c:v>315</c:v>
                </c:pt>
                <c:pt idx="641">
                  <c:v>292.5</c:v>
                </c:pt>
                <c:pt idx="642">
                  <c:v>22.5</c:v>
                </c:pt>
                <c:pt idx="643">
                  <c:v>90</c:v>
                </c:pt>
                <c:pt idx="644">
                  <c:v>135</c:v>
                </c:pt>
                <c:pt idx="645">
                  <c:v>135</c:v>
                </c:pt>
                <c:pt idx="646">
                  <c:v>135</c:v>
                </c:pt>
                <c:pt idx="647">
                  <c:v>135</c:v>
                </c:pt>
                <c:pt idx="648">
                  <c:v>112.5</c:v>
                </c:pt>
                <c:pt idx="649">
                  <c:v>112.5</c:v>
                </c:pt>
                <c:pt idx="650">
                  <c:v>112.5</c:v>
                </c:pt>
                <c:pt idx="651">
                  <c:v>112.5</c:v>
                </c:pt>
                <c:pt idx="652">
                  <c:v>112.5</c:v>
                </c:pt>
                <c:pt idx="653">
                  <c:v>112.5</c:v>
                </c:pt>
                <c:pt idx="654">
                  <c:v>90</c:v>
                </c:pt>
                <c:pt idx="655">
                  <c:v>67.5</c:v>
                </c:pt>
                <c:pt idx="656">
                  <c:v>90</c:v>
                </c:pt>
                <c:pt idx="657">
                  <c:v>90</c:v>
                </c:pt>
                <c:pt idx="658">
                  <c:v>67.5</c:v>
                </c:pt>
                <c:pt idx="659">
                  <c:v>67.5</c:v>
                </c:pt>
                <c:pt idx="660">
                  <c:v>90</c:v>
                </c:pt>
                <c:pt idx="661">
                  <c:v>67.5</c:v>
                </c:pt>
                <c:pt idx="662">
                  <c:v>90</c:v>
                </c:pt>
                <c:pt idx="663">
                  <c:v>90</c:v>
                </c:pt>
                <c:pt idx="664">
                  <c:v>90</c:v>
                </c:pt>
                <c:pt idx="665">
                  <c:v>90</c:v>
                </c:pt>
                <c:pt idx="666">
                  <c:v>90</c:v>
                </c:pt>
                <c:pt idx="667">
                  <c:v>90</c:v>
                </c:pt>
                <c:pt idx="668">
                  <c:v>90</c:v>
                </c:pt>
                <c:pt idx="669">
                  <c:v>90</c:v>
                </c:pt>
                <c:pt idx="670">
                  <c:v>90</c:v>
                </c:pt>
                <c:pt idx="671">
                  <c:v>90</c:v>
                </c:pt>
                <c:pt idx="672">
                  <c:v>90</c:v>
                </c:pt>
                <c:pt idx="673">
                  <c:v>90</c:v>
                </c:pt>
                <c:pt idx="674">
                  <c:v>90</c:v>
                </c:pt>
                <c:pt idx="675">
                  <c:v>90</c:v>
                </c:pt>
                <c:pt idx="676">
                  <c:v>90</c:v>
                </c:pt>
                <c:pt idx="677">
                  <c:v>292.5</c:v>
                </c:pt>
                <c:pt idx="678">
                  <c:v>315</c:v>
                </c:pt>
                <c:pt idx="679">
                  <c:v>90</c:v>
                </c:pt>
                <c:pt idx="680">
                  <c:v>67.5</c:v>
                </c:pt>
                <c:pt idx="681">
                  <c:v>67.5</c:v>
                </c:pt>
                <c:pt idx="682">
                  <c:v>90</c:v>
                </c:pt>
                <c:pt idx="683">
                  <c:v>90</c:v>
                </c:pt>
                <c:pt idx="684">
                  <c:v>135</c:v>
                </c:pt>
                <c:pt idx="685">
                  <c:v>180</c:v>
                </c:pt>
                <c:pt idx="686">
                  <c:v>180</c:v>
                </c:pt>
                <c:pt idx="687">
                  <c:v>225</c:v>
                </c:pt>
                <c:pt idx="688">
                  <c:v>225</c:v>
                </c:pt>
                <c:pt idx="689">
                  <c:v>202.5</c:v>
                </c:pt>
                <c:pt idx="690">
                  <c:v>202.5</c:v>
                </c:pt>
                <c:pt idx="691">
                  <c:v>202.5</c:v>
                </c:pt>
                <c:pt idx="692">
                  <c:v>180</c:v>
                </c:pt>
                <c:pt idx="693">
                  <c:v>225</c:v>
                </c:pt>
                <c:pt idx="694">
                  <c:v>202.5</c:v>
                </c:pt>
                <c:pt idx="695">
                  <c:v>202.5</c:v>
                </c:pt>
                <c:pt idx="696">
                  <c:v>202.5</c:v>
                </c:pt>
                <c:pt idx="697">
                  <c:v>225</c:v>
                </c:pt>
                <c:pt idx="698">
                  <c:v>202.5</c:v>
                </c:pt>
                <c:pt idx="699">
                  <c:v>202.5</c:v>
                </c:pt>
                <c:pt idx="700">
                  <c:v>202.5</c:v>
                </c:pt>
                <c:pt idx="701">
                  <c:v>202.5</c:v>
                </c:pt>
                <c:pt idx="702">
                  <c:v>202.5</c:v>
                </c:pt>
                <c:pt idx="703">
                  <c:v>225</c:v>
                </c:pt>
                <c:pt idx="704">
                  <c:v>202.5</c:v>
                </c:pt>
                <c:pt idx="705">
                  <c:v>225</c:v>
                </c:pt>
                <c:pt idx="706">
                  <c:v>202.5</c:v>
                </c:pt>
                <c:pt idx="707">
                  <c:v>202.5</c:v>
                </c:pt>
                <c:pt idx="708">
                  <c:v>202.5</c:v>
                </c:pt>
                <c:pt idx="709">
                  <c:v>202.5</c:v>
                </c:pt>
                <c:pt idx="710">
                  <c:v>202.5</c:v>
                </c:pt>
                <c:pt idx="711">
                  <c:v>225</c:v>
                </c:pt>
                <c:pt idx="712">
                  <c:v>135</c:v>
                </c:pt>
                <c:pt idx="713">
                  <c:v>202.5</c:v>
                </c:pt>
                <c:pt idx="714">
                  <c:v>202.5</c:v>
                </c:pt>
                <c:pt idx="715">
                  <c:v>202.5</c:v>
                </c:pt>
                <c:pt idx="716">
                  <c:v>225</c:v>
                </c:pt>
                <c:pt idx="717">
                  <c:v>202.5</c:v>
                </c:pt>
                <c:pt idx="718">
                  <c:v>202.5</c:v>
                </c:pt>
                <c:pt idx="719">
                  <c:v>225</c:v>
                </c:pt>
                <c:pt idx="720">
                  <c:v>180</c:v>
                </c:pt>
                <c:pt idx="721">
                  <c:v>135</c:v>
                </c:pt>
                <c:pt idx="722">
                  <c:v>135</c:v>
                </c:pt>
                <c:pt idx="723">
                  <c:v>225</c:v>
                </c:pt>
                <c:pt idx="724">
                  <c:v>202.5</c:v>
                </c:pt>
                <c:pt idx="725">
                  <c:v>202.5</c:v>
                </c:pt>
                <c:pt idx="726">
                  <c:v>202.5</c:v>
                </c:pt>
                <c:pt idx="727">
                  <c:v>225</c:v>
                </c:pt>
                <c:pt idx="728">
                  <c:v>157.5</c:v>
                </c:pt>
                <c:pt idx="729">
                  <c:v>135</c:v>
                </c:pt>
                <c:pt idx="730">
                  <c:v>135</c:v>
                </c:pt>
                <c:pt idx="731">
                  <c:v>135</c:v>
                </c:pt>
                <c:pt idx="732">
                  <c:v>157.5</c:v>
                </c:pt>
                <c:pt idx="733">
                  <c:v>135</c:v>
                </c:pt>
                <c:pt idx="734">
                  <c:v>157.5</c:v>
                </c:pt>
                <c:pt idx="735">
                  <c:v>180</c:v>
                </c:pt>
                <c:pt idx="736">
                  <c:v>135</c:v>
                </c:pt>
                <c:pt idx="737">
                  <c:v>202.5</c:v>
                </c:pt>
                <c:pt idx="738">
                  <c:v>225</c:v>
                </c:pt>
                <c:pt idx="739">
                  <c:v>225</c:v>
                </c:pt>
                <c:pt idx="740">
                  <c:v>180</c:v>
                </c:pt>
                <c:pt idx="741">
                  <c:v>202.5</c:v>
                </c:pt>
                <c:pt idx="742">
                  <c:v>157.5</c:v>
                </c:pt>
                <c:pt idx="743">
                  <c:v>180</c:v>
                </c:pt>
                <c:pt idx="744">
                  <c:v>180</c:v>
                </c:pt>
                <c:pt idx="745">
                  <c:v>180</c:v>
                </c:pt>
                <c:pt idx="746">
                  <c:v>225</c:v>
                </c:pt>
                <c:pt idx="747">
                  <c:v>180</c:v>
                </c:pt>
                <c:pt idx="748">
                  <c:v>202.5</c:v>
                </c:pt>
                <c:pt idx="749">
                  <c:v>202.5</c:v>
                </c:pt>
                <c:pt idx="750">
                  <c:v>202.5</c:v>
                </c:pt>
                <c:pt idx="751">
                  <c:v>202.5</c:v>
                </c:pt>
                <c:pt idx="752">
                  <c:v>225</c:v>
                </c:pt>
                <c:pt idx="753">
                  <c:v>202.5</c:v>
                </c:pt>
                <c:pt idx="754">
                  <c:v>202.5</c:v>
                </c:pt>
                <c:pt idx="755">
                  <c:v>202.5</c:v>
                </c:pt>
                <c:pt idx="756">
                  <c:v>225</c:v>
                </c:pt>
                <c:pt idx="757">
                  <c:v>202.5</c:v>
                </c:pt>
                <c:pt idx="758">
                  <c:v>202.5</c:v>
                </c:pt>
                <c:pt idx="759">
                  <c:v>202.5</c:v>
                </c:pt>
                <c:pt idx="760">
                  <c:v>202.5</c:v>
                </c:pt>
                <c:pt idx="761">
                  <c:v>202.5</c:v>
                </c:pt>
                <c:pt idx="762">
                  <c:v>202.5</c:v>
                </c:pt>
                <c:pt idx="763">
                  <c:v>225</c:v>
                </c:pt>
                <c:pt idx="764">
                  <c:v>202.5</c:v>
                </c:pt>
                <c:pt idx="765">
                  <c:v>202.5</c:v>
                </c:pt>
                <c:pt idx="766">
                  <c:v>202.5</c:v>
                </c:pt>
                <c:pt idx="767">
                  <c:v>202.5</c:v>
                </c:pt>
                <c:pt idx="768">
                  <c:v>225</c:v>
                </c:pt>
                <c:pt idx="769">
                  <c:v>202.5</c:v>
                </c:pt>
                <c:pt idx="770">
                  <c:v>202.5</c:v>
                </c:pt>
                <c:pt idx="771">
                  <c:v>202.5</c:v>
                </c:pt>
                <c:pt idx="772">
                  <c:v>202.5</c:v>
                </c:pt>
                <c:pt idx="773">
                  <c:v>202.5</c:v>
                </c:pt>
                <c:pt idx="774">
                  <c:v>202.5</c:v>
                </c:pt>
                <c:pt idx="775">
                  <c:v>202.5</c:v>
                </c:pt>
                <c:pt idx="776">
                  <c:v>202.5</c:v>
                </c:pt>
                <c:pt idx="777">
                  <c:v>202.5</c:v>
                </c:pt>
                <c:pt idx="778">
                  <c:v>202.5</c:v>
                </c:pt>
                <c:pt idx="779">
                  <c:v>202.5</c:v>
                </c:pt>
                <c:pt idx="780">
                  <c:v>202.5</c:v>
                </c:pt>
                <c:pt idx="781">
                  <c:v>202.5</c:v>
                </c:pt>
                <c:pt idx="782">
                  <c:v>202.5</c:v>
                </c:pt>
                <c:pt idx="783">
                  <c:v>202.5</c:v>
                </c:pt>
                <c:pt idx="784">
                  <c:v>202.5</c:v>
                </c:pt>
                <c:pt idx="785">
                  <c:v>202.5</c:v>
                </c:pt>
                <c:pt idx="786">
                  <c:v>202.5</c:v>
                </c:pt>
                <c:pt idx="787">
                  <c:v>202.5</c:v>
                </c:pt>
                <c:pt idx="788">
                  <c:v>202.5</c:v>
                </c:pt>
                <c:pt idx="789">
                  <c:v>202.5</c:v>
                </c:pt>
                <c:pt idx="790">
                  <c:v>202.5</c:v>
                </c:pt>
                <c:pt idx="791">
                  <c:v>225</c:v>
                </c:pt>
                <c:pt idx="792">
                  <c:v>202.5</c:v>
                </c:pt>
                <c:pt idx="793">
                  <c:v>202.5</c:v>
                </c:pt>
                <c:pt idx="794">
                  <c:v>225</c:v>
                </c:pt>
                <c:pt idx="795">
                  <c:v>202.5</c:v>
                </c:pt>
                <c:pt idx="796">
                  <c:v>202.5</c:v>
                </c:pt>
                <c:pt idx="797">
                  <c:v>225</c:v>
                </c:pt>
                <c:pt idx="798">
                  <c:v>202.5</c:v>
                </c:pt>
                <c:pt idx="799">
                  <c:v>225</c:v>
                </c:pt>
                <c:pt idx="800">
                  <c:v>202.5</c:v>
                </c:pt>
                <c:pt idx="801">
                  <c:v>202.5</c:v>
                </c:pt>
                <c:pt idx="802">
                  <c:v>202.5</c:v>
                </c:pt>
                <c:pt idx="803">
                  <c:v>225</c:v>
                </c:pt>
                <c:pt idx="804">
                  <c:v>225</c:v>
                </c:pt>
                <c:pt idx="805">
                  <c:v>202.5</c:v>
                </c:pt>
                <c:pt idx="806">
                  <c:v>202.5</c:v>
                </c:pt>
                <c:pt idx="807">
                  <c:v>202.5</c:v>
                </c:pt>
                <c:pt idx="808">
                  <c:v>202.5</c:v>
                </c:pt>
                <c:pt idx="809">
                  <c:v>202.5</c:v>
                </c:pt>
                <c:pt idx="810">
                  <c:v>225</c:v>
                </c:pt>
                <c:pt idx="811">
                  <c:v>225</c:v>
                </c:pt>
                <c:pt idx="812">
                  <c:v>225</c:v>
                </c:pt>
                <c:pt idx="813">
                  <c:v>225</c:v>
                </c:pt>
                <c:pt idx="814">
                  <c:v>225</c:v>
                </c:pt>
                <c:pt idx="815">
                  <c:v>202.5</c:v>
                </c:pt>
                <c:pt idx="816">
                  <c:v>225</c:v>
                </c:pt>
                <c:pt idx="817">
                  <c:v>202.5</c:v>
                </c:pt>
                <c:pt idx="818">
                  <c:v>225</c:v>
                </c:pt>
                <c:pt idx="819">
                  <c:v>202.5</c:v>
                </c:pt>
                <c:pt idx="820">
                  <c:v>225</c:v>
                </c:pt>
                <c:pt idx="821">
                  <c:v>180</c:v>
                </c:pt>
                <c:pt idx="822">
                  <c:v>202.5</c:v>
                </c:pt>
                <c:pt idx="823">
                  <c:v>202.5</c:v>
                </c:pt>
                <c:pt idx="824">
                  <c:v>202.5</c:v>
                </c:pt>
                <c:pt idx="825">
                  <c:v>225</c:v>
                </c:pt>
                <c:pt idx="826">
                  <c:v>225</c:v>
                </c:pt>
                <c:pt idx="827">
                  <c:v>225</c:v>
                </c:pt>
                <c:pt idx="828">
                  <c:v>157.5</c:v>
                </c:pt>
                <c:pt idx="829">
                  <c:v>90</c:v>
                </c:pt>
                <c:pt idx="830">
                  <c:v>67.5</c:v>
                </c:pt>
                <c:pt idx="831">
                  <c:v>45</c:v>
                </c:pt>
                <c:pt idx="832">
                  <c:v>90</c:v>
                </c:pt>
                <c:pt idx="833">
                  <c:v>67.5</c:v>
                </c:pt>
                <c:pt idx="834">
                  <c:v>0</c:v>
                </c:pt>
                <c:pt idx="835">
                  <c:v>0</c:v>
                </c:pt>
                <c:pt idx="836">
                  <c:v>337.5</c:v>
                </c:pt>
                <c:pt idx="837">
                  <c:v>247.5</c:v>
                </c:pt>
                <c:pt idx="838">
                  <c:v>225</c:v>
                </c:pt>
                <c:pt idx="839">
                  <c:v>112.5</c:v>
                </c:pt>
                <c:pt idx="840">
                  <c:v>180</c:v>
                </c:pt>
                <c:pt idx="841">
                  <c:v>112.5</c:v>
                </c:pt>
                <c:pt idx="842">
                  <c:v>157.5</c:v>
                </c:pt>
                <c:pt idx="843">
                  <c:v>135</c:v>
                </c:pt>
                <c:pt idx="844">
                  <c:v>90</c:v>
                </c:pt>
                <c:pt idx="845">
                  <c:v>90</c:v>
                </c:pt>
                <c:pt idx="846">
                  <c:v>90</c:v>
                </c:pt>
                <c:pt idx="847">
                  <c:v>135</c:v>
                </c:pt>
                <c:pt idx="848">
                  <c:v>112.5</c:v>
                </c:pt>
                <c:pt idx="849">
                  <c:v>67.5</c:v>
                </c:pt>
                <c:pt idx="850">
                  <c:v>112.5</c:v>
                </c:pt>
                <c:pt idx="851">
                  <c:v>112.5</c:v>
                </c:pt>
                <c:pt idx="852">
                  <c:v>112.5</c:v>
                </c:pt>
                <c:pt idx="853">
                  <c:v>90</c:v>
                </c:pt>
                <c:pt idx="854">
                  <c:v>90</c:v>
                </c:pt>
                <c:pt idx="855">
                  <c:v>90</c:v>
                </c:pt>
                <c:pt idx="856">
                  <c:v>112.5</c:v>
                </c:pt>
                <c:pt idx="857">
                  <c:v>90</c:v>
                </c:pt>
                <c:pt idx="858">
                  <c:v>112.5</c:v>
                </c:pt>
                <c:pt idx="859">
                  <c:v>135</c:v>
                </c:pt>
                <c:pt idx="860">
                  <c:v>112.5</c:v>
                </c:pt>
                <c:pt idx="861">
                  <c:v>112.5</c:v>
                </c:pt>
                <c:pt idx="862">
                  <c:v>90</c:v>
                </c:pt>
                <c:pt idx="863">
                  <c:v>112.5</c:v>
                </c:pt>
                <c:pt idx="864">
                  <c:v>90</c:v>
                </c:pt>
                <c:pt idx="865">
                  <c:v>112.5</c:v>
                </c:pt>
                <c:pt idx="866">
                  <c:v>112.5</c:v>
                </c:pt>
                <c:pt idx="867">
                  <c:v>112.5</c:v>
                </c:pt>
                <c:pt idx="868">
                  <c:v>112.5</c:v>
                </c:pt>
                <c:pt idx="869">
                  <c:v>135</c:v>
                </c:pt>
                <c:pt idx="870">
                  <c:v>202.5</c:v>
                </c:pt>
                <c:pt idx="871">
                  <c:v>225</c:v>
                </c:pt>
                <c:pt idx="872">
                  <c:v>225</c:v>
                </c:pt>
                <c:pt idx="873">
                  <c:v>225</c:v>
                </c:pt>
                <c:pt idx="874">
                  <c:v>202.5</c:v>
                </c:pt>
                <c:pt idx="875">
                  <c:v>202.5</c:v>
                </c:pt>
                <c:pt idx="876">
                  <c:v>225</c:v>
                </c:pt>
                <c:pt idx="877">
                  <c:v>202.5</c:v>
                </c:pt>
                <c:pt idx="878">
                  <c:v>225</c:v>
                </c:pt>
                <c:pt idx="879">
                  <c:v>202.5</c:v>
                </c:pt>
                <c:pt idx="880">
                  <c:v>202.5</c:v>
                </c:pt>
                <c:pt idx="881">
                  <c:v>225</c:v>
                </c:pt>
                <c:pt idx="882">
                  <c:v>202.5</c:v>
                </c:pt>
                <c:pt idx="883">
                  <c:v>135</c:v>
                </c:pt>
                <c:pt idx="884">
                  <c:v>202.5</c:v>
                </c:pt>
                <c:pt idx="885">
                  <c:v>135</c:v>
                </c:pt>
                <c:pt idx="886">
                  <c:v>157.5</c:v>
                </c:pt>
                <c:pt idx="887">
                  <c:v>225</c:v>
                </c:pt>
                <c:pt idx="888">
                  <c:v>247.5</c:v>
                </c:pt>
                <c:pt idx="889">
                  <c:v>202.5</c:v>
                </c:pt>
                <c:pt idx="890">
                  <c:v>157.5</c:v>
                </c:pt>
                <c:pt idx="891">
                  <c:v>180</c:v>
                </c:pt>
                <c:pt idx="892">
                  <c:v>225</c:v>
                </c:pt>
                <c:pt idx="893">
                  <c:v>225</c:v>
                </c:pt>
                <c:pt idx="894">
                  <c:v>202.5</c:v>
                </c:pt>
                <c:pt idx="895">
                  <c:v>135</c:v>
                </c:pt>
                <c:pt idx="896">
                  <c:v>135</c:v>
                </c:pt>
                <c:pt idx="897">
                  <c:v>135</c:v>
                </c:pt>
                <c:pt idx="898">
                  <c:v>135</c:v>
                </c:pt>
                <c:pt idx="899">
                  <c:v>157.5</c:v>
                </c:pt>
                <c:pt idx="900">
                  <c:v>202.5</c:v>
                </c:pt>
                <c:pt idx="901">
                  <c:v>202.5</c:v>
                </c:pt>
                <c:pt idx="902">
                  <c:v>202.5</c:v>
                </c:pt>
                <c:pt idx="903">
                  <c:v>202.5</c:v>
                </c:pt>
                <c:pt idx="904">
                  <c:v>202.5</c:v>
                </c:pt>
                <c:pt idx="905">
                  <c:v>202.5</c:v>
                </c:pt>
                <c:pt idx="906">
                  <c:v>202.5</c:v>
                </c:pt>
                <c:pt idx="907">
                  <c:v>202.5</c:v>
                </c:pt>
                <c:pt idx="908">
                  <c:v>225</c:v>
                </c:pt>
                <c:pt idx="909">
                  <c:v>247.5</c:v>
                </c:pt>
                <c:pt idx="910">
                  <c:v>247.5</c:v>
                </c:pt>
                <c:pt idx="911">
                  <c:v>247.5</c:v>
                </c:pt>
                <c:pt idx="912">
                  <c:v>225</c:v>
                </c:pt>
                <c:pt idx="913">
                  <c:v>225</c:v>
                </c:pt>
                <c:pt idx="914">
                  <c:v>247.5</c:v>
                </c:pt>
                <c:pt idx="915">
                  <c:v>225</c:v>
                </c:pt>
                <c:pt idx="916">
                  <c:v>225</c:v>
                </c:pt>
                <c:pt idx="917">
                  <c:v>225</c:v>
                </c:pt>
                <c:pt idx="918">
                  <c:v>247.5</c:v>
                </c:pt>
                <c:pt idx="919">
                  <c:v>247.5</c:v>
                </c:pt>
                <c:pt idx="920">
                  <c:v>247.5</c:v>
                </c:pt>
                <c:pt idx="921">
                  <c:v>247.5</c:v>
                </c:pt>
                <c:pt idx="922">
                  <c:v>247.5</c:v>
                </c:pt>
                <c:pt idx="923">
                  <c:v>247.5</c:v>
                </c:pt>
                <c:pt idx="924">
                  <c:v>247.5</c:v>
                </c:pt>
                <c:pt idx="925">
                  <c:v>247.5</c:v>
                </c:pt>
                <c:pt idx="926">
                  <c:v>247.5</c:v>
                </c:pt>
                <c:pt idx="927">
                  <c:v>247.5</c:v>
                </c:pt>
                <c:pt idx="928">
                  <c:v>247.5</c:v>
                </c:pt>
                <c:pt idx="929">
                  <c:v>247.5</c:v>
                </c:pt>
                <c:pt idx="930">
                  <c:v>247.5</c:v>
                </c:pt>
                <c:pt idx="931">
                  <c:v>247.5</c:v>
                </c:pt>
                <c:pt idx="932">
                  <c:v>225</c:v>
                </c:pt>
                <c:pt idx="933">
                  <c:v>225</c:v>
                </c:pt>
                <c:pt idx="934">
                  <c:v>225</c:v>
                </c:pt>
                <c:pt idx="935">
                  <c:v>225</c:v>
                </c:pt>
                <c:pt idx="936">
                  <c:v>225</c:v>
                </c:pt>
                <c:pt idx="937">
                  <c:v>225</c:v>
                </c:pt>
                <c:pt idx="938">
                  <c:v>247.5</c:v>
                </c:pt>
                <c:pt idx="939">
                  <c:v>247.5</c:v>
                </c:pt>
                <c:pt idx="940">
                  <c:v>247.5</c:v>
                </c:pt>
                <c:pt idx="941">
                  <c:v>247.5</c:v>
                </c:pt>
                <c:pt idx="942">
                  <c:v>247.5</c:v>
                </c:pt>
                <c:pt idx="943">
                  <c:v>270</c:v>
                </c:pt>
                <c:pt idx="944">
                  <c:v>270</c:v>
                </c:pt>
                <c:pt idx="945">
                  <c:v>270</c:v>
                </c:pt>
                <c:pt idx="946">
                  <c:v>292.5</c:v>
                </c:pt>
                <c:pt idx="947">
                  <c:v>292.5</c:v>
                </c:pt>
                <c:pt idx="948">
                  <c:v>292.5</c:v>
                </c:pt>
                <c:pt idx="949">
                  <c:v>315</c:v>
                </c:pt>
                <c:pt idx="950">
                  <c:v>315</c:v>
                </c:pt>
                <c:pt idx="951">
                  <c:v>337.5</c:v>
                </c:pt>
                <c:pt idx="952">
                  <c:v>337.5</c:v>
                </c:pt>
                <c:pt idx="953">
                  <c:v>337.5</c:v>
                </c:pt>
                <c:pt idx="954">
                  <c:v>337.5</c:v>
                </c:pt>
                <c:pt idx="955">
                  <c:v>337.5</c:v>
                </c:pt>
                <c:pt idx="956">
                  <c:v>337.5</c:v>
                </c:pt>
                <c:pt idx="957">
                  <c:v>337.5</c:v>
                </c:pt>
                <c:pt idx="958">
                  <c:v>337.5</c:v>
                </c:pt>
                <c:pt idx="959">
                  <c:v>337.5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22.5</c:v>
                </c:pt>
                <c:pt idx="972">
                  <c:v>0</c:v>
                </c:pt>
                <c:pt idx="973">
                  <c:v>22.5</c:v>
                </c:pt>
                <c:pt idx="974">
                  <c:v>22.5</c:v>
                </c:pt>
                <c:pt idx="975">
                  <c:v>45</c:v>
                </c:pt>
                <c:pt idx="976">
                  <c:v>67.5</c:v>
                </c:pt>
                <c:pt idx="977">
                  <c:v>67.5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337.5</c:v>
                </c:pt>
                <c:pt idx="982">
                  <c:v>337.5</c:v>
                </c:pt>
                <c:pt idx="983">
                  <c:v>0</c:v>
                </c:pt>
                <c:pt idx="984">
                  <c:v>0</c:v>
                </c:pt>
                <c:pt idx="985">
                  <c:v>337.5</c:v>
                </c:pt>
                <c:pt idx="986">
                  <c:v>0</c:v>
                </c:pt>
                <c:pt idx="987">
                  <c:v>0</c:v>
                </c:pt>
                <c:pt idx="988">
                  <c:v>45</c:v>
                </c:pt>
                <c:pt idx="989">
                  <c:v>67.5</c:v>
                </c:pt>
                <c:pt idx="990">
                  <c:v>90</c:v>
                </c:pt>
                <c:pt idx="991">
                  <c:v>22.5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337.5</c:v>
                </c:pt>
                <c:pt idx="999">
                  <c:v>337.5</c:v>
                </c:pt>
                <c:pt idx="1000">
                  <c:v>337.5</c:v>
                </c:pt>
                <c:pt idx="1001">
                  <c:v>337.5</c:v>
                </c:pt>
                <c:pt idx="1002">
                  <c:v>337.5</c:v>
                </c:pt>
                <c:pt idx="1003">
                  <c:v>315</c:v>
                </c:pt>
                <c:pt idx="1004">
                  <c:v>315</c:v>
                </c:pt>
                <c:pt idx="1005">
                  <c:v>337.5</c:v>
                </c:pt>
                <c:pt idx="1006">
                  <c:v>0</c:v>
                </c:pt>
                <c:pt idx="1007">
                  <c:v>337.5</c:v>
                </c:pt>
                <c:pt idx="1008">
                  <c:v>0</c:v>
                </c:pt>
                <c:pt idx="1009">
                  <c:v>0</c:v>
                </c:pt>
                <c:pt idx="1010">
                  <c:v>22.5</c:v>
                </c:pt>
                <c:pt idx="1011">
                  <c:v>0</c:v>
                </c:pt>
                <c:pt idx="1012">
                  <c:v>337.5</c:v>
                </c:pt>
                <c:pt idx="1013">
                  <c:v>337.5</c:v>
                </c:pt>
                <c:pt idx="1014">
                  <c:v>292.5</c:v>
                </c:pt>
                <c:pt idx="1015">
                  <c:v>292.5</c:v>
                </c:pt>
                <c:pt idx="1016">
                  <c:v>292.5</c:v>
                </c:pt>
                <c:pt idx="1017">
                  <c:v>315</c:v>
                </c:pt>
                <c:pt idx="1018">
                  <c:v>292.5</c:v>
                </c:pt>
                <c:pt idx="1019">
                  <c:v>292.5</c:v>
                </c:pt>
                <c:pt idx="1020">
                  <c:v>337.5</c:v>
                </c:pt>
                <c:pt idx="1021">
                  <c:v>112.5</c:v>
                </c:pt>
                <c:pt idx="1022">
                  <c:v>112.5</c:v>
                </c:pt>
                <c:pt idx="1023">
                  <c:v>112.5</c:v>
                </c:pt>
                <c:pt idx="1024">
                  <c:v>315</c:v>
                </c:pt>
                <c:pt idx="1025">
                  <c:v>315</c:v>
                </c:pt>
                <c:pt idx="1026">
                  <c:v>337.5</c:v>
                </c:pt>
                <c:pt idx="1027">
                  <c:v>292.5</c:v>
                </c:pt>
                <c:pt idx="1028">
                  <c:v>337.5</c:v>
                </c:pt>
                <c:pt idx="1029">
                  <c:v>0</c:v>
                </c:pt>
                <c:pt idx="1030">
                  <c:v>0</c:v>
                </c:pt>
                <c:pt idx="1031">
                  <c:v>45</c:v>
                </c:pt>
                <c:pt idx="1032">
                  <c:v>45</c:v>
                </c:pt>
                <c:pt idx="1033">
                  <c:v>337.5</c:v>
                </c:pt>
                <c:pt idx="1034">
                  <c:v>337.5</c:v>
                </c:pt>
                <c:pt idx="1035">
                  <c:v>337.5</c:v>
                </c:pt>
                <c:pt idx="1036">
                  <c:v>0</c:v>
                </c:pt>
                <c:pt idx="1037">
                  <c:v>22.5</c:v>
                </c:pt>
                <c:pt idx="1038">
                  <c:v>135</c:v>
                </c:pt>
                <c:pt idx="1039">
                  <c:v>292.5</c:v>
                </c:pt>
                <c:pt idx="1040">
                  <c:v>292.5</c:v>
                </c:pt>
                <c:pt idx="1041">
                  <c:v>292.5</c:v>
                </c:pt>
                <c:pt idx="1042">
                  <c:v>315</c:v>
                </c:pt>
                <c:pt idx="1043">
                  <c:v>315</c:v>
                </c:pt>
                <c:pt idx="1044">
                  <c:v>292.5</c:v>
                </c:pt>
                <c:pt idx="1045">
                  <c:v>292.5</c:v>
                </c:pt>
                <c:pt idx="1046">
                  <c:v>292.5</c:v>
                </c:pt>
                <c:pt idx="1047">
                  <c:v>292.5</c:v>
                </c:pt>
                <c:pt idx="1048">
                  <c:v>292.5</c:v>
                </c:pt>
                <c:pt idx="1049">
                  <c:v>292.5</c:v>
                </c:pt>
                <c:pt idx="1050">
                  <c:v>292.5</c:v>
                </c:pt>
                <c:pt idx="1051">
                  <c:v>292.5</c:v>
                </c:pt>
                <c:pt idx="1052">
                  <c:v>292.5</c:v>
                </c:pt>
                <c:pt idx="1053">
                  <c:v>292.5</c:v>
                </c:pt>
                <c:pt idx="1054">
                  <c:v>292.5</c:v>
                </c:pt>
                <c:pt idx="1055">
                  <c:v>292.5</c:v>
                </c:pt>
                <c:pt idx="1056">
                  <c:v>292.5</c:v>
                </c:pt>
                <c:pt idx="1057">
                  <c:v>292.5</c:v>
                </c:pt>
                <c:pt idx="1058">
                  <c:v>292.5</c:v>
                </c:pt>
                <c:pt idx="1059">
                  <c:v>292.5</c:v>
                </c:pt>
                <c:pt idx="1060">
                  <c:v>292.5</c:v>
                </c:pt>
                <c:pt idx="1061">
                  <c:v>292.5</c:v>
                </c:pt>
                <c:pt idx="1062">
                  <c:v>292.5</c:v>
                </c:pt>
                <c:pt idx="1063">
                  <c:v>292.5</c:v>
                </c:pt>
                <c:pt idx="1064">
                  <c:v>292.5</c:v>
                </c:pt>
                <c:pt idx="1065">
                  <c:v>292.5</c:v>
                </c:pt>
                <c:pt idx="1066">
                  <c:v>270</c:v>
                </c:pt>
                <c:pt idx="1067">
                  <c:v>270</c:v>
                </c:pt>
                <c:pt idx="1068">
                  <c:v>270</c:v>
                </c:pt>
                <c:pt idx="1069">
                  <c:v>270</c:v>
                </c:pt>
                <c:pt idx="1070">
                  <c:v>270</c:v>
                </c:pt>
                <c:pt idx="1071">
                  <c:v>270</c:v>
                </c:pt>
                <c:pt idx="1072">
                  <c:v>270</c:v>
                </c:pt>
                <c:pt idx="1073">
                  <c:v>270</c:v>
                </c:pt>
                <c:pt idx="1074">
                  <c:v>292.5</c:v>
                </c:pt>
                <c:pt idx="1075">
                  <c:v>292.5</c:v>
                </c:pt>
                <c:pt idx="1076">
                  <c:v>292.5</c:v>
                </c:pt>
                <c:pt idx="1077">
                  <c:v>270</c:v>
                </c:pt>
                <c:pt idx="1078">
                  <c:v>292.5</c:v>
                </c:pt>
                <c:pt idx="1079">
                  <c:v>292.5</c:v>
                </c:pt>
                <c:pt idx="1080">
                  <c:v>292.5</c:v>
                </c:pt>
                <c:pt idx="1081">
                  <c:v>292.5</c:v>
                </c:pt>
                <c:pt idx="1082">
                  <c:v>292.5</c:v>
                </c:pt>
                <c:pt idx="1083">
                  <c:v>292.5</c:v>
                </c:pt>
                <c:pt idx="1084">
                  <c:v>292.5</c:v>
                </c:pt>
                <c:pt idx="1085">
                  <c:v>292.5</c:v>
                </c:pt>
                <c:pt idx="1086">
                  <c:v>292.5</c:v>
                </c:pt>
                <c:pt idx="1087">
                  <c:v>292.5</c:v>
                </c:pt>
                <c:pt idx="1088">
                  <c:v>292.5</c:v>
                </c:pt>
                <c:pt idx="1089">
                  <c:v>292.5</c:v>
                </c:pt>
                <c:pt idx="1090">
                  <c:v>292.5</c:v>
                </c:pt>
                <c:pt idx="1091">
                  <c:v>292.5</c:v>
                </c:pt>
                <c:pt idx="1092">
                  <c:v>292.5</c:v>
                </c:pt>
                <c:pt idx="1093">
                  <c:v>292.5</c:v>
                </c:pt>
                <c:pt idx="1094">
                  <c:v>292.5</c:v>
                </c:pt>
                <c:pt idx="1095">
                  <c:v>292.5</c:v>
                </c:pt>
                <c:pt idx="1096">
                  <c:v>292.5</c:v>
                </c:pt>
                <c:pt idx="1097">
                  <c:v>292.5</c:v>
                </c:pt>
                <c:pt idx="1098">
                  <c:v>292.5</c:v>
                </c:pt>
                <c:pt idx="1099">
                  <c:v>292.5</c:v>
                </c:pt>
                <c:pt idx="1100">
                  <c:v>292.5</c:v>
                </c:pt>
                <c:pt idx="1101">
                  <c:v>292.5</c:v>
                </c:pt>
                <c:pt idx="1102">
                  <c:v>292.5</c:v>
                </c:pt>
                <c:pt idx="1103">
                  <c:v>292.5</c:v>
                </c:pt>
                <c:pt idx="1104">
                  <c:v>292.5</c:v>
                </c:pt>
                <c:pt idx="1105">
                  <c:v>292.5</c:v>
                </c:pt>
                <c:pt idx="1106">
                  <c:v>292.5</c:v>
                </c:pt>
                <c:pt idx="1107">
                  <c:v>315</c:v>
                </c:pt>
                <c:pt idx="1108">
                  <c:v>315</c:v>
                </c:pt>
                <c:pt idx="1109">
                  <c:v>315</c:v>
                </c:pt>
                <c:pt idx="1110">
                  <c:v>315</c:v>
                </c:pt>
                <c:pt idx="1111">
                  <c:v>292.5</c:v>
                </c:pt>
                <c:pt idx="1112">
                  <c:v>292.5</c:v>
                </c:pt>
                <c:pt idx="1113">
                  <c:v>315</c:v>
                </c:pt>
                <c:pt idx="1114">
                  <c:v>292.5</c:v>
                </c:pt>
                <c:pt idx="1115">
                  <c:v>292.5</c:v>
                </c:pt>
                <c:pt idx="1116">
                  <c:v>292.5</c:v>
                </c:pt>
                <c:pt idx="1117">
                  <c:v>292.5</c:v>
                </c:pt>
                <c:pt idx="1118">
                  <c:v>315</c:v>
                </c:pt>
                <c:pt idx="1119">
                  <c:v>315</c:v>
                </c:pt>
                <c:pt idx="1120">
                  <c:v>315</c:v>
                </c:pt>
                <c:pt idx="1121">
                  <c:v>315</c:v>
                </c:pt>
                <c:pt idx="1122">
                  <c:v>292.5</c:v>
                </c:pt>
                <c:pt idx="1123">
                  <c:v>315</c:v>
                </c:pt>
                <c:pt idx="1124">
                  <c:v>315</c:v>
                </c:pt>
                <c:pt idx="1125">
                  <c:v>292.5</c:v>
                </c:pt>
                <c:pt idx="1126">
                  <c:v>292.5</c:v>
                </c:pt>
                <c:pt idx="1127">
                  <c:v>292.5</c:v>
                </c:pt>
                <c:pt idx="1128">
                  <c:v>292.5</c:v>
                </c:pt>
                <c:pt idx="1129">
                  <c:v>292.5</c:v>
                </c:pt>
                <c:pt idx="1130">
                  <c:v>292.5</c:v>
                </c:pt>
                <c:pt idx="1131">
                  <c:v>292.5</c:v>
                </c:pt>
                <c:pt idx="1132">
                  <c:v>292.5</c:v>
                </c:pt>
                <c:pt idx="1133">
                  <c:v>292.5</c:v>
                </c:pt>
                <c:pt idx="1134">
                  <c:v>292.5</c:v>
                </c:pt>
                <c:pt idx="1135">
                  <c:v>292.5</c:v>
                </c:pt>
                <c:pt idx="1136">
                  <c:v>292.5</c:v>
                </c:pt>
                <c:pt idx="1137">
                  <c:v>292.5</c:v>
                </c:pt>
                <c:pt idx="1138">
                  <c:v>270</c:v>
                </c:pt>
                <c:pt idx="1139">
                  <c:v>292.5</c:v>
                </c:pt>
                <c:pt idx="1140">
                  <c:v>292.5</c:v>
                </c:pt>
                <c:pt idx="1141">
                  <c:v>270</c:v>
                </c:pt>
                <c:pt idx="1142">
                  <c:v>270</c:v>
                </c:pt>
                <c:pt idx="1143">
                  <c:v>292.5</c:v>
                </c:pt>
                <c:pt idx="1144">
                  <c:v>292.5</c:v>
                </c:pt>
                <c:pt idx="1145">
                  <c:v>292.5</c:v>
                </c:pt>
                <c:pt idx="1146">
                  <c:v>292.5</c:v>
                </c:pt>
                <c:pt idx="1147">
                  <c:v>292.5</c:v>
                </c:pt>
                <c:pt idx="1148">
                  <c:v>292.5</c:v>
                </c:pt>
                <c:pt idx="1149">
                  <c:v>292.5</c:v>
                </c:pt>
                <c:pt idx="1150">
                  <c:v>292.5</c:v>
                </c:pt>
                <c:pt idx="1151">
                  <c:v>292.5</c:v>
                </c:pt>
                <c:pt idx="1152">
                  <c:v>292.5</c:v>
                </c:pt>
                <c:pt idx="1153">
                  <c:v>292.5</c:v>
                </c:pt>
                <c:pt idx="1154">
                  <c:v>292.5</c:v>
                </c:pt>
                <c:pt idx="1155">
                  <c:v>292.5</c:v>
                </c:pt>
                <c:pt idx="1156">
                  <c:v>292.5</c:v>
                </c:pt>
                <c:pt idx="1157">
                  <c:v>292.5</c:v>
                </c:pt>
                <c:pt idx="1158">
                  <c:v>315</c:v>
                </c:pt>
                <c:pt idx="1159">
                  <c:v>292.5</c:v>
                </c:pt>
                <c:pt idx="1160">
                  <c:v>292.5</c:v>
                </c:pt>
                <c:pt idx="1161">
                  <c:v>292.5</c:v>
                </c:pt>
                <c:pt idx="1162">
                  <c:v>315</c:v>
                </c:pt>
                <c:pt idx="1163">
                  <c:v>315</c:v>
                </c:pt>
                <c:pt idx="1164">
                  <c:v>292.5</c:v>
                </c:pt>
                <c:pt idx="1165">
                  <c:v>315</c:v>
                </c:pt>
                <c:pt idx="1166">
                  <c:v>315</c:v>
                </c:pt>
                <c:pt idx="1167">
                  <c:v>292.5</c:v>
                </c:pt>
                <c:pt idx="1168">
                  <c:v>315</c:v>
                </c:pt>
                <c:pt idx="1169">
                  <c:v>315</c:v>
                </c:pt>
                <c:pt idx="1170">
                  <c:v>315</c:v>
                </c:pt>
                <c:pt idx="1171">
                  <c:v>315</c:v>
                </c:pt>
                <c:pt idx="1172">
                  <c:v>315</c:v>
                </c:pt>
                <c:pt idx="1173">
                  <c:v>292.5</c:v>
                </c:pt>
                <c:pt idx="1174">
                  <c:v>315</c:v>
                </c:pt>
                <c:pt idx="1175">
                  <c:v>315</c:v>
                </c:pt>
                <c:pt idx="1176">
                  <c:v>315</c:v>
                </c:pt>
                <c:pt idx="1177">
                  <c:v>292.5</c:v>
                </c:pt>
                <c:pt idx="1178">
                  <c:v>292.5</c:v>
                </c:pt>
                <c:pt idx="1179">
                  <c:v>292.5</c:v>
                </c:pt>
                <c:pt idx="1180">
                  <c:v>292.5</c:v>
                </c:pt>
                <c:pt idx="1181">
                  <c:v>292.5</c:v>
                </c:pt>
                <c:pt idx="1182">
                  <c:v>292.5</c:v>
                </c:pt>
                <c:pt idx="1183">
                  <c:v>292.5</c:v>
                </c:pt>
                <c:pt idx="1184">
                  <c:v>292.5</c:v>
                </c:pt>
                <c:pt idx="1185">
                  <c:v>292.5</c:v>
                </c:pt>
                <c:pt idx="1186">
                  <c:v>315</c:v>
                </c:pt>
                <c:pt idx="1187">
                  <c:v>292.5</c:v>
                </c:pt>
                <c:pt idx="1188">
                  <c:v>292.5</c:v>
                </c:pt>
                <c:pt idx="1189">
                  <c:v>292.5</c:v>
                </c:pt>
                <c:pt idx="1190">
                  <c:v>315</c:v>
                </c:pt>
                <c:pt idx="1191">
                  <c:v>315</c:v>
                </c:pt>
                <c:pt idx="1192">
                  <c:v>315</c:v>
                </c:pt>
                <c:pt idx="1193">
                  <c:v>315</c:v>
                </c:pt>
                <c:pt idx="1194">
                  <c:v>337.5</c:v>
                </c:pt>
                <c:pt idx="1195">
                  <c:v>337.5</c:v>
                </c:pt>
                <c:pt idx="1196">
                  <c:v>315</c:v>
                </c:pt>
                <c:pt idx="1197">
                  <c:v>315</c:v>
                </c:pt>
                <c:pt idx="1198">
                  <c:v>337.5</c:v>
                </c:pt>
                <c:pt idx="1199">
                  <c:v>337.5</c:v>
                </c:pt>
                <c:pt idx="1200">
                  <c:v>337.5</c:v>
                </c:pt>
                <c:pt idx="1201">
                  <c:v>337.5</c:v>
                </c:pt>
                <c:pt idx="1202">
                  <c:v>315</c:v>
                </c:pt>
                <c:pt idx="1203">
                  <c:v>337.5</c:v>
                </c:pt>
                <c:pt idx="1204">
                  <c:v>337.5</c:v>
                </c:pt>
                <c:pt idx="1205">
                  <c:v>337.5</c:v>
                </c:pt>
                <c:pt idx="1206">
                  <c:v>337.5</c:v>
                </c:pt>
                <c:pt idx="1207">
                  <c:v>337.5</c:v>
                </c:pt>
                <c:pt idx="1208">
                  <c:v>0</c:v>
                </c:pt>
                <c:pt idx="1209">
                  <c:v>337.5</c:v>
                </c:pt>
                <c:pt idx="1210">
                  <c:v>315</c:v>
                </c:pt>
                <c:pt idx="1211">
                  <c:v>315</c:v>
                </c:pt>
                <c:pt idx="1212">
                  <c:v>315</c:v>
                </c:pt>
                <c:pt idx="1213">
                  <c:v>337.5</c:v>
                </c:pt>
                <c:pt idx="1214">
                  <c:v>337.5</c:v>
                </c:pt>
                <c:pt idx="1215">
                  <c:v>315</c:v>
                </c:pt>
                <c:pt idx="1216">
                  <c:v>337.5</c:v>
                </c:pt>
                <c:pt idx="1217">
                  <c:v>315</c:v>
                </c:pt>
                <c:pt idx="1218">
                  <c:v>337.5</c:v>
                </c:pt>
                <c:pt idx="1219">
                  <c:v>337.5</c:v>
                </c:pt>
                <c:pt idx="1220">
                  <c:v>337.5</c:v>
                </c:pt>
                <c:pt idx="1221">
                  <c:v>337.5</c:v>
                </c:pt>
                <c:pt idx="1222">
                  <c:v>337.5</c:v>
                </c:pt>
                <c:pt idx="1223">
                  <c:v>0</c:v>
                </c:pt>
                <c:pt idx="1224">
                  <c:v>337.5</c:v>
                </c:pt>
                <c:pt idx="1225">
                  <c:v>337.5</c:v>
                </c:pt>
                <c:pt idx="1226">
                  <c:v>0</c:v>
                </c:pt>
                <c:pt idx="1227">
                  <c:v>22.5</c:v>
                </c:pt>
                <c:pt idx="1228">
                  <c:v>45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22.5</c:v>
                </c:pt>
                <c:pt idx="1237">
                  <c:v>0</c:v>
                </c:pt>
                <c:pt idx="1238">
                  <c:v>22.5</c:v>
                </c:pt>
                <c:pt idx="1239">
                  <c:v>45</c:v>
                </c:pt>
                <c:pt idx="1240">
                  <c:v>45</c:v>
                </c:pt>
                <c:pt idx="1241">
                  <c:v>67.5</c:v>
                </c:pt>
                <c:pt idx="1242">
                  <c:v>67.5</c:v>
                </c:pt>
                <c:pt idx="1243">
                  <c:v>67.5</c:v>
                </c:pt>
                <c:pt idx="1244">
                  <c:v>67.5</c:v>
                </c:pt>
                <c:pt idx="1245">
                  <c:v>22.5</c:v>
                </c:pt>
                <c:pt idx="1246">
                  <c:v>45</c:v>
                </c:pt>
                <c:pt idx="1247">
                  <c:v>22.5</c:v>
                </c:pt>
                <c:pt idx="1248">
                  <c:v>67.5</c:v>
                </c:pt>
                <c:pt idx="1249">
                  <c:v>90</c:v>
                </c:pt>
                <c:pt idx="1250">
                  <c:v>45</c:v>
                </c:pt>
                <c:pt idx="1251">
                  <c:v>67.5</c:v>
                </c:pt>
                <c:pt idx="1252">
                  <c:v>67.5</c:v>
                </c:pt>
                <c:pt idx="1253">
                  <c:v>90</c:v>
                </c:pt>
                <c:pt idx="1254">
                  <c:v>90</c:v>
                </c:pt>
                <c:pt idx="1255">
                  <c:v>22.5</c:v>
                </c:pt>
                <c:pt idx="1256">
                  <c:v>90</c:v>
                </c:pt>
                <c:pt idx="1257">
                  <c:v>90</c:v>
                </c:pt>
                <c:pt idx="1258">
                  <c:v>22.5</c:v>
                </c:pt>
                <c:pt idx="1259">
                  <c:v>67.5</c:v>
                </c:pt>
                <c:pt idx="1260">
                  <c:v>90</c:v>
                </c:pt>
                <c:pt idx="1261">
                  <c:v>90</c:v>
                </c:pt>
                <c:pt idx="1262">
                  <c:v>90</c:v>
                </c:pt>
                <c:pt idx="1263">
                  <c:v>67.5</c:v>
                </c:pt>
                <c:pt idx="1264">
                  <c:v>90</c:v>
                </c:pt>
                <c:pt idx="1265">
                  <c:v>90</c:v>
                </c:pt>
                <c:pt idx="1266">
                  <c:v>67.5</c:v>
                </c:pt>
                <c:pt idx="1267">
                  <c:v>67.5</c:v>
                </c:pt>
                <c:pt idx="1268">
                  <c:v>67.5</c:v>
                </c:pt>
                <c:pt idx="1269">
                  <c:v>67.5</c:v>
                </c:pt>
                <c:pt idx="1270">
                  <c:v>90</c:v>
                </c:pt>
                <c:pt idx="1271">
                  <c:v>90</c:v>
                </c:pt>
                <c:pt idx="1272">
                  <c:v>90</c:v>
                </c:pt>
                <c:pt idx="1273">
                  <c:v>90</c:v>
                </c:pt>
                <c:pt idx="1274">
                  <c:v>90</c:v>
                </c:pt>
                <c:pt idx="1275">
                  <c:v>67.5</c:v>
                </c:pt>
                <c:pt idx="1276">
                  <c:v>67.5</c:v>
                </c:pt>
                <c:pt idx="1277">
                  <c:v>90</c:v>
                </c:pt>
                <c:pt idx="1278">
                  <c:v>67.5</c:v>
                </c:pt>
                <c:pt idx="1279">
                  <c:v>45</c:v>
                </c:pt>
                <c:pt idx="1280">
                  <c:v>90</c:v>
                </c:pt>
                <c:pt idx="1281">
                  <c:v>90</c:v>
                </c:pt>
                <c:pt idx="1282">
                  <c:v>90</c:v>
                </c:pt>
                <c:pt idx="1283">
                  <c:v>67.5</c:v>
                </c:pt>
                <c:pt idx="1284">
                  <c:v>90</c:v>
                </c:pt>
                <c:pt idx="1285">
                  <c:v>90</c:v>
                </c:pt>
                <c:pt idx="1286">
                  <c:v>90</c:v>
                </c:pt>
                <c:pt idx="1287">
                  <c:v>90</c:v>
                </c:pt>
                <c:pt idx="1288">
                  <c:v>90</c:v>
                </c:pt>
                <c:pt idx="1289">
                  <c:v>90</c:v>
                </c:pt>
                <c:pt idx="1290">
                  <c:v>90</c:v>
                </c:pt>
                <c:pt idx="1291">
                  <c:v>112.5</c:v>
                </c:pt>
                <c:pt idx="1292">
                  <c:v>112.5</c:v>
                </c:pt>
                <c:pt idx="1293">
                  <c:v>112.5</c:v>
                </c:pt>
                <c:pt idx="1294">
                  <c:v>67.5</c:v>
                </c:pt>
                <c:pt idx="1295">
                  <c:v>67.5</c:v>
                </c:pt>
                <c:pt idx="1296">
                  <c:v>112.5</c:v>
                </c:pt>
                <c:pt idx="1297">
                  <c:v>157.5</c:v>
                </c:pt>
                <c:pt idx="1298">
                  <c:v>135</c:v>
                </c:pt>
                <c:pt idx="1299">
                  <c:v>90</c:v>
                </c:pt>
                <c:pt idx="1300">
                  <c:v>0</c:v>
                </c:pt>
                <c:pt idx="1301">
                  <c:v>337.5</c:v>
                </c:pt>
                <c:pt idx="1302">
                  <c:v>45</c:v>
                </c:pt>
                <c:pt idx="1303">
                  <c:v>90</c:v>
                </c:pt>
                <c:pt idx="1304">
                  <c:v>135</c:v>
                </c:pt>
                <c:pt idx="1305">
                  <c:v>0</c:v>
                </c:pt>
                <c:pt idx="1306">
                  <c:v>315</c:v>
                </c:pt>
                <c:pt idx="1307">
                  <c:v>292.5</c:v>
                </c:pt>
                <c:pt idx="1308">
                  <c:v>292.5</c:v>
                </c:pt>
                <c:pt idx="1309">
                  <c:v>292.5</c:v>
                </c:pt>
                <c:pt idx="1310">
                  <c:v>315</c:v>
                </c:pt>
                <c:pt idx="1311">
                  <c:v>315</c:v>
                </c:pt>
                <c:pt idx="1312">
                  <c:v>292.5</c:v>
                </c:pt>
                <c:pt idx="1313">
                  <c:v>292.5</c:v>
                </c:pt>
                <c:pt idx="1314">
                  <c:v>292.5</c:v>
                </c:pt>
                <c:pt idx="1315">
                  <c:v>292.5</c:v>
                </c:pt>
                <c:pt idx="1316">
                  <c:v>292.5</c:v>
                </c:pt>
                <c:pt idx="1317">
                  <c:v>270</c:v>
                </c:pt>
                <c:pt idx="1318">
                  <c:v>270</c:v>
                </c:pt>
                <c:pt idx="1319">
                  <c:v>270</c:v>
                </c:pt>
                <c:pt idx="1320">
                  <c:v>270</c:v>
                </c:pt>
                <c:pt idx="1321">
                  <c:v>270</c:v>
                </c:pt>
                <c:pt idx="1322">
                  <c:v>292.5</c:v>
                </c:pt>
                <c:pt idx="1323">
                  <c:v>292.5</c:v>
                </c:pt>
                <c:pt idx="1324">
                  <c:v>292.5</c:v>
                </c:pt>
                <c:pt idx="1325">
                  <c:v>292.5</c:v>
                </c:pt>
                <c:pt idx="1326">
                  <c:v>292.5</c:v>
                </c:pt>
                <c:pt idx="1327">
                  <c:v>270</c:v>
                </c:pt>
                <c:pt idx="1328">
                  <c:v>292.5</c:v>
                </c:pt>
                <c:pt idx="1329">
                  <c:v>270</c:v>
                </c:pt>
                <c:pt idx="1330">
                  <c:v>247.5</c:v>
                </c:pt>
                <c:pt idx="1331">
                  <c:v>270</c:v>
                </c:pt>
                <c:pt idx="1332">
                  <c:v>270</c:v>
                </c:pt>
                <c:pt idx="1333">
                  <c:v>270</c:v>
                </c:pt>
                <c:pt idx="1334">
                  <c:v>270</c:v>
                </c:pt>
                <c:pt idx="1335">
                  <c:v>270</c:v>
                </c:pt>
                <c:pt idx="1336">
                  <c:v>247.5</c:v>
                </c:pt>
                <c:pt idx="1337">
                  <c:v>225</c:v>
                </c:pt>
                <c:pt idx="1338">
                  <c:v>247.5</c:v>
                </c:pt>
                <c:pt idx="1339">
                  <c:v>270</c:v>
                </c:pt>
                <c:pt idx="1340">
                  <c:v>270</c:v>
                </c:pt>
                <c:pt idx="1341">
                  <c:v>270</c:v>
                </c:pt>
                <c:pt idx="1342">
                  <c:v>247.5</c:v>
                </c:pt>
                <c:pt idx="1343">
                  <c:v>270</c:v>
                </c:pt>
                <c:pt idx="1344">
                  <c:v>270</c:v>
                </c:pt>
                <c:pt idx="1345">
                  <c:v>270</c:v>
                </c:pt>
                <c:pt idx="1346">
                  <c:v>270</c:v>
                </c:pt>
                <c:pt idx="1347">
                  <c:v>270</c:v>
                </c:pt>
                <c:pt idx="1348">
                  <c:v>270</c:v>
                </c:pt>
                <c:pt idx="1349">
                  <c:v>270</c:v>
                </c:pt>
                <c:pt idx="1350">
                  <c:v>247.5</c:v>
                </c:pt>
                <c:pt idx="1351">
                  <c:v>247.5</c:v>
                </c:pt>
                <c:pt idx="1352">
                  <c:v>247.5</c:v>
                </c:pt>
                <c:pt idx="1353">
                  <c:v>247.5</c:v>
                </c:pt>
                <c:pt idx="1354">
                  <c:v>225</c:v>
                </c:pt>
                <c:pt idx="1355">
                  <c:v>225</c:v>
                </c:pt>
                <c:pt idx="1356">
                  <c:v>315</c:v>
                </c:pt>
                <c:pt idx="1357">
                  <c:v>337.5</c:v>
                </c:pt>
                <c:pt idx="1358">
                  <c:v>337.5</c:v>
                </c:pt>
                <c:pt idx="1359">
                  <c:v>315</c:v>
                </c:pt>
                <c:pt idx="1360">
                  <c:v>315</c:v>
                </c:pt>
                <c:pt idx="1361">
                  <c:v>315</c:v>
                </c:pt>
                <c:pt idx="1362">
                  <c:v>0</c:v>
                </c:pt>
                <c:pt idx="1363">
                  <c:v>0</c:v>
                </c:pt>
                <c:pt idx="1364">
                  <c:v>337.5</c:v>
                </c:pt>
                <c:pt idx="1365">
                  <c:v>337.5</c:v>
                </c:pt>
                <c:pt idx="1366">
                  <c:v>337.5</c:v>
                </c:pt>
                <c:pt idx="1367">
                  <c:v>0</c:v>
                </c:pt>
                <c:pt idx="1368">
                  <c:v>337.5</c:v>
                </c:pt>
                <c:pt idx="1369">
                  <c:v>337.5</c:v>
                </c:pt>
                <c:pt idx="1370">
                  <c:v>337.5</c:v>
                </c:pt>
                <c:pt idx="1371">
                  <c:v>315</c:v>
                </c:pt>
                <c:pt idx="1372">
                  <c:v>315</c:v>
                </c:pt>
                <c:pt idx="1373">
                  <c:v>292.5</c:v>
                </c:pt>
                <c:pt idx="1374">
                  <c:v>315</c:v>
                </c:pt>
                <c:pt idx="1375">
                  <c:v>337.5</c:v>
                </c:pt>
                <c:pt idx="1376">
                  <c:v>337.5</c:v>
                </c:pt>
                <c:pt idx="1377">
                  <c:v>315</c:v>
                </c:pt>
                <c:pt idx="1378">
                  <c:v>337.5</c:v>
                </c:pt>
                <c:pt idx="1379">
                  <c:v>315</c:v>
                </c:pt>
                <c:pt idx="1380">
                  <c:v>315</c:v>
                </c:pt>
                <c:pt idx="1381">
                  <c:v>315</c:v>
                </c:pt>
                <c:pt idx="1382">
                  <c:v>315</c:v>
                </c:pt>
                <c:pt idx="1383">
                  <c:v>315</c:v>
                </c:pt>
                <c:pt idx="1384">
                  <c:v>315</c:v>
                </c:pt>
                <c:pt idx="1385">
                  <c:v>315</c:v>
                </c:pt>
                <c:pt idx="1386">
                  <c:v>292.5</c:v>
                </c:pt>
                <c:pt idx="1387">
                  <c:v>292.5</c:v>
                </c:pt>
                <c:pt idx="1388">
                  <c:v>292.5</c:v>
                </c:pt>
                <c:pt idx="1389">
                  <c:v>292.5</c:v>
                </c:pt>
                <c:pt idx="1390">
                  <c:v>292.5</c:v>
                </c:pt>
                <c:pt idx="1391">
                  <c:v>315</c:v>
                </c:pt>
                <c:pt idx="1392">
                  <c:v>315</c:v>
                </c:pt>
                <c:pt idx="1393">
                  <c:v>315</c:v>
                </c:pt>
                <c:pt idx="1394">
                  <c:v>315</c:v>
                </c:pt>
                <c:pt idx="1395">
                  <c:v>315</c:v>
                </c:pt>
                <c:pt idx="1396">
                  <c:v>315</c:v>
                </c:pt>
                <c:pt idx="1397">
                  <c:v>292.5</c:v>
                </c:pt>
                <c:pt idx="1398">
                  <c:v>315</c:v>
                </c:pt>
                <c:pt idx="1399">
                  <c:v>315</c:v>
                </c:pt>
                <c:pt idx="1400">
                  <c:v>315</c:v>
                </c:pt>
                <c:pt idx="1401">
                  <c:v>292.5</c:v>
                </c:pt>
                <c:pt idx="1402">
                  <c:v>315</c:v>
                </c:pt>
                <c:pt idx="1403">
                  <c:v>315</c:v>
                </c:pt>
                <c:pt idx="1404">
                  <c:v>292.5</c:v>
                </c:pt>
                <c:pt idx="1405">
                  <c:v>315</c:v>
                </c:pt>
                <c:pt idx="1406">
                  <c:v>315</c:v>
                </c:pt>
                <c:pt idx="1407">
                  <c:v>315</c:v>
                </c:pt>
                <c:pt idx="1408">
                  <c:v>337.5</c:v>
                </c:pt>
                <c:pt idx="1409">
                  <c:v>337.5</c:v>
                </c:pt>
                <c:pt idx="1410">
                  <c:v>337.5</c:v>
                </c:pt>
                <c:pt idx="1411">
                  <c:v>337.5</c:v>
                </c:pt>
                <c:pt idx="1412">
                  <c:v>337.5</c:v>
                </c:pt>
                <c:pt idx="1413">
                  <c:v>337.5</c:v>
                </c:pt>
                <c:pt idx="1414">
                  <c:v>315</c:v>
                </c:pt>
                <c:pt idx="1415">
                  <c:v>292.5</c:v>
                </c:pt>
                <c:pt idx="1416">
                  <c:v>315</c:v>
                </c:pt>
                <c:pt idx="1417">
                  <c:v>315</c:v>
                </c:pt>
                <c:pt idx="1418">
                  <c:v>315</c:v>
                </c:pt>
                <c:pt idx="1419">
                  <c:v>315</c:v>
                </c:pt>
                <c:pt idx="1420">
                  <c:v>315</c:v>
                </c:pt>
                <c:pt idx="1421">
                  <c:v>292.5</c:v>
                </c:pt>
                <c:pt idx="1422">
                  <c:v>315</c:v>
                </c:pt>
                <c:pt idx="1423">
                  <c:v>315</c:v>
                </c:pt>
                <c:pt idx="1424">
                  <c:v>315</c:v>
                </c:pt>
                <c:pt idx="1425">
                  <c:v>337.5</c:v>
                </c:pt>
                <c:pt idx="1426">
                  <c:v>315</c:v>
                </c:pt>
                <c:pt idx="1427">
                  <c:v>292.5</c:v>
                </c:pt>
                <c:pt idx="1428">
                  <c:v>292.5</c:v>
                </c:pt>
                <c:pt idx="1429">
                  <c:v>292.5</c:v>
                </c:pt>
                <c:pt idx="1430">
                  <c:v>315</c:v>
                </c:pt>
                <c:pt idx="1431">
                  <c:v>292.5</c:v>
                </c:pt>
                <c:pt idx="1432">
                  <c:v>270</c:v>
                </c:pt>
                <c:pt idx="1433">
                  <c:v>270</c:v>
                </c:pt>
                <c:pt idx="1434">
                  <c:v>270</c:v>
                </c:pt>
                <c:pt idx="1435">
                  <c:v>270</c:v>
                </c:pt>
                <c:pt idx="1436">
                  <c:v>315</c:v>
                </c:pt>
                <c:pt idx="1437">
                  <c:v>315</c:v>
                </c:pt>
                <c:pt idx="1438">
                  <c:v>292.5</c:v>
                </c:pt>
                <c:pt idx="1439">
                  <c:v>315</c:v>
                </c:pt>
                <c:pt idx="1440">
                  <c:v>315</c:v>
                </c:pt>
                <c:pt idx="1441">
                  <c:v>292.5</c:v>
                </c:pt>
                <c:pt idx="1442">
                  <c:v>315</c:v>
                </c:pt>
                <c:pt idx="1443">
                  <c:v>315</c:v>
                </c:pt>
                <c:pt idx="1444">
                  <c:v>315</c:v>
                </c:pt>
                <c:pt idx="1445">
                  <c:v>315</c:v>
                </c:pt>
                <c:pt idx="1446">
                  <c:v>337.5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22.5</c:v>
                </c:pt>
                <c:pt idx="1451">
                  <c:v>22.5</c:v>
                </c:pt>
                <c:pt idx="1452">
                  <c:v>22.5</c:v>
                </c:pt>
                <c:pt idx="1453">
                  <c:v>22.5</c:v>
                </c:pt>
                <c:pt idx="1454">
                  <c:v>22.5</c:v>
                </c:pt>
                <c:pt idx="1455">
                  <c:v>22.5</c:v>
                </c:pt>
                <c:pt idx="1456">
                  <c:v>22.5</c:v>
                </c:pt>
                <c:pt idx="1457">
                  <c:v>22.5</c:v>
                </c:pt>
                <c:pt idx="1458">
                  <c:v>22.5</c:v>
                </c:pt>
                <c:pt idx="1459">
                  <c:v>90</c:v>
                </c:pt>
                <c:pt idx="1460">
                  <c:v>112.5</c:v>
                </c:pt>
                <c:pt idx="1461">
                  <c:v>90</c:v>
                </c:pt>
                <c:pt idx="1462">
                  <c:v>90</c:v>
                </c:pt>
                <c:pt idx="1463">
                  <c:v>112.5</c:v>
                </c:pt>
                <c:pt idx="1464">
                  <c:v>112.5</c:v>
                </c:pt>
                <c:pt idx="1465">
                  <c:v>112.5</c:v>
                </c:pt>
                <c:pt idx="1466">
                  <c:v>90</c:v>
                </c:pt>
                <c:pt idx="1467">
                  <c:v>90</c:v>
                </c:pt>
                <c:pt idx="1468">
                  <c:v>90</c:v>
                </c:pt>
                <c:pt idx="1469">
                  <c:v>90</c:v>
                </c:pt>
                <c:pt idx="1470">
                  <c:v>90</c:v>
                </c:pt>
                <c:pt idx="1471">
                  <c:v>90</c:v>
                </c:pt>
                <c:pt idx="1472">
                  <c:v>90</c:v>
                </c:pt>
                <c:pt idx="1473">
                  <c:v>112.5</c:v>
                </c:pt>
                <c:pt idx="1474">
                  <c:v>112.5</c:v>
                </c:pt>
                <c:pt idx="1475">
                  <c:v>90</c:v>
                </c:pt>
                <c:pt idx="1476">
                  <c:v>112.5</c:v>
                </c:pt>
                <c:pt idx="1477">
                  <c:v>112.5</c:v>
                </c:pt>
                <c:pt idx="1478">
                  <c:v>112.5</c:v>
                </c:pt>
                <c:pt idx="1479">
                  <c:v>112.5</c:v>
                </c:pt>
                <c:pt idx="1480">
                  <c:v>112.5</c:v>
                </c:pt>
                <c:pt idx="1481">
                  <c:v>112.5</c:v>
                </c:pt>
                <c:pt idx="1482">
                  <c:v>112.5</c:v>
                </c:pt>
                <c:pt idx="1483">
                  <c:v>112.5</c:v>
                </c:pt>
                <c:pt idx="1484">
                  <c:v>112.5</c:v>
                </c:pt>
                <c:pt idx="1485">
                  <c:v>112.5</c:v>
                </c:pt>
                <c:pt idx="1486">
                  <c:v>112.5</c:v>
                </c:pt>
                <c:pt idx="1487">
                  <c:v>112.5</c:v>
                </c:pt>
                <c:pt idx="1488">
                  <c:v>112.5</c:v>
                </c:pt>
                <c:pt idx="1489">
                  <c:v>112.5</c:v>
                </c:pt>
                <c:pt idx="1490">
                  <c:v>112.5</c:v>
                </c:pt>
                <c:pt idx="1491">
                  <c:v>135</c:v>
                </c:pt>
                <c:pt idx="1492">
                  <c:v>112.5</c:v>
                </c:pt>
                <c:pt idx="1493">
                  <c:v>112.5</c:v>
                </c:pt>
                <c:pt idx="1494">
                  <c:v>90</c:v>
                </c:pt>
                <c:pt idx="1495">
                  <c:v>112.5</c:v>
                </c:pt>
                <c:pt idx="1496">
                  <c:v>135</c:v>
                </c:pt>
                <c:pt idx="1497">
                  <c:v>135</c:v>
                </c:pt>
                <c:pt idx="1498">
                  <c:v>112.5</c:v>
                </c:pt>
                <c:pt idx="1499">
                  <c:v>135</c:v>
                </c:pt>
                <c:pt idx="1500">
                  <c:v>202.5</c:v>
                </c:pt>
                <c:pt idx="1501">
                  <c:v>157.5</c:v>
                </c:pt>
                <c:pt idx="1502">
                  <c:v>135</c:v>
                </c:pt>
                <c:pt idx="1503">
                  <c:v>157.5</c:v>
                </c:pt>
                <c:pt idx="1504">
                  <c:v>202.5</c:v>
                </c:pt>
                <c:pt idx="1505">
                  <c:v>225</c:v>
                </c:pt>
                <c:pt idx="1506">
                  <c:v>225</c:v>
                </c:pt>
                <c:pt idx="1507">
                  <c:v>225</c:v>
                </c:pt>
                <c:pt idx="1508">
                  <c:v>225</c:v>
                </c:pt>
                <c:pt idx="1509">
                  <c:v>247.5</c:v>
                </c:pt>
                <c:pt idx="1510">
                  <c:v>225</c:v>
                </c:pt>
                <c:pt idx="1511">
                  <c:v>225</c:v>
                </c:pt>
                <c:pt idx="1512">
                  <c:v>225</c:v>
                </c:pt>
                <c:pt idx="1513">
                  <c:v>225</c:v>
                </c:pt>
                <c:pt idx="1514">
                  <c:v>225</c:v>
                </c:pt>
                <c:pt idx="1515">
                  <c:v>225</c:v>
                </c:pt>
                <c:pt idx="1516">
                  <c:v>225</c:v>
                </c:pt>
                <c:pt idx="1517">
                  <c:v>225</c:v>
                </c:pt>
                <c:pt idx="1518">
                  <c:v>225</c:v>
                </c:pt>
                <c:pt idx="1519">
                  <c:v>225</c:v>
                </c:pt>
                <c:pt idx="1520">
                  <c:v>225</c:v>
                </c:pt>
                <c:pt idx="1521">
                  <c:v>225</c:v>
                </c:pt>
                <c:pt idx="1522">
                  <c:v>225</c:v>
                </c:pt>
                <c:pt idx="1523">
                  <c:v>225</c:v>
                </c:pt>
                <c:pt idx="1524">
                  <c:v>225</c:v>
                </c:pt>
                <c:pt idx="1525">
                  <c:v>225</c:v>
                </c:pt>
                <c:pt idx="1526">
                  <c:v>247.5</c:v>
                </c:pt>
                <c:pt idx="1527">
                  <c:v>270</c:v>
                </c:pt>
                <c:pt idx="1528">
                  <c:v>180</c:v>
                </c:pt>
                <c:pt idx="1529">
                  <c:v>112.5</c:v>
                </c:pt>
                <c:pt idx="1530">
                  <c:v>67.5</c:v>
                </c:pt>
                <c:pt idx="1531">
                  <c:v>45</c:v>
                </c:pt>
                <c:pt idx="1532">
                  <c:v>157.5</c:v>
                </c:pt>
                <c:pt idx="1533">
                  <c:v>135</c:v>
                </c:pt>
                <c:pt idx="1534">
                  <c:v>180</c:v>
                </c:pt>
                <c:pt idx="1535">
                  <c:v>112.5</c:v>
                </c:pt>
                <c:pt idx="1536">
                  <c:v>135</c:v>
                </c:pt>
                <c:pt idx="1537">
                  <c:v>112.5</c:v>
                </c:pt>
                <c:pt idx="1538">
                  <c:v>112.5</c:v>
                </c:pt>
                <c:pt idx="1539">
                  <c:v>90</c:v>
                </c:pt>
                <c:pt idx="1540">
                  <c:v>112.5</c:v>
                </c:pt>
                <c:pt idx="1541">
                  <c:v>135</c:v>
                </c:pt>
                <c:pt idx="1542">
                  <c:v>180</c:v>
                </c:pt>
                <c:pt idx="1543">
                  <c:v>135</c:v>
                </c:pt>
                <c:pt idx="1544">
                  <c:v>157.5</c:v>
                </c:pt>
                <c:pt idx="1545">
                  <c:v>202.5</c:v>
                </c:pt>
                <c:pt idx="1546">
                  <c:v>135</c:v>
                </c:pt>
                <c:pt idx="1547">
                  <c:v>112.5</c:v>
                </c:pt>
                <c:pt idx="1548">
                  <c:v>112.5</c:v>
                </c:pt>
                <c:pt idx="1549">
                  <c:v>202.5</c:v>
                </c:pt>
                <c:pt idx="1550">
                  <c:v>270</c:v>
                </c:pt>
                <c:pt idx="1551">
                  <c:v>270</c:v>
                </c:pt>
                <c:pt idx="1552">
                  <c:v>270</c:v>
                </c:pt>
                <c:pt idx="1553">
                  <c:v>292.5</c:v>
                </c:pt>
                <c:pt idx="1554">
                  <c:v>292.5</c:v>
                </c:pt>
                <c:pt idx="1555">
                  <c:v>292.5</c:v>
                </c:pt>
                <c:pt idx="1556">
                  <c:v>270</c:v>
                </c:pt>
                <c:pt idx="1557">
                  <c:v>247.5</c:v>
                </c:pt>
                <c:pt idx="1558">
                  <c:v>270</c:v>
                </c:pt>
                <c:pt idx="1559">
                  <c:v>270</c:v>
                </c:pt>
                <c:pt idx="1560">
                  <c:v>247.5</c:v>
                </c:pt>
                <c:pt idx="1561">
                  <c:v>90</c:v>
                </c:pt>
                <c:pt idx="1562">
                  <c:v>157.5</c:v>
                </c:pt>
                <c:pt idx="1563">
                  <c:v>202.5</c:v>
                </c:pt>
                <c:pt idx="1564">
                  <c:v>202.5</c:v>
                </c:pt>
                <c:pt idx="1565">
                  <c:v>247.5</c:v>
                </c:pt>
                <c:pt idx="1566">
                  <c:v>270</c:v>
                </c:pt>
                <c:pt idx="1567">
                  <c:v>270</c:v>
                </c:pt>
                <c:pt idx="1568">
                  <c:v>270</c:v>
                </c:pt>
                <c:pt idx="1569">
                  <c:v>270</c:v>
                </c:pt>
                <c:pt idx="1570">
                  <c:v>270</c:v>
                </c:pt>
                <c:pt idx="1571">
                  <c:v>270</c:v>
                </c:pt>
                <c:pt idx="1572">
                  <c:v>270</c:v>
                </c:pt>
                <c:pt idx="1573">
                  <c:v>270</c:v>
                </c:pt>
                <c:pt idx="1574">
                  <c:v>270</c:v>
                </c:pt>
                <c:pt idx="1575">
                  <c:v>270</c:v>
                </c:pt>
                <c:pt idx="1576">
                  <c:v>270</c:v>
                </c:pt>
                <c:pt idx="1577">
                  <c:v>270</c:v>
                </c:pt>
                <c:pt idx="1578">
                  <c:v>292.5</c:v>
                </c:pt>
                <c:pt idx="1579">
                  <c:v>292.5</c:v>
                </c:pt>
                <c:pt idx="1580">
                  <c:v>292.5</c:v>
                </c:pt>
                <c:pt idx="1581">
                  <c:v>270</c:v>
                </c:pt>
                <c:pt idx="1582">
                  <c:v>292.5</c:v>
                </c:pt>
                <c:pt idx="1583">
                  <c:v>270</c:v>
                </c:pt>
                <c:pt idx="1584">
                  <c:v>292.5</c:v>
                </c:pt>
                <c:pt idx="1585">
                  <c:v>270</c:v>
                </c:pt>
                <c:pt idx="1586">
                  <c:v>270</c:v>
                </c:pt>
                <c:pt idx="1587">
                  <c:v>247.5</c:v>
                </c:pt>
                <c:pt idx="1588">
                  <c:v>247.5</c:v>
                </c:pt>
                <c:pt idx="1589">
                  <c:v>180</c:v>
                </c:pt>
                <c:pt idx="1590">
                  <c:v>202.5</c:v>
                </c:pt>
                <c:pt idx="1591">
                  <c:v>202.5</c:v>
                </c:pt>
                <c:pt idx="1592">
                  <c:v>202.5</c:v>
                </c:pt>
                <c:pt idx="1593">
                  <c:v>90</c:v>
                </c:pt>
                <c:pt idx="1594">
                  <c:v>135</c:v>
                </c:pt>
                <c:pt idx="1595">
                  <c:v>112.5</c:v>
                </c:pt>
                <c:pt idx="1596">
                  <c:v>112.5</c:v>
                </c:pt>
                <c:pt idx="1597">
                  <c:v>112.5</c:v>
                </c:pt>
                <c:pt idx="1598">
                  <c:v>112.5</c:v>
                </c:pt>
                <c:pt idx="1599">
                  <c:v>135</c:v>
                </c:pt>
                <c:pt idx="1600">
                  <c:v>180</c:v>
                </c:pt>
                <c:pt idx="1601">
                  <c:v>202.5</c:v>
                </c:pt>
                <c:pt idx="1602">
                  <c:v>180</c:v>
                </c:pt>
                <c:pt idx="1603">
                  <c:v>135</c:v>
                </c:pt>
                <c:pt idx="1604">
                  <c:v>112.5</c:v>
                </c:pt>
                <c:pt idx="1605">
                  <c:v>90</c:v>
                </c:pt>
                <c:pt idx="1606">
                  <c:v>90</c:v>
                </c:pt>
                <c:pt idx="1607">
                  <c:v>90</c:v>
                </c:pt>
                <c:pt idx="1608">
                  <c:v>90</c:v>
                </c:pt>
                <c:pt idx="1609">
                  <c:v>112.5</c:v>
                </c:pt>
                <c:pt idx="1610">
                  <c:v>157.5</c:v>
                </c:pt>
                <c:pt idx="1611">
                  <c:v>180</c:v>
                </c:pt>
                <c:pt idx="1612">
                  <c:v>180</c:v>
                </c:pt>
                <c:pt idx="1613">
                  <c:v>157.5</c:v>
                </c:pt>
                <c:pt idx="1614">
                  <c:v>157.5</c:v>
                </c:pt>
                <c:pt idx="1615">
                  <c:v>135</c:v>
                </c:pt>
                <c:pt idx="1616">
                  <c:v>135</c:v>
                </c:pt>
                <c:pt idx="1617">
                  <c:v>112.5</c:v>
                </c:pt>
                <c:pt idx="1618">
                  <c:v>157.5</c:v>
                </c:pt>
                <c:pt idx="1619">
                  <c:v>157.5</c:v>
                </c:pt>
                <c:pt idx="1620">
                  <c:v>202.5</c:v>
                </c:pt>
                <c:pt idx="1621">
                  <c:v>225</c:v>
                </c:pt>
                <c:pt idx="1622">
                  <c:v>225</c:v>
                </c:pt>
                <c:pt idx="1623">
                  <c:v>135</c:v>
                </c:pt>
                <c:pt idx="1624">
                  <c:v>135</c:v>
                </c:pt>
                <c:pt idx="1625">
                  <c:v>135</c:v>
                </c:pt>
                <c:pt idx="1626">
                  <c:v>135</c:v>
                </c:pt>
                <c:pt idx="1627">
                  <c:v>202.5</c:v>
                </c:pt>
                <c:pt idx="1628">
                  <c:v>202.5</c:v>
                </c:pt>
                <c:pt idx="1629">
                  <c:v>180</c:v>
                </c:pt>
                <c:pt idx="1630">
                  <c:v>135</c:v>
                </c:pt>
                <c:pt idx="1631">
                  <c:v>90</c:v>
                </c:pt>
                <c:pt idx="1632">
                  <c:v>90</c:v>
                </c:pt>
                <c:pt idx="1633">
                  <c:v>67.5</c:v>
                </c:pt>
                <c:pt idx="1634">
                  <c:v>90</c:v>
                </c:pt>
                <c:pt idx="1635">
                  <c:v>90</c:v>
                </c:pt>
                <c:pt idx="1636">
                  <c:v>90</c:v>
                </c:pt>
                <c:pt idx="1637">
                  <c:v>67.5</c:v>
                </c:pt>
                <c:pt idx="1638">
                  <c:v>67.5</c:v>
                </c:pt>
                <c:pt idx="1639">
                  <c:v>67.5</c:v>
                </c:pt>
                <c:pt idx="1640">
                  <c:v>67.5</c:v>
                </c:pt>
                <c:pt idx="1641">
                  <c:v>67.5</c:v>
                </c:pt>
                <c:pt idx="1642">
                  <c:v>202.5</c:v>
                </c:pt>
                <c:pt idx="1643">
                  <c:v>202.5</c:v>
                </c:pt>
                <c:pt idx="1644">
                  <c:v>180</c:v>
                </c:pt>
                <c:pt idx="1645">
                  <c:v>180</c:v>
                </c:pt>
                <c:pt idx="1646">
                  <c:v>202.5</c:v>
                </c:pt>
                <c:pt idx="1647">
                  <c:v>202.5</c:v>
                </c:pt>
                <c:pt idx="1648">
                  <c:v>225</c:v>
                </c:pt>
                <c:pt idx="1649">
                  <c:v>225</c:v>
                </c:pt>
                <c:pt idx="1650">
                  <c:v>225</c:v>
                </c:pt>
                <c:pt idx="1651">
                  <c:v>202.5</c:v>
                </c:pt>
                <c:pt idx="1652">
                  <c:v>202.5</c:v>
                </c:pt>
                <c:pt idx="1653">
                  <c:v>180</c:v>
                </c:pt>
                <c:pt idx="1654">
                  <c:v>202.5</c:v>
                </c:pt>
                <c:pt idx="1655">
                  <c:v>225</c:v>
                </c:pt>
                <c:pt idx="1656">
                  <c:v>202.5</c:v>
                </c:pt>
                <c:pt idx="1657">
                  <c:v>202.5</c:v>
                </c:pt>
                <c:pt idx="1658">
                  <c:v>202.5</c:v>
                </c:pt>
                <c:pt idx="1659">
                  <c:v>202.5</c:v>
                </c:pt>
                <c:pt idx="1660">
                  <c:v>225</c:v>
                </c:pt>
                <c:pt idx="1661">
                  <c:v>225</c:v>
                </c:pt>
                <c:pt idx="1662">
                  <c:v>225</c:v>
                </c:pt>
                <c:pt idx="1663">
                  <c:v>225</c:v>
                </c:pt>
                <c:pt idx="1664">
                  <c:v>225</c:v>
                </c:pt>
                <c:pt idx="1665">
                  <c:v>225</c:v>
                </c:pt>
                <c:pt idx="1666">
                  <c:v>225</c:v>
                </c:pt>
                <c:pt idx="1667">
                  <c:v>225</c:v>
                </c:pt>
                <c:pt idx="1668">
                  <c:v>225</c:v>
                </c:pt>
                <c:pt idx="1669">
                  <c:v>225</c:v>
                </c:pt>
                <c:pt idx="1670">
                  <c:v>225</c:v>
                </c:pt>
                <c:pt idx="1671">
                  <c:v>225</c:v>
                </c:pt>
                <c:pt idx="1672">
                  <c:v>247.5</c:v>
                </c:pt>
                <c:pt idx="1673">
                  <c:v>247.5</c:v>
                </c:pt>
                <c:pt idx="1674">
                  <c:v>225</c:v>
                </c:pt>
                <c:pt idx="1675">
                  <c:v>225</c:v>
                </c:pt>
                <c:pt idx="1676">
                  <c:v>225</c:v>
                </c:pt>
                <c:pt idx="1677">
                  <c:v>202.5</c:v>
                </c:pt>
                <c:pt idx="1678">
                  <c:v>180</c:v>
                </c:pt>
                <c:pt idx="1679">
                  <c:v>202.5</c:v>
                </c:pt>
                <c:pt idx="1680">
                  <c:v>180</c:v>
                </c:pt>
                <c:pt idx="1681">
                  <c:v>90</c:v>
                </c:pt>
                <c:pt idx="1682">
                  <c:v>90</c:v>
                </c:pt>
                <c:pt idx="1683">
                  <c:v>90</c:v>
                </c:pt>
                <c:pt idx="1684">
                  <c:v>90</c:v>
                </c:pt>
                <c:pt idx="1685">
                  <c:v>90</c:v>
                </c:pt>
                <c:pt idx="1686">
                  <c:v>90</c:v>
                </c:pt>
                <c:pt idx="1687">
                  <c:v>90</c:v>
                </c:pt>
                <c:pt idx="1688">
                  <c:v>90</c:v>
                </c:pt>
                <c:pt idx="1689">
                  <c:v>90</c:v>
                </c:pt>
                <c:pt idx="1690">
                  <c:v>112.5</c:v>
                </c:pt>
                <c:pt idx="1691">
                  <c:v>90</c:v>
                </c:pt>
                <c:pt idx="1692">
                  <c:v>112.5</c:v>
                </c:pt>
                <c:pt idx="1693">
                  <c:v>112.5</c:v>
                </c:pt>
                <c:pt idx="1694">
                  <c:v>112.5</c:v>
                </c:pt>
                <c:pt idx="1695">
                  <c:v>90</c:v>
                </c:pt>
                <c:pt idx="1696">
                  <c:v>112.5</c:v>
                </c:pt>
                <c:pt idx="1697">
                  <c:v>112.5</c:v>
                </c:pt>
                <c:pt idx="1698">
                  <c:v>90</c:v>
                </c:pt>
                <c:pt idx="1699">
                  <c:v>112.5</c:v>
                </c:pt>
                <c:pt idx="1700">
                  <c:v>112.5</c:v>
                </c:pt>
                <c:pt idx="1701">
                  <c:v>112.5</c:v>
                </c:pt>
                <c:pt idx="1702">
                  <c:v>90</c:v>
                </c:pt>
                <c:pt idx="1703">
                  <c:v>112.5</c:v>
                </c:pt>
                <c:pt idx="1704">
                  <c:v>112.5</c:v>
                </c:pt>
                <c:pt idx="1705">
                  <c:v>112.5</c:v>
                </c:pt>
                <c:pt idx="1706">
                  <c:v>112.5</c:v>
                </c:pt>
                <c:pt idx="1707">
                  <c:v>112.5</c:v>
                </c:pt>
                <c:pt idx="1708">
                  <c:v>90</c:v>
                </c:pt>
                <c:pt idx="1709">
                  <c:v>112.5</c:v>
                </c:pt>
                <c:pt idx="1710">
                  <c:v>112.5</c:v>
                </c:pt>
                <c:pt idx="1711">
                  <c:v>90</c:v>
                </c:pt>
                <c:pt idx="1712">
                  <c:v>90</c:v>
                </c:pt>
                <c:pt idx="1713">
                  <c:v>112.5</c:v>
                </c:pt>
                <c:pt idx="1714">
                  <c:v>112.5</c:v>
                </c:pt>
                <c:pt idx="1715">
                  <c:v>112.5</c:v>
                </c:pt>
                <c:pt idx="1716">
                  <c:v>112.5</c:v>
                </c:pt>
                <c:pt idx="1717">
                  <c:v>112.5</c:v>
                </c:pt>
                <c:pt idx="1718">
                  <c:v>112.5</c:v>
                </c:pt>
                <c:pt idx="1719">
                  <c:v>112.5</c:v>
                </c:pt>
                <c:pt idx="1720">
                  <c:v>112.5</c:v>
                </c:pt>
                <c:pt idx="1721">
                  <c:v>112.5</c:v>
                </c:pt>
                <c:pt idx="1722">
                  <c:v>112.5</c:v>
                </c:pt>
                <c:pt idx="1723">
                  <c:v>112.5</c:v>
                </c:pt>
                <c:pt idx="1724">
                  <c:v>112.5</c:v>
                </c:pt>
                <c:pt idx="1725">
                  <c:v>67.5</c:v>
                </c:pt>
                <c:pt idx="1726">
                  <c:v>90</c:v>
                </c:pt>
                <c:pt idx="1727">
                  <c:v>112.5</c:v>
                </c:pt>
                <c:pt idx="1728">
                  <c:v>112.5</c:v>
                </c:pt>
                <c:pt idx="1729">
                  <c:v>112.5</c:v>
                </c:pt>
                <c:pt idx="1730">
                  <c:v>112.5</c:v>
                </c:pt>
                <c:pt idx="1731">
                  <c:v>112.5</c:v>
                </c:pt>
                <c:pt idx="1732">
                  <c:v>112.5</c:v>
                </c:pt>
                <c:pt idx="1733">
                  <c:v>112.5</c:v>
                </c:pt>
                <c:pt idx="1734">
                  <c:v>112.5</c:v>
                </c:pt>
                <c:pt idx="1735">
                  <c:v>112.5</c:v>
                </c:pt>
                <c:pt idx="1736">
                  <c:v>112.5</c:v>
                </c:pt>
                <c:pt idx="1737">
                  <c:v>112.5</c:v>
                </c:pt>
                <c:pt idx="1738">
                  <c:v>135</c:v>
                </c:pt>
                <c:pt idx="1739">
                  <c:v>112.5</c:v>
                </c:pt>
                <c:pt idx="1740">
                  <c:v>112.5</c:v>
                </c:pt>
                <c:pt idx="1741">
                  <c:v>112.5</c:v>
                </c:pt>
                <c:pt idx="1742">
                  <c:v>112.5</c:v>
                </c:pt>
                <c:pt idx="1743">
                  <c:v>90</c:v>
                </c:pt>
                <c:pt idx="1744">
                  <c:v>90</c:v>
                </c:pt>
                <c:pt idx="1745">
                  <c:v>90</c:v>
                </c:pt>
                <c:pt idx="1746">
                  <c:v>90</c:v>
                </c:pt>
                <c:pt idx="1747">
                  <c:v>112.5</c:v>
                </c:pt>
                <c:pt idx="1748">
                  <c:v>112.5</c:v>
                </c:pt>
                <c:pt idx="1749">
                  <c:v>112.5</c:v>
                </c:pt>
                <c:pt idx="1750">
                  <c:v>112.5</c:v>
                </c:pt>
                <c:pt idx="1751">
                  <c:v>112.5</c:v>
                </c:pt>
                <c:pt idx="1752">
                  <c:v>112.5</c:v>
                </c:pt>
                <c:pt idx="1753">
                  <c:v>90</c:v>
                </c:pt>
                <c:pt idx="1754">
                  <c:v>67.5</c:v>
                </c:pt>
                <c:pt idx="1755">
                  <c:v>292.5</c:v>
                </c:pt>
                <c:pt idx="1756">
                  <c:v>157.5</c:v>
                </c:pt>
                <c:pt idx="1757">
                  <c:v>135</c:v>
                </c:pt>
                <c:pt idx="1758">
                  <c:v>135</c:v>
                </c:pt>
                <c:pt idx="1759">
                  <c:v>112.5</c:v>
                </c:pt>
                <c:pt idx="1760">
                  <c:v>112.5</c:v>
                </c:pt>
                <c:pt idx="1761">
                  <c:v>112.5</c:v>
                </c:pt>
                <c:pt idx="1762">
                  <c:v>112.5</c:v>
                </c:pt>
                <c:pt idx="1763">
                  <c:v>112.5</c:v>
                </c:pt>
                <c:pt idx="1764">
                  <c:v>135</c:v>
                </c:pt>
                <c:pt idx="1765">
                  <c:v>112.5</c:v>
                </c:pt>
                <c:pt idx="1766">
                  <c:v>180</c:v>
                </c:pt>
                <c:pt idx="1767">
                  <c:v>180</c:v>
                </c:pt>
                <c:pt idx="1768">
                  <c:v>157.5</c:v>
                </c:pt>
                <c:pt idx="1769">
                  <c:v>135</c:v>
                </c:pt>
                <c:pt idx="1770">
                  <c:v>135</c:v>
                </c:pt>
                <c:pt idx="1771">
                  <c:v>135</c:v>
                </c:pt>
                <c:pt idx="1772">
                  <c:v>157.5</c:v>
                </c:pt>
                <c:pt idx="1773">
                  <c:v>135</c:v>
                </c:pt>
                <c:pt idx="1774">
                  <c:v>112.5</c:v>
                </c:pt>
                <c:pt idx="1775">
                  <c:v>112.5</c:v>
                </c:pt>
                <c:pt idx="1776">
                  <c:v>157.5</c:v>
                </c:pt>
                <c:pt idx="1777">
                  <c:v>157.5</c:v>
                </c:pt>
                <c:pt idx="1778">
                  <c:v>180</c:v>
                </c:pt>
                <c:pt idx="1779">
                  <c:v>225</c:v>
                </c:pt>
                <c:pt idx="1780">
                  <c:v>135</c:v>
                </c:pt>
                <c:pt idx="1781">
                  <c:v>135</c:v>
                </c:pt>
                <c:pt idx="1782">
                  <c:v>112.5</c:v>
                </c:pt>
                <c:pt idx="1783">
                  <c:v>90</c:v>
                </c:pt>
                <c:pt idx="1784">
                  <c:v>112.5</c:v>
                </c:pt>
                <c:pt idx="1785">
                  <c:v>135</c:v>
                </c:pt>
                <c:pt idx="1786">
                  <c:v>112.5</c:v>
                </c:pt>
                <c:pt idx="1787">
                  <c:v>112.5</c:v>
                </c:pt>
                <c:pt idx="1788">
                  <c:v>90</c:v>
                </c:pt>
                <c:pt idx="1789">
                  <c:v>112.5</c:v>
                </c:pt>
                <c:pt idx="1790">
                  <c:v>180</c:v>
                </c:pt>
                <c:pt idx="1791">
                  <c:v>225</c:v>
                </c:pt>
                <c:pt idx="1792">
                  <c:v>225</c:v>
                </c:pt>
                <c:pt idx="1793">
                  <c:v>225</c:v>
                </c:pt>
                <c:pt idx="1794">
                  <c:v>202.5</c:v>
                </c:pt>
                <c:pt idx="1795">
                  <c:v>202.5</c:v>
                </c:pt>
                <c:pt idx="1796">
                  <c:v>202.5</c:v>
                </c:pt>
                <c:pt idx="1797">
                  <c:v>202.5</c:v>
                </c:pt>
                <c:pt idx="1798">
                  <c:v>202.5</c:v>
                </c:pt>
                <c:pt idx="1799">
                  <c:v>202.5</c:v>
                </c:pt>
                <c:pt idx="1800">
                  <c:v>180</c:v>
                </c:pt>
                <c:pt idx="1801">
                  <c:v>292.5</c:v>
                </c:pt>
                <c:pt idx="1802">
                  <c:v>292.5</c:v>
                </c:pt>
                <c:pt idx="1803">
                  <c:v>292.5</c:v>
                </c:pt>
                <c:pt idx="1804">
                  <c:v>292.5</c:v>
                </c:pt>
                <c:pt idx="1805">
                  <c:v>315</c:v>
                </c:pt>
                <c:pt idx="1806">
                  <c:v>292.5</c:v>
                </c:pt>
                <c:pt idx="1807">
                  <c:v>292.5</c:v>
                </c:pt>
                <c:pt idx="1808">
                  <c:v>292.5</c:v>
                </c:pt>
                <c:pt idx="1809">
                  <c:v>292.5</c:v>
                </c:pt>
                <c:pt idx="1810">
                  <c:v>292.5</c:v>
                </c:pt>
                <c:pt idx="1811">
                  <c:v>315</c:v>
                </c:pt>
                <c:pt idx="1812">
                  <c:v>315</c:v>
                </c:pt>
                <c:pt idx="1813">
                  <c:v>292.5</c:v>
                </c:pt>
                <c:pt idx="1814">
                  <c:v>292.5</c:v>
                </c:pt>
                <c:pt idx="1815">
                  <c:v>292.5</c:v>
                </c:pt>
                <c:pt idx="1816">
                  <c:v>292.5</c:v>
                </c:pt>
                <c:pt idx="1817">
                  <c:v>292.5</c:v>
                </c:pt>
                <c:pt idx="1818">
                  <c:v>292.5</c:v>
                </c:pt>
                <c:pt idx="1819">
                  <c:v>292.5</c:v>
                </c:pt>
                <c:pt idx="1820">
                  <c:v>270</c:v>
                </c:pt>
                <c:pt idx="1821">
                  <c:v>292.5</c:v>
                </c:pt>
                <c:pt idx="1822">
                  <c:v>292.5</c:v>
                </c:pt>
                <c:pt idx="1823">
                  <c:v>292.5</c:v>
                </c:pt>
                <c:pt idx="1824">
                  <c:v>292.5</c:v>
                </c:pt>
                <c:pt idx="1825">
                  <c:v>292.5</c:v>
                </c:pt>
                <c:pt idx="1826">
                  <c:v>270</c:v>
                </c:pt>
                <c:pt idx="1827">
                  <c:v>270</c:v>
                </c:pt>
                <c:pt idx="1828">
                  <c:v>270</c:v>
                </c:pt>
                <c:pt idx="1829">
                  <c:v>292.5</c:v>
                </c:pt>
                <c:pt idx="1830">
                  <c:v>270</c:v>
                </c:pt>
                <c:pt idx="1831">
                  <c:v>270</c:v>
                </c:pt>
                <c:pt idx="1832">
                  <c:v>270</c:v>
                </c:pt>
                <c:pt idx="1833">
                  <c:v>270</c:v>
                </c:pt>
                <c:pt idx="1834">
                  <c:v>292.5</c:v>
                </c:pt>
                <c:pt idx="1835">
                  <c:v>292.5</c:v>
                </c:pt>
                <c:pt idx="1836">
                  <c:v>292.5</c:v>
                </c:pt>
                <c:pt idx="1837">
                  <c:v>292.5</c:v>
                </c:pt>
                <c:pt idx="1838">
                  <c:v>270</c:v>
                </c:pt>
                <c:pt idx="1839">
                  <c:v>292.5</c:v>
                </c:pt>
                <c:pt idx="1840">
                  <c:v>292.5</c:v>
                </c:pt>
                <c:pt idx="1841">
                  <c:v>292.5</c:v>
                </c:pt>
                <c:pt idx="1842">
                  <c:v>292.5</c:v>
                </c:pt>
                <c:pt idx="1843">
                  <c:v>270</c:v>
                </c:pt>
                <c:pt idx="1844">
                  <c:v>292.5</c:v>
                </c:pt>
                <c:pt idx="1845">
                  <c:v>292.5</c:v>
                </c:pt>
                <c:pt idx="1846">
                  <c:v>292.5</c:v>
                </c:pt>
                <c:pt idx="1847">
                  <c:v>270</c:v>
                </c:pt>
                <c:pt idx="1848">
                  <c:v>270</c:v>
                </c:pt>
                <c:pt idx="1849">
                  <c:v>292.5</c:v>
                </c:pt>
                <c:pt idx="1850">
                  <c:v>270</c:v>
                </c:pt>
                <c:pt idx="1851">
                  <c:v>270</c:v>
                </c:pt>
                <c:pt idx="1852">
                  <c:v>270</c:v>
                </c:pt>
                <c:pt idx="1853">
                  <c:v>270</c:v>
                </c:pt>
                <c:pt idx="1854">
                  <c:v>270</c:v>
                </c:pt>
                <c:pt idx="1855">
                  <c:v>270</c:v>
                </c:pt>
                <c:pt idx="1856">
                  <c:v>270</c:v>
                </c:pt>
                <c:pt idx="1857">
                  <c:v>270</c:v>
                </c:pt>
                <c:pt idx="1858">
                  <c:v>292.5</c:v>
                </c:pt>
                <c:pt idx="1859">
                  <c:v>270</c:v>
                </c:pt>
                <c:pt idx="1860">
                  <c:v>270</c:v>
                </c:pt>
                <c:pt idx="1861">
                  <c:v>270</c:v>
                </c:pt>
                <c:pt idx="1862">
                  <c:v>292.5</c:v>
                </c:pt>
                <c:pt idx="1863">
                  <c:v>270</c:v>
                </c:pt>
                <c:pt idx="1864">
                  <c:v>270</c:v>
                </c:pt>
                <c:pt idx="1865">
                  <c:v>292.5</c:v>
                </c:pt>
                <c:pt idx="1866">
                  <c:v>292.5</c:v>
                </c:pt>
                <c:pt idx="1867">
                  <c:v>270</c:v>
                </c:pt>
                <c:pt idx="1868">
                  <c:v>270</c:v>
                </c:pt>
                <c:pt idx="1869">
                  <c:v>270</c:v>
                </c:pt>
                <c:pt idx="1870">
                  <c:v>292.5</c:v>
                </c:pt>
                <c:pt idx="1871">
                  <c:v>270</c:v>
                </c:pt>
                <c:pt idx="1872">
                  <c:v>270</c:v>
                </c:pt>
                <c:pt idx="1873">
                  <c:v>270</c:v>
                </c:pt>
                <c:pt idx="1874">
                  <c:v>270</c:v>
                </c:pt>
                <c:pt idx="1875">
                  <c:v>270</c:v>
                </c:pt>
                <c:pt idx="1876">
                  <c:v>270</c:v>
                </c:pt>
                <c:pt idx="1877">
                  <c:v>270</c:v>
                </c:pt>
                <c:pt idx="1878">
                  <c:v>270</c:v>
                </c:pt>
                <c:pt idx="1879">
                  <c:v>270</c:v>
                </c:pt>
                <c:pt idx="1880">
                  <c:v>270</c:v>
                </c:pt>
                <c:pt idx="1881">
                  <c:v>270</c:v>
                </c:pt>
                <c:pt idx="1882">
                  <c:v>270</c:v>
                </c:pt>
                <c:pt idx="1883">
                  <c:v>270</c:v>
                </c:pt>
                <c:pt idx="1884">
                  <c:v>270</c:v>
                </c:pt>
                <c:pt idx="1885">
                  <c:v>270</c:v>
                </c:pt>
                <c:pt idx="1886">
                  <c:v>270</c:v>
                </c:pt>
                <c:pt idx="1887">
                  <c:v>270</c:v>
                </c:pt>
                <c:pt idx="1888">
                  <c:v>270</c:v>
                </c:pt>
                <c:pt idx="1889">
                  <c:v>247.5</c:v>
                </c:pt>
                <c:pt idx="1890">
                  <c:v>247.5</c:v>
                </c:pt>
                <c:pt idx="1891">
                  <c:v>202.5</c:v>
                </c:pt>
                <c:pt idx="1892">
                  <c:v>202.5</c:v>
                </c:pt>
                <c:pt idx="1893">
                  <c:v>157.5</c:v>
                </c:pt>
                <c:pt idx="1894">
                  <c:v>135</c:v>
                </c:pt>
                <c:pt idx="1895">
                  <c:v>180</c:v>
                </c:pt>
                <c:pt idx="1896">
                  <c:v>225</c:v>
                </c:pt>
                <c:pt idx="1897">
                  <c:v>202.5</c:v>
                </c:pt>
                <c:pt idx="1898">
                  <c:v>202.5</c:v>
                </c:pt>
                <c:pt idx="1899">
                  <c:v>180</c:v>
                </c:pt>
                <c:pt idx="1900">
                  <c:v>135</c:v>
                </c:pt>
                <c:pt idx="1901">
                  <c:v>202.5</c:v>
                </c:pt>
                <c:pt idx="1902">
                  <c:v>135</c:v>
                </c:pt>
                <c:pt idx="1903">
                  <c:v>202.5</c:v>
                </c:pt>
                <c:pt idx="1904">
                  <c:v>112.5</c:v>
                </c:pt>
                <c:pt idx="1905">
                  <c:v>135</c:v>
                </c:pt>
                <c:pt idx="1906">
                  <c:v>135</c:v>
                </c:pt>
                <c:pt idx="1907">
                  <c:v>112.5</c:v>
                </c:pt>
                <c:pt idx="1908">
                  <c:v>180</c:v>
                </c:pt>
                <c:pt idx="1909">
                  <c:v>247.5</c:v>
                </c:pt>
                <c:pt idx="1910">
                  <c:v>247.5</c:v>
                </c:pt>
                <c:pt idx="1911">
                  <c:v>247.5</c:v>
                </c:pt>
                <c:pt idx="1912">
                  <c:v>247.5</c:v>
                </c:pt>
                <c:pt idx="1913">
                  <c:v>247.5</c:v>
                </c:pt>
                <c:pt idx="1914">
                  <c:v>270</c:v>
                </c:pt>
                <c:pt idx="1915">
                  <c:v>270</c:v>
                </c:pt>
                <c:pt idx="1916">
                  <c:v>270</c:v>
                </c:pt>
                <c:pt idx="1917">
                  <c:v>270</c:v>
                </c:pt>
                <c:pt idx="1918">
                  <c:v>270</c:v>
                </c:pt>
                <c:pt idx="1919">
                  <c:v>247.5</c:v>
                </c:pt>
                <c:pt idx="1920">
                  <c:v>247.5</c:v>
                </c:pt>
                <c:pt idx="1921">
                  <c:v>247.5</c:v>
                </c:pt>
                <c:pt idx="1922">
                  <c:v>270</c:v>
                </c:pt>
                <c:pt idx="1923">
                  <c:v>270</c:v>
                </c:pt>
                <c:pt idx="1924">
                  <c:v>292.5</c:v>
                </c:pt>
                <c:pt idx="1925">
                  <c:v>292.5</c:v>
                </c:pt>
                <c:pt idx="1926">
                  <c:v>292.5</c:v>
                </c:pt>
                <c:pt idx="1927">
                  <c:v>292.5</c:v>
                </c:pt>
                <c:pt idx="1928">
                  <c:v>292.5</c:v>
                </c:pt>
                <c:pt idx="1929">
                  <c:v>292.5</c:v>
                </c:pt>
                <c:pt idx="1930">
                  <c:v>292.5</c:v>
                </c:pt>
                <c:pt idx="1931">
                  <c:v>292.5</c:v>
                </c:pt>
                <c:pt idx="1932">
                  <c:v>292.5</c:v>
                </c:pt>
                <c:pt idx="1933">
                  <c:v>292.5</c:v>
                </c:pt>
                <c:pt idx="1934">
                  <c:v>292.5</c:v>
                </c:pt>
                <c:pt idx="1935">
                  <c:v>292.5</c:v>
                </c:pt>
                <c:pt idx="1936">
                  <c:v>292.5</c:v>
                </c:pt>
                <c:pt idx="1937">
                  <c:v>292.5</c:v>
                </c:pt>
                <c:pt idx="1938">
                  <c:v>292.5</c:v>
                </c:pt>
                <c:pt idx="1939">
                  <c:v>292.5</c:v>
                </c:pt>
                <c:pt idx="1940">
                  <c:v>292.5</c:v>
                </c:pt>
                <c:pt idx="1941">
                  <c:v>292.5</c:v>
                </c:pt>
                <c:pt idx="1942">
                  <c:v>292.5</c:v>
                </c:pt>
                <c:pt idx="1943">
                  <c:v>292.5</c:v>
                </c:pt>
                <c:pt idx="1944">
                  <c:v>292.5</c:v>
                </c:pt>
                <c:pt idx="1945">
                  <c:v>292.5</c:v>
                </c:pt>
                <c:pt idx="1946">
                  <c:v>292.5</c:v>
                </c:pt>
                <c:pt idx="1947">
                  <c:v>292.5</c:v>
                </c:pt>
                <c:pt idx="1948">
                  <c:v>292.5</c:v>
                </c:pt>
                <c:pt idx="1949">
                  <c:v>292.5</c:v>
                </c:pt>
                <c:pt idx="1950">
                  <c:v>292.5</c:v>
                </c:pt>
                <c:pt idx="1951">
                  <c:v>292.5</c:v>
                </c:pt>
                <c:pt idx="1952">
                  <c:v>292.5</c:v>
                </c:pt>
                <c:pt idx="1953">
                  <c:v>292.5</c:v>
                </c:pt>
                <c:pt idx="1954">
                  <c:v>292.5</c:v>
                </c:pt>
                <c:pt idx="1955">
                  <c:v>292.5</c:v>
                </c:pt>
                <c:pt idx="1956">
                  <c:v>292.5</c:v>
                </c:pt>
                <c:pt idx="1957">
                  <c:v>292.5</c:v>
                </c:pt>
                <c:pt idx="1958">
                  <c:v>270</c:v>
                </c:pt>
                <c:pt idx="1959">
                  <c:v>292.5</c:v>
                </c:pt>
                <c:pt idx="1960">
                  <c:v>292.5</c:v>
                </c:pt>
                <c:pt idx="1961">
                  <c:v>292.5</c:v>
                </c:pt>
                <c:pt idx="1962">
                  <c:v>292.5</c:v>
                </c:pt>
                <c:pt idx="1963">
                  <c:v>292.5</c:v>
                </c:pt>
                <c:pt idx="1964">
                  <c:v>292.5</c:v>
                </c:pt>
                <c:pt idx="1965">
                  <c:v>292.5</c:v>
                </c:pt>
                <c:pt idx="1966">
                  <c:v>292.5</c:v>
                </c:pt>
                <c:pt idx="1967">
                  <c:v>292.5</c:v>
                </c:pt>
                <c:pt idx="1968">
                  <c:v>292.5</c:v>
                </c:pt>
                <c:pt idx="1969">
                  <c:v>292.5</c:v>
                </c:pt>
                <c:pt idx="1970">
                  <c:v>292.5</c:v>
                </c:pt>
                <c:pt idx="1971">
                  <c:v>292.5</c:v>
                </c:pt>
                <c:pt idx="1972">
                  <c:v>292.5</c:v>
                </c:pt>
                <c:pt idx="1973">
                  <c:v>292.5</c:v>
                </c:pt>
                <c:pt idx="1974">
                  <c:v>292.5</c:v>
                </c:pt>
                <c:pt idx="1975">
                  <c:v>292.5</c:v>
                </c:pt>
                <c:pt idx="1976">
                  <c:v>292.5</c:v>
                </c:pt>
                <c:pt idx="1977">
                  <c:v>292.5</c:v>
                </c:pt>
                <c:pt idx="1978">
                  <c:v>292.5</c:v>
                </c:pt>
                <c:pt idx="1979">
                  <c:v>270</c:v>
                </c:pt>
                <c:pt idx="1980">
                  <c:v>247.5</c:v>
                </c:pt>
                <c:pt idx="1981">
                  <c:v>225</c:v>
                </c:pt>
                <c:pt idx="1982">
                  <c:v>247.5</c:v>
                </c:pt>
                <c:pt idx="1983">
                  <c:v>247.5</c:v>
                </c:pt>
                <c:pt idx="1984">
                  <c:v>270</c:v>
                </c:pt>
                <c:pt idx="1985">
                  <c:v>270</c:v>
                </c:pt>
                <c:pt idx="1986">
                  <c:v>247.5</c:v>
                </c:pt>
                <c:pt idx="1987">
                  <c:v>247.5</c:v>
                </c:pt>
                <c:pt idx="1988">
                  <c:v>292.5</c:v>
                </c:pt>
                <c:pt idx="1989">
                  <c:v>135</c:v>
                </c:pt>
                <c:pt idx="1990">
                  <c:v>112.5</c:v>
                </c:pt>
                <c:pt idx="1991">
                  <c:v>112.5</c:v>
                </c:pt>
                <c:pt idx="1992">
                  <c:v>112.5</c:v>
                </c:pt>
                <c:pt idx="1993">
                  <c:v>90</c:v>
                </c:pt>
                <c:pt idx="1994">
                  <c:v>112.5</c:v>
                </c:pt>
                <c:pt idx="1995">
                  <c:v>157.5</c:v>
                </c:pt>
                <c:pt idx="1996">
                  <c:v>0</c:v>
                </c:pt>
                <c:pt idx="1997">
                  <c:v>270</c:v>
                </c:pt>
                <c:pt idx="1998">
                  <c:v>247.5</c:v>
                </c:pt>
                <c:pt idx="1999">
                  <c:v>247.5</c:v>
                </c:pt>
                <c:pt idx="2000">
                  <c:v>270</c:v>
                </c:pt>
                <c:pt idx="2001">
                  <c:v>247.5</c:v>
                </c:pt>
                <c:pt idx="2002">
                  <c:v>270</c:v>
                </c:pt>
                <c:pt idx="2003">
                  <c:v>270</c:v>
                </c:pt>
                <c:pt idx="2004">
                  <c:v>225</c:v>
                </c:pt>
                <c:pt idx="2005">
                  <c:v>202.5</c:v>
                </c:pt>
                <c:pt idx="2006">
                  <c:v>180</c:v>
                </c:pt>
                <c:pt idx="2007">
                  <c:v>225</c:v>
                </c:pt>
                <c:pt idx="2008">
                  <c:v>292.5</c:v>
                </c:pt>
                <c:pt idx="2009">
                  <c:v>292.5</c:v>
                </c:pt>
                <c:pt idx="2010">
                  <c:v>292.5</c:v>
                </c:pt>
                <c:pt idx="2011">
                  <c:v>292.5</c:v>
                </c:pt>
                <c:pt idx="2012">
                  <c:v>292.5</c:v>
                </c:pt>
                <c:pt idx="2013">
                  <c:v>292.5</c:v>
                </c:pt>
                <c:pt idx="2014">
                  <c:v>292.5</c:v>
                </c:pt>
                <c:pt idx="2015">
                  <c:v>292.5</c:v>
                </c:pt>
                <c:pt idx="2016">
                  <c:v>292.5</c:v>
                </c:pt>
                <c:pt idx="2017">
                  <c:v>292.5</c:v>
                </c:pt>
                <c:pt idx="2018">
                  <c:v>292.5</c:v>
                </c:pt>
                <c:pt idx="2019">
                  <c:v>292.5</c:v>
                </c:pt>
                <c:pt idx="2020">
                  <c:v>292.5</c:v>
                </c:pt>
                <c:pt idx="2021">
                  <c:v>292.5</c:v>
                </c:pt>
                <c:pt idx="2022">
                  <c:v>292.5</c:v>
                </c:pt>
                <c:pt idx="2023">
                  <c:v>292.5</c:v>
                </c:pt>
                <c:pt idx="2024">
                  <c:v>292.5</c:v>
                </c:pt>
                <c:pt idx="2025">
                  <c:v>292.5</c:v>
                </c:pt>
                <c:pt idx="2026">
                  <c:v>292.5</c:v>
                </c:pt>
                <c:pt idx="2027">
                  <c:v>292.5</c:v>
                </c:pt>
                <c:pt idx="2028">
                  <c:v>292.5</c:v>
                </c:pt>
                <c:pt idx="2029">
                  <c:v>292.5</c:v>
                </c:pt>
                <c:pt idx="2030">
                  <c:v>292.5</c:v>
                </c:pt>
                <c:pt idx="2031">
                  <c:v>292.5</c:v>
                </c:pt>
                <c:pt idx="2032">
                  <c:v>292.5</c:v>
                </c:pt>
                <c:pt idx="2033">
                  <c:v>292.5</c:v>
                </c:pt>
                <c:pt idx="2034">
                  <c:v>292.5</c:v>
                </c:pt>
                <c:pt idx="2035">
                  <c:v>292.5</c:v>
                </c:pt>
                <c:pt idx="2036">
                  <c:v>292.5</c:v>
                </c:pt>
                <c:pt idx="2037">
                  <c:v>292.5</c:v>
                </c:pt>
                <c:pt idx="2038">
                  <c:v>292.5</c:v>
                </c:pt>
                <c:pt idx="2039">
                  <c:v>292.5</c:v>
                </c:pt>
                <c:pt idx="2040">
                  <c:v>292.5</c:v>
                </c:pt>
                <c:pt idx="2041">
                  <c:v>292.5</c:v>
                </c:pt>
                <c:pt idx="2042">
                  <c:v>292.5</c:v>
                </c:pt>
                <c:pt idx="2043">
                  <c:v>292.5</c:v>
                </c:pt>
                <c:pt idx="2044">
                  <c:v>292.5</c:v>
                </c:pt>
                <c:pt idx="2045">
                  <c:v>292.5</c:v>
                </c:pt>
                <c:pt idx="2046">
                  <c:v>292.5</c:v>
                </c:pt>
                <c:pt idx="2047">
                  <c:v>292.5</c:v>
                </c:pt>
                <c:pt idx="2048">
                  <c:v>292.5</c:v>
                </c:pt>
                <c:pt idx="2049">
                  <c:v>292.5</c:v>
                </c:pt>
                <c:pt idx="2050">
                  <c:v>292.5</c:v>
                </c:pt>
                <c:pt idx="2051">
                  <c:v>292.5</c:v>
                </c:pt>
                <c:pt idx="2052">
                  <c:v>270</c:v>
                </c:pt>
                <c:pt idx="2053">
                  <c:v>247.5</c:v>
                </c:pt>
                <c:pt idx="2054">
                  <c:v>292.5</c:v>
                </c:pt>
                <c:pt idx="2055">
                  <c:v>292.5</c:v>
                </c:pt>
                <c:pt idx="2056">
                  <c:v>292.5</c:v>
                </c:pt>
                <c:pt idx="2057">
                  <c:v>292.5</c:v>
                </c:pt>
                <c:pt idx="2058">
                  <c:v>270</c:v>
                </c:pt>
                <c:pt idx="2059">
                  <c:v>292.5</c:v>
                </c:pt>
                <c:pt idx="2060">
                  <c:v>292.5</c:v>
                </c:pt>
                <c:pt idx="2061">
                  <c:v>315</c:v>
                </c:pt>
                <c:pt idx="2062">
                  <c:v>315</c:v>
                </c:pt>
                <c:pt idx="2063">
                  <c:v>292.5</c:v>
                </c:pt>
                <c:pt idx="2064">
                  <c:v>292.5</c:v>
                </c:pt>
                <c:pt idx="2065">
                  <c:v>292.5</c:v>
                </c:pt>
                <c:pt idx="2066">
                  <c:v>292.5</c:v>
                </c:pt>
                <c:pt idx="2067">
                  <c:v>292.5</c:v>
                </c:pt>
                <c:pt idx="2068">
                  <c:v>315</c:v>
                </c:pt>
                <c:pt idx="2069">
                  <c:v>337.5</c:v>
                </c:pt>
                <c:pt idx="2070">
                  <c:v>337.5</c:v>
                </c:pt>
                <c:pt idx="2071">
                  <c:v>315</c:v>
                </c:pt>
                <c:pt idx="2072">
                  <c:v>315</c:v>
                </c:pt>
                <c:pt idx="2073">
                  <c:v>292.5</c:v>
                </c:pt>
                <c:pt idx="2074">
                  <c:v>292.5</c:v>
                </c:pt>
                <c:pt idx="2075">
                  <c:v>337.5</c:v>
                </c:pt>
                <c:pt idx="2076">
                  <c:v>337.5</c:v>
                </c:pt>
                <c:pt idx="2077">
                  <c:v>0</c:v>
                </c:pt>
                <c:pt idx="2078">
                  <c:v>315</c:v>
                </c:pt>
                <c:pt idx="2079">
                  <c:v>337.5</c:v>
                </c:pt>
                <c:pt idx="2080">
                  <c:v>337.5</c:v>
                </c:pt>
                <c:pt idx="2081">
                  <c:v>315</c:v>
                </c:pt>
                <c:pt idx="2082">
                  <c:v>292.5</c:v>
                </c:pt>
                <c:pt idx="2083">
                  <c:v>292.5</c:v>
                </c:pt>
                <c:pt idx="2084">
                  <c:v>315</c:v>
                </c:pt>
                <c:pt idx="2085">
                  <c:v>337.5</c:v>
                </c:pt>
                <c:pt idx="2086">
                  <c:v>292.5</c:v>
                </c:pt>
                <c:pt idx="2087">
                  <c:v>270</c:v>
                </c:pt>
                <c:pt idx="2088">
                  <c:v>292.5</c:v>
                </c:pt>
                <c:pt idx="2089">
                  <c:v>315</c:v>
                </c:pt>
                <c:pt idx="2090">
                  <c:v>315</c:v>
                </c:pt>
                <c:pt idx="2091">
                  <c:v>292.5</c:v>
                </c:pt>
                <c:pt idx="2092">
                  <c:v>315</c:v>
                </c:pt>
                <c:pt idx="2093">
                  <c:v>315</c:v>
                </c:pt>
                <c:pt idx="2094">
                  <c:v>292.5</c:v>
                </c:pt>
                <c:pt idx="2095">
                  <c:v>315</c:v>
                </c:pt>
                <c:pt idx="2096">
                  <c:v>292.5</c:v>
                </c:pt>
                <c:pt idx="2097">
                  <c:v>292.5</c:v>
                </c:pt>
                <c:pt idx="2098">
                  <c:v>292.5</c:v>
                </c:pt>
                <c:pt idx="2099">
                  <c:v>292.5</c:v>
                </c:pt>
                <c:pt idx="2100">
                  <c:v>292.5</c:v>
                </c:pt>
                <c:pt idx="2101">
                  <c:v>315</c:v>
                </c:pt>
                <c:pt idx="2102">
                  <c:v>315</c:v>
                </c:pt>
                <c:pt idx="2103">
                  <c:v>292.5</c:v>
                </c:pt>
                <c:pt idx="2104">
                  <c:v>292.5</c:v>
                </c:pt>
                <c:pt idx="2105">
                  <c:v>292.5</c:v>
                </c:pt>
                <c:pt idx="2106">
                  <c:v>292.5</c:v>
                </c:pt>
                <c:pt idx="2107">
                  <c:v>315</c:v>
                </c:pt>
                <c:pt idx="2108">
                  <c:v>292.5</c:v>
                </c:pt>
                <c:pt idx="2109">
                  <c:v>292.5</c:v>
                </c:pt>
                <c:pt idx="2110">
                  <c:v>292.5</c:v>
                </c:pt>
                <c:pt idx="2111">
                  <c:v>292.5</c:v>
                </c:pt>
                <c:pt idx="2112">
                  <c:v>292.5</c:v>
                </c:pt>
                <c:pt idx="2113">
                  <c:v>292.5</c:v>
                </c:pt>
                <c:pt idx="2114">
                  <c:v>292.5</c:v>
                </c:pt>
                <c:pt idx="2115">
                  <c:v>292.5</c:v>
                </c:pt>
                <c:pt idx="2116">
                  <c:v>292.5</c:v>
                </c:pt>
                <c:pt idx="2117">
                  <c:v>292.5</c:v>
                </c:pt>
                <c:pt idx="2118">
                  <c:v>292.5</c:v>
                </c:pt>
                <c:pt idx="2119">
                  <c:v>292.5</c:v>
                </c:pt>
                <c:pt idx="2120">
                  <c:v>292.5</c:v>
                </c:pt>
                <c:pt idx="2121">
                  <c:v>292.5</c:v>
                </c:pt>
                <c:pt idx="2122">
                  <c:v>292.5</c:v>
                </c:pt>
                <c:pt idx="2123">
                  <c:v>292.5</c:v>
                </c:pt>
                <c:pt idx="2124">
                  <c:v>292.5</c:v>
                </c:pt>
                <c:pt idx="2125">
                  <c:v>292.5</c:v>
                </c:pt>
                <c:pt idx="2126">
                  <c:v>292.5</c:v>
                </c:pt>
                <c:pt idx="2127">
                  <c:v>292.5</c:v>
                </c:pt>
                <c:pt idx="2128">
                  <c:v>292.5</c:v>
                </c:pt>
                <c:pt idx="2129">
                  <c:v>292.5</c:v>
                </c:pt>
                <c:pt idx="2130">
                  <c:v>292.5</c:v>
                </c:pt>
                <c:pt idx="2131">
                  <c:v>292.5</c:v>
                </c:pt>
                <c:pt idx="2132">
                  <c:v>292.5</c:v>
                </c:pt>
                <c:pt idx="2133">
                  <c:v>292.5</c:v>
                </c:pt>
                <c:pt idx="2134">
                  <c:v>292.5</c:v>
                </c:pt>
                <c:pt idx="2135">
                  <c:v>292.5</c:v>
                </c:pt>
                <c:pt idx="2136">
                  <c:v>292.5</c:v>
                </c:pt>
                <c:pt idx="2137">
                  <c:v>270</c:v>
                </c:pt>
                <c:pt idx="2138">
                  <c:v>292.5</c:v>
                </c:pt>
                <c:pt idx="2139">
                  <c:v>292.5</c:v>
                </c:pt>
                <c:pt idx="2140">
                  <c:v>270</c:v>
                </c:pt>
                <c:pt idx="2141">
                  <c:v>270</c:v>
                </c:pt>
                <c:pt idx="2142">
                  <c:v>270</c:v>
                </c:pt>
                <c:pt idx="2143">
                  <c:v>292.5</c:v>
                </c:pt>
                <c:pt idx="2144">
                  <c:v>292.5</c:v>
                </c:pt>
                <c:pt idx="2145">
                  <c:v>292.5</c:v>
                </c:pt>
                <c:pt idx="2146">
                  <c:v>292.5</c:v>
                </c:pt>
                <c:pt idx="2147">
                  <c:v>270</c:v>
                </c:pt>
                <c:pt idx="2148">
                  <c:v>292.5</c:v>
                </c:pt>
                <c:pt idx="2149">
                  <c:v>292.5</c:v>
                </c:pt>
                <c:pt idx="2150">
                  <c:v>292.5</c:v>
                </c:pt>
                <c:pt idx="2151">
                  <c:v>292.5</c:v>
                </c:pt>
                <c:pt idx="2152">
                  <c:v>292.5</c:v>
                </c:pt>
                <c:pt idx="2153">
                  <c:v>292.5</c:v>
                </c:pt>
                <c:pt idx="2154">
                  <c:v>292.5</c:v>
                </c:pt>
                <c:pt idx="2155">
                  <c:v>292.5</c:v>
                </c:pt>
                <c:pt idx="2156">
                  <c:v>270</c:v>
                </c:pt>
                <c:pt idx="2157">
                  <c:v>292.5</c:v>
                </c:pt>
                <c:pt idx="2158">
                  <c:v>270</c:v>
                </c:pt>
                <c:pt idx="2159">
                  <c:v>292.5</c:v>
                </c:pt>
                <c:pt idx="2160">
                  <c:v>292.5</c:v>
                </c:pt>
                <c:pt idx="2161">
                  <c:v>292.5</c:v>
                </c:pt>
                <c:pt idx="2162">
                  <c:v>292.5</c:v>
                </c:pt>
                <c:pt idx="2163">
                  <c:v>292.5</c:v>
                </c:pt>
                <c:pt idx="2164">
                  <c:v>292.5</c:v>
                </c:pt>
                <c:pt idx="2165">
                  <c:v>292.5</c:v>
                </c:pt>
                <c:pt idx="2166">
                  <c:v>292.5</c:v>
                </c:pt>
                <c:pt idx="2167">
                  <c:v>292.5</c:v>
                </c:pt>
                <c:pt idx="2168">
                  <c:v>315</c:v>
                </c:pt>
                <c:pt idx="2169">
                  <c:v>292.5</c:v>
                </c:pt>
                <c:pt idx="2170">
                  <c:v>270</c:v>
                </c:pt>
                <c:pt idx="2171">
                  <c:v>270</c:v>
                </c:pt>
                <c:pt idx="2172">
                  <c:v>292.5</c:v>
                </c:pt>
                <c:pt idx="2173">
                  <c:v>270</c:v>
                </c:pt>
                <c:pt idx="2174">
                  <c:v>315</c:v>
                </c:pt>
                <c:pt idx="2175">
                  <c:v>315</c:v>
                </c:pt>
                <c:pt idx="2176">
                  <c:v>292.5</c:v>
                </c:pt>
                <c:pt idx="2177">
                  <c:v>270</c:v>
                </c:pt>
                <c:pt idx="2178">
                  <c:v>270</c:v>
                </c:pt>
                <c:pt idx="2179">
                  <c:v>270</c:v>
                </c:pt>
                <c:pt idx="2180">
                  <c:v>292.5</c:v>
                </c:pt>
                <c:pt idx="2181">
                  <c:v>292.5</c:v>
                </c:pt>
                <c:pt idx="2182">
                  <c:v>270</c:v>
                </c:pt>
                <c:pt idx="2183">
                  <c:v>292.5</c:v>
                </c:pt>
                <c:pt idx="2184">
                  <c:v>270</c:v>
                </c:pt>
                <c:pt idx="2185">
                  <c:v>292.5</c:v>
                </c:pt>
                <c:pt idx="2186">
                  <c:v>270</c:v>
                </c:pt>
                <c:pt idx="2187">
                  <c:v>292.5</c:v>
                </c:pt>
                <c:pt idx="2188">
                  <c:v>292.5</c:v>
                </c:pt>
                <c:pt idx="2189">
                  <c:v>292.5</c:v>
                </c:pt>
                <c:pt idx="2190">
                  <c:v>292.5</c:v>
                </c:pt>
                <c:pt idx="2191">
                  <c:v>292.5</c:v>
                </c:pt>
                <c:pt idx="2192">
                  <c:v>292.5</c:v>
                </c:pt>
                <c:pt idx="2193">
                  <c:v>270</c:v>
                </c:pt>
                <c:pt idx="2194">
                  <c:v>270</c:v>
                </c:pt>
                <c:pt idx="2195">
                  <c:v>270</c:v>
                </c:pt>
                <c:pt idx="2196">
                  <c:v>270</c:v>
                </c:pt>
                <c:pt idx="2197">
                  <c:v>270</c:v>
                </c:pt>
                <c:pt idx="2198">
                  <c:v>270</c:v>
                </c:pt>
                <c:pt idx="2199">
                  <c:v>292.5</c:v>
                </c:pt>
                <c:pt idx="2200">
                  <c:v>292.5</c:v>
                </c:pt>
                <c:pt idx="2201">
                  <c:v>292.5</c:v>
                </c:pt>
                <c:pt idx="2202">
                  <c:v>270</c:v>
                </c:pt>
                <c:pt idx="2203">
                  <c:v>292.5</c:v>
                </c:pt>
                <c:pt idx="2204">
                  <c:v>292.5</c:v>
                </c:pt>
                <c:pt idx="2205">
                  <c:v>292.5</c:v>
                </c:pt>
                <c:pt idx="2206">
                  <c:v>270</c:v>
                </c:pt>
                <c:pt idx="2207">
                  <c:v>292.5</c:v>
                </c:pt>
                <c:pt idx="2208">
                  <c:v>292.5</c:v>
                </c:pt>
                <c:pt idx="2209">
                  <c:v>292.5</c:v>
                </c:pt>
                <c:pt idx="2210">
                  <c:v>292.5</c:v>
                </c:pt>
                <c:pt idx="2211">
                  <c:v>292.5</c:v>
                </c:pt>
                <c:pt idx="2212">
                  <c:v>292.5</c:v>
                </c:pt>
                <c:pt idx="2213">
                  <c:v>292.5</c:v>
                </c:pt>
                <c:pt idx="2214">
                  <c:v>270</c:v>
                </c:pt>
                <c:pt idx="2215">
                  <c:v>270</c:v>
                </c:pt>
                <c:pt idx="2216">
                  <c:v>270</c:v>
                </c:pt>
                <c:pt idx="2217">
                  <c:v>292.5</c:v>
                </c:pt>
                <c:pt idx="2218">
                  <c:v>292.5</c:v>
                </c:pt>
                <c:pt idx="2219">
                  <c:v>292.5</c:v>
                </c:pt>
                <c:pt idx="2220">
                  <c:v>270</c:v>
                </c:pt>
                <c:pt idx="2221">
                  <c:v>270</c:v>
                </c:pt>
                <c:pt idx="2222">
                  <c:v>270</c:v>
                </c:pt>
                <c:pt idx="2223">
                  <c:v>292.5</c:v>
                </c:pt>
                <c:pt idx="2224">
                  <c:v>270</c:v>
                </c:pt>
                <c:pt idx="2225">
                  <c:v>270</c:v>
                </c:pt>
                <c:pt idx="2226">
                  <c:v>270</c:v>
                </c:pt>
                <c:pt idx="2227">
                  <c:v>270</c:v>
                </c:pt>
                <c:pt idx="2228">
                  <c:v>270</c:v>
                </c:pt>
                <c:pt idx="2229">
                  <c:v>270</c:v>
                </c:pt>
                <c:pt idx="2230">
                  <c:v>270</c:v>
                </c:pt>
                <c:pt idx="2231">
                  <c:v>247.5</c:v>
                </c:pt>
                <c:pt idx="2232">
                  <c:v>270</c:v>
                </c:pt>
                <c:pt idx="2233">
                  <c:v>270</c:v>
                </c:pt>
                <c:pt idx="2234">
                  <c:v>270</c:v>
                </c:pt>
                <c:pt idx="2235">
                  <c:v>292.5</c:v>
                </c:pt>
                <c:pt idx="2236">
                  <c:v>292.5</c:v>
                </c:pt>
                <c:pt idx="2237">
                  <c:v>292.5</c:v>
                </c:pt>
                <c:pt idx="2238">
                  <c:v>270</c:v>
                </c:pt>
                <c:pt idx="2239">
                  <c:v>270</c:v>
                </c:pt>
                <c:pt idx="2240">
                  <c:v>247.5</c:v>
                </c:pt>
                <c:pt idx="2241">
                  <c:v>225</c:v>
                </c:pt>
                <c:pt idx="2242">
                  <c:v>247.5</c:v>
                </c:pt>
                <c:pt idx="2243">
                  <c:v>247.5</c:v>
                </c:pt>
                <c:pt idx="2244">
                  <c:v>247.5</c:v>
                </c:pt>
                <c:pt idx="2245">
                  <c:v>247.5</c:v>
                </c:pt>
                <c:pt idx="2246">
                  <c:v>247.5</c:v>
                </c:pt>
                <c:pt idx="2247">
                  <c:v>247.5</c:v>
                </c:pt>
                <c:pt idx="2248">
                  <c:v>247.5</c:v>
                </c:pt>
                <c:pt idx="2249">
                  <c:v>270</c:v>
                </c:pt>
                <c:pt idx="2250">
                  <c:v>270</c:v>
                </c:pt>
                <c:pt idx="2251">
                  <c:v>270</c:v>
                </c:pt>
                <c:pt idx="2252">
                  <c:v>247.5</c:v>
                </c:pt>
                <c:pt idx="2253">
                  <c:v>247.5</c:v>
                </c:pt>
                <c:pt idx="2254">
                  <c:v>247.5</c:v>
                </c:pt>
                <c:pt idx="2255">
                  <c:v>225</c:v>
                </c:pt>
                <c:pt idx="2256">
                  <c:v>247.5</c:v>
                </c:pt>
                <c:pt idx="2257">
                  <c:v>225</c:v>
                </c:pt>
                <c:pt idx="2258">
                  <c:v>225</c:v>
                </c:pt>
                <c:pt idx="2259">
                  <c:v>225</c:v>
                </c:pt>
                <c:pt idx="2260">
                  <c:v>225</c:v>
                </c:pt>
                <c:pt idx="2261">
                  <c:v>225</c:v>
                </c:pt>
                <c:pt idx="2262">
                  <c:v>202.5</c:v>
                </c:pt>
                <c:pt idx="2263">
                  <c:v>135</c:v>
                </c:pt>
                <c:pt idx="2264">
                  <c:v>135</c:v>
                </c:pt>
                <c:pt idx="2265">
                  <c:v>135</c:v>
                </c:pt>
                <c:pt idx="2266">
                  <c:v>135</c:v>
                </c:pt>
                <c:pt idx="2267">
                  <c:v>135</c:v>
                </c:pt>
                <c:pt idx="2268">
                  <c:v>180</c:v>
                </c:pt>
                <c:pt idx="2269">
                  <c:v>202.5</c:v>
                </c:pt>
                <c:pt idx="2270">
                  <c:v>202.5</c:v>
                </c:pt>
                <c:pt idx="2271">
                  <c:v>202.5</c:v>
                </c:pt>
                <c:pt idx="2272">
                  <c:v>225</c:v>
                </c:pt>
                <c:pt idx="2273">
                  <c:v>202.5</c:v>
                </c:pt>
                <c:pt idx="2274">
                  <c:v>202.5</c:v>
                </c:pt>
                <c:pt idx="2275">
                  <c:v>202.5</c:v>
                </c:pt>
                <c:pt idx="2276">
                  <c:v>202.5</c:v>
                </c:pt>
                <c:pt idx="2277">
                  <c:v>225</c:v>
                </c:pt>
                <c:pt idx="2278">
                  <c:v>202.5</c:v>
                </c:pt>
                <c:pt idx="2279">
                  <c:v>225</c:v>
                </c:pt>
                <c:pt idx="2280">
                  <c:v>225</c:v>
                </c:pt>
                <c:pt idx="2281">
                  <c:v>202.5</c:v>
                </c:pt>
                <c:pt idx="2282">
                  <c:v>202.5</c:v>
                </c:pt>
                <c:pt idx="2283">
                  <c:v>202.5</c:v>
                </c:pt>
                <c:pt idx="2284">
                  <c:v>202.5</c:v>
                </c:pt>
                <c:pt idx="2285">
                  <c:v>225</c:v>
                </c:pt>
                <c:pt idx="2286">
                  <c:v>202.5</c:v>
                </c:pt>
                <c:pt idx="2287">
                  <c:v>202.5</c:v>
                </c:pt>
                <c:pt idx="2288">
                  <c:v>202.5</c:v>
                </c:pt>
                <c:pt idx="2289">
                  <c:v>202.5</c:v>
                </c:pt>
                <c:pt idx="2290">
                  <c:v>202.5</c:v>
                </c:pt>
                <c:pt idx="2291">
                  <c:v>225</c:v>
                </c:pt>
                <c:pt idx="2292">
                  <c:v>225</c:v>
                </c:pt>
                <c:pt idx="2293">
                  <c:v>270</c:v>
                </c:pt>
                <c:pt idx="2294">
                  <c:v>270</c:v>
                </c:pt>
                <c:pt idx="2295">
                  <c:v>270</c:v>
                </c:pt>
                <c:pt idx="2296">
                  <c:v>270</c:v>
                </c:pt>
                <c:pt idx="2297">
                  <c:v>270</c:v>
                </c:pt>
                <c:pt idx="2298">
                  <c:v>292.5</c:v>
                </c:pt>
                <c:pt idx="2299">
                  <c:v>292.5</c:v>
                </c:pt>
                <c:pt idx="2300">
                  <c:v>292.5</c:v>
                </c:pt>
                <c:pt idx="2301">
                  <c:v>292.5</c:v>
                </c:pt>
                <c:pt idx="2302">
                  <c:v>292.5</c:v>
                </c:pt>
                <c:pt idx="2303">
                  <c:v>292.5</c:v>
                </c:pt>
                <c:pt idx="2304">
                  <c:v>292.5</c:v>
                </c:pt>
                <c:pt idx="2305">
                  <c:v>292.5</c:v>
                </c:pt>
                <c:pt idx="2306">
                  <c:v>292.5</c:v>
                </c:pt>
                <c:pt idx="2307">
                  <c:v>292.5</c:v>
                </c:pt>
                <c:pt idx="2308">
                  <c:v>292.5</c:v>
                </c:pt>
                <c:pt idx="2309">
                  <c:v>270</c:v>
                </c:pt>
                <c:pt idx="2310">
                  <c:v>292.5</c:v>
                </c:pt>
                <c:pt idx="2311">
                  <c:v>292.5</c:v>
                </c:pt>
                <c:pt idx="2312">
                  <c:v>292.5</c:v>
                </c:pt>
                <c:pt idx="2313">
                  <c:v>292.5</c:v>
                </c:pt>
                <c:pt idx="2314">
                  <c:v>292.5</c:v>
                </c:pt>
                <c:pt idx="2315">
                  <c:v>292.5</c:v>
                </c:pt>
                <c:pt idx="2316">
                  <c:v>292.5</c:v>
                </c:pt>
                <c:pt idx="2317">
                  <c:v>292.5</c:v>
                </c:pt>
                <c:pt idx="2318">
                  <c:v>292.5</c:v>
                </c:pt>
                <c:pt idx="2319">
                  <c:v>292.5</c:v>
                </c:pt>
                <c:pt idx="2320">
                  <c:v>292.5</c:v>
                </c:pt>
                <c:pt idx="2321">
                  <c:v>270</c:v>
                </c:pt>
                <c:pt idx="2322">
                  <c:v>292.5</c:v>
                </c:pt>
                <c:pt idx="2323">
                  <c:v>292.5</c:v>
                </c:pt>
                <c:pt idx="2324">
                  <c:v>292.5</c:v>
                </c:pt>
                <c:pt idx="2325">
                  <c:v>292.5</c:v>
                </c:pt>
                <c:pt idx="2326">
                  <c:v>270</c:v>
                </c:pt>
                <c:pt idx="2327">
                  <c:v>292.5</c:v>
                </c:pt>
                <c:pt idx="2328">
                  <c:v>292.5</c:v>
                </c:pt>
                <c:pt idx="2329">
                  <c:v>292.5</c:v>
                </c:pt>
                <c:pt idx="2330">
                  <c:v>292.5</c:v>
                </c:pt>
                <c:pt idx="2331">
                  <c:v>270</c:v>
                </c:pt>
                <c:pt idx="2332">
                  <c:v>270</c:v>
                </c:pt>
                <c:pt idx="2333">
                  <c:v>292.5</c:v>
                </c:pt>
                <c:pt idx="2334">
                  <c:v>292.5</c:v>
                </c:pt>
                <c:pt idx="2335">
                  <c:v>292.5</c:v>
                </c:pt>
                <c:pt idx="2336">
                  <c:v>292.5</c:v>
                </c:pt>
                <c:pt idx="2337">
                  <c:v>292.5</c:v>
                </c:pt>
                <c:pt idx="2338">
                  <c:v>292.5</c:v>
                </c:pt>
                <c:pt idx="2339">
                  <c:v>292.5</c:v>
                </c:pt>
                <c:pt idx="2340">
                  <c:v>292.5</c:v>
                </c:pt>
                <c:pt idx="2341">
                  <c:v>292.5</c:v>
                </c:pt>
                <c:pt idx="2342">
                  <c:v>270</c:v>
                </c:pt>
                <c:pt idx="2343">
                  <c:v>270</c:v>
                </c:pt>
                <c:pt idx="2344">
                  <c:v>270</c:v>
                </c:pt>
                <c:pt idx="2345">
                  <c:v>270</c:v>
                </c:pt>
                <c:pt idx="2346">
                  <c:v>292.5</c:v>
                </c:pt>
                <c:pt idx="2347">
                  <c:v>292.5</c:v>
                </c:pt>
                <c:pt idx="2348">
                  <c:v>292.5</c:v>
                </c:pt>
                <c:pt idx="2349">
                  <c:v>270</c:v>
                </c:pt>
                <c:pt idx="2350">
                  <c:v>292.5</c:v>
                </c:pt>
                <c:pt idx="2351">
                  <c:v>270</c:v>
                </c:pt>
                <c:pt idx="2352">
                  <c:v>270</c:v>
                </c:pt>
                <c:pt idx="2353">
                  <c:v>292.5</c:v>
                </c:pt>
                <c:pt idx="2354">
                  <c:v>270</c:v>
                </c:pt>
                <c:pt idx="2355">
                  <c:v>270</c:v>
                </c:pt>
                <c:pt idx="2356">
                  <c:v>270</c:v>
                </c:pt>
                <c:pt idx="2357">
                  <c:v>270</c:v>
                </c:pt>
                <c:pt idx="2358">
                  <c:v>247.5</c:v>
                </c:pt>
                <c:pt idx="2359">
                  <c:v>270</c:v>
                </c:pt>
                <c:pt idx="2360">
                  <c:v>270</c:v>
                </c:pt>
                <c:pt idx="2361">
                  <c:v>270</c:v>
                </c:pt>
                <c:pt idx="2362">
                  <c:v>270</c:v>
                </c:pt>
                <c:pt idx="2363">
                  <c:v>292.5</c:v>
                </c:pt>
                <c:pt idx="2364">
                  <c:v>292.5</c:v>
                </c:pt>
                <c:pt idx="2365">
                  <c:v>292.5</c:v>
                </c:pt>
                <c:pt idx="2366">
                  <c:v>292.5</c:v>
                </c:pt>
                <c:pt idx="2367">
                  <c:v>292.5</c:v>
                </c:pt>
                <c:pt idx="2368">
                  <c:v>292.5</c:v>
                </c:pt>
                <c:pt idx="2369">
                  <c:v>292.5</c:v>
                </c:pt>
                <c:pt idx="2370">
                  <c:v>270</c:v>
                </c:pt>
                <c:pt idx="2371">
                  <c:v>292.5</c:v>
                </c:pt>
                <c:pt idx="2372">
                  <c:v>292.5</c:v>
                </c:pt>
                <c:pt idx="2373">
                  <c:v>292.5</c:v>
                </c:pt>
                <c:pt idx="2374">
                  <c:v>292.5</c:v>
                </c:pt>
                <c:pt idx="2375">
                  <c:v>270</c:v>
                </c:pt>
                <c:pt idx="2376">
                  <c:v>292.5</c:v>
                </c:pt>
                <c:pt idx="2377">
                  <c:v>292.5</c:v>
                </c:pt>
                <c:pt idx="2378">
                  <c:v>292.5</c:v>
                </c:pt>
                <c:pt idx="2379">
                  <c:v>292.5</c:v>
                </c:pt>
                <c:pt idx="2380">
                  <c:v>292.5</c:v>
                </c:pt>
                <c:pt idx="2381">
                  <c:v>292.5</c:v>
                </c:pt>
                <c:pt idx="2382">
                  <c:v>270</c:v>
                </c:pt>
                <c:pt idx="2383">
                  <c:v>270</c:v>
                </c:pt>
                <c:pt idx="2384">
                  <c:v>292.5</c:v>
                </c:pt>
                <c:pt idx="2385">
                  <c:v>292.5</c:v>
                </c:pt>
                <c:pt idx="2386">
                  <c:v>270</c:v>
                </c:pt>
                <c:pt idx="2387">
                  <c:v>292.5</c:v>
                </c:pt>
                <c:pt idx="2388">
                  <c:v>292.5</c:v>
                </c:pt>
                <c:pt idx="2389">
                  <c:v>292.5</c:v>
                </c:pt>
                <c:pt idx="2390">
                  <c:v>292.5</c:v>
                </c:pt>
                <c:pt idx="2391">
                  <c:v>270</c:v>
                </c:pt>
                <c:pt idx="2392">
                  <c:v>270</c:v>
                </c:pt>
                <c:pt idx="2393">
                  <c:v>292.5</c:v>
                </c:pt>
                <c:pt idx="2394">
                  <c:v>270</c:v>
                </c:pt>
                <c:pt idx="2395">
                  <c:v>292.5</c:v>
                </c:pt>
                <c:pt idx="2396">
                  <c:v>292.5</c:v>
                </c:pt>
                <c:pt idx="2397">
                  <c:v>292.5</c:v>
                </c:pt>
                <c:pt idx="2398">
                  <c:v>292.5</c:v>
                </c:pt>
                <c:pt idx="2399">
                  <c:v>292.5</c:v>
                </c:pt>
                <c:pt idx="2400">
                  <c:v>292.5</c:v>
                </c:pt>
                <c:pt idx="2401">
                  <c:v>292.5</c:v>
                </c:pt>
                <c:pt idx="2402">
                  <c:v>270</c:v>
                </c:pt>
                <c:pt idx="2403">
                  <c:v>270</c:v>
                </c:pt>
                <c:pt idx="2404">
                  <c:v>292.5</c:v>
                </c:pt>
                <c:pt idx="2405">
                  <c:v>270</c:v>
                </c:pt>
                <c:pt idx="2406">
                  <c:v>270</c:v>
                </c:pt>
                <c:pt idx="2407">
                  <c:v>270</c:v>
                </c:pt>
                <c:pt idx="2408">
                  <c:v>270</c:v>
                </c:pt>
                <c:pt idx="2409">
                  <c:v>292.5</c:v>
                </c:pt>
                <c:pt idx="2410">
                  <c:v>292.5</c:v>
                </c:pt>
                <c:pt idx="2411">
                  <c:v>292.5</c:v>
                </c:pt>
                <c:pt idx="2412">
                  <c:v>270</c:v>
                </c:pt>
                <c:pt idx="2413">
                  <c:v>292.5</c:v>
                </c:pt>
                <c:pt idx="2414">
                  <c:v>315</c:v>
                </c:pt>
                <c:pt idx="2415">
                  <c:v>292.5</c:v>
                </c:pt>
                <c:pt idx="2416">
                  <c:v>270</c:v>
                </c:pt>
                <c:pt idx="2417">
                  <c:v>292.5</c:v>
                </c:pt>
                <c:pt idx="2418">
                  <c:v>292.5</c:v>
                </c:pt>
                <c:pt idx="2419">
                  <c:v>292.5</c:v>
                </c:pt>
                <c:pt idx="2420">
                  <c:v>292.5</c:v>
                </c:pt>
                <c:pt idx="2421">
                  <c:v>270</c:v>
                </c:pt>
                <c:pt idx="2422">
                  <c:v>292.5</c:v>
                </c:pt>
                <c:pt idx="2423">
                  <c:v>292.5</c:v>
                </c:pt>
                <c:pt idx="2424">
                  <c:v>292.5</c:v>
                </c:pt>
                <c:pt idx="2425">
                  <c:v>292.5</c:v>
                </c:pt>
                <c:pt idx="2426">
                  <c:v>292.5</c:v>
                </c:pt>
                <c:pt idx="2427">
                  <c:v>315</c:v>
                </c:pt>
                <c:pt idx="2428">
                  <c:v>292.5</c:v>
                </c:pt>
                <c:pt idx="2429">
                  <c:v>292.5</c:v>
                </c:pt>
                <c:pt idx="2430">
                  <c:v>292.5</c:v>
                </c:pt>
                <c:pt idx="2431">
                  <c:v>292.5</c:v>
                </c:pt>
                <c:pt idx="2432">
                  <c:v>292.5</c:v>
                </c:pt>
                <c:pt idx="2433">
                  <c:v>292.5</c:v>
                </c:pt>
                <c:pt idx="2434">
                  <c:v>292.5</c:v>
                </c:pt>
                <c:pt idx="2435">
                  <c:v>292.5</c:v>
                </c:pt>
                <c:pt idx="2436">
                  <c:v>292.5</c:v>
                </c:pt>
                <c:pt idx="2437">
                  <c:v>292.5</c:v>
                </c:pt>
                <c:pt idx="2438">
                  <c:v>270</c:v>
                </c:pt>
                <c:pt idx="2439">
                  <c:v>270</c:v>
                </c:pt>
                <c:pt idx="2440">
                  <c:v>270</c:v>
                </c:pt>
                <c:pt idx="2441">
                  <c:v>292.5</c:v>
                </c:pt>
                <c:pt idx="2442">
                  <c:v>292.5</c:v>
                </c:pt>
                <c:pt idx="2443">
                  <c:v>292.5</c:v>
                </c:pt>
                <c:pt idx="2444">
                  <c:v>292.5</c:v>
                </c:pt>
                <c:pt idx="2445">
                  <c:v>315</c:v>
                </c:pt>
                <c:pt idx="2446">
                  <c:v>315</c:v>
                </c:pt>
                <c:pt idx="2447">
                  <c:v>270</c:v>
                </c:pt>
                <c:pt idx="2448">
                  <c:v>315</c:v>
                </c:pt>
                <c:pt idx="2449">
                  <c:v>315</c:v>
                </c:pt>
                <c:pt idx="2450">
                  <c:v>315</c:v>
                </c:pt>
                <c:pt idx="2451">
                  <c:v>337.5</c:v>
                </c:pt>
                <c:pt idx="2452">
                  <c:v>315</c:v>
                </c:pt>
                <c:pt idx="2453">
                  <c:v>270</c:v>
                </c:pt>
                <c:pt idx="2454">
                  <c:v>292.5</c:v>
                </c:pt>
                <c:pt idx="2455">
                  <c:v>292.5</c:v>
                </c:pt>
                <c:pt idx="2456">
                  <c:v>292.5</c:v>
                </c:pt>
                <c:pt idx="2457">
                  <c:v>292.5</c:v>
                </c:pt>
                <c:pt idx="2458">
                  <c:v>292.5</c:v>
                </c:pt>
                <c:pt idx="2459">
                  <c:v>315</c:v>
                </c:pt>
                <c:pt idx="2460">
                  <c:v>292.5</c:v>
                </c:pt>
                <c:pt idx="2461">
                  <c:v>292.5</c:v>
                </c:pt>
                <c:pt idx="2462">
                  <c:v>292.5</c:v>
                </c:pt>
                <c:pt idx="2463">
                  <c:v>315</c:v>
                </c:pt>
                <c:pt idx="2464">
                  <c:v>315</c:v>
                </c:pt>
                <c:pt idx="2465">
                  <c:v>315</c:v>
                </c:pt>
                <c:pt idx="2466">
                  <c:v>315</c:v>
                </c:pt>
                <c:pt idx="2467">
                  <c:v>315</c:v>
                </c:pt>
                <c:pt idx="2468">
                  <c:v>315</c:v>
                </c:pt>
                <c:pt idx="2469">
                  <c:v>292.5</c:v>
                </c:pt>
                <c:pt idx="2470">
                  <c:v>315</c:v>
                </c:pt>
                <c:pt idx="2471">
                  <c:v>337.5</c:v>
                </c:pt>
                <c:pt idx="2472">
                  <c:v>315</c:v>
                </c:pt>
                <c:pt idx="2473">
                  <c:v>292.5</c:v>
                </c:pt>
                <c:pt idx="2474">
                  <c:v>270</c:v>
                </c:pt>
                <c:pt idx="2475">
                  <c:v>315</c:v>
                </c:pt>
                <c:pt idx="2476">
                  <c:v>315</c:v>
                </c:pt>
                <c:pt idx="2477">
                  <c:v>315</c:v>
                </c:pt>
                <c:pt idx="2478">
                  <c:v>292.5</c:v>
                </c:pt>
                <c:pt idx="2479">
                  <c:v>292.5</c:v>
                </c:pt>
                <c:pt idx="2480">
                  <c:v>292.5</c:v>
                </c:pt>
                <c:pt idx="2481">
                  <c:v>270</c:v>
                </c:pt>
                <c:pt idx="2482">
                  <c:v>292.5</c:v>
                </c:pt>
                <c:pt idx="2483">
                  <c:v>292.5</c:v>
                </c:pt>
                <c:pt idx="2484">
                  <c:v>292.5</c:v>
                </c:pt>
                <c:pt idx="2485">
                  <c:v>292.5</c:v>
                </c:pt>
                <c:pt idx="2486">
                  <c:v>292.5</c:v>
                </c:pt>
                <c:pt idx="2487">
                  <c:v>292.5</c:v>
                </c:pt>
                <c:pt idx="2488">
                  <c:v>292.5</c:v>
                </c:pt>
                <c:pt idx="2489">
                  <c:v>315</c:v>
                </c:pt>
                <c:pt idx="2490">
                  <c:v>315</c:v>
                </c:pt>
                <c:pt idx="2491">
                  <c:v>292.5</c:v>
                </c:pt>
                <c:pt idx="2492">
                  <c:v>292.5</c:v>
                </c:pt>
                <c:pt idx="2493">
                  <c:v>292.5</c:v>
                </c:pt>
                <c:pt idx="2494">
                  <c:v>315</c:v>
                </c:pt>
                <c:pt idx="2495">
                  <c:v>315</c:v>
                </c:pt>
                <c:pt idx="2496">
                  <c:v>315</c:v>
                </c:pt>
                <c:pt idx="2497">
                  <c:v>292.5</c:v>
                </c:pt>
                <c:pt idx="2498">
                  <c:v>292.5</c:v>
                </c:pt>
                <c:pt idx="2499">
                  <c:v>315</c:v>
                </c:pt>
                <c:pt idx="2500">
                  <c:v>315</c:v>
                </c:pt>
                <c:pt idx="2501">
                  <c:v>315</c:v>
                </c:pt>
                <c:pt idx="2502">
                  <c:v>315</c:v>
                </c:pt>
                <c:pt idx="2503">
                  <c:v>337.5</c:v>
                </c:pt>
                <c:pt idx="2504">
                  <c:v>315</c:v>
                </c:pt>
                <c:pt idx="2505">
                  <c:v>315</c:v>
                </c:pt>
                <c:pt idx="2506">
                  <c:v>292.5</c:v>
                </c:pt>
                <c:pt idx="2507">
                  <c:v>315</c:v>
                </c:pt>
                <c:pt idx="2508">
                  <c:v>315</c:v>
                </c:pt>
                <c:pt idx="2509">
                  <c:v>292.5</c:v>
                </c:pt>
                <c:pt idx="2510">
                  <c:v>292.5</c:v>
                </c:pt>
                <c:pt idx="2511">
                  <c:v>292.5</c:v>
                </c:pt>
                <c:pt idx="2512">
                  <c:v>292.5</c:v>
                </c:pt>
                <c:pt idx="2513">
                  <c:v>315</c:v>
                </c:pt>
                <c:pt idx="2514">
                  <c:v>292.5</c:v>
                </c:pt>
                <c:pt idx="2515">
                  <c:v>292.5</c:v>
                </c:pt>
                <c:pt idx="2516">
                  <c:v>292.5</c:v>
                </c:pt>
                <c:pt idx="2517">
                  <c:v>292.5</c:v>
                </c:pt>
                <c:pt idx="2518">
                  <c:v>270</c:v>
                </c:pt>
                <c:pt idx="2519">
                  <c:v>292.5</c:v>
                </c:pt>
                <c:pt idx="2520">
                  <c:v>292.5</c:v>
                </c:pt>
                <c:pt idx="2521">
                  <c:v>315</c:v>
                </c:pt>
                <c:pt idx="2522">
                  <c:v>292.5</c:v>
                </c:pt>
                <c:pt idx="2523">
                  <c:v>315</c:v>
                </c:pt>
                <c:pt idx="2524">
                  <c:v>292.5</c:v>
                </c:pt>
                <c:pt idx="2525">
                  <c:v>315</c:v>
                </c:pt>
                <c:pt idx="2526">
                  <c:v>292.5</c:v>
                </c:pt>
                <c:pt idx="2527">
                  <c:v>292.5</c:v>
                </c:pt>
                <c:pt idx="2528">
                  <c:v>315</c:v>
                </c:pt>
                <c:pt idx="2529">
                  <c:v>315</c:v>
                </c:pt>
                <c:pt idx="2530">
                  <c:v>315</c:v>
                </c:pt>
                <c:pt idx="2531">
                  <c:v>292.5</c:v>
                </c:pt>
                <c:pt idx="2532">
                  <c:v>292.5</c:v>
                </c:pt>
                <c:pt idx="2533">
                  <c:v>270</c:v>
                </c:pt>
                <c:pt idx="2534">
                  <c:v>247.5</c:v>
                </c:pt>
                <c:pt idx="2535">
                  <c:v>270</c:v>
                </c:pt>
                <c:pt idx="2536">
                  <c:v>270</c:v>
                </c:pt>
                <c:pt idx="2537">
                  <c:v>270</c:v>
                </c:pt>
                <c:pt idx="2538">
                  <c:v>270</c:v>
                </c:pt>
                <c:pt idx="2539">
                  <c:v>315</c:v>
                </c:pt>
                <c:pt idx="2540">
                  <c:v>337.5</c:v>
                </c:pt>
                <c:pt idx="2541">
                  <c:v>315</c:v>
                </c:pt>
                <c:pt idx="2542">
                  <c:v>292.5</c:v>
                </c:pt>
                <c:pt idx="2543">
                  <c:v>292.5</c:v>
                </c:pt>
                <c:pt idx="2544">
                  <c:v>292.5</c:v>
                </c:pt>
                <c:pt idx="2545">
                  <c:v>315</c:v>
                </c:pt>
                <c:pt idx="2546">
                  <c:v>315</c:v>
                </c:pt>
                <c:pt idx="2547">
                  <c:v>292.5</c:v>
                </c:pt>
                <c:pt idx="2548">
                  <c:v>292.5</c:v>
                </c:pt>
                <c:pt idx="2549">
                  <c:v>292.5</c:v>
                </c:pt>
                <c:pt idx="2550">
                  <c:v>315</c:v>
                </c:pt>
                <c:pt idx="2551">
                  <c:v>292.5</c:v>
                </c:pt>
                <c:pt idx="2552">
                  <c:v>315</c:v>
                </c:pt>
                <c:pt idx="2553">
                  <c:v>315</c:v>
                </c:pt>
                <c:pt idx="2554">
                  <c:v>315</c:v>
                </c:pt>
                <c:pt idx="2555">
                  <c:v>315</c:v>
                </c:pt>
                <c:pt idx="2556">
                  <c:v>337.5</c:v>
                </c:pt>
                <c:pt idx="2557">
                  <c:v>292.5</c:v>
                </c:pt>
                <c:pt idx="2558">
                  <c:v>315</c:v>
                </c:pt>
                <c:pt idx="2559">
                  <c:v>292.5</c:v>
                </c:pt>
                <c:pt idx="2560">
                  <c:v>292.5</c:v>
                </c:pt>
                <c:pt idx="2561">
                  <c:v>315</c:v>
                </c:pt>
                <c:pt idx="2562">
                  <c:v>292.5</c:v>
                </c:pt>
                <c:pt idx="2563">
                  <c:v>292.5</c:v>
                </c:pt>
                <c:pt idx="2564">
                  <c:v>315</c:v>
                </c:pt>
                <c:pt idx="2565">
                  <c:v>292.5</c:v>
                </c:pt>
                <c:pt idx="2566">
                  <c:v>67.5</c:v>
                </c:pt>
                <c:pt idx="2567">
                  <c:v>90</c:v>
                </c:pt>
                <c:pt idx="2568">
                  <c:v>112.5</c:v>
                </c:pt>
                <c:pt idx="2569">
                  <c:v>112.5</c:v>
                </c:pt>
                <c:pt idx="2570">
                  <c:v>135</c:v>
                </c:pt>
                <c:pt idx="2571">
                  <c:v>112.5</c:v>
                </c:pt>
                <c:pt idx="2572">
                  <c:v>112.5</c:v>
                </c:pt>
                <c:pt idx="2573">
                  <c:v>112.5</c:v>
                </c:pt>
                <c:pt idx="2574">
                  <c:v>112.5</c:v>
                </c:pt>
                <c:pt idx="2575">
                  <c:v>112.5</c:v>
                </c:pt>
                <c:pt idx="2576">
                  <c:v>112.5</c:v>
                </c:pt>
                <c:pt idx="2577">
                  <c:v>90</c:v>
                </c:pt>
                <c:pt idx="2578">
                  <c:v>112.5</c:v>
                </c:pt>
                <c:pt idx="2579">
                  <c:v>112.5</c:v>
                </c:pt>
                <c:pt idx="2580">
                  <c:v>112.5</c:v>
                </c:pt>
                <c:pt idx="2581">
                  <c:v>112.5</c:v>
                </c:pt>
                <c:pt idx="2582">
                  <c:v>112.5</c:v>
                </c:pt>
                <c:pt idx="2583">
                  <c:v>112.5</c:v>
                </c:pt>
                <c:pt idx="2584">
                  <c:v>112.5</c:v>
                </c:pt>
                <c:pt idx="2585">
                  <c:v>112.5</c:v>
                </c:pt>
                <c:pt idx="2586">
                  <c:v>157.5</c:v>
                </c:pt>
                <c:pt idx="2587">
                  <c:v>135</c:v>
                </c:pt>
                <c:pt idx="2588">
                  <c:v>112.5</c:v>
                </c:pt>
                <c:pt idx="2589">
                  <c:v>90</c:v>
                </c:pt>
                <c:pt idx="2590">
                  <c:v>90</c:v>
                </c:pt>
                <c:pt idx="2591">
                  <c:v>90</c:v>
                </c:pt>
                <c:pt idx="2592">
                  <c:v>90</c:v>
                </c:pt>
                <c:pt idx="2593">
                  <c:v>112.5</c:v>
                </c:pt>
                <c:pt idx="2594">
                  <c:v>112.5</c:v>
                </c:pt>
                <c:pt idx="2595">
                  <c:v>112.5</c:v>
                </c:pt>
                <c:pt idx="2596">
                  <c:v>157.5</c:v>
                </c:pt>
                <c:pt idx="2597">
                  <c:v>157.5</c:v>
                </c:pt>
                <c:pt idx="2598">
                  <c:v>135</c:v>
                </c:pt>
                <c:pt idx="2599">
                  <c:v>135</c:v>
                </c:pt>
                <c:pt idx="2600">
                  <c:v>135</c:v>
                </c:pt>
                <c:pt idx="2601">
                  <c:v>180</c:v>
                </c:pt>
                <c:pt idx="2602">
                  <c:v>112.5</c:v>
                </c:pt>
                <c:pt idx="2603">
                  <c:v>135</c:v>
                </c:pt>
                <c:pt idx="2604">
                  <c:v>135</c:v>
                </c:pt>
                <c:pt idx="2605">
                  <c:v>135</c:v>
                </c:pt>
                <c:pt idx="2606">
                  <c:v>112.5</c:v>
                </c:pt>
                <c:pt idx="2607">
                  <c:v>112.5</c:v>
                </c:pt>
                <c:pt idx="2608">
                  <c:v>157.5</c:v>
                </c:pt>
                <c:pt idx="2609">
                  <c:v>180</c:v>
                </c:pt>
                <c:pt idx="2610">
                  <c:v>157.5</c:v>
                </c:pt>
                <c:pt idx="2611">
                  <c:v>135</c:v>
                </c:pt>
                <c:pt idx="2612">
                  <c:v>112.5</c:v>
                </c:pt>
                <c:pt idx="2613">
                  <c:v>112.5</c:v>
                </c:pt>
                <c:pt idx="2614">
                  <c:v>135</c:v>
                </c:pt>
                <c:pt idx="2615">
                  <c:v>112.5</c:v>
                </c:pt>
                <c:pt idx="2616">
                  <c:v>112.5</c:v>
                </c:pt>
                <c:pt idx="2617">
                  <c:v>112.5</c:v>
                </c:pt>
                <c:pt idx="2618">
                  <c:v>112.5</c:v>
                </c:pt>
                <c:pt idx="2619">
                  <c:v>135</c:v>
                </c:pt>
                <c:pt idx="2620">
                  <c:v>112.5</c:v>
                </c:pt>
                <c:pt idx="2621">
                  <c:v>135</c:v>
                </c:pt>
                <c:pt idx="2622">
                  <c:v>135</c:v>
                </c:pt>
                <c:pt idx="2623">
                  <c:v>135</c:v>
                </c:pt>
                <c:pt idx="2624">
                  <c:v>112.5</c:v>
                </c:pt>
                <c:pt idx="2625">
                  <c:v>112.5</c:v>
                </c:pt>
                <c:pt idx="2626">
                  <c:v>112.5</c:v>
                </c:pt>
                <c:pt idx="2627">
                  <c:v>90</c:v>
                </c:pt>
                <c:pt idx="2628">
                  <c:v>90</c:v>
                </c:pt>
                <c:pt idx="2629">
                  <c:v>67.5</c:v>
                </c:pt>
                <c:pt idx="2630">
                  <c:v>67.5</c:v>
                </c:pt>
                <c:pt idx="2631">
                  <c:v>22.5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45</c:v>
                </c:pt>
                <c:pt idx="2636">
                  <c:v>90</c:v>
                </c:pt>
                <c:pt idx="2637">
                  <c:v>112.5</c:v>
                </c:pt>
                <c:pt idx="2638">
                  <c:v>135</c:v>
                </c:pt>
                <c:pt idx="2639">
                  <c:v>112.5</c:v>
                </c:pt>
                <c:pt idx="2640">
                  <c:v>112.5</c:v>
                </c:pt>
                <c:pt idx="2641">
                  <c:v>112.5</c:v>
                </c:pt>
                <c:pt idx="2642">
                  <c:v>112.5</c:v>
                </c:pt>
                <c:pt idx="2643">
                  <c:v>112.5</c:v>
                </c:pt>
                <c:pt idx="2644">
                  <c:v>112.5</c:v>
                </c:pt>
                <c:pt idx="2645">
                  <c:v>112.5</c:v>
                </c:pt>
                <c:pt idx="2646">
                  <c:v>135</c:v>
                </c:pt>
                <c:pt idx="2647">
                  <c:v>90</c:v>
                </c:pt>
                <c:pt idx="2648">
                  <c:v>67.5</c:v>
                </c:pt>
                <c:pt idx="2649">
                  <c:v>22.5</c:v>
                </c:pt>
                <c:pt idx="2650">
                  <c:v>67.5</c:v>
                </c:pt>
                <c:pt idx="2651">
                  <c:v>90</c:v>
                </c:pt>
                <c:pt idx="2652">
                  <c:v>90</c:v>
                </c:pt>
                <c:pt idx="2653">
                  <c:v>90</c:v>
                </c:pt>
                <c:pt idx="2654">
                  <c:v>90</c:v>
                </c:pt>
                <c:pt idx="2655">
                  <c:v>90</c:v>
                </c:pt>
                <c:pt idx="2656">
                  <c:v>90</c:v>
                </c:pt>
                <c:pt idx="2657">
                  <c:v>112.5</c:v>
                </c:pt>
                <c:pt idx="2658">
                  <c:v>112.5</c:v>
                </c:pt>
                <c:pt idx="2659">
                  <c:v>180</c:v>
                </c:pt>
                <c:pt idx="2660">
                  <c:v>202.5</c:v>
                </c:pt>
                <c:pt idx="2661">
                  <c:v>225</c:v>
                </c:pt>
                <c:pt idx="2662">
                  <c:v>225</c:v>
                </c:pt>
                <c:pt idx="2663">
                  <c:v>225</c:v>
                </c:pt>
                <c:pt idx="2664">
                  <c:v>225</c:v>
                </c:pt>
                <c:pt idx="2665">
                  <c:v>225</c:v>
                </c:pt>
                <c:pt idx="2666">
                  <c:v>225</c:v>
                </c:pt>
                <c:pt idx="2667">
                  <c:v>225</c:v>
                </c:pt>
                <c:pt idx="2668">
                  <c:v>225</c:v>
                </c:pt>
                <c:pt idx="2669">
                  <c:v>225</c:v>
                </c:pt>
                <c:pt idx="2670">
                  <c:v>225</c:v>
                </c:pt>
                <c:pt idx="2671">
                  <c:v>225</c:v>
                </c:pt>
                <c:pt idx="2672">
                  <c:v>225</c:v>
                </c:pt>
                <c:pt idx="2673">
                  <c:v>225</c:v>
                </c:pt>
                <c:pt idx="2674">
                  <c:v>225</c:v>
                </c:pt>
                <c:pt idx="2675">
                  <c:v>225</c:v>
                </c:pt>
                <c:pt idx="2676">
                  <c:v>225</c:v>
                </c:pt>
                <c:pt idx="2677">
                  <c:v>225</c:v>
                </c:pt>
                <c:pt idx="2678">
                  <c:v>225</c:v>
                </c:pt>
                <c:pt idx="2679">
                  <c:v>225</c:v>
                </c:pt>
                <c:pt idx="2680">
                  <c:v>225</c:v>
                </c:pt>
                <c:pt idx="2681">
                  <c:v>225</c:v>
                </c:pt>
                <c:pt idx="2682">
                  <c:v>225</c:v>
                </c:pt>
                <c:pt idx="2683">
                  <c:v>225</c:v>
                </c:pt>
                <c:pt idx="2684">
                  <c:v>225</c:v>
                </c:pt>
                <c:pt idx="2685">
                  <c:v>225</c:v>
                </c:pt>
                <c:pt idx="2686">
                  <c:v>225</c:v>
                </c:pt>
                <c:pt idx="2687">
                  <c:v>225</c:v>
                </c:pt>
                <c:pt idx="2688">
                  <c:v>225</c:v>
                </c:pt>
                <c:pt idx="2689">
                  <c:v>225</c:v>
                </c:pt>
                <c:pt idx="2690">
                  <c:v>225</c:v>
                </c:pt>
                <c:pt idx="2691">
                  <c:v>225</c:v>
                </c:pt>
                <c:pt idx="2692">
                  <c:v>225</c:v>
                </c:pt>
                <c:pt idx="2693">
                  <c:v>225</c:v>
                </c:pt>
                <c:pt idx="2694">
                  <c:v>202.5</c:v>
                </c:pt>
                <c:pt idx="2695">
                  <c:v>202.5</c:v>
                </c:pt>
                <c:pt idx="2696">
                  <c:v>135</c:v>
                </c:pt>
                <c:pt idx="2697">
                  <c:v>135</c:v>
                </c:pt>
                <c:pt idx="2698">
                  <c:v>135</c:v>
                </c:pt>
                <c:pt idx="2699">
                  <c:v>135</c:v>
                </c:pt>
                <c:pt idx="2700">
                  <c:v>112.5</c:v>
                </c:pt>
                <c:pt idx="2701">
                  <c:v>112.5</c:v>
                </c:pt>
                <c:pt idx="2702">
                  <c:v>112.5</c:v>
                </c:pt>
                <c:pt idx="2703">
                  <c:v>112.5</c:v>
                </c:pt>
                <c:pt idx="2704">
                  <c:v>135</c:v>
                </c:pt>
                <c:pt idx="2705">
                  <c:v>112.5</c:v>
                </c:pt>
                <c:pt idx="2706">
                  <c:v>135</c:v>
                </c:pt>
                <c:pt idx="2707">
                  <c:v>135</c:v>
                </c:pt>
                <c:pt idx="2708">
                  <c:v>90</c:v>
                </c:pt>
                <c:pt idx="2709">
                  <c:v>90</c:v>
                </c:pt>
                <c:pt idx="2710">
                  <c:v>112.5</c:v>
                </c:pt>
                <c:pt idx="2711">
                  <c:v>90</c:v>
                </c:pt>
                <c:pt idx="2712">
                  <c:v>90</c:v>
                </c:pt>
                <c:pt idx="2713">
                  <c:v>112.5</c:v>
                </c:pt>
                <c:pt idx="2714">
                  <c:v>157.5</c:v>
                </c:pt>
                <c:pt idx="2715">
                  <c:v>112.5</c:v>
                </c:pt>
                <c:pt idx="2716">
                  <c:v>112.5</c:v>
                </c:pt>
                <c:pt idx="2717">
                  <c:v>90</c:v>
                </c:pt>
                <c:pt idx="2718">
                  <c:v>112.5</c:v>
                </c:pt>
                <c:pt idx="2719">
                  <c:v>112.5</c:v>
                </c:pt>
                <c:pt idx="2720">
                  <c:v>135</c:v>
                </c:pt>
                <c:pt idx="2721">
                  <c:v>135</c:v>
                </c:pt>
                <c:pt idx="2722">
                  <c:v>135</c:v>
                </c:pt>
                <c:pt idx="2723">
                  <c:v>135</c:v>
                </c:pt>
                <c:pt idx="2724">
                  <c:v>112.5</c:v>
                </c:pt>
                <c:pt idx="2725">
                  <c:v>90</c:v>
                </c:pt>
                <c:pt idx="2726">
                  <c:v>112.5</c:v>
                </c:pt>
                <c:pt idx="2727">
                  <c:v>90</c:v>
                </c:pt>
                <c:pt idx="2728">
                  <c:v>112.5</c:v>
                </c:pt>
                <c:pt idx="2729">
                  <c:v>135</c:v>
                </c:pt>
                <c:pt idx="2730">
                  <c:v>135</c:v>
                </c:pt>
                <c:pt idx="2731">
                  <c:v>112.5</c:v>
                </c:pt>
                <c:pt idx="2732">
                  <c:v>135</c:v>
                </c:pt>
                <c:pt idx="2733">
                  <c:v>157.5</c:v>
                </c:pt>
                <c:pt idx="2734">
                  <c:v>157.5</c:v>
                </c:pt>
                <c:pt idx="2735">
                  <c:v>180</c:v>
                </c:pt>
                <c:pt idx="2736">
                  <c:v>202.5</c:v>
                </c:pt>
                <c:pt idx="2737">
                  <c:v>202.5</c:v>
                </c:pt>
                <c:pt idx="2738">
                  <c:v>225</c:v>
                </c:pt>
                <c:pt idx="2739">
                  <c:v>225</c:v>
                </c:pt>
                <c:pt idx="2740">
                  <c:v>225</c:v>
                </c:pt>
                <c:pt idx="2741">
                  <c:v>247.5</c:v>
                </c:pt>
                <c:pt idx="2742">
                  <c:v>157.5</c:v>
                </c:pt>
                <c:pt idx="2743">
                  <c:v>202.5</c:v>
                </c:pt>
                <c:pt idx="2744">
                  <c:v>202.5</c:v>
                </c:pt>
                <c:pt idx="2745">
                  <c:v>202.5</c:v>
                </c:pt>
                <c:pt idx="2746">
                  <c:v>202.5</c:v>
                </c:pt>
                <c:pt idx="2747">
                  <c:v>202.5</c:v>
                </c:pt>
                <c:pt idx="2748">
                  <c:v>202.5</c:v>
                </c:pt>
                <c:pt idx="2749">
                  <c:v>202.5</c:v>
                </c:pt>
                <c:pt idx="2750">
                  <c:v>202.5</c:v>
                </c:pt>
                <c:pt idx="2751">
                  <c:v>202.5</c:v>
                </c:pt>
                <c:pt idx="2752">
                  <c:v>202.5</c:v>
                </c:pt>
                <c:pt idx="2753">
                  <c:v>202.5</c:v>
                </c:pt>
                <c:pt idx="2754">
                  <c:v>202.5</c:v>
                </c:pt>
                <c:pt idx="2755">
                  <c:v>202.5</c:v>
                </c:pt>
                <c:pt idx="2756">
                  <c:v>225</c:v>
                </c:pt>
                <c:pt idx="2757">
                  <c:v>202.5</c:v>
                </c:pt>
                <c:pt idx="2758">
                  <c:v>225</c:v>
                </c:pt>
                <c:pt idx="2759">
                  <c:v>202.5</c:v>
                </c:pt>
                <c:pt idx="2760">
                  <c:v>202.5</c:v>
                </c:pt>
                <c:pt idx="2761">
                  <c:v>202.5</c:v>
                </c:pt>
                <c:pt idx="2762">
                  <c:v>225</c:v>
                </c:pt>
                <c:pt idx="2763">
                  <c:v>202.5</c:v>
                </c:pt>
                <c:pt idx="2764">
                  <c:v>202.5</c:v>
                </c:pt>
                <c:pt idx="2765">
                  <c:v>225</c:v>
                </c:pt>
                <c:pt idx="2766">
                  <c:v>202.5</c:v>
                </c:pt>
                <c:pt idx="2767">
                  <c:v>202.5</c:v>
                </c:pt>
                <c:pt idx="2768">
                  <c:v>247.5</c:v>
                </c:pt>
                <c:pt idx="2769">
                  <c:v>247.5</c:v>
                </c:pt>
                <c:pt idx="2770">
                  <c:v>270</c:v>
                </c:pt>
                <c:pt idx="2771">
                  <c:v>270</c:v>
                </c:pt>
                <c:pt idx="2772">
                  <c:v>247.5</c:v>
                </c:pt>
                <c:pt idx="2773">
                  <c:v>225</c:v>
                </c:pt>
                <c:pt idx="2774">
                  <c:v>225</c:v>
                </c:pt>
                <c:pt idx="2775">
                  <c:v>202.5</c:v>
                </c:pt>
                <c:pt idx="2776">
                  <c:v>157.5</c:v>
                </c:pt>
                <c:pt idx="2777">
                  <c:v>135</c:v>
                </c:pt>
                <c:pt idx="2778">
                  <c:v>112.5</c:v>
                </c:pt>
                <c:pt idx="2779">
                  <c:v>135</c:v>
                </c:pt>
                <c:pt idx="2780">
                  <c:v>135</c:v>
                </c:pt>
                <c:pt idx="2781">
                  <c:v>112.5</c:v>
                </c:pt>
                <c:pt idx="2782">
                  <c:v>112.5</c:v>
                </c:pt>
                <c:pt idx="2783">
                  <c:v>135</c:v>
                </c:pt>
                <c:pt idx="2784">
                  <c:v>135</c:v>
                </c:pt>
                <c:pt idx="2785">
                  <c:v>112.5</c:v>
                </c:pt>
                <c:pt idx="2786">
                  <c:v>112.5</c:v>
                </c:pt>
                <c:pt idx="2787">
                  <c:v>112.5</c:v>
                </c:pt>
                <c:pt idx="2788">
                  <c:v>112.5</c:v>
                </c:pt>
                <c:pt idx="2789">
                  <c:v>112.5</c:v>
                </c:pt>
                <c:pt idx="2790">
                  <c:v>112.5</c:v>
                </c:pt>
                <c:pt idx="2791">
                  <c:v>112.5</c:v>
                </c:pt>
                <c:pt idx="2792">
                  <c:v>112.5</c:v>
                </c:pt>
                <c:pt idx="2793">
                  <c:v>112.5</c:v>
                </c:pt>
                <c:pt idx="2794">
                  <c:v>112.5</c:v>
                </c:pt>
                <c:pt idx="2795">
                  <c:v>157.5</c:v>
                </c:pt>
                <c:pt idx="2796">
                  <c:v>135</c:v>
                </c:pt>
                <c:pt idx="2797">
                  <c:v>180</c:v>
                </c:pt>
                <c:pt idx="2798">
                  <c:v>180</c:v>
                </c:pt>
                <c:pt idx="2799">
                  <c:v>225</c:v>
                </c:pt>
                <c:pt idx="2800">
                  <c:v>135</c:v>
                </c:pt>
                <c:pt idx="2801">
                  <c:v>135</c:v>
                </c:pt>
                <c:pt idx="2802">
                  <c:v>135</c:v>
                </c:pt>
                <c:pt idx="2803">
                  <c:v>157.5</c:v>
                </c:pt>
                <c:pt idx="2804">
                  <c:v>225</c:v>
                </c:pt>
                <c:pt idx="2805">
                  <c:v>225</c:v>
                </c:pt>
                <c:pt idx="2806">
                  <c:v>202.5</c:v>
                </c:pt>
                <c:pt idx="2807">
                  <c:v>202.5</c:v>
                </c:pt>
                <c:pt idx="2808">
                  <c:v>225</c:v>
                </c:pt>
                <c:pt idx="2809">
                  <c:v>225</c:v>
                </c:pt>
                <c:pt idx="2810">
                  <c:v>225</c:v>
                </c:pt>
                <c:pt idx="2811">
                  <c:v>225</c:v>
                </c:pt>
                <c:pt idx="2812">
                  <c:v>225</c:v>
                </c:pt>
                <c:pt idx="2813">
                  <c:v>225</c:v>
                </c:pt>
                <c:pt idx="2814">
                  <c:v>225</c:v>
                </c:pt>
                <c:pt idx="2815">
                  <c:v>225</c:v>
                </c:pt>
                <c:pt idx="2816">
                  <c:v>225</c:v>
                </c:pt>
                <c:pt idx="2817">
                  <c:v>225</c:v>
                </c:pt>
                <c:pt idx="2818">
                  <c:v>225</c:v>
                </c:pt>
                <c:pt idx="2819">
                  <c:v>225</c:v>
                </c:pt>
                <c:pt idx="2820">
                  <c:v>225</c:v>
                </c:pt>
                <c:pt idx="2821">
                  <c:v>225</c:v>
                </c:pt>
                <c:pt idx="2822">
                  <c:v>225</c:v>
                </c:pt>
                <c:pt idx="2823">
                  <c:v>225</c:v>
                </c:pt>
                <c:pt idx="2824">
                  <c:v>225</c:v>
                </c:pt>
                <c:pt idx="2825">
                  <c:v>225</c:v>
                </c:pt>
                <c:pt idx="2826">
                  <c:v>225</c:v>
                </c:pt>
                <c:pt idx="2827">
                  <c:v>247.5</c:v>
                </c:pt>
                <c:pt idx="2828">
                  <c:v>225</c:v>
                </c:pt>
                <c:pt idx="2829">
                  <c:v>270</c:v>
                </c:pt>
                <c:pt idx="2830">
                  <c:v>315</c:v>
                </c:pt>
                <c:pt idx="2831">
                  <c:v>315</c:v>
                </c:pt>
                <c:pt idx="2832">
                  <c:v>337.5</c:v>
                </c:pt>
                <c:pt idx="2833">
                  <c:v>337.5</c:v>
                </c:pt>
                <c:pt idx="2834">
                  <c:v>315</c:v>
                </c:pt>
                <c:pt idx="2835">
                  <c:v>337.5</c:v>
                </c:pt>
                <c:pt idx="2836">
                  <c:v>337.5</c:v>
                </c:pt>
                <c:pt idx="2837">
                  <c:v>337.5</c:v>
                </c:pt>
                <c:pt idx="2838">
                  <c:v>337.5</c:v>
                </c:pt>
                <c:pt idx="2839">
                  <c:v>337.5</c:v>
                </c:pt>
                <c:pt idx="2840">
                  <c:v>315</c:v>
                </c:pt>
                <c:pt idx="2841">
                  <c:v>315</c:v>
                </c:pt>
                <c:pt idx="2842">
                  <c:v>315</c:v>
                </c:pt>
                <c:pt idx="2843">
                  <c:v>315</c:v>
                </c:pt>
                <c:pt idx="2844">
                  <c:v>315</c:v>
                </c:pt>
                <c:pt idx="2845">
                  <c:v>337.5</c:v>
                </c:pt>
                <c:pt idx="2846">
                  <c:v>337.5</c:v>
                </c:pt>
                <c:pt idx="2847">
                  <c:v>337.5</c:v>
                </c:pt>
                <c:pt idx="2848">
                  <c:v>315</c:v>
                </c:pt>
                <c:pt idx="2849">
                  <c:v>90</c:v>
                </c:pt>
                <c:pt idx="2850">
                  <c:v>112.5</c:v>
                </c:pt>
                <c:pt idx="2851">
                  <c:v>112.5</c:v>
                </c:pt>
                <c:pt idx="2852">
                  <c:v>135</c:v>
                </c:pt>
                <c:pt idx="2853">
                  <c:v>112.5</c:v>
                </c:pt>
                <c:pt idx="2854">
                  <c:v>112.5</c:v>
                </c:pt>
                <c:pt idx="2855">
                  <c:v>90</c:v>
                </c:pt>
                <c:pt idx="2856">
                  <c:v>112.5</c:v>
                </c:pt>
                <c:pt idx="2857">
                  <c:v>135</c:v>
                </c:pt>
                <c:pt idx="2858">
                  <c:v>112.5</c:v>
                </c:pt>
                <c:pt idx="2859">
                  <c:v>112.5</c:v>
                </c:pt>
                <c:pt idx="2860">
                  <c:v>112.5</c:v>
                </c:pt>
                <c:pt idx="2861">
                  <c:v>112.5</c:v>
                </c:pt>
                <c:pt idx="2862">
                  <c:v>112.5</c:v>
                </c:pt>
                <c:pt idx="2863">
                  <c:v>90</c:v>
                </c:pt>
                <c:pt idx="2864">
                  <c:v>112.5</c:v>
                </c:pt>
                <c:pt idx="2865">
                  <c:v>112.5</c:v>
                </c:pt>
                <c:pt idx="2866">
                  <c:v>112.5</c:v>
                </c:pt>
                <c:pt idx="2867">
                  <c:v>135</c:v>
                </c:pt>
                <c:pt idx="2868">
                  <c:v>135</c:v>
                </c:pt>
                <c:pt idx="2869">
                  <c:v>157.5</c:v>
                </c:pt>
                <c:pt idx="2870">
                  <c:v>157.5</c:v>
                </c:pt>
                <c:pt idx="2871">
                  <c:v>135</c:v>
                </c:pt>
                <c:pt idx="2872">
                  <c:v>157.5</c:v>
                </c:pt>
                <c:pt idx="2873">
                  <c:v>135</c:v>
                </c:pt>
                <c:pt idx="2874">
                  <c:v>135</c:v>
                </c:pt>
                <c:pt idx="2875">
                  <c:v>157.5</c:v>
                </c:pt>
                <c:pt idx="2876">
                  <c:v>135</c:v>
                </c:pt>
                <c:pt idx="2877">
                  <c:v>112.5</c:v>
                </c:pt>
                <c:pt idx="2878">
                  <c:v>135</c:v>
                </c:pt>
                <c:pt idx="2879">
                  <c:v>112.5</c:v>
                </c:pt>
                <c:pt idx="2880">
                  <c:v>157.5</c:v>
                </c:pt>
                <c:pt idx="2881">
                  <c:v>157.5</c:v>
                </c:pt>
                <c:pt idx="2882">
                  <c:v>157.5</c:v>
                </c:pt>
                <c:pt idx="2883">
                  <c:v>90</c:v>
                </c:pt>
                <c:pt idx="2884">
                  <c:v>67.5</c:v>
                </c:pt>
                <c:pt idx="2885">
                  <c:v>67.5</c:v>
                </c:pt>
                <c:pt idx="2886">
                  <c:v>67.5</c:v>
                </c:pt>
                <c:pt idx="2887">
                  <c:v>90</c:v>
                </c:pt>
                <c:pt idx="2888">
                  <c:v>90</c:v>
                </c:pt>
                <c:pt idx="2889">
                  <c:v>90</c:v>
                </c:pt>
                <c:pt idx="2890">
                  <c:v>90</c:v>
                </c:pt>
                <c:pt idx="2891">
                  <c:v>90</c:v>
                </c:pt>
                <c:pt idx="2892">
                  <c:v>90</c:v>
                </c:pt>
                <c:pt idx="2893">
                  <c:v>90</c:v>
                </c:pt>
                <c:pt idx="2894">
                  <c:v>90</c:v>
                </c:pt>
                <c:pt idx="2895">
                  <c:v>90</c:v>
                </c:pt>
                <c:pt idx="2896">
                  <c:v>112.5</c:v>
                </c:pt>
                <c:pt idx="2897">
                  <c:v>90</c:v>
                </c:pt>
                <c:pt idx="2898">
                  <c:v>112.5</c:v>
                </c:pt>
                <c:pt idx="2899">
                  <c:v>112.5</c:v>
                </c:pt>
                <c:pt idx="2900">
                  <c:v>112.5</c:v>
                </c:pt>
                <c:pt idx="2901">
                  <c:v>112.5</c:v>
                </c:pt>
                <c:pt idx="2902">
                  <c:v>112.5</c:v>
                </c:pt>
                <c:pt idx="2903">
                  <c:v>112.5</c:v>
                </c:pt>
                <c:pt idx="2904">
                  <c:v>112.5</c:v>
                </c:pt>
                <c:pt idx="2905">
                  <c:v>112.5</c:v>
                </c:pt>
                <c:pt idx="2906">
                  <c:v>112.5</c:v>
                </c:pt>
                <c:pt idx="2907">
                  <c:v>112.5</c:v>
                </c:pt>
                <c:pt idx="2908">
                  <c:v>112.5</c:v>
                </c:pt>
                <c:pt idx="2909">
                  <c:v>112.5</c:v>
                </c:pt>
                <c:pt idx="2910">
                  <c:v>112.5</c:v>
                </c:pt>
                <c:pt idx="2911">
                  <c:v>112.5</c:v>
                </c:pt>
                <c:pt idx="2912">
                  <c:v>90</c:v>
                </c:pt>
                <c:pt idx="2913">
                  <c:v>90</c:v>
                </c:pt>
                <c:pt idx="2914">
                  <c:v>112.5</c:v>
                </c:pt>
                <c:pt idx="2915">
                  <c:v>112.5</c:v>
                </c:pt>
                <c:pt idx="2916">
                  <c:v>112.5</c:v>
                </c:pt>
                <c:pt idx="2917">
                  <c:v>135</c:v>
                </c:pt>
                <c:pt idx="2918">
                  <c:v>67.5</c:v>
                </c:pt>
                <c:pt idx="2919">
                  <c:v>45</c:v>
                </c:pt>
                <c:pt idx="2920">
                  <c:v>67.5</c:v>
                </c:pt>
                <c:pt idx="2921">
                  <c:v>45</c:v>
                </c:pt>
                <c:pt idx="2922">
                  <c:v>45</c:v>
                </c:pt>
                <c:pt idx="2923">
                  <c:v>67.5</c:v>
                </c:pt>
                <c:pt idx="2924">
                  <c:v>45</c:v>
                </c:pt>
                <c:pt idx="2925">
                  <c:v>22.5</c:v>
                </c:pt>
                <c:pt idx="2926">
                  <c:v>22.5</c:v>
                </c:pt>
                <c:pt idx="2927">
                  <c:v>45</c:v>
                </c:pt>
                <c:pt idx="2928">
                  <c:v>45</c:v>
                </c:pt>
                <c:pt idx="2929">
                  <c:v>67.5</c:v>
                </c:pt>
                <c:pt idx="2930">
                  <c:v>90</c:v>
                </c:pt>
                <c:pt idx="2931">
                  <c:v>90</c:v>
                </c:pt>
                <c:pt idx="2932">
                  <c:v>67.5</c:v>
                </c:pt>
                <c:pt idx="2933">
                  <c:v>67.5</c:v>
                </c:pt>
                <c:pt idx="2934">
                  <c:v>67.5</c:v>
                </c:pt>
                <c:pt idx="2935">
                  <c:v>90</c:v>
                </c:pt>
                <c:pt idx="2936">
                  <c:v>67.5</c:v>
                </c:pt>
                <c:pt idx="2937">
                  <c:v>90</c:v>
                </c:pt>
                <c:pt idx="2938">
                  <c:v>90</c:v>
                </c:pt>
                <c:pt idx="2939">
                  <c:v>90</c:v>
                </c:pt>
                <c:pt idx="2940">
                  <c:v>90</c:v>
                </c:pt>
                <c:pt idx="2941">
                  <c:v>90</c:v>
                </c:pt>
                <c:pt idx="2942">
                  <c:v>90</c:v>
                </c:pt>
                <c:pt idx="2943">
                  <c:v>22.5</c:v>
                </c:pt>
                <c:pt idx="2944">
                  <c:v>45</c:v>
                </c:pt>
                <c:pt idx="2945">
                  <c:v>22.5</c:v>
                </c:pt>
                <c:pt idx="2946">
                  <c:v>22.5</c:v>
                </c:pt>
                <c:pt idx="2947">
                  <c:v>22.5</c:v>
                </c:pt>
                <c:pt idx="2948">
                  <c:v>22.5</c:v>
                </c:pt>
                <c:pt idx="2949">
                  <c:v>22.5</c:v>
                </c:pt>
                <c:pt idx="2950">
                  <c:v>22.5</c:v>
                </c:pt>
                <c:pt idx="2951">
                  <c:v>22.5</c:v>
                </c:pt>
                <c:pt idx="2952">
                  <c:v>22.5</c:v>
                </c:pt>
                <c:pt idx="2953">
                  <c:v>45</c:v>
                </c:pt>
                <c:pt idx="2954">
                  <c:v>22.5</c:v>
                </c:pt>
                <c:pt idx="2955">
                  <c:v>22.5</c:v>
                </c:pt>
                <c:pt idx="2956">
                  <c:v>22.5</c:v>
                </c:pt>
                <c:pt idx="2957">
                  <c:v>0</c:v>
                </c:pt>
                <c:pt idx="2958">
                  <c:v>22.5</c:v>
                </c:pt>
                <c:pt idx="2959">
                  <c:v>45</c:v>
                </c:pt>
                <c:pt idx="2960">
                  <c:v>22.5</c:v>
                </c:pt>
                <c:pt idx="2961">
                  <c:v>22.5</c:v>
                </c:pt>
                <c:pt idx="2962">
                  <c:v>0</c:v>
                </c:pt>
                <c:pt idx="2963">
                  <c:v>22.5</c:v>
                </c:pt>
                <c:pt idx="2964">
                  <c:v>45</c:v>
                </c:pt>
                <c:pt idx="2965">
                  <c:v>45</c:v>
                </c:pt>
                <c:pt idx="2966">
                  <c:v>45</c:v>
                </c:pt>
                <c:pt idx="2967">
                  <c:v>67.5</c:v>
                </c:pt>
                <c:pt idx="2968">
                  <c:v>67.5</c:v>
                </c:pt>
                <c:pt idx="2969">
                  <c:v>67.5</c:v>
                </c:pt>
                <c:pt idx="2970">
                  <c:v>90</c:v>
                </c:pt>
                <c:pt idx="2971">
                  <c:v>112.5</c:v>
                </c:pt>
                <c:pt idx="2972">
                  <c:v>90</c:v>
                </c:pt>
                <c:pt idx="2973">
                  <c:v>135</c:v>
                </c:pt>
                <c:pt idx="2974">
                  <c:v>135</c:v>
                </c:pt>
                <c:pt idx="2975">
                  <c:v>45</c:v>
                </c:pt>
                <c:pt idx="2976">
                  <c:v>337.5</c:v>
                </c:pt>
                <c:pt idx="2977">
                  <c:v>315</c:v>
                </c:pt>
                <c:pt idx="2978">
                  <c:v>315</c:v>
                </c:pt>
                <c:pt idx="2979">
                  <c:v>315</c:v>
                </c:pt>
                <c:pt idx="2980">
                  <c:v>67.5</c:v>
                </c:pt>
                <c:pt idx="2981">
                  <c:v>112.5</c:v>
                </c:pt>
                <c:pt idx="2982">
                  <c:v>0</c:v>
                </c:pt>
                <c:pt idx="2983">
                  <c:v>135</c:v>
                </c:pt>
                <c:pt idx="2984">
                  <c:v>112.5</c:v>
                </c:pt>
                <c:pt idx="2985">
                  <c:v>112.5</c:v>
                </c:pt>
                <c:pt idx="2986">
                  <c:v>135</c:v>
                </c:pt>
                <c:pt idx="2987">
                  <c:v>112.5</c:v>
                </c:pt>
                <c:pt idx="2988">
                  <c:v>135</c:v>
                </c:pt>
                <c:pt idx="2989">
                  <c:v>135</c:v>
                </c:pt>
                <c:pt idx="2990">
                  <c:v>135</c:v>
                </c:pt>
                <c:pt idx="2991">
                  <c:v>112.5</c:v>
                </c:pt>
                <c:pt idx="2992">
                  <c:v>67.5</c:v>
                </c:pt>
                <c:pt idx="2993">
                  <c:v>112.5</c:v>
                </c:pt>
                <c:pt idx="2994">
                  <c:v>112.5</c:v>
                </c:pt>
                <c:pt idx="2995">
                  <c:v>135</c:v>
                </c:pt>
                <c:pt idx="2996">
                  <c:v>112.5</c:v>
                </c:pt>
                <c:pt idx="2997">
                  <c:v>90</c:v>
                </c:pt>
                <c:pt idx="2998">
                  <c:v>112.5</c:v>
                </c:pt>
                <c:pt idx="2999">
                  <c:v>112.5</c:v>
                </c:pt>
                <c:pt idx="3000">
                  <c:v>112.5</c:v>
                </c:pt>
                <c:pt idx="3001">
                  <c:v>112.5</c:v>
                </c:pt>
                <c:pt idx="3002">
                  <c:v>112.5</c:v>
                </c:pt>
                <c:pt idx="3003">
                  <c:v>90</c:v>
                </c:pt>
                <c:pt idx="3004">
                  <c:v>90</c:v>
                </c:pt>
                <c:pt idx="3005">
                  <c:v>112.5</c:v>
                </c:pt>
                <c:pt idx="3006">
                  <c:v>112.5</c:v>
                </c:pt>
                <c:pt idx="3007">
                  <c:v>157.5</c:v>
                </c:pt>
                <c:pt idx="3008">
                  <c:v>157.5</c:v>
                </c:pt>
                <c:pt idx="3009">
                  <c:v>112.5</c:v>
                </c:pt>
                <c:pt idx="3010">
                  <c:v>112.5</c:v>
                </c:pt>
                <c:pt idx="3011">
                  <c:v>112.5</c:v>
                </c:pt>
                <c:pt idx="3012">
                  <c:v>157.5</c:v>
                </c:pt>
                <c:pt idx="3013">
                  <c:v>180</c:v>
                </c:pt>
                <c:pt idx="3014">
                  <c:v>225</c:v>
                </c:pt>
                <c:pt idx="3015">
                  <c:v>180</c:v>
                </c:pt>
                <c:pt idx="3016">
                  <c:v>112.5</c:v>
                </c:pt>
                <c:pt idx="3017">
                  <c:v>90</c:v>
                </c:pt>
                <c:pt idx="3018">
                  <c:v>112.5</c:v>
                </c:pt>
                <c:pt idx="3019">
                  <c:v>112.5</c:v>
                </c:pt>
                <c:pt idx="3020">
                  <c:v>112.5</c:v>
                </c:pt>
                <c:pt idx="3021">
                  <c:v>112.5</c:v>
                </c:pt>
                <c:pt idx="3022">
                  <c:v>112.5</c:v>
                </c:pt>
                <c:pt idx="3023">
                  <c:v>135</c:v>
                </c:pt>
                <c:pt idx="3024">
                  <c:v>135</c:v>
                </c:pt>
                <c:pt idx="3025">
                  <c:v>157.5</c:v>
                </c:pt>
                <c:pt idx="3026">
                  <c:v>157.5</c:v>
                </c:pt>
                <c:pt idx="3027">
                  <c:v>202.5</c:v>
                </c:pt>
                <c:pt idx="3028">
                  <c:v>270</c:v>
                </c:pt>
                <c:pt idx="3029">
                  <c:v>247.5</c:v>
                </c:pt>
                <c:pt idx="3030">
                  <c:v>112.5</c:v>
                </c:pt>
                <c:pt idx="3031">
                  <c:v>112.5</c:v>
                </c:pt>
                <c:pt idx="3032">
                  <c:v>112.5</c:v>
                </c:pt>
                <c:pt idx="3033">
                  <c:v>112.5</c:v>
                </c:pt>
                <c:pt idx="3034">
                  <c:v>112.5</c:v>
                </c:pt>
                <c:pt idx="3035">
                  <c:v>180</c:v>
                </c:pt>
                <c:pt idx="3036">
                  <c:v>202.5</c:v>
                </c:pt>
                <c:pt idx="3037">
                  <c:v>225</c:v>
                </c:pt>
                <c:pt idx="3038">
                  <c:v>247.5</c:v>
                </c:pt>
                <c:pt idx="3039">
                  <c:v>225</c:v>
                </c:pt>
                <c:pt idx="3040">
                  <c:v>202.5</c:v>
                </c:pt>
                <c:pt idx="3041">
                  <c:v>202.5</c:v>
                </c:pt>
                <c:pt idx="3042">
                  <c:v>202.5</c:v>
                </c:pt>
                <c:pt idx="3043">
                  <c:v>135</c:v>
                </c:pt>
                <c:pt idx="3044">
                  <c:v>135</c:v>
                </c:pt>
                <c:pt idx="3045">
                  <c:v>135</c:v>
                </c:pt>
                <c:pt idx="3046">
                  <c:v>135</c:v>
                </c:pt>
                <c:pt idx="3047">
                  <c:v>135</c:v>
                </c:pt>
                <c:pt idx="3048">
                  <c:v>135</c:v>
                </c:pt>
                <c:pt idx="3049">
                  <c:v>180</c:v>
                </c:pt>
                <c:pt idx="3050">
                  <c:v>135</c:v>
                </c:pt>
                <c:pt idx="3051">
                  <c:v>67.5</c:v>
                </c:pt>
                <c:pt idx="3052">
                  <c:v>112.5</c:v>
                </c:pt>
                <c:pt idx="3053">
                  <c:v>67.5</c:v>
                </c:pt>
                <c:pt idx="3054">
                  <c:v>45</c:v>
                </c:pt>
                <c:pt idx="3055">
                  <c:v>45</c:v>
                </c:pt>
                <c:pt idx="3056">
                  <c:v>45</c:v>
                </c:pt>
                <c:pt idx="3057">
                  <c:v>45</c:v>
                </c:pt>
                <c:pt idx="3058">
                  <c:v>45</c:v>
                </c:pt>
                <c:pt idx="3059">
                  <c:v>45</c:v>
                </c:pt>
                <c:pt idx="3060">
                  <c:v>67.5</c:v>
                </c:pt>
                <c:pt idx="3061">
                  <c:v>67.5</c:v>
                </c:pt>
                <c:pt idx="3062">
                  <c:v>90</c:v>
                </c:pt>
                <c:pt idx="3063">
                  <c:v>90</c:v>
                </c:pt>
                <c:pt idx="3064">
                  <c:v>0</c:v>
                </c:pt>
                <c:pt idx="3065">
                  <c:v>90</c:v>
                </c:pt>
                <c:pt idx="3066">
                  <c:v>157.5</c:v>
                </c:pt>
                <c:pt idx="3067">
                  <c:v>135</c:v>
                </c:pt>
                <c:pt idx="3068">
                  <c:v>135</c:v>
                </c:pt>
                <c:pt idx="3069">
                  <c:v>157.5</c:v>
                </c:pt>
                <c:pt idx="3070">
                  <c:v>180</c:v>
                </c:pt>
                <c:pt idx="3071">
                  <c:v>135</c:v>
                </c:pt>
                <c:pt idx="3072">
                  <c:v>135</c:v>
                </c:pt>
                <c:pt idx="3073">
                  <c:v>135</c:v>
                </c:pt>
                <c:pt idx="3074">
                  <c:v>135</c:v>
                </c:pt>
                <c:pt idx="3075">
                  <c:v>112.5</c:v>
                </c:pt>
                <c:pt idx="3076">
                  <c:v>112.5</c:v>
                </c:pt>
                <c:pt idx="3077">
                  <c:v>112.5</c:v>
                </c:pt>
                <c:pt idx="3078">
                  <c:v>112.5</c:v>
                </c:pt>
                <c:pt idx="3079">
                  <c:v>90</c:v>
                </c:pt>
                <c:pt idx="3080">
                  <c:v>90</c:v>
                </c:pt>
                <c:pt idx="3081">
                  <c:v>67.5</c:v>
                </c:pt>
                <c:pt idx="3082">
                  <c:v>90</c:v>
                </c:pt>
                <c:pt idx="3083">
                  <c:v>90</c:v>
                </c:pt>
                <c:pt idx="3084">
                  <c:v>112.5</c:v>
                </c:pt>
                <c:pt idx="3085">
                  <c:v>90</c:v>
                </c:pt>
                <c:pt idx="3086">
                  <c:v>90</c:v>
                </c:pt>
                <c:pt idx="3087">
                  <c:v>67.5</c:v>
                </c:pt>
                <c:pt idx="3088">
                  <c:v>90</c:v>
                </c:pt>
                <c:pt idx="3089">
                  <c:v>90</c:v>
                </c:pt>
                <c:pt idx="3090">
                  <c:v>45</c:v>
                </c:pt>
                <c:pt idx="3091">
                  <c:v>247.5</c:v>
                </c:pt>
                <c:pt idx="3092">
                  <c:v>247.5</c:v>
                </c:pt>
                <c:pt idx="3093">
                  <c:v>225</c:v>
                </c:pt>
                <c:pt idx="3094">
                  <c:v>247.5</c:v>
                </c:pt>
                <c:pt idx="3095">
                  <c:v>225</c:v>
                </c:pt>
                <c:pt idx="3096">
                  <c:v>225</c:v>
                </c:pt>
                <c:pt idx="3097">
                  <c:v>225</c:v>
                </c:pt>
                <c:pt idx="3098">
                  <c:v>225</c:v>
                </c:pt>
                <c:pt idx="3099">
                  <c:v>225</c:v>
                </c:pt>
                <c:pt idx="3100">
                  <c:v>225</c:v>
                </c:pt>
                <c:pt idx="3101">
                  <c:v>225</c:v>
                </c:pt>
                <c:pt idx="3102">
                  <c:v>225</c:v>
                </c:pt>
                <c:pt idx="3103">
                  <c:v>225</c:v>
                </c:pt>
                <c:pt idx="3104">
                  <c:v>225</c:v>
                </c:pt>
                <c:pt idx="3105">
                  <c:v>225</c:v>
                </c:pt>
                <c:pt idx="3106">
                  <c:v>225</c:v>
                </c:pt>
                <c:pt idx="3107">
                  <c:v>225</c:v>
                </c:pt>
                <c:pt idx="3108">
                  <c:v>225</c:v>
                </c:pt>
                <c:pt idx="3109">
                  <c:v>225</c:v>
                </c:pt>
                <c:pt idx="3110">
                  <c:v>225</c:v>
                </c:pt>
                <c:pt idx="3111">
                  <c:v>225</c:v>
                </c:pt>
                <c:pt idx="3112">
                  <c:v>225</c:v>
                </c:pt>
                <c:pt idx="3113">
                  <c:v>225</c:v>
                </c:pt>
                <c:pt idx="3114">
                  <c:v>225</c:v>
                </c:pt>
                <c:pt idx="3115">
                  <c:v>225</c:v>
                </c:pt>
                <c:pt idx="3116">
                  <c:v>225</c:v>
                </c:pt>
                <c:pt idx="3117">
                  <c:v>225</c:v>
                </c:pt>
                <c:pt idx="3118">
                  <c:v>225</c:v>
                </c:pt>
                <c:pt idx="3119">
                  <c:v>225</c:v>
                </c:pt>
                <c:pt idx="3120">
                  <c:v>225</c:v>
                </c:pt>
                <c:pt idx="3121">
                  <c:v>225</c:v>
                </c:pt>
                <c:pt idx="3122">
                  <c:v>225</c:v>
                </c:pt>
                <c:pt idx="3123">
                  <c:v>247.5</c:v>
                </c:pt>
                <c:pt idx="3124">
                  <c:v>270</c:v>
                </c:pt>
                <c:pt idx="3125">
                  <c:v>270</c:v>
                </c:pt>
                <c:pt idx="3126">
                  <c:v>270</c:v>
                </c:pt>
                <c:pt idx="3127">
                  <c:v>292.5</c:v>
                </c:pt>
                <c:pt idx="3128">
                  <c:v>270</c:v>
                </c:pt>
                <c:pt idx="3129">
                  <c:v>270</c:v>
                </c:pt>
                <c:pt idx="3130">
                  <c:v>180</c:v>
                </c:pt>
                <c:pt idx="3131">
                  <c:v>112.5</c:v>
                </c:pt>
                <c:pt idx="3132">
                  <c:v>135</c:v>
                </c:pt>
                <c:pt idx="3133">
                  <c:v>112.5</c:v>
                </c:pt>
                <c:pt idx="3134">
                  <c:v>112.5</c:v>
                </c:pt>
                <c:pt idx="3135">
                  <c:v>157.5</c:v>
                </c:pt>
                <c:pt idx="3136">
                  <c:v>270</c:v>
                </c:pt>
                <c:pt idx="3137">
                  <c:v>292.5</c:v>
                </c:pt>
                <c:pt idx="3138">
                  <c:v>315</c:v>
                </c:pt>
                <c:pt idx="3139">
                  <c:v>270</c:v>
                </c:pt>
                <c:pt idx="3140">
                  <c:v>247.5</c:v>
                </c:pt>
                <c:pt idx="3141">
                  <c:v>225</c:v>
                </c:pt>
                <c:pt idx="3142">
                  <c:v>202.5</c:v>
                </c:pt>
                <c:pt idx="3143">
                  <c:v>135</c:v>
                </c:pt>
                <c:pt idx="3144">
                  <c:v>135</c:v>
                </c:pt>
                <c:pt idx="3145">
                  <c:v>135</c:v>
                </c:pt>
                <c:pt idx="3146">
                  <c:v>135</c:v>
                </c:pt>
                <c:pt idx="3147">
                  <c:v>112.5</c:v>
                </c:pt>
                <c:pt idx="3148">
                  <c:v>112.5</c:v>
                </c:pt>
                <c:pt idx="3149">
                  <c:v>135</c:v>
                </c:pt>
                <c:pt idx="3150">
                  <c:v>67.5</c:v>
                </c:pt>
                <c:pt idx="3151">
                  <c:v>45</c:v>
                </c:pt>
                <c:pt idx="3152">
                  <c:v>67.5</c:v>
                </c:pt>
                <c:pt idx="3153">
                  <c:v>112.5</c:v>
                </c:pt>
                <c:pt idx="3154">
                  <c:v>112.5</c:v>
                </c:pt>
                <c:pt idx="3155">
                  <c:v>90</c:v>
                </c:pt>
                <c:pt idx="3156">
                  <c:v>67.5</c:v>
                </c:pt>
                <c:pt idx="3157">
                  <c:v>67.5</c:v>
                </c:pt>
                <c:pt idx="3158">
                  <c:v>45</c:v>
                </c:pt>
                <c:pt idx="3159">
                  <c:v>0</c:v>
                </c:pt>
                <c:pt idx="3160">
                  <c:v>67.5</c:v>
                </c:pt>
                <c:pt idx="3161">
                  <c:v>67.5</c:v>
                </c:pt>
                <c:pt idx="3162">
                  <c:v>67.5</c:v>
                </c:pt>
                <c:pt idx="3163">
                  <c:v>67.5</c:v>
                </c:pt>
                <c:pt idx="3164">
                  <c:v>67.5</c:v>
                </c:pt>
                <c:pt idx="3165">
                  <c:v>45</c:v>
                </c:pt>
                <c:pt idx="3166">
                  <c:v>45</c:v>
                </c:pt>
                <c:pt idx="3167">
                  <c:v>90</c:v>
                </c:pt>
                <c:pt idx="3168">
                  <c:v>90</c:v>
                </c:pt>
                <c:pt idx="3169">
                  <c:v>90</c:v>
                </c:pt>
                <c:pt idx="3170">
                  <c:v>90</c:v>
                </c:pt>
                <c:pt idx="3171">
                  <c:v>90</c:v>
                </c:pt>
                <c:pt idx="3172">
                  <c:v>112.5</c:v>
                </c:pt>
                <c:pt idx="3173">
                  <c:v>112.5</c:v>
                </c:pt>
                <c:pt idx="3174">
                  <c:v>90</c:v>
                </c:pt>
                <c:pt idx="3175">
                  <c:v>90</c:v>
                </c:pt>
                <c:pt idx="3176">
                  <c:v>135</c:v>
                </c:pt>
                <c:pt idx="3177">
                  <c:v>157.5</c:v>
                </c:pt>
                <c:pt idx="3178">
                  <c:v>112.5</c:v>
                </c:pt>
                <c:pt idx="3179">
                  <c:v>112.5</c:v>
                </c:pt>
                <c:pt idx="3180">
                  <c:v>90</c:v>
                </c:pt>
                <c:pt idx="3181">
                  <c:v>67.5</c:v>
                </c:pt>
                <c:pt idx="3182">
                  <c:v>45</c:v>
                </c:pt>
                <c:pt idx="3183">
                  <c:v>45</c:v>
                </c:pt>
                <c:pt idx="3184">
                  <c:v>67.5</c:v>
                </c:pt>
                <c:pt idx="3185">
                  <c:v>90</c:v>
                </c:pt>
                <c:pt idx="3186">
                  <c:v>67.5</c:v>
                </c:pt>
                <c:pt idx="3187">
                  <c:v>45</c:v>
                </c:pt>
                <c:pt idx="3188">
                  <c:v>22.5</c:v>
                </c:pt>
                <c:pt idx="3189">
                  <c:v>45</c:v>
                </c:pt>
                <c:pt idx="3190">
                  <c:v>22.5</c:v>
                </c:pt>
                <c:pt idx="3191">
                  <c:v>45</c:v>
                </c:pt>
                <c:pt idx="3192">
                  <c:v>67.5</c:v>
                </c:pt>
                <c:pt idx="3193">
                  <c:v>67.5</c:v>
                </c:pt>
                <c:pt idx="3194">
                  <c:v>90</c:v>
                </c:pt>
                <c:pt idx="3195">
                  <c:v>90</c:v>
                </c:pt>
                <c:pt idx="3196">
                  <c:v>112.5</c:v>
                </c:pt>
                <c:pt idx="3197">
                  <c:v>112.5</c:v>
                </c:pt>
                <c:pt idx="3198">
                  <c:v>112.5</c:v>
                </c:pt>
                <c:pt idx="3199">
                  <c:v>112.5</c:v>
                </c:pt>
                <c:pt idx="3200">
                  <c:v>112.5</c:v>
                </c:pt>
                <c:pt idx="3201">
                  <c:v>112.5</c:v>
                </c:pt>
                <c:pt idx="3202">
                  <c:v>112.5</c:v>
                </c:pt>
                <c:pt idx="3203">
                  <c:v>112.5</c:v>
                </c:pt>
                <c:pt idx="3204">
                  <c:v>90</c:v>
                </c:pt>
                <c:pt idx="3205">
                  <c:v>90</c:v>
                </c:pt>
                <c:pt idx="3206">
                  <c:v>112.5</c:v>
                </c:pt>
                <c:pt idx="3207">
                  <c:v>112.5</c:v>
                </c:pt>
                <c:pt idx="3208">
                  <c:v>112.5</c:v>
                </c:pt>
                <c:pt idx="3209">
                  <c:v>90</c:v>
                </c:pt>
                <c:pt idx="3210">
                  <c:v>90</c:v>
                </c:pt>
                <c:pt idx="3211">
                  <c:v>90</c:v>
                </c:pt>
                <c:pt idx="3212">
                  <c:v>90</c:v>
                </c:pt>
                <c:pt idx="3213">
                  <c:v>112.5</c:v>
                </c:pt>
                <c:pt idx="3214">
                  <c:v>90</c:v>
                </c:pt>
                <c:pt idx="3215">
                  <c:v>112.5</c:v>
                </c:pt>
                <c:pt idx="3216">
                  <c:v>90</c:v>
                </c:pt>
                <c:pt idx="3217">
                  <c:v>112.5</c:v>
                </c:pt>
                <c:pt idx="3218">
                  <c:v>135</c:v>
                </c:pt>
                <c:pt idx="3219">
                  <c:v>112.5</c:v>
                </c:pt>
                <c:pt idx="3220">
                  <c:v>112.5</c:v>
                </c:pt>
                <c:pt idx="3221">
                  <c:v>112.5</c:v>
                </c:pt>
                <c:pt idx="3222">
                  <c:v>135</c:v>
                </c:pt>
                <c:pt idx="3223">
                  <c:v>180</c:v>
                </c:pt>
                <c:pt idx="3224">
                  <c:v>202.5</c:v>
                </c:pt>
                <c:pt idx="3225">
                  <c:v>225</c:v>
                </c:pt>
                <c:pt idx="3226">
                  <c:v>135</c:v>
                </c:pt>
                <c:pt idx="3227">
                  <c:v>135</c:v>
                </c:pt>
                <c:pt idx="3228">
                  <c:v>112.5</c:v>
                </c:pt>
                <c:pt idx="3229">
                  <c:v>135</c:v>
                </c:pt>
                <c:pt idx="3230">
                  <c:v>112.5</c:v>
                </c:pt>
                <c:pt idx="3231">
                  <c:v>135</c:v>
                </c:pt>
                <c:pt idx="3232">
                  <c:v>157.5</c:v>
                </c:pt>
                <c:pt idx="3233">
                  <c:v>202.5</c:v>
                </c:pt>
                <c:pt idx="3234">
                  <c:v>112.5</c:v>
                </c:pt>
                <c:pt idx="3235">
                  <c:v>90</c:v>
                </c:pt>
                <c:pt idx="3236">
                  <c:v>67.5</c:v>
                </c:pt>
                <c:pt idx="3237">
                  <c:v>202.5</c:v>
                </c:pt>
                <c:pt idx="3238">
                  <c:v>225</c:v>
                </c:pt>
                <c:pt idx="3239">
                  <c:v>225</c:v>
                </c:pt>
                <c:pt idx="3240">
                  <c:v>202.5</c:v>
                </c:pt>
                <c:pt idx="3241">
                  <c:v>202.5</c:v>
                </c:pt>
                <c:pt idx="3242">
                  <c:v>202.5</c:v>
                </c:pt>
                <c:pt idx="3243">
                  <c:v>202.5</c:v>
                </c:pt>
                <c:pt idx="3244">
                  <c:v>202.5</c:v>
                </c:pt>
                <c:pt idx="3245">
                  <c:v>202.5</c:v>
                </c:pt>
                <c:pt idx="3246">
                  <c:v>225</c:v>
                </c:pt>
                <c:pt idx="3247">
                  <c:v>202.5</c:v>
                </c:pt>
                <c:pt idx="3248">
                  <c:v>202.5</c:v>
                </c:pt>
                <c:pt idx="3249">
                  <c:v>202.5</c:v>
                </c:pt>
                <c:pt idx="3250">
                  <c:v>202.5</c:v>
                </c:pt>
                <c:pt idx="3251">
                  <c:v>225</c:v>
                </c:pt>
                <c:pt idx="3252">
                  <c:v>270</c:v>
                </c:pt>
                <c:pt idx="3253">
                  <c:v>202.5</c:v>
                </c:pt>
                <c:pt idx="3254">
                  <c:v>225</c:v>
                </c:pt>
                <c:pt idx="3255">
                  <c:v>225</c:v>
                </c:pt>
                <c:pt idx="3256">
                  <c:v>202.5</c:v>
                </c:pt>
                <c:pt idx="3257">
                  <c:v>202.5</c:v>
                </c:pt>
                <c:pt idx="3258">
                  <c:v>202.5</c:v>
                </c:pt>
                <c:pt idx="3259">
                  <c:v>202.5</c:v>
                </c:pt>
                <c:pt idx="3260">
                  <c:v>202.5</c:v>
                </c:pt>
                <c:pt idx="3261">
                  <c:v>225</c:v>
                </c:pt>
                <c:pt idx="3262">
                  <c:v>202.5</c:v>
                </c:pt>
                <c:pt idx="3263">
                  <c:v>225</c:v>
                </c:pt>
                <c:pt idx="3264">
                  <c:v>202.5</c:v>
                </c:pt>
                <c:pt idx="3265">
                  <c:v>202.5</c:v>
                </c:pt>
                <c:pt idx="3266">
                  <c:v>225</c:v>
                </c:pt>
                <c:pt idx="3267">
                  <c:v>225</c:v>
                </c:pt>
                <c:pt idx="3268">
                  <c:v>225</c:v>
                </c:pt>
                <c:pt idx="3269">
                  <c:v>247.5</c:v>
                </c:pt>
                <c:pt idx="3270">
                  <c:v>247.5</c:v>
                </c:pt>
                <c:pt idx="3271">
                  <c:v>247.5</c:v>
                </c:pt>
                <c:pt idx="3272">
                  <c:v>247.5</c:v>
                </c:pt>
                <c:pt idx="3273">
                  <c:v>247.5</c:v>
                </c:pt>
                <c:pt idx="3274">
                  <c:v>247.5</c:v>
                </c:pt>
                <c:pt idx="3275">
                  <c:v>247.5</c:v>
                </c:pt>
                <c:pt idx="3276">
                  <c:v>225</c:v>
                </c:pt>
                <c:pt idx="3277">
                  <c:v>225</c:v>
                </c:pt>
                <c:pt idx="3278">
                  <c:v>270</c:v>
                </c:pt>
                <c:pt idx="3279">
                  <c:v>247.5</c:v>
                </c:pt>
                <c:pt idx="3280">
                  <c:v>247.5</c:v>
                </c:pt>
                <c:pt idx="3281">
                  <c:v>247.5</c:v>
                </c:pt>
                <c:pt idx="3282">
                  <c:v>270</c:v>
                </c:pt>
                <c:pt idx="3283">
                  <c:v>247.5</c:v>
                </c:pt>
                <c:pt idx="3284">
                  <c:v>247.5</c:v>
                </c:pt>
                <c:pt idx="3285">
                  <c:v>270</c:v>
                </c:pt>
                <c:pt idx="3286">
                  <c:v>247.5</c:v>
                </c:pt>
                <c:pt idx="3287">
                  <c:v>247.5</c:v>
                </c:pt>
                <c:pt idx="3288">
                  <c:v>247.5</c:v>
                </c:pt>
                <c:pt idx="3289">
                  <c:v>247.5</c:v>
                </c:pt>
                <c:pt idx="3290">
                  <c:v>247.5</c:v>
                </c:pt>
                <c:pt idx="3291">
                  <c:v>247.5</c:v>
                </c:pt>
                <c:pt idx="3292">
                  <c:v>247.5</c:v>
                </c:pt>
                <c:pt idx="3293">
                  <c:v>247.5</c:v>
                </c:pt>
                <c:pt idx="3294">
                  <c:v>247.5</c:v>
                </c:pt>
                <c:pt idx="3295">
                  <c:v>225</c:v>
                </c:pt>
                <c:pt idx="3296">
                  <c:v>225</c:v>
                </c:pt>
                <c:pt idx="3297">
                  <c:v>225</c:v>
                </c:pt>
                <c:pt idx="3298">
                  <c:v>270</c:v>
                </c:pt>
                <c:pt idx="3299">
                  <c:v>270</c:v>
                </c:pt>
                <c:pt idx="3300">
                  <c:v>247.5</c:v>
                </c:pt>
                <c:pt idx="3301">
                  <c:v>247.5</c:v>
                </c:pt>
                <c:pt idx="3302">
                  <c:v>247.5</c:v>
                </c:pt>
                <c:pt idx="3303">
                  <c:v>225</c:v>
                </c:pt>
                <c:pt idx="3304">
                  <c:v>225</c:v>
                </c:pt>
                <c:pt idx="3305">
                  <c:v>247.5</c:v>
                </c:pt>
                <c:pt idx="3306">
                  <c:v>247.5</c:v>
                </c:pt>
                <c:pt idx="3307">
                  <c:v>270</c:v>
                </c:pt>
                <c:pt idx="3308">
                  <c:v>270</c:v>
                </c:pt>
                <c:pt idx="3309">
                  <c:v>225</c:v>
                </c:pt>
                <c:pt idx="3310">
                  <c:v>225</c:v>
                </c:pt>
                <c:pt idx="3311">
                  <c:v>225</c:v>
                </c:pt>
                <c:pt idx="3312">
                  <c:v>247.5</c:v>
                </c:pt>
                <c:pt idx="3313">
                  <c:v>270</c:v>
                </c:pt>
                <c:pt idx="3314">
                  <c:v>247.5</c:v>
                </c:pt>
                <c:pt idx="3315">
                  <c:v>292.5</c:v>
                </c:pt>
                <c:pt idx="3316">
                  <c:v>292.5</c:v>
                </c:pt>
                <c:pt idx="3317">
                  <c:v>292.5</c:v>
                </c:pt>
                <c:pt idx="3318">
                  <c:v>292.5</c:v>
                </c:pt>
                <c:pt idx="3319">
                  <c:v>270</c:v>
                </c:pt>
                <c:pt idx="3320">
                  <c:v>270</c:v>
                </c:pt>
                <c:pt idx="3321">
                  <c:v>247.5</c:v>
                </c:pt>
                <c:pt idx="3322">
                  <c:v>270</c:v>
                </c:pt>
                <c:pt idx="3323">
                  <c:v>247.5</c:v>
                </c:pt>
                <c:pt idx="3324">
                  <c:v>270</c:v>
                </c:pt>
                <c:pt idx="3325">
                  <c:v>247.5</c:v>
                </c:pt>
                <c:pt idx="3326">
                  <c:v>247.5</c:v>
                </c:pt>
                <c:pt idx="3327">
                  <c:v>247.5</c:v>
                </c:pt>
                <c:pt idx="3328">
                  <c:v>247.5</c:v>
                </c:pt>
                <c:pt idx="3329">
                  <c:v>247.5</c:v>
                </c:pt>
                <c:pt idx="3330">
                  <c:v>270</c:v>
                </c:pt>
                <c:pt idx="3331">
                  <c:v>270</c:v>
                </c:pt>
                <c:pt idx="3332">
                  <c:v>270</c:v>
                </c:pt>
                <c:pt idx="3333">
                  <c:v>247.5</c:v>
                </c:pt>
                <c:pt idx="3334">
                  <c:v>247.5</c:v>
                </c:pt>
                <c:pt idx="3335">
                  <c:v>270</c:v>
                </c:pt>
                <c:pt idx="3336">
                  <c:v>292.5</c:v>
                </c:pt>
                <c:pt idx="3337">
                  <c:v>270</c:v>
                </c:pt>
                <c:pt idx="3338">
                  <c:v>292.5</c:v>
                </c:pt>
                <c:pt idx="3339">
                  <c:v>270</c:v>
                </c:pt>
                <c:pt idx="3340">
                  <c:v>270</c:v>
                </c:pt>
                <c:pt idx="3341">
                  <c:v>270</c:v>
                </c:pt>
                <c:pt idx="3342">
                  <c:v>270</c:v>
                </c:pt>
                <c:pt idx="3343">
                  <c:v>270</c:v>
                </c:pt>
                <c:pt idx="3344">
                  <c:v>270</c:v>
                </c:pt>
                <c:pt idx="3345">
                  <c:v>270</c:v>
                </c:pt>
                <c:pt idx="3346">
                  <c:v>270</c:v>
                </c:pt>
                <c:pt idx="3347">
                  <c:v>270</c:v>
                </c:pt>
                <c:pt idx="3348">
                  <c:v>270</c:v>
                </c:pt>
                <c:pt idx="3349">
                  <c:v>270</c:v>
                </c:pt>
                <c:pt idx="3350">
                  <c:v>247.5</c:v>
                </c:pt>
                <c:pt idx="3351">
                  <c:v>270</c:v>
                </c:pt>
                <c:pt idx="3352">
                  <c:v>270</c:v>
                </c:pt>
                <c:pt idx="3353">
                  <c:v>270</c:v>
                </c:pt>
                <c:pt idx="3354">
                  <c:v>270</c:v>
                </c:pt>
                <c:pt idx="3355">
                  <c:v>270</c:v>
                </c:pt>
                <c:pt idx="3356">
                  <c:v>270</c:v>
                </c:pt>
                <c:pt idx="3357">
                  <c:v>270</c:v>
                </c:pt>
                <c:pt idx="3358">
                  <c:v>247.5</c:v>
                </c:pt>
                <c:pt idx="3359">
                  <c:v>270</c:v>
                </c:pt>
                <c:pt idx="3360">
                  <c:v>270</c:v>
                </c:pt>
                <c:pt idx="3361">
                  <c:v>270</c:v>
                </c:pt>
                <c:pt idx="3362">
                  <c:v>270</c:v>
                </c:pt>
                <c:pt idx="3363">
                  <c:v>270</c:v>
                </c:pt>
                <c:pt idx="3364">
                  <c:v>270</c:v>
                </c:pt>
                <c:pt idx="3365">
                  <c:v>270</c:v>
                </c:pt>
                <c:pt idx="3366">
                  <c:v>270</c:v>
                </c:pt>
                <c:pt idx="3367">
                  <c:v>270</c:v>
                </c:pt>
                <c:pt idx="3368">
                  <c:v>270</c:v>
                </c:pt>
                <c:pt idx="3369">
                  <c:v>247.5</c:v>
                </c:pt>
                <c:pt idx="3370">
                  <c:v>247.5</c:v>
                </c:pt>
                <c:pt idx="3371">
                  <c:v>247.5</c:v>
                </c:pt>
                <c:pt idx="3372">
                  <c:v>225</c:v>
                </c:pt>
                <c:pt idx="3373">
                  <c:v>247.5</c:v>
                </c:pt>
                <c:pt idx="3374">
                  <c:v>247.5</c:v>
                </c:pt>
                <c:pt idx="3375">
                  <c:v>270</c:v>
                </c:pt>
                <c:pt idx="3376">
                  <c:v>270</c:v>
                </c:pt>
                <c:pt idx="3377">
                  <c:v>270</c:v>
                </c:pt>
                <c:pt idx="3378">
                  <c:v>270</c:v>
                </c:pt>
                <c:pt idx="3379">
                  <c:v>270</c:v>
                </c:pt>
                <c:pt idx="3380">
                  <c:v>270</c:v>
                </c:pt>
                <c:pt idx="3381">
                  <c:v>270</c:v>
                </c:pt>
                <c:pt idx="3382">
                  <c:v>270</c:v>
                </c:pt>
                <c:pt idx="3383">
                  <c:v>270</c:v>
                </c:pt>
                <c:pt idx="3384">
                  <c:v>270</c:v>
                </c:pt>
                <c:pt idx="3385">
                  <c:v>270</c:v>
                </c:pt>
                <c:pt idx="3386">
                  <c:v>270</c:v>
                </c:pt>
                <c:pt idx="3387">
                  <c:v>270</c:v>
                </c:pt>
                <c:pt idx="3388">
                  <c:v>270</c:v>
                </c:pt>
                <c:pt idx="3389">
                  <c:v>270</c:v>
                </c:pt>
                <c:pt idx="3390">
                  <c:v>270</c:v>
                </c:pt>
                <c:pt idx="3391">
                  <c:v>270</c:v>
                </c:pt>
                <c:pt idx="3392">
                  <c:v>247.5</c:v>
                </c:pt>
                <c:pt idx="3393">
                  <c:v>270</c:v>
                </c:pt>
                <c:pt idx="3394">
                  <c:v>247.5</c:v>
                </c:pt>
                <c:pt idx="3395">
                  <c:v>247.5</c:v>
                </c:pt>
                <c:pt idx="3396">
                  <c:v>247.5</c:v>
                </c:pt>
                <c:pt idx="3397">
                  <c:v>270</c:v>
                </c:pt>
                <c:pt idx="3398">
                  <c:v>247.5</c:v>
                </c:pt>
                <c:pt idx="3399">
                  <c:v>247.5</c:v>
                </c:pt>
                <c:pt idx="3400">
                  <c:v>247.5</c:v>
                </c:pt>
                <c:pt idx="3401">
                  <c:v>247.5</c:v>
                </c:pt>
                <c:pt idx="3402">
                  <c:v>247.5</c:v>
                </c:pt>
                <c:pt idx="3403">
                  <c:v>247.5</c:v>
                </c:pt>
                <c:pt idx="3404">
                  <c:v>247.5</c:v>
                </c:pt>
                <c:pt idx="3405">
                  <c:v>247.5</c:v>
                </c:pt>
                <c:pt idx="3406">
                  <c:v>247.5</c:v>
                </c:pt>
                <c:pt idx="3407">
                  <c:v>270</c:v>
                </c:pt>
                <c:pt idx="3408">
                  <c:v>247.5</c:v>
                </c:pt>
                <c:pt idx="3409">
                  <c:v>247.5</c:v>
                </c:pt>
                <c:pt idx="3410">
                  <c:v>270</c:v>
                </c:pt>
                <c:pt idx="3411">
                  <c:v>270</c:v>
                </c:pt>
                <c:pt idx="3412">
                  <c:v>270</c:v>
                </c:pt>
                <c:pt idx="3413">
                  <c:v>247.5</c:v>
                </c:pt>
                <c:pt idx="3414">
                  <c:v>247.5</c:v>
                </c:pt>
                <c:pt idx="3415">
                  <c:v>247.5</c:v>
                </c:pt>
                <c:pt idx="3416">
                  <c:v>247.5</c:v>
                </c:pt>
                <c:pt idx="3417">
                  <c:v>247.5</c:v>
                </c:pt>
                <c:pt idx="3418">
                  <c:v>247.5</c:v>
                </c:pt>
                <c:pt idx="3419">
                  <c:v>247.5</c:v>
                </c:pt>
                <c:pt idx="3420">
                  <c:v>247.5</c:v>
                </c:pt>
                <c:pt idx="3421">
                  <c:v>247.5</c:v>
                </c:pt>
                <c:pt idx="3422">
                  <c:v>247.5</c:v>
                </c:pt>
                <c:pt idx="3423">
                  <c:v>247.5</c:v>
                </c:pt>
                <c:pt idx="3424">
                  <c:v>247.5</c:v>
                </c:pt>
                <c:pt idx="3425">
                  <c:v>270</c:v>
                </c:pt>
                <c:pt idx="3426">
                  <c:v>270</c:v>
                </c:pt>
                <c:pt idx="3427">
                  <c:v>247.5</c:v>
                </c:pt>
                <c:pt idx="3428">
                  <c:v>247.5</c:v>
                </c:pt>
                <c:pt idx="3429">
                  <c:v>247.5</c:v>
                </c:pt>
                <c:pt idx="3430">
                  <c:v>247.5</c:v>
                </c:pt>
                <c:pt idx="3431">
                  <c:v>247.5</c:v>
                </c:pt>
                <c:pt idx="3432">
                  <c:v>270</c:v>
                </c:pt>
                <c:pt idx="3433">
                  <c:v>247.5</c:v>
                </c:pt>
                <c:pt idx="3434">
                  <c:v>247.5</c:v>
                </c:pt>
                <c:pt idx="3435">
                  <c:v>247.5</c:v>
                </c:pt>
                <c:pt idx="3436">
                  <c:v>247.5</c:v>
                </c:pt>
                <c:pt idx="3437">
                  <c:v>247.5</c:v>
                </c:pt>
                <c:pt idx="3438">
                  <c:v>247.5</c:v>
                </c:pt>
                <c:pt idx="3439">
                  <c:v>247.5</c:v>
                </c:pt>
                <c:pt idx="3440">
                  <c:v>247.5</c:v>
                </c:pt>
                <c:pt idx="3441">
                  <c:v>247.5</c:v>
                </c:pt>
                <c:pt idx="3442">
                  <c:v>247.5</c:v>
                </c:pt>
                <c:pt idx="3443">
                  <c:v>270</c:v>
                </c:pt>
                <c:pt idx="3444">
                  <c:v>247.5</c:v>
                </c:pt>
                <c:pt idx="3445">
                  <c:v>247.5</c:v>
                </c:pt>
                <c:pt idx="3446">
                  <c:v>247.5</c:v>
                </c:pt>
                <c:pt idx="3447">
                  <c:v>247.5</c:v>
                </c:pt>
                <c:pt idx="3448">
                  <c:v>247.5</c:v>
                </c:pt>
                <c:pt idx="3449">
                  <c:v>247.5</c:v>
                </c:pt>
                <c:pt idx="3450">
                  <c:v>247.5</c:v>
                </c:pt>
                <c:pt idx="3451">
                  <c:v>247.5</c:v>
                </c:pt>
                <c:pt idx="3452">
                  <c:v>247.5</c:v>
                </c:pt>
                <c:pt idx="3453">
                  <c:v>270</c:v>
                </c:pt>
                <c:pt idx="3454">
                  <c:v>247.5</c:v>
                </c:pt>
                <c:pt idx="3455">
                  <c:v>270</c:v>
                </c:pt>
                <c:pt idx="3456">
                  <c:v>247.5</c:v>
                </c:pt>
                <c:pt idx="3457">
                  <c:v>247.5</c:v>
                </c:pt>
                <c:pt idx="3458">
                  <c:v>247.5</c:v>
                </c:pt>
                <c:pt idx="3459">
                  <c:v>247.5</c:v>
                </c:pt>
                <c:pt idx="3460">
                  <c:v>247.5</c:v>
                </c:pt>
                <c:pt idx="3461">
                  <c:v>270</c:v>
                </c:pt>
                <c:pt idx="3462">
                  <c:v>247.5</c:v>
                </c:pt>
                <c:pt idx="3463">
                  <c:v>270</c:v>
                </c:pt>
                <c:pt idx="3464">
                  <c:v>270</c:v>
                </c:pt>
                <c:pt idx="3465">
                  <c:v>270</c:v>
                </c:pt>
                <c:pt idx="3466">
                  <c:v>270</c:v>
                </c:pt>
                <c:pt idx="3467">
                  <c:v>270</c:v>
                </c:pt>
                <c:pt idx="3468">
                  <c:v>270</c:v>
                </c:pt>
                <c:pt idx="3469">
                  <c:v>270</c:v>
                </c:pt>
                <c:pt idx="3470">
                  <c:v>270</c:v>
                </c:pt>
                <c:pt idx="3471">
                  <c:v>270</c:v>
                </c:pt>
                <c:pt idx="3472">
                  <c:v>292.5</c:v>
                </c:pt>
                <c:pt idx="3473">
                  <c:v>292.5</c:v>
                </c:pt>
                <c:pt idx="3474">
                  <c:v>292.5</c:v>
                </c:pt>
                <c:pt idx="3475">
                  <c:v>292.5</c:v>
                </c:pt>
                <c:pt idx="3476">
                  <c:v>270</c:v>
                </c:pt>
                <c:pt idx="3477">
                  <c:v>292.5</c:v>
                </c:pt>
                <c:pt idx="3478">
                  <c:v>292.5</c:v>
                </c:pt>
                <c:pt idx="3479">
                  <c:v>270</c:v>
                </c:pt>
                <c:pt idx="3480">
                  <c:v>270</c:v>
                </c:pt>
                <c:pt idx="3481">
                  <c:v>292.5</c:v>
                </c:pt>
                <c:pt idx="3482">
                  <c:v>247.5</c:v>
                </c:pt>
                <c:pt idx="3483">
                  <c:v>180</c:v>
                </c:pt>
                <c:pt idx="3484">
                  <c:v>270</c:v>
                </c:pt>
                <c:pt idx="3485">
                  <c:v>180</c:v>
                </c:pt>
                <c:pt idx="3486">
                  <c:v>247.5</c:v>
                </c:pt>
                <c:pt idx="3487">
                  <c:v>225</c:v>
                </c:pt>
                <c:pt idx="3488">
                  <c:v>247.5</c:v>
                </c:pt>
                <c:pt idx="3489">
                  <c:v>292.5</c:v>
                </c:pt>
                <c:pt idx="3490">
                  <c:v>292.5</c:v>
                </c:pt>
                <c:pt idx="3491">
                  <c:v>292.5</c:v>
                </c:pt>
                <c:pt idx="3492">
                  <c:v>315</c:v>
                </c:pt>
                <c:pt idx="3493">
                  <c:v>90</c:v>
                </c:pt>
                <c:pt idx="3494">
                  <c:v>90</c:v>
                </c:pt>
                <c:pt idx="3495">
                  <c:v>90</c:v>
                </c:pt>
                <c:pt idx="3496">
                  <c:v>90</c:v>
                </c:pt>
                <c:pt idx="3497">
                  <c:v>112.5</c:v>
                </c:pt>
                <c:pt idx="3498">
                  <c:v>112.5</c:v>
                </c:pt>
                <c:pt idx="3499">
                  <c:v>90</c:v>
                </c:pt>
                <c:pt idx="3500">
                  <c:v>180</c:v>
                </c:pt>
                <c:pt idx="3501">
                  <c:v>135</c:v>
                </c:pt>
                <c:pt idx="3502">
                  <c:v>112.5</c:v>
                </c:pt>
                <c:pt idx="3503">
                  <c:v>67.5</c:v>
                </c:pt>
                <c:pt idx="3504">
                  <c:v>90</c:v>
                </c:pt>
                <c:pt idx="3505">
                  <c:v>90</c:v>
                </c:pt>
                <c:pt idx="3506">
                  <c:v>135</c:v>
                </c:pt>
                <c:pt idx="3507">
                  <c:v>135</c:v>
                </c:pt>
                <c:pt idx="3508">
                  <c:v>112.5</c:v>
                </c:pt>
                <c:pt idx="3509">
                  <c:v>112.5</c:v>
                </c:pt>
                <c:pt idx="3510">
                  <c:v>112.5</c:v>
                </c:pt>
                <c:pt idx="3511">
                  <c:v>112.5</c:v>
                </c:pt>
                <c:pt idx="3512">
                  <c:v>112.5</c:v>
                </c:pt>
                <c:pt idx="3513">
                  <c:v>112.5</c:v>
                </c:pt>
                <c:pt idx="3514">
                  <c:v>112.5</c:v>
                </c:pt>
                <c:pt idx="3515">
                  <c:v>135</c:v>
                </c:pt>
                <c:pt idx="3516">
                  <c:v>135</c:v>
                </c:pt>
                <c:pt idx="3517">
                  <c:v>157.5</c:v>
                </c:pt>
                <c:pt idx="3518">
                  <c:v>135</c:v>
                </c:pt>
                <c:pt idx="3519">
                  <c:v>135</c:v>
                </c:pt>
                <c:pt idx="3520">
                  <c:v>157.5</c:v>
                </c:pt>
                <c:pt idx="3521">
                  <c:v>112.5</c:v>
                </c:pt>
                <c:pt idx="3522">
                  <c:v>202.5</c:v>
                </c:pt>
                <c:pt idx="3523">
                  <c:v>202.5</c:v>
                </c:pt>
                <c:pt idx="3524">
                  <c:v>225</c:v>
                </c:pt>
                <c:pt idx="3525">
                  <c:v>202.5</c:v>
                </c:pt>
                <c:pt idx="3526">
                  <c:v>202.5</c:v>
                </c:pt>
                <c:pt idx="3527">
                  <c:v>202.5</c:v>
                </c:pt>
                <c:pt idx="3528">
                  <c:v>225</c:v>
                </c:pt>
                <c:pt idx="3529">
                  <c:v>225</c:v>
                </c:pt>
                <c:pt idx="3530">
                  <c:v>247.5</c:v>
                </c:pt>
                <c:pt idx="3531">
                  <c:v>315</c:v>
                </c:pt>
                <c:pt idx="3532">
                  <c:v>337.5</c:v>
                </c:pt>
                <c:pt idx="3533">
                  <c:v>337.5</c:v>
                </c:pt>
                <c:pt idx="3534">
                  <c:v>315</c:v>
                </c:pt>
                <c:pt idx="3535">
                  <c:v>292.5</c:v>
                </c:pt>
                <c:pt idx="3536">
                  <c:v>292.5</c:v>
                </c:pt>
                <c:pt idx="3537">
                  <c:v>292.5</c:v>
                </c:pt>
                <c:pt idx="3538">
                  <c:v>315</c:v>
                </c:pt>
                <c:pt idx="3539">
                  <c:v>315</c:v>
                </c:pt>
                <c:pt idx="3540">
                  <c:v>0</c:v>
                </c:pt>
                <c:pt idx="3541">
                  <c:v>315</c:v>
                </c:pt>
                <c:pt idx="3542">
                  <c:v>22.5</c:v>
                </c:pt>
                <c:pt idx="3543">
                  <c:v>0</c:v>
                </c:pt>
                <c:pt idx="3544">
                  <c:v>0</c:v>
                </c:pt>
                <c:pt idx="3545">
                  <c:v>22.5</c:v>
                </c:pt>
                <c:pt idx="3546">
                  <c:v>45</c:v>
                </c:pt>
                <c:pt idx="3547">
                  <c:v>45</c:v>
                </c:pt>
                <c:pt idx="3548">
                  <c:v>45</c:v>
                </c:pt>
                <c:pt idx="3549">
                  <c:v>67.5</c:v>
                </c:pt>
                <c:pt idx="3550">
                  <c:v>45</c:v>
                </c:pt>
                <c:pt idx="3551">
                  <c:v>67.5</c:v>
                </c:pt>
                <c:pt idx="3552">
                  <c:v>67.5</c:v>
                </c:pt>
                <c:pt idx="3553">
                  <c:v>67.5</c:v>
                </c:pt>
                <c:pt idx="3554">
                  <c:v>67.5</c:v>
                </c:pt>
                <c:pt idx="3555">
                  <c:v>45</c:v>
                </c:pt>
                <c:pt idx="3556">
                  <c:v>67.5</c:v>
                </c:pt>
                <c:pt idx="3557">
                  <c:v>67.5</c:v>
                </c:pt>
                <c:pt idx="3558">
                  <c:v>67.5</c:v>
                </c:pt>
                <c:pt idx="3559">
                  <c:v>67.5</c:v>
                </c:pt>
                <c:pt idx="3560">
                  <c:v>67.5</c:v>
                </c:pt>
                <c:pt idx="3561">
                  <c:v>67.5</c:v>
                </c:pt>
                <c:pt idx="3562">
                  <c:v>90</c:v>
                </c:pt>
                <c:pt idx="3563">
                  <c:v>90</c:v>
                </c:pt>
                <c:pt idx="3564">
                  <c:v>90</c:v>
                </c:pt>
                <c:pt idx="3565">
                  <c:v>67.5</c:v>
                </c:pt>
                <c:pt idx="3566">
                  <c:v>67.5</c:v>
                </c:pt>
                <c:pt idx="3567">
                  <c:v>67.5</c:v>
                </c:pt>
                <c:pt idx="3568">
                  <c:v>90</c:v>
                </c:pt>
                <c:pt idx="3569">
                  <c:v>67.5</c:v>
                </c:pt>
                <c:pt idx="3570">
                  <c:v>67.5</c:v>
                </c:pt>
                <c:pt idx="3571">
                  <c:v>67.5</c:v>
                </c:pt>
                <c:pt idx="3572">
                  <c:v>67.5</c:v>
                </c:pt>
                <c:pt idx="3573">
                  <c:v>67.5</c:v>
                </c:pt>
                <c:pt idx="3574">
                  <c:v>90</c:v>
                </c:pt>
                <c:pt idx="3575">
                  <c:v>90</c:v>
                </c:pt>
                <c:pt idx="3576">
                  <c:v>90</c:v>
                </c:pt>
                <c:pt idx="3577">
                  <c:v>67.5</c:v>
                </c:pt>
                <c:pt idx="3578">
                  <c:v>67.5</c:v>
                </c:pt>
                <c:pt idx="3579">
                  <c:v>67.5</c:v>
                </c:pt>
                <c:pt idx="3580">
                  <c:v>90</c:v>
                </c:pt>
                <c:pt idx="3581">
                  <c:v>90</c:v>
                </c:pt>
                <c:pt idx="3582">
                  <c:v>90</c:v>
                </c:pt>
                <c:pt idx="3583">
                  <c:v>90</c:v>
                </c:pt>
                <c:pt idx="3584">
                  <c:v>90</c:v>
                </c:pt>
                <c:pt idx="3585">
                  <c:v>90</c:v>
                </c:pt>
                <c:pt idx="3586">
                  <c:v>112.5</c:v>
                </c:pt>
                <c:pt idx="3587">
                  <c:v>112.5</c:v>
                </c:pt>
                <c:pt idx="3588">
                  <c:v>112.5</c:v>
                </c:pt>
                <c:pt idx="3589">
                  <c:v>112.5</c:v>
                </c:pt>
                <c:pt idx="3590">
                  <c:v>112.5</c:v>
                </c:pt>
                <c:pt idx="3591">
                  <c:v>112.5</c:v>
                </c:pt>
                <c:pt idx="3592">
                  <c:v>112.5</c:v>
                </c:pt>
                <c:pt idx="3593">
                  <c:v>112.5</c:v>
                </c:pt>
                <c:pt idx="3594">
                  <c:v>112.5</c:v>
                </c:pt>
                <c:pt idx="3595">
                  <c:v>90</c:v>
                </c:pt>
                <c:pt idx="3596">
                  <c:v>112.5</c:v>
                </c:pt>
                <c:pt idx="3597">
                  <c:v>90</c:v>
                </c:pt>
                <c:pt idx="3598">
                  <c:v>90</c:v>
                </c:pt>
                <c:pt idx="3599">
                  <c:v>112.5</c:v>
                </c:pt>
                <c:pt idx="3600">
                  <c:v>112.5</c:v>
                </c:pt>
                <c:pt idx="3601">
                  <c:v>112.5</c:v>
                </c:pt>
                <c:pt idx="3602">
                  <c:v>112.5</c:v>
                </c:pt>
                <c:pt idx="3603">
                  <c:v>112.5</c:v>
                </c:pt>
                <c:pt idx="3604">
                  <c:v>112.5</c:v>
                </c:pt>
                <c:pt idx="3605">
                  <c:v>112.5</c:v>
                </c:pt>
                <c:pt idx="3606">
                  <c:v>135</c:v>
                </c:pt>
                <c:pt idx="3607">
                  <c:v>112.5</c:v>
                </c:pt>
                <c:pt idx="3608">
                  <c:v>135</c:v>
                </c:pt>
                <c:pt idx="3609">
                  <c:v>135</c:v>
                </c:pt>
                <c:pt idx="3610">
                  <c:v>112.5</c:v>
                </c:pt>
                <c:pt idx="3611">
                  <c:v>135</c:v>
                </c:pt>
                <c:pt idx="3612">
                  <c:v>135</c:v>
                </c:pt>
                <c:pt idx="3613">
                  <c:v>112.5</c:v>
                </c:pt>
                <c:pt idx="3614">
                  <c:v>90</c:v>
                </c:pt>
                <c:pt idx="3615">
                  <c:v>112.5</c:v>
                </c:pt>
                <c:pt idx="3616">
                  <c:v>112.5</c:v>
                </c:pt>
                <c:pt idx="3617">
                  <c:v>112.5</c:v>
                </c:pt>
                <c:pt idx="3618">
                  <c:v>112.5</c:v>
                </c:pt>
                <c:pt idx="3619">
                  <c:v>112.5</c:v>
                </c:pt>
                <c:pt idx="3620">
                  <c:v>112.5</c:v>
                </c:pt>
                <c:pt idx="3621">
                  <c:v>90</c:v>
                </c:pt>
                <c:pt idx="3622">
                  <c:v>90</c:v>
                </c:pt>
                <c:pt idx="3623">
                  <c:v>112.5</c:v>
                </c:pt>
                <c:pt idx="3624">
                  <c:v>90</c:v>
                </c:pt>
                <c:pt idx="3625">
                  <c:v>90</c:v>
                </c:pt>
                <c:pt idx="3626">
                  <c:v>90</c:v>
                </c:pt>
                <c:pt idx="3627">
                  <c:v>90</c:v>
                </c:pt>
                <c:pt idx="3628">
                  <c:v>90</c:v>
                </c:pt>
                <c:pt idx="3629">
                  <c:v>90</c:v>
                </c:pt>
                <c:pt idx="3630">
                  <c:v>90</c:v>
                </c:pt>
                <c:pt idx="3631">
                  <c:v>90</c:v>
                </c:pt>
                <c:pt idx="3632">
                  <c:v>90</c:v>
                </c:pt>
                <c:pt idx="3633">
                  <c:v>90</c:v>
                </c:pt>
                <c:pt idx="3634">
                  <c:v>67.5</c:v>
                </c:pt>
                <c:pt idx="3635">
                  <c:v>67.5</c:v>
                </c:pt>
                <c:pt idx="3636">
                  <c:v>67.5</c:v>
                </c:pt>
                <c:pt idx="3637">
                  <c:v>45</c:v>
                </c:pt>
                <c:pt idx="3638">
                  <c:v>45</c:v>
                </c:pt>
                <c:pt idx="3639">
                  <c:v>45</c:v>
                </c:pt>
                <c:pt idx="3640">
                  <c:v>67.5</c:v>
                </c:pt>
                <c:pt idx="3641">
                  <c:v>67.5</c:v>
                </c:pt>
                <c:pt idx="3642">
                  <c:v>45</c:v>
                </c:pt>
                <c:pt idx="3643">
                  <c:v>67.5</c:v>
                </c:pt>
                <c:pt idx="3644">
                  <c:v>90</c:v>
                </c:pt>
                <c:pt idx="3645">
                  <c:v>112.5</c:v>
                </c:pt>
                <c:pt idx="3646">
                  <c:v>112.5</c:v>
                </c:pt>
                <c:pt idx="3647">
                  <c:v>90</c:v>
                </c:pt>
                <c:pt idx="3648">
                  <c:v>90</c:v>
                </c:pt>
                <c:pt idx="3649">
                  <c:v>90</c:v>
                </c:pt>
                <c:pt idx="3650">
                  <c:v>90</c:v>
                </c:pt>
                <c:pt idx="3651">
                  <c:v>67.5</c:v>
                </c:pt>
                <c:pt idx="3652">
                  <c:v>67.5</c:v>
                </c:pt>
                <c:pt idx="3653">
                  <c:v>67.5</c:v>
                </c:pt>
                <c:pt idx="3654">
                  <c:v>67.5</c:v>
                </c:pt>
                <c:pt idx="3655">
                  <c:v>67.5</c:v>
                </c:pt>
                <c:pt idx="3656">
                  <c:v>67.5</c:v>
                </c:pt>
                <c:pt idx="3657">
                  <c:v>90</c:v>
                </c:pt>
                <c:pt idx="3658">
                  <c:v>67.5</c:v>
                </c:pt>
                <c:pt idx="3659">
                  <c:v>67.5</c:v>
                </c:pt>
                <c:pt idx="3660">
                  <c:v>67.5</c:v>
                </c:pt>
                <c:pt idx="3661">
                  <c:v>67.5</c:v>
                </c:pt>
                <c:pt idx="3662">
                  <c:v>67.5</c:v>
                </c:pt>
                <c:pt idx="3663">
                  <c:v>67.5</c:v>
                </c:pt>
                <c:pt idx="3664">
                  <c:v>67.5</c:v>
                </c:pt>
                <c:pt idx="3665">
                  <c:v>67.5</c:v>
                </c:pt>
                <c:pt idx="3666">
                  <c:v>67.5</c:v>
                </c:pt>
                <c:pt idx="3667">
                  <c:v>45</c:v>
                </c:pt>
                <c:pt idx="3668">
                  <c:v>45</c:v>
                </c:pt>
                <c:pt idx="3669">
                  <c:v>45</c:v>
                </c:pt>
                <c:pt idx="3670">
                  <c:v>22.5</c:v>
                </c:pt>
                <c:pt idx="3671">
                  <c:v>22.5</c:v>
                </c:pt>
                <c:pt idx="3672">
                  <c:v>22.5</c:v>
                </c:pt>
                <c:pt idx="3673">
                  <c:v>22.5</c:v>
                </c:pt>
                <c:pt idx="3674">
                  <c:v>45</c:v>
                </c:pt>
                <c:pt idx="3675">
                  <c:v>45</c:v>
                </c:pt>
                <c:pt idx="3676">
                  <c:v>45</c:v>
                </c:pt>
                <c:pt idx="3677">
                  <c:v>22.5</c:v>
                </c:pt>
                <c:pt idx="3678">
                  <c:v>22.5</c:v>
                </c:pt>
                <c:pt idx="3679">
                  <c:v>22.5</c:v>
                </c:pt>
                <c:pt idx="3680">
                  <c:v>22.5</c:v>
                </c:pt>
                <c:pt idx="3681">
                  <c:v>22.5</c:v>
                </c:pt>
                <c:pt idx="3682">
                  <c:v>22.5</c:v>
                </c:pt>
                <c:pt idx="3683">
                  <c:v>22.5</c:v>
                </c:pt>
                <c:pt idx="3684">
                  <c:v>22.5</c:v>
                </c:pt>
                <c:pt idx="3685">
                  <c:v>22.5</c:v>
                </c:pt>
                <c:pt idx="3686">
                  <c:v>0</c:v>
                </c:pt>
                <c:pt idx="3687">
                  <c:v>22.5</c:v>
                </c:pt>
                <c:pt idx="3688">
                  <c:v>22.5</c:v>
                </c:pt>
                <c:pt idx="3689">
                  <c:v>22.5</c:v>
                </c:pt>
                <c:pt idx="3690">
                  <c:v>22.5</c:v>
                </c:pt>
                <c:pt idx="3691">
                  <c:v>0</c:v>
                </c:pt>
                <c:pt idx="3692">
                  <c:v>22.5</c:v>
                </c:pt>
                <c:pt idx="3693">
                  <c:v>22.5</c:v>
                </c:pt>
                <c:pt idx="3694">
                  <c:v>0</c:v>
                </c:pt>
                <c:pt idx="3695">
                  <c:v>22.5</c:v>
                </c:pt>
                <c:pt idx="3696">
                  <c:v>22.5</c:v>
                </c:pt>
                <c:pt idx="3697">
                  <c:v>22.5</c:v>
                </c:pt>
                <c:pt idx="3698">
                  <c:v>22.5</c:v>
                </c:pt>
                <c:pt idx="3699">
                  <c:v>22.5</c:v>
                </c:pt>
                <c:pt idx="3700">
                  <c:v>22.5</c:v>
                </c:pt>
                <c:pt idx="3701">
                  <c:v>22.5</c:v>
                </c:pt>
                <c:pt idx="3702">
                  <c:v>22.5</c:v>
                </c:pt>
                <c:pt idx="3703">
                  <c:v>45</c:v>
                </c:pt>
                <c:pt idx="3704">
                  <c:v>67.5</c:v>
                </c:pt>
                <c:pt idx="3705">
                  <c:v>67.5</c:v>
                </c:pt>
                <c:pt idx="3706">
                  <c:v>67.5</c:v>
                </c:pt>
                <c:pt idx="3707">
                  <c:v>67.5</c:v>
                </c:pt>
                <c:pt idx="3708">
                  <c:v>67.5</c:v>
                </c:pt>
                <c:pt idx="3709">
                  <c:v>67.5</c:v>
                </c:pt>
                <c:pt idx="3710">
                  <c:v>67.5</c:v>
                </c:pt>
                <c:pt idx="3711">
                  <c:v>67.5</c:v>
                </c:pt>
                <c:pt idx="3712">
                  <c:v>67.5</c:v>
                </c:pt>
                <c:pt idx="3713">
                  <c:v>67.5</c:v>
                </c:pt>
                <c:pt idx="3714">
                  <c:v>67.5</c:v>
                </c:pt>
                <c:pt idx="3715">
                  <c:v>67.5</c:v>
                </c:pt>
                <c:pt idx="3716">
                  <c:v>67.5</c:v>
                </c:pt>
                <c:pt idx="3717">
                  <c:v>67.5</c:v>
                </c:pt>
                <c:pt idx="3718">
                  <c:v>67.5</c:v>
                </c:pt>
                <c:pt idx="3719">
                  <c:v>90</c:v>
                </c:pt>
                <c:pt idx="3720">
                  <c:v>90</c:v>
                </c:pt>
                <c:pt idx="3721">
                  <c:v>90</c:v>
                </c:pt>
                <c:pt idx="3722">
                  <c:v>90</c:v>
                </c:pt>
                <c:pt idx="3723">
                  <c:v>112.5</c:v>
                </c:pt>
                <c:pt idx="3724">
                  <c:v>112.5</c:v>
                </c:pt>
                <c:pt idx="3725">
                  <c:v>90</c:v>
                </c:pt>
                <c:pt idx="3726">
                  <c:v>90</c:v>
                </c:pt>
                <c:pt idx="3727">
                  <c:v>90</c:v>
                </c:pt>
                <c:pt idx="3728">
                  <c:v>112.5</c:v>
                </c:pt>
                <c:pt idx="3729">
                  <c:v>112.5</c:v>
                </c:pt>
                <c:pt idx="3730">
                  <c:v>112.5</c:v>
                </c:pt>
                <c:pt idx="3731">
                  <c:v>112.5</c:v>
                </c:pt>
                <c:pt idx="3732">
                  <c:v>90</c:v>
                </c:pt>
                <c:pt idx="3733">
                  <c:v>112.5</c:v>
                </c:pt>
                <c:pt idx="3734">
                  <c:v>112.5</c:v>
                </c:pt>
                <c:pt idx="3735">
                  <c:v>112.5</c:v>
                </c:pt>
                <c:pt idx="3736">
                  <c:v>112.5</c:v>
                </c:pt>
                <c:pt idx="3737">
                  <c:v>135</c:v>
                </c:pt>
                <c:pt idx="3738">
                  <c:v>135</c:v>
                </c:pt>
                <c:pt idx="3739">
                  <c:v>135</c:v>
                </c:pt>
                <c:pt idx="3740">
                  <c:v>112.5</c:v>
                </c:pt>
                <c:pt idx="3741">
                  <c:v>112.5</c:v>
                </c:pt>
                <c:pt idx="3742">
                  <c:v>112.5</c:v>
                </c:pt>
                <c:pt idx="3743">
                  <c:v>112.5</c:v>
                </c:pt>
                <c:pt idx="3744">
                  <c:v>112.5</c:v>
                </c:pt>
                <c:pt idx="3745">
                  <c:v>112.5</c:v>
                </c:pt>
                <c:pt idx="3746">
                  <c:v>112.5</c:v>
                </c:pt>
                <c:pt idx="3747">
                  <c:v>90</c:v>
                </c:pt>
                <c:pt idx="3748">
                  <c:v>90</c:v>
                </c:pt>
                <c:pt idx="3749">
                  <c:v>90</c:v>
                </c:pt>
                <c:pt idx="3750">
                  <c:v>90</c:v>
                </c:pt>
                <c:pt idx="3751">
                  <c:v>90</c:v>
                </c:pt>
                <c:pt idx="3752">
                  <c:v>90</c:v>
                </c:pt>
                <c:pt idx="3753">
                  <c:v>112.5</c:v>
                </c:pt>
                <c:pt idx="3754">
                  <c:v>112.5</c:v>
                </c:pt>
                <c:pt idx="3755">
                  <c:v>112.5</c:v>
                </c:pt>
                <c:pt idx="3756">
                  <c:v>112.5</c:v>
                </c:pt>
                <c:pt idx="3757">
                  <c:v>112.5</c:v>
                </c:pt>
                <c:pt idx="3758">
                  <c:v>112.5</c:v>
                </c:pt>
                <c:pt idx="3759">
                  <c:v>112.5</c:v>
                </c:pt>
                <c:pt idx="3760">
                  <c:v>112.5</c:v>
                </c:pt>
                <c:pt idx="3761">
                  <c:v>112.5</c:v>
                </c:pt>
                <c:pt idx="3762">
                  <c:v>112.5</c:v>
                </c:pt>
                <c:pt idx="3763">
                  <c:v>112.5</c:v>
                </c:pt>
                <c:pt idx="3764">
                  <c:v>112.5</c:v>
                </c:pt>
                <c:pt idx="3765">
                  <c:v>112.5</c:v>
                </c:pt>
                <c:pt idx="3766">
                  <c:v>90</c:v>
                </c:pt>
                <c:pt idx="3767">
                  <c:v>112.5</c:v>
                </c:pt>
                <c:pt idx="3768">
                  <c:v>112.5</c:v>
                </c:pt>
                <c:pt idx="3769">
                  <c:v>112.5</c:v>
                </c:pt>
                <c:pt idx="3770">
                  <c:v>112.5</c:v>
                </c:pt>
                <c:pt idx="3771">
                  <c:v>112.5</c:v>
                </c:pt>
                <c:pt idx="3772">
                  <c:v>90</c:v>
                </c:pt>
                <c:pt idx="3773">
                  <c:v>90</c:v>
                </c:pt>
                <c:pt idx="3774">
                  <c:v>112.5</c:v>
                </c:pt>
                <c:pt idx="3775">
                  <c:v>112.5</c:v>
                </c:pt>
                <c:pt idx="3776">
                  <c:v>112.5</c:v>
                </c:pt>
                <c:pt idx="3777">
                  <c:v>112.5</c:v>
                </c:pt>
                <c:pt idx="3778">
                  <c:v>135</c:v>
                </c:pt>
                <c:pt idx="3779">
                  <c:v>135</c:v>
                </c:pt>
                <c:pt idx="3780">
                  <c:v>135</c:v>
                </c:pt>
                <c:pt idx="3781">
                  <c:v>157.5</c:v>
                </c:pt>
                <c:pt idx="3782">
                  <c:v>157.5</c:v>
                </c:pt>
                <c:pt idx="3783">
                  <c:v>157.5</c:v>
                </c:pt>
                <c:pt idx="3784">
                  <c:v>180</c:v>
                </c:pt>
                <c:pt idx="3785">
                  <c:v>157.5</c:v>
                </c:pt>
                <c:pt idx="3786">
                  <c:v>135</c:v>
                </c:pt>
                <c:pt idx="3787">
                  <c:v>112.5</c:v>
                </c:pt>
                <c:pt idx="3788">
                  <c:v>112.5</c:v>
                </c:pt>
                <c:pt idx="3789">
                  <c:v>112.5</c:v>
                </c:pt>
                <c:pt idx="3790">
                  <c:v>135</c:v>
                </c:pt>
                <c:pt idx="3791">
                  <c:v>135</c:v>
                </c:pt>
                <c:pt idx="3792">
                  <c:v>112.5</c:v>
                </c:pt>
                <c:pt idx="3793">
                  <c:v>112.5</c:v>
                </c:pt>
                <c:pt idx="3794">
                  <c:v>112.5</c:v>
                </c:pt>
                <c:pt idx="3795">
                  <c:v>112.5</c:v>
                </c:pt>
                <c:pt idx="3796">
                  <c:v>112.5</c:v>
                </c:pt>
                <c:pt idx="3797">
                  <c:v>135</c:v>
                </c:pt>
                <c:pt idx="3798">
                  <c:v>135</c:v>
                </c:pt>
                <c:pt idx="3799">
                  <c:v>135</c:v>
                </c:pt>
                <c:pt idx="3800">
                  <c:v>135</c:v>
                </c:pt>
                <c:pt idx="3801">
                  <c:v>112.5</c:v>
                </c:pt>
                <c:pt idx="3802">
                  <c:v>112.5</c:v>
                </c:pt>
                <c:pt idx="3803">
                  <c:v>135</c:v>
                </c:pt>
                <c:pt idx="3804">
                  <c:v>135</c:v>
                </c:pt>
                <c:pt idx="3805">
                  <c:v>112.5</c:v>
                </c:pt>
                <c:pt idx="3806">
                  <c:v>90</c:v>
                </c:pt>
                <c:pt idx="3807">
                  <c:v>90</c:v>
                </c:pt>
                <c:pt idx="3808">
                  <c:v>90</c:v>
                </c:pt>
                <c:pt idx="3809">
                  <c:v>45</c:v>
                </c:pt>
                <c:pt idx="3810">
                  <c:v>90</c:v>
                </c:pt>
                <c:pt idx="3811">
                  <c:v>22.5</c:v>
                </c:pt>
                <c:pt idx="3812">
                  <c:v>0</c:v>
                </c:pt>
                <c:pt idx="3813">
                  <c:v>337.5</c:v>
                </c:pt>
                <c:pt idx="3814">
                  <c:v>337.5</c:v>
                </c:pt>
                <c:pt idx="3815">
                  <c:v>0</c:v>
                </c:pt>
                <c:pt idx="3816">
                  <c:v>22.5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337.5</c:v>
                </c:pt>
                <c:pt idx="3821">
                  <c:v>0</c:v>
                </c:pt>
                <c:pt idx="3822">
                  <c:v>337.5</c:v>
                </c:pt>
                <c:pt idx="3823">
                  <c:v>337.5</c:v>
                </c:pt>
                <c:pt idx="3824">
                  <c:v>292.5</c:v>
                </c:pt>
                <c:pt idx="3825">
                  <c:v>315</c:v>
                </c:pt>
                <c:pt idx="3826">
                  <c:v>315</c:v>
                </c:pt>
                <c:pt idx="3827">
                  <c:v>315</c:v>
                </c:pt>
                <c:pt idx="3828">
                  <c:v>337.5</c:v>
                </c:pt>
                <c:pt idx="3829">
                  <c:v>337.5</c:v>
                </c:pt>
                <c:pt idx="3830">
                  <c:v>315</c:v>
                </c:pt>
                <c:pt idx="3831">
                  <c:v>315</c:v>
                </c:pt>
                <c:pt idx="3832">
                  <c:v>292.5</c:v>
                </c:pt>
                <c:pt idx="3833">
                  <c:v>270</c:v>
                </c:pt>
                <c:pt idx="3834">
                  <c:v>247.5</c:v>
                </c:pt>
                <c:pt idx="3835">
                  <c:v>247.5</c:v>
                </c:pt>
                <c:pt idx="3836">
                  <c:v>225</c:v>
                </c:pt>
                <c:pt idx="3837">
                  <c:v>225</c:v>
                </c:pt>
                <c:pt idx="3838">
                  <c:v>225</c:v>
                </c:pt>
                <c:pt idx="3839">
                  <c:v>225</c:v>
                </c:pt>
                <c:pt idx="3840">
                  <c:v>225</c:v>
                </c:pt>
                <c:pt idx="3841">
                  <c:v>225</c:v>
                </c:pt>
                <c:pt idx="3842">
                  <c:v>270</c:v>
                </c:pt>
                <c:pt idx="3843">
                  <c:v>315</c:v>
                </c:pt>
                <c:pt idx="3844">
                  <c:v>292.5</c:v>
                </c:pt>
                <c:pt idx="3845">
                  <c:v>292.5</c:v>
                </c:pt>
                <c:pt idx="3846">
                  <c:v>292.5</c:v>
                </c:pt>
                <c:pt idx="3847">
                  <c:v>157.5</c:v>
                </c:pt>
                <c:pt idx="3848">
                  <c:v>135</c:v>
                </c:pt>
                <c:pt idx="3849">
                  <c:v>157.5</c:v>
                </c:pt>
                <c:pt idx="3850">
                  <c:v>112.5</c:v>
                </c:pt>
                <c:pt idx="3851">
                  <c:v>112.5</c:v>
                </c:pt>
                <c:pt idx="3852">
                  <c:v>135</c:v>
                </c:pt>
                <c:pt idx="3853">
                  <c:v>135</c:v>
                </c:pt>
                <c:pt idx="3854">
                  <c:v>112.5</c:v>
                </c:pt>
                <c:pt idx="3855">
                  <c:v>112.5</c:v>
                </c:pt>
                <c:pt idx="3856">
                  <c:v>112.5</c:v>
                </c:pt>
                <c:pt idx="3857">
                  <c:v>112.5</c:v>
                </c:pt>
                <c:pt idx="3858">
                  <c:v>112.5</c:v>
                </c:pt>
                <c:pt idx="3859">
                  <c:v>90</c:v>
                </c:pt>
                <c:pt idx="3860">
                  <c:v>112.5</c:v>
                </c:pt>
                <c:pt idx="3861">
                  <c:v>112.5</c:v>
                </c:pt>
                <c:pt idx="3862">
                  <c:v>112.5</c:v>
                </c:pt>
                <c:pt idx="3863">
                  <c:v>112.5</c:v>
                </c:pt>
                <c:pt idx="3864">
                  <c:v>112.5</c:v>
                </c:pt>
                <c:pt idx="3865">
                  <c:v>112.5</c:v>
                </c:pt>
                <c:pt idx="3866">
                  <c:v>112.5</c:v>
                </c:pt>
                <c:pt idx="3867">
                  <c:v>112.5</c:v>
                </c:pt>
                <c:pt idx="3868">
                  <c:v>112.5</c:v>
                </c:pt>
                <c:pt idx="3869">
                  <c:v>112.5</c:v>
                </c:pt>
                <c:pt idx="3870">
                  <c:v>112.5</c:v>
                </c:pt>
                <c:pt idx="3871">
                  <c:v>112.5</c:v>
                </c:pt>
                <c:pt idx="3872">
                  <c:v>112.5</c:v>
                </c:pt>
                <c:pt idx="3873">
                  <c:v>135</c:v>
                </c:pt>
                <c:pt idx="3874">
                  <c:v>112.5</c:v>
                </c:pt>
                <c:pt idx="3875">
                  <c:v>112.5</c:v>
                </c:pt>
                <c:pt idx="3876">
                  <c:v>112.5</c:v>
                </c:pt>
                <c:pt idx="3877">
                  <c:v>112.5</c:v>
                </c:pt>
                <c:pt idx="3878">
                  <c:v>112.5</c:v>
                </c:pt>
                <c:pt idx="3879">
                  <c:v>90</c:v>
                </c:pt>
                <c:pt idx="3880">
                  <c:v>90</c:v>
                </c:pt>
                <c:pt idx="3881">
                  <c:v>90</c:v>
                </c:pt>
                <c:pt idx="3882">
                  <c:v>90</c:v>
                </c:pt>
                <c:pt idx="3883">
                  <c:v>90</c:v>
                </c:pt>
                <c:pt idx="3884">
                  <c:v>112.5</c:v>
                </c:pt>
                <c:pt idx="3885">
                  <c:v>112.5</c:v>
                </c:pt>
                <c:pt idx="3886">
                  <c:v>112.5</c:v>
                </c:pt>
                <c:pt idx="3887">
                  <c:v>112.5</c:v>
                </c:pt>
                <c:pt idx="3888">
                  <c:v>90</c:v>
                </c:pt>
                <c:pt idx="3889">
                  <c:v>90</c:v>
                </c:pt>
                <c:pt idx="3890">
                  <c:v>112.5</c:v>
                </c:pt>
                <c:pt idx="3891">
                  <c:v>112.5</c:v>
                </c:pt>
                <c:pt idx="3892">
                  <c:v>112.5</c:v>
                </c:pt>
                <c:pt idx="3893">
                  <c:v>112.5</c:v>
                </c:pt>
                <c:pt idx="3894">
                  <c:v>90</c:v>
                </c:pt>
                <c:pt idx="3895">
                  <c:v>112.5</c:v>
                </c:pt>
                <c:pt idx="3896">
                  <c:v>112.5</c:v>
                </c:pt>
                <c:pt idx="3897">
                  <c:v>112.5</c:v>
                </c:pt>
                <c:pt idx="3898">
                  <c:v>112.5</c:v>
                </c:pt>
                <c:pt idx="3899">
                  <c:v>90</c:v>
                </c:pt>
                <c:pt idx="3900">
                  <c:v>112.5</c:v>
                </c:pt>
                <c:pt idx="3901">
                  <c:v>112.5</c:v>
                </c:pt>
                <c:pt idx="3902">
                  <c:v>112.5</c:v>
                </c:pt>
                <c:pt idx="3903">
                  <c:v>112.5</c:v>
                </c:pt>
                <c:pt idx="3904">
                  <c:v>112.5</c:v>
                </c:pt>
                <c:pt idx="3905">
                  <c:v>112.5</c:v>
                </c:pt>
                <c:pt idx="3906">
                  <c:v>112.5</c:v>
                </c:pt>
                <c:pt idx="3907">
                  <c:v>112.5</c:v>
                </c:pt>
                <c:pt idx="3908">
                  <c:v>112.5</c:v>
                </c:pt>
                <c:pt idx="3909">
                  <c:v>90</c:v>
                </c:pt>
                <c:pt idx="3910">
                  <c:v>112.5</c:v>
                </c:pt>
                <c:pt idx="3911">
                  <c:v>112.5</c:v>
                </c:pt>
                <c:pt idx="3912">
                  <c:v>112.5</c:v>
                </c:pt>
                <c:pt idx="3913">
                  <c:v>90</c:v>
                </c:pt>
                <c:pt idx="3914">
                  <c:v>112.5</c:v>
                </c:pt>
                <c:pt idx="3915">
                  <c:v>112.5</c:v>
                </c:pt>
                <c:pt idx="3916">
                  <c:v>112.5</c:v>
                </c:pt>
                <c:pt idx="3917">
                  <c:v>112.5</c:v>
                </c:pt>
                <c:pt idx="3918">
                  <c:v>90</c:v>
                </c:pt>
                <c:pt idx="3919">
                  <c:v>90</c:v>
                </c:pt>
                <c:pt idx="3920">
                  <c:v>90</c:v>
                </c:pt>
                <c:pt idx="3921">
                  <c:v>90</c:v>
                </c:pt>
                <c:pt idx="3922">
                  <c:v>90</c:v>
                </c:pt>
                <c:pt idx="3923">
                  <c:v>90</c:v>
                </c:pt>
                <c:pt idx="3924">
                  <c:v>90</c:v>
                </c:pt>
                <c:pt idx="3925">
                  <c:v>90</c:v>
                </c:pt>
                <c:pt idx="3926">
                  <c:v>90</c:v>
                </c:pt>
                <c:pt idx="3927">
                  <c:v>90</c:v>
                </c:pt>
                <c:pt idx="3928">
                  <c:v>112.5</c:v>
                </c:pt>
                <c:pt idx="3929">
                  <c:v>112.5</c:v>
                </c:pt>
                <c:pt idx="3930">
                  <c:v>112.5</c:v>
                </c:pt>
                <c:pt idx="3931">
                  <c:v>112.5</c:v>
                </c:pt>
                <c:pt idx="3932">
                  <c:v>90</c:v>
                </c:pt>
                <c:pt idx="3933">
                  <c:v>112.5</c:v>
                </c:pt>
                <c:pt idx="3934">
                  <c:v>112.5</c:v>
                </c:pt>
                <c:pt idx="3935">
                  <c:v>157.5</c:v>
                </c:pt>
                <c:pt idx="3936">
                  <c:v>180</c:v>
                </c:pt>
                <c:pt idx="3937">
                  <c:v>202.5</c:v>
                </c:pt>
                <c:pt idx="3938">
                  <c:v>180</c:v>
                </c:pt>
                <c:pt idx="3939">
                  <c:v>180</c:v>
                </c:pt>
                <c:pt idx="3940">
                  <c:v>202.5</c:v>
                </c:pt>
                <c:pt idx="3941">
                  <c:v>225</c:v>
                </c:pt>
                <c:pt idx="3942">
                  <c:v>225</c:v>
                </c:pt>
                <c:pt idx="3943">
                  <c:v>202.5</c:v>
                </c:pt>
                <c:pt idx="3944">
                  <c:v>202.5</c:v>
                </c:pt>
                <c:pt idx="3945">
                  <c:v>202.5</c:v>
                </c:pt>
                <c:pt idx="3946">
                  <c:v>202.5</c:v>
                </c:pt>
                <c:pt idx="3947">
                  <c:v>225</c:v>
                </c:pt>
                <c:pt idx="3948">
                  <c:v>247.5</c:v>
                </c:pt>
                <c:pt idx="3949">
                  <c:v>270</c:v>
                </c:pt>
                <c:pt idx="3950">
                  <c:v>270</c:v>
                </c:pt>
                <c:pt idx="3951">
                  <c:v>247.5</c:v>
                </c:pt>
                <c:pt idx="3952">
                  <c:v>270</c:v>
                </c:pt>
                <c:pt idx="3953">
                  <c:v>292.5</c:v>
                </c:pt>
                <c:pt idx="3954">
                  <c:v>270</c:v>
                </c:pt>
                <c:pt idx="3955">
                  <c:v>202.5</c:v>
                </c:pt>
                <c:pt idx="3956">
                  <c:v>202.5</c:v>
                </c:pt>
                <c:pt idx="3957">
                  <c:v>157.5</c:v>
                </c:pt>
                <c:pt idx="3958">
                  <c:v>135</c:v>
                </c:pt>
                <c:pt idx="3959">
                  <c:v>225</c:v>
                </c:pt>
                <c:pt idx="3960">
                  <c:v>225</c:v>
                </c:pt>
                <c:pt idx="3961">
                  <c:v>202.5</c:v>
                </c:pt>
                <c:pt idx="3962">
                  <c:v>247.5</c:v>
                </c:pt>
                <c:pt idx="3963">
                  <c:v>202.5</c:v>
                </c:pt>
                <c:pt idx="3964">
                  <c:v>135</c:v>
                </c:pt>
                <c:pt idx="3965">
                  <c:v>180</c:v>
                </c:pt>
                <c:pt idx="3966">
                  <c:v>157.5</c:v>
                </c:pt>
                <c:pt idx="3967">
                  <c:v>225</c:v>
                </c:pt>
                <c:pt idx="3968">
                  <c:v>202.5</c:v>
                </c:pt>
                <c:pt idx="3969">
                  <c:v>225</c:v>
                </c:pt>
                <c:pt idx="3970">
                  <c:v>247.5</c:v>
                </c:pt>
                <c:pt idx="3971">
                  <c:v>202.5</c:v>
                </c:pt>
                <c:pt idx="3972">
                  <c:v>247.5</c:v>
                </c:pt>
                <c:pt idx="3973">
                  <c:v>247.5</c:v>
                </c:pt>
                <c:pt idx="3974">
                  <c:v>247.5</c:v>
                </c:pt>
                <c:pt idx="3975">
                  <c:v>270</c:v>
                </c:pt>
                <c:pt idx="3976">
                  <c:v>247.5</c:v>
                </c:pt>
                <c:pt idx="3977">
                  <c:v>270</c:v>
                </c:pt>
                <c:pt idx="3978">
                  <c:v>247.5</c:v>
                </c:pt>
                <c:pt idx="3979">
                  <c:v>270</c:v>
                </c:pt>
                <c:pt idx="3980">
                  <c:v>270</c:v>
                </c:pt>
                <c:pt idx="3981">
                  <c:v>270</c:v>
                </c:pt>
                <c:pt idx="3982">
                  <c:v>247.5</c:v>
                </c:pt>
                <c:pt idx="3983">
                  <c:v>247.5</c:v>
                </c:pt>
                <c:pt idx="3984">
                  <c:v>247.5</c:v>
                </c:pt>
                <c:pt idx="3985">
                  <c:v>270</c:v>
                </c:pt>
                <c:pt idx="3986">
                  <c:v>247.5</c:v>
                </c:pt>
                <c:pt idx="3987">
                  <c:v>270</c:v>
                </c:pt>
                <c:pt idx="3988">
                  <c:v>270</c:v>
                </c:pt>
                <c:pt idx="3989">
                  <c:v>270</c:v>
                </c:pt>
                <c:pt idx="3990">
                  <c:v>270</c:v>
                </c:pt>
                <c:pt idx="3991">
                  <c:v>270</c:v>
                </c:pt>
                <c:pt idx="3992">
                  <c:v>270</c:v>
                </c:pt>
                <c:pt idx="3993">
                  <c:v>247.5</c:v>
                </c:pt>
                <c:pt idx="3994">
                  <c:v>247.5</c:v>
                </c:pt>
                <c:pt idx="3995">
                  <c:v>270</c:v>
                </c:pt>
                <c:pt idx="3996">
                  <c:v>270</c:v>
                </c:pt>
                <c:pt idx="3997">
                  <c:v>247.5</c:v>
                </c:pt>
                <c:pt idx="3998">
                  <c:v>247.5</c:v>
                </c:pt>
                <c:pt idx="3999">
                  <c:v>247.5</c:v>
                </c:pt>
                <c:pt idx="4000">
                  <c:v>270</c:v>
                </c:pt>
                <c:pt idx="4001">
                  <c:v>247.5</c:v>
                </c:pt>
                <c:pt idx="4002">
                  <c:v>270</c:v>
                </c:pt>
                <c:pt idx="4003">
                  <c:v>270</c:v>
                </c:pt>
                <c:pt idx="4004">
                  <c:v>247.5</c:v>
                </c:pt>
                <c:pt idx="4005">
                  <c:v>247.5</c:v>
                </c:pt>
                <c:pt idx="4006">
                  <c:v>247.5</c:v>
                </c:pt>
                <c:pt idx="4007">
                  <c:v>247.5</c:v>
                </c:pt>
                <c:pt idx="4008">
                  <c:v>247.5</c:v>
                </c:pt>
                <c:pt idx="4009">
                  <c:v>270</c:v>
                </c:pt>
                <c:pt idx="4010">
                  <c:v>247.5</c:v>
                </c:pt>
                <c:pt idx="4011">
                  <c:v>247.5</c:v>
                </c:pt>
                <c:pt idx="4012">
                  <c:v>247.5</c:v>
                </c:pt>
                <c:pt idx="4013">
                  <c:v>247.5</c:v>
                </c:pt>
                <c:pt idx="4014">
                  <c:v>225</c:v>
                </c:pt>
                <c:pt idx="4015">
                  <c:v>247.5</c:v>
                </c:pt>
                <c:pt idx="4016">
                  <c:v>247.5</c:v>
                </c:pt>
                <c:pt idx="4017">
                  <c:v>247.5</c:v>
                </c:pt>
                <c:pt idx="4018">
                  <c:v>225</c:v>
                </c:pt>
                <c:pt idx="4019">
                  <c:v>247.5</c:v>
                </c:pt>
                <c:pt idx="4020">
                  <c:v>270</c:v>
                </c:pt>
                <c:pt idx="4021">
                  <c:v>270</c:v>
                </c:pt>
                <c:pt idx="4022">
                  <c:v>247.5</c:v>
                </c:pt>
                <c:pt idx="4023">
                  <c:v>247.5</c:v>
                </c:pt>
                <c:pt idx="4024">
                  <c:v>247.5</c:v>
                </c:pt>
                <c:pt idx="4025">
                  <c:v>247.5</c:v>
                </c:pt>
                <c:pt idx="4026">
                  <c:v>247.5</c:v>
                </c:pt>
                <c:pt idx="4027">
                  <c:v>270</c:v>
                </c:pt>
                <c:pt idx="4028">
                  <c:v>270</c:v>
                </c:pt>
                <c:pt idx="4029">
                  <c:v>270</c:v>
                </c:pt>
                <c:pt idx="4030">
                  <c:v>247.5</c:v>
                </c:pt>
                <c:pt idx="4031">
                  <c:v>225</c:v>
                </c:pt>
                <c:pt idx="4032">
                  <c:v>225</c:v>
                </c:pt>
                <c:pt idx="4033">
                  <c:v>247.5</c:v>
                </c:pt>
                <c:pt idx="4034">
                  <c:v>247.5</c:v>
                </c:pt>
                <c:pt idx="4035">
                  <c:v>247.5</c:v>
                </c:pt>
                <c:pt idx="4036">
                  <c:v>225</c:v>
                </c:pt>
                <c:pt idx="4037">
                  <c:v>247.5</c:v>
                </c:pt>
                <c:pt idx="4038">
                  <c:v>225</c:v>
                </c:pt>
                <c:pt idx="4039">
                  <c:v>225</c:v>
                </c:pt>
                <c:pt idx="4040">
                  <c:v>225</c:v>
                </c:pt>
                <c:pt idx="4041">
                  <c:v>225</c:v>
                </c:pt>
                <c:pt idx="4042">
                  <c:v>202.5</c:v>
                </c:pt>
                <c:pt idx="4043">
                  <c:v>225</c:v>
                </c:pt>
                <c:pt idx="4044">
                  <c:v>225</c:v>
                </c:pt>
                <c:pt idx="4045">
                  <c:v>247.5</c:v>
                </c:pt>
                <c:pt idx="4046">
                  <c:v>247.5</c:v>
                </c:pt>
                <c:pt idx="4047">
                  <c:v>247.5</c:v>
                </c:pt>
                <c:pt idx="4048">
                  <c:v>247.5</c:v>
                </c:pt>
                <c:pt idx="4049">
                  <c:v>225</c:v>
                </c:pt>
                <c:pt idx="4050">
                  <c:v>225</c:v>
                </c:pt>
                <c:pt idx="4051">
                  <c:v>225</c:v>
                </c:pt>
                <c:pt idx="4052">
                  <c:v>247.5</c:v>
                </c:pt>
                <c:pt idx="4053">
                  <c:v>247.5</c:v>
                </c:pt>
                <c:pt idx="4054">
                  <c:v>247.5</c:v>
                </c:pt>
                <c:pt idx="4055">
                  <c:v>247.5</c:v>
                </c:pt>
                <c:pt idx="4056">
                  <c:v>247.5</c:v>
                </c:pt>
                <c:pt idx="4057">
                  <c:v>247.5</c:v>
                </c:pt>
                <c:pt idx="4058">
                  <c:v>247.5</c:v>
                </c:pt>
                <c:pt idx="4059">
                  <c:v>247.5</c:v>
                </c:pt>
                <c:pt idx="4060">
                  <c:v>247.5</c:v>
                </c:pt>
                <c:pt idx="4061">
                  <c:v>225</c:v>
                </c:pt>
                <c:pt idx="4062">
                  <c:v>247.5</c:v>
                </c:pt>
                <c:pt idx="4063">
                  <c:v>247.5</c:v>
                </c:pt>
                <c:pt idx="4064">
                  <c:v>247.5</c:v>
                </c:pt>
                <c:pt idx="4065">
                  <c:v>247.5</c:v>
                </c:pt>
                <c:pt idx="4066">
                  <c:v>247.5</c:v>
                </c:pt>
                <c:pt idx="4067">
                  <c:v>247.5</c:v>
                </c:pt>
                <c:pt idx="4068">
                  <c:v>247.5</c:v>
                </c:pt>
                <c:pt idx="4069">
                  <c:v>247.5</c:v>
                </c:pt>
                <c:pt idx="4070">
                  <c:v>247.5</c:v>
                </c:pt>
                <c:pt idx="4071">
                  <c:v>247.5</c:v>
                </c:pt>
                <c:pt idx="4072">
                  <c:v>247.5</c:v>
                </c:pt>
                <c:pt idx="4073">
                  <c:v>270</c:v>
                </c:pt>
                <c:pt idx="4074">
                  <c:v>270</c:v>
                </c:pt>
                <c:pt idx="4075">
                  <c:v>247.5</c:v>
                </c:pt>
                <c:pt idx="4076">
                  <c:v>247.5</c:v>
                </c:pt>
                <c:pt idx="4077">
                  <c:v>247.5</c:v>
                </c:pt>
                <c:pt idx="4078">
                  <c:v>247.5</c:v>
                </c:pt>
                <c:pt idx="4079">
                  <c:v>247.5</c:v>
                </c:pt>
                <c:pt idx="4080">
                  <c:v>270</c:v>
                </c:pt>
                <c:pt idx="4081">
                  <c:v>247.5</c:v>
                </c:pt>
                <c:pt idx="4082">
                  <c:v>247.5</c:v>
                </c:pt>
                <c:pt idx="4083">
                  <c:v>247.5</c:v>
                </c:pt>
                <c:pt idx="4084">
                  <c:v>247.5</c:v>
                </c:pt>
                <c:pt idx="4085">
                  <c:v>247.5</c:v>
                </c:pt>
                <c:pt idx="4086">
                  <c:v>247.5</c:v>
                </c:pt>
                <c:pt idx="4087">
                  <c:v>247.5</c:v>
                </c:pt>
                <c:pt idx="4088">
                  <c:v>247.5</c:v>
                </c:pt>
                <c:pt idx="4089">
                  <c:v>247.5</c:v>
                </c:pt>
                <c:pt idx="4090">
                  <c:v>247.5</c:v>
                </c:pt>
                <c:pt idx="4091">
                  <c:v>247.5</c:v>
                </c:pt>
                <c:pt idx="4092">
                  <c:v>247.5</c:v>
                </c:pt>
                <c:pt idx="4093">
                  <c:v>247.5</c:v>
                </c:pt>
                <c:pt idx="4094">
                  <c:v>270</c:v>
                </c:pt>
                <c:pt idx="4095">
                  <c:v>270</c:v>
                </c:pt>
                <c:pt idx="4096">
                  <c:v>270</c:v>
                </c:pt>
                <c:pt idx="4097">
                  <c:v>270</c:v>
                </c:pt>
                <c:pt idx="4098">
                  <c:v>270</c:v>
                </c:pt>
                <c:pt idx="4099">
                  <c:v>270</c:v>
                </c:pt>
                <c:pt idx="4100">
                  <c:v>270</c:v>
                </c:pt>
                <c:pt idx="4101">
                  <c:v>270</c:v>
                </c:pt>
                <c:pt idx="4102">
                  <c:v>270</c:v>
                </c:pt>
                <c:pt idx="4103">
                  <c:v>270</c:v>
                </c:pt>
                <c:pt idx="4104">
                  <c:v>270</c:v>
                </c:pt>
                <c:pt idx="4105">
                  <c:v>247.5</c:v>
                </c:pt>
                <c:pt idx="4106">
                  <c:v>270</c:v>
                </c:pt>
                <c:pt idx="4107">
                  <c:v>270</c:v>
                </c:pt>
                <c:pt idx="4108">
                  <c:v>270</c:v>
                </c:pt>
                <c:pt idx="4109">
                  <c:v>270</c:v>
                </c:pt>
                <c:pt idx="4110">
                  <c:v>270</c:v>
                </c:pt>
                <c:pt idx="4111">
                  <c:v>270</c:v>
                </c:pt>
                <c:pt idx="4112">
                  <c:v>270</c:v>
                </c:pt>
                <c:pt idx="4113">
                  <c:v>270</c:v>
                </c:pt>
                <c:pt idx="4114">
                  <c:v>270</c:v>
                </c:pt>
                <c:pt idx="4115">
                  <c:v>292.5</c:v>
                </c:pt>
                <c:pt idx="4116">
                  <c:v>270</c:v>
                </c:pt>
                <c:pt idx="4117">
                  <c:v>270</c:v>
                </c:pt>
                <c:pt idx="4118">
                  <c:v>270</c:v>
                </c:pt>
                <c:pt idx="4119">
                  <c:v>270</c:v>
                </c:pt>
                <c:pt idx="4120">
                  <c:v>270</c:v>
                </c:pt>
                <c:pt idx="4121">
                  <c:v>292.5</c:v>
                </c:pt>
                <c:pt idx="4122">
                  <c:v>292.5</c:v>
                </c:pt>
                <c:pt idx="4123">
                  <c:v>292.5</c:v>
                </c:pt>
                <c:pt idx="4124">
                  <c:v>292.5</c:v>
                </c:pt>
                <c:pt idx="4125">
                  <c:v>292.5</c:v>
                </c:pt>
                <c:pt idx="4126">
                  <c:v>292.5</c:v>
                </c:pt>
                <c:pt idx="4127">
                  <c:v>292.5</c:v>
                </c:pt>
                <c:pt idx="4128">
                  <c:v>292.5</c:v>
                </c:pt>
                <c:pt idx="4129">
                  <c:v>270</c:v>
                </c:pt>
                <c:pt idx="4130">
                  <c:v>270</c:v>
                </c:pt>
                <c:pt idx="4131">
                  <c:v>270</c:v>
                </c:pt>
                <c:pt idx="4132">
                  <c:v>270</c:v>
                </c:pt>
                <c:pt idx="4133">
                  <c:v>292.5</c:v>
                </c:pt>
                <c:pt idx="4134">
                  <c:v>315</c:v>
                </c:pt>
                <c:pt idx="4135">
                  <c:v>315</c:v>
                </c:pt>
                <c:pt idx="4136">
                  <c:v>315</c:v>
                </c:pt>
                <c:pt idx="4137">
                  <c:v>292.5</c:v>
                </c:pt>
                <c:pt idx="4138">
                  <c:v>315</c:v>
                </c:pt>
                <c:pt idx="4139">
                  <c:v>292.5</c:v>
                </c:pt>
                <c:pt idx="4140">
                  <c:v>270</c:v>
                </c:pt>
                <c:pt idx="4141">
                  <c:v>270</c:v>
                </c:pt>
                <c:pt idx="4142">
                  <c:v>270</c:v>
                </c:pt>
                <c:pt idx="4143">
                  <c:v>315</c:v>
                </c:pt>
                <c:pt idx="4144">
                  <c:v>315</c:v>
                </c:pt>
                <c:pt idx="4145">
                  <c:v>315</c:v>
                </c:pt>
                <c:pt idx="4146">
                  <c:v>315</c:v>
                </c:pt>
                <c:pt idx="4147">
                  <c:v>292.5</c:v>
                </c:pt>
                <c:pt idx="4148">
                  <c:v>292.5</c:v>
                </c:pt>
                <c:pt idx="4149">
                  <c:v>292.5</c:v>
                </c:pt>
                <c:pt idx="4150">
                  <c:v>292.5</c:v>
                </c:pt>
                <c:pt idx="4151">
                  <c:v>315</c:v>
                </c:pt>
                <c:pt idx="4152">
                  <c:v>315</c:v>
                </c:pt>
                <c:pt idx="4153">
                  <c:v>315</c:v>
                </c:pt>
                <c:pt idx="4154">
                  <c:v>292.5</c:v>
                </c:pt>
                <c:pt idx="4155">
                  <c:v>292.5</c:v>
                </c:pt>
                <c:pt idx="4156">
                  <c:v>292.5</c:v>
                </c:pt>
                <c:pt idx="4157">
                  <c:v>292.5</c:v>
                </c:pt>
                <c:pt idx="4158">
                  <c:v>292.5</c:v>
                </c:pt>
                <c:pt idx="4159">
                  <c:v>292.5</c:v>
                </c:pt>
                <c:pt idx="4160">
                  <c:v>292.5</c:v>
                </c:pt>
                <c:pt idx="4161">
                  <c:v>292.5</c:v>
                </c:pt>
                <c:pt idx="4162">
                  <c:v>292.5</c:v>
                </c:pt>
                <c:pt idx="4163">
                  <c:v>315</c:v>
                </c:pt>
                <c:pt idx="4164">
                  <c:v>292.5</c:v>
                </c:pt>
                <c:pt idx="4165">
                  <c:v>292.5</c:v>
                </c:pt>
                <c:pt idx="4166">
                  <c:v>270</c:v>
                </c:pt>
                <c:pt idx="4167">
                  <c:v>292.5</c:v>
                </c:pt>
                <c:pt idx="4168">
                  <c:v>270</c:v>
                </c:pt>
                <c:pt idx="4169">
                  <c:v>270</c:v>
                </c:pt>
                <c:pt idx="4170">
                  <c:v>270</c:v>
                </c:pt>
                <c:pt idx="4171">
                  <c:v>270</c:v>
                </c:pt>
                <c:pt idx="4172">
                  <c:v>270</c:v>
                </c:pt>
                <c:pt idx="4173">
                  <c:v>270</c:v>
                </c:pt>
                <c:pt idx="4174">
                  <c:v>270</c:v>
                </c:pt>
                <c:pt idx="4175">
                  <c:v>270</c:v>
                </c:pt>
                <c:pt idx="4176">
                  <c:v>270</c:v>
                </c:pt>
                <c:pt idx="4177">
                  <c:v>270</c:v>
                </c:pt>
                <c:pt idx="4178">
                  <c:v>270</c:v>
                </c:pt>
                <c:pt idx="4179">
                  <c:v>247.5</c:v>
                </c:pt>
                <c:pt idx="4180">
                  <c:v>270</c:v>
                </c:pt>
                <c:pt idx="4181">
                  <c:v>270</c:v>
                </c:pt>
                <c:pt idx="4182">
                  <c:v>270</c:v>
                </c:pt>
                <c:pt idx="4183">
                  <c:v>270</c:v>
                </c:pt>
                <c:pt idx="4184">
                  <c:v>270</c:v>
                </c:pt>
                <c:pt idx="4185">
                  <c:v>270</c:v>
                </c:pt>
                <c:pt idx="4186">
                  <c:v>270</c:v>
                </c:pt>
                <c:pt idx="4187">
                  <c:v>270</c:v>
                </c:pt>
                <c:pt idx="4188">
                  <c:v>270</c:v>
                </c:pt>
                <c:pt idx="4189">
                  <c:v>270</c:v>
                </c:pt>
                <c:pt idx="4190">
                  <c:v>270</c:v>
                </c:pt>
                <c:pt idx="4191">
                  <c:v>270</c:v>
                </c:pt>
                <c:pt idx="4192">
                  <c:v>270</c:v>
                </c:pt>
                <c:pt idx="4193">
                  <c:v>270</c:v>
                </c:pt>
                <c:pt idx="4194">
                  <c:v>270</c:v>
                </c:pt>
                <c:pt idx="4195">
                  <c:v>270</c:v>
                </c:pt>
                <c:pt idx="4196">
                  <c:v>270</c:v>
                </c:pt>
                <c:pt idx="4197">
                  <c:v>270</c:v>
                </c:pt>
                <c:pt idx="4198">
                  <c:v>292.5</c:v>
                </c:pt>
                <c:pt idx="4199">
                  <c:v>292.5</c:v>
                </c:pt>
                <c:pt idx="4200">
                  <c:v>292.5</c:v>
                </c:pt>
                <c:pt idx="4201">
                  <c:v>292.5</c:v>
                </c:pt>
                <c:pt idx="4202">
                  <c:v>292.5</c:v>
                </c:pt>
                <c:pt idx="4203">
                  <c:v>292.5</c:v>
                </c:pt>
                <c:pt idx="4204">
                  <c:v>292.5</c:v>
                </c:pt>
                <c:pt idx="4205">
                  <c:v>270</c:v>
                </c:pt>
                <c:pt idx="4206">
                  <c:v>292.5</c:v>
                </c:pt>
                <c:pt idx="4207">
                  <c:v>292.5</c:v>
                </c:pt>
                <c:pt idx="4208">
                  <c:v>270</c:v>
                </c:pt>
                <c:pt idx="4209">
                  <c:v>270</c:v>
                </c:pt>
                <c:pt idx="4210">
                  <c:v>292.5</c:v>
                </c:pt>
                <c:pt idx="4211">
                  <c:v>292.5</c:v>
                </c:pt>
                <c:pt idx="4212">
                  <c:v>292.5</c:v>
                </c:pt>
                <c:pt idx="4213">
                  <c:v>270</c:v>
                </c:pt>
                <c:pt idx="4214">
                  <c:v>292.5</c:v>
                </c:pt>
                <c:pt idx="4215">
                  <c:v>270</c:v>
                </c:pt>
                <c:pt idx="4216">
                  <c:v>292.5</c:v>
                </c:pt>
                <c:pt idx="4217">
                  <c:v>270</c:v>
                </c:pt>
                <c:pt idx="4218">
                  <c:v>270</c:v>
                </c:pt>
                <c:pt idx="4219">
                  <c:v>292.5</c:v>
                </c:pt>
                <c:pt idx="4220">
                  <c:v>292.5</c:v>
                </c:pt>
                <c:pt idx="4221">
                  <c:v>292.5</c:v>
                </c:pt>
                <c:pt idx="4222">
                  <c:v>292.5</c:v>
                </c:pt>
                <c:pt idx="4223">
                  <c:v>292.5</c:v>
                </c:pt>
                <c:pt idx="4224">
                  <c:v>292.5</c:v>
                </c:pt>
                <c:pt idx="4225">
                  <c:v>292.5</c:v>
                </c:pt>
                <c:pt idx="4226">
                  <c:v>292.5</c:v>
                </c:pt>
                <c:pt idx="4227">
                  <c:v>292.5</c:v>
                </c:pt>
                <c:pt idx="4228">
                  <c:v>292.5</c:v>
                </c:pt>
                <c:pt idx="4229">
                  <c:v>292.5</c:v>
                </c:pt>
                <c:pt idx="4230">
                  <c:v>292.5</c:v>
                </c:pt>
                <c:pt idx="4231">
                  <c:v>292.5</c:v>
                </c:pt>
                <c:pt idx="4232">
                  <c:v>292.5</c:v>
                </c:pt>
                <c:pt idx="4233">
                  <c:v>292.5</c:v>
                </c:pt>
                <c:pt idx="4234">
                  <c:v>292.5</c:v>
                </c:pt>
                <c:pt idx="4235">
                  <c:v>292.5</c:v>
                </c:pt>
                <c:pt idx="4236">
                  <c:v>292.5</c:v>
                </c:pt>
                <c:pt idx="4237">
                  <c:v>292.5</c:v>
                </c:pt>
                <c:pt idx="4238">
                  <c:v>270</c:v>
                </c:pt>
                <c:pt idx="4239">
                  <c:v>270</c:v>
                </c:pt>
                <c:pt idx="4240">
                  <c:v>292.5</c:v>
                </c:pt>
                <c:pt idx="4241">
                  <c:v>292.5</c:v>
                </c:pt>
                <c:pt idx="4242">
                  <c:v>292.5</c:v>
                </c:pt>
                <c:pt idx="4243">
                  <c:v>292.5</c:v>
                </c:pt>
                <c:pt idx="4244">
                  <c:v>292.5</c:v>
                </c:pt>
                <c:pt idx="4245">
                  <c:v>292.5</c:v>
                </c:pt>
                <c:pt idx="4246">
                  <c:v>292.5</c:v>
                </c:pt>
                <c:pt idx="4247">
                  <c:v>292.5</c:v>
                </c:pt>
                <c:pt idx="4248">
                  <c:v>292.5</c:v>
                </c:pt>
                <c:pt idx="4249">
                  <c:v>292.5</c:v>
                </c:pt>
                <c:pt idx="4250">
                  <c:v>292.5</c:v>
                </c:pt>
                <c:pt idx="4251">
                  <c:v>292.5</c:v>
                </c:pt>
                <c:pt idx="4252">
                  <c:v>292.5</c:v>
                </c:pt>
                <c:pt idx="4253">
                  <c:v>292.5</c:v>
                </c:pt>
                <c:pt idx="4254">
                  <c:v>292.5</c:v>
                </c:pt>
                <c:pt idx="4255">
                  <c:v>292.5</c:v>
                </c:pt>
                <c:pt idx="4256">
                  <c:v>292.5</c:v>
                </c:pt>
                <c:pt idx="4257">
                  <c:v>292.5</c:v>
                </c:pt>
                <c:pt idx="4258">
                  <c:v>292.5</c:v>
                </c:pt>
                <c:pt idx="4259">
                  <c:v>292.5</c:v>
                </c:pt>
                <c:pt idx="4260">
                  <c:v>292.5</c:v>
                </c:pt>
                <c:pt idx="4261">
                  <c:v>292.5</c:v>
                </c:pt>
                <c:pt idx="4262">
                  <c:v>292.5</c:v>
                </c:pt>
                <c:pt idx="4263">
                  <c:v>292.5</c:v>
                </c:pt>
                <c:pt idx="4264">
                  <c:v>292.5</c:v>
                </c:pt>
                <c:pt idx="4265">
                  <c:v>292.5</c:v>
                </c:pt>
                <c:pt idx="4266">
                  <c:v>292.5</c:v>
                </c:pt>
                <c:pt idx="4267">
                  <c:v>292.5</c:v>
                </c:pt>
                <c:pt idx="4268">
                  <c:v>292.5</c:v>
                </c:pt>
                <c:pt idx="4269">
                  <c:v>292.5</c:v>
                </c:pt>
                <c:pt idx="4270">
                  <c:v>292.5</c:v>
                </c:pt>
                <c:pt idx="4271">
                  <c:v>292.5</c:v>
                </c:pt>
                <c:pt idx="4272">
                  <c:v>292.5</c:v>
                </c:pt>
                <c:pt idx="4273">
                  <c:v>292.5</c:v>
                </c:pt>
                <c:pt idx="4274">
                  <c:v>292.5</c:v>
                </c:pt>
                <c:pt idx="4275">
                  <c:v>292.5</c:v>
                </c:pt>
                <c:pt idx="4276">
                  <c:v>292.5</c:v>
                </c:pt>
                <c:pt idx="4277">
                  <c:v>292.5</c:v>
                </c:pt>
                <c:pt idx="4278">
                  <c:v>292.5</c:v>
                </c:pt>
                <c:pt idx="4279">
                  <c:v>292.5</c:v>
                </c:pt>
                <c:pt idx="4280">
                  <c:v>292.5</c:v>
                </c:pt>
                <c:pt idx="4281">
                  <c:v>292.5</c:v>
                </c:pt>
                <c:pt idx="4282">
                  <c:v>292.5</c:v>
                </c:pt>
                <c:pt idx="4283">
                  <c:v>292.5</c:v>
                </c:pt>
                <c:pt idx="4284">
                  <c:v>292.5</c:v>
                </c:pt>
                <c:pt idx="4285">
                  <c:v>292.5</c:v>
                </c:pt>
                <c:pt idx="4286">
                  <c:v>292.5</c:v>
                </c:pt>
                <c:pt idx="4287">
                  <c:v>292.5</c:v>
                </c:pt>
                <c:pt idx="4288">
                  <c:v>270</c:v>
                </c:pt>
                <c:pt idx="4289">
                  <c:v>292.5</c:v>
                </c:pt>
                <c:pt idx="4290">
                  <c:v>292.5</c:v>
                </c:pt>
                <c:pt idx="4291">
                  <c:v>270</c:v>
                </c:pt>
                <c:pt idx="4292">
                  <c:v>270</c:v>
                </c:pt>
                <c:pt idx="4293">
                  <c:v>270</c:v>
                </c:pt>
                <c:pt idx="4294">
                  <c:v>270</c:v>
                </c:pt>
                <c:pt idx="4295">
                  <c:v>270</c:v>
                </c:pt>
                <c:pt idx="4296">
                  <c:v>270</c:v>
                </c:pt>
                <c:pt idx="4297">
                  <c:v>270</c:v>
                </c:pt>
                <c:pt idx="4298">
                  <c:v>270</c:v>
                </c:pt>
                <c:pt idx="4299">
                  <c:v>270</c:v>
                </c:pt>
                <c:pt idx="4300">
                  <c:v>270</c:v>
                </c:pt>
                <c:pt idx="4301">
                  <c:v>292.5</c:v>
                </c:pt>
                <c:pt idx="4302">
                  <c:v>292.5</c:v>
                </c:pt>
                <c:pt idx="4303">
                  <c:v>292.5</c:v>
                </c:pt>
                <c:pt idx="4304">
                  <c:v>292.5</c:v>
                </c:pt>
                <c:pt idx="4305">
                  <c:v>292.5</c:v>
                </c:pt>
                <c:pt idx="4306">
                  <c:v>292.5</c:v>
                </c:pt>
                <c:pt idx="4307">
                  <c:v>292.5</c:v>
                </c:pt>
                <c:pt idx="4308">
                  <c:v>292.5</c:v>
                </c:pt>
                <c:pt idx="4309">
                  <c:v>292.5</c:v>
                </c:pt>
                <c:pt idx="4310">
                  <c:v>292.5</c:v>
                </c:pt>
                <c:pt idx="4311">
                  <c:v>292.5</c:v>
                </c:pt>
                <c:pt idx="4312">
                  <c:v>292.5</c:v>
                </c:pt>
                <c:pt idx="4313">
                  <c:v>292.5</c:v>
                </c:pt>
                <c:pt idx="4314">
                  <c:v>270</c:v>
                </c:pt>
                <c:pt idx="4315">
                  <c:v>270</c:v>
                </c:pt>
                <c:pt idx="4316">
                  <c:v>292.5</c:v>
                </c:pt>
                <c:pt idx="4317">
                  <c:v>292.5</c:v>
                </c:pt>
                <c:pt idx="4318">
                  <c:v>270</c:v>
                </c:pt>
                <c:pt idx="4319">
                  <c:v>270</c:v>
                </c:pt>
                <c:pt idx="4320">
                  <c:v>270</c:v>
                </c:pt>
                <c:pt idx="4321">
                  <c:v>292.5</c:v>
                </c:pt>
                <c:pt idx="4322">
                  <c:v>292.5</c:v>
                </c:pt>
                <c:pt idx="4323">
                  <c:v>292.5</c:v>
                </c:pt>
                <c:pt idx="4324">
                  <c:v>292.5</c:v>
                </c:pt>
                <c:pt idx="4325">
                  <c:v>270</c:v>
                </c:pt>
                <c:pt idx="4326">
                  <c:v>270</c:v>
                </c:pt>
                <c:pt idx="4327">
                  <c:v>270</c:v>
                </c:pt>
                <c:pt idx="4328">
                  <c:v>292.5</c:v>
                </c:pt>
                <c:pt idx="4329">
                  <c:v>292.5</c:v>
                </c:pt>
                <c:pt idx="4330">
                  <c:v>292.5</c:v>
                </c:pt>
                <c:pt idx="4331">
                  <c:v>270</c:v>
                </c:pt>
                <c:pt idx="4332">
                  <c:v>270</c:v>
                </c:pt>
                <c:pt idx="4333">
                  <c:v>270</c:v>
                </c:pt>
                <c:pt idx="4334">
                  <c:v>270</c:v>
                </c:pt>
                <c:pt idx="4335">
                  <c:v>270</c:v>
                </c:pt>
                <c:pt idx="4336">
                  <c:v>292.5</c:v>
                </c:pt>
                <c:pt idx="4337">
                  <c:v>292.5</c:v>
                </c:pt>
                <c:pt idx="4338">
                  <c:v>270</c:v>
                </c:pt>
                <c:pt idx="4339">
                  <c:v>270</c:v>
                </c:pt>
                <c:pt idx="4340">
                  <c:v>270</c:v>
                </c:pt>
                <c:pt idx="4341">
                  <c:v>292.5</c:v>
                </c:pt>
                <c:pt idx="4342">
                  <c:v>292.5</c:v>
                </c:pt>
                <c:pt idx="4343">
                  <c:v>292.5</c:v>
                </c:pt>
                <c:pt idx="4344">
                  <c:v>292.5</c:v>
                </c:pt>
                <c:pt idx="4345">
                  <c:v>270</c:v>
                </c:pt>
                <c:pt idx="4346">
                  <c:v>270</c:v>
                </c:pt>
                <c:pt idx="4347">
                  <c:v>270</c:v>
                </c:pt>
                <c:pt idx="4348">
                  <c:v>270</c:v>
                </c:pt>
                <c:pt idx="4349">
                  <c:v>292.5</c:v>
                </c:pt>
                <c:pt idx="4350">
                  <c:v>292.5</c:v>
                </c:pt>
                <c:pt idx="4351">
                  <c:v>292.5</c:v>
                </c:pt>
                <c:pt idx="4352">
                  <c:v>270</c:v>
                </c:pt>
                <c:pt idx="4353">
                  <c:v>292.5</c:v>
                </c:pt>
                <c:pt idx="4354">
                  <c:v>292.5</c:v>
                </c:pt>
                <c:pt idx="4355">
                  <c:v>270</c:v>
                </c:pt>
                <c:pt idx="4356">
                  <c:v>292.5</c:v>
                </c:pt>
                <c:pt idx="4357">
                  <c:v>270</c:v>
                </c:pt>
                <c:pt idx="4358">
                  <c:v>270</c:v>
                </c:pt>
                <c:pt idx="4359">
                  <c:v>270</c:v>
                </c:pt>
                <c:pt idx="4360">
                  <c:v>292.5</c:v>
                </c:pt>
                <c:pt idx="4361">
                  <c:v>270</c:v>
                </c:pt>
                <c:pt idx="4362">
                  <c:v>292.5</c:v>
                </c:pt>
                <c:pt idx="4363">
                  <c:v>292.5</c:v>
                </c:pt>
                <c:pt idx="4364">
                  <c:v>292.5</c:v>
                </c:pt>
                <c:pt idx="4365">
                  <c:v>270</c:v>
                </c:pt>
                <c:pt idx="4366">
                  <c:v>292.5</c:v>
                </c:pt>
                <c:pt idx="4367">
                  <c:v>270</c:v>
                </c:pt>
                <c:pt idx="4368">
                  <c:v>292.5</c:v>
                </c:pt>
                <c:pt idx="4369">
                  <c:v>270</c:v>
                </c:pt>
                <c:pt idx="4370">
                  <c:v>292.5</c:v>
                </c:pt>
                <c:pt idx="4371">
                  <c:v>270</c:v>
                </c:pt>
                <c:pt idx="4372">
                  <c:v>270</c:v>
                </c:pt>
                <c:pt idx="4373">
                  <c:v>292.5</c:v>
                </c:pt>
                <c:pt idx="4374">
                  <c:v>270</c:v>
                </c:pt>
                <c:pt idx="4375">
                  <c:v>270</c:v>
                </c:pt>
                <c:pt idx="4376">
                  <c:v>270</c:v>
                </c:pt>
                <c:pt idx="4377">
                  <c:v>270</c:v>
                </c:pt>
                <c:pt idx="4378">
                  <c:v>292.5</c:v>
                </c:pt>
                <c:pt idx="4379">
                  <c:v>292.5</c:v>
                </c:pt>
                <c:pt idx="4380">
                  <c:v>292.5</c:v>
                </c:pt>
                <c:pt idx="4381">
                  <c:v>292.5</c:v>
                </c:pt>
                <c:pt idx="4382">
                  <c:v>292.5</c:v>
                </c:pt>
                <c:pt idx="4383">
                  <c:v>270</c:v>
                </c:pt>
                <c:pt idx="4384">
                  <c:v>270</c:v>
                </c:pt>
                <c:pt idx="4385">
                  <c:v>270</c:v>
                </c:pt>
                <c:pt idx="4386">
                  <c:v>292.5</c:v>
                </c:pt>
                <c:pt idx="4387">
                  <c:v>270</c:v>
                </c:pt>
                <c:pt idx="4388">
                  <c:v>270</c:v>
                </c:pt>
                <c:pt idx="4389">
                  <c:v>270</c:v>
                </c:pt>
                <c:pt idx="4390">
                  <c:v>270</c:v>
                </c:pt>
                <c:pt idx="4391">
                  <c:v>270</c:v>
                </c:pt>
                <c:pt idx="4392">
                  <c:v>270</c:v>
                </c:pt>
                <c:pt idx="4393">
                  <c:v>270</c:v>
                </c:pt>
                <c:pt idx="4394">
                  <c:v>270</c:v>
                </c:pt>
                <c:pt idx="4395">
                  <c:v>270</c:v>
                </c:pt>
                <c:pt idx="4396">
                  <c:v>292.5</c:v>
                </c:pt>
                <c:pt idx="4397">
                  <c:v>270</c:v>
                </c:pt>
                <c:pt idx="4398">
                  <c:v>292.5</c:v>
                </c:pt>
                <c:pt idx="4399">
                  <c:v>270</c:v>
                </c:pt>
                <c:pt idx="4400">
                  <c:v>292.5</c:v>
                </c:pt>
                <c:pt idx="4401">
                  <c:v>292.5</c:v>
                </c:pt>
                <c:pt idx="4402">
                  <c:v>270</c:v>
                </c:pt>
                <c:pt idx="4403">
                  <c:v>292.5</c:v>
                </c:pt>
                <c:pt idx="4404">
                  <c:v>292.5</c:v>
                </c:pt>
                <c:pt idx="4405">
                  <c:v>292.5</c:v>
                </c:pt>
                <c:pt idx="4406">
                  <c:v>292.5</c:v>
                </c:pt>
                <c:pt idx="4407">
                  <c:v>292.5</c:v>
                </c:pt>
                <c:pt idx="4408">
                  <c:v>292.5</c:v>
                </c:pt>
                <c:pt idx="4409">
                  <c:v>292.5</c:v>
                </c:pt>
                <c:pt idx="4410">
                  <c:v>270</c:v>
                </c:pt>
                <c:pt idx="4411">
                  <c:v>292.5</c:v>
                </c:pt>
                <c:pt idx="4412">
                  <c:v>292.5</c:v>
                </c:pt>
                <c:pt idx="4413">
                  <c:v>292.5</c:v>
                </c:pt>
                <c:pt idx="4414">
                  <c:v>270</c:v>
                </c:pt>
                <c:pt idx="4415">
                  <c:v>270</c:v>
                </c:pt>
                <c:pt idx="4416">
                  <c:v>270</c:v>
                </c:pt>
                <c:pt idx="4417">
                  <c:v>270</c:v>
                </c:pt>
                <c:pt idx="4418">
                  <c:v>292.5</c:v>
                </c:pt>
                <c:pt idx="4419">
                  <c:v>292.5</c:v>
                </c:pt>
                <c:pt idx="4420">
                  <c:v>270</c:v>
                </c:pt>
                <c:pt idx="4421">
                  <c:v>292.5</c:v>
                </c:pt>
                <c:pt idx="4422">
                  <c:v>292.5</c:v>
                </c:pt>
                <c:pt idx="4423">
                  <c:v>292.5</c:v>
                </c:pt>
                <c:pt idx="4424">
                  <c:v>292.5</c:v>
                </c:pt>
                <c:pt idx="4425">
                  <c:v>292.5</c:v>
                </c:pt>
                <c:pt idx="4426">
                  <c:v>292.5</c:v>
                </c:pt>
                <c:pt idx="4427">
                  <c:v>292.5</c:v>
                </c:pt>
                <c:pt idx="4428">
                  <c:v>292.5</c:v>
                </c:pt>
                <c:pt idx="4429">
                  <c:v>292.5</c:v>
                </c:pt>
                <c:pt idx="4430">
                  <c:v>292.5</c:v>
                </c:pt>
                <c:pt idx="4431">
                  <c:v>292.5</c:v>
                </c:pt>
                <c:pt idx="4432">
                  <c:v>270</c:v>
                </c:pt>
                <c:pt idx="4433">
                  <c:v>292.5</c:v>
                </c:pt>
                <c:pt idx="4434">
                  <c:v>292.5</c:v>
                </c:pt>
                <c:pt idx="4435">
                  <c:v>292.5</c:v>
                </c:pt>
                <c:pt idx="4436">
                  <c:v>292.5</c:v>
                </c:pt>
                <c:pt idx="4437">
                  <c:v>292.5</c:v>
                </c:pt>
                <c:pt idx="4438">
                  <c:v>292.5</c:v>
                </c:pt>
                <c:pt idx="4439">
                  <c:v>270</c:v>
                </c:pt>
                <c:pt idx="4440">
                  <c:v>292.5</c:v>
                </c:pt>
                <c:pt idx="4441">
                  <c:v>270</c:v>
                </c:pt>
                <c:pt idx="4442">
                  <c:v>270</c:v>
                </c:pt>
                <c:pt idx="4443">
                  <c:v>292.5</c:v>
                </c:pt>
                <c:pt idx="4444">
                  <c:v>292.5</c:v>
                </c:pt>
                <c:pt idx="4445">
                  <c:v>270</c:v>
                </c:pt>
                <c:pt idx="4446">
                  <c:v>292.5</c:v>
                </c:pt>
                <c:pt idx="4447">
                  <c:v>292.5</c:v>
                </c:pt>
                <c:pt idx="4448">
                  <c:v>292.5</c:v>
                </c:pt>
                <c:pt idx="4449">
                  <c:v>292.5</c:v>
                </c:pt>
                <c:pt idx="4450">
                  <c:v>292.5</c:v>
                </c:pt>
                <c:pt idx="4451">
                  <c:v>292.5</c:v>
                </c:pt>
                <c:pt idx="4452">
                  <c:v>292.5</c:v>
                </c:pt>
                <c:pt idx="4453">
                  <c:v>292.5</c:v>
                </c:pt>
                <c:pt idx="4454">
                  <c:v>270</c:v>
                </c:pt>
                <c:pt idx="4455">
                  <c:v>270</c:v>
                </c:pt>
                <c:pt idx="4456">
                  <c:v>270</c:v>
                </c:pt>
                <c:pt idx="4457">
                  <c:v>270</c:v>
                </c:pt>
                <c:pt idx="4458">
                  <c:v>270</c:v>
                </c:pt>
                <c:pt idx="4459">
                  <c:v>270</c:v>
                </c:pt>
                <c:pt idx="4460">
                  <c:v>247.5</c:v>
                </c:pt>
                <c:pt idx="4461">
                  <c:v>270</c:v>
                </c:pt>
                <c:pt idx="4462">
                  <c:v>270</c:v>
                </c:pt>
                <c:pt idx="4463">
                  <c:v>292.5</c:v>
                </c:pt>
                <c:pt idx="4464">
                  <c:v>270</c:v>
                </c:pt>
                <c:pt idx="4465">
                  <c:v>270</c:v>
                </c:pt>
                <c:pt idx="4466">
                  <c:v>270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77040138"/>
        <c:axId val="15828266"/>
      </c:lineChart>
      <c:catAx>
        <c:axId val="77040138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Calibri"/>
              </a:defRPr>
            </a:pPr>
          </a:p>
        </c:txPr>
        <c:crossAx val="15828266"/>
        <c:crosses val="autoZero"/>
        <c:auto val="1"/>
        <c:lblAlgn val="ctr"/>
        <c:lblOffset val="100"/>
        <c:noMultiLvlLbl val="0"/>
      </c:catAx>
      <c:valAx>
        <c:axId val="15828266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Calibri"/>
              </a:defRPr>
            </a:pPr>
          </a:p>
        </c:txPr>
        <c:crossAx val="77040138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30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2025年1月気温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305555555555556"/>
          <c:y val="0.102209414024976"/>
          <c:w val="0.959567901234568"/>
          <c:h val="0.849183477425552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1月2日0:10:00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1月3日0:10:00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1月4日0:10:00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1月5日0:10:00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1月6日0:10:00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1月7日0:10:00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1月8日0:10:00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1月9日0:10:00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1月10日0:10:00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1月11日0:10:00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1月12日0:10:00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1月13日0:10:00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1月14日0:10:00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1月15日0:10:00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1月16日0:10:00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1月17日0:10:00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1月18日0:10:00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1月19日0:10:00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1月20日0:10:00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1月21日0:10:00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1月22日0:10:00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1月23日0:10:00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1月24日0:10:00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1月25日0:10:00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1月26日0:10:00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1月27日0:10:00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1月28日0:10:00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1月29日0:10:00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1月30日0:10:00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1月31日0:10:00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4.1</c:v>
                </c:pt>
                <c:pt idx="2">
                  <c:v>4.3</c:v>
                </c:pt>
                <c:pt idx="3">
                  <c:v>4.3</c:v>
                </c:pt>
                <c:pt idx="4">
                  <c:v>4.8</c:v>
                </c:pt>
                <c:pt idx="5">
                  <c:v>4.7</c:v>
                </c:pt>
                <c:pt idx="6">
                  <c:v>4.5</c:v>
                </c:pt>
                <c:pt idx="7">
                  <c:v>4</c:v>
                </c:pt>
                <c:pt idx="8">
                  <c:v>4.3</c:v>
                </c:pt>
                <c:pt idx="9">
                  <c:v>4.8</c:v>
                </c:pt>
                <c:pt idx="10">
                  <c:v>4.6</c:v>
                </c:pt>
                <c:pt idx="11">
                  <c:v>3.8</c:v>
                </c:pt>
                <c:pt idx="12">
                  <c:v>4.1</c:v>
                </c:pt>
                <c:pt idx="13">
                  <c:v>4.2</c:v>
                </c:pt>
                <c:pt idx="14">
                  <c:v>3.6</c:v>
                </c:pt>
                <c:pt idx="15">
                  <c:v>4.1</c:v>
                </c:pt>
                <c:pt idx="16">
                  <c:v>4.5</c:v>
                </c:pt>
                <c:pt idx="17">
                  <c:v>4.3</c:v>
                </c:pt>
                <c:pt idx="18">
                  <c:v>4.1</c:v>
                </c:pt>
                <c:pt idx="19">
                  <c:v>4.1</c:v>
                </c:pt>
                <c:pt idx="20">
                  <c:v>3.8</c:v>
                </c:pt>
                <c:pt idx="21">
                  <c:v>4.6</c:v>
                </c:pt>
                <c:pt idx="22">
                  <c:v>4</c:v>
                </c:pt>
                <c:pt idx="23">
                  <c:v>4.5</c:v>
                </c:pt>
                <c:pt idx="24">
                  <c:v>4.7</c:v>
                </c:pt>
                <c:pt idx="25">
                  <c:v>4.5</c:v>
                </c:pt>
                <c:pt idx="26">
                  <c:v>4.1</c:v>
                </c:pt>
                <c:pt idx="27">
                  <c:v>4.5</c:v>
                </c:pt>
                <c:pt idx="28">
                  <c:v>4.5</c:v>
                </c:pt>
                <c:pt idx="29">
                  <c:v>3.6</c:v>
                </c:pt>
                <c:pt idx="30">
                  <c:v>4.1</c:v>
                </c:pt>
                <c:pt idx="31">
                  <c:v>4.4</c:v>
                </c:pt>
                <c:pt idx="32">
                  <c:v>4</c:v>
                </c:pt>
                <c:pt idx="33">
                  <c:v>3.9</c:v>
                </c:pt>
                <c:pt idx="34">
                  <c:v>3.8</c:v>
                </c:pt>
                <c:pt idx="35">
                  <c:v>4.1</c:v>
                </c:pt>
                <c:pt idx="36">
                  <c:v>4.3</c:v>
                </c:pt>
                <c:pt idx="37">
                  <c:v>4.2</c:v>
                </c:pt>
                <c:pt idx="38">
                  <c:v>4.4</c:v>
                </c:pt>
                <c:pt idx="39">
                  <c:v>4.4</c:v>
                </c:pt>
                <c:pt idx="40">
                  <c:v>4.5</c:v>
                </c:pt>
                <c:pt idx="41">
                  <c:v>4.4</c:v>
                </c:pt>
                <c:pt idx="42">
                  <c:v>4.1</c:v>
                </c:pt>
                <c:pt idx="43">
                  <c:v>4.2</c:v>
                </c:pt>
                <c:pt idx="44">
                  <c:v>4</c:v>
                </c:pt>
                <c:pt idx="45">
                  <c:v>3.4</c:v>
                </c:pt>
                <c:pt idx="46">
                  <c:v>3.7</c:v>
                </c:pt>
                <c:pt idx="47">
                  <c:v>3.9</c:v>
                </c:pt>
                <c:pt idx="48">
                  <c:v>4.1</c:v>
                </c:pt>
                <c:pt idx="49">
                  <c:v>3.9</c:v>
                </c:pt>
                <c:pt idx="50">
                  <c:v>4</c:v>
                </c:pt>
                <c:pt idx="51">
                  <c:v>4</c:v>
                </c:pt>
                <c:pt idx="52">
                  <c:v>4</c:v>
                </c:pt>
                <c:pt idx="53">
                  <c:v>3.9</c:v>
                </c:pt>
                <c:pt idx="54">
                  <c:v>3.1</c:v>
                </c:pt>
                <c:pt idx="55">
                  <c:v>4</c:v>
                </c:pt>
                <c:pt idx="56">
                  <c:v>3.7</c:v>
                </c:pt>
                <c:pt idx="57">
                  <c:v>3.7</c:v>
                </c:pt>
                <c:pt idx="58">
                  <c:v>3.2</c:v>
                </c:pt>
                <c:pt idx="59">
                  <c:v>3</c:v>
                </c:pt>
                <c:pt idx="60">
                  <c:v>3.6</c:v>
                </c:pt>
                <c:pt idx="61">
                  <c:v>3.7</c:v>
                </c:pt>
                <c:pt idx="62">
                  <c:v>4.1</c:v>
                </c:pt>
                <c:pt idx="63">
                  <c:v>5</c:v>
                </c:pt>
                <c:pt idx="64">
                  <c:v>4.6</c:v>
                </c:pt>
                <c:pt idx="65">
                  <c:v>5</c:v>
                </c:pt>
                <c:pt idx="66">
                  <c:v>5</c:v>
                </c:pt>
                <c:pt idx="67">
                  <c:v>4.7</c:v>
                </c:pt>
                <c:pt idx="68">
                  <c:v>5.1</c:v>
                </c:pt>
                <c:pt idx="69">
                  <c:v>4.9</c:v>
                </c:pt>
                <c:pt idx="70">
                  <c:v>5</c:v>
                </c:pt>
                <c:pt idx="71">
                  <c:v>4.7</c:v>
                </c:pt>
                <c:pt idx="72">
                  <c:v>5.2</c:v>
                </c:pt>
                <c:pt idx="73">
                  <c:v>4.8</c:v>
                </c:pt>
                <c:pt idx="74">
                  <c:v>4.8</c:v>
                </c:pt>
                <c:pt idx="75">
                  <c:v>4.6</c:v>
                </c:pt>
                <c:pt idx="76">
                  <c:v>4.6</c:v>
                </c:pt>
                <c:pt idx="77">
                  <c:v>4.7</c:v>
                </c:pt>
                <c:pt idx="78">
                  <c:v>4.9</c:v>
                </c:pt>
                <c:pt idx="79">
                  <c:v>5</c:v>
                </c:pt>
                <c:pt idx="80">
                  <c:v>4.6</c:v>
                </c:pt>
                <c:pt idx="81">
                  <c:v>4.8</c:v>
                </c:pt>
                <c:pt idx="82">
                  <c:v>4.7</c:v>
                </c:pt>
                <c:pt idx="83">
                  <c:v>4.6</c:v>
                </c:pt>
                <c:pt idx="84">
                  <c:v>4.6</c:v>
                </c:pt>
                <c:pt idx="85">
                  <c:v>4.7</c:v>
                </c:pt>
                <c:pt idx="86">
                  <c:v>4.6</c:v>
                </c:pt>
                <c:pt idx="87">
                  <c:v>4.7</c:v>
                </c:pt>
                <c:pt idx="88">
                  <c:v>4.8</c:v>
                </c:pt>
                <c:pt idx="89">
                  <c:v>4.6</c:v>
                </c:pt>
                <c:pt idx="90">
                  <c:v>4.7</c:v>
                </c:pt>
                <c:pt idx="91">
                  <c:v>4.1</c:v>
                </c:pt>
                <c:pt idx="92">
                  <c:v>4.1</c:v>
                </c:pt>
                <c:pt idx="93">
                  <c:v>4</c:v>
                </c:pt>
                <c:pt idx="94">
                  <c:v>4.2</c:v>
                </c:pt>
                <c:pt idx="95">
                  <c:v>4</c:v>
                </c:pt>
                <c:pt idx="96">
                  <c:v>3.4</c:v>
                </c:pt>
                <c:pt idx="97">
                  <c:v>3.1</c:v>
                </c:pt>
                <c:pt idx="98">
                  <c:v>3.7</c:v>
                </c:pt>
                <c:pt idx="99">
                  <c:v>3.6</c:v>
                </c:pt>
                <c:pt idx="100">
                  <c:v>3.9</c:v>
                </c:pt>
                <c:pt idx="101">
                  <c:v>3.8</c:v>
                </c:pt>
                <c:pt idx="102">
                  <c:v>3.8</c:v>
                </c:pt>
                <c:pt idx="103">
                  <c:v>3.8</c:v>
                </c:pt>
                <c:pt idx="104">
                  <c:v>3.6</c:v>
                </c:pt>
                <c:pt idx="105">
                  <c:v>3.6</c:v>
                </c:pt>
                <c:pt idx="106">
                  <c:v>3.3</c:v>
                </c:pt>
                <c:pt idx="107">
                  <c:v>2.8</c:v>
                </c:pt>
                <c:pt idx="108">
                  <c:v>3.3</c:v>
                </c:pt>
                <c:pt idx="109">
                  <c:v>3.2</c:v>
                </c:pt>
                <c:pt idx="110">
                  <c:v>3</c:v>
                </c:pt>
                <c:pt idx="111">
                  <c:v>3.1</c:v>
                </c:pt>
                <c:pt idx="112">
                  <c:v>2.5</c:v>
                </c:pt>
                <c:pt idx="113">
                  <c:v>2.1</c:v>
                </c:pt>
                <c:pt idx="114">
                  <c:v>1.7</c:v>
                </c:pt>
                <c:pt idx="115">
                  <c:v>1.7</c:v>
                </c:pt>
                <c:pt idx="116">
                  <c:v>1.4</c:v>
                </c:pt>
                <c:pt idx="117">
                  <c:v>1.2</c:v>
                </c:pt>
                <c:pt idx="118">
                  <c:v>1.2</c:v>
                </c:pt>
                <c:pt idx="119">
                  <c:v>1</c:v>
                </c:pt>
                <c:pt idx="120">
                  <c:v>1</c:v>
                </c:pt>
                <c:pt idx="121">
                  <c:v>1</c:v>
                </c:pt>
                <c:pt idx="122">
                  <c:v>1.1</c:v>
                </c:pt>
                <c:pt idx="123">
                  <c:v>0.9</c:v>
                </c:pt>
                <c:pt idx="124">
                  <c:v>1.1</c:v>
                </c:pt>
                <c:pt idx="125">
                  <c:v>0.8</c:v>
                </c:pt>
                <c:pt idx="126">
                  <c:v>0.9</c:v>
                </c:pt>
                <c:pt idx="127">
                  <c:v>0.8</c:v>
                </c:pt>
                <c:pt idx="128">
                  <c:v>0.7</c:v>
                </c:pt>
                <c:pt idx="129">
                  <c:v>0.7</c:v>
                </c:pt>
                <c:pt idx="130">
                  <c:v>0.6</c:v>
                </c:pt>
                <c:pt idx="131">
                  <c:v>0.5</c:v>
                </c:pt>
                <c:pt idx="132">
                  <c:v>0.4</c:v>
                </c:pt>
                <c:pt idx="133">
                  <c:v>0.8</c:v>
                </c:pt>
                <c:pt idx="134">
                  <c:v>0.8</c:v>
                </c:pt>
                <c:pt idx="135">
                  <c:v>0.5</c:v>
                </c:pt>
                <c:pt idx="136">
                  <c:v>0.4</c:v>
                </c:pt>
                <c:pt idx="137">
                  <c:v>0.4</c:v>
                </c:pt>
                <c:pt idx="138">
                  <c:v>0.5</c:v>
                </c:pt>
                <c:pt idx="139">
                  <c:v>0.7</c:v>
                </c:pt>
                <c:pt idx="140">
                  <c:v>1.2</c:v>
                </c:pt>
                <c:pt idx="141">
                  <c:v>0.9</c:v>
                </c:pt>
                <c:pt idx="142">
                  <c:v>0.8</c:v>
                </c:pt>
                <c:pt idx="143">
                  <c:v>0.8</c:v>
                </c:pt>
                <c:pt idx="144">
                  <c:v>1.1</c:v>
                </c:pt>
                <c:pt idx="145">
                  <c:v>0.8</c:v>
                </c:pt>
                <c:pt idx="146">
                  <c:v>1.8</c:v>
                </c:pt>
                <c:pt idx="147">
                  <c:v>1.4</c:v>
                </c:pt>
                <c:pt idx="148">
                  <c:v>1.1</c:v>
                </c:pt>
                <c:pt idx="149">
                  <c:v>1.3</c:v>
                </c:pt>
                <c:pt idx="150">
                  <c:v>0.9</c:v>
                </c:pt>
                <c:pt idx="151">
                  <c:v>0.9</c:v>
                </c:pt>
                <c:pt idx="152">
                  <c:v>1</c:v>
                </c:pt>
                <c:pt idx="153">
                  <c:v>1.1</c:v>
                </c:pt>
                <c:pt idx="154">
                  <c:v>1.7</c:v>
                </c:pt>
                <c:pt idx="155">
                  <c:v>1.4</c:v>
                </c:pt>
                <c:pt idx="156">
                  <c:v>1.2</c:v>
                </c:pt>
                <c:pt idx="157">
                  <c:v>3.1</c:v>
                </c:pt>
                <c:pt idx="158">
                  <c:v>3.4</c:v>
                </c:pt>
                <c:pt idx="159">
                  <c:v>4</c:v>
                </c:pt>
                <c:pt idx="160">
                  <c:v>4.3</c:v>
                </c:pt>
                <c:pt idx="161">
                  <c:v>4.7</c:v>
                </c:pt>
                <c:pt idx="162">
                  <c:v>4.9</c:v>
                </c:pt>
                <c:pt idx="163">
                  <c:v>4.8</c:v>
                </c:pt>
                <c:pt idx="164">
                  <c:v>4.8</c:v>
                </c:pt>
                <c:pt idx="165">
                  <c:v>4.8</c:v>
                </c:pt>
                <c:pt idx="166">
                  <c:v>4.9</c:v>
                </c:pt>
                <c:pt idx="167">
                  <c:v>5</c:v>
                </c:pt>
                <c:pt idx="168">
                  <c:v>4.8</c:v>
                </c:pt>
                <c:pt idx="169">
                  <c:v>4.9</c:v>
                </c:pt>
                <c:pt idx="170">
                  <c:v>4.9</c:v>
                </c:pt>
                <c:pt idx="171">
                  <c:v>5</c:v>
                </c:pt>
                <c:pt idx="172">
                  <c:v>4.7</c:v>
                </c:pt>
                <c:pt idx="173">
                  <c:v>4.8</c:v>
                </c:pt>
                <c:pt idx="174">
                  <c:v>4.9</c:v>
                </c:pt>
                <c:pt idx="175">
                  <c:v>4.7</c:v>
                </c:pt>
                <c:pt idx="176">
                  <c:v>4.7</c:v>
                </c:pt>
                <c:pt idx="177">
                  <c:v>4.8</c:v>
                </c:pt>
                <c:pt idx="178">
                  <c:v>4.9</c:v>
                </c:pt>
                <c:pt idx="179">
                  <c:v>4.7</c:v>
                </c:pt>
                <c:pt idx="180">
                  <c:v>5.1</c:v>
                </c:pt>
                <c:pt idx="181">
                  <c:v>4.4</c:v>
                </c:pt>
                <c:pt idx="182">
                  <c:v>4.3</c:v>
                </c:pt>
                <c:pt idx="183">
                  <c:v>4.5</c:v>
                </c:pt>
                <c:pt idx="184">
                  <c:v>4.9</c:v>
                </c:pt>
                <c:pt idx="185">
                  <c:v>4.9</c:v>
                </c:pt>
                <c:pt idx="186">
                  <c:v>4.7</c:v>
                </c:pt>
                <c:pt idx="187">
                  <c:v>4.7</c:v>
                </c:pt>
                <c:pt idx="188">
                  <c:v>4.9</c:v>
                </c:pt>
                <c:pt idx="189">
                  <c:v>4.6</c:v>
                </c:pt>
                <c:pt idx="190">
                  <c:v>4.7</c:v>
                </c:pt>
                <c:pt idx="191">
                  <c:v>4.6</c:v>
                </c:pt>
                <c:pt idx="192">
                  <c:v>4.7</c:v>
                </c:pt>
                <c:pt idx="193">
                  <c:v>4.8</c:v>
                </c:pt>
                <c:pt idx="194">
                  <c:v>4.7</c:v>
                </c:pt>
                <c:pt idx="195">
                  <c:v>4.6</c:v>
                </c:pt>
                <c:pt idx="196">
                  <c:v>4.6</c:v>
                </c:pt>
                <c:pt idx="197">
                  <c:v>4.9</c:v>
                </c:pt>
                <c:pt idx="198">
                  <c:v>4.7</c:v>
                </c:pt>
                <c:pt idx="199">
                  <c:v>4.7</c:v>
                </c:pt>
                <c:pt idx="200">
                  <c:v>4.7</c:v>
                </c:pt>
                <c:pt idx="201">
                  <c:v>4.6</c:v>
                </c:pt>
                <c:pt idx="202">
                  <c:v>4.7</c:v>
                </c:pt>
                <c:pt idx="203">
                  <c:v>4.6</c:v>
                </c:pt>
                <c:pt idx="204">
                  <c:v>4.7</c:v>
                </c:pt>
                <c:pt idx="205">
                  <c:v>4.7</c:v>
                </c:pt>
                <c:pt idx="206">
                  <c:v>4.8</c:v>
                </c:pt>
                <c:pt idx="207">
                  <c:v>4.5</c:v>
                </c:pt>
                <c:pt idx="208">
                  <c:v>4.6</c:v>
                </c:pt>
                <c:pt idx="209">
                  <c:v>4.6</c:v>
                </c:pt>
                <c:pt idx="210">
                  <c:v>4.5</c:v>
                </c:pt>
                <c:pt idx="211">
                  <c:v>4.9</c:v>
                </c:pt>
                <c:pt idx="212">
                  <c:v>4.6</c:v>
                </c:pt>
                <c:pt idx="213">
                  <c:v>4.6</c:v>
                </c:pt>
                <c:pt idx="214">
                  <c:v>4.7</c:v>
                </c:pt>
                <c:pt idx="215">
                  <c:v>4.4</c:v>
                </c:pt>
                <c:pt idx="216">
                  <c:v>4.6</c:v>
                </c:pt>
                <c:pt idx="217">
                  <c:v>4.6</c:v>
                </c:pt>
                <c:pt idx="218">
                  <c:v>4.5</c:v>
                </c:pt>
                <c:pt idx="219">
                  <c:v>4.5</c:v>
                </c:pt>
                <c:pt idx="220">
                  <c:v>4.5</c:v>
                </c:pt>
                <c:pt idx="221">
                  <c:v>4.8</c:v>
                </c:pt>
                <c:pt idx="222">
                  <c:v>4.8</c:v>
                </c:pt>
                <c:pt idx="223">
                  <c:v>4.6</c:v>
                </c:pt>
                <c:pt idx="224">
                  <c:v>4.7</c:v>
                </c:pt>
                <c:pt idx="225">
                  <c:v>4.8</c:v>
                </c:pt>
                <c:pt idx="226">
                  <c:v>4.7</c:v>
                </c:pt>
                <c:pt idx="227">
                  <c:v>4.6</c:v>
                </c:pt>
                <c:pt idx="228">
                  <c:v>4.8</c:v>
                </c:pt>
                <c:pt idx="229">
                  <c:v>4.6</c:v>
                </c:pt>
                <c:pt idx="230">
                  <c:v>4.5</c:v>
                </c:pt>
                <c:pt idx="231">
                  <c:v>4.5</c:v>
                </c:pt>
                <c:pt idx="232">
                  <c:v>4.5</c:v>
                </c:pt>
                <c:pt idx="233">
                  <c:v>4.5</c:v>
                </c:pt>
                <c:pt idx="234">
                  <c:v>4.3</c:v>
                </c:pt>
                <c:pt idx="235">
                  <c:v>3.9</c:v>
                </c:pt>
                <c:pt idx="236">
                  <c:v>3.3</c:v>
                </c:pt>
                <c:pt idx="237">
                  <c:v>2.8</c:v>
                </c:pt>
                <c:pt idx="238">
                  <c:v>3.2</c:v>
                </c:pt>
                <c:pt idx="239">
                  <c:v>4.1</c:v>
                </c:pt>
                <c:pt idx="240">
                  <c:v>3.9</c:v>
                </c:pt>
                <c:pt idx="241">
                  <c:v>4</c:v>
                </c:pt>
                <c:pt idx="242">
                  <c:v>4.2</c:v>
                </c:pt>
                <c:pt idx="243">
                  <c:v>4</c:v>
                </c:pt>
                <c:pt idx="244">
                  <c:v>3.9</c:v>
                </c:pt>
                <c:pt idx="245">
                  <c:v>4</c:v>
                </c:pt>
                <c:pt idx="246">
                  <c:v>4.1</c:v>
                </c:pt>
                <c:pt idx="247">
                  <c:v>3.9</c:v>
                </c:pt>
                <c:pt idx="248">
                  <c:v>3.8</c:v>
                </c:pt>
                <c:pt idx="249">
                  <c:v>3.7</c:v>
                </c:pt>
                <c:pt idx="250">
                  <c:v>3.8</c:v>
                </c:pt>
                <c:pt idx="251">
                  <c:v>3.7</c:v>
                </c:pt>
                <c:pt idx="252">
                  <c:v>3.8</c:v>
                </c:pt>
                <c:pt idx="253">
                  <c:v>3.9</c:v>
                </c:pt>
                <c:pt idx="254">
                  <c:v>4</c:v>
                </c:pt>
                <c:pt idx="255">
                  <c:v>3.9</c:v>
                </c:pt>
                <c:pt idx="256">
                  <c:v>4</c:v>
                </c:pt>
                <c:pt idx="257">
                  <c:v>3.8</c:v>
                </c:pt>
                <c:pt idx="258">
                  <c:v>3.9</c:v>
                </c:pt>
                <c:pt idx="259">
                  <c:v>4.2</c:v>
                </c:pt>
                <c:pt idx="260">
                  <c:v>3.9</c:v>
                </c:pt>
                <c:pt idx="261">
                  <c:v>3.8</c:v>
                </c:pt>
                <c:pt idx="262">
                  <c:v>3.9</c:v>
                </c:pt>
                <c:pt idx="263">
                  <c:v>3.9</c:v>
                </c:pt>
                <c:pt idx="264">
                  <c:v>4</c:v>
                </c:pt>
                <c:pt idx="265">
                  <c:v>3.9</c:v>
                </c:pt>
                <c:pt idx="266">
                  <c:v>3.7</c:v>
                </c:pt>
                <c:pt idx="267">
                  <c:v>4</c:v>
                </c:pt>
                <c:pt idx="268">
                  <c:v>3.4</c:v>
                </c:pt>
                <c:pt idx="269">
                  <c:v>3.1</c:v>
                </c:pt>
                <c:pt idx="270">
                  <c:v>3.4</c:v>
                </c:pt>
                <c:pt idx="271">
                  <c:v>3.2</c:v>
                </c:pt>
                <c:pt idx="272">
                  <c:v>3.5</c:v>
                </c:pt>
                <c:pt idx="273">
                  <c:v>3.5</c:v>
                </c:pt>
                <c:pt idx="274">
                  <c:v>3.4</c:v>
                </c:pt>
                <c:pt idx="275">
                  <c:v>3.4</c:v>
                </c:pt>
                <c:pt idx="276">
                  <c:v>3.8</c:v>
                </c:pt>
                <c:pt idx="277">
                  <c:v>3.5</c:v>
                </c:pt>
                <c:pt idx="278">
                  <c:v>3.4</c:v>
                </c:pt>
                <c:pt idx="279">
                  <c:v>3.6</c:v>
                </c:pt>
                <c:pt idx="280">
                  <c:v>3.5</c:v>
                </c:pt>
                <c:pt idx="281">
                  <c:v>3.4</c:v>
                </c:pt>
                <c:pt idx="282">
                  <c:v>3</c:v>
                </c:pt>
                <c:pt idx="283">
                  <c:v>3.2</c:v>
                </c:pt>
                <c:pt idx="284">
                  <c:v>3.5</c:v>
                </c:pt>
                <c:pt idx="285">
                  <c:v>2.9</c:v>
                </c:pt>
                <c:pt idx="286">
                  <c:v>2.8</c:v>
                </c:pt>
                <c:pt idx="287">
                  <c:v>3.2</c:v>
                </c:pt>
                <c:pt idx="288">
                  <c:v>3.4</c:v>
                </c:pt>
                <c:pt idx="289">
                  <c:v>3.1</c:v>
                </c:pt>
                <c:pt idx="290">
                  <c:v>3.2</c:v>
                </c:pt>
                <c:pt idx="291">
                  <c:v>3.1</c:v>
                </c:pt>
                <c:pt idx="292">
                  <c:v>3</c:v>
                </c:pt>
                <c:pt idx="293">
                  <c:v>3.1</c:v>
                </c:pt>
                <c:pt idx="294">
                  <c:v>3</c:v>
                </c:pt>
                <c:pt idx="295">
                  <c:v>2.8</c:v>
                </c:pt>
                <c:pt idx="296">
                  <c:v>3.1</c:v>
                </c:pt>
                <c:pt idx="297">
                  <c:v>2.8</c:v>
                </c:pt>
                <c:pt idx="298">
                  <c:v>3.1</c:v>
                </c:pt>
                <c:pt idx="299">
                  <c:v>3.2</c:v>
                </c:pt>
                <c:pt idx="300">
                  <c:v>3</c:v>
                </c:pt>
                <c:pt idx="301">
                  <c:v>3.1</c:v>
                </c:pt>
                <c:pt idx="302">
                  <c:v>2.9</c:v>
                </c:pt>
                <c:pt idx="303">
                  <c:v>2.9</c:v>
                </c:pt>
                <c:pt idx="304">
                  <c:v>3</c:v>
                </c:pt>
                <c:pt idx="305">
                  <c:v>2.9</c:v>
                </c:pt>
                <c:pt idx="306">
                  <c:v>2.8</c:v>
                </c:pt>
                <c:pt idx="307">
                  <c:v>2.7</c:v>
                </c:pt>
                <c:pt idx="308">
                  <c:v>2.8</c:v>
                </c:pt>
                <c:pt idx="309">
                  <c:v>2.8</c:v>
                </c:pt>
                <c:pt idx="310">
                  <c:v>2.6</c:v>
                </c:pt>
                <c:pt idx="311">
                  <c:v>2.7</c:v>
                </c:pt>
                <c:pt idx="312">
                  <c:v>2.7</c:v>
                </c:pt>
                <c:pt idx="313">
                  <c:v>2.7</c:v>
                </c:pt>
                <c:pt idx="314">
                  <c:v>2.9</c:v>
                </c:pt>
                <c:pt idx="315">
                  <c:v>2.9</c:v>
                </c:pt>
                <c:pt idx="316">
                  <c:v>2.9</c:v>
                </c:pt>
                <c:pt idx="317">
                  <c:v>2.9</c:v>
                </c:pt>
                <c:pt idx="318">
                  <c:v>2.5</c:v>
                </c:pt>
                <c:pt idx="319">
                  <c:v>1.6</c:v>
                </c:pt>
                <c:pt idx="320">
                  <c:v>2.8</c:v>
                </c:pt>
                <c:pt idx="321">
                  <c:v>2.8</c:v>
                </c:pt>
                <c:pt idx="322">
                  <c:v>3</c:v>
                </c:pt>
                <c:pt idx="323">
                  <c:v>2.8</c:v>
                </c:pt>
                <c:pt idx="324">
                  <c:v>2.8</c:v>
                </c:pt>
                <c:pt idx="325">
                  <c:v>2.8</c:v>
                </c:pt>
                <c:pt idx="326">
                  <c:v>2.9</c:v>
                </c:pt>
                <c:pt idx="327">
                  <c:v>2.9</c:v>
                </c:pt>
                <c:pt idx="328">
                  <c:v>2.8</c:v>
                </c:pt>
                <c:pt idx="329">
                  <c:v>3</c:v>
                </c:pt>
                <c:pt idx="330">
                  <c:v>2.5</c:v>
                </c:pt>
                <c:pt idx="331">
                  <c:v>2.5</c:v>
                </c:pt>
                <c:pt idx="332">
                  <c:v>2.8</c:v>
                </c:pt>
                <c:pt idx="333">
                  <c:v>2.5</c:v>
                </c:pt>
                <c:pt idx="334">
                  <c:v>3</c:v>
                </c:pt>
                <c:pt idx="335">
                  <c:v>3.1</c:v>
                </c:pt>
                <c:pt idx="336">
                  <c:v>1.1</c:v>
                </c:pt>
                <c:pt idx="337">
                  <c:v>0.8</c:v>
                </c:pt>
                <c:pt idx="338">
                  <c:v>0.8</c:v>
                </c:pt>
                <c:pt idx="339">
                  <c:v>0.7</c:v>
                </c:pt>
                <c:pt idx="340">
                  <c:v>0.9</c:v>
                </c:pt>
                <c:pt idx="341">
                  <c:v>0.5</c:v>
                </c:pt>
                <c:pt idx="342">
                  <c:v>0.3</c:v>
                </c:pt>
                <c:pt idx="343">
                  <c:v>0.2</c:v>
                </c:pt>
                <c:pt idx="344">
                  <c:v>0.5</c:v>
                </c:pt>
                <c:pt idx="345">
                  <c:v>0.5</c:v>
                </c:pt>
                <c:pt idx="346">
                  <c:v>0.7</c:v>
                </c:pt>
                <c:pt idx="347">
                  <c:v>0.8</c:v>
                </c:pt>
                <c:pt idx="348">
                  <c:v>1</c:v>
                </c:pt>
                <c:pt idx="349">
                  <c:v>1.6</c:v>
                </c:pt>
                <c:pt idx="350">
                  <c:v>1.7</c:v>
                </c:pt>
                <c:pt idx="351">
                  <c:v>2.3</c:v>
                </c:pt>
                <c:pt idx="352">
                  <c:v>2</c:v>
                </c:pt>
                <c:pt idx="353">
                  <c:v>2.1</c:v>
                </c:pt>
                <c:pt idx="354">
                  <c:v>1.6</c:v>
                </c:pt>
                <c:pt idx="355">
                  <c:v>1</c:v>
                </c:pt>
                <c:pt idx="356">
                  <c:v>0.6</c:v>
                </c:pt>
                <c:pt idx="357">
                  <c:v>0.5</c:v>
                </c:pt>
                <c:pt idx="358">
                  <c:v>1.1</c:v>
                </c:pt>
                <c:pt idx="359">
                  <c:v>1.5</c:v>
                </c:pt>
                <c:pt idx="360">
                  <c:v>1.4</c:v>
                </c:pt>
                <c:pt idx="361">
                  <c:v>1.6</c:v>
                </c:pt>
                <c:pt idx="362">
                  <c:v>1.6</c:v>
                </c:pt>
                <c:pt idx="363">
                  <c:v>1.7</c:v>
                </c:pt>
                <c:pt idx="364">
                  <c:v>1.7</c:v>
                </c:pt>
                <c:pt idx="365">
                  <c:v>1.6</c:v>
                </c:pt>
                <c:pt idx="366">
                  <c:v>1.8</c:v>
                </c:pt>
                <c:pt idx="367">
                  <c:v>2</c:v>
                </c:pt>
                <c:pt idx="368">
                  <c:v>2</c:v>
                </c:pt>
                <c:pt idx="369">
                  <c:v>1.9</c:v>
                </c:pt>
                <c:pt idx="370">
                  <c:v>1.6</c:v>
                </c:pt>
                <c:pt idx="371">
                  <c:v>1.6</c:v>
                </c:pt>
                <c:pt idx="372">
                  <c:v>1.2</c:v>
                </c:pt>
                <c:pt idx="373">
                  <c:v>1.3</c:v>
                </c:pt>
                <c:pt idx="374">
                  <c:v>1.3</c:v>
                </c:pt>
                <c:pt idx="375">
                  <c:v>1.6</c:v>
                </c:pt>
                <c:pt idx="376">
                  <c:v>1.2</c:v>
                </c:pt>
                <c:pt idx="377">
                  <c:v>1.2</c:v>
                </c:pt>
                <c:pt idx="378">
                  <c:v>1.4</c:v>
                </c:pt>
                <c:pt idx="379">
                  <c:v>1.4</c:v>
                </c:pt>
                <c:pt idx="380">
                  <c:v>1.3</c:v>
                </c:pt>
                <c:pt idx="381">
                  <c:v>1.2</c:v>
                </c:pt>
                <c:pt idx="382">
                  <c:v>1</c:v>
                </c:pt>
                <c:pt idx="383">
                  <c:v>0.6</c:v>
                </c:pt>
                <c:pt idx="384">
                  <c:v>0.3</c:v>
                </c:pt>
                <c:pt idx="385">
                  <c:v>0.2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0.1</c:v>
                </c:pt>
                <c:pt idx="392">
                  <c:v>0.2</c:v>
                </c:pt>
                <c:pt idx="393">
                  <c:v>-0.1</c:v>
                </c:pt>
                <c:pt idx="394">
                  <c:v>-0.2</c:v>
                </c:pt>
                <c:pt idx="395">
                  <c:v>-0.1</c:v>
                </c:pt>
                <c:pt idx="396">
                  <c:v>-0.1</c:v>
                </c:pt>
                <c:pt idx="397">
                  <c:v>-0.1</c:v>
                </c:pt>
                <c:pt idx="398">
                  <c:v>-0.1</c:v>
                </c:pt>
                <c:pt idx="399">
                  <c:v>0</c:v>
                </c:pt>
                <c:pt idx="400">
                  <c:v>0</c:v>
                </c:pt>
                <c:pt idx="401">
                  <c:v>0.1</c:v>
                </c:pt>
                <c:pt idx="402">
                  <c:v>0.2</c:v>
                </c:pt>
                <c:pt idx="403">
                  <c:v>0.3</c:v>
                </c:pt>
                <c:pt idx="404">
                  <c:v>0.3</c:v>
                </c:pt>
                <c:pt idx="405">
                  <c:v>0.4</c:v>
                </c:pt>
                <c:pt idx="406">
                  <c:v>0.6</c:v>
                </c:pt>
                <c:pt idx="407">
                  <c:v>0.3</c:v>
                </c:pt>
                <c:pt idx="408">
                  <c:v>0.2</c:v>
                </c:pt>
                <c:pt idx="409">
                  <c:v>0.2</c:v>
                </c:pt>
                <c:pt idx="410">
                  <c:v>0.2</c:v>
                </c:pt>
                <c:pt idx="411">
                  <c:v>0</c:v>
                </c:pt>
                <c:pt idx="412">
                  <c:v>-0.1</c:v>
                </c:pt>
                <c:pt idx="413">
                  <c:v>-0.3</c:v>
                </c:pt>
                <c:pt idx="414">
                  <c:v>-0.3</c:v>
                </c:pt>
                <c:pt idx="415">
                  <c:v>-0.5</c:v>
                </c:pt>
                <c:pt idx="416">
                  <c:v>-0.6</c:v>
                </c:pt>
                <c:pt idx="417">
                  <c:v>-0.6</c:v>
                </c:pt>
                <c:pt idx="418">
                  <c:v>-0.6</c:v>
                </c:pt>
                <c:pt idx="419">
                  <c:v>-0.7</c:v>
                </c:pt>
                <c:pt idx="420">
                  <c:v>-0.6</c:v>
                </c:pt>
                <c:pt idx="421">
                  <c:v>-0.6</c:v>
                </c:pt>
                <c:pt idx="422">
                  <c:v>-0.4</c:v>
                </c:pt>
                <c:pt idx="423">
                  <c:v>-0.4</c:v>
                </c:pt>
                <c:pt idx="424">
                  <c:v>-0.4</c:v>
                </c:pt>
                <c:pt idx="425">
                  <c:v>-0.3</c:v>
                </c:pt>
                <c:pt idx="426">
                  <c:v>-0.2</c:v>
                </c:pt>
                <c:pt idx="427">
                  <c:v>0.7</c:v>
                </c:pt>
                <c:pt idx="428">
                  <c:v>1.2</c:v>
                </c:pt>
                <c:pt idx="429">
                  <c:v>1.5</c:v>
                </c:pt>
                <c:pt idx="430">
                  <c:v>1.3</c:v>
                </c:pt>
                <c:pt idx="431">
                  <c:v>1.7</c:v>
                </c:pt>
                <c:pt idx="432">
                  <c:v>1.6</c:v>
                </c:pt>
                <c:pt idx="433">
                  <c:v>1.9</c:v>
                </c:pt>
                <c:pt idx="434">
                  <c:v>2.2</c:v>
                </c:pt>
                <c:pt idx="435">
                  <c:v>1.6</c:v>
                </c:pt>
                <c:pt idx="436">
                  <c:v>2.1</c:v>
                </c:pt>
                <c:pt idx="437">
                  <c:v>2</c:v>
                </c:pt>
                <c:pt idx="438">
                  <c:v>1.6</c:v>
                </c:pt>
                <c:pt idx="439">
                  <c:v>1.2</c:v>
                </c:pt>
                <c:pt idx="440">
                  <c:v>1.3</c:v>
                </c:pt>
                <c:pt idx="441">
                  <c:v>1.3</c:v>
                </c:pt>
                <c:pt idx="442">
                  <c:v>1.1</c:v>
                </c:pt>
                <c:pt idx="443">
                  <c:v>2.4</c:v>
                </c:pt>
                <c:pt idx="444">
                  <c:v>1.5</c:v>
                </c:pt>
                <c:pt idx="445">
                  <c:v>2.5</c:v>
                </c:pt>
                <c:pt idx="446">
                  <c:v>2.6</c:v>
                </c:pt>
                <c:pt idx="447">
                  <c:v>2.7</c:v>
                </c:pt>
                <c:pt idx="448">
                  <c:v>2.6</c:v>
                </c:pt>
                <c:pt idx="449">
                  <c:v>2.5</c:v>
                </c:pt>
                <c:pt idx="450">
                  <c:v>2.7</c:v>
                </c:pt>
                <c:pt idx="451">
                  <c:v>2.7</c:v>
                </c:pt>
                <c:pt idx="452">
                  <c:v>2.6</c:v>
                </c:pt>
                <c:pt idx="453">
                  <c:v>3</c:v>
                </c:pt>
                <c:pt idx="454">
                  <c:v>2.5</c:v>
                </c:pt>
                <c:pt idx="455">
                  <c:v>2.6</c:v>
                </c:pt>
                <c:pt idx="456">
                  <c:v>2.8</c:v>
                </c:pt>
                <c:pt idx="457">
                  <c:v>2.8</c:v>
                </c:pt>
                <c:pt idx="458">
                  <c:v>2.9</c:v>
                </c:pt>
                <c:pt idx="459">
                  <c:v>2.8</c:v>
                </c:pt>
                <c:pt idx="460">
                  <c:v>2.5</c:v>
                </c:pt>
                <c:pt idx="461">
                  <c:v>2.7</c:v>
                </c:pt>
                <c:pt idx="462">
                  <c:v>2.7</c:v>
                </c:pt>
                <c:pt idx="463">
                  <c:v>2.6</c:v>
                </c:pt>
                <c:pt idx="464">
                  <c:v>2.7</c:v>
                </c:pt>
                <c:pt idx="465">
                  <c:v>2.6</c:v>
                </c:pt>
                <c:pt idx="466">
                  <c:v>2.5</c:v>
                </c:pt>
                <c:pt idx="467">
                  <c:v>2.4</c:v>
                </c:pt>
                <c:pt idx="468">
                  <c:v>2.2</c:v>
                </c:pt>
                <c:pt idx="469">
                  <c:v>2.3</c:v>
                </c:pt>
                <c:pt idx="470">
                  <c:v>2.8</c:v>
                </c:pt>
                <c:pt idx="471">
                  <c:v>2.7</c:v>
                </c:pt>
                <c:pt idx="472">
                  <c:v>2.7</c:v>
                </c:pt>
                <c:pt idx="473">
                  <c:v>2.6</c:v>
                </c:pt>
                <c:pt idx="474">
                  <c:v>2.5</c:v>
                </c:pt>
                <c:pt idx="475">
                  <c:v>2.7</c:v>
                </c:pt>
                <c:pt idx="476">
                  <c:v>2.6</c:v>
                </c:pt>
                <c:pt idx="477">
                  <c:v>2.7</c:v>
                </c:pt>
                <c:pt idx="478">
                  <c:v>2.6</c:v>
                </c:pt>
                <c:pt idx="479">
                  <c:v>2.7</c:v>
                </c:pt>
                <c:pt idx="480">
                  <c:v>2.7</c:v>
                </c:pt>
                <c:pt idx="481">
                  <c:v>2.5</c:v>
                </c:pt>
                <c:pt idx="482">
                  <c:v>2.7</c:v>
                </c:pt>
                <c:pt idx="483">
                  <c:v>3</c:v>
                </c:pt>
                <c:pt idx="484">
                  <c:v>3.3</c:v>
                </c:pt>
                <c:pt idx="485">
                  <c:v>1.3</c:v>
                </c:pt>
                <c:pt idx="486">
                  <c:v>1.6</c:v>
                </c:pt>
                <c:pt idx="487">
                  <c:v>3</c:v>
                </c:pt>
                <c:pt idx="488">
                  <c:v>2.9</c:v>
                </c:pt>
                <c:pt idx="489">
                  <c:v>3.2</c:v>
                </c:pt>
                <c:pt idx="490">
                  <c:v>3.3</c:v>
                </c:pt>
                <c:pt idx="491">
                  <c:v>3.2</c:v>
                </c:pt>
                <c:pt idx="492">
                  <c:v>3</c:v>
                </c:pt>
                <c:pt idx="493">
                  <c:v>1.7</c:v>
                </c:pt>
                <c:pt idx="494">
                  <c:v>1.3</c:v>
                </c:pt>
                <c:pt idx="495">
                  <c:v>2.4</c:v>
                </c:pt>
                <c:pt idx="496">
                  <c:v>1.8</c:v>
                </c:pt>
                <c:pt idx="497">
                  <c:v>2.5</c:v>
                </c:pt>
                <c:pt idx="498">
                  <c:v>2.7</c:v>
                </c:pt>
                <c:pt idx="499">
                  <c:v>2.7</c:v>
                </c:pt>
                <c:pt idx="500">
                  <c:v>2.7</c:v>
                </c:pt>
                <c:pt idx="501">
                  <c:v>2.4</c:v>
                </c:pt>
                <c:pt idx="502">
                  <c:v>2.4</c:v>
                </c:pt>
                <c:pt idx="503">
                  <c:v>2</c:v>
                </c:pt>
                <c:pt idx="504">
                  <c:v>2.4</c:v>
                </c:pt>
                <c:pt idx="505">
                  <c:v>3.6</c:v>
                </c:pt>
                <c:pt idx="506">
                  <c:v>2</c:v>
                </c:pt>
                <c:pt idx="507">
                  <c:v>1.8</c:v>
                </c:pt>
                <c:pt idx="508">
                  <c:v>3.1</c:v>
                </c:pt>
                <c:pt idx="509">
                  <c:v>3.3</c:v>
                </c:pt>
                <c:pt idx="510">
                  <c:v>2.9</c:v>
                </c:pt>
                <c:pt idx="511">
                  <c:v>2.3</c:v>
                </c:pt>
                <c:pt idx="512">
                  <c:v>1.9</c:v>
                </c:pt>
                <c:pt idx="513">
                  <c:v>2.1</c:v>
                </c:pt>
                <c:pt idx="514">
                  <c:v>2.3</c:v>
                </c:pt>
                <c:pt idx="515">
                  <c:v>2</c:v>
                </c:pt>
                <c:pt idx="516">
                  <c:v>2.5</c:v>
                </c:pt>
                <c:pt idx="517">
                  <c:v>2.7</c:v>
                </c:pt>
                <c:pt idx="518">
                  <c:v>3.1</c:v>
                </c:pt>
                <c:pt idx="519">
                  <c:v>3.1</c:v>
                </c:pt>
                <c:pt idx="520">
                  <c:v>2.9</c:v>
                </c:pt>
                <c:pt idx="521">
                  <c:v>1.5</c:v>
                </c:pt>
                <c:pt idx="522">
                  <c:v>0.8</c:v>
                </c:pt>
                <c:pt idx="523">
                  <c:v>1.5</c:v>
                </c:pt>
                <c:pt idx="524">
                  <c:v>1.6</c:v>
                </c:pt>
                <c:pt idx="525">
                  <c:v>2.3</c:v>
                </c:pt>
                <c:pt idx="526">
                  <c:v>2.4</c:v>
                </c:pt>
                <c:pt idx="527">
                  <c:v>1.7</c:v>
                </c:pt>
                <c:pt idx="528">
                  <c:v>2</c:v>
                </c:pt>
                <c:pt idx="529">
                  <c:v>1.9</c:v>
                </c:pt>
                <c:pt idx="530">
                  <c:v>2.3</c:v>
                </c:pt>
                <c:pt idx="531">
                  <c:v>2.7</c:v>
                </c:pt>
                <c:pt idx="532">
                  <c:v>3</c:v>
                </c:pt>
                <c:pt idx="533">
                  <c:v>2.9</c:v>
                </c:pt>
                <c:pt idx="534">
                  <c:v>3</c:v>
                </c:pt>
                <c:pt idx="535">
                  <c:v>3.2</c:v>
                </c:pt>
                <c:pt idx="536">
                  <c:v>3</c:v>
                </c:pt>
                <c:pt idx="537">
                  <c:v>2.9</c:v>
                </c:pt>
                <c:pt idx="538">
                  <c:v>3.5</c:v>
                </c:pt>
                <c:pt idx="539">
                  <c:v>2.9</c:v>
                </c:pt>
                <c:pt idx="540">
                  <c:v>2.7</c:v>
                </c:pt>
                <c:pt idx="541">
                  <c:v>3.1</c:v>
                </c:pt>
                <c:pt idx="542">
                  <c:v>2.8</c:v>
                </c:pt>
                <c:pt idx="543">
                  <c:v>3</c:v>
                </c:pt>
                <c:pt idx="544">
                  <c:v>3.2</c:v>
                </c:pt>
                <c:pt idx="545">
                  <c:v>3.2</c:v>
                </c:pt>
                <c:pt idx="546">
                  <c:v>3.4</c:v>
                </c:pt>
                <c:pt idx="547">
                  <c:v>3.4</c:v>
                </c:pt>
                <c:pt idx="548">
                  <c:v>3.4</c:v>
                </c:pt>
                <c:pt idx="549">
                  <c:v>2.9</c:v>
                </c:pt>
                <c:pt idx="550">
                  <c:v>3.3</c:v>
                </c:pt>
                <c:pt idx="551">
                  <c:v>3.4</c:v>
                </c:pt>
                <c:pt idx="552">
                  <c:v>3.6</c:v>
                </c:pt>
                <c:pt idx="553">
                  <c:v>3.3</c:v>
                </c:pt>
                <c:pt idx="554">
                  <c:v>3.4</c:v>
                </c:pt>
                <c:pt idx="555">
                  <c:v>3.7</c:v>
                </c:pt>
                <c:pt idx="556">
                  <c:v>3.6</c:v>
                </c:pt>
                <c:pt idx="557">
                  <c:v>3.6</c:v>
                </c:pt>
                <c:pt idx="558">
                  <c:v>3.2</c:v>
                </c:pt>
                <c:pt idx="559">
                  <c:v>3.4</c:v>
                </c:pt>
                <c:pt idx="560">
                  <c:v>3.7</c:v>
                </c:pt>
                <c:pt idx="561">
                  <c:v>3.4</c:v>
                </c:pt>
                <c:pt idx="562">
                  <c:v>3.3</c:v>
                </c:pt>
                <c:pt idx="563">
                  <c:v>3.2</c:v>
                </c:pt>
                <c:pt idx="564">
                  <c:v>3.3</c:v>
                </c:pt>
                <c:pt idx="565">
                  <c:v>3.3</c:v>
                </c:pt>
                <c:pt idx="566">
                  <c:v>3.1</c:v>
                </c:pt>
                <c:pt idx="567">
                  <c:v>3.1</c:v>
                </c:pt>
                <c:pt idx="568">
                  <c:v>2.9</c:v>
                </c:pt>
                <c:pt idx="569">
                  <c:v>3</c:v>
                </c:pt>
                <c:pt idx="570">
                  <c:v>3.2</c:v>
                </c:pt>
                <c:pt idx="571">
                  <c:v>2.9</c:v>
                </c:pt>
                <c:pt idx="572">
                  <c:v>2.8</c:v>
                </c:pt>
                <c:pt idx="573">
                  <c:v>3.1</c:v>
                </c:pt>
                <c:pt idx="574">
                  <c:v>2.9</c:v>
                </c:pt>
                <c:pt idx="575">
                  <c:v>2.8</c:v>
                </c:pt>
                <c:pt idx="576">
                  <c:v>2.9</c:v>
                </c:pt>
                <c:pt idx="577">
                  <c:v>2.9</c:v>
                </c:pt>
                <c:pt idx="578">
                  <c:v>3.1</c:v>
                </c:pt>
                <c:pt idx="579">
                  <c:v>2.9</c:v>
                </c:pt>
                <c:pt idx="580">
                  <c:v>2.9</c:v>
                </c:pt>
                <c:pt idx="581">
                  <c:v>2.8</c:v>
                </c:pt>
                <c:pt idx="582">
                  <c:v>3.1</c:v>
                </c:pt>
                <c:pt idx="583">
                  <c:v>2.8</c:v>
                </c:pt>
                <c:pt idx="584">
                  <c:v>3</c:v>
                </c:pt>
                <c:pt idx="585">
                  <c:v>2.8</c:v>
                </c:pt>
                <c:pt idx="586">
                  <c:v>2.9</c:v>
                </c:pt>
                <c:pt idx="587">
                  <c:v>2.9</c:v>
                </c:pt>
                <c:pt idx="588">
                  <c:v>2.9</c:v>
                </c:pt>
                <c:pt idx="589">
                  <c:v>3.1</c:v>
                </c:pt>
                <c:pt idx="590">
                  <c:v>3.1</c:v>
                </c:pt>
                <c:pt idx="591">
                  <c:v>2.9</c:v>
                </c:pt>
                <c:pt idx="592">
                  <c:v>3</c:v>
                </c:pt>
                <c:pt idx="593">
                  <c:v>3</c:v>
                </c:pt>
                <c:pt idx="594">
                  <c:v>3</c:v>
                </c:pt>
                <c:pt idx="595">
                  <c:v>3.3</c:v>
                </c:pt>
                <c:pt idx="596">
                  <c:v>3.4</c:v>
                </c:pt>
                <c:pt idx="597">
                  <c:v>3.3</c:v>
                </c:pt>
                <c:pt idx="598">
                  <c:v>3.3</c:v>
                </c:pt>
                <c:pt idx="599">
                  <c:v>3.2</c:v>
                </c:pt>
                <c:pt idx="600">
                  <c:v>3.5</c:v>
                </c:pt>
                <c:pt idx="601">
                  <c:v>3.5</c:v>
                </c:pt>
                <c:pt idx="602">
                  <c:v>3.3</c:v>
                </c:pt>
                <c:pt idx="603">
                  <c:v>3.4</c:v>
                </c:pt>
                <c:pt idx="604">
                  <c:v>3.2</c:v>
                </c:pt>
                <c:pt idx="605">
                  <c:v>3.2</c:v>
                </c:pt>
                <c:pt idx="606">
                  <c:v>3</c:v>
                </c:pt>
                <c:pt idx="607">
                  <c:v>2.8</c:v>
                </c:pt>
                <c:pt idx="608">
                  <c:v>3.3</c:v>
                </c:pt>
                <c:pt idx="609">
                  <c:v>3.2</c:v>
                </c:pt>
                <c:pt idx="610">
                  <c:v>3.1</c:v>
                </c:pt>
                <c:pt idx="611">
                  <c:v>3.3</c:v>
                </c:pt>
                <c:pt idx="612">
                  <c:v>3.3</c:v>
                </c:pt>
                <c:pt idx="613">
                  <c:v>3.4</c:v>
                </c:pt>
                <c:pt idx="614">
                  <c:v>3.4</c:v>
                </c:pt>
                <c:pt idx="615">
                  <c:v>3.4</c:v>
                </c:pt>
                <c:pt idx="616">
                  <c:v>3.3</c:v>
                </c:pt>
                <c:pt idx="617">
                  <c:v>3.5</c:v>
                </c:pt>
                <c:pt idx="618">
                  <c:v>3.3</c:v>
                </c:pt>
                <c:pt idx="619">
                  <c:v>3.3</c:v>
                </c:pt>
                <c:pt idx="620">
                  <c:v>3.3</c:v>
                </c:pt>
                <c:pt idx="621">
                  <c:v>3.2</c:v>
                </c:pt>
                <c:pt idx="622">
                  <c:v>3.3</c:v>
                </c:pt>
                <c:pt idx="623">
                  <c:v>3.2</c:v>
                </c:pt>
                <c:pt idx="624">
                  <c:v>3.3</c:v>
                </c:pt>
                <c:pt idx="625">
                  <c:v>3.4</c:v>
                </c:pt>
                <c:pt idx="626">
                  <c:v>3.5</c:v>
                </c:pt>
                <c:pt idx="627">
                  <c:v>3.5</c:v>
                </c:pt>
                <c:pt idx="628">
                  <c:v>3.4</c:v>
                </c:pt>
                <c:pt idx="629">
                  <c:v>3.6</c:v>
                </c:pt>
                <c:pt idx="630">
                  <c:v>3.5</c:v>
                </c:pt>
                <c:pt idx="631">
                  <c:v>3.5</c:v>
                </c:pt>
                <c:pt idx="632">
                  <c:v>3.6</c:v>
                </c:pt>
                <c:pt idx="633">
                  <c:v>3.4</c:v>
                </c:pt>
                <c:pt idx="634">
                  <c:v>3.4</c:v>
                </c:pt>
                <c:pt idx="635">
                  <c:v>3.4</c:v>
                </c:pt>
                <c:pt idx="636">
                  <c:v>3.3</c:v>
                </c:pt>
                <c:pt idx="637">
                  <c:v>3.4</c:v>
                </c:pt>
                <c:pt idx="638">
                  <c:v>2.7</c:v>
                </c:pt>
                <c:pt idx="639">
                  <c:v>2.7</c:v>
                </c:pt>
                <c:pt idx="640">
                  <c:v>2.7</c:v>
                </c:pt>
                <c:pt idx="641">
                  <c:v>2.6</c:v>
                </c:pt>
                <c:pt idx="642">
                  <c:v>2.3</c:v>
                </c:pt>
                <c:pt idx="643">
                  <c:v>2.1</c:v>
                </c:pt>
                <c:pt idx="644">
                  <c:v>2.2</c:v>
                </c:pt>
                <c:pt idx="645">
                  <c:v>2.3</c:v>
                </c:pt>
                <c:pt idx="646">
                  <c:v>2.3</c:v>
                </c:pt>
                <c:pt idx="647">
                  <c:v>2.4</c:v>
                </c:pt>
                <c:pt idx="648">
                  <c:v>2.6</c:v>
                </c:pt>
                <c:pt idx="649">
                  <c:v>2.8</c:v>
                </c:pt>
                <c:pt idx="650">
                  <c:v>2.7</c:v>
                </c:pt>
                <c:pt idx="651">
                  <c:v>2.9</c:v>
                </c:pt>
                <c:pt idx="652">
                  <c:v>3.6</c:v>
                </c:pt>
                <c:pt idx="653">
                  <c:v>3.6</c:v>
                </c:pt>
                <c:pt idx="654">
                  <c:v>3.5</c:v>
                </c:pt>
                <c:pt idx="655">
                  <c:v>3.6</c:v>
                </c:pt>
                <c:pt idx="656">
                  <c:v>4</c:v>
                </c:pt>
                <c:pt idx="657">
                  <c:v>4.1</c:v>
                </c:pt>
                <c:pt idx="658">
                  <c:v>4.1</c:v>
                </c:pt>
                <c:pt idx="659">
                  <c:v>4.2</c:v>
                </c:pt>
                <c:pt idx="660">
                  <c:v>4.3</c:v>
                </c:pt>
                <c:pt idx="661">
                  <c:v>4.1</c:v>
                </c:pt>
                <c:pt idx="662">
                  <c:v>4</c:v>
                </c:pt>
                <c:pt idx="663">
                  <c:v>4</c:v>
                </c:pt>
                <c:pt idx="664">
                  <c:v>3.9</c:v>
                </c:pt>
                <c:pt idx="665">
                  <c:v>3.7</c:v>
                </c:pt>
                <c:pt idx="666">
                  <c:v>3.8</c:v>
                </c:pt>
                <c:pt idx="667">
                  <c:v>3.8</c:v>
                </c:pt>
                <c:pt idx="668">
                  <c:v>3.8</c:v>
                </c:pt>
                <c:pt idx="669">
                  <c:v>3.9</c:v>
                </c:pt>
                <c:pt idx="670">
                  <c:v>3.8</c:v>
                </c:pt>
                <c:pt idx="671">
                  <c:v>3.8</c:v>
                </c:pt>
                <c:pt idx="672">
                  <c:v>3.8</c:v>
                </c:pt>
                <c:pt idx="673">
                  <c:v>3.8</c:v>
                </c:pt>
                <c:pt idx="674">
                  <c:v>3.7</c:v>
                </c:pt>
                <c:pt idx="675">
                  <c:v>3.8</c:v>
                </c:pt>
                <c:pt idx="676">
                  <c:v>3.7</c:v>
                </c:pt>
                <c:pt idx="677">
                  <c:v>3.6</c:v>
                </c:pt>
                <c:pt idx="678">
                  <c:v>3.4</c:v>
                </c:pt>
                <c:pt idx="679">
                  <c:v>3.2</c:v>
                </c:pt>
                <c:pt idx="680">
                  <c:v>2.9</c:v>
                </c:pt>
                <c:pt idx="681">
                  <c:v>2.9</c:v>
                </c:pt>
                <c:pt idx="682">
                  <c:v>3</c:v>
                </c:pt>
                <c:pt idx="683">
                  <c:v>3.5</c:v>
                </c:pt>
                <c:pt idx="684">
                  <c:v>4.3</c:v>
                </c:pt>
                <c:pt idx="685">
                  <c:v>4.7</c:v>
                </c:pt>
                <c:pt idx="686">
                  <c:v>4.7</c:v>
                </c:pt>
                <c:pt idx="687">
                  <c:v>4.9</c:v>
                </c:pt>
                <c:pt idx="688">
                  <c:v>5.2</c:v>
                </c:pt>
                <c:pt idx="689">
                  <c:v>5.3</c:v>
                </c:pt>
                <c:pt idx="690">
                  <c:v>5.3</c:v>
                </c:pt>
                <c:pt idx="691">
                  <c:v>6.2</c:v>
                </c:pt>
                <c:pt idx="692">
                  <c:v>5.8</c:v>
                </c:pt>
                <c:pt idx="693">
                  <c:v>5.8</c:v>
                </c:pt>
                <c:pt idx="694">
                  <c:v>5.7</c:v>
                </c:pt>
                <c:pt idx="695">
                  <c:v>5.7</c:v>
                </c:pt>
                <c:pt idx="696">
                  <c:v>5.5</c:v>
                </c:pt>
                <c:pt idx="697">
                  <c:v>4.9</c:v>
                </c:pt>
                <c:pt idx="698">
                  <c:v>4.3</c:v>
                </c:pt>
                <c:pt idx="699">
                  <c:v>4</c:v>
                </c:pt>
                <c:pt idx="700">
                  <c:v>4.2</c:v>
                </c:pt>
                <c:pt idx="701">
                  <c:v>4.1</c:v>
                </c:pt>
                <c:pt idx="702">
                  <c:v>4.3</c:v>
                </c:pt>
                <c:pt idx="703">
                  <c:v>4.4</c:v>
                </c:pt>
                <c:pt idx="704">
                  <c:v>4.5</c:v>
                </c:pt>
                <c:pt idx="705">
                  <c:v>4.3</c:v>
                </c:pt>
                <c:pt idx="706">
                  <c:v>4.1</c:v>
                </c:pt>
                <c:pt idx="707">
                  <c:v>4</c:v>
                </c:pt>
                <c:pt idx="708">
                  <c:v>4.1</c:v>
                </c:pt>
                <c:pt idx="709">
                  <c:v>4.1</c:v>
                </c:pt>
                <c:pt idx="710">
                  <c:v>4</c:v>
                </c:pt>
                <c:pt idx="711">
                  <c:v>4.2</c:v>
                </c:pt>
                <c:pt idx="712">
                  <c:v>4.3</c:v>
                </c:pt>
                <c:pt idx="713">
                  <c:v>4.5</c:v>
                </c:pt>
                <c:pt idx="714">
                  <c:v>4.2</c:v>
                </c:pt>
                <c:pt idx="715">
                  <c:v>4.5</c:v>
                </c:pt>
                <c:pt idx="716">
                  <c:v>4.5</c:v>
                </c:pt>
                <c:pt idx="717">
                  <c:v>4.9</c:v>
                </c:pt>
                <c:pt idx="718">
                  <c:v>4.8</c:v>
                </c:pt>
                <c:pt idx="719">
                  <c:v>4.7</c:v>
                </c:pt>
                <c:pt idx="720">
                  <c:v>4.6</c:v>
                </c:pt>
                <c:pt idx="721">
                  <c:v>5.2</c:v>
                </c:pt>
                <c:pt idx="722">
                  <c:v>5.4</c:v>
                </c:pt>
                <c:pt idx="723">
                  <c:v>5.4</c:v>
                </c:pt>
                <c:pt idx="724">
                  <c:v>5.2</c:v>
                </c:pt>
                <c:pt idx="725">
                  <c:v>4.9</c:v>
                </c:pt>
                <c:pt idx="726">
                  <c:v>4.6</c:v>
                </c:pt>
                <c:pt idx="727">
                  <c:v>4.4</c:v>
                </c:pt>
                <c:pt idx="728">
                  <c:v>4.5</c:v>
                </c:pt>
                <c:pt idx="729">
                  <c:v>4.6</c:v>
                </c:pt>
                <c:pt idx="730">
                  <c:v>5</c:v>
                </c:pt>
                <c:pt idx="731">
                  <c:v>5.2</c:v>
                </c:pt>
                <c:pt idx="732">
                  <c:v>5.4</c:v>
                </c:pt>
                <c:pt idx="733">
                  <c:v>5.6</c:v>
                </c:pt>
                <c:pt idx="734">
                  <c:v>5.9</c:v>
                </c:pt>
                <c:pt idx="735">
                  <c:v>6.3</c:v>
                </c:pt>
                <c:pt idx="736">
                  <c:v>6.3</c:v>
                </c:pt>
                <c:pt idx="737">
                  <c:v>6.4</c:v>
                </c:pt>
                <c:pt idx="738">
                  <c:v>6.4</c:v>
                </c:pt>
                <c:pt idx="739">
                  <c:v>6.4</c:v>
                </c:pt>
                <c:pt idx="740">
                  <c:v>6.2</c:v>
                </c:pt>
                <c:pt idx="741">
                  <c:v>6.3</c:v>
                </c:pt>
                <c:pt idx="742">
                  <c:v>6.7</c:v>
                </c:pt>
                <c:pt idx="743">
                  <c:v>6.7</c:v>
                </c:pt>
                <c:pt idx="744">
                  <c:v>6.6</c:v>
                </c:pt>
                <c:pt idx="745">
                  <c:v>6.7</c:v>
                </c:pt>
                <c:pt idx="746">
                  <c:v>6.9</c:v>
                </c:pt>
                <c:pt idx="747">
                  <c:v>7</c:v>
                </c:pt>
                <c:pt idx="748">
                  <c:v>7.8</c:v>
                </c:pt>
                <c:pt idx="749">
                  <c:v>7.8</c:v>
                </c:pt>
                <c:pt idx="750">
                  <c:v>7.8</c:v>
                </c:pt>
                <c:pt idx="751">
                  <c:v>8</c:v>
                </c:pt>
                <c:pt idx="752">
                  <c:v>7.6</c:v>
                </c:pt>
                <c:pt idx="753">
                  <c:v>7.7</c:v>
                </c:pt>
                <c:pt idx="754">
                  <c:v>8.2</c:v>
                </c:pt>
                <c:pt idx="755">
                  <c:v>8.1</c:v>
                </c:pt>
                <c:pt idx="756">
                  <c:v>8.1</c:v>
                </c:pt>
                <c:pt idx="757">
                  <c:v>8.2</c:v>
                </c:pt>
                <c:pt idx="758">
                  <c:v>8.5</c:v>
                </c:pt>
                <c:pt idx="759">
                  <c:v>8.4</c:v>
                </c:pt>
                <c:pt idx="760">
                  <c:v>8.6</c:v>
                </c:pt>
                <c:pt idx="761">
                  <c:v>8.7</c:v>
                </c:pt>
                <c:pt idx="762">
                  <c:v>8.7</c:v>
                </c:pt>
                <c:pt idx="763">
                  <c:v>8.5</c:v>
                </c:pt>
                <c:pt idx="764">
                  <c:v>8.4</c:v>
                </c:pt>
                <c:pt idx="765">
                  <c:v>8.6</c:v>
                </c:pt>
                <c:pt idx="766">
                  <c:v>8.7</c:v>
                </c:pt>
                <c:pt idx="767">
                  <c:v>9</c:v>
                </c:pt>
                <c:pt idx="768">
                  <c:v>9.1</c:v>
                </c:pt>
                <c:pt idx="769">
                  <c:v>9.4</c:v>
                </c:pt>
                <c:pt idx="770">
                  <c:v>9.3</c:v>
                </c:pt>
                <c:pt idx="771">
                  <c:v>9.6</c:v>
                </c:pt>
                <c:pt idx="772">
                  <c:v>9.9</c:v>
                </c:pt>
                <c:pt idx="773">
                  <c:v>10.2</c:v>
                </c:pt>
                <c:pt idx="774">
                  <c:v>10.2</c:v>
                </c:pt>
                <c:pt idx="775">
                  <c:v>10.4</c:v>
                </c:pt>
                <c:pt idx="776">
                  <c:v>10.6</c:v>
                </c:pt>
                <c:pt idx="777">
                  <c:v>10.8</c:v>
                </c:pt>
                <c:pt idx="778">
                  <c:v>10.8</c:v>
                </c:pt>
                <c:pt idx="779">
                  <c:v>10.8</c:v>
                </c:pt>
                <c:pt idx="780">
                  <c:v>10.9</c:v>
                </c:pt>
                <c:pt idx="781">
                  <c:v>11.4</c:v>
                </c:pt>
                <c:pt idx="782">
                  <c:v>11.6</c:v>
                </c:pt>
                <c:pt idx="783">
                  <c:v>11.7</c:v>
                </c:pt>
                <c:pt idx="784">
                  <c:v>11.9</c:v>
                </c:pt>
                <c:pt idx="785">
                  <c:v>12</c:v>
                </c:pt>
                <c:pt idx="786">
                  <c:v>12.3</c:v>
                </c:pt>
                <c:pt idx="787">
                  <c:v>11.9</c:v>
                </c:pt>
                <c:pt idx="788">
                  <c:v>11.8</c:v>
                </c:pt>
                <c:pt idx="789">
                  <c:v>11.8</c:v>
                </c:pt>
                <c:pt idx="790">
                  <c:v>11.8</c:v>
                </c:pt>
                <c:pt idx="791">
                  <c:v>11.9</c:v>
                </c:pt>
                <c:pt idx="792">
                  <c:v>11.8</c:v>
                </c:pt>
                <c:pt idx="793">
                  <c:v>11.8</c:v>
                </c:pt>
                <c:pt idx="794">
                  <c:v>11.8</c:v>
                </c:pt>
                <c:pt idx="795">
                  <c:v>11.7</c:v>
                </c:pt>
                <c:pt idx="796">
                  <c:v>11.7</c:v>
                </c:pt>
                <c:pt idx="797">
                  <c:v>11.8</c:v>
                </c:pt>
                <c:pt idx="798">
                  <c:v>11.9</c:v>
                </c:pt>
                <c:pt idx="799">
                  <c:v>11.8</c:v>
                </c:pt>
                <c:pt idx="800">
                  <c:v>11.8</c:v>
                </c:pt>
                <c:pt idx="801">
                  <c:v>11.8</c:v>
                </c:pt>
                <c:pt idx="802">
                  <c:v>11.7</c:v>
                </c:pt>
                <c:pt idx="803">
                  <c:v>11.7</c:v>
                </c:pt>
                <c:pt idx="804">
                  <c:v>11.7</c:v>
                </c:pt>
                <c:pt idx="805">
                  <c:v>11.6</c:v>
                </c:pt>
                <c:pt idx="806">
                  <c:v>11.5</c:v>
                </c:pt>
                <c:pt idx="807">
                  <c:v>11.5</c:v>
                </c:pt>
                <c:pt idx="808">
                  <c:v>11.6</c:v>
                </c:pt>
                <c:pt idx="809">
                  <c:v>11.1</c:v>
                </c:pt>
                <c:pt idx="810">
                  <c:v>10.8</c:v>
                </c:pt>
                <c:pt idx="811">
                  <c:v>10.6</c:v>
                </c:pt>
                <c:pt idx="812">
                  <c:v>10.3</c:v>
                </c:pt>
                <c:pt idx="813">
                  <c:v>9.8</c:v>
                </c:pt>
                <c:pt idx="814">
                  <c:v>9.9</c:v>
                </c:pt>
                <c:pt idx="815">
                  <c:v>9.7</c:v>
                </c:pt>
                <c:pt idx="816">
                  <c:v>9.6</c:v>
                </c:pt>
                <c:pt idx="817">
                  <c:v>9.3</c:v>
                </c:pt>
                <c:pt idx="818">
                  <c:v>9.3</c:v>
                </c:pt>
                <c:pt idx="819">
                  <c:v>9</c:v>
                </c:pt>
                <c:pt idx="820">
                  <c:v>8.7</c:v>
                </c:pt>
                <c:pt idx="821">
                  <c:v>8.5</c:v>
                </c:pt>
                <c:pt idx="822">
                  <c:v>8.5</c:v>
                </c:pt>
                <c:pt idx="823">
                  <c:v>8.2</c:v>
                </c:pt>
                <c:pt idx="824">
                  <c:v>7.8</c:v>
                </c:pt>
                <c:pt idx="825">
                  <c:v>7.9</c:v>
                </c:pt>
                <c:pt idx="826">
                  <c:v>7.4</c:v>
                </c:pt>
                <c:pt idx="827">
                  <c:v>7.2</c:v>
                </c:pt>
                <c:pt idx="828">
                  <c:v>7.1</c:v>
                </c:pt>
                <c:pt idx="829">
                  <c:v>7.2</c:v>
                </c:pt>
                <c:pt idx="830">
                  <c:v>7.3</c:v>
                </c:pt>
                <c:pt idx="831">
                  <c:v>7.1</c:v>
                </c:pt>
                <c:pt idx="832">
                  <c:v>7.3</c:v>
                </c:pt>
                <c:pt idx="833">
                  <c:v>7.2</c:v>
                </c:pt>
                <c:pt idx="834">
                  <c:v>7.9</c:v>
                </c:pt>
                <c:pt idx="835">
                  <c:v>8.7</c:v>
                </c:pt>
                <c:pt idx="836">
                  <c:v>8.8</c:v>
                </c:pt>
                <c:pt idx="837">
                  <c:v>7</c:v>
                </c:pt>
                <c:pt idx="838">
                  <c:v>8.3</c:v>
                </c:pt>
                <c:pt idx="839">
                  <c:v>7</c:v>
                </c:pt>
                <c:pt idx="840">
                  <c:v>7.1</c:v>
                </c:pt>
                <c:pt idx="841">
                  <c:v>6.8</c:v>
                </c:pt>
                <c:pt idx="842">
                  <c:v>6.7</c:v>
                </c:pt>
                <c:pt idx="843">
                  <c:v>6.5</c:v>
                </c:pt>
                <c:pt idx="844">
                  <c:v>6.5</c:v>
                </c:pt>
                <c:pt idx="845">
                  <c:v>6.3</c:v>
                </c:pt>
                <c:pt idx="846">
                  <c:v>6.1</c:v>
                </c:pt>
                <c:pt idx="847">
                  <c:v>6.1</c:v>
                </c:pt>
                <c:pt idx="848">
                  <c:v>6</c:v>
                </c:pt>
                <c:pt idx="849">
                  <c:v>6</c:v>
                </c:pt>
                <c:pt idx="850">
                  <c:v>5.8</c:v>
                </c:pt>
                <c:pt idx="851">
                  <c:v>5.9</c:v>
                </c:pt>
                <c:pt idx="852">
                  <c:v>5.8</c:v>
                </c:pt>
                <c:pt idx="853">
                  <c:v>5.8</c:v>
                </c:pt>
                <c:pt idx="854">
                  <c:v>5.8</c:v>
                </c:pt>
                <c:pt idx="855">
                  <c:v>6</c:v>
                </c:pt>
                <c:pt idx="856">
                  <c:v>6.1</c:v>
                </c:pt>
                <c:pt idx="857">
                  <c:v>6.2</c:v>
                </c:pt>
                <c:pt idx="858">
                  <c:v>6.1</c:v>
                </c:pt>
                <c:pt idx="859">
                  <c:v>6.1</c:v>
                </c:pt>
                <c:pt idx="860">
                  <c:v>6.1</c:v>
                </c:pt>
                <c:pt idx="861">
                  <c:v>6.3</c:v>
                </c:pt>
                <c:pt idx="862">
                  <c:v>6.6</c:v>
                </c:pt>
                <c:pt idx="863">
                  <c:v>6.5</c:v>
                </c:pt>
                <c:pt idx="864">
                  <c:v>6.7</c:v>
                </c:pt>
                <c:pt idx="865">
                  <c:v>7.1</c:v>
                </c:pt>
                <c:pt idx="866">
                  <c:v>7.1</c:v>
                </c:pt>
                <c:pt idx="867">
                  <c:v>7</c:v>
                </c:pt>
                <c:pt idx="868">
                  <c:v>8.6</c:v>
                </c:pt>
                <c:pt idx="869">
                  <c:v>8.4</c:v>
                </c:pt>
                <c:pt idx="870">
                  <c:v>8.1</c:v>
                </c:pt>
                <c:pt idx="871">
                  <c:v>7.8</c:v>
                </c:pt>
                <c:pt idx="872">
                  <c:v>7.5</c:v>
                </c:pt>
                <c:pt idx="873">
                  <c:v>7.4</c:v>
                </c:pt>
                <c:pt idx="874">
                  <c:v>7.5</c:v>
                </c:pt>
                <c:pt idx="875">
                  <c:v>7.4</c:v>
                </c:pt>
                <c:pt idx="876">
                  <c:v>7.1</c:v>
                </c:pt>
                <c:pt idx="877">
                  <c:v>7</c:v>
                </c:pt>
                <c:pt idx="878">
                  <c:v>6.9</c:v>
                </c:pt>
                <c:pt idx="879">
                  <c:v>6.9</c:v>
                </c:pt>
                <c:pt idx="880">
                  <c:v>6.7</c:v>
                </c:pt>
                <c:pt idx="881">
                  <c:v>6.5</c:v>
                </c:pt>
                <c:pt idx="882">
                  <c:v>6.7</c:v>
                </c:pt>
                <c:pt idx="883">
                  <c:v>6.6</c:v>
                </c:pt>
                <c:pt idx="884">
                  <c:v>6.6</c:v>
                </c:pt>
                <c:pt idx="885">
                  <c:v>6.6</c:v>
                </c:pt>
                <c:pt idx="886">
                  <c:v>6.7</c:v>
                </c:pt>
                <c:pt idx="887">
                  <c:v>6.8</c:v>
                </c:pt>
                <c:pt idx="888">
                  <c:v>6.7</c:v>
                </c:pt>
                <c:pt idx="889">
                  <c:v>7.2</c:v>
                </c:pt>
                <c:pt idx="890">
                  <c:v>7.9</c:v>
                </c:pt>
                <c:pt idx="891">
                  <c:v>8</c:v>
                </c:pt>
                <c:pt idx="892">
                  <c:v>7.6</c:v>
                </c:pt>
                <c:pt idx="893">
                  <c:v>6.3</c:v>
                </c:pt>
                <c:pt idx="894">
                  <c:v>6.7</c:v>
                </c:pt>
                <c:pt idx="895">
                  <c:v>6.7</c:v>
                </c:pt>
                <c:pt idx="896">
                  <c:v>6.7</c:v>
                </c:pt>
                <c:pt idx="897">
                  <c:v>7</c:v>
                </c:pt>
                <c:pt idx="898">
                  <c:v>7.6</c:v>
                </c:pt>
                <c:pt idx="899">
                  <c:v>7.8</c:v>
                </c:pt>
                <c:pt idx="900">
                  <c:v>7.9</c:v>
                </c:pt>
                <c:pt idx="901">
                  <c:v>7.7</c:v>
                </c:pt>
                <c:pt idx="902">
                  <c:v>7.6</c:v>
                </c:pt>
                <c:pt idx="903">
                  <c:v>7.7</c:v>
                </c:pt>
                <c:pt idx="904">
                  <c:v>8.1</c:v>
                </c:pt>
                <c:pt idx="905">
                  <c:v>8</c:v>
                </c:pt>
                <c:pt idx="906">
                  <c:v>8.4</c:v>
                </c:pt>
                <c:pt idx="907">
                  <c:v>9</c:v>
                </c:pt>
                <c:pt idx="908">
                  <c:v>9</c:v>
                </c:pt>
                <c:pt idx="909">
                  <c:v>8.9</c:v>
                </c:pt>
                <c:pt idx="910">
                  <c:v>9</c:v>
                </c:pt>
                <c:pt idx="911">
                  <c:v>9</c:v>
                </c:pt>
                <c:pt idx="912">
                  <c:v>9.1</c:v>
                </c:pt>
                <c:pt idx="913">
                  <c:v>9.4</c:v>
                </c:pt>
                <c:pt idx="914">
                  <c:v>8.5</c:v>
                </c:pt>
                <c:pt idx="915">
                  <c:v>8.7</c:v>
                </c:pt>
                <c:pt idx="916">
                  <c:v>8.4</c:v>
                </c:pt>
                <c:pt idx="917">
                  <c:v>8.3</c:v>
                </c:pt>
                <c:pt idx="918">
                  <c:v>8.6</c:v>
                </c:pt>
                <c:pt idx="919">
                  <c:v>8.9</c:v>
                </c:pt>
                <c:pt idx="920">
                  <c:v>8.6</c:v>
                </c:pt>
                <c:pt idx="921">
                  <c:v>9.4</c:v>
                </c:pt>
                <c:pt idx="922">
                  <c:v>9.5</c:v>
                </c:pt>
                <c:pt idx="923">
                  <c:v>9.6</c:v>
                </c:pt>
                <c:pt idx="924">
                  <c:v>9.7</c:v>
                </c:pt>
                <c:pt idx="925">
                  <c:v>9.7</c:v>
                </c:pt>
                <c:pt idx="926">
                  <c:v>9.5</c:v>
                </c:pt>
                <c:pt idx="927">
                  <c:v>9.2</c:v>
                </c:pt>
                <c:pt idx="928">
                  <c:v>9.5</c:v>
                </c:pt>
                <c:pt idx="929">
                  <c:v>9.6</c:v>
                </c:pt>
                <c:pt idx="930">
                  <c:v>10</c:v>
                </c:pt>
                <c:pt idx="931">
                  <c:v>10.1</c:v>
                </c:pt>
                <c:pt idx="932">
                  <c:v>10.1</c:v>
                </c:pt>
                <c:pt idx="933">
                  <c:v>9.6</c:v>
                </c:pt>
                <c:pt idx="934">
                  <c:v>9.8</c:v>
                </c:pt>
                <c:pt idx="935">
                  <c:v>9.1</c:v>
                </c:pt>
                <c:pt idx="936">
                  <c:v>9.2</c:v>
                </c:pt>
                <c:pt idx="937">
                  <c:v>9.3</c:v>
                </c:pt>
                <c:pt idx="938">
                  <c:v>9.1</c:v>
                </c:pt>
                <c:pt idx="939">
                  <c:v>8.8</c:v>
                </c:pt>
                <c:pt idx="940">
                  <c:v>8.7</c:v>
                </c:pt>
                <c:pt idx="941">
                  <c:v>8.3</c:v>
                </c:pt>
                <c:pt idx="942">
                  <c:v>8.2</c:v>
                </c:pt>
                <c:pt idx="943">
                  <c:v>8.2</c:v>
                </c:pt>
                <c:pt idx="944">
                  <c:v>7.8</c:v>
                </c:pt>
                <c:pt idx="945">
                  <c:v>8</c:v>
                </c:pt>
                <c:pt idx="946">
                  <c:v>7.9</c:v>
                </c:pt>
                <c:pt idx="947">
                  <c:v>7.8</c:v>
                </c:pt>
                <c:pt idx="948">
                  <c:v>7.4</c:v>
                </c:pt>
                <c:pt idx="949">
                  <c:v>7.3</c:v>
                </c:pt>
                <c:pt idx="950">
                  <c:v>7.3</c:v>
                </c:pt>
                <c:pt idx="951">
                  <c:v>7.3</c:v>
                </c:pt>
                <c:pt idx="952">
                  <c:v>6.9</c:v>
                </c:pt>
                <c:pt idx="953">
                  <c:v>6.9</c:v>
                </c:pt>
                <c:pt idx="954">
                  <c:v>6.9</c:v>
                </c:pt>
                <c:pt idx="955">
                  <c:v>6.9</c:v>
                </c:pt>
                <c:pt idx="956">
                  <c:v>6.8</c:v>
                </c:pt>
                <c:pt idx="957">
                  <c:v>6.7</c:v>
                </c:pt>
                <c:pt idx="958">
                  <c:v>6.6</c:v>
                </c:pt>
                <c:pt idx="959">
                  <c:v>6.6</c:v>
                </c:pt>
                <c:pt idx="960">
                  <c:v>6.7</c:v>
                </c:pt>
                <c:pt idx="961">
                  <c:v>6.9</c:v>
                </c:pt>
                <c:pt idx="962">
                  <c:v>6.9</c:v>
                </c:pt>
                <c:pt idx="963">
                  <c:v>6.9</c:v>
                </c:pt>
                <c:pt idx="964">
                  <c:v>6.8</c:v>
                </c:pt>
                <c:pt idx="965">
                  <c:v>6.8</c:v>
                </c:pt>
                <c:pt idx="966">
                  <c:v>6.3</c:v>
                </c:pt>
                <c:pt idx="967">
                  <c:v>6.1</c:v>
                </c:pt>
                <c:pt idx="968">
                  <c:v>5.8</c:v>
                </c:pt>
                <c:pt idx="969">
                  <c:v>5.9</c:v>
                </c:pt>
                <c:pt idx="970">
                  <c:v>4.8</c:v>
                </c:pt>
                <c:pt idx="971">
                  <c:v>5</c:v>
                </c:pt>
                <c:pt idx="972">
                  <c:v>5</c:v>
                </c:pt>
                <c:pt idx="973">
                  <c:v>5</c:v>
                </c:pt>
                <c:pt idx="974">
                  <c:v>4.8</c:v>
                </c:pt>
                <c:pt idx="975">
                  <c:v>4.7</c:v>
                </c:pt>
                <c:pt idx="976">
                  <c:v>5.6</c:v>
                </c:pt>
                <c:pt idx="977">
                  <c:v>5.1</c:v>
                </c:pt>
                <c:pt idx="978">
                  <c:v>5.3</c:v>
                </c:pt>
                <c:pt idx="979">
                  <c:v>4.5</c:v>
                </c:pt>
                <c:pt idx="980">
                  <c:v>4.6</c:v>
                </c:pt>
                <c:pt idx="981">
                  <c:v>4.2</c:v>
                </c:pt>
                <c:pt idx="982">
                  <c:v>4.6</c:v>
                </c:pt>
                <c:pt idx="983">
                  <c:v>5.2</c:v>
                </c:pt>
                <c:pt idx="984">
                  <c:v>5.1</c:v>
                </c:pt>
                <c:pt idx="985">
                  <c:v>4.5</c:v>
                </c:pt>
                <c:pt idx="986">
                  <c:v>4.2</c:v>
                </c:pt>
                <c:pt idx="987">
                  <c:v>4.3</c:v>
                </c:pt>
                <c:pt idx="988">
                  <c:v>4</c:v>
                </c:pt>
                <c:pt idx="989">
                  <c:v>3.8</c:v>
                </c:pt>
                <c:pt idx="990">
                  <c:v>5.2</c:v>
                </c:pt>
                <c:pt idx="991">
                  <c:v>5.8</c:v>
                </c:pt>
                <c:pt idx="992">
                  <c:v>5.5</c:v>
                </c:pt>
                <c:pt idx="993">
                  <c:v>5.5</c:v>
                </c:pt>
                <c:pt idx="994">
                  <c:v>6</c:v>
                </c:pt>
                <c:pt idx="995">
                  <c:v>5.9</c:v>
                </c:pt>
                <c:pt idx="996">
                  <c:v>5.9</c:v>
                </c:pt>
                <c:pt idx="997">
                  <c:v>6.1</c:v>
                </c:pt>
                <c:pt idx="998">
                  <c:v>6</c:v>
                </c:pt>
                <c:pt idx="999">
                  <c:v>6.1</c:v>
                </c:pt>
                <c:pt idx="1000">
                  <c:v>5.4</c:v>
                </c:pt>
                <c:pt idx="1001">
                  <c:v>4.6</c:v>
                </c:pt>
                <c:pt idx="1002">
                  <c:v>5.6</c:v>
                </c:pt>
                <c:pt idx="1003">
                  <c:v>5.7</c:v>
                </c:pt>
                <c:pt idx="1004">
                  <c:v>5.6</c:v>
                </c:pt>
                <c:pt idx="1005">
                  <c:v>5.3</c:v>
                </c:pt>
                <c:pt idx="1006">
                  <c:v>5.4</c:v>
                </c:pt>
                <c:pt idx="1007">
                  <c:v>5.3</c:v>
                </c:pt>
                <c:pt idx="1008">
                  <c:v>5.2</c:v>
                </c:pt>
                <c:pt idx="1009">
                  <c:v>5.6</c:v>
                </c:pt>
                <c:pt idx="1010">
                  <c:v>5.7</c:v>
                </c:pt>
                <c:pt idx="1011">
                  <c:v>5.8</c:v>
                </c:pt>
                <c:pt idx="1012">
                  <c:v>5.1</c:v>
                </c:pt>
                <c:pt idx="1013">
                  <c:v>4.1</c:v>
                </c:pt>
                <c:pt idx="1014">
                  <c:v>3.5</c:v>
                </c:pt>
                <c:pt idx="1015">
                  <c:v>2.8</c:v>
                </c:pt>
                <c:pt idx="1016">
                  <c:v>2.9</c:v>
                </c:pt>
                <c:pt idx="1017">
                  <c:v>3.2</c:v>
                </c:pt>
                <c:pt idx="1018">
                  <c:v>3.2</c:v>
                </c:pt>
                <c:pt idx="1019">
                  <c:v>2.3</c:v>
                </c:pt>
                <c:pt idx="1020">
                  <c:v>2.3</c:v>
                </c:pt>
                <c:pt idx="1021">
                  <c:v>2.2</c:v>
                </c:pt>
                <c:pt idx="1022">
                  <c:v>2.6</c:v>
                </c:pt>
                <c:pt idx="1023">
                  <c:v>3.9</c:v>
                </c:pt>
                <c:pt idx="1024">
                  <c:v>4</c:v>
                </c:pt>
                <c:pt idx="1025">
                  <c:v>4.5</c:v>
                </c:pt>
                <c:pt idx="1026">
                  <c:v>4.3</c:v>
                </c:pt>
                <c:pt idx="1027">
                  <c:v>2.9</c:v>
                </c:pt>
                <c:pt idx="1028">
                  <c:v>2.3</c:v>
                </c:pt>
                <c:pt idx="1029">
                  <c:v>2</c:v>
                </c:pt>
                <c:pt idx="1030">
                  <c:v>2.2</c:v>
                </c:pt>
                <c:pt idx="1031">
                  <c:v>2.6</c:v>
                </c:pt>
                <c:pt idx="1032">
                  <c:v>3.4</c:v>
                </c:pt>
                <c:pt idx="1033">
                  <c:v>3.2</c:v>
                </c:pt>
                <c:pt idx="1034">
                  <c:v>3.4</c:v>
                </c:pt>
                <c:pt idx="1035">
                  <c:v>3.3</c:v>
                </c:pt>
                <c:pt idx="1036">
                  <c:v>3</c:v>
                </c:pt>
                <c:pt idx="1037">
                  <c:v>4.2</c:v>
                </c:pt>
                <c:pt idx="1038">
                  <c:v>4.6</c:v>
                </c:pt>
                <c:pt idx="1039">
                  <c:v>4.9</c:v>
                </c:pt>
                <c:pt idx="1040">
                  <c:v>4.8</c:v>
                </c:pt>
                <c:pt idx="1041">
                  <c:v>4.8</c:v>
                </c:pt>
                <c:pt idx="1042">
                  <c:v>4.9</c:v>
                </c:pt>
                <c:pt idx="1043">
                  <c:v>4.9</c:v>
                </c:pt>
                <c:pt idx="1044">
                  <c:v>5</c:v>
                </c:pt>
                <c:pt idx="1045">
                  <c:v>4.8</c:v>
                </c:pt>
                <c:pt idx="1046">
                  <c:v>4.8</c:v>
                </c:pt>
                <c:pt idx="1047">
                  <c:v>4.9</c:v>
                </c:pt>
                <c:pt idx="1048">
                  <c:v>4.7</c:v>
                </c:pt>
                <c:pt idx="1049">
                  <c:v>4.6</c:v>
                </c:pt>
                <c:pt idx="1050">
                  <c:v>4.7</c:v>
                </c:pt>
                <c:pt idx="1051">
                  <c:v>4.6</c:v>
                </c:pt>
                <c:pt idx="1052">
                  <c:v>4.4</c:v>
                </c:pt>
                <c:pt idx="1053">
                  <c:v>4.5</c:v>
                </c:pt>
                <c:pt idx="1054">
                  <c:v>4</c:v>
                </c:pt>
                <c:pt idx="1055">
                  <c:v>4.5</c:v>
                </c:pt>
                <c:pt idx="1056">
                  <c:v>4.7</c:v>
                </c:pt>
                <c:pt idx="1057">
                  <c:v>4.4</c:v>
                </c:pt>
                <c:pt idx="1058">
                  <c:v>4.2</c:v>
                </c:pt>
                <c:pt idx="1059">
                  <c:v>4.4</c:v>
                </c:pt>
                <c:pt idx="1060">
                  <c:v>4.5</c:v>
                </c:pt>
                <c:pt idx="1061">
                  <c:v>4</c:v>
                </c:pt>
                <c:pt idx="1062">
                  <c:v>4.3</c:v>
                </c:pt>
                <c:pt idx="1063">
                  <c:v>4.5</c:v>
                </c:pt>
                <c:pt idx="1064">
                  <c:v>4</c:v>
                </c:pt>
                <c:pt idx="1065">
                  <c:v>4</c:v>
                </c:pt>
                <c:pt idx="1066">
                  <c:v>3.6</c:v>
                </c:pt>
                <c:pt idx="1067">
                  <c:v>4.2</c:v>
                </c:pt>
                <c:pt idx="1068">
                  <c:v>4.2</c:v>
                </c:pt>
                <c:pt idx="1069">
                  <c:v>4.7</c:v>
                </c:pt>
                <c:pt idx="1070">
                  <c:v>4.7</c:v>
                </c:pt>
                <c:pt idx="1071">
                  <c:v>4.9</c:v>
                </c:pt>
                <c:pt idx="1072">
                  <c:v>4.2</c:v>
                </c:pt>
                <c:pt idx="1073">
                  <c:v>4.2</c:v>
                </c:pt>
                <c:pt idx="1074">
                  <c:v>4.7</c:v>
                </c:pt>
                <c:pt idx="1075">
                  <c:v>4.4</c:v>
                </c:pt>
                <c:pt idx="1076">
                  <c:v>4.3</c:v>
                </c:pt>
                <c:pt idx="1077">
                  <c:v>4.3</c:v>
                </c:pt>
                <c:pt idx="1078">
                  <c:v>4.4</c:v>
                </c:pt>
                <c:pt idx="1079">
                  <c:v>4.9</c:v>
                </c:pt>
                <c:pt idx="1080">
                  <c:v>4.8</c:v>
                </c:pt>
                <c:pt idx="1081">
                  <c:v>4.3</c:v>
                </c:pt>
                <c:pt idx="1082">
                  <c:v>4.4</c:v>
                </c:pt>
                <c:pt idx="1083">
                  <c:v>4.2</c:v>
                </c:pt>
                <c:pt idx="1084">
                  <c:v>4.2</c:v>
                </c:pt>
                <c:pt idx="1085">
                  <c:v>4.1</c:v>
                </c:pt>
                <c:pt idx="1086">
                  <c:v>4.2</c:v>
                </c:pt>
                <c:pt idx="1087">
                  <c:v>4.2</c:v>
                </c:pt>
                <c:pt idx="1088">
                  <c:v>4</c:v>
                </c:pt>
                <c:pt idx="1089">
                  <c:v>4.5</c:v>
                </c:pt>
                <c:pt idx="1090">
                  <c:v>4.4</c:v>
                </c:pt>
                <c:pt idx="1091">
                  <c:v>4.4</c:v>
                </c:pt>
                <c:pt idx="1092">
                  <c:v>4.5</c:v>
                </c:pt>
                <c:pt idx="1093">
                  <c:v>4.5</c:v>
                </c:pt>
                <c:pt idx="1094">
                  <c:v>4.3</c:v>
                </c:pt>
                <c:pt idx="1095">
                  <c:v>4.2</c:v>
                </c:pt>
                <c:pt idx="1096">
                  <c:v>4.2</c:v>
                </c:pt>
                <c:pt idx="1097">
                  <c:v>4.1</c:v>
                </c:pt>
                <c:pt idx="1098">
                  <c:v>4.1</c:v>
                </c:pt>
                <c:pt idx="1099">
                  <c:v>3.9</c:v>
                </c:pt>
                <c:pt idx="1100">
                  <c:v>4.1</c:v>
                </c:pt>
                <c:pt idx="1101">
                  <c:v>4.1</c:v>
                </c:pt>
                <c:pt idx="1102">
                  <c:v>3.8</c:v>
                </c:pt>
                <c:pt idx="1103">
                  <c:v>3.7</c:v>
                </c:pt>
                <c:pt idx="1104">
                  <c:v>3.7</c:v>
                </c:pt>
                <c:pt idx="1105">
                  <c:v>3.5</c:v>
                </c:pt>
                <c:pt idx="1106">
                  <c:v>3.5</c:v>
                </c:pt>
                <c:pt idx="1107">
                  <c:v>3.7</c:v>
                </c:pt>
                <c:pt idx="1108">
                  <c:v>3.4</c:v>
                </c:pt>
                <c:pt idx="1109">
                  <c:v>3.6</c:v>
                </c:pt>
                <c:pt idx="1110">
                  <c:v>3.6</c:v>
                </c:pt>
                <c:pt idx="1111">
                  <c:v>3.6</c:v>
                </c:pt>
                <c:pt idx="1112">
                  <c:v>3.5</c:v>
                </c:pt>
                <c:pt idx="1113">
                  <c:v>3.5</c:v>
                </c:pt>
                <c:pt idx="1114">
                  <c:v>3.5</c:v>
                </c:pt>
                <c:pt idx="1115">
                  <c:v>3.7</c:v>
                </c:pt>
                <c:pt idx="1116">
                  <c:v>3.6</c:v>
                </c:pt>
                <c:pt idx="1117">
                  <c:v>3.5</c:v>
                </c:pt>
                <c:pt idx="1118">
                  <c:v>3.5</c:v>
                </c:pt>
                <c:pt idx="1119">
                  <c:v>3.4</c:v>
                </c:pt>
                <c:pt idx="1120">
                  <c:v>3.4</c:v>
                </c:pt>
                <c:pt idx="1121">
                  <c:v>3.7</c:v>
                </c:pt>
                <c:pt idx="1122">
                  <c:v>3.4</c:v>
                </c:pt>
                <c:pt idx="1123">
                  <c:v>3.5</c:v>
                </c:pt>
                <c:pt idx="1124">
                  <c:v>3.6</c:v>
                </c:pt>
                <c:pt idx="1125">
                  <c:v>3.6</c:v>
                </c:pt>
                <c:pt idx="1126">
                  <c:v>3.4</c:v>
                </c:pt>
                <c:pt idx="1127">
                  <c:v>3.5</c:v>
                </c:pt>
                <c:pt idx="1128">
                  <c:v>3.5</c:v>
                </c:pt>
                <c:pt idx="1129">
                  <c:v>3.7</c:v>
                </c:pt>
                <c:pt idx="1130">
                  <c:v>3.8</c:v>
                </c:pt>
                <c:pt idx="1131">
                  <c:v>3.6</c:v>
                </c:pt>
                <c:pt idx="1132">
                  <c:v>3.4</c:v>
                </c:pt>
                <c:pt idx="1133">
                  <c:v>1.9</c:v>
                </c:pt>
                <c:pt idx="1134">
                  <c:v>2.3</c:v>
                </c:pt>
                <c:pt idx="1135">
                  <c:v>3.4</c:v>
                </c:pt>
                <c:pt idx="1136">
                  <c:v>3.7</c:v>
                </c:pt>
                <c:pt idx="1137">
                  <c:v>3.2</c:v>
                </c:pt>
                <c:pt idx="1138">
                  <c:v>2.6</c:v>
                </c:pt>
                <c:pt idx="1139">
                  <c:v>2.3</c:v>
                </c:pt>
                <c:pt idx="1140">
                  <c:v>3.1</c:v>
                </c:pt>
                <c:pt idx="1141">
                  <c:v>3.2</c:v>
                </c:pt>
                <c:pt idx="1142">
                  <c:v>3.3</c:v>
                </c:pt>
                <c:pt idx="1143">
                  <c:v>3.4</c:v>
                </c:pt>
                <c:pt idx="1144">
                  <c:v>3.4</c:v>
                </c:pt>
                <c:pt idx="1145">
                  <c:v>3.2</c:v>
                </c:pt>
                <c:pt idx="1146">
                  <c:v>3.5</c:v>
                </c:pt>
                <c:pt idx="1147">
                  <c:v>3.6</c:v>
                </c:pt>
                <c:pt idx="1148">
                  <c:v>3.5</c:v>
                </c:pt>
                <c:pt idx="1149">
                  <c:v>3.6</c:v>
                </c:pt>
                <c:pt idx="1150">
                  <c:v>3.1</c:v>
                </c:pt>
                <c:pt idx="1151">
                  <c:v>4</c:v>
                </c:pt>
                <c:pt idx="1152">
                  <c:v>3.6</c:v>
                </c:pt>
                <c:pt idx="1153">
                  <c:v>2.7</c:v>
                </c:pt>
                <c:pt idx="1154">
                  <c:v>2.3</c:v>
                </c:pt>
                <c:pt idx="1155">
                  <c:v>3</c:v>
                </c:pt>
                <c:pt idx="1156">
                  <c:v>2.6</c:v>
                </c:pt>
                <c:pt idx="1157">
                  <c:v>3</c:v>
                </c:pt>
                <c:pt idx="1158">
                  <c:v>2.7</c:v>
                </c:pt>
                <c:pt idx="1159">
                  <c:v>2.1</c:v>
                </c:pt>
                <c:pt idx="1160">
                  <c:v>1.2</c:v>
                </c:pt>
                <c:pt idx="1161">
                  <c:v>2.2</c:v>
                </c:pt>
                <c:pt idx="1162">
                  <c:v>2.4</c:v>
                </c:pt>
                <c:pt idx="1163">
                  <c:v>2.9</c:v>
                </c:pt>
                <c:pt idx="1164">
                  <c:v>3</c:v>
                </c:pt>
                <c:pt idx="1165">
                  <c:v>2.8</c:v>
                </c:pt>
                <c:pt idx="1166">
                  <c:v>3.1</c:v>
                </c:pt>
                <c:pt idx="1167">
                  <c:v>3</c:v>
                </c:pt>
                <c:pt idx="1168">
                  <c:v>3.4</c:v>
                </c:pt>
                <c:pt idx="1169">
                  <c:v>3.4</c:v>
                </c:pt>
                <c:pt idx="1170">
                  <c:v>3.6</c:v>
                </c:pt>
                <c:pt idx="1171">
                  <c:v>3.4</c:v>
                </c:pt>
                <c:pt idx="1172">
                  <c:v>3.4</c:v>
                </c:pt>
                <c:pt idx="1173">
                  <c:v>3.4</c:v>
                </c:pt>
                <c:pt idx="1174">
                  <c:v>3.3</c:v>
                </c:pt>
                <c:pt idx="1175">
                  <c:v>3.7</c:v>
                </c:pt>
                <c:pt idx="1176">
                  <c:v>3.6</c:v>
                </c:pt>
                <c:pt idx="1177">
                  <c:v>3.3</c:v>
                </c:pt>
                <c:pt idx="1178">
                  <c:v>2.9</c:v>
                </c:pt>
                <c:pt idx="1179">
                  <c:v>3</c:v>
                </c:pt>
                <c:pt idx="1180">
                  <c:v>2.5</c:v>
                </c:pt>
                <c:pt idx="1181">
                  <c:v>2.6</c:v>
                </c:pt>
                <c:pt idx="1182">
                  <c:v>3.1</c:v>
                </c:pt>
                <c:pt idx="1183">
                  <c:v>2.8</c:v>
                </c:pt>
                <c:pt idx="1184">
                  <c:v>2.6</c:v>
                </c:pt>
                <c:pt idx="1185">
                  <c:v>2.4</c:v>
                </c:pt>
                <c:pt idx="1186">
                  <c:v>2.6</c:v>
                </c:pt>
                <c:pt idx="1187">
                  <c:v>2.2</c:v>
                </c:pt>
                <c:pt idx="1188">
                  <c:v>1.8</c:v>
                </c:pt>
                <c:pt idx="1189">
                  <c:v>1.7</c:v>
                </c:pt>
                <c:pt idx="1190">
                  <c:v>1.6</c:v>
                </c:pt>
                <c:pt idx="1191">
                  <c:v>1.6</c:v>
                </c:pt>
                <c:pt idx="1192">
                  <c:v>1.9</c:v>
                </c:pt>
                <c:pt idx="1193">
                  <c:v>2.5</c:v>
                </c:pt>
                <c:pt idx="1194">
                  <c:v>2.5</c:v>
                </c:pt>
                <c:pt idx="1195">
                  <c:v>2.5</c:v>
                </c:pt>
                <c:pt idx="1196">
                  <c:v>2.6</c:v>
                </c:pt>
                <c:pt idx="1197">
                  <c:v>2.8</c:v>
                </c:pt>
                <c:pt idx="1198">
                  <c:v>2.7</c:v>
                </c:pt>
                <c:pt idx="1199">
                  <c:v>2.7</c:v>
                </c:pt>
                <c:pt idx="1200">
                  <c:v>2.7</c:v>
                </c:pt>
                <c:pt idx="1201">
                  <c:v>2.8</c:v>
                </c:pt>
                <c:pt idx="1202">
                  <c:v>2.8</c:v>
                </c:pt>
                <c:pt idx="1203">
                  <c:v>3</c:v>
                </c:pt>
                <c:pt idx="1204">
                  <c:v>3</c:v>
                </c:pt>
                <c:pt idx="1205">
                  <c:v>3.1</c:v>
                </c:pt>
                <c:pt idx="1206">
                  <c:v>3.2</c:v>
                </c:pt>
                <c:pt idx="1207">
                  <c:v>3.1</c:v>
                </c:pt>
                <c:pt idx="1208">
                  <c:v>3.2</c:v>
                </c:pt>
                <c:pt idx="1209">
                  <c:v>3</c:v>
                </c:pt>
                <c:pt idx="1210">
                  <c:v>3.1</c:v>
                </c:pt>
                <c:pt idx="1211">
                  <c:v>3.2</c:v>
                </c:pt>
                <c:pt idx="1212">
                  <c:v>3.3</c:v>
                </c:pt>
                <c:pt idx="1213">
                  <c:v>2.8</c:v>
                </c:pt>
                <c:pt idx="1214">
                  <c:v>2.7</c:v>
                </c:pt>
                <c:pt idx="1215">
                  <c:v>2.8</c:v>
                </c:pt>
                <c:pt idx="1216">
                  <c:v>2.6</c:v>
                </c:pt>
                <c:pt idx="1217">
                  <c:v>2.3</c:v>
                </c:pt>
                <c:pt idx="1218">
                  <c:v>2.3</c:v>
                </c:pt>
                <c:pt idx="1219">
                  <c:v>1.9</c:v>
                </c:pt>
                <c:pt idx="1220">
                  <c:v>2.3</c:v>
                </c:pt>
                <c:pt idx="1221">
                  <c:v>1.6</c:v>
                </c:pt>
                <c:pt idx="1222">
                  <c:v>1.4</c:v>
                </c:pt>
                <c:pt idx="1223">
                  <c:v>1.2</c:v>
                </c:pt>
                <c:pt idx="1224">
                  <c:v>1.3</c:v>
                </c:pt>
                <c:pt idx="1225">
                  <c:v>0.9</c:v>
                </c:pt>
                <c:pt idx="1226">
                  <c:v>0.5</c:v>
                </c:pt>
                <c:pt idx="1227">
                  <c:v>1.1</c:v>
                </c:pt>
                <c:pt idx="1228">
                  <c:v>0.9</c:v>
                </c:pt>
                <c:pt idx="1229">
                  <c:v>1.1</c:v>
                </c:pt>
                <c:pt idx="1230">
                  <c:v>1</c:v>
                </c:pt>
                <c:pt idx="1231">
                  <c:v>1.1</c:v>
                </c:pt>
                <c:pt idx="1232">
                  <c:v>0.5</c:v>
                </c:pt>
                <c:pt idx="1233">
                  <c:v>0.5</c:v>
                </c:pt>
                <c:pt idx="1234">
                  <c:v>-0.2</c:v>
                </c:pt>
                <c:pt idx="1235">
                  <c:v>-0.4</c:v>
                </c:pt>
                <c:pt idx="1236">
                  <c:v>-0.3</c:v>
                </c:pt>
                <c:pt idx="1237">
                  <c:v>-0.6</c:v>
                </c:pt>
                <c:pt idx="1238">
                  <c:v>-0.5</c:v>
                </c:pt>
                <c:pt idx="1239">
                  <c:v>-0.6</c:v>
                </c:pt>
                <c:pt idx="1240">
                  <c:v>-0.8</c:v>
                </c:pt>
                <c:pt idx="1241">
                  <c:v>-1</c:v>
                </c:pt>
                <c:pt idx="1242">
                  <c:v>-1.1</c:v>
                </c:pt>
                <c:pt idx="1243">
                  <c:v>-1.2</c:v>
                </c:pt>
                <c:pt idx="1244">
                  <c:v>-1.2</c:v>
                </c:pt>
                <c:pt idx="1245">
                  <c:v>-1.2</c:v>
                </c:pt>
                <c:pt idx="1246">
                  <c:v>-1.4</c:v>
                </c:pt>
                <c:pt idx="1247">
                  <c:v>-1.4</c:v>
                </c:pt>
                <c:pt idx="1248">
                  <c:v>-1.5</c:v>
                </c:pt>
                <c:pt idx="1249">
                  <c:v>-1.5</c:v>
                </c:pt>
                <c:pt idx="1250">
                  <c:v>-1.6</c:v>
                </c:pt>
                <c:pt idx="1251">
                  <c:v>-1.7</c:v>
                </c:pt>
                <c:pt idx="1252">
                  <c:v>-1.7</c:v>
                </c:pt>
                <c:pt idx="1253">
                  <c:v>-1.4</c:v>
                </c:pt>
                <c:pt idx="1254">
                  <c:v>-1.6</c:v>
                </c:pt>
                <c:pt idx="1255">
                  <c:v>-1.6</c:v>
                </c:pt>
                <c:pt idx="1256">
                  <c:v>-1.3</c:v>
                </c:pt>
                <c:pt idx="1257">
                  <c:v>-1.8</c:v>
                </c:pt>
                <c:pt idx="1258">
                  <c:v>-1.9</c:v>
                </c:pt>
                <c:pt idx="1259">
                  <c:v>-1.9</c:v>
                </c:pt>
                <c:pt idx="1260">
                  <c:v>-1.9</c:v>
                </c:pt>
                <c:pt idx="1261">
                  <c:v>-2</c:v>
                </c:pt>
                <c:pt idx="1262">
                  <c:v>-2.1</c:v>
                </c:pt>
                <c:pt idx="1263">
                  <c:v>-2.1</c:v>
                </c:pt>
                <c:pt idx="1264">
                  <c:v>-2.2</c:v>
                </c:pt>
                <c:pt idx="1265">
                  <c:v>-2.2</c:v>
                </c:pt>
                <c:pt idx="1266">
                  <c:v>-2.2</c:v>
                </c:pt>
                <c:pt idx="1267">
                  <c:v>-2.3</c:v>
                </c:pt>
                <c:pt idx="1268">
                  <c:v>-2.3</c:v>
                </c:pt>
                <c:pt idx="1269">
                  <c:v>-2.3</c:v>
                </c:pt>
                <c:pt idx="1270">
                  <c:v>-2.4</c:v>
                </c:pt>
                <c:pt idx="1271">
                  <c:v>-2.4</c:v>
                </c:pt>
                <c:pt idx="1272">
                  <c:v>-2.4</c:v>
                </c:pt>
                <c:pt idx="1273">
                  <c:v>-2.5</c:v>
                </c:pt>
                <c:pt idx="1274">
                  <c:v>-2.6</c:v>
                </c:pt>
                <c:pt idx="1275">
                  <c:v>-2.6</c:v>
                </c:pt>
                <c:pt idx="1276">
                  <c:v>-2.6</c:v>
                </c:pt>
                <c:pt idx="1277">
                  <c:v>-2.6</c:v>
                </c:pt>
                <c:pt idx="1278">
                  <c:v>-2.6</c:v>
                </c:pt>
                <c:pt idx="1279">
                  <c:v>-2.6</c:v>
                </c:pt>
                <c:pt idx="1280">
                  <c:v>-2.4</c:v>
                </c:pt>
                <c:pt idx="1281">
                  <c:v>-2.4</c:v>
                </c:pt>
                <c:pt idx="1282">
                  <c:v>-2.5</c:v>
                </c:pt>
                <c:pt idx="1283">
                  <c:v>-2.5</c:v>
                </c:pt>
                <c:pt idx="1284">
                  <c:v>-2.5</c:v>
                </c:pt>
                <c:pt idx="1285">
                  <c:v>-2.5</c:v>
                </c:pt>
                <c:pt idx="1286">
                  <c:v>-2.5</c:v>
                </c:pt>
                <c:pt idx="1287">
                  <c:v>-2.4</c:v>
                </c:pt>
                <c:pt idx="1288">
                  <c:v>-2.4</c:v>
                </c:pt>
                <c:pt idx="1289">
                  <c:v>-2.4</c:v>
                </c:pt>
                <c:pt idx="1290">
                  <c:v>-2.3</c:v>
                </c:pt>
                <c:pt idx="1291">
                  <c:v>-2.2</c:v>
                </c:pt>
                <c:pt idx="1292">
                  <c:v>-2.2</c:v>
                </c:pt>
                <c:pt idx="1293">
                  <c:v>-2.4</c:v>
                </c:pt>
                <c:pt idx="1294">
                  <c:v>-2.4</c:v>
                </c:pt>
                <c:pt idx="1295">
                  <c:v>-2.3</c:v>
                </c:pt>
                <c:pt idx="1296">
                  <c:v>-2.4</c:v>
                </c:pt>
                <c:pt idx="1297">
                  <c:v>-2.3</c:v>
                </c:pt>
                <c:pt idx="1298">
                  <c:v>-1.4</c:v>
                </c:pt>
                <c:pt idx="1299">
                  <c:v>-1.4</c:v>
                </c:pt>
                <c:pt idx="1300">
                  <c:v>-1.7</c:v>
                </c:pt>
                <c:pt idx="1301">
                  <c:v>-1.8</c:v>
                </c:pt>
                <c:pt idx="1302">
                  <c:v>-1.9</c:v>
                </c:pt>
                <c:pt idx="1303">
                  <c:v>-0.5</c:v>
                </c:pt>
                <c:pt idx="1304">
                  <c:v>0.1</c:v>
                </c:pt>
                <c:pt idx="1305">
                  <c:v>-0.8</c:v>
                </c:pt>
                <c:pt idx="1306">
                  <c:v>-0.7</c:v>
                </c:pt>
                <c:pt idx="1307">
                  <c:v>-0.3</c:v>
                </c:pt>
                <c:pt idx="1308">
                  <c:v>0.4</c:v>
                </c:pt>
                <c:pt idx="1309">
                  <c:v>0.7</c:v>
                </c:pt>
                <c:pt idx="1310">
                  <c:v>-0.4</c:v>
                </c:pt>
                <c:pt idx="1311">
                  <c:v>0.8</c:v>
                </c:pt>
                <c:pt idx="1312">
                  <c:v>0.7</c:v>
                </c:pt>
                <c:pt idx="1313">
                  <c:v>1.3</c:v>
                </c:pt>
                <c:pt idx="1314">
                  <c:v>1.2</c:v>
                </c:pt>
                <c:pt idx="1315">
                  <c:v>1.6</c:v>
                </c:pt>
                <c:pt idx="1316">
                  <c:v>1.2</c:v>
                </c:pt>
                <c:pt idx="1317">
                  <c:v>0.7</c:v>
                </c:pt>
                <c:pt idx="1318">
                  <c:v>1.4</c:v>
                </c:pt>
                <c:pt idx="1319">
                  <c:v>1.7</c:v>
                </c:pt>
                <c:pt idx="1320">
                  <c:v>1</c:v>
                </c:pt>
                <c:pt idx="1321">
                  <c:v>0.8</c:v>
                </c:pt>
                <c:pt idx="1322">
                  <c:v>0.7</c:v>
                </c:pt>
                <c:pt idx="1323">
                  <c:v>0.6</c:v>
                </c:pt>
                <c:pt idx="1324">
                  <c:v>-0.1</c:v>
                </c:pt>
                <c:pt idx="1325">
                  <c:v>-0.2</c:v>
                </c:pt>
                <c:pt idx="1326">
                  <c:v>-0.4</c:v>
                </c:pt>
                <c:pt idx="1327">
                  <c:v>-0.1</c:v>
                </c:pt>
                <c:pt idx="1328">
                  <c:v>0.6</c:v>
                </c:pt>
                <c:pt idx="1329">
                  <c:v>0.9</c:v>
                </c:pt>
                <c:pt idx="1330">
                  <c:v>-0.1</c:v>
                </c:pt>
                <c:pt idx="1331">
                  <c:v>0.3</c:v>
                </c:pt>
                <c:pt idx="1332">
                  <c:v>0.2</c:v>
                </c:pt>
                <c:pt idx="1333">
                  <c:v>0.3</c:v>
                </c:pt>
                <c:pt idx="1334">
                  <c:v>0.3</c:v>
                </c:pt>
                <c:pt idx="1335">
                  <c:v>1</c:v>
                </c:pt>
                <c:pt idx="1336">
                  <c:v>1.2</c:v>
                </c:pt>
                <c:pt idx="1337">
                  <c:v>2</c:v>
                </c:pt>
                <c:pt idx="1338">
                  <c:v>1.5</c:v>
                </c:pt>
                <c:pt idx="1339">
                  <c:v>2.1</c:v>
                </c:pt>
                <c:pt idx="1340">
                  <c:v>1.9</c:v>
                </c:pt>
                <c:pt idx="1341">
                  <c:v>2</c:v>
                </c:pt>
                <c:pt idx="1342">
                  <c:v>2.1</c:v>
                </c:pt>
                <c:pt idx="1343">
                  <c:v>2.2</c:v>
                </c:pt>
                <c:pt idx="1344">
                  <c:v>1.9</c:v>
                </c:pt>
                <c:pt idx="1345">
                  <c:v>1.2</c:v>
                </c:pt>
                <c:pt idx="1346">
                  <c:v>1.4</c:v>
                </c:pt>
                <c:pt idx="1347">
                  <c:v>1.3</c:v>
                </c:pt>
                <c:pt idx="1348">
                  <c:v>1.3</c:v>
                </c:pt>
                <c:pt idx="1349">
                  <c:v>1.4</c:v>
                </c:pt>
                <c:pt idx="1350">
                  <c:v>1.4</c:v>
                </c:pt>
                <c:pt idx="1351">
                  <c:v>1.5</c:v>
                </c:pt>
                <c:pt idx="1352">
                  <c:v>1.3</c:v>
                </c:pt>
                <c:pt idx="1353">
                  <c:v>2.6</c:v>
                </c:pt>
                <c:pt idx="1354">
                  <c:v>1.7</c:v>
                </c:pt>
                <c:pt idx="1355">
                  <c:v>2</c:v>
                </c:pt>
                <c:pt idx="1356">
                  <c:v>2.2</c:v>
                </c:pt>
                <c:pt idx="1357">
                  <c:v>2.7</c:v>
                </c:pt>
                <c:pt idx="1358">
                  <c:v>2.6</c:v>
                </c:pt>
                <c:pt idx="1359">
                  <c:v>3.1</c:v>
                </c:pt>
                <c:pt idx="1360">
                  <c:v>1.8</c:v>
                </c:pt>
                <c:pt idx="1361">
                  <c:v>2.2</c:v>
                </c:pt>
                <c:pt idx="1362">
                  <c:v>2.3</c:v>
                </c:pt>
                <c:pt idx="1363">
                  <c:v>2.9</c:v>
                </c:pt>
                <c:pt idx="1364">
                  <c:v>3.2</c:v>
                </c:pt>
                <c:pt idx="1365">
                  <c:v>3.5</c:v>
                </c:pt>
                <c:pt idx="1366">
                  <c:v>3.2</c:v>
                </c:pt>
                <c:pt idx="1367">
                  <c:v>3.6</c:v>
                </c:pt>
                <c:pt idx="1368">
                  <c:v>3.8</c:v>
                </c:pt>
                <c:pt idx="1369">
                  <c:v>4</c:v>
                </c:pt>
                <c:pt idx="1370">
                  <c:v>4.2</c:v>
                </c:pt>
                <c:pt idx="1371">
                  <c:v>4</c:v>
                </c:pt>
                <c:pt idx="1372">
                  <c:v>3.3</c:v>
                </c:pt>
                <c:pt idx="1373">
                  <c:v>3.4</c:v>
                </c:pt>
                <c:pt idx="1374">
                  <c:v>4.2</c:v>
                </c:pt>
                <c:pt idx="1375">
                  <c:v>4.3</c:v>
                </c:pt>
                <c:pt idx="1376">
                  <c:v>3.9</c:v>
                </c:pt>
                <c:pt idx="1377">
                  <c:v>3.5</c:v>
                </c:pt>
                <c:pt idx="1378">
                  <c:v>3.4</c:v>
                </c:pt>
                <c:pt idx="1379">
                  <c:v>3.3</c:v>
                </c:pt>
                <c:pt idx="1380">
                  <c:v>3.7</c:v>
                </c:pt>
                <c:pt idx="1381">
                  <c:v>2.8</c:v>
                </c:pt>
                <c:pt idx="1382">
                  <c:v>3.1</c:v>
                </c:pt>
                <c:pt idx="1383">
                  <c:v>3.9</c:v>
                </c:pt>
                <c:pt idx="1384">
                  <c:v>4.6</c:v>
                </c:pt>
                <c:pt idx="1385">
                  <c:v>4.2</c:v>
                </c:pt>
                <c:pt idx="1386">
                  <c:v>4.1</c:v>
                </c:pt>
                <c:pt idx="1387">
                  <c:v>3.5</c:v>
                </c:pt>
                <c:pt idx="1388">
                  <c:v>4</c:v>
                </c:pt>
                <c:pt idx="1389">
                  <c:v>4</c:v>
                </c:pt>
                <c:pt idx="1390">
                  <c:v>3.3</c:v>
                </c:pt>
                <c:pt idx="1391">
                  <c:v>3.1</c:v>
                </c:pt>
                <c:pt idx="1392">
                  <c:v>3.6</c:v>
                </c:pt>
                <c:pt idx="1393">
                  <c:v>4.7</c:v>
                </c:pt>
                <c:pt idx="1394">
                  <c:v>4.3</c:v>
                </c:pt>
                <c:pt idx="1395">
                  <c:v>4.1</c:v>
                </c:pt>
                <c:pt idx="1396">
                  <c:v>3.6</c:v>
                </c:pt>
                <c:pt idx="1397">
                  <c:v>4.6</c:v>
                </c:pt>
                <c:pt idx="1398">
                  <c:v>4.2</c:v>
                </c:pt>
                <c:pt idx="1399">
                  <c:v>4.1</c:v>
                </c:pt>
                <c:pt idx="1400">
                  <c:v>4.8</c:v>
                </c:pt>
                <c:pt idx="1401">
                  <c:v>4.7</c:v>
                </c:pt>
                <c:pt idx="1402">
                  <c:v>4.1</c:v>
                </c:pt>
                <c:pt idx="1403">
                  <c:v>3.7</c:v>
                </c:pt>
                <c:pt idx="1404">
                  <c:v>4.9</c:v>
                </c:pt>
                <c:pt idx="1405">
                  <c:v>4.7</c:v>
                </c:pt>
                <c:pt idx="1406">
                  <c:v>4.1</c:v>
                </c:pt>
                <c:pt idx="1407">
                  <c:v>4.4</c:v>
                </c:pt>
                <c:pt idx="1408">
                  <c:v>4.8</c:v>
                </c:pt>
                <c:pt idx="1409">
                  <c:v>4.9</c:v>
                </c:pt>
                <c:pt idx="1410">
                  <c:v>4.5</c:v>
                </c:pt>
                <c:pt idx="1411">
                  <c:v>4.7</c:v>
                </c:pt>
                <c:pt idx="1412">
                  <c:v>5.1</c:v>
                </c:pt>
                <c:pt idx="1413">
                  <c:v>4.2</c:v>
                </c:pt>
                <c:pt idx="1414">
                  <c:v>3.9</c:v>
                </c:pt>
                <c:pt idx="1415">
                  <c:v>4.2</c:v>
                </c:pt>
                <c:pt idx="1416">
                  <c:v>4.9</c:v>
                </c:pt>
                <c:pt idx="1417">
                  <c:v>5.5</c:v>
                </c:pt>
                <c:pt idx="1418">
                  <c:v>5.6</c:v>
                </c:pt>
                <c:pt idx="1419">
                  <c:v>5.2</c:v>
                </c:pt>
                <c:pt idx="1420">
                  <c:v>5.1</c:v>
                </c:pt>
                <c:pt idx="1421">
                  <c:v>5.3</c:v>
                </c:pt>
                <c:pt idx="1422">
                  <c:v>5.6</c:v>
                </c:pt>
                <c:pt idx="1423">
                  <c:v>5.1</c:v>
                </c:pt>
                <c:pt idx="1424">
                  <c:v>5</c:v>
                </c:pt>
                <c:pt idx="1425">
                  <c:v>5.1</c:v>
                </c:pt>
                <c:pt idx="1426">
                  <c:v>5.2</c:v>
                </c:pt>
                <c:pt idx="1427">
                  <c:v>4.8</c:v>
                </c:pt>
                <c:pt idx="1428">
                  <c:v>4.3</c:v>
                </c:pt>
                <c:pt idx="1429">
                  <c:v>5.2</c:v>
                </c:pt>
                <c:pt idx="1430">
                  <c:v>4.8</c:v>
                </c:pt>
                <c:pt idx="1431">
                  <c:v>4.6</c:v>
                </c:pt>
                <c:pt idx="1432">
                  <c:v>4.6</c:v>
                </c:pt>
                <c:pt idx="1433">
                  <c:v>5.2</c:v>
                </c:pt>
                <c:pt idx="1434">
                  <c:v>3.5</c:v>
                </c:pt>
                <c:pt idx="1435">
                  <c:v>4.1</c:v>
                </c:pt>
                <c:pt idx="1436">
                  <c:v>4.5</c:v>
                </c:pt>
                <c:pt idx="1437">
                  <c:v>4.6</c:v>
                </c:pt>
                <c:pt idx="1438">
                  <c:v>4.2</c:v>
                </c:pt>
                <c:pt idx="1439">
                  <c:v>4.2</c:v>
                </c:pt>
                <c:pt idx="1440">
                  <c:v>4.3</c:v>
                </c:pt>
                <c:pt idx="1441">
                  <c:v>4.6</c:v>
                </c:pt>
                <c:pt idx="1442">
                  <c:v>4.7</c:v>
                </c:pt>
                <c:pt idx="1443">
                  <c:v>4.8</c:v>
                </c:pt>
                <c:pt idx="1444">
                  <c:v>4.5</c:v>
                </c:pt>
                <c:pt idx="1445">
                  <c:v>4.3</c:v>
                </c:pt>
                <c:pt idx="1446">
                  <c:v>4.2</c:v>
                </c:pt>
                <c:pt idx="1447">
                  <c:v>4</c:v>
                </c:pt>
                <c:pt idx="1448">
                  <c:v>4.1</c:v>
                </c:pt>
                <c:pt idx="1449">
                  <c:v>4</c:v>
                </c:pt>
                <c:pt idx="1450">
                  <c:v>3.8</c:v>
                </c:pt>
                <c:pt idx="1451">
                  <c:v>3.7</c:v>
                </c:pt>
                <c:pt idx="1452">
                  <c:v>3.7</c:v>
                </c:pt>
                <c:pt idx="1453">
                  <c:v>3.7</c:v>
                </c:pt>
                <c:pt idx="1454">
                  <c:v>3.7</c:v>
                </c:pt>
                <c:pt idx="1455">
                  <c:v>3.6</c:v>
                </c:pt>
                <c:pt idx="1456">
                  <c:v>3.6</c:v>
                </c:pt>
                <c:pt idx="1457">
                  <c:v>2.8</c:v>
                </c:pt>
                <c:pt idx="1458">
                  <c:v>2.3</c:v>
                </c:pt>
                <c:pt idx="1459">
                  <c:v>1.8</c:v>
                </c:pt>
                <c:pt idx="1460">
                  <c:v>1.6</c:v>
                </c:pt>
                <c:pt idx="1461">
                  <c:v>1.3</c:v>
                </c:pt>
                <c:pt idx="1462">
                  <c:v>1</c:v>
                </c:pt>
                <c:pt idx="1463">
                  <c:v>0.8</c:v>
                </c:pt>
                <c:pt idx="1464">
                  <c:v>0.6</c:v>
                </c:pt>
                <c:pt idx="1465">
                  <c:v>0.5</c:v>
                </c:pt>
                <c:pt idx="1466">
                  <c:v>0.3</c:v>
                </c:pt>
                <c:pt idx="1467">
                  <c:v>0.7</c:v>
                </c:pt>
                <c:pt idx="1468">
                  <c:v>0.4</c:v>
                </c:pt>
                <c:pt idx="1469">
                  <c:v>0.3</c:v>
                </c:pt>
                <c:pt idx="1470">
                  <c:v>0.2</c:v>
                </c:pt>
                <c:pt idx="1471">
                  <c:v>0</c:v>
                </c:pt>
                <c:pt idx="1472">
                  <c:v>0.2</c:v>
                </c:pt>
                <c:pt idx="1473">
                  <c:v>0.3</c:v>
                </c:pt>
                <c:pt idx="1474">
                  <c:v>0.2</c:v>
                </c:pt>
                <c:pt idx="1475">
                  <c:v>-0.1</c:v>
                </c:pt>
                <c:pt idx="1476">
                  <c:v>0.1</c:v>
                </c:pt>
                <c:pt idx="1477">
                  <c:v>-0.1</c:v>
                </c:pt>
                <c:pt idx="1478">
                  <c:v>-0.2</c:v>
                </c:pt>
                <c:pt idx="1479">
                  <c:v>-0.7</c:v>
                </c:pt>
                <c:pt idx="1480">
                  <c:v>-0.5</c:v>
                </c:pt>
                <c:pt idx="1481">
                  <c:v>-0.6</c:v>
                </c:pt>
                <c:pt idx="1482">
                  <c:v>-0.6</c:v>
                </c:pt>
                <c:pt idx="1483">
                  <c:v>-0.6</c:v>
                </c:pt>
                <c:pt idx="1484">
                  <c:v>-0.5</c:v>
                </c:pt>
                <c:pt idx="1485">
                  <c:v>-0.3</c:v>
                </c:pt>
                <c:pt idx="1486">
                  <c:v>0.1</c:v>
                </c:pt>
                <c:pt idx="1487">
                  <c:v>0.4</c:v>
                </c:pt>
                <c:pt idx="1488">
                  <c:v>0.8</c:v>
                </c:pt>
                <c:pt idx="1489">
                  <c:v>1.4</c:v>
                </c:pt>
                <c:pt idx="1490">
                  <c:v>1.8</c:v>
                </c:pt>
                <c:pt idx="1491">
                  <c:v>2.1</c:v>
                </c:pt>
                <c:pt idx="1492">
                  <c:v>2.6</c:v>
                </c:pt>
                <c:pt idx="1493">
                  <c:v>3</c:v>
                </c:pt>
                <c:pt idx="1494">
                  <c:v>3</c:v>
                </c:pt>
                <c:pt idx="1495">
                  <c:v>3.1</c:v>
                </c:pt>
                <c:pt idx="1496">
                  <c:v>3.6</c:v>
                </c:pt>
                <c:pt idx="1497">
                  <c:v>4.2</c:v>
                </c:pt>
                <c:pt idx="1498">
                  <c:v>4.4</c:v>
                </c:pt>
                <c:pt idx="1499">
                  <c:v>4.9</c:v>
                </c:pt>
                <c:pt idx="1500">
                  <c:v>5.3</c:v>
                </c:pt>
                <c:pt idx="1501">
                  <c:v>5.2</c:v>
                </c:pt>
                <c:pt idx="1502">
                  <c:v>4.8</c:v>
                </c:pt>
                <c:pt idx="1503">
                  <c:v>4.8</c:v>
                </c:pt>
                <c:pt idx="1504">
                  <c:v>5</c:v>
                </c:pt>
                <c:pt idx="1505">
                  <c:v>5.2</c:v>
                </c:pt>
                <c:pt idx="1506">
                  <c:v>4.9</c:v>
                </c:pt>
                <c:pt idx="1507">
                  <c:v>5.1</c:v>
                </c:pt>
                <c:pt idx="1508">
                  <c:v>5.2</c:v>
                </c:pt>
                <c:pt idx="1509">
                  <c:v>5.1</c:v>
                </c:pt>
                <c:pt idx="1510">
                  <c:v>5.1</c:v>
                </c:pt>
                <c:pt idx="1511">
                  <c:v>5.3</c:v>
                </c:pt>
                <c:pt idx="1512">
                  <c:v>5.1</c:v>
                </c:pt>
                <c:pt idx="1513">
                  <c:v>5.4</c:v>
                </c:pt>
                <c:pt idx="1514">
                  <c:v>5.2</c:v>
                </c:pt>
                <c:pt idx="1515">
                  <c:v>5.1</c:v>
                </c:pt>
                <c:pt idx="1516">
                  <c:v>4.9</c:v>
                </c:pt>
                <c:pt idx="1517">
                  <c:v>5.1</c:v>
                </c:pt>
                <c:pt idx="1518">
                  <c:v>4.5</c:v>
                </c:pt>
                <c:pt idx="1519">
                  <c:v>4.6</c:v>
                </c:pt>
                <c:pt idx="1520">
                  <c:v>4.7</c:v>
                </c:pt>
                <c:pt idx="1521">
                  <c:v>4.5</c:v>
                </c:pt>
                <c:pt idx="1522">
                  <c:v>4</c:v>
                </c:pt>
                <c:pt idx="1523">
                  <c:v>3.7</c:v>
                </c:pt>
                <c:pt idx="1524">
                  <c:v>3.5</c:v>
                </c:pt>
                <c:pt idx="1525">
                  <c:v>3.4</c:v>
                </c:pt>
                <c:pt idx="1526">
                  <c:v>3</c:v>
                </c:pt>
                <c:pt idx="1527">
                  <c:v>3</c:v>
                </c:pt>
                <c:pt idx="1528">
                  <c:v>2.9</c:v>
                </c:pt>
                <c:pt idx="1529">
                  <c:v>2.9</c:v>
                </c:pt>
                <c:pt idx="1530">
                  <c:v>2.1</c:v>
                </c:pt>
                <c:pt idx="1531">
                  <c:v>2.2</c:v>
                </c:pt>
                <c:pt idx="1532">
                  <c:v>1.9</c:v>
                </c:pt>
                <c:pt idx="1533">
                  <c:v>1.7</c:v>
                </c:pt>
                <c:pt idx="1534">
                  <c:v>1.6</c:v>
                </c:pt>
                <c:pt idx="1535">
                  <c:v>1.6</c:v>
                </c:pt>
                <c:pt idx="1536">
                  <c:v>1.7</c:v>
                </c:pt>
                <c:pt idx="1537">
                  <c:v>1.5</c:v>
                </c:pt>
                <c:pt idx="1538">
                  <c:v>1.5</c:v>
                </c:pt>
                <c:pt idx="1539">
                  <c:v>1.4</c:v>
                </c:pt>
                <c:pt idx="1540">
                  <c:v>1.7</c:v>
                </c:pt>
                <c:pt idx="1541">
                  <c:v>1.7</c:v>
                </c:pt>
                <c:pt idx="1542">
                  <c:v>1.8</c:v>
                </c:pt>
                <c:pt idx="1543">
                  <c:v>1.6</c:v>
                </c:pt>
                <c:pt idx="1544">
                  <c:v>1.7</c:v>
                </c:pt>
                <c:pt idx="1545">
                  <c:v>1.7</c:v>
                </c:pt>
                <c:pt idx="1546">
                  <c:v>1.9</c:v>
                </c:pt>
                <c:pt idx="1547">
                  <c:v>3</c:v>
                </c:pt>
                <c:pt idx="1548">
                  <c:v>3.4</c:v>
                </c:pt>
                <c:pt idx="1549">
                  <c:v>2.7</c:v>
                </c:pt>
                <c:pt idx="1550">
                  <c:v>3.3</c:v>
                </c:pt>
                <c:pt idx="1551">
                  <c:v>3.9</c:v>
                </c:pt>
                <c:pt idx="1552">
                  <c:v>3.4</c:v>
                </c:pt>
                <c:pt idx="1553">
                  <c:v>4.4</c:v>
                </c:pt>
                <c:pt idx="1554">
                  <c:v>4.7</c:v>
                </c:pt>
                <c:pt idx="1555">
                  <c:v>5.1</c:v>
                </c:pt>
                <c:pt idx="1556">
                  <c:v>5.5</c:v>
                </c:pt>
                <c:pt idx="1557">
                  <c:v>4</c:v>
                </c:pt>
                <c:pt idx="1558">
                  <c:v>3.5</c:v>
                </c:pt>
                <c:pt idx="1559">
                  <c:v>3.1</c:v>
                </c:pt>
                <c:pt idx="1560">
                  <c:v>2.9</c:v>
                </c:pt>
                <c:pt idx="1561">
                  <c:v>3.4</c:v>
                </c:pt>
                <c:pt idx="1562">
                  <c:v>4</c:v>
                </c:pt>
                <c:pt idx="1563">
                  <c:v>5.4</c:v>
                </c:pt>
                <c:pt idx="1564">
                  <c:v>5.1</c:v>
                </c:pt>
                <c:pt idx="1565">
                  <c:v>5.4</c:v>
                </c:pt>
                <c:pt idx="1566">
                  <c:v>5.6</c:v>
                </c:pt>
                <c:pt idx="1567">
                  <c:v>5.5</c:v>
                </c:pt>
                <c:pt idx="1568">
                  <c:v>5.6</c:v>
                </c:pt>
                <c:pt idx="1569">
                  <c:v>5.5</c:v>
                </c:pt>
                <c:pt idx="1570">
                  <c:v>5.4</c:v>
                </c:pt>
                <c:pt idx="1571">
                  <c:v>5.6</c:v>
                </c:pt>
                <c:pt idx="1572">
                  <c:v>5.4</c:v>
                </c:pt>
                <c:pt idx="1573">
                  <c:v>5.4</c:v>
                </c:pt>
                <c:pt idx="1574">
                  <c:v>5.3</c:v>
                </c:pt>
                <c:pt idx="1575">
                  <c:v>5.4</c:v>
                </c:pt>
                <c:pt idx="1576">
                  <c:v>5.6</c:v>
                </c:pt>
                <c:pt idx="1577">
                  <c:v>5.4</c:v>
                </c:pt>
                <c:pt idx="1578">
                  <c:v>5.3</c:v>
                </c:pt>
                <c:pt idx="1579">
                  <c:v>5.4</c:v>
                </c:pt>
                <c:pt idx="1580">
                  <c:v>5.5</c:v>
                </c:pt>
                <c:pt idx="1581">
                  <c:v>5.6</c:v>
                </c:pt>
                <c:pt idx="1582">
                  <c:v>5.7</c:v>
                </c:pt>
                <c:pt idx="1583">
                  <c:v>5.4</c:v>
                </c:pt>
                <c:pt idx="1584">
                  <c:v>5.4</c:v>
                </c:pt>
                <c:pt idx="1585">
                  <c:v>5.5</c:v>
                </c:pt>
                <c:pt idx="1586">
                  <c:v>5.5</c:v>
                </c:pt>
                <c:pt idx="1587">
                  <c:v>3.6</c:v>
                </c:pt>
                <c:pt idx="1588">
                  <c:v>4</c:v>
                </c:pt>
                <c:pt idx="1589">
                  <c:v>3.6</c:v>
                </c:pt>
                <c:pt idx="1590">
                  <c:v>2.9</c:v>
                </c:pt>
                <c:pt idx="1591">
                  <c:v>2.3</c:v>
                </c:pt>
                <c:pt idx="1592">
                  <c:v>1.9</c:v>
                </c:pt>
                <c:pt idx="1593">
                  <c:v>1.8</c:v>
                </c:pt>
                <c:pt idx="1594">
                  <c:v>1.7</c:v>
                </c:pt>
                <c:pt idx="1595">
                  <c:v>1.6</c:v>
                </c:pt>
                <c:pt idx="1596">
                  <c:v>1.6</c:v>
                </c:pt>
                <c:pt idx="1597">
                  <c:v>1.7</c:v>
                </c:pt>
                <c:pt idx="1598">
                  <c:v>2.9</c:v>
                </c:pt>
                <c:pt idx="1599">
                  <c:v>3.1</c:v>
                </c:pt>
                <c:pt idx="1600">
                  <c:v>2.4</c:v>
                </c:pt>
                <c:pt idx="1601">
                  <c:v>2.3</c:v>
                </c:pt>
                <c:pt idx="1602">
                  <c:v>2</c:v>
                </c:pt>
                <c:pt idx="1603">
                  <c:v>1.9</c:v>
                </c:pt>
                <c:pt idx="1604">
                  <c:v>1.6</c:v>
                </c:pt>
                <c:pt idx="1605">
                  <c:v>1.6</c:v>
                </c:pt>
                <c:pt idx="1606">
                  <c:v>1.6</c:v>
                </c:pt>
                <c:pt idx="1607">
                  <c:v>1.6</c:v>
                </c:pt>
                <c:pt idx="1608">
                  <c:v>1.8</c:v>
                </c:pt>
                <c:pt idx="1609">
                  <c:v>2.3</c:v>
                </c:pt>
                <c:pt idx="1610">
                  <c:v>2.5</c:v>
                </c:pt>
                <c:pt idx="1611">
                  <c:v>2.5</c:v>
                </c:pt>
                <c:pt idx="1612">
                  <c:v>2.5</c:v>
                </c:pt>
                <c:pt idx="1613">
                  <c:v>2.2</c:v>
                </c:pt>
                <c:pt idx="1614">
                  <c:v>2</c:v>
                </c:pt>
                <c:pt idx="1615">
                  <c:v>1.9</c:v>
                </c:pt>
                <c:pt idx="1616">
                  <c:v>2.4</c:v>
                </c:pt>
                <c:pt idx="1617">
                  <c:v>2.1</c:v>
                </c:pt>
                <c:pt idx="1618">
                  <c:v>2.3</c:v>
                </c:pt>
                <c:pt idx="1619">
                  <c:v>2.2</c:v>
                </c:pt>
                <c:pt idx="1620">
                  <c:v>2.3</c:v>
                </c:pt>
                <c:pt idx="1621">
                  <c:v>2.3</c:v>
                </c:pt>
                <c:pt idx="1622">
                  <c:v>2.2</c:v>
                </c:pt>
                <c:pt idx="1623">
                  <c:v>2.2</c:v>
                </c:pt>
                <c:pt idx="1624">
                  <c:v>2.2</c:v>
                </c:pt>
                <c:pt idx="1625">
                  <c:v>2.8</c:v>
                </c:pt>
                <c:pt idx="1626">
                  <c:v>2.5</c:v>
                </c:pt>
                <c:pt idx="1627">
                  <c:v>2.3</c:v>
                </c:pt>
                <c:pt idx="1628">
                  <c:v>2.3</c:v>
                </c:pt>
                <c:pt idx="1629">
                  <c:v>2.1</c:v>
                </c:pt>
                <c:pt idx="1630">
                  <c:v>2.1</c:v>
                </c:pt>
                <c:pt idx="1631">
                  <c:v>2.1</c:v>
                </c:pt>
                <c:pt idx="1632">
                  <c:v>2.1</c:v>
                </c:pt>
                <c:pt idx="1633">
                  <c:v>2.1</c:v>
                </c:pt>
                <c:pt idx="1634">
                  <c:v>2.1</c:v>
                </c:pt>
                <c:pt idx="1635">
                  <c:v>2.4</c:v>
                </c:pt>
                <c:pt idx="1636">
                  <c:v>2.6</c:v>
                </c:pt>
                <c:pt idx="1637">
                  <c:v>2.9</c:v>
                </c:pt>
                <c:pt idx="1638">
                  <c:v>3.1</c:v>
                </c:pt>
                <c:pt idx="1639">
                  <c:v>3.4</c:v>
                </c:pt>
                <c:pt idx="1640">
                  <c:v>3.9</c:v>
                </c:pt>
                <c:pt idx="1641">
                  <c:v>4.1</c:v>
                </c:pt>
                <c:pt idx="1642">
                  <c:v>4.2</c:v>
                </c:pt>
                <c:pt idx="1643">
                  <c:v>4.4</c:v>
                </c:pt>
                <c:pt idx="1644">
                  <c:v>4.8</c:v>
                </c:pt>
                <c:pt idx="1645">
                  <c:v>5.2</c:v>
                </c:pt>
                <c:pt idx="1646">
                  <c:v>5.5</c:v>
                </c:pt>
                <c:pt idx="1647">
                  <c:v>5.4</c:v>
                </c:pt>
                <c:pt idx="1648">
                  <c:v>5.3</c:v>
                </c:pt>
                <c:pt idx="1649">
                  <c:v>5.4</c:v>
                </c:pt>
                <c:pt idx="1650">
                  <c:v>5.5</c:v>
                </c:pt>
                <c:pt idx="1651">
                  <c:v>5.6</c:v>
                </c:pt>
                <c:pt idx="1652">
                  <c:v>5.5</c:v>
                </c:pt>
                <c:pt idx="1653">
                  <c:v>5.6</c:v>
                </c:pt>
                <c:pt idx="1654">
                  <c:v>6</c:v>
                </c:pt>
                <c:pt idx="1655">
                  <c:v>6.1</c:v>
                </c:pt>
                <c:pt idx="1656">
                  <c:v>6.1</c:v>
                </c:pt>
                <c:pt idx="1657">
                  <c:v>6.2</c:v>
                </c:pt>
                <c:pt idx="1658">
                  <c:v>6.4</c:v>
                </c:pt>
                <c:pt idx="1659">
                  <c:v>6.9</c:v>
                </c:pt>
                <c:pt idx="1660">
                  <c:v>6.9</c:v>
                </c:pt>
                <c:pt idx="1661">
                  <c:v>7</c:v>
                </c:pt>
                <c:pt idx="1662">
                  <c:v>7.3</c:v>
                </c:pt>
                <c:pt idx="1663">
                  <c:v>6.9</c:v>
                </c:pt>
                <c:pt idx="1664">
                  <c:v>7.3</c:v>
                </c:pt>
                <c:pt idx="1665">
                  <c:v>7.2</c:v>
                </c:pt>
                <c:pt idx="1666">
                  <c:v>7.3</c:v>
                </c:pt>
                <c:pt idx="1667">
                  <c:v>7.2</c:v>
                </c:pt>
                <c:pt idx="1668">
                  <c:v>7.3</c:v>
                </c:pt>
                <c:pt idx="1669">
                  <c:v>7.3</c:v>
                </c:pt>
                <c:pt idx="1670">
                  <c:v>7.2</c:v>
                </c:pt>
                <c:pt idx="1671">
                  <c:v>7.1</c:v>
                </c:pt>
                <c:pt idx="1672">
                  <c:v>7.2</c:v>
                </c:pt>
                <c:pt idx="1673">
                  <c:v>7.2</c:v>
                </c:pt>
                <c:pt idx="1674">
                  <c:v>7.2</c:v>
                </c:pt>
                <c:pt idx="1675">
                  <c:v>6.9</c:v>
                </c:pt>
                <c:pt idx="1676">
                  <c:v>6.8</c:v>
                </c:pt>
                <c:pt idx="1677">
                  <c:v>6.8</c:v>
                </c:pt>
                <c:pt idx="1678">
                  <c:v>6.8</c:v>
                </c:pt>
                <c:pt idx="1679">
                  <c:v>6</c:v>
                </c:pt>
                <c:pt idx="1680">
                  <c:v>5.7</c:v>
                </c:pt>
                <c:pt idx="1681">
                  <c:v>5.4</c:v>
                </c:pt>
                <c:pt idx="1682">
                  <c:v>5</c:v>
                </c:pt>
                <c:pt idx="1683">
                  <c:v>4.9</c:v>
                </c:pt>
                <c:pt idx="1684">
                  <c:v>4.7</c:v>
                </c:pt>
                <c:pt idx="1685">
                  <c:v>4.5</c:v>
                </c:pt>
                <c:pt idx="1686">
                  <c:v>4.3</c:v>
                </c:pt>
                <c:pt idx="1687">
                  <c:v>4.1</c:v>
                </c:pt>
                <c:pt idx="1688">
                  <c:v>3.9</c:v>
                </c:pt>
                <c:pt idx="1689">
                  <c:v>3.9</c:v>
                </c:pt>
                <c:pt idx="1690">
                  <c:v>3.8</c:v>
                </c:pt>
                <c:pt idx="1691">
                  <c:v>3.8</c:v>
                </c:pt>
                <c:pt idx="1692">
                  <c:v>3.8</c:v>
                </c:pt>
                <c:pt idx="1693">
                  <c:v>3.5</c:v>
                </c:pt>
                <c:pt idx="1694">
                  <c:v>3.5</c:v>
                </c:pt>
                <c:pt idx="1695">
                  <c:v>3.2</c:v>
                </c:pt>
                <c:pt idx="1696">
                  <c:v>3.2</c:v>
                </c:pt>
                <c:pt idx="1697">
                  <c:v>3.3</c:v>
                </c:pt>
                <c:pt idx="1698">
                  <c:v>3.2</c:v>
                </c:pt>
                <c:pt idx="1699">
                  <c:v>3.1</c:v>
                </c:pt>
                <c:pt idx="1700">
                  <c:v>3.1</c:v>
                </c:pt>
                <c:pt idx="1701">
                  <c:v>2.1</c:v>
                </c:pt>
                <c:pt idx="1702">
                  <c:v>1.8</c:v>
                </c:pt>
                <c:pt idx="1703">
                  <c:v>2.1</c:v>
                </c:pt>
                <c:pt idx="1704">
                  <c:v>1.9</c:v>
                </c:pt>
                <c:pt idx="1705">
                  <c:v>2.1</c:v>
                </c:pt>
                <c:pt idx="1706">
                  <c:v>2.2</c:v>
                </c:pt>
                <c:pt idx="1707">
                  <c:v>1.7</c:v>
                </c:pt>
                <c:pt idx="1708">
                  <c:v>1.7</c:v>
                </c:pt>
                <c:pt idx="1709">
                  <c:v>1.8</c:v>
                </c:pt>
                <c:pt idx="1710">
                  <c:v>1.4</c:v>
                </c:pt>
                <c:pt idx="1711">
                  <c:v>1.1</c:v>
                </c:pt>
                <c:pt idx="1712">
                  <c:v>0.8</c:v>
                </c:pt>
                <c:pt idx="1713">
                  <c:v>1.1</c:v>
                </c:pt>
                <c:pt idx="1714">
                  <c:v>1.3</c:v>
                </c:pt>
                <c:pt idx="1715">
                  <c:v>1</c:v>
                </c:pt>
                <c:pt idx="1716">
                  <c:v>0.5</c:v>
                </c:pt>
                <c:pt idx="1717">
                  <c:v>1</c:v>
                </c:pt>
                <c:pt idx="1718">
                  <c:v>0.5</c:v>
                </c:pt>
                <c:pt idx="1719">
                  <c:v>0.7</c:v>
                </c:pt>
                <c:pt idx="1720">
                  <c:v>0.7</c:v>
                </c:pt>
                <c:pt idx="1721">
                  <c:v>0.7</c:v>
                </c:pt>
                <c:pt idx="1722">
                  <c:v>0.6</c:v>
                </c:pt>
                <c:pt idx="1723">
                  <c:v>0.1</c:v>
                </c:pt>
                <c:pt idx="1724">
                  <c:v>0.1</c:v>
                </c:pt>
                <c:pt idx="1725">
                  <c:v>0.2</c:v>
                </c:pt>
                <c:pt idx="1726">
                  <c:v>0</c:v>
                </c:pt>
                <c:pt idx="1727">
                  <c:v>0</c:v>
                </c:pt>
                <c:pt idx="1728">
                  <c:v>-0.1</c:v>
                </c:pt>
                <c:pt idx="1729">
                  <c:v>0</c:v>
                </c:pt>
                <c:pt idx="1730">
                  <c:v>-0.1</c:v>
                </c:pt>
                <c:pt idx="1731">
                  <c:v>-0.1</c:v>
                </c:pt>
                <c:pt idx="1732">
                  <c:v>0</c:v>
                </c:pt>
                <c:pt idx="1733">
                  <c:v>0</c:v>
                </c:pt>
                <c:pt idx="1734">
                  <c:v>-0.1</c:v>
                </c:pt>
                <c:pt idx="1735">
                  <c:v>-0.1</c:v>
                </c:pt>
                <c:pt idx="1736">
                  <c:v>-0.2</c:v>
                </c:pt>
                <c:pt idx="1737">
                  <c:v>0</c:v>
                </c:pt>
                <c:pt idx="1738">
                  <c:v>-0.1</c:v>
                </c:pt>
                <c:pt idx="1739">
                  <c:v>-0.1</c:v>
                </c:pt>
                <c:pt idx="1740">
                  <c:v>0</c:v>
                </c:pt>
                <c:pt idx="1741">
                  <c:v>0.5</c:v>
                </c:pt>
                <c:pt idx="1742">
                  <c:v>0.6</c:v>
                </c:pt>
                <c:pt idx="1743">
                  <c:v>0.4</c:v>
                </c:pt>
                <c:pt idx="1744">
                  <c:v>0.1</c:v>
                </c:pt>
                <c:pt idx="1745">
                  <c:v>-0.1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0.2</c:v>
                </c:pt>
                <c:pt idx="1750">
                  <c:v>0.8</c:v>
                </c:pt>
                <c:pt idx="1751">
                  <c:v>1.3</c:v>
                </c:pt>
                <c:pt idx="1752">
                  <c:v>1.5</c:v>
                </c:pt>
                <c:pt idx="1753">
                  <c:v>1.3</c:v>
                </c:pt>
                <c:pt idx="1754">
                  <c:v>0.9</c:v>
                </c:pt>
                <c:pt idx="1755">
                  <c:v>0.9</c:v>
                </c:pt>
                <c:pt idx="1756">
                  <c:v>1.2</c:v>
                </c:pt>
                <c:pt idx="1757">
                  <c:v>1.1</c:v>
                </c:pt>
                <c:pt idx="1758">
                  <c:v>1.2</c:v>
                </c:pt>
                <c:pt idx="1759">
                  <c:v>1.3</c:v>
                </c:pt>
                <c:pt idx="1760">
                  <c:v>1.3</c:v>
                </c:pt>
                <c:pt idx="1761">
                  <c:v>1.6</c:v>
                </c:pt>
                <c:pt idx="1762">
                  <c:v>1.6</c:v>
                </c:pt>
                <c:pt idx="1763">
                  <c:v>1.5</c:v>
                </c:pt>
                <c:pt idx="1764">
                  <c:v>1.8</c:v>
                </c:pt>
                <c:pt idx="1765">
                  <c:v>1.9</c:v>
                </c:pt>
                <c:pt idx="1766">
                  <c:v>1.9</c:v>
                </c:pt>
                <c:pt idx="1767">
                  <c:v>1.8</c:v>
                </c:pt>
                <c:pt idx="1768">
                  <c:v>1.9</c:v>
                </c:pt>
                <c:pt idx="1769">
                  <c:v>1.8</c:v>
                </c:pt>
                <c:pt idx="1770">
                  <c:v>1.9</c:v>
                </c:pt>
                <c:pt idx="1771">
                  <c:v>1.8</c:v>
                </c:pt>
                <c:pt idx="1772">
                  <c:v>2</c:v>
                </c:pt>
                <c:pt idx="1773">
                  <c:v>2.2</c:v>
                </c:pt>
                <c:pt idx="1774">
                  <c:v>2.4</c:v>
                </c:pt>
                <c:pt idx="1775">
                  <c:v>2.2</c:v>
                </c:pt>
                <c:pt idx="1776">
                  <c:v>3.1</c:v>
                </c:pt>
                <c:pt idx="1777">
                  <c:v>3.5</c:v>
                </c:pt>
                <c:pt idx="1778">
                  <c:v>2.7</c:v>
                </c:pt>
                <c:pt idx="1779">
                  <c:v>2.4</c:v>
                </c:pt>
                <c:pt idx="1780">
                  <c:v>2.6</c:v>
                </c:pt>
                <c:pt idx="1781">
                  <c:v>3</c:v>
                </c:pt>
                <c:pt idx="1782">
                  <c:v>3.5</c:v>
                </c:pt>
                <c:pt idx="1783">
                  <c:v>3.3</c:v>
                </c:pt>
                <c:pt idx="1784">
                  <c:v>3.5</c:v>
                </c:pt>
                <c:pt idx="1785">
                  <c:v>3.6</c:v>
                </c:pt>
                <c:pt idx="1786">
                  <c:v>3.8</c:v>
                </c:pt>
                <c:pt idx="1787">
                  <c:v>4.2</c:v>
                </c:pt>
                <c:pt idx="1788">
                  <c:v>4.4</c:v>
                </c:pt>
                <c:pt idx="1789">
                  <c:v>4.6</c:v>
                </c:pt>
                <c:pt idx="1790">
                  <c:v>4.8</c:v>
                </c:pt>
                <c:pt idx="1791">
                  <c:v>4.6</c:v>
                </c:pt>
                <c:pt idx="1792">
                  <c:v>4.8</c:v>
                </c:pt>
                <c:pt idx="1793">
                  <c:v>4.4</c:v>
                </c:pt>
                <c:pt idx="1794">
                  <c:v>4.3</c:v>
                </c:pt>
                <c:pt idx="1795">
                  <c:v>4.5</c:v>
                </c:pt>
                <c:pt idx="1796">
                  <c:v>4.8</c:v>
                </c:pt>
                <c:pt idx="1797">
                  <c:v>5.2</c:v>
                </c:pt>
                <c:pt idx="1798">
                  <c:v>5.4</c:v>
                </c:pt>
                <c:pt idx="1799">
                  <c:v>5.6</c:v>
                </c:pt>
                <c:pt idx="1800">
                  <c:v>6</c:v>
                </c:pt>
                <c:pt idx="1801">
                  <c:v>6.3</c:v>
                </c:pt>
                <c:pt idx="1802">
                  <c:v>6.5</c:v>
                </c:pt>
                <c:pt idx="1803">
                  <c:v>6.6</c:v>
                </c:pt>
                <c:pt idx="1804">
                  <c:v>6.6</c:v>
                </c:pt>
                <c:pt idx="1805">
                  <c:v>6.4</c:v>
                </c:pt>
                <c:pt idx="1806">
                  <c:v>6.4</c:v>
                </c:pt>
                <c:pt idx="1807">
                  <c:v>6.4</c:v>
                </c:pt>
                <c:pt idx="1808">
                  <c:v>6.3</c:v>
                </c:pt>
                <c:pt idx="1809">
                  <c:v>6.1</c:v>
                </c:pt>
                <c:pt idx="1810">
                  <c:v>6.1</c:v>
                </c:pt>
                <c:pt idx="1811">
                  <c:v>6.1</c:v>
                </c:pt>
                <c:pt idx="1812">
                  <c:v>6</c:v>
                </c:pt>
                <c:pt idx="1813">
                  <c:v>6</c:v>
                </c:pt>
                <c:pt idx="1814">
                  <c:v>6.3</c:v>
                </c:pt>
                <c:pt idx="1815">
                  <c:v>6.1</c:v>
                </c:pt>
                <c:pt idx="1816">
                  <c:v>6</c:v>
                </c:pt>
                <c:pt idx="1817">
                  <c:v>6.1</c:v>
                </c:pt>
                <c:pt idx="1818">
                  <c:v>6</c:v>
                </c:pt>
                <c:pt idx="1819">
                  <c:v>5.8</c:v>
                </c:pt>
                <c:pt idx="1820">
                  <c:v>5.9</c:v>
                </c:pt>
                <c:pt idx="1821">
                  <c:v>5.8</c:v>
                </c:pt>
                <c:pt idx="1822">
                  <c:v>5.9</c:v>
                </c:pt>
                <c:pt idx="1823">
                  <c:v>5.9</c:v>
                </c:pt>
                <c:pt idx="1824">
                  <c:v>5.9</c:v>
                </c:pt>
                <c:pt idx="1825">
                  <c:v>5.8</c:v>
                </c:pt>
                <c:pt idx="1826">
                  <c:v>5.9</c:v>
                </c:pt>
                <c:pt idx="1827">
                  <c:v>5.8</c:v>
                </c:pt>
                <c:pt idx="1828">
                  <c:v>5.7</c:v>
                </c:pt>
                <c:pt idx="1829">
                  <c:v>6</c:v>
                </c:pt>
                <c:pt idx="1830">
                  <c:v>5.7</c:v>
                </c:pt>
                <c:pt idx="1831">
                  <c:v>5.6</c:v>
                </c:pt>
                <c:pt idx="1832">
                  <c:v>5.7</c:v>
                </c:pt>
                <c:pt idx="1833">
                  <c:v>5.6</c:v>
                </c:pt>
                <c:pt idx="1834">
                  <c:v>5.7</c:v>
                </c:pt>
                <c:pt idx="1835">
                  <c:v>5.7</c:v>
                </c:pt>
                <c:pt idx="1836">
                  <c:v>5.7</c:v>
                </c:pt>
                <c:pt idx="1837">
                  <c:v>5.7</c:v>
                </c:pt>
                <c:pt idx="1838">
                  <c:v>5.5</c:v>
                </c:pt>
                <c:pt idx="1839">
                  <c:v>5.5</c:v>
                </c:pt>
                <c:pt idx="1840">
                  <c:v>5.6</c:v>
                </c:pt>
                <c:pt idx="1841">
                  <c:v>5.7</c:v>
                </c:pt>
                <c:pt idx="1842">
                  <c:v>5.5</c:v>
                </c:pt>
                <c:pt idx="1843">
                  <c:v>5.6</c:v>
                </c:pt>
                <c:pt idx="1844">
                  <c:v>5.9</c:v>
                </c:pt>
                <c:pt idx="1845">
                  <c:v>5.7</c:v>
                </c:pt>
                <c:pt idx="1846">
                  <c:v>5.7</c:v>
                </c:pt>
                <c:pt idx="1847">
                  <c:v>5.9</c:v>
                </c:pt>
                <c:pt idx="1848">
                  <c:v>5.8</c:v>
                </c:pt>
                <c:pt idx="1849">
                  <c:v>6.2</c:v>
                </c:pt>
                <c:pt idx="1850">
                  <c:v>6.1</c:v>
                </c:pt>
                <c:pt idx="1851">
                  <c:v>6</c:v>
                </c:pt>
                <c:pt idx="1852">
                  <c:v>6.1</c:v>
                </c:pt>
                <c:pt idx="1853">
                  <c:v>6.1</c:v>
                </c:pt>
                <c:pt idx="1854">
                  <c:v>6.1</c:v>
                </c:pt>
                <c:pt idx="1855">
                  <c:v>6.1</c:v>
                </c:pt>
                <c:pt idx="1856">
                  <c:v>6</c:v>
                </c:pt>
                <c:pt idx="1857">
                  <c:v>6.1</c:v>
                </c:pt>
                <c:pt idx="1858">
                  <c:v>6.3</c:v>
                </c:pt>
                <c:pt idx="1859">
                  <c:v>6.1</c:v>
                </c:pt>
                <c:pt idx="1860">
                  <c:v>6.1</c:v>
                </c:pt>
                <c:pt idx="1861">
                  <c:v>6.1</c:v>
                </c:pt>
                <c:pt idx="1862">
                  <c:v>6.2</c:v>
                </c:pt>
                <c:pt idx="1863">
                  <c:v>6.1</c:v>
                </c:pt>
                <c:pt idx="1864">
                  <c:v>6.1</c:v>
                </c:pt>
                <c:pt idx="1865">
                  <c:v>6.3</c:v>
                </c:pt>
                <c:pt idx="1866">
                  <c:v>6.2</c:v>
                </c:pt>
                <c:pt idx="1867">
                  <c:v>6.3</c:v>
                </c:pt>
                <c:pt idx="1868">
                  <c:v>6.3</c:v>
                </c:pt>
                <c:pt idx="1869">
                  <c:v>6.3</c:v>
                </c:pt>
                <c:pt idx="1870">
                  <c:v>6.3</c:v>
                </c:pt>
                <c:pt idx="1871">
                  <c:v>6.2</c:v>
                </c:pt>
                <c:pt idx="1872">
                  <c:v>6.3</c:v>
                </c:pt>
                <c:pt idx="1873">
                  <c:v>6.3</c:v>
                </c:pt>
                <c:pt idx="1874">
                  <c:v>6.4</c:v>
                </c:pt>
                <c:pt idx="1875">
                  <c:v>6.3</c:v>
                </c:pt>
                <c:pt idx="1876">
                  <c:v>6.2</c:v>
                </c:pt>
                <c:pt idx="1877">
                  <c:v>6.4</c:v>
                </c:pt>
                <c:pt idx="1878">
                  <c:v>6.4</c:v>
                </c:pt>
                <c:pt idx="1879">
                  <c:v>6.3</c:v>
                </c:pt>
                <c:pt idx="1880">
                  <c:v>6.3</c:v>
                </c:pt>
                <c:pt idx="1881">
                  <c:v>6.4</c:v>
                </c:pt>
                <c:pt idx="1882">
                  <c:v>6.6</c:v>
                </c:pt>
                <c:pt idx="1883">
                  <c:v>6.6</c:v>
                </c:pt>
                <c:pt idx="1884">
                  <c:v>6.5</c:v>
                </c:pt>
                <c:pt idx="1885">
                  <c:v>6.5</c:v>
                </c:pt>
                <c:pt idx="1886">
                  <c:v>6.2</c:v>
                </c:pt>
                <c:pt idx="1887">
                  <c:v>6.4</c:v>
                </c:pt>
                <c:pt idx="1888">
                  <c:v>5.9</c:v>
                </c:pt>
                <c:pt idx="1889">
                  <c:v>4.5</c:v>
                </c:pt>
                <c:pt idx="1890">
                  <c:v>3.8</c:v>
                </c:pt>
                <c:pt idx="1891">
                  <c:v>3.3</c:v>
                </c:pt>
                <c:pt idx="1892">
                  <c:v>3.1</c:v>
                </c:pt>
                <c:pt idx="1893">
                  <c:v>2.9</c:v>
                </c:pt>
                <c:pt idx="1894">
                  <c:v>2.6</c:v>
                </c:pt>
                <c:pt idx="1895">
                  <c:v>2</c:v>
                </c:pt>
                <c:pt idx="1896">
                  <c:v>1.8</c:v>
                </c:pt>
                <c:pt idx="1897">
                  <c:v>1.5</c:v>
                </c:pt>
                <c:pt idx="1898">
                  <c:v>1.6</c:v>
                </c:pt>
                <c:pt idx="1899">
                  <c:v>1.9</c:v>
                </c:pt>
                <c:pt idx="1900">
                  <c:v>2.1</c:v>
                </c:pt>
                <c:pt idx="1901">
                  <c:v>2.5</c:v>
                </c:pt>
                <c:pt idx="1902">
                  <c:v>2.6</c:v>
                </c:pt>
                <c:pt idx="1903">
                  <c:v>2.7</c:v>
                </c:pt>
                <c:pt idx="1904">
                  <c:v>2.9</c:v>
                </c:pt>
                <c:pt idx="1905">
                  <c:v>2.9</c:v>
                </c:pt>
                <c:pt idx="1906">
                  <c:v>5.5</c:v>
                </c:pt>
                <c:pt idx="1907">
                  <c:v>6</c:v>
                </c:pt>
                <c:pt idx="1908">
                  <c:v>6.9</c:v>
                </c:pt>
                <c:pt idx="1909">
                  <c:v>7.2</c:v>
                </c:pt>
                <c:pt idx="1910">
                  <c:v>7.4</c:v>
                </c:pt>
                <c:pt idx="1911">
                  <c:v>8</c:v>
                </c:pt>
                <c:pt idx="1912">
                  <c:v>8.6</c:v>
                </c:pt>
                <c:pt idx="1913">
                  <c:v>7.6</c:v>
                </c:pt>
                <c:pt idx="1914">
                  <c:v>7.5</c:v>
                </c:pt>
                <c:pt idx="1915">
                  <c:v>7.1</c:v>
                </c:pt>
                <c:pt idx="1916">
                  <c:v>6.6</c:v>
                </c:pt>
                <c:pt idx="1917">
                  <c:v>6</c:v>
                </c:pt>
                <c:pt idx="1918">
                  <c:v>7</c:v>
                </c:pt>
                <c:pt idx="1919">
                  <c:v>6.2</c:v>
                </c:pt>
                <c:pt idx="1920">
                  <c:v>6.1</c:v>
                </c:pt>
                <c:pt idx="1921">
                  <c:v>6.6</c:v>
                </c:pt>
                <c:pt idx="1922">
                  <c:v>5.8</c:v>
                </c:pt>
                <c:pt idx="1923">
                  <c:v>5.8</c:v>
                </c:pt>
                <c:pt idx="1924">
                  <c:v>6.3</c:v>
                </c:pt>
                <c:pt idx="1925">
                  <c:v>5.6</c:v>
                </c:pt>
                <c:pt idx="1926">
                  <c:v>5</c:v>
                </c:pt>
                <c:pt idx="1927">
                  <c:v>5.9</c:v>
                </c:pt>
                <c:pt idx="1928">
                  <c:v>5.9</c:v>
                </c:pt>
                <c:pt idx="1929">
                  <c:v>6.1</c:v>
                </c:pt>
                <c:pt idx="1930">
                  <c:v>6.3</c:v>
                </c:pt>
                <c:pt idx="1931">
                  <c:v>6.4</c:v>
                </c:pt>
                <c:pt idx="1932">
                  <c:v>6.5</c:v>
                </c:pt>
                <c:pt idx="1933">
                  <c:v>6.5</c:v>
                </c:pt>
                <c:pt idx="1934">
                  <c:v>6.5</c:v>
                </c:pt>
                <c:pt idx="1935">
                  <c:v>6.5</c:v>
                </c:pt>
                <c:pt idx="1936">
                  <c:v>6.1</c:v>
                </c:pt>
                <c:pt idx="1937">
                  <c:v>6.1</c:v>
                </c:pt>
                <c:pt idx="1938">
                  <c:v>6</c:v>
                </c:pt>
                <c:pt idx="1939">
                  <c:v>6.1</c:v>
                </c:pt>
                <c:pt idx="1940">
                  <c:v>5.9</c:v>
                </c:pt>
                <c:pt idx="1941">
                  <c:v>6.1</c:v>
                </c:pt>
                <c:pt idx="1942">
                  <c:v>5.9</c:v>
                </c:pt>
                <c:pt idx="1943">
                  <c:v>5.8</c:v>
                </c:pt>
                <c:pt idx="1944">
                  <c:v>5.6</c:v>
                </c:pt>
                <c:pt idx="1945">
                  <c:v>5.4</c:v>
                </c:pt>
                <c:pt idx="1946">
                  <c:v>5.8</c:v>
                </c:pt>
                <c:pt idx="1947">
                  <c:v>5.4</c:v>
                </c:pt>
                <c:pt idx="1948">
                  <c:v>5.5</c:v>
                </c:pt>
                <c:pt idx="1949">
                  <c:v>5.5</c:v>
                </c:pt>
                <c:pt idx="1950">
                  <c:v>5.4</c:v>
                </c:pt>
                <c:pt idx="1951">
                  <c:v>5.2</c:v>
                </c:pt>
                <c:pt idx="1952">
                  <c:v>5.7</c:v>
                </c:pt>
                <c:pt idx="1953">
                  <c:v>5.4</c:v>
                </c:pt>
                <c:pt idx="1954">
                  <c:v>5.2</c:v>
                </c:pt>
                <c:pt idx="1955">
                  <c:v>5.3</c:v>
                </c:pt>
                <c:pt idx="1956">
                  <c:v>5.3</c:v>
                </c:pt>
                <c:pt idx="1957">
                  <c:v>5.1</c:v>
                </c:pt>
                <c:pt idx="1958">
                  <c:v>5.1</c:v>
                </c:pt>
                <c:pt idx="1959">
                  <c:v>4.9</c:v>
                </c:pt>
                <c:pt idx="1960">
                  <c:v>5.1</c:v>
                </c:pt>
                <c:pt idx="1961">
                  <c:v>5.1</c:v>
                </c:pt>
                <c:pt idx="1962">
                  <c:v>5.1</c:v>
                </c:pt>
                <c:pt idx="1963">
                  <c:v>4.9</c:v>
                </c:pt>
                <c:pt idx="1964">
                  <c:v>5</c:v>
                </c:pt>
                <c:pt idx="1965">
                  <c:v>5.1</c:v>
                </c:pt>
                <c:pt idx="1966">
                  <c:v>5</c:v>
                </c:pt>
                <c:pt idx="1967">
                  <c:v>4.9</c:v>
                </c:pt>
                <c:pt idx="1968">
                  <c:v>5.1</c:v>
                </c:pt>
                <c:pt idx="1969">
                  <c:v>5</c:v>
                </c:pt>
                <c:pt idx="1970">
                  <c:v>5</c:v>
                </c:pt>
                <c:pt idx="1971">
                  <c:v>4.9</c:v>
                </c:pt>
                <c:pt idx="1972">
                  <c:v>5</c:v>
                </c:pt>
                <c:pt idx="1973">
                  <c:v>4.9</c:v>
                </c:pt>
                <c:pt idx="1974">
                  <c:v>5</c:v>
                </c:pt>
                <c:pt idx="1975">
                  <c:v>4.8</c:v>
                </c:pt>
                <c:pt idx="1976">
                  <c:v>5</c:v>
                </c:pt>
                <c:pt idx="1977">
                  <c:v>4.9</c:v>
                </c:pt>
                <c:pt idx="1978">
                  <c:v>4.7</c:v>
                </c:pt>
                <c:pt idx="1979">
                  <c:v>4.6</c:v>
                </c:pt>
                <c:pt idx="1980">
                  <c:v>4.4</c:v>
                </c:pt>
                <c:pt idx="1981">
                  <c:v>4.2</c:v>
                </c:pt>
                <c:pt idx="1982">
                  <c:v>4</c:v>
                </c:pt>
                <c:pt idx="1983">
                  <c:v>4.3</c:v>
                </c:pt>
                <c:pt idx="1984">
                  <c:v>4.1</c:v>
                </c:pt>
                <c:pt idx="1985">
                  <c:v>3.9</c:v>
                </c:pt>
                <c:pt idx="1986">
                  <c:v>3.7</c:v>
                </c:pt>
                <c:pt idx="1987">
                  <c:v>3.6</c:v>
                </c:pt>
                <c:pt idx="1988">
                  <c:v>3</c:v>
                </c:pt>
                <c:pt idx="1989">
                  <c:v>2.7</c:v>
                </c:pt>
                <c:pt idx="1990">
                  <c:v>2.4</c:v>
                </c:pt>
                <c:pt idx="1991">
                  <c:v>2.3</c:v>
                </c:pt>
                <c:pt idx="1992">
                  <c:v>2.3</c:v>
                </c:pt>
                <c:pt idx="1993">
                  <c:v>2.1</c:v>
                </c:pt>
                <c:pt idx="1994">
                  <c:v>1.9</c:v>
                </c:pt>
                <c:pt idx="1995">
                  <c:v>2.2</c:v>
                </c:pt>
                <c:pt idx="1996">
                  <c:v>2.2</c:v>
                </c:pt>
                <c:pt idx="1997">
                  <c:v>2.8</c:v>
                </c:pt>
                <c:pt idx="1998">
                  <c:v>2.8</c:v>
                </c:pt>
                <c:pt idx="1999">
                  <c:v>2.5</c:v>
                </c:pt>
                <c:pt idx="2000">
                  <c:v>2.9</c:v>
                </c:pt>
                <c:pt idx="2001">
                  <c:v>2.3</c:v>
                </c:pt>
                <c:pt idx="2002">
                  <c:v>3.4</c:v>
                </c:pt>
                <c:pt idx="2003">
                  <c:v>2.2</c:v>
                </c:pt>
                <c:pt idx="2004">
                  <c:v>1.9</c:v>
                </c:pt>
                <c:pt idx="2005">
                  <c:v>3.1</c:v>
                </c:pt>
                <c:pt idx="2006">
                  <c:v>5.1</c:v>
                </c:pt>
                <c:pt idx="2007">
                  <c:v>5.2</c:v>
                </c:pt>
                <c:pt idx="2008">
                  <c:v>5.2</c:v>
                </c:pt>
                <c:pt idx="2009">
                  <c:v>4.9</c:v>
                </c:pt>
                <c:pt idx="2010">
                  <c:v>4.9</c:v>
                </c:pt>
                <c:pt idx="2011">
                  <c:v>5</c:v>
                </c:pt>
                <c:pt idx="2012">
                  <c:v>5</c:v>
                </c:pt>
                <c:pt idx="2013">
                  <c:v>3.9</c:v>
                </c:pt>
                <c:pt idx="2014">
                  <c:v>3.9</c:v>
                </c:pt>
                <c:pt idx="2015">
                  <c:v>4.8</c:v>
                </c:pt>
                <c:pt idx="2016">
                  <c:v>4.5</c:v>
                </c:pt>
                <c:pt idx="2017">
                  <c:v>5</c:v>
                </c:pt>
                <c:pt idx="2018">
                  <c:v>4.9</c:v>
                </c:pt>
                <c:pt idx="2019">
                  <c:v>4.9</c:v>
                </c:pt>
                <c:pt idx="2020">
                  <c:v>5.1</c:v>
                </c:pt>
                <c:pt idx="2021">
                  <c:v>4.9</c:v>
                </c:pt>
                <c:pt idx="2022">
                  <c:v>4.9</c:v>
                </c:pt>
                <c:pt idx="2023">
                  <c:v>4.6</c:v>
                </c:pt>
                <c:pt idx="2024">
                  <c:v>4.7</c:v>
                </c:pt>
                <c:pt idx="2025">
                  <c:v>4.8</c:v>
                </c:pt>
                <c:pt idx="2026">
                  <c:v>4.9</c:v>
                </c:pt>
                <c:pt idx="2027">
                  <c:v>4.7</c:v>
                </c:pt>
                <c:pt idx="2028">
                  <c:v>4.7</c:v>
                </c:pt>
                <c:pt idx="2029">
                  <c:v>4.6</c:v>
                </c:pt>
                <c:pt idx="2030">
                  <c:v>4.8</c:v>
                </c:pt>
                <c:pt idx="2031">
                  <c:v>4.4</c:v>
                </c:pt>
                <c:pt idx="2032">
                  <c:v>4.4</c:v>
                </c:pt>
                <c:pt idx="2033">
                  <c:v>4.4</c:v>
                </c:pt>
                <c:pt idx="2034">
                  <c:v>4.2</c:v>
                </c:pt>
                <c:pt idx="2035">
                  <c:v>4.4</c:v>
                </c:pt>
                <c:pt idx="2036">
                  <c:v>4.1</c:v>
                </c:pt>
                <c:pt idx="2037">
                  <c:v>4.2</c:v>
                </c:pt>
                <c:pt idx="2038">
                  <c:v>4.2</c:v>
                </c:pt>
                <c:pt idx="2039">
                  <c:v>4.3</c:v>
                </c:pt>
                <c:pt idx="2040">
                  <c:v>4.2</c:v>
                </c:pt>
                <c:pt idx="2041">
                  <c:v>4.3</c:v>
                </c:pt>
                <c:pt idx="2042">
                  <c:v>4</c:v>
                </c:pt>
                <c:pt idx="2043">
                  <c:v>4.1</c:v>
                </c:pt>
                <c:pt idx="2044">
                  <c:v>4.2</c:v>
                </c:pt>
                <c:pt idx="2045">
                  <c:v>4.2</c:v>
                </c:pt>
                <c:pt idx="2046">
                  <c:v>3.8</c:v>
                </c:pt>
                <c:pt idx="2047">
                  <c:v>4.2</c:v>
                </c:pt>
                <c:pt idx="2048">
                  <c:v>4</c:v>
                </c:pt>
                <c:pt idx="2049">
                  <c:v>3.9</c:v>
                </c:pt>
                <c:pt idx="2050">
                  <c:v>3.1</c:v>
                </c:pt>
                <c:pt idx="2051">
                  <c:v>3.6</c:v>
                </c:pt>
                <c:pt idx="2052">
                  <c:v>3.4</c:v>
                </c:pt>
                <c:pt idx="2053">
                  <c:v>3.7</c:v>
                </c:pt>
                <c:pt idx="2054">
                  <c:v>3.4</c:v>
                </c:pt>
                <c:pt idx="2055">
                  <c:v>3.5</c:v>
                </c:pt>
                <c:pt idx="2056">
                  <c:v>3.6</c:v>
                </c:pt>
                <c:pt idx="2057">
                  <c:v>3.4</c:v>
                </c:pt>
                <c:pt idx="2058">
                  <c:v>3.3</c:v>
                </c:pt>
                <c:pt idx="2059">
                  <c:v>2.4</c:v>
                </c:pt>
                <c:pt idx="2060">
                  <c:v>3</c:v>
                </c:pt>
                <c:pt idx="2061">
                  <c:v>2.9</c:v>
                </c:pt>
                <c:pt idx="2062">
                  <c:v>3.4</c:v>
                </c:pt>
                <c:pt idx="2063">
                  <c:v>3.2</c:v>
                </c:pt>
                <c:pt idx="2064">
                  <c:v>3.4</c:v>
                </c:pt>
                <c:pt idx="2065">
                  <c:v>3.3</c:v>
                </c:pt>
                <c:pt idx="2066">
                  <c:v>2.7</c:v>
                </c:pt>
                <c:pt idx="2067">
                  <c:v>1.7</c:v>
                </c:pt>
                <c:pt idx="2068">
                  <c:v>2.3</c:v>
                </c:pt>
                <c:pt idx="2069">
                  <c:v>2.2</c:v>
                </c:pt>
                <c:pt idx="2070">
                  <c:v>2.1</c:v>
                </c:pt>
                <c:pt idx="2071">
                  <c:v>2.3</c:v>
                </c:pt>
                <c:pt idx="2072">
                  <c:v>2.4</c:v>
                </c:pt>
                <c:pt idx="2073">
                  <c:v>2.2</c:v>
                </c:pt>
                <c:pt idx="2074">
                  <c:v>1.9</c:v>
                </c:pt>
                <c:pt idx="2075">
                  <c:v>1.8</c:v>
                </c:pt>
                <c:pt idx="2076">
                  <c:v>2.1</c:v>
                </c:pt>
                <c:pt idx="2077">
                  <c:v>1.7</c:v>
                </c:pt>
                <c:pt idx="2078">
                  <c:v>1.8</c:v>
                </c:pt>
                <c:pt idx="2079">
                  <c:v>1.9</c:v>
                </c:pt>
                <c:pt idx="2080">
                  <c:v>1.9</c:v>
                </c:pt>
                <c:pt idx="2081">
                  <c:v>2</c:v>
                </c:pt>
                <c:pt idx="2082">
                  <c:v>2</c:v>
                </c:pt>
                <c:pt idx="2083">
                  <c:v>0.8</c:v>
                </c:pt>
                <c:pt idx="2084">
                  <c:v>0.8</c:v>
                </c:pt>
                <c:pt idx="2085">
                  <c:v>1.2</c:v>
                </c:pt>
                <c:pt idx="2086">
                  <c:v>1.1</c:v>
                </c:pt>
                <c:pt idx="2087">
                  <c:v>2</c:v>
                </c:pt>
                <c:pt idx="2088">
                  <c:v>1.1</c:v>
                </c:pt>
                <c:pt idx="2089">
                  <c:v>0.6</c:v>
                </c:pt>
                <c:pt idx="2090">
                  <c:v>0.9</c:v>
                </c:pt>
                <c:pt idx="2091">
                  <c:v>1</c:v>
                </c:pt>
                <c:pt idx="2092">
                  <c:v>1.2</c:v>
                </c:pt>
                <c:pt idx="2093">
                  <c:v>1.8</c:v>
                </c:pt>
                <c:pt idx="2094">
                  <c:v>1.8</c:v>
                </c:pt>
                <c:pt idx="2095">
                  <c:v>1.9</c:v>
                </c:pt>
                <c:pt idx="2096">
                  <c:v>1.6</c:v>
                </c:pt>
                <c:pt idx="2097">
                  <c:v>1.4</c:v>
                </c:pt>
                <c:pt idx="2098">
                  <c:v>1.9</c:v>
                </c:pt>
                <c:pt idx="2099">
                  <c:v>0.7</c:v>
                </c:pt>
                <c:pt idx="2100">
                  <c:v>1.8</c:v>
                </c:pt>
                <c:pt idx="2101">
                  <c:v>1.8</c:v>
                </c:pt>
                <c:pt idx="2102">
                  <c:v>2.1</c:v>
                </c:pt>
                <c:pt idx="2103">
                  <c:v>2</c:v>
                </c:pt>
                <c:pt idx="2104">
                  <c:v>2.5</c:v>
                </c:pt>
                <c:pt idx="2105">
                  <c:v>1.8</c:v>
                </c:pt>
                <c:pt idx="2106">
                  <c:v>1.1</c:v>
                </c:pt>
                <c:pt idx="2107">
                  <c:v>1.5</c:v>
                </c:pt>
                <c:pt idx="2108">
                  <c:v>1.4</c:v>
                </c:pt>
                <c:pt idx="2109">
                  <c:v>1.8</c:v>
                </c:pt>
                <c:pt idx="2110">
                  <c:v>1.2</c:v>
                </c:pt>
                <c:pt idx="2111">
                  <c:v>1.7</c:v>
                </c:pt>
                <c:pt idx="2112">
                  <c:v>1</c:v>
                </c:pt>
                <c:pt idx="2113">
                  <c:v>1.1</c:v>
                </c:pt>
                <c:pt idx="2114">
                  <c:v>1.6</c:v>
                </c:pt>
                <c:pt idx="2115">
                  <c:v>1.3</c:v>
                </c:pt>
                <c:pt idx="2116">
                  <c:v>1.2</c:v>
                </c:pt>
                <c:pt idx="2117">
                  <c:v>1.2</c:v>
                </c:pt>
                <c:pt idx="2118">
                  <c:v>1.5</c:v>
                </c:pt>
                <c:pt idx="2119">
                  <c:v>0.1</c:v>
                </c:pt>
                <c:pt idx="2120">
                  <c:v>0.7</c:v>
                </c:pt>
                <c:pt idx="2121">
                  <c:v>-0.1</c:v>
                </c:pt>
                <c:pt idx="2122">
                  <c:v>1</c:v>
                </c:pt>
                <c:pt idx="2123">
                  <c:v>1.1</c:v>
                </c:pt>
                <c:pt idx="2124">
                  <c:v>1.2</c:v>
                </c:pt>
                <c:pt idx="2125">
                  <c:v>0.9</c:v>
                </c:pt>
                <c:pt idx="2126">
                  <c:v>1</c:v>
                </c:pt>
                <c:pt idx="2127">
                  <c:v>0.9</c:v>
                </c:pt>
                <c:pt idx="2128">
                  <c:v>0.5</c:v>
                </c:pt>
                <c:pt idx="2129">
                  <c:v>0.6</c:v>
                </c:pt>
                <c:pt idx="2130">
                  <c:v>0.6</c:v>
                </c:pt>
                <c:pt idx="2131">
                  <c:v>1</c:v>
                </c:pt>
                <c:pt idx="2132">
                  <c:v>0.1</c:v>
                </c:pt>
                <c:pt idx="2133">
                  <c:v>-1.3</c:v>
                </c:pt>
                <c:pt idx="2134">
                  <c:v>-0.8</c:v>
                </c:pt>
                <c:pt idx="2135">
                  <c:v>-0.1</c:v>
                </c:pt>
                <c:pt idx="2136">
                  <c:v>0.3</c:v>
                </c:pt>
                <c:pt idx="2137">
                  <c:v>-0.2</c:v>
                </c:pt>
                <c:pt idx="2138">
                  <c:v>-0.1</c:v>
                </c:pt>
                <c:pt idx="2139">
                  <c:v>-0.1</c:v>
                </c:pt>
                <c:pt idx="2140">
                  <c:v>-0.2</c:v>
                </c:pt>
                <c:pt idx="2141">
                  <c:v>-0.8</c:v>
                </c:pt>
                <c:pt idx="2142">
                  <c:v>-0.4</c:v>
                </c:pt>
                <c:pt idx="2143">
                  <c:v>-0.1</c:v>
                </c:pt>
                <c:pt idx="2144">
                  <c:v>-1.5</c:v>
                </c:pt>
                <c:pt idx="2145">
                  <c:v>-0.6</c:v>
                </c:pt>
                <c:pt idx="2146">
                  <c:v>-1.1</c:v>
                </c:pt>
                <c:pt idx="2147">
                  <c:v>-0.2</c:v>
                </c:pt>
                <c:pt idx="2148">
                  <c:v>-0.8</c:v>
                </c:pt>
                <c:pt idx="2149">
                  <c:v>-0.9</c:v>
                </c:pt>
                <c:pt idx="2150">
                  <c:v>0</c:v>
                </c:pt>
                <c:pt idx="2151">
                  <c:v>-0.8</c:v>
                </c:pt>
                <c:pt idx="2152">
                  <c:v>-0.8</c:v>
                </c:pt>
                <c:pt idx="2153">
                  <c:v>-0.2</c:v>
                </c:pt>
                <c:pt idx="2154">
                  <c:v>-0.5</c:v>
                </c:pt>
                <c:pt idx="2155">
                  <c:v>-0.3</c:v>
                </c:pt>
                <c:pt idx="2156">
                  <c:v>-0.8</c:v>
                </c:pt>
                <c:pt idx="2157">
                  <c:v>-0.7</c:v>
                </c:pt>
                <c:pt idx="2158">
                  <c:v>-0.4</c:v>
                </c:pt>
                <c:pt idx="2159">
                  <c:v>-1.2</c:v>
                </c:pt>
                <c:pt idx="2160">
                  <c:v>-0.3</c:v>
                </c:pt>
                <c:pt idx="2161">
                  <c:v>-1.3</c:v>
                </c:pt>
                <c:pt idx="2162">
                  <c:v>-0.6</c:v>
                </c:pt>
                <c:pt idx="2163">
                  <c:v>-0.7</c:v>
                </c:pt>
                <c:pt idx="2164">
                  <c:v>0.1</c:v>
                </c:pt>
                <c:pt idx="2165">
                  <c:v>-0.7</c:v>
                </c:pt>
                <c:pt idx="2166">
                  <c:v>-0.8</c:v>
                </c:pt>
                <c:pt idx="2167">
                  <c:v>-0.4</c:v>
                </c:pt>
                <c:pt idx="2168">
                  <c:v>-0.4</c:v>
                </c:pt>
                <c:pt idx="2169">
                  <c:v>-1.3</c:v>
                </c:pt>
                <c:pt idx="2170">
                  <c:v>-1.1</c:v>
                </c:pt>
                <c:pt idx="2171">
                  <c:v>-1.1</c:v>
                </c:pt>
                <c:pt idx="2172">
                  <c:v>-1.9</c:v>
                </c:pt>
                <c:pt idx="2173">
                  <c:v>-1.2</c:v>
                </c:pt>
                <c:pt idx="2174">
                  <c:v>-0.5</c:v>
                </c:pt>
                <c:pt idx="2175">
                  <c:v>-0.3</c:v>
                </c:pt>
                <c:pt idx="2176">
                  <c:v>-0.1</c:v>
                </c:pt>
                <c:pt idx="2177">
                  <c:v>-0.3</c:v>
                </c:pt>
                <c:pt idx="2178">
                  <c:v>-0.8</c:v>
                </c:pt>
                <c:pt idx="2179">
                  <c:v>-0.7</c:v>
                </c:pt>
                <c:pt idx="2180">
                  <c:v>-0.8</c:v>
                </c:pt>
                <c:pt idx="2181">
                  <c:v>-0.1</c:v>
                </c:pt>
                <c:pt idx="2182">
                  <c:v>-0.1</c:v>
                </c:pt>
                <c:pt idx="2183">
                  <c:v>0.4</c:v>
                </c:pt>
                <c:pt idx="2184">
                  <c:v>0.2</c:v>
                </c:pt>
                <c:pt idx="2185">
                  <c:v>-0.3</c:v>
                </c:pt>
                <c:pt idx="2186">
                  <c:v>0.1</c:v>
                </c:pt>
                <c:pt idx="2187">
                  <c:v>-1.1</c:v>
                </c:pt>
                <c:pt idx="2188">
                  <c:v>-1.1</c:v>
                </c:pt>
                <c:pt idx="2189">
                  <c:v>-0.4</c:v>
                </c:pt>
                <c:pt idx="2190">
                  <c:v>-0.5</c:v>
                </c:pt>
                <c:pt idx="2191">
                  <c:v>-0.4</c:v>
                </c:pt>
                <c:pt idx="2192">
                  <c:v>-0.2</c:v>
                </c:pt>
                <c:pt idx="2193">
                  <c:v>-0.4</c:v>
                </c:pt>
                <c:pt idx="2194">
                  <c:v>-0.2</c:v>
                </c:pt>
                <c:pt idx="2195">
                  <c:v>-0.5</c:v>
                </c:pt>
                <c:pt idx="2196">
                  <c:v>0.1</c:v>
                </c:pt>
                <c:pt idx="2197">
                  <c:v>0.2</c:v>
                </c:pt>
                <c:pt idx="2198">
                  <c:v>0.2</c:v>
                </c:pt>
                <c:pt idx="2199">
                  <c:v>0.6</c:v>
                </c:pt>
                <c:pt idx="2200">
                  <c:v>0.9</c:v>
                </c:pt>
                <c:pt idx="2201">
                  <c:v>0.3</c:v>
                </c:pt>
                <c:pt idx="2202">
                  <c:v>0.1</c:v>
                </c:pt>
                <c:pt idx="2203">
                  <c:v>0.7</c:v>
                </c:pt>
                <c:pt idx="2204">
                  <c:v>0.9</c:v>
                </c:pt>
                <c:pt idx="2205">
                  <c:v>0.7</c:v>
                </c:pt>
                <c:pt idx="2206">
                  <c:v>0.8</c:v>
                </c:pt>
                <c:pt idx="2207">
                  <c:v>0.6</c:v>
                </c:pt>
                <c:pt idx="2208">
                  <c:v>0.5</c:v>
                </c:pt>
                <c:pt idx="2209">
                  <c:v>0.3</c:v>
                </c:pt>
                <c:pt idx="2210">
                  <c:v>-0.2</c:v>
                </c:pt>
                <c:pt idx="2211">
                  <c:v>0.6</c:v>
                </c:pt>
                <c:pt idx="2212">
                  <c:v>0.9</c:v>
                </c:pt>
                <c:pt idx="2213">
                  <c:v>1.2</c:v>
                </c:pt>
                <c:pt idx="2214">
                  <c:v>0.5</c:v>
                </c:pt>
                <c:pt idx="2215">
                  <c:v>0.5</c:v>
                </c:pt>
                <c:pt idx="2216">
                  <c:v>0.4</c:v>
                </c:pt>
                <c:pt idx="2217">
                  <c:v>0.9</c:v>
                </c:pt>
                <c:pt idx="2218">
                  <c:v>-0.1</c:v>
                </c:pt>
                <c:pt idx="2219">
                  <c:v>0.9</c:v>
                </c:pt>
                <c:pt idx="2220">
                  <c:v>0.7</c:v>
                </c:pt>
                <c:pt idx="2221">
                  <c:v>0.8</c:v>
                </c:pt>
                <c:pt idx="2222">
                  <c:v>0.9</c:v>
                </c:pt>
                <c:pt idx="2223">
                  <c:v>1.2</c:v>
                </c:pt>
                <c:pt idx="2224">
                  <c:v>1</c:v>
                </c:pt>
                <c:pt idx="2225">
                  <c:v>1</c:v>
                </c:pt>
                <c:pt idx="2226">
                  <c:v>1</c:v>
                </c:pt>
                <c:pt idx="2227">
                  <c:v>1.2</c:v>
                </c:pt>
                <c:pt idx="2228">
                  <c:v>0.9</c:v>
                </c:pt>
                <c:pt idx="2229">
                  <c:v>1</c:v>
                </c:pt>
                <c:pt idx="2230">
                  <c:v>1</c:v>
                </c:pt>
                <c:pt idx="2231">
                  <c:v>1.1</c:v>
                </c:pt>
                <c:pt idx="2232">
                  <c:v>0.9</c:v>
                </c:pt>
                <c:pt idx="2233">
                  <c:v>1</c:v>
                </c:pt>
                <c:pt idx="2234">
                  <c:v>0.9</c:v>
                </c:pt>
                <c:pt idx="2235">
                  <c:v>1</c:v>
                </c:pt>
                <c:pt idx="2236">
                  <c:v>1.3</c:v>
                </c:pt>
                <c:pt idx="2237">
                  <c:v>1.9</c:v>
                </c:pt>
                <c:pt idx="2238">
                  <c:v>1.9</c:v>
                </c:pt>
                <c:pt idx="2239">
                  <c:v>1.7</c:v>
                </c:pt>
                <c:pt idx="2240">
                  <c:v>1.6</c:v>
                </c:pt>
                <c:pt idx="2241">
                  <c:v>1.9</c:v>
                </c:pt>
                <c:pt idx="2242">
                  <c:v>1.8</c:v>
                </c:pt>
                <c:pt idx="2243">
                  <c:v>0.9</c:v>
                </c:pt>
                <c:pt idx="2244">
                  <c:v>1.4</c:v>
                </c:pt>
                <c:pt idx="2245">
                  <c:v>1.8</c:v>
                </c:pt>
                <c:pt idx="2246">
                  <c:v>1.8</c:v>
                </c:pt>
                <c:pt idx="2247">
                  <c:v>2.4</c:v>
                </c:pt>
                <c:pt idx="2248">
                  <c:v>2.1</c:v>
                </c:pt>
                <c:pt idx="2249">
                  <c:v>2.5</c:v>
                </c:pt>
                <c:pt idx="2250">
                  <c:v>2.5</c:v>
                </c:pt>
                <c:pt idx="2251">
                  <c:v>3</c:v>
                </c:pt>
                <c:pt idx="2252">
                  <c:v>2.7</c:v>
                </c:pt>
                <c:pt idx="2253">
                  <c:v>2.9</c:v>
                </c:pt>
                <c:pt idx="2254">
                  <c:v>2.9</c:v>
                </c:pt>
                <c:pt idx="2255">
                  <c:v>2.8</c:v>
                </c:pt>
                <c:pt idx="2256">
                  <c:v>2.8</c:v>
                </c:pt>
                <c:pt idx="2257">
                  <c:v>3.3</c:v>
                </c:pt>
                <c:pt idx="2258">
                  <c:v>2.2</c:v>
                </c:pt>
                <c:pt idx="2259">
                  <c:v>2.3</c:v>
                </c:pt>
                <c:pt idx="2260">
                  <c:v>2.1</c:v>
                </c:pt>
                <c:pt idx="2261">
                  <c:v>1.4</c:v>
                </c:pt>
                <c:pt idx="2262">
                  <c:v>1.3</c:v>
                </c:pt>
                <c:pt idx="2263">
                  <c:v>1.4</c:v>
                </c:pt>
                <c:pt idx="2264">
                  <c:v>1.5</c:v>
                </c:pt>
                <c:pt idx="2265">
                  <c:v>1.5</c:v>
                </c:pt>
                <c:pt idx="2266">
                  <c:v>1.8</c:v>
                </c:pt>
                <c:pt idx="2267">
                  <c:v>2.1</c:v>
                </c:pt>
                <c:pt idx="2268">
                  <c:v>2</c:v>
                </c:pt>
                <c:pt idx="2269">
                  <c:v>2.1</c:v>
                </c:pt>
                <c:pt idx="2270">
                  <c:v>2.3</c:v>
                </c:pt>
                <c:pt idx="2271">
                  <c:v>2.3</c:v>
                </c:pt>
                <c:pt idx="2272">
                  <c:v>2.4</c:v>
                </c:pt>
                <c:pt idx="2273">
                  <c:v>2.4</c:v>
                </c:pt>
                <c:pt idx="2274">
                  <c:v>2.8</c:v>
                </c:pt>
                <c:pt idx="2275">
                  <c:v>3.6</c:v>
                </c:pt>
                <c:pt idx="2276">
                  <c:v>3.6</c:v>
                </c:pt>
                <c:pt idx="2277">
                  <c:v>3.8</c:v>
                </c:pt>
                <c:pt idx="2278">
                  <c:v>3.9</c:v>
                </c:pt>
                <c:pt idx="2279">
                  <c:v>4.1</c:v>
                </c:pt>
                <c:pt idx="2280">
                  <c:v>4.1</c:v>
                </c:pt>
                <c:pt idx="2281">
                  <c:v>3.9</c:v>
                </c:pt>
                <c:pt idx="2282">
                  <c:v>3.6</c:v>
                </c:pt>
                <c:pt idx="2283">
                  <c:v>3.5</c:v>
                </c:pt>
                <c:pt idx="2284">
                  <c:v>2.8</c:v>
                </c:pt>
                <c:pt idx="2285">
                  <c:v>2.2</c:v>
                </c:pt>
                <c:pt idx="2286">
                  <c:v>1.4</c:v>
                </c:pt>
                <c:pt idx="2287">
                  <c:v>1.3</c:v>
                </c:pt>
                <c:pt idx="2288">
                  <c:v>3</c:v>
                </c:pt>
                <c:pt idx="2289">
                  <c:v>3.1</c:v>
                </c:pt>
                <c:pt idx="2290">
                  <c:v>3.4</c:v>
                </c:pt>
                <c:pt idx="2291">
                  <c:v>4.4</c:v>
                </c:pt>
                <c:pt idx="2292">
                  <c:v>4.5</c:v>
                </c:pt>
                <c:pt idx="2293">
                  <c:v>5.1</c:v>
                </c:pt>
                <c:pt idx="2294">
                  <c:v>5.1</c:v>
                </c:pt>
                <c:pt idx="2295">
                  <c:v>5.3</c:v>
                </c:pt>
                <c:pt idx="2296">
                  <c:v>4.9</c:v>
                </c:pt>
                <c:pt idx="2297">
                  <c:v>4.7</c:v>
                </c:pt>
                <c:pt idx="2298">
                  <c:v>4.1</c:v>
                </c:pt>
                <c:pt idx="2299">
                  <c:v>4.1</c:v>
                </c:pt>
                <c:pt idx="2300">
                  <c:v>3.3</c:v>
                </c:pt>
                <c:pt idx="2301">
                  <c:v>3.2</c:v>
                </c:pt>
                <c:pt idx="2302">
                  <c:v>3.1</c:v>
                </c:pt>
                <c:pt idx="2303">
                  <c:v>3</c:v>
                </c:pt>
                <c:pt idx="2304">
                  <c:v>3.1</c:v>
                </c:pt>
                <c:pt idx="2305">
                  <c:v>3.1</c:v>
                </c:pt>
                <c:pt idx="2306">
                  <c:v>2.8</c:v>
                </c:pt>
                <c:pt idx="2307">
                  <c:v>3.6</c:v>
                </c:pt>
                <c:pt idx="2308">
                  <c:v>2.9</c:v>
                </c:pt>
                <c:pt idx="2309">
                  <c:v>2.6</c:v>
                </c:pt>
                <c:pt idx="2310">
                  <c:v>2.9</c:v>
                </c:pt>
                <c:pt idx="2311">
                  <c:v>1.9</c:v>
                </c:pt>
                <c:pt idx="2312">
                  <c:v>2.6</c:v>
                </c:pt>
                <c:pt idx="2313">
                  <c:v>3</c:v>
                </c:pt>
                <c:pt idx="2314">
                  <c:v>3.3</c:v>
                </c:pt>
                <c:pt idx="2315">
                  <c:v>3.2</c:v>
                </c:pt>
                <c:pt idx="2316">
                  <c:v>3.2</c:v>
                </c:pt>
                <c:pt idx="2317">
                  <c:v>3.1</c:v>
                </c:pt>
                <c:pt idx="2318">
                  <c:v>3</c:v>
                </c:pt>
                <c:pt idx="2319">
                  <c:v>2.9</c:v>
                </c:pt>
                <c:pt idx="2320">
                  <c:v>3</c:v>
                </c:pt>
                <c:pt idx="2321">
                  <c:v>2.1</c:v>
                </c:pt>
                <c:pt idx="2322">
                  <c:v>2.3</c:v>
                </c:pt>
                <c:pt idx="2323">
                  <c:v>2.2</c:v>
                </c:pt>
                <c:pt idx="2324">
                  <c:v>1</c:v>
                </c:pt>
                <c:pt idx="2325">
                  <c:v>1.6</c:v>
                </c:pt>
                <c:pt idx="2326">
                  <c:v>1.3</c:v>
                </c:pt>
                <c:pt idx="2327">
                  <c:v>2</c:v>
                </c:pt>
                <c:pt idx="2328">
                  <c:v>2.3</c:v>
                </c:pt>
                <c:pt idx="2329">
                  <c:v>2.6</c:v>
                </c:pt>
                <c:pt idx="2330">
                  <c:v>2.3</c:v>
                </c:pt>
                <c:pt idx="2331">
                  <c:v>1.9</c:v>
                </c:pt>
                <c:pt idx="2332">
                  <c:v>2.1</c:v>
                </c:pt>
                <c:pt idx="2333">
                  <c:v>1.9</c:v>
                </c:pt>
                <c:pt idx="2334">
                  <c:v>2.6</c:v>
                </c:pt>
                <c:pt idx="2335">
                  <c:v>1.9</c:v>
                </c:pt>
                <c:pt idx="2336">
                  <c:v>2</c:v>
                </c:pt>
                <c:pt idx="2337">
                  <c:v>2.1</c:v>
                </c:pt>
                <c:pt idx="2338">
                  <c:v>2.4</c:v>
                </c:pt>
                <c:pt idx="2339">
                  <c:v>1.5</c:v>
                </c:pt>
                <c:pt idx="2340">
                  <c:v>2.1</c:v>
                </c:pt>
                <c:pt idx="2341">
                  <c:v>2</c:v>
                </c:pt>
                <c:pt idx="2342">
                  <c:v>1.4</c:v>
                </c:pt>
                <c:pt idx="2343">
                  <c:v>1</c:v>
                </c:pt>
                <c:pt idx="2344">
                  <c:v>1.6</c:v>
                </c:pt>
                <c:pt idx="2345">
                  <c:v>2.1</c:v>
                </c:pt>
                <c:pt idx="2346">
                  <c:v>0.9</c:v>
                </c:pt>
                <c:pt idx="2347">
                  <c:v>1.4</c:v>
                </c:pt>
                <c:pt idx="2348">
                  <c:v>0.8</c:v>
                </c:pt>
                <c:pt idx="2349">
                  <c:v>0.9</c:v>
                </c:pt>
                <c:pt idx="2350">
                  <c:v>1.1</c:v>
                </c:pt>
                <c:pt idx="2351">
                  <c:v>0.4</c:v>
                </c:pt>
                <c:pt idx="2352">
                  <c:v>0.9</c:v>
                </c:pt>
                <c:pt idx="2353">
                  <c:v>1.9</c:v>
                </c:pt>
                <c:pt idx="2354">
                  <c:v>1</c:v>
                </c:pt>
                <c:pt idx="2355">
                  <c:v>-0.2</c:v>
                </c:pt>
                <c:pt idx="2356">
                  <c:v>0.4</c:v>
                </c:pt>
                <c:pt idx="2357">
                  <c:v>0.8</c:v>
                </c:pt>
                <c:pt idx="2358">
                  <c:v>0.1</c:v>
                </c:pt>
                <c:pt idx="2359">
                  <c:v>-0.3</c:v>
                </c:pt>
                <c:pt idx="2360">
                  <c:v>0.5</c:v>
                </c:pt>
                <c:pt idx="2361">
                  <c:v>0</c:v>
                </c:pt>
                <c:pt idx="2362">
                  <c:v>0.6</c:v>
                </c:pt>
                <c:pt idx="2363">
                  <c:v>1.1</c:v>
                </c:pt>
                <c:pt idx="2364">
                  <c:v>1.9</c:v>
                </c:pt>
                <c:pt idx="2365">
                  <c:v>0.7</c:v>
                </c:pt>
                <c:pt idx="2366">
                  <c:v>0.5</c:v>
                </c:pt>
                <c:pt idx="2367">
                  <c:v>0.4</c:v>
                </c:pt>
                <c:pt idx="2368">
                  <c:v>-0.1</c:v>
                </c:pt>
                <c:pt idx="2369">
                  <c:v>0.6</c:v>
                </c:pt>
                <c:pt idx="2370">
                  <c:v>0.3</c:v>
                </c:pt>
                <c:pt idx="2371">
                  <c:v>0.1</c:v>
                </c:pt>
                <c:pt idx="2372">
                  <c:v>0.2</c:v>
                </c:pt>
                <c:pt idx="2373">
                  <c:v>0.8</c:v>
                </c:pt>
                <c:pt idx="2374">
                  <c:v>0.5</c:v>
                </c:pt>
                <c:pt idx="2375">
                  <c:v>0.1</c:v>
                </c:pt>
                <c:pt idx="2376">
                  <c:v>-0.1</c:v>
                </c:pt>
                <c:pt idx="2377">
                  <c:v>0.3</c:v>
                </c:pt>
                <c:pt idx="2378">
                  <c:v>-0.3</c:v>
                </c:pt>
                <c:pt idx="2379">
                  <c:v>-0.1</c:v>
                </c:pt>
                <c:pt idx="2380">
                  <c:v>-0.7</c:v>
                </c:pt>
                <c:pt idx="2381">
                  <c:v>-0.9</c:v>
                </c:pt>
                <c:pt idx="2382">
                  <c:v>-1.7</c:v>
                </c:pt>
                <c:pt idx="2383">
                  <c:v>-0.8</c:v>
                </c:pt>
                <c:pt idx="2384">
                  <c:v>-0.4</c:v>
                </c:pt>
                <c:pt idx="2385">
                  <c:v>-0.5</c:v>
                </c:pt>
                <c:pt idx="2386">
                  <c:v>0.2</c:v>
                </c:pt>
                <c:pt idx="2387">
                  <c:v>0</c:v>
                </c:pt>
                <c:pt idx="2388">
                  <c:v>0.8</c:v>
                </c:pt>
                <c:pt idx="2389">
                  <c:v>-0.4</c:v>
                </c:pt>
                <c:pt idx="2390">
                  <c:v>0.5</c:v>
                </c:pt>
                <c:pt idx="2391">
                  <c:v>-0.6</c:v>
                </c:pt>
                <c:pt idx="2392">
                  <c:v>0.1</c:v>
                </c:pt>
                <c:pt idx="2393">
                  <c:v>0.3</c:v>
                </c:pt>
                <c:pt idx="2394">
                  <c:v>0.3</c:v>
                </c:pt>
                <c:pt idx="2395">
                  <c:v>0.9</c:v>
                </c:pt>
                <c:pt idx="2396">
                  <c:v>-1.1</c:v>
                </c:pt>
                <c:pt idx="2397">
                  <c:v>-0.7</c:v>
                </c:pt>
                <c:pt idx="2398">
                  <c:v>-0.4</c:v>
                </c:pt>
                <c:pt idx="2399">
                  <c:v>0.2</c:v>
                </c:pt>
                <c:pt idx="2400">
                  <c:v>-0.1</c:v>
                </c:pt>
                <c:pt idx="2401">
                  <c:v>0</c:v>
                </c:pt>
                <c:pt idx="2402">
                  <c:v>-0.1</c:v>
                </c:pt>
                <c:pt idx="2403">
                  <c:v>0.7</c:v>
                </c:pt>
                <c:pt idx="2404">
                  <c:v>0.9</c:v>
                </c:pt>
                <c:pt idx="2405">
                  <c:v>0.1</c:v>
                </c:pt>
                <c:pt idx="2406">
                  <c:v>1.1</c:v>
                </c:pt>
                <c:pt idx="2407">
                  <c:v>-0.4</c:v>
                </c:pt>
                <c:pt idx="2408">
                  <c:v>0.2</c:v>
                </c:pt>
                <c:pt idx="2409">
                  <c:v>0.5</c:v>
                </c:pt>
                <c:pt idx="2410">
                  <c:v>0.1</c:v>
                </c:pt>
                <c:pt idx="2411">
                  <c:v>-0.3</c:v>
                </c:pt>
                <c:pt idx="2412">
                  <c:v>-0.2</c:v>
                </c:pt>
                <c:pt idx="2413">
                  <c:v>0.6</c:v>
                </c:pt>
                <c:pt idx="2414">
                  <c:v>0.8</c:v>
                </c:pt>
                <c:pt idx="2415">
                  <c:v>1.3</c:v>
                </c:pt>
                <c:pt idx="2416">
                  <c:v>0.8</c:v>
                </c:pt>
                <c:pt idx="2417">
                  <c:v>0.2</c:v>
                </c:pt>
                <c:pt idx="2418">
                  <c:v>1.3</c:v>
                </c:pt>
                <c:pt idx="2419">
                  <c:v>1.6</c:v>
                </c:pt>
                <c:pt idx="2420">
                  <c:v>1.4</c:v>
                </c:pt>
                <c:pt idx="2421">
                  <c:v>1.2</c:v>
                </c:pt>
                <c:pt idx="2422">
                  <c:v>1.1</c:v>
                </c:pt>
                <c:pt idx="2423">
                  <c:v>1.1</c:v>
                </c:pt>
                <c:pt idx="2424">
                  <c:v>1.8</c:v>
                </c:pt>
                <c:pt idx="2425">
                  <c:v>1.4</c:v>
                </c:pt>
                <c:pt idx="2426">
                  <c:v>1.7</c:v>
                </c:pt>
                <c:pt idx="2427">
                  <c:v>1.9</c:v>
                </c:pt>
                <c:pt idx="2428">
                  <c:v>2.2</c:v>
                </c:pt>
                <c:pt idx="2429">
                  <c:v>1.6</c:v>
                </c:pt>
                <c:pt idx="2430">
                  <c:v>1.9</c:v>
                </c:pt>
                <c:pt idx="2431">
                  <c:v>1.6</c:v>
                </c:pt>
                <c:pt idx="2432">
                  <c:v>1.5</c:v>
                </c:pt>
                <c:pt idx="2433">
                  <c:v>0.8</c:v>
                </c:pt>
                <c:pt idx="2434">
                  <c:v>1.6</c:v>
                </c:pt>
                <c:pt idx="2435">
                  <c:v>1.4</c:v>
                </c:pt>
                <c:pt idx="2436">
                  <c:v>1.5</c:v>
                </c:pt>
                <c:pt idx="2437">
                  <c:v>1.2</c:v>
                </c:pt>
                <c:pt idx="2438">
                  <c:v>1.4</c:v>
                </c:pt>
                <c:pt idx="2439">
                  <c:v>1</c:v>
                </c:pt>
                <c:pt idx="2440">
                  <c:v>1.6</c:v>
                </c:pt>
                <c:pt idx="2441">
                  <c:v>1.2</c:v>
                </c:pt>
                <c:pt idx="2442">
                  <c:v>2</c:v>
                </c:pt>
                <c:pt idx="2443">
                  <c:v>1.6</c:v>
                </c:pt>
                <c:pt idx="2444">
                  <c:v>1.7</c:v>
                </c:pt>
                <c:pt idx="2445">
                  <c:v>1.6</c:v>
                </c:pt>
                <c:pt idx="2446">
                  <c:v>1.7</c:v>
                </c:pt>
                <c:pt idx="2447">
                  <c:v>1.7</c:v>
                </c:pt>
                <c:pt idx="2448">
                  <c:v>1.3</c:v>
                </c:pt>
                <c:pt idx="2449">
                  <c:v>0.8</c:v>
                </c:pt>
                <c:pt idx="2450">
                  <c:v>1</c:v>
                </c:pt>
                <c:pt idx="2451">
                  <c:v>1.4</c:v>
                </c:pt>
                <c:pt idx="2452">
                  <c:v>0.8</c:v>
                </c:pt>
                <c:pt idx="2453">
                  <c:v>0.8</c:v>
                </c:pt>
                <c:pt idx="2454">
                  <c:v>1</c:v>
                </c:pt>
                <c:pt idx="2455">
                  <c:v>1.4</c:v>
                </c:pt>
                <c:pt idx="2456">
                  <c:v>1.4</c:v>
                </c:pt>
                <c:pt idx="2457">
                  <c:v>1.4</c:v>
                </c:pt>
                <c:pt idx="2458">
                  <c:v>1</c:v>
                </c:pt>
                <c:pt idx="2459">
                  <c:v>1.2</c:v>
                </c:pt>
                <c:pt idx="2460">
                  <c:v>1.4</c:v>
                </c:pt>
                <c:pt idx="2461">
                  <c:v>1.7</c:v>
                </c:pt>
                <c:pt idx="2462">
                  <c:v>1.7</c:v>
                </c:pt>
                <c:pt idx="2463">
                  <c:v>1.5</c:v>
                </c:pt>
                <c:pt idx="2464">
                  <c:v>1.7</c:v>
                </c:pt>
                <c:pt idx="2465">
                  <c:v>1.5</c:v>
                </c:pt>
                <c:pt idx="2466">
                  <c:v>1.8</c:v>
                </c:pt>
                <c:pt idx="2467">
                  <c:v>1.6</c:v>
                </c:pt>
                <c:pt idx="2468">
                  <c:v>2</c:v>
                </c:pt>
                <c:pt idx="2469">
                  <c:v>1.6</c:v>
                </c:pt>
                <c:pt idx="2470">
                  <c:v>2.2</c:v>
                </c:pt>
                <c:pt idx="2471">
                  <c:v>1.5</c:v>
                </c:pt>
                <c:pt idx="2472">
                  <c:v>1.1</c:v>
                </c:pt>
                <c:pt idx="2473">
                  <c:v>0.8</c:v>
                </c:pt>
                <c:pt idx="2474">
                  <c:v>1.4</c:v>
                </c:pt>
                <c:pt idx="2475">
                  <c:v>1.4</c:v>
                </c:pt>
                <c:pt idx="2476">
                  <c:v>1.8</c:v>
                </c:pt>
                <c:pt idx="2477">
                  <c:v>1.3</c:v>
                </c:pt>
                <c:pt idx="2478">
                  <c:v>2.1</c:v>
                </c:pt>
                <c:pt idx="2479">
                  <c:v>2.2</c:v>
                </c:pt>
                <c:pt idx="2480">
                  <c:v>2.4</c:v>
                </c:pt>
                <c:pt idx="2481">
                  <c:v>2.6</c:v>
                </c:pt>
                <c:pt idx="2482">
                  <c:v>2.7</c:v>
                </c:pt>
                <c:pt idx="2483">
                  <c:v>2.9</c:v>
                </c:pt>
                <c:pt idx="2484">
                  <c:v>2.6</c:v>
                </c:pt>
                <c:pt idx="2485">
                  <c:v>2.7</c:v>
                </c:pt>
                <c:pt idx="2486">
                  <c:v>3.1</c:v>
                </c:pt>
                <c:pt idx="2487">
                  <c:v>3.2</c:v>
                </c:pt>
                <c:pt idx="2488">
                  <c:v>3.2</c:v>
                </c:pt>
                <c:pt idx="2489">
                  <c:v>3.4</c:v>
                </c:pt>
                <c:pt idx="2490">
                  <c:v>3.4</c:v>
                </c:pt>
                <c:pt idx="2491">
                  <c:v>3.5</c:v>
                </c:pt>
                <c:pt idx="2492">
                  <c:v>3.1</c:v>
                </c:pt>
                <c:pt idx="2493">
                  <c:v>3.1</c:v>
                </c:pt>
                <c:pt idx="2494">
                  <c:v>3.1</c:v>
                </c:pt>
                <c:pt idx="2495">
                  <c:v>3.1</c:v>
                </c:pt>
                <c:pt idx="2496">
                  <c:v>3.2</c:v>
                </c:pt>
                <c:pt idx="2497">
                  <c:v>3.3</c:v>
                </c:pt>
                <c:pt idx="2498">
                  <c:v>3.3</c:v>
                </c:pt>
                <c:pt idx="2499">
                  <c:v>3.5</c:v>
                </c:pt>
                <c:pt idx="2500">
                  <c:v>3.7</c:v>
                </c:pt>
                <c:pt idx="2501">
                  <c:v>3.3</c:v>
                </c:pt>
                <c:pt idx="2502">
                  <c:v>3.4</c:v>
                </c:pt>
                <c:pt idx="2503">
                  <c:v>3.2</c:v>
                </c:pt>
                <c:pt idx="2504">
                  <c:v>3.4</c:v>
                </c:pt>
                <c:pt idx="2505">
                  <c:v>3.4</c:v>
                </c:pt>
                <c:pt idx="2506">
                  <c:v>3</c:v>
                </c:pt>
                <c:pt idx="2507">
                  <c:v>3.3</c:v>
                </c:pt>
                <c:pt idx="2508">
                  <c:v>2.8</c:v>
                </c:pt>
                <c:pt idx="2509">
                  <c:v>2.7</c:v>
                </c:pt>
                <c:pt idx="2510">
                  <c:v>2.8</c:v>
                </c:pt>
                <c:pt idx="2511">
                  <c:v>3.2</c:v>
                </c:pt>
                <c:pt idx="2512">
                  <c:v>4</c:v>
                </c:pt>
                <c:pt idx="2513">
                  <c:v>3.9</c:v>
                </c:pt>
                <c:pt idx="2514">
                  <c:v>3.4</c:v>
                </c:pt>
                <c:pt idx="2515">
                  <c:v>3.8</c:v>
                </c:pt>
                <c:pt idx="2516">
                  <c:v>4.2</c:v>
                </c:pt>
                <c:pt idx="2517">
                  <c:v>4.5</c:v>
                </c:pt>
                <c:pt idx="2518">
                  <c:v>4.6</c:v>
                </c:pt>
                <c:pt idx="2519">
                  <c:v>4.6</c:v>
                </c:pt>
                <c:pt idx="2520">
                  <c:v>4.5</c:v>
                </c:pt>
                <c:pt idx="2521">
                  <c:v>4.6</c:v>
                </c:pt>
                <c:pt idx="2522">
                  <c:v>4.6</c:v>
                </c:pt>
                <c:pt idx="2523">
                  <c:v>4.5</c:v>
                </c:pt>
                <c:pt idx="2524">
                  <c:v>4.5</c:v>
                </c:pt>
                <c:pt idx="2525">
                  <c:v>4.4</c:v>
                </c:pt>
                <c:pt idx="2526">
                  <c:v>4.5</c:v>
                </c:pt>
                <c:pt idx="2527">
                  <c:v>4.4</c:v>
                </c:pt>
                <c:pt idx="2528">
                  <c:v>4.4</c:v>
                </c:pt>
                <c:pt idx="2529">
                  <c:v>4.3</c:v>
                </c:pt>
                <c:pt idx="2530">
                  <c:v>4.5</c:v>
                </c:pt>
                <c:pt idx="2531">
                  <c:v>4.5</c:v>
                </c:pt>
                <c:pt idx="2532">
                  <c:v>4</c:v>
                </c:pt>
                <c:pt idx="2533">
                  <c:v>4.2</c:v>
                </c:pt>
                <c:pt idx="2534">
                  <c:v>4.2</c:v>
                </c:pt>
                <c:pt idx="2535">
                  <c:v>4.3</c:v>
                </c:pt>
                <c:pt idx="2536">
                  <c:v>4</c:v>
                </c:pt>
                <c:pt idx="2537">
                  <c:v>3.6</c:v>
                </c:pt>
                <c:pt idx="2538">
                  <c:v>3.7</c:v>
                </c:pt>
                <c:pt idx="2539">
                  <c:v>4</c:v>
                </c:pt>
                <c:pt idx="2540">
                  <c:v>4.1</c:v>
                </c:pt>
                <c:pt idx="2541">
                  <c:v>4.2</c:v>
                </c:pt>
                <c:pt idx="2542">
                  <c:v>4.2</c:v>
                </c:pt>
                <c:pt idx="2543">
                  <c:v>4.5</c:v>
                </c:pt>
                <c:pt idx="2544">
                  <c:v>4.4</c:v>
                </c:pt>
                <c:pt idx="2545">
                  <c:v>4.4</c:v>
                </c:pt>
                <c:pt idx="2546">
                  <c:v>4.5</c:v>
                </c:pt>
                <c:pt idx="2547">
                  <c:v>4.4</c:v>
                </c:pt>
                <c:pt idx="2548">
                  <c:v>4.5</c:v>
                </c:pt>
                <c:pt idx="2549">
                  <c:v>4.7</c:v>
                </c:pt>
                <c:pt idx="2550">
                  <c:v>4.5</c:v>
                </c:pt>
                <c:pt idx="2551">
                  <c:v>4.6</c:v>
                </c:pt>
                <c:pt idx="2552">
                  <c:v>4.8</c:v>
                </c:pt>
                <c:pt idx="2553">
                  <c:v>4.6</c:v>
                </c:pt>
                <c:pt idx="2554">
                  <c:v>4.7</c:v>
                </c:pt>
                <c:pt idx="2555">
                  <c:v>4.9</c:v>
                </c:pt>
                <c:pt idx="2556">
                  <c:v>5</c:v>
                </c:pt>
                <c:pt idx="2557">
                  <c:v>5.1</c:v>
                </c:pt>
                <c:pt idx="2558">
                  <c:v>5.1</c:v>
                </c:pt>
                <c:pt idx="2559">
                  <c:v>5</c:v>
                </c:pt>
                <c:pt idx="2560">
                  <c:v>5.2</c:v>
                </c:pt>
                <c:pt idx="2561">
                  <c:v>5.1</c:v>
                </c:pt>
                <c:pt idx="2562">
                  <c:v>4.9</c:v>
                </c:pt>
                <c:pt idx="2563">
                  <c:v>5.1</c:v>
                </c:pt>
                <c:pt idx="2564">
                  <c:v>3.1</c:v>
                </c:pt>
                <c:pt idx="2565">
                  <c:v>2.9</c:v>
                </c:pt>
                <c:pt idx="2566">
                  <c:v>2.7</c:v>
                </c:pt>
                <c:pt idx="2567">
                  <c:v>2.6</c:v>
                </c:pt>
                <c:pt idx="2568">
                  <c:v>2.6</c:v>
                </c:pt>
                <c:pt idx="2569">
                  <c:v>2.6</c:v>
                </c:pt>
                <c:pt idx="2570">
                  <c:v>2.6</c:v>
                </c:pt>
                <c:pt idx="2571">
                  <c:v>2.6</c:v>
                </c:pt>
                <c:pt idx="2572">
                  <c:v>2.4</c:v>
                </c:pt>
                <c:pt idx="2573">
                  <c:v>2.6</c:v>
                </c:pt>
                <c:pt idx="2574">
                  <c:v>2.6</c:v>
                </c:pt>
                <c:pt idx="2575">
                  <c:v>2.6</c:v>
                </c:pt>
                <c:pt idx="2576">
                  <c:v>2.6</c:v>
                </c:pt>
                <c:pt idx="2577">
                  <c:v>2.8</c:v>
                </c:pt>
                <c:pt idx="2578">
                  <c:v>2.9</c:v>
                </c:pt>
                <c:pt idx="2579">
                  <c:v>2.8</c:v>
                </c:pt>
                <c:pt idx="2580">
                  <c:v>2.9</c:v>
                </c:pt>
                <c:pt idx="2581">
                  <c:v>2.9</c:v>
                </c:pt>
                <c:pt idx="2582">
                  <c:v>2.9</c:v>
                </c:pt>
                <c:pt idx="2583">
                  <c:v>2.8</c:v>
                </c:pt>
                <c:pt idx="2584">
                  <c:v>2.8</c:v>
                </c:pt>
                <c:pt idx="2585">
                  <c:v>2.8</c:v>
                </c:pt>
                <c:pt idx="2586">
                  <c:v>2.8</c:v>
                </c:pt>
                <c:pt idx="2587">
                  <c:v>2.5</c:v>
                </c:pt>
                <c:pt idx="2588">
                  <c:v>2.2</c:v>
                </c:pt>
                <c:pt idx="2589">
                  <c:v>2</c:v>
                </c:pt>
                <c:pt idx="2590">
                  <c:v>1.6</c:v>
                </c:pt>
                <c:pt idx="2591">
                  <c:v>1.6</c:v>
                </c:pt>
                <c:pt idx="2592">
                  <c:v>1.9</c:v>
                </c:pt>
                <c:pt idx="2593">
                  <c:v>1.8</c:v>
                </c:pt>
                <c:pt idx="2594">
                  <c:v>2.5</c:v>
                </c:pt>
                <c:pt idx="2595">
                  <c:v>2.6</c:v>
                </c:pt>
                <c:pt idx="2596">
                  <c:v>2.6</c:v>
                </c:pt>
                <c:pt idx="2597">
                  <c:v>2.6</c:v>
                </c:pt>
                <c:pt idx="2598">
                  <c:v>3.3</c:v>
                </c:pt>
                <c:pt idx="2599">
                  <c:v>3.5</c:v>
                </c:pt>
                <c:pt idx="2600">
                  <c:v>3.6</c:v>
                </c:pt>
                <c:pt idx="2601">
                  <c:v>3.6</c:v>
                </c:pt>
                <c:pt idx="2602">
                  <c:v>3.7</c:v>
                </c:pt>
                <c:pt idx="2603">
                  <c:v>3.2</c:v>
                </c:pt>
                <c:pt idx="2604">
                  <c:v>2.8</c:v>
                </c:pt>
                <c:pt idx="2605">
                  <c:v>3.1</c:v>
                </c:pt>
                <c:pt idx="2606">
                  <c:v>3.6</c:v>
                </c:pt>
                <c:pt idx="2607">
                  <c:v>4.1</c:v>
                </c:pt>
                <c:pt idx="2608">
                  <c:v>4.3</c:v>
                </c:pt>
                <c:pt idx="2609">
                  <c:v>3.7</c:v>
                </c:pt>
                <c:pt idx="2610">
                  <c:v>3.4</c:v>
                </c:pt>
                <c:pt idx="2611">
                  <c:v>3.5</c:v>
                </c:pt>
                <c:pt idx="2612">
                  <c:v>3.5</c:v>
                </c:pt>
                <c:pt idx="2613">
                  <c:v>3.3</c:v>
                </c:pt>
                <c:pt idx="2614">
                  <c:v>3.5</c:v>
                </c:pt>
                <c:pt idx="2615">
                  <c:v>3.7</c:v>
                </c:pt>
                <c:pt idx="2616">
                  <c:v>3.9</c:v>
                </c:pt>
                <c:pt idx="2617">
                  <c:v>3.6</c:v>
                </c:pt>
                <c:pt idx="2618">
                  <c:v>3.3</c:v>
                </c:pt>
                <c:pt idx="2619">
                  <c:v>3.2</c:v>
                </c:pt>
                <c:pt idx="2620">
                  <c:v>3.5</c:v>
                </c:pt>
                <c:pt idx="2621">
                  <c:v>3</c:v>
                </c:pt>
                <c:pt idx="2622">
                  <c:v>2.4</c:v>
                </c:pt>
                <c:pt idx="2623">
                  <c:v>2.6</c:v>
                </c:pt>
                <c:pt idx="2624">
                  <c:v>3</c:v>
                </c:pt>
                <c:pt idx="2625">
                  <c:v>3.1</c:v>
                </c:pt>
                <c:pt idx="2626">
                  <c:v>3</c:v>
                </c:pt>
                <c:pt idx="2627">
                  <c:v>2.1</c:v>
                </c:pt>
                <c:pt idx="2628">
                  <c:v>2</c:v>
                </c:pt>
                <c:pt idx="2629">
                  <c:v>2.4</c:v>
                </c:pt>
                <c:pt idx="2630">
                  <c:v>3.1</c:v>
                </c:pt>
                <c:pt idx="2631">
                  <c:v>3.8</c:v>
                </c:pt>
                <c:pt idx="2632">
                  <c:v>3.3</c:v>
                </c:pt>
                <c:pt idx="2633">
                  <c:v>3.7</c:v>
                </c:pt>
                <c:pt idx="2634">
                  <c:v>2.7</c:v>
                </c:pt>
                <c:pt idx="2635">
                  <c:v>1.6</c:v>
                </c:pt>
                <c:pt idx="2636">
                  <c:v>1.5</c:v>
                </c:pt>
                <c:pt idx="2637">
                  <c:v>0.9</c:v>
                </c:pt>
                <c:pt idx="2638">
                  <c:v>1.6</c:v>
                </c:pt>
                <c:pt idx="2639">
                  <c:v>2</c:v>
                </c:pt>
                <c:pt idx="2640">
                  <c:v>2.5</c:v>
                </c:pt>
                <c:pt idx="2641">
                  <c:v>2.8</c:v>
                </c:pt>
                <c:pt idx="2642">
                  <c:v>3.2</c:v>
                </c:pt>
                <c:pt idx="2643">
                  <c:v>3.1</c:v>
                </c:pt>
                <c:pt idx="2644">
                  <c:v>3.3</c:v>
                </c:pt>
                <c:pt idx="2645">
                  <c:v>3.7</c:v>
                </c:pt>
                <c:pt idx="2646">
                  <c:v>4.3</c:v>
                </c:pt>
                <c:pt idx="2647">
                  <c:v>4.5</c:v>
                </c:pt>
                <c:pt idx="2648">
                  <c:v>4.8</c:v>
                </c:pt>
                <c:pt idx="2649">
                  <c:v>4.6</c:v>
                </c:pt>
                <c:pt idx="2650">
                  <c:v>5.1</c:v>
                </c:pt>
                <c:pt idx="2651">
                  <c:v>4.8</c:v>
                </c:pt>
                <c:pt idx="2652">
                  <c:v>5.3</c:v>
                </c:pt>
                <c:pt idx="2653">
                  <c:v>6.2</c:v>
                </c:pt>
                <c:pt idx="2654">
                  <c:v>7.3</c:v>
                </c:pt>
                <c:pt idx="2655">
                  <c:v>7.7</c:v>
                </c:pt>
                <c:pt idx="2656">
                  <c:v>8.1</c:v>
                </c:pt>
                <c:pt idx="2657">
                  <c:v>7.9</c:v>
                </c:pt>
                <c:pt idx="2658">
                  <c:v>8.2</c:v>
                </c:pt>
                <c:pt idx="2659">
                  <c:v>8.4</c:v>
                </c:pt>
                <c:pt idx="2660">
                  <c:v>8.3</c:v>
                </c:pt>
                <c:pt idx="2661">
                  <c:v>8.5</c:v>
                </c:pt>
                <c:pt idx="2662">
                  <c:v>8.5</c:v>
                </c:pt>
                <c:pt idx="2663">
                  <c:v>8.8</c:v>
                </c:pt>
                <c:pt idx="2664">
                  <c:v>8.8</c:v>
                </c:pt>
                <c:pt idx="2665">
                  <c:v>8.8</c:v>
                </c:pt>
                <c:pt idx="2666">
                  <c:v>8.8</c:v>
                </c:pt>
                <c:pt idx="2667">
                  <c:v>8.9</c:v>
                </c:pt>
                <c:pt idx="2668">
                  <c:v>9</c:v>
                </c:pt>
                <c:pt idx="2669">
                  <c:v>9</c:v>
                </c:pt>
                <c:pt idx="2670">
                  <c:v>8.9</c:v>
                </c:pt>
                <c:pt idx="2671">
                  <c:v>9.1</c:v>
                </c:pt>
                <c:pt idx="2672">
                  <c:v>9</c:v>
                </c:pt>
                <c:pt idx="2673">
                  <c:v>9.2</c:v>
                </c:pt>
                <c:pt idx="2674">
                  <c:v>9.4</c:v>
                </c:pt>
                <c:pt idx="2675">
                  <c:v>9.5</c:v>
                </c:pt>
                <c:pt idx="2676">
                  <c:v>9.5</c:v>
                </c:pt>
                <c:pt idx="2677">
                  <c:v>9.6</c:v>
                </c:pt>
                <c:pt idx="2678">
                  <c:v>9.9</c:v>
                </c:pt>
                <c:pt idx="2679">
                  <c:v>9.8</c:v>
                </c:pt>
                <c:pt idx="2680">
                  <c:v>9.4</c:v>
                </c:pt>
                <c:pt idx="2681">
                  <c:v>9.5</c:v>
                </c:pt>
                <c:pt idx="2682">
                  <c:v>9.8</c:v>
                </c:pt>
                <c:pt idx="2683">
                  <c:v>9.4</c:v>
                </c:pt>
                <c:pt idx="2684">
                  <c:v>9.3</c:v>
                </c:pt>
                <c:pt idx="2685">
                  <c:v>9.3</c:v>
                </c:pt>
                <c:pt idx="2686">
                  <c:v>9.5</c:v>
                </c:pt>
                <c:pt idx="2687">
                  <c:v>9.5</c:v>
                </c:pt>
                <c:pt idx="2688">
                  <c:v>9.5</c:v>
                </c:pt>
                <c:pt idx="2689">
                  <c:v>9.4</c:v>
                </c:pt>
                <c:pt idx="2690">
                  <c:v>9.4</c:v>
                </c:pt>
                <c:pt idx="2691">
                  <c:v>9.2</c:v>
                </c:pt>
                <c:pt idx="2692">
                  <c:v>8.8</c:v>
                </c:pt>
                <c:pt idx="2693">
                  <c:v>8.6</c:v>
                </c:pt>
                <c:pt idx="2694">
                  <c:v>7.9</c:v>
                </c:pt>
                <c:pt idx="2695">
                  <c:v>7.5</c:v>
                </c:pt>
                <c:pt idx="2696">
                  <c:v>7.3</c:v>
                </c:pt>
                <c:pt idx="2697">
                  <c:v>6.9</c:v>
                </c:pt>
                <c:pt idx="2698">
                  <c:v>6.8</c:v>
                </c:pt>
                <c:pt idx="2699">
                  <c:v>6.8</c:v>
                </c:pt>
                <c:pt idx="2700">
                  <c:v>6.5</c:v>
                </c:pt>
                <c:pt idx="2701">
                  <c:v>6.3</c:v>
                </c:pt>
                <c:pt idx="2702">
                  <c:v>6.3</c:v>
                </c:pt>
                <c:pt idx="2703">
                  <c:v>6.3</c:v>
                </c:pt>
                <c:pt idx="2704">
                  <c:v>5.9</c:v>
                </c:pt>
                <c:pt idx="2705">
                  <c:v>6.1</c:v>
                </c:pt>
                <c:pt idx="2706">
                  <c:v>5.5</c:v>
                </c:pt>
                <c:pt idx="2707">
                  <c:v>4.3</c:v>
                </c:pt>
                <c:pt idx="2708">
                  <c:v>4</c:v>
                </c:pt>
                <c:pt idx="2709">
                  <c:v>3.7</c:v>
                </c:pt>
                <c:pt idx="2710">
                  <c:v>3.7</c:v>
                </c:pt>
                <c:pt idx="2711">
                  <c:v>4.5</c:v>
                </c:pt>
                <c:pt idx="2712">
                  <c:v>3.7</c:v>
                </c:pt>
                <c:pt idx="2713">
                  <c:v>3.7</c:v>
                </c:pt>
                <c:pt idx="2714">
                  <c:v>3.1</c:v>
                </c:pt>
                <c:pt idx="2715">
                  <c:v>3.6</c:v>
                </c:pt>
                <c:pt idx="2716">
                  <c:v>3.3</c:v>
                </c:pt>
                <c:pt idx="2717">
                  <c:v>3.9</c:v>
                </c:pt>
                <c:pt idx="2718">
                  <c:v>5.1</c:v>
                </c:pt>
                <c:pt idx="2719">
                  <c:v>5.3</c:v>
                </c:pt>
                <c:pt idx="2720">
                  <c:v>5.3</c:v>
                </c:pt>
                <c:pt idx="2721">
                  <c:v>5.9</c:v>
                </c:pt>
                <c:pt idx="2722">
                  <c:v>6.3</c:v>
                </c:pt>
                <c:pt idx="2723">
                  <c:v>6.8</c:v>
                </c:pt>
                <c:pt idx="2724">
                  <c:v>7.2</c:v>
                </c:pt>
                <c:pt idx="2725">
                  <c:v>7.1</c:v>
                </c:pt>
                <c:pt idx="2726">
                  <c:v>6.8</c:v>
                </c:pt>
                <c:pt idx="2727">
                  <c:v>6.9</c:v>
                </c:pt>
                <c:pt idx="2728">
                  <c:v>7.2</c:v>
                </c:pt>
                <c:pt idx="2729">
                  <c:v>7.3</c:v>
                </c:pt>
                <c:pt idx="2730">
                  <c:v>7.9</c:v>
                </c:pt>
                <c:pt idx="2731">
                  <c:v>7.6</c:v>
                </c:pt>
                <c:pt idx="2732">
                  <c:v>7.9</c:v>
                </c:pt>
                <c:pt idx="2733">
                  <c:v>8.3</c:v>
                </c:pt>
                <c:pt idx="2734">
                  <c:v>8.8</c:v>
                </c:pt>
                <c:pt idx="2735">
                  <c:v>8.6</c:v>
                </c:pt>
                <c:pt idx="2736">
                  <c:v>8.8</c:v>
                </c:pt>
                <c:pt idx="2737">
                  <c:v>9.2</c:v>
                </c:pt>
                <c:pt idx="2738">
                  <c:v>8.5</c:v>
                </c:pt>
                <c:pt idx="2739">
                  <c:v>8.2</c:v>
                </c:pt>
                <c:pt idx="2740">
                  <c:v>8.6</c:v>
                </c:pt>
                <c:pt idx="2741">
                  <c:v>8.7</c:v>
                </c:pt>
                <c:pt idx="2742">
                  <c:v>9.2</c:v>
                </c:pt>
                <c:pt idx="2743">
                  <c:v>9.5</c:v>
                </c:pt>
                <c:pt idx="2744">
                  <c:v>9.4</c:v>
                </c:pt>
                <c:pt idx="2745">
                  <c:v>9.3</c:v>
                </c:pt>
                <c:pt idx="2746">
                  <c:v>9.4</c:v>
                </c:pt>
                <c:pt idx="2747">
                  <c:v>9.2</c:v>
                </c:pt>
                <c:pt idx="2748">
                  <c:v>9.1</c:v>
                </c:pt>
                <c:pt idx="2749">
                  <c:v>9</c:v>
                </c:pt>
                <c:pt idx="2750">
                  <c:v>8.9</c:v>
                </c:pt>
                <c:pt idx="2751">
                  <c:v>8.6</c:v>
                </c:pt>
                <c:pt idx="2752">
                  <c:v>8.6</c:v>
                </c:pt>
                <c:pt idx="2753">
                  <c:v>8.9</c:v>
                </c:pt>
                <c:pt idx="2754">
                  <c:v>9</c:v>
                </c:pt>
                <c:pt idx="2755">
                  <c:v>9.3</c:v>
                </c:pt>
                <c:pt idx="2756">
                  <c:v>9.6</c:v>
                </c:pt>
                <c:pt idx="2757">
                  <c:v>9.5</c:v>
                </c:pt>
                <c:pt idx="2758">
                  <c:v>9.5</c:v>
                </c:pt>
                <c:pt idx="2759">
                  <c:v>9.5</c:v>
                </c:pt>
                <c:pt idx="2760">
                  <c:v>9.5</c:v>
                </c:pt>
                <c:pt idx="2761">
                  <c:v>9.6</c:v>
                </c:pt>
                <c:pt idx="2762">
                  <c:v>9.4</c:v>
                </c:pt>
                <c:pt idx="2763">
                  <c:v>9.4</c:v>
                </c:pt>
                <c:pt idx="2764">
                  <c:v>9.5</c:v>
                </c:pt>
                <c:pt idx="2765">
                  <c:v>9.5</c:v>
                </c:pt>
                <c:pt idx="2766">
                  <c:v>9.3</c:v>
                </c:pt>
                <c:pt idx="2767">
                  <c:v>8.5</c:v>
                </c:pt>
                <c:pt idx="2768">
                  <c:v>8.4</c:v>
                </c:pt>
                <c:pt idx="2769">
                  <c:v>8.1</c:v>
                </c:pt>
                <c:pt idx="2770">
                  <c:v>8.2</c:v>
                </c:pt>
                <c:pt idx="2771">
                  <c:v>8.1</c:v>
                </c:pt>
                <c:pt idx="2772">
                  <c:v>7.7</c:v>
                </c:pt>
                <c:pt idx="2773">
                  <c:v>7.3</c:v>
                </c:pt>
                <c:pt idx="2774">
                  <c:v>6.7</c:v>
                </c:pt>
                <c:pt idx="2775">
                  <c:v>6.3</c:v>
                </c:pt>
                <c:pt idx="2776">
                  <c:v>6.1</c:v>
                </c:pt>
                <c:pt idx="2777">
                  <c:v>6</c:v>
                </c:pt>
                <c:pt idx="2778">
                  <c:v>6.2</c:v>
                </c:pt>
                <c:pt idx="2779">
                  <c:v>5.9</c:v>
                </c:pt>
                <c:pt idx="2780">
                  <c:v>5.8</c:v>
                </c:pt>
                <c:pt idx="2781">
                  <c:v>6</c:v>
                </c:pt>
                <c:pt idx="2782">
                  <c:v>6</c:v>
                </c:pt>
                <c:pt idx="2783">
                  <c:v>6.1</c:v>
                </c:pt>
                <c:pt idx="2784">
                  <c:v>6.1</c:v>
                </c:pt>
                <c:pt idx="2785">
                  <c:v>6.2</c:v>
                </c:pt>
                <c:pt idx="2786">
                  <c:v>6.3</c:v>
                </c:pt>
                <c:pt idx="2787">
                  <c:v>6.4</c:v>
                </c:pt>
                <c:pt idx="2788">
                  <c:v>6.4</c:v>
                </c:pt>
                <c:pt idx="2789">
                  <c:v>6.4</c:v>
                </c:pt>
                <c:pt idx="2790">
                  <c:v>6.5</c:v>
                </c:pt>
                <c:pt idx="2791">
                  <c:v>6.6</c:v>
                </c:pt>
                <c:pt idx="2792">
                  <c:v>6.7</c:v>
                </c:pt>
                <c:pt idx="2793">
                  <c:v>7</c:v>
                </c:pt>
                <c:pt idx="2794">
                  <c:v>7.3</c:v>
                </c:pt>
                <c:pt idx="2795">
                  <c:v>7.4</c:v>
                </c:pt>
                <c:pt idx="2796">
                  <c:v>7.5</c:v>
                </c:pt>
                <c:pt idx="2797">
                  <c:v>7.4</c:v>
                </c:pt>
                <c:pt idx="2798">
                  <c:v>7.5</c:v>
                </c:pt>
                <c:pt idx="2799">
                  <c:v>7.8</c:v>
                </c:pt>
                <c:pt idx="2800">
                  <c:v>8.4</c:v>
                </c:pt>
                <c:pt idx="2801">
                  <c:v>9.3</c:v>
                </c:pt>
                <c:pt idx="2802">
                  <c:v>8.2</c:v>
                </c:pt>
                <c:pt idx="2803">
                  <c:v>8.1</c:v>
                </c:pt>
                <c:pt idx="2804">
                  <c:v>8.4</c:v>
                </c:pt>
                <c:pt idx="2805">
                  <c:v>8.9</c:v>
                </c:pt>
                <c:pt idx="2806">
                  <c:v>8.6</c:v>
                </c:pt>
                <c:pt idx="2807">
                  <c:v>8.6</c:v>
                </c:pt>
                <c:pt idx="2808">
                  <c:v>8.6</c:v>
                </c:pt>
                <c:pt idx="2809">
                  <c:v>9</c:v>
                </c:pt>
                <c:pt idx="2810">
                  <c:v>9</c:v>
                </c:pt>
                <c:pt idx="2811">
                  <c:v>8.9</c:v>
                </c:pt>
                <c:pt idx="2812">
                  <c:v>9.1</c:v>
                </c:pt>
                <c:pt idx="2813">
                  <c:v>8.9</c:v>
                </c:pt>
                <c:pt idx="2814">
                  <c:v>9</c:v>
                </c:pt>
                <c:pt idx="2815">
                  <c:v>9.2</c:v>
                </c:pt>
                <c:pt idx="2816">
                  <c:v>9.1</c:v>
                </c:pt>
                <c:pt idx="2817">
                  <c:v>9.4</c:v>
                </c:pt>
                <c:pt idx="2818">
                  <c:v>9.2</c:v>
                </c:pt>
                <c:pt idx="2819">
                  <c:v>9.1</c:v>
                </c:pt>
                <c:pt idx="2820">
                  <c:v>8.9</c:v>
                </c:pt>
                <c:pt idx="2821">
                  <c:v>9.1</c:v>
                </c:pt>
                <c:pt idx="2822">
                  <c:v>9</c:v>
                </c:pt>
                <c:pt idx="2823">
                  <c:v>8.9</c:v>
                </c:pt>
                <c:pt idx="2824">
                  <c:v>8.8</c:v>
                </c:pt>
                <c:pt idx="2825">
                  <c:v>8.6</c:v>
                </c:pt>
                <c:pt idx="2826">
                  <c:v>8.4</c:v>
                </c:pt>
                <c:pt idx="2827">
                  <c:v>8.4</c:v>
                </c:pt>
                <c:pt idx="2828">
                  <c:v>8.5</c:v>
                </c:pt>
                <c:pt idx="2829">
                  <c:v>8.5</c:v>
                </c:pt>
                <c:pt idx="2830">
                  <c:v>8.6</c:v>
                </c:pt>
                <c:pt idx="2831">
                  <c:v>8.5</c:v>
                </c:pt>
                <c:pt idx="2832">
                  <c:v>8.5</c:v>
                </c:pt>
                <c:pt idx="2833">
                  <c:v>8.6</c:v>
                </c:pt>
                <c:pt idx="2834">
                  <c:v>8.5</c:v>
                </c:pt>
                <c:pt idx="2835">
                  <c:v>8.4</c:v>
                </c:pt>
                <c:pt idx="2836">
                  <c:v>8.4</c:v>
                </c:pt>
                <c:pt idx="2837">
                  <c:v>8.4</c:v>
                </c:pt>
                <c:pt idx="2838">
                  <c:v>8.3</c:v>
                </c:pt>
                <c:pt idx="2839">
                  <c:v>8.4</c:v>
                </c:pt>
                <c:pt idx="2840">
                  <c:v>8.3</c:v>
                </c:pt>
                <c:pt idx="2841">
                  <c:v>8.3</c:v>
                </c:pt>
                <c:pt idx="2842">
                  <c:v>8.3</c:v>
                </c:pt>
                <c:pt idx="2843">
                  <c:v>8.3</c:v>
                </c:pt>
                <c:pt idx="2844">
                  <c:v>8.2</c:v>
                </c:pt>
                <c:pt idx="2845">
                  <c:v>8.2</c:v>
                </c:pt>
                <c:pt idx="2846">
                  <c:v>7.7</c:v>
                </c:pt>
                <c:pt idx="2847">
                  <c:v>6.6</c:v>
                </c:pt>
                <c:pt idx="2848">
                  <c:v>6.6</c:v>
                </c:pt>
                <c:pt idx="2849">
                  <c:v>6.2</c:v>
                </c:pt>
                <c:pt idx="2850">
                  <c:v>5.9</c:v>
                </c:pt>
                <c:pt idx="2851">
                  <c:v>5.7</c:v>
                </c:pt>
                <c:pt idx="2852">
                  <c:v>5.7</c:v>
                </c:pt>
                <c:pt idx="2853">
                  <c:v>5.8</c:v>
                </c:pt>
                <c:pt idx="2854">
                  <c:v>5.6</c:v>
                </c:pt>
                <c:pt idx="2855">
                  <c:v>5.6</c:v>
                </c:pt>
                <c:pt idx="2856">
                  <c:v>5.6</c:v>
                </c:pt>
                <c:pt idx="2857">
                  <c:v>5.8</c:v>
                </c:pt>
                <c:pt idx="2858">
                  <c:v>5.7</c:v>
                </c:pt>
                <c:pt idx="2859">
                  <c:v>5.5</c:v>
                </c:pt>
                <c:pt idx="2860">
                  <c:v>5.5</c:v>
                </c:pt>
                <c:pt idx="2861">
                  <c:v>5.4</c:v>
                </c:pt>
                <c:pt idx="2862">
                  <c:v>5.1</c:v>
                </c:pt>
                <c:pt idx="2863">
                  <c:v>4.9</c:v>
                </c:pt>
                <c:pt idx="2864">
                  <c:v>4.5</c:v>
                </c:pt>
                <c:pt idx="2865">
                  <c:v>4.5</c:v>
                </c:pt>
                <c:pt idx="2866">
                  <c:v>4.7</c:v>
                </c:pt>
                <c:pt idx="2867">
                  <c:v>4.9</c:v>
                </c:pt>
                <c:pt idx="2868">
                  <c:v>5</c:v>
                </c:pt>
                <c:pt idx="2869">
                  <c:v>5.3</c:v>
                </c:pt>
                <c:pt idx="2870">
                  <c:v>5.4</c:v>
                </c:pt>
                <c:pt idx="2871">
                  <c:v>5.4</c:v>
                </c:pt>
                <c:pt idx="2872">
                  <c:v>5.5</c:v>
                </c:pt>
                <c:pt idx="2873">
                  <c:v>5.5</c:v>
                </c:pt>
                <c:pt idx="2874">
                  <c:v>5.4</c:v>
                </c:pt>
                <c:pt idx="2875">
                  <c:v>5.4</c:v>
                </c:pt>
                <c:pt idx="2876">
                  <c:v>5.3</c:v>
                </c:pt>
                <c:pt idx="2877">
                  <c:v>5.2</c:v>
                </c:pt>
                <c:pt idx="2878">
                  <c:v>5.3</c:v>
                </c:pt>
                <c:pt idx="2879">
                  <c:v>5.2</c:v>
                </c:pt>
                <c:pt idx="2880">
                  <c:v>5.6</c:v>
                </c:pt>
                <c:pt idx="2881">
                  <c:v>5.2</c:v>
                </c:pt>
                <c:pt idx="2882">
                  <c:v>4.7</c:v>
                </c:pt>
                <c:pt idx="2883">
                  <c:v>4.8</c:v>
                </c:pt>
                <c:pt idx="2884">
                  <c:v>4.8</c:v>
                </c:pt>
                <c:pt idx="2885">
                  <c:v>4.9</c:v>
                </c:pt>
                <c:pt idx="2886">
                  <c:v>4.9</c:v>
                </c:pt>
                <c:pt idx="2887">
                  <c:v>4.9</c:v>
                </c:pt>
                <c:pt idx="2888">
                  <c:v>5</c:v>
                </c:pt>
                <c:pt idx="2889">
                  <c:v>5</c:v>
                </c:pt>
                <c:pt idx="2890">
                  <c:v>5</c:v>
                </c:pt>
                <c:pt idx="2891">
                  <c:v>4.9</c:v>
                </c:pt>
                <c:pt idx="2892">
                  <c:v>4.8</c:v>
                </c:pt>
                <c:pt idx="2893">
                  <c:v>4.7</c:v>
                </c:pt>
                <c:pt idx="2894">
                  <c:v>4.6</c:v>
                </c:pt>
                <c:pt idx="2895">
                  <c:v>4.4</c:v>
                </c:pt>
                <c:pt idx="2896">
                  <c:v>4.2</c:v>
                </c:pt>
                <c:pt idx="2897">
                  <c:v>3.9</c:v>
                </c:pt>
                <c:pt idx="2898">
                  <c:v>4</c:v>
                </c:pt>
                <c:pt idx="2899">
                  <c:v>4.1</c:v>
                </c:pt>
                <c:pt idx="2900">
                  <c:v>4</c:v>
                </c:pt>
                <c:pt idx="2901">
                  <c:v>3.9</c:v>
                </c:pt>
                <c:pt idx="2902">
                  <c:v>3.6</c:v>
                </c:pt>
                <c:pt idx="2903">
                  <c:v>3.5</c:v>
                </c:pt>
                <c:pt idx="2904">
                  <c:v>3.2</c:v>
                </c:pt>
                <c:pt idx="2905">
                  <c:v>3.3</c:v>
                </c:pt>
                <c:pt idx="2906">
                  <c:v>3.4</c:v>
                </c:pt>
                <c:pt idx="2907">
                  <c:v>3.5</c:v>
                </c:pt>
                <c:pt idx="2908">
                  <c:v>3.8</c:v>
                </c:pt>
                <c:pt idx="2909">
                  <c:v>3.8</c:v>
                </c:pt>
                <c:pt idx="2910">
                  <c:v>3.7</c:v>
                </c:pt>
                <c:pt idx="2911">
                  <c:v>4</c:v>
                </c:pt>
                <c:pt idx="2912">
                  <c:v>3.9</c:v>
                </c:pt>
                <c:pt idx="2913">
                  <c:v>3.6</c:v>
                </c:pt>
                <c:pt idx="2914">
                  <c:v>3.5</c:v>
                </c:pt>
                <c:pt idx="2915">
                  <c:v>3.9</c:v>
                </c:pt>
                <c:pt idx="2916">
                  <c:v>3.3</c:v>
                </c:pt>
                <c:pt idx="2917">
                  <c:v>3.1</c:v>
                </c:pt>
                <c:pt idx="2918">
                  <c:v>3.5</c:v>
                </c:pt>
                <c:pt idx="2919">
                  <c:v>3.5</c:v>
                </c:pt>
                <c:pt idx="2920">
                  <c:v>4</c:v>
                </c:pt>
                <c:pt idx="2921">
                  <c:v>4.2</c:v>
                </c:pt>
                <c:pt idx="2922">
                  <c:v>4.2</c:v>
                </c:pt>
                <c:pt idx="2923">
                  <c:v>4.4</c:v>
                </c:pt>
                <c:pt idx="2924">
                  <c:v>4.6</c:v>
                </c:pt>
                <c:pt idx="2925">
                  <c:v>4.5</c:v>
                </c:pt>
                <c:pt idx="2926">
                  <c:v>4.5</c:v>
                </c:pt>
                <c:pt idx="2927">
                  <c:v>4.4</c:v>
                </c:pt>
                <c:pt idx="2928">
                  <c:v>4.3</c:v>
                </c:pt>
                <c:pt idx="2929">
                  <c:v>4.1</c:v>
                </c:pt>
                <c:pt idx="2930">
                  <c:v>4.2</c:v>
                </c:pt>
                <c:pt idx="2931">
                  <c:v>4.3</c:v>
                </c:pt>
                <c:pt idx="2932">
                  <c:v>4.4</c:v>
                </c:pt>
                <c:pt idx="2933">
                  <c:v>4.5</c:v>
                </c:pt>
                <c:pt idx="2934">
                  <c:v>4.6</c:v>
                </c:pt>
                <c:pt idx="2935">
                  <c:v>4.8</c:v>
                </c:pt>
                <c:pt idx="2936">
                  <c:v>4.8</c:v>
                </c:pt>
                <c:pt idx="2937">
                  <c:v>4.9</c:v>
                </c:pt>
                <c:pt idx="2938">
                  <c:v>5.4</c:v>
                </c:pt>
                <c:pt idx="2939">
                  <c:v>5.6</c:v>
                </c:pt>
                <c:pt idx="2940">
                  <c:v>5.9</c:v>
                </c:pt>
                <c:pt idx="2941">
                  <c:v>5.9</c:v>
                </c:pt>
                <c:pt idx="2942">
                  <c:v>5.9</c:v>
                </c:pt>
                <c:pt idx="2943">
                  <c:v>6</c:v>
                </c:pt>
                <c:pt idx="2944">
                  <c:v>6.6</c:v>
                </c:pt>
                <c:pt idx="2945">
                  <c:v>6.8</c:v>
                </c:pt>
                <c:pt idx="2946">
                  <c:v>6.2</c:v>
                </c:pt>
                <c:pt idx="2947">
                  <c:v>6.6</c:v>
                </c:pt>
                <c:pt idx="2948">
                  <c:v>6.5</c:v>
                </c:pt>
                <c:pt idx="2949">
                  <c:v>6.3</c:v>
                </c:pt>
                <c:pt idx="2950">
                  <c:v>6.4</c:v>
                </c:pt>
                <c:pt idx="2951">
                  <c:v>6.4</c:v>
                </c:pt>
                <c:pt idx="2952">
                  <c:v>6.3</c:v>
                </c:pt>
                <c:pt idx="2953">
                  <c:v>6.4</c:v>
                </c:pt>
                <c:pt idx="2954">
                  <c:v>5.9</c:v>
                </c:pt>
                <c:pt idx="2955">
                  <c:v>6.1</c:v>
                </c:pt>
                <c:pt idx="2956">
                  <c:v>6.1</c:v>
                </c:pt>
                <c:pt idx="2957">
                  <c:v>6.1</c:v>
                </c:pt>
                <c:pt idx="2958">
                  <c:v>6.1</c:v>
                </c:pt>
                <c:pt idx="2959">
                  <c:v>6</c:v>
                </c:pt>
                <c:pt idx="2960">
                  <c:v>6.1</c:v>
                </c:pt>
                <c:pt idx="2961">
                  <c:v>6.1</c:v>
                </c:pt>
                <c:pt idx="2962">
                  <c:v>6.1</c:v>
                </c:pt>
                <c:pt idx="2963">
                  <c:v>6.2</c:v>
                </c:pt>
                <c:pt idx="2964">
                  <c:v>6.1</c:v>
                </c:pt>
                <c:pt idx="2965">
                  <c:v>6.1</c:v>
                </c:pt>
                <c:pt idx="2966">
                  <c:v>6.1</c:v>
                </c:pt>
                <c:pt idx="2967">
                  <c:v>6.2</c:v>
                </c:pt>
                <c:pt idx="2968">
                  <c:v>6.3</c:v>
                </c:pt>
                <c:pt idx="2969">
                  <c:v>6.4</c:v>
                </c:pt>
                <c:pt idx="2970">
                  <c:v>6.4</c:v>
                </c:pt>
                <c:pt idx="2971">
                  <c:v>6.4</c:v>
                </c:pt>
                <c:pt idx="2972">
                  <c:v>6.5</c:v>
                </c:pt>
                <c:pt idx="2973">
                  <c:v>6.5</c:v>
                </c:pt>
                <c:pt idx="2974">
                  <c:v>6.5</c:v>
                </c:pt>
                <c:pt idx="2975">
                  <c:v>6.6</c:v>
                </c:pt>
                <c:pt idx="2976">
                  <c:v>6.6</c:v>
                </c:pt>
                <c:pt idx="2977">
                  <c:v>6.5</c:v>
                </c:pt>
                <c:pt idx="2978">
                  <c:v>6.4</c:v>
                </c:pt>
                <c:pt idx="2979">
                  <c:v>6.1</c:v>
                </c:pt>
                <c:pt idx="2980">
                  <c:v>6.2</c:v>
                </c:pt>
                <c:pt idx="2981">
                  <c:v>6</c:v>
                </c:pt>
                <c:pt idx="2982">
                  <c:v>5.9</c:v>
                </c:pt>
                <c:pt idx="2983">
                  <c:v>5.6</c:v>
                </c:pt>
                <c:pt idx="2984">
                  <c:v>5.5</c:v>
                </c:pt>
                <c:pt idx="2985">
                  <c:v>5.2</c:v>
                </c:pt>
                <c:pt idx="2986">
                  <c:v>5</c:v>
                </c:pt>
                <c:pt idx="2987">
                  <c:v>4.8</c:v>
                </c:pt>
                <c:pt idx="2988">
                  <c:v>4.7</c:v>
                </c:pt>
                <c:pt idx="2989">
                  <c:v>4.8</c:v>
                </c:pt>
                <c:pt idx="2990">
                  <c:v>4.7</c:v>
                </c:pt>
                <c:pt idx="2991">
                  <c:v>4.6</c:v>
                </c:pt>
                <c:pt idx="2992">
                  <c:v>4.5</c:v>
                </c:pt>
                <c:pt idx="2993">
                  <c:v>4.6</c:v>
                </c:pt>
                <c:pt idx="2994">
                  <c:v>4.3</c:v>
                </c:pt>
                <c:pt idx="2995">
                  <c:v>4.2</c:v>
                </c:pt>
                <c:pt idx="2996">
                  <c:v>4.1</c:v>
                </c:pt>
                <c:pt idx="2997">
                  <c:v>4</c:v>
                </c:pt>
                <c:pt idx="2998">
                  <c:v>3.8</c:v>
                </c:pt>
                <c:pt idx="2999">
                  <c:v>3.4</c:v>
                </c:pt>
                <c:pt idx="3000">
                  <c:v>3.2</c:v>
                </c:pt>
                <c:pt idx="3001">
                  <c:v>3.4</c:v>
                </c:pt>
                <c:pt idx="3002">
                  <c:v>3.3</c:v>
                </c:pt>
                <c:pt idx="3003">
                  <c:v>2.9</c:v>
                </c:pt>
                <c:pt idx="3004">
                  <c:v>3</c:v>
                </c:pt>
                <c:pt idx="3005">
                  <c:v>3</c:v>
                </c:pt>
                <c:pt idx="3006">
                  <c:v>3</c:v>
                </c:pt>
                <c:pt idx="3007">
                  <c:v>3.1</c:v>
                </c:pt>
                <c:pt idx="3008">
                  <c:v>3</c:v>
                </c:pt>
                <c:pt idx="3009">
                  <c:v>2.8</c:v>
                </c:pt>
                <c:pt idx="3010">
                  <c:v>4.1</c:v>
                </c:pt>
                <c:pt idx="3011">
                  <c:v>5.4</c:v>
                </c:pt>
                <c:pt idx="3012">
                  <c:v>5.8</c:v>
                </c:pt>
                <c:pt idx="3013">
                  <c:v>4.2</c:v>
                </c:pt>
                <c:pt idx="3014">
                  <c:v>4.1</c:v>
                </c:pt>
                <c:pt idx="3015">
                  <c:v>4.2</c:v>
                </c:pt>
                <c:pt idx="3016">
                  <c:v>4.2</c:v>
                </c:pt>
                <c:pt idx="3017">
                  <c:v>4</c:v>
                </c:pt>
                <c:pt idx="3018">
                  <c:v>4</c:v>
                </c:pt>
                <c:pt idx="3019">
                  <c:v>4.1</c:v>
                </c:pt>
                <c:pt idx="3020">
                  <c:v>4.1</c:v>
                </c:pt>
                <c:pt idx="3021">
                  <c:v>3.8</c:v>
                </c:pt>
                <c:pt idx="3022">
                  <c:v>3.7</c:v>
                </c:pt>
                <c:pt idx="3023">
                  <c:v>3.4</c:v>
                </c:pt>
                <c:pt idx="3024">
                  <c:v>3.6</c:v>
                </c:pt>
                <c:pt idx="3025">
                  <c:v>3.9</c:v>
                </c:pt>
                <c:pt idx="3026">
                  <c:v>4.2</c:v>
                </c:pt>
                <c:pt idx="3027">
                  <c:v>4.8</c:v>
                </c:pt>
                <c:pt idx="3028">
                  <c:v>3.7</c:v>
                </c:pt>
                <c:pt idx="3029">
                  <c:v>3.6</c:v>
                </c:pt>
                <c:pt idx="3030">
                  <c:v>3.6</c:v>
                </c:pt>
                <c:pt idx="3031">
                  <c:v>3.4</c:v>
                </c:pt>
                <c:pt idx="3032">
                  <c:v>3.2</c:v>
                </c:pt>
                <c:pt idx="3033">
                  <c:v>3.2</c:v>
                </c:pt>
                <c:pt idx="3034">
                  <c:v>4.7</c:v>
                </c:pt>
                <c:pt idx="3035">
                  <c:v>4.7</c:v>
                </c:pt>
                <c:pt idx="3036">
                  <c:v>4.5</c:v>
                </c:pt>
                <c:pt idx="3037">
                  <c:v>4.2</c:v>
                </c:pt>
                <c:pt idx="3038">
                  <c:v>4.3</c:v>
                </c:pt>
                <c:pt idx="3039">
                  <c:v>4.3</c:v>
                </c:pt>
                <c:pt idx="3040">
                  <c:v>3.7</c:v>
                </c:pt>
                <c:pt idx="3041">
                  <c:v>3.5</c:v>
                </c:pt>
                <c:pt idx="3042">
                  <c:v>3.4</c:v>
                </c:pt>
                <c:pt idx="3043">
                  <c:v>3.2</c:v>
                </c:pt>
                <c:pt idx="3044">
                  <c:v>3</c:v>
                </c:pt>
                <c:pt idx="3045">
                  <c:v>3.1</c:v>
                </c:pt>
                <c:pt idx="3046">
                  <c:v>3.2</c:v>
                </c:pt>
                <c:pt idx="3047">
                  <c:v>3.4</c:v>
                </c:pt>
                <c:pt idx="3048">
                  <c:v>3.4</c:v>
                </c:pt>
                <c:pt idx="3049">
                  <c:v>2.9</c:v>
                </c:pt>
                <c:pt idx="3050">
                  <c:v>3</c:v>
                </c:pt>
                <c:pt idx="3051">
                  <c:v>3</c:v>
                </c:pt>
                <c:pt idx="3052">
                  <c:v>2.8</c:v>
                </c:pt>
                <c:pt idx="3053">
                  <c:v>2.9</c:v>
                </c:pt>
                <c:pt idx="3054">
                  <c:v>3.1</c:v>
                </c:pt>
                <c:pt idx="3055">
                  <c:v>3.2</c:v>
                </c:pt>
                <c:pt idx="3056">
                  <c:v>3.1</c:v>
                </c:pt>
                <c:pt idx="3057">
                  <c:v>3.1</c:v>
                </c:pt>
                <c:pt idx="3058">
                  <c:v>3.2</c:v>
                </c:pt>
                <c:pt idx="3059">
                  <c:v>3.2</c:v>
                </c:pt>
                <c:pt idx="3060">
                  <c:v>3.1</c:v>
                </c:pt>
                <c:pt idx="3061">
                  <c:v>3.1</c:v>
                </c:pt>
                <c:pt idx="3062">
                  <c:v>3</c:v>
                </c:pt>
                <c:pt idx="3063">
                  <c:v>2.8</c:v>
                </c:pt>
                <c:pt idx="3064">
                  <c:v>2.7</c:v>
                </c:pt>
                <c:pt idx="3065">
                  <c:v>2.7</c:v>
                </c:pt>
                <c:pt idx="3066">
                  <c:v>2.5</c:v>
                </c:pt>
                <c:pt idx="3067">
                  <c:v>2.5</c:v>
                </c:pt>
                <c:pt idx="3068">
                  <c:v>2.5</c:v>
                </c:pt>
                <c:pt idx="3069">
                  <c:v>2.4</c:v>
                </c:pt>
                <c:pt idx="3070">
                  <c:v>2.5</c:v>
                </c:pt>
                <c:pt idx="3071">
                  <c:v>2.6</c:v>
                </c:pt>
                <c:pt idx="3072">
                  <c:v>2.8</c:v>
                </c:pt>
                <c:pt idx="3073">
                  <c:v>3</c:v>
                </c:pt>
                <c:pt idx="3074">
                  <c:v>3.3</c:v>
                </c:pt>
                <c:pt idx="3075">
                  <c:v>3.5</c:v>
                </c:pt>
                <c:pt idx="3076">
                  <c:v>3.8</c:v>
                </c:pt>
                <c:pt idx="3077">
                  <c:v>3.9</c:v>
                </c:pt>
                <c:pt idx="3078">
                  <c:v>4.2</c:v>
                </c:pt>
                <c:pt idx="3079">
                  <c:v>4.4</c:v>
                </c:pt>
                <c:pt idx="3080">
                  <c:v>4.8</c:v>
                </c:pt>
                <c:pt idx="3081">
                  <c:v>5</c:v>
                </c:pt>
                <c:pt idx="3082">
                  <c:v>5.3</c:v>
                </c:pt>
                <c:pt idx="3083">
                  <c:v>5.5</c:v>
                </c:pt>
                <c:pt idx="3084">
                  <c:v>5.9</c:v>
                </c:pt>
                <c:pt idx="3085">
                  <c:v>6.1</c:v>
                </c:pt>
                <c:pt idx="3086">
                  <c:v>6.6</c:v>
                </c:pt>
                <c:pt idx="3087">
                  <c:v>6.4</c:v>
                </c:pt>
                <c:pt idx="3088">
                  <c:v>6.5</c:v>
                </c:pt>
                <c:pt idx="3089">
                  <c:v>6.1</c:v>
                </c:pt>
                <c:pt idx="3090">
                  <c:v>6.4</c:v>
                </c:pt>
                <c:pt idx="3091">
                  <c:v>6.1</c:v>
                </c:pt>
                <c:pt idx="3092">
                  <c:v>6.1</c:v>
                </c:pt>
                <c:pt idx="3093">
                  <c:v>6.2</c:v>
                </c:pt>
                <c:pt idx="3094">
                  <c:v>6.2</c:v>
                </c:pt>
                <c:pt idx="3095">
                  <c:v>6.3</c:v>
                </c:pt>
                <c:pt idx="3096">
                  <c:v>6</c:v>
                </c:pt>
                <c:pt idx="3097">
                  <c:v>6</c:v>
                </c:pt>
                <c:pt idx="3098">
                  <c:v>6.3</c:v>
                </c:pt>
                <c:pt idx="3099">
                  <c:v>6</c:v>
                </c:pt>
                <c:pt idx="3100">
                  <c:v>6.2</c:v>
                </c:pt>
                <c:pt idx="3101">
                  <c:v>6</c:v>
                </c:pt>
                <c:pt idx="3102">
                  <c:v>6.1</c:v>
                </c:pt>
                <c:pt idx="3103">
                  <c:v>6.5</c:v>
                </c:pt>
                <c:pt idx="3104">
                  <c:v>6.5</c:v>
                </c:pt>
                <c:pt idx="3105">
                  <c:v>6.5</c:v>
                </c:pt>
                <c:pt idx="3106">
                  <c:v>6.6</c:v>
                </c:pt>
                <c:pt idx="3107">
                  <c:v>6.6</c:v>
                </c:pt>
                <c:pt idx="3108">
                  <c:v>6.6</c:v>
                </c:pt>
                <c:pt idx="3109">
                  <c:v>6.6</c:v>
                </c:pt>
                <c:pt idx="3110">
                  <c:v>6.9</c:v>
                </c:pt>
                <c:pt idx="3111">
                  <c:v>6.5</c:v>
                </c:pt>
                <c:pt idx="3112">
                  <c:v>7.2</c:v>
                </c:pt>
                <c:pt idx="3113">
                  <c:v>6.9</c:v>
                </c:pt>
                <c:pt idx="3114">
                  <c:v>7.3</c:v>
                </c:pt>
                <c:pt idx="3115">
                  <c:v>7</c:v>
                </c:pt>
                <c:pt idx="3116">
                  <c:v>7.1</c:v>
                </c:pt>
                <c:pt idx="3117">
                  <c:v>6.8</c:v>
                </c:pt>
                <c:pt idx="3118">
                  <c:v>6.9</c:v>
                </c:pt>
                <c:pt idx="3119">
                  <c:v>6.8</c:v>
                </c:pt>
                <c:pt idx="3120">
                  <c:v>6.9</c:v>
                </c:pt>
                <c:pt idx="3121">
                  <c:v>6.5</c:v>
                </c:pt>
                <c:pt idx="3122">
                  <c:v>6.2</c:v>
                </c:pt>
                <c:pt idx="3123">
                  <c:v>6.1</c:v>
                </c:pt>
                <c:pt idx="3124">
                  <c:v>6.1</c:v>
                </c:pt>
                <c:pt idx="3125">
                  <c:v>6</c:v>
                </c:pt>
                <c:pt idx="3126">
                  <c:v>6</c:v>
                </c:pt>
                <c:pt idx="3127">
                  <c:v>6.1</c:v>
                </c:pt>
                <c:pt idx="3128">
                  <c:v>5.7</c:v>
                </c:pt>
                <c:pt idx="3129">
                  <c:v>5.5</c:v>
                </c:pt>
                <c:pt idx="3130">
                  <c:v>5.5</c:v>
                </c:pt>
                <c:pt idx="3131">
                  <c:v>5.2</c:v>
                </c:pt>
                <c:pt idx="3132">
                  <c:v>5.2</c:v>
                </c:pt>
                <c:pt idx="3133">
                  <c:v>5.1</c:v>
                </c:pt>
                <c:pt idx="3134">
                  <c:v>6.1</c:v>
                </c:pt>
                <c:pt idx="3135">
                  <c:v>5.2</c:v>
                </c:pt>
                <c:pt idx="3136">
                  <c:v>5.2</c:v>
                </c:pt>
                <c:pt idx="3137">
                  <c:v>5.4</c:v>
                </c:pt>
                <c:pt idx="3138">
                  <c:v>5.4</c:v>
                </c:pt>
                <c:pt idx="3139">
                  <c:v>4.9</c:v>
                </c:pt>
                <c:pt idx="3140">
                  <c:v>4.5</c:v>
                </c:pt>
                <c:pt idx="3141">
                  <c:v>4.2</c:v>
                </c:pt>
                <c:pt idx="3142">
                  <c:v>3.9</c:v>
                </c:pt>
                <c:pt idx="3143">
                  <c:v>3.7</c:v>
                </c:pt>
                <c:pt idx="3144">
                  <c:v>3.7</c:v>
                </c:pt>
                <c:pt idx="3145">
                  <c:v>3.5</c:v>
                </c:pt>
                <c:pt idx="3146">
                  <c:v>3.5</c:v>
                </c:pt>
                <c:pt idx="3147">
                  <c:v>3.5</c:v>
                </c:pt>
                <c:pt idx="3148">
                  <c:v>3.4</c:v>
                </c:pt>
                <c:pt idx="3149">
                  <c:v>3.3</c:v>
                </c:pt>
                <c:pt idx="3150">
                  <c:v>3.4</c:v>
                </c:pt>
                <c:pt idx="3151">
                  <c:v>3.2</c:v>
                </c:pt>
                <c:pt idx="3152">
                  <c:v>3.3</c:v>
                </c:pt>
                <c:pt idx="3153">
                  <c:v>3.3</c:v>
                </c:pt>
                <c:pt idx="3154">
                  <c:v>3.3</c:v>
                </c:pt>
                <c:pt idx="3155">
                  <c:v>3.4</c:v>
                </c:pt>
                <c:pt idx="3156">
                  <c:v>3.5</c:v>
                </c:pt>
                <c:pt idx="3157">
                  <c:v>3.9</c:v>
                </c:pt>
                <c:pt idx="3158">
                  <c:v>3.8</c:v>
                </c:pt>
                <c:pt idx="3159">
                  <c:v>3.5</c:v>
                </c:pt>
                <c:pt idx="3160">
                  <c:v>3.6</c:v>
                </c:pt>
                <c:pt idx="3161">
                  <c:v>3.6</c:v>
                </c:pt>
                <c:pt idx="3162">
                  <c:v>3.4</c:v>
                </c:pt>
                <c:pt idx="3163">
                  <c:v>3.3</c:v>
                </c:pt>
                <c:pt idx="3164">
                  <c:v>3.2</c:v>
                </c:pt>
                <c:pt idx="3165">
                  <c:v>3.2</c:v>
                </c:pt>
                <c:pt idx="3166">
                  <c:v>3.2</c:v>
                </c:pt>
                <c:pt idx="3167">
                  <c:v>3.2</c:v>
                </c:pt>
                <c:pt idx="3168">
                  <c:v>3.1</c:v>
                </c:pt>
                <c:pt idx="3169">
                  <c:v>3.1</c:v>
                </c:pt>
                <c:pt idx="3170">
                  <c:v>3</c:v>
                </c:pt>
                <c:pt idx="3171">
                  <c:v>3</c:v>
                </c:pt>
                <c:pt idx="3172">
                  <c:v>2.8</c:v>
                </c:pt>
                <c:pt idx="3173">
                  <c:v>2.6</c:v>
                </c:pt>
                <c:pt idx="3174">
                  <c:v>2.6</c:v>
                </c:pt>
                <c:pt idx="3175">
                  <c:v>3.2</c:v>
                </c:pt>
                <c:pt idx="3176">
                  <c:v>3.3</c:v>
                </c:pt>
                <c:pt idx="3177">
                  <c:v>3.4</c:v>
                </c:pt>
                <c:pt idx="3178">
                  <c:v>2.6</c:v>
                </c:pt>
                <c:pt idx="3179">
                  <c:v>2.3</c:v>
                </c:pt>
                <c:pt idx="3180">
                  <c:v>2.6</c:v>
                </c:pt>
                <c:pt idx="3181">
                  <c:v>2.8</c:v>
                </c:pt>
                <c:pt idx="3182">
                  <c:v>2.8</c:v>
                </c:pt>
                <c:pt idx="3183">
                  <c:v>2.7</c:v>
                </c:pt>
                <c:pt idx="3184">
                  <c:v>2.5</c:v>
                </c:pt>
                <c:pt idx="3185">
                  <c:v>2.2</c:v>
                </c:pt>
                <c:pt idx="3186">
                  <c:v>2.6</c:v>
                </c:pt>
                <c:pt idx="3187">
                  <c:v>2.9</c:v>
                </c:pt>
                <c:pt idx="3188">
                  <c:v>3.1</c:v>
                </c:pt>
                <c:pt idx="3189">
                  <c:v>3</c:v>
                </c:pt>
                <c:pt idx="3190">
                  <c:v>2.8</c:v>
                </c:pt>
                <c:pt idx="3191">
                  <c:v>2.6</c:v>
                </c:pt>
                <c:pt idx="3192">
                  <c:v>2.4</c:v>
                </c:pt>
                <c:pt idx="3193">
                  <c:v>2.1</c:v>
                </c:pt>
                <c:pt idx="3194">
                  <c:v>1.8</c:v>
                </c:pt>
                <c:pt idx="3195">
                  <c:v>1.7</c:v>
                </c:pt>
                <c:pt idx="3196">
                  <c:v>1.5</c:v>
                </c:pt>
                <c:pt idx="3197">
                  <c:v>1.3</c:v>
                </c:pt>
                <c:pt idx="3198">
                  <c:v>1.4</c:v>
                </c:pt>
                <c:pt idx="3199">
                  <c:v>1.1</c:v>
                </c:pt>
                <c:pt idx="3200">
                  <c:v>1.1</c:v>
                </c:pt>
                <c:pt idx="3201">
                  <c:v>1.2</c:v>
                </c:pt>
                <c:pt idx="3202">
                  <c:v>1</c:v>
                </c:pt>
                <c:pt idx="3203">
                  <c:v>0.8</c:v>
                </c:pt>
                <c:pt idx="3204">
                  <c:v>0.6</c:v>
                </c:pt>
                <c:pt idx="3205">
                  <c:v>0.7</c:v>
                </c:pt>
                <c:pt idx="3206">
                  <c:v>1.2</c:v>
                </c:pt>
                <c:pt idx="3207">
                  <c:v>1.3</c:v>
                </c:pt>
                <c:pt idx="3208">
                  <c:v>1</c:v>
                </c:pt>
                <c:pt idx="3209">
                  <c:v>0.9</c:v>
                </c:pt>
                <c:pt idx="3210">
                  <c:v>0.8</c:v>
                </c:pt>
                <c:pt idx="3211">
                  <c:v>1</c:v>
                </c:pt>
                <c:pt idx="3212">
                  <c:v>1.3</c:v>
                </c:pt>
                <c:pt idx="3213">
                  <c:v>1.4</c:v>
                </c:pt>
                <c:pt idx="3214">
                  <c:v>1.4</c:v>
                </c:pt>
                <c:pt idx="3215">
                  <c:v>1.5</c:v>
                </c:pt>
                <c:pt idx="3216">
                  <c:v>1.9</c:v>
                </c:pt>
                <c:pt idx="3217">
                  <c:v>2.3</c:v>
                </c:pt>
                <c:pt idx="3218">
                  <c:v>2.7</c:v>
                </c:pt>
                <c:pt idx="3219">
                  <c:v>2.9</c:v>
                </c:pt>
                <c:pt idx="3220">
                  <c:v>3.5</c:v>
                </c:pt>
                <c:pt idx="3221">
                  <c:v>4.2</c:v>
                </c:pt>
                <c:pt idx="3222">
                  <c:v>4.9</c:v>
                </c:pt>
                <c:pt idx="3223">
                  <c:v>5.1</c:v>
                </c:pt>
                <c:pt idx="3224">
                  <c:v>5.2</c:v>
                </c:pt>
                <c:pt idx="3225">
                  <c:v>5</c:v>
                </c:pt>
                <c:pt idx="3226">
                  <c:v>4.7</c:v>
                </c:pt>
                <c:pt idx="3227">
                  <c:v>4.5</c:v>
                </c:pt>
                <c:pt idx="3228">
                  <c:v>4.4</c:v>
                </c:pt>
                <c:pt idx="3229">
                  <c:v>4.7</c:v>
                </c:pt>
                <c:pt idx="3230">
                  <c:v>4.7</c:v>
                </c:pt>
                <c:pt idx="3231">
                  <c:v>4.8</c:v>
                </c:pt>
                <c:pt idx="3232">
                  <c:v>4.6</c:v>
                </c:pt>
                <c:pt idx="3233">
                  <c:v>4.7</c:v>
                </c:pt>
                <c:pt idx="3234">
                  <c:v>5</c:v>
                </c:pt>
                <c:pt idx="3235">
                  <c:v>6.2</c:v>
                </c:pt>
                <c:pt idx="3236">
                  <c:v>6.7</c:v>
                </c:pt>
                <c:pt idx="3237">
                  <c:v>6.9</c:v>
                </c:pt>
                <c:pt idx="3238">
                  <c:v>7.3</c:v>
                </c:pt>
                <c:pt idx="3239">
                  <c:v>6.9</c:v>
                </c:pt>
                <c:pt idx="3240">
                  <c:v>6.6</c:v>
                </c:pt>
                <c:pt idx="3241">
                  <c:v>6.1</c:v>
                </c:pt>
                <c:pt idx="3242">
                  <c:v>6.2</c:v>
                </c:pt>
                <c:pt idx="3243">
                  <c:v>6.6</c:v>
                </c:pt>
                <c:pt idx="3244">
                  <c:v>6.7</c:v>
                </c:pt>
                <c:pt idx="3245">
                  <c:v>6.6</c:v>
                </c:pt>
                <c:pt idx="3246">
                  <c:v>6.4</c:v>
                </c:pt>
                <c:pt idx="3247">
                  <c:v>6.2</c:v>
                </c:pt>
                <c:pt idx="3248">
                  <c:v>6.1</c:v>
                </c:pt>
                <c:pt idx="3249">
                  <c:v>6.1</c:v>
                </c:pt>
                <c:pt idx="3250">
                  <c:v>6.4</c:v>
                </c:pt>
                <c:pt idx="3251">
                  <c:v>6.3</c:v>
                </c:pt>
                <c:pt idx="3252">
                  <c:v>6.4</c:v>
                </c:pt>
                <c:pt idx="3253">
                  <c:v>6.1</c:v>
                </c:pt>
                <c:pt idx="3254">
                  <c:v>6.1</c:v>
                </c:pt>
                <c:pt idx="3255">
                  <c:v>5.9</c:v>
                </c:pt>
                <c:pt idx="3256">
                  <c:v>6.2</c:v>
                </c:pt>
                <c:pt idx="3257">
                  <c:v>6.2</c:v>
                </c:pt>
                <c:pt idx="3258">
                  <c:v>6.1</c:v>
                </c:pt>
                <c:pt idx="3259">
                  <c:v>6.3</c:v>
                </c:pt>
                <c:pt idx="3260">
                  <c:v>6.8</c:v>
                </c:pt>
                <c:pt idx="3261">
                  <c:v>6.8</c:v>
                </c:pt>
                <c:pt idx="3262">
                  <c:v>6.8</c:v>
                </c:pt>
                <c:pt idx="3263">
                  <c:v>6.2</c:v>
                </c:pt>
                <c:pt idx="3264">
                  <c:v>7.3</c:v>
                </c:pt>
                <c:pt idx="3265">
                  <c:v>7.2</c:v>
                </c:pt>
                <c:pt idx="3266">
                  <c:v>7.8</c:v>
                </c:pt>
                <c:pt idx="3267">
                  <c:v>7.9</c:v>
                </c:pt>
                <c:pt idx="3268">
                  <c:v>8.1</c:v>
                </c:pt>
                <c:pt idx="3269">
                  <c:v>8.3</c:v>
                </c:pt>
                <c:pt idx="3270">
                  <c:v>8.4</c:v>
                </c:pt>
                <c:pt idx="3271">
                  <c:v>8</c:v>
                </c:pt>
                <c:pt idx="3272">
                  <c:v>8.3</c:v>
                </c:pt>
                <c:pt idx="3273">
                  <c:v>8.3</c:v>
                </c:pt>
                <c:pt idx="3274">
                  <c:v>7.3</c:v>
                </c:pt>
                <c:pt idx="3275">
                  <c:v>7.6</c:v>
                </c:pt>
                <c:pt idx="3276">
                  <c:v>7.8</c:v>
                </c:pt>
                <c:pt idx="3277">
                  <c:v>7.7</c:v>
                </c:pt>
                <c:pt idx="3278">
                  <c:v>8.1</c:v>
                </c:pt>
                <c:pt idx="3279">
                  <c:v>8.4</c:v>
                </c:pt>
                <c:pt idx="3280">
                  <c:v>7.9</c:v>
                </c:pt>
                <c:pt idx="3281">
                  <c:v>7.9</c:v>
                </c:pt>
                <c:pt idx="3282">
                  <c:v>8</c:v>
                </c:pt>
                <c:pt idx="3283">
                  <c:v>8</c:v>
                </c:pt>
                <c:pt idx="3284">
                  <c:v>7.8</c:v>
                </c:pt>
                <c:pt idx="3285">
                  <c:v>8.1</c:v>
                </c:pt>
                <c:pt idx="3286">
                  <c:v>8.2</c:v>
                </c:pt>
                <c:pt idx="3287">
                  <c:v>8.2</c:v>
                </c:pt>
                <c:pt idx="3288">
                  <c:v>8.2</c:v>
                </c:pt>
                <c:pt idx="3289">
                  <c:v>8.3</c:v>
                </c:pt>
                <c:pt idx="3290">
                  <c:v>8.3</c:v>
                </c:pt>
                <c:pt idx="3291">
                  <c:v>8.2</c:v>
                </c:pt>
                <c:pt idx="3292">
                  <c:v>7.6</c:v>
                </c:pt>
                <c:pt idx="3293">
                  <c:v>7.1</c:v>
                </c:pt>
                <c:pt idx="3294">
                  <c:v>7.4</c:v>
                </c:pt>
                <c:pt idx="3295">
                  <c:v>7.4</c:v>
                </c:pt>
                <c:pt idx="3296">
                  <c:v>6.8</c:v>
                </c:pt>
                <c:pt idx="3297">
                  <c:v>6.2</c:v>
                </c:pt>
                <c:pt idx="3298">
                  <c:v>6.7</c:v>
                </c:pt>
                <c:pt idx="3299">
                  <c:v>7.4</c:v>
                </c:pt>
                <c:pt idx="3300">
                  <c:v>7.7</c:v>
                </c:pt>
                <c:pt idx="3301">
                  <c:v>6.6</c:v>
                </c:pt>
                <c:pt idx="3302">
                  <c:v>7.4</c:v>
                </c:pt>
                <c:pt idx="3303">
                  <c:v>7.9</c:v>
                </c:pt>
                <c:pt idx="3304">
                  <c:v>8.2</c:v>
                </c:pt>
                <c:pt idx="3305">
                  <c:v>8</c:v>
                </c:pt>
                <c:pt idx="3306">
                  <c:v>7.4</c:v>
                </c:pt>
                <c:pt idx="3307">
                  <c:v>6.2</c:v>
                </c:pt>
                <c:pt idx="3308">
                  <c:v>5.1</c:v>
                </c:pt>
                <c:pt idx="3309">
                  <c:v>5.7</c:v>
                </c:pt>
                <c:pt idx="3310">
                  <c:v>6.4</c:v>
                </c:pt>
                <c:pt idx="3311">
                  <c:v>6.5</c:v>
                </c:pt>
                <c:pt idx="3312">
                  <c:v>6.7</c:v>
                </c:pt>
                <c:pt idx="3313">
                  <c:v>6.9</c:v>
                </c:pt>
                <c:pt idx="3314">
                  <c:v>6.4</c:v>
                </c:pt>
                <c:pt idx="3315">
                  <c:v>6.6</c:v>
                </c:pt>
                <c:pt idx="3316">
                  <c:v>6.9</c:v>
                </c:pt>
                <c:pt idx="3317">
                  <c:v>5.3</c:v>
                </c:pt>
                <c:pt idx="3318">
                  <c:v>4.6</c:v>
                </c:pt>
                <c:pt idx="3319">
                  <c:v>4.6</c:v>
                </c:pt>
                <c:pt idx="3320">
                  <c:v>4.7</c:v>
                </c:pt>
                <c:pt idx="3321">
                  <c:v>5.2</c:v>
                </c:pt>
                <c:pt idx="3322">
                  <c:v>5.5</c:v>
                </c:pt>
                <c:pt idx="3323">
                  <c:v>4.8</c:v>
                </c:pt>
                <c:pt idx="3324">
                  <c:v>5.2</c:v>
                </c:pt>
                <c:pt idx="3325">
                  <c:v>5.4</c:v>
                </c:pt>
                <c:pt idx="3326">
                  <c:v>5.6</c:v>
                </c:pt>
                <c:pt idx="3327">
                  <c:v>5.8</c:v>
                </c:pt>
                <c:pt idx="3328">
                  <c:v>6.1</c:v>
                </c:pt>
                <c:pt idx="3329">
                  <c:v>6.2</c:v>
                </c:pt>
                <c:pt idx="3330">
                  <c:v>6.2</c:v>
                </c:pt>
                <c:pt idx="3331">
                  <c:v>6</c:v>
                </c:pt>
                <c:pt idx="3332">
                  <c:v>6.2</c:v>
                </c:pt>
                <c:pt idx="3333">
                  <c:v>6.5</c:v>
                </c:pt>
                <c:pt idx="3334">
                  <c:v>5.9</c:v>
                </c:pt>
                <c:pt idx="3335">
                  <c:v>6</c:v>
                </c:pt>
                <c:pt idx="3336">
                  <c:v>6</c:v>
                </c:pt>
                <c:pt idx="3337">
                  <c:v>6.4</c:v>
                </c:pt>
                <c:pt idx="3338">
                  <c:v>6.2</c:v>
                </c:pt>
                <c:pt idx="3339">
                  <c:v>6.7</c:v>
                </c:pt>
                <c:pt idx="3340">
                  <c:v>6.7</c:v>
                </c:pt>
                <c:pt idx="3341">
                  <c:v>6.2</c:v>
                </c:pt>
                <c:pt idx="3342">
                  <c:v>6</c:v>
                </c:pt>
                <c:pt idx="3343">
                  <c:v>5.9</c:v>
                </c:pt>
                <c:pt idx="3344">
                  <c:v>5.9</c:v>
                </c:pt>
                <c:pt idx="3345">
                  <c:v>5.8</c:v>
                </c:pt>
                <c:pt idx="3346">
                  <c:v>5.8</c:v>
                </c:pt>
                <c:pt idx="3347">
                  <c:v>5.6</c:v>
                </c:pt>
                <c:pt idx="3348">
                  <c:v>5.7</c:v>
                </c:pt>
                <c:pt idx="3349">
                  <c:v>5.5</c:v>
                </c:pt>
                <c:pt idx="3350">
                  <c:v>5.7</c:v>
                </c:pt>
                <c:pt idx="3351">
                  <c:v>5.8</c:v>
                </c:pt>
                <c:pt idx="3352">
                  <c:v>5.6</c:v>
                </c:pt>
                <c:pt idx="3353">
                  <c:v>5.7</c:v>
                </c:pt>
                <c:pt idx="3354">
                  <c:v>5.2</c:v>
                </c:pt>
                <c:pt idx="3355">
                  <c:v>5.4</c:v>
                </c:pt>
                <c:pt idx="3356">
                  <c:v>5.4</c:v>
                </c:pt>
                <c:pt idx="3357">
                  <c:v>5.7</c:v>
                </c:pt>
                <c:pt idx="3358">
                  <c:v>5.5</c:v>
                </c:pt>
                <c:pt idx="3359">
                  <c:v>5.4</c:v>
                </c:pt>
                <c:pt idx="3360">
                  <c:v>5.5</c:v>
                </c:pt>
                <c:pt idx="3361">
                  <c:v>5.4</c:v>
                </c:pt>
                <c:pt idx="3362">
                  <c:v>5.7</c:v>
                </c:pt>
                <c:pt idx="3363">
                  <c:v>5.9</c:v>
                </c:pt>
                <c:pt idx="3364">
                  <c:v>5.6</c:v>
                </c:pt>
                <c:pt idx="3365">
                  <c:v>5.2</c:v>
                </c:pt>
                <c:pt idx="3366">
                  <c:v>5.1</c:v>
                </c:pt>
                <c:pt idx="3367">
                  <c:v>4.6</c:v>
                </c:pt>
                <c:pt idx="3368">
                  <c:v>4.1</c:v>
                </c:pt>
                <c:pt idx="3369">
                  <c:v>4.4</c:v>
                </c:pt>
                <c:pt idx="3370">
                  <c:v>5</c:v>
                </c:pt>
                <c:pt idx="3371">
                  <c:v>5.9</c:v>
                </c:pt>
                <c:pt idx="3372">
                  <c:v>5.6</c:v>
                </c:pt>
                <c:pt idx="3373">
                  <c:v>4.8</c:v>
                </c:pt>
                <c:pt idx="3374">
                  <c:v>5.1</c:v>
                </c:pt>
                <c:pt idx="3375">
                  <c:v>5.5</c:v>
                </c:pt>
                <c:pt idx="3376">
                  <c:v>5.5</c:v>
                </c:pt>
                <c:pt idx="3377">
                  <c:v>5.7</c:v>
                </c:pt>
                <c:pt idx="3378">
                  <c:v>5.1</c:v>
                </c:pt>
                <c:pt idx="3379">
                  <c:v>5.7</c:v>
                </c:pt>
                <c:pt idx="3380">
                  <c:v>5.9</c:v>
                </c:pt>
                <c:pt idx="3381">
                  <c:v>5.4</c:v>
                </c:pt>
                <c:pt idx="3382">
                  <c:v>4.9</c:v>
                </c:pt>
                <c:pt idx="3383">
                  <c:v>5.2</c:v>
                </c:pt>
                <c:pt idx="3384">
                  <c:v>5.3</c:v>
                </c:pt>
                <c:pt idx="3385">
                  <c:v>5.5</c:v>
                </c:pt>
                <c:pt idx="3386">
                  <c:v>5.8</c:v>
                </c:pt>
                <c:pt idx="3387">
                  <c:v>5.6</c:v>
                </c:pt>
                <c:pt idx="3388">
                  <c:v>5.9</c:v>
                </c:pt>
                <c:pt idx="3389">
                  <c:v>5.8</c:v>
                </c:pt>
                <c:pt idx="3390">
                  <c:v>5.6</c:v>
                </c:pt>
                <c:pt idx="3391">
                  <c:v>5.6</c:v>
                </c:pt>
                <c:pt idx="3392">
                  <c:v>5.5</c:v>
                </c:pt>
                <c:pt idx="3393">
                  <c:v>6.1</c:v>
                </c:pt>
                <c:pt idx="3394">
                  <c:v>5.6</c:v>
                </c:pt>
                <c:pt idx="3395">
                  <c:v>5.5</c:v>
                </c:pt>
                <c:pt idx="3396">
                  <c:v>5.9</c:v>
                </c:pt>
                <c:pt idx="3397">
                  <c:v>5.7</c:v>
                </c:pt>
                <c:pt idx="3398">
                  <c:v>5.8</c:v>
                </c:pt>
                <c:pt idx="3399">
                  <c:v>5.6</c:v>
                </c:pt>
                <c:pt idx="3400">
                  <c:v>5.5</c:v>
                </c:pt>
                <c:pt idx="3401">
                  <c:v>5.7</c:v>
                </c:pt>
                <c:pt idx="3402">
                  <c:v>5.6</c:v>
                </c:pt>
                <c:pt idx="3403">
                  <c:v>5.3</c:v>
                </c:pt>
                <c:pt idx="3404">
                  <c:v>5.3</c:v>
                </c:pt>
                <c:pt idx="3405">
                  <c:v>5.6</c:v>
                </c:pt>
                <c:pt idx="3406">
                  <c:v>5.2</c:v>
                </c:pt>
                <c:pt idx="3407">
                  <c:v>5.5</c:v>
                </c:pt>
                <c:pt idx="3408">
                  <c:v>5.5</c:v>
                </c:pt>
                <c:pt idx="3409">
                  <c:v>5.3</c:v>
                </c:pt>
                <c:pt idx="3410">
                  <c:v>5.3</c:v>
                </c:pt>
                <c:pt idx="3411">
                  <c:v>5.3</c:v>
                </c:pt>
                <c:pt idx="3412">
                  <c:v>5.2</c:v>
                </c:pt>
                <c:pt idx="3413">
                  <c:v>5.3</c:v>
                </c:pt>
                <c:pt idx="3414">
                  <c:v>5.2</c:v>
                </c:pt>
                <c:pt idx="3415">
                  <c:v>5.4</c:v>
                </c:pt>
                <c:pt idx="3416">
                  <c:v>5.1</c:v>
                </c:pt>
                <c:pt idx="3417">
                  <c:v>5.1</c:v>
                </c:pt>
                <c:pt idx="3418">
                  <c:v>5.2</c:v>
                </c:pt>
                <c:pt idx="3419">
                  <c:v>5.2</c:v>
                </c:pt>
                <c:pt idx="3420">
                  <c:v>5.2</c:v>
                </c:pt>
                <c:pt idx="3421">
                  <c:v>4.9</c:v>
                </c:pt>
                <c:pt idx="3422">
                  <c:v>5.3</c:v>
                </c:pt>
                <c:pt idx="3423">
                  <c:v>4.9</c:v>
                </c:pt>
                <c:pt idx="3424">
                  <c:v>5.1</c:v>
                </c:pt>
                <c:pt idx="3425">
                  <c:v>5.2</c:v>
                </c:pt>
                <c:pt idx="3426">
                  <c:v>5.2</c:v>
                </c:pt>
                <c:pt idx="3427">
                  <c:v>5.2</c:v>
                </c:pt>
                <c:pt idx="3428">
                  <c:v>5.2</c:v>
                </c:pt>
                <c:pt idx="3429">
                  <c:v>5.4</c:v>
                </c:pt>
                <c:pt idx="3430">
                  <c:v>5.1</c:v>
                </c:pt>
                <c:pt idx="3431">
                  <c:v>5</c:v>
                </c:pt>
                <c:pt idx="3432">
                  <c:v>5.3</c:v>
                </c:pt>
                <c:pt idx="3433">
                  <c:v>5.3</c:v>
                </c:pt>
                <c:pt idx="3434">
                  <c:v>5.2</c:v>
                </c:pt>
                <c:pt idx="3435">
                  <c:v>5.1</c:v>
                </c:pt>
                <c:pt idx="3436">
                  <c:v>5.3</c:v>
                </c:pt>
                <c:pt idx="3437">
                  <c:v>5.1</c:v>
                </c:pt>
                <c:pt idx="3438">
                  <c:v>5.4</c:v>
                </c:pt>
                <c:pt idx="3439">
                  <c:v>5.2</c:v>
                </c:pt>
                <c:pt idx="3440">
                  <c:v>5.2</c:v>
                </c:pt>
                <c:pt idx="3441">
                  <c:v>5.2</c:v>
                </c:pt>
                <c:pt idx="3442">
                  <c:v>5.1</c:v>
                </c:pt>
                <c:pt idx="3443">
                  <c:v>5.1</c:v>
                </c:pt>
                <c:pt idx="3444">
                  <c:v>5</c:v>
                </c:pt>
                <c:pt idx="3445">
                  <c:v>4.9</c:v>
                </c:pt>
                <c:pt idx="3446">
                  <c:v>5</c:v>
                </c:pt>
                <c:pt idx="3447">
                  <c:v>5.3</c:v>
                </c:pt>
                <c:pt idx="3448">
                  <c:v>4.9</c:v>
                </c:pt>
                <c:pt idx="3449">
                  <c:v>4.9</c:v>
                </c:pt>
                <c:pt idx="3450">
                  <c:v>5</c:v>
                </c:pt>
                <c:pt idx="3451">
                  <c:v>4.9</c:v>
                </c:pt>
                <c:pt idx="3452">
                  <c:v>5</c:v>
                </c:pt>
                <c:pt idx="3453">
                  <c:v>4.9</c:v>
                </c:pt>
                <c:pt idx="3454">
                  <c:v>5</c:v>
                </c:pt>
                <c:pt idx="3455">
                  <c:v>5</c:v>
                </c:pt>
                <c:pt idx="3456">
                  <c:v>4.9</c:v>
                </c:pt>
                <c:pt idx="3457">
                  <c:v>5.2</c:v>
                </c:pt>
                <c:pt idx="3458">
                  <c:v>5</c:v>
                </c:pt>
                <c:pt idx="3459">
                  <c:v>5</c:v>
                </c:pt>
                <c:pt idx="3460">
                  <c:v>5.1</c:v>
                </c:pt>
                <c:pt idx="3461">
                  <c:v>5.1</c:v>
                </c:pt>
                <c:pt idx="3462">
                  <c:v>5.1</c:v>
                </c:pt>
                <c:pt idx="3463">
                  <c:v>5.1</c:v>
                </c:pt>
                <c:pt idx="3464">
                  <c:v>5.1</c:v>
                </c:pt>
                <c:pt idx="3465">
                  <c:v>5</c:v>
                </c:pt>
                <c:pt idx="3466">
                  <c:v>5</c:v>
                </c:pt>
                <c:pt idx="3467">
                  <c:v>5.1</c:v>
                </c:pt>
                <c:pt idx="3468">
                  <c:v>5</c:v>
                </c:pt>
                <c:pt idx="3469">
                  <c:v>5</c:v>
                </c:pt>
                <c:pt idx="3470">
                  <c:v>4.9</c:v>
                </c:pt>
                <c:pt idx="3471">
                  <c:v>5</c:v>
                </c:pt>
                <c:pt idx="3472">
                  <c:v>5</c:v>
                </c:pt>
                <c:pt idx="3473">
                  <c:v>5.2</c:v>
                </c:pt>
                <c:pt idx="3474">
                  <c:v>4.9</c:v>
                </c:pt>
                <c:pt idx="3475">
                  <c:v>4.8</c:v>
                </c:pt>
                <c:pt idx="3476">
                  <c:v>5</c:v>
                </c:pt>
                <c:pt idx="3477">
                  <c:v>5.1</c:v>
                </c:pt>
                <c:pt idx="3478">
                  <c:v>5.2</c:v>
                </c:pt>
                <c:pt idx="3479">
                  <c:v>5</c:v>
                </c:pt>
                <c:pt idx="3480">
                  <c:v>3.4</c:v>
                </c:pt>
                <c:pt idx="3481">
                  <c:v>2.8</c:v>
                </c:pt>
                <c:pt idx="3482">
                  <c:v>2.6</c:v>
                </c:pt>
                <c:pt idx="3483">
                  <c:v>2.8</c:v>
                </c:pt>
                <c:pt idx="3484">
                  <c:v>2.7</c:v>
                </c:pt>
                <c:pt idx="3485">
                  <c:v>2.3</c:v>
                </c:pt>
                <c:pt idx="3486">
                  <c:v>3</c:v>
                </c:pt>
                <c:pt idx="3487">
                  <c:v>2.9</c:v>
                </c:pt>
                <c:pt idx="3488">
                  <c:v>3</c:v>
                </c:pt>
                <c:pt idx="3489">
                  <c:v>3</c:v>
                </c:pt>
                <c:pt idx="3490">
                  <c:v>3.1</c:v>
                </c:pt>
                <c:pt idx="3491">
                  <c:v>2</c:v>
                </c:pt>
                <c:pt idx="3492">
                  <c:v>1.7</c:v>
                </c:pt>
                <c:pt idx="3493">
                  <c:v>1.5</c:v>
                </c:pt>
                <c:pt idx="3494">
                  <c:v>1.3</c:v>
                </c:pt>
                <c:pt idx="3495">
                  <c:v>1.4</c:v>
                </c:pt>
                <c:pt idx="3496">
                  <c:v>1.4</c:v>
                </c:pt>
                <c:pt idx="3497">
                  <c:v>1.5</c:v>
                </c:pt>
                <c:pt idx="3498">
                  <c:v>1.8</c:v>
                </c:pt>
                <c:pt idx="3499">
                  <c:v>1.4</c:v>
                </c:pt>
                <c:pt idx="3500">
                  <c:v>1.3</c:v>
                </c:pt>
                <c:pt idx="3501">
                  <c:v>1.2</c:v>
                </c:pt>
                <c:pt idx="3502">
                  <c:v>1.3</c:v>
                </c:pt>
                <c:pt idx="3503">
                  <c:v>1.4</c:v>
                </c:pt>
                <c:pt idx="3504">
                  <c:v>1.3</c:v>
                </c:pt>
                <c:pt idx="3505">
                  <c:v>1.2</c:v>
                </c:pt>
                <c:pt idx="3506">
                  <c:v>1.4</c:v>
                </c:pt>
                <c:pt idx="3507">
                  <c:v>1.5</c:v>
                </c:pt>
                <c:pt idx="3508">
                  <c:v>1.7</c:v>
                </c:pt>
                <c:pt idx="3509">
                  <c:v>1.8</c:v>
                </c:pt>
                <c:pt idx="3510">
                  <c:v>1.9</c:v>
                </c:pt>
                <c:pt idx="3511">
                  <c:v>2.1</c:v>
                </c:pt>
                <c:pt idx="3512">
                  <c:v>2.4</c:v>
                </c:pt>
                <c:pt idx="3513">
                  <c:v>2.8</c:v>
                </c:pt>
                <c:pt idx="3514">
                  <c:v>2.8</c:v>
                </c:pt>
                <c:pt idx="3515">
                  <c:v>3.3</c:v>
                </c:pt>
                <c:pt idx="3516">
                  <c:v>4.2</c:v>
                </c:pt>
                <c:pt idx="3517">
                  <c:v>4.1</c:v>
                </c:pt>
                <c:pt idx="3518">
                  <c:v>4.2</c:v>
                </c:pt>
                <c:pt idx="3519">
                  <c:v>4.4</c:v>
                </c:pt>
                <c:pt idx="3520">
                  <c:v>4.4</c:v>
                </c:pt>
                <c:pt idx="3521">
                  <c:v>4.3</c:v>
                </c:pt>
                <c:pt idx="3522">
                  <c:v>3.7</c:v>
                </c:pt>
                <c:pt idx="3523">
                  <c:v>2.8</c:v>
                </c:pt>
                <c:pt idx="3524">
                  <c:v>3</c:v>
                </c:pt>
                <c:pt idx="3525">
                  <c:v>2.9</c:v>
                </c:pt>
                <c:pt idx="3526">
                  <c:v>2.9</c:v>
                </c:pt>
                <c:pt idx="3527">
                  <c:v>3.1</c:v>
                </c:pt>
                <c:pt idx="3528">
                  <c:v>3.2</c:v>
                </c:pt>
                <c:pt idx="3529">
                  <c:v>2.7</c:v>
                </c:pt>
                <c:pt idx="3530">
                  <c:v>2.8</c:v>
                </c:pt>
                <c:pt idx="3531">
                  <c:v>2.4</c:v>
                </c:pt>
                <c:pt idx="3532">
                  <c:v>2.3</c:v>
                </c:pt>
                <c:pt idx="3533">
                  <c:v>2.3</c:v>
                </c:pt>
                <c:pt idx="3534">
                  <c:v>2.2</c:v>
                </c:pt>
                <c:pt idx="3535">
                  <c:v>2.6</c:v>
                </c:pt>
                <c:pt idx="3536">
                  <c:v>2.5</c:v>
                </c:pt>
                <c:pt idx="3537">
                  <c:v>2.3</c:v>
                </c:pt>
                <c:pt idx="3538">
                  <c:v>2.3</c:v>
                </c:pt>
                <c:pt idx="3539">
                  <c:v>2.2</c:v>
                </c:pt>
                <c:pt idx="3540">
                  <c:v>2.9</c:v>
                </c:pt>
                <c:pt idx="3541">
                  <c:v>2.9</c:v>
                </c:pt>
                <c:pt idx="3542">
                  <c:v>3.2</c:v>
                </c:pt>
                <c:pt idx="3543">
                  <c:v>3.3</c:v>
                </c:pt>
                <c:pt idx="3544">
                  <c:v>3.7</c:v>
                </c:pt>
                <c:pt idx="3545">
                  <c:v>3.4</c:v>
                </c:pt>
                <c:pt idx="3546">
                  <c:v>3.3</c:v>
                </c:pt>
                <c:pt idx="3547">
                  <c:v>3.3</c:v>
                </c:pt>
                <c:pt idx="3548">
                  <c:v>3.2</c:v>
                </c:pt>
                <c:pt idx="3549">
                  <c:v>3.3</c:v>
                </c:pt>
                <c:pt idx="3550">
                  <c:v>3.1</c:v>
                </c:pt>
                <c:pt idx="3551">
                  <c:v>3.2</c:v>
                </c:pt>
                <c:pt idx="3552">
                  <c:v>3</c:v>
                </c:pt>
                <c:pt idx="3553">
                  <c:v>2.8</c:v>
                </c:pt>
                <c:pt idx="3554">
                  <c:v>2.7</c:v>
                </c:pt>
                <c:pt idx="3555">
                  <c:v>2.6</c:v>
                </c:pt>
                <c:pt idx="3556">
                  <c:v>2.4</c:v>
                </c:pt>
                <c:pt idx="3557">
                  <c:v>2.1</c:v>
                </c:pt>
                <c:pt idx="3558">
                  <c:v>2</c:v>
                </c:pt>
                <c:pt idx="3559">
                  <c:v>1.8</c:v>
                </c:pt>
                <c:pt idx="3560">
                  <c:v>1.6</c:v>
                </c:pt>
                <c:pt idx="3561">
                  <c:v>1.3</c:v>
                </c:pt>
                <c:pt idx="3562">
                  <c:v>1</c:v>
                </c:pt>
                <c:pt idx="3563">
                  <c:v>1</c:v>
                </c:pt>
                <c:pt idx="3564">
                  <c:v>0.9</c:v>
                </c:pt>
                <c:pt idx="3565">
                  <c:v>0.8</c:v>
                </c:pt>
                <c:pt idx="3566">
                  <c:v>0.6</c:v>
                </c:pt>
                <c:pt idx="3567">
                  <c:v>0.5</c:v>
                </c:pt>
                <c:pt idx="3568">
                  <c:v>0.5</c:v>
                </c:pt>
                <c:pt idx="3569">
                  <c:v>0.5</c:v>
                </c:pt>
                <c:pt idx="3570">
                  <c:v>0.5</c:v>
                </c:pt>
                <c:pt idx="3571">
                  <c:v>0.2</c:v>
                </c:pt>
                <c:pt idx="3572">
                  <c:v>0.3</c:v>
                </c:pt>
                <c:pt idx="3573">
                  <c:v>0.3</c:v>
                </c:pt>
                <c:pt idx="3574">
                  <c:v>0.2</c:v>
                </c:pt>
                <c:pt idx="3575">
                  <c:v>0.4</c:v>
                </c:pt>
                <c:pt idx="3576">
                  <c:v>0.4</c:v>
                </c:pt>
                <c:pt idx="3577">
                  <c:v>0.2</c:v>
                </c:pt>
                <c:pt idx="3578">
                  <c:v>0.2</c:v>
                </c:pt>
                <c:pt idx="3579">
                  <c:v>0</c:v>
                </c:pt>
                <c:pt idx="3580">
                  <c:v>0.2</c:v>
                </c:pt>
                <c:pt idx="3581">
                  <c:v>0.4</c:v>
                </c:pt>
                <c:pt idx="3582">
                  <c:v>0.3</c:v>
                </c:pt>
                <c:pt idx="3583">
                  <c:v>0.4</c:v>
                </c:pt>
                <c:pt idx="3584">
                  <c:v>0.3</c:v>
                </c:pt>
                <c:pt idx="3585">
                  <c:v>0.3</c:v>
                </c:pt>
                <c:pt idx="3586">
                  <c:v>0.1</c:v>
                </c:pt>
                <c:pt idx="3587">
                  <c:v>0.1</c:v>
                </c:pt>
                <c:pt idx="3588">
                  <c:v>-0.1</c:v>
                </c:pt>
                <c:pt idx="3589">
                  <c:v>0</c:v>
                </c:pt>
                <c:pt idx="3590">
                  <c:v>0.2</c:v>
                </c:pt>
                <c:pt idx="3591">
                  <c:v>0.3</c:v>
                </c:pt>
                <c:pt idx="3592">
                  <c:v>0.2</c:v>
                </c:pt>
                <c:pt idx="3593">
                  <c:v>0</c:v>
                </c:pt>
                <c:pt idx="3594">
                  <c:v>0</c:v>
                </c:pt>
                <c:pt idx="3595">
                  <c:v>-0.1</c:v>
                </c:pt>
                <c:pt idx="3596">
                  <c:v>-0.2</c:v>
                </c:pt>
                <c:pt idx="3597">
                  <c:v>-0.7</c:v>
                </c:pt>
                <c:pt idx="3598">
                  <c:v>-1</c:v>
                </c:pt>
                <c:pt idx="3599">
                  <c:v>-1</c:v>
                </c:pt>
                <c:pt idx="3600">
                  <c:v>-1.3</c:v>
                </c:pt>
                <c:pt idx="3601">
                  <c:v>-1.2</c:v>
                </c:pt>
                <c:pt idx="3602">
                  <c:v>-1.1</c:v>
                </c:pt>
                <c:pt idx="3603">
                  <c:v>-1.3</c:v>
                </c:pt>
                <c:pt idx="3604">
                  <c:v>-1.4</c:v>
                </c:pt>
                <c:pt idx="3605">
                  <c:v>-1</c:v>
                </c:pt>
                <c:pt idx="3606">
                  <c:v>-1.3</c:v>
                </c:pt>
                <c:pt idx="3607">
                  <c:v>-1.4</c:v>
                </c:pt>
                <c:pt idx="3608">
                  <c:v>-1.4</c:v>
                </c:pt>
                <c:pt idx="3609">
                  <c:v>-1.4</c:v>
                </c:pt>
                <c:pt idx="3610">
                  <c:v>-1.5</c:v>
                </c:pt>
                <c:pt idx="3611">
                  <c:v>-1.3</c:v>
                </c:pt>
                <c:pt idx="3612">
                  <c:v>-1</c:v>
                </c:pt>
                <c:pt idx="3613">
                  <c:v>-1.4</c:v>
                </c:pt>
                <c:pt idx="3614">
                  <c:v>-1.5</c:v>
                </c:pt>
                <c:pt idx="3615">
                  <c:v>-1.4</c:v>
                </c:pt>
                <c:pt idx="3616">
                  <c:v>-1.3</c:v>
                </c:pt>
                <c:pt idx="3617">
                  <c:v>-1.3</c:v>
                </c:pt>
                <c:pt idx="3618">
                  <c:v>-1.2</c:v>
                </c:pt>
                <c:pt idx="3619">
                  <c:v>-1</c:v>
                </c:pt>
                <c:pt idx="3620">
                  <c:v>-1.3</c:v>
                </c:pt>
                <c:pt idx="3621">
                  <c:v>-1.2</c:v>
                </c:pt>
                <c:pt idx="3622">
                  <c:v>-1</c:v>
                </c:pt>
                <c:pt idx="3623">
                  <c:v>-1.1</c:v>
                </c:pt>
                <c:pt idx="3624">
                  <c:v>-1.3</c:v>
                </c:pt>
                <c:pt idx="3625">
                  <c:v>-1.3</c:v>
                </c:pt>
                <c:pt idx="3626">
                  <c:v>-2</c:v>
                </c:pt>
                <c:pt idx="3627">
                  <c:v>-1.7</c:v>
                </c:pt>
                <c:pt idx="3628">
                  <c:v>-1.2</c:v>
                </c:pt>
                <c:pt idx="3629">
                  <c:v>-1.2</c:v>
                </c:pt>
                <c:pt idx="3630">
                  <c:v>-1.2</c:v>
                </c:pt>
                <c:pt idx="3631">
                  <c:v>-1.3</c:v>
                </c:pt>
                <c:pt idx="3632">
                  <c:v>-0.3</c:v>
                </c:pt>
                <c:pt idx="3633">
                  <c:v>-0.2</c:v>
                </c:pt>
                <c:pt idx="3634">
                  <c:v>0</c:v>
                </c:pt>
                <c:pt idx="3635">
                  <c:v>0.7</c:v>
                </c:pt>
                <c:pt idx="3636">
                  <c:v>0.9</c:v>
                </c:pt>
                <c:pt idx="3637">
                  <c:v>0.8</c:v>
                </c:pt>
                <c:pt idx="3638">
                  <c:v>1</c:v>
                </c:pt>
                <c:pt idx="3639">
                  <c:v>1</c:v>
                </c:pt>
                <c:pt idx="3640">
                  <c:v>1.1</c:v>
                </c:pt>
                <c:pt idx="3641">
                  <c:v>1.1</c:v>
                </c:pt>
                <c:pt idx="3642">
                  <c:v>0.9</c:v>
                </c:pt>
                <c:pt idx="3643">
                  <c:v>0.8</c:v>
                </c:pt>
                <c:pt idx="3644">
                  <c:v>1</c:v>
                </c:pt>
                <c:pt idx="3645">
                  <c:v>1.1</c:v>
                </c:pt>
                <c:pt idx="3646">
                  <c:v>1.1</c:v>
                </c:pt>
                <c:pt idx="3647">
                  <c:v>1.2</c:v>
                </c:pt>
                <c:pt idx="3648">
                  <c:v>1.4</c:v>
                </c:pt>
                <c:pt idx="3649">
                  <c:v>1.6</c:v>
                </c:pt>
                <c:pt idx="3650">
                  <c:v>1.6</c:v>
                </c:pt>
                <c:pt idx="3651">
                  <c:v>1.7</c:v>
                </c:pt>
                <c:pt idx="3652">
                  <c:v>1.8</c:v>
                </c:pt>
                <c:pt idx="3653">
                  <c:v>1.8</c:v>
                </c:pt>
                <c:pt idx="3654">
                  <c:v>1.9</c:v>
                </c:pt>
                <c:pt idx="3655">
                  <c:v>2</c:v>
                </c:pt>
                <c:pt idx="3656">
                  <c:v>2.1</c:v>
                </c:pt>
                <c:pt idx="3657">
                  <c:v>2.4</c:v>
                </c:pt>
                <c:pt idx="3658">
                  <c:v>2.7</c:v>
                </c:pt>
                <c:pt idx="3659">
                  <c:v>2.8</c:v>
                </c:pt>
                <c:pt idx="3660">
                  <c:v>2.9</c:v>
                </c:pt>
                <c:pt idx="3661">
                  <c:v>3.1</c:v>
                </c:pt>
                <c:pt idx="3662">
                  <c:v>3.3</c:v>
                </c:pt>
                <c:pt idx="3663">
                  <c:v>3.8</c:v>
                </c:pt>
                <c:pt idx="3664">
                  <c:v>3.8</c:v>
                </c:pt>
                <c:pt idx="3665">
                  <c:v>4</c:v>
                </c:pt>
                <c:pt idx="3666">
                  <c:v>4.3</c:v>
                </c:pt>
                <c:pt idx="3667">
                  <c:v>4.2</c:v>
                </c:pt>
                <c:pt idx="3668">
                  <c:v>4.4</c:v>
                </c:pt>
                <c:pt idx="3669">
                  <c:v>4.7</c:v>
                </c:pt>
                <c:pt idx="3670">
                  <c:v>4.5</c:v>
                </c:pt>
                <c:pt idx="3671">
                  <c:v>4.7</c:v>
                </c:pt>
                <c:pt idx="3672">
                  <c:v>5.6</c:v>
                </c:pt>
                <c:pt idx="3673">
                  <c:v>5.1</c:v>
                </c:pt>
                <c:pt idx="3674">
                  <c:v>5.4</c:v>
                </c:pt>
                <c:pt idx="3675">
                  <c:v>5.3</c:v>
                </c:pt>
                <c:pt idx="3676">
                  <c:v>6.1</c:v>
                </c:pt>
                <c:pt idx="3677">
                  <c:v>6.1</c:v>
                </c:pt>
                <c:pt idx="3678">
                  <c:v>5.8</c:v>
                </c:pt>
                <c:pt idx="3679">
                  <c:v>5.9</c:v>
                </c:pt>
                <c:pt idx="3680">
                  <c:v>5.8</c:v>
                </c:pt>
                <c:pt idx="3681">
                  <c:v>6.4</c:v>
                </c:pt>
                <c:pt idx="3682">
                  <c:v>6.3</c:v>
                </c:pt>
                <c:pt idx="3683">
                  <c:v>6.7</c:v>
                </c:pt>
                <c:pt idx="3684">
                  <c:v>6.4</c:v>
                </c:pt>
                <c:pt idx="3685">
                  <c:v>6.4</c:v>
                </c:pt>
                <c:pt idx="3686">
                  <c:v>6.5</c:v>
                </c:pt>
                <c:pt idx="3687">
                  <c:v>6.5</c:v>
                </c:pt>
                <c:pt idx="3688">
                  <c:v>6.3</c:v>
                </c:pt>
                <c:pt idx="3689">
                  <c:v>6.6</c:v>
                </c:pt>
                <c:pt idx="3690">
                  <c:v>6.2</c:v>
                </c:pt>
                <c:pt idx="3691">
                  <c:v>6.6</c:v>
                </c:pt>
                <c:pt idx="3692">
                  <c:v>6.5</c:v>
                </c:pt>
                <c:pt idx="3693">
                  <c:v>6.5</c:v>
                </c:pt>
                <c:pt idx="3694">
                  <c:v>6.4</c:v>
                </c:pt>
                <c:pt idx="3695">
                  <c:v>6.6</c:v>
                </c:pt>
                <c:pt idx="3696">
                  <c:v>6.3</c:v>
                </c:pt>
                <c:pt idx="3697">
                  <c:v>6.1</c:v>
                </c:pt>
                <c:pt idx="3698">
                  <c:v>6.1</c:v>
                </c:pt>
                <c:pt idx="3699">
                  <c:v>5.9</c:v>
                </c:pt>
                <c:pt idx="3700">
                  <c:v>5.8</c:v>
                </c:pt>
                <c:pt idx="3701">
                  <c:v>5.3</c:v>
                </c:pt>
                <c:pt idx="3702">
                  <c:v>5.1</c:v>
                </c:pt>
                <c:pt idx="3703">
                  <c:v>4.9</c:v>
                </c:pt>
                <c:pt idx="3704">
                  <c:v>4.4</c:v>
                </c:pt>
                <c:pt idx="3705">
                  <c:v>4.2</c:v>
                </c:pt>
                <c:pt idx="3706">
                  <c:v>4.1</c:v>
                </c:pt>
                <c:pt idx="3707">
                  <c:v>3.9</c:v>
                </c:pt>
                <c:pt idx="3708">
                  <c:v>3.6</c:v>
                </c:pt>
                <c:pt idx="3709">
                  <c:v>3.3</c:v>
                </c:pt>
                <c:pt idx="3710">
                  <c:v>3.1</c:v>
                </c:pt>
                <c:pt idx="3711">
                  <c:v>2.9</c:v>
                </c:pt>
                <c:pt idx="3712">
                  <c:v>2.8</c:v>
                </c:pt>
                <c:pt idx="3713">
                  <c:v>2.4</c:v>
                </c:pt>
                <c:pt idx="3714">
                  <c:v>2.3</c:v>
                </c:pt>
                <c:pt idx="3715">
                  <c:v>2</c:v>
                </c:pt>
                <c:pt idx="3716">
                  <c:v>1.6</c:v>
                </c:pt>
                <c:pt idx="3717">
                  <c:v>1.1</c:v>
                </c:pt>
                <c:pt idx="3718">
                  <c:v>0.8</c:v>
                </c:pt>
                <c:pt idx="3719">
                  <c:v>0.5</c:v>
                </c:pt>
                <c:pt idx="3720">
                  <c:v>0.1</c:v>
                </c:pt>
                <c:pt idx="3721">
                  <c:v>0</c:v>
                </c:pt>
                <c:pt idx="3722">
                  <c:v>0</c:v>
                </c:pt>
                <c:pt idx="3723">
                  <c:v>0.3</c:v>
                </c:pt>
                <c:pt idx="3724">
                  <c:v>0.3</c:v>
                </c:pt>
                <c:pt idx="3725">
                  <c:v>0.2</c:v>
                </c:pt>
                <c:pt idx="3726">
                  <c:v>-0.5</c:v>
                </c:pt>
                <c:pt idx="3727">
                  <c:v>-0.5</c:v>
                </c:pt>
                <c:pt idx="3728">
                  <c:v>-0.7</c:v>
                </c:pt>
                <c:pt idx="3729">
                  <c:v>-0.6</c:v>
                </c:pt>
                <c:pt idx="3730">
                  <c:v>-0.6</c:v>
                </c:pt>
                <c:pt idx="3731">
                  <c:v>-0.6</c:v>
                </c:pt>
                <c:pt idx="3732">
                  <c:v>-0.8</c:v>
                </c:pt>
                <c:pt idx="3733">
                  <c:v>-0.9</c:v>
                </c:pt>
                <c:pt idx="3734">
                  <c:v>-0.8</c:v>
                </c:pt>
                <c:pt idx="3735">
                  <c:v>-1</c:v>
                </c:pt>
                <c:pt idx="3736">
                  <c:v>-1</c:v>
                </c:pt>
                <c:pt idx="3737">
                  <c:v>-1.1</c:v>
                </c:pt>
                <c:pt idx="3738">
                  <c:v>-1.1</c:v>
                </c:pt>
                <c:pt idx="3739">
                  <c:v>-1.1</c:v>
                </c:pt>
                <c:pt idx="3740">
                  <c:v>-1.2</c:v>
                </c:pt>
                <c:pt idx="3741">
                  <c:v>-1.4</c:v>
                </c:pt>
                <c:pt idx="3742">
                  <c:v>-1.5</c:v>
                </c:pt>
                <c:pt idx="3743">
                  <c:v>-1.4</c:v>
                </c:pt>
                <c:pt idx="3744">
                  <c:v>-1</c:v>
                </c:pt>
                <c:pt idx="3745">
                  <c:v>-0.8</c:v>
                </c:pt>
                <c:pt idx="3746">
                  <c:v>-1.1</c:v>
                </c:pt>
                <c:pt idx="3747">
                  <c:v>-0.9</c:v>
                </c:pt>
                <c:pt idx="3748">
                  <c:v>-1.1</c:v>
                </c:pt>
                <c:pt idx="3749">
                  <c:v>-1.3</c:v>
                </c:pt>
                <c:pt idx="3750">
                  <c:v>-1.1</c:v>
                </c:pt>
                <c:pt idx="3751">
                  <c:v>-1.4</c:v>
                </c:pt>
                <c:pt idx="3752">
                  <c:v>-1.1</c:v>
                </c:pt>
                <c:pt idx="3753">
                  <c:v>-1.3</c:v>
                </c:pt>
                <c:pt idx="3754">
                  <c:v>-1.4</c:v>
                </c:pt>
                <c:pt idx="3755">
                  <c:v>-1.4</c:v>
                </c:pt>
                <c:pt idx="3756">
                  <c:v>-1.7</c:v>
                </c:pt>
                <c:pt idx="3757">
                  <c:v>-1.6</c:v>
                </c:pt>
                <c:pt idx="3758">
                  <c:v>-1.3</c:v>
                </c:pt>
                <c:pt idx="3759">
                  <c:v>-1.3</c:v>
                </c:pt>
                <c:pt idx="3760">
                  <c:v>-1.8</c:v>
                </c:pt>
                <c:pt idx="3761">
                  <c:v>-1.8</c:v>
                </c:pt>
                <c:pt idx="3762">
                  <c:v>-2.3</c:v>
                </c:pt>
                <c:pt idx="3763">
                  <c:v>-1.8</c:v>
                </c:pt>
                <c:pt idx="3764">
                  <c:v>-1.7</c:v>
                </c:pt>
                <c:pt idx="3765">
                  <c:v>-2</c:v>
                </c:pt>
                <c:pt idx="3766">
                  <c:v>-2</c:v>
                </c:pt>
                <c:pt idx="3767">
                  <c:v>-2.4</c:v>
                </c:pt>
                <c:pt idx="3768">
                  <c:v>-2.1</c:v>
                </c:pt>
                <c:pt idx="3769">
                  <c:v>-2.4</c:v>
                </c:pt>
                <c:pt idx="3770">
                  <c:v>-2.1</c:v>
                </c:pt>
                <c:pt idx="3771">
                  <c:v>-2.1</c:v>
                </c:pt>
                <c:pt idx="3772">
                  <c:v>-2.7</c:v>
                </c:pt>
                <c:pt idx="3773">
                  <c:v>-2.4</c:v>
                </c:pt>
                <c:pt idx="3774">
                  <c:v>-2.6</c:v>
                </c:pt>
                <c:pt idx="3775">
                  <c:v>-2.7</c:v>
                </c:pt>
                <c:pt idx="3776">
                  <c:v>-2.3</c:v>
                </c:pt>
                <c:pt idx="3777">
                  <c:v>-2.6</c:v>
                </c:pt>
                <c:pt idx="3778">
                  <c:v>-2.2</c:v>
                </c:pt>
                <c:pt idx="3779">
                  <c:v>-2</c:v>
                </c:pt>
                <c:pt idx="3780">
                  <c:v>-1.3</c:v>
                </c:pt>
                <c:pt idx="3781">
                  <c:v>-1.2</c:v>
                </c:pt>
                <c:pt idx="3782">
                  <c:v>-0.8</c:v>
                </c:pt>
                <c:pt idx="3783">
                  <c:v>-0.9</c:v>
                </c:pt>
                <c:pt idx="3784">
                  <c:v>-1.5</c:v>
                </c:pt>
                <c:pt idx="3785">
                  <c:v>-2</c:v>
                </c:pt>
                <c:pt idx="3786">
                  <c:v>-2.2</c:v>
                </c:pt>
                <c:pt idx="3787">
                  <c:v>-2.2</c:v>
                </c:pt>
                <c:pt idx="3788">
                  <c:v>-2.1</c:v>
                </c:pt>
                <c:pt idx="3789">
                  <c:v>-1.8</c:v>
                </c:pt>
                <c:pt idx="3790">
                  <c:v>-1.6</c:v>
                </c:pt>
                <c:pt idx="3791">
                  <c:v>-0.8</c:v>
                </c:pt>
                <c:pt idx="3792">
                  <c:v>-0.5</c:v>
                </c:pt>
                <c:pt idx="3793">
                  <c:v>-0.1</c:v>
                </c:pt>
                <c:pt idx="3794">
                  <c:v>0.6</c:v>
                </c:pt>
                <c:pt idx="3795">
                  <c:v>0.9</c:v>
                </c:pt>
                <c:pt idx="3796">
                  <c:v>1.2</c:v>
                </c:pt>
                <c:pt idx="3797">
                  <c:v>1.5</c:v>
                </c:pt>
                <c:pt idx="3798">
                  <c:v>1.8</c:v>
                </c:pt>
                <c:pt idx="3799">
                  <c:v>2.4</c:v>
                </c:pt>
                <c:pt idx="3800">
                  <c:v>2.8</c:v>
                </c:pt>
                <c:pt idx="3801">
                  <c:v>3.5</c:v>
                </c:pt>
                <c:pt idx="3802">
                  <c:v>3.7</c:v>
                </c:pt>
                <c:pt idx="3803">
                  <c:v>4.3</c:v>
                </c:pt>
                <c:pt idx="3804">
                  <c:v>5.2</c:v>
                </c:pt>
                <c:pt idx="3805">
                  <c:v>5.6</c:v>
                </c:pt>
                <c:pt idx="3806">
                  <c:v>5.5</c:v>
                </c:pt>
                <c:pt idx="3807">
                  <c:v>5.1</c:v>
                </c:pt>
                <c:pt idx="3808">
                  <c:v>5.3</c:v>
                </c:pt>
                <c:pt idx="3809">
                  <c:v>5.8</c:v>
                </c:pt>
                <c:pt idx="3810">
                  <c:v>5.7</c:v>
                </c:pt>
                <c:pt idx="3811">
                  <c:v>6.1</c:v>
                </c:pt>
                <c:pt idx="3812">
                  <c:v>5.8</c:v>
                </c:pt>
                <c:pt idx="3813">
                  <c:v>6.1</c:v>
                </c:pt>
                <c:pt idx="3814">
                  <c:v>5.6</c:v>
                </c:pt>
                <c:pt idx="3815">
                  <c:v>5.6</c:v>
                </c:pt>
                <c:pt idx="3816">
                  <c:v>5.9</c:v>
                </c:pt>
                <c:pt idx="3817">
                  <c:v>5.7</c:v>
                </c:pt>
                <c:pt idx="3818">
                  <c:v>5.5</c:v>
                </c:pt>
                <c:pt idx="3819">
                  <c:v>5.8</c:v>
                </c:pt>
                <c:pt idx="3820">
                  <c:v>6</c:v>
                </c:pt>
                <c:pt idx="3821">
                  <c:v>5.7</c:v>
                </c:pt>
                <c:pt idx="3822">
                  <c:v>5.9</c:v>
                </c:pt>
                <c:pt idx="3823">
                  <c:v>5.8</c:v>
                </c:pt>
                <c:pt idx="3824">
                  <c:v>5.8</c:v>
                </c:pt>
                <c:pt idx="3825">
                  <c:v>5.8</c:v>
                </c:pt>
                <c:pt idx="3826">
                  <c:v>6.1</c:v>
                </c:pt>
                <c:pt idx="3827">
                  <c:v>6.3</c:v>
                </c:pt>
                <c:pt idx="3828">
                  <c:v>6</c:v>
                </c:pt>
                <c:pt idx="3829">
                  <c:v>6.1</c:v>
                </c:pt>
                <c:pt idx="3830">
                  <c:v>5.7</c:v>
                </c:pt>
                <c:pt idx="3831">
                  <c:v>6.1</c:v>
                </c:pt>
                <c:pt idx="3832">
                  <c:v>5.7</c:v>
                </c:pt>
                <c:pt idx="3833">
                  <c:v>5.6</c:v>
                </c:pt>
                <c:pt idx="3834">
                  <c:v>5.8</c:v>
                </c:pt>
                <c:pt idx="3835">
                  <c:v>5.4</c:v>
                </c:pt>
                <c:pt idx="3836">
                  <c:v>5.5</c:v>
                </c:pt>
                <c:pt idx="3837">
                  <c:v>5.6</c:v>
                </c:pt>
                <c:pt idx="3838">
                  <c:v>5.7</c:v>
                </c:pt>
                <c:pt idx="3839">
                  <c:v>5.5</c:v>
                </c:pt>
                <c:pt idx="3840">
                  <c:v>5.6</c:v>
                </c:pt>
                <c:pt idx="3841">
                  <c:v>5.5</c:v>
                </c:pt>
                <c:pt idx="3842">
                  <c:v>5.7</c:v>
                </c:pt>
                <c:pt idx="3843">
                  <c:v>5.6</c:v>
                </c:pt>
                <c:pt idx="3844">
                  <c:v>5.4</c:v>
                </c:pt>
                <c:pt idx="3845">
                  <c:v>5.1</c:v>
                </c:pt>
                <c:pt idx="3846">
                  <c:v>4.6</c:v>
                </c:pt>
                <c:pt idx="3847">
                  <c:v>4.5</c:v>
                </c:pt>
                <c:pt idx="3848">
                  <c:v>4.2</c:v>
                </c:pt>
                <c:pt idx="3849">
                  <c:v>3.7</c:v>
                </c:pt>
                <c:pt idx="3850">
                  <c:v>3.3</c:v>
                </c:pt>
                <c:pt idx="3851">
                  <c:v>3.2</c:v>
                </c:pt>
                <c:pt idx="3852">
                  <c:v>2.8</c:v>
                </c:pt>
                <c:pt idx="3853">
                  <c:v>2.9</c:v>
                </c:pt>
                <c:pt idx="3854">
                  <c:v>2.8</c:v>
                </c:pt>
                <c:pt idx="3855">
                  <c:v>2.8</c:v>
                </c:pt>
                <c:pt idx="3856">
                  <c:v>2.7</c:v>
                </c:pt>
                <c:pt idx="3857">
                  <c:v>2.4</c:v>
                </c:pt>
                <c:pt idx="3858">
                  <c:v>2.1</c:v>
                </c:pt>
                <c:pt idx="3859">
                  <c:v>1.6</c:v>
                </c:pt>
                <c:pt idx="3860">
                  <c:v>2.1</c:v>
                </c:pt>
                <c:pt idx="3861">
                  <c:v>2.1</c:v>
                </c:pt>
                <c:pt idx="3862">
                  <c:v>2</c:v>
                </c:pt>
                <c:pt idx="3863">
                  <c:v>1.7</c:v>
                </c:pt>
                <c:pt idx="3864">
                  <c:v>1.7</c:v>
                </c:pt>
                <c:pt idx="3865">
                  <c:v>1.5</c:v>
                </c:pt>
                <c:pt idx="3866">
                  <c:v>1.6</c:v>
                </c:pt>
                <c:pt idx="3867">
                  <c:v>1.8</c:v>
                </c:pt>
                <c:pt idx="3868">
                  <c:v>1.9</c:v>
                </c:pt>
                <c:pt idx="3869">
                  <c:v>2</c:v>
                </c:pt>
                <c:pt idx="3870">
                  <c:v>2</c:v>
                </c:pt>
                <c:pt idx="3871">
                  <c:v>2</c:v>
                </c:pt>
                <c:pt idx="3872">
                  <c:v>2</c:v>
                </c:pt>
                <c:pt idx="3873">
                  <c:v>2.1</c:v>
                </c:pt>
                <c:pt idx="3874">
                  <c:v>2</c:v>
                </c:pt>
                <c:pt idx="3875">
                  <c:v>1.8</c:v>
                </c:pt>
                <c:pt idx="3876">
                  <c:v>1.7</c:v>
                </c:pt>
                <c:pt idx="3877">
                  <c:v>1.6</c:v>
                </c:pt>
                <c:pt idx="3878">
                  <c:v>1.3</c:v>
                </c:pt>
                <c:pt idx="3879">
                  <c:v>0.7</c:v>
                </c:pt>
                <c:pt idx="3880">
                  <c:v>0.4</c:v>
                </c:pt>
                <c:pt idx="3881">
                  <c:v>0.4</c:v>
                </c:pt>
                <c:pt idx="3882">
                  <c:v>0.7</c:v>
                </c:pt>
                <c:pt idx="3883">
                  <c:v>0.8</c:v>
                </c:pt>
                <c:pt idx="3884">
                  <c:v>0.5</c:v>
                </c:pt>
                <c:pt idx="3885">
                  <c:v>0.2</c:v>
                </c:pt>
                <c:pt idx="3886">
                  <c:v>0.4</c:v>
                </c:pt>
                <c:pt idx="3887">
                  <c:v>0.2</c:v>
                </c:pt>
                <c:pt idx="3888">
                  <c:v>-0.3</c:v>
                </c:pt>
                <c:pt idx="3889">
                  <c:v>-0.3</c:v>
                </c:pt>
                <c:pt idx="3890">
                  <c:v>-0.6</c:v>
                </c:pt>
                <c:pt idx="3891">
                  <c:v>-0.3</c:v>
                </c:pt>
                <c:pt idx="3892">
                  <c:v>-0.6</c:v>
                </c:pt>
                <c:pt idx="3893">
                  <c:v>-0.7</c:v>
                </c:pt>
                <c:pt idx="3894">
                  <c:v>-0.6</c:v>
                </c:pt>
                <c:pt idx="3895">
                  <c:v>-1.2</c:v>
                </c:pt>
                <c:pt idx="3896">
                  <c:v>-0.8</c:v>
                </c:pt>
                <c:pt idx="3897">
                  <c:v>-0.4</c:v>
                </c:pt>
                <c:pt idx="3898">
                  <c:v>-0.6</c:v>
                </c:pt>
                <c:pt idx="3899">
                  <c:v>-0.5</c:v>
                </c:pt>
                <c:pt idx="3900">
                  <c:v>-0.7</c:v>
                </c:pt>
                <c:pt idx="3901">
                  <c:v>-0.2</c:v>
                </c:pt>
                <c:pt idx="3902">
                  <c:v>-0.1</c:v>
                </c:pt>
                <c:pt idx="3903">
                  <c:v>-0.1</c:v>
                </c:pt>
                <c:pt idx="3904">
                  <c:v>-0.7</c:v>
                </c:pt>
                <c:pt idx="3905">
                  <c:v>0.1</c:v>
                </c:pt>
                <c:pt idx="3906">
                  <c:v>-0.1</c:v>
                </c:pt>
                <c:pt idx="3907">
                  <c:v>0.4</c:v>
                </c:pt>
                <c:pt idx="3908">
                  <c:v>0.3</c:v>
                </c:pt>
                <c:pt idx="3909">
                  <c:v>-0.1</c:v>
                </c:pt>
                <c:pt idx="3910">
                  <c:v>0</c:v>
                </c:pt>
                <c:pt idx="3911">
                  <c:v>0.1</c:v>
                </c:pt>
                <c:pt idx="3912">
                  <c:v>-0.6</c:v>
                </c:pt>
                <c:pt idx="3913">
                  <c:v>-0.3</c:v>
                </c:pt>
                <c:pt idx="3914">
                  <c:v>-0.5</c:v>
                </c:pt>
                <c:pt idx="3915">
                  <c:v>0.2</c:v>
                </c:pt>
                <c:pt idx="3916">
                  <c:v>-0.4</c:v>
                </c:pt>
                <c:pt idx="3917">
                  <c:v>-0.7</c:v>
                </c:pt>
                <c:pt idx="3918">
                  <c:v>-0.6</c:v>
                </c:pt>
                <c:pt idx="3919">
                  <c:v>-0.7</c:v>
                </c:pt>
                <c:pt idx="3920">
                  <c:v>-0.7</c:v>
                </c:pt>
                <c:pt idx="3921">
                  <c:v>0</c:v>
                </c:pt>
                <c:pt idx="3922">
                  <c:v>-0.2</c:v>
                </c:pt>
                <c:pt idx="3923">
                  <c:v>-0.8</c:v>
                </c:pt>
                <c:pt idx="3924">
                  <c:v>-0.1</c:v>
                </c:pt>
                <c:pt idx="3925">
                  <c:v>-0.7</c:v>
                </c:pt>
                <c:pt idx="3926">
                  <c:v>-0.7</c:v>
                </c:pt>
                <c:pt idx="3927">
                  <c:v>-0.3</c:v>
                </c:pt>
                <c:pt idx="3928">
                  <c:v>-0.5</c:v>
                </c:pt>
                <c:pt idx="3929">
                  <c:v>0</c:v>
                </c:pt>
                <c:pt idx="3930">
                  <c:v>0.4</c:v>
                </c:pt>
                <c:pt idx="3931">
                  <c:v>0.2</c:v>
                </c:pt>
                <c:pt idx="3932">
                  <c:v>0.7</c:v>
                </c:pt>
                <c:pt idx="3933">
                  <c:v>1.4</c:v>
                </c:pt>
                <c:pt idx="3934">
                  <c:v>2.7</c:v>
                </c:pt>
                <c:pt idx="3935">
                  <c:v>5.2</c:v>
                </c:pt>
                <c:pt idx="3936">
                  <c:v>5.2</c:v>
                </c:pt>
                <c:pt idx="3937">
                  <c:v>6.1</c:v>
                </c:pt>
                <c:pt idx="3938">
                  <c:v>6.9</c:v>
                </c:pt>
                <c:pt idx="3939">
                  <c:v>7.2</c:v>
                </c:pt>
                <c:pt idx="3940">
                  <c:v>6.9</c:v>
                </c:pt>
                <c:pt idx="3941">
                  <c:v>6.5</c:v>
                </c:pt>
                <c:pt idx="3942">
                  <c:v>6.4</c:v>
                </c:pt>
                <c:pt idx="3943">
                  <c:v>6</c:v>
                </c:pt>
                <c:pt idx="3944">
                  <c:v>6.5</c:v>
                </c:pt>
                <c:pt idx="3945">
                  <c:v>6.9</c:v>
                </c:pt>
                <c:pt idx="3946">
                  <c:v>7.3</c:v>
                </c:pt>
                <c:pt idx="3947">
                  <c:v>7.3</c:v>
                </c:pt>
                <c:pt idx="3948">
                  <c:v>7.2</c:v>
                </c:pt>
                <c:pt idx="3949">
                  <c:v>6.6</c:v>
                </c:pt>
                <c:pt idx="3950">
                  <c:v>7.2</c:v>
                </c:pt>
                <c:pt idx="3951">
                  <c:v>7.4</c:v>
                </c:pt>
                <c:pt idx="3952">
                  <c:v>7.5</c:v>
                </c:pt>
                <c:pt idx="3953">
                  <c:v>5.8</c:v>
                </c:pt>
                <c:pt idx="3954">
                  <c:v>4.8</c:v>
                </c:pt>
                <c:pt idx="3955">
                  <c:v>4.6</c:v>
                </c:pt>
                <c:pt idx="3956">
                  <c:v>4.7</c:v>
                </c:pt>
                <c:pt idx="3957">
                  <c:v>4.6</c:v>
                </c:pt>
                <c:pt idx="3958">
                  <c:v>4.5</c:v>
                </c:pt>
                <c:pt idx="3959">
                  <c:v>5.4</c:v>
                </c:pt>
                <c:pt idx="3960">
                  <c:v>6.6</c:v>
                </c:pt>
                <c:pt idx="3961">
                  <c:v>5.1</c:v>
                </c:pt>
                <c:pt idx="3962">
                  <c:v>4.7</c:v>
                </c:pt>
                <c:pt idx="3963">
                  <c:v>4.5</c:v>
                </c:pt>
                <c:pt idx="3964">
                  <c:v>4.5</c:v>
                </c:pt>
                <c:pt idx="3965">
                  <c:v>4.5</c:v>
                </c:pt>
                <c:pt idx="3966">
                  <c:v>4.3</c:v>
                </c:pt>
                <c:pt idx="3967">
                  <c:v>5.4</c:v>
                </c:pt>
                <c:pt idx="3968">
                  <c:v>6.2</c:v>
                </c:pt>
                <c:pt idx="3969">
                  <c:v>4.4</c:v>
                </c:pt>
                <c:pt idx="3970">
                  <c:v>4.4</c:v>
                </c:pt>
                <c:pt idx="3971">
                  <c:v>6.2</c:v>
                </c:pt>
                <c:pt idx="3972">
                  <c:v>6.4</c:v>
                </c:pt>
                <c:pt idx="3973">
                  <c:v>6.7</c:v>
                </c:pt>
                <c:pt idx="3974">
                  <c:v>7</c:v>
                </c:pt>
                <c:pt idx="3975">
                  <c:v>7.3</c:v>
                </c:pt>
                <c:pt idx="3976">
                  <c:v>6.7</c:v>
                </c:pt>
                <c:pt idx="3977">
                  <c:v>6.4</c:v>
                </c:pt>
                <c:pt idx="3978">
                  <c:v>7</c:v>
                </c:pt>
                <c:pt idx="3979">
                  <c:v>6.7</c:v>
                </c:pt>
                <c:pt idx="3980">
                  <c:v>6.5</c:v>
                </c:pt>
                <c:pt idx="3981">
                  <c:v>7.2</c:v>
                </c:pt>
                <c:pt idx="3982">
                  <c:v>7</c:v>
                </c:pt>
                <c:pt idx="3983">
                  <c:v>6.6</c:v>
                </c:pt>
                <c:pt idx="3984">
                  <c:v>6.5</c:v>
                </c:pt>
                <c:pt idx="3985">
                  <c:v>6.5</c:v>
                </c:pt>
                <c:pt idx="3986">
                  <c:v>6.6</c:v>
                </c:pt>
                <c:pt idx="3987">
                  <c:v>6.6</c:v>
                </c:pt>
                <c:pt idx="3988">
                  <c:v>6.8</c:v>
                </c:pt>
                <c:pt idx="3989">
                  <c:v>6.6</c:v>
                </c:pt>
                <c:pt idx="3990">
                  <c:v>6.7</c:v>
                </c:pt>
                <c:pt idx="3991">
                  <c:v>6.6</c:v>
                </c:pt>
                <c:pt idx="3992">
                  <c:v>6.4</c:v>
                </c:pt>
                <c:pt idx="3993">
                  <c:v>6.4</c:v>
                </c:pt>
                <c:pt idx="3994">
                  <c:v>6.4</c:v>
                </c:pt>
                <c:pt idx="3995">
                  <c:v>6.2</c:v>
                </c:pt>
                <c:pt idx="3996">
                  <c:v>6</c:v>
                </c:pt>
                <c:pt idx="3997">
                  <c:v>5.8</c:v>
                </c:pt>
                <c:pt idx="3998">
                  <c:v>5.1</c:v>
                </c:pt>
                <c:pt idx="3999">
                  <c:v>5.9</c:v>
                </c:pt>
                <c:pt idx="4000">
                  <c:v>6</c:v>
                </c:pt>
                <c:pt idx="4001">
                  <c:v>6.2</c:v>
                </c:pt>
                <c:pt idx="4002">
                  <c:v>6.4</c:v>
                </c:pt>
                <c:pt idx="4003">
                  <c:v>6.5</c:v>
                </c:pt>
                <c:pt idx="4004">
                  <c:v>6.5</c:v>
                </c:pt>
                <c:pt idx="4005">
                  <c:v>6.5</c:v>
                </c:pt>
                <c:pt idx="4006">
                  <c:v>5.6</c:v>
                </c:pt>
                <c:pt idx="4007">
                  <c:v>4.9</c:v>
                </c:pt>
                <c:pt idx="4008">
                  <c:v>5</c:v>
                </c:pt>
                <c:pt idx="4009">
                  <c:v>5</c:v>
                </c:pt>
                <c:pt idx="4010">
                  <c:v>5.5</c:v>
                </c:pt>
                <c:pt idx="4011">
                  <c:v>5</c:v>
                </c:pt>
                <c:pt idx="4012">
                  <c:v>5.3</c:v>
                </c:pt>
                <c:pt idx="4013">
                  <c:v>5.7</c:v>
                </c:pt>
                <c:pt idx="4014">
                  <c:v>4.9</c:v>
                </c:pt>
                <c:pt idx="4015">
                  <c:v>5.1</c:v>
                </c:pt>
                <c:pt idx="4016">
                  <c:v>5.7</c:v>
                </c:pt>
                <c:pt idx="4017">
                  <c:v>5.5</c:v>
                </c:pt>
                <c:pt idx="4018">
                  <c:v>5.7</c:v>
                </c:pt>
                <c:pt idx="4019">
                  <c:v>5.4</c:v>
                </c:pt>
                <c:pt idx="4020">
                  <c:v>5.8</c:v>
                </c:pt>
                <c:pt idx="4021">
                  <c:v>5.3</c:v>
                </c:pt>
                <c:pt idx="4022">
                  <c:v>5.2</c:v>
                </c:pt>
                <c:pt idx="4023">
                  <c:v>5.7</c:v>
                </c:pt>
                <c:pt idx="4024">
                  <c:v>5.7</c:v>
                </c:pt>
                <c:pt idx="4025">
                  <c:v>5</c:v>
                </c:pt>
                <c:pt idx="4026">
                  <c:v>5.1</c:v>
                </c:pt>
                <c:pt idx="4027">
                  <c:v>5.2</c:v>
                </c:pt>
                <c:pt idx="4028">
                  <c:v>5.9</c:v>
                </c:pt>
                <c:pt idx="4029">
                  <c:v>5.1</c:v>
                </c:pt>
                <c:pt idx="4030">
                  <c:v>4.2</c:v>
                </c:pt>
                <c:pt idx="4031">
                  <c:v>4.1</c:v>
                </c:pt>
                <c:pt idx="4032">
                  <c:v>3.7</c:v>
                </c:pt>
                <c:pt idx="4033">
                  <c:v>4</c:v>
                </c:pt>
                <c:pt idx="4034">
                  <c:v>4.4</c:v>
                </c:pt>
                <c:pt idx="4035">
                  <c:v>4.2</c:v>
                </c:pt>
                <c:pt idx="4036">
                  <c:v>4</c:v>
                </c:pt>
                <c:pt idx="4037">
                  <c:v>3.6</c:v>
                </c:pt>
                <c:pt idx="4038">
                  <c:v>3.4</c:v>
                </c:pt>
                <c:pt idx="4039">
                  <c:v>3.6</c:v>
                </c:pt>
                <c:pt idx="4040">
                  <c:v>4.7</c:v>
                </c:pt>
                <c:pt idx="4041">
                  <c:v>4.5</c:v>
                </c:pt>
                <c:pt idx="4042">
                  <c:v>4.9</c:v>
                </c:pt>
                <c:pt idx="4043">
                  <c:v>3.3</c:v>
                </c:pt>
                <c:pt idx="4044">
                  <c:v>3.7</c:v>
                </c:pt>
                <c:pt idx="4045">
                  <c:v>3.8</c:v>
                </c:pt>
                <c:pt idx="4046">
                  <c:v>3.1</c:v>
                </c:pt>
                <c:pt idx="4047">
                  <c:v>4.1</c:v>
                </c:pt>
                <c:pt idx="4048">
                  <c:v>4.5</c:v>
                </c:pt>
                <c:pt idx="4049">
                  <c:v>5</c:v>
                </c:pt>
                <c:pt idx="4050">
                  <c:v>4.4</c:v>
                </c:pt>
                <c:pt idx="4051">
                  <c:v>4.1</c:v>
                </c:pt>
                <c:pt idx="4052">
                  <c:v>4.4</c:v>
                </c:pt>
                <c:pt idx="4053">
                  <c:v>4.5</c:v>
                </c:pt>
                <c:pt idx="4054">
                  <c:v>4.8</c:v>
                </c:pt>
                <c:pt idx="4055">
                  <c:v>5.5</c:v>
                </c:pt>
                <c:pt idx="4056">
                  <c:v>5.5</c:v>
                </c:pt>
                <c:pt idx="4057">
                  <c:v>4.4</c:v>
                </c:pt>
                <c:pt idx="4058">
                  <c:v>4</c:v>
                </c:pt>
                <c:pt idx="4059">
                  <c:v>4.9</c:v>
                </c:pt>
                <c:pt idx="4060">
                  <c:v>4.8</c:v>
                </c:pt>
                <c:pt idx="4061">
                  <c:v>5.3</c:v>
                </c:pt>
                <c:pt idx="4062">
                  <c:v>5.7</c:v>
                </c:pt>
                <c:pt idx="4063">
                  <c:v>5.3</c:v>
                </c:pt>
                <c:pt idx="4064">
                  <c:v>5.8</c:v>
                </c:pt>
                <c:pt idx="4065">
                  <c:v>6.1</c:v>
                </c:pt>
                <c:pt idx="4066">
                  <c:v>5.8</c:v>
                </c:pt>
                <c:pt idx="4067">
                  <c:v>5.8</c:v>
                </c:pt>
                <c:pt idx="4068">
                  <c:v>5.8</c:v>
                </c:pt>
                <c:pt idx="4069">
                  <c:v>5.9</c:v>
                </c:pt>
                <c:pt idx="4070">
                  <c:v>6.2</c:v>
                </c:pt>
                <c:pt idx="4071">
                  <c:v>6.1</c:v>
                </c:pt>
                <c:pt idx="4072">
                  <c:v>6.2</c:v>
                </c:pt>
                <c:pt idx="4073">
                  <c:v>6.2</c:v>
                </c:pt>
                <c:pt idx="4074">
                  <c:v>6.1</c:v>
                </c:pt>
                <c:pt idx="4075">
                  <c:v>5.6</c:v>
                </c:pt>
                <c:pt idx="4076">
                  <c:v>5.8</c:v>
                </c:pt>
                <c:pt idx="4077">
                  <c:v>6.2</c:v>
                </c:pt>
                <c:pt idx="4078">
                  <c:v>5.1</c:v>
                </c:pt>
                <c:pt idx="4079">
                  <c:v>4.9</c:v>
                </c:pt>
                <c:pt idx="4080">
                  <c:v>5.8</c:v>
                </c:pt>
                <c:pt idx="4081">
                  <c:v>5.2</c:v>
                </c:pt>
                <c:pt idx="4082">
                  <c:v>5.5</c:v>
                </c:pt>
                <c:pt idx="4083">
                  <c:v>5.6</c:v>
                </c:pt>
                <c:pt idx="4084">
                  <c:v>5.5</c:v>
                </c:pt>
                <c:pt idx="4085">
                  <c:v>5.5</c:v>
                </c:pt>
                <c:pt idx="4086">
                  <c:v>5.7</c:v>
                </c:pt>
                <c:pt idx="4087">
                  <c:v>5.4</c:v>
                </c:pt>
                <c:pt idx="4088">
                  <c:v>5.4</c:v>
                </c:pt>
                <c:pt idx="4089">
                  <c:v>5.8</c:v>
                </c:pt>
                <c:pt idx="4090">
                  <c:v>6.1</c:v>
                </c:pt>
                <c:pt idx="4091">
                  <c:v>6.2</c:v>
                </c:pt>
                <c:pt idx="4092">
                  <c:v>6.2</c:v>
                </c:pt>
                <c:pt idx="4093">
                  <c:v>5.5</c:v>
                </c:pt>
                <c:pt idx="4094">
                  <c:v>5.7</c:v>
                </c:pt>
                <c:pt idx="4095">
                  <c:v>5.8</c:v>
                </c:pt>
                <c:pt idx="4096">
                  <c:v>5.5</c:v>
                </c:pt>
                <c:pt idx="4097">
                  <c:v>5.2</c:v>
                </c:pt>
                <c:pt idx="4098">
                  <c:v>5.5</c:v>
                </c:pt>
                <c:pt idx="4099">
                  <c:v>5.4</c:v>
                </c:pt>
                <c:pt idx="4100">
                  <c:v>5.7</c:v>
                </c:pt>
                <c:pt idx="4101">
                  <c:v>5.8</c:v>
                </c:pt>
                <c:pt idx="4102">
                  <c:v>5.9</c:v>
                </c:pt>
                <c:pt idx="4103">
                  <c:v>6.3</c:v>
                </c:pt>
                <c:pt idx="4104">
                  <c:v>5.7</c:v>
                </c:pt>
                <c:pt idx="4105">
                  <c:v>5.9</c:v>
                </c:pt>
                <c:pt idx="4106">
                  <c:v>6.3</c:v>
                </c:pt>
                <c:pt idx="4107">
                  <c:v>6</c:v>
                </c:pt>
                <c:pt idx="4108">
                  <c:v>6.2</c:v>
                </c:pt>
                <c:pt idx="4109">
                  <c:v>6.1</c:v>
                </c:pt>
                <c:pt idx="4110">
                  <c:v>6.1</c:v>
                </c:pt>
                <c:pt idx="4111">
                  <c:v>6.3</c:v>
                </c:pt>
                <c:pt idx="4112">
                  <c:v>6.5</c:v>
                </c:pt>
                <c:pt idx="4113">
                  <c:v>6.1</c:v>
                </c:pt>
                <c:pt idx="4114">
                  <c:v>5.9</c:v>
                </c:pt>
                <c:pt idx="4115">
                  <c:v>6.1</c:v>
                </c:pt>
                <c:pt idx="4116">
                  <c:v>6</c:v>
                </c:pt>
                <c:pt idx="4117">
                  <c:v>6.1</c:v>
                </c:pt>
                <c:pt idx="4118">
                  <c:v>5.8</c:v>
                </c:pt>
                <c:pt idx="4119">
                  <c:v>4.6</c:v>
                </c:pt>
                <c:pt idx="4120">
                  <c:v>4.2</c:v>
                </c:pt>
                <c:pt idx="4121">
                  <c:v>5.2</c:v>
                </c:pt>
                <c:pt idx="4122">
                  <c:v>5.2</c:v>
                </c:pt>
                <c:pt idx="4123">
                  <c:v>4.5</c:v>
                </c:pt>
                <c:pt idx="4124">
                  <c:v>4.4</c:v>
                </c:pt>
                <c:pt idx="4125">
                  <c:v>4.7</c:v>
                </c:pt>
                <c:pt idx="4126">
                  <c:v>5.3</c:v>
                </c:pt>
                <c:pt idx="4127">
                  <c:v>5.8</c:v>
                </c:pt>
                <c:pt idx="4128">
                  <c:v>6.1</c:v>
                </c:pt>
                <c:pt idx="4129">
                  <c:v>5.8</c:v>
                </c:pt>
                <c:pt idx="4130">
                  <c:v>5.3</c:v>
                </c:pt>
                <c:pt idx="4131">
                  <c:v>5.6</c:v>
                </c:pt>
                <c:pt idx="4132">
                  <c:v>4.3</c:v>
                </c:pt>
                <c:pt idx="4133">
                  <c:v>3.9</c:v>
                </c:pt>
                <c:pt idx="4134">
                  <c:v>4.3</c:v>
                </c:pt>
                <c:pt idx="4135">
                  <c:v>4.6</c:v>
                </c:pt>
                <c:pt idx="4136">
                  <c:v>4.7</c:v>
                </c:pt>
                <c:pt idx="4137">
                  <c:v>4.3</c:v>
                </c:pt>
                <c:pt idx="4138">
                  <c:v>3.1</c:v>
                </c:pt>
                <c:pt idx="4139">
                  <c:v>2.2</c:v>
                </c:pt>
                <c:pt idx="4140">
                  <c:v>2.4</c:v>
                </c:pt>
                <c:pt idx="4141">
                  <c:v>2.6</c:v>
                </c:pt>
                <c:pt idx="4142">
                  <c:v>2.5</c:v>
                </c:pt>
                <c:pt idx="4143">
                  <c:v>2.9</c:v>
                </c:pt>
                <c:pt idx="4144">
                  <c:v>2.9</c:v>
                </c:pt>
                <c:pt idx="4145">
                  <c:v>4.2</c:v>
                </c:pt>
                <c:pt idx="4146">
                  <c:v>3.8</c:v>
                </c:pt>
                <c:pt idx="4147">
                  <c:v>4.4</c:v>
                </c:pt>
                <c:pt idx="4148">
                  <c:v>4.6</c:v>
                </c:pt>
                <c:pt idx="4149">
                  <c:v>4.7</c:v>
                </c:pt>
                <c:pt idx="4150">
                  <c:v>4.5</c:v>
                </c:pt>
                <c:pt idx="4151">
                  <c:v>5</c:v>
                </c:pt>
                <c:pt idx="4152">
                  <c:v>3.9</c:v>
                </c:pt>
                <c:pt idx="4153">
                  <c:v>4.5</c:v>
                </c:pt>
                <c:pt idx="4154">
                  <c:v>3.9</c:v>
                </c:pt>
                <c:pt idx="4155">
                  <c:v>3.8</c:v>
                </c:pt>
                <c:pt idx="4156">
                  <c:v>3.8</c:v>
                </c:pt>
                <c:pt idx="4157">
                  <c:v>3.2</c:v>
                </c:pt>
                <c:pt idx="4158">
                  <c:v>3.9</c:v>
                </c:pt>
                <c:pt idx="4159">
                  <c:v>4.1</c:v>
                </c:pt>
                <c:pt idx="4160">
                  <c:v>3.7</c:v>
                </c:pt>
                <c:pt idx="4161">
                  <c:v>3.5</c:v>
                </c:pt>
                <c:pt idx="4162">
                  <c:v>4.3</c:v>
                </c:pt>
                <c:pt idx="4163">
                  <c:v>4</c:v>
                </c:pt>
                <c:pt idx="4164">
                  <c:v>5.2</c:v>
                </c:pt>
                <c:pt idx="4165">
                  <c:v>4.2</c:v>
                </c:pt>
                <c:pt idx="4166">
                  <c:v>4.4</c:v>
                </c:pt>
                <c:pt idx="4167">
                  <c:v>4.9</c:v>
                </c:pt>
                <c:pt idx="4168">
                  <c:v>4.9</c:v>
                </c:pt>
                <c:pt idx="4169">
                  <c:v>4.7</c:v>
                </c:pt>
                <c:pt idx="4170">
                  <c:v>4.9</c:v>
                </c:pt>
                <c:pt idx="4171">
                  <c:v>4.7</c:v>
                </c:pt>
                <c:pt idx="4172">
                  <c:v>4.3</c:v>
                </c:pt>
                <c:pt idx="4173">
                  <c:v>4.2</c:v>
                </c:pt>
                <c:pt idx="4174">
                  <c:v>4.1</c:v>
                </c:pt>
                <c:pt idx="4175">
                  <c:v>4.5</c:v>
                </c:pt>
                <c:pt idx="4176">
                  <c:v>3.9</c:v>
                </c:pt>
                <c:pt idx="4177">
                  <c:v>3.9</c:v>
                </c:pt>
                <c:pt idx="4178">
                  <c:v>4</c:v>
                </c:pt>
                <c:pt idx="4179">
                  <c:v>3.8</c:v>
                </c:pt>
                <c:pt idx="4180">
                  <c:v>3.8</c:v>
                </c:pt>
                <c:pt idx="4181">
                  <c:v>3.7</c:v>
                </c:pt>
                <c:pt idx="4182">
                  <c:v>4</c:v>
                </c:pt>
                <c:pt idx="4183">
                  <c:v>3.9</c:v>
                </c:pt>
                <c:pt idx="4184">
                  <c:v>3.8</c:v>
                </c:pt>
                <c:pt idx="4185">
                  <c:v>3.7</c:v>
                </c:pt>
                <c:pt idx="4186">
                  <c:v>3.8</c:v>
                </c:pt>
                <c:pt idx="4187">
                  <c:v>3.6</c:v>
                </c:pt>
                <c:pt idx="4188">
                  <c:v>3.6</c:v>
                </c:pt>
                <c:pt idx="4189">
                  <c:v>3.7</c:v>
                </c:pt>
                <c:pt idx="4190">
                  <c:v>3.3</c:v>
                </c:pt>
                <c:pt idx="4191">
                  <c:v>3.5</c:v>
                </c:pt>
                <c:pt idx="4192">
                  <c:v>3.5</c:v>
                </c:pt>
                <c:pt idx="4193">
                  <c:v>3.6</c:v>
                </c:pt>
                <c:pt idx="4194">
                  <c:v>3.4</c:v>
                </c:pt>
                <c:pt idx="4195">
                  <c:v>3.4</c:v>
                </c:pt>
                <c:pt idx="4196">
                  <c:v>3.5</c:v>
                </c:pt>
                <c:pt idx="4197">
                  <c:v>3.6</c:v>
                </c:pt>
                <c:pt idx="4198">
                  <c:v>3.6</c:v>
                </c:pt>
                <c:pt idx="4199">
                  <c:v>3.6</c:v>
                </c:pt>
                <c:pt idx="4200">
                  <c:v>3.8</c:v>
                </c:pt>
                <c:pt idx="4201">
                  <c:v>3.7</c:v>
                </c:pt>
                <c:pt idx="4202">
                  <c:v>3.9</c:v>
                </c:pt>
                <c:pt idx="4203">
                  <c:v>3.8</c:v>
                </c:pt>
                <c:pt idx="4204">
                  <c:v>3.6</c:v>
                </c:pt>
                <c:pt idx="4205">
                  <c:v>3.6</c:v>
                </c:pt>
                <c:pt idx="4206">
                  <c:v>3.8</c:v>
                </c:pt>
                <c:pt idx="4207">
                  <c:v>3.8</c:v>
                </c:pt>
                <c:pt idx="4208">
                  <c:v>3.5</c:v>
                </c:pt>
                <c:pt idx="4209">
                  <c:v>3.6</c:v>
                </c:pt>
                <c:pt idx="4210">
                  <c:v>3.7</c:v>
                </c:pt>
                <c:pt idx="4211">
                  <c:v>4</c:v>
                </c:pt>
                <c:pt idx="4212">
                  <c:v>3.9</c:v>
                </c:pt>
                <c:pt idx="4213">
                  <c:v>3.9</c:v>
                </c:pt>
                <c:pt idx="4214">
                  <c:v>3.8</c:v>
                </c:pt>
                <c:pt idx="4215">
                  <c:v>3.7</c:v>
                </c:pt>
                <c:pt idx="4216">
                  <c:v>3.6</c:v>
                </c:pt>
                <c:pt idx="4217">
                  <c:v>3.9</c:v>
                </c:pt>
                <c:pt idx="4218">
                  <c:v>3.7</c:v>
                </c:pt>
                <c:pt idx="4219">
                  <c:v>3.5</c:v>
                </c:pt>
                <c:pt idx="4220">
                  <c:v>3.5</c:v>
                </c:pt>
                <c:pt idx="4221">
                  <c:v>3.7</c:v>
                </c:pt>
                <c:pt idx="4222">
                  <c:v>3.7</c:v>
                </c:pt>
                <c:pt idx="4223">
                  <c:v>4</c:v>
                </c:pt>
                <c:pt idx="4224">
                  <c:v>3.9</c:v>
                </c:pt>
                <c:pt idx="4225">
                  <c:v>4.1</c:v>
                </c:pt>
                <c:pt idx="4226">
                  <c:v>4.1</c:v>
                </c:pt>
                <c:pt idx="4227">
                  <c:v>4.1</c:v>
                </c:pt>
                <c:pt idx="4228">
                  <c:v>4.1</c:v>
                </c:pt>
                <c:pt idx="4229">
                  <c:v>4</c:v>
                </c:pt>
                <c:pt idx="4230">
                  <c:v>4.3</c:v>
                </c:pt>
                <c:pt idx="4231">
                  <c:v>4.4</c:v>
                </c:pt>
                <c:pt idx="4232">
                  <c:v>4.3</c:v>
                </c:pt>
                <c:pt idx="4233">
                  <c:v>4.4</c:v>
                </c:pt>
                <c:pt idx="4234">
                  <c:v>4.2</c:v>
                </c:pt>
                <c:pt idx="4235">
                  <c:v>4.4</c:v>
                </c:pt>
                <c:pt idx="4236">
                  <c:v>4.5</c:v>
                </c:pt>
                <c:pt idx="4237">
                  <c:v>4.8</c:v>
                </c:pt>
                <c:pt idx="4238">
                  <c:v>4.7</c:v>
                </c:pt>
                <c:pt idx="4239">
                  <c:v>4.7</c:v>
                </c:pt>
                <c:pt idx="4240">
                  <c:v>4.4</c:v>
                </c:pt>
                <c:pt idx="4241">
                  <c:v>4.4</c:v>
                </c:pt>
                <c:pt idx="4242">
                  <c:v>4.4</c:v>
                </c:pt>
                <c:pt idx="4243">
                  <c:v>4.5</c:v>
                </c:pt>
                <c:pt idx="4244">
                  <c:v>4.2</c:v>
                </c:pt>
                <c:pt idx="4245">
                  <c:v>4.3</c:v>
                </c:pt>
                <c:pt idx="4246">
                  <c:v>4.6</c:v>
                </c:pt>
                <c:pt idx="4247">
                  <c:v>4.1</c:v>
                </c:pt>
                <c:pt idx="4248">
                  <c:v>4</c:v>
                </c:pt>
                <c:pt idx="4249">
                  <c:v>4.2</c:v>
                </c:pt>
                <c:pt idx="4250">
                  <c:v>4</c:v>
                </c:pt>
                <c:pt idx="4251">
                  <c:v>3.9</c:v>
                </c:pt>
                <c:pt idx="4252">
                  <c:v>3.7</c:v>
                </c:pt>
                <c:pt idx="4253">
                  <c:v>3.7</c:v>
                </c:pt>
                <c:pt idx="4254">
                  <c:v>4</c:v>
                </c:pt>
                <c:pt idx="4255">
                  <c:v>4</c:v>
                </c:pt>
                <c:pt idx="4256">
                  <c:v>4</c:v>
                </c:pt>
                <c:pt idx="4257">
                  <c:v>3.6</c:v>
                </c:pt>
                <c:pt idx="4258">
                  <c:v>3.6</c:v>
                </c:pt>
                <c:pt idx="4259">
                  <c:v>3.4</c:v>
                </c:pt>
                <c:pt idx="4260">
                  <c:v>3.6</c:v>
                </c:pt>
                <c:pt idx="4261">
                  <c:v>3.5</c:v>
                </c:pt>
                <c:pt idx="4262">
                  <c:v>3.6</c:v>
                </c:pt>
                <c:pt idx="4263">
                  <c:v>3.8</c:v>
                </c:pt>
                <c:pt idx="4264">
                  <c:v>3.7</c:v>
                </c:pt>
                <c:pt idx="4265">
                  <c:v>3.9</c:v>
                </c:pt>
                <c:pt idx="4266">
                  <c:v>3.7</c:v>
                </c:pt>
                <c:pt idx="4267">
                  <c:v>3.6</c:v>
                </c:pt>
                <c:pt idx="4268">
                  <c:v>3.7</c:v>
                </c:pt>
                <c:pt idx="4269">
                  <c:v>3.4</c:v>
                </c:pt>
                <c:pt idx="4270">
                  <c:v>3.5</c:v>
                </c:pt>
                <c:pt idx="4271">
                  <c:v>3.5</c:v>
                </c:pt>
                <c:pt idx="4272">
                  <c:v>3.4</c:v>
                </c:pt>
                <c:pt idx="4273">
                  <c:v>3.5</c:v>
                </c:pt>
                <c:pt idx="4274">
                  <c:v>3.5</c:v>
                </c:pt>
                <c:pt idx="4275">
                  <c:v>3.5</c:v>
                </c:pt>
                <c:pt idx="4276">
                  <c:v>3.4</c:v>
                </c:pt>
                <c:pt idx="4277">
                  <c:v>3.3</c:v>
                </c:pt>
                <c:pt idx="4278">
                  <c:v>3.3</c:v>
                </c:pt>
                <c:pt idx="4279">
                  <c:v>3.4</c:v>
                </c:pt>
                <c:pt idx="4280">
                  <c:v>3.3</c:v>
                </c:pt>
                <c:pt idx="4281">
                  <c:v>3.2</c:v>
                </c:pt>
                <c:pt idx="4282">
                  <c:v>3.1</c:v>
                </c:pt>
                <c:pt idx="4283">
                  <c:v>3.3</c:v>
                </c:pt>
                <c:pt idx="4284">
                  <c:v>3.1</c:v>
                </c:pt>
                <c:pt idx="4285">
                  <c:v>1.9</c:v>
                </c:pt>
                <c:pt idx="4286">
                  <c:v>2.2</c:v>
                </c:pt>
                <c:pt idx="4287">
                  <c:v>2.5</c:v>
                </c:pt>
                <c:pt idx="4288">
                  <c:v>1.1</c:v>
                </c:pt>
                <c:pt idx="4289">
                  <c:v>2.4</c:v>
                </c:pt>
                <c:pt idx="4290">
                  <c:v>2.6</c:v>
                </c:pt>
                <c:pt idx="4291">
                  <c:v>2.6</c:v>
                </c:pt>
                <c:pt idx="4292">
                  <c:v>2.9</c:v>
                </c:pt>
                <c:pt idx="4293">
                  <c:v>0.7</c:v>
                </c:pt>
                <c:pt idx="4294">
                  <c:v>1.1</c:v>
                </c:pt>
                <c:pt idx="4295">
                  <c:v>2.1</c:v>
                </c:pt>
                <c:pt idx="4296">
                  <c:v>1.5</c:v>
                </c:pt>
                <c:pt idx="4297">
                  <c:v>1.7</c:v>
                </c:pt>
                <c:pt idx="4298">
                  <c:v>1.3</c:v>
                </c:pt>
                <c:pt idx="4299">
                  <c:v>0.9</c:v>
                </c:pt>
                <c:pt idx="4300">
                  <c:v>1.5</c:v>
                </c:pt>
                <c:pt idx="4301">
                  <c:v>0.5</c:v>
                </c:pt>
                <c:pt idx="4302">
                  <c:v>1.3</c:v>
                </c:pt>
                <c:pt idx="4303">
                  <c:v>1.5</c:v>
                </c:pt>
                <c:pt idx="4304">
                  <c:v>1.2</c:v>
                </c:pt>
                <c:pt idx="4305">
                  <c:v>1.1</c:v>
                </c:pt>
                <c:pt idx="4306">
                  <c:v>1.5</c:v>
                </c:pt>
                <c:pt idx="4307">
                  <c:v>0.5</c:v>
                </c:pt>
                <c:pt idx="4308">
                  <c:v>0.6</c:v>
                </c:pt>
                <c:pt idx="4309">
                  <c:v>0.9</c:v>
                </c:pt>
                <c:pt idx="4310">
                  <c:v>0.8</c:v>
                </c:pt>
                <c:pt idx="4311">
                  <c:v>0.8</c:v>
                </c:pt>
                <c:pt idx="4312">
                  <c:v>1</c:v>
                </c:pt>
                <c:pt idx="4313">
                  <c:v>1.4</c:v>
                </c:pt>
                <c:pt idx="4314">
                  <c:v>1.3</c:v>
                </c:pt>
                <c:pt idx="4315">
                  <c:v>1.8</c:v>
                </c:pt>
                <c:pt idx="4316">
                  <c:v>1.2</c:v>
                </c:pt>
                <c:pt idx="4317">
                  <c:v>1.3</c:v>
                </c:pt>
                <c:pt idx="4318">
                  <c:v>1.6</c:v>
                </c:pt>
                <c:pt idx="4319">
                  <c:v>1.4</c:v>
                </c:pt>
                <c:pt idx="4320">
                  <c:v>1.6</c:v>
                </c:pt>
                <c:pt idx="4321">
                  <c:v>1.3</c:v>
                </c:pt>
                <c:pt idx="4322">
                  <c:v>1</c:v>
                </c:pt>
                <c:pt idx="4323">
                  <c:v>1.3</c:v>
                </c:pt>
                <c:pt idx="4324">
                  <c:v>1.6</c:v>
                </c:pt>
                <c:pt idx="4325">
                  <c:v>1.3</c:v>
                </c:pt>
                <c:pt idx="4326">
                  <c:v>1.5</c:v>
                </c:pt>
                <c:pt idx="4327">
                  <c:v>1.6</c:v>
                </c:pt>
                <c:pt idx="4328">
                  <c:v>1.1</c:v>
                </c:pt>
                <c:pt idx="4329">
                  <c:v>1.3</c:v>
                </c:pt>
                <c:pt idx="4330">
                  <c:v>1.5</c:v>
                </c:pt>
                <c:pt idx="4331">
                  <c:v>1.2</c:v>
                </c:pt>
                <c:pt idx="4332">
                  <c:v>1.6</c:v>
                </c:pt>
                <c:pt idx="4333">
                  <c:v>1.5</c:v>
                </c:pt>
                <c:pt idx="4334">
                  <c:v>2.1</c:v>
                </c:pt>
                <c:pt idx="4335">
                  <c:v>1.5</c:v>
                </c:pt>
                <c:pt idx="4336">
                  <c:v>1.6</c:v>
                </c:pt>
                <c:pt idx="4337">
                  <c:v>1.4</c:v>
                </c:pt>
                <c:pt idx="4338">
                  <c:v>1.4</c:v>
                </c:pt>
                <c:pt idx="4339">
                  <c:v>1.2</c:v>
                </c:pt>
                <c:pt idx="4340">
                  <c:v>1.3</c:v>
                </c:pt>
                <c:pt idx="4341">
                  <c:v>1</c:v>
                </c:pt>
                <c:pt idx="4342">
                  <c:v>1.5</c:v>
                </c:pt>
                <c:pt idx="4343">
                  <c:v>1.6</c:v>
                </c:pt>
                <c:pt idx="4344">
                  <c:v>1.7</c:v>
                </c:pt>
                <c:pt idx="4345">
                  <c:v>0.9</c:v>
                </c:pt>
                <c:pt idx="4346">
                  <c:v>1</c:v>
                </c:pt>
                <c:pt idx="4347">
                  <c:v>1.1</c:v>
                </c:pt>
                <c:pt idx="4348">
                  <c:v>1.4</c:v>
                </c:pt>
                <c:pt idx="4349">
                  <c:v>1</c:v>
                </c:pt>
                <c:pt idx="4350">
                  <c:v>1.5</c:v>
                </c:pt>
                <c:pt idx="4351">
                  <c:v>1.4</c:v>
                </c:pt>
                <c:pt idx="4352">
                  <c:v>1.7</c:v>
                </c:pt>
                <c:pt idx="4353">
                  <c:v>0.9</c:v>
                </c:pt>
                <c:pt idx="4354">
                  <c:v>0.8</c:v>
                </c:pt>
                <c:pt idx="4355">
                  <c:v>1.4</c:v>
                </c:pt>
                <c:pt idx="4356">
                  <c:v>1.2</c:v>
                </c:pt>
                <c:pt idx="4357">
                  <c:v>1.2</c:v>
                </c:pt>
                <c:pt idx="4358">
                  <c:v>0</c:v>
                </c:pt>
                <c:pt idx="4359">
                  <c:v>0.7</c:v>
                </c:pt>
                <c:pt idx="4360">
                  <c:v>0.8</c:v>
                </c:pt>
                <c:pt idx="4361">
                  <c:v>1.1</c:v>
                </c:pt>
                <c:pt idx="4362">
                  <c:v>0.7</c:v>
                </c:pt>
                <c:pt idx="4363">
                  <c:v>1.8</c:v>
                </c:pt>
                <c:pt idx="4364">
                  <c:v>1.2</c:v>
                </c:pt>
                <c:pt idx="4365">
                  <c:v>1.6</c:v>
                </c:pt>
                <c:pt idx="4366">
                  <c:v>1</c:v>
                </c:pt>
                <c:pt idx="4367">
                  <c:v>0.8</c:v>
                </c:pt>
                <c:pt idx="4368">
                  <c:v>1.3</c:v>
                </c:pt>
                <c:pt idx="4369">
                  <c:v>1.5</c:v>
                </c:pt>
                <c:pt idx="4370">
                  <c:v>0.9</c:v>
                </c:pt>
                <c:pt idx="4371">
                  <c:v>0.9</c:v>
                </c:pt>
                <c:pt idx="4372">
                  <c:v>0.7</c:v>
                </c:pt>
                <c:pt idx="4373">
                  <c:v>1.3</c:v>
                </c:pt>
                <c:pt idx="4374">
                  <c:v>0.4</c:v>
                </c:pt>
                <c:pt idx="4375">
                  <c:v>1.5</c:v>
                </c:pt>
                <c:pt idx="4376">
                  <c:v>0.9</c:v>
                </c:pt>
                <c:pt idx="4377">
                  <c:v>0.3</c:v>
                </c:pt>
                <c:pt idx="4378">
                  <c:v>1</c:v>
                </c:pt>
                <c:pt idx="4379">
                  <c:v>0.5</c:v>
                </c:pt>
                <c:pt idx="4380">
                  <c:v>0.3</c:v>
                </c:pt>
                <c:pt idx="4381">
                  <c:v>1.1</c:v>
                </c:pt>
                <c:pt idx="4382">
                  <c:v>1</c:v>
                </c:pt>
                <c:pt idx="4383">
                  <c:v>0.9</c:v>
                </c:pt>
                <c:pt idx="4384">
                  <c:v>0.7</c:v>
                </c:pt>
                <c:pt idx="4385">
                  <c:v>1.8</c:v>
                </c:pt>
                <c:pt idx="4386">
                  <c:v>2</c:v>
                </c:pt>
                <c:pt idx="4387">
                  <c:v>1.5</c:v>
                </c:pt>
                <c:pt idx="4388">
                  <c:v>1.1</c:v>
                </c:pt>
                <c:pt idx="4389">
                  <c:v>2.2</c:v>
                </c:pt>
                <c:pt idx="4390">
                  <c:v>1.7</c:v>
                </c:pt>
                <c:pt idx="4391">
                  <c:v>2</c:v>
                </c:pt>
                <c:pt idx="4392">
                  <c:v>1.3</c:v>
                </c:pt>
                <c:pt idx="4393">
                  <c:v>2</c:v>
                </c:pt>
                <c:pt idx="4394">
                  <c:v>0.9</c:v>
                </c:pt>
                <c:pt idx="4395">
                  <c:v>2.3</c:v>
                </c:pt>
                <c:pt idx="4396">
                  <c:v>1.7</c:v>
                </c:pt>
                <c:pt idx="4397">
                  <c:v>1.7</c:v>
                </c:pt>
                <c:pt idx="4398">
                  <c:v>1.9</c:v>
                </c:pt>
                <c:pt idx="4399">
                  <c:v>1.7</c:v>
                </c:pt>
                <c:pt idx="4400">
                  <c:v>1.8</c:v>
                </c:pt>
                <c:pt idx="4401">
                  <c:v>1.4</c:v>
                </c:pt>
                <c:pt idx="4402">
                  <c:v>1.2</c:v>
                </c:pt>
                <c:pt idx="4403">
                  <c:v>1.1</c:v>
                </c:pt>
                <c:pt idx="4404">
                  <c:v>1.4</c:v>
                </c:pt>
                <c:pt idx="4405">
                  <c:v>2.1</c:v>
                </c:pt>
                <c:pt idx="4406">
                  <c:v>2.2</c:v>
                </c:pt>
                <c:pt idx="4407">
                  <c:v>2.2</c:v>
                </c:pt>
                <c:pt idx="4408">
                  <c:v>2</c:v>
                </c:pt>
                <c:pt idx="4409">
                  <c:v>2.2</c:v>
                </c:pt>
                <c:pt idx="4410">
                  <c:v>1.5</c:v>
                </c:pt>
                <c:pt idx="4411">
                  <c:v>1.6</c:v>
                </c:pt>
                <c:pt idx="4412">
                  <c:v>2</c:v>
                </c:pt>
                <c:pt idx="4413">
                  <c:v>1.7</c:v>
                </c:pt>
                <c:pt idx="4414">
                  <c:v>2.3</c:v>
                </c:pt>
                <c:pt idx="4415">
                  <c:v>2</c:v>
                </c:pt>
                <c:pt idx="4416">
                  <c:v>2.5</c:v>
                </c:pt>
                <c:pt idx="4417">
                  <c:v>2.3</c:v>
                </c:pt>
                <c:pt idx="4418">
                  <c:v>2.3</c:v>
                </c:pt>
                <c:pt idx="4419">
                  <c:v>2.2</c:v>
                </c:pt>
                <c:pt idx="4420">
                  <c:v>2</c:v>
                </c:pt>
                <c:pt idx="4421">
                  <c:v>2.1</c:v>
                </c:pt>
                <c:pt idx="4422">
                  <c:v>1.9</c:v>
                </c:pt>
                <c:pt idx="4423">
                  <c:v>1.1</c:v>
                </c:pt>
                <c:pt idx="4424">
                  <c:v>1.8</c:v>
                </c:pt>
                <c:pt idx="4425">
                  <c:v>1.5</c:v>
                </c:pt>
                <c:pt idx="4426">
                  <c:v>1.5</c:v>
                </c:pt>
                <c:pt idx="4427">
                  <c:v>2.3</c:v>
                </c:pt>
                <c:pt idx="4428">
                  <c:v>1.9</c:v>
                </c:pt>
                <c:pt idx="4429">
                  <c:v>2.3</c:v>
                </c:pt>
                <c:pt idx="4430">
                  <c:v>1.5</c:v>
                </c:pt>
                <c:pt idx="4431">
                  <c:v>1.8</c:v>
                </c:pt>
                <c:pt idx="4432">
                  <c:v>1.5</c:v>
                </c:pt>
                <c:pt idx="4433">
                  <c:v>1.8</c:v>
                </c:pt>
                <c:pt idx="4434">
                  <c:v>1.6</c:v>
                </c:pt>
                <c:pt idx="4435">
                  <c:v>1.5</c:v>
                </c:pt>
                <c:pt idx="4436">
                  <c:v>2.3</c:v>
                </c:pt>
                <c:pt idx="4437">
                  <c:v>2.1</c:v>
                </c:pt>
                <c:pt idx="4438">
                  <c:v>2.4</c:v>
                </c:pt>
                <c:pt idx="4439">
                  <c:v>1.7</c:v>
                </c:pt>
                <c:pt idx="4440">
                  <c:v>1.3</c:v>
                </c:pt>
                <c:pt idx="4441">
                  <c:v>1.3</c:v>
                </c:pt>
                <c:pt idx="4442">
                  <c:v>1.6</c:v>
                </c:pt>
                <c:pt idx="4443">
                  <c:v>2.2</c:v>
                </c:pt>
                <c:pt idx="4444">
                  <c:v>2</c:v>
                </c:pt>
                <c:pt idx="4445">
                  <c:v>1.5</c:v>
                </c:pt>
                <c:pt idx="4446">
                  <c:v>1.7</c:v>
                </c:pt>
                <c:pt idx="4447">
                  <c:v>1.8</c:v>
                </c:pt>
                <c:pt idx="4448">
                  <c:v>2</c:v>
                </c:pt>
                <c:pt idx="4449">
                  <c:v>1.9</c:v>
                </c:pt>
                <c:pt idx="4450">
                  <c:v>1.9</c:v>
                </c:pt>
                <c:pt idx="4451">
                  <c:v>1.8</c:v>
                </c:pt>
                <c:pt idx="4452">
                  <c:v>2.8</c:v>
                </c:pt>
                <c:pt idx="4453">
                  <c:v>2.3</c:v>
                </c:pt>
                <c:pt idx="4454">
                  <c:v>2.5</c:v>
                </c:pt>
                <c:pt idx="4455">
                  <c:v>2.9</c:v>
                </c:pt>
                <c:pt idx="4456">
                  <c:v>2.5</c:v>
                </c:pt>
                <c:pt idx="4457">
                  <c:v>2.7</c:v>
                </c:pt>
                <c:pt idx="4458">
                  <c:v>2</c:v>
                </c:pt>
                <c:pt idx="4459">
                  <c:v>2.7</c:v>
                </c:pt>
                <c:pt idx="4460">
                  <c:v>2.5</c:v>
                </c:pt>
                <c:pt idx="4461">
                  <c:v>2.2</c:v>
                </c:pt>
                <c:pt idx="4462">
                  <c:v>2.6</c:v>
                </c:pt>
                <c:pt idx="4463">
                  <c:v>2</c:v>
                </c:pt>
                <c:pt idx="4464">
                  <c:v>1.4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38895925"/>
        <c:axId val="79155052"/>
      </c:lineChart>
      <c:catAx>
        <c:axId val="38895925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79155052"/>
        <c:crosses val="autoZero"/>
        <c:auto val="1"/>
        <c:lblAlgn val="ctr"/>
        <c:lblOffset val="100"/>
        <c:noMultiLvlLbl val="0"/>
      </c:catAx>
      <c:valAx>
        <c:axId val="79155052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8895925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3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2025年2月気温 (℃)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気温 (℃)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033"/>
                <c:pt idx="0">
                  <c:v/>
                </c:pt>
                <c:pt idx="1">
                  <c:v>2月1日0:10:00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033"/>
                <c:pt idx="1">
                  <c:v>2</c:v>
                </c:pt>
                <c:pt idx="2">
                  <c:v>2.5</c:v>
                </c:pt>
                <c:pt idx="3">
                  <c:v>2.2</c:v>
                </c:pt>
                <c:pt idx="4">
                  <c:v>2.8</c:v>
                </c:pt>
                <c:pt idx="5">
                  <c:v>1.8</c:v>
                </c:pt>
                <c:pt idx="6">
                  <c:v>2.4</c:v>
                </c:pt>
                <c:pt idx="7">
                  <c:v>2.2</c:v>
                </c:pt>
                <c:pt idx="8">
                  <c:v>2.3</c:v>
                </c:pt>
                <c:pt idx="9">
                  <c:v>2.3</c:v>
                </c:pt>
                <c:pt idx="10">
                  <c:v>2.5</c:v>
                </c:pt>
                <c:pt idx="11">
                  <c:v>2.5</c:v>
                </c:pt>
                <c:pt idx="12">
                  <c:v>2.7</c:v>
                </c:pt>
                <c:pt idx="13">
                  <c:v>1.9</c:v>
                </c:pt>
                <c:pt idx="14">
                  <c:v>1.9</c:v>
                </c:pt>
                <c:pt idx="15">
                  <c:v>2.2</c:v>
                </c:pt>
                <c:pt idx="16">
                  <c:v>1.5</c:v>
                </c:pt>
                <c:pt idx="17">
                  <c:v>2.1</c:v>
                </c:pt>
                <c:pt idx="18">
                  <c:v>1.8</c:v>
                </c:pt>
                <c:pt idx="19">
                  <c:v>2.4</c:v>
                </c:pt>
                <c:pt idx="20">
                  <c:v>2.4</c:v>
                </c:pt>
                <c:pt idx="21">
                  <c:v>2.5</c:v>
                </c:pt>
                <c:pt idx="22">
                  <c:v>2.7</c:v>
                </c:pt>
                <c:pt idx="23">
                  <c:v>2.3</c:v>
                </c:pt>
                <c:pt idx="24">
                  <c:v>2.5</c:v>
                </c:pt>
                <c:pt idx="25">
                  <c:v>2.4</c:v>
                </c:pt>
                <c:pt idx="26">
                  <c:v>2.6</c:v>
                </c:pt>
                <c:pt idx="27">
                  <c:v>2.1</c:v>
                </c:pt>
                <c:pt idx="28">
                  <c:v>2.2</c:v>
                </c:pt>
                <c:pt idx="29">
                  <c:v>2</c:v>
                </c:pt>
                <c:pt idx="30">
                  <c:v>2.6</c:v>
                </c:pt>
                <c:pt idx="31">
                  <c:v>2.8</c:v>
                </c:pt>
                <c:pt idx="32">
                  <c:v>2.1</c:v>
                </c:pt>
                <c:pt idx="33">
                  <c:v>2.3</c:v>
                </c:pt>
                <c:pt idx="34">
                  <c:v>2.3</c:v>
                </c:pt>
                <c:pt idx="35">
                  <c:v>2.4</c:v>
                </c:pt>
                <c:pt idx="36">
                  <c:v>2.2</c:v>
                </c:pt>
                <c:pt idx="37">
                  <c:v>2.5</c:v>
                </c:pt>
                <c:pt idx="38">
                  <c:v>2.5</c:v>
                </c:pt>
                <c:pt idx="39">
                  <c:v>2.3</c:v>
                </c:pt>
                <c:pt idx="40">
                  <c:v>2.3</c:v>
                </c:pt>
                <c:pt idx="41">
                  <c:v>2.2</c:v>
                </c:pt>
                <c:pt idx="42">
                  <c:v>2.5</c:v>
                </c:pt>
                <c:pt idx="43">
                  <c:v>2.5</c:v>
                </c:pt>
                <c:pt idx="44">
                  <c:v>2.1</c:v>
                </c:pt>
                <c:pt idx="45">
                  <c:v>2.6</c:v>
                </c:pt>
                <c:pt idx="46">
                  <c:v>2.9</c:v>
                </c:pt>
                <c:pt idx="47">
                  <c:v>2.8</c:v>
                </c:pt>
                <c:pt idx="48">
                  <c:v>2.4</c:v>
                </c:pt>
                <c:pt idx="49">
                  <c:v>2.8</c:v>
                </c:pt>
                <c:pt idx="50">
                  <c:v>2.8</c:v>
                </c:pt>
                <c:pt idx="51">
                  <c:v>2.9</c:v>
                </c:pt>
                <c:pt idx="52">
                  <c:v>3.3</c:v>
                </c:pt>
                <c:pt idx="53">
                  <c:v>3.1</c:v>
                </c:pt>
                <c:pt idx="54">
                  <c:v>2.9</c:v>
                </c:pt>
                <c:pt idx="55">
                  <c:v>3.1</c:v>
                </c:pt>
                <c:pt idx="56">
                  <c:v>2.9</c:v>
                </c:pt>
                <c:pt idx="57">
                  <c:v>2.8</c:v>
                </c:pt>
                <c:pt idx="58">
                  <c:v>3.2</c:v>
                </c:pt>
                <c:pt idx="59">
                  <c:v>3.5</c:v>
                </c:pt>
                <c:pt idx="60">
                  <c:v>3.9</c:v>
                </c:pt>
                <c:pt idx="61">
                  <c:v>3.5</c:v>
                </c:pt>
                <c:pt idx="62">
                  <c:v>3.4</c:v>
                </c:pt>
                <c:pt idx="63">
                  <c:v>3.2</c:v>
                </c:pt>
                <c:pt idx="64">
                  <c:v>3.3</c:v>
                </c:pt>
                <c:pt idx="65">
                  <c:v>3.6</c:v>
                </c:pt>
                <c:pt idx="66">
                  <c:v>3.6</c:v>
                </c:pt>
                <c:pt idx="67">
                  <c:v>3.6</c:v>
                </c:pt>
                <c:pt idx="68">
                  <c:v>3.3</c:v>
                </c:pt>
                <c:pt idx="69">
                  <c:v>3.4</c:v>
                </c:pt>
                <c:pt idx="70">
                  <c:v>3.7</c:v>
                </c:pt>
                <c:pt idx="71">
                  <c:v>3.3</c:v>
                </c:pt>
                <c:pt idx="72">
                  <c:v>3.3</c:v>
                </c:pt>
                <c:pt idx="73">
                  <c:v>3.8</c:v>
                </c:pt>
                <c:pt idx="74">
                  <c:v>3.5</c:v>
                </c:pt>
                <c:pt idx="75">
                  <c:v>3.7</c:v>
                </c:pt>
                <c:pt idx="76">
                  <c:v>4.1</c:v>
                </c:pt>
                <c:pt idx="77">
                  <c:v>4</c:v>
                </c:pt>
                <c:pt idx="78">
                  <c:v>3.7</c:v>
                </c:pt>
                <c:pt idx="79">
                  <c:v>3.3</c:v>
                </c:pt>
                <c:pt idx="80">
                  <c:v>3.4</c:v>
                </c:pt>
                <c:pt idx="81">
                  <c:v>3.2</c:v>
                </c:pt>
                <c:pt idx="82">
                  <c:v>3.8</c:v>
                </c:pt>
                <c:pt idx="83">
                  <c:v>3.7</c:v>
                </c:pt>
                <c:pt idx="84">
                  <c:v>3.8</c:v>
                </c:pt>
                <c:pt idx="85">
                  <c:v>3.8</c:v>
                </c:pt>
                <c:pt idx="86">
                  <c:v>4.2</c:v>
                </c:pt>
                <c:pt idx="87">
                  <c:v>4</c:v>
                </c:pt>
                <c:pt idx="88">
                  <c:v>4.2</c:v>
                </c:pt>
                <c:pt idx="89">
                  <c:v>3.6</c:v>
                </c:pt>
                <c:pt idx="90">
                  <c:v>3.6</c:v>
                </c:pt>
                <c:pt idx="91">
                  <c:v>3.8</c:v>
                </c:pt>
                <c:pt idx="92">
                  <c:v>3.5</c:v>
                </c:pt>
                <c:pt idx="93">
                  <c:v>3.5</c:v>
                </c:pt>
                <c:pt idx="94">
                  <c:v>3.6</c:v>
                </c:pt>
                <c:pt idx="95">
                  <c:v>3.6</c:v>
                </c:pt>
                <c:pt idx="96">
                  <c:v>3.6</c:v>
                </c:pt>
                <c:pt idx="97">
                  <c:v>3.2</c:v>
                </c:pt>
                <c:pt idx="98">
                  <c:v>3.2</c:v>
                </c:pt>
                <c:pt idx="99">
                  <c:v>3.4</c:v>
                </c:pt>
                <c:pt idx="100">
                  <c:v>3.4</c:v>
                </c:pt>
                <c:pt idx="101">
                  <c:v>3.2</c:v>
                </c:pt>
                <c:pt idx="102">
                  <c:v>3.2</c:v>
                </c:pt>
                <c:pt idx="103">
                  <c:v>3.2</c:v>
                </c:pt>
                <c:pt idx="104">
                  <c:v>2.9</c:v>
                </c:pt>
                <c:pt idx="105">
                  <c:v>3.2</c:v>
                </c:pt>
                <c:pt idx="106">
                  <c:v>3.1</c:v>
                </c:pt>
                <c:pt idx="107">
                  <c:v>3</c:v>
                </c:pt>
                <c:pt idx="108">
                  <c:v>3</c:v>
                </c:pt>
                <c:pt idx="109">
                  <c:v>3</c:v>
                </c:pt>
                <c:pt idx="110">
                  <c:v>3.1</c:v>
                </c:pt>
                <c:pt idx="111">
                  <c:v>2.9</c:v>
                </c:pt>
                <c:pt idx="112">
                  <c:v>2.9</c:v>
                </c:pt>
                <c:pt idx="113">
                  <c:v>2.8</c:v>
                </c:pt>
                <c:pt idx="114">
                  <c:v>2.8</c:v>
                </c:pt>
                <c:pt idx="115">
                  <c:v>2.7</c:v>
                </c:pt>
                <c:pt idx="116">
                  <c:v>2.7</c:v>
                </c:pt>
                <c:pt idx="117">
                  <c:v>2.7</c:v>
                </c:pt>
                <c:pt idx="118">
                  <c:v>2.9</c:v>
                </c:pt>
                <c:pt idx="119">
                  <c:v>2.8</c:v>
                </c:pt>
                <c:pt idx="120">
                  <c:v>2.8</c:v>
                </c:pt>
                <c:pt idx="121">
                  <c:v>2.9</c:v>
                </c:pt>
                <c:pt idx="122">
                  <c:v>2.7</c:v>
                </c:pt>
                <c:pt idx="123">
                  <c:v>2.8</c:v>
                </c:pt>
                <c:pt idx="124">
                  <c:v>3</c:v>
                </c:pt>
                <c:pt idx="125">
                  <c:v>2.9</c:v>
                </c:pt>
                <c:pt idx="126">
                  <c:v>2.8</c:v>
                </c:pt>
                <c:pt idx="127">
                  <c:v>2.8</c:v>
                </c:pt>
                <c:pt idx="128">
                  <c:v>2.8</c:v>
                </c:pt>
                <c:pt idx="129">
                  <c:v>3.1</c:v>
                </c:pt>
                <c:pt idx="130">
                  <c:v>2.8</c:v>
                </c:pt>
                <c:pt idx="131">
                  <c:v>2.9</c:v>
                </c:pt>
                <c:pt idx="132">
                  <c:v>2.8</c:v>
                </c:pt>
                <c:pt idx="133">
                  <c:v>2.9</c:v>
                </c:pt>
                <c:pt idx="134">
                  <c:v>3</c:v>
                </c:pt>
                <c:pt idx="135">
                  <c:v>2.7</c:v>
                </c:pt>
                <c:pt idx="136">
                  <c:v>2.8</c:v>
                </c:pt>
                <c:pt idx="137">
                  <c:v>2.9</c:v>
                </c:pt>
                <c:pt idx="138">
                  <c:v>2.8</c:v>
                </c:pt>
                <c:pt idx="139">
                  <c:v>2.9</c:v>
                </c:pt>
                <c:pt idx="140">
                  <c:v>2.7</c:v>
                </c:pt>
                <c:pt idx="141">
                  <c:v>2.8</c:v>
                </c:pt>
                <c:pt idx="142">
                  <c:v>3</c:v>
                </c:pt>
                <c:pt idx="143">
                  <c:v>2.9</c:v>
                </c:pt>
                <c:pt idx="144">
                  <c:v>3</c:v>
                </c:pt>
                <c:pt idx="145">
                  <c:v>2.9</c:v>
                </c:pt>
                <c:pt idx="146">
                  <c:v>3</c:v>
                </c:pt>
                <c:pt idx="147">
                  <c:v>2.8</c:v>
                </c:pt>
                <c:pt idx="148">
                  <c:v>2.9</c:v>
                </c:pt>
                <c:pt idx="149">
                  <c:v>2.9</c:v>
                </c:pt>
                <c:pt idx="150">
                  <c:v>2.9</c:v>
                </c:pt>
                <c:pt idx="151">
                  <c:v>3.1</c:v>
                </c:pt>
                <c:pt idx="152">
                  <c:v>2.9</c:v>
                </c:pt>
                <c:pt idx="153">
                  <c:v>3</c:v>
                </c:pt>
                <c:pt idx="154">
                  <c:v>3.1</c:v>
                </c:pt>
                <c:pt idx="155">
                  <c:v>3</c:v>
                </c:pt>
                <c:pt idx="156">
                  <c:v>3</c:v>
                </c:pt>
                <c:pt idx="157">
                  <c:v>0.2</c:v>
                </c:pt>
                <c:pt idx="158">
                  <c:v>0.1</c:v>
                </c:pt>
                <c:pt idx="159">
                  <c:v>-0.2</c:v>
                </c:pt>
                <c:pt idx="160">
                  <c:v>-0.2</c:v>
                </c:pt>
                <c:pt idx="161">
                  <c:v>-0.3</c:v>
                </c:pt>
                <c:pt idx="162">
                  <c:v>-0.4</c:v>
                </c:pt>
                <c:pt idx="163">
                  <c:v>-0.6</c:v>
                </c:pt>
                <c:pt idx="164">
                  <c:v>-0.6</c:v>
                </c:pt>
                <c:pt idx="165">
                  <c:v>-0.4</c:v>
                </c:pt>
                <c:pt idx="166">
                  <c:v>-0.3</c:v>
                </c:pt>
                <c:pt idx="167">
                  <c:v>-0.1</c:v>
                </c:pt>
                <c:pt idx="168">
                  <c:v>0</c:v>
                </c:pt>
                <c:pt idx="169">
                  <c:v>-0.3</c:v>
                </c:pt>
                <c:pt idx="170">
                  <c:v>-0.5</c:v>
                </c:pt>
                <c:pt idx="171">
                  <c:v>0</c:v>
                </c:pt>
                <c:pt idx="172">
                  <c:v>-0.1</c:v>
                </c:pt>
                <c:pt idx="173">
                  <c:v>-0.1</c:v>
                </c:pt>
                <c:pt idx="174">
                  <c:v>-0.3</c:v>
                </c:pt>
                <c:pt idx="175">
                  <c:v>-0.4</c:v>
                </c:pt>
                <c:pt idx="176">
                  <c:v>-0.6</c:v>
                </c:pt>
                <c:pt idx="177">
                  <c:v>-0.4</c:v>
                </c:pt>
                <c:pt idx="178">
                  <c:v>-0.4</c:v>
                </c:pt>
                <c:pt idx="179">
                  <c:v>-0.5</c:v>
                </c:pt>
                <c:pt idx="180">
                  <c:v>-0.2</c:v>
                </c:pt>
                <c:pt idx="181">
                  <c:v>-0.3</c:v>
                </c:pt>
                <c:pt idx="182">
                  <c:v>-0.4</c:v>
                </c:pt>
                <c:pt idx="183">
                  <c:v>-0.5</c:v>
                </c:pt>
                <c:pt idx="184">
                  <c:v>-0.6</c:v>
                </c:pt>
                <c:pt idx="185">
                  <c:v>-0.5</c:v>
                </c:pt>
                <c:pt idx="186">
                  <c:v>-0.9</c:v>
                </c:pt>
                <c:pt idx="187">
                  <c:v>-1</c:v>
                </c:pt>
                <c:pt idx="188">
                  <c:v>-0.8</c:v>
                </c:pt>
                <c:pt idx="189">
                  <c:v>-0.4</c:v>
                </c:pt>
                <c:pt idx="190">
                  <c:v>-0.3</c:v>
                </c:pt>
                <c:pt idx="191">
                  <c:v>-0.2</c:v>
                </c:pt>
                <c:pt idx="192">
                  <c:v>0.4</c:v>
                </c:pt>
                <c:pt idx="193">
                  <c:v>0.8</c:v>
                </c:pt>
                <c:pt idx="194">
                  <c:v>1.3</c:v>
                </c:pt>
                <c:pt idx="195">
                  <c:v>2.1</c:v>
                </c:pt>
                <c:pt idx="196">
                  <c:v>2.6</c:v>
                </c:pt>
                <c:pt idx="197">
                  <c:v>2.9</c:v>
                </c:pt>
                <c:pt idx="198">
                  <c:v>3.2</c:v>
                </c:pt>
                <c:pt idx="199">
                  <c:v>3.4</c:v>
                </c:pt>
                <c:pt idx="200">
                  <c:v>3.5</c:v>
                </c:pt>
                <c:pt idx="201">
                  <c:v>3.6</c:v>
                </c:pt>
                <c:pt idx="202">
                  <c:v>3.9</c:v>
                </c:pt>
                <c:pt idx="203">
                  <c:v>3.5</c:v>
                </c:pt>
                <c:pt idx="204">
                  <c:v>3.5</c:v>
                </c:pt>
                <c:pt idx="205">
                  <c:v>3.7</c:v>
                </c:pt>
                <c:pt idx="206">
                  <c:v>4.2</c:v>
                </c:pt>
                <c:pt idx="207">
                  <c:v>3.8</c:v>
                </c:pt>
                <c:pt idx="208">
                  <c:v>4</c:v>
                </c:pt>
                <c:pt idx="209">
                  <c:v>4.2</c:v>
                </c:pt>
                <c:pt idx="210">
                  <c:v>4.1</c:v>
                </c:pt>
                <c:pt idx="211">
                  <c:v>4.1</c:v>
                </c:pt>
                <c:pt idx="212">
                  <c:v>4.1</c:v>
                </c:pt>
                <c:pt idx="213">
                  <c:v>4.3</c:v>
                </c:pt>
                <c:pt idx="214">
                  <c:v>4.5</c:v>
                </c:pt>
                <c:pt idx="215">
                  <c:v>4.5</c:v>
                </c:pt>
                <c:pt idx="216">
                  <c:v>4.8</c:v>
                </c:pt>
                <c:pt idx="217">
                  <c:v>4.5</c:v>
                </c:pt>
                <c:pt idx="218">
                  <c:v>4.6</c:v>
                </c:pt>
                <c:pt idx="219">
                  <c:v>4.7</c:v>
                </c:pt>
                <c:pt idx="220">
                  <c:v>4.4</c:v>
                </c:pt>
                <c:pt idx="221">
                  <c:v>4.3</c:v>
                </c:pt>
                <c:pt idx="222">
                  <c:v>4.6</c:v>
                </c:pt>
                <c:pt idx="223">
                  <c:v>4.6</c:v>
                </c:pt>
                <c:pt idx="224">
                  <c:v>4.4</c:v>
                </c:pt>
                <c:pt idx="225">
                  <c:v>4</c:v>
                </c:pt>
                <c:pt idx="226">
                  <c:v>5.2</c:v>
                </c:pt>
                <c:pt idx="227">
                  <c:v>4.7</c:v>
                </c:pt>
                <c:pt idx="228">
                  <c:v>4.6</c:v>
                </c:pt>
                <c:pt idx="229">
                  <c:v>5</c:v>
                </c:pt>
                <c:pt idx="230">
                  <c:v>4.4</c:v>
                </c:pt>
                <c:pt idx="231">
                  <c:v>4.1</c:v>
                </c:pt>
                <c:pt idx="232">
                  <c:v>4.7</c:v>
                </c:pt>
                <c:pt idx="233">
                  <c:v>4.4</c:v>
                </c:pt>
                <c:pt idx="234">
                  <c:v>4.6</c:v>
                </c:pt>
                <c:pt idx="235">
                  <c:v>4.3</c:v>
                </c:pt>
                <c:pt idx="236">
                  <c:v>4.4</c:v>
                </c:pt>
                <c:pt idx="237">
                  <c:v>4.5</c:v>
                </c:pt>
                <c:pt idx="238">
                  <c:v>4.4</c:v>
                </c:pt>
                <c:pt idx="239">
                  <c:v>4.1</c:v>
                </c:pt>
                <c:pt idx="240">
                  <c:v>4.4</c:v>
                </c:pt>
                <c:pt idx="241">
                  <c:v>4.2</c:v>
                </c:pt>
                <c:pt idx="242">
                  <c:v>4</c:v>
                </c:pt>
                <c:pt idx="243">
                  <c:v>3.9</c:v>
                </c:pt>
                <c:pt idx="244">
                  <c:v>3.9</c:v>
                </c:pt>
                <c:pt idx="245">
                  <c:v>3.9</c:v>
                </c:pt>
                <c:pt idx="246">
                  <c:v>3.5</c:v>
                </c:pt>
                <c:pt idx="247">
                  <c:v>3.2</c:v>
                </c:pt>
                <c:pt idx="248">
                  <c:v>3</c:v>
                </c:pt>
                <c:pt idx="249">
                  <c:v>2.7</c:v>
                </c:pt>
                <c:pt idx="250">
                  <c:v>2.3</c:v>
                </c:pt>
                <c:pt idx="251">
                  <c:v>1.9</c:v>
                </c:pt>
                <c:pt idx="252">
                  <c:v>1.5</c:v>
                </c:pt>
                <c:pt idx="253">
                  <c:v>1</c:v>
                </c:pt>
                <c:pt idx="254">
                  <c:v>0.8</c:v>
                </c:pt>
                <c:pt idx="255">
                  <c:v>0.7</c:v>
                </c:pt>
                <c:pt idx="256">
                  <c:v>0.5</c:v>
                </c:pt>
                <c:pt idx="257">
                  <c:v>0.3</c:v>
                </c:pt>
                <c:pt idx="258">
                  <c:v>0.3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-0.3</c:v>
                </c:pt>
                <c:pt idx="263">
                  <c:v>-0.2</c:v>
                </c:pt>
                <c:pt idx="264">
                  <c:v>0.1</c:v>
                </c:pt>
                <c:pt idx="265">
                  <c:v>0.1</c:v>
                </c:pt>
                <c:pt idx="266">
                  <c:v>-0.2</c:v>
                </c:pt>
                <c:pt idx="267">
                  <c:v>-0.3</c:v>
                </c:pt>
                <c:pt idx="268">
                  <c:v>-0.5</c:v>
                </c:pt>
                <c:pt idx="269">
                  <c:v>-0.5</c:v>
                </c:pt>
                <c:pt idx="270">
                  <c:v>-0.8</c:v>
                </c:pt>
                <c:pt idx="271">
                  <c:v>-0.8</c:v>
                </c:pt>
                <c:pt idx="272">
                  <c:v>-0.6</c:v>
                </c:pt>
                <c:pt idx="273">
                  <c:v>-0.9</c:v>
                </c:pt>
                <c:pt idx="274">
                  <c:v>-1.2</c:v>
                </c:pt>
                <c:pt idx="275">
                  <c:v>-1.1</c:v>
                </c:pt>
                <c:pt idx="276">
                  <c:v>-1.2</c:v>
                </c:pt>
                <c:pt idx="277">
                  <c:v>-1.4</c:v>
                </c:pt>
                <c:pt idx="278">
                  <c:v>-1.3</c:v>
                </c:pt>
                <c:pt idx="279">
                  <c:v>-1.3</c:v>
                </c:pt>
                <c:pt idx="280">
                  <c:v>-1.8</c:v>
                </c:pt>
                <c:pt idx="281">
                  <c:v>-1.5</c:v>
                </c:pt>
                <c:pt idx="282">
                  <c:v>-1.3</c:v>
                </c:pt>
                <c:pt idx="283">
                  <c:v>-1.2</c:v>
                </c:pt>
                <c:pt idx="284">
                  <c:v>-1.1</c:v>
                </c:pt>
                <c:pt idx="285">
                  <c:v>-1.2</c:v>
                </c:pt>
                <c:pt idx="286">
                  <c:v>-1.1</c:v>
                </c:pt>
                <c:pt idx="287">
                  <c:v>-1.3</c:v>
                </c:pt>
                <c:pt idx="288">
                  <c:v>-0.6</c:v>
                </c:pt>
                <c:pt idx="289">
                  <c:v>-1.2</c:v>
                </c:pt>
                <c:pt idx="290">
                  <c:v>-1.2</c:v>
                </c:pt>
                <c:pt idx="291">
                  <c:v>-1.6</c:v>
                </c:pt>
                <c:pt idx="292">
                  <c:v>-1.3</c:v>
                </c:pt>
                <c:pt idx="293">
                  <c:v>-1.8</c:v>
                </c:pt>
                <c:pt idx="294">
                  <c:v>-1.2</c:v>
                </c:pt>
                <c:pt idx="295">
                  <c:v>-1.5</c:v>
                </c:pt>
                <c:pt idx="296">
                  <c:v>-1.2</c:v>
                </c:pt>
                <c:pt idx="297">
                  <c:v>-1.9</c:v>
                </c:pt>
                <c:pt idx="298">
                  <c:v>-1.2</c:v>
                </c:pt>
                <c:pt idx="299">
                  <c:v>-1.8</c:v>
                </c:pt>
                <c:pt idx="300">
                  <c:v>-1.6</c:v>
                </c:pt>
                <c:pt idx="301">
                  <c:v>-1</c:v>
                </c:pt>
                <c:pt idx="302">
                  <c:v>-1.1</c:v>
                </c:pt>
                <c:pt idx="303">
                  <c:v>-1.4</c:v>
                </c:pt>
                <c:pt idx="304">
                  <c:v>-1</c:v>
                </c:pt>
                <c:pt idx="305">
                  <c:v>-0.7</c:v>
                </c:pt>
                <c:pt idx="306">
                  <c:v>-0.4</c:v>
                </c:pt>
                <c:pt idx="307">
                  <c:v>-0.3</c:v>
                </c:pt>
                <c:pt idx="308">
                  <c:v>0.1</c:v>
                </c:pt>
                <c:pt idx="309">
                  <c:v>0.3</c:v>
                </c:pt>
                <c:pt idx="310">
                  <c:v>0</c:v>
                </c:pt>
                <c:pt idx="311">
                  <c:v>0.2</c:v>
                </c:pt>
                <c:pt idx="312">
                  <c:v>-0.7</c:v>
                </c:pt>
                <c:pt idx="313">
                  <c:v>-0.9</c:v>
                </c:pt>
                <c:pt idx="314">
                  <c:v>-0.6</c:v>
                </c:pt>
                <c:pt idx="315">
                  <c:v>-1.3</c:v>
                </c:pt>
                <c:pt idx="316">
                  <c:v>-1.4</c:v>
                </c:pt>
                <c:pt idx="317">
                  <c:v>-1.3</c:v>
                </c:pt>
                <c:pt idx="318">
                  <c:v>-1.3</c:v>
                </c:pt>
                <c:pt idx="319">
                  <c:v>-1.4</c:v>
                </c:pt>
                <c:pt idx="320">
                  <c:v>-0.9</c:v>
                </c:pt>
                <c:pt idx="321">
                  <c:v>-0.7</c:v>
                </c:pt>
                <c:pt idx="322">
                  <c:v>-0.8</c:v>
                </c:pt>
                <c:pt idx="323">
                  <c:v>-0.8</c:v>
                </c:pt>
                <c:pt idx="324">
                  <c:v>-0.7</c:v>
                </c:pt>
                <c:pt idx="325">
                  <c:v>-0.9</c:v>
                </c:pt>
                <c:pt idx="326">
                  <c:v>-1</c:v>
                </c:pt>
                <c:pt idx="327">
                  <c:v>-1.3</c:v>
                </c:pt>
                <c:pt idx="328">
                  <c:v>-1.4</c:v>
                </c:pt>
                <c:pt idx="329">
                  <c:v>-1.2</c:v>
                </c:pt>
                <c:pt idx="330">
                  <c:v>-1.3</c:v>
                </c:pt>
                <c:pt idx="331">
                  <c:v>-1.3</c:v>
                </c:pt>
                <c:pt idx="332">
                  <c:v>-1.4</c:v>
                </c:pt>
                <c:pt idx="333">
                  <c:v>-1.2</c:v>
                </c:pt>
                <c:pt idx="334">
                  <c:v>-0.7</c:v>
                </c:pt>
                <c:pt idx="335">
                  <c:v>-0.4</c:v>
                </c:pt>
                <c:pt idx="336">
                  <c:v>-0.3</c:v>
                </c:pt>
                <c:pt idx="337">
                  <c:v>-0.3</c:v>
                </c:pt>
                <c:pt idx="338">
                  <c:v>-0.1</c:v>
                </c:pt>
                <c:pt idx="339">
                  <c:v>0.3</c:v>
                </c:pt>
                <c:pt idx="340">
                  <c:v>0.6</c:v>
                </c:pt>
                <c:pt idx="341">
                  <c:v>0.8</c:v>
                </c:pt>
                <c:pt idx="342">
                  <c:v>1.1</c:v>
                </c:pt>
                <c:pt idx="343">
                  <c:v>1.5</c:v>
                </c:pt>
                <c:pt idx="344">
                  <c:v>1.9</c:v>
                </c:pt>
                <c:pt idx="345">
                  <c:v>2.3</c:v>
                </c:pt>
                <c:pt idx="346">
                  <c:v>2.4</c:v>
                </c:pt>
                <c:pt idx="347">
                  <c:v>2.7</c:v>
                </c:pt>
                <c:pt idx="348">
                  <c:v>3</c:v>
                </c:pt>
                <c:pt idx="349">
                  <c:v>3.2</c:v>
                </c:pt>
                <c:pt idx="350">
                  <c:v>3.1</c:v>
                </c:pt>
                <c:pt idx="351">
                  <c:v>3.3</c:v>
                </c:pt>
                <c:pt idx="352">
                  <c:v>3.7</c:v>
                </c:pt>
                <c:pt idx="353">
                  <c:v>3.9</c:v>
                </c:pt>
                <c:pt idx="354">
                  <c:v>4.5</c:v>
                </c:pt>
                <c:pt idx="355">
                  <c:v>4.7</c:v>
                </c:pt>
                <c:pt idx="356">
                  <c:v>4.7</c:v>
                </c:pt>
                <c:pt idx="357">
                  <c:v>4.7</c:v>
                </c:pt>
                <c:pt idx="358">
                  <c:v>5</c:v>
                </c:pt>
                <c:pt idx="359">
                  <c:v>5</c:v>
                </c:pt>
                <c:pt idx="360">
                  <c:v>5.6</c:v>
                </c:pt>
                <c:pt idx="361">
                  <c:v>5.2</c:v>
                </c:pt>
                <c:pt idx="362">
                  <c:v>5.2</c:v>
                </c:pt>
                <c:pt idx="363">
                  <c:v>5.1</c:v>
                </c:pt>
                <c:pt idx="364">
                  <c:v>5.4</c:v>
                </c:pt>
                <c:pt idx="365">
                  <c:v>5.5</c:v>
                </c:pt>
                <c:pt idx="366">
                  <c:v>5.5</c:v>
                </c:pt>
                <c:pt idx="367">
                  <c:v>5.8</c:v>
                </c:pt>
                <c:pt idx="368">
                  <c:v>6.1</c:v>
                </c:pt>
                <c:pt idx="369">
                  <c:v>6.5</c:v>
                </c:pt>
                <c:pt idx="370">
                  <c:v>6.3</c:v>
                </c:pt>
                <c:pt idx="371">
                  <c:v>6.4</c:v>
                </c:pt>
                <c:pt idx="372">
                  <c:v>6.5</c:v>
                </c:pt>
                <c:pt idx="373">
                  <c:v>6.6</c:v>
                </c:pt>
                <c:pt idx="374">
                  <c:v>7.5</c:v>
                </c:pt>
                <c:pt idx="375">
                  <c:v>8.8</c:v>
                </c:pt>
                <c:pt idx="376">
                  <c:v>8.5</c:v>
                </c:pt>
                <c:pt idx="377">
                  <c:v>8.6</c:v>
                </c:pt>
                <c:pt idx="378">
                  <c:v>8.4</c:v>
                </c:pt>
                <c:pt idx="379">
                  <c:v>8.8</c:v>
                </c:pt>
                <c:pt idx="380">
                  <c:v>8.8</c:v>
                </c:pt>
                <c:pt idx="381">
                  <c:v>8.8</c:v>
                </c:pt>
                <c:pt idx="382">
                  <c:v>8.7</c:v>
                </c:pt>
                <c:pt idx="383">
                  <c:v>8.6</c:v>
                </c:pt>
                <c:pt idx="384">
                  <c:v>8.5</c:v>
                </c:pt>
                <c:pt idx="385">
                  <c:v>8.3</c:v>
                </c:pt>
                <c:pt idx="386">
                  <c:v>7.9</c:v>
                </c:pt>
                <c:pt idx="387">
                  <c:v>7.7</c:v>
                </c:pt>
                <c:pt idx="388">
                  <c:v>7.9</c:v>
                </c:pt>
                <c:pt idx="389">
                  <c:v>6.4</c:v>
                </c:pt>
                <c:pt idx="390">
                  <c:v>5.8</c:v>
                </c:pt>
                <c:pt idx="391">
                  <c:v>5.4</c:v>
                </c:pt>
                <c:pt idx="392">
                  <c:v>5.9</c:v>
                </c:pt>
                <c:pt idx="393">
                  <c:v>6.1</c:v>
                </c:pt>
                <c:pt idx="394">
                  <c:v>6.3</c:v>
                </c:pt>
                <c:pt idx="395">
                  <c:v>6.1</c:v>
                </c:pt>
                <c:pt idx="396">
                  <c:v>6</c:v>
                </c:pt>
                <c:pt idx="397">
                  <c:v>6.3</c:v>
                </c:pt>
                <c:pt idx="398">
                  <c:v>5.7</c:v>
                </c:pt>
                <c:pt idx="399">
                  <c:v>4.7</c:v>
                </c:pt>
                <c:pt idx="400">
                  <c:v>4.1</c:v>
                </c:pt>
                <c:pt idx="401">
                  <c:v>3.9</c:v>
                </c:pt>
                <c:pt idx="402">
                  <c:v>4.1</c:v>
                </c:pt>
                <c:pt idx="403">
                  <c:v>3.9</c:v>
                </c:pt>
                <c:pt idx="404">
                  <c:v>4.2</c:v>
                </c:pt>
                <c:pt idx="405">
                  <c:v>3.9</c:v>
                </c:pt>
                <c:pt idx="406">
                  <c:v>4.2</c:v>
                </c:pt>
                <c:pt idx="407">
                  <c:v>3.8</c:v>
                </c:pt>
                <c:pt idx="408">
                  <c:v>3.5</c:v>
                </c:pt>
                <c:pt idx="409">
                  <c:v>3.7</c:v>
                </c:pt>
                <c:pt idx="410">
                  <c:v>3.7</c:v>
                </c:pt>
                <c:pt idx="411">
                  <c:v>4.6</c:v>
                </c:pt>
                <c:pt idx="412">
                  <c:v>6.3</c:v>
                </c:pt>
                <c:pt idx="413">
                  <c:v>6.2</c:v>
                </c:pt>
                <c:pt idx="414">
                  <c:v>5.6</c:v>
                </c:pt>
                <c:pt idx="415">
                  <c:v>6.7</c:v>
                </c:pt>
                <c:pt idx="416">
                  <c:v>7.4</c:v>
                </c:pt>
                <c:pt idx="417">
                  <c:v>7.4</c:v>
                </c:pt>
                <c:pt idx="418">
                  <c:v>6.9</c:v>
                </c:pt>
                <c:pt idx="419">
                  <c:v>7.6</c:v>
                </c:pt>
                <c:pt idx="420">
                  <c:v>7.3</c:v>
                </c:pt>
                <c:pt idx="421">
                  <c:v>7.5</c:v>
                </c:pt>
                <c:pt idx="422">
                  <c:v>7.2</c:v>
                </c:pt>
                <c:pt idx="423">
                  <c:v>7.3</c:v>
                </c:pt>
                <c:pt idx="424">
                  <c:v>7.5</c:v>
                </c:pt>
                <c:pt idx="425">
                  <c:v>7.4</c:v>
                </c:pt>
                <c:pt idx="426">
                  <c:v>6.8</c:v>
                </c:pt>
                <c:pt idx="427">
                  <c:v>7.3</c:v>
                </c:pt>
                <c:pt idx="428">
                  <c:v>7.6</c:v>
                </c:pt>
                <c:pt idx="429">
                  <c:v>7.3</c:v>
                </c:pt>
                <c:pt idx="430">
                  <c:v>7.3</c:v>
                </c:pt>
                <c:pt idx="431">
                  <c:v>7.3</c:v>
                </c:pt>
                <c:pt idx="432">
                  <c:v>7.5</c:v>
                </c:pt>
                <c:pt idx="433">
                  <c:v>7.2</c:v>
                </c:pt>
                <c:pt idx="434">
                  <c:v>7.1</c:v>
                </c:pt>
                <c:pt idx="435">
                  <c:v>7.1</c:v>
                </c:pt>
                <c:pt idx="436">
                  <c:v>7.1</c:v>
                </c:pt>
                <c:pt idx="437">
                  <c:v>7</c:v>
                </c:pt>
                <c:pt idx="438">
                  <c:v>7</c:v>
                </c:pt>
                <c:pt idx="439">
                  <c:v>6.6</c:v>
                </c:pt>
                <c:pt idx="440">
                  <c:v>6.5</c:v>
                </c:pt>
                <c:pt idx="441">
                  <c:v>6.5</c:v>
                </c:pt>
                <c:pt idx="442">
                  <c:v>6.5</c:v>
                </c:pt>
                <c:pt idx="443">
                  <c:v>6.1</c:v>
                </c:pt>
                <c:pt idx="444">
                  <c:v>6.1</c:v>
                </c:pt>
                <c:pt idx="445">
                  <c:v>6.1</c:v>
                </c:pt>
                <c:pt idx="446">
                  <c:v>6</c:v>
                </c:pt>
                <c:pt idx="447">
                  <c:v>5.9</c:v>
                </c:pt>
                <c:pt idx="448">
                  <c:v>6</c:v>
                </c:pt>
                <c:pt idx="449">
                  <c:v>5.5</c:v>
                </c:pt>
                <c:pt idx="450">
                  <c:v>5.7</c:v>
                </c:pt>
                <c:pt idx="451">
                  <c:v>5.6</c:v>
                </c:pt>
                <c:pt idx="452">
                  <c:v>5.6</c:v>
                </c:pt>
                <c:pt idx="453">
                  <c:v>5.1</c:v>
                </c:pt>
                <c:pt idx="454">
                  <c:v>4.8</c:v>
                </c:pt>
                <c:pt idx="455">
                  <c:v>4.9</c:v>
                </c:pt>
                <c:pt idx="456">
                  <c:v>4.8</c:v>
                </c:pt>
                <c:pt idx="457">
                  <c:v>4.6</c:v>
                </c:pt>
                <c:pt idx="458">
                  <c:v>4.5</c:v>
                </c:pt>
                <c:pt idx="459">
                  <c:v>4.7</c:v>
                </c:pt>
                <c:pt idx="460">
                  <c:v>4.7</c:v>
                </c:pt>
                <c:pt idx="461">
                  <c:v>4.8</c:v>
                </c:pt>
                <c:pt idx="462">
                  <c:v>4.9</c:v>
                </c:pt>
                <c:pt idx="463">
                  <c:v>4.1</c:v>
                </c:pt>
                <c:pt idx="464">
                  <c:v>4.4</c:v>
                </c:pt>
                <c:pt idx="465">
                  <c:v>4.5</c:v>
                </c:pt>
                <c:pt idx="466">
                  <c:v>4.1</c:v>
                </c:pt>
                <c:pt idx="467">
                  <c:v>4</c:v>
                </c:pt>
                <c:pt idx="468">
                  <c:v>4.5</c:v>
                </c:pt>
                <c:pt idx="469">
                  <c:v>3.9</c:v>
                </c:pt>
                <c:pt idx="470">
                  <c:v>3.9</c:v>
                </c:pt>
                <c:pt idx="471">
                  <c:v>4</c:v>
                </c:pt>
                <c:pt idx="472">
                  <c:v>4</c:v>
                </c:pt>
                <c:pt idx="473">
                  <c:v>4.2</c:v>
                </c:pt>
                <c:pt idx="474">
                  <c:v>3.2</c:v>
                </c:pt>
                <c:pt idx="475">
                  <c:v>3.5</c:v>
                </c:pt>
                <c:pt idx="476">
                  <c:v>3.6</c:v>
                </c:pt>
                <c:pt idx="477">
                  <c:v>3.9</c:v>
                </c:pt>
                <c:pt idx="478">
                  <c:v>3.2</c:v>
                </c:pt>
                <c:pt idx="479">
                  <c:v>3.9</c:v>
                </c:pt>
                <c:pt idx="480">
                  <c:v>3.8</c:v>
                </c:pt>
                <c:pt idx="481">
                  <c:v>3.9</c:v>
                </c:pt>
                <c:pt idx="482">
                  <c:v>3.4</c:v>
                </c:pt>
                <c:pt idx="483">
                  <c:v>3.9</c:v>
                </c:pt>
                <c:pt idx="484">
                  <c:v>3.8</c:v>
                </c:pt>
                <c:pt idx="485">
                  <c:v>3.6</c:v>
                </c:pt>
                <c:pt idx="486">
                  <c:v>3.4</c:v>
                </c:pt>
                <c:pt idx="487">
                  <c:v>3.5</c:v>
                </c:pt>
                <c:pt idx="488">
                  <c:v>3.2</c:v>
                </c:pt>
                <c:pt idx="489">
                  <c:v>3.3</c:v>
                </c:pt>
                <c:pt idx="490">
                  <c:v>3.4</c:v>
                </c:pt>
                <c:pt idx="491">
                  <c:v>3.4</c:v>
                </c:pt>
                <c:pt idx="492">
                  <c:v>3.2</c:v>
                </c:pt>
                <c:pt idx="493">
                  <c:v>3.4</c:v>
                </c:pt>
                <c:pt idx="494">
                  <c:v>3.2</c:v>
                </c:pt>
                <c:pt idx="495">
                  <c:v>3.5</c:v>
                </c:pt>
                <c:pt idx="496">
                  <c:v>3.4</c:v>
                </c:pt>
                <c:pt idx="497">
                  <c:v>3.1</c:v>
                </c:pt>
                <c:pt idx="498">
                  <c:v>3.5</c:v>
                </c:pt>
                <c:pt idx="499">
                  <c:v>3.2</c:v>
                </c:pt>
                <c:pt idx="500">
                  <c:v>3.2</c:v>
                </c:pt>
                <c:pt idx="501">
                  <c:v>3.1</c:v>
                </c:pt>
                <c:pt idx="502">
                  <c:v>3.1</c:v>
                </c:pt>
                <c:pt idx="503">
                  <c:v>3.4</c:v>
                </c:pt>
                <c:pt idx="504">
                  <c:v>3.2</c:v>
                </c:pt>
                <c:pt idx="505">
                  <c:v>3.1</c:v>
                </c:pt>
                <c:pt idx="506">
                  <c:v>2.7</c:v>
                </c:pt>
                <c:pt idx="507">
                  <c:v>3.4</c:v>
                </c:pt>
                <c:pt idx="508">
                  <c:v>3.2</c:v>
                </c:pt>
                <c:pt idx="509">
                  <c:v>3</c:v>
                </c:pt>
                <c:pt idx="510">
                  <c:v>2.5</c:v>
                </c:pt>
                <c:pt idx="511">
                  <c:v>3</c:v>
                </c:pt>
                <c:pt idx="512">
                  <c:v>2.7</c:v>
                </c:pt>
                <c:pt idx="513">
                  <c:v>2.4</c:v>
                </c:pt>
                <c:pt idx="514">
                  <c:v>2.4</c:v>
                </c:pt>
                <c:pt idx="515">
                  <c:v>2.3</c:v>
                </c:pt>
                <c:pt idx="516">
                  <c:v>2.2</c:v>
                </c:pt>
                <c:pt idx="517">
                  <c:v>2.1</c:v>
                </c:pt>
                <c:pt idx="518">
                  <c:v>1.9</c:v>
                </c:pt>
                <c:pt idx="519">
                  <c:v>1</c:v>
                </c:pt>
                <c:pt idx="520">
                  <c:v>1.7</c:v>
                </c:pt>
                <c:pt idx="521">
                  <c:v>2.1</c:v>
                </c:pt>
                <c:pt idx="522">
                  <c:v>1.1</c:v>
                </c:pt>
                <c:pt idx="523">
                  <c:v>1.6</c:v>
                </c:pt>
                <c:pt idx="524">
                  <c:v>1.1</c:v>
                </c:pt>
                <c:pt idx="525">
                  <c:v>1.1</c:v>
                </c:pt>
                <c:pt idx="526">
                  <c:v>1.4</c:v>
                </c:pt>
                <c:pt idx="527">
                  <c:v>0.5</c:v>
                </c:pt>
                <c:pt idx="528">
                  <c:v>1.1</c:v>
                </c:pt>
                <c:pt idx="529">
                  <c:v>1.3</c:v>
                </c:pt>
                <c:pt idx="530">
                  <c:v>1.1</c:v>
                </c:pt>
                <c:pt idx="531">
                  <c:v>0.3</c:v>
                </c:pt>
                <c:pt idx="532">
                  <c:v>1</c:v>
                </c:pt>
                <c:pt idx="533">
                  <c:v>0.9</c:v>
                </c:pt>
                <c:pt idx="534">
                  <c:v>0.7</c:v>
                </c:pt>
                <c:pt idx="535">
                  <c:v>0.4</c:v>
                </c:pt>
                <c:pt idx="536">
                  <c:v>0.5</c:v>
                </c:pt>
                <c:pt idx="537">
                  <c:v>0.8</c:v>
                </c:pt>
                <c:pt idx="538">
                  <c:v>0.6</c:v>
                </c:pt>
                <c:pt idx="539">
                  <c:v>1.1</c:v>
                </c:pt>
                <c:pt idx="540">
                  <c:v>0.8</c:v>
                </c:pt>
                <c:pt idx="541">
                  <c:v>1.2</c:v>
                </c:pt>
                <c:pt idx="542">
                  <c:v>1</c:v>
                </c:pt>
                <c:pt idx="543">
                  <c:v>0.7</c:v>
                </c:pt>
                <c:pt idx="544">
                  <c:v>0.6</c:v>
                </c:pt>
                <c:pt idx="545">
                  <c:v>1.1</c:v>
                </c:pt>
                <c:pt idx="546">
                  <c:v>0.6</c:v>
                </c:pt>
                <c:pt idx="547">
                  <c:v>1.6</c:v>
                </c:pt>
                <c:pt idx="548">
                  <c:v>1.1</c:v>
                </c:pt>
                <c:pt idx="549">
                  <c:v>0.8</c:v>
                </c:pt>
                <c:pt idx="550">
                  <c:v>0.9</c:v>
                </c:pt>
                <c:pt idx="551">
                  <c:v>0.5</c:v>
                </c:pt>
                <c:pt idx="552">
                  <c:v>0.6</c:v>
                </c:pt>
                <c:pt idx="553">
                  <c:v>0.7</c:v>
                </c:pt>
                <c:pt idx="554">
                  <c:v>1</c:v>
                </c:pt>
                <c:pt idx="555">
                  <c:v>1</c:v>
                </c:pt>
                <c:pt idx="556">
                  <c:v>0.9</c:v>
                </c:pt>
                <c:pt idx="557">
                  <c:v>0.6</c:v>
                </c:pt>
                <c:pt idx="558">
                  <c:v>1.1</c:v>
                </c:pt>
                <c:pt idx="559">
                  <c:v>0.4</c:v>
                </c:pt>
                <c:pt idx="560">
                  <c:v>1.2</c:v>
                </c:pt>
                <c:pt idx="561">
                  <c:v>0.8</c:v>
                </c:pt>
                <c:pt idx="562">
                  <c:v>0.9</c:v>
                </c:pt>
                <c:pt idx="563">
                  <c:v>0.3</c:v>
                </c:pt>
                <c:pt idx="564">
                  <c:v>-0.1</c:v>
                </c:pt>
                <c:pt idx="565">
                  <c:v>0.5</c:v>
                </c:pt>
                <c:pt idx="566">
                  <c:v>0.1</c:v>
                </c:pt>
                <c:pt idx="567">
                  <c:v>1.1</c:v>
                </c:pt>
                <c:pt idx="568">
                  <c:v>0.5</c:v>
                </c:pt>
                <c:pt idx="569">
                  <c:v>1</c:v>
                </c:pt>
                <c:pt idx="570">
                  <c:v>1.1</c:v>
                </c:pt>
                <c:pt idx="571">
                  <c:v>0.8</c:v>
                </c:pt>
                <c:pt idx="572">
                  <c:v>0.2</c:v>
                </c:pt>
                <c:pt idx="573">
                  <c:v>1.1</c:v>
                </c:pt>
                <c:pt idx="574">
                  <c:v>0</c:v>
                </c:pt>
                <c:pt idx="575">
                  <c:v>1</c:v>
                </c:pt>
                <c:pt idx="576">
                  <c:v>0.1</c:v>
                </c:pt>
                <c:pt idx="577">
                  <c:v>0.5</c:v>
                </c:pt>
                <c:pt idx="578">
                  <c:v>0.3</c:v>
                </c:pt>
                <c:pt idx="579">
                  <c:v>0.9</c:v>
                </c:pt>
                <c:pt idx="580">
                  <c:v>0.5</c:v>
                </c:pt>
                <c:pt idx="581">
                  <c:v>0.4</c:v>
                </c:pt>
                <c:pt idx="582">
                  <c:v>0.3</c:v>
                </c:pt>
                <c:pt idx="583">
                  <c:v>0.4</c:v>
                </c:pt>
                <c:pt idx="584">
                  <c:v>0</c:v>
                </c:pt>
                <c:pt idx="585">
                  <c:v>0.1</c:v>
                </c:pt>
                <c:pt idx="586">
                  <c:v>-0.1</c:v>
                </c:pt>
                <c:pt idx="587">
                  <c:v>0.4</c:v>
                </c:pt>
                <c:pt idx="588">
                  <c:v>-0.2</c:v>
                </c:pt>
                <c:pt idx="589">
                  <c:v>0.2</c:v>
                </c:pt>
                <c:pt idx="590">
                  <c:v>0.2</c:v>
                </c:pt>
                <c:pt idx="591">
                  <c:v>-0.3</c:v>
                </c:pt>
                <c:pt idx="592">
                  <c:v>0</c:v>
                </c:pt>
                <c:pt idx="593">
                  <c:v>-0.3</c:v>
                </c:pt>
                <c:pt idx="594">
                  <c:v>-0.4</c:v>
                </c:pt>
                <c:pt idx="595">
                  <c:v>0.2</c:v>
                </c:pt>
                <c:pt idx="596">
                  <c:v>-1.1</c:v>
                </c:pt>
                <c:pt idx="597">
                  <c:v>-0.2</c:v>
                </c:pt>
                <c:pt idx="598">
                  <c:v>-0.8</c:v>
                </c:pt>
                <c:pt idx="599">
                  <c:v>-0.8</c:v>
                </c:pt>
                <c:pt idx="600">
                  <c:v>-0.6</c:v>
                </c:pt>
                <c:pt idx="601">
                  <c:v>-0.1</c:v>
                </c:pt>
                <c:pt idx="602">
                  <c:v>-0.3</c:v>
                </c:pt>
                <c:pt idx="603">
                  <c:v>-0.5</c:v>
                </c:pt>
                <c:pt idx="604">
                  <c:v>-0.9</c:v>
                </c:pt>
                <c:pt idx="605">
                  <c:v>-0.6</c:v>
                </c:pt>
                <c:pt idx="606">
                  <c:v>-1</c:v>
                </c:pt>
                <c:pt idx="607">
                  <c:v>-0.1</c:v>
                </c:pt>
                <c:pt idx="608">
                  <c:v>0.3</c:v>
                </c:pt>
                <c:pt idx="609">
                  <c:v>-0.1</c:v>
                </c:pt>
                <c:pt idx="610">
                  <c:v>0</c:v>
                </c:pt>
                <c:pt idx="611">
                  <c:v>-0.4</c:v>
                </c:pt>
                <c:pt idx="612">
                  <c:v>-0.1</c:v>
                </c:pt>
                <c:pt idx="613">
                  <c:v>-1.5</c:v>
                </c:pt>
                <c:pt idx="614">
                  <c:v>-0.4</c:v>
                </c:pt>
                <c:pt idx="615">
                  <c:v>-0.2</c:v>
                </c:pt>
                <c:pt idx="616">
                  <c:v>-0.4</c:v>
                </c:pt>
                <c:pt idx="617">
                  <c:v>-0.6</c:v>
                </c:pt>
                <c:pt idx="618">
                  <c:v>-0.6</c:v>
                </c:pt>
                <c:pt idx="619">
                  <c:v>-1.1</c:v>
                </c:pt>
                <c:pt idx="620">
                  <c:v>-0.2</c:v>
                </c:pt>
                <c:pt idx="621">
                  <c:v>-0.2</c:v>
                </c:pt>
                <c:pt idx="622">
                  <c:v>0.1</c:v>
                </c:pt>
                <c:pt idx="623">
                  <c:v>-0.7</c:v>
                </c:pt>
                <c:pt idx="624">
                  <c:v>-0.9</c:v>
                </c:pt>
                <c:pt idx="625">
                  <c:v>-0.6</c:v>
                </c:pt>
                <c:pt idx="626">
                  <c:v>-0.6</c:v>
                </c:pt>
                <c:pt idx="627">
                  <c:v>-0.1</c:v>
                </c:pt>
                <c:pt idx="628">
                  <c:v>0</c:v>
                </c:pt>
                <c:pt idx="629">
                  <c:v>-0.2</c:v>
                </c:pt>
                <c:pt idx="630">
                  <c:v>-0.1</c:v>
                </c:pt>
                <c:pt idx="631">
                  <c:v>0</c:v>
                </c:pt>
                <c:pt idx="632">
                  <c:v>0.1</c:v>
                </c:pt>
                <c:pt idx="633">
                  <c:v>-0.9</c:v>
                </c:pt>
                <c:pt idx="634">
                  <c:v>-0.1</c:v>
                </c:pt>
                <c:pt idx="635">
                  <c:v>-1.1</c:v>
                </c:pt>
                <c:pt idx="636">
                  <c:v>-0.3</c:v>
                </c:pt>
                <c:pt idx="637">
                  <c:v>-0.2</c:v>
                </c:pt>
                <c:pt idx="638">
                  <c:v>0.3</c:v>
                </c:pt>
                <c:pt idx="639">
                  <c:v>-0.4</c:v>
                </c:pt>
                <c:pt idx="640">
                  <c:v>-0.6</c:v>
                </c:pt>
                <c:pt idx="641">
                  <c:v>-0.4</c:v>
                </c:pt>
                <c:pt idx="642">
                  <c:v>0.7</c:v>
                </c:pt>
                <c:pt idx="643">
                  <c:v>0.1</c:v>
                </c:pt>
                <c:pt idx="644">
                  <c:v>0.1</c:v>
                </c:pt>
                <c:pt idx="645">
                  <c:v>0.6</c:v>
                </c:pt>
                <c:pt idx="646">
                  <c:v>0.9</c:v>
                </c:pt>
                <c:pt idx="647">
                  <c:v>0.3</c:v>
                </c:pt>
                <c:pt idx="648">
                  <c:v>0.4</c:v>
                </c:pt>
                <c:pt idx="649">
                  <c:v>0.4</c:v>
                </c:pt>
                <c:pt idx="650">
                  <c:v>0.5</c:v>
                </c:pt>
                <c:pt idx="651">
                  <c:v>1.5</c:v>
                </c:pt>
                <c:pt idx="652">
                  <c:v>1</c:v>
                </c:pt>
                <c:pt idx="653">
                  <c:v>0.7</c:v>
                </c:pt>
                <c:pt idx="654">
                  <c:v>1.1</c:v>
                </c:pt>
                <c:pt idx="655">
                  <c:v>1.2</c:v>
                </c:pt>
                <c:pt idx="656">
                  <c:v>1</c:v>
                </c:pt>
                <c:pt idx="657">
                  <c:v>1.3</c:v>
                </c:pt>
                <c:pt idx="658">
                  <c:v>0.6</c:v>
                </c:pt>
                <c:pt idx="659">
                  <c:v>1.2</c:v>
                </c:pt>
                <c:pt idx="660">
                  <c:v>0.8</c:v>
                </c:pt>
                <c:pt idx="661">
                  <c:v>0.7</c:v>
                </c:pt>
                <c:pt idx="662">
                  <c:v>0.7</c:v>
                </c:pt>
                <c:pt idx="663">
                  <c:v>1</c:v>
                </c:pt>
                <c:pt idx="664">
                  <c:v>0.6</c:v>
                </c:pt>
                <c:pt idx="665">
                  <c:v>0.6</c:v>
                </c:pt>
                <c:pt idx="666">
                  <c:v>0.7</c:v>
                </c:pt>
                <c:pt idx="667">
                  <c:v>0.8</c:v>
                </c:pt>
                <c:pt idx="668">
                  <c:v>0.8</c:v>
                </c:pt>
                <c:pt idx="669">
                  <c:v>0.4</c:v>
                </c:pt>
                <c:pt idx="670">
                  <c:v>0.6</c:v>
                </c:pt>
                <c:pt idx="671">
                  <c:v>0.4</c:v>
                </c:pt>
                <c:pt idx="672">
                  <c:v>0.7</c:v>
                </c:pt>
                <c:pt idx="673">
                  <c:v>0.8</c:v>
                </c:pt>
                <c:pt idx="674">
                  <c:v>0.6</c:v>
                </c:pt>
                <c:pt idx="675">
                  <c:v>0.6</c:v>
                </c:pt>
                <c:pt idx="676">
                  <c:v>0.6</c:v>
                </c:pt>
                <c:pt idx="677">
                  <c:v>0.3</c:v>
                </c:pt>
                <c:pt idx="678">
                  <c:v>0.4</c:v>
                </c:pt>
                <c:pt idx="679">
                  <c:v>0.3</c:v>
                </c:pt>
                <c:pt idx="680">
                  <c:v>0.3</c:v>
                </c:pt>
                <c:pt idx="681">
                  <c:v>0.6</c:v>
                </c:pt>
                <c:pt idx="682">
                  <c:v>0.4</c:v>
                </c:pt>
                <c:pt idx="683">
                  <c:v>0.8</c:v>
                </c:pt>
                <c:pt idx="684">
                  <c:v>0.3</c:v>
                </c:pt>
                <c:pt idx="685">
                  <c:v>0.8</c:v>
                </c:pt>
                <c:pt idx="686">
                  <c:v>0.5</c:v>
                </c:pt>
                <c:pt idx="687">
                  <c:v>0.5</c:v>
                </c:pt>
                <c:pt idx="688">
                  <c:v>0.3</c:v>
                </c:pt>
                <c:pt idx="689">
                  <c:v>0.6</c:v>
                </c:pt>
                <c:pt idx="690">
                  <c:v>-0.1</c:v>
                </c:pt>
                <c:pt idx="691">
                  <c:v>0</c:v>
                </c:pt>
                <c:pt idx="692">
                  <c:v>-0.2</c:v>
                </c:pt>
                <c:pt idx="693">
                  <c:v>-0.1</c:v>
                </c:pt>
                <c:pt idx="694">
                  <c:v>0</c:v>
                </c:pt>
                <c:pt idx="695">
                  <c:v>0.1</c:v>
                </c:pt>
                <c:pt idx="696">
                  <c:v>0.6</c:v>
                </c:pt>
                <c:pt idx="697">
                  <c:v>0.2</c:v>
                </c:pt>
                <c:pt idx="698">
                  <c:v>0.2</c:v>
                </c:pt>
                <c:pt idx="699">
                  <c:v>-0.3</c:v>
                </c:pt>
                <c:pt idx="700">
                  <c:v>-0.9</c:v>
                </c:pt>
                <c:pt idx="701">
                  <c:v>-0.8</c:v>
                </c:pt>
                <c:pt idx="702">
                  <c:v>0.4</c:v>
                </c:pt>
                <c:pt idx="703">
                  <c:v>-0.2</c:v>
                </c:pt>
                <c:pt idx="704">
                  <c:v>-0.2</c:v>
                </c:pt>
                <c:pt idx="705">
                  <c:v>-0.6</c:v>
                </c:pt>
                <c:pt idx="706">
                  <c:v>0.1</c:v>
                </c:pt>
                <c:pt idx="707">
                  <c:v>0.3</c:v>
                </c:pt>
                <c:pt idx="708">
                  <c:v>1</c:v>
                </c:pt>
                <c:pt idx="709">
                  <c:v>0.6</c:v>
                </c:pt>
                <c:pt idx="710">
                  <c:v>-0.1</c:v>
                </c:pt>
                <c:pt idx="711">
                  <c:v>0.5</c:v>
                </c:pt>
                <c:pt idx="712">
                  <c:v>-0.1</c:v>
                </c:pt>
                <c:pt idx="713">
                  <c:v>0.2</c:v>
                </c:pt>
                <c:pt idx="714">
                  <c:v>0.3</c:v>
                </c:pt>
                <c:pt idx="715">
                  <c:v>0.1</c:v>
                </c:pt>
                <c:pt idx="716">
                  <c:v>-0.4</c:v>
                </c:pt>
                <c:pt idx="717">
                  <c:v>-0.3</c:v>
                </c:pt>
                <c:pt idx="718">
                  <c:v>-0.6</c:v>
                </c:pt>
                <c:pt idx="719">
                  <c:v>0.7</c:v>
                </c:pt>
                <c:pt idx="720">
                  <c:v>0.8</c:v>
                </c:pt>
                <c:pt idx="721">
                  <c:v>-0.4</c:v>
                </c:pt>
                <c:pt idx="722">
                  <c:v>-0.1</c:v>
                </c:pt>
                <c:pt idx="723">
                  <c:v>-0.2</c:v>
                </c:pt>
                <c:pt idx="724">
                  <c:v>-0.7</c:v>
                </c:pt>
                <c:pt idx="725">
                  <c:v>0.2</c:v>
                </c:pt>
                <c:pt idx="726">
                  <c:v>0.2</c:v>
                </c:pt>
                <c:pt idx="727">
                  <c:v>0.8</c:v>
                </c:pt>
                <c:pt idx="728">
                  <c:v>0.5</c:v>
                </c:pt>
                <c:pt idx="729">
                  <c:v>0</c:v>
                </c:pt>
                <c:pt idx="730">
                  <c:v>-0.7</c:v>
                </c:pt>
                <c:pt idx="731">
                  <c:v>-0.9</c:v>
                </c:pt>
                <c:pt idx="732">
                  <c:v>-0.6</c:v>
                </c:pt>
                <c:pt idx="733">
                  <c:v>-0.8</c:v>
                </c:pt>
                <c:pt idx="734">
                  <c:v>-0.1</c:v>
                </c:pt>
                <c:pt idx="735">
                  <c:v>0.6</c:v>
                </c:pt>
                <c:pt idx="736">
                  <c:v>-0.3</c:v>
                </c:pt>
                <c:pt idx="737">
                  <c:v>-0.2</c:v>
                </c:pt>
                <c:pt idx="738">
                  <c:v>-1.3</c:v>
                </c:pt>
                <c:pt idx="739">
                  <c:v>-0.4</c:v>
                </c:pt>
                <c:pt idx="740">
                  <c:v>-0.4</c:v>
                </c:pt>
                <c:pt idx="741">
                  <c:v>-0.5</c:v>
                </c:pt>
                <c:pt idx="742">
                  <c:v>-0.3</c:v>
                </c:pt>
                <c:pt idx="743">
                  <c:v>0.3</c:v>
                </c:pt>
                <c:pt idx="744">
                  <c:v>-0.6</c:v>
                </c:pt>
                <c:pt idx="745">
                  <c:v>-0.7</c:v>
                </c:pt>
                <c:pt idx="746">
                  <c:v>-0.4</c:v>
                </c:pt>
                <c:pt idx="747">
                  <c:v>-0.5</c:v>
                </c:pt>
                <c:pt idx="748">
                  <c:v>0.5</c:v>
                </c:pt>
                <c:pt idx="749">
                  <c:v>0</c:v>
                </c:pt>
                <c:pt idx="750">
                  <c:v>0.1</c:v>
                </c:pt>
                <c:pt idx="751">
                  <c:v>0.1</c:v>
                </c:pt>
                <c:pt idx="752">
                  <c:v>0.1</c:v>
                </c:pt>
                <c:pt idx="753">
                  <c:v>0.5</c:v>
                </c:pt>
                <c:pt idx="754">
                  <c:v>0.4</c:v>
                </c:pt>
                <c:pt idx="755">
                  <c:v>0.5</c:v>
                </c:pt>
                <c:pt idx="756">
                  <c:v>0.2</c:v>
                </c:pt>
                <c:pt idx="757">
                  <c:v>0.4</c:v>
                </c:pt>
                <c:pt idx="758">
                  <c:v>0.4</c:v>
                </c:pt>
                <c:pt idx="759">
                  <c:v>0.4</c:v>
                </c:pt>
                <c:pt idx="760">
                  <c:v>0.3</c:v>
                </c:pt>
                <c:pt idx="761">
                  <c:v>0.4</c:v>
                </c:pt>
                <c:pt idx="762">
                  <c:v>0.1</c:v>
                </c:pt>
                <c:pt idx="763">
                  <c:v>0.8</c:v>
                </c:pt>
                <c:pt idx="764">
                  <c:v>0.3</c:v>
                </c:pt>
                <c:pt idx="765">
                  <c:v>0.2</c:v>
                </c:pt>
                <c:pt idx="766">
                  <c:v>0.7</c:v>
                </c:pt>
                <c:pt idx="767">
                  <c:v>0.2</c:v>
                </c:pt>
                <c:pt idx="768">
                  <c:v>0.6</c:v>
                </c:pt>
                <c:pt idx="769">
                  <c:v>0.8</c:v>
                </c:pt>
                <c:pt idx="770">
                  <c:v>0.2</c:v>
                </c:pt>
                <c:pt idx="771">
                  <c:v>0.8</c:v>
                </c:pt>
                <c:pt idx="772">
                  <c:v>0.1</c:v>
                </c:pt>
                <c:pt idx="773">
                  <c:v>-0.4</c:v>
                </c:pt>
                <c:pt idx="774">
                  <c:v>0.3</c:v>
                </c:pt>
                <c:pt idx="775">
                  <c:v>0.4</c:v>
                </c:pt>
                <c:pt idx="776">
                  <c:v>0.3</c:v>
                </c:pt>
                <c:pt idx="777">
                  <c:v>0.5</c:v>
                </c:pt>
                <c:pt idx="778">
                  <c:v>0</c:v>
                </c:pt>
                <c:pt idx="779">
                  <c:v>0</c:v>
                </c:pt>
                <c:pt idx="780">
                  <c:v>0.1</c:v>
                </c:pt>
                <c:pt idx="781">
                  <c:v>1.2</c:v>
                </c:pt>
                <c:pt idx="782">
                  <c:v>1</c:v>
                </c:pt>
                <c:pt idx="783">
                  <c:v>0.3</c:v>
                </c:pt>
                <c:pt idx="784">
                  <c:v>0.3</c:v>
                </c:pt>
                <c:pt idx="785">
                  <c:v>0.2</c:v>
                </c:pt>
                <c:pt idx="786">
                  <c:v>0.3</c:v>
                </c:pt>
                <c:pt idx="787">
                  <c:v>0.6</c:v>
                </c:pt>
                <c:pt idx="788">
                  <c:v>0.9</c:v>
                </c:pt>
                <c:pt idx="789">
                  <c:v>1.1</c:v>
                </c:pt>
                <c:pt idx="790">
                  <c:v>0.9</c:v>
                </c:pt>
                <c:pt idx="791">
                  <c:v>0.7</c:v>
                </c:pt>
                <c:pt idx="792">
                  <c:v>0.7</c:v>
                </c:pt>
                <c:pt idx="793">
                  <c:v>0.4</c:v>
                </c:pt>
                <c:pt idx="794">
                  <c:v>1.2</c:v>
                </c:pt>
                <c:pt idx="795">
                  <c:v>0.3</c:v>
                </c:pt>
                <c:pt idx="796">
                  <c:v>-0.2</c:v>
                </c:pt>
                <c:pt idx="797">
                  <c:v>1</c:v>
                </c:pt>
                <c:pt idx="798">
                  <c:v>-0.3</c:v>
                </c:pt>
                <c:pt idx="799">
                  <c:v>0.5</c:v>
                </c:pt>
                <c:pt idx="800">
                  <c:v>-0.5</c:v>
                </c:pt>
                <c:pt idx="801">
                  <c:v>-0.4</c:v>
                </c:pt>
                <c:pt idx="802">
                  <c:v>0.1</c:v>
                </c:pt>
                <c:pt idx="803">
                  <c:v>0.3</c:v>
                </c:pt>
                <c:pt idx="804">
                  <c:v>-0.5</c:v>
                </c:pt>
                <c:pt idx="805">
                  <c:v>0.6</c:v>
                </c:pt>
                <c:pt idx="806">
                  <c:v>0.6</c:v>
                </c:pt>
                <c:pt idx="807">
                  <c:v>0.4</c:v>
                </c:pt>
                <c:pt idx="808">
                  <c:v>0.3</c:v>
                </c:pt>
                <c:pt idx="809">
                  <c:v>1.4</c:v>
                </c:pt>
                <c:pt idx="810">
                  <c:v>0.7</c:v>
                </c:pt>
                <c:pt idx="811">
                  <c:v>0.4</c:v>
                </c:pt>
                <c:pt idx="812">
                  <c:v>0.1</c:v>
                </c:pt>
                <c:pt idx="813">
                  <c:v>0.8</c:v>
                </c:pt>
                <c:pt idx="814">
                  <c:v>0.2</c:v>
                </c:pt>
                <c:pt idx="815">
                  <c:v>0</c:v>
                </c:pt>
                <c:pt idx="816">
                  <c:v>-0.2</c:v>
                </c:pt>
                <c:pt idx="817">
                  <c:v>0.8</c:v>
                </c:pt>
                <c:pt idx="818">
                  <c:v>0.6</c:v>
                </c:pt>
                <c:pt idx="819">
                  <c:v>0.7</c:v>
                </c:pt>
                <c:pt idx="820">
                  <c:v>0.2</c:v>
                </c:pt>
                <c:pt idx="821">
                  <c:v>0.9</c:v>
                </c:pt>
                <c:pt idx="822">
                  <c:v>0.6</c:v>
                </c:pt>
                <c:pt idx="823">
                  <c:v>0.6</c:v>
                </c:pt>
                <c:pt idx="824">
                  <c:v>0.9</c:v>
                </c:pt>
                <c:pt idx="825">
                  <c:v>0.8</c:v>
                </c:pt>
                <c:pt idx="826">
                  <c:v>1</c:v>
                </c:pt>
                <c:pt idx="827">
                  <c:v>0.8</c:v>
                </c:pt>
                <c:pt idx="828">
                  <c:v>0.8</c:v>
                </c:pt>
                <c:pt idx="829">
                  <c:v>1.1</c:v>
                </c:pt>
                <c:pt idx="830">
                  <c:v>1.2</c:v>
                </c:pt>
                <c:pt idx="831">
                  <c:v>1.2</c:v>
                </c:pt>
                <c:pt idx="832">
                  <c:v>1.1</c:v>
                </c:pt>
                <c:pt idx="833">
                  <c:v>1</c:v>
                </c:pt>
                <c:pt idx="834">
                  <c:v>1.1</c:v>
                </c:pt>
                <c:pt idx="835">
                  <c:v>1.6</c:v>
                </c:pt>
                <c:pt idx="836">
                  <c:v>1.3</c:v>
                </c:pt>
                <c:pt idx="837">
                  <c:v>1.2</c:v>
                </c:pt>
                <c:pt idx="838">
                  <c:v>1.5</c:v>
                </c:pt>
                <c:pt idx="839">
                  <c:v>0.9</c:v>
                </c:pt>
                <c:pt idx="840">
                  <c:v>1.2</c:v>
                </c:pt>
                <c:pt idx="841">
                  <c:v>0.9</c:v>
                </c:pt>
                <c:pt idx="842">
                  <c:v>0.9</c:v>
                </c:pt>
                <c:pt idx="843">
                  <c:v>0.8</c:v>
                </c:pt>
                <c:pt idx="844">
                  <c:v>1.3</c:v>
                </c:pt>
                <c:pt idx="845">
                  <c:v>1.2</c:v>
                </c:pt>
                <c:pt idx="846">
                  <c:v>1.2</c:v>
                </c:pt>
                <c:pt idx="847">
                  <c:v>1.3</c:v>
                </c:pt>
                <c:pt idx="848">
                  <c:v>0.7</c:v>
                </c:pt>
                <c:pt idx="849">
                  <c:v>0</c:v>
                </c:pt>
                <c:pt idx="850">
                  <c:v>0.3</c:v>
                </c:pt>
                <c:pt idx="851">
                  <c:v>0.7</c:v>
                </c:pt>
                <c:pt idx="852">
                  <c:v>0.5</c:v>
                </c:pt>
                <c:pt idx="853">
                  <c:v>0.5</c:v>
                </c:pt>
                <c:pt idx="854">
                  <c:v>0.8</c:v>
                </c:pt>
                <c:pt idx="855">
                  <c:v>0.9</c:v>
                </c:pt>
                <c:pt idx="856">
                  <c:v>1</c:v>
                </c:pt>
                <c:pt idx="857">
                  <c:v>0.6</c:v>
                </c:pt>
                <c:pt idx="858">
                  <c:v>0.3</c:v>
                </c:pt>
                <c:pt idx="859">
                  <c:v>0.7</c:v>
                </c:pt>
                <c:pt idx="860">
                  <c:v>0.8</c:v>
                </c:pt>
                <c:pt idx="861">
                  <c:v>1.2</c:v>
                </c:pt>
                <c:pt idx="862">
                  <c:v>0.8</c:v>
                </c:pt>
                <c:pt idx="863">
                  <c:v>1.1</c:v>
                </c:pt>
                <c:pt idx="864">
                  <c:v>1</c:v>
                </c:pt>
                <c:pt idx="865">
                  <c:v>1.1</c:v>
                </c:pt>
                <c:pt idx="866">
                  <c:v>0.6</c:v>
                </c:pt>
                <c:pt idx="867">
                  <c:v>1.2</c:v>
                </c:pt>
                <c:pt idx="868">
                  <c:v>0.9</c:v>
                </c:pt>
                <c:pt idx="869">
                  <c:v>0.9</c:v>
                </c:pt>
                <c:pt idx="870">
                  <c:v>0.5</c:v>
                </c:pt>
                <c:pt idx="871">
                  <c:v>0.7</c:v>
                </c:pt>
                <c:pt idx="872">
                  <c:v>0.4</c:v>
                </c:pt>
                <c:pt idx="873">
                  <c:v>0.5</c:v>
                </c:pt>
                <c:pt idx="874">
                  <c:v>1.2</c:v>
                </c:pt>
                <c:pt idx="875">
                  <c:v>0.7</c:v>
                </c:pt>
                <c:pt idx="876">
                  <c:v>0.2</c:v>
                </c:pt>
                <c:pt idx="877">
                  <c:v>0.6</c:v>
                </c:pt>
                <c:pt idx="878">
                  <c:v>0.9</c:v>
                </c:pt>
                <c:pt idx="879">
                  <c:v>0.5</c:v>
                </c:pt>
                <c:pt idx="880">
                  <c:v>1.1</c:v>
                </c:pt>
                <c:pt idx="881">
                  <c:v>1</c:v>
                </c:pt>
                <c:pt idx="882">
                  <c:v>1.1</c:v>
                </c:pt>
                <c:pt idx="883">
                  <c:v>1.2</c:v>
                </c:pt>
                <c:pt idx="884">
                  <c:v>1</c:v>
                </c:pt>
                <c:pt idx="885">
                  <c:v>0.9</c:v>
                </c:pt>
                <c:pt idx="886">
                  <c:v>0.9</c:v>
                </c:pt>
                <c:pt idx="887">
                  <c:v>1</c:v>
                </c:pt>
                <c:pt idx="888">
                  <c:v>1.1</c:v>
                </c:pt>
                <c:pt idx="889">
                  <c:v>1.4</c:v>
                </c:pt>
                <c:pt idx="890">
                  <c:v>1</c:v>
                </c:pt>
                <c:pt idx="891">
                  <c:v>1</c:v>
                </c:pt>
                <c:pt idx="892">
                  <c:v>1.2</c:v>
                </c:pt>
                <c:pt idx="893">
                  <c:v>1.1</c:v>
                </c:pt>
                <c:pt idx="894">
                  <c:v>1</c:v>
                </c:pt>
                <c:pt idx="895">
                  <c:v>0.9</c:v>
                </c:pt>
                <c:pt idx="896">
                  <c:v>1</c:v>
                </c:pt>
                <c:pt idx="897">
                  <c:v>0.8</c:v>
                </c:pt>
                <c:pt idx="898">
                  <c:v>0.9</c:v>
                </c:pt>
                <c:pt idx="899">
                  <c:v>1</c:v>
                </c:pt>
                <c:pt idx="900">
                  <c:v>1</c:v>
                </c:pt>
                <c:pt idx="901">
                  <c:v>1.3</c:v>
                </c:pt>
                <c:pt idx="902">
                  <c:v>0.9</c:v>
                </c:pt>
                <c:pt idx="903">
                  <c:v>0.6</c:v>
                </c:pt>
                <c:pt idx="904">
                  <c:v>1.1</c:v>
                </c:pt>
                <c:pt idx="905">
                  <c:v>0.8</c:v>
                </c:pt>
                <c:pt idx="906">
                  <c:v>0.5</c:v>
                </c:pt>
                <c:pt idx="907">
                  <c:v>1</c:v>
                </c:pt>
                <c:pt idx="908">
                  <c:v>0.7</c:v>
                </c:pt>
                <c:pt idx="909">
                  <c:v>0.5</c:v>
                </c:pt>
                <c:pt idx="910">
                  <c:v>0.2</c:v>
                </c:pt>
                <c:pt idx="911">
                  <c:v>-0.1</c:v>
                </c:pt>
                <c:pt idx="912">
                  <c:v>-0.3</c:v>
                </c:pt>
                <c:pt idx="913">
                  <c:v>0.4</c:v>
                </c:pt>
                <c:pt idx="914">
                  <c:v>0.7</c:v>
                </c:pt>
                <c:pt idx="915">
                  <c:v>0.5</c:v>
                </c:pt>
                <c:pt idx="916">
                  <c:v>0.3</c:v>
                </c:pt>
                <c:pt idx="917">
                  <c:v>0.3</c:v>
                </c:pt>
                <c:pt idx="918">
                  <c:v>0.5</c:v>
                </c:pt>
                <c:pt idx="919">
                  <c:v>1.1</c:v>
                </c:pt>
                <c:pt idx="920">
                  <c:v>1.1</c:v>
                </c:pt>
                <c:pt idx="921">
                  <c:v>0.4</c:v>
                </c:pt>
                <c:pt idx="922">
                  <c:v>0.1</c:v>
                </c:pt>
                <c:pt idx="923">
                  <c:v>0.3</c:v>
                </c:pt>
                <c:pt idx="924">
                  <c:v>0.6</c:v>
                </c:pt>
                <c:pt idx="925">
                  <c:v>1.3</c:v>
                </c:pt>
                <c:pt idx="926">
                  <c:v>1.5</c:v>
                </c:pt>
                <c:pt idx="927">
                  <c:v>1.1</c:v>
                </c:pt>
                <c:pt idx="928">
                  <c:v>1.1</c:v>
                </c:pt>
                <c:pt idx="929">
                  <c:v>0.9</c:v>
                </c:pt>
                <c:pt idx="930">
                  <c:v>1.5</c:v>
                </c:pt>
                <c:pt idx="931">
                  <c:v>1.3</c:v>
                </c:pt>
                <c:pt idx="932">
                  <c:v>1.6</c:v>
                </c:pt>
                <c:pt idx="933">
                  <c:v>1.6</c:v>
                </c:pt>
                <c:pt idx="934">
                  <c:v>1.9</c:v>
                </c:pt>
                <c:pt idx="935">
                  <c:v>1.7</c:v>
                </c:pt>
                <c:pt idx="936">
                  <c:v>1.8</c:v>
                </c:pt>
                <c:pt idx="937">
                  <c:v>1.7</c:v>
                </c:pt>
                <c:pt idx="938">
                  <c:v>1.2</c:v>
                </c:pt>
                <c:pt idx="939">
                  <c:v>1.3</c:v>
                </c:pt>
                <c:pt idx="940">
                  <c:v>1.9</c:v>
                </c:pt>
                <c:pt idx="941">
                  <c:v>2.1</c:v>
                </c:pt>
                <c:pt idx="942">
                  <c:v>1.7</c:v>
                </c:pt>
                <c:pt idx="943">
                  <c:v>1.5</c:v>
                </c:pt>
                <c:pt idx="944">
                  <c:v>1.3</c:v>
                </c:pt>
                <c:pt idx="945">
                  <c:v>1.5</c:v>
                </c:pt>
                <c:pt idx="946">
                  <c:v>1.3</c:v>
                </c:pt>
                <c:pt idx="947">
                  <c:v>1.4</c:v>
                </c:pt>
                <c:pt idx="948">
                  <c:v>1.5</c:v>
                </c:pt>
                <c:pt idx="949">
                  <c:v>1</c:v>
                </c:pt>
                <c:pt idx="950">
                  <c:v>1</c:v>
                </c:pt>
                <c:pt idx="951">
                  <c:v>1.3</c:v>
                </c:pt>
                <c:pt idx="952">
                  <c:v>1.2</c:v>
                </c:pt>
                <c:pt idx="953">
                  <c:v>0.9</c:v>
                </c:pt>
                <c:pt idx="954">
                  <c:v>1.1</c:v>
                </c:pt>
                <c:pt idx="955">
                  <c:v>1.3</c:v>
                </c:pt>
                <c:pt idx="956">
                  <c:v>1.1</c:v>
                </c:pt>
                <c:pt idx="957">
                  <c:v>1.1</c:v>
                </c:pt>
                <c:pt idx="958">
                  <c:v>0.7</c:v>
                </c:pt>
                <c:pt idx="959">
                  <c:v>0.9</c:v>
                </c:pt>
                <c:pt idx="960">
                  <c:v>1</c:v>
                </c:pt>
                <c:pt idx="961">
                  <c:v>0.7</c:v>
                </c:pt>
                <c:pt idx="962">
                  <c:v>0.7</c:v>
                </c:pt>
                <c:pt idx="963">
                  <c:v>0.8</c:v>
                </c:pt>
                <c:pt idx="964">
                  <c:v>0.7</c:v>
                </c:pt>
                <c:pt idx="965">
                  <c:v>0.7</c:v>
                </c:pt>
                <c:pt idx="966">
                  <c:v>0.6</c:v>
                </c:pt>
                <c:pt idx="967">
                  <c:v>0.8</c:v>
                </c:pt>
                <c:pt idx="968">
                  <c:v>0.7</c:v>
                </c:pt>
                <c:pt idx="969">
                  <c:v>0.7</c:v>
                </c:pt>
                <c:pt idx="970">
                  <c:v>0.7</c:v>
                </c:pt>
                <c:pt idx="971">
                  <c:v>0.9</c:v>
                </c:pt>
                <c:pt idx="972">
                  <c:v>0.7</c:v>
                </c:pt>
                <c:pt idx="973">
                  <c:v>0.9</c:v>
                </c:pt>
                <c:pt idx="974">
                  <c:v>0.7</c:v>
                </c:pt>
                <c:pt idx="975">
                  <c:v>0.7</c:v>
                </c:pt>
                <c:pt idx="976">
                  <c:v>0.7</c:v>
                </c:pt>
                <c:pt idx="977">
                  <c:v>0.9</c:v>
                </c:pt>
                <c:pt idx="978">
                  <c:v>0.8</c:v>
                </c:pt>
                <c:pt idx="979">
                  <c:v>0.9</c:v>
                </c:pt>
                <c:pt idx="980">
                  <c:v>0.8</c:v>
                </c:pt>
                <c:pt idx="981">
                  <c:v>0.7</c:v>
                </c:pt>
                <c:pt idx="982">
                  <c:v>0.7</c:v>
                </c:pt>
                <c:pt idx="983">
                  <c:v>0.7</c:v>
                </c:pt>
                <c:pt idx="984">
                  <c:v>0.9</c:v>
                </c:pt>
                <c:pt idx="985">
                  <c:v>0.8</c:v>
                </c:pt>
                <c:pt idx="986">
                  <c:v>0.6</c:v>
                </c:pt>
                <c:pt idx="987">
                  <c:v>0.7</c:v>
                </c:pt>
                <c:pt idx="988">
                  <c:v>0.9</c:v>
                </c:pt>
                <c:pt idx="989">
                  <c:v>0.6</c:v>
                </c:pt>
                <c:pt idx="990">
                  <c:v>0.8</c:v>
                </c:pt>
                <c:pt idx="991">
                  <c:v>0.9</c:v>
                </c:pt>
                <c:pt idx="992">
                  <c:v>0.3</c:v>
                </c:pt>
                <c:pt idx="993">
                  <c:v>0.9</c:v>
                </c:pt>
                <c:pt idx="994">
                  <c:v>0.4</c:v>
                </c:pt>
                <c:pt idx="995">
                  <c:v>-0.2</c:v>
                </c:pt>
                <c:pt idx="996">
                  <c:v>-0.2</c:v>
                </c:pt>
                <c:pt idx="997">
                  <c:v>-0.7</c:v>
                </c:pt>
                <c:pt idx="998">
                  <c:v>-0.3</c:v>
                </c:pt>
                <c:pt idx="999">
                  <c:v>-0.9</c:v>
                </c:pt>
                <c:pt idx="1000">
                  <c:v>-0.6</c:v>
                </c:pt>
                <c:pt idx="1001">
                  <c:v>-1</c:v>
                </c:pt>
                <c:pt idx="1002">
                  <c:v>-0.9</c:v>
                </c:pt>
                <c:pt idx="1003">
                  <c:v>-0.6</c:v>
                </c:pt>
                <c:pt idx="1004">
                  <c:v>-0.9</c:v>
                </c:pt>
                <c:pt idx="1005">
                  <c:v>-1.6</c:v>
                </c:pt>
                <c:pt idx="1006">
                  <c:v>-0.4</c:v>
                </c:pt>
                <c:pt idx="1007">
                  <c:v>-0.9</c:v>
                </c:pt>
                <c:pt idx="1008">
                  <c:v>-1.5</c:v>
                </c:pt>
                <c:pt idx="1009">
                  <c:v>-1.5</c:v>
                </c:pt>
                <c:pt idx="1010">
                  <c:v>-0.5</c:v>
                </c:pt>
                <c:pt idx="1011">
                  <c:v>-1.3</c:v>
                </c:pt>
                <c:pt idx="1012">
                  <c:v>-1.4</c:v>
                </c:pt>
                <c:pt idx="1013">
                  <c:v>-1.4</c:v>
                </c:pt>
                <c:pt idx="1014">
                  <c:v>-1.2</c:v>
                </c:pt>
                <c:pt idx="1015">
                  <c:v>-1.3</c:v>
                </c:pt>
                <c:pt idx="1016">
                  <c:v>-1.4</c:v>
                </c:pt>
                <c:pt idx="1017">
                  <c:v>-1</c:v>
                </c:pt>
                <c:pt idx="1018">
                  <c:v>0</c:v>
                </c:pt>
                <c:pt idx="1019">
                  <c:v>0.3</c:v>
                </c:pt>
                <c:pt idx="1020">
                  <c:v>0</c:v>
                </c:pt>
                <c:pt idx="1021">
                  <c:v>0.4</c:v>
                </c:pt>
                <c:pt idx="1022">
                  <c:v>0.5</c:v>
                </c:pt>
                <c:pt idx="1023">
                  <c:v>0.6</c:v>
                </c:pt>
                <c:pt idx="1024">
                  <c:v>0.8</c:v>
                </c:pt>
                <c:pt idx="1025">
                  <c:v>0.8</c:v>
                </c:pt>
                <c:pt idx="1026">
                  <c:v>1</c:v>
                </c:pt>
                <c:pt idx="1027">
                  <c:v>1.1</c:v>
                </c:pt>
                <c:pt idx="1028">
                  <c:v>1.3</c:v>
                </c:pt>
                <c:pt idx="1029">
                  <c:v>0.8</c:v>
                </c:pt>
                <c:pt idx="1030">
                  <c:v>1</c:v>
                </c:pt>
                <c:pt idx="1031">
                  <c:v>1</c:v>
                </c:pt>
                <c:pt idx="1032">
                  <c:v>1.2</c:v>
                </c:pt>
                <c:pt idx="1033">
                  <c:v>1.3</c:v>
                </c:pt>
                <c:pt idx="1034">
                  <c:v>1.2</c:v>
                </c:pt>
                <c:pt idx="1035">
                  <c:v>1.5</c:v>
                </c:pt>
                <c:pt idx="1036">
                  <c:v>1.3</c:v>
                </c:pt>
                <c:pt idx="1037">
                  <c:v>1.7</c:v>
                </c:pt>
                <c:pt idx="1038">
                  <c:v>1.8</c:v>
                </c:pt>
                <c:pt idx="1039">
                  <c:v>1.8</c:v>
                </c:pt>
                <c:pt idx="1040">
                  <c:v>1.8</c:v>
                </c:pt>
                <c:pt idx="1041">
                  <c:v>1.7</c:v>
                </c:pt>
                <c:pt idx="1042">
                  <c:v>1.7</c:v>
                </c:pt>
                <c:pt idx="1043">
                  <c:v>1.7</c:v>
                </c:pt>
                <c:pt idx="1044">
                  <c:v>1.6</c:v>
                </c:pt>
                <c:pt idx="1045">
                  <c:v>0.9</c:v>
                </c:pt>
                <c:pt idx="1046">
                  <c:v>-0.2</c:v>
                </c:pt>
                <c:pt idx="1047">
                  <c:v>-0.9</c:v>
                </c:pt>
                <c:pt idx="1048">
                  <c:v>-0.9</c:v>
                </c:pt>
                <c:pt idx="1049">
                  <c:v>-1</c:v>
                </c:pt>
                <c:pt idx="1050">
                  <c:v>-1.1</c:v>
                </c:pt>
                <c:pt idx="1051">
                  <c:v>-1.7</c:v>
                </c:pt>
                <c:pt idx="1052">
                  <c:v>-1.7</c:v>
                </c:pt>
                <c:pt idx="1053">
                  <c:v>-1.6</c:v>
                </c:pt>
                <c:pt idx="1054">
                  <c:v>-1.5</c:v>
                </c:pt>
                <c:pt idx="1055">
                  <c:v>-0.7</c:v>
                </c:pt>
                <c:pt idx="1056">
                  <c:v>0.1</c:v>
                </c:pt>
                <c:pt idx="1057">
                  <c:v>0.4</c:v>
                </c:pt>
                <c:pt idx="1058">
                  <c:v>0.9</c:v>
                </c:pt>
                <c:pt idx="1059">
                  <c:v>0.9</c:v>
                </c:pt>
                <c:pt idx="1060">
                  <c:v>1.2</c:v>
                </c:pt>
                <c:pt idx="1061">
                  <c:v>1.6</c:v>
                </c:pt>
                <c:pt idx="1062">
                  <c:v>1.8</c:v>
                </c:pt>
                <c:pt idx="1063">
                  <c:v>1.9</c:v>
                </c:pt>
                <c:pt idx="1064">
                  <c:v>2.1</c:v>
                </c:pt>
                <c:pt idx="1065">
                  <c:v>2.3</c:v>
                </c:pt>
                <c:pt idx="1066">
                  <c:v>2.1</c:v>
                </c:pt>
                <c:pt idx="1067">
                  <c:v>2.4</c:v>
                </c:pt>
                <c:pt idx="1068">
                  <c:v>2.2</c:v>
                </c:pt>
                <c:pt idx="1069">
                  <c:v>2.7</c:v>
                </c:pt>
                <c:pt idx="1070">
                  <c:v>2.6</c:v>
                </c:pt>
                <c:pt idx="1071">
                  <c:v>2.7</c:v>
                </c:pt>
                <c:pt idx="1072">
                  <c:v>2.4</c:v>
                </c:pt>
                <c:pt idx="1073">
                  <c:v>1.8</c:v>
                </c:pt>
                <c:pt idx="1074">
                  <c:v>1.8</c:v>
                </c:pt>
                <c:pt idx="1075">
                  <c:v>1.1</c:v>
                </c:pt>
                <c:pt idx="1076">
                  <c:v>0.7</c:v>
                </c:pt>
                <c:pt idx="1077">
                  <c:v>0.7</c:v>
                </c:pt>
                <c:pt idx="1078">
                  <c:v>0.5</c:v>
                </c:pt>
                <c:pt idx="1079">
                  <c:v>0.7</c:v>
                </c:pt>
                <c:pt idx="1080">
                  <c:v>0.8</c:v>
                </c:pt>
                <c:pt idx="1081">
                  <c:v>3.3</c:v>
                </c:pt>
                <c:pt idx="1082">
                  <c:v>3.4</c:v>
                </c:pt>
                <c:pt idx="1083">
                  <c:v>3.8</c:v>
                </c:pt>
                <c:pt idx="1084">
                  <c:v>4.1</c:v>
                </c:pt>
                <c:pt idx="1085">
                  <c:v>3.3</c:v>
                </c:pt>
                <c:pt idx="1086">
                  <c:v>4</c:v>
                </c:pt>
                <c:pt idx="1087">
                  <c:v>3.3</c:v>
                </c:pt>
                <c:pt idx="1088">
                  <c:v>3.3</c:v>
                </c:pt>
                <c:pt idx="1089">
                  <c:v>3.7</c:v>
                </c:pt>
                <c:pt idx="1090">
                  <c:v>3.6</c:v>
                </c:pt>
                <c:pt idx="1091">
                  <c:v>4.2</c:v>
                </c:pt>
                <c:pt idx="1092">
                  <c:v>3.8</c:v>
                </c:pt>
                <c:pt idx="1093">
                  <c:v>4.1</c:v>
                </c:pt>
                <c:pt idx="1094">
                  <c:v>4</c:v>
                </c:pt>
                <c:pt idx="1095">
                  <c:v>4.1</c:v>
                </c:pt>
                <c:pt idx="1096">
                  <c:v>3.6</c:v>
                </c:pt>
                <c:pt idx="1097">
                  <c:v>4.3</c:v>
                </c:pt>
                <c:pt idx="1098">
                  <c:v>4.5</c:v>
                </c:pt>
                <c:pt idx="1099">
                  <c:v>4.4</c:v>
                </c:pt>
                <c:pt idx="1100">
                  <c:v>4.4</c:v>
                </c:pt>
                <c:pt idx="1101">
                  <c:v>3.6</c:v>
                </c:pt>
                <c:pt idx="1102">
                  <c:v>3.4</c:v>
                </c:pt>
                <c:pt idx="1103">
                  <c:v>1.9</c:v>
                </c:pt>
                <c:pt idx="1104">
                  <c:v>0.9</c:v>
                </c:pt>
                <c:pt idx="1105">
                  <c:v>0.5</c:v>
                </c:pt>
                <c:pt idx="1106">
                  <c:v>0.4</c:v>
                </c:pt>
                <c:pt idx="1107">
                  <c:v>0.1</c:v>
                </c:pt>
                <c:pt idx="1108">
                  <c:v>-0.1</c:v>
                </c:pt>
                <c:pt idx="1109">
                  <c:v>-0.2</c:v>
                </c:pt>
                <c:pt idx="1110">
                  <c:v>-0.3</c:v>
                </c:pt>
                <c:pt idx="1111">
                  <c:v>0</c:v>
                </c:pt>
                <c:pt idx="1112">
                  <c:v>-0.1</c:v>
                </c:pt>
                <c:pt idx="1113">
                  <c:v>-0.1</c:v>
                </c:pt>
                <c:pt idx="1114">
                  <c:v>-0.4</c:v>
                </c:pt>
                <c:pt idx="1115">
                  <c:v>-0.4</c:v>
                </c:pt>
                <c:pt idx="1116">
                  <c:v>-0.2</c:v>
                </c:pt>
                <c:pt idx="1117">
                  <c:v>0.3</c:v>
                </c:pt>
                <c:pt idx="1118">
                  <c:v>1.6</c:v>
                </c:pt>
                <c:pt idx="1119">
                  <c:v>1.4</c:v>
                </c:pt>
                <c:pt idx="1120">
                  <c:v>1.6</c:v>
                </c:pt>
                <c:pt idx="1121">
                  <c:v>1.6</c:v>
                </c:pt>
                <c:pt idx="1122">
                  <c:v>2.7</c:v>
                </c:pt>
                <c:pt idx="1123">
                  <c:v>2.8</c:v>
                </c:pt>
                <c:pt idx="1124">
                  <c:v>1.8</c:v>
                </c:pt>
                <c:pt idx="1125">
                  <c:v>1.1</c:v>
                </c:pt>
                <c:pt idx="1126">
                  <c:v>0.9</c:v>
                </c:pt>
                <c:pt idx="1127">
                  <c:v>1.5</c:v>
                </c:pt>
                <c:pt idx="1128">
                  <c:v>1.5</c:v>
                </c:pt>
                <c:pt idx="1129">
                  <c:v>1.4</c:v>
                </c:pt>
                <c:pt idx="1130">
                  <c:v>1.1</c:v>
                </c:pt>
                <c:pt idx="1131">
                  <c:v>1</c:v>
                </c:pt>
                <c:pt idx="1132">
                  <c:v>0.9</c:v>
                </c:pt>
                <c:pt idx="1133">
                  <c:v>0.9</c:v>
                </c:pt>
                <c:pt idx="1134">
                  <c:v>1</c:v>
                </c:pt>
                <c:pt idx="1135">
                  <c:v>1.2</c:v>
                </c:pt>
                <c:pt idx="1136">
                  <c:v>1.2</c:v>
                </c:pt>
                <c:pt idx="1137">
                  <c:v>1.1</c:v>
                </c:pt>
                <c:pt idx="1138">
                  <c:v>3</c:v>
                </c:pt>
                <c:pt idx="1139">
                  <c:v>2.7</c:v>
                </c:pt>
                <c:pt idx="1140">
                  <c:v>2.3</c:v>
                </c:pt>
                <c:pt idx="1141">
                  <c:v>2.4</c:v>
                </c:pt>
                <c:pt idx="1142">
                  <c:v>1.8</c:v>
                </c:pt>
                <c:pt idx="1143">
                  <c:v>1.8</c:v>
                </c:pt>
                <c:pt idx="1144">
                  <c:v>1.7</c:v>
                </c:pt>
                <c:pt idx="1145">
                  <c:v>1.9</c:v>
                </c:pt>
                <c:pt idx="1146">
                  <c:v>2.7</c:v>
                </c:pt>
                <c:pt idx="1147">
                  <c:v>1.7</c:v>
                </c:pt>
                <c:pt idx="1148">
                  <c:v>1.5</c:v>
                </c:pt>
                <c:pt idx="1149">
                  <c:v>1.5</c:v>
                </c:pt>
                <c:pt idx="1150">
                  <c:v>1.8</c:v>
                </c:pt>
                <c:pt idx="1151">
                  <c:v>1.8</c:v>
                </c:pt>
                <c:pt idx="1152">
                  <c:v>1.4</c:v>
                </c:pt>
                <c:pt idx="1153">
                  <c:v>1.2</c:v>
                </c:pt>
                <c:pt idx="1154">
                  <c:v>1.2</c:v>
                </c:pt>
                <c:pt idx="1155">
                  <c:v>0.9</c:v>
                </c:pt>
                <c:pt idx="1156">
                  <c:v>0.9</c:v>
                </c:pt>
                <c:pt idx="1157">
                  <c:v>0.7</c:v>
                </c:pt>
                <c:pt idx="1158">
                  <c:v>0.6</c:v>
                </c:pt>
                <c:pt idx="1159">
                  <c:v>0.5</c:v>
                </c:pt>
                <c:pt idx="1160">
                  <c:v>0.7</c:v>
                </c:pt>
                <c:pt idx="1161">
                  <c:v>0.7</c:v>
                </c:pt>
                <c:pt idx="1162">
                  <c:v>0.9</c:v>
                </c:pt>
                <c:pt idx="1163">
                  <c:v>1.2</c:v>
                </c:pt>
                <c:pt idx="1164">
                  <c:v>2.1</c:v>
                </c:pt>
                <c:pt idx="1165">
                  <c:v>2</c:v>
                </c:pt>
                <c:pt idx="1166">
                  <c:v>1.4</c:v>
                </c:pt>
                <c:pt idx="1167">
                  <c:v>1.9</c:v>
                </c:pt>
                <c:pt idx="1168">
                  <c:v>2.4</c:v>
                </c:pt>
                <c:pt idx="1169">
                  <c:v>3</c:v>
                </c:pt>
                <c:pt idx="1170">
                  <c:v>1.4</c:v>
                </c:pt>
                <c:pt idx="1171">
                  <c:v>1.9</c:v>
                </c:pt>
                <c:pt idx="1172">
                  <c:v>1.8</c:v>
                </c:pt>
                <c:pt idx="1173">
                  <c:v>2.6</c:v>
                </c:pt>
                <c:pt idx="1174">
                  <c:v>1.6</c:v>
                </c:pt>
                <c:pt idx="1175">
                  <c:v>2.2</c:v>
                </c:pt>
                <c:pt idx="1176">
                  <c:v>2</c:v>
                </c:pt>
                <c:pt idx="1177">
                  <c:v>2.1</c:v>
                </c:pt>
                <c:pt idx="1178">
                  <c:v>2.2</c:v>
                </c:pt>
                <c:pt idx="1179">
                  <c:v>2</c:v>
                </c:pt>
                <c:pt idx="1180">
                  <c:v>1.9</c:v>
                </c:pt>
                <c:pt idx="1181">
                  <c:v>2.4</c:v>
                </c:pt>
                <c:pt idx="1182">
                  <c:v>2.7</c:v>
                </c:pt>
                <c:pt idx="1183">
                  <c:v>2.7</c:v>
                </c:pt>
                <c:pt idx="1184">
                  <c:v>2.8</c:v>
                </c:pt>
                <c:pt idx="1185">
                  <c:v>3</c:v>
                </c:pt>
                <c:pt idx="1186">
                  <c:v>2.9</c:v>
                </c:pt>
                <c:pt idx="1187">
                  <c:v>3.6</c:v>
                </c:pt>
                <c:pt idx="1188">
                  <c:v>3.2</c:v>
                </c:pt>
                <c:pt idx="1189">
                  <c:v>3.2</c:v>
                </c:pt>
                <c:pt idx="1190">
                  <c:v>3.1</c:v>
                </c:pt>
                <c:pt idx="1191">
                  <c:v>3.3</c:v>
                </c:pt>
                <c:pt idx="1192">
                  <c:v>3.1</c:v>
                </c:pt>
                <c:pt idx="1193">
                  <c:v>3.2</c:v>
                </c:pt>
                <c:pt idx="1194">
                  <c:v>2.9</c:v>
                </c:pt>
                <c:pt idx="1195">
                  <c:v>3.5</c:v>
                </c:pt>
                <c:pt idx="1196">
                  <c:v>3.3</c:v>
                </c:pt>
                <c:pt idx="1197">
                  <c:v>3.6</c:v>
                </c:pt>
                <c:pt idx="1198">
                  <c:v>2</c:v>
                </c:pt>
                <c:pt idx="1199">
                  <c:v>1.9</c:v>
                </c:pt>
                <c:pt idx="1200">
                  <c:v>1.1</c:v>
                </c:pt>
                <c:pt idx="1201">
                  <c:v>1.3</c:v>
                </c:pt>
                <c:pt idx="1202">
                  <c:v>1.4</c:v>
                </c:pt>
                <c:pt idx="1203">
                  <c:v>1.6</c:v>
                </c:pt>
                <c:pt idx="1204">
                  <c:v>1.8</c:v>
                </c:pt>
                <c:pt idx="1205">
                  <c:v>1.4</c:v>
                </c:pt>
                <c:pt idx="1206">
                  <c:v>1.8</c:v>
                </c:pt>
                <c:pt idx="1207">
                  <c:v>1.8</c:v>
                </c:pt>
                <c:pt idx="1208">
                  <c:v>1.3</c:v>
                </c:pt>
                <c:pt idx="1209">
                  <c:v>0.5</c:v>
                </c:pt>
                <c:pt idx="1210">
                  <c:v>0.7</c:v>
                </c:pt>
                <c:pt idx="1211">
                  <c:v>0.6</c:v>
                </c:pt>
                <c:pt idx="1212">
                  <c:v>1.2</c:v>
                </c:pt>
                <c:pt idx="1213">
                  <c:v>1.3</c:v>
                </c:pt>
                <c:pt idx="1214">
                  <c:v>0.8</c:v>
                </c:pt>
                <c:pt idx="1215">
                  <c:v>0.7</c:v>
                </c:pt>
                <c:pt idx="1216">
                  <c:v>0.9</c:v>
                </c:pt>
                <c:pt idx="1217">
                  <c:v>1.4</c:v>
                </c:pt>
                <c:pt idx="1218">
                  <c:v>0.6</c:v>
                </c:pt>
                <c:pt idx="1219">
                  <c:v>0.5</c:v>
                </c:pt>
                <c:pt idx="1220">
                  <c:v>1.2</c:v>
                </c:pt>
                <c:pt idx="1221">
                  <c:v>0.7</c:v>
                </c:pt>
                <c:pt idx="1222">
                  <c:v>1</c:v>
                </c:pt>
                <c:pt idx="1223">
                  <c:v>1.2</c:v>
                </c:pt>
                <c:pt idx="1224">
                  <c:v>1.2</c:v>
                </c:pt>
                <c:pt idx="1225">
                  <c:v>1</c:v>
                </c:pt>
                <c:pt idx="1226">
                  <c:v>0.7</c:v>
                </c:pt>
                <c:pt idx="1227">
                  <c:v>0.8</c:v>
                </c:pt>
                <c:pt idx="1228">
                  <c:v>0.9</c:v>
                </c:pt>
                <c:pt idx="1229">
                  <c:v>1.2</c:v>
                </c:pt>
                <c:pt idx="1230">
                  <c:v>1.8</c:v>
                </c:pt>
                <c:pt idx="1231">
                  <c:v>1.8</c:v>
                </c:pt>
                <c:pt idx="1232">
                  <c:v>1.9</c:v>
                </c:pt>
                <c:pt idx="1233">
                  <c:v>2.3</c:v>
                </c:pt>
                <c:pt idx="1234">
                  <c:v>2.2</c:v>
                </c:pt>
                <c:pt idx="1235">
                  <c:v>2.3</c:v>
                </c:pt>
                <c:pt idx="1236">
                  <c:v>2.3</c:v>
                </c:pt>
                <c:pt idx="1237">
                  <c:v>2.4</c:v>
                </c:pt>
                <c:pt idx="1238">
                  <c:v>2.2</c:v>
                </c:pt>
                <c:pt idx="1239">
                  <c:v>2</c:v>
                </c:pt>
                <c:pt idx="1240">
                  <c:v>2.1</c:v>
                </c:pt>
                <c:pt idx="1241">
                  <c:v>2.6</c:v>
                </c:pt>
                <c:pt idx="1242">
                  <c:v>2.3</c:v>
                </c:pt>
                <c:pt idx="1243">
                  <c:v>2.4</c:v>
                </c:pt>
                <c:pt idx="1244">
                  <c:v>2.8</c:v>
                </c:pt>
                <c:pt idx="1245">
                  <c:v>2.6</c:v>
                </c:pt>
                <c:pt idx="1246">
                  <c:v>2.5</c:v>
                </c:pt>
                <c:pt idx="1247">
                  <c:v>2.7</c:v>
                </c:pt>
                <c:pt idx="1248">
                  <c:v>2.4</c:v>
                </c:pt>
                <c:pt idx="1249">
                  <c:v>1.4</c:v>
                </c:pt>
                <c:pt idx="1250">
                  <c:v>1.8</c:v>
                </c:pt>
                <c:pt idx="1251">
                  <c:v>2.2</c:v>
                </c:pt>
                <c:pt idx="1252">
                  <c:v>2</c:v>
                </c:pt>
                <c:pt idx="1253">
                  <c:v>2.5</c:v>
                </c:pt>
                <c:pt idx="1254">
                  <c:v>2.2</c:v>
                </c:pt>
                <c:pt idx="1255">
                  <c:v>2.4</c:v>
                </c:pt>
                <c:pt idx="1256">
                  <c:v>2.4</c:v>
                </c:pt>
                <c:pt idx="1257">
                  <c:v>2.1</c:v>
                </c:pt>
                <c:pt idx="1258">
                  <c:v>1.7</c:v>
                </c:pt>
                <c:pt idx="1259">
                  <c:v>1.5</c:v>
                </c:pt>
                <c:pt idx="1260">
                  <c:v>1.7</c:v>
                </c:pt>
                <c:pt idx="1261">
                  <c:v>2.1</c:v>
                </c:pt>
                <c:pt idx="1262">
                  <c:v>1.8</c:v>
                </c:pt>
                <c:pt idx="1263">
                  <c:v>1.8</c:v>
                </c:pt>
                <c:pt idx="1264">
                  <c:v>2.5</c:v>
                </c:pt>
                <c:pt idx="1265">
                  <c:v>2</c:v>
                </c:pt>
                <c:pt idx="1266">
                  <c:v>2</c:v>
                </c:pt>
                <c:pt idx="1267">
                  <c:v>2.3</c:v>
                </c:pt>
                <c:pt idx="1268">
                  <c:v>1.1</c:v>
                </c:pt>
                <c:pt idx="1269">
                  <c:v>1.3</c:v>
                </c:pt>
                <c:pt idx="1270">
                  <c:v>1.3</c:v>
                </c:pt>
                <c:pt idx="1271">
                  <c:v>1.4</c:v>
                </c:pt>
                <c:pt idx="1272">
                  <c:v>1.4</c:v>
                </c:pt>
                <c:pt idx="1273">
                  <c:v>1.3</c:v>
                </c:pt>
                <c:pt idx="1274">
                  <c:v>0.9</c:v>
                </c:pt>
                <c:pt idx="1275">
                  <c:v>1.7</c:v>
                </c:pt>
                <c:pt idx="1276">
                  <c:v>1.4</c:v>
                </c:pt>
                <c:pt idx="1277">
                  <c:v>1.6</c:v>
                </c:pt>
                <c:pt idx="1278">
                  <c:v>1.6</c:v>
                </c:pt>
                <c:pt idx="1279">
                  <c:v>1.9</c:v>
                </c:pt>
                <c:pt idx="1280">
                  <c:v>1</c:v>
                </c:pt>
                <c:pt idx="1281">
                  <c:v>1</c:v>
                </c:pt>
                <c:pt idx="1282">
                  <c:v>1.5</c:v>
                </c:pt>
                <c:pt idx="1283">
                  <c:v>1.4</c:v>
                </c:pt>
                <c:pt idx="1284">
                  <c:v>2</c:v>
                </c:pt>
                <c:pt idx="1285">
                  <c:v>1.6</c:v>
                </c:pt>
                <c:pt idx="1286">
                  <c:v>1.4</c:v>
                </c:pt>
                <c:pt idx="1287">
                  <c:v>1.7</c:v>
                </c:pt>
                <c:pt idx="1288">
                  <c:v>2</c:v>
                </c:pt>
                <c:pt idx="1289">
                  <c:v>2.3</c:v>
                </c:pt>
                <c:pt idx="1290">
                  <c:v>1.8</c:v>
                </c:pt>
                <c:pt idx="1291">
                  <c:v>2</c:v>
                </c:pt>
                <c:pt idx="1292">
                  <c:v>2.2</c:v>
                </c:pt>
                <c:pt idx="1293">
                  <c:v>1.9</c:v>
                </c:pt>
                <c:pt idx="1294">
                  <c:v>2</c:v>
                </c:pt>
                <c:pt idx="1295">
                  <c:v>2</c:v>
                </c:pt>
                <c:pt idx="1296">
                  <c:v>2.2</c:v>
                </c:pt>
                <c:pt idx="1297">
                  <c:v>2.1</c:v>
                </c:pt>
                <c:pt idx="1298">
                  <c:v>1.9</c:v>
                </c:pt>
                <c:pt idx="1299">
                  <c:v>2.2</c:v>
                </c:pt>
                <c:pt idx="1300">
                  <c:v>1.8</c:v>
                </c:pt>
                <c:pt idx="1301">
                  <c:v>1.8</c:v>
                </c:pt>
                <c:pt idx="1302">
                  <c:v>2.2</c:v>
                </c:pt>
                <c:pt idx="1303">
                  <c:v>2.4</c:v>
                </c:pt>
                <c:pt idx="1304">
                  <c:v>1.8</c:v>
                </c:pt>
                <c:pt idx="1305">
                  <c:v>1.7</c:v>
                </c:pt>
                <c:pt idx="1306">
                  <c:v>1.8</c:v>
                </c:pt>
                <c:pt idx="1307">
                  <c:v>1.8</c:v>
                </c:pt>
                <c:pt idx="1308">
                  <c:v>1.5</c:v>
                </c:pt>
                <c:pt idx="1309">
                  <c:v>2</c:v>
                </c:pt>
                <c:pt idx="1310">
                  <c:v>2</c:v>
                </c:pt>
                <c:pt idx="1311">
                  <c:v>2.1</c:v>
                </c:pt>
                <c:pt idx="1312">
                  <c:v>2.1</c:v>
                </c:pt>
                <c:pt idx="1313">
                  <c:v>1.8</c:v>
                </c:pt>
                <c:pt idx="1314">
                  <c:v>1.5</c:v>
                </c:pt>
                <c:pt idx="1315">
                  <c:v>1.4</c:v>
                </c:pt>
                <c:pt idx="1316">
                  <c:v>2</c:v>
                </c:pt>
                <c:pt idx="1317">
                  <c:v>1.9</c:v>
                </c:pt>
                <c:pt idx="1318">
                  <c:v>1.8</c:v>
                </c:pt>
                <c:pt idx="1319">
                  <c:v>1.8</c:v>
                </c:pt>
                <c:pt idx="1320">
                  <c:v>1.5</c:v>
                </c:pt>
                <c:pt idx="1321">
                  <c:v>1.2</c:v>
                </c:pt>
                <c:pt idx="1322">
                  <c:v>1.5</c:v>
                </c:pt>
                <c:pt idx="1323">
                  <c:v>1.8</c:v>
                </c:pt>
                <c:pt idx="1324">
                  <c:v>1.8</c:v>
                </c:pt>
                <c:pt idx="1325">
                  <c:v>1.6</c:v>
                </c:pt>
                <c:pt idx="1326">
                  <c:v>1.5</c:v>
                </c:pt>
                <c:pt idx="1327">
                  <c:v>1.3</c:v>
                </c:pt>
                <c:pt idx="1328">
                  <c:v>1.8</c:v>
                </c:pt>
                <c:pt idx="1329">
                  <c:v>1.6</c:v>
                </c:pt>
                <c:pt idx="1330">
                  <c:v>1.8</c:v>
                </c:pt>
                <c:pt idx="1331">
                  <c:v>1.7</c:v>
                </c:pt>
                <c:pt idx="1332">
                  <c:v>1.8</c:v>
                </c:pt>
                <c:pt idx="1333">
                  <c:v>2.3</c:v>
                </c:pt>
                <c:pt idx="1334">
                  <c:v>2</c:v>
                </c:pt>
                <c:pt idx="1335">
                  <c:v>2.2</c:v>
                </c:pt>
                <c:pt idx="1336">
                  <c:v>2</c:v>
                </c:pt>
                <c:pt idx="1337">
                  <c:v>1.7</c:v>
                </c:pt>
                <c:pt idx="1338">
                  <c:v>1.8</c:v>
                </c:pt>
                <c:pt idx="1339">
                  <c:v>2.2</c:v>
                </c:pt>
                <c:pt idx="1340">
                  <c:v>1.7</c:v>
                </c:pt>
                <c:pt idx="1341">
                  <c:v>1.5</c:v>
                </c:pt>
                <c:pt idx="1342">
                  <c:v>1.7</c:v>
                </c:pt>
                <c:pt idx="1343">
                  <c:v>1.9</c:v>
                </c:pt>
                <c:pt idx="1344">
                  <c:v>2.2</c:v>
                </c:pt>
                <c:pt idx="1345">
                  <c:v>1.7</c:v>
                </c:pt>
                <c:pt idx="1346">
                  <c:v>1.8</c:v>
                </c:pt>
                <c:pt idx="1347">
                  <c:v>2</c:v>
                </c:pt>
                <c:pt idx="1348">
                  <c:v>1.9</c:v>
                </c:pt>
                <c:pt idx="1349">
                  <c:v>2.4</c:v>
                </c:pt>
                <c:pt idx="1350">
                  <c:v>2.1</c:v>
                </c:pt>
                <c:pt idx="1351">
                  <c:v>2</c:v>
                </c:pt>
                <c:pt idx="1352">
                  <c:v>2.1</c:v>
                </c:pt>
                <c:pt idx="1353">
                  <c:v>2</c:v>
                </c:pt>
                <c:pt idx="1354">
                  <c:v>1.9</c:v>
                </c:pt>
                <c:pt idx="1355">
                  <c:v>2.2</c:v>
                </c:pt>
                <c:pt idx="1356">
                  <c:v>2.2</c:v>
                </c:pt>
                <c:pt idx="1357">
                  <c:v>2.6</c:v>
                </c:pt>
                <c:pt idx="1358">
                  <c:v>2.3</c:v>
                </c:pt>
                <c:pt idx="1359">
                  <c:v>2.4</c:v>
                </c:pt>
                <c:pt idx="1360">
                  <c:v>2.3</c:v>
                </c:pt>
                <c:pt idx="1361">
                  <c:v>2.3</c:v>
                </c:pt>
                <c:pt idx="1362">
                  <c:v>2.2</c:v>
                </c:pt>
                <c:pt idx="1363">
                  <c:v>2.4</c:v>
                </c:pt>
                <c:pt idx="1364">
                  <c:v>2.6</c:v>
                </c:pt>
                <c:pt idx="1365">
                  <c:v>2.4</c:v>
                </c:pt>
                <c:pt idx="1366">
                  <c:v>2.4</c:v>
                </c:pt>
                <c:pt idx="1367">
                  <c:v>3</c:v>
                </c:pt>
                <c:pt idx="1368">
                  <c:v>2.7</c:v>
                </c:pt>
                <c:pt idx="1369">
                  <c:v>2.9</c:v>
                </c:pt>
                <c:pt idx="1370">
                  <c:v>2.7</c:v>
                </c:pt>
                <c:pt idx="1371">
                  <c:v>2.4</c:v>
                </c:pt>
                <c:pt idx="1372">
                  <c:v>2.7</c:v>
                </c:pt>
                <c:pt idx="1373">
                  <c:v>3</c:v>
                </c:pt>
                <c:pt idx="1374">
                  <c:v>2.4</c:v>
                </c:pt>
                <c:pt idx="1375">
                  <c:v>2.9</c:v>
                </c:pt>
                <c:pt idx="1376">
                  <c:v>2.9</c:v>
                </c:pt>
                <c:pt idx="1377">
                  <c:v>2.9</c:v>
                </c:pt>
                <c:pt idx="1378">
                  <c:v>3.4</c:v>
                </c:pt>
                <c:pt idx="1379">
                  <c:v>2.7</c:v>
                </c:pt>
                <c:pt idx="1380">
                  <c:v>2.6</c:v>
                </c:pt>
                <c:pt idx="1381">
                  <c:v>2.7</c:v>
                </c:pt>
                <c:pt idx="1382">
                  <c:v>2.4</c:v>
                </c:pt>
                <c:pt idx="1383">
                  <c:v>2.8</c:v>
                </c:pt>
                <c:pt idx="1384">
                  <c:v>3.1</c:v>
                </c:pt>
                <c:pt idx="1385">
                  <c:v>3</c:v>
                </c:pt>
                <c:pt idx="1386">
                  <c:v>2.6</c:v>
                </c:pt>
                <c:pt idx="1387">
                  <c:v>2.5</c:v>
                </c:pt>
                <c:pt idx="1388">
                  <c:v>2.7</c:v>
                </c:pt>
                <c:pt idx="1389">
                  <c:v>2.7</c:v>
                </c:pt>
                <c:pt idx="1390">
                  <c:v>2.7</c:v>
                </c:pt>
                <c:pt idx="1391">
                  <c:v>3</c:v>
                </c:pt>
                <c:pt idx="1392">
                  <c:v>2.8</c:v>
                </c:pt>
                <c:pt idx="1393">
                  <c:v>2.7</c:v>
                </c:pt>
                <c:pt idx="1394">
                  <c:v>2.7</c:v>
                </c:pt>
                <c:pt idx="1395">
                  <c:v>2.5</c:v>
                </c:pt>
                <c:pt idx="1396">
                  <c:v>2.4</c:v>
                </c:pt>
                <c:pt idx="1397">
                  <c:v>2.5</c:v>
                </c:pt>
                <c:pt idx="1398">
                  <c:v>2.3</c:v>
                </c:pt>
                <c:pt idx="1399">
                  <c:v>2.3</c:v>
                </c:pt>
                <c:pt idx="1400">
                  <c:v>2.4</c:v>
                </c:pt>
                <c:pt idx="1401">
                  <c:v>2.3</c:v>
                </c:pt>
                <c:pt idx="1402">
                  <c:v>2.6</c:v>
                </c:pt>
                <c:pt idx="1403">
                  <c:v>2.3</c:v>
                </c:pt>
                <c:pt idx="1404">
                  <c:v>2.5</c:v>
                </c:pt>
                <c:pt idx="1405">
                  <c:v>2.7</c:v>
                </c:pt>
                <c:pt idx="1406">
                  <c:v>2.6</c:v>
                </c:pt>
                <c:pt idx="1407">
                  <c:v>2.4</c:v>
                </c:pt>
                <c:pt idx="1408">
                  <c:v>2.3</c:v>
                </c:pt>
                <c:pt idx="1409">
                  <c:v>2.6</c:v>
                </c:pt>
                <c:pt idx="1410">
                  <c:v>2.5</c:v>
                </c:pt>
                <c:pt idx="1411">
                  <c:v>2.4</c:v>
                </c:pt>
                <c:pt idx="1412">
                  <c:v>2.1</c:v>
                </c:pt>
                <c:pt idx="1413">
                  <c:v>2.7</c:v>
                </c:pt>
                <c:pt idx="1414">
                  <c:v>2.4</c:v>
                </c:pt>
                <c:pt idx="1415">
                  <c:v>2.4</c:v>
                </c:pt>
                <c:pt idx="1416">
                  <c:v>2.4</c:v>
                </c:pt>
                <c:pt idx="1417">
                  <c:v>2.5</c:v>
                </c:pt>
                <c:pt idx="1418">
                  <c:v>2.6</c:v>
                </c:pt>
                <c:pt idx="1419">
                  <c:v>2.6</c:v>
                </c:pt>
                <c:pt idx="1420">
                  <c:v>2.5</c:v>
                </c:pt>
                <c:pt idx="1421">
                  <c:v>2.4</c:v>
                </c:pt>
                <c:pt idx="1422">
                  <c:v>2.3</c:v>
                </c:pt>
                <c:pt idx="1423">
                  <c:v>2.2</c:v>
                </c:pt>
                <c:pt idx="1424">
                  <c:v>2.2</c:v>
                </c:pt>
                <c:pt idx="1425">
                  <c:v>2.1</c:v>
                </c:pt>
                <c:pt idx="1426">
                  <c:v>2</c:v>
                </c:pt>
                <c:pt idx="1427">
                  <c:v>2.3</c:v>
                </c:pt>
                <c:pt idx="1428">
                  <c:v>2.1</c:v>
                </c:pt>
                <c:pt idx="1429">
                  <c:v>2.5</c:v>
                </c:pt>
                <c:pt idx="1430">
                  <c:v>2.5</c:v>
                </c:pt>
                <c:pt idx="1431">
                  <c:v>2.3</c:v>
                </c:pt>
                <c:pt idx="1432">
                  <c:v>2.3</c:v>
                </c:pt>
                <c:pt idx="1433">
                  <c:v>2.3</c:v>
                </c:pt>
                <c:pt idx="1434">
                  <c:v>2.3</c:v>
                </c:pt>
                <c:pt idx="1435">
                  <c:v>2.4</c:v>
                </c:pt>
                <c:pt idx="1436">
                  <c:v>2.2</c:v>
                </c:pt>
                <c:pt idx="1437">
                  <c:v>2.5</c:v>
                </c:pt>
                <c:pt idx="1438">
                  <c:v>2</c:v>
                </c:pt>
                <c:pt idx="1439">
                  <c:v>2.2</c:v>
                </c:pt>
                <c:pt idx="1440">
                  <c:v>2.2</c:v>
                </c:pt>
                <c:pt idx="1441">
                  <c:v>1.5</c:v>
                </c:pt>
                <c:pt idx="1442">
                  <c:v>2</c:v>
                </c:pt>
                <c:pt idx="1443">
                  <c:v>2.2</c:v>
                </c:pt>
                <c:pt idx="1444">
                  <c:v>1.3</c:v>
                </c:pt>
                <c:pt idx="1445">
                  <c:v>1.2</c:v>
                </c:pt>
                <c:pt idx="1446">
                  <c:v>1.9</c:v>
                </c:pt>
                <c:pt idx="1447">
                  <c:v>1.8</c:v>
                </c:pt>
                <c:pt idx="1448">
                  <c:v>1.7</c:v>
                </c:pt>
                <c:pt idx="1449">
                  <c:v>1.2</c:v>
                </c:pt>
                <c:pt idx="1450">
                  <c:v>0.8</c:v>
                </c:pt>
                <c:pt idx="1451">
                  <c:v>1.4</c:v>
                </c:pt>
                <c:pt idx="1452">
                  <c:v>1.5</c:v>
                </c:pt>
                <c:pt idx="1453">
                  <c:v>2.2</c:v>
                </c:pt>
                <c:pt idx="1454">
                  <c:v>2</c:v>
                </c:pt>
                <c:pt idx="1455">
                  <c:v>2.2</c:v>
                </c:pt>
                <c:pt idx="1456">
                  <c:v>2.1</c:v>
                </c:pt>
                <c:pt idx="1457">
                  <c:v>2.3</c:v>
                </c:pt>
                <c:pt idx="1458">
                  <c:v>2</c:v>
                </c:pt>
                <c:pt idx="1459">
                  <c:v>1.9</c:v>
                </c:pt>
                <c:pt idx="1460">
                  <c:v>1.9</c:v>
                </c:pt>
                <c:pt idx="1461">
                  <c:v>1.9</c:v>
                </c:pt>
                <c:pt idx="1462">
                  <c:v>1.7</c:v>
                </c:pt>
                <c:pt idx="1463">
                  <c:v>2</c:v>
                </c:pt>
                <c:pt idx="1464">
                  <c:v>1.9</c:v>
                </c:pt>
                <c:pt idx="1465">
                  <c:v>1.6</c:v>
                </c:pt>
                <c:pt idx="1466">
                  <c:v>1.8</c:v>
                </c:pt>
                <c:pt idx="1467">
                  <c:v>1.9</c:v>
                </c:pt>
                <c:pt idx="1468">
                  <c:v>1.6</c:v>
                </c:pt>
                <c:pt idx="1469">
                  <c:v>1.7</c:v>
                </c:pt>
                <c:pt idx="1470">
                  <c:v>1.5</c:v>
                </c:pt>
                <c:pt idx="1471">
                  <c:v>1.5</c:v>
                </c:pt>
                <c:pt idx="1472">
                  <c:v>1.6</c:v>
                </c:pt>
                <c:pt idx="1473">
                  <c:v>1.9</c:v>
                </c:pt>
                <c:pt idx="1474">
                  <c:v>1.9</c:v>
                </c:pt>
                <c:pt idx="1475">
                  <c:v>1.8</c:v>
                </c:pt>
                <c:pt idx="1476">
                  <c:v>1.5</c:v>
                </c:pt>
                <c:pt idx="1477">
                  <c:v>1.3</c:v>
                </c:pt>
                <c:pt idx="1478">
                  <c:v>1.9</c:v>
                </c:pt>
                <c:pt idx="1479">
                  <c:v>1.8</c:v>
                </c:pt>
                <c:pt idx="1480">
                  <c:v>2.2</c:v>
                </c:pt>
                <c:pt idx="1481">
                  <c:v>2</c:v>
                </c:pt>
                <c:pt idx="1482">
                  <c:v>2</c:v>
                </c:pt>
                <c:pt idx="1483">
                  <c:v>1.7</c:v>
                </c:pt>
                <c:pt idx="1484">
                  <c:v>2</c:v>
                </c:pt>
                <c:pt idx="1485">
                  <c:v>1.7</c:v>
                </c:pt>
                <c:pt idx="1486">
                  <c:v>2</c:v>
                </c:pt>
                <c:pt idx="1487">
                  <c:v>1.8</c:v>
                </c:pt>
                <c:pt idx="1488">
                  <c:v>1.5</c:v>
                </c:pt>
                <c:pt idx="1489">
                  <c:v>1.6</c:v>
                </c:pt>
                <c:pt idx="1490">
                  <c:v>2</c:v>
                </c:pt>
                <c:pt idx="1491">
                  <c:v>1.3</c:v>
                </c:pt>
                <c:pt idx="1492">
                  <c:v>1.2</c:v>
                </c:pt>
                <c:pt idx="1493">
                  <c:v>0.8</c:v>
                </c:pt>
                <c:pt idx="1494">
                  <c:v>0.7</c:v>
                </c:pt>
                <c:pt idx="1495">
                  <c:v>1</c:v>
                </c:pt>
                <c:pt idx="1496">
                  <c:v>0.9</c:v>
                </c:pt>
                <c:pt idx="1497">
                  <c:v>0.7</c:v>
                </c:pt>
                <c:pt idx="1498">
                  <c:v>0.7</c:v>
                </c:pt>
                <c:pt idx="1499">
                  <c:v>1.7</c:v>
                </c:pt>
                <c:pt idx="1500">
                  <c:v>1.8</c:v>
                </c:pt>
                <c:pt idx="1501">
                  <c:v>1</c:v>
                </c:pt>
                <c:pt idx="1502">
                  <c:v>1.3</c:v>
                </c:pt>
                <c:pt idx="1503">
                  <c:v>1.6</c:v>
                </c:pt>
                <c:pt idx="1504">
                  <c:v>1.8</c:v>
                </c:pt>
                <c:pt idx="1505">
                  <c:v>1.4</c:v>
                </c:pt>
                <c:pt idx="1506">
                  <c:v>1.5</c:v>
                </c:pt>
                <c:pt idx="1507">
                  <c:v>1.9</c:v>
                </c:pt>
                <c:pt idx="1508">
                  <c:v>1.8</c:v>
                </c:pt>
                <c:pt idx="1509">
                  <c:v>1.7</c:v>
                </c:pt>
                <c:pt idx="1510">
                  <c:v>0.8</c:v>
                </c:pt>
                <c:pt idx="1511">
                  <c:v>0.7</c:v>
                </c:pt>
                <c:pt idx="1512">
                  <c:v>0.8</c:v>
                </c:pt>
                <c:pt idx="1513">
                  <c:v>1.7</c:v>
                </c:pt>
                <c:pt idx="1514">
                  <c:v>2.2</c:v>
                </c:pt>
                <c:pt idx="1515">
                  <c:v>2.3</c:v>
                </c:pt>
                <c:pt idx="1516">
                  <c:v>2.1</c:v>
                </c:pt>
                <c:pt idx="1517">
                  <c:v>2.6</c:v>
                </c:pt>
                <c:pt idx="1518">
                  <c:v>1.5</c:v>
                </c:pt>
                <c:pt idx="1519">
                  <c:v>1.8</c:v>
                </c:pt>
                <c:pt idx="1520">
                  <c:v>1.7</c:v>
                </c:pt>
                <c:pt idx="1521">
                  <c:v>2.2</c:v>
                </c:pt>
                <c:pt idx="1522">
                  <c:v>1.5</c:v>
                </c:pt>
                <c:pt idx="1523">
                  <c:v>1.9</c:v>
                </c:pt>
                <c:pt idx="1524">
                  <c:v>1.6</c:v>
                </c:pt>
                <c:pt idx="1525">
                  <c:v>2</c:v>
                </c:pt>
                <c:pt idx="1526">
                  <c:v>1.9</c:v>
                </c:pt>
                <c:pt idx="1527">
                  <c:v>1.9</c:v>
                </c:pt>
                <c:pt idx="1528">
                  <c:v>2.1</c:v>
                </c:pt>
                <c:pt idx="1529">
                  <c:v>1.7</c:v>
                </c:pt>
                <c:pt idx="1530">
                  <c:v>2.2</c:v>
                </c:pt>
                <c:pt idx="1531">
                  <c:v>2</c:v>
                </c:pt>
                <c:pt idx="1532">
                  <c:v>2.1</c:v>
                </c:pt>
                <c:pt idx="1533">
                  <c:v>2.2</c:v>
                </c:pt>
                <c:pt idx="1534">
                  <c:v>2.1</c:v>
                </c:pt>
                <c:pt idx="1535">
                  <c:v>2.3</c:v>
                </c:pt>
                <c:pt idx="1536">
                  <c:v>2.2</c:v>
                </c:pt>
                <c:pt idx="1537">
                  <c:v>2.5</c:v>
                </c:pt>
                <c:pt idx="1538">
                  <c:v>2.2</c:v>
                </c:pt>
                <c:pt idx="1539">
                  <c:v>2.3</c:v>
                </c:pt>
                <c:pt idx="1540">
                  <c:v>2.3</c:v>
                </c:pt>
                <c:pt idx="1541">
                  <c:v>2.3</c:v>
                </c:pt>
                <c:pt idx="1542">
                  <c:v>2.2</c:v>
                </c:pt>
                <c:pt idx="1543">
                  <c:v>2.3</c:v>
                </c:pt>
                <c:pt idx="1544">
                  <c:v>2.2</c:v>
                </c:pt>
                <c:pt idx="1545">
                  <c:v>2.5</c:v>
                </c:pt>
                <c:pt idx="1546">
                  <c:v>2.3</c:v>
                </c:pt>
                <c:pt idx="1547">
                  <c:v>2.6</c:v>
                </c:pt>
                <c:pt idx="1548">
                  <c:v>2.4</c:v>
                </c:pt>
                <c:pt idx="1549">
                  <c:v>2.5</c:v>
                </c:pt>
                <c:pt idx="1550">
                  <c:v>2.4</c:v>
                </c:pt>
                <c:pt idx="1551">
                  <c:v>2.4</c:v>
                </c:pt>
                <c:pt idx="1552">
                  <c:v>2.4</c:v>
                </c:pt>
                <c:pt idx="1553">
                  <c:v>2.8</c:v>
                </c:pt>
                <c:pt idx="1554">
                  <c:v>2.6</c:v>
                </c:pt>
                <c:pt idx="1555">
                  <c:v>2.6</c:v>
                </c:pt>
                <c:pt idx="1556">
                  <c:v>2.5</c:v>
                </c:pt>
                <c:pt idx="1557">
                  <c:v>2.6</c:v>
                </c:pt>
                <c:pt idx="1558">
                  <c:v>2.8</c:v>
                </c:pt>
                <c:pt idx="1559">
                  <c:v>2.7</c:v>
                </c:pt>
                <c:pt idx="1560">
                  <c:v>2.7</c:v>
                </c:pt>
                <c:pt idx="1561">
                  <c:v>2.7</c:v>
                </c:pt>
                <c:pt idx="1562">
                  <c:v>2.8</c:v>
                </c:pt>
                <c:pt idx="1563">
                  <c:v>2.8</c:v>
                </c:pt>
                <c:pt idx="1564">
                  <c:v>2.9</c:v>
                </c:pt>
                <c:pt idx="1565">
                  <c:v>2.9</c:v>
                </c:pt>
                <c:pt idx="1566">
                  <c:v>2.7</c:v>
                </c:pt>
                <c:pt idx="1567">
                  <c:v>2.8</c:v>
                </c:pt>
                <c:pt idx="1568">
                  <c:v>2.8</c:v>
                </c:pt>
                <c:pt idx="1569">
                  <c:v>2.8</c:v>
                </c:pt>
                <c:pt idx="1570">
                  <c:v>2.8</c:v>
                </c:pt>
                <c:pt idx="1571">
                  <c:v>3.1</c:v>
                </c:pt>
                <c:pt idx="1572">
                  <c:v>3.2</c:v>
                </c:pt>
                <c:pt idx="1573">
                  <c:v>3</c:v>
                </c:pt>
                <c:pt idx="1574">
                  <c:v>3.1</c:v>
                </c:pt>
                <c:pt idx="1575">
                  <c:v>3.3</c:v>
                </c:pt>
                <c:pt idx="1576">
                  <c:v>3.3</c:v>
                </c:pt>
                <c:pt idx="1577">
                  <c:v>3.1</c:v>
                </c:pt>
                <c:pt idx="1578">
                  <c:v>3.1</c:v>
                </c:pt>
                <c:pt idx="1579">
                  <c:v>3.1</c:v>
                </c:pt>
                <c:pt idx="1580">
                  <c:v>3.3</c:v>
                </c:pt>
                <c:pt idx="1581">
                  <c:v>3.3</c:v>
                </c:pt>
                <c:pt idx="1582">
                  <c:v>3.2</c:v>
                </c:pt>
                <c:pt idx="1583">
                  <c:v>3</c:v>
                </c:pt>
                <c:pt idx="1584">
                  <c:v>3.1</c:v>
                </c:pt>
                <c:pt idx="1585">
                  <c:v>3</c:v>
                </c:pt>
                <c:pt idx="1586">
                  <c:v>3.1</c:v>
                </c:pt>
                <c:pt idx="1587">
                  <c:v>3.1</c:v>
                </c:pt>
                <c:pt idx="1588">
                  <c:v>3</c:v>
                </c:pt>
                <c:pt idx="1589">
                  <c:v>3.3</c:v>
                </c:pt>
                <c:pt idx="1590">
                  <c:v>3.1</c:v>
                </c:pt>
                <c:pt idx="1591">
                  <c:v>3.3</c:v>
                </c:pt>
                <c:pt idx="1592">
                  <c:v>3.1</c:v>
                </c:pt>
                <c:pt idx="1593">
                  <c:v>3</c:v>
                </c:pt>
                <c:pt idx="1594">
                  <c:v>3.2</c:v>
                </c:pt>
                <c:pt idx="1595">
                  <c:v>3.2</c:v>
                </c:pt>
                <c:pt idx="1596">
                  <c:v>3.2</c:v>
                </c:pt>
                <c:pt idx="1597">
                  <c:v>3.1</c:v>
                </c:pt>
                <c:pt idx="1598">
                  <c:v>3.2</c:v>
                </c:pt>
                <c:pt idx="1599">
                  <c:v>3.2</c:v>
                </c:pt>
                <c:pt idx="1600">
                  <c:v>3.4</c:v>
                </c:pt>
                <c:pt idx="1601">
                  <c:v>3</c:v>
                </c:pt>
                <c:pt idx="1602">
                  <c:v>3.1</c:v>
                </c:pt>
                <c:pt idx="1603">
                  <c:v>3.2</c:v>
                </c:pt>
                <c:pt idx="1604">
                  <c:v>3.1</c:v>
                </c:pt>
                <c:pt idx="1605">
                  <c:v>3.2</c:v>
                </c:pt>
                <c:pt idx="1606">
                  <c:v>3.2</c:v>
                </c:pt>
                <c:pt idx="1607">
                  <c:v>3.2</c:v>
                </c:pt>
                <c:pt idx="1608">
                  <c:v>3.1</c:v>
                </c:pt>
                <c:pt idx="1609">
                  <c:v>3.1</c:v>
                </c:pt>
                <c:pt idx="1610">
                  <c:v>3</c:v>
                </c:pt>
                <c:pt idx="1611">
                  <c:v>3.1</c:v>
                </c:pt>
                <c:pt idx="1612">
                  <c:v>2.9</c:v>
                </c:pt>
                <c:pt idx="1613">
                  <c:v>3.3</c:v>
                </c:pt>
                <c:pt idx="1614">
                  <c:v>3</c:v>
                </c:pt>
                <c:pt idx="1615">
                  <c:v>3.2</c:v>
                </c:pt>
                <c:pt idx="1616">
                  <c:v>3.3</c:v>
                </c:pt>
                <c:pt idx="1617">
                  <c:v>3.6</c:v>
                </c:pt>
                <c:pt idx="1618">
                  <c:v>3.4</c:v>
                </c:pt>
                <c:pt idx="1619">
                  <c:v>3.4</c:v>
                </c:pt>
                <c:pt idx="1620">
                  <c:v>3.5</c:v>
                </c:pt>
                <c:pt idx="1621">
                  <c:v>3.7</c:v>
                </c:pt>
                <c:pt idx="1622">
                  <c:v>3.8</c:v>
                </c:pt>
                <c:pt idx="1623">
                  <c:v>3.9</c:v>
                </c:pt>
                <c:pt idx="1624">
                  <c:v>4</c:v>
                </c:pt>
                <c:pt idx="1625">
                  <c:v>4.1</c:v>
                </c:pt>
                <c:pt idx="1626">
                  <c:v>4.1</c:v>
                </c:pt>
                <c:pt idx="1627">
                  <c:v>4.3</c:v>
                </c:pt>
                <c:pt idx="1628">
                  <c:v>4.4</c:v>
                </c:pt>
                <c:pt idx="1629">
                  <c:v>4.3</c:v>
                </c:pt>
                <c:pt idx="1630">
                  <c:v>4.4</c:v>
                </c:pt>
                <c:pt idx="1631">
                  <c:v>4.4</c:v>
                </c:pt>
                <c:pt idx="1632">
                  <c:v>4.5</c:v>
                </c:pt>
                <c:pt idx="1633">
                  <c:v>4.6</c:v>
                </c:pt>
                <c:pt idx="1634">
                  <c:v>4.6</c:v>
                </c:pt>
                <c:pt idx="1635">
                  <c:v>4.7</c:v>
                </c:pt>
                <c:pt idx="1636">
                  <c:v>4.8</c:v>
                </c:pt>
                <c:pt idx="1637">
                  <c:v>4.9</c:v>
                </c:pt>
                <c:pt idx="1638">
                  <c:v>5</c:v>
                </c:pt>
                <c:pt idx="1639">
                  <c:v>5.1</c:v>
                </c:pt>
                <c:pt idx="1640">
                  <c:v>5.4</c:v>
                </c:pt>
                <c:pt idx="1641">
                  <c:v>5.4</c:v>
                </c:pt>
                <c:pt idx="1642">
                  <c:v>5.3</c:v>
                </c:pt>
                <c:pt idx="1643">
                  <c:v>5.6</c:v>
                </c:pt>
                <c:pt idx="1644">
                  <c:v>5.4</c:v>
                </c:pt>
                <c:pt idx="1645">
                  <c:v>5.1</c:v>
                </c:pt>
                <c:pt idx="1646">
                  <c:v>5.4</c:v>
                </c:pt>
                <c:pt idx="1647">
                  <c:v>5.4</c:v>
                </c:pt>
                <c:pt idx="1648">
                  <c:v>5.6</c:v>
                </c:pt>
                <c:pt idx="1649">
                  <c:v>5.5</c:v>
                </c:pt>
                <c:pt idx="1650">
                  <c:v>5.4</c:v>
                </c:pt>
                <c:pt idx="1651">
                  <c:v>5.5</c:v>
                </c:pt>
                <c:pt idx="1652">
                  <c:v>5.1</c:v>
                </c:pt>
                <c:pt idx="1653">
                  <c:v>4.9</c:v>
                </c:pt>
                <c:pt idx="1654">
                  <c:v>4.8</c:v>
                </c:pt>
                <c:pt idx="1655">
                  <c:v>4.7</c:v>
                </c:pt>
                <c:pt idx="1656">
                  <c:v>4.8</c:v>
                </c:pt>
                <c:pt idx="1657">
                  <c:v>4.8</c:v>
                </c:pt>
                <c:pt idx="1658">
                  <c:v>4.7</c:v>
                </c:pt>
                <c:pt idx="1659">
                  <c:v>4.7</c:v>
                </c:pt>
                <c:pt idx="1660">
                  <c:v>4.5</c:v>
                </c:pt>
                <c:pt idx="1661">
                  <c:v>4.6</c:v>
                </c:pt>
                <c:pt idx="1662">
                  <c:v>4.6</c:v>
                </c:pt>
                <c:pt idx="1663">
                  <c:v>4.7</c:v>
                </c:pt>
                <c:pt idx="1664">
                  <c:v>4.8</c:v>
                </c:pt>
                <c:pt idx="1665">
                  <c:v>4.8</c:v>
                </c:pt>
                <c:pt idx="1666">
                  <c:v>4.9</c:v>
                </c:pt>
                <c:pt idx="1667">
                  <c:v>4.9</c:v>
                </c:pt>
                <c:pt idx="1668">
                  <c:v>4.9</c:v>
                </c:pt>
                <c:pt idx="1669">
                  <c:v>5</c:v>
                </c:pt>
                <c:pt idx="1670">
                  <c:v>5</c:v>
                </c:pt>
                <c:pt idx="1671">
                  <c:v>5.2</c:v>
                </c:pt>
                <c:pt idx="1672">
                  <c:v>5.5</c:v>
                </c:pt>
                <c:pt idx="1673">
                  <c:v>5.4</c:v>
                </c:pt>
                <c:pt idx="1674">
                  <c:v>5.5</c:v>
                </c:pt>
                <c:pt idx="1675">
                  <c:v>5.6</c:v>
                </c:pt>
                <c:pt idx="1676">
                  <c:v>5.5</c:v>
                </c:pt>
                <c:pt idx="1677">
                  <c:v>5.4</c:v>
                </c:pt>
                <c:pt idx="1678">
                  <c:v>5.4</c:v>
                </c:pt>
                <c:pt idx="1679">
                  <c:v>5.4</c:v>
                </c:pt>
                <c:pt idx="1680">
                  <c:v>5.6</c:v>
                </c:pt>
                <c:pt idx="1681">
                  <c:v>5.9</c:v>
                </c:pt>
                <c:pt idx="1682">
                  <c:v>5.9</c:v>
                </c:pt>
                <c:pt idx="1683">
                  <c:v>6</c:v>
                </c:pt>
                <c:pt idx="1684">
                  <c:v>5.9</c:v>
                </c:pt>
                <c:pt idx="1685">
                  <c:v>6</c:v>
                </c:pt>
                <c:pt idx="1686">
                  <c:v>5.8</c:v>
                </c:pt>
                <c:pt idx="1687">
                  <c:v>5.8</c:v>
                </c:pt>
                <c:pt idx="1688">
                  <c:v>6.1</c:v>
                </c:pt>
                <c:pt idx="1689">
                  <c:v>6</c:v>
                </c:pt>
                <c:pt idx="1690">
                  <c:v>5.9</c:v>
                </c:pt>
                <c:pt idx="1691">
                  <c:v>6</c:v>
                </c:pt>
                <c:pt idx="1692">
                  <c:v>6</c:v>
                </c:pt>
                <c:pt idx="1693">
                  <c:v>6.1</c:v>
                </c:pt>
                <c:pt idx="1694">
                  <c:v>5.9</c:v>
                </c:pt>
                <c:pt idx="1695">
                  <c:v>5.7</c:v>
                </c:pt>
                <c:pt idx="1696">
                  <c:v>5.6</c:v>
                </c:pt>
                <c:pt idx="1697">
                  <c:v>5.6</c:v>
                </c:pt>
                <c:pt idx="1698">
                  <c:v>5.2</c:v>
                </c:pt>
                <c:pt idx="1699">
                  <c:v>4.8</c:v>
                </c:pt>
                <c:pt idx="1700">
                  <c:v>4.9</c:v>
                </c:pt>
                <c:pt idx="1701">
                  <c:v>4.8</c:v>
                </c:pt>
                <c:pt idx="1702">
                  <c:v>5</c:v>
                </c:pt>
                <c:pt idx="1703">
                  <c:v>5</c:v>
                </c:pt>
                <c:pt idx="1704">
                  <c:v>4.9</c:v>
                </c:pt>
                <c:pt idx="1705">
                  <c:v>4.9</c:v>
                </c:pt>
                <c:pt idx="1706">
                  <c:v>4.9</c:v>
                </c:pt>
                <c:pt idx="1707">
                  <c:v>4.9</c:v>
                </c:pt>
                <c:pt idx="1708">
                  <c:v>5.1</c:v>
                </c:pt>
                <c:pt idx="1709">
                  <c:v>5.4</c:v>
                </c:pt>
                <c:pt idx="1710">
                  <c:v>5.6</c:v>
                </c:pt>
                <c:pt idx="1711">
                  <c:v>5.9</c:v>
                </c:pt>
                <c:pt idx="1712">
                  <c:v>6.1</c:v>
                </c:pt>
                <c:pt idx="1713">
                  <c:v>6.2</c:v>
                </c:pt>
                <c:pt idx="1714">
                  <c:v>6.1</c:v>
                </c:pt>
                <c:pt idx="1715">
                  <c:v>5.9</c:v>
                </c:pt>
                <c:pt idx="1716">
                  <c:v>6</c:v>
                </c:pt>
                <c:pt idx="1717">
                  <c:v>5.9</c:v>
                </c:pt>
                <c:pt idx="1718">
                  <c:v>5.9</c:v>
                </c:pt>
                <c:pt idx="1719">
                  <c:v>5.9</c:v>
                </c:pt>
                <c:pt idx="1720">
                  <c:v>5.8</c:v>
                </c:pt>
                <c:pt idx="1721">
                  <c:v>5.8</c:v>
                </c:pt>
                <c:pt idx="1722">
                  <c:v>5.9</c:v>
                </c:pt>
                <c:pt idx="1723">
                  <c:v>6</c:v>
                </c:pt>
                <c:pt idx="1724">
                  <c:v>6</c:v>
                </c:pt>
                <c:pt idx="1725">
                  <c:v>6.2</c:v>
                </c:pt>
                <c:pt idx="1726">
                  <c:v>6.2</c:v>
                </c:pt>
                <c:pt idx="1727">
                  <c:v>6.3</c:v>
                </c:pt>
                <c:pt idx="1728">
                  <c:v>6.3</c:v>
                </c:pt>
                <c:pt idx="1729">
                  <c:v>6.3</c:v>
                </c:pt>
                <c:pt idx="1730">
                  <c:v>6.4</c:v>
                </c:pt>
                <c:pt idx="1731">
                  <c:v>6.5</c:v>
                </c:pt>
                <c:pt idx="1732">
                  <c:v>6.5</c:v>
                </c:pt>
                <c:pt idx="1733">
                  <c:v>6.5</c:v>
                </c:pt>
                <c:pt idx="1734">
                  <c:v>6.5</c:v>
                </c:pt>
                <c:pt idx="1735">
                  <c:v>6.5</c:v>
                </c:pt>
                <c:pt idx="1736">
                  <c:v>6.5</c:v>
                </c:pt>
                <c:pt idx="1737">
                  <c:v>6.8</c:v>
                </c:pt>
                <c:pt idx="1738">
                  <c:v>6.6</c:v>
                </c:pt>
                <c:pt idx="1739">
                  <c:v>7</c:v>
                </c:pt>
                <c:pt idx="1740">
                  <c:v>6.8</c:v>
                </c:pt>
                <c:pt idx="1741">
                  <c:v>6.7</c:v>
                </c:pt>
                <c:pt idx="1742">
                  <c:v>6.5</c:v>
                </c:pt>
                <c:pt idx="1743">
                  <c:v>6.5</c:v>
                </c:pt>
                <c:pt idx="1744">
                  <c:v>6.5</c:v>
                </c:pt>
                <c:pt idx="1745">
                  <c:v>6.2</c:v>
                </c:pt>
                <c:pt idx="1746">
                  <c:v>6.2</c:v>
                </c:pt>
                <c:pt idx="1747">
                  <c:v>6.3</c:v>
                </c:pt>
                <c:pt idx="1748">
                  <c:v>6.3</c:v>
                </c:pt>
                <c:pt idx="1749">
                  <c:v>6.3</c:v>
                </c:pt>
                <c:pt idx="1750">
                  <c:v>6.3</c:v>
                </c:pt>
                <c:pt idx="1751">
                  <c:v>6.2</c:v>
                </c:pt>
                <c:pt idx="1752">
                  <c:v>6.2</c:v>
                </c:pt>
                <c:pt idx="1753">
                  <c:v>6.1</c:v>
                </c:pt>
                <c:pt idx="1754">
                  <c:v>5.7</c:v>
                </c:pt>
                <c:pt idx="1755">
                  <c:v>5.7</c:v>
                </c:pt>
                <c:pt idx="1756">
                  <c:v>5.6</c:v>
                </c:pt>
                <c:pt idx="1757">
                  <c:v>6</c:v>
                </c:pt>
                <c:pt idx="1758">
                  <c:v>6.1</c:v>
                </c:pt>
                <c:pt idx="1759">
                  <c:v>6</c:v>
                </c:pt>
                <c:pt idx="1760">
                  <c:v>5.7</c:v>
                </c:pt>
                <c:pt idx="1761">
                  <c:v>5.7</c:v>
                </c:pt>
                <c:pt idx="1762">
                  <c:v>5.8</c:v>
                </c:pt>
                <c:pt idx="1763">
                  <c:v>5.5</c:v>
                </c:pt>
                <c:pt idx="1764">
                  <c:v>5.5</c:v>
                </c:pt>
                <c:pt idx="1765">
                  <c:v>5.4</c:v>
                </c:pt>
                <c:pt idx="1766">
                  <c:v>5.5</c:v>
                </c:pt>
                <c:pt idx="1767">
                  <c:v>5.7</c:v>
                </c:pt>
                <c:pt idx="1768">
                  <c:v>6</c:v>
                </c:pt>
                <c:pt idx="1769">
                  <c:v>4.4</c:v>
                </c:pt>
                <c:pt idx="1770">
                  <c:v>4.9</c:v>
                </c:pt>
                <c:pt idx="1771">
                  <c:v>4.5</c:v>
                </c:pt>
                <c:pt idx="1772">
                  <c:v>3.9</c:v>
                </c:pt>
                <c:pt idx="1773">
                  <c:v>3.3</c:v>
                </c:pt>
                <c:pt idx="1774">
                  <c:v>3.3</c:v>
                </c:pt>
                <c:pt idx="1775">
                  <c:v>2.7</c:v>
                </c:pt>
                <c:pt idx="1776">
                  <c:v>1.8</c:v>
                </c:pt>
                <c:pt idx="1777">
                  <c:v>2.1</c:v>
                </c:pt>
                <c:pt idx="1778">
                  <c:v>2.3</c:v>
                </c:pt>
                <c:pt idx="1779">
                  <c:v>2.3</c:v>
                </c:pt>
                <c:pt idx="1780">
                  <c:v>1.9</c:v>
                </c:pt>
                <c:pt idx="1781">
                  <c:v>1.7</c:v>
                </c:pt>
                <c:pt idx="1782">
                  <c:v>2</c:v>
                </c:pt>
                <c:pt idx="1783">
                  <c:v>1.8</c:v>
                </c:pt>
                <c:pt idx="1784">
                  <c:v>1.4</c:v>
                </c:pt>
                <c:pt idx="1785">
                  <c:v>1.7</c:v>
                </c:pt>
                <c:pt idx="1786">
                  <c:v>1.3</c:v>
                </c:pt>
                <c:pt idx="1787">
                  <c:v>0.8</c:v>
                </c:pt>
                <c:pt idx="1788">
                  <c:v>1.1</c:v>
                </c:pt>
                <c:pt idx="1789">
                  <c:v>1.4</c:v>
                </c:pt>
                <c:pt idx="1790">
                  <c:v>1.4</c:v>
                </c:pt>
                <c:pt idx="1791">
                  <c:v>1.5</c:v>
                </c:pt>
                <c:pt idx="1792">
                  <c:v>1.4</c:v>
                </c:pt>
                <c:pt idx="1793">
                  <c:v>2.1</c:v>
                </c:pt>
                <c:pt idx="1794">
                  <c:v>1.6</c:v>
                </c:pt>
                <c:pt idx="1795">
                  <c:v>1</c:v>
                </c:pt>
                <c:pt idx="1796">
                  <c:v>1.4</c:v>
                </c:pt>
                <c:pt idx="1797">
                  <c:v>1.8</c:v>
                </c:pt>
                <c:pt idx="1798">
                  <c:v>1.5</c:v>
                </c:pt>
                <c:pt idx="1799">
                  <c:v>1.4</c:v>
                </c:pt>
                <c:pt idx="1800">
                  <c:v>1.2</c:v>
                </c:pt>
                <c:pt idx="1801">
                  <c:v>0.9</c:v>
                </c:pt>
                <c:pt idx="1802">
                  <c:v>1.1</c:v>
                </c:pt>
                <c:pt idx="1803">
                  <c:v>0.8</c:v>
                </c:pt>
                <c:pt idx="1804">
                  <c:v>1.4</c:v>
                </c:pt>
                <c:pt idx="1805">
                  <c:v>1.3</c:v>
                </c:pt>
                <c:pt idx="1806">
                  <c:v>1</c:v>
                </c:pt>
                <c:pt idx="1807">
                  <c:v>0.8</c:v>
                </c:pt>
                <c:pt idx="1808">
                  <c:v>0.9</c:v>
                </c:pt>
                <c:pt idx="1809">
                  <c:v>1.1</c:v>
                </c:pt>
                <c:pt idx="1810">
                  <c:v>0.6</c:v>
                </c:pt>
                <c:pt idx="1811">
                  <c:v>0.4</c:v>
                </c:pt>
                <c:pt idx="1812">
                  <c:v>0.1</c:v>
                </c:pt>
                <c:pt idx="1813">
                  <c:v>0.2</c:v>
                </c:pt>
                <c:pt idx="1814">
                  <c:v>0.7</c:v>
                </c:pt>
                <c:pt idx="1815">
                  <c:v>0.3</c:v>
                </c:pt>
                <c:pt idx="1816">
                  <c:v>0.3</c:v>
                </c:pt>
                <c:pt idx="1817">
                  <c:v>0.6</c:v>
                </c:pt>
                <c:pt idx="1818">
                  <c:v>0.3</c:v>
                </c:pt>
                <c:pt idx="1819">
                  <c:v>0.8</c:v>
                </c:pt>
                <c:pt idx="1820">
                  <c:v>1</c:v>
                </c:pt>
                <c:pt idx="1821">
                  <c:v>0.9</c:v>
                </c:pt>
                <c:pt idx="1822">
                  <c:v>0.6</c:v>
                </c:pt>
                <c:pt idx="1823">
                  <c:v>0.5</c:v>
                </c:pt>
                <c:pt idx="1824">
                  <c:v>0.9</c:v>
                </c:pt>
                <c:pt idx="1825">
                  <c:v>1.1</c:v>
                </c:pt>
                <c:pt idx="1826">
                  <c:v>0.7</c:v>
                </c:pt>
                <c:pt idx="1827">
                  <c:v>0.9</c:v>
                </c:pt>
                <c:pt idx="1828">
                  <c:v>0.1</c:v>
                </c:pt>
                <c:pt idx="1829">
                  <c:v>0.4</c:v>
                </c:pt>
                <c:pt idx="1830">
                  <c:v>0.7</c:v>
                </c:pt>
                <c:pt idx="1831">
                  <c:v>1</c:v>
                </c:pt>
                <c:pt idx="1832">
                  <c:v>0.8</c:v>
                </c:pt>
                <c:pt idx="1833">
                  <c:v>1</c:v>
                </c:pt>
                <c:pt idx="1834">
                  <c:v>1.2</c:v>
                </c:pt>
                <c:pt idx="1835">
                  <c:v>1</c:v>
                </c:pt>
                <c:pt idx="1836">
                  <c:v>0.4</c:v>
                </c:pt>
                <c:pt idx="1837">
                  <c:v>0.9</c:v>
                </c:pt>
                <c:pt idx="1838">
                  <c:v>1.5</c:v>
                </c:pt>
                <c:pt idx="1839">
                  <c:v>1.2</c:v>
                </c:pt>
                <c:pt idx="1840">
                  <c:v>1</c:v>
                </c:pt>
                <c:pt idx="1841">
                  <c:v>1</c:v>
                </c:pt>
                <c:pt idx="1842">
                  <c:v>1.1</c:v>
                </c:pt>
                <c:pt idx="1843">
                  <c:v>0.8</c:v>
                </c:pt>
                <c:pt idx="1844">
                  <c:v>1.5</c:v>
                </c:pt>
                <c:pt idx="1845">
                  <c:v>1.4</c:v>
                </c:pt>
                <c:pt idx="1846">
                  <c:v>1.6</c:v>
                </c:pt>
                <c:pt idx="1847">
                  <c:v>1.3</c:v>
                </c:pt>
                <c:pt idx="1848">
                  <c:v>1.8</c:v>
                </c:pt>
                <c:pt idx="1849">
                  <c:v>1.7</c:v>
                </c:pt>
                <c:pt idx="1850">
                  <c:v>1.1</c:v>
                </c:pt>
                <c:pt idx="1851">
                  <c:v>1.5</c:v>
                </c:pt>
                <c:pt idx="1852">
                  <c:v>1.3</c:v>
                </c:pt>
                <c:pt idx="1853">
                  <c:v>1.3</c:v>
                </c:pt>
                <c:pt idx="1854">
                  <c:v>1.2</c:v>
                </c:pt>
                <c:pt idx="1855">
                  <c:v>1.1</c:v>
                </c:pt>
                <c:pt idx="1856">
                  <c:v>0.8</c:v>
                </c:pt>
                <c:pt idx="1857">
                  <c:v>1.5</c:v>
                </c:pt>
                <c:pt idx="1858">
                  <c:v>1.4</c:v>
                </c:pt>
                <c:pt idx="1859">
                  <c:v>1.5</c:v>
                </c:pt>
                <c:pt idx="1860">
                  <c:v>1.9</c:v>
                </c:pt>
                <c:pt idx="1861">
                  <c:v>2.3</c:v>
                </c:pt>
                <c:pt idx="1862">
                  <c:v>2</c:v>
                </c:pt>
                <c:pt idx="1863">
                  <c:v>2.3</c:v>
                </c:pt>
                <c:pt idx="1864">
                  <c:v>1.7</c:v>
                </c:pt>
                <c:pt idx="1865">
                  <c:v>2.2</c:v>
                </c:pt>
                <c:pt idx="1866">
                  <c:v>2.5</c:v>
                </c:pt>
                <c:pt idx="1867">
                  <c:v>2.7</c:v>
                </c:pt>
                <c:pt idx="1868">
                  <c:v>1.8</c:v>
                </c:pt>
                <c:pt idx="1869">
                  <c:v>2.4</c:v>
                </c:pt>
                <c:pt idx="1870">
                  <c:v>1.7</c:v>
                </c:pt>
                <c:pt idx="1871">
                  <c:v>2.3</c:v>
                </c:pt>
                <c:pt idx="1872">
                  <c:v>1.7</c:v>
                </c:pt>
                <c:pt idx="1873">
                  <c:v>2.1</c:v>
                </c:pt>
                <c:pt idx="1874">
                  <c:v>2.6</c:v>
                </c:pt>
                <c:pt idx="1875">
                  <c:v>2.2</c:v>
                </c:pt>
                <c:pt idx="1876">
                  <c:v>1.9</c:v>
                </c:pt>
                <c:pt idx="1877">
                  <c:v>1.9</c:v>
                </c:pt>
                <c:pt idx="1878">
                  <c:v>2.4</c:v>
                </c:pt>
                <c:pt idx="1879">
                  <c:v>2.6</c:v>
                </c:pt>
                <c:pt idx="1880">
                  <c:v>1.4</c:v>
                </c:pt>
                <c:pt idx="1881">
                  <c:v>2.1</c:v>
                </c:pt>
                <c:pt idx="1882">
                  <c:v>2.4</c:v>
                </c:pt>
                <c:pt idx="1883">
                  <c:v>2.5</c:v>
                </c:pt>
                <c:pt idx="1884">
                  <c:v>2.9</c:v>
                </c:pt>
                <c:pt idx="1885">
                  <c:v>2.8</c:v>
                </c:pt>
                <c:pt idx="1886">
                  <c:v>2.7</c:v>
                </c:pt>
                <c:pt idx="1887">
                  <c:v>3</c:v>
                </c:pt>
                <c:pt idx="1888">
                  <c:v>3</c:v>
                </c:pt>
                <c:pt idx="1889">
                  <c:v>3.2</c:v>
                </c:pt>
                <c:pt idx="1890">
                  <c:v>3</c:v>
                </c:pt>
                <c:pt idx="1891">
                  <c:v>3.2</c:v>
                </c:pt>
                <c:pt idx="1892">
                  <c:v>2.4</c:v>
                </c:pt>
                <c:pt idx="1893">
                  <c:v>3.1</c:v>
                </c:pt>
                <c:pt idx="1894">
                  <c:v>2.5</c:v>
                </c:pt>
                <c:pt idx="1895">
                  <c:v>2.7</c:v>
                </c:pt>
                <c:pt idx="1896">
                  <c:v>2.9</c:v>
                </c:pt>
                <c:pt idx="1897">
                  <c:v>2.4</c:v>
                </c:pt>
                <c:pt idx="1898">
                  <c:v>2.9</c:v>
                </c:pt>
                <c:pt idx="1899">
                  <c:v>2.9</c:v>
                </c:pt>
                <c:pt idx="1900">
                  <c:v>2.7</c:v>
                </c:pt>
                <c:pt idx="1901">
                  <c:v>3.3</c:v>
                </c:pt>
                <c:pt idx="1902">
                  <c:v>3.4</c:v>
                </c:pt>
                <c:pt idx="1903">
                  <c:v>3.5</c:v>
                </c:pt>
                <c:pt idx="1904">
                  <c:v>3.7</c:v>
                </c:pt>
                <c:pt idx="1905">
                  <c:v>3.1</c:v>
                </c:pt>
                <c:pt idx="1906">
                  <c:v>3.5</c:v>
                </c:pt>
                <c:pt idx="1907">
                  <c:v>3.1</c:v>
                </c:pt>
                <c:pt idx="1908">
                  <c:v>2.9</c:v>
                </c:pt>
                <c:pt idx="1909">
                  <c:v>3.4</c:v>
                </c:pt>
                <c:pt idx="1910">
                  <c:v>3.6</c:v>
                </c:pt>
                <c:pt idx="1911">
                  <c:v>3.6</c:v>
                </c:pt>
                <c:pt idx="1912">
                  <c:v>3.9</c:v>
                </c:pt>
                <c:pt idx="1913">
                  <c:v>3.8</c:v>
                </c:pt>
                <c:pt idx="1914">
                  <c:v>3.5</c:v>
                </c:pt>
                <c:pt idx="1915">
                  <c:v>3.4</c:v>
                </c:pt>
                <c:pt idx="1916">
                  <c:v>3.3</c:v>
                </c:pt>
                <c:pt idx="1917">
                  <c:v>3.8</c:v>
                </c:pt>
                <c:pt idx="1918">
                  <c:v>3.8</c:v>
                </c:pt>
                <c:pt idx="1919">
                  <c:v>4.6</c:v>
                </c:pt>
                <c:pt idx="1920">
                  <c:v>4.6</c:v>
                </c:pt>
                <c:pt idx="1921">
                  <c:v>4.8</c:v>
                </c:pt>
                <c:pt idx="1922">
                  <c:v>5.1</c:v>
                </c:pt>
                <c:pt idx="1923">
                  <c:v>5.1</c:v>
                </c:pt>
                <c:pt idx="1924">
                  <c:v>5.3</c:v>
                </c:pt>
                <c:pt idx="1925">
                  <c:v>5.3</c:v>
                </c:pt>
                <c:pt idx="1926">
                  <c:v>5.3</c:v>
                </c:pt>
                <c:pt idx="1927">
                  <c:v>5.5</c:v>
                </c:pt>
                <c:pt idx="1928">
                  <c:v>5.2</c:v>
                </c:pt>
                <c:pt idx="1929">
                  <c:v>5.5</c:v>
                </c:pt>
                <c:pt idx="1930">
                  <c:v>6</c:v>
                </c:pt>
                <c:pt idx="1931">
                  <c:v>5.6</c:v>
                </c:pt>
                <c:pt idx="1932">
                  <c:v>6</c:v>
                </c:pt>
                <c:pt idx="1933">
                  <c:v>5.5</c:v>
                </c:pt>
                <c:pt idx="1934">
                  <c:v>5.8</c:v>
                </c:pt>
                <c:pt idx="1935">
                  <c:v>5.7</c:v>
                </c:pt>
                <c:pt idx="1936">
                  <c:v>5.7</c:v>
                </c:pt>
                <c:pt idx="1937">
                  <c:v>6.2</c:v>
                </c:pt>
                <c:pt idx="1938">
                  <c:v>6.1</c:v>
                </c:pt>
                <c:pt idx="1939">
                  <c:v>6</c:v>
                </c:pt>
                <c:pt idx="1940">
                  <c:v>5.8</c:v>
                </c:pt>
                <c:pt idx="1941">
                  <c:v>6.1</c:v>
                </c:pt>
                <c:pt idx="1942">
                  <c:v>6.2</c:v>
                </c:pt>
                <c:pt idx="1943">
                  <c:v>6.2</c:v>
                </c:pt>
                <c:pt idx="1944">
                  <c:v>6.3</c:v>
                </c:pt>
                <c:pt idx="1945">
                  <c:v>6.3</c:v>
                </c:pt>
                <c:pt idx="1946">
                  <c:v>6</c:v>
                </c:pt>
                <c:pt idx="1947">
                  <c:v>5.9</c:v>
                </c:pt>
                <c:pt idx="1948">
                  <c:v>5.5</c:v>
                </c:pt>
                <c:pt idx="1949">
                  <c:v>5.9</c:v>
                </c:pt>
                <c:pt idx="1950">
                  <c:v>6</c:v>
                </c:pt>
                <c:pt idx="1951">
                  <c:v>5.7</c:v>
                </c:pt>
                <c:pt idx="1952">
                  <c:v>5.6</c:v>
                </c:pt>
                <c:pt idx="1953">
                  <c:v>5.7</c:v>
                </c:pt>
                <c:pt idx="1954">
                  <c:v>5.4</c:v>
                </c:pt>
                <c:pt idx="1955">
                  <c:v>5.3</c:v>
                </c:pt>
                <c:pt idx="1956">
                  <c:v>5.5</c:v>
                </c:pt>
                <c:pt idx="1957">
                  <c:v>5.1</c:v>
                </c:pt>
                <c:pt idx="1958">
                  <c:v>5.1</c:v>
                </c:pt>
                <c:pt idx="1959">
                  <c:v>5.3</c:v>
                </c:pt>
                <c:pt idx="1960">
                  <c:v>5.3</c:v>
                </c:pt>
                <c:pt idx="1961">
                  <c:v>5.3</c:v>
                </c:pt>
                <c:pt idx="1962">
                  <c:v>5.2</c:v>
                </c:pt>
                <c:pt idx="1963">
                  <c:v>5.1</c:v>
                </c:pt>
                <c:pt idx="1964">
                  <c:v>5</c:v>
                </c:pt>
                <c:pt idx="1965">
                  <c:v>5.2</c:v>
                </c:pt>
                <c:pt idx="1966">
                  <c:v>5.1</c:v>
                </c:pt>
                <c:pt idx="1967">
                  <c:v>5.4</c:v>
                </c:pt>
                <c:pt idx="1968">
                  <c:v>5.4</c:v>
                </c:pt>
                <c:pt idx="1969">
                  <c:v>5.1</c:v>
                </c:pt>
                <c:pt idx="1970">
                  <c:v>4.7</c:v>
                </c:pt>
                <c:pt idx="1971">
                  <c:v>4.8</c:v>
                </c:pt>
                <c:pt idx="1972">
                  <c:v>4.8</c:v>
                </c:pt>
                <c:pt idx="1973">
                  <c:v>4.9</c:v>
                </c:pt>
                <c:pt idx="1974">
                  <c:v>4.9</c:v>
                </c:pt>
                <c:pt idx="1975">
                  <c:v>4.6</c:v>
                </c:pt>
                <c:pt idx="1976">
                  <c:v>4.6</c:v>
                </c:pt>
                <c:pt idx="1977">
                  <c:v>4.7</c:v>
                </c:pt>
                <c:pt idx="1978">
                  <c:v>5</c:v>
                </c:pt>
                <c:pt idx="1979">
                  <c:v>4.8</c:v>
                </c:pt>
                <c:pt idx="1980">
                  <c:v>4.7</c:v>
                </c:pt>
                <c:pt idx="1981">
                  <c:v>4.8</c:v>
                </c:pt>
                <c:pt idx="1982">
                  <c:v>4.8</c:v>
                </c:pt>
                <c:pt idx="1983">
                  <c:v>4.9</c:v>
                </c:pt>
                <c:pt idx="1984">
                  <c:v>4.8</c:v>
                </c:pt>
                <c:pt idx="1985">
                  <c:v>5</c:v>
                </c:pt>
                <c:pt idx="1986">
                  <c:v>5.3</c:v>
                </c:pt>
                <c:pt idx="1987">
                  <c:v>5.3</c:v>
                </c:pt>
                <c:pt idx="1988">
                  <c:v>5.3</c:v>
                </c:pt>
                <c:pt idx="1989">
                  <c:v>5.2</c:v>
                </c:pt>
                <c:pt idx="1990">
                  <c:v>5.1</c:v>
                </c:pt>
                <c:pt idx="1991">
                  <c:v>5.1</c:v>
                </c:pt>
                <c:pt idx="1992">
                  <c:v>5.3</c:v>
                </c:pt>
                <c:pt idx="1993">
                  <c:v>5.1</c:v>
                </c:pt>
                <c:pt idx="1994">
                  <c:v>5.3</c:v>
                </c:pt>
                <c:pt idx="1995">
                  <c:v>5.3</c:v>
                </c:pt>
                <c:pt idx="1996">
                  <c:v>5.5</c:v>
                </c:pt>
                <c:pt idx="1997">
                  <c:v>5.3</c:v>
                </c:pt>
                <c:pt idx="1998">
                  <c:v>5.2</c:v>
                </c:pt>
                <c:pt idx="1999">
                  <c:v>5.4</c:v>
                </c:pt>
                <c:pt idx="2000">
                  <c:v>5.7</c:v>
                </c:pt>
                <c:pt idx="2001">
                  <c:v>5.7</c:v>
                </c:pt>
                <c:pt idx="2002">
                  <c:v>5.6</c:v>
                </c:pt>
                <c:pt idx="2003">
                  <c:v>5.7</c:v>
                </c:pt>
                <c:pt idx="2004">
                  <c:v>5.7</c:v>
                </c:pt>
                <c:pt idx="2005">
                  <c:v>5.3</c:v>
                </c:pt>
                <c:pt idx="2006">
                  <c:v>5.3</c:v>
                </c:pt>
                <c:pt idx="2007">
                  <c:v>5.6</c:v>
                </c:pt>
                <c:pt idx="2008">
                  <c:v>5.6</c:v>
                </c:pt>
                <c:pt idx="2009">
                  <c:v>5.5</c:v>
                </c:pt>
                <c:pt idx="2010">
                  <c:v>5.7</c:v>
                </c:pt>
                <c:pt idx="2011">
                  <c:v>5.7</c:v>
                </c:pt>
                <c:pt idx="2012">
                  <c:v>5.3</c:v>
                </c:pt>
                <c:pt idx="2013">
                  <c:v>5.4</c:v>
                </c:pt>
                <c:pt idx="2014">
                  <c:v>5.4</c:v>
                </c:pt>
                <c:pt idx="2015">
                  <c:v>5.4</c:v>
                </c:pt>
                <c:pt idx="2016">
                  <c:v>5.4</c:v>
                </c:pt>
                <c:pt idx="2017">
                  <c:v>5.5</c:v>
                </c:pt>
                <c:pt idx="2018">
                  <c:v>5.5</c:v>
                </c:pt>
                <c:pt idx="2019">
                  <c:v>5.5</c:v>
                </c:pt>
                <c:pt idx="2020">
                  <c:v>5.6</c:v>
                </c:pt>
                <c:pt idx="2021">
                  <c:v>5.6</c:v>
                </c:pt>
                <c:pt idx="2022">
                  <c:v>5.6</c:v>
                </c:pt>
                <c:pt idx="2023">
                  <c:v>5.3</c:v>
                </c:pt>
                <c:pt idx="2024">
                  <c:v>5.4</c:v>
                </c:pt>
                <c:pt idx="2025">
                  <c:v>5.4</c:v>
                </c:pt>
                <c:pt idx="2026">
                  <c:v>5.4</c:v>
                </c:pt>
                <c:pt idx="2027">
                  <c:v>5.3</c:v>
                </c:pt>
                <c:pt idx="2028">
                  <c:v>5.5</c:v>
                </c:pt>
                <c:pt idx="2029">
                  <c:v>5.4</c:v>
                </c:pt>
                <c:pt idx="2030">
                  <c:v>5.4</c:v>
                </c:pt>
                <c:pt idx="2031">
                  <c:v>5.5</c:v>
                </c:pt>
                <c:pt idx="2032">
                  <c:v>5.3</c:v>
                </c:pt>
                <c:pt idx="2033">
                  <c:v>5.4</c:v>
                </c:pt>
                <c:pt idx="2034">
                  <c:v>5.3</c:v>
                </c:pt>
                <c:pt idx="2035">
                  <c:v>5.4</c:v>
                </c:pt>
                <c:pt idx="2036">
                  <c:v>5.3</c:v>
                </c:pt>
                <c:pt idx="2037">
                  <c:v>5.2</c:v>
                </c:pt>
                <c:pt idx="2038">
                  <c:v>5.4</c:v>
                </c:pt>
                <c:pt idx="2039">
                  <c:v>5.1</c:v>
                </c:pt>
                <c:pt idx="2040">
                  <c:v>5.3</c:v>
                </c:pt>
                <c:pt idx="2041">
                  <c:v>5.1</c:v>
                </c:pt>
                <c:pt idx="2042">
                  <c:v>5.2</c:v>
                </c:pt>
                <c:pt idx="2043">
                  <c:v>5.5</c:v>
                </c:pt>
                <c:pt idx="2044">
                  <c:v>5.2</c:v>
                </c:pt>
                <c:pt idx="2045">
                  <c:v>5.2</c:v>
                </c:pt>
                <c:pt idx="2046">
                  <c:v>5.2</c:v>
                </c:pt>
                <c:pt idx="2047">
                  <c:v>5.2</c:v>
                </c:pt>
                <c:pt idx="2048">
                  <c:v>5.3</c:v>
                </c:pt>
                <c:pt idx="2049">
                  <c:v>5.2</c:v>
                </c:pt>
                <c:pt idx="2050">
                  <c:v>5.3</c:v>
                </c:pt>
                <c:pt idx="2051">
                  <c:v>5.2</c:v>
                </c:pt>
                <c:pt idx="2052">
                  <c:v>5.3</c:v>
                </c:pt>
                <c:pt idx="2053">
                  <c:v>5.2</c:v>
                </c:pt>
                <c:pt idx="2054">
                  <c:v>5.5</c:v>
                </c:pt>
                <c:pt idx="2055">
                  <c:v>5.3</c:v>
                </c:pt>
                <c:pt idx="2056">
                  <c:v>5.3</c:v>
                </c:pt>
                <c:pt idx="2057">
                  <c:v>5.3</c:v>
                </c:pt>
                <c:pt idx="2058">
                  <c:v>5.3</c:v>
                </c:pt>
                <c:pt idx="2059">
                  <c:v>5.4</c:v>
                </c:pt>
                <c:pt idx="2060">
                  <c:v>5.6</c:v>
                </c:pt>
                <c:pt idx="2061">
                  <c:v>5.6</c:v>
                </c:pt>
                <c:pt idx="2062">
                  <c:v>5.7</c:v>
                </c:pt>
                <c:pt idx="2063">
                  <c:v>5.8</c:v>
                </c:pt>
                <c:pt idx="2064">
                  <c:v>6.1</c:v>
                </c:pt>
                <c:pt idx="2065">
                  <c:v>5.9</c:v>
                </c:pt>
                <c:pt idx="2066">
                  <c:v>6</c:v>
                </c:pt>
                <c:pt idx="2067">
                  <c:v>6.1</c:v>
                </c:pt>
                <c:pt idx="2068">
                  <c:v>6.3</c:v>
                </c:pt>
                <c:pt idx="2069">
                  <c:v>6.4</c:v>
                </c:pt>
                <c:pt idx="2070">
                  <c:v>6.4</c:v>
                </c:pt>
                <c:pt idx="2071">
                  <c:v>6.6</c:v>
                </c:pt>
                <c:pt idx="2072">
                  <c:v>6.7</c:v>
                </c:pt>
                <c:pt idx="2073">
                  <c:v>6.9</c:v>
                </c:pt>
                <c:pt idx="2074">
                  <c:v>7</c:v>
                </c:pt>
                <c:pt idx="2075">
                  <c:v>7</c:v>
                </c:pt>
                <c:pt idx="2076">
                  <c:v>7</c:v>
                </c:pt>
                <c:pt idx="2077">
                  <c:v>7.3</c:v>
                </c:pt>
                <c:pt idx="2078">
                  <c:v>7.3</c:v>
                </c:pt>
                <c:pt idx="2079">
                  <c:v>7.5</c:v>
                </c:pt>
                <c:pt idx="2080">
                  <c:v>7.5</c:v>
                </c:pt>
                <c:pt idx="2081">
                  <c:v>7.6</c:v>
                </c:pt>
                <c:pt idx="2082">
                  <c:v>7.9</c:v>
                </c:pt>
                <c:pt idx="2083">
                  <c:v>7.8</c:v>
                </c:pt>
                <c:pt idx="2084">
                  <c:v>8</c:v>
                </c:pt>
                <c:pt idx="2085">
                  <c:v>7.9</c:v>
                </c:pt>
                <c:pt idx="2086">
                  <c:v>7.9</c:v>
                </c:pt>
                <c:pt idx="2087">
                  <c:v>8.2</c:v>
                </c:pt>
                <c:pt idx="2088">
                  <c:v>8.2</c:v>
                </c:pt>
                <c:pt idx="2089">
                  <c:v>8.5</c:v>
                </c:pt>
                <c:pt idx="2090">
                  <c:v>8.6</c:v>
                </c:pt>
                <c:pt idx="2091">
                  <c:v>8.6</c:v>
                </c:pt>
                <c:pt idx="2092">
                  <c:v>8.3</c:v>
                </c:pt>
                <c:pt idx="2093">
                  <c:v>8.3</c:v>
                </c:pt>
                <c:pt idx="2094">
                  <c:v>8.5</c:v>
                </c:pt>
                <c:pt idx="2095">
                  <c:v>8.8</c:v>
                </c:pt>
                <c:pt idx="2096">
                  <c:v>8.2</c:v>
                </c:pt>
                <c:pt idx="2097">
                  <c:v>8.6</c:v>
                </c:pt>
                <c:pt idx="2098">
                  <c:v>8.7</c:v>
                </c:pt>
                <c:pt idx="2099">
                  <c:v>8.7</c:v>
                </c:pt>
                <c:pt idx="2100">
                  <c:v>8.7</c:v>
                </c:pt>
                <c:pt idx="2101">
                  <c:v>8.8</c:v>
                </c:pt>
                <c:pt idx="2102">
                  <c:v>8.8</c:v>
                </c:pt>
                <c:pt idx="2103">
                  <c:v>8.8</c:v>
                </c:pt>
                <c:pt idx="2104">
                  <c:v>8.7</c:v>
                </c:pt>
                <c:pt idx="2105">
                  <c:v>8.3</c:v>
                </c:pt>
                <c:pt idx="2106">
                  <c:v>8.8</c:v>
                </c:pt>
                <c:pt idx="2107">
                  <c:v>8.5</c:v>
                </c:pt>
                <c:pt idx="2108">
                  <c:v>8.2</c:v>
                </c:pt>
                <c:pt idx="2109">
                  <c:v>8.6</c:v>
                </c:pt>
                <c:pt idx="2110">
                  <c:v>8.4</c:v>
                </c:pt>
                <c:pt idx="2111">
                  <c:v>8</c:v>
                </c:pt>
                <c:pt idx="2112">
                  <c:v>8</c:v>
                </c:pt>
                <c:pt idx="2113">
                  <c:v>8</c:v>
                </c:pt>
                <c:pt idx="2114">
                  <c:v>7.9</c:v>
                </c:pt>
                <c:pt idx="2115">
                  <c:v>7.9</c:v>
                </c:pt>
                <c:pt idx="2116">
                  <c:v>7.9</c:v>
                </c:pt>
                <c:pt idx="2117">
                  <c:v>8</c:v>
                </c:pt>
                <c:pt idx="2118">
                  <c:v>7.8</c:v>
                </c:pt>
                <c:pt idx="2119">
                  <c:v>8.1</c:v>
                </c:pt>
                <c:pt idx="2120">
                  <c:v>7.8</c:v>
                </c:pt>
                <c:pt idx="2121">
                  <c:v>8.1</c:v>
                </c:pt>
                <c:pt idx="2122">
                  <c:v>7.7</c:v>
                </c:pt>
                <c:pt idx="2123">
                  <c:v>6.5</c:v>
                </c:pt>
                <c:pt idx="2124">
                  <c:v>6.2</c:v>
                </c:pt>
                <c:pt idx="2125">
                  <c:v>5.9</c:v>
                </c:pt>
                <c:pt idx="2126">
                  <c:v>5.8</c:v>
                </c:pt>
                <c:pt idx="2127">
                  <c:v>5.5</c:v>
                </c:pt>
                <c:pt idx="2128">
                  <c:v>5.3</c:v>
                </c:pt>
                <c:pt idx="2129">
                  <c:v>5.3</c:v>
                </c:pt>
                <c:pt idx="2130">
                  <c:v>5.4</c:v>
                </c:pt>
                <c:pt idx="2131">
                  <c:v>5.3</c:v>
                </c:pt>
                <c:pt idx="2132">
                  <c:v>5.2</c:v>
                </c:pt>
                <c:pt idx="2133">
                  <c:v>5.3</c:v>
                </c:pt>
                <c:pt idx="2134">
                  <c:v>5.3</c:v>
                </c:pt>
                <c:pt idx="2135">
                  <c:v>5.3</c:v>
                </c:pt>
                <c:pt idx="2136">
                  <c:v>5.4</c:v>
                </c:pt>
                <c:pt idx="2137">
                  <c:v>5.3</c:v>
                </c:pt>
                <c:pt idx="2138">
                  <c:v>5.3</c:v>
                </c:pt>
                <c:pt idx="2139">
                  <c:v>5.1</c:v>
                </c:pt>
                <c:pt idx="2140">
                  <c:v>5.2</c:v>
                </c:pt>
                <c:pt idx="2141">
                  <c:v>5.3</c:v>
                </c:pt>
                <c:pt idx="2142">
                  <c:v>5.2</c:v>
                </c:pt>
                <c:pt idx="2143">
                  <c:v>5</c:v>
                </c:pt>
                <c:pt idx="2144">
                  <c:v>4.9</c:v>
                </c:pt>
                <c:pt idx="2145">
                  <c:v>4.8</c:v>
                </c:pt>
                <c:pt idx="2146">
                  <c:v>4.8</c:v>
                </c:pt>
                <c:pt idx="2147">
                  <c:v>4.7</c:v>
                </c:pt>
                <c:pt idx="2148">
                  <c:v>4.8</c:v>
                </c:pt>
                <c:pt idx="2149">
                  <c:v>4.8</c:v>
                </c:pt>
                <c:pt idx="2150">
                  <c:v>4.8</c:v>
                </c:pt>
                <c:pt idx="2151">
                  <c:v>4.9</c:v>
                </c:pt>
                <c:pt idx="2152">
                  <c:v>4.9</c:v>
                </c:pt>
                <c:pt idx="2153">
                  <c:v>4.9</c:v>
                </c:pt>
                <c:pt idx="2154">
                  <c:v>4.7</c:v>
                </c:pt>
                <c:pt idx="2155">
                  <c:v>4.8</c:v>
                </c:pt>
                <c:pt idx="2156">
                  <c:v>4.9</c:v>
                </c:pt>
                <c:pt idx="2157">
                  <c:v>4.9</c:v>
                </c:pt>
                <c:pt idx="2158">
                  <c:v>4.9</c:v>
                </c:pt>
                <c:pt idx="2159">
                  <c:v>4.9</c:v>
                </c:pt>
                <c:pt idx="2160">
                  <c:v>4.9</c:v>
                </c:pt>
                <c:pt idx="2161">
                  <c:v>4.7</c:v>
                </c:pt>
                <c:pt idx="2162">
                  <c:v>4.6</c:v>
                </c:pt>
                <c:pt idx="2163">
                  <c:v>4.5</c:v>
                </c:pt>
                <c:pt idx="2164">
                  <c:v>4.5</c:v>
                </c:pt>
                <c:pt idx="2165">
                  <c:v>4.3</c:v>
                </c:pt>
                <c:pt idx="2166">
                  <c:v>4.3</c:v>
                </c:pt>
                <c:pt idx="2167">
                  <c:v>4</c:v>
                </c:pt>
                <c:pt idx="2168">
                  <c:v>4</c:v>
                </c:pt>
                <c:pt idx="2169">
                  <c:v>3.9</c:v>
                </c:pt>
                <c:pt idx="2170">
                  <c:v>3.8</c:v>
                </c:pt>
                <c:pt idx="2171">
                  <c:v>3.7</c:v>
                </c:pt>
                <c:pt idx="2172">
                  <c:v>3.8</c:v>
                </c:pt>
                <c:pt idx="2173">
                  <c:v>3.7</c:v>
                </c:pt>
                <c:pt idx="2174">
                  <c:v>3.6</c:v>
                </c:pt>
                <c:pt idx="2175">
                  <c:v>3.5</c:v>
                </c:pt>
                <c:pt idx="2176">
                  <c:v>3.6</c:v>
                </c:pt>
                <c:pt idx="2177">
                  <c:v>3.3</c:v>
                </c:pt>
                <c:pt idx="2178">
                  <c:v>3.4</c:v>
                </c:pt>
                <c:pt idx="2179">
                  <c:v>3.1</c:v>
                </c:pt>
                <c:pt idx="2180">
                  <c:v>3.5</c:v>
                </c:pt>
                <c:pt idx="2181">
                  <c:v>3.4</c:v>
                </c:pt>
                <c:pt idx="2182">
                  <c:v>3.5</c:v>
                </c:pt>
                <c:pt idx="2183">
                  <c:v>3.2</c:v>
                </c:pt>
                <c:pt idx="2184">
                  <c:v>3.1</c:v>
                </c:pt>
                <c:pt idx="2185">
                  <c:v>3.2</c:v>
                </c:pt>
                <c:pt idx="2186">
                  <c:v>3.3</c:v>
                </c:pt>
                <c:pt idx="2187">
                  <c:v>3.3</c:v>
                </c:pt>
                <c:pt idx="2188">
                  <c:v>5.7</c:v>
                </c:pt>
                <c:pt idx="2189">
                  <c:v>6.8</c:v>
                </c:pt>
                <c:pt idx="2190">
                  <c:v>6.4</c:v>
                </c:pt>
                <c:pt idx="2191">
                  <c:v>7.1</c:v>
                </c:pt>
                <c:pt idx="2192">
                  <c:v>7</c:v>
                </c:pt>
                <c:pt idx="2193">
                  <c:v>6.9</c:v>
                </c:pt>
                <c:pt idx="2194">
                  <c:v>6.9</c:v>
                </c:pt>
                <c:pt idx="2195">
                  <c:v>6.9</c:v>
                </c:pt>
                <c:pt idx="2196">
                  <c:v>6.9</c:v>
                </c:pt>
                <c:pt idx="2197">
                  <c:v>6.9</c:v>
                </c:pt>
                <c:pt idx="2198">
                  <c:v>6.8</c:v>
                </c:pt>
                <c:pt idx="2199">
                  <c:v>6.9</c:v>
                </c:pt>
                <c:pt idx="2200">
                  <c:v>6.9</c:v>
                </c:pt>
                <c:pt idx="2201">
                  <c:v>6.9</c:v>
                </c:pt>
                <c:pt idx="2202">
                  <c:v>7.1</c:v>
                </c:pt>
                <c:pt idx="2203">
                  <c:v>7.4</c:v>
                </c:pt>
                <c:pt idx="2204">
                  <c:v>7.6</c:v>
                </c:pt>
                <c:pt idx="2205">
                  <c:v>7.7</c:v>
                </c:pt>
                <c:pt idx="2206">
                  <c:v>7.9</c:v>
                </c:pt>
                <c:pt idx="2207">
                  <c:v>8</c:v>
                </c:pt>
                <c:pt idx="2208">
                  <c:v>8.2</c:v>
                </c:pt>
                <c:pt idx="2209">
                  <c:v>8.5</c:v>
                </c:pt>
                <c:pt idx="2210">
                  <c:v>8.7</c:v>
                </c:pt>
                <c:pt idx="2211">
                  <c:v>8.7</c:v>
                </c:pt>
                <c:pt idx="2212">
                  <c:v>8.8</c:v>
                </c:pt>
                <c:pt idx="2213">
                  <c:v>9</c:v>
                </c:pt>
                <c:pt idx="2214">
                  <c:v>8.9</c:v>
                </c:pt>
                <c:pt idx="2215">
                  <c:v>8.3</c:v>
                </c:pt>
                <c:pt idx="2216">
                  <c:v>7.9</c:v>
                </c:pt>
                <c:pt idx="2217">
                  <c:v>7.5</c:v>
                </c:pt>
                <c:pt idx="2218">
                  <c:v>8.2</c:v>
                </c:pt>
                <c:pt idx="2219">
                  <c:v>7.9</c:v>
                </c:pt>
                <c:pt idx="2220">
                  <c:v>7.4</c:v>
                </c:pt>
                <c:pt idx="2221">
                  <c:v>7.7</c:v>
                </c:pt>
                <c:pt idx="2222">
                  <c:v>7.8</c:v>
                </c:pt>
                <c:pt idx="2223">
                  <c:v>7.7</c:v>
                </c:pt>
                <c:pt idx="2224">
                  <c:v>7.6</c:v>
                </c:pt>
                <c:pt idx="2225">
                  <c:v>7.3</c:v>
                </c:pt>
                <c:pt idx="2226">
                  <c:v>7.3</c:v>
                </c:pt>
                <c:pt idx="2227">
                  <c:v>7.7</c:v>
                </c:pt>
                <c:pt idx="2228">
                  <c:v>7.7</c:v>
                </c:pt>
                <c:pt idx="2229">
                  <c:v>7.8</c:v>
                </c:pt>
                <c:pt idx="2230">
                  <c:v>7.5</c:v>
                </c:pt>
                <c:pt idx="2231">
                  <c:v>7.5</c:v>
                </c:pt>
                <c:pt idx="2232">
                  <c:v>8.1</c:v>
                </c:pt>
                <c:pt idx="2233">
                  <c:v>8</c:v>
                </c:pt>
                <c:pt idx="2234">
                  <c:v>7.9</c:v>
                </c:pt>
                <c:pt idx="2235">
                  <c:v>8</c:v>
                </c:pt>
                <c:pt idx="2236">
                  <c:v>8.5</c:v>
                </c:pt>
                <c:pt idx="2237">
                  <c:v>8.4</c:v>
                </c:pt>
                <c:pt idx="2238">
                  <c:v>8.3</c:v>
                </c:pt>
                <c:pt idx="2239">
                  <c:v>8</c:v>
                </c:pt>
                <c:pt idx="2240">
                  <c:v>8.3</c:v>
                </c:pt>
                <c:pt idx="2241">
                  <c:v>8.5</c:v>
                </c:pt>
                <c:pt idx="2242">
                  <c:v>8.4</c:v>
                </c:pt>
                <c:pt idx="2243">
                  <c:v>8.5</c:v>
                </c:pt>
                <c:pt idx="2244">
                  <c:v>8.4</c:v>
                </c:pt>
                <c:pt idx="2245">
                  <c:v>9.1</c:v>
                </c:pt>
                <c:pt idx="2246">
                  <c:v>8.5</c:v>
                </c:pt>
                <c:pt idx="2247">
                  <c:v>8.8</c:v>
                </c:pt>
                <c:pt idx="2248">
                  <c:v>9.1</c:v>
                </c:pt>
                <c:pt idx="2249">
                  <c:v>9.3</c:v>
                </c:pt>
                <c:pt idx="2250">
                  <c:v>9.2</c:v>
                </c:pt>
                <c:pt idx="2251">
                  <c:v>9.4</c:v>
                </c:pt>
                <c:pt idx="2252">
                  <c:v>9.1</c:v>
                </c:pt>
                <c:pt idx="2253">
                  <c:v>9.3</c:v>
                </c:pt>
                <c:pt idx="2254">
                  <c:v>9.1</c:v>
                </c:pt>
                <c:pt idx="2255">
                  <c:v>8.9</c:v>
                </c:pt>
                <c:pt idx="2256">
                  <c:v>9</c:v>
                </c:pt>
                <c:pt idx="2257">
                  <c:v>9.1</c:v>
                </c:pt>
                <c:pt idx="2258">
                  <c:v>9.1</c:v>
                </c:pt>
                <c:pt idx="2259">
                  <c:v>8.9</c:v>
                </c:pt>
                <c:pt idx="2260">
                  <c:v>8.9</c:v>
                </c:pt>
                <c:pt idx="2261">
                  <c:v>8.9</c:v>
                </c:pt>
                <c:pt idx="2262">
                  <c:v>8.9</c:v>
                </c:pt>
                <c:pt idx="2263">
                  <c:v>8.9</c:v>
                </c:pt>
                <c:pt idx="2264">
                  <c:v>8.8</c:v>
                </c:pt>
                <c:pt idx="2265">
                  <c:v>8.8</c:v>
                </c:pt>
                <c:pt idx="2266">
                  <c:v>8.9</c:v>
                </c:pt>
                <c:pt idx="2267">
                  <c:v>8.9</c:v>
                </c:pt>
                <c:pt idx="2268">
                  <c:v>8.9</c:v>
                </c:pt>
                <c:pt idx="2269">
                  <c:v>8.8</c:v>
                </c:pt>
                <c:pt idx="2270">
                  <c:v>8.9</c:v>
                </c:pt>
                <c:pt idx="2271">
                  <c:v>8.8</c:v>
                </c:pt>
                <c:pt idx="2272">
                  <c:v>8.8</c:v>
                </c:pt>
                <c:pt idx="2273">
                  <c:v>8.6</c:v>
                </c:pt>
                <c:pt idx="2274">
                  <c:v>8.8</c:v>
                </c:pt>
                <c:pt idx="2275">
                  <c:v>8.8</c:v>
                </c:pt>
                <c:pt idx="2276">
                  <c:v>8.7</c:v>
                </c:pt>
                <c:pt idx="2277">
                  <c:v>8.8</c:v>
                </c:pt>
                <c:pt idx="2278">
                  <c:v>8.7</c:v>
                </c:pt>
                <c:pt idx="2279">
                  <c:v>8.7</c:v>
                </c:pt>
                <c:pt idx="2280">
                  <c:v>8.8</c:v>
                </c:pt>
                <c:pt idx="2281">
                  <c:v>8.7</c:v>
                </c:pt>
                <c:pt idx="2282">
                  <c:v>8.8</c:v>
                </c:pt>
                <c:pt idx="2283">
                  <c:v>8.7</c:v>
                </c:pt>
                <c:pt idx="2284">
                  <c:v>8.8</c:v>
                </c:pt>
                <c:pt idx="2285">
                  <c:v>8.7</c:v>
                </c:pt>
                <c:pt idx="2286">
                  <c:v>8.7</c:v>
                </c:pt>
                <c:pt idx="2287">
                  <c:v>8.7</c:v>
                </c:pt>
                <c:pt idx="2288">
                  <c:v>8.8</c:v>
                </c:pt>
                <c:pt idx="2289">
                  <c:v>8.8</c:v>
                </c:pt>
                <c:pt idx="2290">
                  <c:v>8.8</c:v>
                </c:pt>
                <c:pt idx="2291">
                  <c:v>8.6</c:v>
                </c:pt>
                <c:pt idx="2292">
                  <c:v>8.6</c:v>
                </c:pt>
                <c:pt idx="2293">
                  <c:v>8.8</c:v>
                </c:pt>
                <c:pt idx="2294">
                  <c:v>8.7</c:v>
                </c:pt>
                <c:pt idx="2295">
                  <c:v>8.7</c:v>
                </c:pt>
                <c:pt idx="2296">
                  <c:v>8.7</c:v>
                </c:pt>
                <c:pt idx="2297">
                  <c:v>8.7</c:v>
                </c:pt>
                <c:pt idx="2298">
                  <c:v>8.5</c:v>
                </c:pt>
                <c:pt idx="2299">
                  <c:v>8.5</c:v>
                </c:pt>
                <c:pt idx="2300">
                  <c:v>8.6</c:v>
                </c:pt>
                <c:pt idx="2301">
                  <c:v>8.5</c:v>
                </c:pt>
                <c:pt idx="2302">
                  <c:v>8.5</c:v>
                </c:pt>
                <c:pt idx="2303">
                  <c:v>8.6</c:v>
                </c:pt>
                <c:pt idx="2304">
                  <c:v>8.5</c:v>
                </c:pt>
                <c:pt idx="2305">
                  <c:v>8.4</c:v>
                </c:pt>
                <c:pt idx="2306">
                  <c:v>8.6</c:v>
                </c:pt>
                <c:pt idx="2307">
                  <c:v>8.6</c:v>
                </c:pt>
                <c:pt idx="2308">
                  <c:v>8.4</c:v>
                </c:pt>
                <c:pt idx="2309">
                  <c:v>8.5</c:v>
                </c:pt>
                <c:pt idx="2310">
                  <c:v>8.5</c:v>
                </c:pt>
                <c:pt idx="2311">
                  <c:v>8.4</c:v>
                </c:pt>
                <c:pt idx="2312">
                  <c:v>8.5</c:v>
                </c:pt>
                <c:pt idx="2313">
                  <c:v>8.5</c:v>
                </c:pt>
                <c:pt idx="2314">
                  <c:v>8.6</c:v>
                </c:pt>
                <c:pt idx="2315">
                  <c:v>8.3</c:v>
                </c:pt>
                <c:pt idx="2316">
                  <c:v>8.5</c:v>
                </c:pt>
                <c:pt idx="2317">
                  <c:v>8.4</c:v>
                </c:pt>
                <c:pt idx="2318">
                  <c:v>8.4</c:v>
                </c:pt>
                <c:pt idx="2319">
                  <c:v>8.6</c:v>
                </c:pt>
                <c:pt idx="2320">
                  <c:v>8.5</c:v>
                </c:pt>
                <c:pt idx="2321">
                  <c:v>8.1</c:v>
                </c:pt>
                <c:pt idx="2322">
                  <c:v>8</c:v>
                </c:pt>
                <c:pt idx="2323">
                  <c:v>7.6</c:v>
                </c:pt>
                <c:pt idx="2324">
                  <c:v>7.5</c:v>
                </c:pt>
                <c:pt idx="2325">
                  <c:v>7.2</c:v>
                </c:pt>
                <c:pt idx="2326">
                  <c:v>7.2</c:v>
                </c:pt>
                <c:pt idx="2327">
                  <c:v>6.9</c:v>
                </c:pt>
                <c:pt idx="2328">
                  <c:v>7</c:v>
                </c:pt>
                <c:pt idx="2329">
                  <c:v>6.9</c:v>
                </c:pt>
                <c:pt idx="2330">
                  <c:v>6.9</c:v>
                </c:pt>
                <c:pt idx="2331">
                  <c:v>7</c:v>
                </c:pt>
                <c:pt idx="2332">
                  <c:v>6.8</c:v>
                </c:pt>
                <c:pt idx="2333">
                  <c:v>6.8</c:v>
                </c:pt>
                <c:pt idx="2334">
                  <c:v>6.6</c:v>
                </c:pt>
                <c:pt idx="2335">
                  <c:v>6.6</c:v>
                </c:pt>
                <c:pt idx="2336">
                  <c:v>6.6</c:v>
                </c:pt>
                <c:pt idx="2337">
                  <c:v>6.5</c:v>
                </c:pt>
                <c:pt idx="2338">
                  <c:v>6.5</c:v>
                </c:pt>
                <c:pt idx="2339">
                  <c:v>6.4</c:v>
                </c:pt>
                <c:pt idx="2340">
                  <c:v>6.2</c:v>
                </c:pt>
                <c:pt idx="2341">
                  <c:v>6.3</c:v>
                </c:pt>
                <c:pt idx="2342">
                  <c:v>6.2</c:v>
                </c:pt>
                <c:pt idx="2343">
                  <c:v>6</c:v>
                </c:pt>
                <c:pt idx="2344">
                  <c:v>6</c:v>
                </c:pt>
                <c:pt idx="2345">
                  <c:v>5.8</c:v>
                </c:pt>
                <c:pt idx="2346">
                  <c:v>5.8</c:v>
                </c:pt>
                <c:pt idx="2347">
                  <c:v>5.7</c:v>
                </c:pt>
                <c:pt idx="2348">
                  <c:v>5.7</c:v>
                </c:pt>
                <c:pt idx="2349">
                  <c:v>5.7</c:v>
                </c:pt>
                <c:pt idx="2350">
                  <c:v>5.8</c:v>
                </c:pt>
                <c:pt idx="2351">
                  <c:v>5.9</c:v>
                </c:pt>
                <c:pt idx="2352">
                  <c:v>6</c:v>
                </c:pt>
                <c:pt idx="2353">
                  <c:v>6</c:v>
                </c:pt>
                <c:pt idx="2354">
                  <c:v>6</c:v>
                </c:pt>
                <c:pt idx="2355">
                  <c:v>6</c:v>
                </c:pt>
                <c:pt idx="2356">
                  <c:v>6</c:v>
                </c:pt>
                <c:pt idx="2357">
                  <c:v>6</c:v>
                </c:pt>
                <c:pt idx="2358">
                  <c:v>6.3</c:v>
                </c:pt>
                <c:pt idx="2359">
                  <c:v>6.6</c:v>
                </c:pt>
                <c:pt idx="2360">
                  <c:v>6.5</c:v>
                </c:pt>
                <c:pt idx="2361">
                  <c:v>6.3</c:v>
                </c:pt>
                <c:pt idx="2362">
                  <c:v>6.5</c:v>
                </c:pt>
                <c:pt idx="2363">
                  <c:v>6.5</c:v>
                </c:pt>
                <c:pt idx="2364">
                  <c:v>6.6</c:v>
                </c:pt>
                <c:pt idx="2365">
                  <c:v>6.4</c:v>
                </c:pt>
                <c:pt idx="2366">
                  <c:v>6.4</c:v>
                </c:pt>
                <c:pt idx="2367">
                  <c:v>6.4</c:v>
                </c:pt>
                <c:pt idx="2368">
                  <c:v>6.3</c:v>
                </c:pt>
                <c:pt idx="2369">
                  <c:v>6.5</c:v>
                </c:pt>
                <c:pt idx="2370">
                  <c:v>6.4</c:v>
                </c:pt>
                <c:pt idx="2371">
                  <c:v>5.5</c:v>
                </c:pt>
                <c:pt idx="2372">
                  <c:v>5.1</c:v>
                </c:pt>
                <c:pt idx="2373">
                  <c:v>5</c:v>
                </c:pt>
                <c:pt idx="2374">
                  <c:v>4.7</c:v>
                </c:pt>
                <c:pt idx="2375">
                  <c:v>4.1</c:v>
                </c:pt>
                <c:pt idx="2376">
                  <c:v>3.9</c:v>
                </c:pt>
                <c:pt idx="2377">
                  <c:v>3.5</c:v>
                </c:pt>
                <c:pt idx="2378">
                  <c:v>3.3</c:v>
                </c:pt>
                <c:pt idx="2379">
                  <c:v>3.2</c:v>
                </c:pt>
                <c:pt idx="2380">
                  <c:v>3.2</c:v>
                </c:pt>
                <c:pt idx="2381">
                  <c:v>2.7</c:v>
                </c:pt>
                <c:pt idx="2382">
                  <c:v>2.9</c:v>
                </c:pt>
                <c:pt idx="2383">
                  <c:v>3.3</c:v>
                </c:pt>
                <c:pt idx="2384">
                  <c:v>3.6</c:v>
                </c:pt>
                <c:pt idx="2385">
                  <c:v>3.3</c:v>
                </c:pt>
                <c:pt idx="2386">
                  <c:v>3</c:v>
                </c:pt>
                <c:pt idx="2387">
                  <c:v>3.1</c:v>
                </c:pt>
                <c:pt idx="2388">
                  <c:v>3</c:v>
                </c:pt>
                <c:pt idx="2389">
                  <c:v>3.6</c:v>
                </c:pt>
                <c:pt idx="2390">
                  <c:v>3.4</c:v>
                </c:pt>
                <c:pt idx="2391">
                  <c:v>3.6</c:v>
                </c:pt>
                <c:pt idx="2392">
                  <c:v>3</c:v>
                </c:pt>
                <c:pt idx="2393">
                  <c:v>2.8</c:v>
                </c:pt>
                <c:pt idx="2394">
                  <c:v>2.5</c:v>
                </c:pt>
                <c:pt idx="2395">
                  <c:v>2.2</c:v>
                </c:pt>
                <c:pt idx="2396">
                  <c:v>2.1</c:v>
                </c:pt>
                <c:pt idx="2397">
                  <c:v>2.2</c:v>
                </c:pt>
                <c:pt idx="2398">
                  <c:v>2.1</c:v>
                </c:pt>
                <c:pt idx="2399">
                  <c:v>1.7</c:v>
                </c:pt>
                <c:pt idx="2400">
                  <c:v>1.8</c:v>
                </c:pt>
                <c:pt idx="2401">
                  <c:v>2.2</c:v>
                </c:pt>
                <c:pt idx="2402">
                  <c:v>2.2</c:v>
                </c:pt>
                <c:pt idx="2403">
                  <c:v>2.1</c:v>
                </c:pt>
                <c:pt idx="2404">
                  <c:v>2.2</c:v>
                </c:pt>
                <c:pt idx="2405">
                  <c:v>2.2</c:v>
                </c:pt>
                <c:pt idx="2406">
                  <c:v>1.5</c:v>
                </c:pt>
                <c:pt idx="2407">
                  <c:v>1.5</c:v>
                </c:pt>
                <c:pt idx="2408">
                  <c:v>0.8</c:v>
                </c:pt>
                <c:pt idx="2409">
                  <c:v>0.3</c:v>
                </c:pt>
                <c:pt idx="2410">
                  <c:v>0.2</c:v>
                </c:pt>
                <c:pt idx="2411">
                  <c:v>0.4</c:v>
                </c:pt>
                <c:pt idx="2412">
                  <c:v>0.6</c:v>
                </c:pt>
                <c:pt idx="2413">
                  <c:v>1.5</c:v>
                </c:pt>
                <c:pt idx="2414">
                  <c:v>0.2</c:v>
                </c:pt>
                <c:pt idx="2415">
                  <c:v>-0.1</c:v>
                </c:pt>
                <c:pt idx="2416">
                  <c:v>-0.7</c:v>
                </c:pt>
                <c:pt idx="2417">
                  <c:v>-0.5</c:v>
                </c:pt>
                <c:pt idx="2418">
                  <c:v>-0.5</c:v>
                </c:pt>
                <c:pt idx="2419">
                  <c:v>0.3</c:v>
                </c:pt>
                <c:pt idx="2420">
                  <c:v>0.9</c:v>
                </c:pt>
                <c:pt idx="2421">
                  <c:v>0.2</c:v>
                </c:pt>
                <c:pt idx="2422">
                  <c:v>-0.8</c:v>
                </c:pt>
                <c:pt idx="2423">
                  <c:v>-0.2</c:v>
                </c:pt>
                <c:pt idx="2424">
                  <c:v>-0.6</c:v>
                </c:pt>
                <c:pt idx="2425">
                  <c:v>-0.7</c:v>
                </c:pt>
                <c:pt idx="2426">
                  <c:v>-1.1</c:v>
                </c:pt>
                <c:pt idx="2427">
                  <c:v>-1</c:v>
                </c:pt>
                <c:pt idx="2428">
                  <c:v>-0.8</c:v>
                </c:pt>
                <c:pt idx="2429">
                  <c:v>-1</c:v>
                </c:pt>
                <c:pt idx="2430">
                  <c:v>-1.2</c:v>
                </c:pt>
                <c:pt idx="2431">
                  <c:v>-0.7</c:v>
                </c:pt>
                <c:pt idx="2432">
                  <c:v>-0.5</c:v>
                </c:pt>
                <c:pt idx="2433">
                  <c:v>-0.2</c:v>
                </c:pt>
                <c:pt idx="2434">
                  <c:v>0.5</c:v>
                </c:pt>
                <c:pt idx="2435">
                  <c:v>-0.1</c:v>
                </c:pt>
                <c:pt idx="2436">
                  <c:v>0.6</c:v>
                </c:pt>
                <c:pt idx="2437">
                  <c:v>0.9</c:v>
                </c:pt>
                <c:pt idx="2438">
                  <c:v>0.3</c:v>
                </c:pt>
                <c:pt idx="2439">
                  <c:v>0.4</c:v>
                </c:pt>
                <c:pt idx="2440">
                  <c:v>0.4</c:v>
                </c:pt>
                <c:pt idx="2441">
                  <c:v>-0.7</c:v>
                </c:pt>
                <c:pt idx="2442">
                  <c:v>0</c:v>
                </c:pt>
                <c:pt idx="2443">
                  <c:v>0.3</c:v>
                </c:pt>
                <c:pt idx="2444">
                  <c:v>0.1</c:v>
                </c:pt>
                <c:pt idx="2445">
                  <c:v>-0.5</c:v>
                </c:pt>
                <c:pt idx="2446">
                  <c:v>-0.6</c:v>
                </c:pt>
                <c:pt idx="2447">
                  <c:v>-0.2</c:v>
                </c:pt>
                <c:pt idx="2448">
                  <c:v>-0.2</c:v>
                </c:pt>
                <c:pt idx="2449">
                  <c:v>-0.2</c:v>
                </c:pt>
                <c:pt idx="2450">
                  <c:v>-0.6</c:v>
                </c:pt>
                <c:pt idx="2451">
                  <c:v>-0.2</c:v>
                </c:pt>
                <c:pt idx="2452">
                  <c:v>0.3</c:v>
                </c:pt>
                <c:pt idx="2453">
                  <c:v>-0.4</c:v>
                </c:pt>
                <c:pt idx="2454">
                  <c:v>-0.3</c:v>
                </c:pt>
                <c:pt idx="2455">
                  <c:v>-0.9</c:v>
                </c:pt>
                <c:pt idx="2456">
                  <c:v>-1.8</c:v>
                </c:pt>
                <c:pt idx="2457">
                  <c:v>-0.7</c:v>
                </c:pt>
                <c:pt idx="2458">
                  <c:v>-0.8</c:v>
                </c:pt>
                <c:pt idx="2459">
                  <c:v>-0.1</c:v>
                </c:pt>
                <c:pt idx="2460">
                  <c:v>-0.5</c:v>
                </c:pt>
                <c:pt idx="2461">
                  <c:v>-0.5</c:v>
                </c:pt>
                <c:pt idx="2462">
                  <c:v>-0.5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-0.1</c:v>
                </c:pt>
                <c:pt idx="2467">
                  <c:v>-1</c:v>
                </c:pt>
                <c:pt idx="2468">
                  <c:v>-0.3</c:v>
                </c:pt>
                <c:pt idx="2469">
                  <c:v>-1.1</c:v>
                </c:pt>
                <c:pt idx="2470">
                  <c:v>-0.8</c:v>
                </c:pt>
                <c:pt idx="2471">
                  <c:v>-0.6</c:v>
                </c:pt>
                <c:pt idx="2472">
                  <c:v>-0.4</c:v>
                </c:pt>
                <c:pt idx="2473">
                  <c:v>-0.6</c:v>
                </c:pt>
                <c:pt idx="2474">
                  <c:v>-0.9</c:v>
                </c:pt>
                <c:pt idx="2475">
                  <c:v>0</c:v>
                </c:pt>
                <c:pt idx="2476">
                  <c:v>0.3</c:v>
                </c:pt>
                <c:pt idx="2477">
                  <c:v>0.2</c:v>
                </c:pt>
                <c:pt idx="2478">
                  <c:v>0.1</c:v>
                </c:pt>
                <c:pt idx="2479">
                  <c:v>0.3</c:v>
                </c:pt>
                <c:pt idx="2480">
                  <c:v>0.1</c:v>
                </c:pt>
                <c:pt idx="2481">
                  <c:v>-0.2</c:v>
                </c:pt>
                <c:pt idx="2482">
                  <c:v>0</c:v>
                </c:pt>
                <c:pt idx="2483">
                  <c:v>-0.7</c:v>
                </c:pt>
                <c:pt idx="2484">
                  <c:v>-0.2</c:v>
                </c:pt>
                <c:pt idx="2485">
                  <c:v>-0.2</c:v>
                </c:pt>
                <c:pt idx="2486">
                  <c:v>-0.3</c:v>
                </c:pt>
                <c:pt idx="2487">
                  <c:v>-0.6</c:v>
                </c:pt>
                <c:pt idx="2488">
                  <c:v>-0.7</c:v>
                </c:pt>
                <c:pt idx="2489">
                  <c:v>-1.3</c:v>
                </c:pt>
                <c:pt idx="2490">
                  <c:v>-1.2</c:v>
                </c:pt>
                <c:pt idx="2491">
                  <c:v>-1.2</c:v>
                </c:pt>
                <c:pt idx="2492">
                  <c:v>-0.9</c:v>
                </c:pt>
                <c:pt idx="2493">
                  <c:v>-1.5</c:v>
                </c:pt>
                <c:pt idx="2494">
                  <c:v>-0.5</c:v>
                </c:pt>
                <c:pt idx="2495">
                  <c:v>-0.7</c:v>
                </c:pt>
                <c:pt idx="2496">
                  <c:v>0</c:v>
                </c:pt>
                <c:pt idx="2497">
                  <c:v>-0.8</c:v>
                </c:pt>
                <c:pt idx="2498">
                  <c:v>-0.4</c:v>
                </c:pt>
                <c:pt idx="2499">
                  <c:v>0.1</c:v>
                </c:pt>
                <c:pt idx="2500">
                  <c:v>-0.6</c:v>
                </c:pt>
                <c:pt idx="2501">
                  <c:v>0.5</c:v>
                </c:pt>
                <c:pt idx="2502">
                  <c:v>-1.3</c:v>
                </c:pt>
                <c:pt idx="2503">
                  <c:v>-0.6</c:v>
                </c:pt>
                <c:pt idx="2504">
                  <c:v>-0.8</c:v>
                </c:pt>
                <c:pt idx="2505">
                  <c:v>-0.4</c:v>
                </c:pt>
                <c:pt idx="2506">
                  <c:v>-0.6</c:v>
                </c:pt>
                <c:pt idx="2507">
                  <c:v>-1.3</c:v>
                </c:pt>
                <c:pt idx="2508">
                  <c:v>-0.9</c:v>
                </c:pt>
                <c:pt idx="2509">
                  <c:v>-0.5</c:v>
                </c:pt>
                <c:pt idx="2510">
                  <c:v>-0.4</c:v>
                </c:pt>
                <c:pt idx="2511">
                  <c:v>-0.9</c:v>
                </c:pt>
                <c:pt idx="2512">
                  <c:v>-0.8</c:v>
                </c:pt>
                <c:pt idx="2513">
                  <c:v>-1</c:v>
                </c:pt>
                <c:pt idx="2514">
                  <c:v>-1.1</c:v>
                </c:pt>
                <c:pt idx="2515">
                  <c:v>-0.2</c:v>
                </c:pt>
                <c:pt idx="2516">
                  <c:v>-0.1</c:v>
                </c:pt>
                <c:pt idx="2517">
                  <c:v>0.1</c:v>
                </c:pt>
                <c:pt idx="2518">
                  <c:v>-0.1</c:v>
                </c:pt>
                <c:pt idx="2519">
                  <c:v>0.4</c:v>
                </c:pt>
                <c:pt idx="2520">
                  <c:v>0.5</c:v>
                </c:pt>
                <c:pt idx="2521">
                  <c:v>-0.2</c:v>
                </c:pt>
                <c:pt idx="2522">
                  <c:v>0.4</c:v>
                </c:pt>
                <c:pt idx="2523">
                  <c:v>1</c:v>
                </c:pt>
                <c:pt idx="2524">
                  <c:v>0.2</c:v>
                </c:pt>
                <c:pt idx="2525">
                  <c:v>0</c:v>
                </c:pt>
                <c:pt idx="2526">
                  <c:v>-0.6</c:v>
                </c:pt>
                <c:pt idx="2527">
                  <c:v>0</c:v>
                </c:pt>
                <c:pt idx="2528">
                  <c:v>0.4</c:v>
                </c:pt>
                <c:pt idx="2529">
                  <c:v>0.8</c:v>
                </c:pt>
                <c:pt idx="2530">
                  <c:v>0.9</c:v>
                </c:pt>
                <c:pt idx="2531">
                  <c:v>-1</c:v>
                </c:pt>
                <c:pt idx="2532">
                  <c:v>0.1</c:v>
                </c:pt>
                <c:pt idx="2533">
                  <c:v>0.2</c:v>
                </c:pt>
                <c:pt idx="2534">
                  <c:v>0.4</c:v>
                </c:pt>
                <c:pt idx="2535">
                  <c:v>0.6</c:v>
                </c:pt>
                <c:pt idx="2536">
                  <c:v>0.5</c:v>
                </c:pt>
                <c:pt idx="2537">
                  <c:v>0.2</c:v>
                </c:pt>
                <c:pt idx="2538">
                  <c:v>-0.1</c:v>
                </c:pt>
                <c:pt idx="2539">
                  <c:v>0.5</c:v>
                </c:pt>
                <c:pt idx="2540">
                  <c:v>0.6</c:v>
                </c:pt>
                <c:pt idx="2541">
                  <c:v>0.1</c:v>
                </c:pt>
                <c:pt idx="2542">
                  <c:v>0.2</c:v>
                </c:pt>
                <c:pt idx="2543">
                  <c:v>-0.1</c:v>
                </c:pt>
                <c:pt idx="2544">
                  <c:v>0.3</c:v>
                </c:pt>
                <c:pt idx="2545">
                  <c:v>0.1</c:v>
                </c:pt>
                <c:pt idx="2546">
                  <c:v>-0.1</c:v>
                </c:pt>
                <c:pt idx="2547">
                  <c:v>0</c:v>
                </c:pt>
                <c:pt idx="2548">
                  <c:v>0</c:v>
                </c:pt>
                <c:pt idx="2549">
                  <c:v>-0.2</c:v>
                </c:pt>
                <c:pt idx="2550">
                  <c:v>-0.7</c:v>
                </c:pt>
                <c:pt idx="2551">
                  <c:v>-0.7</c:v>
                </c:pt>
                <c:pt idx="2552">
                  <c:v>-1.1</c:v>
                </c:pt>
                <c:pt idx="2553">
                  <c:v>-1.3</c:v>
                </c:pt>
                <c:pt idx="2554">
                  <c:v>-0.7</c:v>
                </c:pt>
                <c:pt idx="2555">
                  <c:v>-0.7</c:v>
                </c:pt>
                <c:pt idx="2556">
                  <c:v>-0.8</c:v>
                </c:pt>
                <c:pt idx="2557">
                  <c:v>-1.5</c:v>
                </c:pt>
                <c:pt idx="2558">
                  <c:v>-1.4</c:v>
                </c:pt>
                <c:pt idx="2559">
                  <c:v>-0.6</c:v>
                </c:pt>
                <c:pt idx="2560">
                  <c:v>-1.2</c:v>
                </c:pt>
                <c:pt idx="2561">
                  <c:v>-2</c:v>
                </c:pt>
                <c:pt idx="2562">
                  <c:v>-2.1</c:v>
                </c:pt>
                <c:pt idx="2563">
                  <c:v>-1.5</c:v>
                </c:pt>
                <c:pt idx="2564">
                  <c:v>-1.5</c:v>
                </c:pt>
                <c:pt idx="2565">
                  <c:v>-1.2</c:v>
                </c:pt>
                <c:pt idx="2566">
                  <c:v>-1.5</c:v>
                </c:pt>
                <c:pt idx="2567">
                  <c:v>-2</c:v>
                </c:pt>
                <c:pt idx="2568">
                  <c:v>-1.3</c:v>
                </c:pt>
                <c:pt idx="2569">
                  <c:v>-1.5</c:v>
                </c:pt>
                <c:pt idx="2570">
                  <c:v>-1.7</c:v>
                </c:pt>
                <c:pt idx="2571">
                  <c:v>-1.4</c:v>
                </c:pt>
                <c:pt idx="2572">
                  <c:v>-0.9</c:v>
                </c:pt>
                <c:pt idx="2573">
                  <c:v>-1.4</c:v>
                </c:pt>
                <c:pt idx="2574">
                  <c:v>-1.4</c:v>
                </c:pt>
                <c:pt idx="2575">
                  <c:v>-1.2</c:v>
                </c:pt>
                <c:pt idx="2576">
                  <c:v>-0.8</c:v>
                </c:pt>
                <c:pt idx="2577">
                  <c:v>-1.4</c:v>
                </c:pt>
                <c:pt idx="2578">
                  <c:v>-1.2</c:v>
                </c:pt>
                <c:pt idx="2579">
                  <c:v>-1.6</c:v>
                </c:pt>
                <c:pt idx="2580">
                  <c:v>-1.4</c:v>
                </c:pt>
                <c:pt idx="2581">
                  <c:v>-1.1</c:v>
                </c:pt>
                <c:pt idx="2582">
                  <c:v>-1</c:v>
                </c:pt>
                <c:pt idx="2583">
                  <c:v>-1.2</c:v>
                </c:pt>
                <c:pt idx="2584">
                  <c:v>-1.4</c:v>
                </c:pt>
                <c:pt idx="2585">
                  <c:v>-1.5</c:v>
                </c:pt>
                <c:pt idx="2586">
                  <c:v>-1.8</c:v>
                </c:pt>
                <c:pt idx="2587">
                  <c:v>-1.9</c:v>
                </c:pt>
                <c:pt idx="2588">
                  <c:v>-2.3</c:v>
                </c:pt>
                <c:pt idx="2589">
                  <c:v>-1.8</c:v>
                </c:pt>
                <c:pt idx="2590">
                  <c:v>-1.3</c:v>
                </c:pt>
                <c:pt idx="2591">
                  <c:v>-2.1</c:v>
                </c:pt>
                <c:pt idx="2592">
                  <c:v>-2</c:v>
                </c:pt>
                <c:pt idx="2593">
                  <c:v>-1.2</c:v>
                </c:pt>
                <c:pt idx="2594">
                  <c:v>-2.6</c:v>
                </c:pt>
                <c:pt idx="2595">
                  <c:v>-3.1</c:v>
                </c:pt>
                <c:pt idx="2596">
                  <c:v>-2.2</c:v>
                </c:pt>
                <c:pt idx="2597">
                  <c:v>-2.4</c:v>
                </c:pt>
                <c:pt idx="2598">
                  <c:v>-1.9</c:v>
                </c:pt>
                <c:pt idx="2599">
                  <c:v>-2.1</c:v>
                </c:pt>
                <c:pt idx="2600">
                  <c:v>-2</c:v>
                </c:pt>
                <c:pt idx="2601">
                  <c:v>-1.7</c:v>
                </c:pt>
                <c:pt idx="2602">
                  <c:v>-1.9</c:v>
                </c:pt>
                <c:pt idx="2603">
                  <c:v>-1.4</c:v>
                </c:pt>
                <c:pt idx="2604">
                  <c:v>-1.9</c:v>
                </c:pt>
                <c:pt idx="2605">
                  <c:v>-1.5</c:v>
                </c:pt>
                <c:pt idx="2606">
                  <c:v>-1.5</c:v>
                </c:pt>
                <c:pt idx="2607">
                  <c:v>-1.3</c:v>
                </c:pt>
                <c:pt idx="2608">
                  <c:v>-1.1</c:v>
                </c:pt>
                <c:pt idx="2609">
                  <c:v>-1.1</c:v>
                </c:pt>
                <c:pt idx="2610">
                  <c:v>-1.4</c:v>
                </c:pt>
                <c:pt idx="2611">
                  <c:v>-1.1</c:v>
                </c:pt>
                <c:pt idx="2612">
                  <c:v>-1.3</c:v>
                </c:pt>
                <c:pt idx="2613">
                  <c:v>-1.4</c:v>
                </c:pt>
                <c:pt idx="2614">
                  <c:v>-1.4</c:v>
                </c:pt>
                <c:pt idx="2615">
                  <c:v>-1.5</c:v>
                </c:pt>
                <c:pt idx="2616">
                  <c:v>-1.6</c:v>
                </c:pt>
                <c:pt idx="2617">
                  <c:v>-1.3</c:v>
                </c:pt>
                <c:pt idx="2618">
                  <c:v>-1.2</c:v>
                </c:pt>
                <c:pt idx="2619">
                  <c:v>-0.5</c:v>
                </c:pt>
                <c:pt idx="2620">
                  <c:v>-0.6</c:v>
                </c:pt>
                <c:pt idx="2621">
                  <c:v>-0.6</c:v>
                </c:pt>
                <c:pt idx="2622">
                  <c:v>-0.5</c:v>
                </c:pt>
                <c:pt idx="2623">
                  <c:v>-0.3</c:v>
                </c:pt>
                <c:pt idx="2624">
                  <c:v>-0.3</c:v>
                </c:pt>
                <c:pt idx="2625">
                  <c:v>-1.2</c:v>
                </c:pt>
                <c:pt idx="2626">
                  <c:v>-1.1</c:v>
                </c:pt>
                <c:pt idx="2627">
                  <c:v>-0.7</c:v>
                </c:pt>
                <c:pt idx="2628">
                  <c:v>-0.3</c:v>
                </c:pt>
                <c:pt idx="2629">
                  <c:v>0</c:v>
                </c:pt>
                <c:pt idx="2630">
                  <c:v>-0.3</c:v>
                </c:pt>
                <c:pt idx="2631">
                  <c:v>0.1</c:v>
                </c:pt>
                <c:pt idx="2632">
                  <c:v>0.1</c:v>
                </c:pt>
                <c:pt idx="2633">
                  <c:v>0.1</c:v>
                </c:pt>
                <c:pt idx="2634">
                  <c:v>0</c:v>
                </c:pt>
                <c:pt idx="2635">
                  <c:v>0.2</c:v>
                </c:pt>
                <c:pt idx="2636">
                  <c:v>0.2</c:v>
                </c:pt>
                <c:pt idx="2637">
                  <c:v>0.2</c:v>
                </c:pt>
                <c:pt idx="2638">
                  <c:v>0.4</c:v>
                </c:pt>
                <c:pt idx="2639">
                  <c:v>0.4</c:v>
                </c:pt>
                <c:pt idx="2640">
                  <c:v>0.5</c:v>
                </c:pt>
                <c:pt idx="2641">
                  <c:v>0.6</c:v>
                </c:pt>
                <c:pt idx="2642">
                  <c:v>1.1</c:v>
                </c:pt>
                <c:pt idx="2643">
                  <c:v>0.6</c:v>
                </c:pt>
                <c:pt idx="2644">
                  <c:v>0.9</c:v>
                </c:pt>
                <c:pt idx="2645">
                  <c:v>1.1</c:v>
                </c:pt>
                <c:pt idx="2646">
                  <c:v>1</c:v>
                </c:pt>
                <c:pt idx="2647">
                  <c:v>1</c:v>
                </c:pt>
                <c:pt idx="2648">
                  <c:v>1.3</c:v>
                </c:pt>
                <c:pt idx="2649">
                  <c:v>1.4</c:v>
                </c:pt>
                <c:pt idx="2650">
                  <c:v>1.5</c:v>
                </c:pt>
                <c:pt idx="2651">
                  <c:v>1.4</c:v>
                </c:pt>
                <c:pt idx="2652">
                  <c:v>1.6</c:v>
                </c:pt>
                <c:pt idx="2653">
                  <c:v>1.6</c:v>
                </c:pt>
                <c:pt idx="2654">
                  <c:v>1.5</c:v>
                </c:pt>
                <c:pt idx="2655">
                  <c:v>1</c:v>
                </c:pt>
                <c:pt idx="2656">
                  <c:v>0.8</c:v>
                </c:pt>
                <c:pt idx="2657">
                  <c:v>0.5</c:v>
                </c:pt>
                <c:pt idx="2658">
                  <c:v>0.8</c:v>
                </c:pt>
                <c:pt idx="2659">
                  <c:v>0.7</c:v>
                </c:pt>
                <c:pt idx="2660">
                  <c:v>0.2</c:v>
                </c:pt>
                <c:pt idx="2661">
                  <c:v>0</c:v>
                </c:pt>
                <c:pt idx="2662">
                  <c:v>0.1</c:v>
                </c:pt>
                <c:pt idx="2663">
                  <c:v>0</c:v>
                </c:pt>
                <c:pt idx="2664">
                  <c:v>-0.1</c:v>
                </c:pt>
                <c:pt idx="2665">
                  <c:v>0</c:v>
                </c:pt>
                <c:pt idx="2666">
                  <c:v>-0.2</c:v>
                </c:pt>
                <c:pt idx="2667">
                  <c:v>-0.1</c:v>
                </c:pt>
                <c:pt idx="2668">
                  <c:v>0.1</c:v>
                </c:pt>
                <c:pt idx="2669">
                  <c:v>0.5</c:v>
                </c:pt>
                <c:pt idx="2670">
                  <c:v>-0.2</c:v>
                </c:pt>
                <c:pt idx="2671">
                  <c:v>-0.5</c:v>
                </c:pt>
                <c:pt idx="2672">
                  <c:v>-0.7</c:v>
                </c:pt>
                <c:pt idx="2673">
                  <c:v>-0.1</c:v>
                </c:pt>
                <c:pt idx="2674">
                  <c:v>-0.1</c:v>
                </c:pt>
                <c:pt idx="2675">
                  <c:v>0.7</c:v>
                </c:pt>
                <c:pt idx="2676">
                  <c:v>1.1</c:v>
                </c:pt>
                <c:pt idx="2677">
                  <c:v>1.6</c:v>
                </c:pt>
                <c:pt idx="2678">
                  <c:v>1.6</c:v>
                </c:pt>
                <c:pt idx="2679">
                  <c:v>1.8</c:v>
                </c:pt>
                <c:pt idx="2680">
                  <c:v>1.6</c:v>
                </c:pt>
                <c:pt idx="2681">
                  <c:v>1.3</c:v>
                </c:pt>
                <c:pt idx="2682">
                  <c:v>1.3</c:v>
                </c:pt>
                <c:pt idx="2683">
                  <c:v>1.5</c:v>
                </c:pt>
                <c:pt idx="2684">
                  <c:v>1.8</c:v>
                </c:pt>
                <c:pt idx="2685">
                  <c:v>1.7</c:v>
                </c:pt>
                <c:pt idx="2686">
                  <c:v>1.6</c:v>
                </c:pt>
                <c:pt idx="2687">
                  <c:v>1.8</c:v>
                </c:pt>
                <c:pt idx="2688">
                  <c:v>1.9</c:v>
                </c:pt>
                <c:pt idx="2689">
                  <c:v>1.7</c:v>
                </c:pt>
                <c:pt idx="2690">
                  <c:v>1.7</c:v>
                </c:pt>
                <c:pt idx="2691">
                  <c:v>1.6</c:v>
                </c:pt>
                <c:pt idx="2692">
                  <c:v>1.7</c:v>
                </c:pt>
                <c:pt idx="2693">
                  <c:v>1.5</c:v>
                </c:pt>
                <c:pt idx="2694">
                  <c:v>1.6</c:v>
                </c:pt>
                <c:pt idx="2695">
                  <c:v>1.4</c:v>
                </c:pt>
                <c:pt idx="2696">
                  <c:v>1.7</c:v>
                </c:pt>
                <c:pt idx="2697">
                  <c:v>1.5</c:v>
                </c:pt>
                <c:pt idx="2698">
                  <c:v>1</c:v>
                </c:pt>
                <c:pt idx="2699">
                  <c:v>1.1</c:v>
                </c:pt>
                <c:pt idx="2700">
                  <c:v>0.8</c:v>
                </c:pt>
                <c:pt idx="2701">
                  <c:v>1.4</c:v>
                </c:pt>
                <c:pt idx="2702">
                  <c:v>0.9</c:v>
                </c:pt>
                <c:pt idx="2703">
                  <c:v>0.8</c:v>
                </c:pt>
                <c:pt idx="2704">
                  <c:v>0.9</c:v>
                </c:pt>
                <c:pt idx="2705">
                  <c:v>1.3</c:v>
                </c:pt>
                <c:pt idx="2706">
                  <c:v>0.8</c:v>
                </c:pt>
                <c:pt idx="2707">
                  <c:v>0.4</c:v>
                </c:pt>
                <c:pt idx="2708">
                  <c:v>0.2</c:v>
                </c:pt>
                <c:pt idx="2709">
                  <c:v>-0.3</c:v>
                </c:pt>
                <c:pt idx="2710">
                  <c:v>-1</c:v>
                </c:pt>
                <c:pt idx="2711">
                  <c:v>0.2</c:v>
                </c:pt>
                <c:pt idx="2712">
                  <c:v>0.8</c:v>
                </c:pt>
                <c:pt idx="2713">
                  <c:v>1.4</c:v>
                </c:pt>
                <c:pt idx="2714">
                  <c:v>1.1</c:v>
                </c:pt>
                <c:pt idx="2715">
                  <c:v>0.8</c:v>
                </c:pt>
                <c:pt idx="2716">
                  <c:v>0.9</c:v>
                </c:pt>
                <c:pt idx="2717">
                  <c:v>0.3</c:v>
                </c:pt>
                <c:pt idx="2718">
                  <c:v>0.6</c:v>
                </c:pt>
                <c:pt idx="2719">
                  <c:v>0.2</c:v>
                </c:pt>
                <c:pt idx="2720">
                  <c:v>0</c:v>
                </c:pt>
                <c:pt idx="2721">
                  <c:v>0.9</c:v>
                </c:pt>
                <c:pt idx="2722">
                  <c:v>1.3</c:v>
                </c:pt>
                <c:pt idx="2723">
                  <c:v>0.9</c:v>
                </c:pt>
                <c:pt idx="2724">
                  <c:v>1.2</c:v>
                </c:pt>
                <c:pt idx="2725">
                  <c:v>1.5</c:v>
                </c:pt>
                <c:pt idx="2726">
                  <c:v>1.5</c:v>
                </c:pt>
                <c:pt idx="2727">
                  <c:v>1.6</c:v>
                </c:pt>
                <c:pt idx="2728">
                  <c:v>1.4</c:v>
                </c:pt>
                <c:pt idx="2729">
                  <c:v>1.4</c:v>
                </c:pt>
                <c:pt idx="2730">
                  <c:v>1</c:v>
                </c:pt>
                <c:pt idx="2731">
                  <c:v>1.1</c:v>
                </c:pt>
                <c:pt idx="2732">
                  <c:v>1.2</c:v>
                </c:pt>
                <c:pt idx="2733">
                  <c:v>1.3</c:v>
                </c:pt>
                <c:pt idx="2734">
                  <c:v>1.1</c:v>
                </c:pt>
                <c:pt idx="2735">
                  <c:v>1.4</c:v>
                </c:pt>
                <c:pt idx="2736">
                  <c:v>0.6</c:v>
                </c:pt>
                <c:pt idx="2737">
                  <c:v>0.5</c:v>
                </c:pt>
                <c:pt idx="2738">
                  <c:v>0.4</c:v>
                </c:pt>
                <c:pt idx="2739">
                  <c:v>1</c:v>
                </c:pt>
                <c:pt idx="2740">
                  <c:v>1.4</c:v>
                </c:pt>
                <c:pt idx="2741">
                  <c:v>1.7</c:v>
                </c:pt>
                <c:pt idx="2742">
                  <c:v>0.5</c:v>
                </c:pt>
                <c:pt idx="2743">
                  <c:v>1</c:v>
                </c:pt>
                <c:pt idx="2744">
                  <c:v>0.3</c:v>
                </c:pt>
                <c:pt idx="2745">
                  <c:v>0.6</c:v>
                </c:pt>
                <c:pt idx="2746">
                  <c:v>0.9</c:v>
                </c:pt>
                <c:pt idx="2747">
                  <c:v>1.2</c:v>
                </c:pt>
                <c:pt idx="2748">
                  <c:v>1.6</c:v>
                </c:pt>
                <c:pt idx="2749">
                  <c:v>1.7</c:v>
                </c:pt>
                <c:pt idx="2750">
                  <c:v>1.4</c:v>
                </c:pt>
                <c:pt idx="2751">
                  <c:v>1.4</c:v>
                </c:pt>
                <c:pt idx="2752">
                  <c:v>1.2</c:v>
                </c:pt>
                <c:pt idx="2753">
                  <c:v>1.3</c:v>
                </c:pt>
                <c:pt idx="2754">
                  <c:v>0.5</c:v>
                </c:pt>
                <c:pt idx="2755">
                  <c:v>1</c:v>
                </c:pt>
                <c:pt idx="2756">
                  <c:v>1.2</c:v>
                </c:pt>
                <c:pt idx="2757">
                  <c:v>1.2</c:v>
                </c:pt>
                <c:pt idx="2758">
                  <c:v>1.3</c:v>
                </c:pt>
                <c:pt idx="2759">
                  <c:v>1.4</c:v>
                </c:pt>
                <c:pt idx="2760">
                  <c:v>1.7</c:v>
                </c:pt>
                <c:pt idx="2761">
                  <c:v>0.9</c:v>
                </c:pt>
                <c:pt idx="2762">
                  <c:v>0.3</c:v>
                </c:pt>
                <c:pt idx="2763">
                  <c:v>0.9</c:v>
                </c:pt>
                <c:pt idx="2764">
                  <c:v>0.7</c:v>
                </c:pt>
                <c:pt idx="2765">
                  <c:v>0.8</c:v>
                </c:pt>
                <c:pt idx="2766">
                  <c:v>1</c:v>
                </c:pt>
                <c:pt idx="2767">
                  <c:v>0.7</c:v>
                </c:pt>
                <c:pt idx="2768">
                  <c:v>1</c:v>
                </c:pt>
                <c:pt idx="2769">
                  <c:v>1.1</c:v>
                </c:pt>
                <c:pt idx="2770">
                  <c:v>1.3</c:v>
                </c:pt>
                <c:pt idx="2771">
                  <c:v>1.5</c:v>
                </c:pt>
                <c:pt idx="2772">
                  <c:v>1.4</c:v>
                </c:pt>
                <c:pt idx="2773">
                  <c:v>1.6</c:v>
                </c:pt>
                <c:pt idx="2774">
                  <c:v>1.8</c:v>
                </c:pt>
                <c:pt idx="2775">
                  <c:v>1.6</c:v>
                </c:pt>
                <c:pt idx="2776">
                  <c:v>1.3</c:v>
                </c:pt>
                <c:pt idx="2777">
                  <c:v>1.3</c:v>
                </c:pt>
                <c:pt idx="2778">
                  <c:v>1.5</c:v>
                </c:pt>
                <c:pt idx="2779">
                  <c:v>1.2</c:v>
                </c:pt>
                <c:pt idx="2780">
                  <c:v>0</c:v>
                </c:pt>
                <c:pt idx="2781">
                  <c:v>0.7</c:v>
                </c:pt>
                <c:pt idx="2782">
                  <c:v>0.9</c:v>
                </c:pt>
                <c:pt idx="2783">
                  <c:v>0.4</c:v>
                </c:pt>
                <c:pt idx="2784">
                  <c:v>0.7</c:v>
                </c:pt>
                <c:pt idx="2785">
                  <c:v>1.1</c:v>
                </c:pt>
                <c:pt idx="2786">
                  <c:v>1.1</c:v>
                </c:pt>
                <c:pt idx="2787">
                  <c:v>0.6</c:v>
                </c:pt>
                <c:pt idx="2788">
                  <c:v>1.1</c:v>
                </c:pt>
                <c:pt idx="2789">
                  <c:v>1.1</c:v>
                </c:pt>
                <c:pt idx="2790">
                  <c:v>1.2</c:v>
                </c:pt>
                <c:pt idx="2791">
                  <c:v>0</c:v>
                </c:pt>
                <c:pt idx="2792">
                  <c:v>-0.5</c:v>
                </c:pt>
                <c:pt idx="2793">
                  <c:v>0</c:v>
                </c:pt>
                <c:pt idx="2794">
                  <c:v>0.1</c:v>
                </c:pt>
                <c:pt idx="2795">
                  <c:v>-0.4</c:v>
                </c:pt>
                <c:pt idx="2796">
                  <c:v>-0.4</c:v>
                </c:pt>
                <c:pt idx="2797">
                  <c:v>0</c:v>
                </c:pt>
                <c:pt idx="2798">
                  <c:v>0.7</c:v>
                </c:pt>
                <c:pt idx="2799">
                  <c:v>0.8</c:v>
                </c:pt>
                <c:pt idx="2800">
                  <c:v>0.8</c:v>
                </c:pt>
                <c:pt idx="2801">
                  <c:v>0.9</c:v>
                </c:pt>
                <c:pt idx="2802">
                  <c:v>0.8</c:v>
                </c:pt>
                <c:pt idx="2803">
                  <c:v>1</c:v>
                </c:pt>
                <c:pt idx="2804">
                  <c:v>0.8</c:v>
                </c:pt>
                <c:pt idx="2805">
                  <c:v>1</c:v>
                </c:pt>
                <c:pt idx="2806">
                  <c:v>1.2</c:v>
                </c:pt>
                <c:pt idx="2807">
                  <c:v>0.4</c:v>
                </c:pt>
                <c:pt idx="2808">
                  <c:v>0.6</c:v>
                </c:pt>
                <c:pt idx="2809">
                  <c:v>1.3</c:v>
                </c:pt>
                <c:pt idx="2810">
                  <c:v>1.1</c:v>
                </c:pt>
                <c:pt idx="2811">
                  <c:v>1.7</c:v>
                </c:pt>
                <c:pt idx="2812">
                  <c:v>0.5</c:v>
                </c:pt>
                <c:pt idx="2813">
                  <c:v>1.2</c:v>
                </c:pt>
                <c:pt idx="2814">
                  <c:v>1.3</c:v>
                </c:pt>
                <c:pt idx="2815">
                  <c:v>1.7</c:v>
                </c:pt>
                <c:pt idx="2816">
                  <c:v>2.1</c:v>
                </c:pt>
                <c:pt idx="2817">
                  <c:v>2.3</c:v>
                </c:pt>
                <c:pt idx="2818">
                  <c:v>2.4</c:v>
                </c:pt>
                <c:pt idx="2819">
                  <c:v>2.1</c:v>
                </c:pt>
                <c:pt idx="2820">
                  <c:v>2.8</c:v>
                </c:pt>
                <c:pt idx="2821">
                  <c:v>2.8</c:v>
                </c:pt>
                <c:pt idx="2822">
                  <c:v>1.9</c:v>
                </c:pt>
                <c:pt idx="2823">
                  <c:v>1.9</c:v>
                </c:pt>
                <c:pt idx="2824">
                  <c:v>1.6</c:v>
                </c:pt>
                <c:pt idx="2825">
                  <c:v>1</c:v>
                </c:pt>
                <c:pt idx="2826">
                  <c:v>0.3</c:v>
                </c:pt>
                <c:pt idx="2827">
                  <c:v>0.8</c:v>
                </c:pt>
                <c:pt idx="2828">
                  <c:v>0.6</c:v>
                </c:pt>
                <c:pt idx="2829">
                  <c:v>0.4</c:v>
                </c:pt>
                <c:pt idx="2830">
                  <c:v>1.3</c:v>
                </c:pt>
                <c:pt idx="2831">
                  <c:v>1.3</c:v>
                </c:pt>
                <c:pt idx="2832">
                  <c:v>1.3</c:v>
                </c:pt>
                <c:pt idx="2833">
                  <c:v>1.5</c:v>
                </c:pt>
                <c:pt idx="2834">
                  <c:v>1.3</c:v>
                </c:pt>
                <c:pt idx="2835">
                  <c:v>1.2</c:v>
                </c:pt>
                <c:pt idx="2836">
                  <c:v>1</c:v>
                </c:pt>
                <c:pt idx="2837">
                  <c:v>0.1</c:v>
                </c:pt>
                <c:pt idx="2838">
                  <c:v>0.1</c:v>
                </c:pt>
                <c:pt idx="2839">
                  <c:v>0.4</c:v>
                </c:pt>
                <c:pt idx="2840">
                  <c:v>0.4</c:v>
                </c:pt>
                <c:pt idx="2841">
                  <c:v>0.2</c:v>
                </c:pt>
                <c:pt idx="2842">
                  <c:v>0</c:v>
                </c:pt>
                <c:pt idx="2843">
                  <c:v>0.8</c:v>
                </c:pt>
                <c:pt idx="2844">
                  <c:v>0.9</c:v>
                </c:pt>
                <c:pt idx="2845">
                  <c:v>1</c:v>
                </c:pt>
                <c:pt idx="2846">
                  <c:v>1.5</c:v>
                </c:pt>
                <c:pt idx="2847">
                  <c:v>1.3</c:v>
                </c:pt>
                <c:pt idx="2848">
                  <c:v>1.7</c:v>
                </c:pt>
                <c:pt idx="2849">
                  <c:v>1.7</c:v>
                </c:pt>
                <c:pt idx="2850">
                  <c:v>1.5</c:v>
                </c:pt>
                <c:pt idx="2851">
                  <c:v>1.7</c:v>
                </c:pt>
                <c:pt idx="2852">
                  <c:v>2.1</c:v>
                </c:pt>
                <c:pt idx="2853">
                  <c:v>1.9</c:v>
                </c:pt>
                <c:pt idx="2854">
                  <c:v>1.6</c:v>
                </c:pt>
                <c:pt idx="2855">
                  <c:v>1.9</c:v>
                </c:pt>
                <c:pt idx="2856">
                  <c:v>2</c:v>
                </c:pt>
                <c:pt idx="2857">
                  <c:v>2</c:v>
                </c:pt>
                <c:pt idx="2858">
                  <c:v>0.7</c:v>
                </c:pt>
                <c:pt idx="2859">
                  <c:v>1.3</c:v>
                </c:pt>
                <c:pt idx="2860">
                  <c:v>1.8</c:v>
                </c:pt>
                <c:pt idx="2861">
                  <c:v>1.6</c:v>
                </c:pt>
                <c:pt idx="2862">
                  <c:v>1.5</c:v>
                </c:pt>
                <c:pt idx="2863">
                  <c:v>1.3</c:v>
                </c:pt>
                <c:pt idx="2864">
                  <c:v>1.2</c:v>
                </c:pt>
                <c:pt idx="2865">
                  <c:v>1.4</c:v>
                </c:pt>
                <c:pt idx="2866">
                  <c:v>1.4</c:v>
                </c:pt>
                <c:pt idx="2867">
                  <c:v>0.3</c:v>
                </c:pt>
                <c:pt idx="2868">
                  <c:v>-0.2</c:v>
                </c:pt>
                <c:pt idx="2869">
                  <c:v>-0.7</c:v>
                </c:pt>
                <c:pt idx="2870">
                  <c:v>0.8</c:v>
                </c:pt>
                <c:pt idx="2871">
                  <c:v>0.5</c:v>
                </c:pt>
                <c:pt idx="2872">
                  <c:v>0.6</c:v>
                </c:pt>
                <c:pt idx="2873">
                  <c:v>1.7</c:v>
                </c:pt>
                <c:pt idx="2874">
                  <c:v>1.1</c:v>
                </c:pt>
                <c:pt idx="2875">
                  <c:v>1.1</c:v>
                </c:pt>
                <c:pt idx="2876">
                  <c:v>1.2</c:v>
                </c:pt>
                <c:pt idx="2877">
                  <c:v>1.3</c:v>
                </c:pt>
                <c:pt idx="2878">
                  <c:v>1.7</c:v>
                </c:pt>
                <c:pt idx="2879">
                  <c:v>1.5</c:v>
                </c:pt>
                <c:pt idx="2880">
                  <c:v>1.7</c:v>
                </c:pt>
                <c:pt idx="2881">
                  <c:v>1.6</c:v>
                </c:pt>
                <c:pt idx="2882">
                  <c:v>1.6</c:v>
                </c:pt>
                <c:pt idx="2883">
                  <c:v>1.8</c:v>
                </c:pt>
                <c:pt idx="2884">
                  <c:v>1.8</c:v>
                </c:pt>
                <c:pt idx="2885">
                  <c:v>0.8</c:v>
                </c:pt>
                <c:pt idx="2886">
                  <c:v>0.2</c:v>
                </c:pt>
                <c:pt idx="2887">
                  <c:v>-0.1</c:v>
                </c:pt>
                <c:pt idx="2888">
                  <c:v>0.8</c:v>
                </c:pt>
                <c:pt idx="2889">
                  <c:v>0.2</c:v>
                </c:pt>
                <c:pt idx="2890">
                  <c:v>0.4</c:v>
                </c:pt>
                <c:pt idx="2891">
                  <c:v>0.7</c:v>
                </c:pt>
                <c:pt idx="2892">
                  <c:v>1.1</c:v>
                </c:pt>
                <c:pt idx="2893">
                  <c:v>1.1</c:v>
                </c:pt>
                <c:pt idx="2894">
                  <c:v>1.2</c:v>
                </c:pt>
                <c:pt idx="2895">
                  <c:v>0.8</c:v>
                </c:pt>
                <c:pt idx="2896">
                  <c:v>0.5</c:v>
                </c:pt>
                <c:pt idx="2897">
                  <c:v>0.8</c:v>
                </c:pt>
                <c:pt idx="2898">
                  <c:v>1.3</c:v>
                </c:pt>
                <c:pt idx="2899">
                  <c:v>1.4</c:v>
                </c:pt>
                <c:pt idx="2900">
                  <c:v>1.1</c:v>
                </c:pt>
                <c:pt idx="2901">
                  <c:v>0.9</c:v>
                </c:pt>
                <c:pt idx="2902">
                  <c:v>1.3</c:v>
                </c:pt>
                <c:pt idx="2903">
                  <c:v>1.1</c:v>
                </c:pt>
                <c:pt idx="2904">
                  <c:v>0.9</c:v>
                </c:pt>
                <c:pt idx="2905">
                  <c:v>1.7</c:v>
                </c:pt>
                <c:pt idx="2906">
                  <c:v>1.5</c:v>
                </c:pt>
                <c:pt idx="2907">
                  <c:v>1.6</c:v>
                </c:pt>
                <c:pt idx="2908">
                  <c:v>1.4</c:v>
                </c:pt>
                <c:pt idx="2909">
                  <c:v>1.8</c:v>
                </c:pt>
                <c:pt idx="2910">
                  <c:v>1.6</c:v>
                </c:pt>
                <c:pt idx="2911">
                  <c:v>1.7</c:v>
                </c:pt>
                <c:pt idx="2912">
                  <c:v>1.5</c:v>
                </c:pt>
                <c:pt idx="2913">
                  <c:v>1.5</c:v>
                </c:pt>
                <c:pt idx="2914">
                  <c:v>1.7</c:v>
                </c:pt>
                <c:pt idx="2915">
                  <c:v>1.8</c:v>
                </c:pt>
                <c:pt idx="2916">
                  <c:v>1.7</c:v>
                </c:pt>
                <c:pt idx="2917">
                  <c:v>1.4</c:v>
                </c:pt>
                <c:pt idx="2918">
                  <c:v>1.4</c:v>
                </c:pt>
                <c:pt idx="2919">
                  <c:v>1.2</c:v>
                </c:pt>
                <c:pt idx="2920">
                  <c:v>1.1</c:v>
                </c:pt>
                <c:pt idx="2921">
                  <c:v>1.2</c:v>
                </c:pt>
                <c:pt idx="2922">
                  <c:v>1.4</c:v>
                </c:pt>
                <c:pt idx="2923">
                  <c:v>1.1</c:v>
                </c:pt>
                <c:pt idx="2924">
                  <c:v>0.9</c:v>
                </c:pt>
                <c:pt idx="2925">
                  <c:v>0.9</c:v>
                </c:pt>
                <c:pt idx="2926">
                  <c:v>1.1</c:v>
                </c:pt>
                <c:pt idx="2927">
                  <c:v>1.5</c:v>
                </c:pt>
                <c:pt idx="2928">
                  <c:v>1.7</c:v>
                </c:pt>
                <c:pt idx="2929">
                  <c:v>1.6</c:v>
                </c:pt>
                <c:pt idx="2930">
                  <c:v>1.8</c:v>
                </c:pt>
                <c:pt idx="2931">
                  <c:v>1.8</c:v>
                </c:pt>
                <c:pt idx="2932">
                  <c:v>1.3</c:v>
                </c:pt>
                <c:pt idx="2933">
                  <c:v>1.1</c:v>
                </c:pt>
                <c:pt idx="2934">
                  <c:v>0.4</c:v>
                </c:pt>
                <c:pt idx="2935">
                  <c:v>1</c:v>
                </c:pt>
                <c:pt idx="2936">
                  <c:v>0.6</c:v>
                </c:pt>
                <c:pt idx="2937">
                  <c:v>1.1</c:v>
                </c:pt>
                <c:pt idx="2938">
                  <c:v>1.2</c:v>
                </c:pt>
                <c:pt idx="2939">
                  <c:v>1.2</c:v>
                </c:pt>
                <c:pt idx="2940">
                  <c:v>1.7</c:v>
                </c:pt>
                <c:pt idx="2941">
                  <c:v>1.3</c:v>
                </c:pt>
                <c:pt idx="2942">
                  <c:v>1.7</c:v>
                </c:pt>
                <c:pt idx="2943">
                  <c:v>1.8</c:v>
                </c:pt>
                <c:pt idx="2944">
                  <c:v>2.2</c:v>
                </c:pt>
                <c:pt idx="2945">
                  <c:v>2.2</c:v>
                </c:pt>
                <c:pt idx="2946">
                  <c:v>1.7</c:v>
                </c:pt>
                <c:pt idx="2947">
                  <c:v>2</c:v>
                </c:pt>
                <c:pt idx="2948">
                  <c:v>2.3</c:v>
                </c:pt>
                <c:pt idx="2949">
                  <c:v>2.4</c:v>
                </c:pt>
                <c:pt idx="2950">
                  <c:v>2.8</c:v>
                </c:pt>
                <c:pt idx="2951">
                  <c:v>2.8</c:v>
                </c:pt>
                <c:pt idx="2952">
                  <c:v>2.7</c:v>
                </c:pt>
                <c:pt idx="2953">
                  <c:v>3</c:v>
                </c:pt>
                <c:pt idx="2954">
                  <c:v>2.8</c:v>
                </c:pt>
                <c:pt idx="2955">
                  <c:v>3</c:v>
                </c:pt>
                <c:pt idx="2956">
                  <c:v>2.9</c:v>
                </c:pt>
                <c:pt idx="2957">
                  <c:v>2.8</c:v>
                </c:pt>
                <c:pt idx="2958">
                  <c:v>3.1</c:v>
                </c:pt>
                <c:pt idx="2959">
                  <c:v>2.8</c:v>
                </c:pt>
                <c:pt idx="2960">
                  <c:v>2.8</c:v>
                </c:pt>
                <c:pt idx="2961">
                  <c:v>2.8</c:v>
                </c:pt>
                <c:pt idx="2962">
                  <c:v>2.9</c:v>
                </c:pt>
                <c:pt idx="2963">
                  <c:v>2.3</c:v>
                </c:pt>
                <c:pt idx="2964">
                  <c:v>2.3</c:v>
                </c:pt>
                <c:pt idx="2965">
                  <c:v>1.4</c:v>
                </c:pt>
                <c:pt idx="2966">
                  <c:v>0.9</c:v>
                </c:pt>
                <c:pt idx="2967">
                  <c:v>0.7</c:v>
                </c:pt>
                <c:pt idx="2968">
                  <c:v>1.1</c:v>
                </c:pt>
                <c:pt idx="2969">
                  <c:v>1.4</c:v>
                </c:pt>
                <c:pt idx="2970">
                  <c:v>1.4</c:v>
                </c:pt>
                <c:pt idx="2971">
                  <c:v>1.4</c:v>
                </c:pt>
                <c:pt idx="2972">
                  <c:v>1.7</c:v>
                </c:pt>
                <c:pt idx="2973">
                  <c:v>1.8</c:v>
                </c:pt>
                <c:pt idx="2974">
                  <c:v>1.7</c:v>
                </c:pt>
                <c:pt idx="2975">
                  <c:v>1.3</c:v>
                </c:pt>
                <c:pt idx="2976">
                  <c:v>1.4</c:v>
                </c:pt>
                <c:pt idx="2977">
                  <c:v>1.3</c:v>
                </c:pt>
                <c:pt idx="2978">
                  <c:v>1</c:v>
                </c:pt>
                <c:pt idx="2979">
                  <c:v>1.5</c:v>
                </c:pt>
                <c:pt idx="2980">
                  <c:v>1.2</c:v>
                </c:pt>
                <c:pt idx="2981">
                  <c:v>1.1</c:v>
                </c:pt>
                <c:pt idx="2982">
                  <c:v>1.4</c:v>
                </c:pt>
                <c:pt idx="2983">
                  <c:v>1.7</c:v>
                </c:pt>
                <c:pt idx="2984">
                  <c:v>1.7</c:v>
                </c:pt>
                <c:pt idx="2985">
                  <c:v>1</c:v>
                </c:pt>
                <c:pt idx="2986">
                  <c:v>0.9</c:v>
                </c:pt>
                <c:pt idx="2987">
                  <c:v>0.9</c:v>
                </c:pt>
                <c:pt idx="2988">
                  <c:v>0.7</c:v>
                </c:pt>
                <c:pt idx="2989">
                  <c:v>0.9</c:v>
                </c:pt>
                <c:pt idx="2990">
                  <c:v>0.5</c:v>
                </c:pt>
                <c:pt idx="2991">
                  <c:v>0.7</c:v>
                </c:pt>
                <c:pt idx="2992">
                  <c:v>-0.1</c:v>
                </c:pt>
                <c:pt idx="2993">
                  <c:v>-0.2</c:v>
                </c:pt>
                <c:pt idx="2994">
                  <c:v>0.6</c:v>
                </c:pt>
                <c:pt idx="2995">
                  <c:v>0.5</c:v>
                </c:pt>
                <c:pt idx="2996">
                  <c:v>0.4</c:v>
                </c:pt>
                <c:pt idx="2997">
                  <c:v>0.1</c:v>
                </c:pt>
                <c:pt idx="2998">
                  <c:v>0.2</c:v>
                </c:pt>
                <c:pt idx="2999">
                  <c:v>0.2</c:v>
                </c:pt>
                <c:pt idx="3000">
                  <c:v>0.9</c:v>
                </c:pt>
                <c:pt idx="3001">
                  <c:v>1.5</c:v>
                </c:pt>
                <c:pt idx="3002">
                  <c:v>2.1</c:v>
                </c:pt>
                <c:pt idx="3003">
                  <c:v>1.6</c:v>
                </c:pt>
                <c:pt idx="3004">
                  <c:v>1.8</c:v>
                </c:pt>
                <c:pt idx="3005">
                  <c:v>1.8</c:v>
                </c:pt>
                <c:pt idx="3006">
                  <c:v>2.1</c:v>
                </c:pt>
                <c:pt idx="3007">
                  <c:v>1.6</c:v>
                </c:pt>
                <c:pt idx="3008">
                  <c:v>1.3</c:v>
                </c:pt>
                <c:pt idx="3009">
                  <c:v>0.7</c:v>
                </c:pt>
                <c:pt idx="3010">
                  <c:v>0.9</c:v>
                </c:pt>
                <c:pt idx="3011">
                  <c:v>1.3</c:v>
                </c:pt>
                <c:pt idx="3012">
                  <c:v>1.5</c:v>
                </c:pt>
                <c:pt idx="3013">
                  <c:v>1.4</c:v>
                </c:pt>
                <c:pt idx="3014">
                  <c:v>1.4</c:v>
                </c:pt>
                <c:pt idx="3015">
                  <c:v>1.6</c:v>
                </c:pt>
                <c:pt idx="3016">
                  <c:v>1.5</c:v>
                </c:pt>
                <c:pt idx="3017">
                  <c:v>1.8</c:v>
                </c:pt>
                <c:pt idx="3018">
                  <c:v>1.7</c:v>
                </c:pt>
                <c:pt idx="3019">
                  <c:v>1.7</c:v>
                </c:pt>
                <c:pt idx="3020">
                  <c:v>1.4</c:v>
                </c:pt>
                <c:pt idx="3021">
                  <c:v>1.5</c:v>
                </c:pt>
                <c:pt idx="3022">
                  <c:v>1.4</c:v>
                </c:pt>
                <c:pt idx="3023">
                  <c:v>2</c:v>
                </c:pt>
                <c:pt idx="3024">
                  <c:v>1.4</c:v>
                </c:pt>
                <c:pt idx="3025">
                  <c:v>1</c:v>
                </c:pt>
                <c:pt idx="3026">
                  <c:v>1.1</c:v>
                </c:pt>
                <c:pt idx="3027">
                  <c:v>1.1</c:v>
                </c:pt>
                <c:pt idx="3028">
                  <c:v>-0.1</c:v>
                </c:pt>
                <c:pt idx="3029">
                  <c:v>-0.1</c:v>
                </c:pt>
                <c:pt idx="3030">
                  <c:v>0.3</c:v>
                </c:pt>
                <c:pt idx="3031">
                  <c:v>-0.3</c:v>
                </c:pt>
                <c:pt idx="3032">
                  <c:v>0.3</c:v>
                </c:pt>
                <c:pt idx="3033">
                  <c:v>0.1</c:v>
                </c:pt>
                <c:pt idx="3034">
                  <c:v>0.7</c:v>
                </c:pt>
                <c:pt idx="3035">
                  <c:v>-0.2</c:v>
                </c:pt>
                <c:pt idx="3036">
                  <c:v>0.4</c:v>
                </c:pt>
                <c:pt idx="3037">
                  <c:v>1.3</c:v>
                </c:pt>
                <c:pt idx="3038">
                  <c:v>1</c:v>
                </c:pt>
                <c:pt idx="3039">
                  <c:v>0.9</c:v>
                </c:pt>
                <c:pt idx="3040">
                  <c:v>1.2</c:v>
                </c:pt>
                <c:pt idx="3041">
                  <c:v>0.8</c:v>
                </c:pt>
                <c:pt idx="3042">
                  <c:v>0.8</c:v>
                </c:pt>
                <c:pt idx="3043">
                  <c:v>1.1</c:v>
                </c:pt>
                <c:pt idx="3044">
                  <c:v>1</c:v>
                </c:pt>
                <c:pt idx="3045">
                  <c:v>1.4</c:v>
                </c:pt>
                <c:pt idx="3046">
                  <c:v>1.4</c:v>
                </c:pt>
                <c:pt idx="3047">
                  <c:v>1.1</c:v>
                </c:pt>
                <c:pt idx="3048">
                  <c:v>1.3</c:v>
                </c:pt>
                <c:pt idx="3049">
                  <c:v>1.2</c:v>
                </c:pt>
                <c:pt idx="3050">
                  <c:v>1.5</c:v>
                </c:pt>
                <c:pt idx="3051">
                  <c:v>1.5</c:v>
                </c:pt>
                <c:pt idx="3052">
                  <c:v>1.1</c:v>
                </c:pt>
                <c:pt idx="3053">
                  <c:v>1.3</c:v>
                </c:pt>
                <c:pt idx="3054">
                  <c:v>1.3</c:v>
                </c:pt>
                <c:pt idx="3055">
                  <c:v>1</c:v>
                </c:pt>
                <c:pt idx="3056">
                  <c:v>1.1</c:v>
                </c:pt>
                <c:pt idx="3057">
                  <c:v>1.4</c:v>
                </c:pt>
                <c:pt idx="3058">
                  <c:v>1.5</c:v>
                </c:pt>
                <c:pt idx="3059">
                  <c:v>0.5</c:v>
                </c:pt>
                <c:pt idx="3060">
                  <c:v>0.5</c:v>
                </c:pt>
                <c:pt idx="3061">
                  <c:v>0.7</c:v>
                </c:pt>
                <c:pt idx="3062">
                  <c:v>1.4</c:v>
                </c:pt>
                <c:pt idx="3063">
                  <c:v>1.1</c:v>
                </c:pt>
                <c:pt idx="3064">
                  <c:v>1.2</c:v>
                </c:pt>
                <c:pt idx="3065">
                  <c:v>0.7</c:v>
                </c:pt>
                <c:pt idx="3066">
                  <c:v>1.1</c:v>
                </c:pt>
                <c:pt idx="3067">
                  <c:v>0.5</c:v>
                </c:pt>
                <c:pt idx="3068">
                  <c:v>0.6</c:v>
                </c:pt>
                <c:pt idx="3069">
                  <c:v>0.9</c:v>
                </c:pt>
                <c:pt idx="3070">
                  <c:v>1.5</c:v>
                </c:pt>
                <c:pt idx="3071">
                  <c:v>1.6</c:v>
                </c:pt>
                <c:pt idx="3072">
                  <c:v>1.7</c:v>
                </c:pt>
                <c:pt idx="3073">
                  <c:v>1.3</c:v>
                </c:pt>
                <c:pt idx="3074">
                  <c:v>1.3</c:v>
                </c:pt>
                <c:pt idx="3075">
                  <c:v>1.1</c:v>
                </c:pt>
                <c:pt idx="3076">
                  <c:v>0.4</c:v>
                </c:pt>
                <c:pt idx="3077">
                  <c:v>0.3</c:v>
                </c:pt>
                <c:pt idx="3078">
                  <c:v>0.1</c:v>
                </c:pt>
                <c:pt idx="3079">
                  <c:v>0.6</c:v>
                </c:pt>
                <c:pt idx="3080">
                  <c:v>0.3</c:v>
                </c:pt>
                <c:pt idx="3081">
                  <c:v>0.6</c:v>
                </c:pt>
                <c:pt idx="3082">
                  <c:v>0.6</c:v>
                </c:pt>
                <c:pt idx="3083">
                  <c:v>1</c:v>
                </c:pt>
                <c:pt idx="3084">
                  <c:v>1</c:v>
                </c:pt>
                <c:pt idx="3085">
                  <c:v>1.4</c:v>
                </c:pt>
                <c:pt idx="3086">
                  <c:v>0.6</c:v>
                </c:pt>
                <c:pt idx="3087">
                  <c:v>-0.2</c:v>
                </c:pt>
                <c:pt idx="3088">
                  <c:v>0</c:v>
                </c:pt>
                <c:pt idx="3089">
                  <c:v>0.8</c:v>
                </c:pt>
                <c:pt idx="3090">
                  <c:v>1.2</c:v>
                </c:pt>
                <c:pt idx="3091">
                  <c:v>0.4</c:v>
                </c:pt>
                <c:pt idx="3092">
                  <c:v>0.4</c:v>
                </c:pt>
                <c:pt idx="3093">
                  <c:v>1.1</c:v>
                </c:pt>
                <c:pt idx="3094">
                  <c:v>0.1</c:v>
                </c:pt>
                <c:pt idx="3095">
                  <c:v>0.1</c:v>
                </c:pt>
                <c:pt idx="3096">
                  <c:v>1</c:v>
                </c:pt>
                <c:pt idx="3097">
                  <c:v>1.1</c:v>
                </c:pt>
                <c:pt idx="3098">
                  <c:v>1</c:v>
                </c:pt>
                <c:pt idx="3099">
                  <c:v>1.7</c:v>
                </c:pt>
                <c:pt idx="3100">
                  <c:v>1.7</c:v>
                </c:pt>
                <c:pt idx="3101">
                  <c:v>1.7</c:v>
                </c:pt>
                <c:pt idx="3102">
                  <c:v>1.8</c:v>
                </c:pt>
                <c:pt idx="3103">
                  <c:v>1.9</c:v>
                </c:pt>
                <c:pt idx="3104">
                  <c:v>1.6</c:v>
                </c:pt>
                <c:pt idx="3105">
                  <c:v>1</c:v>
                </c:pt>
                <c:pt idx="3106">
                  <c:v>0.7</c:v>
                </c:pt>
                <c:pt idx="3107">
                  <c:v>1.5</c:v>
                </c:pt>
                <c:pt idx="3108">
                  <c:v>1.9</c:v>
                </c:pt>
                <c:pt idx="3109">
                  <c:v>1</c:v>
                </c:pt>
                <c:pt idx="3110">
                  <c:v>1.4</c:v>
                </c:pt>
                <c:pt idx="3111">
                  <c:v>1.5</c:v>
                </c:pt>
                <c:pt idx="3112">
                  <c:v>1.5</c:v>
                </c:pt>
                <c:pt idx="3113">
                  <c:v>0.5</c:v>
                </c:pt>
                <c:pt idx="3114">
                  <c:v>0.6</c:v>
                </c:pt>
                <c:pt idx="3115">
                  <c:v>1.1</c:v>
                </c:pt>
                <c:pt idx="3116">
                  <c:v>1.9</c:v>
                </c:pt>
                <c:pt idx="3117">
                  <c:v>1.1</c:v>
                </c:pt>
                <c:pt idx="3118">
                  <c:v>0.9</c:v>
                </c:pt>
                <c:pt idx="3119">
                  <c:v>0.4</c:v>
                </c:pt>
                <c:pt idx="3120">
                  <c:v>1</c:v>
                </c:pt>
                <c:pt idx="3121">
                  <c:v>1.6</c:v>
                </c:pt>
                <c:pt idx="3122">
                  <c:v>1.7</c:v>
                </c:pt>
                <c:pt idx="3123">
                  <c:v>1.7</c:v>
                </c:pt>
                <c:pt idx="3124">
                  <c:v>1.3</c:v>
                </c:pt>
                <c:pt idx="3125">
                  <c:v>0.8</c:v>
                </c:pt>
                <c:pt idx="3126">
                  <c:v>1.6</c:v>
                </c:pt>
                <c:pt idx="3127">
                  <c:v>1.7</c:v>
                </c:pt>
                <c:pt idx="3128">
                  <c:v>1.8</c:v>
                </c:pt>
                <c:pt idx="3129">
                  <c:v>1.9</c:v>
                </c:pt>
                <c:pt idx="3130">
                  <c:v>2</c:v>
                </c:pt>
                <c:pt idx="3131">
                  <c:v>1.7</c:v>
                </c:pt>
                <c:pt idx="3132">
                  <c:v>1</c:v>
                </c:pt>
                <c:pt idx="3133">
                  <c:v>1.2</c:v>
                </c:pt>
                <c:pt idx="3134">
                  <c:v>1.4</c:v>
                </c:pt>
                <c:pt idx="3135">
                  <c:v>1</c:v>
                </c:pt>
                <c:pt idx="3136">
                  <c:v>1.2</c:v>
                </c:pt>
                <c:pt idx="3137">
                  <c:v>1.8</c:v>
                </c:pt>
                <c:pt idx="3138">
                  <c:v>2</c:v>
                </c:pt>
                <c:pt idx="3139">
                  <c:v>1.7</c:v>
                </c:pt>
                <c:pt idx="3140">
                  <c:v>1.5</c:v>
                </c:pt>
                <c:pt idx="3141">
                  <c:v>2</c:v>
                </c:pt>
                <c:pt idx="3142">
                  <c:v>1.9</c:v>
                </c:pt>
                <c:pt idx="3143">
                  <c:v>1.9</c:v>
                </c:pt>
                <c:pt idx="3144">
                  <c:v>1.9</c:v>
                </c:pt>
                <c:pt idx="3145">
                  <c:v>1.7</c:v>
                </c:pt>
                <c:pt idx="3146">
                  <c:v>1.8</c:v>
                </c:pt>
                <c:pt idx="3147">
                  <c:v>1.4</c:v>
                </c:pt>
                <c:pt idx="3148">
                  <c:v>1.7</c:v>
                </c:pt>
                <c:pt idx="3149">
                  <c:v>2.1</c:v>
                </c:pt>
                <c:pt idx="3150">
                  <c:v>1.7</c:v>
                </c:pt>
                <c:pt idx="3151">
                  <c:v>1.6</c:v>
                </c:pt>
                <c:pt idx="3152">
                  <c:v>1.4</c:v>
                </c:pt>
                <c:pt idx="3153">
                  <c:v>1.5</c:v>
                </c:pt>
                <c:pt idx="3154">
                  <c:v>1</c:v>
                </c:pt>
                <c:pt idx="3155">
                  <c:v>-0.1</c:v>
                </c:pt>
                <c:pt idx="3156">
                  <c:v>-0.1</c:v>
                </c:pt>
                <c:pt idx="3157">
                  <c:v>0.5</c:v>
                </c:pt>
                <c:pt idx="3158">
                  <c:v>0.3</c:v>
                </c:pt>
                <c:pt idx="3159">
                  <c:v>1</c:v>
                </c:pt>
                <c:pt idx="3160">
                  <c:v>0.2</c:v>
                </c:pt>
                <c:pt idx="3161">
                  <c:v>-0.2</c:v>
                </c:pt>
                <c:pt idx="3162">
                  <c:v>-0.4</c:v>
                </c:pt>
                <c:pt idx="3163">
                  <c:v>0.5</c:v>
                </c:pt>
                <c:pt idx="3164">
                  <c:v>-0.1</c:v>
                </c:pt>
                <c:pt idx="3165">
                  <c:v>-0.4</c:v>
                </c:pt>
                <c:pt idx="3166">
                  <c:v>-0.5</c:v>
                </c:pt>
                <c:pt idx="3167">
                  <c:v>-0.4</c:v>
                </c:pt>
                <c:pt idx="3168">
                  <c:v>0</c:v>
                </c:pt>
                <c:pt idx="3169">
                  <c:v>0</c:v>
                </c:pt>
                <c:pt idx="3170">
                  <c:v>0.3</c:v>
                </c:pt>
                <c:pt idx="3171">
                  <c:v>0.8</c:v>
                </c:pt>
                <c:pt idx="3172">
                  <c:v>0.6</c:v>
                </c:pt>
                <c:pt idx="3173">
                  <c:v>1.1</c:v>
                </c:pt>
                <c:pt idx="3174">
                  <c:v>1</c:v>
                </c:pt>
                <c:pt idx="3175">
                  <c:v>1.2</c:v>
                </c:pt>
                <c:pt idx="3176">
                  <c:v>1.1</c:v>
                </c:pt>
                <c:pt idx="3177">
                  <c:v>1.3</c:v>
                </c:pt>
                <c:pt idx="3178">
                  <c:v>1.8</c:v>
                </c:pt>
                <c:pt idx="3179">
                  <c:v>1.7</c:v>
                </c:pt>
                <c:pt idx="3180">
                  <c:v>1.4</c:v>
                </c:pt>
                <c:pt idx="3181">
                  <c:v>1.1</c:v>
                </c:pt>
                <c:pt idx="3182">
                  <c:v>0.9</c:v>
                </c:pt>
                <c:pt idx="3183">
                  <c:v>0.7</c:v>
                </c:pt>
                <c:pt idx="3184">
                  <c:v>0.2</c:v>
                </c:pt>
                <c:pt idx="3185">
                  <c:v>0.2</c:v>
                </c:pt>
                <c:pt idx="3186">
                  <c:v>0.6</c:v>
                </c:pt>
                <c:pt idx="3187">
                  <c:v>0.4</c:v>
                </c:pt>
                <c:pt idx="3188">
                  <c:v>0.4</c:v>
                </c:pt>
                <c:pt idx="3189">
                  <c:v>0.6</c:v>
                </c:pt>
                <c:pt idx="3190">
                  <c:v>0.6</c:v>
                </c:pt>
                <c:pt idx="3191">
                  <c:v>0.6</c:v>
                </c:pt>
                <c:pt idx="3192">
                  <c:v>0.9</c:v>
                </c:pt>
                <c:pt idx="3193">
                  <c:v>0.4</c:v>
                </c:pt>
                <c:pt idx="3194">
                  <c:v>0.1</c:v>
                </c:pt>
                <c:pt idx="3195">
                  <c:v>0.2</c:v>
                </c:pt>
                <c:pt idx="3196">
                  <c:v>0</c:v>
                </c:pt>
                <c:pt idx="3197">
                  <c:v>-0.1</c:v>
                </c:pt>
                <c:pt idx="3198">
                  <c:v>-0.4</c:v>
                </c:pt>
                <c:pt idx="3199">
                  <c:v>-0.1</c:v>
                </c:pt>
                <c:pt idx="3200">
                  <c:v>-0.4</c:v>
                </c:pt>
                <c:pt idx="3201">
                  <c:v>-0.5</c:v>
                </c:pt>
                <c:pt idx="3202">
                  <c:v>-0.4</c:v>
                </c:pt>
                <c:pt idx="3203">
                  <c:v>-0.1</c:v>
                </c:pt>
                <c:pt idx="3204">
                  <c:v>0.2</c:v>
                </c:pt>
                <c:pt idx="3205">
                  <c:v>0.1</c:v>
                </c:pt>
                <c:pt idx="3206">
                  <c:v>-0.5</c:v>
                </c:pt>
                <c:pt idx="3207">
                  <c:v>-0.6</c:v>
                </c:pt>
                <c:pt idx="3208">
                  <c:v>-0.7</c:v>
                </c:pt>
                <c:pt idx="3209">
                  <c:v>0</c:v>
                </c:pt>
                <c:pt idx="3210">
                  <c:v>0.3</c:v>
                </c:pt>
                <c:pt idx="3211">
                  <c:v>0.4</c:v>
                </c:pt>
                <c:pt idx="3212">
                  <c:v>0.3</c:v>
                </c:pt>
                <c:pt idx="3213">
                  <c:v>0</c:v>
                </c:pt>
                <c:pt idx="3214">
                  <c:v>0.3</c:v>
                </c:pt>
                <c:pt idx="3215">
                  <c:v>0.6</c:v>
                </c:pt>
                <c:pt idx="3216">
                  <c:v>0.3</c:v>
                </c:pt>
                <c:pt idx="3217">
                  <c:v>0.8</c:v>
                </c:pt>
                <c:pt idx="3218">
                  <c:v>0.4</c:v>
                </c:pt>
                <c:pt idx="3219">
                  <c:v>0.7</c:v>
                </c:pt>
                <c:pt idx="3220">
                  <c:v>0.4</c:v>
                </c:pt>
                <c:pt idx="3221">
                  <c:v>0.6</c:v>
                </c:pt>
                <c:pt idx="3222">
                  <c:v>0.3</c:v>
                </c:pt>
                <c:pt idx="3223">
                  <c:v>0.1</c:v>
                </c:pt>
                <c:pt idx="3224">
                  <c:v>0.1</c:v>
                </c:pt>
                <c:pt idx="3225">
                  <c:v>0.1</c:v>
                </c:pt>
                <c:pt idx="3226">
                  <c:v>-0.3</c:v>
                </c:pt>
                <c:pt idx="3227">
                  <c:v>0.3</c:v>
                </c:pt>
                <c:pt idx="3228">
                  <c:v>0.1</c:v>
                </c:pt>
                <c:pt idx="3229">
                  <c:v>-0.3</c:v>
                </c:pt>
                <c:pt idx="3230">
                  <c:v>0.1</c:v>
                </c:pt>
                <c:pt idx="3231">
                  <c:v>0.6</c:v>
                </c:pt>
                <c:pt idx="3232">
                  <c:v>1</c:v>
                </c:pt>
                <c:pt idx="3233">
                  <c:v>1.1</c:v>
                </c:pt>
                <c:pt idx="3234">
                  <c:v>0.7</c:v>
                </c:pt>
                <c:pt idx="3235">
                  <c:v>0.7</c:v>
                </c:pt>
                <c:pt idx="3236">
                  <c:v>0.8</c:v>
                </c:pt>
                <c:pt idx="3237">
                  <c:v>-0.1</c:v>
                </c:pt>
                <c:pt idx="3238">
                  <c:v>0.3</c:v>
                </c:pt>
                <c:pt idx="3239">
                  <c:v>1.3</c:v>
                </c:pt>
                <c:pt idx="3240">
                  <c:v>0.4</c:v>
                </c:pt>
                <c:pt idx="3241">
                  <c:v>0.5</c:v>
                </c:pt>
                <c:pt idx="3242">
                  <c:v>-0.5</c:v>
                </c:pt>
                <c:pt idx="3243">
                  <c:v>-0.8</c:v>
                </c:pt>
                <c:pt idx="3244">
                  <c:v>-0.2</c:v>
                </c:pt>
                <c:pt idx="3245">
                  <c:v>-0.2</c:v>
                </c:pt>
                <c:pt idx="3246">
                  <c:v>0.3</c:v>
                </c:pt>
                <c:pt idx="3247">
                  <c:v>0.1</c:v>
                </c:pt>
                <c:pt idx="3248">
                  <c:v>0.6</c:v>
                </c:pt>
                <c:pt idx="3249">
                  <c:v>0.7</c:v>
                </c:pt>
                <c:pt idx="3250">
                  <c:v>0.5</c:v>
                </c:pt>
                <c:pt idx="3251">
                  <c:v>1.1</c:v>
                </c:pt>
                <c:pt idx="3252">
                  <c:v>1.2</c:v>
                </c:pt>
                <c:pt idx="3253">
                  <c:v>1.5</c:v>
                </c:pt>
                <c:pt idx="3254">
                  <c:v>1.2</c:v>
                </c:pt>
                <c:pt idx="3255">
                  <c:v>1.1</c:v>
                </c:pt>
                <c:pt idx="3256">
                  <c:v>1.2</c:v>
                </c:pt>
                <c:pt idx="3257">
                  <c:v>1.4</c:v>
                </c:pt>
                <c:pt idx="3258">
                  <c:v>1.6</c:v>
                </c:pt>
                <c:pt idx="3259">
                  <c:v>1.7</c:v>
                </c:pt>
                <c:pt idx="3260">
                  <c:v>1.8</c:v>
                </c:pt>
                <c:pt idx="3261">
                  <c:v>1.5</c:v>
                </c:pt>
                <c:pt idx="3262">
                  <c:v>0.5</c:v>
                </c:pt>
                <c:pt idx="3263">
                  <c:v>0.7</c:v>
                </c:pt>
                <c:pt idx="3264">
                  <c:v>0.4</c:v>
                </c:pt>
                <c:pt idx="3265">
                  <c:v>0.4</c:v>
                </c:pt>
                <c:pt idx="3266">
                  <c:v>0.4</c:v>
                </c:pt>
                <c:pt idx="3267">
                  <c:v>0.3</c:v>
                </c:pt>
                <c:pt idx="3268">
                  <c:v>0.7</c:v>
                </c:pt>
                <c:pt idx="3269">
                  <c:v>0.7</c:v>
                </c:pt>
                <c:pt idx="3270">
                  <c:v>1.2</c:v>
                </c:pt>
                <c:pt idx="3271">
                  <c:v>0.6</c:v>
                </c:pt>
                <c:pt idx="3272">
                  <c:v>-0.3</c:v>
                </c:pt>
                <c:pt idx="3273">
                  <c:v>0.2</c:v>
                </c:pt>
                <c:pt idx="3274">
                  <c:v>0.8</c:v>
                </c:pt>
                <c:pt idx="3275">
                  <c:v>1.7</c:v>
                </c:pt>
                <c:pt idx="3276">
                  <c:v>1.2</c:v>
                </c:pt>
                <c:pt idx="3277">
                  <c:v>1</c:v>
                </c:pt>
                <c:pt idx="3278">
                  <c:v>1.3</c:v>
                </c:pt>
                <c:pt idx="3279">
                  <c:v>0.8</c:v>
                </c:pt>
                <c:pt idx="3280">
                  <c:v>0.9</c:v>
                </c:pt>
                <c:pt idx="3281">
                  <c:v>0.4</c:v>
                </c:pt>
                <c:pt idx="3282">
                  <c:v>-0.1</c:v>
                </c:pt>
                <c:pt idx="3283">
                  <c:v>-0.1</c:v>
                </c:pt>
                <c:pt idx="3284">
                  <c:v>0.1</c:v>
                </c:pt>
                <c:pt idx="3285">
                  <c:v>0</c:v>
                </c:pt>
                <c:pt idx="3286">
                  <c:v>-0.5</c:v>
                </c:pt>
                <c:pt idx="3287">
                  <c:v>-0.3</c:v>
                </c:pt>
                <c:pt idx="3288">
                  <c:v>-0.9</c:v>
                </c:pt>
                <c:pt idx="3289">
                  <c:v>-0.9</c:v>
                </c:pt>
                <c:pt idx="3290">
                  <c:v>-1.1</c:v>
                </c:pt>
                <c:pt idx="3291">
                  <c:v>-0.8</c:v>
                </c:pt>
                <c:pt idx="3292">
                  <c:v>0</c:v>
                </c:pt>
                <c:pt idx="3293">
                  <c:v>0.1</c:v>
                </c:pt>
                <c:pt idx="3294">
                  <c:v>0.3</c:v>
                </c:pt>
                <c:pt idx="3295">
                  <c:v>0.4</c:v>
                </c:pt>
                <c:pt idx="3296">
                  <c:v>-0.3</c:v>
                </c:pt>
                <c:pt idx="3297">
                  <c:v>0.6</c:v>
                </c:pt>
                <c:pt idx="3298">
                  <c:v>-0.4</c:v>
                </c:pt>
                <c:pt idx="3299">
                  <c:v>-0.7</c:v>
                </c:pt>
                <c:pt idx="3300">
                  <c:v>0.2</c:v>
                </c:pt>
                <c:pt idx="3301">
                  <c:v>-0.1</c:v>
                </c:pt>
                <c:pt idx="3302">
                  <c:v>0</c:v>
                </c:pt>
                <c:pt idx="3303">
                  <c:v>0</c:v>
                </c:pt>
                <c:pt idx="3304">
                  <c:v>-0.2</c:v>
                </c:pt>
                <c:pt idx="3305">
                  <c:v>-1.2</c:v>
                </c:pt>
                <c:pt idx="3306">
                  <c:v>-1.6</c:v>
                </c:pt>
                <c:pt idx="3307">
                  <c:v>-1.5</c:v>
                </c:pt>
                <c:pt idx="3308">
                  <c:v>-1.6</c:v>
                </c:pt>
                <c:pt idx="3309">
                  <c:v>-1.6</c:v>
                </c:pt>
                <c:pt idx="3310">
                  <c:v>-1.4</c:v>
                </c:pt>
                <c:pt idx="3311">
                  <c:v>-1.7</c:v>
                </c:pt>
                <c:pt idx="3312">
                  <c:v>-2.1</c:v>
                </c:pt>
                <c:pt idx="3313">
                  <c:v>-2.1</c:v>
                </c:pt>
                <c:pt idx="3314">
                  <c:v>-1.5</c:v>
                </c:pt>
                <c:pt idx="3315">
                  <c:v>-1.4</c:v>
                </c:pt>
                <c:pt idx="3316">
                  <c:v>-0.6</c:v>
                </c:pt>
                <c:pt idx="3317">
                  <c:v>-1.2</c:v>
                </c:pt>
                <c:pt idx="3318">
                  <c:v>-0.8</c:v>
                </c:pt>
                <c:pt idx="3319">
                  <c:v>-1.7</c:v>
                </c:pt>
                <c:pt idx="3320">
                  <c:v>-2</c:v>
                </c:pt>
                <c:pt idx="3321">
                  <c:v>-2.5</c:v>
                </c:pt>
                <c:pt idx="3322">
                  <c:v>-2.5</c:v>
                </c:pt>
                <c:pt idx="3323">
                  <c:v>-2.5</c:v>
                </c:pt>
                <c:pt idx="3324">
                  <c:v>-2.3</c:v>
                </c:pt>
                <c:pt idx="3325">
                  <c:v>-2.4</c:v>
                </c:pt>
                <c:pt idx="3326">
                  <c:v>-2.1</c:v>
                </c:pt>
                <c:pt idx="3327">
                  <c:v>-2.1</c:v>
                </c:pt>
                <c:pt idx="3328">
                  <c:v>-1</c:v>
                </c:pt>
                <c:pt idx="3329">
                  <c:v>-0.8</c:v>
                </c:pt>
                <c:pt idx="3330">
                  <c:v>-1</c:v>
                </c:pt>
                <c:pt idx="3331">
                  <c:v>-1.2</c:v>
                </c:pt>
                <c:pt idx="3332">
                  <c:v>-0.5</c:v>
                </c:pt>
                <c:pt idx="3333">
                  <c:v>-0.5</c:v>
                </c:pt>
                <c:pt idx="3334">
                  <c:v>-1.1</c:v>
                </c:pt>
                <c:pt idx="3335">
                  <c:v>-1.3</c:v>
                </c:pt>
                <c:pt idx="3336">
                  <c:v>-1.4</c:v>
                </c:pt>
                <c:pt idx="3337">
                  <c:v>-1</c:v>
                </c:pt>
                <c:pt idx="3338">
                  <c:v>-0.5</c:v>
                </c:pt>
                <c:pt idx="3339">
                  <c:v>-1.3</c:v>
                </c:pt>
                <c:pt idx="3340">
                  <c:v>-1.3</c:v>
                </c:pt>
                <c:pt idx="3341">
                  <c:v>-1.3</c:v>
                </c:pt>
                <c:pt idx="3342">
                  <c:v>-1.4</c:v>
                </c:pt>
                <c:pt idx="3343">
                  <c:v>-1.5</c:v>
                </c:pt>
                <c:pt idx="3344">
                  <c:v>-1.5</c:v>
                </c:pt>
                <c:pt idx="3345">
                  <c:v>-1.5</c:v>
                </c:pt>
                <c:pt idx="3346">
                  <c:v>-1.6</c:v>
                </c:pt>
                <c:pt idx="3347">
                  <c:v>-1.6</c:v>
                </c:pt>
                <c:pt idx="3348">
                  <c:v>-1.5</c:v>
                </c:pt>
                <c:pt idx="3349">
                  <c:v>-1.5</c:v>
                </c:pt>
                <c:pt idx="3350">
                  <c:v>-1</c:v>
                </c:pt>
                <c:pt idx="3351">
                  <c:v>-1.3</c:v>
                </c:pt>
                <c:pt idx="3352">
                  <c:v>-1.4</c:v>
                </c:pt>
                <c:pt idx="3353">
                  <c:v>-1.4</c:v>
                </c:pt>
                <c:pt idx="3354">
                  <c:v>-1.3</c:v>
                </c:pt>
                <c:pt idx="3355">
                  <c:v>-1.2</c:v>
                </c:pt>
                <c:pt idx="3356">
                  <c:v>-0.2</c:v>
                </c:pt>
                <c:pt idx="3357">
                  <c:v>0.1</c:v>
                </c:pt>
                <c:pt idx="3358">
                  <c:v>-0.7</c:v>
                </c:pt>
                <c:pt idx="3359">
                  <c:v>0.2</c:v>
                </c:pt>
                <c:pt idx="3360">
                  <c:v>-0.2</c:v>
                </c:pt>
                <c:pt idx="3361">
                  <c:v>-0.1</c:v>
                </c:pt>
                <c:pt idx="3362">
                  <c:v>0.2</c:v>
                </c:pt>
                <c:pt idx="3363">
                  <c:v>0.3</c:v>
                </c:pt>
                <c:pt idx="3364">
                  <c:v>0.8</c:v>
                </c:pt>
                <c:pt idx="3365">
                  <c:v>1.3</c:v>
                </c:pt>
                <c:pt idx="3366">
                  <c:v>1.3</c:v>
                </c:pt>
                <c:pt idx="3367">
                  <c:v>1.5</c:v>
                </c:pt>
                <c:pt idx="3368">
                  <c:v>1.9</c:v>
                </c:pt>
                <c:pt idx="3369">
                  <c:v>1.5</c:v>
                </c:pt>
                <c:pt idx="3370">
                  <c:v>1.2</c:v>
                </c:pt>
                <c:pt idx="3371">
                  <c:v>1.3</c:v>
                </c:pt>
                <c:pt idx="3372">
                  <c:v>1.1</c:v>
                </c:pt>
                <c:pt idx="3373">
                  <c:v>1.2</c:v>
                </c:pt>
                <c:pt idx="3374">
                  <c:v>1.5</c:v>
                </c:pt>
                <c:pt idx="3375">
                  <c:v>1.5</c:v>
                </c:pt>
                <c:pt idx="3376">
                  <c:v>1.2</c:v>
                </c:pt>
                <c:pt idx="3377">
                  <c:v>0.5</c:v>
                </c:pt>
                <c:pt idx="3378">
                  <c:v>0.7</c:v>
                </c:pt>
                <c:pt idx="3379">
                  <c:v>1</c:v>
                </c:pt>
                <c:pt idx="3380">
                  <c:v>1.3</c:v>
                </c:pt>
                <c:pt idx="3381">
                  <c:v>0.4</c:v>
                </c:pt>
                <c:pt idx="3382">
                  <c:v>0.5</c:v>
                </c:pt>
                <c:pt idx="3383">
                  <c:v>0.2</c:v>
                </c:pt>
                <c:pt idx="3384">
                  <c:v>0.6</c:v>
                </c:pt>
                <c:pt idx="3385">
                  <c:v>1</c:v>
                </c:pt>
                <c:pt idx="3386">
                  <c:v>1.3</c:v>
                </c:pt>
                <c:pt idx="3387">
                  <c:v>1.1</c:v>
                </c:pt>
                <c:pt idx="3388">
                  <c:v>1.4</c:v>
                </c:pt>
                <c:pt idx="3389">
                  <c:v>1.6</c:v>
                </c:pt>
                <c:pt idx="3390">
                  <c:v>1.6</c:v>
                </c:pt>
                <c:pt idx="3391">
                  <c:v>1.5</c:v>
                </c:pt>
                <c:pt idx="3392">
                  <c:v>1.7</c:v>
                </c:pt>
                <c:pt idx="3393">
                  <c:v>1.9</c:v>
                </c:pt>
                <c:pt idx="3394">
                  <c:v>1.8</c:v>
                </c:pt>
                <c:pt idx="3395">
                  <c:v>1.7</c:v>
                </c:pt>
                <c:pt idx="3396">
                  <c:v>1.6</c:v>
                </c:pt>
                <c:pt idx="3397">
                  <c:v>1.7</c:v>
                </c:pt>
                <c:pt idx="3398">
                  <c:v>2.4</c:v>
                </c:pt>
                <c:pt idx="3399">
                  <c:v>2.6</c:v>
                </c:pt>
                <c:pt idx="3400">
                  <c:v>2.4</c:v>
                </c:pt>
                <c:pt idx="3401">
                  <c:v>2.7</c:v>
                </c:pt>
                <c:pt idx="3402">
                  <c:v>2.4</c:v>
                </c:pt>
                <c:pt idx="3403">
                  <c:v>2.5</c:v>
                </c:pt>
                <c:pt idx="3404">
                  <c:v>2.4</c:v>
                </c:pt>
                <c:pt idx="3405">
                  <c:v>2.1</c:v>
                </c:pt>
                <c:pt idx="3406">
                  <c:v>2.1</c:v>
                </c:pt>
                <c:pt idx="3407">
                  <c:v>2.3</c:v>
                </c:pt>
                <c:pt idx="3408">
                  <c:v>2.5</c:v>
                </c:pt>
                <c:pt idx="3409">
                  <c:v>2.2</c:v>
                </c:pt>
                <c:pt idx="3410">
                  <c:v>2.3</c:v>
                </c:pt>
                <c:pt idx="3411">
                  <c:v>2.3</c:v>
                </c:pt>
                <c:pt idx="3412">
                  <c:v>2.2</c:v>
                </c:pt>
                <c:pt idx="3413">
                  <c:v>2.3</c:v>
                </c:pt>
                <c:pt idx="3414">
                  <c:v>2.3</c:v>
                </c:pt>
                <c:pt idx="3415">
                  <c:v>2.2</c:v>
                </c:pt>
                <c:pt idx="3416">
                  <c:v>2.4</c:v>
                </c:pt>
                <c:pt idx="3417">
                  <c:v>2.5</c:v>
                </c:pt>
                <c:pt idx="3418">
                  <c:v>2.4</c:v>
                </c:pt>
                <c:pt idx="3419">
                  <c:v>2.3</c:v>
                </c:pt>
                <c:pt idx="3420">
                  <c:v>2.6</c:v>
                </c:pt>
                <c:pt idx="3421">
                  <c:v>2.5</c:v>
                </c:pt>
                <c:pt idx="3422">
                  <c:v>2.5</c:v>
                </c:pt>
                <c:pt idx="3423">
                  <c:v>2.5</c:v>
                </c:pt>
                <c:pt idx="3424">
                  <c:v>2.7</c:v>
                </c:pt>
                <c:pt idx="3425">
                  <c:v>2.7</c:v>
                </c:pt>
                <c:pt idx="3426">
                  <c:v>2.6</c:v>
                </c:pt>
                <c:pt idx="3427">
                  <c:v>2.7</c:v>
                </c:pt>
                <c:pt idx="3428">
                  <c:v>2.5</c:v>
                </c:pt>
                <c:pt idx="3429">
                  <c:v>2.8</c:v>
                </c:pt>
                <c:pt idx="3430">
                  <c:v>3.1</c:v>
                </c:pt>
                <c:pt idx="3431">
                  <c:v>2.8</c:v>
                </c:pt>
                <c:pt idx="3432">
                  <c:v>2.8</c:v>
                </c:pt>
                <c:pt idx="3433">
                  <c:v>2.8</c:v>
                </c:pt>
                <c:pt idx="3434">
                  <c:v>3</c:v>
                </c:pt>
                <c:pt idx="3435">
                  <c:v>2.8</c:v>
                </c:pt>
                <c:pt idx="3436">
                  <c:v>3.1</c:v>
                </c:pt>
                <c:pt idx="3437">
                  <c:v>2.8</c:v>
                </c:pt>
                <c:pt idx="3438">
                  <c:v>3.2</c:v>
                </c:pt>
                <c:pt idx="3439">
                  <c:v>3</c:v>
                </c:pt>
                <c:pt idx="3440">
                  <c:v>2.9</c:v>
                </c:pt>
                <c:pt idx="3441">
                  <c:v>2.9</c:v>
                </c:pt>
                <c:pt idx="3442">
                  <c:v>3</c:v>
                </c:pt>
                <c:pt idx="3443">
                  <c:v>2.8</c:v>
                </c:pt>
                <c:pt idx="3444">
                  <c:v>2.9</c:v>
                </c:pt>
                <c:pt idx="3445">
                  <c:v>2.6</c:v>
                </c:pt>
                <c:pt idx="3446">
                  <c:v>2.7</c:v>
                </c:pt>
                <c:pt idx="3447">
                  <c:v>2.8</c:v>
                </c:pt>
                <c:pt idx="3448">
                  <c:v>2.6</c:v>
                </c:pt>
                <c:pt idx="3449">
                  <c:v>3</c:v>
                </c:pt>
                <c:pt idx="3450">
                  <c:v>2.9</c:v>
                </c:pt>
                <c:pt idx="3451">
                  <c:v>2.9</c:v>
                </c:pt>
                <c:pt idx="3452">
                  <c:v>3</c:v>
                </c:pt>
                <c:pt idx="3453">
                  <c:v>3</c:v>
                </c:pt>
                <c:pt idx="3454">
                  <c:v>3.1</c:v>
                </c:pt>
                <c:pt idx="3455">
                  <c:v>3.2</c:v>
                </c:pt>
                <c:pt idx="3456">
                  <c:v>3.4</c:v>
                </c:pt>
                <c:pt idx="3457">
                  <c:v>3.4</c:v>
                </c:pt>
                <c:pt idx="3458">
                  <c:v>3.2</c:v>
                </c:pt>
                <c:pt idx="3459">
                  <c:v>3.2</c:v>
                </c:pt>
                <c:pt idx="3460">
                  <c:v>3.3</c:v>
                </c:pt>
                <c:pt idx="3461">
                  <c:v>3.4</c:v>
                </c:pt>
                <c:pt idx="3462">
                  <c:v>3.4</c:v>
                </c:pt>
                <c:pt idx="3463">
                  <c:v>3.4</c:v>
                </c:pt>
                <c:pt idx="3464">
                  <c:v>3.4</c:v>
                </c:pt>
                <c:pt idx="3465">
                  <c:v>3.4</c:v>
                </c:pt>
                <c:pt idx="3466">
                  <c:v>3.5</c:v>
                </c:pt>
                <c:pt idx="3467">
                  <c:v>3.6</c:v>
                </c:pt>
                <c:pt idx="3468">
                  <c:v>3.6</c:v>
                </c:pt>
                <c:pt idx="3469">
                  <c:v>3.7</c:v>
                </c:pt>
                <c:pt idx="3470">
                  <c:v>3.9</c:v>
                </c:pt>
                <c:pt idx="3471">
                  <c:v>4</c:v>
                </c:pt>
                <c:pt idx="3472">
                  <c:v>3.9</c:v>
                </c:pt>
                <c:pt idx="3473">
                  <c:v>4</c:v>
                </c:pt>
                <c:pt idx="3474">
                  <c:v>4</c:v>
                </c:pt>
                <c:pt idx="3475">
                  <c:v>4</c:v>
                </c:pt>
                <c:pt idx="3476">
                  <c:v>4.2</c:v>
                </c:pt>
                <c:pt idx="3477">
                  <c:v>4.1</c:v>
                </c:pt>
                <c:pt idx="3478">
                  <c:v>4</c:v>
                </c:pt>
                <c:pt idx="3479">
                  <c:v>4</c:v>
                </c:pt>
                <c:pt idx="3480">
                  <c:v>4.3</c:v>
                </c:pt>
                <c:pt idx="3481">
                  <c:v>4.2</c:v>
                </c:pt>
                <c:pt idx="3482">
                  <c:v>4.1</c:v>
                </c:pt>
                <c:pt idx="3483">
                  <c:v>4.1</c:v>
                </c:pt>
                <c:pt idx="3484">
                  <c:v>4.4</c:v>
                </c:pt>
                <c:pt idx="3485">
                  <c:v>4.3</c:v>
                </c:pt>
                <c:pt idx="3486">
                  <c:v>4.2</c:v>
                </c:pt>
                <c:pt idx="3487">
                  <c:v>4.5</c:v>
                </c:pt>
                <c:pt idx="3488">
                  <c:v>4.5</c:v>
                </c:pt>
                <c:pt idx="3489">
                  <c:v>4.3</c:v>
                </c:pt>
                <c:pt idx="3490">
                  <c:v>4.4</c:v>
                </c:pt>
                <c:pt idx="3491">
                  <c:v>4.6</c:v>
                </c:pt>
                <c:pt idx="3492">
                  <c:v>4.4</c:v>
                </c:pt>
                <c:pt idx="3493">
                  <c:v>4.4</c:v>
                </c:pt>
                <c:pt idx="3494">
                  <c:v>4.7</c:v>
                </c:pt>
                <c:pt idx="3495">
                  <c:v>4.5</c:v>
                </c:pt>
                <c:pt idx="3496">
                  <c:v>4.5</c:v>
                </c:pt>
                <c:pt idx="3497">
                  <c:v>4.5</c:v>
                </c:pt>
                <c:pt idx="3498">
                  <c:v>4.6</c:v>
                </c:pt>
                <c:pt idx="3499">
                  <c:v>4.6</c:v>
                </c:pt>
                <c:pt idx="3500">
                  <c:v>4.9</c:v>
                </c:pt>
                <c:pt idx="3501">
                  <c:v>4.8</c:v>
                </c:pt>
                <c:pt idx="3502">
                  <c:v>4.8</c:v>
                </c:pt>
                <c:pt idx="3503">
                  <c:v>5</c:v>
                </c:pt>
                <c:pt idx="3504">
                  <c:v>4.9</c:v>
                </c:pt>
                <c:pt idx="3505">
                  <c:v>4.9</c:v>
                </c:pt>
                <c:pt idx="3506">
                  <c:v>4.9</c:v>
                </c:pt>
                <c:pt idx="3507">
                  <c:v>5</c:v>
                </c:pt>
                <c:pt idx="3508">
                  <c:v>5.1</c:v>
                </c:pt>
                <c:pt idx="3509">
                  <c:v>5.1</c:v>
                </c:pt>
                <c:pt idx="3510">
                  <c:v>5.2</c:v>
                </c:pt>
                <c:pt idx="3511">
                  <c:v>5.2</c:v>
                </c:pt>
                <c:pt idx="3512">
                  <c:v>5.2</c:v>
                </c:pt>
                <c:pt idx="3513">
                  <c:v>5.3</c:v>
                </c:pt>
                <c:pt idx="3514">
                  <c:v>5.2</c:v>
                </c:pt>
                <c:pt idx="3515">
                  <c:v>5.3</c:v>
                </c:pt>
                <c:pt idx="3516">
                  <c:v>5.7</c:v>
                </c:pt>
                <c:pt idx="3517">
                  <c:v>5.8</c:v>
                </c:pt>
                <c:pt idx="3518">
                  <c:v>5.8</c:v>
                </c:pt>
                <c:pt idx="3519">
                  <c:v>6</c:v>
                </c:pt>
                <c:pt idx="3520">
                  <c:v>6.2</c:v>
                </c:pt>
                <c:pt idx="3521">
                  <c:v>6.1</c:v>
                </c:pt>
                <c:pt idx="3522">
                  <c:v>6</c:v>
                </c:pt>
                <c:pt idx="3523">
                  <c:v>6</c:v>
                </c:pt>
                <c:pt idx="3524">
                  <c:v>6.1</c:v>
                </c:pt>
                <c:pt idx="3525">
                  <c:v>6.6</c:v>
                </c:pt>
                <c:pt idx="3526">
                  <c:v>6.7</c:v>
                </c:pt>
                <c:pt idx="3527">
                  <c:v>6.7</c:v>
                </c:pt>
                <c:pt idx="3528">
                  <c:v>6.5</c:v>
                </c:pt>
                <c:pt idx="3529">
                  <c:v>6.5</c:v>
                </c:pt>
                <c:pt idx="3530">
                  <c:v>6.7</c:v>
                </c:pt>
                <c:pt idx="3531">
                  <c:v>6.4</c:v>
                </c:pt>
                <c:pt idx="3532">
                  <c:v>6.5</c:v>
                </c:pt>
                <c:pt idx="3533">
                  <c:v>6.3</c:v>
                </c:pt>
                <c:pt idx="3534">
                  <c:v>6.2</c:v>
                </c:pt>
                <c:pt idx="3535">
                  <c:v>6.1</c:v>
                </c:pt>
                <c:pt idx="3536">
                  <c:v>5.8</c:v>
                </c:pt>
                <c:pt idx="3537">
                  <c:v>5.8</c:v>
                </c:pt>
                <c:pt idx="3538">
                  <c:v>5.9</c:v>
                </c:pt>
                <c:pt idx="3539">
                  <c:v>5.6</c:v>
                </c:pt>
                <c:pt idx="3540">
                  <c:v>5.5</c:v>
                </c:pt>
                <c:pt idx="3541">
                  <c:v>5.6</c:v>
                </c:pt>
                <c:pt idx="3542">
                  <c:v>5.6</c:v>
                </c:pt>
                <c:pt idx="3543">
                  <c:v>5.8</c:v>
                </c:pt>
                <c:pt idx="3544">
                  <c:v>6</c:v>
                </c:pt>
                <c:pt idx="3545">
                  <c:v>6.3</c:v>
                </c:pt>
                <c:pt idx="3546">
                  <c:v>6.7</c:v>
                </c:pt>
                <c:pt idx="3547">
                  <c:v>6.7</c:v>
                </c:pt>
                <c:pt idx="3548">
                  <c:v>6.6</c:v>
                </c:pt>
                <c:pt idx="3549">
                  <c:v>6.1</c:v>
                </c:pt>
                <c:pt idx="3550">
                  <c:v>5.8</c:v>
                </c:pt>
                <c:pt idx="3551">
                  <c:v>6.1</c:v>
                </c:pt>
                <c:pt idx="3552">
                  <c:v>5.7</c:v>
                </c:pt>
                <c:pt idx="3553">
                  <c:v>5.4</c:v>
                </c:pt>
                <c:pt idx="3554">
                  <c:v>5.2</c:v>
                </c:pt>
                <c:pt idx="3555">
                  <c:v>5.4</c:v>
                </c:pt>
                <c:pt idx="3556">
                  <c:v>5.8</c:v>
                </c:pt>
                <c:pt idx="3557">
                  <c:v>5.9</c:v>
                </c:pt>
                <c:pt idx="3558">
                  <c:v>5.8</c:v>
                </c:pt>
                <c:pt idx="3559">
                  <c:v>5.8</c:v>
                </c:pt>
                <c:pt idx="3560">
                  <c:v>5.9</c:v>
                </c:pt>
                <c:pt idx="3561">
                  <c:v>5.7</c:v>
                </c:pt>
                <c:pt idx="3562">
                  <c:v>5.2</c:v>
                </c:pt>
                <c:pt idx="3563">
                  <c:v>5.1</c:v>
                </c:pt>
                <c:pt idx="3564">
                  <c:v>5.1</c:v>
                </c:pt>
                <c:pt idx="3565">
                  <c:v>5.1</c:v>
                </c:pt>
                <c:pt idx="3566">
                  <c:v>5.2</c:v>
                </c:pt>
                <c:pt idx="3567">
                  <c:v>5.2</c:v>
                </c:pt>
                <c:pt idx="3568">
                  <c:v>5.3</c:v>
                </c:pt>
                <c:pt idx="3569">
                  <c:v>5.2</c:v>
                </c:pt>
                <c:pt idx="3570">
                  <c:v>5.2</c:v>
                </c:pt>
                <c:pt idx="3571">
                  <c:v>5</c:v>
                </c:pt>
                <c:pt idx="3572">
                  <c:v>5.2</c:v>
                </c:pt>
                <c:pt idx="3573">
                  <c:v>5.1</c:v>
                </c:pt>
                <c:pt idx="3574">
                  <c:v>5.1</c:v>
                </c:pt>
                <c:pt idx="3575">
                  <c:v>5.1</c:v>
                </c:pt>
                <c:pt idx="3576">
                  <c:v>5.2</c:v>
                </c:pt>
                <c:pt idx="3577">
                  <c:v>5.2</c:v>
                </c:pt>
                <c:pt idx="3578">
                  <c:v>5.2</c:v>
                </c:pt>
                <c:pt idx="3579">
                  <c:v>5.2</c:v>
                </c:pt>
                <c:pt idx="3580">
                  <c:v>5.2</c:v>
                </c:pt>
                <c:pt idx="3581">
                  <c:v>5.2</c:v>
                </c:pt>
                <c:pt idx="3582">
                  <c:v>5.1</c:v>
                </c:pt>
                <c:pt idx="3583">
                  <c:v>5.2</c:v>
                </c:pt>
                <c:pt idx="3584">
                  <c:v>5.4</c:v>
                </c:pt>
                <c:pt idx="3585">
                  <c:v>5.4</c:v>
                </c:pt>
                <c:pt idx="3586">
                  <c:v>5.5</c:v>
                </c:pt>
                <c:pt idx="3587">
                  <c:v>5.5</c:v>
                </c:pt>
                <c:pt idx="3588">
                  <c:v>5.6</c:v>
                </c:pt>
                <c:pt idx="3589">
                  <c:v>5.8</c:v>
                </c:pt>
                <c:pt idx="3590">
                  <c:v>5.7</c:v>
                </c:pt>
                <c:pt idx="3591">
                  <c:v>5.7</c:v>
                </c:pt>
                <c:pt idx="3592">
                  <c:v>5.7</c:v>
                </c:pt>
                <c:pt idx="3593">
                  <c:v>5.7</c:v>
                </c:pt>
                <c:pt idx="3594">
                  <c:v>5.8</c:v>
                </c:pt>
                <c:pt idx="3595">
                  <c:v>5.9</c:v>
                </c:pt>
                <c:pt idx="3596">
                  <c:v>6.1</c:v>
                </c:pt>
                <c:pt idx="3597">
                  <c:v>6</c:v>
                </c:pt>
                <c:pt idx="3598">
                  <c:v>6</c:v>
                </c:pt>
                <c:pt idx="3599">
                  <c:v>5.7</c:v>
                </c:pt>
                <c:pt idx="3600">
                  <c:v>5.8</c:v>
                </c:pt>
                <c:pt idx="3601">
                  <c:v>5.6</c:v>
                </c:pt>
                <c:pt idx="3602">
                  <c:v>5.3</c:v>
                </c:pt>
                <c:pt idx="3603">
                  <c:v>5.3</c:v>
                </c:pt>
                <c:pt idx="3604">
                  <c:v>5.4</c:v>
                </c:pt>
                <c:pt idx="3605">
                  <c:v>5.5</c:v>
                </c:pt>
                <c:pt idx="3606">
                  <c:v>5.7</c:v>
                </c:pt>
                <c:pt idx="3607">
                  <c:v>5.5</c:v>
                </c:pt>
                <c:pt idx="3608">
                  <c:v>5.5</c:v>
                </c:pt>
                <c:pt idx="3609">
                  <c:v>5.5</c:v>
                </c:pt>
                <c:pt idx="3610">
                  <c:v>5.5</c:v>
                </c:pt>
                <c:pt idx="3611">
                  <c:v>5.4</c:v>
                </c:pt>
                <c:pt idx="3612">
                  <c:v>5.7</c:v>
                </c:pt>
                <c:pt idx="3613">
                  <c:v>5.6</c:v>
                </c:pt>
                <c:pt idx="3614">
                  <c:v>5.4</c:v>
                </c:pt>
                <c:pt idx="3615">
                  <c:v>5.5</c:v>
                </c:pt>
                <c:pt idx="3616">
                  <c:v>5.4</c:v>
                </c:pt>
                <c:pt idx="3617">
                  <c:v>5.9</c:v>
                </c:pt>
                <c:pt idx="3618">
                  <c:v>5.5</c:v>
                </c:pt>
                <c:pt idx="3619">
                  <c:v>5.7</c:v>
                </c:pt>
                <c:pt idx="3620">
                  <c:v>5.3</c:v>
                </c:pt>
                <c:pt idx="3621">
                  <c:v>5.3</c:v>
                </c:pt>
                <c:pt idx="3622">
                  <c:v>5.2</c:v>
                </c:pt>
                <c:pt idx="3623">
                  <c:v>6.4</c:v>
                </c:pt>
                <c:pt idx="3624">
                  <c:v>6.3</c:v>
                </c:pt>
                <c:pt idx="3625">
                  <c:v>6.2</c:v>
                </c:pt>
                <c:pt idx="3626">
                  <c:v>6.7</c:v>
                </c:pt>
                <c:pt idx="3627">
                  <c:v>7.2</c:v>
                </c:pt>
                <c:pt idx="3628">
                  <c:v>7.4</c:v>
                </c:pt>
                <c:pt idx="3629">
                  <c:v>7.4</c:v>
                </c:pt>
                <c:pt idx="3630">
                  <c:v>7.2</c:v>
                </c:pt>
                <c:pt idx="3631">
                  <c:v>7.2</c:v>
                </c:pt>
                <c:pt idx="3632">
                  <c:v>7.4</c:v>
                </c:pt>
                <c:pt idx="3633">
                  <c:v>7.2</c:v>
                </c:pt>
                <c:pt idx="3634">
                  <c:v>7.1</c:v>
                </c:pt>
                <c:pt idx="3635">
                  <c:v>6.9</c:v>
                </c:pt>
                <c:pt idx="3636">
                  <c:v>6.8</c:v>
                </c:pt>
                <c:pt idx="3637">
                  <c:v>6.7</c:v>
                </c:pt>
                <c:pt idx="3638">
                  <c:v>6.8</c:v>
                </c:pt>
                <c:pt idx="3639">
                  <c:v>6.9</c:v>
                </c:pt>
                <c:pt idx="3640">
                  <c:v>6.5</c:v>
                </c:pt>
                <c:pt idx="3641">
                  <c:v>6.6</c:v>
                </c:pt>
                <c:pt idx="3642">
                  <c:v>6.9</c:v>
                </c:pt>
                <c:pt idx="3643">
                  <c:v>6.9</c:v>
                </c:pt>
                <c:pt idx="3644">
                  <c:v>6.1</c:v>
                </c:pt>
                <c:pt idx="3645">
                  <c:v>6.2</c:v>
                </c:pt>
                <c:pt idx="3646">
                  <c:v>6.3</c:v>
                </c:pt>
                <c:pt idx="3647">
                  <c:v>6.5</c:v>
                </c:pt>
                <c:pt idx="3648">
                  <c:v>6.5</c:v>
                </c:pt>
                <c:pt idx="3649">
                  <c:v>6.3</c:v>
                </c:pt>
                <c:pt idx="3650">
                  <c:v>6.6</c:v>
                </c:pt>
                <c:pt idx="3651">
                  <c:v>6.6</c:v>
                </c:pt>
                <c:pt idx="3652">
                  <c:v>6.5</c:v>
                </c:pt>
                <c:pt idx="3653">
                  <c:v>5.9</c:v>
                </c:pt>
                <c:pt idx="3654">
                  <c:v>5.1</c:v>
                </c:pt>
                <c:pt idx="3655">
                  <c:v>5.3</c:v>
                </c:pt>
                <c:pt idx="3656">
                  <c:v>5.7</c:v>
                </c:pt>
                <c:pt idx="3657">
                  <c:v>5.6</c:v>
                </c:pt>
                <c:pt idx="3658">
                  <c:v>5.6</c:v>
                </c:pt>
                <c:pt idx="3659">
                  <c:v>5.8</c:v>
                </c:pt>
                <c:pt idx="3660">
                  <c:v>5.8</c:v>
                </c:pt>
                <c:pt idx="3661">
                  <c:v>5.8</c:v>
                </c:pt>
                <c:pt idx="3662">
                  <c:v>5.5</c:v>
                </c:pt>
                <c:pt idx="3663">
                  <c:v>5.5</c:v>
                </c:pt>
                <c:pt idx="3664">
                  <c:v>5.3</c:v>
                </c:pt>
                <c:pt idx="3665">
                  <c:v>5.4</c:v>
                </c:pt>
                <c:pt idx="3666">
                  <c:v>5.2</c:v>
                </c:pt>
                <c:pt idx="3667">
                  <c:v>5.5</c:v>
                </c:pt>
                <c:pt idx="3668">
                  <c:v>5.3</c:v>
                </c:pt>
                <c:pt idx="3669">
                  <c:v>5.3</c:v>
                </c:pt>
                <c:pt idx="3670">
                  <c:v>5.3</c:v>
                </c:pt>
                <c:pt idx="3671">
                  <c:v>5.1</c:v>
                </c:pt>
                <c:pt idx="3672">
                  <c:v>5.1</c:v>
                </c:pt>
                <c:pt idx="3673">
                  <c:v>4.9</c:v>
                </c:pt>
                <c:pt idx="3674">
                  <c:v>4.9</c:v>
                </c:pt>
                <c:pt idx="3675">
                  <c:v>4.7</c:v>
                </c:pt>
                <c:pt idx="3676">
                  <c:v>4.7</c:v>
                </c:pt>
                <c:pt idx="3677">
                  <c:v>4.5</c:v>
                </c:pt>
                <c:pt idx="3678">
                  <c:v>4.4</c:v>
                </c:pt>
                <c:pt idx="3679">
                  <c:v>4.6</c:v>
                </c:pt>
                <c:pt idx="3680">
                  <c:v>4.7</c:v>
                </c:pt>
                <c:pt idx="3681">
                  <c:v>5.1</c:v>
                </c:pt>
                <c:pt idx="3682">
                  <c:v>4.8</c:v>
                </c:pt>
                <c:pt idx="3683">
                  <c:v>4.5</c:v>
                </c:pt>
                <c:pt idx="3684">
                  <c:v>4.9</c:v>
                </c:pt>
                <c:pt idx="3685">
                  <c:v>4.8</c:v>
                </c:pt>
                <c:pt idx="3686">
                  <c:v>5</c:v>
                </c:pt>
                <c:pt idx="3687">
                  <c:v>4.7</c:v>
                </c:pt>
                <c:pt idx="3688">
                  <c:v>4.3</c:v>
                </c:pt>
                <c:pt idx="3689">
                  <c:v>4.6</c:v>
                </c:pt>
                <c:pt idx="3690">
                  <c:v>4.9</c:v>
                </c:pt>
                <c:pt idx="3691">
                  <c:v>4.6</c:v>
                </c:pt>
                <c:pt idx="3692">
                  <c:v>4.5</c:v>
                </c:pt>
                <c:pt idx="3693">
                  <c:v>4.6</c:v>
                </c:pt>
                <c:pt idx="3694">
                  <c:v>4.4</c:v>
                </c:pt>
                <c:pt idx="3695">
                  <c:v>4.4</c:v>
                </c:pt>
                <c:pt idx="3696">
                  <c:v>4.3</c:v>
                </c:pt>
                <c:pt idx="3697">
                  <c:v>4.4</c:v>
                </c:pt>
                <c:pt idx="3698">
                  <c:v>4.2</c:v>
                </c:pt>
                <c:pt idx="3699">
                  <c:v>4.3</c:v>
                </c:pt>
                <c:pt idx="3700">
                  <c:v>4.3</c:v>
                </c:pt>
                <c:pt idx="3701">
                  <c:v>4.2</c:v>
                </c:pt>
                <c:pt idx="3702">
                  <c:v>4.2</c:v>
                </c:pt>
                <c:pt idx="3703">
                  <c:v>4.2</c:v>
                </c:pt>
                <c:pt idx="3704">
                  <c:v>4.2</c:v>
                </c:pt>
                <c:pt idx="3705">
                  <c:v>4.2</c:v>
                </c:pt>
                <c:pt idx="3706">
                  <c:v>4.2</c:v>
                </c:pt>
                <c:pt idx="3707">
                  <c:v>4.2</c:v>
                </c:pt>
                <c:pt idx="3708">
                  <c:v>4.2</c:v>
                </c:pt>
                <c:pt idx="3709">
                  <c:v>4</c:v>
                </c:pt>
                <c:pt idx="3710">
                  <c:v>4</c:v>
                </c:pt>
                <c:pt idx="3711">
                  <c:v>4</c:v>
                </c:pt>
                <c:pt idx="3712">
                  <c:v>4</c:v>
                </c:pt>
                <c:pt idx="3713">
                  <c:v>3.9</c:v>
                </c:pt>
                <c:pt idx="3714">
                  <c:v>3.8</c:v>
                </c:pt>
                <c:pt idx="3715">
                  <c:v>3.8</c:v>
                </c:pt>
                <c:pt idx="3716">
                  <c:v>3.8</c:v>
                </c:pt>
                <c:pt idx="3717">
                  <c:v>3.9</c:v>
                </c:pt>
                <c:pt idx="3718">
                  <c:v>3.6</c:v>
                </c:pt>
                <c:pt idx="3719">
                  <c:v>3.8</c:v>
                </c:pt>
                <c:pt idx="3720">
                  <c:v>4</c:v>
                </c:pt>
                <c:pt idx="3721">
                  <c:v>4</c:v>
                </c:pt>
                <c:pt idx="3722">
                  <c:v>3.9</c:v>
                </c:pt>
                <c:pt idx="3723">
                  <c:v>3.8</c:v>
                </c:pt>
                <c:pt idx="3724">
                  <c:v>3.9</c:v>
                </c:pt>
                <c:pt idx="3725">
                  <c:v>3.7</c:v>
                </c:pt>
                <c:pt idx="3726">
                  <c:v>4</c:v>
                </c:pt>
                <c:pt idx="3727">
                  <c:v>3.9</c:v>
                </c:pt>
                <c:pt idx="3728">
                  <c:v>3.9</c:v>
                </c:pt>
                <c:pt idx="3729">
                  <c:v>4</c:v>
                </c:pt>
                <c:pt idx="3730">
                  <c:v>3.7</c:v>
                </c:pt>
                <c:pt idx="3731">
                  <c:v>3.8</c:v>
                </c:pt>
                <c:pt idx="3732">
                  <c:v>3.5</c:v>
                </c:pt>
                <c:pt idx="3733">
                  <c:v>3.3</c:v>
                </c:pt>
                <c:pt idx="3734">
                  <c:v>3.7</c:v>
                </c:pt>
                <c:pt idx="3735">
                  <c:v>3.7</c:v>
                </c:pt>
                <c:pt idx="3736">
                  <c:v>3.7</c:v>
                </c:pt>
                <c:pt idx="3737">
                  <c:v>4</c:v>
                </c:pt>
                <c:pt idx="3738">
                  <c:v>4</c:v>
                </c:pt>
                <c:pt idx="3739">
                  <c:v>4</c:v>
                </c:pt>
                <c:pt idx="3740">
                  <c:v>3.8</c:v>
                </c:pt>
                <c:pt idx="3741">
                  <c:v>3.9</c:v>
                </c:pt>
                <c:pt idx="3742">
                  <c:v>3.8</c:v>
                </c:pt>
                <c:pt idx="3743">
                  <c:v>3.7</c:v>
                </c:pt>
                <c:pt idx="3744">
                  <c:v>3.8</c:v>
                </c:pt>
                <c:pt idx="3745">
                  <c:v>4</c:v>
                </c:pt>
                <c:pt idx="3746">
                  <c:v>3.9</c:v>
                </c:pt>
                <c:pt idx="3747">
                  <c:v>3.9</c:v>
                </c:pt>
                <c:pt idx="3748">
                  <c:v>4</c:v>
                </c:pt>
                <c:pt idx="3749">
                  <c:v>4.1</c:v>
                </c:pt>
                <c:pt idx="3750">
                  <c:v>4.2</c:v>
                </c:pt>
                <c:pt idx="3751">
                  <c:v>3.8</c:v>
                </c:pt>
                <c:pt idx="3752">
                  <c:v>3.9</c:v>
                </c:pt>
                <c:pt idx="3753">
                  <c:v>4.1</c:v>
                </c:pt>
                <c:pt idx="3754">
                  <c:v>4.1</c:v>
                </c:pt>
                <c:pt idx="3755">
                  <c:v>4.1</c:v>
                </c:pt>
                <c:pt idx="3756">
                  <c:v>4</c:v>
                </c:pt>
                <c:pt idx="3757">
                  <c:v>4.1</c:v>
                </c:pt>
                <c:pt idx="3758">
                  <c:v>4.2</c:v>
                </c:pt>
                <c:pt idx="3759">
                  <c:v>4.1</c:v>
                </c:pt>
                <c:pt idx="3760">
                  <c:v>4.3</c:v>
                </c:pt>
                <c:pt idx="3761">
                  <c:v>4.3</c:v>
                </c:pt>
                <c:pt idx="3762">
                  <c:v>3.5</c:v>
                </c:pt>
                <c:pt idx="3763">
                  <c:v>3.5</c:v>
                </c:pt>
                <c:pt idx="3764">
                  <c:v>3.6</c:v>
                </c:pt>
                <c:pt idx="3765">
                  <c:v>3.5</c:v>
                </c:pt>
                <c:pt idx="3766">
                  <c:v>3.8</c:v>
                </c:pt>
                <c:pt idx="3767">
                  <c:v>3.9</c:v>
                </c:pt>
                <c:pt idx="3768">
                  <c:v>4</c:v>
                </c:pt>
                <c:pt idx="3769">
                  <c:v>3.9</c:v>
                </c:pt>
                <c:pt idx="3770">
                  <c:v>4.1</c:v>
                </c:pt>
                <c:pt idx="3771">
                  <c:v>4</c:v>
                </c:pt>
                <c:pt idx="3772">
                  <c:v>4.3</c:v>
                </c:pt>
                <c:pt idx="3773">
                  <c:v>4.4</c:v>
                </c:pt>
                <c:pt idx="3774">
                  <c:v>4.3</c:v>
                </c:pt>
                <c:pt idx="3775">
                  <c:v>4.5</c:v>
                </c:pt>
                <c:pt idx="3776">
                  <c:v>4.3</c:v>
                </c:pt>
                <c:pt idx="3777">
                  <c:v>4.4</c:v>
                </c:pt>
                <c:pt idx="3778">
                  <c:v>4.2</c:v>
                </c:pt>
                <c:pt idx="3779">
                  <c:v>4.3</c:v>
                </c:pt>
                <c:pt idx="3780">
                  <c:v>4.3</c:v>
                </c:pt>
                <c:pt idx="3781">
                  <c:v>4.2</c:v>
                </c:pt>
                <c:pt idx="3782">
                  <c:v>4.5</c:v>
                </c:pt>
                <c:pt idx="3783">
                  <c:v>4.3</c:v>
                </c:pt>
                <c:pt idx="3784">
                  <c:v>4.2</c:v>
                </c:pt>
                <c:pt idx="3785">
                  <c:v>4.3</c:v>
                </c:pt>
                <c:pt idx="3786">
                  <c:v>4.2</c:v>
                </c:pt>
                <c:pt idx="3787">
                  <c:v>4.3</c:v>
                </c:pt>
                <c:pt idx="3788">
                  <c:v>4.2</c:v>
                </c:pt>
                <c:pt idx="3789">
                  <c:v>4.1</c:v>
                </c:pt>
                <c:pt idx="3790">
                  <c:v>4.1</c:v>
                </c:pt>
                <c:pt idx="3791">
                  <c:v>4.3</c:v>
                </c:pt>
                <c:pt idx="3792">
                  <c:v>4.3</c:v>
                </c:pt>
                <c:pt idx="3793">
                  <c:v>4.5</c:v>
                </c:pt>
                <c:pt idx="3794">
                  <c:v>4.7</c:v>
                </c:pt>
                <c:pt idx="3795">
                  <c:v>4.4</c:v>
                </c:pt>
                <c:pt idx="3796">
                  <c:v>4.6</c:v>
                </c:pt>
                <c:pt idx="3797">
                  <c:v>4.5</c:v>
                </c:pt>
                <c:pt idx="3798">
                  <c:v>4.6</c:v>
                </c:pt>
                <c:pt idx="3799">
                  <c:v>4.7</c:v>
                </c:pt>
                <c:pt idx="3800">
                  <c:v>4.7</c:v>
                </c:pt>
                <c:pt idx="3801">
                  <c:v>4.9</c:v>
                </c:pt>
                <c:pt idx="3802">
                  <c:v>5</c:v>
                </c:pt>
                <c:pt idx="3803">
                  <c:v>5.3</c:v>
                </c:pt>
                <c:pt idx="3804">
                  <c:v>5.3</c:v>
                </c:pt>
                <c:pt idx="3805">
                  <c:v>5.4</c:v>
                </c:pt>
                <c:pt idx="3806">
                  <c:v>5.7</c:v>
                </c:pt>
                <c:pt idx="3807">
                  <c:v>5.4</c:v>
                </c:pt>
                <c:pt idx="3808">
                  <c:v>6</c:v>
                </c:pt>
                <c:pt idx="3809">
                  <c:v>5.6</c:v>
                </c:pt>
                <c:pt idx="3810">
                  <c:v>5.9</c:v>
                </c:pt>
                <c:pt idx="3811">
                  <c:v>5.9</c:v>
                </c:pt>
                <c:pt idx="3812">
                  <c:v>6</c:v>
                </c:pt>
                <c:pt idx="3813">
                  <c:v>6</c:v>
                </c:pt>
                <c:pt idx="3814">
                  <c:v>6.3</c:v>
                </c:pt>
                <c:pt idx="3815">
                  <c:v>6.3</c:v>
                </c:pt>
                <c:pt idx="3816">
                  <c:v>6.2</c:v>
                </c:pt>
                <c:pt idx="3817">
                  <c:v>6</c:v>
                </c:pt>
                <c:pt idx="3818">
                  <c:v>6.3</c:v>
                </c:pt>
                <c:pt idx="3819">
                  <c:v>6.5</c:v>
                </c:pt>
                <c:pt idx="3820">
                  <c:v>6.4</c:v>
                </c:pt>
                <c:pt idx="3821">
                  <c:v>6.4</c:v>
                </c:pt>
                <c:pt idx="3822">
                  <c:v>6.6</c:v>
                </c:pt>
                <c:pt idx="3823">
                  <c:v>6.8</c:v>
                </c:pt>
                <c:pt idx="3824">
                  <c:v>6.7</c:v>
                </c:pt>
                <c:pt idx="3825">
                  <c:v>7</c:v>
                </c:pt>
                <c:pt idx="3826">
                  <c:v>6.7</c:v>
                </c:pt>
                <c:pt idx="3827">
                  <c:v>6.9</c:v>
                </c:pt>
                <c:pt idx="3828">
                  <c:v>7.2</c:v>
                </c:pt>
                <c:pt idx="3829">
                  <c:v>7</c:v>
                </c:pt>
                <c:pt idx="3830">
                  <c:v>7.1</c:v>
                </c:pt>
                <c:pt idx="3831">
                  <c:v>7.1</c:v>
                </c:pt>
                <c:pt idx="3832">
                  <c:v>7</c:v>
                </c:pt>
                <c:pt idx="3833">
                  <c:v>7.1</c:v>
                </c:pt>
                <c:pt idx="3834">
                  <c:v>7</c:v>
                </c:pt>
                <c:pt idx="3835">
                  <c:v>7.3</c:v>
                </c:pt>
                <c:pt idx="3836">
                  <c:v>7.3</c:v>
                </c:pt>
                <c:pt idx="3837">
                  <c:v>7.2</c:v>
                </c:pt>
                <c:pt idx="3838">
                  <c:v>7.1</c:v>
                </c:pt>
                <c:pt idx="3839">
                  <c:v>7.1</c:v>
                </c:pt>
                <c:pt idx="3840">
                  <c:v>7</c:v>
                </c:pt>
                <c:pt idx="3841">
                  <c:v>7.1</c:v>
                </c:pt>
                <c:pt idx="3842">
                  <c:v>7.1</c:v>
                </c:pt>
                <c:pt idx="3843">
                  <c:v>7.2</c:v>
                </c:pt>
                <c:pt idx="3844">
                  <c:v>7.1</c:v>
                </c:pt>
                <c:pt idx="3845">
                  <c:v>7.1</c:v>
                </c:pt>
                <c:pt idx="3846">
                  <c:v>7</c:v>
                </c:pt>
                <c:pt idx="3847">
                  <c:v>7</c:v>
                </c:pt>
                <c:pt idx="3848">
                  <c:v>7.1</c:v>
                </c:pt>
                <c:pt idx="3849">
                  <c:v>7.3</c:v>
                </c:pt>
                <c:pt idx="3850">
                  <c:v>7.3</c:v>
                </c:pt>
                <c:pt idx="3851">
                  <c:v>7.4</c:v>
                </c:pt>
                <c:pt idx="3852">
                  <c:v>7.2</c:v>
                </c:pt>
                <c:pt idx="3853">
                  <c:v>7.2</c:v>
                </c:pt>
                <c:pt idx="3854">
                  <c:v>7.2</c:v>
                </c:pt>
                <c:pt idx="3855">
                  <c:v>7.4</c:v>
                </c:pt>
                <c:pt idx="3856">
                  <c:v>7.3</c:v>
                </c:pt>
                <c:pt idx="3857">
                  <c:v>7</c:v>
                </c:pt>
                <c:pt idx="3858">
                  <c:v>7.4</c:v>
                </c:pt>
                <c:pt idx="3859">
                  <c:v>7.7</c:v>
                </c:pt>
                <c:pt idx="3860">
                  <c:v>7.6</c:v>
                </c:pt>
                <c:pt idx="3861">
                  <c:v>7.7</c:v>
                </c:pt>
                <c:pt idx="3862">
                  <c:v>7.5</c:v>
                </c:pt>
                <c:pt idx="3863">
                  <c:v>7.4</c:v>
                </c:pt>
                <c:pt idx="3864">
                  <c:v>7.1</c:v>
                </c:pt>
                <c:pt idx="3865">
                  <c:v>7.1</c:v>
                </c:pt>
                <c:pt idx="3866">
                  <c:v>7.3</c:v>
                </c:pt>
                <c:pt idx="3867">
                  <c:v>7.8</c:v>
                </c:pt>
                <c:pt idx="3868">
                  <c:v>7.8</c:v>
                </c:pt>
                <c:pt idx="3869">
                  <c:v>8.1</c:v>
                </c:pt>
                <c:pt idx="3870">
                  <c:v>8</c:v>
                </c:pt>
                <c:pt idx="3871">
                  <c:v>8</c:v>
                </c:pt>
                <c:pt idx="3872">
                  <c:v>8.1</c:v>
                </c:pt>
                <c:pt idx="3873">
                  <c:v>8.2</c:v>
                </c:pt>
                <c:pt idx="3874">
                  <c:v>7.5</c:v>
                </c:pt>
                <c:pt idx="3875">
                  <c:v>7.1</c:v>
                </c:pt>
                <c:pt idx="3876">
                  <c:v>7.1</c:v>
                </c:pt>
                <c:pt idx="3877">
                  <c:v>7.4</c:v>
                </c:pt>
                <c:pt idx="3878">
                  <c:v>7.1</c:v>
                </c:pt>
                <c:pt idx="3879">
                  <c:v>7</c:v>
                </c:pt>
                <c:pt idx="3880">
                  <c:v>6.9</c:v>
                </c:pt>
                <c:pt idx="3881">
                  <c:v>7</c:v>
                </c:pt>
                <c:pt idx="3882">
                  <c:v>6.9</c:v>
                </c:pt>
                <c:pt idx="3883">
                  <c:v>6.7</c:v>
                </c:pt>
                <c:pt idx="3884">
                  <c:v>6.9</c:v>
                </c:pt>
                <c:pt idx="3885">
                  <c:v>6.8</c:v>
                </c:pt>
                <c:pt idx="3886">
                  <c:v>6.8</c:v>
                </c:pt>
                <c:pt idx="3887">
                  <c:v>6.8</c:v>
                </c:pt>
                <c:pt idx="3888">
                  <c:v>6.9</c:v>
                </c:pt>
                <c:pt idx="3889">
                  <c:v>7.1</c:v>
                </c:pt>
                <c:pt idx="3890">
                  <c:v>7.2</c:v>
                </c:pt>
                <c:pt idx="3891">
                  <c:v>7.3</c:v>
                </c:pt>
                <c:pt idx="3892">
                  <c:v>7.3</c:v>
                </c:pt>
                <c:pt idx="3893">
                  <c:v>7.4</c:v>
                </c:pt>
                <c:pt idx="3894">
                  <c:v>7.5</c:v>
                </c:pt>
                <c:pt idx="3895">
                  <c:v>7.4</c:v>
                </c:pt>
                <c:pt idx="3896">
                  <c:v>7.6</c:v>
                </c:pt>
                <c:pt idx="3897">
                  <c:v>7.6</c:v>
                </c:pt>
                <c:pt idx="3898">
                  <c:v>7.6</c:v>
                </c:pt>
                <c:pt idx="3899">
                  <c:v>7.6</c:v>
                </c:pt>
                <c:pt idx="3900">
                  <c:v>7.4</c:v>
                </c:pt>
                <c:pt idx="3901">
                  <c:v>7.3</c:v>
                </c:pt>
                <c:pt idx="3902">
                  <c:v>7.3</c:v>
                </c:pt>
                <c:pt idx="3903">
                  <c:v>7.4</c:v>
                </c:pt>
                <c:pt idx="3904">
                  <c:v>7.2</c:v>
                </c:pt>
                <c:pt idx="3905">
                  <c:v>7.2</c:v>
                </c:pt>
                <c:pt idx="3906">
                  <c:v>7.4</c:v>
                </c:pt>
                <c:pt idx="3907">
                  <c:v>7.8</c:v>
                </c:pt>
                <c:pt idx="3908">
                  <c:v>8</c:v>
                </c:pt>
                <c:pt idx="3909">
                  <c:v>8.1</c:v>
                </c:pt>
                <c:pt idx="3910">
                  <c:v>8.1</c:v>
                </c:pt>
                <c:pt idx="3911">
                  <c:v>8.1</c:v>
                </c:pt>
                <c:pt idx="3912">
                  <c:v>8.3</c:v>
                </c:pt>
                <c:pt idx="3913">
                  <c:v>8.2</c:v>
                </c:pt>
                <c:pt idx="3914">
                  <c:v>8.2</c:v>
                </c:pt>
                <c:pt idx="3915">
                  <c:v>8.1</c:v>
                </c:pt>
                <c:pt idx="3916">
                  <c:v>8.2</c:v>
                </c:pt>
                <c:pt idx="3917">
                  <c:v>8.2</c:v>
                </c:pt>
                <c:pt idx="3918">
                  <c:v>8.2</c:v>
                </c:pt>
                <c:pt idx="3919">
                  <c:v>8.3</c:v>
                </c:pt>
                <c:pt idx="3920">
                  <c:v>8.2</c:v>
                </c:pt>
                <c:pt idx="3921">
                  <c:v>8.3</c:v>
                </c:pt>
                <c:pt idx="3922">
                  <c:v>8.3</c:v>
                </c:pt>
                <c:pt idx="3923">
                  <c:v>8.2</c:v>
                </c:pt>
                <c:pt idx="3924">
                  <c:v>8.1</c:v>
                </c:pt>
                <c:pt idx="3925">
                  <c:v>8.1</c:v>
                </c:pt>
                <c:pt idx="3926">
                  <c:v>7.9</c:v>
                </c:pt>
                <c:pt idx="3927">
                  <c:v>8.2</c:v>
                </c:pt>
                <c:pt idx="3928">
                  <c:v>8.1</c:v>
                </c:pt>
                <c:pt idx="3929">
                  <c:v>8</c:v>
                </c:pt>
                <c:pt idx="3930">
                  <c:v>7.9</c:v>
                </c:pt>
                <c:pt idx="3931">
                  <c:v>8.3</c:v>
                </c:pt>
                <c:pt idx="3932">
                  <c:v>8.2</c:v>
                </c:pt>
                <c:pt idx="3933">
                  <c:v>8.4</c:v>
                </c:pt>
                <c:pt idx="3934">
                  <c:v>7.7</c:v>
                </c:pt>
                <c:pt idx="3935">
                  <c:v>7.9</c:v>
                </c:pt>
                <c:pt idx="3936">
                  <c:v>8</c:v>
                </c:pt>
                <c:pt idx="3937">
                  <c:v>8.1</c:v>
                </c:pt>
                <c:pt idx="3938">
                  <c:v>8.3</c:v>
                </c:pt>
                <c:pt idx="3939">
                  <c:v>8.3</c:v>
                </c:pt>
                <c:pt idx="3940">
                  <c:v>8.5</c:v>
                </c:pt>
                <c:pt idx="3941">
                  <c:v>8.5</c:v>
                </c:pt>
                <c:pt idx="3942">
                  <c:v>8.5</c:v>
                </c:pt>
                <c:pt idx="3943">
                  <c:v>8.6</c:v>
                </c:pt>
                <c:pt idx="3944">
                  <c:v>8.5</c:v>
                </c:pt>
                <c:pt idx="3945">
                  <c:v>8.6</c:v>
                </c:pt>
                <c:pt idx="3946">
                  <c:v>8.6</c:v>
                </c:pt>
                <c:pt idx="3947">
                  <c:v>8.7</c:v>
                </c:pt>
                <c:pt idx="3948">
                  <c:v>8.7</c:v>
                </c:pt>
                <c:pt idx="3949">
                  <c:v>8.9</c:v>
                </c:pt>
                <c:pt idx="3950">
                  <c:v>8.9</c:v>
                </c:pt>
                <c:pt idx="3951">
                  <c:v>8.9</c:v>
                </c:pt>
                <c:pt idx="3952">
                  <c:v>9.2</c:v>
                </c:pt>
                <c:pt idx="3953">
                  <c:v>9</c:v>
                </c:pt>
                <c:pt idx="3954">
                  <c:v>8.9</c:v>
                </c:pt>
                <c:pt idx="3955">
                  <c:v>8.9</c:v>
                </c:pt>
                <c:pt idx="3956">
                  <c:v>9</c:v>
                </c:pt>
                <c:pt idx="3957">
                  <c:v>9</c:v>
                </c:pt>
                <c:pt idx="3958">
                  <c:v>8.9</c:v>
                </c:pt>
                <c:pt idx="3959">
                  <c:v>8.9</c:v>
                </c:pt>
                <c:pt idx="3960">
                  <c:v>8.9</c:v>
                </c:pt>
                <c:pt idx="3961">
                  <c:v>9.2</c:v>
                </c:pt>
                <c:pt idx="3962">
                  <c:v>8.7</c:v>
                </c:pt>
                <c:pt idx="3963">
                  <c:v>8.9</c:v>
                </c:pt>
                <c:pt idx="3964">
                  <c:v>9</c:v>
                </c:pt>
                <c:pt idx="3965">
                  <c:v>9</c:v>
                </c:pt>
                <c:pt idx="3966">
                  <c:v>8.9</c:v>
                </c:pt>
                <c:pt idx="3967">
                  <c:v>9</c:v>
                </c:pt>
                <c:pt idx="3968">
                  <c:v>9</c:v>
                </c:pt>
                <c:pt idx="3969">
                  <c:v>9.1</c:v>
                </c:pt>
                <c:pt idx="3970">
                  <c:v>9</c:v>
                </c:pt>
                <c:pt idx="3971">
                  <c:v>8.9</c:v>
                </c:pt>
                <c:pt idx="3972">
                  <c:v>8.8</c:v>
                </c:pt>
                <c:pt idx="3973">
                  <c:v>9</c:v>
                </c:pt>
                <c:pt idx="3974">
                  <c:v>9.2</c:v>
                </c:pt>
                <c:pt idx="3975">
                  <c:v>9.2</c:v>
                </c:pt>
                <c:pt idx="3976">
                  <c:v>9.4</c:v>
                </c:pt>
                <c:pt idx="3977">
                  <c:v>9.3</c:v>
                </c:pt>
                <c:pt idx="3978">
                  <c:v>9.2</c:v>
                </c:pt>
                <c:pt idx="3979">
                  <c:v>9.3</c:v>
                </c:pt>
                <c:pt idx="3980">
                  <c:v>9.3</c:v>
                </c:pt>
                <c:pt idx="3981">
                  <c:v>9.1</c:v>
                </c:pt>
                <c:pt idx="3982">
                  <c:v>9.2</c:v>
                </c:pt>
                <c:pt idx="3983">
                  <c:v>9.1</c:v>
                </c:pt>
                <c:pt idx="3984">
                  <c:v>9.1</c:v>
                </c:pt>
                <c:pt idx="3985">
                  <c:v>8.9</c:v>
                </c:pt>
                <c:pt idx="3986">
                  <c:v>9</c:v>
                </c:pt>
                <c:pt idx="3987">
                  <c:v>9</c:v>
                </c:pt>
                <c:pt idx="3988">
                  <c:v>9.1</c:v>
                </c:pt>
                <c:pt idx="3989">
                  <c:v>9.4</c:v>
                </c:pt>
                <c:pt idx="3990">
                  <c:v>9.7</c:v>
                </c:pt>
                <c:pt idx="3991">
                  <c:v>9.7</c:v>
                </c:pt>
                <c:pt idx="3992">
                  <c:v>9.5</c:v>
                </c:pt>
                <c:pt idx="3993">
                  <c:v>9.2</c:v>
                </c:pt>
                <c:pt idx="3994">
                  <c:v>9</c:v>
                </c:pt>
                <c:pt idx="3995">
                  <c:v>9.1</c:v>
                </c:pt>
                <c:pt idx="3996">
                  <c:v>9</c:v>
                </c:pt>
                <c:pt idx="3997">
                  <c:v>9</c:v>
                </c:pt>
                <c:pt idx="3998">
                  <c:v>8.9</c:v>
                </c:pt>
                <c:pt idx="3999">
                  <c:v>8.7</c:v>
                </c:pt>
                <c:pt idx="4000">
                  <c:v>8.9</c:v>
                </c:pt>
                <c:pt idx="4001">
                  <c:v>9</c:v>
                </c:pt>
                <c:pt idx="4002">
                  <c:v>9</c:v>
                </c:pt>
                <c:pt idx="4003">
                  <c:v>9.1</c:v>
                </c:pt>
                <c:pt idx="4004">
                  <c:v>9.2</c:v>
                </c:pt>
                <c:pt idx="4005">
                  <c:v>9.1</c:v>
                </c:pt>
                <c:pt idx="4006">
                  <c:v>8.9</c:v>
                </c:pt>
                <c:pt idx="4007">
                  <c:v>8.9</c:v>
                </c:pt>
                <c:pt idx="4008">
                  <c:v>9.1</c:v>
                </c:pt>
                <c:pt idx="4009">
                  <c:v>9.1</c:v>
                </c:pt>
                <c:pt idx="4010">
                  <c:v>9.1</c:v>
                </c:pt>
                <c:pt idx="4011">
                  <c:v>9</c:v>
                </c:pt>
                <c:pt idx="4012">
                  <c:v>9</c:v>
                </c:pt>
                <c:pt idx="4013">
                  <c:v>9.1</c:v>
                </c:pt>
                <c:pt idx="4014">
                  <c:v>9.1</c:v>
                </c:pt>
                <c:pt idx="4015">
                  <c:v>9</c:v>
                </c:pt>
                <c:pt idx="4016">
                  <c:v>8.9</c:v>
                </c:pt>
                <c:pt idx="4017">
                  <c:v>9</c:v>
                </c:pt>
                <c:pt idx="4018">
                  <c:v>9.1</c:v>
                </c:pt>
                <c:pt idx="4019">
                  <c:v>9.2</c:v>
                </c:pt>
                <c:pt idx="4020">
                  <c:v>9.5</c:v>
                </c:pt>
                <c:pt idx="4021">
                  <c:v>9.5</c:v>
                </c:pt>
                <c:pt idx="4022">
                  <c:v>9.6</c:v>
                </c:pt>
                <c:pt idx="4023">
                  <c:v>9.5</c:v>
                </c:pt>
                <c:pt idx="4024">
                  <c:v>9.3</c:v>
                </c:pt>
                <c:pt idx="4025">
                  <c:v>9.3</c:v>
                </c:pt>
                <c:pt idx="4026">
                  <c:v>9.5</c:v>
                </c:pt>
                <c:pt idx="4027">
                  <c:v>9.5</c:v>
                </c:pt>
                <c:pt idx="4028">
                  <c:v>9.5</c:v>
                </c:pt>
                <c:pt idx="4029">
                  <c:v>9.3</c:v>
                </c:pt>
                <c:pt idx="4030">
                  <c:v>9.5</c:v>
                </c:pt>
                <c:pt idx="4031">
                  <c:v>9.7</c:v>
                </c:pt>
                <c:pt idx="4032">
                  <c:v>9.8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20300843"/>
        <c:axId val="70931722"/>
      </c:lineChart>
      <c:catAx>
        <c:axId val="20300843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70931722"/>
        <c:crosses val="autoZero"/>
        <c:auto val="1"/>
        <c:lblAlgn val="ctr"/>
        <c:lblOffset val="100"/>
        <c:noMultiLvlLbl val="0"/>
      </c:catAx>
      <c:valAx>
        <c:axId val="70931722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0300843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3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2024年1月　平均風速(m/s)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633217255347879"/>
          <c:y val="0.178319876309912"/>
          <c:w val="0.90903276241916"/>
          <c:h val="0.503006356296169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4"/>
                <c:pt idx="0">
                  <c:v>1月１日0:10:00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１月２日0:10:00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１月３日0:10:00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１月４日0:10:00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１月５日0:10:00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１月６日0:10:00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１月７日0:10:00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１月８日0:10:00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１月９日0:10:00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１月10日0:10:00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  <c:pt idx="4320">
                  <c:v>31日0:10:00</c:v>
                </c:pt>
                <c:pt idx="4321">
                  <c:v>0:20</c:v>
                </c:pt>
                <c:pt idx="4322">
                  <c:v>0:30</c:v>
                </c:pt>
                <c:pt idx="4323">
                  <c:v>0:40</c:v>
                </c:pt>
                <c:pt idx="4324">
                  <c:v>0:50</c:v>
                </c:pt>
                <c:pt idx="4325">
                  <c:v>1:00</c:v>
                </c:pt>
                <c:pt idx="4326">
                  <c:v>1:10</c:v>
                </c:pt>
                <c:pt idx="4327">
                  <c:v>1:20</c:v>
                </c:pt>
                <c:pt idx="4328">
                  <c:v>1:30</c:v>
                </c:pt>
                <c:pt idx="4329">
                  <c:v>1:40</c:v>
                </c:pt>
                <c:pt idx="4330">
                  <c:v>1:50</c:v>
                </c:pt>
                <c:pt idx="4331">
                  <c:v>2:00</c:v>
                </c:pt>
                <c:pt idx="4332">
                  <c:v>2:10</c:v>
                </c:pt>
                <c:pt idx="4333">
                  <c:v>2:20</c:v>
                </c:pt>
                <c:pt idx="4334">
                  <c:v>2:30</c:v>
                </c:pt>
                <c:pt idx="4335">
                  <c:v>2:40</c:v>
                </c:pt>
                <c:pt idx="4336">
                  <c:v>2:50</c:v>
                </c:pt>
                <c:pt idx="4337">
                  <c:v>3:00</c:v>
                </c:pt>
                <c:pt idx="4338">
                  <c:v>3:10</c:v>
                </c:pt>
                <c:pt idx="4339">
                  <c:v>3:20</c:v>
                </c:pt>
                <c:pt idx="4340">
                  <c:v>3:30</c:v>
                </c:pt>
                <c:pt idx="4341">
                  <c:v>3:40</c:v>
                </c:pt>
                <c:pt idx="4342">
                  <c:v>3:50</c:v>
                </c:pt>
                <c:pt idx="4343">
                  <c:v>4:00</c:v>
                </c:pt>
                <c:pt idx="4344">
                  <c:v>4:10</c:v>
                </c:pt>
                <c:pt idx="4345">
                  <c:v>4:20</c:v>
                </c:pt>
                <c:pt idx="4346">
                  <c:v>4:30</c:v>
                </c:pt>
                <c:pt idx="4347">
                  <c:v>4:40</c:v>
                </c:pt>
                <c:pt idx="4348">
                  <c:v>4:50</c:v>
                </c:pt>
                <c:pt idx="4349">
                  <c:v>5:00</c:v>
                </c:pt>
                <c:pt idx="4350">
                  <c:v>5:10</c:v>
                </c:pt>
                <c:pt idx="4351">
                  <c:v>5:20</c:v>
                </c:pt>
                <c:pt idx="4352">
                  <c:v>5:30</c:v>
                </c:pt>
                <c:pt idx="4353">
                  <c:v>5:40</c:v>
                </c:pt>
                <c:pt idx="4354">
                  <c:v>5:50</c:v>
                </c:pt>
                <c:pt idx="4355">
                  <c:v>6:00</c:v>
                </c:pt>
                <c:pt idx="4356">
                  <c:v>6:10</c:v>
                </c:pt>
                <c:pt idx="4357">
                  <c:v>6:20</c:v>
                </c:pt>
                <c:pt idx="4358">
                  <c:v>6:30</c:v>
                </c:pt>
                <c:pt idx="4359">
                  <c:v>6:40</c:v>
                </c:pt>
                <c:pt idx="4360">
                  <c:v>6:50</c:v>
                </c:pt>
                <c:pt idx="4361">
                  <c:v>7:00</c:v>
                </c:pt>
                <c:pt idx="4362">
                  <c:v>7:10</c:v>
                </c:pt>
                <c:pt idx="4363">
                  <c:v>7:20</c:v>
                </c:pt>
                <c:pt idx="4364">
                  <c:v>7:30</c:v>
                </c:pt>
                <c:pt idx="4365">
                  <c:v>7:40</c:v>
                </c:pt>
                <c:pt idx="4366">
                  <c:v>7:50</c:v>
                </c:pt>
                <c:pt idx="4367">
                  <c:v>8:00</c:v>
                </c:pt>
                <c:pt idx="4368">
                  <c:v>8:10</c:v>
                </c:pt>
                <c:pt idx="4369">
                  <c:v>8:20</c:v>
                </c:pt>
                <c:pt idx="4370">
                  <c:v>8:30</c:v>
                </c:pt>
                <c:pt idx="4371">
                  <c:v>8:40</c:v>
                </c:pt>
                <c:pt idx="4372">
                  <c:v>8:50</c:v>
                </c:pt>
                <c:pt idx="4373">
                  <c:v>9:00</c:v>
                </c:pt>
                <c:pt idx="4374">
                  <c:v>9:10</c:v>
                </c:pt>
                <c:pt idx="4375">
                  <c:v>9:20</c:v>
                </c:pt>
                <c:pt idx="4376">
                  <c:v>9:30</c:v>
                </c:pt>
                <c:pt idx="4377">
                  <c:v>9:40</c:v>
                </c:pt>
                <c:pt idx="4378">
                  <c:v>9:50</c:v>
                </c:pt>
                <c:pt idx="4379">
                  <c:v>10:00</c:v>
                </c:pt>
                <c:pt idx="4380">
                  <c:v>10:10</c:v>
                </c:pt>
                <c:pt idx="4381">
                  <c:v>10:20</c:v>
                </c:pt>
                <c:pt idx="4382">
                  <c:v>10:30</c:v>
                </c:pt>
                <c:pt idx="4383">
                  <c:v>10:40</c:v>
                </c:pt>
                <c:pt idx="4384">
                  <c:v>10:50</c:v>
                </c:pt>
                <c:pt idx="4385">
                  <c:v>11:00</c:v>
                </c:pt>
                <c:pt idx="4386">
                  <c:v>11:10</c:v>
                </c:pt>
                <c:pt idx="4387">
                  <c:v>11:20</c:v>
                </c:pt>
                <c:pt idx="4388">
                  <c:v>11:30</c:v>
                </c:pt>
                <c:pt idx="4389">
                  <c:v>11:40</c:v>
                </c:pt>
                <c:pt idx="4390">
                  <c:v>11:50</c:v>
                </c:pt>
                <c:pt idx="4391">
                  <c:v>12:00</c:v>
                </c:pt>
                <c:pt idx="4392">
                  <c:v>12:10</c:v>
                </c:pt>
                <c:pt idx="4393">
                  <c:v>12:20</c:v>
                </c:pt>
                <c:pt idx="4394">
                  <c:v>12:30</c:v>
                </c:pt>
                <c:pt idx="4395">
                  <c:v>12:40</c:v>
                </c:pt>
                <c:pt idx="4396">
                  <c:v>12:50</c:v>
                </c:pt>
                <c:pt idx="4397">
                  <c:v>13:00</c:v>
                </c:pt>
                <c:pt idx="4398">
                  <c:v>13:10</c:v>
                </c:pt>
                <c:pt idx="4399">
                  <c:v>13:20</c:v>
                </c:pt>
                <c:pt idx="4400">
                  <c:v>13:30</c:v>
                </c:pt>
                <c:pt idx="4401">
                  <c:v>13:40</c:v>
                </c:pt>
                <c:pt idx="4402">
                  <c:v>13:50</c:v>
                </c:pt>
                <c:pt idx="4403">
                  <c:v>14:00</c:v>
                </c:pt>
                <c:pt idx="4404">
                  <c:v>14:10</c:v>
                </c:pt>
                <c:pt idx="4405">
                  <c:v>14:20</c:v>
                </c:pt>
                <c:pt idx="4406">
                  <c:v>14:30</c:v>
                </c:pt>
                <c:pt idx="4407">
                  <c:v>14:40</c:v>
                </c:pt>
                <c:pt idx="4408">
                  <c:v>14:50</c:v>
                </c:pt>
                <c:pt idx="4409">
                  <c:v>15:00</c:v>
                </c:pt>
                <c:pt idx="4410">
                  <c:v>15:10</c:v>
                </c:pt>
                <c:pt idx="4411">
                  <c:v>15:20</c:v>
                </c:pt>
                <c:pt idx="4412">
                  <c:v>15:30</c:v>
                </c:pt>
                <c:pt idx="4413">
                  <c:v>15:40</c:v>
                </c:pt>
                <c:pt idx="4414">
                  <c:v>15:50</c:v>
                </c:pt>
                <c:pt idx="4415">
                  <c:v>16:00</c:v>
                </c:pt>
                <c:pt idx="4416">
                  <c:v>16:10</c:v>
                </c:pt>
                <c:pt idx="4417">
                  <c:v>16:20</c:v>
                </c:pt>
                <c:pt idx="4418">
                  <c:v>16:30</c:v>
                </c:pt>
                <c:pt idx="4419">
                  <c:v>16:40</c:v>
                </c:pt>
                <c:pt idx="4420">
                  <c:v>16:50</c:v>
                </c:pt>
                <c:pt idx="4421">
                  <c:v>17:00</c:v>
                </c:pt>
                <c:pt idx="4422">
                  <c:v>17:10</c:v>
                </c:pt>
                <c:pt idx="4423">
                  <c:v>17:20</c:v>
                </c:pt>
                <c:pt idx="4424">
                  <c:v>17:30</c:v>
                </c:pt>
                <c:pt idx="4425">
                  <c:v>17:40</c:v>
                </c:pt>
                <c:pt idx="4426">
                  <c:v>17:50</c:v>
                </c:pt>
                <c:pt idx="4427">
                  <c:v>18:00</c:v>
                </c:pt>
                <c:pt idx="4428">
                  <c:v>18:10</c:v>
                </c:pt>
                <c:pt idx="4429">
                  <c:v>18:20</c:v>
                </c:pt>
                <c:pt idx="4430">
                  <c:v>18:30</c:v>
                </c:pt>
                <c:pt idx="4431">
                  <c:v>18:40</c:v>
                </c:pt>
                <c:pt idx="4432">
                  <c:v>18:50</c:v>
                </c:pt>
                <c:pt idx="4433">
                  <c:v>19:00</c:v>
                </c:pt>
                <c:pt idx="4434">
                  <c:v>19:10</c:v>
                </c:pt>
                <c:pt idx="4435">
                  <c:v>19:20</c:v>
                </c:pt>
                <c:pt idx="4436">
                  <c:v>19:30</c:v>
                </c:pt>
                <c:pt idx="4437">
                  <c:v>19:40</c:v>
                </c:pt>
                <c:pt idx="4438">
                  <c:v>19:50</c:v>
                </c:pt>
                <c:pt idx="4439">
                  <c:v>20:00</c:v>
                </c:pt>
                <c:pt idx="4440">
                  <c:v>20:10</c:v>
                </c:pt>
                <c:pt idx="4441">
                  <c:v>20:20</c:v>
                </c:pt>
                <c:pt idx="4442">
                  <c:v>20:30</c:v>
                </c:pt>
                <c:pt idx="4443">
                  <c:v>20:40</c:v>
                </c:pt>
                <c:pt idx="4444">
                  <c:v>20:50</c:v>
                </c:pt>
                <c:pt idx="4445">
                  <c:v>21:00</c:v>
                </c:pt>
                <c:pt idx="4446">
                  <c:v>21:10</c:v>
                </c:pt>
                <c:pt idx="4447">
                  <c:v>21:20</c:v>
                </c:pt>
                <c:pt idx="4448">
                  <c:v>21:30</c:v>
                </c:pt>
                <c:pt idx="4449">
                  <c:v>21:40</c:v>
                </c:pt>
                <c:pt idx="4450">
                  <c:v>21:50</c:v>
                </c:pt>
                <c:pt idx="4451">
                  <c:v>22:00</c:v>
                </c:pt>
                <c:pt idx="4452">
                  <c:v>22:10</c:v>
                </c:pt>
                <c:pt idx="4453">
                  <c:v>22:20</c:v>
                </c:pt>
                <c:pt idx="4454">
                  <c:v>22:30</c:v>
                </c:pt>
                <c:pt idx="4455">
                  <c:v>22:40</c:v>
                </c:pt>
                <c:pt idx="4456">
                  <c:v>22:50</c:v>
                </c:pt>
                <c:pt idx="4457">
                  <c:v>23:00</c:v>
                </c:pt>
                <c:pt idx="4458">
                  <c:v>23:10</c:v>
                </c:pt>
                <c:pt idx="4459">
                  <c:v>23:20</c:v>
                </c:pt>
                <c:pt idx="4460">
                  <c:v>23:30</c:v>
                </c:pt>
                <c:pt idx="4461">
                  <c:v>23:40</c:v>
                </c:pt>
                <c:pt idx="4462">
                  <c:v>23:50</c:v>
                </c:pt>
                <c:pt idx="4463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4"/>
                <c:pt idx="0">
                  <c:v>4.5</c:v>
                </c:pt>
                <c:pt idx="1">
                  <c:v>4.7</c:v>
                </c:pt>
                <c:pt idx="2">
                  <c:v>4.8</c:v>
                </c:pt>
                <c:pt idx="3">
                  <c:v>5</c:v>
                </c:pt>
                <c:pt idx="4">
                  <c:v>4.7</c:v>
                </c:pt>
                <c:pt idx="5">
                  <c:v>4.8</c:v>
                </c:pt>
                <c:pt idx="6">
                  <c:v>4.8</c:v>
                </c:pt>
                <c:pt idx="7">
                  <c:v>4.7</c:v>
                </c:pt>
                <c:pt idx="8">
                  <c:v>5.1</c:v>
                </c:pt>
                <c:pt idx="9">
                  <c:v>4.4</c:v>
                </c:pt>
                <c:pt idx="10">
                  <c:v>5.5</c:v>
                </c:pt>
                <c:pt idx="11">
                  <c:v>5.9</c:v>
                </c:pt>
                <c:pt idx="12">
                  <c:v>6</c:v>
                </c:pt>
                <c:pt idx="13">
                  <c:v>5.1</c:v>
                </c:pt>
                <c:pt idx="14">
                  <c:v>4.5</c:v>
                </c:pt>
                <c:pt idx="15">
                  <c:v>3.9</c:v>
                </c:pt>
                <c:pt idx="16">
                  <c:v>3.1</c:v>
                </c:pt>
                <c:pt idx="17">
                  <c:v>5.5</c:v>
                </c:pt>
                <c:pt idx="18">
                  <c:v>6</c:v>
                </c:pt>
                <c:pt idx="19">
                  <c:v>5.9</c:v>
                </c:pt>
                <c:pt idx="20">
                  <c:v>9.6</c:v>
                </c:pt>
                <c:pt idx="21">
                  <c:v>8</c:v>
                </c:pt>
                <c:pt idx="22">
                  <c:v>7.4</c:v>
                </c:pt>
                <c:pt idx="23">
                  <c:v>4.3</c:v>
                </c:pt>
                <c:pt idx="24">
                  <c:v>4.6</c:v>
                </c:pt>
                <c:pt idx="25">
                  <c:v>6.3</c:v>
                </c:pt>
                <c:pt idx="26">
                  <c:v>7.1</c:v>
                </c:pt>
                <c:pt idx="27">
                  <c:v>6.9</c:v>
                </c:pt>
                <c:pt idx="28">
                  <c:v>5.2</c:v>
                </c:pt>
                <c:pt idx="29">
                  <c:v>3.7</c:v>
                </c:pt>
                <c:pt idx="30">
                  <c:v>6.8</c:v>
                </c:pt>
                <c:pt idx="31">
                  <c:v>7.8</c:v>
                </c:pt>
                <c:pt idx="32">
                  <c:v>6.3</c:v>
                </c:pt>
                <c:pt idx="33">
                  <c:v>5.7</c:v>
                </c:pt>
                <c:pt idx="34">
                  <c:v>4.8</c:v>
                </c:pt>
                <c:pt idx="35">
                  <c:v>6.4</c:v>
                </c:pt>
                <c:pt idx="36">
                  <c:v>6.1</c:v>
                </c:pt>
                <c:pt idx="37">
                  <c:v>5.9</c:v>
                </c:pt>
                <c:pt idx="38">
                  <c:v>5.6</c:v>
                </c:pt>
                <c:pt idx="39">
                  <c:v>5.5</c:v>
                </c:pt>
                <c:pt idx="40">
                  <c:v>8.9</c:v>
                </c:pt>
                <c:pt idx="41">
                  <c:v>6.4</c:v>
                </c:pt>
                <c:pt idx="42">
                  <c:v>7.1</c:v>
                </c:pt>
                <c:pt idx="43">
                  <c:v>6.2</c:v>
                </c:pt>
                <c:pt idx="44">
                  <c:v>6.6</c:v>
                </c:pt>
                <c:pt idx="45">
                  <c:v>4.1</c:v>
                </c:pt>
                <c:pt idx="46">
                  <c:v>5</c:v>
                </c:pt>
                <c:pt idx="47">
                  <c:v>5.9</c:v>
                </c:pt>
                <c:pt idx="48">
                  <c:v>6.3</c:v>
                </c:pt>
                <c:pt idx="49">
                  <c:v>4.1</c:v>
                </c:pt>
                <c:pt idx="50">
                  <c:v>4.6</c:v>
                </c:pt>
                <c:pt idx="51">
                  <c:v>4</c:v>
                </c:pt>
                <c:pt idx="52">
                  <c:v>5.1</c:v>
                </c:pt>
                <c:pt idx="53">
                  <c:v>4.5</c:v>
                </c:pt>
                <c:pt idx="54">
                  <c:v>5.8</c:v>
                </c:pt>
                <c:pt idx="55">
                  <c:v>4.6</c:v>
                </c:pt>
                <c:pt idx="56">
                  <c:v>7.2</c:v>
                </c:pt>
                <c:pt idx="57">
                  <c:v>6.8</c:v>
                </c:pt>
                <c:pt idx="58">
                  <c:v>2.9</c:v>
                </c:pt>
                <c:pt idx="59">
                  <c:v>4.4</c:v>
                </c:pt>
                <c:pt idx="60">
                  <c:v>3.5</c:v>
                </c:pt>
                <c:pt idx="61">
                  <c:v>3</c:v>
                </c:pt>
                <c:pt idx="62">
                  <c:v>3.8</c:v>
                </c:pt>
                <c:pt idx="63">
                  <c:v>3.3</c:v>
                </c:pt>
                <c:pt idx="64">
                  <c:v>2.1</c:v>
                </c:pt>
                <c:pt idx="65">
                  <c:v>2.2</c:v>
                </c:pt>
                <c:pt idx="66">
                  <c:v>4.1</c:v>
                </c:pt>
                <c:pt idx="67">
                  <c:v>3.5</c:v>
                </c:pt>
                <c:pt idx="68">
                  <c:v>3.2</c:v>
                </c:pt>
                <c:pt idx="69">
                  <c:v>2.9</c:v>
                </c:pt>
                <c:pt idx="70">
                  <c:v>2.8</c:v>
                </c:pt>
                <c:pt idx="71">
                  <c:v>3.1</c:v>
                </c:pt>
                <c:pt idx="72">
                  <c:v>2.8</c:v>
                </c:pt>
                <c:pt idx="73">
                  <c:v>2.7</c:v>
                </c:pt>
                <c:pt idx="74">
                  <c:v>3</c:v>
                </c:pt>
                <c:pt idx="75">
                  <c:v>2.8</c:v>
                </c:pt>
                <c:pt idx="76">
                  <c:v>3.3</c:v>
                </c:pt>
                <c:pt idx="77">
                  <c:v>2.4</c:v>
                </c:pt>
                <c:pt idx="78">
                  <c:v>2.7</c:v>
                </c:pt>
                <c:pt idx="79">
                  <c:v>2.4</c:v>
                </c:pt>
                <c:pt idx="80">
                  <c:v>2.5</c:v>
                </c:pt>
                <c:pt idx="81">
                  <c:v>2.3</c:v>
                </c:pt>
                <c:pt idx="82">
                  <c:v>2.9</c:v>
                </c:pt>
                <c:pt idx="83">
                  <c:v>2.4</c:v>
                </c:pt>
                <c:pt idx="84">
                  <c:v>2.4</c:v>
                </c:pt>
                <c:pt idx="85">
                  <c:v>2.1</c:v>
                </c:pt>
                <c:pt idx="86">
                  <c:v>2.1</c:v>
                </c:pt>
                <c:pt idx="87">
                  <c:v>1.9</c:v>
                </c:pt>
                <c:pt idx="88">
                  <c:v>4.1</c:v>
                </c:pt>
                <c:pt idx="89">
                  <c:v>4.5</c:v>
                </c:pt>
                <c:pt idx="90">
                  <c:v>4.3</c:v>
                </c:pt>
                <c:pt idx="91">
                  <c:v>3.7</c:v>
                </c:pt>
                <c:pt idx="92">
                  <c:v>3.9</c:v>
                </c:pt>
                <c:pt idx="93">
                  <c:v>2.1</c:v>
                </c:pt>
                <c:pt idx="94">
                  <c:v>1.6</c:v>
                </c:pt>
                <c:pt idx="95">
                  <c:v>1.5</c:v>
                </c:pt>
                <c:pt idx="96">
                  <c:v>3.8</c:v>
                </c:pt>
                <c:pt idx="97">
                  <c:v>4.5</c:v>
                </c:pt>
                <c:pt idx="98">
                  <c:v>3.4</c:v>
                </c:pt>
                <c:pt idx="99">
                  <c:v>3.1</c:v>
                </c:pt>
                <c:pt idx="100">
                  <c:v>4.1</c:v>
                </c:pt>
                <c:pt idx="101">
                  <c:v>4.3</c:v>
                </c:pt>
                <c:pt idx="102">
                  <c:v>4.2</c:v>
                </c:pt>
                <c:pt idx="103">
                  <c:v>4.2</c:v>
                </c:pt>
                <c:pt idx="104">
                  <c:v>3.9</c:v>
                </c:pt>
                <c:pt idx="105">
                  <c:v>3.8</c:v>
                </c:pt>
                <c:pt idx="106">
                  <c:v>4.6</c:v>
                </c:pt>
                <c:pt idx="107">
                  <c:v>3.3</c:v>
                </c:pt>
                <c:pt idx="108">
                  <c:v>3.4</c:v>
                </c:pt>
                <c:pt idx="109">
                  <c:v>3.7</c:v>
                </c:pt>
                <c:pt idx="110">
                  <c:v>3.7</c:v>
                </c:pt>
                <c:pt idx="111">
                  <c:v>2.4</c:v>
                </c:pt>
                <c:pt idx="112">
                  <c:v>1.6</c:v>
                </c:pt>
                <c:pt idx="113">
                  <c:v>3.4</c:v>
                </c:pt>
                <c:pt idx="114">
                  <c:v>3.1</c:v>
                </c:pt>
                <c:pt idx="115">
                  <c:v>2.6</c:v>
                </c:pt>
                <c:pt idx="116">
                  <c:v>2.5</c:v>
                </c:pt>
                <c:pt idx="117">
                  <c:v>1.4</c:v>
                </c:pt>
                <c:pt idx="118">
                  <c:v>1.8</c:v>
                </c:pt>
                <c:pt idx="119">
                  <c:v>1.6</c:v>
                </c:pt>
                <c:pt idx="120">
                  <c:v>2.8</c:v>
                </c:pt>
                <c:pt idx="121">
                  <c:v>3.4</c:v>
                </c:pt>
                <c:pt idx="122">
                  <c:v>2.4</c:v>
                </c:pt>
                <c:pt idx="123">
                  <c:v>2.2</c:v>
                </c:pt>
                <c:pt idx="124">
                  <c:v>1.4</c:v>
                </c:pt>
                <c:pt idx="125">
                  <c:v>1.1</c:v>
                </c:pt>
                <c:pt idx="126">
                  <c:v>2.1</c:v>
                </c:pt>
                <c:pt idx="127">
                  <c:v>2.3</c:v>
                </c:pt>
                <c:pt idx="128">
                  <c:v>2.4</c:v>
                </c:pt>
                <c:pt idx="129">
                  <c:v>2.8</c:v>
                </c:pt>
                <c:pt idx="130">
                  <c:v>2.5</c:v>
                </c:pt>
                <c:pt idx="131">
                  <c:v>1.3</c:v>
                </c:pt>
                <c:pt idx="132">
                  <c:v>1.6</c:v>
                </c:pt>
                <c:pt idx="133">
                  <c:v>1.7</c:v>
                </c:pt>
                <c:pt idx="134">
                  <c:v>1.4</c:v>
                </c:pt>
                <c:pt idx="135">
                  <c:v>1.4</c:v>
                </c:pt>
                <c:pt idx="136">
                  <c:v>1.5</c:v>
                </c:pt>
                <c:pt idx="137">
                  <c:v>1.7</c:v>
                </c:pt>
                <c:pt idx="138">
                  <c:v>0.8</c:v>
                </c:pt>
                <c:pt idx="139">
                  <c:v>0.5</c:v>
                </c:pt>
                <c:pt idx="140">
                  <c:v>0.8</c:v>
                </c:pt>
                <c:pt idx="141">
                  <c:v>0.9</c:v>
                </c:pt>
                <c:pt idx="142">
                  <c:v>0.9</c:v>
                </c:pt>
                <c:pt idx="143">
                  <c:v>1.2</c:v>
                </c:pt>
                <c:pt idx="144">
                  <c:v>1.1</c:v>
                </c:pt>
                <c:pt idx="145">
                  <c:v>1.1</c:v>
                </c:pt>
                <c:pt idx="146">
                  <c:v>1.2</c:v>
                </c:pt>
                <c:pt idx="147">
                  <c:v>1.4</c:v>
                </c:pt>
                <c:pt idx="148">
                  <c:v>1.3</c:v>
                </c:pt>
                <c:pt idx="149">
                  <c:v>1.6</c:v>
                </c:pt>
                <c:pt idx="150">
                  <c:v>1.2</c:v>
                </c:pt>
                <c:pt idx="151">
                  <c:v>1.4</c:v>
                </c:pt>
                <c:pt idx="152">
                  <c:v>1.2</c:v>
                </c:pt>
                <c:pt idx="153">
                  <c:v>1.3</c:v>
                </c:pt>
                <c:pt idx="154">
                  <c:v>0.9</c:v>
                </c:pt>
                <c:pt idx="155">
                  <c:v>1.1</c:v>
                </c:pt>
                <c:pt idx="156">
                  <c:v>1.2</c:v>
                </c:pt>
                <c:pt idx="157">
                  <c:v>1.3</c:v>
                </c:pt>
                <c:pt idx="158">
                  <c:v>1.2</c:v>
                </c:pt>
                <c:pt idx="159">
                  <c:v>1.2</c:v>
                </c:pt>
                <c:pt idx="160">
                  <c:v>0.8</c:v>
                </c:pt>
                <c:pt idx="161">
                  <c:v>0.9</c:v>
                </c:pt>
                <c:pt idx="162">
                  <c:v>0.8</c:v>
                </c:pt>
                <c:pt idx="163">
                  <c:v>2.3</c:v>
                </c:pt>
                <c:pt idx="164">
                  <c:v>3</c:v>
                </c:pt>
                <c:pt idx="165">
                  <c:v>2.3</c:v>
                </c:pt>
                <c:pt idx="166">
                  <c:v>1.6</c:v>
                </c:pt>
                <c:pt idx="167">
                  <c:v>1.8</c:v>
                </c:pt>
                <c:pt idx="168">
                  <c:v>1.1</c:v>
                </c:pt>
                <c:pt idx="169">
                  <c:v>1.4</c:v>
                </c:pt>
                <c:pt idx="170">
                  <c:v>1.6</c:v>
                </c:pt>
                <c:pt idx="171">
                  <c:v>2.2</c:v>
                </c:pt>
                <c:pt idx="172">
                  <c:v>2</c:v>
                </c:pt>
                <c:pt idx="173">
                  <c:v>1.6</c:v>
                </c:pt>
                <c:pt idx="174">
                  <c:v>1.5</c:v>
                </c:pt>
                <c:pt idx="175">
                  <c:v>2.2</c:v>
                </c:pt>
                <c:pt idx="176">
                  <c:v>2.4</c:v>
                </c:pt>
                <c:pt idx="177">
                  <c:v>2.8</c:v>
                </c:pt>
                <c:pt idx="178">
                  <c:v>2.3</c:v>
                </c:pt>
                <c:pt idx="179">
                  <c:v>2.6</c:v>
                </c:pt>
                <c:pt idx="180">
                  <c:v>2.2</c:v>
                </c:pt>
                <c:pt idx="181">
                  <c:v>2.1</c:v>
                </c:pt>
                <c:pt idx="182">
                  <c:v>2.3</c:v>
                </c:pt>
                <c:pt idx="183">
                  <c:v>1.4</c:v>
                </c:pt>
                <c:pt idx="184">
                  <c:v>2.1</c:v>
                </c:pt>
                <c:pt idx="185">
                  <c:v>2.4</c:v>
                </c:pt>
                <c:pt idx="186">
                  <c:v>2.2</c:v>
                </c:pt>
                <c:pt idx="187">
                  <c:v>3.7</c:v>
                </c:pt>
                <c:pt idx="188">
                  <c:v>5.3</c:v>
                </c:pt>
                <c:pt idx="189">
                  <c:v>6</c:v>
                </c:pt>
                <c:pt idx="190">
                  <c:v>4.1</c:v>
                </c:pt>
                <c:pt idx="191">
                  <c:v>2.6</c:v>
                </c:pt>
                <c:pt idx="192">
                  <c:v>2</c:v>
                </c:pt>
                <c:pt idx="193">
                  <c:v>3.1</c:v>
                </c:pt>
                <c:pt idx="194">
                  <c:v>1.9</c:v>
                </c:pt>
                <c:pt idx="195">
                  <c:v>1.3</c:v>
                </c:pt>
                <c:pt idx="196">
                  <c:v>3.3</c:v>
                </c:pt>
                <c:pt idx="197">
                  <c:v>1.9</c:v>
                </c:pt>
                <c:pt idx="198">
                  <c:v>1.6</c:v>
                </c:pt>
                <c:pt idx="199">
                  <c:v>2.5</c:v>
                </c:pt>
                <c:pt idx="200">
                  <c:v>1.7</c:v>
                </c:pt>
                <c:pt idx="201">
                  <c:v>1.4</c:v>
                </c:pt>
                <c:pt idx="202">
                  <c:v>2.6</c:v>
                </c:pt>
                <c:pt idx="203">
                  <c:v>3.3</c:v>
                </c:pt>
                <c:pt idx="204">
                  <c:v>3.6</c:v>
                </c:pt>
                <c:pt idx="205">
                  <c:v>2.9</c:v>
                </c:pt>
                <c:pt idx="206">
                  <c:v>2.8</c:v>
                </c:pt>
                <c:pt idx="207">
                  <c:v>3.4</c:v>
                </c:pt>
                <c:pt idx="208">
                  <c:v>3.5</c:v>
                </c:pt>
                <c:pt idx="209">
                  <c:v>3.2</c:v>
                </c:pt>
                <c:pt idx="210">
                  <c:v>3.2</c:v>
                </c:pt>
                <c:pt idx="211">
                  <c:v>3.4</c:v>
                </c:pt>
                <c:pt idx="212">
                  <c:v>3.2</c:v>
                </c:pt>
                <c:pt idx="213">
                  <c:v>2.5</c:v>
                </c:pt>
                <c:pt idx="214">
                  <c:v>2.6</c:v>
                </c:pt>
                <c:pt idx="215">
                  <c:v>3.6</c:v>
                </c:pt>
                <c:pt idx="216">
                  <c:v>3.6</c:v>
                </c:pt>
                <c:pt idx="217">
                  <c:v>3.6</c:v>
                </c:pt>
                <c:pt idx="218">
                  <c:v>3.9</c:v>
                </c:pt>
                <c:pt idx="219">
                  <c:v>3.7</c:v>
                </c:pt>
                <c:pt idx="220">
                  <c:v>4</c:v>
                </c:pt>
                <c:pt idx="221">
                  <c:v>3.9</c:v>
                </c:pt>
                <c:pt idx="222">
                  <c:v>3.8</c:v>
                </c:pt>
                <c:pt idx="223">
                  <c:v>4.5</c:v>
                </c:pt>
                <c:pt idx="224">
                  <c:v>4.5</c:v>
                </c:pt>
                <c:pt idx="225">
                  <c:v>4.3</c:v>
                </c:pt>
                <c:pt idx="226">
                  <c:v>4.5</c:v>
                </c:pt>
                <c:pt idx="227">
                  <c:v>4.2</c:v>
                </c:pt>
                <c:pt idx="228">
                  <c:v>4.8</c:v>
                </c:pt>
                <c:pt idx="229">
                  <c:v>3.7</c:v>
                </c:pt>
                <c:pt idx="230">
                  <c:v>3.7</c:v>
                </c:pt>
                <c:pt idx="231">
                  <c:v>4.5</c:v>
                </c:pt>
                <c:pt idx="232">
                  <c:v>4.4</c:v>
                </c:pt>
                <c:pt idx="233">
                  <c:v>4.7</c:v>
                </c:pt>
                <c:pt idx="234">
                  <c:v>5</c:v>
                </c:pt>
                <c:pt idx="235">
                  <c:v>4</c:v>
                </c:pt>
                <c:pt idx="236">
                  <c:v>3.2</c:v>
                </c:pt>
                <c:pt idx="237">
                  <c:v>3.1</c:v>
                </c:pt>
                <c:pt idx="238">
                  <c:v>2.8</c:v>
                </c:pt>
                <c:pt idx="239">
                  <c:v>3.3</c:v>
                </c:pt>
                <c:pt idx="240">
                  <c:v>4.3</c:v>
                </c:pt>
                <c:pt idx="241">
                  <c:v>3.7</c:v>
                </c:pt>
                <c:pt idx="242">
                  <c:v>3.3</c:v>
                </c:pt>
                <c:pt idx="243">
                  <c:v>3.8</c:v>
                </c:pt>
                <c:pt idx="244">
                  <c:v>3.5</c:v>
                </c:pt>
                <c:pt idx="245">
                  <c:v>3.2</c:v>
                </c:pt>
                <c:pt idx="246">
                  <c:v>3.3</c:v>
                </c:pt>
                <c:pt idx="247">
                  <c:v>3.1</c:v>
                </c:pt>
                <c:pt idx="248">
                  <c:v>4</c:v>
                </c:pt>
                <c:pt idx="249">
                  <c:v>3.3</c:v>
                </c:pt>
                <c:pt idx="250">
                  <c:v>3.3</c:v>
                </c:pt>
                <c:pt idx="251">
                  <c:v>3.9</c:v>
                </c:pt>
                <c:pt idx="252">
                  <c:v>3.2</c:v>
                </c:pt>
                <c:pt idx="253">
                  <c:v>3.6</c:v>
                </c:pt>
                <c:pt idx="254">
                  <c:v>4.1</c:v>
                </c:pt>
                <c:pt idx="255">
                  <c:v>3.8</c:v>
                </c:pt>
                <c:pt idx="256">
                  <c:v>3.9</c:v>
                </c:pt>
                <c:pt idx="257">
                  <c:v>3.9</c:v>
                </c:pt>
                <c:pt idx="258">
                  <c:v>4</c:v>
                </c:pt>
                <c:pt idx="259">
                  <c:v>3.8</c:v>
                </c:pt>
                <c:pt idx="260">
                  <c:v>4.4</c:v>
                </c:pt>
                <c:pt idx="261">
                  <c:v>4.4</c:v>
                </c:pt>
                <c:pt idx="262">
                  <c:v>3.5</c:v>
                </c:pt>
                <c:pt idx="263">
                  <c:v>4.4</c:v>
                </c:pt>
                <c:pt idx="264">
                  <c:v>4.6</c:v>
                </c:pt>
                <c:pt idx="265">
                  <c:v>4.5</c:v>
                </c:pt>
                <c:pt idx="266">
                  <c:v>5.4</c:v>
                </c:pt>
                <c:pt idx="267">
                  <c:v>5.9</c:v>
                </c:pt>
                <c:pt idx="268">
                  <c:v>5.8</c:v>
                </c:pt>
                <c:pt idx="269">
                  <c:v>5.2</c:v>
                </c:pt>
                <c:pt idx="270">
                  <c:v>5.2</c:v>
                </c:pt>
                <c:pt idx="271">
                  <c:v>5</c:v>
                </c:pt>
                <c:pt idx="272">
                  <c:v>5.3</c:v>
                </c:pt>
                <c:pt idx="273">
                  <c:v>5.6</c:v>
                </c:pt>
                <c:pt idx="274">
                  <c:v>10.2</c:v>
                </c:pt>
                <c:pt idx="275">
                  <c:v>8.5</c:v>
                </c:pt>
                <c:pt idx="276">
                  <c:v>9.8</c:v>
                </c:pt>
                <c:pt idx="277">
                  <c:v>11.6</c:v>
                </c:pt>
                <c:pt idx="278">
                  <c:v>9.2</c:v>
                </c:pt>
                <c:pt idx="279">
                  <c:v>7.8</c:v>
                </c:pt>
                <c:pt idx="280">
                  <c:v>5.8</c:v>
                </c:pt>
                <c:pt idx="281">
                  <c:v>5.6</c:v>
                </c:pt>
                <c:pt idx="282">
                  <c:v>4.6</c:v>
                </c:pt>
                <c:pt idx="283">
                  <c:v>4.4</c:v>
                </c:pt>
                <c:pt idx="284">
                  <c:v>6.1</c:v>
                </c:pt>
                <c:pt idx="285">
                  <c:v>5.9</c:v>
                </c:pt>
                <c:pt idx="286">
                  <c:v>5.4</c:v>
                </c:pt>
                <c:pt idx="287">
                  <c:v>4.8</c:v>
                </c:pt>
                <c:pt idx="288">
                  <c:v>5</c:v>
                </c:pt>
                <c:pt idx="289">
                  <c:v>4.2</c:v>
                </c:pt>
                <c:pt idx="290">
                  <c:v>4.4</c:v>
                </c:pt>
                <c:pt idx="291">
                  <c:v>6.7</c:v>
                </c:pt>
                <c:pt idx="292">
                  <c:v>4.7</c:v>
                </c:pt>
                <c:pt idx="293">
                  <c:v>5.5</c:v>
                </c:pt>
                <c:pt idx="294">
                  <c:v>4.4</c:v>
                </c:pt>
                <c:pt idx="295">
                  <c:v>4.9</c:v>
                </c:pt>
                <c:pt idx="296">
                  <c:v>4.6</c:v>
                </c:pt>
                <c:pt idx="297">
                  <c:v>5</c:v>
                </c:pt>
                <c:pt idx="298">
                  <c:v>4.2</c:v>
                </c:pt>
                <c:pt idx="299">
                  <c:v>4.4</c:v>
                </c:pt>
                <c:pt idx="300">
                  <c:v>4.7</c:v>
                </c:pt>
                <c:pt idx="301">
                  <c:v>4.3</c:v>
                </c:pt>
                <c:pt idx="302">
                  <c:v>6</c:v>
                </c:pt>
                <c:pt idx="303">
                  <c:v>5.6</c:v>
                </c:pt>
                <c:pt idx="304">
                  <c:v>4.1</c:v>
                </c:pt>
                <c:pt idx="305">
                  <c:v>3.7</c:v>
                </c:pt>
                <c:pt idx="306">
                  <c:v>3.3</c:v>
                </c:pt>
                <c:pt idx="307">
                  <c:v>4.4</c:v>
                </c:pt>
                <c:pt idx="308">
                  <c:v>4.7</c:v>
                </c:pt>
                <c:pt idx="309">
                  <c:v>5.2</c:v>
                </c:pt>
                <c:pt idx="310">
                  <c:v>4.8</c:v>
                </c:pt>
                <c:pt idx="311">
                  <c:v>4.5</c:v>
                </c:pt>
                <c:pt idx="312">
                  <c:v>4.8</c:v>
                </c:pt>
                <c:pt idx="313">
                  <c:v>4.6</c:v>
                </c:pt>
                <c:pt idx="314">
                  <c:v>4.1</c:v>
                </c:pt>
                <c:pt idx="315">
                  <c:v>2.8</c:v>
                </c:pt>
                <c:pt idx="316">
                  <c:v>3.6</c:v>
                </c:pt>
                <c:pt idx="317">
                  <c:v>4</c:v>
                </c:pt>
                <c:pt idx="318">
                  <c:v>3.7</c:v>
                </c:pt>
                <c:pt idx="319">
                  <c:v>3.3</c:v>
                </c:pt>
                <c:pt idx="320">
                  <c:v>4.2</c:v>
                </c:pt>
                <c:pt idx="321">
                  <c:v>4.2</c:v>
                </c:pt>
                <c:pt idx="322">
                  <c:v>3.6</c:v>
                </c:pt>
                <c:pt idx="323">
                  <c:v>4</c:v>
                </c:pt>
                <c:pt idx="324">
                  <c:v>3.8</c:v>
                </c:pt>
                <c:pt idx="325">
                  <c:v>3.9</c:v>
                </c:pt>
                <c:pt idx="326">
                  <c:v>4.2</c:v>
                </c:pt>
                <c:pt idx="327">
                  <c:v>3.9</c:v>
                </c:pt>
                <c:pt idx="328">
                  <c:v>4</c:v>
                </c:pt>
                <c:pt idx="329">
                  <c:v>3.7</c:v>
                </c:pt>
                <c:pt idx="330">
                  <c:v>3.8</c:v>
                </c:pt>
                <c:pt idx="331">
                  <c:v>3.5</c:v>
                </c:pt>
                <c:pt idx="332">
                  <c:v>4</c:v>
                </c:pt>
                <c:pt idx="333">
                  <c:v>3.5</c:v>
                </c:pt>
                <c:pt idx="334">
                  <c:v>2.9</c:v>
                </c:pt>
                <c:pt idx="335">
                  <c:v>3.3</c:v>
                </c:pt>
                <c:pt idx="336">
                  <c:v>2.8</c:v>
                </c:pt>
                <c:pt idx="337">
                  <c:v>2.5</c:v>
                </c:pt>
                <c:pt idx="338">
                  <c:v>1.9</c:v>
                </c:pt>
                <c:pt idx="339">
                  <c:v>1.7</c:v>
                </c:pt>
                <c:pt idx="340">
                  <c:v>1.6</c:v>
                </c:pt>
                <c:pt idx="341">
                  <c:v>1.1</c:v>
                </c:pt>
                <c:pt idx="342">
                  <c:v>0.7</c:v>
                </c:pt>
                <c:pt idx="343">
                  <c:v>0.7</c:v>
                </c:pt>
                <c:pt idx="344">
                  <c:v>1.3</c:v>
                </c:pt>
                <c:pt idx="345">
                  <c:v>1.3</c:v>
                </c:pt>
                <c:pt idx="346">
                  <c:v>0.8</c:v>
                </c:pt>
                <c:pt idx="347">
                  <c:v>0.4</c:v>
                </c:pt>
                <c:pt idx="348">
                  <c:v>0.9</c:v>
                </c:pt>
                <c:pt idx="349">
                  <c:v>1.7</c:v>
                </c:pt>
                <c:pt idx="350">
                  <c:v>1.7</c:v>
                </c:pt>
                <c:pt idx="351">
                  <c:v>1.9</c:v>
                </c:pt>
                <c:pt idx="352">
                  <c:v>1.5</c:v>
                </c:pt>
                <c:pt idx="353">
                  <c:v>0.9</c:v>
                </c:pt>
                <c:pt idx="354">
                  <c:v>0.8</c:v>
                </c:pt>
                <c:pt idx="355">
                  <c:v>0.5</c:v>
                </c:pt>
                <c:pt idx="356">
                  <c:v>0.5</c:v>
                </c:pt>
                <c:pt idx="357">
                  <c:v>1.4</c:v>
                </c:pt>
                <c:pt idx="358">
                  <c:v>2.1</c:v>
                </c:pt>
                <c:pt idx="359">
                  <c:v>1.4</c:v>
                </c:pt>
                <c:pt idx="360">
                  <c:v>1.8</c:v>
                </c:pt>
                <c:pt idx="361">
                  <c:v>1.9</c:v>
                </c:pt>
                <c:pt idx="362">
                  <c:v>1.8</c:v>
                </c:pt>
                <c:pt idx="363">
                  <c:v>2.2</c:v>
                </c:pt>
                <c:pt idx="364">
                  <c:v>2.7</c:v>
                </c:pt>
                <c:pt idx="365">
                  <c:v>2.4</c:v>
                </c:pt>
                <c:pt idx="366">
                  <c:v>3</c:v>
                </c:pt>
                <c:pt idx="367">
                  <c:v>2.3</c:v>
                </c:pt>
                <c:pt idx="368">
                  <c:v>2.2</c:v>
                </c:pt>
                <c:pt idx="369">
                  <c:v>2.4</c:v>
                </c:pt>
                <c:pt idx="370">
                  <c:v>2.8</c:v>
                </c:pt>
                <c:pt idx="371">
                  <c:v>2.3</c:v>
                </c:pt>
                <c:pt idx="372">
                  <c:v>2</c:v>
                </c:pt>
                <c:pt idx="373">
                  <c:v>1.8</c:v>
                </c:pt>
                <c:pt idx="374">
                  <c:v>1.7</c:v>
                </c:pt>
                <c:pt idx="375">
                  <c:v>2.2</c:v>
                </c:pt>
                <c:pt idx="376">
                  <c:v>1.9</c:v>
                </c:pt>
                <c:pt idx="377">
                  <c:v>1.7</c:v>
                </c:pt>
                <c:pt idx="378">
                  <c:v>1.7</c:v>
                </c:pt>
                <c:pt idx="379">
                  <c:v>1.3</c:v>
                </c:pt>
                <c:pt idx="380">
                  <c:v>2.3</c:v>
                </c:pt>
                <c:pt idx="381">
                  <c:v>1.9</c:v>
                </c:pt>
                <c:pt idx="382">
                  <c:v>2</c:v>
                </c:pt>
                <c:pt idx="383">
                  <c:v>2.1</c:v>
                </c:pt>
                <c:pt idx="384">
                  <c:v>2.2</c:v>
                </c:pt>
                <c:pt idx="385">
                  <c:v>2.4</c:v>
                </c:pt>
                <c:pt idx="386">
                  <c:v>2</c:v>
                </c:pt>
                <c:pt idx="387">
                  <c:v>2.4</c:v>
                </c:pt>
                <c:pt idx="388">
                  <c:v>2.7</c:v>
                </c:pt>
                <c:pt idx="389">
                  <c:v>2.9</c:v>
                </c:pt>
                <c:pt idx="390">
                  <c:v>3</c:v>
                </c:pt>
                <c:pt idx="391">
                  <c:v>3</c:v>
                </c:pt>
                <c:pt idx="392">
                  <c:v>2.2</c:v>
                </c:pt>
                <c:pt idx="393">
                  <c:v>2.1</c:v>
                </c:pt>
                <c:pt idx="394">
                  <c:v>2</c:v>
                </c:pt>
                <c:pt idx="395">
                  <c:v>1.2</c:v>
                </c:pt>
                <c:pt idx="396">
                  <c:v>1.9</c:v>
                </c:pt>
                <c:pt idx="397">
                  <c:v>2.7</c:v>
                </c:pt>
                <c:pt idx="398">
                  <c:v>2.5</c:v>
                </c:pt>
                <c:pt idx="399">
                  <c:v>2.3</c:v>
                </c:pt>
                <c:pt idx="400">
                  <c:v>2</c:v>
                </c:pt>
                <c:pt idx="401">
                  <c:v>1.5</c:v>
                </c:pt>
                <c:pt idx="402">
                  <c:v>2.1</c:v>
                </c:pt>
                <c:pt idx="403">
                  <c:v>2.5</c:v>
                </c:pt>
                <c:pt idx="404">
                  <c:v>2.6</c:v>
                </c:pt>
                <c:pt idx="405">
                  <c:v>2.2</c:v>
                </c:pt>
                <c:pt idx="406">
                  <c:v>2.7</c:v>
                </c:pt>
                <c:pt idx="407">
                  <c:v>3.7</c:v>
                </c:pt>
                <c:pt idx="408">
                  <c:v>3.7</c:v>
                </c:pt>
                <c:pt idx="409">
                  <c:v>4</c:v>
                </c:pt>
                <c:pt idx="410">
                  <c:v>3.4</c:v>
                </c:pt>
                <c:pt idx="411">
                  <c:v>4</c:v>
                </c:pt>
                <c:pt idx="412">
                  <c:v>4.5</c:v>
                </c:pt>
                <c:pt idx="413">
                  <c:v>3.7</c:v>
                </c:pt>
                <c:pt idx="414">
                  <c:v>3.8</c:v>
                </c:pt>
                <c:pt idx="415">
                  <c:v>3.1</c:v>
                </c:pt>
                <c:pt idx="416">
                  <c:v>3.4</c:v>
                </c:pt>
                <c:pt idx="417">
                  <c:v>3</c:v>
                </c:pt>
                <c:pt idx="418">
                  <c:v>3.2</c:v>
                </c:pt>
                <c:pt idx="419">
                  <c:v>2.7</c:v>
                </c:pt>
                <c:pt idx="420">
                  <c:v>3</c:v>
                </c:pt>
                <c:pt idx="421">
                  <c:v>3.4</c:v>
                </c:pt>
                <c:pt idx="422">
                  <c:v>2.4</c:v>
                </c:pt>
                <c:pt idx="423">
                  <c:v>2.5</c:v>
                </c:pt>
                <c:pt idx="424">
                  <c:v>2.9</c:v>
                </c:pt>
                <c:pt idx="425">
                  <c:v>2.8</c:v>
                </c:pt>
                <c:pt idx="426">
                  <c:v>2.9</c:v>
                </c:pt>
                <c:pt idx="427">
                  <c:v>2.8</c:v>
                </c:pt>
                <c:pt idx="428">
                  <c:v>3</c:v>
                </c:pt>
                <c:pt idx="429">
                  <c:v>3.1</c:v>
                </c:pt>
                <c:pt idx="430">
                  <c:v>3</c:v>
                </c:pt>
                <c:pt idx="431">
                  <c:v>3.2</c:v>
                </c:pt>
                <c:pt idx="432">
                  <c:v>2.8</c:v>
                </c:pt>
                <c:pt idx="433">
                  <c:v>2.7</c:v>
                </c:pt>
                <c:pt idx="434">
                  <c:v>2.8</c:v>
                </c:pt>
                <c:pt idx="435">
                  <c:v>2.3</c:v>
                </c:pt>
                <c:pt idx="436">
                  <c:v>2.4</c:v>
                </c:pt>
                <c:pt idx="437">
                  <c:v>2.1</c:v>
                </c:pt>
                <c:pt idx="438">
                  <c:v>1.8</c:v>
                </c:pt>
                <c:pt idx="439">
                  <c:v>1.3</c:v>
                </c:pt>
                <c:pt idx="440">
                  <c:v>1.2</c:v>
                </c:pt>
                <c:pt idx="441">
                  <c:v>1.5</c:v>
                </c:pt>
                <c:pt idx="442">
                  <c:v>1.8</c:v>
                </c:pt>
                <c:pt idx="443">
                  <c:v>2.2</c:v>
                </c:pt>
                <c:pt idx="444">
                  <c:v>2.7</c:v>
                </c:pt>
                <c:pt idx="445">
                  <c:v>2.4</c:v>
                </c:pt>
                <c:pt idx="446">
                  <c:v>2.2</c:v>
                </c:pt>
                <c:pt idx="447">
                  <c:v>2</c:v>
                </c:pt>
                <c:pt idx="448">
                  <c:v>1.9</c:v>
                </c:pt>
                <c:pt idx="449">
                  <c:v>2.1</c:v>
                </c:pt>
                <c:pt idx="450">
                  <c:v>2.3</c:v>
                </c:pt>
                <c:pt idx="451">
                  <c:v>2.8</c:v>
                </c:pt>
                <c:pt idx="452">
                  <c:v>3.3</c:v>
                </c:pt>
                <c:pt idx="453">
                  <c:v>3.7</c:v>
                </c:pt>
                <c:pt idx="454">
                  <c:v>3.5</c:v>
                </c:pt>
                <c:pt idx="455">
                  <c:v>2.8</c:v>
                </c:pt>
                <c:pt idx="456">
                  <c:v>2.3</c:v>
                </c:pt>
                <c:pt idx="457">
                  <c:v>1.8</c:v>
                </c:pt>
                <c:pt idx="458">
                  <c:v>1.2</c:v>
                </c:pt>
                <c:pt idx="459">
                  <c:v>1.5</c:v>
                </c:pt>
                <c:pt idx="460">
                  <c:v>1</c:v>
                </c:pt>
                <c:pt idx="461">
                  <c:v>1.5</c:v>
                </c:pt>
                <c:pt idx="462">
                  <c:v>1.7</c:v>
                </c:pt>
                <c:pt idx="463">
                  <c:v>1.3</c:v>
                </c:pt>
                <c:pt idx="464">
                  <c:v>1.8</c:v>
                </c:pt>
                <c:pt idx="465">
                  <c:v>1.5</c:v>
                </c:pt>
                <c:pt idx="466">
                  <c:v>1.7</c:v>
                </c:pt>
                <c:pt idx="467">
                  <c:v>1.8</c:v>
                </c:pt>
                <c:pt idx="468">
                  <c:v>1.6</c:v>
                </c:pt>
                <c:pt idx="469">
                  <c:v>1.9</c:v>
                </c:pt>
                <c:pt idx="470">
                  <c:v>2.1</c:v>
                </c:pt>
                <c:pt idx="471">
                  <c:v>2.2</c:v>
                </c:pt>
                <c:pt idx="472">
                  <c:v>2.2</c:v>
                </c:pt>
                <c:pt idx="473">
                  <c:v>2.2</c:v>
                </c:pt>
                <c:pt idx="474">
                  <c:v>1.8</c:v>
                </c:pt>
                <c:pt idx="475">
                  <c:v>1.5</c:v>
                </c:pt>
                <c:pt idx="476">
                  <c:v>1.6</c:v>
                </c:pt>
                <c:pt idx="477">
                  <c:v>1.5</c:v>
                </c:pt>
                <c:pt idx="478">
                  <c:v>1.8</c:v>
                </c:pt>
                <c:pt idx="479">
                  <c:v>2.1</c:v>
                </c:pt>
                <c:pt idx="480">
                  <c:v>1.9</c:v>
                </c:pt>
                <c:pt idx="481">
                  <c:v>2</c:v>
                </c:pt>
                <c:pt idx="482">
                  <c:v>2.2</c:v>
                </c:pt>
                <c:pt idx="483">
                  <c:v>2.4</c:v>
                </c:pt>
                <c:pt idx="484">
                  <c:v>2.6</c:v>
                </c:pt>
                <c:pt idx="485">
                  <c:v>2.3</c:v>
                </c:pt>
                <c:pt idx="486">
                  <c:v>2.3</c:v>
                </c:pt>
                <c:pt idx="487">
                  <c:v>2.4</c:v>
                </c:pt>
                <c:pt idx="488">
                  <c:v>2.4</c:v>
                </c:pt>
                <c:pt idx="489">
                  <c:v>2.2</c:v>
                </c:pt>
                <c:pt idx="490">
                  <c:v>3.1</c:v>
                </c:pt>
                <c:pt idx="491">
                  <c:v>2.7</c:v>
                </c:pt>
                <c:pt idx="492">
                  <c:v>2.4</c:v>
                </c:pt>
                <c:pt idx="493">
                  <c:v>2.5</c:v>
                </c:pt>
                <c:pt idx="494">
                  <c:v>1.8</c:v>
                </c:pt>
                <c:pt idx="495">
                  <c:v>2</c:v>
                </c:pt>
                <c:pt idx="496">
                  <c:v>1.7</c:v>
                </c:pt>
                <c:pt idx="497">
                  <c:v>1.9</c:v>
                </c:pt>
                <c:pt idx="498">
                  <c:v>2</c:v>
                </c:pt>
                <c:pt idx="499">
                  <c:v>2.2</c:v>
                </c:pt>
                <c:pt idx="500">
                  <c:v>2.5</c:v>
                </c:pt>
                <c:pt idx="501">
                  <c:v>2</c:v>
                </c:pt>
                <c:pt idx="502">
                  <c:v>2.7</c:v>
                </c:pt>
                <c:pt idx="503">
                  <c:v>2.2</c:v>
                </c:pt>
                <c:pt idx="504">
                  <c:v>2.6</c:v>
                </c:pt>
                <c:pt idx="505">
                  <c:v>2.4</c:v>
                </c:pt>
                <c:pt idx="506">
                  <c:v>1.8</c:v>
                </c:pt>
                <c:pt idx="507">
                  <c:v>2.7</c:v>
                </c:pt>
                <c:pt idx="508">
                  <c:v>3.2</c:v>
                </c:pt>
                <c:pt idx="509">
                  <c:v>2.5</c:v>
                </c:pt>
                <c:pt idx="510">
                  <c:v>2.5</c:v>
                </c:pt>
                <c:pt idx="511">
                  <c:v>2.6</c:v>
                </c:pt>
                <c:pt idx="512">
                  <c:v>3</c:v>
                </c:pt>
                <c:pt idx="513">
                  <c:v>2.3</c:v>
                </c:pt>
                <c:pt idx="514">
                  <c:v>2.3</c:v>
                </c:pt>
                <c:pt idx="515">
                  <c:v>2.7</c:v>
                </c:pt>
                <c:pt idx="516">
                  <c:v>2.2</c:v>
                </c:pt>
                <c:pt idx="517">
                  <c:v>2.8</c:v>
                </c:pt>
                <c:pt idx="518">
                  <c:v>2.8</c:v>
                </c:pt>
                <c:pt idx="519">
                  <c:v>1.6</c:v>
                </c:pt>
                <c:pt idx="520">
                  <c:v>2.3</c:v>
                </c:pt>
                <c:pt idx="521">
                  <c:v>1.8</c:v>
                </c:pt>
                <c:pt idx="522">
                  <c:v>1.7</c:v>
                </c:pt>
                <c:pt idx="523">
                  <c:v>1.8</c:v>
                </c:pt>
                <c:pt idx="524">
                  <c:v>2.3</c:v>
                </c:pt>
                <c:pt idx="525">
                  <c:v>1.7</c:v>
                </c:pt>
                <c:pt idx="526">
                  <c:v>1.8</c:v>
                </c:pt>
                <c:pt idx="527">
                  <c:v>1.8</c:v>
                </c:pt>
                <c:pt idx="528">
                  <c:v>1</c:v>
                </c:pt>
                <c:pt idx="529">
                  <c:v>1.2</c:v>
                </c:pt>
                <c:pt idx="530">
                  <c:v>1.3</c:v>
                </c:pt>
                <c:pt idx="531">
                  <c:v>1.7</c:v>
                </c:pt>
                <c:pt idx="532">
                  <c:v>1</c:v>
                </c:pt>
                <c:pt idx="533">
                  <c:v>1</c:v>
                </c:pt>
                <c:pt idx="534">
                  <c:v>1.4</c:v>
                </c:pt>
                <c:pt idx="535">
                  <c:v>0.9</c:v>
                </c:pt>
                <c:pt idx="536">
                  <c:v>2</c:v>
                </c:pt>
                <c:pt idx="537">
                  <c:v>2.3</c:v>
                </c:pt>
                <c:pt idx="538">
                  <c:v>2.6</c:v>
                </c:pt>
                <c:pt idx="539">
                  <c:v>3.3</c:v>
                </c:pt>
                <c:pt idx="540">
                  <c:v>4.4</c:v>
                </c:pt>
                <c:pt idx="541">
                  <c:v>4.7</c:v>
                </c:pt>
                <c:pt idx="542">
                  <c:v>4</c:v>
                </c:pt>
                <c:pt idx="543">
                  <c:v>4.4</c:v>
                </c:pt>
                <c:pt idx="544">
                  <c:v>4.6</c:v>
                </c:pt>
                <c:pt idx="545">
                  <c:v>4.3</c:v>
                </c:pt>
                <c:pt idx="546">
                  <c:v>5.5</c:v>
                </c:pt>
                <c:pt idx="547">
                  <c:v>4.8</c:v>
                </c:pt>
                <c:pt idx="548">
                  <c:v>4.9</c:v>
                </c:pt>
                <c:pt idx="549">
                  <c:v>5.5</c:v>
                </c:pt>
                <c:pt idx="550">
                  <c:v>5.6</c:v>
                </c:pt>
                <c:pt idx="551">
                  <c:v>6.5</c:v>
                </c:pt>
                <c:pt idx="552">
                  <c:v>5.9</c:v>
                </c:pt>
                <c:pt idx="553">
                  <c:v>5.4</c:v>
                </c:pt>
                <c:pt idx="554">
                  <c:v>6.2</c:v>
                </c:pt>
                <c:pt idx="555">
                  <c:v>5.8</c:v>
                </c:pt>
                <c:pt idx="556">
                  <c:v>4.9</c:v>
                </c:pt>
                <c:pt idx="557">
                  <c:v>5</c:v>
                </c:pt>
                <c:pt idx="558">
                  <c:v>5.1</c:v>
                </c:pt>
                <c:pt idx="559">
                  <c:v>4.1</c:v>
                </c:pt>
                <c:pt idx="560">
                  <c:v>4.3</c:v>
                </c:pt>
                <c:pt idx="561">
                  <c:v>4.1</c:v>
                </c:pt>
                <c:pt idx="562">
                  <c:v>4.1</c:v>
                </c:pt>
                <c:pt idx="563">
                  <c:v>3.3</c:v>
                </c:pt>
                <c:pt idx="564">
                  <c:v>4.5</c:v>
                </c:pt>
                <c:pt idx="565">
                  <c:v>4.7</c:v>
                </c:pt>
                <c:pt idx="566">
                  <c:v>4.1</c:v>
                </c:pt>
                <c:pt idx="567">
                  <c:v>4.3</c:v>
                </c:pt>
                <c:pt idx="568">
                  <c:v>4</c:v>
                </c:pt>
                <c:pt idx="569">
                  <c:v>5</c:v>
                </c:pt>
                <c:pt idx="570">
                  <c:v>4.2</c:v>
                </c:pt>
                <c:pt idx="571">
                  <c:v>4.4</c:v>
                </c:pt>
                <c:pt idx="572">
                  <c:v>5.2</c:v>
                </c:pt>
                <c:pt idx="573">
                  <c:v>4.5</c:v>
                </c:pt>
                <c:pt idx="574">
                  <c:v>5.2</c:v>
                </c:pt>
                <c:pt idx="575">
                  <c:v>5.8</c:v>
                </c:pt>
                <c:pt idx="576">
                  <c:v>6.6</c:v>
                </c:pt>
                <c:pt idx="577">
                  <c:v>6.8</c:v>
                </c:pt>
                <c:pt idx="578">
                  <c:v>6.8</c:v>
                </c:pt>
                <c:pt idx="579">
                  <c:v>7.3</c:v>
                </c:pt>
                <c:pt idx="580">
                  <c:v>6.9</c:v>
                </c:pt>
                <c:pt idx="581">
                  <c:v>7.2</c:v>
                </c:pt>
                <c:pt idx="582">
                  <c:v>6.3</c:v>
                </c:pt>
                <c:pt idx="583">
                  <c:v>6.2</c:v>
                </c:pt>
                <c:pt idx="584">
                  <c:v>6.3</c:v>
                </c:pt>
                <c:pt idx="585">
                  <c:v>6.7</c:v>
                </c:pt>
                <c:pt idx="586">
                  <c:v>6.7</c:v>
                </c:pt>
                <c:pt idx="587">
                  <c:v>6.6</c:v>
                </c:pt>
                <c:pt idx="588">
                  <c:v>6.3</c:v>
                </c:pt>
                <c:pt idx="589">
                  <c:v>5.2</c:v>
                </c:pt>
                <c:pt idx="590">
                  <c:v>6.3</c:v>
                </c:pt>
                <c:pt idx="591">
                  <c:v>5.9</c:v>
                </c:pt>
                <c:pt idx="592">
                  <c:v>5.3</c:v>
                </c:pt>
                <c:pt idx="593">
                  <c:v>4.1</c:v>
                </c:pt>
                <c:pt idx="594">
                  <c:v>2.1</c:v>
                </c:pt>
                <c:pt idx="595">
                  <c:v>1.5</c:v>
                </c:pt>
                <c:pt idx="596">
                  <c:v>1.9</c:v>
                </c:pt>
                <c:pt idx="597">
                  <c:v>1.8</c:v>
                </c:pt>
                <c:pt idx="598">
                  <c:v>1.3</c:v>
                </c:pt>
                <c:pt idx="599">
                  <c:v>1.8</c:v>
                </c:pt>
                <c:pt idx="600">
                  <c:v>1.3</c:v>
                </c:pt>
                <c:pt idx="601">
                  <c:v>1.6</c:v>
                </c:pt>
                <c:pt idx="602">
                  <c:v>1.5</c:v>
                </c:pt>
                <c:pt idx="603">
                  <c:v>1.6</c:v>
                </c:pt>
                <c:pt idx="604">
                  <c:v>1.5</c:v>
                </c:pt>
                <c:pt idx="605">
                  <c:v>1.4</c:v>
                </c:pt>
                <c:pt idx="606">
                  <c:v>1.3</c:v>
                </c:pt>
                <c:pt idx="607">
                  <c:v>1.7</c:v>
                </c:pt>
                <c:pt idx="608">
                  <c:v>1.4</c:v>
                </c:pt>
                <c:pt idx="609">
                  <c:v>1.3</c:v>
                </c:pt>
                <c:pt idx="610">
                  <c:v>1.6</c:v>
                </c:pt>
                <c:pt idx="611">
                  <c:v>2.3</c:v>
                </c:pt>
                <c:pt idx="612">
                  <c:v>3</c:v>
                </c:pt>
                <c:pt idx="613">
                  <c:v>2.6</c:v>
                </c:pt>
                <c:pt idx="614">
                  <c:v>2.7</c:v>
                </c:pt>
                <c:pt idx="615">
                  <c:v>2.9</c:v>
                </c:pt>
                <c:pt idx="616">
                  <c:v>2.9</c:v>
                </c:pt>
                <c:pt idx="617">
                  <c:v>1.6</c:v>
                </c:pt>
                <c:pt idx="618">
                  <c:v>2.8</c:v>
                </c:pt>
                <c:pt idx="619">
                  <c:v>3.2</c:v>
                </c:pt>
                <c:pt idx="620">
                  <c:v>3.8</c:v>
                </c:pt>
                <c:pt idx="621">
                  <c:v>3.4</c:v>
                </c:pt>
                <c:pt idx="622">
                  <c:v>3.7</c:v>
                </c:pt>
                <c:pt idx="623">
                  <c:v>3.3</c:v>
                </c:pt>
                <c:pt idx="624">
                  <c:v>3.6</c:v>
                </c:pt>
                <c:pt idx="625">
                  <c:v>3.1</c:v>
                </c:pt>
                <c:pt idx="626">
                  <c:v>3.2</c:v>
                </c:pt>
                <c:pt idx="627">
                  <c:v>3.6</c:v>
                </c:pt>
                <c:pt idx="628">
                  <c:v>4.1</c:v>
                </c:pt>
                <c:pt idx="629">
                  <c:v>4.5</c:v>
                </c:pt>
                <c:pt idx="630">
                  <c:v>3.8</c:v>
                </c:pt>
                <c:pt idx="631">
                  <c:v>4.3</c:v>
                </c:pt>
                <c:pt idx="632">
                  <c:v>4.8</c:v>
                </c:pt>
                <c:pt idx="633">
                  <c:v>5.1</c:v>
                </c:pt>
                <c:pt idx="634">
                  <c:v>4.9</c:v>
                </c:pt>
                <c:pt idx="635">
                  <c:v>5.2</c:v>
                </c:pt>
                <c:pt idx="636">
                  <c:v>4.8</c:v>
                </c:pt>
                <c:pt idx="637">
                  <c:v>4.6</c:v>
                </c:pt>
                <c:pt idx="638">
                  <c:v>5</c:v>
                </c:pt>
                <c:pt idx="639">
                  <c:v>5.6</c:v>
                </c:pt>
                <c:pt idx="640">
                  <c:v>5.6</c:v>
                </c:pt>
                <c:pt idx="641">
                  <c:v>6.6</c:v>
                </c:pt>
                <c:pt idx="642">
                  <c:v>6.6</c:v>
                </c:pt>
                <c:pt idx="643">
                  <c:v>6.5</c:v>
                </c:pt>
                <c:pt idx="644">
                  <c:v>7.8</c:v>
                </c:pt>
                <c:pt idx="645">
                  <c:v>6.9</c:v>
                </c:pt>
                <c:pt idx="646">
                  <c:v>7.3</c:v>
                </c:pt>
                <c:pt idx="647">
                  <c:v>7.5</c:v>
                </c:pt>
                <c:pt idx="648">
                  <c:v>13.5</c:v>
                </c:pt>
                <c:pt idx="649">
                  <c:v>13</c:v>
                </c:pt>
                <c:pt idx="650">
                  <c:v>12</c:v>
                </c:pt>
                <c:pt idx="651">
                  <c:v>13.7</c:v>
                </c:pt>
                <c:pt idx="652">
                  <c:v>11.4</c:v>
                </c:pt>
                <c:pt idx="653">
                  <c:v>10</c:v>
                </c:pt>
                <c:pt idx="654">
                  <c:v>9.1</c:v>
                </c:pt>
                <c:pt idx="655">
                  <c:v>10.3</c:v>
                </c:pt>
                <c:pt idx="656">
                  <c:v>10.5</c:v>
                </c:pt>
                <c:pt idx="657">
                  <c:v>8.2</c:v>
                </c:pt>
                <c:pt idx="658">
                  <c:v>11.8</c:v>
                </c:pt>
                <c:pt idx="659">
                  <c:v>15.3</c:v>
                </c:pt>
                <c:pt idx="660">
                  <c:v>15.7</c:v>
                </c:pt>
                <c:pt idx="661">
                  <c:v>14.5</c:v>
                </c:pt>
                <c:pt idx="662">
                  <c:v>12.9</c:v>
                </c:pt>
                <c:pt idx="663">
                  <c:v>12.2</c:v>
                </c:pt>
                <c:pt idx="664">
                  <c:v>11.4</c:v>
                </c:pt>
                <c:pt idx="665">
                  <c:v>11</c:v>
                </c:pt>
                <c:pt idx="666">
                  <c:v>10.4</c:v>
                </c:pt>
                <c:pt idx="667">
                  <c:v>11.3</c:v>
                </c:pt>
                <c:pt idx="668">
                  <c:v>10.4</c:v>
                </c:pt>
                <c:pt idx="669">
                  <c:v>9.3</c:v>
                </c:pt>
                <c:pt idx="670">
                  <c:v>8</c:v>
                </c:pt>
                <c:pt idx="671">
                  <c:v>10</c:v>
                </c:pt>
                <c:pt idx="672">
                  <c:v>10.1</c:v>
                </c:pt>
                <c:pt idx="673">
                  <c:v>10.9</c:v>
                </c:pt>
                <c:pt idx="674">
                  <c:v>9.2</c:v>
                </c:pt>
                <c:pt idx="675">
                  <c:v>10.6</c:v>
                </c:pt>
                <c:pt idx="676">
                  <c:v>11</c:v>
                </c:pt>
                <c:pt idx="677">
                  <c:v>10.1</c:v>
                </c:pt>
                <c:pt idx="678">
                  <c:v>9.3</c:v>
                </c:pt>
                <c:pt idx="679">
                  <c:v>10.4</c:v>
                </c:pt>
                <c:pt idx="680">
                  <c:v>10</c:v>
                </c:pt>
                <c:pt idx="681">
                  <c:v>10.3</c:v>
                </c:pt>
                <c:pt idx="682">
                  <c:v>10.7</c:v>
                </c:pt>
                <c:pt idx="683">
                  <c:v>10.3</c:v>
                </c:pt>
                <c:pt idx="684">
                  <c:v>10.7</c:v>
                </c:pt>
                <c:pt idx="685">
                  <c:v>9.7</c:v>
                </c:pt>
                <c:pt idx="686">
                  <c:v>10.1</c:v>
                </c:pt>
                <c:pt idx="687">
                  <c:v>9.8</c:v>
                </c:pt>
                <c:pt idx="688">
                  <c:v>10</c:v>
                </c:pt>
                <c:pt idx="689">
                  <c:v>9.3</c:v>
                </c:pt>
                <c:pt idx="690">
                  <c:v>9.9</c:v>
                </c:pt>
                <c:pt idx="691">
                  <c:v>9</c:v>
                </c:pt>
                <c:pt idx="692">
                  <c:v>8.4</c:v>
                </c:pt>
                <c:pt idx="693">
                  <c:v>8.9</c:v>
                </c:pt>
                <c:pt idx="694">
                  <c:v>8.6</c:v>
                </c:pt>
                <c:pt idx="695">
                  <c:v>9.3</c:v>
                </c:pt>
                <c:pt idx="696">
                  <c:v>9.7</c:v>
                </c:pt>
                <c:pt idx="697">
                  <c:v>10</c:v>
                </c:pt>
                <c:pt idx="698">
                  <c:v>9.4</c:v>
                </c:pt>
                <c:pt idx="699">
                  <c:v>9.7</c:v>
                </c:pt>
                <c:pt idx="700">
                  <c:v>9.5</c:v>
                </c:pt>
                <c:pt idx="701">
                  <c:v>9.3</c:v>
                </c:pt>
                <c:pt idx="702">
                  <c:v>8.9</c:v>
                </c:pt>
                <c:pt idx="703">
                  <c:v>8.2</c:v>
                </c:pt>
                <c:pt idx="704">
                  <c:v>8.1</c:v>
                </c:pt>
                <c:pt idx="705">
                  <c:v>8.1</c:v>
                </c:pt>
                <c:pt idx="706">
                  <c:v>8.8</c:v>
                </c:pt>
                <c:pt idx="707">
                  <c:v>9.3</c:v>
                </c:pt>
                <c:pt idx="708">
                  <c:v>9.6</c:v>
                </c:pt>
                <c:pt idx="709">
                  <c:v>9.8</c:v>
                </c:pt>
                <c:pt idx="710">
                  <c:v>10.6</c:v>
                </c:pt>
                <c:pt idx="711">
                  <c:v>9.2</c:v>
                </c:pt>
                <c:pt idx="712">
                  <c:v>8.9</c:v>
                </c:pt>
                <c:pt idx="713">
                  <c:v>8.9</c:v>
                </c:pt>
                <c:pt idx="714">
                  <c:v>8.5</c:v>
                </c:pt>
                <c:pt idx="715">
                  <c:v>9.9</c:v>
                </c:pt>
                <c:pt idx="716">
                  <c:v>10.4</c:v>
                </c:pt>
                <c:pt idx="717">
                  <c:v>9.2</c:v>
                </c:pt>
                <c:pt idx="718">
                  <c:v>8.5</c:v>
                </c:pt>
                <c:pt idx="719">
                  <c:v>9</c:v>
                </c:pt>
                <c:pt idx="720">
                  <c:v>8</c:v>
                </c:pt>
                <c:pt idx="721">
                  <c:v>7.8</c:v>
                </c:pt>
                <c:pt idx="722">
                  <c:v>7.8</c:v>
                </c:pt>
                <c:pt idx="723">
                  <c:v>7</c:v>
                </c:pt>
                <c:pt idx="724">
                  <c:v>8.9</c:v>
                </c:pt>
                <c:pt idx="725">
                  <c:v>8.5</c:v>
                </c:pt>
                <c:pt idx="726">
                  <c:v>7.5</c:v>
                </c:pt>
                <c:pt idx="727">
                  <c:v>6.8</c:v>
                </c:pt>
                <c:pt idx="728">
                  <c:v>8</c:v>
                </c:pt>
                <c:pt idx="729">
                  <c:v>7</c:v>
                </c:pt>
                <c:pt idx="730">
                  <c:v>6</c:v>
                </c:pt>
                <c:pt idx="731">
                  <c:v>5.5</c:v>
                </c:pt>
                <c:pt idx="732">
                  <c:v>5.6</c:v>
                </c:pt>
                <c:pt idx="733">
                  <c:v>5.5</c:v>
                </c:pt>
                <c:pt idx="734">
                  <c:v>4.6</c:v>
                </c:pt>
                <c:pt idx="735">
                  <c:v>5.6</c:v>
                </c:pt>
                <c:pt idx="736">
                  <c:v>5.8</c:v>
                </c:pt>
                <c:pt idx="737">
                  <c:v>4.3</c:v>
                </c:pt>
                <c:pt idx="738">
                  <c:v>3.8</c:v>
                </c:pt>
                <c:pt idx="739">
                  <c:v>5.4</c:v>
                </c:pt>
                <c:pt idx="740">
                  <c:v>6.4</c:v>
                </c:pt>
                <c:pt idx="741">
                  <c:v>6.4</c:v>
                </c:pt>
                <c:pt idx="742">
                  <c:v>6.7</c:v>
                </c:pt>
                <c:pt idx="743">
                  <c:v>6.2</c:v>
                </c:pt>
                <c:pt idx="744">
                  <c:v>6.1</c:v>
                </c:pt>
                <c:pt idx="745">
                  <c:v>4.5</c:v>
                </c:pt>
                <c:pt idx="746">
                  <c:v>6.4</c:v>
                </c:pt>
                <c:pt idx="747">
                  <c:v>6.9</c:v>
                </c:pt>
                <c:pt idx="748">
                  <c:v>6.4</c:v>
                </c:pt>
                <c:pt idx="749">
                  <c:v>7.6</c:v>
                </c:pt>
                <c:pt idx="750">
                  <c:v>7.3</c:v>
                </c:pt>
                <c:pt idx="751">
                  <c:v>6.2</c:v>
                </c:pt>
                <c:pt idx="752">
                  <c:v>5.7</c:v>
                </c:pt>
                <c:pt idx="753">
                  <c:v>6.9</c:v>
                </c:pt>
                <c:pt idx="754">
                  <c:v>5.4</c:v>
                </c:pt>
                <c:pt idx="755">
                  <c:v>4.4</c:v>
                </c:pt>
                <c:pt idx="756">
                  <c:v>4.3</c:v>
                </c:pt>
                <c:pt idx="757">
                  <c:v>3.8</c:v>
                </c:pt>
                <c:pt idx="758">
                  <c:v>4.6</c:v>
                </c:pt>
                <c:pt idx="759">
                  <c:v>5.4</c:v>
                </c:pt>
                <c:pt idx="760">
                  <c:v>6.1</c:v>
                </c:pt>
                <c:pt idx="761">
                  <c:v>4.5</c:v>
                </c:pt>
                <c:pt idx="762">
                  <c:v>5</c:v>
                </c:pt>
                <c:pt idx="763">
                  <c:v>4.4</c:v>
                </c:pt>
                <c:pt idx="764">
                  <c:v>3.8</c:v>
                </c:pt>
                <c:pt idx="765">
                  <c:v>3.9</c:v>
                </c:pt>
                <c:pt idx="766">
                  <c:v>2.8</c:v>
                </c:pt>
                <c:pt idx="767">
                  <c:v>2.7</c:v>
                </c:pt>
                <c:pt idx="768">
                  <c:v>2.5</c:v>
                </c:pt>
                <c:pt idx="769">
                  <c:v>1.5</c:v>
                </c:pt>
                <c:pt idx="770">
                  <c:v>1.7</c:v>
                </c:pt>
                <c:pt idx="771">
                  <c:v>2.2</c:v>
                </c:pt>
                <c:pt idx="772">
                  <c:v>2.1</c:v>
                </c:pt>
                <c:pt idx="773">
                  <c:v>3.1</c:v>
                </c:pt>
                <c:pt idx="774">
                  <c:v>2.9</c:v>
                </c:pt>
                <c:pt idx="775">
                  <c:v>3.3</c:v>
                </c:pt>
                <c:pt idx="776">
                  <c:v>3.4</c:v>
                </c:pt>
                <c:pt idx="777">
                  <c:v>3.5</c:v>
                </c:pt>
                <c:pt idx="778">
                  <c:v>3.7</c:v>
                </c:pt>
                <c:pt idx="779">
                  <c:v>3.5</c:v>
                </c:pt>
                <c:pt idx="780">
                  <c:v>3.2</c:v>
                </c:pt>
                <c:pt idx="781">
                  <c:v>2.5</c:v>
                </c:pt>
                <c:pt idx="782">
                  <c:v>2.6</c:v>
                </c:pt>
                <c:pt idx="783">
                  <c:v>3</c:v>
                </c:pt>
                <c:pt idx="784">
                  <c:v>4.2</c:v>
                </c:pt>
                <c:pt idx="785">
                  <c:v>4.4</c:v>
                </c:pt>
                <c:pt idx="786">
                  <c:v>3.9</c:v>
                </c:pt>
                <c:pt idx="787">
                  <c:v>4.9</c:v>
                </c:pt>
                <c:pt idx="788">
                  <c:v>6</c:v>
                </c:pt>
                <c:pt idx="789">
                  <c:v>5.5</c:v>
                </c:pt>
                <c:pt idx="790">
                  <c:v>4.6</c:v>
                </c:pt>
                <c:pt idx="791">
                  <c:v>4.9</c:v>
                </c:pt>
                <c:pt idx="792">
                  <c:v>4.3</c:v>
                </c:pt>
                <c:pt idx="793">
                  <c:v>4.2</c:v>
                </c:pt>
                <c:pt idx="794">
                  <c:v>4</c:v>
                </c:pt>
                <c:pt idx="795">
                  <c:v>4</c:v>
                </c:pt>
                <c:pt idx="796">
                  <c:v>3</c:v>
                </c:pt>
                <c:pt idx="797">
                  <c:v>3.8</c:v>
                </c:pt>
                <c:pt idx="798">
                  <c:v>3.2</c:v>
                </c:pt>
                <c:pt idx="799">
                  <c:v>3.4</c:v>
                </c:pt>
                <c:pt idx="800">
                  <c:v>4</c:v>
                </c:pt>
                <c:pt idx="801">
                  <c:v>4.3</c:v>
                </c:pt>
                <c:pt idx="802">
                  <c:v>3.8</c:v>
                </c:pt>
                <c:pt idx="803">
                  <c:v>4.1</c:v>
                </c:pt>
                <c:pt idx="804">
                  <c:v>3.6</c:v>
                </c:pt>
                <c:pt idx="805">
                  <c:v>3.2</c:v>
                </c:pt>
                <c:pt idx="806">
                  <c:v>3.3</c:v>
                </c:pt>
                <c:pt idx="807">
                  <c:v>2.9</c:v>
                </c:pt>
                <c:pt idx="808">
                  <c:v>3.5</c:v>
                </c:pt>
                <c:pt idx="809">
                  <c:v>3.3</c:v>
                </c:pt>
                <c:pt idx="810">
                  <c:v>2.9</c:v>
                </c:pt>
                <c:pt idx="811">
                  <c:v>3.1</c:v>
                </c:pt>
                <c:pt idx="812">
                  <c:v>3</c:v>
                </c:pt>
                <c:pt idx="813">
                  <c:v>3.3</c:v>
                </c:pt>
                <c:pt idx="814">
                  <c:v>3.5</c:v>
                </c:pt>
                <c:pt idx="815">
                  <c:v>4.8</c:v>
                </c:pt>
                <c:pt idx="816">
                  <c:v>4.6</c:v>
                </c:pt>
                <c:pt idx="817">
                  <c:v>4.4</c:v>
                </c:pt>
                <c:pt idx="818">
                  <c:v>3.7</c:v>
                </c:pt>
                <c:pt idx="819">
                  <c:v>4</c:v>
                </c:pt>
                <c:pt idx="820">
                  <c:v>4.2</c:v>
                </c:pt>
                <c:pt idx="821">
                  <c:v>4.9</c:v>
                </c:pt>
                <c:pt idx="822">
                  <c:v>4.5</c:v>
                </c:pt>
                <c:pt idx="823">
                  <c:v>2.3</c:v>
                </c:pt>
                <c:pt idx="824">
                  <c:v>2.5</c:v>
                </c:pt>
                <c:pt idx="825">
                  <c:v>1.9</c:v>
                </c:pt>
                <c:pt idx="826">
                  <c:v>3.1</c:v>
                </c:pt>
                <c:pt idx="827">
                  <c:v>2.8</c:v>
                </c:pt>
                <c:pt idx="828">
                  <c:v>2.7</c:v>
                </c:pt>
                <c:pt idx="829">
                  <c:v>2.4</c:v>
                </c:pt>
                <c:pt idx="830">
                  <c:v>2.3</c:v>
                </c:pt>
                <c:pt idx="831">
                  <c:v>1.9</c:v>
                </c:pt>
                <c:pt idx="832">
                  <c:v>2.2</c:v>
                </c:pt>
                <c:pt idx="833">
                  <c:v>2.4</c:v>
                </c:pt>
                <c:pt idx="834">
                  <c:v>2.2</c:v>
                </c:pt>
                <c:pt idx="835">
                  <c:v>2</c:v>
                </c:pt>
                <c:pt idx="836">
                  <c:v>1.8</c:v>
                </c:pt>
                <c:pt idx="837">
                  <c:v>2.2</c:v>
                </c:pt>
                <c:pt idx="838">
                  <c:v>2.3</c:v>
                </c:pt>
                <c:pt idx="839">
                  <c:v>1.6</c:v>
                </c:pt>
                <c:pt idx="840">
                  <c:v>2.8</c:v>
                </c:pt>
                <c:pt idx="841">
                  <c:v>2.1</c:v>
                </c:pt>
                <c:pt idx="842">
                  <c:v>1.9</c:v>
                </c:pt>
                <c:pt idx="843">
                  <c:v>1.9</c:v>
                </c:pt>
                <c:pt idx="844">
                  <c:v>1.5</c:v>
                </c:pt>
                <c:pt idx="845">
                  <c:v>2</c:v>
                </c:pt>
                <c:pt idx="846">
                  <c:v>1.7</c:v>
                </c:pt>
                <c:pt idx="847">
                  <c:v>1.2</c:v>
                </c:pt>
                <c:pt idx="848">
                  <c:v>1.3</c:v>
                </c:pt>
                <c:pt idx="849">
                  <c:v>1.1</c:v>
                </c:pt>
                <c:pt idx="850">
                  <c:v>2.7</c:v>
                </c:pt>
                <c:pt idx="851">
                  <c:v>1.3</c:v>
                </c:pt>
                <c:pt idx="852">
                  <c:v>1.3</c:v>
                </c:pt>
                <c:pt idx="853">
                  <c:v>1.8</c:v>
                </c:pt>
                <c:pt idx="854">
                  <c:v>1.4</c:v>
                </c:pt>
                <c:pt idx="855">
                  <c:v>1.6</c:v>
                </c:pt>
                <c:pt idx="856">
                  <c:v>1.9</c:v>
                </c:pt>
                <c:pt idx="857">
                  <c:v>2.2</c:v>
                </c:pt>
                <c:pt idx="858">
                  <c:v>2.1</c:v>
                </c:pt>
                <c:pt idx="859">
                  <c:v>1.8</c:v>
                </c:pt>
                <c:pt idx="860">
                  <c:v>1.2</c:v>
                </c:pt>
                <c:pt idx="861">
                  <c:v>1.3</c:v>
                </c:pt>
                <c:pt idx="862">
                  <c:v>1.4</c:v>
                </c:pt>
                <c:pt idx="863">
                  <c:v>2</c:v>
                </c:pt>
                <c:pt idx="864">
                  <c:v>1</c:v>
                </c:pt>
                <c:pt idx="865">
                  <c:v>0.8</c:v>
                </c:pt>
                <c:pt idx="866">
                  <c:v>1.4</c:v>
                </c:pt>
                <c:pt idx="867">
                  <c:v>1.6</c:v>
                </c:pt>
                <c:pt idx="868">
                  <c:v>1.8</c:v>
                </c:pt>
                <c:pt idx="869">
                  <c:v>3</c:v>
                </c:pt>
                <c:pt idx="870">
                  <c:v>1.1</c:v>
                </c:pt>
                <c:pt idx="871">
                  <c:v>2.8</c:v>
                </c:pt>
                <c:pt idx="872">
                  <c:v>3.6</c:v>
                </c:pt>
                <c:pt idx="873">
                  <c:v>6.5</c:v>
                </c:pt>
                <c:pt idx="874">
                  <c:v>5.8</c:v>
                </c:pt>
                <c:pt idx="875">
                  <c:v>5.5</c:v>
                </c:pt>
                <c:pt idx="876">
                  <c:v>5.7</c:v>
                </c:pt>
                <c:pt idx="877">
                  <c:v>4</c:v>
                </c:pt>
                <c:pt idx="878">
                  <c:v>7.8</c:v>
                </c:pt>
                <c:pt idx="879">
                  <c:v>5.5</c:v>
                </c:pt>
                <c:pt idx="880">
                  <c:v>4</c:v>
                </c:pt>
                <c:pt idx="881">
                  <c:v>7.6</c:v>
                </c:pt>
                <c:pt idx="882">
                  <c:v>7.2</c:v>
                </c:pt>
                <c:pt idx="883">
                  <c:v>7.5</c:v>
                </c:pt>
                <c:pt idx="884">
                  <c:v>6.7</c:v>
                </c:pt>
                <c:pt idx="885">
                  <c:v>7</c:v>
                </c:pt>
                <c:pt idx="886">
                  <c:v>7.4</c:v>
                </c:pt>
                <c:pt idx="887">
                  <c:v>4.4</c:v>
                </c:pt>
                <c:pt idx="888">
                  <c:v>9.7</c:v>
                </c:pt>
                <c:pt idx="889">
                  <c:v>8.6</c:v>
                </c:pt>
                <c:pt idx="890">
                  <c:v>8.6</c:v>
                </c:pt>
                <c:pt idx="891">
                  <c:v>7.9</c:v>
                </c:pt>
                <c:pt idx="892">
                  <c:v>9.8</c:v>
                </c:pt>
                <c:pt idx="893">
                  <c:v>7.7</c:v>
                </c:pt>
                <c:pt idx="894">
                  <c:v>8.7</c:v>
                </c:pt>
                <c:pt idx="895">
                  <c:v>10.7</c:v>
                </c:pt>
                <c:pt idx="896">
                  <c:v>11</c:v>
                </c:pt>
                <c:pt idx="897">
                  <c:v>10.5</c:v>
                </c:pt>
                <c:pt idx="898">
                  <c:v>8.9</c:v>
                </c:pt>
                <c:pt idx="899">
                  <c:v>10</c:v>
                </c:pt>
                <c:pt idx="900">
                  <c:v>8.1</c:v>
                </c:pt>
                <c:pt idx="901">
                  <c:v>10.8</c:v>
                </c:pt>
                <c:pt idx="902">
                  <c:v>11.1</c:v>
                </c:pt>
                <c:pt idx="903">
                  <c:v>10.3</c:v>
                </c:pt>
                <c:pt idx="904">
                  <c:v>10.1</c:v>
                </c:pt>
                <c:pt idx="905">
                  <c:v>8.8</c:v>
                </c:pt>
                <c:pt idx="906">
                  <c:v>10.9</c:v>
                </c:pt>
                <c:pt idx="907">
                  <c:v>11.5</c:v>
                </c:pt>
                <c:pt idx="908">
                  <c:v>9.5</c:v>
                </c:pt>
                <c:pt idx="909">
                  <c:v>11.5</c:v>
                </c:pt>
                <c:pt idx="910">
                  <c:v>8.9</c:v>
                </c:pt>
                <c:pt idx="911">
                  <c:v>9.6</c:v>
                </c:pt>
                <c:pt idx="912">
                  <c:v>8</c:v>
                </c:pt>
                <c:pt idx="913">
                  <c:v>9.7</c:v>
                </c:pt>
                <c:pt idx="914">
                  <c:v>9.1</c:v>
                </c:pt>
                <c:pt idx="915">
                  <c:v>8.1</c:v>
                </c:pt>
                <c:pt idx="916">
                  <c:v>7.7</c:v>
                </c:pt>
                <c:pt idx="917">
                  <c:v>7.7</c:v>
                </c:pt>
                <c:pt idx="918">
                  <c:v>8.8</c:v>
                </c:pt>
                <c:pt idx="919">
                  <c:v>9.9</c:v>
                </c:pt>
                <c:pt idx="920">
                  <c:v>9.3</c:v>
                </c:pt>
                <c:pt idx="921">
                  <c:v>8.7</c:v>
                </c:pt>
                <c:pt idx="922">
                  <c:v>8.8</c:v>
                </c:pt>
                <c:pt idx="923">
                  <c:v>8.8</c:v>
                </c:pt>
                <c:pt idx="924">
                  <c:v>9.2</c:v>
                </c:pt>
                <c:pt idx="925">
                  <c:v>8.3</c:v>
                </c:pt>
                <c:pt idx="926">
                  <c:v>8.5</c:v>
                </c:pt>
                <c:pt idx="927">
                  <c:v>8</c:v>
                </c:pt>
                <c:pt idx="928">
                  <c:v>8.2</c:v>
                </c:pt>
                <c:pt idx="929">
                  <c:v>8.1</c:v>
                </c:pt>
                <c:pt idx="930">
                  <c:v>7</c:v>
                </c:pt>
                <c:pt idx="931">
                  <c:v>5.9</c:v>
                </c:pt>
                <c:pt idx="932">
                  <c:v>7.1</c:v>
                </c:pt>
                <c:pt idx="933">
                  <c:v>5.9</c:v>
                </c:pt>
                <c:pt idx="934">
                  <c:v>7.1</c:v>
                </c:pt>
                <c:pt idx="935">
                  <c:v>5.9</c:v>
                </c:pt>
                <c:pt idx="936">
                  <c:v>5.5</c:v>
                </c:pt>
                <c:pt idx="937">
                  <c:v>4.9</c:v>
                </c:pt>
                <c:pt idx="938">
                  <c:v>5.2</c:v>
                </c:pt>
                <c:pt idx="939">
                  <c:v>6</c:v>
                </c:pt>
                <c:pt idx="940">
                  <c:v>5.6</c:v>
                </c:pt>
                <c:pt idx="941">
                  <c:v>6</c:v>
                </c:pt>
                <c:pt idx="942">
                  <c:v>4.9</c:v>
                </c:pt>
                <c:pt idx="943">
                  <c:v>6</c:v>
                </c:pt>
                <c:pt idx="944">
                  <c:v>5</c:v>
                </c:pt>
                <c:pt idx="945">
                  <c:v>5.6</c:v>
                </c:pt>
                <c:pt idx="946">
                  <c:v>5.4</c:v>
                </c:pt>
                <c:pt idx="947">
                  <c:v>4.9</c:v>
                </c:pt>
                <c:pt idx="948">
                  <c:v>5.6</c:v>
                </c:pt>
                <c:pt idx="949">
                  <c:v>5.4</c:v>
                </c:pt>
                <c:pt idx="950">
                  <c:v>4.4</c:v>
                </c:pt>
                <c:pt idx="951">
                  <c:v>4.4</c:v>
                </c:pt>
                <c:pt idx="952">
                  <c:v>4.9</c:v>
                </c:pt>
                <c:pt idx="953">
                  <c:v>5.1</c:v>
                </c:pt>
                <c:pt idx="954">
                  <c:v>5.5</c:v>
                </c:pt>
                <c:pt idx="955">
                  <c:v>5.2</c:v>
                </c:pt>
                <c:pt idx="956">
                  <c:v>5</c:v>
                </c:pt>
                <c:pt idx="957">
                  <c:v>5</c:v>
                </c:pt>
                <c:pt idx="958">
                  <c:v>5.2</c:v>
                </c:pt>
                <c:pt idx="959">
                  <c:v>4.3</c:v>
                </c:pt>
                <c:pt idx="960">
                  <c:v>4.4</c:v>
                </c:pt>
                <c:pt idx="961">
                  <c:v>4.1</c:v>
                </c:pt>
                <c:pt idx="962">
                  <c:v>3.7</c:v>
                </c:pt>
                <c:pt idx="963">
                  <c:v>6.2</c:v>
                </c:pt>
                <c:pt idx="964">
                  <c:v>2.4</c:v>
                </c:pt>
                <c:pt idx="965">
                  <c:v>2.1</c:v>
                </c:pt>
                <c:pt idx="966">
                  <c:v>5.3</c:v>
                </c:pt>
                <c:pt idx="967">
                  <c:v>3.6</c:v>
                </c:pt>
                <c:pt idx="968">
                  <c:v>5.1</c:v>
                </c:pt>
                <c:pt idx="969">
                  <c:v>6.3</c:v>
                </c:pt>
                <c:pt idx="970">
                  <c:v>4.3</c:v>
                </c:pt>
                <c:pt idx="971">
                  <c:v>4</c:v>
                </c:pt>
                <c:pt idx="972">
                  <c:v>3</c:v>
                </c:pt>
                <c:pt idx="973">
                  <c:v>1.3</c:v>
                </c:pt>
                <c:pt idx="974">
                  <c:v>3.3</c:v>
                </c:pt>
                <c:pt idx="975">
                  <c:v>3.1</c:v>
                </c:pt>
                <c:pt idx="976">
                  <c:v>3.8</c:v>
                </c:pt>
                <c:pt idx="977">
                  <c:v>3.1</c:v>
                </c:pt>
                <c:pt idx="978">
                  <c:v>2</c:v>
                </c:pt>
                <c:pt idx="979">
                  <c:v>3.1</c:v>
                </c:pt>
                <c:pt idx="980">
                  <c:v>2.2</c:v>
                </c:pt>
                <c:pt idx="981">
                  <c:v>6</c:v>
                </c:pt>
                <c:pt idx="982">
                  <c:v>5</c:v>
                </c:pt>
                <c:pt idx="983">
                  <c:v>3.2</c:v>
                </c:pt>
                <c:pt idx="984">
                  <c:v>3.3</c:v>
                </c:pt>
                <c:pt idx="985">
                  <c:v>5.1</c:v>
                </c:pt>
                <c:pt idx="986">
                  <c:v>6.3</c:v>
                </c:pt>
                <c:pt idx="987">
                  <c:v>5.7</c:v>
                </c:pt>
                <c:pt idx="988">
                  <c:v>4.7</c:v>
                </c:pt>
                <c:pt idx="989">
                  <c:v>3.9</c:v>
                </c:pt>
                <c:pt idx="990">
                  <c:v>5.3</c:v>
                </c:pt>
                <c:pt idx="991">
                  <c:v>5.1</c:v>
                </c:pt>
                <c:pt idx="992">
                  <c:v>6.5</c:v>
                </c:pt>
                <c:pt idx="993">
                  <c:v>6.8</c:v>
                </c:pt>
                <c:pt idx="994">
                  <c:v>5.5</c:v>
                </c:pt>
                <c:pt idx="995">
                  <c:v>5.1</c:v>
                </c:pt>
                <c:pt idx="996">
                  <c:v>6.7</c:v>
                </c:pt>
                <c:pt idx="997">
                  <c:v>6.1</c:v>
                </c:pt>
                <c:pt idx="998">
                  <c:v>6.7</c:v>
                </c:pt>
                <c:pt idx="999">
                  <c:v>6.9</c:v>
                </c:pt>
                <c:pt idx="1000">
                  <c:v>7.1</c:v>
                </c:pt>
                <c:pt idx="1001">
                  <c:v>7.3</c:v>
                </c:pt>
                <c:pt idx="1002">
                  <c:v>6.2</c:v>
                </c:pt>
                <c:pt idx="1003">
                  <c:v>6.5</c:v>
                </c:pt>
                <c:pt idx="1004">
                  <c:v>8.4</c:v>
                </c:pt>
                <c:pt idx="1005">
                  <c:v>8.6</c:v>
                </c:pt>
                <c:pt idx="1006">
                  <c:v>6.7</c:v>
                </c:pt>
                <c:pt idx="1007">
                  <c:v>7.8</c:v>
                </c:pt>
                <c:pt idx="1008">
                  <c:v>8.9</c:v>
                </c:pt>
                <c:pt idx="1009">
                  <c:v>8.4</c:v>
                </c:pt>
                <c:pt idx="1010">
                  <c:v>8.3</c:v>
                </c:pt>
                <c:pt idx="1011">
                  <c:v>8.2</c:v>
                </c:pt>
                <c:pt idx="1012">
                  <c:v>8.2</c:v>
                </c:pt>
                <c:pt idx="1013">
                  <c:v>9</c:v>
                </c:pt>
                <c:pt idx="1014">
                  <c:v>8.2</c:v>
                </c:pt>
                <c:pt idx="1015">
                  <c:v>10.4</c:v>
                </c:pt>
                <c:pt idx="1016">
                  <c:v>11.1</c:v>
                </c:pt>
                <c:pt idx="1017">
                  <c:v>9.9</c:v>
                </c:pt>
                <c:pt idx="1018">
                  <c:v>10.2</c:v>
                </c:pt>
                <c:pt idx="1019">
                  <c:v>10.8</c:v>
                </c:pt>
                <c:pt idx="1020">
                  <c:v>9.2</c:v>
                </c:pt>
                <c:pt idx="1021">
                  <c:v>10.4</c:v>
                </c:pt>
                <c:pt idx="1022">
                  <c:v>11.1</c:v>
                </c:pt>
                <c:pt idx="1023">
                  <c:v>9.7</c:v>
                </c:pt>
                <c:pt idx="1024">
                  <c:v>10.9</c:v>
                </c:pt>
                <c:pt idx="1025">
                  <c:v>10.5</c:v>
                </c:pt>
                <c:pt idx="1026">
                  <c:v>11.7</c:v>
                </c:pt>
                <c:pt idx="1027">
                  <c:v>10.9</c:v>
                </c:pt>
                <c:pt idx="1028">
                  <c:v>11.1</c:v>
                </c:pt>
                <c:pt idx="1029">
                  <c:v>9.1</c:v>
                </c:pt>
                <c:pt idx="1030">
                  <c:v>9.9</c:v>
                </c:pt>
                <c:pt idx="1031">
                  <c:v>11.2</c:v>
                </c:pt>
                <c:pt idx="1032">
                  <c:v>10.3</c:v>
                </c:pt>
                <c:pt idx="1033">
                  <c:v>10.1</c:v>
                </c:pt>
                <c:pt idx="1034">
                  <c:v>9.6</c:v>
                </c:pt>
                <c:pt idx="1035">
                  <c:v>7.4</c:v>
                </c:pt>
                <c:pt idx="1036">
                  <c:v>8.3</c:v>
                </c:pt>
                <c:pt idx="1037">
                  <c:v>8.7</c:v>
                </c:pt>
                <c:pt idx="1038">
                  <c:v>10.5</c:v>
                </c:pt>
                <c:pt idx="1039">
                  <c:v>8.8</c:v>
                </c:pt>
                <c:pt idx="1040">
                  <c:v>9.7</c:v>
                </c:pt>
                <c:pt idx="1041">
                  <c:v>8.5</c:v>
                </c:pt>
                <c:pt idx="1042">
                  <c:v>8.1</c:v>
                </c:pt>
                <c:pt idx="1043">
                  <c:v>8.4</c:v>
                </c:pt>
                <c:pt idx="1044">
                  <c:v>10.2</c:v>
                </c:pt>
                <c:pt idx="1045">
                  <c:v>9.6</c:v>
                </c:pt>
                <c:pt idx="1046">
                  <c:v>8.3</c:v>
                </c:pt>
                <c:pt idx="1047">
                  <c:v>7.8</c:v>
                </c:pt>
                <c:pt idx="1048">
                  <c:v>7.4</c:v>
                </c:pt>
                <c:pt idx="1049">
                  <c:v>9.7</c:v>
                </c:pt>
                <c:pt idx="1050">
                  <c:v>7.7</c:v>
                </c:pt>
                <c:pt idx="1051">
                  <c:v>7.4</c:v>
                </c:pt>
                <c:pt idx="1052">
                  <c:v>7.2</c:v>
                </c:pt>
                <c:pt idx="1053">
                  <c:v>6.6</c:v>
                </c:pt>
                <c:pt idx="1054">
                  <c:v>6.6</c:v>
                </c:pt>
                <c:pt idx="1055">
                  <c:v>6.9</c:v>
                </c:pt>
                <c:pt idx="1056">
                  <c:v>5.4</c:v>
                </c:pt>
                <c:pt idx="1057">
                  <c:v>6.2</c:v>
                </c:pt>
                <c:pt idx="1058">
                  <c:v>7.8</c:v>
                </c:pt>
                <c:pt idx="1059">
                  <c:v>7.7</c:v>
                </c:pt>
                <c:pt idx="1060">
                  <c:v>8</c:v>
                </c:pt>
                <c:pt idx="1061">
                  <c:v>7</c:v>
                </c:pt>
                <c:pt idx="1062">
                  <c:v>6.9</c:v>
                </c:pt>
                <c:pt idx="1063">
                  <c:v>8.3</c:v>
                </c:pt>
                <c:pt idx="1064">
                  <c:v>8.8</c:v>
                </c:pt>
                <c:pt idx="1065">
                  <c:v>6.8</c:v>
                </c:pt>
                <c:pt idx="1066">
                  <c:v>10.2</c:v>
                </c:pt>
                <c:pt idx="1067">
                  <c:v>10.2</c:v>
                </c:pt>
                <c:pt idx="1068">
                  <c:v>11.1</c:v>
                </c:pt>
                <c:pt idx="1069">
                  <c:v>9.5</c:v>
                </c:pt>
                <c:pt idx="1070">
                  <c:v>7.3</c:v>
                </c:pt>
                <c:pt idx="1071">
                  <c:v>6.9</c:v>
                </c:pt>
                <c:pt idx="1072">
                  <c:v>10.1</c:v>
                </c:pt>
                <c:pt idx="1073">
                  <c:v>8.8</c:v>
                </c:pt>
                <c:pt idx="1074">
                  <c:v>4.1</c:v>
                </c:pt>
                <c:pt idx="1075">
                  <c:v>8.4</c:v>
                </c:pt>
                <c:pt idx="1076">
                  <c:v>7.8</c:v>
                </c:pt>
                <c:pt idx="1077">
                  <c:v>6.1</c:v>
                </c:pt>
                <c:pt idx="1078">
                  <c:v>7.7</c:v>
                </c:pt>
                <c:pt idx="1079">
                  <c:v>9.6</c:v>
                </c:pt>
                <c:pt idx="1080">
                  <c:v>7</c:v>
                </c:pt>
                <c:pt idx="1081">
                  <c:v>6.9</c:v>
                </c:pt>
                <c:pt idx="1082">
                  <c:v>5.5</c:v>
                </c:pt>
                <c:pt idx="1083">
                  <c:v>7.2</c:v>
                </c:pt>
                <c:pt idx="1084">
                  <c:v>8.8</c:v>
                </c:pt>
                <c:pt idx="1085">
                  <c:v>5.5</c:v>
                </c:pt>
                <c:pt idx="1086">
                  <c:v>6.5</c:v>
                </c:pt>
                <c:pt idx="1087">
                  <c:v>7.7</c:v>
                </c:pt>
                <c:pt idx="1088">
                  <c:v>7.9</c:v>
                </c:pt>
                <c:pt idx="1089">
                  <c:v>9.2</c:v>
                </c:pt>
                <c:pt idx="1090">
                  <c:v>7.3</c:v>
                </c:pt>
                <c:pt idx="1091">
                  <c:v>7.3</c:v>
                </c:pt>
                <c:pt idx="1092">
                  <c:v>7.2</c:v>
                </c:pt>
                <c:pt idx="1093">
                  <c:v>8.6</c:v>
                </c:pt>
                <c:pt idx="1094">
                  <c:v>5.9</c:v>
                </c:pt>
                <c:pt idx="1095">
                  <c:v>5.3</c:v>
                </c:pt>
                <c:pt idx="1096">
                  <c:v>8.3</c:v>
                </c:pt>
                <c:pt idx="1097">
                  <c:v>8.1</c:v>
                </c:pt>
                <c:pt idx="1098">
                  <c:v>7.2</c:v>
                </c:pt>
                <c:pt idx="1099">
                  <c:v>8.5</c:v>
                </c:pt>
                <c:pt idx="1100">
                  <c:v>7.7</c:v>
                </c:pt>
                <c:pt idx="1101">
                  <c:v>7.2</c:v>
                </c:pt>
                <c:pt idx="1102">
                  <c:v>7</c:v>
                </c:pt>
                <c:pt idx="1103">
                  <c:v>7.5</c:v>
                </c:pt>
                <c:pt idx="1104">
                  <c:v>7.3</c:v>
                </c:pt>
                <c:pt idx="1105">
                  <c:v>6.8</c:v>
                </c:pt>
                <c:pt idx="1106">
                  <c:v>6.7</c:v>
                </c:pt>
                <c:pt idx="1107">
                  <c:v>6</c:v>
                </c:pt>
                <c:pt idx="1108">
                  <c:v>8</c:v>
                </c:pt>
                <c:pt idx="1109">
                  <c:v>8.5</c:v>
                </c:pt>
                <c:pt idx="1110">
                  <c:v>5.7</c:v>
                </c:pt>
                <c:pt idx="1111">
                  <c:v>7.1</c:v>
                </c:pt>
                <c:pt idx="1112">
                  <c:v>8.2</c:v>
                </c:pt>
                <c:pt idx="1113">
                  <c:v>6.4</c:v>
                </c:pt>
                <c:pt idx="1114">
                  <c:v>4.7</c:v>
                </c:pt>
                <c:pt idx="1115">
                  <c:v>7.4</c:v>
                </c:pt>
                <c:pt idx="1116">
                  <c:v>5</c:v>
                </c:pt>
                <c:pt idx="1117">
                  <c:v>8.9</c:v>
                </c:pt>
                <c:pt idx="1118">
                  <c:v>8.4</c:v>
                </c:pt>
                <c:pt idx="1119">
                  <c:v>7.5</c:v>
                </c:pt>
                <c:pt idx="1120">
                  <c:v>7.4</c:v>
                </c:pt>
                <c:pt idx="1121">
                  <c:v>6.5</c:v>
                </c:pt>
                <c:pt idx="1122">
                  <c:v>8.7</c:v>
                </c:pt>
                <c:pt idx="1123">
                  <c:v>6.9</c:v>
                </c:pt>
                <c:pt idx="1124">
                  <c:v>6.2</c:v>
                </c:pt>
                <c:pt idx="1125">
                  <c:v>8.2</c:v>
                </c:pt>
                <c:pt idx="1126">
                  <c:v>8.9</c:v>
                </c:pt>
                <c:pt idx="1127">
                  <c:v>9</c:v>
                </c:pt>
                <c:pt idx="1128">
                  <c:v>8.8</c:v>
                </c:pt>
                <c:pt idx="1129">
                  <c:v>8</c:v>
                </c:pt>
                <c:pt idx="1130">
                  <c:v>7.2</c:v>
                </c:pt>
                <c:pt idx="1131">
                  <c:v>8.2</c:v>
                </c:pt>
                <c:pt idx="1132">
                  <c:v>7.5</c:v>
                </c:pt>
                <c:pt idx="1133">
                  <c:v>8.7</c:v>
                </c:pt>
                <c:pt idx="1134">
                  <c:v>8.2</c:v>
                </c:pt>
                <c:pt idx="1135">
                  <c:v>8.6</c:v>
                </c:pt>
                <c:pt idx="1136">
                  <c:v>8.4</c:v>
                </c:pt>
                <c:pt idx="1137">
                  <c:v>7</c:v>
                </c:pt>
                <c:pt idx="1138">
                  <c:v>6.6</c:v>
                </c:pt>
                <c:pt idx="1139">
                  <c:v>7.3</c:v>
                </c:pt>
                <c:pt idx="1140">
                  <c:v>7.6</c:v>
                </c:pt>
                <c:pt idx="1141">
                  <c:v>6.8</c:v>
                </c:pt>
                <c:pt idx="1142">
                  <c:v>8.7</c:v>
                </c:pt>
                <c:pt idx="1143">
                  <c:v>7.5</c:v>
                </c:pt>
                <c:pt idx="1144">
                  <c:v>7.8</c:v>
                </c:pt>
                <c:pt idx="1145">
                  <c:v>8.4</c:v>
                </c:pt>
                <c:pt idx="1146">
                  <c:v>7.2</c:v>
                </c:pt>
                <c:pt idx="1147">
                  <c:v>7.9</c:v>
                </c:pt>
                <c:pt idx="1148">
                  <c:v>8.2</c:v>
                </c:pt>
                <c:pt idx="1149">
                  <c:v>7</c:v>
                </c:pt>
                <c:pt idx="1150">
                  <c:v>6.5</c:v>
                </c:pt>
                <c:pt idx="1151">
                  <c:v>8.2</c:v>
                </c:pt>
                <c:pt idx="1152">
                  <c:v>6.5</c:v>
                </c:pt>
                <c:pt idx="1153">
                  <c:v>8.1</c:v>
                </c:pt>
                <c:pt idx="1154">
                  <c:v>8.5</c:v>
                </c:pt>
                <c:pt idx="1155">
                  <c:v>9</c:v>
                </c:pt>
                <c:pt idx="1156">
                  <c:v>7.4</c:v>
                </c:pt>
                <c:pt idx="1157">
                  <c:v>7.4</c:v>
                </c:pt>
                <c:pt idx="1158">
                  <c:v>8.8</c:v>
                </c:pt>
                <c:pt idx="1159">
                  <c:v>7.1</c:v>
                </c:pt>
                <c:pt idx="1160">
                  <c:v>7.2</c:v>
                </c:pt>
                <c:pt idx="1161">
                  <c:v>6.8</c:v>
                </c:pt>
                <c:pt idx="1162">
                  <c:v>7.6</c:v>
                </c:pt>
                <c:pt idx="1163">
                  <c:v>6.7</c:v>
                </c:pt>
                <c:pt idx="1164">
                  <c:v>8</c:v>
                </c:pt>
                <c:pt idx="1165">
                  <c:v>8.5</c:v>
                </c:pt>
                <c:pt idx="1166">
                  <c:v>8.2</c:v>
                </c:pt>
                <c:pt idx="1167">
                  <c:v>7.9</c:v>
                </c:pt>
                <c:pt idx="1168">
                  <c:v>6.5</c:v>
                </c:pt>
                <c:pt idx="1169">
                  <c:v>6.3</c:v>
                </c:pt>
                <c:pt idx="1170">
                  <c:v>9.4</c:v>
                </c:pt>
                <c:pt idx="1171">
                  <c:v>9.8</c:v>
                </c:pt>
                <c:pt idx="1172">
                  <c:v>7.7</c:v>
                </c:pt>
                <c:pt idx="1173">
                  <c:v>7.1</c:v>
                </c:pt>
                <c:pt idx="1174">
                  <c:v>8.9</c:v>
                </c:pt>
                <c:pt idx="1175">
                  <c:v>8.5</c:v>
                </c:pt>
                <c:pt idx="1176">
                  <c:v>6.4</c:v>
                </c:pt>
                <c:pt idx="1177">
                  <c:v>5.5</c:v>
                </c:pt>
                <c:pt idx="1178">
                  <c:v>6</c:v>
                </c:pt>
                <c:pt idx="1179">
                  <c:v>6</c:v>
                </c:pt>
                <c:pt idx="1180">
                  <c:v>6.3</c:v>
                </c:pt>
                <c:pt idx="1181">
                  <c:v>7.2</c:v>
                </c:pt>
                <c:pt idx="1182">
                  <c:v>7.4</c:v>
                </c:pt>
                <c:pt idx="1183">
                  <c:v>8.3</c:v>
                </c:pt>
                <c:pt idx="1184">
                  <c:v>6.4</c:v>
                </c:pt>
                <c:pt idx="1185">
                  <c:v>4.9</c:v>
                </c:pt>
                <c:pt idx="1186">
                  <c:v>3.9</c:v>
                </c:pt>
                <c:pt idx="1187">
                  <c:v>1.4</c:v>
                </c:pt>
                <c:pt idx="1188">
                  <c:v>1.2</c:v>
                </c:pt>
                <c:pt idx="1189">
                  <c:v>1.3</c:v>
                </c:pt>
                <c:pt idx="1190">
                  <c:v>8.8</c:v>
                </c:pt>
                <c:pt idx="1191">
                  <c:v>8.2</c:v>
                </c:pt>
                <c:pt idx="1192">
                  <c:v>4.8</c:v>
                </c:pt>
                <c:pt idx="1193">
                  <c:v>3.4</c:v>
                </c:pt>
                <c:pt idx="1194">
                  <c:v>1.8</c:v>
                </c:pt>
                <c:pt idx="1195">
                  <c:v>1.7</c:v>
                </c:pt>
                <c:pt idx="1196">
                  <c:v>1.6</c:v>
                </c:pt>
                <c:pt idx="1197">
                  <c:v>1.7</c:v>
                </c:pt>
                <c:pt idx="1198">
                  <c:v>1.6</c:v>
                </c:pt>
                <c:pt idx="1199">
                  <c:v>1.2</c:v>
                </c:pt>
                <c:pt idx="1200">
                  <c:v>2.1</c:v>
                </c:pt>
                <c:pt idx="1201">
                  <c:v>2.9</c:v>
                </c:pt>
                <c:pt idx="1202">
                  <c:v>3.5</c:v>
                </c:pt>
                <c:pt idx="1203">
                  <c:v>3.7</c:v>
                </c:pt>
                <c:pt idx="1204">
                  <c:v>3.1</c:v>
                </c:pt>
                <c:pt idx="1205">
                  <c:v>4.3</c:v>
                </c:pt>
                <c:pt idx="1206">
                  <c:v>4</c:v>
                </c:pt>
                <c:pt idx="1207">
                  <c:v>4.3</c:v>
                </c:pt>
                <c:pt idx="1208">
                  <c:v>3.8</c:v>
                </c:pt>
                <c:pt idx="1209">
                  <c:v>4.2</c:v>
                </c:pt>
                <c:pt idx="1210">
                  <c:v>4.7</c:v>
                </c:pt>
                <c:pt idx="1211">
                  <c:v>3.8</c:v>
                </c:pt>
                <c:pt idx="1212">
                  <c:v>3.7</c:v>
                </c:pt>
                <c:pt idx="1213">
                  <c:v>5.5</c:v>
                </c:pt>
                <c:pt idx="1214">
                  <c:v>5.6</c:v>
                </c:pt>
                <c:pt idx="1215">
                  <c:v>7.1</c:v>
                </c:pt>
                <c:pt idx="1216">
                  <c:v>7.6</c:v>
                </c:pt>
                <c:pt idx="1217">
                  <c:v>8.4</c:v>
                </c:pt>
                <c:pt idx="1218">
                  <c:v>8.6</c:v>
                </c:pt>
                <c:pt idx="1219">
                  <c:v>7.4</c:v>
                </c:pt>
                <c:pt idx="1220">
                  <c:v>7</c:v>
                </c:pt>
                <c:pt idx="1221">
                  <c:v>7.1</c:v>
                </c:pt>
                <c:pt idx="1222">
                  <c:v>5.2</c:v>
                </c:pt>
                <c:pt idx="1223">
                  <c:v>5.6</c:v>
                </c:pt>
                <c:pt idx="1224">
                  <c:v>8.2</c:v>
                </c:pt>
                <c:pt idx="1225">
                  <c:v>16.4</c:v>
                </c:pt>
                <c:pt idx="1226">
                  <c:v>15.3</c:v>
                </c:pt>
                <c:pt idx="1227">
                  <c:v>14.6</c:v>
                </c:pt>
                <c:pt idx="1228">
                  <c:v>16</c:v>
                </c:pt>
                <c:pt idx="1229">
                  <c:v>14.1</c:v>
                </c:pt>
                <c:pt idx="1230">
                  <c:v>7.8</c:v>
                </c:pt>
                <c:pt idx="1231">
                  <c:v>8.7</c:v>
                </c:pt>
                <c:pt idx="1232">
                  <c:v>9.5</c:v>
                </c:pt>
                <c:pt idx="1233">
                  <c:v>9</c:v>
                </c:pt>
                <c:pt idx="1234">
                  <c:v>12.9</c:v>
                </c:pt>
                <c:pt idx="1235">
                  <c:v>12.6</c:v>
                </c:pt>
                <c:pt idx="1236">
                  <c:v>12.7</c:v>
                </c:pt>
                <c:pt idx="1237">
                  <c:v>11.8</c:v>
                </c:pt>
                <c:pt idx="1238">
                  <c:v>9.2</c:v>
                </c:pt>
                <c:pt idx="1239">
                  <c:v>8.3</c:v>
                </c:pt>
                <c:pt idx="1240">
                  <c:v>5.9</c:v>
                </c:pt>
                <c:pt idx="1241">
                  <c:v>6.5</c:v>
                </c:pt>
                <c:pt idx="1242">
                  <c:v>6.7</c:v>
                </c:pt>
                <c:pt idx="1243">
                  <c:v>5.9</c:v>
                </c:pt>
                <c:pt idx="1244">
                  <c:v>6.5</c:v>
                </c:pt>
                <c:pt idx="1245">
                  <c:v>5.8</c:v>
                </c:pt>
                <c:pt idx="1246">
                  <c:v>6</c:v>
                </c:pt>
                <c:pt idx="1247">
                  <c:v>5.7</c:v>
                </c:pt>
                <c:pt idx="1248">
                  <c:v>4.9</c:v>
                </c:pt>
                <c:pt idx="1249">
                  <c:v>4.9</c:v>
                </c:pt>
                <c:pt idx="1250">
                  <c:v>6.9</c:v>
                </c:pt>
                <c:pt idx="1251">
                  <c:v>9.6</c:v>
                </c:pt>
                <c:pt idx="1252">
                  <c:v>8.4</c:v>
                </c:pt>
                <c:pt idx="1253">
                  <c:v>6.6</c:v>
                </c:pt>
                <c:pt idx="1254">
                  <c:v>5.9</c:v>
                </c:pt>
                <c:pt idx="1255">
                  <c:v>4.8</c:v>
                </c:pt>
                <c:pt idx="1256">
                  <c:v>4.6</c:v>
                </c:pt>
                <c:pt idx="1257">
                  <c:v>5.5</c:v>
                </c:pt>
                <c:pt idx="1258">
                  <c:v>5.4</c:v>
                </c:pt>
                <c:pt idx="1259">
                  <c:v>6.1</c:v>
                </c:pt>
                <c:pt idx="1260">
                  <c:v>7.5</c:v>
                </c:pt>
                <c:pt idx="1261">
                  <c:v>8.2</c:v>
                </c:pt>
                <c:pt idx="1262">
                  <c:v>9</c:v>
                </c:pt>
                <c:pt idx="1263">
                  <c:v>6.9</c:v>
                </c:pt>
                <c:pt idx="1264">
                  <c:v>7</c:v>
                </c:pt>
                <c:pt idx="1265">
                  <c:v>6.8</c:v>
                </c:pt>
                <c:pt idx="1266">
                  <c:v>8.2</c:v>
                </c:pt>
                <c:pt idx="1267">
                  <c:v>7.6</c:v>
                </c:pt>
                <c:pt idx="1268">
                  <c:v>7</c:v>
                </c:pt>
                <c:pt idx="1269">
                  <c:v>7.6</c:v>
                </c:pt>
                <c:pt idx="1270">
                  <c:v>8.1</c:v>
                </c:pt>
                <c:pt idx="1271">
                  <c:v>8.9</c:v>
                </c:pt>
                <c:pt idx="1272">
                  <c:v>10.7</c:v>
                </c:pt>
                <c:pt idx="1273">
                  <c:v>8.5</c:v>
                </c:pt>
                <c:pt idx="1274">
                  <c:v>7.9</c:v>
                </c:pt>
                <c:pt idx="1275">
                  <c:v>8.3</c:v>
                </c:pt>
                <c:pt idx="1276">
                  <c:v>8.2</c:v>
                </c:pt>
                <c:pt idx="1277">
                  <c:v>7.9</c:v>
                </c:pt>
                <c:pt idx="1278">
                  <c:v>7.5</c:v>
                </c:pt>
                <c:pt idx="1279">
                  <c:v>7.9</c:v>
                </c:pt>
                <c:pt idx="1280">
                  <c:v>7.5</c:v>
                </c:pt>
                <c:pt idx="1281">
                  <c:v>7.4</c:v>
                </c:pt>
                <c:pt idx="1282">
                  <c:v>7.3</c:v>
                </c:pt>
                <c:pt idx="1283">
                  <c:v>6.3</c:v>
                </c:pt>
                <c:pt idx="1284">
                  <c:v>6.1</c:v>
                </c:pt>
                <c:pt idx="1285">
                  <c:v>4.5</c:v>
                </c:pt>
                <c:pt idx="1286">
                  <c:v>6.5</c:v>
                </c:pt>
                <c:pt idx="1287">
                  <c:v>7.5</c:v>
                </c:pt>
                <c:pt idx="1288">
                  <c:v>6.5</c:v>
                </c:pt>
                <c:pt idx="1289">
                  <c:v>7</c:v>
                </c:pt>
                <c:pt idx="1290">
                  <c:v>6.8</c:v>
                </c:pt>
                <c:pt idx="1291">
                  <c:v>6.8</c:v>
                </c:pt>
                <c:pt idx="1292">
                  <c:v>7.6</c:v>
                </c:pt>
                <c:pt idx="1293">
                  <c:v>6.9</c:v>
                </c:pt>
                <c:pt idx="1294">
                  <c:v>8.6</c:v>
                </c:pt>
                <c:pt idx="1295">
                  <c:v>7.1</c:v>
                </c:pt>
                <c:pt idx="1296">
                  <c:v>6.7</c:v>
                </c:pt>
                <c:pt idx="1297">
                  <c:v>6.1</c:v>
                </c:pt>
                <c:pt idx="1298">
                  <c:v>5.3</c:v>
                </c:pt>
                <c:pt idx="1299">
                  <c:v>7</c:v>
                </c:pt>
                <c:pt idx="1300">
                  <c:v>5.5</c:v>
                </c:pt>
                <c:pt idx="1301">
                  <c:v>6.8</c:v>
                </c:pt>
                <c:pt idx="1302">
                  <c:v>6.1</c:v>
                </c:pt>
                <c:pt idx="1303">
                  <c:v>6.7</c:v>
                </c:pt>
                <c:pt idx="1304">
                  <c:v>4.8</c:v>
                </c:pt>
                <c:pt idx="1305">
                  <c:v>5.1</c:v>
                </c:pt>
                <c:pt idx="1306">
                  <c:v>4.4</c:v>
                </c:pt>
                <c:pt idx="1307">
                  <c:v>6.3</c:v>
                </c:pt>
                <c:pt idx="1308">
                  <c:v>7</c:v>
                </c:pt>
                <c:pt idx="1309">
                  <c:v>6.8</c:v>
                </c:pt>
                <c:pt idx="1310">
                  <c:v>7.2</c:v>
                </c:pt>
                <c:pt idx="1311">
                  <c:v>6.7</c:v>
                </c:pt>
                <c:pt idx="1312">
                  <c:v>5.4</c:v>
                </c:pt>
                <c:pt idx="1313">
                  <c:v>7.6</c:v>
                </c:pt>
                <c:pt idx="1314">
                  <c:v>7.4</c:v>
                </c:pt>
                <c:pt idx="1315">
                  <c:v>6.4</c:v>
                </c:pt>
                <c:pt idx="1316">
                  <c:v>6.6</c:v>
                </c:pt>
                <c:pt idx="1317">
                  <c:v>7.5</c:v>
                </c:pt>
                <c:pt idx="1318">
                  <c:v>7.6</c:v>
                </c:pt>
                <c:pt idx="1319">
                  <c:v>7.2</c:v>
                </c:pt>
                <c:pt idx="1320">
                  <c:v>7</c:v>
                </c:pt>
                <c:pt idx="1321">
                  <c:v>7.1</c:v>
                </c:pt>
                <c:pt idx="1322">
                  <c:v>8.7</c:v>
                </c:pt>
                <c:pt idx="1323">
                  <c:v>5.2</c:v>
                </c:pt>
                <c:pt idx="1324">
                  <c:v>6</c:v>
                </c:pt>
                <c:pt idx="1325">
                  <c:v>8.4</c:v>
                </c:pt>
                <c:pt idx="1326">
                  <c:v>7.8</c:v>
                </c:pt>
                <c:pt idx="1327">
                  <c:v>6.8</c:v>
                </c:pt>
                <c:pt idx="1328">
                  <c:v>5.7</c:v>
                </c:pt>
                <c:pt idx="1329">
                  <c:v>8.2</c:v>
                </c:pt>
                <c:pt idx="1330">
                  <c:v>7.3</c:v>
                </c:pt>
                <c:pt idx="1331">
                  <c:v>7.9</c:v>
                </c:pt>
                <c:pt idx="1332">
                  <c:v>8.3</c:v>
                </c:pt>
                <c:pt idx="1333">
                  <c:v>7.1</c:v>
                </c:pt>
                <c:pt idx="1334">
                  <c:v>7.9</c:v>
                </c:pt>
                <c:pt idx="1335">
                  <c:v>7.7</c:v>
                </c:pt>
                <c:pt idx="1336">
                  <c:v>6.2</c:v>
                </c:pt>
                <c:pt idx="1337">
                  <c:v>5.5</c:v>
                </c:pt>
                <c:pt idx="1338">
                  <c:v>6.8</c:v>
                </c:pt>
                <c:pt idx="1339">
                  <c:v>6.9</c:v>
                </c:pt>
                <c:pt idx="1340">
                  <c:v>8.7</c:v>
                </c:pt>
                <c:pt idx="1341">
                  <c:v>9.8</c:v>
                </c:pt>
                <c:pt idx="1342">
                  <c:v>7.6</c:v>
                </c:pt>
                <c:pt idx="1343">
                  <c:v>8.8</c:v>
                </c:pt>
                <c:pt idx="1344">
                  <c:v>9.7</c:v>
                </c:pt>
                <c:pt idx="1345">
                  <c:v>9.4</c:v>
                </c:pt>
                <c:pt idx="1346">
                  <c:v>9.3</c:v>
                </c:pt>
                <c:pt idx="1347">
                  <c:v>8.5</c:v>
                </c:pt>
                <c:pt idx="1348">
                  <c:v>9.5</c:v>
                </c:pt>
                <c:pt idx="1349">
                  <c:v>8.2</c:v>
                </c:pt>
                <c:pt idx="1350">
                  <c:v>9.8</c:v>
                </c:pt>
                <c:pt idx="1351">
                  <c:v>9.7</c:v>
                </c:pt>
                <c:pt idx="1352">
                  <c:v>9.7</c:v>
                </c:pt>
                <c:pt idx="1353">
                  <c:v>9.8</c:v>
                </c:pt>
                <c:pt idx="1354">
                  <c:v>9.2</c:v>
                </c:pt>
                <c:pt idx="1355">
                  <c:v>9.4</c:v>
                </c:pt>
                <c:pt idx="1356">
                  <c:v>9.2</c:v>
                </c:pt>
                <c:pt idx="1357">
                  <c:v>8.9</c:v>
                </c:pt>
                <c:pt idx="1358">
                  <c:v>8.6</c:v>
                </c:pt>
                <c:pt idx="1359">
                  <c:v>8.7</c:v>
                </c:pt>
                <c:pt idx="1360">
                  <c:v>7.7</c:v>
                </c:pt>
                <c:pt idx="1361">
                  <c:v>10.2</c:v>
                </c:pt>
                <c:pt idx="1362">
                  <c:v>9.9</c:v>
                </c:pt>
                <c:pt idx="1363">
                  <c:v>9</c:v>
                </c:pt>
                <c:pt idx="1364">
                  <c:v>7.8</c:v>
                </c:pt>
                <c:pt idx="1365">
                  <c:v>6.4</c:v>
                </c:pt>
                <c:pt idx="1366">
                  <c:v>8</c:v>
                </c:pt>
                <c:pt idx="1367">
                  <c:v>9.6</c:v>
                </c:pt>
                <c:pt idx="1368">
                  <c:v>8</c:v>
                </c:pt>
                <c:pt idx="1369">
                  <c:v>8.4</c:v>
                </c:pt>
                <c:pt idx="1370">
                  <c:v>8.8</c:v>
                </c:pt>
                <c:pt idx="1371">
                  <c:v>8.5</c:v>
                </c:pt>
                <c:pt idx="1372">
                  <c:v>6.4</c:v>
                </c:pt>
                <c:pt idx="1373">
                  <c:v>6.8</c:v>
                </c:pt>
                <c:pt idx="1374">
                  <c:v>7.9</c:v>
                </c:pt>
                <c:pt idx="1375">
                  <c:v>8.4</c:v>
                </c:pt>
                <c:pt idx="1376">
                  <c:v>7.6</c:v>
                </c:pt>
                <c:pt idx="1377">
                  <c:v>6.8</c:v>
                </c:pt>
                <c:pt idx="1378">
                  <c:v>7.9</c:v>
                </c:pt>
                <c:pt idx="1379">
                  <c:v>5.2</c:v>
                </c:pt>
                <c:pt idx="1380">
                  <c:v>8.4</c:v>
                </c:pt>
                <c:pt idx="1381">
                  <c:v>7.7</c:v>
                </c:pt>
                <c:pt idx="1382">
                  <c:v>7.7</c:v>
                </c:pt>
                <c:pt idx="1383">
                  <c:v>6.5</c:v>
                </c:pt>
                <c:pt idx="1384">
                  <c:v>6.5</c:v>
                </c:pt>
                <c:pt idx="1385">
                  <c:v>6.7</c:v>
                </c:pt>
                <c:pt idx="1386">
                  <c:v>8.3</c:v>
                </c:pt>
                <c:pt idx="1387">
                  <c:v>7.1</c:v>
                </c:pt>
                <c:pt idx="1388">
                  <c:v>5.7</c:v>
                </c:pt>
                <c:pt idx="1389">
                  <c:v>4.4</c:v>
                </c:pt>
                <c:pt idx="1390">
                  <c:v>3.4</c:v>
                </c:pt>
                <c:pt idx="1391">
                  <c:v>5.4</c:v>
                </c:pt>
                <c:pt idx="1392">
                  <c:v>6.5</c:v>
                </c:pt>
                <c:pt idx="1393">
                  <c:v>6</c:v>
                </c:pt>
                <c:pt idx="1394">
                  <c:v>4.6</c:v>
                </c:pt>
                <c:pt idx="1395">
                  <c:v>6.6</c:v>
                </c:pt>
                <c:pt idx="1396">
                  <c:v>5.3</c:v>
                </c:pt>
                <c:pt idx="1397">
                  <c:v>5.3</c:v>
                </c:pt>
                <c:pt idx="1398">
                  <c:v>5.9</c:v>
                </c:pt>
                <c:pt idx="1399">
                  <c:v>6.3</c:v>
                </c:pt>
                <c:pt idx="1400">
                  <c:v>5.9</c:v>
                </c:pt>
                <c:pt idx="1401">
                  <c:v>6.5</c:v>
                </c:pt>
                <c:pt idx="1402">
                  <c:v>5.4</c:v>
                </c:pt>
                <c:pt idx="1403">
                  <c:v>4.6</c:v>
                </c:pt>
                <c:pt idx="1404">
                  <c:v>5.9</c:v>
                </c:pt>
                <c:pt idx="1405">
                  <c:v>6.2</c:v>
                </c:pt>
                <c:pt idx="1406">
                  <c:v>6.5</c:v>
                </c:pt>
                <c:pt idx="1407">
                  <c:v>5.5</c:v>
                </c:pt>
                <c:pt idx="1408">
                  <c:v>5.1</c:v>
                </c:pt>
                <c:pt idx="1409">
                  <c:v>5.2</c:v>
                </c:pt>
                <c:pt idx="1410">
                  <c:v>4.9</c:v>
                </c:pt>
                <c:pt idx="1411">
                  <c:v>4.4</c:v>
                </c:pt>
                <c:pt idx="1412">
                  <c:v>3.8</c:v>
                </c:pt>
                <c:pt idx="1413">
                  <c:v>3.5</c:v>
                </c:pt>
                <c:pt idx="1414">
                  <c:v>4.1</c:v>
                </c:pt>
                <c:pt idx="1415">
                  <c:v>4.6</c:v>
                </c:pt>
                <c:pt idx="1416">
                  <c:v>5.5</c:v>
                </c:pt>
                <c:pt idx="1417">
                  <c:v>6</c:v>
                </c:pt>
                <c:pt idx="1418">
                  <c:v>4.9</c:v>
                </c:pt>
                <c:pt idx="1419">
                  <c:v>5.7</c:v>
                </c:pt>
                <c:pt idx="1420">
                  <c:v>4.5</c:v>
                </c:pt>
                <c:pt idx="1421">
                  <c:v>4</c:v>
                </c:pt>
                <c:pt idx="1422">
                  <c:v>2.8</c:v>
                </c:pt>
                <c:pt idx="1423">
                  <c:v>4</c:v>
                </c:pt>
                <c:pt idx="1424">
                  <c:v>3.4</c:v>
                </c:pt>
                <c:pt idx="1425">
                  <c:v>3.9</c:v>
                </c:pt>
                <c:pt idx="1426">
                  <c:v>3.1</c:v>
                </c:pt>
                <c:pt idx="1427">
                  <c:v>3</c:v>
                </c:pt>
                <c:pt idx="1428">
                  <c:v>3.5</c:v>
                </c:pt>
                <c:pt idx="1429">
                  <c:v>2.5</c:v>
                </c:pt>
                <c:pt idx="1430">
                  <c:v>2.3</c:v>
                </c:pt>
                <c:pt idx="1431">
                  <c:v>3.6</c:v>
                </c:pt>
                <c:pt idx="1432">
                  <c:v>3</c:v>
                </c:pt>
                <c:pt idx="1433">
                  <c:v>2.1</c:v>
                </c:pt>
                <c:pt idx="1434">
                  <c:v>3.1</c:v>
                </c:pt>
                <c:pt idx="1435">
                  <c:v>2.6</c:v>
                </c:pt>
                <c:pt idx="1436">
                  <c:v>2</c:v>
                </c:pt>
                <c:pt idx="1437">
                  <c:v>2.2</c:v>
                </c:pt>
                <c:pt idx="1438">
                  <c:v>2.6</c:v>
                </c:pt>
                <c:pt idx="1439">
                  <c:v>1.7</c:v>
                </c:pt>
                <c:pt idx="1440">
                  <c:v>1.6</c:v>
                </c:pt>
                <c:pt idx="1441">
                  <c:v>1.1</c:v>
                </c:pt>
                <c:pt idx="1442">
                  <c:v>0.8</c:v>
                </c:pt>
                <c:pt idx="1443">
                  <c:v>0.9</c:v>
                </c:pt>
                <c:pt idx="1444">
                  <c:v>0.8</c:v>
                </c:pt>
                <c:pt idx="1445">
                  <c:v>1.5</c:v>
                </c:pt>
                <c:pt idx="1446">
                  <c:v>1.3</c:v>
                </c:pt>
                <c:pt idx="1447">
                  <c:v>1.3</c:v>
                </c:pt>
                <c:pt idx="1448">
                  <c:v>1.2</c:v>
                </c:pt>
                <c:pt idx="1449">
                  <c:v>1.5</c:v>
                </c:pt>
                <c:pt idx="1450">
                  <c:v>1.4</c:v>
                </c:pt>
                <c:pt idx="1451">
                  <c:v>1.6</c:v>
                </c:pt>
                <c:pt idx="1452">
                  <c:v>1.4</c:v>
                </c:pt>
                <c:pt idx="1453">
                  <c:v>1.6</c:v>
                </c:pt>
                <c:pt idx="1454">
                  <c:v>1.4</c:v>
                </c:pt>
                <c:pt idx="1455">
                  <c:v>1.4</c:v>
                </c:pt>
                <c:pt idx="1456">
                  <c:v>1.6</c:v>
                </c:pt>
                <c:pt idx="1457">
                  <c:v>1.7</c:v>
                </c:pt>
                <c:pt idx="1458">
                  <c:v>1.6</c:v>
                </c:pt>
                <c:pt idx="1459">
                  <c:v>1.7</c:v>
                </c:pt>
                <c:pt idx="1460">
                  <c:v>2</c:v>
                </c:pt>
                <c:pt idx="1461">
                  <c:v>1.8</c:v>
                </c:pt>
                <c:pt idx="1462">
                  <c:v>1.9</c:v>
                </c:pt>
                <c:pt idx="1463">
                  <c:v>1.4</c:v>
                </c:pt>
                <c:pt idx="1464">
                  <c:v>1.5</c:v>
                </c:pt>
                <c:pt idx="1465">
                  <c:v>1.9</c:v>
                </c:pt>
                <c:pt idx="1466">
                  <c:v>1.4</c:v>
                </c:pt>
                <c:pt idx="1467">
                  <c:v>1.8</c:v>
                </c:pt>
                <c:pt idx="1468">
                  <c:v>2.1</c:v>
                </c:pt>
                <c:pt idx="1469">
                  <c:v>2.1</c:v>
                </c:pt>
                <c:pt idx="1470">
                  <c:v>1.7</c:v>
                </c:pt>
                <c:pt idx="1471">
                  <c:v>1.9</c:v>
                </c:pt>
                <c:pt idx="1472">
                  <c:v>1.8</c:v>
                </c:pt>
                <c:pt idx="1473">
                  <c:v>1.5</c:v>
                </c:pt>
                <c:pt idx="1474">
                  <c:v>1.5</c:v>
                </c:pt>
                <c:pt idx="1475">
                  <c:v>1.8</c:v>
                </c:pt>
                <c:pt idx="1476">
                  <c:v>1.8</c:v>
                </c:pt>
                <c:pt idx="1477">
                  <c:v>1.8</c:v>
                </c:pt>
                <c:pt idx="1478">
                  <c:v>1.9</c:v>
                </c:pt>
                <c:pt idx="1479">
                  <c:v>2</c:v>
                </c:pt>
                <c:pt idx="1480">
                  <c:v>2</c:v>
                </c:pt>
                <c:pt idx="1481">
                  <c:v>1.6</c:v>
                </c:pt>
                <c:pt idx="1482">
                  <c:v>2.1</c:v>
                </c:pt>
                <c:pt idx="1483">
                  <c:v>2</c:v>
                </c:pt>
                <c:pt idx="1484">
                  <c:v>1.8</c:v>
                </c:pt>
                <c:pt idx="1485">
                  <c:v>2</c:v>
                </c:pt>
                <c:pt idx="1486">
                  <c:v>2.1</c:v>
                </c:pt>
                <c:pt idx="1487">
                  <c:v>1.7</c:v>
                </c:pt>
                <c:pt idx="1488">
                  <c:v>2.1</c:v>
                </c:pt>
                <c:pt idx="1489">
                  <c:v>2.1</c:v>
                </c:pt>
                <c:pt idx="1490">
                  <c:v>1.8</c:v>
                </c:pt>
                <c:pt idx="1491">
                  <c:v>1.7</c:v>
                </c:pt>
                <c:pt idx="1492">
                  <c:v>1.8</c:v>
                </c:pt>
                <c:pt idx="1493">
                  <c:v>1.6</c:v>
                </c:pt>
                <c:pt idx="1494">
                  <c:v>1.9</c:v>
                </c:pt>
                <c:pt idx="1495">
                  <c:v>2.1</c:v>
                </c:pt>
                <c:pt idx="1496">
                  <c:v>2.1</c:v>
                </c:pt>
                <c:pt idx="1497">
                  <c:v>2.3</c:v>
                </c:pt>
                <c:pt idx="1498">
                  <c:v>2.2</c:v>
                </c:pt>
                <c:pt idx="1499">
                  <c:v>1.9</c:v>
                </c:pt>
                <c:pt idx="1500">
                  <c:v>2.1</c:v>
                </c:pt>
                <c:pt idx="1501">
                  <c:v>1.6</c:v>
                </c:pt>
                <c:pt idx="1502">
                  <c:v>1.2</c:v>
                </c:pt>
                <c:pt idx="1503">
                  <c:v>1.2</c:v>
                </c:pt>
                <c:pt idx="1504">
                  <c:v>1.1</c:v>
                </c:pt>
                <c:pt idx="1505">
                  <c:v>1.2</c:v>
                </c:pt>
                <c:pt idx="1506">
                  <c:v>1.1</c:v>
                </c:pt>
                <c:pt idx="1507">
                  <c:v>1</c:v>
                </c:pt>
                <c:pt idx="1508">
                  <c:v>1</c:v>
                </c:pt>
                <c:pt idx="1509">
                  <c:v>1.8</c:v>
                </c:pt>
                <c:pt idx="1510">
                  <c:v>1.4</c:v>
                </c:pt>
                <c:pt idx="1511">
                  <c:v>1.4</c:v>
                </c:pt>
                <c:pt idx="1512">
                  <c:v>1.7</c:v>
                </c:pt>
                <c:pt idx="1513">
                  <c:v>1.9</c:v>
                </c:pt>
                <c:pt idx="1514">
                  <c:v>1.2</c:v>
                </c:pt>
                <c:pt idx="1515">
                  <c:v>2.1</c:v>
                </c:pt>
                <c:pt idx="1516">
                  <c:v>2.7</c:v>
                </c:pt>
                <c:pt idx="1517">
                  <c:v>2.4</c:v>
                </c:pt>
                <c:pt idx="1518">
                  <c:v>2</c:v>
                </c:pt>
                <c:pt idx="1519">
                  <c:v>2.6</c:v>
                </c:pt>
                <c:pt idx="1520">
                  <c:v>2.6</c:v>
                </c:pt>
                <c:pt idx="1521">
                  <c:v>2.4</c:v>
                </c:pt>
                <c:pt idx="1522">
                  <c:v>2</c:v>
                </c:pt>
                <c:pt idx="1523">
                  <c:v>1.5</c:v>
                </c:pt>
                <c:pt idx="1524">
                  <c:v>1.5</c:v>
                </c:pt>
                <c:pt idx="1525">
                  <c:v>2.4</c:v>
                </c:pt>
                <c:pt idx="1526">
                  <c:v>2</c:v>
                </c:pt>
                <c:pt idx="1527">
                  <c:v>2.5</c:v>
                </c:pt>
                <c:pt idx="1528">
                  <c:v>2</c:v>
                </c:pt>
                <c:pt idx="1529">
                  <c:v>1.5</c:v>
                </c:pt>
                <c:pt idx="1530">
                  <c:v>1.6</c:v>
                </c:pt>
                <c:pt idx="1531">
                  <c:v>0.9</c:v>
                </c:pt>
                <c:pt idx="1532">
                  <c:v>1.5</c:v>
                </c:pt>
                <c:pt idx="1533">
                  <c:v>1.3</c:v>
                </c:pt>
                <c:pt idx="1534">
                  <c:v>1.2</c:v>
                </c:pt>
                <c:pt idx="1535">
                  <c:v>1.1</c:v>
                </c:pt>
                <c:pt idx="1536">
                  <c:v>1.7</c:v>
                </c:pt>
                <c:pt idx="1537">
                  <c:v>1.9</c:v>
                </c:pt>
                <c:pt idx="1538">
                  <c:v>1.4</c:v>
                </c:pt>
                <c:pt idx="1539">
                  <c:v>1.1</c:v>
                </c:pt>
                <c:pt idx="1540">
                  <c:v>0.9</c:v>
                </c:pt>
                <c:pt idx="1541">
                  <c:v>0.9</c:v>
                </c:pt>
                <c:pt idx="1542">
                  <c:v>0.7</c:v>
                </c:pt>
                <c:pt idx="1543">
                  <c:v>1.2</c:v>
                </c:pt>
                <c:pt idx="1544">
                  <c:v>1.8</c:v>
                </c:pt>
                <c:pt idx="1545">
                  <c:v>2</c:v>
                </c:pt>
                <c:pt idx="1546">
                  <c:v>1.3</c:v>
                </c:pt>
                <c:pt idx="1547">
                  <c:v>1</c:v>
                </c:pt>
                <c:pt idx="1548">
                  <c:v>1</c:v>
                </c:pt>
                <c:pt idx="1549">
                  <c:v>0.9</c:v>
                </c:pt>
                <c:pt idx="1550">
                  <c:v>1.3</c:v>
                </c:pt>
                <c:pt idx="1551">
                  <c:v>1.6</c:v>
                </c:pt>
                <c:pt idx="1552">
                  <c:v>1.8</c:v>
                </c:pt>
                <c:pt idx="1553">
                  <c:v>1.5</c:v>
                </c:pt>
                <c:pt idx="1554">
                  <c:v>1.3</c:v>
                </c:pt>
                <c:pt idx="1555">
                  <c:v>1.8</c:v>
                </c:pt>
                <c:pt idx="1556">
                  <c:v>1.5</c:v>
                </c:pt>
                <c:pt idx="1557">
                  <c:v>1.4</c:v>
                </c:pt>
                <c:pt idx="1558">
                  <c:v>1.9</c:v>
                </c:pt>
                <c:pt idx="1559">
                  <c:v>1.8</c:v>
                </c:pt>
                <c:pt idx="1560">
                  <c:v>1.7</c:v>
                </c:pt>
                <c:pt idx="1561">
                  <c:v>1.6</c:v>
                </c:pt>
                <c:pt idx="1562">
                  <c:v>1.8</c:v>
                </c:pt>
                <c:pt idx="1563">
                  <c:v>2.4</c:v>
                </c:pt>
                <c:pt idx="1564">
                  <c:v>2.7</c:v>
                </c:pt>
                <c:pt idx="1565">
                  <c:v>2.9</c:v>
                </c:pt>
                <c:pt idx="1566">
                  <c:v>2.9</c:v>
                </c:pt>
                <c:pt idx="1567">
                  <c:v>2.9</c:v>
                </c:pt>
                <c:pt idx="1568">
                  <c:v>1.6</c:v>
                </c:pt>
                <c:pt idx="1569">
                  <c:v>1.7</c:v>
                </c:pt>
                <c:pt idx="1570">
                  <c:v>3.1</c:v>
                </c:pt>
                <c:pt idx="1571">
                  <c:v>2.5</c:v>
                </c:pt>
                <c:pt idx="1572">
                  <c:v>2</c:v>
                </c:pt>
                <c:pt idx="1573">
                  <c:v>2</c:v>
                </c:pt>
                <c:pt idx="1574">
                  <c:v>1.7</c:v>
                </c:pt>
                <c:pt idx="1575">
                  <c:v>2.6</c:v>
                </c:pt>
                <c:pt idx="1576">
                  <c:v>2.4</c:v>
                </c:pt>
                <c:pt idx="1577">
                  <c:v>2.6</c:v>
                </c:pt>
                <c:pt idx="1578">
                  <c:v>2</c:v>
                </c:pt>
                <c:pt idx="1579">
                  <c:v>1.4</c:v>
                </c:pt>
                <c:pt idx="1580">
                  <c:v>2.1</c:v>
                </c:pt>
                <c:pt idx="1581">
                  <c:v>1.5</c:v>
                </c:pt>
                <c:pt idx="1582">
                  <c:v>1.8</c:v>
                </c:pt>
                <c:pt idx="1583">
                  <c:v>2.9</c:v>
                </c:pt>
                <c:pt idx="1584">
                  <c:v>3.2</c:v>
                </c:pt>
                <c:pt idx="1585">
                  <c:v>3.2</c:v>
                </c:pt>
                <c:pt idx="1586">
                  <c:v>3.8</c:v>
                </c:pt>
                <c:pt idx="1587">
                  <c:v>3.5</c:v>
                </c:pt>
                <c:pt idx="1588">
                  <c:v>4.2</c:v>
                </c:pt>
                <c:pt idx="1589">
                  <c:v>4.9</c:v>
                </c:pt>
                <c:pt idx="1590">
                  <c:v>5</c:v>
                </c:pt>
                <c:pt idx="1591">
                  <c:v>4.5</c:v>
                </c:pt>
                <c:pt idx="1592">
                  <c:v>4.6</c:v>
                </c:pt>
                <c:pt idx="1593">
                  <c:v>4.3</c:v>
                </c:pt>
                <c:pt idx="1594">
                  <c:v>4.9</c:v>
                </c:pt>
                <c:pt idx="1595">
                  <c:v>5.5</c:v>
                </c:pt>
                <c:pt idx="1596">
                  <c:v>4.3</c:v>
                </c:pt>
                <c:pt idx="1597">
                  <c:v>5.5</c:v>
                </c:pt>
                <c:pt idx="1598">
                  <c:v>5.4</c:v>
                </c:pt>
                <c:pt idx="1599">
                  <c:v>5</c:v>
                </c:pt>
                <c:pt idx="1600">
                  <c:v>4.8</c:v>
                </c:pt>
                <c:pt idx="1601">
                  <c:v>5.1</c:v>
                </c:pt>
                <c:pt idx="1602">
                  <c:v>5.3</c:v>
                </c:pt>
                <c:pt idx="1603">
                  <c:v>7.5</c:v>
                </c:pt>
                <c:pt idx="1604">
                  <c:v>11.2</c:v>
                </c:pt>
                <c:pt idx="1605">
                  <c:v>6.4</c:v>
                </c:pt>
                <c:pt idx="1606">
                  <c:v>4.8</c:v>
                </c:pt>
                <c:pt idx="1607">
                  <c:v>4.4</c:v>
                </c:pt>
                <c:pt idx="1608">
                  <c:v>4.3</c:v>
                </c:pt>
                <c:pt idx="1609">
                  <c:v>5</c:v>
                </c:pt>
                <c:pt idx="1610">
                  <c:v>6.5</c:v>
                </c:pt>
                <c:pt idx="1611">
                  <c:v>6.9</c:v>
                </c:pt>
                <c:pt idx="1612">
                  <c:v>5.2</c:v>
                </c:pt>
                <c:pt idx="1613">
                  <c:v>4.5</c:v>
                </c:pt>
                <c:pt idx="1614">
                  <c:v>4.1</c:v>
                </c:pt>
                <c:pt idx="1615">
                  <c:v>4.9</c:v>
                </c:pt>
                <c:pt idx="1616">
                  <c:v>5.4</c:v>
                </c:pt>
                <c:pt idx="1617">
                  <c:v>4.7</c:v>
                </c:pt>
                <c:pt idx="1618">
                  <c:v>5.2</c:v>
                </c:pt>
                <c:pt idx="1619">
                  <c:v>7</c:v>
                </c:pt>
                <c:pt idx="1620">
                  <c:v>6.3</c:v>
                </c:pt>
                <c:pt idx="1621">
                  <c:v>6.1</c:v>
                </c:pt>
                <c:pt idx="1622">
                  <c:v>4.4</c:v>
                </c:pt>
                <c:pt idx="1623">
                  <c:v>5.9</c:v>
                </c:pt>
                <c:pt idx="1624">
                  <c:v>8.8</c:v>
                </c:pt>
                <c:pt idx="1625">
                  <c:v>7.5</c:v>
                </c:pt>
                <c:pt idx="1626">
                  <c:v>5.1</c:v>
                </c:pt>
                <c:pt idx="1627">
                  <c:v>5.1</c:v>
                </c:pt>
                <c:pt idx="1628">
                  <c:v>7.7</c:v>
                </c:pt>
                <c:pt idx="1629">
                  <c:v>8.3</c:v>
                </c:pt>
                <c:pt idx="1630">
                  <c:v>8.6</c:v>
                </c:pt>
                <c:pt idx="1631">
                  <c:v>10.3</c:v>
                </c:pt>
                <c:pt idx="1632">
                  <c:v>9.9</c:v>
                </c:pt>
                <c:pt idx="1633">
                  <c:v>9.2</c:v>
                </c:pt>
                <c:pt idx="1634">
                  <c:v>10.2</c:v>
                </c:pt>
                <c:pt idx="1635">
                  <c:v>7.9</c:v>
                </c:pt>
                <c:pt idx="1636">
                  <c:v>9.2</c:v>
                </c:pt>
                <c:pt idx="1637">
                  <c:v>9.9</c:v>
                </c:pt>
                <c:pt idx="1638">
                  <c:v>7.9</c:v>
                </c:pt>
                <c:pt idx="1639">
                  <c:v>8.2</c:v>
                </c:pt>
                <c:pt idx="1640">
                  <c:v>9.4</c:v>
                </c:pt>
                <c:pt idx="1641">
                  <c:v>8.8</c:v>
                </c:pt>
                <c:pt idx="1642">
                  <c:v>7.4</c:v>
                </c:pt>
                <c:pt idx="1643">
                  <c:v>7.6</c:v>
                </c:pt>
                <c:pt idx="1644">
                  <c:v>6.1</c:v>
                </c:pt>
                <c:pt idx="1645">
                  <c:v>6.7</c:v>
                </c:pt>
                <c:pt idx="1646">
                  <c:v>7.5</c:v>
                </c:pt>
                <c:pt idx="1647">
                  <c:v>8.4</c:v>
                </c:pt>
                <c:pt idx="1648">
                  <c:v>5.6</c:v>
                </c:pt>
                <c:pt idx="1649">
                  <c:v>9.3</c:v>
                </c:pt>
                <c:pt idx="1650">
                  <c:v>7.5</c:v>
                </c:pt>
                <c:pt idx="1651">
                  <c:v>8.1</c:v>
                </c:pt>
                <c:pt idx="1652">
                  <c:v>8.4</c:v>
                </c:pt>
                <c:pt idx="1653">
                  <c:v>7.8</c:v>
                </c:pt>
                <c:pt idx="1654">
                  <c:v>10.1</c:v>
                </c:pt>
                <c:pt idx="1655">
                  <c:v>6.8</c:v>
                </c:pt>
                <c:pt idx="1656">
                  <c:v>5.9</c:v>
                </c:pt>
                <c:pt idx="1657">
                  <c:v>7.5</c:v>
                </c:pt>
                <c:pt idx="1658">
                  <c:v>9.6</c:v>
                </c:pt>
                <c:pt idx="1659">
                  <c:v>9.4</c:v>
                </c:pt>
                <c:pt idx="1660">
                  <c:v>9</c:v>
                </c:pt>
                <c:pt idx="1661">
                  <c:v>8.4</c:v>
                </c:pt>
                <c:pt idx="1662">
                  <c:v>8.8</c:v>
                </c:pt>
                <c:pt idx="1663">
                  <c:v>9.7</c:v>
                </c:pt>
                <c:pt idx="1664">
                  <c:v>8.9</c:v>
                </c:pt>
                <c:pt idx="1665">
                  <c:v>9.3</c:v>
                </c:pt>
                <c:pt idx="1666">
                  <c:v>9.1</c:v>
                </c:pt>
                <c:pt idx="1667">
                  <c:v>9.3</c:v>
                </c:pt>
                <c:pt idx="1668">
                  <c:v>9.7</c:v>
                </c:pt>
                <c:pt idx="1669">
                  <c:v>10.1</c:v>
                </c:pt>
                <c:pt idx="1670">
                  <c:v>9.7</c:v>
                </c:pt>
                <c:pt idx="1671">
                  <c:v>9.4</c:v>
                </c:pt>
                <c:pt idx="1672">
                  <c:v>9.1</c:v>
                </c:pt>
                <c:pt idx="1673">
                  <c:v>8.9</c:v>
                </c:pt>
                <c:pt idx="1674">
                  <c:v>9.2</c:v>
                </c:pt>
                <c:pt idx="1675">
                  <c:v>10.2</c:v>
                </c:pt>
                <c:pt idx="1676">
                  <c:v>10.6</c:v>
                </c:pt>
                <c:pt idx="1677">
                  <c:v>9.9</c:v>
                </c:pt>
                <c:pt idx="1678">
                  <c:v>10.8</c:v>
                </c:pt>
                <c:pt idx="1679">
                  <c:v>10.8</c:v>
                </c:pt>
                <c:pt idx="1680">
                  <c:v>10.6</c:v>
                </c:pt>
                <c:pt idx="1681">
                  <c:v>10.1</c:v>
                </c:pt>
                <c:pt idx="1682">
                  <c:v>10.9</c:v>
                </c:pt>
                <c:pt idx="1683">
                  <c:v>11.1</c:v>
                </c:pt>
                <c:pt idx="1684">
                  <c:v>11.6</c:v>
                </c:pt>
                <c:pt idx="1685">
                  <c:v>10.4</c:v>
                </c:pt>
                <c:pt idx="1686">
                  <c:v>11</c:v>
                </c:pt>
                <c:pt idx="1687">
                  <c:v>11.9</c:v>
                </c:pt>
                <c:pt idx="1688">
                  <c:v>12.5</c:v>
                </c:pt>
                <c:pt idx="1689">
                  <c:v>12</c:v>
                </c:pt>
                <c:pt idx="1690">
                  <c:v>11.8</c:v>
                </c:pt>
                <c:pt idx="1691">
                  <c:v>11.9</c:v>
                </c:pt>
                <c:pt idx="1692">
                  <c:v>10.3</c:v>
                </c:pt>
                <c:pt idx="1693">
                  <c:v>11.2</c:v>
                </c:pt>
                <c:pt idx="1694">
                  <c:v>11.7</c:v>
                </c:pt>
                <c:pt idx="1695">
                  <c:v>12.9</c:v>
                </c:pt>
                <c:pt idx="1696">
                  <c:v>12</c:v>
                </c:pt>
                <c:pt idx="1697">
                  <c:v>11.8</c:v>
                </c:pt>
                <c:pt idx="1698">
                  <c:v>11.5</c:v>
                </c:pt>
                <c:pt idx="1699">
                  <c:v>10.5</c:v>
                </c:pt>
                <c:pt idx="1700">
                  <c:v>10.7</c:v>
                </c:pt>
                <c:pt idx="1701">
                  <c:v>11.5</c:v>
                </c:pt>
                <c:pt idx="1702">
                  <c:v>12.1</c:v>
                </c:pt>
                <c:pt idx="1703">
                  <c:v>10.5</c:v>
                </c:pt>
                <c:pt idx="1704">
                  <c:v>11.1</c:v>
                </c:pt>
                <c:pt idx="1705">
                  <c:v>10</c:v>
                </c:pt>
                <c:pt idx="1706">
                  <c:v>10.8</c:v>
                </c:pt>
                <c:pt idx="1707">
                  <c:v>11.2</c:v>
                </c:pt>
                <c:pt idx="1708">
                  <c:v>10.9</c:v>
                </c:pt>
                <c:pt idx="1709">
                  <c:v>11</c:v>
                </c:pt>
                <c:pt idx="1710">
                  <c:v>9.2</c:v>
                </c:pt>
                <c:pt idx="1711">
                  <c:v>9.6</c:v>
                </c:pt>
                <c:pt idx="1712">
                  <c:v>8.3</c:v>
                </c:pt>
                <c:pt idx="1713">
                  <c:v>8.7</c:v>
                </c:pt>
                <c:pt idx="1714">
                  <c:v>9.3</c:v>
                </c:pt>
                <c:pt idx="1715">
                  <c:v>8.7</c:v>
                </c:pt>
                <c:pt idx="1716">
                  <c:v>9.3</c:v>
                </c:pt>
                <c:pt idx="1717">
                  <c:v>9.2</c:v>
                </c:pt>
                <c:pt idx="1718">
                  <c:v>9.1</c:v>
                </c:pt>
                <c:pt idx="1719">
                  <c:v>9</c:v>
                </c:pt>
                <c:pt idx="1720">
                  <c:v>9.3</c:v>
                </c:pt>
                <c:pt idx="1721">
                  <c:v>9</c:v>
                </c:pt>
                <c:pt idx="1722">
                  <c:v>8.7</c:v>
                </c:pt>
                <c:pt idx="1723">
                  <c:v>9.4</c:v>
                </c:pt>
                <c:pt idx="1724">
                  <c:v>9.4</c:v>
                </c:pt>
                <c:pt idx="1725">
                  <c:v>10.2</c:v>
                </c:pt>
                <c:pt idx="1726">
                  <c:v>10.1</c:v>
                </c:pt>
                <c:pt idx="1727">
                  <c:v>9.9</c:v>
                </c:pt>
                <c:pt idx="1728">
                  <c:v>10.5</c:v>
                </c:pt>
                <c:pt idx="1729">
                  <c:v>8.8</c:v>
                </c:pt>
                <c:pt idx="1730">
                  <c:v>9.9</c:v>
                </c:pt>
                <c:pt idx="1731">
                  <c:v>10.4</c:v>
                </c:pt>
                <c:pt idx="1732">
                  <c:v>11.7</c:v>
                </c:pt>
                <c:pt idx="1733">
                  <c:v>10.3</c:v>
                </c:pt>
                <c:pt idx="1734">
                  <c:v>10.4</c:v>
                </c:pt>
                <c:pt idx="1735">
                  <c:v>8.7</c:v>
                </c:pt>
                <c:pt idx="1736">
                  <c:v>8.9</c:v>
                </c:pt>
                <c:pt idx="1737">
                  <c:v>8.9</c:v>
                </c:pt>
                <c:pt idx="1738">
                  <c:v>8.5</c:v>
                </c:pt>
                <c:pt idx="1739">
                  <c:v>7.5</c:v>
                </c:pt>
                <c:pt idx="1740">
                  <c:v>8.6</c:v>
                </c:pt>
                <c:pt idx="1741">
                  <c:v>9.2</c:v>
                </c:pt>
                <c:pt idx="1742">
                  <c:v>11.2</c:v>
                </c:pt>
                <c:pt idx="1743">
                  <c:v>8.1</c:v>
                </c:pt>
                <c:pt idx="1744">
                  <c:v>8.6</c:v>
                </c:pt>
                <c:pt idx="1745">
                  <c:v>8.4</c:v>
                </c:pt>
                <c:pt idx="1746">
                  <c:v>11.1</c:v>
                </c:pt>
                <c:pt idx="1747">
                  <c:v>11.7</c:v>
                </c:pt>
                <c:pt idx="1748">
                  <c:v>10.5</c:v>
                </c:pt>
                <c:pt idx="1749">
                  <c:v>9.4</c:v>
                </c:pt>
                <c:pt idx="1750">
                  <c:v>11.5</c:v>
                </c:pt>
                <c:pt idx="1751">
                  <c:v>7.4</c:v>
                </c:pt>
                <c:pt idx="1752">
                  <c:v>7.1</c:v>
                </c:pt>
                <c:pt idx="1753">
                  <c:v>8.3</c:v>
                </c:pt>
                <c:pt idx="1754">
                  <c:v>8.3</c:v>
                </c:pt>
                <c:pt idx="1755">
                  <c:v>7.9</c:v>
                </c:pt>
                <c:pt idx="1756">
                  <c:v>10.9</c:v>
                </c:pt>
                <c:pt idx="1757">
                  <c:v>9.9</c:v>
                </c:pt>
                <c:pt idx="1758">
                  <c:v>9.3</c:v>
                </c:pt>
                <c:pt idx="1759">
                  <c:v>9.3</c:v>
                </c:pt>
                <c:pt idx="1760">
                  <c:v>8.9</c:v>
                </c:pt>
                <c:pt idx="1761">
                  <c:v>9</c:v>
                </c:pt>
                <c:pt idx="1762">
                  <c:v>9.7</c:v>
                </c:pt>
                <c:pt idx="1763">
                  <c:v>8.4</c:v>
                </c:pt>
                <c:pt idx="1764">
                  <c:v>8.1</c:v>
                </c:pt>
                <c:pt idx="1765">
                  <c:v>7.7</c:v>
                </c:pt>
                <c:pt idx="1766">
                  <c:v>7.4</c:v>
                </c:pt>
                <c:pt idx="1767">
                  <c:v>6.6</c:v>
                </c:pt>
                <c:pt idx="1768">
                  <c:v>7.5</c:v>
                </c:pt>
                <c:pt idx="1769">
                  <c:v>7.9</c:v>
                </c:pt>
                <c:pt idx="1770">
                  <c:v>9.4</c:v>
                </c:pt>
                <c:pt idx="1771">
                  <c:v>9.1</c:v>
                </c:pt>
                <c:pt idx="1772">
                  <c:v>5.5</c:v>
                </c:pt>
                <c:pt idx="1773">
                  <c:v>5.4</c:v>
                </c:pt>
                <c:pt idx="1774">
                  <c:v>4.7</c:v>
                </c:pt>
                <c:pt idx="1775">
                  <c:v>6.7</c:v>
                </c:pt>
                <c:pt idx="1776">
                  <c:v>7.5</c:v>
                </c:pt>
                <c:pt idx="1777">
                  <c:v>7</c:v>
                </c:pt>
                <c:pt idx="1778">
                  <c:v>6.7</c:v>
                </c:pt>
                <c:pt idx="1779">
                  <c:v>7</c:v>
                </c:pt>
                <c:pt idx="1780">
                  <c:v>6.4</c:v>
                </c:pt>
                <c:pt idx="1781">
                  <c:v>3.9</c:v>
                </c:pt>
                <c:pt idx="1782">
                  <c:v>2.8</c:v>
                </c:pt>
                <c:pt idx="1783">
                  <c:v>5.5</c:v>
                </c:pt>
                <c:pt idx="1784">
                  <c:v>8</c:v>
                </c:pt>
                <c:pt idx="1785">
                  <c:v>7.4</c:v>
                </c:pt>
                <c:pt idx="1786">
                  <c:v>7.5</c:v>
                </c:pt>
                <c:pt idx="1787">
                  <c:v>7.6</c:v>
                </c:pt>
                <c:pt idx="1788">
                  <c:v>6.4</c:v>
                </c:pt>
                <c:pt idx="1789">
                  <c:v>6.6</c:v>
                </c:pt>
                <c:pt idx="1790">
                  <c:v>6.7</c:v>
                </c:pt>
                <c:pt idx="1791">
                  <c:v>6.4</c:v>
                </c:pt>
                <c:pt idx="1792">
                  <c:v>5.8</c:v>
                </c:pt>
                <c:pt idx="1793">
                  <c:v>6.8</c:v>
                </c:pt>
                <c:pt idx="1794">
                  <c:v>6</c:v>
                </c:pt>
                <c:pt idx="1795">
                  <c:v>6.6</c:v>
                </c:pt>
                <c:pt idx="1796">
                  <c:v>6</c:v>
                </c:pt>
                <c:pt idx="1797">
                  <c:v>6.4</c:v>
                </c:pt>
                <c:pt idx="1798">
                  <c:v>6.5</c:v>
                </c:pt>
                <c:pt idx="1799">
                  <c:v>5.5</c:v>
                </c:pt>
                <c:pt idx="1800">
                  <c:v>5</c:v>
                </c:pt>
                <c:pt idx="1801">
                  <c:v>4.8</c:v>
                </c:pt>
                <c:pt idx="1802">
                  <c:v>3.8</c:v>
                </c:pt>
                <c:pt idx="1803">
                  <c:v>3.6</c:v>
                </c:pt>
                <c:pt idx="1804">
                  <c:v>3.2</c:v>
                </c:pt>
                <c:pt idx="1805">
                  <c:v>2.7</c:v>
                </c:pt>
                <c:pt idx="1806">
                  <c:v>2.5</c:v>
                </c:pt>
                <c:pt idx="1807">
                  <c:v>2.5</c:v>
                </c:pt>
                <c:pt idx="1808">
                  <c:v>2.3</c:v>
                </c:pt>
                <c:pt idx="1809">
                  <c:v>2.5</c:v>
                </c:pt>
                <c:pt idx="1810">
                  <c:v>4.5</c:v>
                </c:pt>
                <c:pt idx="1811">
                  <c:v>5.2</c:v>
                </c:pt>
                <c:pt idx="1812">
                  <c:v>3.2</c:v>
                </c:pt>
                <c:pt idx="1813">
                  <c:v>6.4</c:v>
                </c:pt>
                <c:pt idx="1814">
                  <c:v>5.2</c:v>
                </c:pt>
                <c:pt idx="1815">
                  <c:v>5.4</c:v>
                </c:pt>
                <c:pt idx="1816">
                  <c:v>6.1</c:v>
                </c:pt>
                <c:pt idx="1817">
                  <c:v>6.6</c:v>
                </c:pt>
                <c:pt idx="1818">
                  <c:v>5.5</c:v>
                </c:pt>
                <c:pt idx="1819">
                  <c:v>4.1</c:v>
                </c:pt>
                <c:pt idx="1820">
                  <c:v>6</c:v>
                </c:pt>
                <c:pt idx="1821">
                  <c:v>6.7</c:v>
                </c:pt>
                <c:pt idx="1822">
                  <c:v>6.2</c:v>
                </c:pt>
                <c:pt idx="1823">
                  <c:v>6.1</c:v>
                </c:pt>
                <c:pt idx="1824">
                  <c:v>5.6</c:v>
                </c:pt>
                <c:pt idx="1825">
                  <c:v>7.2</c:v>
                </c:pt>
                <c:pt idx="1826">
                  <c:v>7</c:v>
                </c:pt>
                <c:pt idx="1827">
                  <c:v>6.5</c:v>
                </c:pt>
                <c:pt idx="1828">
                  <c:v>6.2</c:v>
                </c:pt>
                <c:pt idx="1829">
                  <c:v>6.4</c:v>
                </c:pt>
                <c:pt idx="1830">
                  <c:v>6.3</c:v>
                </c:pt>
                <c:pt idx="1831">
                  <c:v>6.2</c:v>
                </c:pt>
                <c:pt idx="1832">
                  <c:v>6.7</c:v>
                </c:pt>
                <c:pt idx="1833">
                  <c:v>6.4</c:v>
                </c:pt>
                <c:pt idx="1834">
                  <c:v>6.1</c:v>
                </c:pt>
                <c:pt idx="1835">
                  <c:v>5.5</c:v>
                </c:pt>
                <c:pt idx="1836">
                  <c:v>5.4</c:v>
                </c:pt>
                <c:pt idx="1837">
                  <c:v>5.7</c:v>
                </c:pt>
                <c:pt idx="1838">
                  <c:v>5</c:v>
                </c:pt>
                <c:pt idx="1839">
                  <c:v>4.9</c:v>
                </c:pt>
                <c:pt idx="1840">
                  <c:v>5.3</c:v>
                </c:pt>
                <c:pt idx="1841">
                  <c:v>5.2</c:v>
                </c:pt>
                <c:pt idx="1842">
                  <c:v>5.8</c:v>
                </c:pt>
                <c:pt idx="1843">
                  <c:v>5.8</c:v>
                </c:pt>
                <c:pt idx="1844">
                  <c:v>6.8</c:v>
                </c:pt>
                <c:pt idx="1845">
                  <c:v>5.9</c:v>
                </c:pt>
                <c:pt idx="1846">
                  <c:v>7.5</c:v>
                </c:pt>
                <c:pt idx="1847">
                  <c:v>7.2</c:v>
                </c:pt>
                <c:pt idx="1848">
                  <c:v>6.7</c:v>
                </c:pt>
                <c:pt idx="1849">
                  <c:v>5</c:v>
                </c:pt>
                <c:pt idx="1850">
                  <c:v>4.9</c:v>
                </c:pt>
                <c:pt idx="1851">
                  <c:v>4.4</c:v>
                </c:pt>
                <c:pt idx="1852">
                  <c:v>4.2</c:v>
                </c:pt>
                <c:pt idx="1853">
                  <c:v>3.2</c:v>
                </c:pt>
                <c:pt idx="1854">
                  <c:v>3.7</c:v>
                </c:pt>
                <c:pt idx="1855">
                  <c:v>3.6</c:v>
                </c:pt>
                <c:pt idx="1856">
                  <c:v>6.6</c:v>
                </c:pt>
                <c:pt idx="1857">
                  <c:v>5.8</c:v>
                </c:pt>
                <c:pt idx="1858">
                  <c:v>5.4</c:v>
                </c:pt>
                <c:pt idx="1859">
                  <c:v>5.4</c:v>
                </c:pt>
                <c:pt idx="1860">
                  <c:v>5.2</c:v>
                </c:pt>
                <c:pt idx="1861">
                  <c:v>5.2</c:v>
                </c:pt>
                <c:pt idx="1862">
                  <c:v>5.4</c:v>
                </c:pt>
                <c:pt idx="1863">
                  <c:v>5.6</c:v>
                </c:pt>
                <c:pt idx="1864">
                  <c:v>5.4</c:v>
                </c:pt>
                <c:pt idx="1865">
                  <c:v>6</c:v>
                </c:pt>
                <c:pt idx="1866">
                  <c:v>7</c:v>
                </c:pt>
                <c:pt idx="1867">
                  <c:v>6.2</c:v>
                </c:pt>
                <c:pt idx="1868">
                  <c:v>6.7</c:v>
                </c:pt>
                <c:pt idx="1869">
                  <c:v>6.7</c:v>
                </c:pt>
                <c:pt idx="1870">
                  <c:v>4.6</c:v>
                </c:pt>
                <c:pt idx="1871">
                  <c:v>4.9</c:v>
                </c:pt>
                <c:pt idx="1872">
                  <c:v>5.4</c:v>
                </c:pt>
                <c:pt idx="1873">
                  <c:v>6</c:v>
                </c:pt>
                <c:pt idx="1874">
                  <c:v>6.8</c:v>
                </c:pt>
                <c:pt idx="1875">
                  <c:v>7.4</c:v>
                </c:pt>
                <c:pt idx="1876">
                  <c:v>6.8</c:v>
                </c:pt>
                <c:pt idx="1877">
                  <c:v>7.4</c:v>
                </c:pt>
                <c:pt idx="1878">
                  <c:v>7</c:v>
                </c:pt>
                <c:pt idx="1879">
                  <c:v>6.6</c:v>
                </c:pt>
                <c:pt idx="1880">
                  <c:v>7.7</c:v>
                </c:pt>
                <c:pt idx="1881">
                  <c:v>6.7</c:v>
                </c:pt>
                <c:pt idx="1882">
                  <c:v>6.8</c:v>
                </c:pt>
                <c:pt idx="1883">
                  <c:v>6.6</c:v>
                </c:pt>
                <c:pt idx="1884">
                  <c:v>7.8</c:v>
                </c:pt>
                <c:pt idx="1885">
                  <c:v>7.3</c:v>
                </c:pt>
                <c:pt idx="1886">
                  <c:v>8.3</c:v>
                </c:pt>
                <c:pt idx="1887">
                  <c:v>8.6</c:v>
                </c:pt>
                <c:pt idx="1888">
                  <c:v>7.5</c:v>
                </c:pt>
                <c:pt idx="1889">
                  <c:v>6.4</c:v>
                </c:pt>
                <c:pt idx="1890">
                  <c:v>5.6</c:v>
                </c:pt>
                <c:pt idx="1891">
                  <c:v>5.9</c:v>
                </c:pt>
                <c:pt idx="1892">
                  <c:v>6</c:v>
                </c:pt>
                <c:pt idx="1893">
                  <c:v>7.7</c:v>
                </c:pt>
                <c:pt idx="1894">
                  <c:v>7.5</c:v>
                </c:pt>
                <c:pt idx="1895">
                  <c:v>7.4</c:v>
                </c:pt>
                <c:pt idx="1896">
                  <c:v>6.2</c:v>
                </c:pt>
                <c:pt idx="1897">
                  <c:v>6.8</c:v>
                </c:pt>
                <c:pt idx="1898">
                  <c:v>8.4</c:v>
                </c:pt>
                <c:pt idx="1899">
                  <c:v>7.5</c:v>
                </c:pt>
                <c:pt idx="1900">
                  <c:v>6.6</c:v>
                </c:pt>
                <c:pt idx="1901">
                  <c:v>5</c:v>
                </c:pt>
                <c:pt idx="1902">
                  <c:v>6.6</c:v>
                </c:pt>
                <c:pt idx="1903">
                  <c:v>7.9</c:v>
                </c:pt>
                <c:pt idx="1904">
                  <c:v>8.3</c:v>
                </c:pt>
                <c:pt idx="1905">
                  <c:v>7.1</c:v>
                </c:pt>
                <c:pt idx="1906">
                  <c:v>5.6</c:v>
                </c:pt>
                <c:pt idx="1907">
                  <c:v>5.5</c:v>
                </c:pt>
                <c:pt idx="1908">
                  <c:v>6.8</c:v>
                </c:pt>
                <c:pt idx="1909">
                  <c:v>6.1</c:v>
                </c:pt>
                <c:pt idx="1910">
                  <c:v>5.1</c:v>
                </c:pt>
                <c:pt idx="1911">
                  <c:v>4.5</c:v>
                </c:pt>
                <c:pt idx="1912">
                  <c:v>4.3</c:v>
                </c:pt>
                <c:pt idx="1913">
                  <c:v>5.3</c:v>
                </c:pt>
                <c:pt idx="1914">
                  <c:v>4.6</c:v>
                </c:pt>
                <c:pt idx="1915">
                  <c:v>4.6</c:v>
                </c:pt>
                <c:pt idx="1916">
                  <c:v>4.3</c:v>
                </c:pt>
                <c:pt idx="1917">
                  <c:v>5.3</c:v>
                </c:pt>
                <c:pt idx="1918">
                  <c:v>4.5</c:v>
                </c:pt>
                <c:pt idx="1919">
                  <c:v>4.9</c:v>
                </c:pt>
                <c:pt idx="1920">
                  <c:v>6.4</c:v>
                </c:pt>
                <c:pt idx="1921">
                  <c:v>6</c:v>
                </c:pt>
                <c:pt idx="1922">
                  <c:v>5.8</c:v>
                </c:pt>
                <c:pt idx="1923">
                  <c:v>5.9</c:v>
                </c:pt>
                <c:pt idx="1924">
                  <c:v>6.1</c:v>
                </c:pt>
                <c:pt idx="1925">
                  <c:v>7.9</c:v>
                </c:pt>
                <c:pt idx="1926">
                  <c:v>8.9</c:v>
                </c:pt>
                <c:pt idx="1927">
                  <c:v>9.7</c:v>
                </c:pt>
                <c:pt idx="1928">
                  <c:v>7.8</c:v>
                </c:pt>
                <c:pt idx="1929">
                  <c:v>8</c:v>
                </c:pt>
                <c:pt idx="1930">
                  <c:v>6.7</c:v>
                </c:pt>
                <c:pt idx="1931">
                  <c:v>8.1</c:v>
                </c:pt>
                <c:pt idx="1932">
                  <c:v>8.5</c:v>
                </c:pt>
                <c:pt idx="1933">
                  <c:v>9.3</c:v>
                </c:pt>
                <c:pt idx="1934">
                  <c:v>8.5</c:v>
                </c:pt>
                <c:pt idx="1935">
                  <c:v>9.1</c:v>
                </c:pt>
                <c:pt idx="1936">
                  <c:v>9.1</c:v>
                </c:pt>
                <c:pt idx="1937">
                  <c:v>8.4</c:v>
                </c:pt>
                <c:pt idx="1938">
                  <c:v>9.1</c:v>
                </c:pt>
                <c:pt idx="1939">
                  <c:v>7.7</c:v>
                </c:pt>
                <c:pt idx="1940">
                  <c:v>8.6</c:v>
                </c:pt>
                <c:pt idx="1941">
                  <c:v>9.5</c:v>
                </c:pt>
                <c:pt idx="1942">
                  <c:v>9.9</c:v>
                </c:pt>
                <c:pt idx="1943">
                  <c:v>10.5</c:v>
                </c:pt>
                <c:pt idx="1944">
                  <c:v>10.1</c:v>
                </c:pt>
                <c:pt idx="1945">
                  <c:v>9.2</c:v>
                </c:pt>
                <c:pt idx="1946">
                  <c:v>9.5</c:v>
                </c:pt>
                <c:pt idx="1947">
                  <c:v>9.2</c:v>
                </c:pt>
                <c:pt idx="1948">
                  <c:v>11.1</c:v>
                </c:pt>
                <c:pt idx="1949">
                  <c:v>10.7</c:v>
                </c:pt>
                <c:pt idx="1950">
                  <c:v>10.9</c:v>
                </c:pt>
                <c:pt idx="1951">
                  <c:v>7.9</c:v>
                </c:pt>
                <c:pt idx="1952">
                  <c:v>4.7</c:v>
                </c:pt>
                <c:pt idx="1953">
                  <c:v>4.5</c:v>
                </c:pt>
                <c:pt idx="1954">
                  <c:v>5</c:v>
                </c:pt>
                <c:pt idx="1955">
                  <c:v>4.1</c:v>
                </c:pt>
                <c:pt idx="1956">
                  <c:v>4.4</c:v>
                </c:pt>
                <c:pt idx="1957">
                  <c:v>4.1</c:v>
                </c:pt>
                <c:pt idx="1958">
                  <c:v>5</c:v>
                </c:pt>
                <c:pt idx="1959">
                  <c:v>3.9</c:v>
                </c:pt>
                <c:pt idx="1960">
                  <c:v>4.4</c:v>
                </c:pt>
                <c:pt idx="1961">
                  <c:v>4.4</c:v>
                </c:pt>
                <c:pt idx="1962">
                  <c:v>3.8</c:v>
                </c:pt>
                <c:pt idx="1963">
                  <c:v>4.3</c:v>
                </c:pt>
                <c:pt idx="1964">
                  <c:v>4.7</c:v>
                </c:pt>
                <c:pt idx="1965">
                  <c:v>4.9</c:v>
                </c:pt>
                <c:pt idx="1966">
                  <c:v>5.6</c:v>
                </c:pt>
                <c:pt idx="1967">
                  <c:v>5.9</c:v>
                </c:pt>
                <c:pt idx="1968">
                  <c:v>5.8</c:v>
                </c:pt>
                <c:pt idx="1969">
                  <c:v>4.9</c:v>
                </c:pt>
                <c:pt idx="1970">
                  <c:v>4.8</c:v>
                </c:pt>
                <c:pt idx="1971">
                  <c:v>4.3</c:v>
                </c:pt>
                <c:pt idx="1972">
                  <c:v>4</c:v>
                </c:pt>
                <c:pt idx="1973">
                  <c:v>3.9</c:v>
                </c:pt>
                <c:pt idx="1974">
                  <c:v>4.3</c:v>
                </c:pt>
                <c:pt idx="1975">
                  <c:v>4.7</c:v>
                </c:pt>
                <c:pt idx="1976">
                  <c:v>6</c:v>
                </c:pt>
                <c:pt idx="1977">
                  <c:v>5.1</c:v>
                </c:pt>
                <c:pt idx="1978">
                  <c:v>4.8</c:v>
                </c:pt>
                <c:pt idx="1979">
                  <c:v>5.7</c:v>
                </c:pt>
                <c:pt idx="1980">
                  <c:v>6.7</c:v>
                </c:pt>
                <c:pt idx="1981">
                  <c:v>5.8</c:v>
                </c:pt>
                <c:pt idx="1982">
                  <c:v>5.8</c:v>
                </c:pt>
                <c:pt idx="1983">
                  <c:v>5.4</c:v>
                </c:pt>
                <c:pt idx="1984">
                  <c:v>5.4</c:v>
                </c:pt>
                <c:pt idx="1985">
                  <c:v>5.8</c:v>
                </c:pt>
                <c:pt idx="1986">
                  <c:v>7.3</c:v>
                </c:pt>
                <c:pt idx="1987">
                  <c:v>7.3</c:v>
                </c:pt>
                <c:pt idx="1988">
                  <c:v>6.9</c:v>
                </c:pt>
                <c:pt idx="1989">
                  <c:v>6.6</c:v>
                </c:pt>
                <c:pt idx="1990">
                  <c:v>5.4</c:v>
                </c:pt>
                <c:pt idx="1991">
                  <c:v>5.4</c:v>
                </c:pt>
                <c:pt idx="1992">
                  <c:v>5.1</c:v>
                </c:pt>
                <c:pt idx="1993">
                  <c:v>4.8</c:v>
                </c:pt>
                <c:pt idx="1994">
                  <c:v>4.8</c:v>
                </c:pt>
                <c:pt idx="1995">
                  <c:v>5.6</c:v>
                </c:pt>
                <c:pt idx="1996">
                  <c:v>5.8</c:v>
                </c:pt>
                <c:pt idx="1997">
                  <c:v>6</c:v>
                </c:pt>
                <c:pt idx="1998">
                  <c:v>5.1</c:v>
                </c:pt>
                <c:pt idx="1999">
                  <c:v>8.1</c:v>
                </c:pt>
                <c:pt idx="2000">
                  <c:v>15.3</c:v>
                </c:pt>
                <c:pt idx="2001">
                  <c:v>14.6</c:v>
                </c:pt>
                <c:pt idx="2002">
                  <c:v>14</c:v>
                </c:pt>
                <c:pt idx="2003">
                  <c:v>9.9</c:v>
                </c:pt>
                <c:pt idx="2004">
                  <c:v>9.9</c:v>
                </c:pt>
                <c:pt idx="2005">
                  <c:v>9.3</c:v>
                </c:pt>
                <c:pt idx="2006">
                  <c:v>8</c:v>
                </c:pt>
                <c:pt idx="2007">
                  <c:v>7.7</c:v>
                </c:pt>
                <c:pt idx="2008">
                  <c:v>8.2</c:v>
                </c:pt>
                <c:pt idx="2009">
                  <c:v>8.5</c:v>
                </c:pt>
                <c:pt idx="2010">
                  <c:v>8.7</c:v>
                </c:pt>
                <c:pt idx="2011">
                  <c:v>8.6</c:v>
                </c:pt>
                <c:pt idx="2012">
                  <c:v>8.6</c:v>
                </c:pt>
                <c:pt idx="2013">
                  <c:v>9.8</c:v>
                </c:pt>
                <c:pt idx="2014">
                  <c:v>10</c:v>
                </c:pt>
                <c:pt idx="2015">
                  <c:v>10.3</c:v>
                </c:pt>
                <c:pt idx="2016">
                  <c:v>8.7</c:v>
                </c:pt>
                <c:pt idx="2017">
                  <c:v>8.8</c:v>
                </c:pt>
                <c:pt idx="2018">
                  <c:v>9.6</c:v>
                </c:pt>
                <c:pt idx="2019">
                  <c:v>9.7</c:v>
                </c:pt>
                <c:pt idx="2020">
                  <c:v>9.5</c:v>
                </c:pt>
                <c:pt idx="2021">
                  <c:v>7.9</c:v>
                </c:pt>
                <c:pt idx="2022">
                  <c:v>9.2</c:v>
                </c:pt>
                <c:pt idx="2023">
                  <c:v>8.9</c:v>
                </c:pt>
                <c:pt idx="2024">
                  <c:v>7.9</c:v>
                </c:pt>
                <c:pt idx="2025">
                  <c:v>8.1</c:v>
                </c:pt>
                <c:pt idx="2026">
                  <c:v>6.7</c:v>
                </c:pt>
                <c:pt idx="2027">
                  <c:v>9.5</c:v>
                </c:pt>
                <c:pt idx="2028">
                  <c:v>8.7</c:v>
                </c:pt>
                <c:pt idx="2029">
                  <c:v>10.1</c:v>
                </c:pt>
                <c:pt idx="2030">
                  <c:v>9.9</c:v>
                </c:pt>
                <c:pt idx="2031">
                  <c:v>9.3</c:v>
                </c:pt>
                <c:pt idx="2032">
                  <c:v>10.6</c:v>
                </c:pt>
                <c:pt idx="2033">
                  <c:v>10.1</c:v>
                </c:pt>
                <c:pt idx="2034">
                  <c:v>10.1</c:v>
                </c:pt>
                <c:pt idx="2035">
                  <c:v>9.2</c:v>
                </c:pt>
                <c:pt idx="2036">
                  <c:v>10.4</c:v>
                </c:pt>
                <c:pt idx="2037">
                  <c:v>10.2</c:v>
                </c:pt>
                <c:pt idx="2038">
                  <c:v>11.8</c:v>
                </c:pt>
                <c:pt idx="2039">
                  <c:v>10.7</c:v>
                </c:pt>
                <c:pt idx="2040">
                  <c:v>9.6</c:v>
                </c:pt>
                <c:pt idx="2041">
                  <c:v>10.3</c:v>
                </c:pt>
                <c:pt idx="2042">
                  <c:v>9.9</c:v>
                </c:pt>
                <c:pt idx="2043">
                  <c:v>12.4</c:v>
                </c:pt>
                <c:pt idx="2044">
                  <c:v>12.9</c:v>
                </c:pt>
                <c:pt idx="2045">
                  <c:v>13.2</c:v>
                </c:pt>
                <c:pt idx="2046">
                  <c:v>12.9</c:v>
                </c:pt>
                <c:pt idx="2047">
                  <c:v>10.6</c:v>
                </c:pt>
                <c:pt idx="2048">
                  <c:v>10.8</c:v>
                </c:pt>
                <c:pt idx="2049">
                  <c:v>8.7</c:v>
                </c:pt>
                <c:pt idx="2050">
                  <c:v>9</c:v>
                </c:pt>
                <c:pt idx="2051">
                  <c:v>10.8</c:v>
                </c:pt>
                <c:pt idx="2052">
                  <c:v>10</c:v>
                </c:pt>
                <c:pt idx="2053">
                  <c:v>9.9</c:v>
                </c:pt>
                <c:pt idx="2054">
                  <c:v>10.3</c:v>
                </c:pt>
                <c:pt idx="2055">
                  <c:v>10.8</c:v>
                </c:pt>
                <c:pt idx="2056">
                  <c:v>11</c:v>
                </c:pt>
                <c:pt idx="2057">
                  <c:v>11.1</c:v>
                </c:pt>
                <c:pt idx="2058">
                  <c:v>9.1</c:v>
                </c:pt>
                <c:pt idx="2059">
                  <c:v>11.5</c:v>
                </c:pt>
                <c:pt idx="2060">
                  <c:v>12.7</c:v>
                </c:pt>
                <c:pt idx="2061">
                  <c:v>10.2</c:v>
                </c:pt>
                <c:pt idx="2062">
                  <c:v>10.2</c:v>
                </c:pt>
                <c:pt idx="2063">
                  <c:v>12.3</c:v>
                </c:pt>
                <c:pt idx="2064">
                  <c:v>12.1</c:v>
                </c:pt>
                <c:pt idx="2065">
                  <c:v>12.4</c:v>
                </c:pt>
                <c:pt idx="2066">
                  <c:v>13.2</c:v>
                </c:pt>
                <c:pt idx="2067">
                  <c:v>12</c:v>
                </c:pt>
                <c:pt idx="2068">
                  <c:v>12.4</c:v>
                </c:pt>
                <c:pt idx="2069">
                  <c:v>13.7</c:v>
                </c:pt>
                <c:pt idx="2070">
                  <c:v>13.9</c:v>
                </c:pt>
                <c:pt idx="2071">
                  <c:v>13</c:v>
                </c:pt>
                <c:pt idx="2072">
                  <c:v>10.4</c:v>
                </c:pt>
                <c:pt idx="2073">
                  <c:v>11.6</c:v>
                </c:pt>
                <c:pt idx="2074">
                  <c:v>13.7</c:v>
                </c:pt>
                <c:pt idx="2075">
                  <c:v>11</c:v>
                </c:pt>
                <c:pt idx="2076">
                  <c:v>12.4</c:v>
                </c:pt>
                <c:pt idx="2077">
                  <c:v>12.6</c:v>
                </c:pt>
                <c:pt idx="2078">
                  <c:v>11.7</c:v>
                </c:pt>
                <c:pt idx="2079">
                  <c:v>13.8</c:v>
                </c:pt>
                <c:pt idx="2080">
                  <c:v>12.8</c:v>
                </c:pt>
                <c:pt idx="2081">
                  <c:v>13.1</c:v>
                </c:pt>
                <c:pt idx="2082">
                  <c:v>10.5</c:v>
                </c:pt>
                <c:pt idx="2083">
                  <c:v>11.3</c:v>
                </c:pt>
                <c:pt idx="2084">
                  <c:v>10.8</c:v>
                </c:pt>
                <c:pt idx="2085">
                  <c:v>11.7</c:v>
                </c:pt>
                <c:pt idx="2086">
                  <c:v>14.2</c:v>
                </c:pt>
                <c:pt idx="2087">
                  <c:v>12.2</c:v>
                </c:pt>
                <c:pt idx="2088">
                  <c:v>12.2</c:v>
                </c:pt>
                <c:pt idx="2089">
                  <c:v>12.8</c:v>
                </c:pt>
                <c:pt idx="2090">
                  <c:v>14.8</c:v>
                </c:pt>
                <c:pt idx="2091">
                  <c:v>11.6</c:v>
                </c:pt>
                <c:pt idx="2092">
                  <c:v>13.2</c:v>
                </c:pt>
                <c:pt idx="2093">
                  <c:v>12.9</c:v>
                </c:pt>
                <c:pt idx="2094">
                  <c:v>13</c:v>
                </c:pt>
                <c:pt idx="2095">
                  <c:v>12.1</c:v>
                </c:pt>
                <c:pt idx="2096">
                  <c:v>13.7</c:v>
                </c:pt>
                <c:pt idx="2097">
                  <c:v>12.6</c:v>
                </c:pt>
                <c:pt idx="2098">
                  <c:v>13.4</c:v>
                </c:pt>
                <c:pt idx="2099">
                  <c:v>14.6</c:v>
                </c:pt>
                <c:pt idx="2100">
                  <c:v>16.4</c:v>
                </c:pt>
                <c:pt idx="2101">
                  <c:v>14.1</c:v>
                </c:pt>
                <c:pt idx="2102">
                  <c:v>14.8</c:v>
                </c:pt>
                <c:pt idx="2103">
                  <c:v>14.4</c:v>
                </c:pt>
                <c:pt idx="2104">
                  <c:v>14.1</c:v>
                </c:pt>
                <c:pt idx="2105">
                  <c:v>14.3</c:v>
                </c:pt>
                <c:pt idx="2106">
                  <c:v>13.5</c:v>
                </c:pt>
                <c:pt idx="2107">
                  <c:v>13.8</c:v>
                </c:pt>
                <c:pt idx="2108">
                  <c:v>13.1</c:v>
                </c:pt>
                <c:pt idx="2109">
                  <c:v>11.9</c:v>
                </c:pt>
                <c:pt idx="2110">
                  <c:v>15.5</c:v>
                </c:pt>
                <c:pt idx="2111">
                  <c:v>16.1</c:v>
                </c:pt>
                <c:pt idx="2112">
                  <c:v>13.6</c:v>
                </c:pt>
                <c:pt idx="2113">
                  <c:v>14.6</c:v>
                </c:pt>
                <c:pt idx="2114">
                  <c:v>15</c:v>
                </c:pt>
                <c:pt idx="2115">
                  <c:v>11.7</c:v>
                </c:pt>
                <c:pt idx="2116">
                  <c:v>12.2</c:v>
                </c:pt>
                <c:pt idx="2117">
                  <c:v>17.3</c:v>
                </c:pt>
                <c:pt idx="2118">
                  <c:v>12.1</c:v>
                </c:pt>
                <c:pt idx="2119">
                  <c:v>14</c:v>
                </c:pt>
                <c:pt idx="2120">
                  <c:v>12.1</c:v>
                </c:pt>
                <c:pt idx="2121">
                  <c:v>13.4</c:v>
                </c:pt>
                <c:pt idx="2122">
                  <c:v>14</c:v>
                </c:pt>
                <c:pt idx="2123">
                  <c:v>12.6</c:v>
                </c:pt>
                <c:pt idx="2124">
                  <c:v>12.3</c:v>
                </c:pt>
                <c:pt idx="2125">
                  <c:v>12.4</c:v>
                </c:pt>
                <c:pt idx="2126">
                  <c:v>11.6</c:v>
                </c:pt>
                <c:pt idx="2127">
                  <c:v>12.3</c:v>
                </c:pt>
                <c:pt idx="2128">
                  <c:v>13</c:v>
                </c:pt>
                <c:pt idx="2129">
                  <c:v>10.2</c:v>
                </c:pt>
                <c:pt idx="2130">
                  <c:v>13.2</c:v>
                </c:pt>
                <c:pt idx="2131">
                  <c:v>12.3</c:v>
                </c:pt>
                <c:pt idx="2132">
                  <c:v>12.5</c:v>
                </c:pt>
                <c:pt idx="2133">
                  <c:v>12.6</c:v>
                </c:pt>
                <c:pt idx="2134">
                  <c:v>12.5</c:v>
                </c:pt>
                <c:pt idx="2135">
                  <c:v>12.8</c:v>
                </c:pt>
                <c:pt idx="2136">
                  <c:v>13.8</c:v>
                </c:pt>
                <c:pt idx="2137">
                  <c:v>13.5</c:v>
                </c:pt>
                <c:pt idx="2138">
                  <c:v>13.5</c:v>
                </c:pt>
                <c:pt idx="2139">
                  <c:v>10.2</c:v>
                </c:pt>
                <c:pt idx="2140">
                  <c:v>8.8</c:v>
                </c:pt>
                <c:pt idx="2141">
                  <c:v>10.9</c:v>
                </c:pt>
                <c:pt idx="2142">
                  <c:v>11.1</c:v>
                </c:pt>
                <c:pt idx="2143">
                  <c:v>12.8</c:v>
                </c:pt>
                <c:pt idx="2144">
                  <c:v>13.7</c:v>
                </c:pt>
                <c:pt idx="2145">
                  <c:v>11.2</c:v>
                </c:pt>
                <c:pt idx="2146">
                  <c:v>10.5</c:v>
                </c:pt>
                <c:pt idx="2147">
                  <c:v>9.6</c:v>
                </c:pt>
                <c:pt idx="2148">
                  <c:v>10.6</c:v>
                </c:pt>
                <c:pt idx="2149">
                  <c:v>9.5</c:v>
                </c:pt>
                <c:pt idx="2150">
                  <c:v>9.2</c:v>
                </c:pt>
                <c:pt idx="2151">
                  <c:v>12</c:v>
                </c:pt>
                <c:pt idx="2152">
                  <c:v>9.6</c:v>
                </c:pt>
                <c:pt idx="2153">
                  <c:v>9.3</c:v>
                </c:pt>
                <c:pt idx="2154">
                  <c:v>9.8</c:v>
                </c:pt>
                <c:pt idx="2155">
                  <c:v>9.2</c:v>
                </c:pt>
                <c:pt idx="2156">
                  <c:v>10</c:v>
                </c:pt>
                <c:pt idx="2157">
                  <c:v>10.4</c:v>
                </c:pt>
                <c:pt idx="2158">
                  <c:v>11.1</c:v>
                </c:pt>
                <c:pt idx="2159">
                  <c:v>12</c:v>
                </c:pt>
                <c:pt idx="2160">
                  <c:v>10.6</c:v>
                </c:pt>
                <c:pt idx="2161">
                  <c:v>12.1</c:v>
                </c:pt>
                <c:pt idx="2162">
                  <c:v>11.9</c:v>
                </c:pt>
                <c:pt idx="2163">
                  <c:v>10.3</c:v>
                </c:pt>
                <c:pt idx="2164">
                  <c:v>11.6</c:v>
                </c:pt>
                <c:pt idx="2165">
                  <c:v>11.1</c:v>
                </c:pt>
                <c:pt idx="2166">
                  <c:v>10.4</c:v>
                </c:pt>
                <c:pt idx="2167">
                  <c:v>8.9</c:v>
                </c:pt>
                <c:pt idx="2168">
                  <c:v>10</c:v>
                </c:pt>
                <c:pt idx="2169">
                  <c:v>12.5</c:v>
                </c:pt>
                <c:pt idx="2170">
                  <c:v>12.4</c:v>
                </c:pt>
                <c:pt idx="2171">
                  <c:v>8</c:v>
                </c:pt>
                <c:pt idx="2172">
                  <c:v>9.3</c:v>
                </c:pt>
                <c:pt idx="2173">
                  <c:v>11.4</c:v>
                </c:pt>
                <c:pt idx="2174">
                  <c:v>8.3</c:v>
                </c:pt>
                <c:pt idx="2175">
                  <c:v>9.5</c:v>
                </c:pt>
                <c:pt idx="2176">
                  <c:v>11.4</c:v>
                </c:pt>
                <c:pt idx="2177">
                  <c:v>10.5</c:v>
                </c:pt>
                <c:pt idx="2178">
                  <c:v>9.4</c:v>
                </c:pt>
                <c:pt idx="2179">
                  <c:v>7.8</c:v>
                </c:pt>
                <c:pt idx="2180">
                  <c:v>11.7</c:v>
                </c:pt>
                <c:pt idx="2181">
                  <c:v>12.6</c:v>
                </c:pt>
                <c:pt idx="2182">
                  <c:v>11.5</c:v>
                </c:pt>
                <c:pt idx="2183">
                  <c:v>8.9</c:v>
                </c:pt>
                <c:pt idx="2184">
                  <c:v>11.2</c:v>
                </c:pt>
                <c:pt idx="2185">
                  <c:v>10.9</c:v>
                </c:pt>
                <c:pt idx="2186">
                  <c:v>10.4</c:v>
                </c:pt>
                <c:pt idx="2187">
                  <c:v>9</c:v>
                </c:pt>
                <c:pt idx="2188">
                  <c:v>7.9</c:v>
                </c:pt>
                <c:pt idx="2189">
                  <c:v>10.7</c:v>
                </c:pt>
                <c:pt idx="2190">
                  <c:v>10.6</c:v>
                </c:pt>
                <c:pt idx="2191">
                  <c:v>12.1</c:v>
                </c:pt>
                <c:pt idx="2192">
                  <c:v>10.3</c:v>
                </c:pt>
                <c:pt idx="2193">
                  <c:v>10.2</c:v>
                </c:pt>
                <c:pt idx="2194">
                  <c:v>10.1</c:v>
                </c:pt>
                <c:pt idx="2195">
                  <c:v>10.5</c:v>
                </c:pt>
                <c:pt idx="2196">
                  <c:v>10.1</c:v>
                </c:pt>
                <c:pt idx="2197">
                  <c:v>9.4</c:v>
                </c:pt>
                <c:pt idx="2198">
                  <c:v>10.2</c:v>
                </c:pt>
                <c:pt idx="2199">
                  <c:v>10.7</c:v>
                </c:pt>
                <c:pt idx="2200">
                  <c:v>9.8</c:v>
                </c:pt>
                <c:pt idx="2201">
                  <c:v>8.6</c:v>
                </c:pt>
                <c:pt idx="2202">
                  <c:v>9.4</c:v>
                </c:pt>
                <c:pt idx="2203">
                  <c:v>8.3</c:v>
                </c:pt>
                <c:pt idx="2204">
                  <c:v>8.6</c:v>
                </c:pt>
                <c:pt idx="2205">
                  <c:v>9</c:v>
                </c:pt>
                <c:pt idx="2206">
                  <c:v>10.2</c:v>
                </c:pt>
                <c:pt idx="2207">
                  <c:v>7.8</c:v>
                </c:pt>
                <c:pt idx="2208">
                  <c:v>7.5</c:v>
                </c:pt>
                <c:pt idx="2209">
                  <c:v>9.1</c:v>
                </c:pt>
                <c:pt idx="2210">
                  <c:v>10.2</c:v>
                </c:pt>
                <c:pt idx="2211">
                  <c:v>9</c:v>
                </c:pt>
                <c:pt idx="2212">
                  <c:v>8.2</c:v>
                </c:pt>
                <c:pt idx="2213">
                  <c:v>6.6</c:v>
                </c:pt>
                <c:pt idx="2214">
                  <c:v>9.4</c:v>
                </c:pt>
                <c:pt idx="2215">
                  <c:v>9</c:v>
                </c:pt>
                <c:pt idx="2216">
                  <c:v>11.7</c:v>
                </c:pt>
                <c:pt idx="2217">
                  <c:v>10.8</c:v>
                </c:pt>
                <c:pt idx="2218">
                  <c:v>10.7</c:v>
                </c:pt>
                <c:pt idx="2219">
                  <c:v>10.2</c:v>
                </c:pt>
                <c:pt idx="2220">
                  <c:v>8.5</c:v>
                </c:pt>
                <c:pt idx="2221">
                  <c:v>7.9</c:v>
                </c:pt>
                <c:pt idx="2222">
                  <c:v>8</c:v>
                </c:pt>
                <c:pt idx="2223">
                  <c:v>11.2</c:v>
                </c:pt>
                <c:pt idx="2224">
                  <c:v>11.2</c:v>
                </c:pt>
                <c:pt idx="2225">
                  <c:v>12.4</c:v>
                </c:pt>
                <c:pt idx="2226">
                  <c:v>9.3</c:v>
                </c:pt>
                <c:pt idx="2227">
                  <c:v>9.5</c:v>
                </c:pt>
                <c:pt idx="2228">
                  <c:v>7.6</c:v>
                </c:pt>
                <c:pt idx="2229">
                  <c:v>11.4</c:v>
                </c:pt>
                <c:pt idx="2230">
                  <c:v>10.2</c:v>
                </c:pt>
                <c:pt idx="2231">
                  <c:v>9.4</c:v>
                </c:pt>
                <c:pt idx="2232">
                  <c:v>8.9</c:v>
                </c:pt>
                <c:pt idx="2233">
                  <c:v>10.4</c:v>
                </c:pt>
                <c:pt idx="2234">
                  <c:v>11.2</c:v>
                </c:pt>
                <c:pt idx="2235">
                  <c:v>9.2</c:v>
                </c:pt>
                <c:pt idx="2236">
                  <c:v>9.7</c:v>
                </c:pt>
                <c:pt idx="2237">
                  <c:v>10.3</c:v>
                </c:pt>
                <c:pt idx="2238">
                  <c:v>11.6</c:v>
                </c:pt>
                <c:pt idx="2239">
                  <c:v>9.3</c:v>
                </c:pt>
                <c:pt idx="2240">
                  <c:v>8.5</c:v>
                </c:pt>
                <c:pt idx="2241">
                  <c:v>11.3</c:v>
                </c:pt>
                <c:pt idx="2242">
                  <c:v>10.1</c:v>
                </c:pt>
                <c:pt idx="2243">
                  <c:v>9.6</c:v>
                </c:pt>
                <c:pt idx="2244">
                  <c:v>11</c:v>
                </c:pt>
                <c:pt idx="2245">
                  <c:v>8.3</c:v>
                </c:pt>
                <c:pt idx="2246">
                  <c:v>10.8</c:v>
                </c:pt>
                <c:pt idx="2247">
                  <c:v>8.7</c:v>
                </c:pt>
                <c:pt idx="2248">
                  <c:v>8.7</c:v>
                </c:pt>
                <c:pt idx="2249">
                  <c:v>8</c:v>
                </c:pt>
                <c:pt idx="2250">
                  <c:v>10.8</c:v>
                </c:pt>
                <c:pt idx="2251">
                  <c:v>10.6</c:v>
                </c:pt>
                <c:pt idx="2252">
                  <c:v>9.1</c:v>
                </c:pt>
                <c:pt idx="2253">
                  <c:v>8.7</c:v>
                </c:pt>
                <c:pt idx="2254">
                  <c:v>9</c:v>
                </c:pt>
                <c:pt idx="2255">
                  <c:v>8.7</c:v>
                </c:pt>
                <c:pt idx="2256">
                  <c:v>7.9</c:v>
                </c:pt>
                <c:pt idx="2257">
                  <c:v>8.1</c:v>
                </c:pt>
                <c:pt idx="2258">
                  <c:v>7.4</c:v>
                </c:pt>
                <c:pt idx="2259">
                  <c:v>7.6</c:v>
                </c:pt>
                <c:pt idx="2260">
                  <c:v>7.7</c:v>
                </c:pt>
                <c:pt idx="2261">
                  <c:v>7.1</c:v>
                </c:pt>
                <c:pt idx="2262">
                  <c:v>9.9</c:v>
                </c:pt>
                <c:pt idx="2263">
                  <c:v>9.3</c:v>
                </c:pt>
                <c:pt idx="2264">
                  <c:v>9.4</c:v>
                </c:pt>
                <c:pt idx="2265">
                  <c:v>7.8</c:v>
                </c:pt>
                <c:pt idx="2266">
                  <c:v>7.8</c:v>
                </c:pt>
                <c:pt idx="2267">
                  <c:v>8.6</c:v>
                </c:pt>
                <c:pt idx="2268">
                  <c:v>7.5</c:v>
                </c:pt>
                <c:pt idx="2269">
                  <c:v>9.2</c:v>
                </c:pt>
                <c:pt idx="2270">
                  <c:v>10.4</c:v>
                </c:pt>
                <c:pt idx="2271">
                  <c:v>9.1</c:v>
                </c:pt>
                <c:pt idx="2272">
                  <c:v>10</c:v>
                </c:pt>
                <c:pt idx="2273">
                  <c:v>10.9</c:v>
                </c:pt>
                <c:pt idx="2274">
                  <c:v>8.7</c:v>
                </c:pt>
                <c:pt idx="2275">
                  <c:v>8.3</c:v>
                </c:pt>
                <c:pt idx="2276">
                  <c:v>10.2</c:v>
                </c:pt>
                <c:pt idx="2277">
                  <c:v>8.8</c:v>
                </c:pt>
                <c:pt idx="2278">
                  <c:v>11.1</c:v>
                </c:pt>
                <c:pt idx="2279">
                  <c:v>9</c:v>
                </c:pt>
                <c:pt idx="2280">
                  <c:v>9.9</c:v>
                </c:pt>
                <c:pt idx="2281">
                  <c:v>10</c:v>
                </c:pt>
                <c:pt idx="2282">
                  <c:v>8.7</c:v>
                </c:pt>
                <c:pt idx="2283">
                  <c:v>8.9</c:v>
                </c:pt>
                <c:pt idx="2284">
                  <c:v>8.4</c:v>
                </c:pt>
                <c:pt idx="2285">
                  <c:v>8.1</c:v>
                </c:pt>
                <c:pt idx="2286">
                  <c:v>8.3</c:v>
                </c:pt>
                <c:pt idx="2287">
                  <c:v>8.1</c:v>
                </c:pt>
                <c:pt idx="2288">
                  <c:v>9.3</c:v>
                </c:pt>
                <c:pt idx="2289">
                  <c:v>6.8</c:v>
                </c:pt>
                <c:pt idx="2290">
                  <c:v>8.8</c:v>
                </c:pt>
                <c:pt idx="2291">
                  <c:v>9.5</c:v>
                </c:pt>
                <c:pt idx="2292">
                  <c:v>9.4</c:v>
                </c:pt>
                <c:pt idx="2293">
                  <c:v>9.6</c:v>
                </c:pt>
                <c:pt idx="2294">
                  <c:v>8.7</c:v>
                </c:pt>
                <c:pt idx="2295">
                  <c:v>9.5</c:v>
                </c:pt>
                <c:pt idx="2296">
                  <c:v>9.7</c:v>
                </c:pt>
                <c:pt idx="2297">
                  <c:v>8.7</c:v>
                </c:pt>
                <c:pt idx="2298">
                  <c:v>8.3</c:v>
                </c:pt>
                <c:pt idx="2299">
                  <c:v>9</c:v>
                </c:pt>
                <c:pt idx="2300">
                  <c:v>8.4</c:v>
                </c:pt>
                <c:pt idx="2301">
                  <c:v>9.4</c:v>
                </c:pt>
                <c:pt idx="2302">
                  <c:v>10.1</c:v>
                </c:pt>
                <c:pt idx="2303">
                  <c:v>9.4</c:v>
                </c:pt>
                <c:pt idx="2304">
                  <c:v>10.1</c:v>
                </c:pt>
                <c:pt idx="2305">
                  <c:v>9.3</c:v>
                </c:pt>
                <c:pt idx="2306">
                  <c:v>9.7</c:v>
                </c:pt>
                <c:pt idx="2307">
                  <c:v>8.8</c:v>
                </c:pt>
                <c:pt idx="2308">
                  <c:v>7.9</c:v>
                </c:pt>
                <c:pt idx="2309">
                  <c:v>9.3</c:v>
                </c:pt>
                <c:pt idx="2310">
                  <c:v>9.2</c:v>
                </c:pt>
                <c:pt idx="2311">
                  <c:v>9.6</c:v>
                </c:pt>
                <c:pt idx="2312">
                  <c:v>9.7</c:v>
                </c:pt>
                <c:pt idx="2313">
                  <c:v>9.6</c:v>
                </c:pt>
                <c:pt idx="2314">
                  <c:v>10.2</c:v>
                </c:pt>
                <c:pt idx="2315">
                  <c:v>9.1</c:v>
                </c:pt>
                <c:pt idx="2316">
                  <c:v>8.2</c:v>
                </c:pt>
                <c:pt idx="2317">
                  <c:v>7.8</c:v>
                </c:pt>
                <c:pt idx="2318">
                  <c:v>8.1</c:v>
                </c:pt>
                <c:pt idx="2319">
                  <c:v>9.6</c:v>
                </c:pt>
                <c:pt idx="2320">
                  <c:v>7.7</c:v>
                </c:pt>
                <c:pt idx="2321">
                  <c:v>8.2</c:v>
                </c:pt>
                <c:pt idx="2322">
                  <c:v>8.9</c:v>
                </c:pt>
                <c:pt idx="2323">
                  <c:v>7.6</c:v>
                </c:pt>
                <c:pt idx="2324">
                  <c:v>8.4</c:v>
                </c:pt>
                <c:pt idx="2325">
                  <c:v>7.6</c:v>
                </c:pt>
                <c:pt idx="2326">
                  <c:v>6.8</c:v>
                </c:pt>
                <c:pt idx="2327">
                  <c:v>7.8</c:v>
                </c:pt>
                <c:pt idx="2328">
                  <c:v>7.5</c:v>
                </c:pt>
                <c:pt idx="2329">
                  <c:v>7.9</c:v>
                </c:pt>
                <c:pt idx="2330">
                  <c:v>7.6</c:v>
                </c:pt>
                <c:pt idx="2331">
                  <c:v>8.2</c:v>
                </c:pt>
                <c:pt idx="2332">
                  <c:v>8</c:v>
                </c:pt>
                <c:pt idx="2333">
                  <c:v>7.8</c:v>
                </c:pt>
                <c:pt idx="2334">
                  <c:v>7.5</c:v>
                </c:pt>
                <c:pt idx="2335">
                  <c:v>8.4</c:v>
                </c:pt>
                <c:pt idx="2336">
                  <c:v>7.8</c:v>
                </c:pt>
                <c:pt idx="2337">
                  <c:v>8.1</c:v>
                </c:pt>
                <c:pt idx="2338">
                  <c:v>8.8</c:v>
                </c:pt>
                <c:pt idx="2339">
                  <c:v>8.9</c:v>
                </c:pt>
                <c:pt idx="2340">
                  <c:v>8.9</c:v>
                </c:pt>
                <c:pt idx="2341">
                  <c:v>8.6</c:v>
                </c:pt>
                <c:pt idx="2342">
                  <c:v>8.7</c:v>
                </c:pt>
                <c:pt idx="2343">
                  <c:v>8.8</c:v>
                </c:pt>
                <c:pt idx="2344">
                  <c:v>9.9</c:v>
                </c:pt>
                <c:pt idx="2345">
                  <c:v>9.1</c:v>
                </c:pt>
                <c:pt idx="2346">
                  <c:v>9.6</c:v>
                </c:pt>
                <c:pt idx="2347">
                  <c:v>8.5</c:v>
                </c:pt>
                <c:pt idx="2348">
                  <c:v>9.2</c:v>
                </c:pt>
                <c:pt idx="2349">
                  <c:v>9</c:v>
                </c:pt>
                <c:pt idx="2350">
                  <c:v>9.1</c:v>
                </c:pt>
                <c:pt idx="2351">
                  <c:v>9</c:v>
                </c:pt>
                <c:pt idx="2352">
                  <c:v>8.2</c:v>
                </c:pt>
                <c:pt idx="2353">
                  <c:v>8.4</c:v>
                </c:pt>
                <c:pt idx="2354">
                  <c:v>7.6</c:v>
                </c:pt>
                <c:pt idx="2355">
                  <c:v>8.8</c:v>
                </c:pt>
                <c:pt idx="2356">
                  <c:v>8.3</c:v>
                </c:pt>
                <c:pt idx="2357">
                  <c:v>7.8</c:v>
                </c:pt>
                <c:pt idx="2358">
                  <c:v>8.2</c:v>
                </c:pt>
                <c:pt idx="2359">
                  <c:v>8.3</c:v>
                </c:pt>
                <c:pt idx="2360">
                  <c:v>8.5</c:v>
                </c:pt>
                <c:pt idx="2361">
                  <c:v>7.9</c:v>
                </c:pt>
                <c:pt idx="2362">
                  <c:v>8</c:v>
                </c:pt>
                <c:pt idx="2363">
                  <c:v>7.9</c:v>
                </c:pt>
                <c:pt idx="2364">
                  <c:v>8.2</c:v>
                </c:pt>
                <c:pt idx="2365">
                  <c:v>7.7</c:v>
                </c:pt>
                <c:pt idx="2366">
                  <c:v>8.2</c:v>
                </c:pt>
                <c:pt idx="2367">
                  <c:v>8.2</c:v>
                </c:pt>
                <c:pt idx="2368">
                  <c:v>8.3</c:v>
                </c:pt>
                <c:pt idx="2369">
                  <c:v>8.2</c:v>
                </c:pt>
                <c:pt idx="2370">
                  <c:v>7.3</c:v>
                </c:pt>
                <c:pt idx="2371">
                  <c:v>8.4</c:v>
                </c:pt>
                <c:pt idx="2372">
                  <c:v>8.1</c:v>
                </c:pt>
                <c:pt idx="2373">
                  <c:v>8.1</c:v>
                </c:pt>
                <c:pt idx="2374">
                  <c:v>8.4</c:v>
                </c:pt>
                <c:pt idx="2375">
                  <c:v>8.1</c:v>
                </c:pt>
                <c:pt idx="2376">
                  <c:v>7.7</c:v>
                </c:pt>
                <c:pt idx="2377">
                  <c:v>9.1</c:v>
                </c:pt>
                <c:pt idx="2378">
                  <c:v>8.1</c:v>
                </c:pt>
                <c:pt idx="2379">
                  <c:v>6.2</c:v>
                </c:pt>
                <c:pt idx="2380">
                  <c:v>8</c:v>
                </c:pt>
                <c:pt idx="2381">
                  <c:v>8.3</c:v>
                </c:pt>
                <c:pt idx="2382">
                  <c:v>7.1</c:v>
                </c:pt>
                <c:pt idx="2383">
                  <c:v>8.4</c:v>
                </c:pt>
                <c:pt idx="2384">
                  <c:v>8.4</c:v>
                </c:pt>
                <c:pt idx="2385">
                  <c:v>8.3</c:v>
                </c:pt>
                <c:pt idx="2386">
                  <c:v>9.9</c:v>
                </c:pt>
                <c:pt idx="2387">
                  <c:v>10.2</c:v>
                </c:pt>
                <c:pt idx="2388">
                  <c:v>10.4</c:v>
                </c:pt>
                <c:pt idx="2389">
                  <c:v>9.9</c:v>
                </c:pt>
                <c:pt idx="2390">
                  <c:v>10.5</c:v>
                </c:pt>
                <c:pt idx="2391">
                  <c:v>10.5</c:v>
                </c:pt>
                <c:pt idx="2392">
                  <c:v>10.2</c:v>
                </c:pt>
                <c:pt idx="2393">
                  <c:v>9</c:v>
                </c:pt>
                <c:pt idx="2394">
                  <c:v>10</c:v>
                </c:pt>
                <c:pt idx="2395">
                  <c:v>10.3</c:v>
                </c:pt>
                <c:pt idx="2396">
                  <c:v>8</c:v>
                </c:pt>
                <c:pt idx="2397">
                  <c:v>7.1</c:v>
                </c:pt>
                <c:pt idx="2398">
                  <c:v>8.3</c:v>
                </c:pt>
                <c:pt idx="2399">
                  <c:v>7.9</c:v>
                </c:pt>
                <c:pt idx="2400">
                  <c:v>8.4</c:v>
                </c:pt>
                <c:pt idx="2401">
                  <c:v>9.1</c:v>
                </c:pt>
                <c:pt idx="2402">
                  <c:v>8.1</c:v>
                </c:pt>
                <c:pt idx="2403">
                  <c:v>5.4</c:v>
                </c:pt>
                <c:pt idx="2404">
                  <c:v>4.9</c:v>
                </c:pt>
                <c:pt idx="2405">
                  <c:v>4.2</c:v>
                </c:pt>
                <c:pt idx="2406">
                  <c:v>4.2</c:v>
                </c:pt>
                <c:pt idx="2407">
                  <c:v>4.2</c:v>
                </c:pt>
                <c:pt idx="2408">
                  <c:v>4.3</c:v>
                </c:pt>
                <c:pt idx="2409">
                  <c:v>4.1</c:v>
                </c:pt>
                <c:pt idx="2410">
                  <c:v>4.2</c:v>
                </c:pt>
                <c:pt idx="2411">
                  <c:v>4.4</c:v>
                </c:pt>
                <c:pt idx="2412">
                  <c:v>4.6</c:v>
                </c:pt>
                <c:pt idx="2413">
                  <c:v>4.5</c:v>
                </c:pt>
                <c:pt idx="2414">
                  <c:v>3.8</c:v>
                </c:pt>
                <c:pt idx="2415">
                  <c:v>4</c:v>
                </c:pt>
                <c:pt idx="2416">
                  <c:v>4.2</c:v>
                </c:pt>
                <c:pt idx="2417">
                  <c:v>4.2</c:v>
                </c:pt>
                <c:pt idx="2418">
                  <c:v>3.9</c:v>
                </c:pt>
                <c:pt idx="2419">
                  <c:v>4.3</c:v>
                </c:pt>
                <c:pt idx="2420">
                  <c:v>4.1</c:v>
                </c:pt>
                <c:pt idx="2421">
                  <c:v>3.9</c:v>
                </c:pt>
                <c:pt idx="2422">
                  <c:v>4.2</c:v>
                </c:pt>
                <c:pt idx="2423">
                  <c:v>4</c:v>
                </c:pt>
                <c:pt idx="2424">
                  <c:v>4.6</c:v>
                </c:pt>
                <c:pt idx="2425">
                  <c:v>5</c:v>
                </c:pt>
                <c:pt idx="2426">
                  <c:v>4.8</c:v>
                </c:pt>
                <c:pt idx="2427">
                  <c:v>4.5</c:v>
                </c:pt>
                <c:pt idx="2428">
                  <c:v>4.2</c:v>
                </c:pt>
                <c:pt idx="2429">
                  <c:v>4.2</c:v>
                </c:pt>
                <c:pt idx="2430">
                  <c:v>4.4</c:v>
                </c:pt>
                <c:pt idx="2431">
                  <c:v>4.5</c:v>
                </c:pt>
                <c:pt idx="2432">
                  <c:v>4.7</c:v>
                </c:pt>
                <c:pt idx="2433">
                  <c:v>4.3</c:v>
                </c:pt>
                <c:pt idx="2434">
                  <c:v>4.2</c:v>
                </c:pt>
                <c:pt idx="2435">
                  <c:v>4.5</c:v>
                </c:pt>
                <c:pt idx="2436">
                  <c:v>4.8</c:v>
                </c:pt>
                <c:pt idx="2437">
                  <c:v>5.3</c:v>
                </c:pt>
                <c:pt idx="2438">
                  <c:v>5.6</c:v>
                </c:pt>
                <c:pt idx="2439">
                  <c:v>4.9</c:v>
                </c:pt>
                <c:pt idx="2440">
                  <c:v>4.2</c:v>
                </c:pt>
                <c:pt idx="2441">
                  <c:v>4.6</c:v>
                </c:pt>
                <c:pt idx="2442">
                  <c:v>5.7</c:v>
                </c:pt>
                <c:pt idx="2443">
                  <c:v>5.1</c:v>
                </c:pt>
                <c:pt idx="2444">
                  <c:v>4.7</c:v>
                </c:pt>
                <c:pt idx="2445">
                  <c:v>5.2</c:v>
                </c:pt>
                <c:pt idx="2446">
                  <c:v>4.6</c:v>
                </c:pt>
                <c:pt idx="2447">
                  <c:v>4.8</c:v>
                </c:pt>
                <c:pt idx="2448">
                  <c:v>4</c:v>
                </c:pt>
                <c:pt idx="2449">
                  <c:v>4.7</c:v>
                </c:pt>
                <c:pt idx="2450">
                  <c:v>5.3</c:v>
                </c:pt>
                <c:pt idx="2451">
                  <c:v>4.8</c:v>
                </c:pt>
                <c:pt idx="2452">
                  <c:v>4.1</c:v>
                </c:pt>
                <c:pt idx="2453">
                  <c:v>4.1</c:v>
                </c:pt>
                <c:pt idx="2454">
                  <c:v>4.1</c:v>
                </c:pt>
                <c:pt idx="2455">
                  <c:v>4.5</c:v>
                </c:pt>
                <c:pt idx="2456">
                  <c:v>6</c:v>
                </c:pt>
                <c:pt idx="2457">
                  <c:v>8.3</c:v>
                </c:pt>
                <c:pt idx="2458">
                  <c:v>6.7</c:v>
                </c:pt>
                <c:pt idx="2459">
                  <c:v>4.5</c:v>
                </c:pt>
                <c:pt idx="2460">
                  <c:v>3.5</c:v>
                </c:pt>
                <c:pt idx="2461">
                  <c:v>3.8</c:v>
                </c:pt>
                <c:pt idx="2462">
                  <c:v>6.8</c:v>
                </c:pt>
                <c:pt idx="2463">
                  <c:v>5.2</c:v>
                </c:pt>
                <c:pt idx="2464">
                  <c:v>4.5</c:v>
                </c:pt>
                <c:pt idx="2465">
                  <c:v>4.8</c:v>
                </c:pt>
                <c:pt idx="2466">
                  <c:v>6.2</c:v>
                </c:pt>
                <c:pt idx="2467">
                  <c:v>11.9</c:v>
                </c:pt>
                <c:pt idx="2468">
                  <c:v>11.8</c:v>
                </c:pt>
                <c:pt idx="2469">
                  <c:v>9.7</c:v>
                </c:pt>
                <c:pt idx="2470">
                  <c:v>6.5</c:v>
                </c:pt>
                <c:pt idx="2471">
                  <c:v>6</c:v>
                </c:pt>
                <c:pt idx="2472">
                  <c:v>5.8</c:v>
                </c:pt>
                <c:pt idx="2473">
                  <c:v>7.6</c:v>
                </c:pt>
                <c:pt idx="2474">
                  <c:v>7.8</c:v>
                </c:pt>
                <c:pt idx="2475">
                  <c:v>8.7</c:v>
                </c:pt>
                <c:pt idx="2476">
                  <c:v>7.6</c:v>
                </c:pt>
                <c:pt idx="2477">
                  <c:v>6.7</c:v>
                </c:pt>
                <c:pt idx="2478">
                  <c:v>7.1</c:v>
                </c:pt>
                <c:pt idx="2479">
                  <c:v>5.6</c:v>
                </c:pt>
                <c:pt idx="2480">
                  <c:v>4.8</c:v>
                </c:pt>
                <c:pt idx="2481">
                  <c:v>5.5</c:v>
                </c:pt>
                <c:pt idx="2482">
                  <c:v>5.9</c:v>
                </c:pt>
                <c:pt idx="2483">
                  <c:v>5.8</c:v>
                </c:pt>
                <c:pt idx="2484">
                  <c:v>5.6</c:v>
                </c:pt>
                <c:pt idx="2485">
                  <c:v>6.1</c:v>
                </c:pt>
                <c:pt idx="2486">
                  <c:v>6.8</c:v>
                </c:pt>
                <c:pt idx="2487">
                  <c:v>6.1</c:v>
                </c:pt>
                <c:pt idx="2488">
                  <c:v>6.2</c:v>
                </c:pt>
                <c:pt idx="2489">
                  <c:v>6.6</c:v>
                </c:pt>
                <c:pt idx="2490">
                  <c:v>5.3</c:v>
                </c:pt>
                <c:pt idx="2491">
                  <c:v>4.9</c:v>
                </c:pt>
                <c:pt idx="2492">
                  <c:v>4.6</c:v>
                </c:pt>
                <c:pt idx="2493">
                  <c:v>4.8</c:v>
                </c:pt>
                <c:pt idx="2494">
                  <c:v>4.9</c:v>
                </c:pt>
                <c:pt idx="2495">
                  <c:v>4.9</c:v>
                </c:pt>
                <c:pt idx="2496">
                  <c:v>4.3</c:v>
                </c:pt>
                <c:pt idx="2497">
                  <c:v>5.9</c:v>
                </c:pt>
                <c:pt idx="2498">
                  <c:v>5.8</c:v>
                </c:pt>
                <c:pt idx="2499">
                  <c:v>4.7</c:v>
                </c:pt>
                <c:pt idx="2500">
                  <c:v>4</c:v>
                </c:pt>
                <c:pt idx="2501">
                  <c:v>4.2</c:v>
                </c:pt>
                <c:pt idx="2502">
                  <c:v>3.8</c:v>
                </c:pt>
                <c:pt idx="2503">
                  <c:v>4.3</c:v>
                </c:pt>
                <c:pt idx="2504">
                  <c:v>3.6</c:v>
                </c:pt>
                <c:pt idx="2505">
                  <c:v>3.6</c:v>
                </c:pt>
                <c:pt idx="2506">
                  <c:v>1.3</c:v>
                </c:pt>
                <c:pt idx="2507">
                  <c:v>1.2</c:v>
                </c:pt>
                <c:pt idx="2508">
                  <c:v>2.3</c:v>
                </c:pt>
                <c:pt idx="2509">
                  <c:v>1.9</c:v>
                </c:pt>
                <c:pt idx="2510">
                  <c:v>2</c:v>
                </c:pt>
                <c:pt idx="2511">
                  <c:v>2.2</c:v>
                </c:pt>
                <c:pt idx="2512">
                  <c:v>2.6</c:v>
                </c:pt>
                <c:pt idx="2513">
                  <c:v>3.6</c:v>
                </c:pt>
                <c:pt idx="2514">
                  <c:v>3.3</c:v>
                </c:pt>
                <c:pt idx="2515">
                  <c:v>3</c:v>
                </c:pt>
                <c:pt idx="2516">
                  <c:v>2.5</c:v>
                </c:pt>
                <c:pt idx="2517">
                  <c:v>2.9</c:v>
                </c:pt>
                <c:pt idx="2518">
                  <c:v>2.9</c:v>
                </c:pt>
                <c:pt idx="2519">
                  <c:v>2.9</c:v>
                </c:pt>
                <c:pt idx="2520">
                  <c:v>2.6</c:v>
                </c:pt>
                <c:pt idx="2521">
                  <c:v>3.2</c:v>
                </c:pt>
                <c:pt idx="2522">
                  <c:v>3.3</c:v>
                </c:pt>
                <c:pt idx="2523">
                  <c:v>2.4</c:v>
                </c:pt>
                <c:pt idx="2524">
                  <c:v>3</c:v>
                </c:pt>
                <c:pt idx="2525">
                  <c:v>1.9</c:v>
                </c:pt>
                <c:pt idx="2526">
                  <c:v>2</c:v>
                </c:pt>
                <c:pt idx="2527">
                  <c:v>2.6</c:v>
                </c:pt>
                <c:pt idx="2528">
                  <c:v>3</c:v>
                </c:pt>
                <c:pt idx="2529">
                  <c:v>3.6</c:v>
                </c:pt>
                <c:pt idx="2530">
                  <c:v>4</c:v>
                </c:pt>
                <c:pt idx="2531">
                  <c:v>3.8</c:v>
                </c:pt>
                <c:pt idx="2532">
                  <c:v>3.5</c:v>
                </c:pt>
                <c:pt idx="2533">
                  <c:v>3.4</c:v>
                </c:pt>
                <c:pt idx="2534">
                  <c:v>3</c:v>
                </c:pt>
                <c:pt idx="2535">
                  <c:v>2.7</c:v>
                </c:pt>
                <c:pt idx="2536">
                  <c:v>2.8</c:v>
                </c:pt>
                <c:pt idx="2537">
                  <c:v>2.7</c:v>
                </c:pt>
                <c:pt idx="2538">
                  <c:v>2.7</c:v>
                </c:pt>
                <c:pt idx="2539">
                  <c:v>2.7</c:v>
                </c:pt>
                <c:pt idx="2540">
                  <c:v>1.7</c:v>
                </c:pt>
                <c:pt idx="2541">
                  <c:v>2.5</c:v>
                </c:pt>
                <c:pt idx="2542">
                  <c:v>2.3</c:v>
                </c:pt>
                <c:pt idx="2543">
                  <c:v>2.7</c:v>
                </c:pt>
                <c:pt idx="2544">
                  <c:v>2.9</c:v>
                </c:pt>
                <c:pt idx="2545">
                  <c:v>2.8</c:v>
                </c:pt>
                <c:pt idx="2546">
                  <c:v>2.8</c:v>
                </c:pt>
                <c:pt idx="2547">
                  <c:v>1.3</c:v>
                </c:pt>
                <c:pt idx="2548">
                  <c:v>1</c:v>
                </c:pt>
                <c:pt idx="2549">
                  <c:v>0.9</c:v>
                </c:pt>
                <c:pt idx="2550">
                  <c:v>1.4</c:v>
                </c:pt>
                <c:pt idx="2551">
                  <c:v>1.7</c:v>
                </c:pt>
                <c:pt idx="2552">
                  <c:v>1.7</c:v>
                </c:pt>
                <c:pt idx="2553">
                  <c:v>1.1</c:v>
                </c:pt>
                <c:pt idx="2554">
                  <c:v>1.6</c:v>
                </c:pt>
                <c:pt idx="2555">
                  <c:v>1.3</c:v>
                </c:pt>
                <c:pt idx="2556">
                  <c:v>1.7</c:v>
                </c:pt>
                <c:pt idx="2557">
                  <c:v>1.5</c:v>
                </c:pt>
                <c:pt idx="2558">
                  <c:v>1.7</c:v>
                </c:pt>
                <c:pt idx="2559">
                  <c:v>2.5</c:v>
                </c:pt>
                <c:pt idx="2560">
                  <c:v>2.4</c:v>
                </c:pt>
                <c:pt idx="2561">
                  <c:v>2.7</c:v>
                </c:pt>
                <c:pt idx="2562">
                  <c:v>2.8</c:v>
                </c:pt>
                <c:pt idx="2563">
                  <c:v>3.2</c:v>
                </c:pt>
                <c:pt idx="2564">
                  <c:v>3.1</c:v>
                </c:pt>
                <c:pt idx="2565">
                  <c:v>3.5</c:v>
                </c:pt>
                <c:pt idx="2566">
                  <c:v>2.9</c:v>
                </c:pt>
                <c:pt idx="2567">
                  <c:v>2.7</c:v>
                </c:pt>
                <c:pt idx="2568">
                  <c:v>3.4</c:v>
                </c:pt>
                <c:pt idx="2569">
                  <c:v>3</c:v>
                </c:pt>
                <c:pt idx="2570">
                  <c:v>2.6</c:v>
                </c:pt>
                <c:pt idx="2571">
                  <c:v>2.5</c:v>
                </c:pt>
                <c:pt idx="2572">
                  <c:v>2.6</c:v>
                </c:pt>
                <c:pt idx="2573">
                  <c:v>2.7</c:v>
                </c:pt>
                <c:pt idx="2574">
                  <c:v>3.3</c:v>
                </c:pt>
                <c:pt idx="2575">
                  <c:v>3</c:v>
                </c:pt>
                <c:pt idx="2576">
                  <c:v>3.1</c:v>
                </c:pt>
                <c:pt idx="2577">
                  <c:v>2.3</c:v>
                </c:pt>
                <c:pt idx="2578">
                  <c:v>2.5</c:v>
                </c:pt>
                <c:pt idx="2579">
                  <c:v>2.8</c:v>
                </c:pt>
                <c:pt idx="2580">
                  <c:v>2.8</c:v>
                </c:pt>
                <c:pt idx="2581">
                  <c:v>2.7</c:v>
                </c:pt>
                <c:pt idx="2582">
                  <c:v>2.8</c:v>
                </c:pt>
                <c:pt idx="2583">
                  <c:v>3.3</c:v>
                </c:pt>
                <c:pt idx="2584">
                  <c:v>3.3</c:v>
                </c:pt>
                <c:pt idx="2585">
                  <c:v>3.8</c:v>
                </c:pt>
                <c:pt idx="2586">
                  <c:v>4.3</c:v>
                </c:pt>
                <c:pt idx="2587">
                  <c:v>4</c:v>
                </c:pt>
                <c:pt idx="2588">
                  <c:v>3.7</c:v>
                </c:pt>
                <c:pt idx="2589">
                  <c:v>4.5</c:v>
                </c:pt>
                <c:pt idx="2590">
                  <c:v>4.5</c:v>
                </c:pt>
                <c:pt idx="2591">
                  <c:v>4.4</c:v>
                </c:pt>
                <c:pt idx="2592">
                  <c:v>4.1</c:v>
                </c:pt>
                <c:pt idx="2593">
                  <c:v>4.1</c:v>
                </c:pt>
                <c:pt idx="2594">
                  <c:v>4.1</c:v>
                </c:pt>
                <c:pt idx="2595">
                  <c:v>3.6</c:v>
                </c:pt>
                <c:pt idx="2596">
                  <c:v>3.1</c:v>
                </c:pt>
                <c:pt idx="2597">
                  <c:v>3.2</c:v>
                </c:pt>
                <c:pt idx="2598">
                  <c:v>3.5</c:v>
                </c:pt>
                <c:pt idx="2599">
                  <c:v>2.8</c:v>
                </c:pt>
                <c:pt idx="2600">
                  <c:v>2.4</c:v>
                </c:pt>
                <c:pt idx="2601">
                  <c:v>2.5</c:v>
                </c:pt>
                <c:pt idx="2602">
                  <c:v>3.2</c:v>
                </c:pt>
                <c:pt idx="2603">
                  <c:v>3.1</c:v>
                </c:pt>
                <c:pt idx="2604">
                  <c:v>3.4</c:v>
                </c:pt>
                <c:pt idx="2605">
                  <c:v>2.4</c:v>
                </c:pt>
                <c:pt idx="2606">
                  <c:v>3.1</c:v>
                </c:pt>
                <c:pt idx="2607">
                  <c:v>3.7</c:v>
                </c:pt>
                <c:pt idx="2608">
                  <c:v>4</c:v>
                </c:pt>
                <c:pt idx="2609">
                  <c:v>3.7</c:v>
                </c:pt>
                <c:pt idx="2610">
                  <c:v>4.1</c:v>
                </c:pt>
                <c:pt idx="2611">
                  <c:v>3.9</c:v>
                </c:pt>
                <c:pt idx="2612">
                  <c:v>2.4</c:v>
                </c:pt>
                <c:pt idx="2613">
                  <c:v>2.9</c:v>
                </c:pt>
                <c:pt idx="2614">
                  <c:v>3.4</c:v>
                </c:pt>
                <c:pt idx="2615">
                  <c:v>3.5</c:v>
                </c:pt>
                <c:pt idx="2616">
                  <c:v>2.8</c:v>
                </c:pt>
                <c:pt idx="2617">
                  <c:v>2.4</c:v>
                </c:pt>
                <c:pt idx="2618">
                  <c:v>3.8</c:v>
                </c:pt>
                <c:pt idx="2619">
                  <c:v>2.8</c:v>
                </c:pt>
                <c:pt idx="2620">
                  <c:v>2.4</c:v>
                </c:pt>
                <c:pt idx="2621">
                  <c:v>1.9</c:v>
                </c:pt>
                <c:pt idx="2622">
                  <c:v>2.5</c:v>
                </c:pt>
                <c:pt idx="2623">
                  <c:v>2</c:v>
                </c:pt>
                <c:pt idx="2624">
                  <c:v>2</c:v>
                </c:pt>
                <c:pt idx="2625">
                  <c:v>1.7</c:v>
                </c:pt>
                <c:pt idx="2626">
                  <c:v>2.7</c:v>
                </c:pt>
                <c:pt idx="2627">
                  <c:v>2.3</c:v>
                </c:pt>
                <c:pt idx="2628">
                  <c:v>1.9</c:v>
                </c:pt>
                <c:pt idx="2629">
                  <c:v>1.9</c:v>
                </c:pt>
                <c:pt idx="2630">
                  <c:v>1.2</c:v>
                </c:pt>
                <c:pt idx="2631">
                  <c:v>0.8</c:v>
                </c:pt>
                <c:pt idx="2632">
                  <c:v>1.3</c:v>
                </c:pt>
                <c:pt idx="2633">
                  <c:v>1.1</c:v>
                </c:pt>
                <c:pt idx="2634">
                  <c:v>1.5</c:v>
                </c:pt>
                <c:pt idx="2635">
                  <c:v>2</c:v>
                </c:pt>
                <c:pt idx="2636">
                  <c:v>1.8</c:v>
                </c:pt>
                <c:pt idx="2637">
                  <c:v>1.9</c:v>
                </c:pt>
                <c:pt idx="2638">
                  <c:v>1.4</c:v>
                </c:pt>
                <c:pt idx="2639">
                  <c:v>1.4</c:v>
                </c:pt>
                <c:pt idx="2640">
                  <c:v>1.2</c:v>
                </c:pt>
                <c:pt idx="2641">
                  <c:v>1.1</c:v>
                </c:pt>
                <c:pt idx="2642">
                  <c:v>0.7</c:v>
                </c:pt>
                <c:pt idx="2643">
                  <c:v>3.3</c:v>
                </c:pt>
                <c:pt idx="2644">
                  <c:v>2.5</c:v>
                </c:pt>
                <c:pt idx="2645">
                  <c:v>2.9</c:v>
                </c:pt>
                <c:pt idx="2646">
                  <c:v>2.1</c:v>
                </c:pt>
                <c:pt idx="2647">
                  <c:v>2.5</c:v>
                </c:pt>
                <c:pt idx="2648">
                  <c:v>2.1</c:v>
                </c:pt>
                <c:pt idx="2649">
                  <c:v>2.2</c:v>
                </c:pt>
                <c:pt idx="2650">
                  <c:v>1.7</c:v>
                </c:pt>
                <c:pt idx="2651">
                  <c:v>1.7</c:v>
                </c:pt>
                <c:pt idx="2652">
                  <c:v>2.1</c:v>
                </c:pt>
                <c:pt idx="2653">
                  <c:v>2.5</c:v>
                </c:pt>
                <c:pt idx="2654">
                  <c:v>1.8</c:v>
                </c:pt>
                <c:pt idx="2655">
                  <c:v>1.9</c:v>
                </c:pt>
                <c:pt idx="2656">
                  <c:v>2.5</c:v>
                </c:pt>
                <c:pt idx="2657">
                  <c:v>1.6</c:v>
                </c:pt>
                <c:pt idx="2658">
                  <c:v>1.4</c:v>
                </c:pt>
                <c:pt idx="2659">
                  <c:v>2</c:v>
                </c:pt>
                <c:pt idx="2660">
                  <c:v>0.7</c:v>
                </c:pt>
                <c:pt idx="2661">
                  <c:v>1.2</c:v>
                </c:pt>
                <c:pt idx="2662">
                  <c:v>0.6</c:v>
                </c:pt>
                <c:pt idx="2663">
                  <c:v>0.8</c:v>
                </c:pt>
                <c:pt idx="2664">
                  <c:v>1.1</c:v>
                </c:pt>
                <c:pt idx="2665">
                  <c:v>2.5</c:v>
                </c:pt>
                <c:pt idx="2666">
                  <c:v>2.9</c:v>
                </c:pt>
                <c:pt idx="2667">
                  <c:v>2.9</c:v>
                </c:pt>
                <c:pt idx="2668">
                  <c:v>3.1</c:v>
                </c:pt>
                <c:pt idx="2669">
                  <c:v>3.8</c:v>
                </c:pt>
                <c:pt idx="2670">
                  <c:v>3.5</c:v>
                </c:pt>
                <c:pt idx="2671">
                  <c:v>3.6</c:v>
                </c:pt>
                <c:pt idx="2672">
                  <c:v>3.6</c:v>
                </c:pt>
                <c:pt idx="2673">
                  <c:v>3.7</c:v>
                </c:pt>
                <c:pt idx="2674">
                  <c:v>3.8</c:v>
                </c:pt>
                <c:pt idx="2675">
                  <c:v>3.7</c:v>
                </c:pt>
                <c:pt idx="2676">
                  <c:v>3.9</c:v>
                </c:pt>
                <c:pt idx="2677">
                  <c:v>3.7</c:v>
                </c:pt>
                <c:pt idx="2678">
                  <c:v>3.2</c:v>
                </c:pt>
                <c:pt idx="2679">
                  <c:v>4.3</c:v>
                </c:pt>
                <c:pt idx="2680">
                  <c:v>4.2</c:v>
                </c:pt>
                <c:pt idx="2681">
                  <c:v>4.7</c:v>
                </c:pt>
                <c:pt idx="2682">
                  <c:v>4.1</c:v>
                </c:pt>
                <c:pt idx="2683">
                  <c:v>3.8</c:v>
                </c:pt>
                <c:pt idx="2684">
                  <c:v>3.6</c:v>
                </c:pt>
                <c:pt idx="2685">
                  <c:v>3</c:v>
                </c:pt>
                <c:pt idx="2686">
                  <c:v>2.9</c:v>
                </c:pt>
                <c:pt idx="2687">
                  <c:v>2.6</c:v>
                </c:pt>
                <c:pt idx="2688">
                  <c:v>3.4</c:v>
                </c:pt>
                <c:pt idx="2689">
                  <c:v>4</c:v>
                </c:pt>
                <c:pt idx="2690">
                  <c:v>4.2</c:v>
                </c:pt>
                <c:pt idx="2691">
                  <c:v>3.9</c:v>
                </c:pt>
                <c:pt idx="2692">
                  <c:v>3.3</c:v>
                </c:pt>
                <c:pt idx="2693">
                  <c:v>2.9</c:v>
                </c:pt>
                <c:pt idx="2694">
                  <c:v>3.6</c:v>
                </c:pt>
                <c:pt idx="2695">
                  <c:v>3.6</c:v>
                </c:pt>
                <c:pt idx="2696">
                  <c:v>2.8</c:v>
                </c:pt>
                <c:pt idx="2697">
                  <c:v>2.4</c:v>
                </c:pt>
                <c:pt idx="2698">
                  <c:v>2.2</c:v>
                </c:pt>
                <c:pt idx="2699">
                  <c:v>1.8</c:v>
                </c:pt>
                <c:pt idx="2700">
                  <c:v>2</c:v>
                </c:pt>
                <c:pt idx="2701">
                  <c:v>1.6</c:v>
                </c:pt>
                <c:pt idx="2702">
                  <c:v>1.9</c:v>
                </c:pt>
                <c:pt idx="2703">
                  <c:v>2.2</c:v>
                </c:pt>
                <c:pt idx="2704">
                  <c:v>2.5</c:v>
                </c:pt>
                <c:pt idx="2705">
                  <c:v>2.1</c:v>
                </c:pt>
                <c:pt idx="2706">
                  <c:v>2.4</c:v>
                </c:pt>
                <c:pt idx="2707">
                  <c:v>1.9</c:v>
                </c:pt>
                <c:pt idx="2708">
                  <c:v>1.4</c:v>
                </c:pt>
                <c:pt idx="2709">
                  <c:v>1.5</c:v>
                </c:pt>
                <c:pt idx="2710">
                  <c:v>2.2</c:v>
                </c:pt>
                <c:pt idx="2711">
                  <c:v>2.4</c:v>
                </c:pt>
                <c:pt idx="2712">
                  <c:v>2</c:v>
                </c:pt>
                <c:pt idx="2713">
                  <c:v>1.7</c:v>
                </c:pt>
                <c:pt idx="2714">
                  <c:v>1.2</c:v>
                </c:pt>
                <c:pt idx="2715">
                  <c:v>1</c:v>
                </c:pt>
                <c:pt idx="2716">
                  <c:v>1.5</c:v>
                </c:pt>
                <c:pt idx="2717">
                  <c:v>0.8</c:v>
                </c:pt>
                <c:pt idx="2718">
                  <c:v>1</c:v>
                </c:pt>
                <c:pt idx="2719">
                  <c:v>1.7</c:v>
                </c:pt>
                <c:pt idx="2720">
                  <c:v>1.8</c:v>
                </c:pt>
                <c:pt idx="2721">
                  <c:v>1.4</c:v>
                </c:pt>
                <c:pt idx="2722">
                  <c:v>1.3</c:v>
                </c:pt>
                <c:pt idx="2723">
                  <c:v>0.9</c:v>
                </c:pt>
                <c:pt idx="2724">
                  <c:v>0.3</c:v>
                </c:pt>
                <c:pt idx="2725">
                  <c:v>0.8</c:v>
                </c:pt>
                <c:pt idx="2726">
                  <c:v>0.8</c:v>
                </c:pt>
                <c:pt idx="2727">
                  <c:v>1</c:v>
                </c:pt>
                <c:pt idx="2728">
                  <c:v>1</c:v>
                </c:pt>
                <c:pt idx="2729">
                  <c:v>0.8</c:v>
                </c:pt>
                <c:pt idx="2730">
                  <c:v>0.6</c:v>
                </c:pt>
                <c:pt idx="2731">
                  <c:v>1</c:v>
                </c:pt>
                <c:pt idx="2732">
                  <c:v>1.5</c:v>
                </c:pt>
                <c:pt idx="2733">
                  <c:v>1.2</c:v>
                </c:pt>
                <c:pt idx="2734">
                  <c:v>1.3</c:v>
                </c:pt>
                <c:pt idx="2735">
                  <c:v>1.3</c:v>
                </c:pt>
                <c:pt idx="2736">
                  <c:v>1.8</c:v>
                </c:pt>
                <c:pt idx="2737">
                  <c:v>1.6</c:v>
                </c:pt>
                <c:pt idx="2738">
                  <c:v>1.4</c:v>
                </c:pt>
                <c:pt idx="2739">
                  <c:v>1.2</c:v>
                </c:pt>
                <c:pt idx="2740">
                  <c:v>1.3</c:v>
                </c:pt>
                <c:pt idx="2741">
                  <c:v>1.7</c:v>
                </c:pt>
                <c:pt idx="2742">
                  <c:v>1.7</c:v>
                </c:pt>
                <c:pt idx="2743">
                  <c:v>1.9</c:v>
                </c:pt>
                <c:pt idx="2744">
                  <c:v>1.7</c:v>
                </c:pt>
                <c:pt idx="2745">
                  <c:v>2</c:v>
                </c:pt>
                <c:pt idx="2746">
                  <c:v>1.9</c:v>
                </c:pt>
                <c:pt idx="2747">
                  <c:v>1.7</c:v>
                </c:pt>
                <c:pt idx="2748">
                  <c:v>1.9</c:v>
                </c:pt>
                <c:pt idx="2749">
                  <c:v>2.1</c:v>
                </c:pt>
                <c:pt idx="2750">
                  <c:v>1.7</c:v>
                </c:pt>
                <c:pt idx="2751">
                  <c:v>2</c:v>
                </c:pt>
                <c:pt idx="2752">
                  <c:v>1.6</c:v>
                </c:pt>
                <c:pt idx="2753">
                  <c:v>1.4</c:v>
                </c:pt>
                <c:pt idx="2754">
                  <c:v>1.8</c:v>
                </c:pt>
                <c:pt idx="2755">
                  <c:v>1.8</c:v>
                </c:pt>
                <c:pt idx="2756">
                  <c:v>1.7</c:v>
                </c:pt>
                <c:pt idx="2757">
                  <c:v>2.2</c:v>
                </c:pt>
                <c:pt idx="2758">
                  <c:v>1.8</c:v>
                </c:pt>
                <c:pt idx="2759">
                  <c:v>1.8</c:v>
                </c:pt>
                <c:pt idx="2760">
                  <c:v>2.2</c:v>
                </c:pt>
                <c:pt idx="2761">
                  <c:v>2.9</c:v>
                </c:pt>
                <c:pt idx="2762">
                  <c:v>2.6</c:v>
                </c:pt>
                <c:pt idx="2763">
                  <c:v>3.2</c:v>
                </c:pt>
                <c:pt idx="2764">
                  <c:v>2.7</c:v>
                </c:pt>
                <c:pt idx="2765">
                  <c:v>2.9</c:v>
                </c:pt>
                <c:pt idx="2766">
                  <c:v>2.7</c:v>
                </c:pt>
                <c:pt idx="2767">
                  <c:v>2.4</c:v>
                </c:pt>
                <c:pt idx="2768">
                  <c:v>2.6</c:v>
                </c:pt>
                <c:pt idx="2769">
                  <c:v>2.5</c:v>
                </c:pt>
                <c:pt idx="2770">
                  <c:v>3.1</c:v>
                </c:pt>
                <c:pt idx="2771">
                  <c:v>3.7</c:v>
                </c:pt>
                <c:pt idx="2772">
                  <c:v>3.1</c:v>
                </c:pt>
                <c:pt idx="2773">
                  <c:v>3.8</c:v>
                </c:pt>
                <c:pt idx="2774">
                  <c:v>3.6</c:v>
                </c:pt>
                <c:pt idx="2775">
                  <c:v>3.5</c:v>
                </c:pt>
                <c:pt idx="2776">
                  <c:v>3</c:v>
                </c:pt>
                <c:pt idx="2777">
                  <c:v>2.8</c:v>
                </c:pt>
                <c:pt idx="2778">
                  <c:v>3.4</c:v>
                </c:pt>
                <c:pt idx="2779">
                  <c:v>2.6</c:v>
                </c:pt>
                <c:pt idx="2780">
                  <c:v>3.1</c:v>
                </c:pt>
                <c:pt idx="2781">
                  <c:v>2.9</c:v>
                </c:pt>
                <c:pt idx="2782">
                  <c:v>3.1</c:v>
                </c:pt>
                <c:pt idx="2783">
                  <c:v>3</c:v>
                </c:pt>
                <c:pt idx="2784">
                  <c:v>2.7</c:v>
                </c:pt>
                <c:pt idx="2785">
                  <c:v>3</c:v>
                </c:pt>
                <c:pt idx="2786">
                  <c:v>3.2</c:v>
                </c:pt>
                <c:pt idx="2787">
                  <c:v>3.3</c:v>
                </c:pt>
                <c:pt idx="2788">
                  <c:v>2.9</c:v>
                </c:pt>
                <c:pt idx="2789">
                  <c:v>2.8</c:v>
                </c:pt>
                <c:pt idx="2790">
                  <c:v>2.4</c:v>
                </c:pt>
                <c:pt idx="2791">
                  <c:v>2</c:v>
                </c:pt>
                <c:pt idx="2792">
                  <c:v>2.4</c:v>
                </c:pt>
                <c:pt idx="2793">
                  <c:v>2.5</c:v>
                </c:pt>
                <c:pt idx="2794">
                  <c:v>2.3</c:v>
                </c:pt>
                <c:pt idx="2795">
                  <c:v>2.9</c:v>
                </c:pt>
                <c:pt idx="2796">
                  <c:v>3.1</c:v>
                </c:pt>
                <c:pt idx="2797">
                  <c:v>3.4</c:v>
                </c:pt>
                <c:pt idx="2798">
                  <c:v>2.9</c:v>
                </c:pt>
                <c:pt idx="2799">
                  <c:v>2.7</c:v>
                </c:pt>
                <c:pt idx="2800">
                  <c:v>2.6</c:v>
                </c:pt>
                <c:pt idx="2801">
                  <c:v>2.9</c:v>
                </c:pt>
                <c:pt idx="2802">
                  <c:v>2.8</c:v>
                </c:pt>
                <c:pt idx="2803">
                  <c:v>2.9</c:v>
                </c:pt>
                <c:pt idx="2804">
                  <c:v>3.6</c:v>
                </c:pt>
                <c:pt idx="2805">
                  <c:v>3.3</c:v>
                </c:pt>
                <c:pt idx="2806">
                  <c:v>2.8</c:v>
                </c:pt>
                <c:pt idx="2807">
                  <c:v>2.6</c:v>
                </c:pt>
                <c:pt idx="2808">
                  <c:v>2.5</c:v>
                </c:pt>
                <c:pt idx="2809">
                  <c:v>2.6</c:v>
                </c:pt>
                <c:pt idx="2810">
                  <c:v>2.8</c:v>
                </c:pt>
                <c:pt idx="2811">
                  <c:v>2.4</c:v>
                </c:pt>
                <c:pt idx="2812">
                  <c:v>2.7</c:v>
                </c:pt>
                <c:pt idx="2813">
                  <c:v>2.6</c:v>
                </c:pt>
                <c:pt idx="2814">
                  <c:v>2.5</c:v>
                </c:pt>
                <c:pt idx="2815">
                  <c:v>2.8</c:v>
                </c:pt>
                <c:pt idx="2816">
                  <c:v>2.9</c:v>
                </c:pt>
                <c:pt idx="2817">
                  <c:v>2.7</c:v>
                </c:pt>
                <c:pt idx="2818">
                  <c:v>2.6</c:v>
                </c:pt>
                <c:pt idx="2819">
                  <c:v>3.3</c:v>
                </c:pt>
                <c:pt idx="2820">
                  <c:v>3</c:v>
                </c:pt>
                <c:pt idx="2821">
                  <c:v>4</c:v>
                </c:pt>
                <c:pt idx="2822">
                  <c:v>3.1</c:v>
                </c:pt>
                <c:pt idx="2823">
                  <c:v>3.1</c:v>
                </c:pt>
                <c:pt idx="2824">
                  <c:v>3.5</c:v>
                </c:pt>
                <c:pt idx="2825">
                  <c:v>3.3</c:v>
                </c:pt>
                <c:pt idx="2826">
                  <c:v>3</c:v>
                </c:pt>
                <c:pt idx="2827">
                  <c:v>4.4</c:v>
                </c:pt>
                <c:pt idx="2828">
                  <c:v>3.9</c:v>
                </c:pt>
                <c:pt idx="2829">
                  <c:v>3.7</c:v>
                </c:pt>
                <c:pt idx="2830">
                  <c:v>3</c:v>
                </c:pt>
                <c:pt idx="2831">
                  <c:v>3.2</c:v>
                </c:pt>
                <c:pt idx="2832">
                  <c:v>3.3</c:v>
                </c:pt>
                <c:pt idx="2833">
                  <c:v>3.4</c:v>
                </c:pt>
                <c:pt idx="2834">
                  <c:v>2.8</c:v>
                </c:pt>
                <c:pt idx="2835">
                  <c:v>3.6</c:v>
                </c:pt>
                <c:pt idx="2836">
                  <c:v>2.7</c:v>
                </c:pt>
                <c:pt idx="2837">
                  <c:v>2.4</c:v>
                </c:pt>
                <c:pt idx="2838">
                  <c:v>2.7</c:v>
                </c:pt>
                <c:pt idx="2839">
                  <c:v>2.5</c:v>
                </c:pt>
                <c:pt idx="2840">
                  <c:v>2.9</c:v>
                </c:pt>
                <c:pt idx="2841">
                  <c:v>2.6</c:v>
                </c:pt>
                <c:pt idx="2842">
                  <c:v>2.9</c:v>
                </c:pt>
                <c:pt idx="2843">
                  <c:v>2.6</c:v>
                </c:pt>
                <c:pt idx="2844">
                  <c:v>3.2</c:v>
                </c:pt>
                <c:pt idx="2845">
                  <c:v>3.5</c:v>
                </c:pt>
                <c:pt idx="2846">
                  <c:v>3.7</c:v>
                </c:pt>
                <c:pt idx="2847">
                  <c:v>3.8</c:v>
                </c:pt>
                <c:pt idx="2848">
                  <c:v>3.9</c:v>
                </c:pt>
                <c:pt idx="2849">
                  <c:v>3.2</c:v>
                </c:pt>
                <c:pt idx="2850">
                  <c:v>2.6</c:v>
                </c:pt>
                <c:pt idx="2851">
                  <c:v>2.6</c:v>
                </c:pt>
                <c:pt idx="2852">
                  <c:v>1.9</c:v>
                </c:pt>
                <c:pt idx="2853">
                  <c:v>2.5</c:v>
                </c:pt>
                <c:pt idx="2854">
                  <c:v>2</c:v>
                </c:pt>
                <c:pt idx="2855">
                  <c:v>2.2</c:v>
                </c:pt>
                <c:pt idx="2856">
                  <c:v>1.9</c:v>
                </c:pt>
                <c:pt idx="2857">
                  <c:v>1.7</c:v>
                </c:pt>
                <c:pt idx="2858">
                  <c:v>1.6</c:v>
                </c:pt>
                <c:pt idx="2859">
                  <c:v>1.6</c:v>
                </c:pt>
                <c:pt idx="2860">
                  <c:v>1.1</c:v>
                </c:pt>
                <c:pt idx="2861">
                  <c:v>0.6</c:v>
                </c:pt>
                <c:pt idx="2862">
                  <c:v>0.7</c:v>
                </c:pt>
                <c:pt idx="2863">
                  <c:v>0.3</c:v>
                </c:pt>
                <c:pt idx="2864">
                  <c:v>0.7</c:v>
                </c:pt>
                <c:pt idx="2865">
                  <c:v>0.8</c:v>
                </c:pt>
                <c:pt idx="2866">
                  <c:v>0.8</c:v>
                </c:pt>
                <c:pt idx="2867">
                  <c:v>0.7</c:v>
                </c:pt>
                <c:pt idx="2868">
                  <c:v>0.4</c:v>
                </c:pt>
                <c:pt idx="2869">
                  <c:v>0.3</c:v>
                </c:pt>
                <c:pt idx="2870">
                  <c:v>0.5</c:v>
                </c:pt>
                <c:pt idx="2871">
                  <c:v>0.7</c:v>
                </c:pt>
                <c:pt idx="2872">
                  <c:v>0.9</c:v>
                </c:pt>
                <c:pt idx="2873">
                  <c:v>1.1</c:v>
                </c:pt>
                <c:pt idx="2874">
                  <c:v>1.3</c:v>
                </c:pt>
                <c:pt idx="2875">
                  <c:v>1.4</c:v>
                </c:pt>
                <c:pt idx="2876">
                  <c:v>1.4</c:v>
                </c:pt>
                <c:pt idx="2877">
                  <c:v>1.2</c:v>
                </c:pt>
                <c:pt idx="2878">
                  <c:v>1.2</c:v>
                </c:pt>
                <c:pt idx="2879">
                  <c:v>1.1</c:v>
                </c:pt>
                <c:pt idx="2880">
                  <c:v>1</c:v>
                </c:pt>
                <c:pt idx="2881">
                  <c:v>0.7</c:v>
                </c:pt>
                <c:pt idx="2882">
                  <c:v>1.3</c:v>
                </c:pt>
                <c:pt idx="2883">
                  <c:v>1.4</c:v>
                </c:pt>
                <c:pt idx="2884">
                  <c:v>1.3</c:v>
                </c:pt>
                <c:pt idx="2885">
                  <c:v>1.5</c:v>
                </c:pt>
                <c:pt idx="2886">
                  <c:v>1.1</c:v>
                </c:pt>
                <c:pt idx="2887">
                  <c:v>1</c:v>
                </c:pt>
                <c:pt idx="2888">
                  <c:v>1.6</c:v>
                </c:pt>
                <c:pt idx="2889">
                  <c:v>1.1</c:v>
                </c:pt>
                <c:pt idx="2890">
                  <c:v>1</c:v>
                </c:pt>
                <c:pt idx="2891">
                  <c:v>0.6</c:v>
                </c:pt>
                <c:pt idx="2892">
                  <c:v>0.8</c:v>
                </c:pt>
                <c:pt idx="2893">
                  <c:v>1.3</c:v>
                </c:pt>
                <c:pt idx="2894">
                  <c:v>1.5</c:v>
                </c:pt>
                <c:pt idx="2895">
                  <c:v>1.4</c:v>
                </c:pt>
                <c:pt idx="2896">
                  <c:v>0.9</c:v>
                </c:pt>
                <c:pt idx="2897">
                  <c:v>0.5</c:v>
                </c:pt>
                <c:pt idx="2898">
                  <c:v>0.9</c:v>
                </c:pt>
                <c:pt idx="2899">
                  <c:v>1</c:v>
                </c:pt>
                <c:pt idx="2900">
                  <c:v>0.4</c:v>
                </c:pt>
                <c:pt idx="2901">
                  <c:v>0.6</c:v>
                </c:pt>
                <c:pt idx="2902">
                  <c:v>0.8</c:v>
                </c:pt>
                <c:pt idx="2903">
                  <c:v>1.1</c:v>
                </c:pt>
                <c:pt idx="2904">
                  <c:v>2.1</c:v>
                </c:pt>
                <c:pt idx="2905">
                  <c:v>1.7</c:v>
                </c:pt>
                <c:pt idx="2906">
                  <c:v>4.2</c:v>
                </c:pt>
                <c:pt idx="2907">
                  <c:v>4.6</c:v>
                </c:pt>
                <c:pt idx="2908">
                  <c:v>5</c:v>
                </c:pt>
                <c:pt idx="2909">
                  <c:v>4.6</c:v>
                </c:pt>
                <c:pt idx="2910">
                  <c:v>6.6</c:v>
                </c:pt>
                <c:pt idx="2911">
                  <c:v>5.7</c:v>
                </c:pt>
                <c:pt idx="2912">
                  <c:v>5.7</c:v>
                </c:pt>
                <c:pt idx="2913">
                  <c:v>5.4</c:v>
                </c:pt>
                <c:pt idx="2914">
                  <c:v>6</c:v>
                </c:pt>
                <c:pt idx="2915">
                  <c:v>7.2</c:v>
                </c:pt>
                <c:pt idx="2916">
                  <c:v>7.4</c:v>
                </c:pt>
                <c:pt idx="2917">
                  <c:v>7.7</c:v>
                </c:pt>
                <c:pt idx="2918">
                  <c:v>6.2</c:v>
                </c:pt>
                <c:pt idx="2919">
                  <c:v>6.9</c:v>
                </c:pt>
                <c:pt idx="2920">
                  <c:v>7.7</c:v>
                </c:pt>
                <c:pt idx="2921">
                  <c:v>9.3</c:v>
                </c:pt>
                <c:pt idx="2922">
                  <c:v>9.6</c:v>
                </c:pt>
                <c:pt idx="2923">
                  <c:v>6.7</c:v>
                </c:pt>
                <c:pt idx="2924">
                  <c:v>6.3</c:v>
                </c:pt>
                <c:pt idx="2925">
                  <c:v>5.7</c:v>
                </c:pt>
                <c:pt idx="2926">
                  <c:v>6</c:v>
                </c:pt>
                <c:pt idx="2927">
                  <c:v>5.9</c:v>
                </c:pt>
                <c:pt idx="2928">
                  <c:v>6.2</c:v>
                </c:pt>
                <c:pt idx="2929">
                  <c:v>6.6</c:v>
                </c:pt>
                <c:pt idx="2930">
                  <c:v>5.9</c:v>
                </c:pt>
                <c:pt idx="2931">
                  <c:v>6.2</c:v>
                </c:pt>
                <c:pt idx="2932">
                  <c:v>5.6</c:v>
                </c:pt>
                <c:pt idx="2933">
                  <c:v>7.7</c:v>
                </c:pt>
                <c:pt idx="2934">
                  <c:v>9</c:v>
                </c:pt>
                <c:pt idx="2935">
                  <c:v>5.8</c:v>
                </c:pt>
                <c:pt idx="2936">
                  <c:v>4.6</c:v>
                </c:pt>
                <c:pt idx="2937">
                  <c:v>5.1</c:v>
                </c:pt>
                <c:pt idx="2938">
                  <c:v>7.8</c:v>
                </c:pt>
                <c:pt idx="2939">
                  <c:v>7.7</c:v>
                </c:pt>
                <c:pt idx="2940">
                  <c:v>7.3</c:v>
                </c:pt>
                <c:pt idx="2941">
                  <c:v>6.9</c:v>
                </c:pt>
                <c:pt idx="2942">
                  <c:v>7.7</c:v>
                </c:pt>
                <c:pt idx="2943">
                  <c:v>8.7</c:v>
                </c:pt>
                <c:pt idx="2944">
                  <c:v>8.4</c:v>
                </c:pt>
                <c:pt idx="2945">
                  <c:v>6.8</c:v>
                </c:pt>
                <c:pt idx="2946">
                  <c:v>6.2</c:v>
                </c:pt>
                <c:pt idx="2947">
                  <c:v>5.8</c:v>
                </c:pt>
                <c:pt idx="2948">
                  <c:v>4.9</c:v>
                </c:pt>
                <c:pt idx="2949">
                  <c:v>5.1</c:v>
                </c:pt>
                <c:pt idx="2950">
                  <c:v>4.8</c:v>
                </c:pt>
                <c:pt idx="2951">
                  <c:v>6.2</c:v>
                </c:pt>
                <c:pt idx="2952">
                  <c:v>6.4</c:v>
                </c:pt>
                <c:pt idx="2953">
                  <c:v>5.6</c:v>
                </c:pt>
                <c:pt idx="2954">
                  <c:v>4.9</c:v>
                </c:pt>
                <c:pt idx="2955">
                  <c:v>4.5</c:v>
                </c:pt>
                <c:pt idx="2956">
                  <c:v>3.8</c:v>
                </c:pt>
                <c:pt idx="2957">
                  <c:v>3.3</c:v>
                </c:pt>
                <c:pt idx="2958">
                  <c:v>3.4</c:v>
                </c:pt>
                <c:pt idx="2959">
                  <c:v>4.9</c:v>
                </c:pt>
                <c:pt idx="2960">
                  <c:v>5.3</c:v>
                </c:pt>
                <c:pt idx="2961">
                  <c:v>5.5</c:v>
                </c:pt>
                <c:pt idx="2962">
                  <c:v>5.8</c:v>
                </c:pt>
                <c:pt idx="2963">
                  <c:v>6.7</c:v>
                </c:pt>
                <c:pt idx="2964">
                  <c:v>6.8</c:v>
                </c:pt>
                <c:pt idx="2965">
                  <c:v>5.6</c:v>
                </c:pt>
                <c:pt idx="2966">
                  <c:v>4.1</c:v>
                </c:pt>
                <c:pt idx="2967">
                  <c:v>3.3</c:v>
                </c:pt>
                <c:pt idx="2968">
                  <c:v>3.3</c:v>
                </c:pt>
                <c:pt idx="2969">
                  <c:v>3.7</c:v>
                </c:pt>
                <c:pt idx="2970">
                  <c:v>4.5</c:v>
                </c:pt>
                <c:pt idx="2971">
                  <c:v>3.1</c:v>
                </c:pt>
                <c:pt idx="2972">
                  <c:v>3.4</c:v>
                </c:pt>
                <c:pt idx="2973">
                  <c:v>2.8</c:v>
                </c:pt>
                <c:pt idx="2974">
                  <c:v>3</c:v>
                </c:pt>
                <c:pt idx="2975">
                  <c:v>5.2</c:v>
                </c:pt>
                <c:pt idx="2976">
                  <c:v>5.2</c:v>
                </c:pt>
                <c:pt idx="2977">
                  <c:v>6</c:v>
                </c:pt>
                <c:pt idx="2978">
                  <c:v>5.6</c:v>
                </c:pt>
                <c:pt idx="2979">
                  <c:v>5.8</c:v>
                </c:pt>
                <c:pt idx="2980">
                  <c:v>5.4</c:v>
                </c:pt>
                <c:pt idx="2981">
                  <c:v>5.2</c:v>
                </c:pt>
                <c:pt idx="2982">
                  <c:v>5.9</c:v>
                </c:pt>
                <c:pt idx="2983">
                  <c:v>4.5</c:v>
                </c:pt>
                <c:pt idx="2984">
                  <c:v>3.9</c:v>
                </c:pt>
                <c:pt idx="2985">
                  <c:v>4.7</c:v>
                </c:pt>
                <c:pt idx="2986">
                  <c:v>4</c:v>
                </c:pt>
                <c:pt idx="2987">
                  <c:v>3.3</c:v>
                </c:pt>
                <c:pt idx="2988">
                  <c:v>3.9</c:v>
                </c:pt>
                <c:pt idx="2989">
                  <c:v>3.3</c:v>
                </c:pt>
                <c:pt idx="2990">
                  <c:v>4</c:v>
                </c:pt>
                <c:pt idx="2991">
                  <c:v>4.2</c:v>
                </c:pt>
                <c:pt idx="2992">
                  <c:v>4.4</c:v>
                </c:pt>
                <c:pt idx="2993">
                  <c:v>4</c:v>
                </c:pt>
                <c:pt idx="2994">
                  <c:v>4.7</c:v>
                </c:pt>
                <c:pt idx="2995">
                  <c:v>5.1</c:v>
                </c:pt>
                <c:pt idx="2996">
                  <c:v>5.3</c:v>
                </c:pt>
                <c:pt idx="2997">
                  <c:v>4.2</c:v>
                </c:pt>
                <c:pt idx="2998">
                  <c:v>4.6</c:v>
                </c:pt>
                <c:pt idx="2999">
                  <c:v>4.7</c:v>
                </c:pt>
                <c:pt idx="3000">
                  <c:v>4.5</c:v>
                </c:pt>
                <c:pt idx="3001">
                  <c:v>2.9</c:v>
                </c:pt>
                <c:pt idx="3002">
                  <c:v>2.9</c:v>
                </c:pt>
                <c:pt idx="3003">
                  <c:v>2.8</c:v>
                </c:pt>
                <c:pt idx="3004">
                  <c:v>2.9</c:v>
                </c:pt>
                <c:pt idx="3005">
                  <c:v>3</c:v>
                </c:pt>
                <c:pt idx="3006">
                  <c:v>3.8</c:v>
                </c:pt>
                <c:pt idx="3007">
                  <c:v>3.7</c:v>
                </c:pt>
                <c:pt idx="3008">
                  <c:v>4</c:v>
                </c:pt>
                <c:pt idx="3009">
                  <c:v>2.5</c:v>
                </c:pt>
                <c:pt idx="3010">
                  <c:v>2.4</c:v>
                </c:pt>
                <c:pt idx="3011">
                  <c:v>2.3</c:v>
                </c:pt>
                <c:pt idx="3012">
                  <c:v>2.6</c:v>
                </c:pt>
                <c:pt idx="3013">
                  <c:v>2.6</c:v>
                </c:pt>
                <c:pt idx="3014">
                  <c:v>2.5</c:v>
                </c:pt>
                <c:pt idx="3015">
                  <c:v>2.2</c:v>
                </c:pt>
                <c:pt idx="3016">
                  <c:v>2.5</c:v>
                </c:pt>
                <c:pt idx="3017">
                  <c:v>2.6</c:v>
                </c:pt>
                <c:pt idx="3018">
                  <c:v>2.7</c:v>
                </c:pt>
                <c:pt idx="3019">
                  <c:v>3.9</c:v>
                </c:pt>
                <c:pt idx="3020">
                  <c:v>5.4</c:v>
                </c:pt>
                <c:pt idx="3021">
                  <c:v>4.6</c:v>
                </c:pt>
                <c:pt idx="3022">
                  <c:v>4.5</c:v>
                </c:pt>
                <c:pt idx="3023">
                  <c:v>4.5</c:v>
                </c:pt>
                <c:pt idx="3024">
                  <c:v>4.4</c:v>
                </c:pt>
                <c:pt idx="3025">
                  <c:v>3.5</c:v>
                </c:pt>
                <c:pt idx="3026">
                  <c:v>2.4</c:v>
                </c:pt>
                <c:pt idx="3027">
                  <c:v>1.4</c:v>
                </c:pt>
                <c:pt idx="3028">
                  <c:v>1.4</c:v>
                </c:pt>
                <c:pt idx="3029">
                  <c:v>2.5</c:v>
                </c:pt>
                <c:pt idx="3030">
                  <c:v>2.5</c:v>
                </c:pt>
                <c:pt idx="3031">
                  <c:v>2.3</c:v>
                </c:pt>
                <c:pt idx="3032">
                  <c:v>2.2</c:v>
                </c:pt>
                <c:pt idx="3033">
                  <c:v>1.5</c:v>
                </c:pt>
                <c:pt idx="3034">
                  <c:v>2.4</c:v>
                </c:pt>
                <c:pt idx="3035">
                  <c:v>1.4</c:v>
                </c:pt>
                <c:pt idx="3036">
                  <c:v>1.5</c:v>
                </c:pt>
                <c:pt idx="3037">
                  <c:v>1.2</c:v>
                </c:pt>
                <c:pt idx="3038">
                  <c:v>1</c:v>
                </c:pt>
                <c:pt idx="3039">
                  <c:v>0.5</c:v>
                </c:pt>
                <c:pt idx="3040">
                  <c:v>1</c:v>
                </c:pt>
                <c:pt idx="3041">
                  <c:v>2</c:v>
                </c:pt>
                <c:pt idx="3042">
                  <c:v>1.9</c:v>
                </c:pt>
                <c:pt idx="3043">
                  <c:v>1.3</c:v>
                </c:pt>
                <c:pt idx="3044">
                  <c:v>0.8</c:v>
                </c:pt>
                <c:pt idx="3045">
                  <c:v>1.4</c:v>
                </c:pt>
                <c:pt idx="3046">
                  <c:v>1.2</c:v>
                </c:pt>
                <c:pt idx="3047">
                  <c:v>1.3</c:v>
                </c:pt>
                <c:pt idx="3048">
                  <c:v>1.1</c:v>
                </c:pt>
                <c:pt idx="3049">
                  <c:v>1.6</c:v>
                </c:pt>
                <c:pt idx="3050">
                  <c:v>1.8</c:v>
                </c:pt>
                <c:pt idx="3051">
                  <c:v>1.8</c:v>
                </c:pt>
                <c:pt idx="3052">
                  <c:v>1.2</c:v>
                </c:pt>
                <c:pt idx="3053">
                  <c:v>1.5</c:v>
                </c:pt>
                <c:pt idx="3054">
                  <c:v>1.6</c:v>
                </c:pt>
                <c:pt idx="3055">
                  <c:v>1.6</c:v>
                </c:pt>
                <c:pt idx="3056">
                  <c:v>0.6</c:v>
                </c:pt>
                <c:pt idx="3057">
                  <c:v>1.2</c:v>
                </c:pt>
                <c:pt idx="3058">
                  <c:v>1.3</c:v>
                </c:pt>
                <c:pt idx="3059">
                  <c:v>2</c:v>
                </c:pt>
                <c:pt idx="3060">
                  <c:v>1.7</c:v>
                </c:pt>
                <c:pt idx="3061">
                  <c:v>1.8</c:v>
                </c:pt>
                <c:pt idx="3062">
                  <c:v>1.8</c:v>
                </c:pt>
                <c:pt idx="3063">
                  <c:v>1.6</c:v>
                </c:pt>
                <c:pt idx="3064">
                  <c:v>1.7</c:v>
                </c:pt>
                <c:pt idx="3065">
                  <c:v>1.7</c:v>
                </c:pt>
                <c:pt idx="3066">
                  <c:v>1.7</c:v>
                </c:pt>
                <c:pt idx="3067">
                  <c:v>1.9</c:v>
                </c:pt>
                <c:pt idx="3068">
                  <c:v>1.9</c:v>
                </c:pt>
                <c:pt idx="3069">
                  <c:v>2</c:v>
                </c:pt>
                <c:pt idx="3070">
                  <c:v>0.9</c:v>
                </c:pt>
                <c:pt idx="3071">
                  <c:v>1</c:v>
                </c:pt>
                <c:pt idx="3072">
                  <c:v>1.8</c:v>
                </c:pt>
                <c:pt idx="3073">
                  <c:v>0.8</c:v>
                </c:pt>
                <c:pt idx="3074">
                  <c:v>1.6</c:v>
                </c:pt>
                <c:pt idx="3075">
                  <c:v>1</c:v>
                </c:pt>
                <c:pt idx="3076">
                  <c:v>0.7</c:v>
                </c:pt>
                <c:pt idx="3077">
                  <c:v>1.2</c:v>
                </c:pt>
                <c:pt idx="3078">
                  <c:v>1</c:v>
                </c:pt>
                <c:pt idx="3079">
                  <c:v>0.7</c:v>
                </c:pt>
                <c:pt idx="3080">
                  <c:v>0.6</c:v>
                </c:pt>
                <c:pt idx="3081">
                  <c:v>1.3</c:v>
                </c:pt>
                <c:pt idx="3082">
                  <c:v>1.4</c:v>
                </c:pt>
                <c:pt idx="3083">
                  <c:v>1</c:v>
                </c:pt>
                <c:pt idx="3084">
                  <c:v>1.5</c:v>
                </c:pt>
                <c:pt idx="3085">
                  <c:v>1.5</c:v>
                </c:pt>
                <c:pt idx="3086">
                  <c:v>1.9</c:v>
                </c:pt>
                <c:pt idx="3087">
                  <c:v>1.9</c:v>
                </c:pt>
                <c:pt idx="3088">
                  <c:v>1.3</c:v>
                </c:pt>
                <c:pt idx="3089">
                  <c:v>2.5</c:v>
                </c:pt>
                <c:pt idx="3090">
                  <c:v>1.5</c:v>
                </c:pt>
                <c:pt idx="3091">
                  <c:v>2.5</c:v>
                </c:pt>
                <c:pt idx="3092">
                  <c:v>2.3</c:v>
                </c:pt>
                <c:pt idx="3093">
                  <c:v>4.1</c:v>
                </c:pt>
                <c:pt idx="3094">
                  <c:v>2.6</c:v>
                </c:pt>
                <c:pt idx="3095">
                  <c:v>3.1</c:v>
                </c:pt>
                <c:pt idx="3096">
                  <c:v>3.4</c:v>
                </c:pt>
                <c:pt idx="3097">
                  <c:v>3.4</c:v>
                </c:pt>
                <c:pt idx="3098">
                  <c:v>3</c:v>
                </c:pt>
                <c:pt idx="3099">
                  <c:v>2.6</c:v>
                </c:pt>
                <c:pt idx="3100">
                  <c:v>3.8</c:v>
                </c:pt>
                <c:pt idx="3101">
                  <c:v>3.2</c:v>
                </c:pt>
                <c:pt idx="3102">
                  <c:v>2.9</c:v>
                </c:pt>
                <c:pt idx="3103">
                  <c:v>3.4</c:v>
                </c:pt>
                <c:pt idx="3104">
                  <c:v>3.1</c:v>
                </c:pt>
                <c:pt idx="3105">
                  <c:v>3.2</c:v>
                </c:pt>
                <c:pt idx="3106">
                  <c:v>2.7</c:v>
                </c:pt>
                <c:pt idx="3107">
                  <c:v>2.2</c:v>
                </c:pt>
                <c:pt idx="3108">
                  <c:v>2.5</c:v>
                </c:pt>
                <c:pt idx="3109">
                  <c:v>2.4</c:v>
                </c:pt>
                <c:pt idx="3110">
                  <c:v>2.2</c:v>
                </c:pt>
                <c:pt idx="3111">
                  <c:v>1.6</c:v>
                </c:pt>
                <c:pt idx="3112">
                  <c:v>2.2</c:v>
                </c:pt>
                <c:pt idx="3113">
                  <c:v>1.4</c:v>
                </c:pt>
                <c:pt idx="3114">
                  <c:v>1.3</c:v>
                </c:pt>
                <c:pt idx="3115">
                  <c:v>1.2</c:v>
                </c:pt>
                <c:pt idx="3116">
                  <c:v>1.4</c:v>
                </c:pt>
                <c:pt idx="3117">
                  <c:v>1.3</c:v>
                </c:pt>
                <c:pt idx="3118">
                  <c:v>1.8</c:v>
                </c:pt>
                <c:pt idx="3119">
                  <c:v>2.1</c:v>
                </c:pt>
                <c:pt idx="3120">
                  <c:v>2.2</c:v>
                </c:pt>
                <c:pt idx="3121">
                  <c:v>2.2</c:v>
                </c:pt>
                <c:pt idx="3122">
                  <c:v>6.3</c:v>
                </c:pt>
                <c:pt idx="3123">
                  <c:v>5.1</c:v>
                </c:pt>
                <c:pt idx="3124">
                  <c:v>2.6</c:v>
                </c:pt>
                <c:pt idx="3125">
                  <c:v>1.7</c:v>
                </c:pt>
                <c:pt idx="3126">
                  <c:v>1.4</c:v>
                </c:pt>
                <c:pt idx="3127">
                  <c:v>1.7</c:v>
                </c:pt>
                <c:pt idx="3128">
                  <c:v>0.9</c:v>
                </c:pt>
                <c:pt idx="3129">
                  <c:v>1.2</c:v>
                </c:pt>
                <c:pt idx="3130">
                  <c:v>1.2</c:v>
                </c:pt>
                <c:pt idx="3131">
                  <c:v>1.9</c:v>
                </c:pt>
                <c:pt idx="3132">
                  <c:v>2.3</c:v>
                </c:pt>
                <c:pt idx="3133">
                  <c:v>3.7</c:v>
                </c:pt>
                <c:pt idx="3134">
                  <c:v>5.5</c:v>
                </c:pt>
                <c:pt idx="3135">
                  <c:v>4</c:v>
                </c:pt>
                <c:pt idx="3136">
                  <c:v>2.1</c:v>
                </c:pt>
                <c:pt idx="3137">
                  <c:v>1.4</c:v>
                </c:pt>
                <c:pt idx="3138">
                  <c:v>1.3</c:v>
                </c:pt>
                <c:pt idx="3139">
                  <c:v>0.8</c:v>
                </c:pt>
                <c:pt idx="3140">
                  <c:v>0.9</c:v>
                </c:pt>
                <c:pt idx="3141">
                  <c:v>1.6</c:v>
                </c:pt>
                <c:pt idx="3142">
                  <c:v>2.5</c:v>
                </c:pt>
                <c:pt idx="3143">
                  <c:v>4.3</c:v>
                </c:pt>
                <c:pt idx="3144">
                  <c:v>7.5</c:v>
                </c:pt>
                <c:pt idx="3145">
                  <c:v>6.7</c:v>
                </c:pt>
                <c:pt idx="3146">
                  <c:v>3.2</c:v>
                </c:pt>
                <c:pt idx="3147">
                  <c:v>1.8</c:v>
                </c:pt>
                <c:pt idx="3148">
                  <c:v>1.3</c:v>
                </c:pt>
                <c:pt idx="3149">
                  <c:v>1.5</c:v>
                </c:pt>
                <c:pt idx="3150">
                  <c:v>1.5</c:v>
                </c:pt>
                <c:pt idx="3151">
                  <c:v>1.4</c:v>
                </c:pt>
                <c:pt idx="3152">
                  <c:v>1.4</c:v>
                </c:pt>
                <c:pt idx="3153">
                  <c:v>1.7</c:v>
                </c:pt>
                <c:pt idx="3154">
                  <c:v>2.4</c:v>
                </c:pt>
                <c:pt idx="3155">
                  <c:v>3</c:v>
                </c:pt>
                <c:pt idx="3156">
                  <c:v>2.8</c:v>
                </c:pt>
                <c:pt idx="3157">
                  <c:v>2.5</c:v>
                </c:pt>
                <c:pt idx="3158">
                  <c:v>2.7</c:v>
                </c:pt>
                <c:pt idx="3159">
                  <c:v>2.6</c:v>
                </c:pt>
                <c:pt idx="3160">
                  <c:v>3</c:v>
                </c:pt>
                <c:pt idx="3161">
                  <c:v>3.1</c:v>
                </c:pt>
                <c:pt idx="3162">
                  <c:v>3.1</c:v>
                </c:pt>
                <c:pt idx="3163">
                  <c:v>3</c:v>
                </c:pt>
                <c:pt idx="3164">
                  <c:v>2.8</c:v>
                </c:pt>
                <c:pt idx="3165">
                  <c:v>2.2</c:v>
                </c:pt>
                <c:pt idx="3166">
                  <c:v>1.8</c:v>
                </c:pt>
                <c:pt idx="3167">
                  <c:v>1.7</c:v>
                </c:pt>
                <c:pt idx="3168">
                  <c:v>2.1</c:v>
                </c:pt>
                <c:pt idx="3169">
                  <c:v>3.9</c:v>
                </c:pt>
                <c:pt idx="3170">
                  <c:v>9.8</c:v>
                </c:pt>
                <c:pt idx="3171">
                  <c:v>9.9</c:v>
                </c:pt>
                <c:pt idx="3172">
                  <c:v>8.2</c:v>
                </c:pt>
                <c:pt idx="3173">
                  <c:v>8.2</c:v>
                </c:pt>
                <c:pt idx="3174">
                  <c:v>9.1</c:v>
                </c:pt>
                <c:pt idx="3175">
                  <c:v>10.1</c:v>
                </c:pt>
                <c:pt idx="3176">
                  <c:v>11.7</c:v>
                </c:pt>
                <c:pt idx="3177">
                  <c:v>13.4</c:v>
                </c:pt>
                <c:pt idx="3178">
                  <c:v>12.2</c:v>
                </c:pt>
                <c:pt idx="3179">
                  <c:v>13.5</c:v>
                </c:pt>
                <c:pt idx="3180">
                  <c:v>13.8</c:v>
                </c:pt>
                <c:pt idx="3181">
                  <c:v>13.2</c:v>
                </c:pt>
                <c:pt idx="3182">
                  <c:v>11.6</c:v>
                </c:pt>
                <c:pt idx="3183">
                  <c:v>11.6</c:v>
                </c:pt>
                <c:pt idx="3184">
                  <c:v>11.3</c:v>
                </c:pt>
                <c:pt idx="3185">
                  <c:v>10.7</c:v>
                </c:pt>
                <c:pt idx="3186">
                  <c:v>10.5</c:v>
                </c:pt>
                <c:pt idx="3187">
                  <c:v>10.5</c:v>
                </c:pt>
                <c:pt idx="3188">
                  <c:v>11.5</c:v>
                </c:pt>
                <c:pt idx="3189">
                  <c:v>10.4</c:v>
                </c:pt>
                <c:pt idx="3190">
                  <c:v>9.4</c:v>
                </c:pt>
                <c:pt idx="3191">
                  <c:v>10.4</c:v>
                </c:pt>
                <c:pt idx="3192">
                  <c:v>10.4</c:v>
                </c:pt>
                <c:pt idx="3193">
                  <c:v>10.7</c:v>
                </c:pt>
                <c:pt idx="3194">
                  <c:v>10.9</c:v>
                </c:pt>
                <c:pt idx="3195">
                  <c:v>10.8</c:v>
                </c:pt>
                <c:pt idx="3196">
                  <c:v>10</c:v>
                </c:pt>
                <c:pt idx="3197">
                  <c:v>9.3</c:v>
                </c:pt>
                <c:pt idx="3198">
                  <c:v>9.3</c:v>
                </c:pt>
                <c:pt idx="3199">
                  <c:v>9.3</c:v>
                </c:pt>
                <c:pt idx="3200">
                  <c:v>9.7</c:v>
                </c:pt>
                <c:pt idx="3201">
                  <c:v>10</c:v>
                </c:pt>
                <c:pt idx="3202">
                  <c:v>9.4</c:v>
                </c:pt>
                <c:pt idx="3203">
                  <c:v>10.4</c:v>
                </c:pt>
                <c:pt idx="3204">
                  <c:v>11.4</c:v>
                </c:pt>
                <c:pt idx="3205">
                  <c:v>12.1</c:v>
                </c:pt>
                <c:pt idx="3206">
                  <c:v>10.2</c:v>
                </c:pt>
                <c:pt idx="3207">
                  <c:v>10.2</c:v>
                </c:pt>
                <c:pt idx="3208">
                  <c:v>11.8</c:v>
                </c:pt>
                <c:pt idx="3209">
                  <c:v>12.6</c:v>
                </c:pt>
                <c:pt idx="3210">
                  <c:v>11.6</c:v>
                </c:pt>
                <c:pt idx="3211">
                  <c:v>12.9</c:v>
                </c:pt>
                <c:pt idx="3212">
                  <c:v>12.4</c:v>
                </c:pt>
                <c:pt idx="3213">
                  <c:v>11.4</c:v>
                </c:pt>
                <c:pt idx="3214">
                  <c:v>12.7</c:v>
                </c:pt>
                <c:pt idx="3215">
                  <c:v>11.6</c:v>
                </c:pt>
                <c:pt idx="3216">
                  <c:v>13.3</c:v>
                </c:pt>
                <c:pt idx="3217">
                  <c:v>13.1</c:v>
                </c:pt>
                <c:pt idx="3218">
                  <c:v>12.6</c:v>
                </c:pt>
                <c:pt idx="3219">
                  <c:v>12.9</c:v>
                </c:pt>
                <c:pt idx="3220">
                  <c:v>11.2</c:v>
                </c:pt>
                <c:pt idx="3221">
                  <c:v>10.6</c:v>
                </c:pt>
                <c:pt idx="3222">
                  <c:v>8.1</c:v>
                </c:pt>
                <c:pt idx="3223">
                  <c:v>9.7</c:v>
                </c:pt>
                <c:pt idx="3224">
                  <c:v>9.8</c:v>
                </c:pt>
                <c:pt idx="3225">
                  <c:v>9.8</c:v>
                </c:pt>
                <c:pt idx="3226">
                  <c:v>10</c:v>
                </c:pt>
                <c:pt idx="3227">
                  <c:v>9.5</c:v>
                </c:pt>
                <c:pt idx="3228">
                  <c:v>10.5</c:v>
                </c:pt>
                <c:pt idx="3229">
                  <c:v>10.8</c:v>
                </c:pt>
                <c:pt idx="3230">
                  <c:v>8.8</c:v>
                </c:pt>
                <c:pt idx="3231">
                  <c:v>10.8</c:v>
                </c:pt>
                <c:pt idx="3232">
                  <c:v>10.1</c:v>
                </c:pt>
                <c:pt idx="3233">
                  <c:v>10.7</c:v>
                </c:pt>
                <c:pt idx="3234">
                  <c:v>10.7</c:v>
                </c:pt>
                <c:pt idx="3235">
                  <c:v>11.4</c:v>
                </c:pt>
                <c:pt idx="3236">
                  <c:v>11</c:v>
                </c:pt>
                <c:pt idx="3237">
                  <c:v>12.7</c:v>
                </c:pt>
                <c:pt idx="3238">
                  <c:v>12.7</c:v>
                </c:pt>
                <c:pt idx="3239">
                  <c:v>11.9</c:v>
                </c:pt>
                <c:pt idx="3240">
                  <c:v>10.2</c:v>
                </c:pt>
                <c:pt idx="3241">
                  <c:v>11</c:v>
                </c:pt>
                <c:pt idx="3242">
                  <c:v>9.6</c:v>
                </c:pt>
                <c:pt idx="3243">
                  <c:v>10.4</c:v>
                </c:pt>
                <c:pt idx="3244">
                  <c:v>9.8</c:v>
                </c:pt>
                <c:pt idx="3245">
                  <c:v>9.7</c:v>
                </c:pt>
                <c:pt idx="3246">
                  <c:v>8.4</c:v>
                </c:pt>
                <c:pt idx="3247">
                  <c:v>9.4</c:v>
                </c:pt>
                <c:pt idx="3248">
                  <c:v>12.3</c:v>
                </c:pt>
                <c:pt idx="3249">
                  <c:v>12.4</c:v>
                </c:pt>
                <c:pt idx="3250">
                  <c:v>10.1</c:v>
                </c:pt>
                <c:pt idx="3251">
                  <c:v>11.1</c:v>
                </c:pt>
                <c:pt idx="3252">
                  <c:v>12</c:v>
                </c:pt>
                <c:pt idx="3253">
                  <c:v>10.5</c:v>
                </c:pt>
                <c:pt idx="3254">
                  <c:v>9.5</c:v>
                </c:pt>
                <c:pt idx="3255">
                  <c:v>10.7</c:v>
                </c:pt>
                <c:pt idx="3256">
                  <c:v>10.4</c:v>
                </c:pt>
                <c:pt idx="3257">
                  <c:v>11.5</c:v>
                </c:pt>
                <c:pt idx="3258">
                  <c:v>9.6</c:v>
                </c:pt>
                <c:pt idx="3259">
                  <c:v>9.6</c:v>
                </c:pt>
                <c:pt idx="3260">
                  <c:v>8.4</c:v>
                </c:pt>
                <c:pt idx="3261">
                  <c:v>10.2</c:v>
                </c:pt>
                <c:pt idx="3262">
                  <c:v>8.8</c:v>
                </c:pt>
                <c:pt idx="3263">
                  <c:v>8.6</c:v>
                </c:pt>
                <c:pt idx="3264">
                  <c:v>8.6</c:v>
                </c:pt>
                <c:pt idx="3265">
                  <c:v>8.5</c:v>
                </c:pt>
                <c:pt idx="3266">
                  <c:v>8.9</c:v>
                </c:pt>
                <c:pt idx="3267">
                  <c:v>10.8</c:v>
                </c:pt>
                <c:pt idx="3268">
                  <c:v>10.7</c:v>
                </c:pt>
                <c:pt idx="3269">
                  <c:v>10.2</c:v>
                </c:pt>
                <c:pt idx="3270">
                  <c:v>8</c:v>
                </c:pt>
                <c:pt idx="3271">
                  <c:v>9.3</c:v>
                </c:pt>
                <c:pt idx="3272">
                  <c:v>8.8</c:v>
                </c:pt>
                <c:pt idx="3273">
                  <c:v>10.8</c:v>
                </c:pt>
                <c:pt idx="3274">
                  <c:v>9.4</c:v>
                </c:pt>
                <c:pt idx="3275">
                  <c:v>11.4</c:v>
                </c:pt>
                <c:pt idx="3276">
                  <c:v>9.4</c:v>
                </c:pt>
                <c:pt idx="3277">
                  <c:v>10.2</c:v>
                </c:pt>
                <c:pt idx="3278">
                  <c:v>9.6</c:v>
                </c:pt>
                <c:pt idx="3279">
                  <c:v>9.2</c:v>
                </c:pt>
                <c:pt idx="3280">
                  <c:v>8.2</c:v>
                </c:pt>
                <c:pt idx="3281">
                  <c:v>8</c:v>
                </c:pt>
                <c:pt idx="3282">
                  <c:v>10.5</c:v>
                </c:pt>
                <c:pt idx="3283">
                  <c:v>8.3</c:v>
                </c:pt>
                <c:pt idx="3284">
                  <c:v>8.9</c:v>
                </c:pt>
                <c:pt idx="3285">
                  <c:v>8.4</c:v>
                </c:pt>
                <c:pt idx="3286">
                  <c:v>9.8</c:v>
                </c:pt>
                <c:pt idx="3287">
                  <c:v>7.6</c:v>
                </c:pt>
                <c:pt idx="3288">
                  <c:v>8.8</c:v>
                </c:pt>
                <c:pt idx="3289">
                  <c:v>9.1</c:v>
                </c:pt>
                <c:pt idx="3290">
                  <c:v>8.3</c:v>
                </c:pt>
                <c:pt idx="3291">
                  <c:v>9</c:v>
                </c:pt>
                <c:pt idx="3292">
                  <c:v>10.6</c:v>
                </c:pt>
                <c:pt idx="3293">
                  <c:v>10.4</c:v>
                </c:pt>
                <c:pt idx="3294">
                  <c:v>9.1</c:v>
                </c:pt>
                <c:pt idx="3295">
                  <c:v>10.4</c:v>
                </c:pt>
                <c:pt idx="3296">
                  <c:v>9.5</c:v>
                </c:pt>
                <c:pt idx="3297">
                  <c:v>7.7</c:v>
                </c:pt>
                <c:pt idx="3298">
                  <c:v>9.4</c:v>
                </c:pt>
                <c:pt idx="3299">
                  <c:v>8.2</c:v>
                </c:pt>
                <c:pt idx="3300">
                  <c:v>8.6</c:v>
                </c:pt>
                <c:pt idx="3301">
                  <c:v>8.5</c:v>
                </c:pt>
                <c:pt idx="3302">
                  <c:v>9.5</c:v>
                </c:pt>
                <c:pt idx="3303">
                  <c:v>10</c:v>
                </c:pt>
                <c:pt idx="3304">
                  <c:v>10.8</c:v>
                </c:pt>
                <c:pt idx="3305">
                  <c:v>8</c:v>
                </c:pt>
                <c:pt idx="3306">
                  <c:v>9.1</c:v>
                </c:pt>
                <c:pt idx="3307">
                  <c:v>7.8</c:v>
                </c:pt>
                <c:pt idx="3308">
                  <c:v>9.4</c:v>
                </c:pt>
                <c:pt idx="3309">
                  <c:v>10.2</c:v>
                </c:pt>
                <c:pt idx="3310">
                  <c:v>10</c:v>
                </c:pt>
                <c:pt idx="3311">
                  <c:v>8.9</c:v>
                </c:pt>
                <c:pt idx="3312">
                  <c:v>8.2</c:v>
                </c:pt>
                <c:pt idx="3313">
                  <c:v>8.9</c:v>
                </c:pt>
                <c:pt idx="3314">
                  <c:v>9.8</c:v>
                </c:pt>
                <c:pt idx="3315">
                  <c:v>7.8</c:v>
                </c:pt>
                <c:pt idx="3316">
                  <c:v>6.5</c:v>
                </c:pt>
                <c:pt idx="3317">
                  <c:v>8.5</c:v>
                </c:pt>
                <c:pt idx="3318">
                  <c:v>9</c:v>
                </c:pt>
                <c:pt idx="3319">
                  <c:v>9.5</c:v>
                </c:pt>
                <c:pt idx="3320">
                  <c:v>9.8</c:v>
                </c:pt>
                <c:pt idx="3321">
                  <c:v>9.7</c:v>
                </c:pt>
                <c:pt idx="3322">
                  <c:v>9.2</c:v>
                </c:pt>
                <c:pt idx="3323">
                  <c:v>9.9</c:v>
                </c:pt>
                <c:pt idx="3324">
                  <c:v>9.7</c:v>
                </c:pt>
                <c:pt idx="3325">
                  <c:v>8.6</c:v>
                </c:pt>
                <c:pt idx="3326">
                  <c:v>9.7</c:v>
                </c:pt>
                <c:pt idx="3327">
                  <c:v>11.1</c:v>
                </c:pt>
                <c:pt idx="3328">
                  <c:v>10.5</c:v>
                </c:pt>
                <c:pt idx="3329">
                  <c:v>10.7</c:v>
                </c:pt>
                <c:pt idx="3330">
                  <c:v>9.4</c:v>
                </c:pt>
                <c:pt idx="3331">
                  <c:v>10.1</c:v>
                </c:pt>
                <c:pt idx="3332">
                  <c:v>11.4</c:v>
                </c:pt>
                <c:pt idx="3333">
                  <c:v>11.5</c:v>
                </c:pt>
                <c:pt idx="3334">
                  <c:v>9.9</c:v>
                </c:pt>
                <c:pt idx="3335">
                  <c:v>10.9</c:v>
                </c:pt>
                <c:pt idx="3336">
                  <c:v>8.9</c:v>
                </c:pt>
                <c:pt idx="3337">
                  <c:v>11</c:v>
                </c:pt>
                <c:pt idx="3338">
                  <c:v>10.3</c:v>
                </c:pt>
                <c:pt idx="3339">
                  <c:v>11.4</c:v>
                </c:pt>
                <c:pt idx="3340">
                  <c:v>10.9</c:v>
                </c:pt>
                <c:pt idx="3341">
                  <c:v>10.6</c:v>
                </c:pt>
                <c:pt idx="3342">
                  <c:v>10.2</c:v>
                </c:pt>
                <c:pt idx="3343">
                  <c:v>10</c:v>
                </c:pt>
                <c:pt idx="3344">
                  <c:v>8.9</c:v>
                </c:pt>
                <c:pt idx="3345">
                  <c:v>11.7</c:v>
                </c:pt>
                <c:pt idx="3346">
                  <c:v>8.4</c:v>
                </c:pt>
                <c:pt idx="3347">
                  <c:v>10.2</c:v>
                </c:pt>
                <c:pt idx="3348">
                  <c:v>11.3</c:v>
                </c:pt>
                <c:pt idx="3349">
                  <c:v>11.8</c:v>
                </c:pt>
                <c:pt idx="3350">
                  <c:v>10.9</c:v>
                </c:pt>
                <c:pt idx="3351">
                  <c:v>11.8</c:v>
                </c:pt>
                <c:pt idx="3352">
                  <c:v>8.4</c:v>
                </c:pt>
                <c:pt idx="3353">
                  <c:v>9.9</c:v>
                </c:pt>
                <c:pt idx="3354">
                  <c:v>11.5</c:v>
                </c:pt>
                <c:pt idx="3355">
                  <c:v>13</c:v>
                </c:pt>
                <c:pt idx="3356">
                  <c:v>12.7</c:v>
                </c:pt>
                <c:pt idx="3357">
                  <c:v>10.8</c:v>
                </c:pt>
                <c:pt idx="3358">
                  <c:v>12.6</c:v>
                </c:pt>
                <c:pt idx="3359">
                  <c:v>12.9</c:v>
                </c:pt>
                <c:pt idx="3360">
                  <c:v>12.3</c:v>
                </c:pt>
                <c:pt idx="3361">
                  <c:v>12.5</c:v>
                </c:pt>
                <c:pt idx="3362">
                  <c:v>11.6</c:v>
                </c:pt>
                <c:pt idx="3363">
                  <c:v>13.1</c:v>
                </c:pt>
                <c:pt idx="3364">
                  <c:v>12.2</c:v>
                </c:pt>
                <c:pt idx="3365">
                  <c:v>11.3</c:v>
                </c:pt>
                <c:pt idx="3366">
                  <c:v>11.8</c:v>
                </c:pt>
                <c:pt idx="3367">
                  <c:v>11.9</c:v>
                </c:pt>
                <c:pt idx="3368">
                  <c:v>12.4</c:v>
                </c:pt>
                <c:pt idx="3369">
                  <c:v>9.9</c:v>
                </c:pt>
                <c:pt idx="3370">
                  <c:v>12.8</c:v>
                </c:pt>
                <c:pt idx="3371">
                  <c:v>13.7</c:v>
                </c:pt>
                <c:pt idx="3372">
                  <c:v>12.2</c:v>
                </c:pt>
                <c:pt idx="3373">
                  <c:v>12.3</c:v>
                </c:pt>
                <c:pt idx="3374">
                  <c:v>11</c:v>
                </c:pt>
                <c:pt idx="3375">
                  <c:v>10.1</c:v>
                </c:pt>
                <c:pt idx="3376">
                  <c:v>11.1</c:v>
                </c:pt>
                <c:pt idx="3377">
                  <c:v>11</c:v>
                </c:pt>
                <c:pt idx="3378">
                  <c:v>10.3</c:v>
                </c:pt>
                <c:pt idx="3379">
                  <c:v>10.7</c:v>
                </c:pt>
                <c:pt idx="3380">
                  <c:v>10.2</c:v>
                </c:pt>
                <c:pt idx="3381">
                  <c:v>10.6</c:v>
                </c:pt>
                <c:pt idx="3382">
                  <c:v>11</c:v>
                </c:pt>
                <c:pt idx="3383">
                  <c:v>11</c:v>
                </c:pt>
                <c:pt idx="3384">
                  <c:v>10.7</c:v>
                </c:pt>
                <c:pt idx="3385">
                  <c:v>11.4</c:v>
                </c:pt>
                <c:pt idx="3386">
                  <c:v>11.6</c:v>
                </c:pt>
                <c:pt idx="3387">
                  <c:v>12.1</c:v>
                </c:pt>
                <c:pt idx="3388">
                  <c:v>10.7</c:v>
                </c:pt>
                <c:pt idx="3389">
                  <c:v>12.1</c:v>
                </c:pt>
                <c:pt idx="3390">
                  <c:v>12.1</c:v>
                </c:pt>
                <c:pt idx="3391">
                  <c:v>14.8</c:v>
                </c:pt>
                <c:pt idx="3392">
                  <c:v>13.2</c:v>
                </c:pt>
                <c:pt idx="3393">
                  <c:v>14.5</c:v>
                </c:pt>
                <c:pt idx="3394">
                  <c:v>14.5</c:v>
                </c:pt>
                <c:pt idx="3395">
                  <c:v>16.5</c:v>
                </c:pt>
                <c:pt idx="3396">
                  <c:v>13.3</c:v>
                </c:pt>
                <c:pt idx="3397">
                  <c:v>13.4</c:v>
                </c:pt>
                <c:pt idx="3398">
                  <c:v>14.1</c:v>
                </c:pt>
                <c:pt idx="3399">
                  <c:v>14.1</c:v>
                </c:pt>
                <c:pt idx="3400">
                  <c:v>13.3</c:v>
                </c:pt>
                <c:pt idx="3401">
                  <c:v>15</c:v>
                </c:pt>
                <c:pt idx="3402">
                  <c:v>14</c:v>
                </c:pt>
                <c:pt idx="3403">
                  <c:v>13.1</c:v>
                </c:pt>
                <c:pt idx="3404">
                  <c:v>12.3</c:v>
                </c:pt>
                <c:pt idx="3405">
                  <c:v>14.3</c:v>
                </c:pt>
                <c:pt idx="3406">
                  <c:v>16.1</c:v>
                </c:pt>
                <c:pt idx="3407">
                  <c:v>16.1</c:v>
                </c:pt>
                <c:pt idx="3408">
                  <c:v>14.9</c:v>
                </c:pt>
                <c:pt idx="3409">
                  <c:v>17.2</c:v>
                </c:pt>
                <c:pt idx="3410">
                  <c:v>15</c:v>
                </c:pt>
                <c:pt idx="3411">
                  <c:v>16.6</c:v>
                </c:pt>
                <c:pt idx="3412">
                  <c:v>12.6</c:v>
                </c:pt>
                <c:pt idx="3413">
                  <c:v>11.8</c:v>
                </c:pt>
                <c:pt idx="3414">
                  <c:v>16.6</c:v>
                </c:pt>
                <c:pt idx="3415">
                  <c:v>10.9</c:v>
                </c:pt>
                <c:pt idx="3416">
                  <c:v>12.8</c:v>
                </c:pt>
                <c:pt idx="3417">
                  <c:v>11.6</c:v>
                </c:pt>
                <c:pt idx="3418">
                  <c:v>10.5</c:v>
                </c:pt>
                <c:pt idx="3419">
                  <c:v>9.4</c:v>
                </c:pt>
                <c:pt idx="3420">
                  <c:v>10.3</c:v>
                </c:pt>
                <c:pt idx="3421">
                  <c:v>9.7</c:v>
                </c:pt>
                <c:pt idx="3422">
                  <c:v>11.3</c:v>
                </c:pt>
                <c:pt idx="3423">
                  <c:v>11.3</c:v>
                </c:pt>
                <c:pt idx="3424">
                  <c:v>13.4</c:v>
                </c:pt>
                <c:pt idx="3425">
                  <c:v>11.2</c:v>
                </c:pt>
                <c:pt idx="3426">
                  <c:v>10.2</c:v>
                </c:pt>
                <c:pt idx="3427">
                  <c:v>12.1</c:v>
                </c:pt>
                <c:pt idx="3428">
                  <c:v>12.6</c:v>
                </c:pt>
                <c:pt idx="3429">
                  <c:v>10.4</c:v>
                </c:pt>
                <c:pt idx="3430">
                  <c:v>10.3</c:v>
                </c:pt>
                <c:pt idx="3431">
                  <c:v>11.3</c:v>
                </c:pt>
                <c:pt idx="3432">
                  <c:v>11.3</c:v>
                </c:pt>
                <c:pt idx="3433">
                  <c:v>9.7</c:v>
                </c:pt>
                <c:pt idx="3434">
                  <c:v>9.9</c:v>
                </c:pt>
                <c:pt idx="3435">
                  <c:v>9.6</c:v>
                </c:pt>
                <c:pt idx="3436">
                  <c:v>9.1</c:v>
                </c:pt>
                <c:pt idx="3437">
                  <c:v>9.6</c:v>
                </c:pt>
                <c:pt idx="3438">
                  <c:v>8.9</c:v>
                </c:pt>
                <c:pt idx="3439">
                  <c:v>8.4</c:v>
                </c:pt>
                <c:pt idx="3440">
                  <c:v>7.8</c:v>
                </c:pt>
                <c:pt idx="3441">
                  <c:v>9.5</c:v>
                </c:pt>
                <c:pt idx="3442">
                  <c:v>9.9</c:v>
                </c:pt>
                <c:pt idx="3443">
                  <c:v>8.8</c:v>
                </c:pt>
                <c:pt idx="3444">
                  <c:v>9</c:v>
                </c:pt>
                <c:pt idx="3445">
                  <c:v>8.8</c:v>
                </c:pt>
                <c:pt idx="3446">
                  <c:v>8</c:v>
                </c:pt>
                <c:pt idx="3447">
                  <c:v>9.6</c:v>
                </c:pt>
                <c:pt idx="3448">
                  <c:v>10.9</c:v>
                </c:pt>
                <c:pt idx="3449">
                  <c:v>8.2</c:v>
                </c:pt>
                <c:pt idx="3450">
                  <c:v>7</c:v>
                </c:pt>
                <c:pt idx="3451">
                  <c:v>7.5</c:v>
                </c:pt>
                <c:pt idx="3452">
                  <c:v>3.9</c:v>
                </c:pt>
                <c:pt idx="3453">
                  <c:v>8.5</c:v>
                </c:pt>
                <c:pt idx="3454">
                  <c:v>8.6</c:v>
                </c:pt>
                <c:pt idx="3455">
                  <c:v>8.3</c:v>
                </c:pt>
                <c:pt idx="3456">
                  <c:v>10.4</c:v>
                </c:pt>
                <c:pt idx="3457">
                  <c:v>9.1</c:v>
                </c:pt>
                <c:pt idx="3458">
                  <c:v>7.2</c:v>
                </c:pt>
                <c:pt idx="3459">
                  <c:v>6.9</c:v>
                </c:pt>
                <c:pt idx="3460">
                  <c:v>10</c:v>
                </c:pt>
                <c:pt idx="3461">
                  <c:v>8.9</c:v>
                </c:pt>
                <c:pt idx="3462">
                  <c:v>10.9</c:v>
                </c:pt>
                <c:pt idx="3463">
                  <c:v>8.8</c:v>
                </c:pt>
                <c:pt idx="3464">
                  <c:v>10.1</c:v>
                </c:pt>
                <c:pt idx="3465">
                  <c:v>9.8</c:v>
                </c:pt>
                <c:pt idx="3466">
                  <c:v>8.3</c:v>
                </c:pt>
                <c:pt idx="3467">
                  <c:v>8.3</c:v>
                </c:pt>
                <c:pt idx="3468">
                  <c:v>8.7</c:v>
                </c:pt>
                <c:pt idx="3469">
                  <c:v>9.4</c:v>
                </c:pt>
                <c:pt idx="3470">
                  <c:v>10.7</c:v>
                </c:pt>
                <c:pt idx="3471">
                  <c:v>10.4</c:v>
                </c:pt>
                <c:pt idx="3472">
                  <c:v>8.9</c:v>
                </c:pt>
                <c:pt idx="3473">
                  <c:v>9.1</c:v>
                </c:pt>
                <c:pt idx="3474">
                  <c:v>9.3</c:v>
                </c:pt>
                <c:pt idx="3475">
                  <c:v>9.9</c:v>
                </c:pt>
                <c:pt idx="3476">
                  <c:v>11.2</c:v>
                </c:pt>
                <c:pt idx="3477">
                  <c:v>7.9</c:v>
                </c:pt>
                <c:pt idx="3478">
                  <c:v>7.9</c:v>
                </c:pt>
                <c:pt idx="3479">
                  <c:v>8.9</c:v>
                </c:pt>
                <c:pt idx="3480">
                  <c:v>10.4</c:v>
                </c:pt>
                <c:pt idx="3481">
                  <c:v>9.1</c:v>
                </c:pt>
                <c:pt idx="3482">
                  <c:v>8.3</c:v>
                </c:pt>
                <c:pt idx="3483">
                  <c:v>10.1</c:v>
                </c:pt>
                <c:pt idx="3484">
                  <c:v>10.4</c:v>
                </c:pt>
                <c:pt idx="3485">
                  <c:v>7.6</c:v>
                </c:pt>
                <c:pt idx="3486">
                  <c:v>6.6</c:v>
                </c:pt>
                <c:pt idx="3487">
                  <c:v>7.3</c:v>
                </c:pt>
                <c:pt idx="3488">
                  <c:v>8.2</c:v>
                </c:pt>
                <c:pt idx="3489">
                  <c:v>12.3</c:v>
                </c:pt>
                <c:pt idx="3490">
                  <c:v>8.1</c:v>
                </c:pt>
                <c:pt idx="3491">
                  <c:v>8.4</c:v>
                </c:pt>
                <c:pt idx="3492">
                  <c:v>9.3</c:v>
                </c:pt>
                <c:pt idx="3493">
                  <c:v>9.8</c:v>
                </c:pt>
                <c:pt idx="3494">
                  <c:v>10.3</c:v>
                </c:pt>
                <c:pt idx="3495">
                  <c:v>10.2</c:v>
                </c:pt>
                <c:pt idx="3496">
                  <c:v>8.7</c:v>
                </c:pt>
                <c:pt idx="3497">
                  <c:v>8.8</c:v>
                </c:pt>
                <c:pt idx="3498">
                  <c:v>8.8</c:v>
                </c:pt>
                <c:pt idx="3499">
                  <c:v>9</c:v>
                </c:pt>
                <c:pt idx="3500">
                  <c:v>7.6</c:v>
                </c:pt>
                <c:pt idx="3501">
                  <c:v>11.9</c:v>
                </c:pt>
                <c:pt idx="3502">
                  <c:v>10.1</c:v>
                </c:pt>
                <c:pt idx="3503">
                  <c:v>10.2</c:v>
                </c:pt>
                <c:pt idx="3504">
                  <c:v>10.5</c:v>
                </c:pt>
                <c:pt idx="3505">
                  <c:v>11.4</c:v>
                </c:pt>
                <c:pt idx="3506">
                  <c:v>11</c:v>
                </c:pt>
                <c:pt idx="3507">
                  <c:v>10.5</c:v>
                </c:pt>
                <c:pt idx="3508">
                  <c:v>11.4</c:v>
                </c:pt>
                <c:pt idx="3509">
                  <c:v>10</c:v>
                </c:pt>
                <c:pt idx="3510">
                  <c:v>9.2</c:v>
                </c:pt>
                <c:pt idx="3511">
                  <c:v>9.7</c:v>
                </c:pt>
                <c:pt idx="3512">
                  <c:v>10</c:v>
                </c:pt>
                <c:pt idx="3513">
                  <c:v>10.4</c:v>
                </c:pt>
                <c:pt idx="3514">
                  <c:v>10.7</c:v>
                </c:pt>
                <c:pt idx="3515">
                  <c:v>8.8</c:v>
                </c:pt>
                <c:pt idx="3516">
                  <c:v>10.2</c:v>
                </c:pt>
                <c:pt idx="3517">
                  <c:v>10.5</c:v>
                </c:pt>
                <c:pt idx="3518">
                  <c:v>11.2</c:v>
                </c:pt>
                <c:pt idx="3519">
                  <c:v>10.9</c:v>
                </c:pt>
                <c:pt idx="3520">
                  <c:v>11.9</c:v>
                </c:pt>
                <c:pt idx="3521">
                  <c:v>12.3</c:v>
                </c:pt>
                <c:pt idx="3522">
                  <c:v>11</c:v>
                </c:pt>
                <c:pt idx="3523">
                  <c:v>12</c:v>
                </c:pt>
                <c:pt idx="3524">
                  <c:v>11.2</c:v>
                </c:pt>
                <c:pt idx="3525">
                  <c:v>11.9</c:v>
                </c:pt>
                <c:pt idx="3526">
                  <c:v>14</c:v>
                </c:pt>
                <c:pt idx="3527">
                  <c:v>9.7</c:v>
                </c:pt>
                <c:pt idx="3528">
                  <c:v>12.1</c:v>
                </c:pt>
                <c:pt idx="3529">
                  <c:v>11.4</c:v>
                </c:pt>
                <c:pt idx="3530">
                  <c:v>11.8</c:v>
                </c:pt>
                <c:pt idx="3531">
                  <c:v>11.6</c:v>
                </c:pt>
                <c:pt idx="3532">
                  <c:v>12.7</c:v>
                </c:pt>
                <c:pt idx="3533">
                  <c:v>13.1</c:v>
                </c:pt>
                <c:pt idx="3534">
                  <c:v>12</c:v>
                </c:pt>
                <c:pt idx="3535">
                  <c:v>11.9</c:v>
                </c:pt>
                <c:pt idx="3536">
                  <c:v>12</c:v>
                </c:pt>
                <c:pt idx="3537">
                  <c:v>12.5</c:v>
                </c:pt>
                <c:pt idx="3538">
                  <c:v>11.7</c:v>
                </c:pt>
                <c:pt idx="3539">
                  <c:v>12.1</c:v>
                </c:pt>
                <c:pt idx="3540">
                  <c:v>11.2</c:v>
                </c:pt>
                <c:pt idx="3541">
                  <c:v>10.5</c:v>
                </c:pt>
                <c:pt idx="3542">
                  <c:v>11.3</c:v>
                </c:pt>
                <c:pt idx="3543">
                  <c:v>10.4</c:v>
                </c:pt>
                <c:pt idx="3544">
                  <c:v>9.6</c:v>
                </c:pt>
                <c:pt idx="3545">
                  <c:v>11.5</c:v>
                </c:pt>
                <c:pt idx="3546">
                  <c:v>11.4</c:v>
                </c:pt>
                <c:pt idx="3547">
                  <c:v>8.1</c:v>
                </c:pt>
                <c:pt idx="3548">
                  <c:v>8.8</c:v>
                </c:pt>
                <c:pt idx="3549">
                  <c:v>7.6</c:v>
                </c:pt>
                <c:pt idx="3550">
                  <c:v>7.7</c:v>
                </c:pt>
                <c:pt idx="3551">
                  <c:v>9</c:v>
                </c:pt>
                <c:pt idx="3552">
                  <c:v>10.3</c:v>
                </c:pt>
                <c:pt idx="3553">
                  <c:v>11.1</c:v>
                </c:pt>
                <c:pt idx="3554">
                  <c:v>9.6</c:v>
                </c:pt>
                <c:pt idx="3555">
                  <c:v>10</c:v>
                </c:pt>
                <c:pt idx="3556">
                  <c:v>10.6</c:v>
                </c:pt>
                <c:pt idx="3557">
                  <c:v>9.6</c:v>
                </c:pt>
                <c:pt idx="3558">
                  <c:v>9.1</c:v>
                </c:pt>
                <c:pt idx="3559">
                  <c:v>8.4</c:v>
                </c:pt>
                <c:pt idx="3560">
                  <c:v>8.8</c:v>
                </c:pt>
                <c:pt idx="3561">
                  <c:v>9</c:v>
                </c:pt>
                <c:pt idx="3562">
                  <c:v>9.3</c:v>
                </c:pt>
                <c:pt idx="3563">
                  <c:v>9.4</c:v>
                </c:pt>
                <c:pt idx="3564">
                  <c:v>9.4</c:v>
                </c:pt>
                <c:pt idx="3565">
                  <c:v>10.3</c:v>
                </c:pt>
                <c:pt idx="3566">
                  <c:v>9.5</c:v>
                </c:pt>
                <c:pt idx="3567">
                  <c:v>8.3</c:v>
                </c:pt>
                <c:pt idx="3568">
                  <c:v>9.7</c:v>
                </c:pt>
                <c:pt idx="3569">
                  <c:v>9.6</c:v>
                </c:pt>
                <c:pt idx="3570">
                  <c:v>9.2</c:v>
                </c:pt>
                <c:pt idx="3571">
                  <c:v>8.7</c:v>
                </c:pt>
                <c:pt idx="3572">
                  <c:v>9</c:v>
                </c:pt>
                <c:pt idx="3573">
                  <c:v>9.5</c:v>
                </c:pt>
                <c:pt idx="3574">
                  <c:v>8.6</c:v>
                </c:pt>
                <c:pt idx="3575">
                  <c:v>10.3</c:v>
                </c:pt>
                <c:pt idx="3576">
                  <c:v>11.1</c:v>
                </c:pt>
                <c:pt idx="3577">
                  <c:v>10.4</c:v>
                </c:pt>
                <c:pt idx="3578">
                  <c:v>10.3</c:v>
                </c:pt>
                <c:pt idx="3579">
                  <c:v>11.8</c:v>
                </c:pt>
                <c:pt idx="3580">
                  <c:v>11.9</c:v>
                </c:pt>
                <c:pt idx="3581">
                  <c:v>11.4</c:v>
                </c:pt>
                <c:pt idx="3582">
                  <c:v>10.8</c:v>
                </c:pt>
                <c:pt idx="3583">
                  <c:v>9.6</c:v>
                </c:pt>
                <c:pt idx="3584">
                  <c:v>11.1</c:v>
                </c:pt>
                <c:pt idx="3585">
                  <c:v>9.7</c:v>
                </c:pt>
                <c:pt idx="3586">
                  <c:v>10.1</c:v>
                </c:pt>
                <c:pt idx="3587">
                  <c:v>10.8</c:v>
                </c:pt>
                <c:pt idx="3588">
                  <c:v>11.1</c:v>
                </c:pt>
                <c:pt idx="3589">
                  <c:v>13</c:v>
                </c:pt>
                <c:pt idx="3590">
                  <c:v>12</c:v>
                </c:pt>
                <c:pt idx="3591">
                  <c:v>11.7</c:v>
                </c:pt>
                <c:pt idx="3592">
                  <c:v>11.2</c:v>
                </c:pt>
                <c:pt idx="3593">
                  <c:v>13</c:v>
                </c:pt>
                <c:pt idx="3594">
                  <c:v>11.7</c:v>
                </c:pt>
                <c:pt idx="3595">
                  <c:v>9.6</c:v>
                </c:pt>
                <c:pt idx="3596">
                  <c:v>9.2</c:v>
                </c:pt>
                <c:pt idx="3597">
                  <c:v>11.2</c:v>
                </c:pt>
                <c:pt idx="3598">
                  <c:v>11.3</c:v>
                </c:pt>
                <c:pt idx="3599">
                  <c:v>10.6</c:v>
                </c:pt>
                <c:pt idx="3600">
                  <c:v>10.3</c:v>
                </c:pt>
                <c:pt idx="3601">
                  <c:v>11.5</c:v>
                </c:pt>
                <c:pt idx="3602">
                  <c:v>11.3</c:v>
                </c:pt>
                <c:pt idx="3603">
                  <c:v>11.7</c:v>
                </c:pt>
                <c:pt idx="3604">
                  <c:v>10.7</c:v>
                </c:pt>
                <c:pt idx="3605">
                  <c:v>9.7</c:v>
                </c:pt>
                <c:pt idx="3606">
                  <c:v>12</c:v>
                </c:pt>
                <c:pt idx="3607">
                  <c:v>10.7</c:v>
                </c:pt>
                <c:pt idx="3608">
                  <c:v>9.9</c:v>
                </c:pt>
                <c:pt idx="3609">
                  <c:v>11.6</c:v>
                </c:pt>
                <c:pt idx="3610">
                  <c:v>9.7</c:v>
                </c:pt>
                <c:pt idx="3611">
                  <c:v>10.8</c:v>
                </c:pt>
                <c:pt idx="3612">
                  <c:v>9.9</c:v>
                </c:pt>
                <c:pt idx="3613">
                  <c:v>10.1</c:v>
                </c:pt>
                <c:pt idx="3614">
                  <c:v>10.8</c:v>
                </c:pt>
                <c:pt idx="3615">
                  <c:v>10.3</c:v>
                </c:pt>
                <c:pt idx="3616">
                  <c:v>11.5</c:v>
                </c:pt>
                <c:pt idx="3617">
                  <c:v>10.6</c:v>
                </c:pt>
                <c:pt idx="3618">
                  <c:v>13.4</c:v>
                </c:pt>
                <c:pt idx="3619">
                  <c:v>10.3</c:v>
                </c:pt>
                <c:pt idx="3620">
                  <c:v>11.5</c:v>
                </c:pt>
                <c:pt idx="3621">
                  <c:v>10.6</c:v>
                </c:pt>
                <c:pt idx="3622">
                  <c:v>10.5</c:v>
                </c:pt>
                <c:pt idx="3623">
                  <c:v>12.5</c:v>
                </c:pt>
                <c:pt idx="3624">
                  <c:v>9.8</c:v>
                </c:pt>
                <c:pt idx="3625">
                  <c:v>10.7</c:v>
                </c:pt>
                <c:pt idx="3626">
                  <c:v>12.6</c:v>
                </c:pt>
                <c:pt idx="3627">
                  <c:v>11.2</c:v>
                </c:pt>
                <c:pt idx="3628">
                  <c:v>9.8</c:v>
                </c:pt>
                <c:pt idx="3629">
                  <c:v>11.1</c:v>
                </c:pt>
                <c:pt idx="3630">
                  <c:v>11.9</c:v>
                </c:pt>
                <c:pt idx="3631">
                  <c:v>11.1</c:v>
                </c:pt>
                <c:pt idx="3632">
                  <c:v>10.2</c:v>
                </c:pt>
                <c:pt idx="3633">
                  <c:v>11.2</c:v>
                </c:pt>
                <c:pt idx="3634">
                  <c:v>8.9</c:v>
                </c:pt>
                <c:pt idx="3635">
                  <c:v>10.5</c:v>
                </c:pt>
                <c:pt idx="3636">
                  <c:v>8.5</c:v>
                </c:pt>
                <c:pt idx="3637">
                  <c:v>10.9</c:v>
                </c:pt>
                <c:pt idx="3638">
                  <c:v>9.2</c:v>
                </c:pt>
                <c:pt idx="3639">
                  <c:v>8.3</c:v>
                </c:pt>
                <c:pt idx="3640">
                  <c:v>7.8</c:v>
                </c:pt>
                <c:pt idx="3641">
                  <c:v>8.3</c:v>
                </c:pt>
                <c:pt idx="3642">
                  <c:v>8.8</c:v>
                </c:pt>
                <c:pt idx="3643">
                  <c:v>9.6</c:v>
                </c:pt>
                <c:pt idx="3644">
                  <c:v>10.1</c:v>
                </c:pt>
                <c:pt idx="3645">
                  <c:v>9.8</c:v>
                </c:pt>
                <c:pt idx="3646">
                  <c:v>8.3</c:v>
                </c:pt>
                <c:pt idx="3647">
                  <c:v>10.1</c:v>
                </c:pt>
                <c:pt idx="3648">
                  <c:v>9.7</c:v>
                </c:pt>
                <c:pt idx="3649">
                  <c:v>8.6</c:v>
                </c:pt>
                <c:pt idx="3650">
                  <c:v>8.9</c:v>
                </c:pt>
                <c:pt idx="3651">
                  <c:v>10</c:v>
                </c:pt>
                <c:pt idx="3652">
                  <c:v>10</c:v>
                </c:pt>
                <c:pt idx="3653">
                  <c:v>10.9</c:v>
                </c:pt>
                <c:pt idx="3654">
                  <c:v>9.7</c:v>
                </c:pt>
                <c:pt idx="3655">
                  <c:v>9.4</c:v>
                </c:pt>
                <c:pt idx="3656">
                  <c:v>9.7</c:v>
                </c:pt>
                <c:pt idx="3657">
                  <c:v>9.6</c:v>
                </c:pt>
                <c:pt idx="3658">
                  <c:v>9.5</c:v>
                </c:pt>
                <c:pt idx="3659">
                  <c:v>9.4</c:v>
                </c:pt>
                <c:pt idx="3660">
                  <c:v>9.2</c:v>
                </c:pt>
                <c:pt idx="3661">
                  <c:v>9.7</c:v>
                </c:pt>
                <c:pt idx="3662">
                  <c:v>8.4</c:v>
                </c:pt>
                <c:pt idx="3663">
                  <c:v>9.7</c:v>
                </c:pt>
                <c:pt idx="3664">
                  <c:v>9.6</c:v>
                </c:pt>
                <c:pt idx="3665">
                  <c:v>7.5</c:v>
                </c:pt>
                <c:pt idx="3666">
                  <c:v>10</c:v>
                </c:pt>
                <c:pt idx="3667">
                  <c:v>8</c:v>
                </c:pt>
                <c:pt idx="3668">
                  <c:v>8.7</c:v>
                </c:pt>
                <c:pt idx="3669">
                  <c:v>10</c:v>
                </c:pt>
                <c:pt idx="3670">
                  <c:v>7.8</c:v>
                </c:pt>
                <c:pt idx="3671">
                  <c:v>8.6</c:v>
                </c:pt>
                <c:pt idx="3672">
                  <c:v>9.1</c:v>
                </c:pt>
                <c:pt idx="3673">
                  <c:v>8.9</c:v>
                </c:pt>
                <c:pt idx="3674">
                  <c:v>7.9</c:v>
                </c:pt>
                <c:pt idx="3675">
                  <c:v>7.6</c:v>
                </c:pt>
                <c:pt idx="3676">
                  <c:v>8.4</c:v>
                </c:pt>
                <c:pt idx="3677">
                  <c:v>8.9</c:v>
                </c:pt>
                <c:pt idx="3678">
                  <c:v>7.3</c:v>
                </c:pt>
                <c:pt idx="3679">
                  <c:v>9.1</c:v>
                </c:pt>
                <c:pt idx="3680">
                  <c:v>9.8</c:v>
                </c:pt>
                <c:pt idx="3681">
                  <c:v>7.3</c:v>
                </c:pt>
                <c:pt idx="3682">
                  <c:v>9.4</c:v>
                </c:pt>
                <c:pt idx="3683">
                  <c:v>9.3</c:v>
                </c:pt>
                <c:pt idx="3684">
                  <c:v>9.3</c:v>
                </c:pt>
                <c:pt idx="3685">
                  <c:v>7</c:v>
                </c:pt>
                <c:pt idx="3686">
                  <c:v>8.7</c:v>
                </c:pt>
                <c:pt idx="3687">
                  <c:v>8.8</c:v>
                </c:pt>
                <c:pt idx="3688">
                  <c:v>8.8</c:v>
                </c:pt>
                <c:pt idx="3689">
                  <c:v>8.6</c:v>
                </c:pt>
                <c:pt idx="3690">
                  <c:v>7.9</c:v>
                </c:pt>
                <c:pt idx="3691">
                  <c:v>9.1</c:v>
                </c:pt>
                <c:pt idx="3692">
                  <c:v>9</c:v>
                </c:pt>
                <c:pt idx="3693">
                  <c:v>9.1</c:v>
                </c:pt>
                <c:pt idx="3694">
                  <c:v>8.4</c:v>
                </c:pt>
                <c:pt idx="3695">
                  <c:v>9.9</c:v>
                </c:pt>
                <c:pt idx="3696">
                  <c:v>9.5</c:v>
                </c:pt>
                <c:pt idx="3697">
                  <c:v>9.1</c:v>
                </c:pt>
                <c:pt idx="3698">
                  <c:v>9</c:v>
                </c:pt>
                <c:pt idx="3699">
                  <c:v>7.8</c:v>
                </c:pt>
                <c:pt idx="3700">
                  <c:v>7.4</c:v>
                </c:pt>
                <c:pt idx="3701">
                  <c:v>9.2</c:v>
                </c:pt>
                <c:pt idx="3702">
                  <c:v>8.4</c:v>
                </c:pt>
                <c:pt idx="3703">
                  <c:v>8.6</c:v>
                </c:pt>
                <c:pt idx="3704">
                  <c:v>9.2</c:v>
                </c:pt>
                <c:pt idx="3705">
                  <c:v>9.6</c:v>
                </c:pt>
                <c:pt idx="3706">
                  <c:v>8.5</c:v>
                </c:pt>
                <c:pt idx="3707">
                  <c:v>9.4</c:v>
                </c:pt>
                <c:pt idx="3708">
                  <c:v>9.3</c:v>
                </c:pt>
                <c:pt idx="3709">
                  <c:v>9.9</c:v>
                </c:pt>
                <c:pt idx="3710">
                  <c:v>8.8</c:v>
                </c:pt>
                <c:pt idx="3711">
                  <c:v>8.3</c:v>
                </c:pt>
                <c:pt idx="3712">
                  <c:v>7.7</c:v>
                </c:pt>
                <c:pt idx="3713">
                  <c:v>7.3</c:v>
                </c:pt>
                <c:pt idx="3714">
                  <c:v>6.4</c:v>
                </c:pt>
                <c:pt idx="3715">
                  <c:v>9.9</c:v>
                </c:pt>
                <c:pt idx="3716">
                  <c:v>8.6</c:v>
                </c:pt>
                <c:pt idx="3717">
                  <c:v>7.1</c:v>
                </c:pt>
                <c:pt idx="3718">
                  <c:v>7.7</c:v>
                </c:pt>
                <c:pt idx="3719">
                  <c:v>9.2</c:v>
                </c:pt>
                <c:pt idx="3720">
                  <c:v>6.7</c:v>
                </c:pt>
                <c:pt idx="3721">
                  <c:v>9</c:v>
                </c:pt>
                <c:pt idx="3722">
                  <c:v>8.3</c:v>
                </c:pt>
                <c:pt idx="3723">
                  <c:v>8.9</c:v>
                </c:pt>
                <c:pt idx="3724">
                  <c:v>9</c:v>
                </c:pt>
                <c:pt idx="3725">
                  <c:v>8.2</c:v>
                </c:pt>
                <c:pt idx="3726">
                  <c:v>9.9</c:v>
                </c:pt>
                <c:pt idx="3727">
                  <c:v>7.8</c:v>
                </c:pt>
                <c:pt idx="3728">
                  <c:v>7.1</c:v>
                </c:pt>
                <c:pt idx="3729">
                  <c:v>7.8</c:v>
                </c:pt>
                <c:pt idx="3730">
                  <c:v>8.8</c:v>
                </c:pt>
                <c:pt idx="3731">
                  <c:v>7.3</c:v>
                </c:pt>
                <c:pt idx="3732">
                  <c:v>9</c:v>
                </c:pt>
                <c:pt idx="3733">
                  <c:v>8.8</c:v>
                </c:pt>
                <c:pt idx="3734">
                  <c:v>8.5</c:v>
                </c:pt>
                <c:pt idx="3735">
                  <c:v>8.1</c:v>
                </c:pt>
                <c:pt idx="3736">
                  <c:v>8.5</c:v>
                </c:pt>
                <c:pt idx="3737">
                  <c:v>8.5</c:v>
                </c:pt>
                <c:pt idx="3738">
                  <c:v>8.5</c:v>
                </c:pt>
                <c:pt idx="3739">
                  <c:v>9.3</c:v>
                </c:pt>
                <c:pt idx="3740">
                  <c:v>8.6</c:v>
                </c:pt>
                <c:pt idx="3741">
                  <c:v>8.9</c:v>
                </c:pt>
                <c:pt idx="3742">
                  <c:v>8</c:v>
                </c:pt>
                <c:pt idx="3743">
                  <c:v>8.4</c:v>
                </c:pt>
                <c:pt idx="3744">
                  <c:v>7.5</c:v>
                </c:pt>
                <c:pt idx="3745">
                  <c:v>6</c:v>
                </c:pt>
                <c:pt idx="3746">
                  <c:v>7.9</c:v>
                </c:pt>
                <c:pt idx="3747">
                  <c:v>8.1</c:v>
                </c:pt>
                <c:pt idx="3748">
                  <c:v>8.3</c:v>
                </c:pt>
                <c:pt idx="3749">
                  <c:v>9.8</c:v>
                </c:pt>
                <c:pt idx="3750">
                  <c:v>8.6</c:v>
                </c:pt>
                <c:pt idx="3751">
                  <c:v>9.4</c:v>
                </c:pt>
                <c:pt idx="3752">
                  <c:v>8</c:v>
                </c:pt>
                <c:pt idx="3753">
                  <c:v>7.8</c:v>
                </c:pt>
                <c:pt idx="3754">
                  <c:v>8.6</c:v>
                </c:pt>
                <c:pt idx="3755">
                  <c:v>7.7</c:v>
                </c:pt>
                <c:pt idx="3756">
                  <c:v>7.7</c:v>
                </c:pt>
                <c:pt idx="3757">
                  <c:v>7.4</c:v>
                </c:pt>
                <c:pt idx="3758">
                  <c:v>7.2</c:v>
                </c:pt>
                <c:pt idx="3759">
                  <c:v>8</c:v>
                </c:pt>
                <c:pt idx="3760">
                  <c:v>7.8</c:v>
                </c:pt>
                <c:pt idx="3761">
                  <c:v>7</c:v>
                </c:pt>
                <c:pt idx="3762">
                  <c:v>7.9</c:v>
                </c:pt>
                <c:pt idx="3763">
                  <c:v>8.5</c:v>
                </c:pt>
                <c:pt idx="3764">
                  <c:v>7.8</c:v>
                </c:pt>
                <c:pt idx="3765">
                  <c:v>7.7</c:v>
                </c:pt>
                <c:pt idx="3766">
                  <c:v>8.3</c:v>
                </c:pt>
                <c:pt idx="3767">
                  <c:v>8.7</c:v>
                </c:pt>
                <c:pt idx="3768">
                  <c:v>8.8</c:v>
                </c:pt>
                <c:pt idx="3769">
                  <c:v>9</c:v>
                </c:pt>
                <c:pt idx="3770">
                  <c:v>7.6</c:v>
                </c:pt>
                <c:pt idx="3771">
                  <c:v>8.2</c:v>
                </c:pt>
                <c:pt idx="3772">
                  <c:v>9</c:v>
                </c:pt>
                <c:pt idx="3773">
                  <c:v>7.3</c:v>
                </c:pt>
                <c:pt idx="3774">
                  <c:v>7.9</c:v>
                </c:pt>
                <c:pt idx="3775">
                  <c:v>7.6</c:v>
                </c:pt>
                <c:pt idx="3776">
                  <c:v>6.2</c:v>
                </c:pt>
                <c:pt idx="3777">
                  <c:v>7</c:v>
                </c:pt>
                <c:pt idx="3778">
                  <c:v>6.1</c:v>
                </c:pt>
                <c:pt idx="3779">
                  <c:v>7.3</c:v>
                </c:pt>
                <c:pt idx="3780">
                  <c:v>7.1</c:v>
                </c:pt>
                <c:pt idx="3781">
                  <c:v>6.7</c:v>
                </c:pt>
                <c:pt idx="3782">
                  <c:v>6.4</c:v>
                </c:pt>
                <c:pt idx="3783">
                  <c:v>6.8</c:v>
                </c:pt>
                <c:pt idx="3784">
                  <c:v>7.1</c:v>
                </c:pt>
                <c:pt idx="3785">
                  <c:v>8.2</c:v>
                </c:pt>
                <c:pt idx="3786">
                  <c:v>8.6</c:v>
                </c:pt>
                <c:pt idx="3787">
                  <c:v>8</c:v>
                </c:pt>
                <c:pt idx="3788">
                  <c:v>7.8</c:v>
                </c:pt>
                <c:pt idx="3789">
                  <c:v>8.2</c:v>
                </c:pt>
                <c:pt idx="3790">
                  <c:v>7.3</c:v>
                </c:pt>
                <c:pt idx="3791">
                  <c:v>7.8</c:v>
                </c:pt>
                <c:pt idx="3792">
                  <c:v>7.6</c:v>
                </c:pt>
                <c:pt idx="3793">
                  <c:v>6.7</c:v>
                </c:pt>
                <c:pt idx="3794">
                  <c:v>7</c:v>
                </c:pt>
                <c:pt idx="3795">
                  <c:v>5.7</c:v>
                </c:pt>
                <c:pt idx="3796">
                  <c:v>6.4</c:v>
                </c:pt>
                <c:pt idx="3797">
                  <c:v>6.3</c:v>
                </c:pt>
                <c:pt idx="3798">
                  <c:v>5.3</c:v>
                </c:pt>
                <c:pt idx="3799">
                  <c:v>6.4</c:v>
                </c:pt>
                <c:pt idx="3800">
                  <c:v>7.4</c:v>
                </c:pt>
                <c:pt idx="3801">
                  <c:v>4.9</c:v>
                </c:pt>
                <c:pt idx="3802">
                  <c:v>3.1</c:v>
                </c:pt>
                <c:pt idx="3803">
                  <c:v>3.8</c:v>
                </c:pt>
                <c:pt idx="3804">
                  <c:v>3.8</c:v>
                </c:pt>
                <c:pt idx="3805">
                  <c:v>3.5</c:v>
                </c:pt>
                <c:pt idx="3806">
                  <c:v>4.9</c:v>
                </c:pt>
                <c:pt idx="3807">
                  <c:v>5.2</c:v>
                </c:pt>
                <c:pt idx="3808">
                  <c:v>2.8</c:v>
                </c:pt>
                <c:pt idx="3809">
                  <c:v>1.9</c:v>
                </c:pt>
                <c:pt idx="3810">
                  <c:v>3.8</c:v>
                </c:pt>
                <c:pt idx="3811">
                  <c:v>4</c:v>
                </c:pt>
                <c:pt idx="3812">
                  <c:v>3.7</c:v>
                </c:pt>
                <c:pt idx="3813">
                  <c:v>2.3</c:v>
                </c:pt>
                <c:pt idx="3814">
                  <c:v>3.1</c:v>
                </c:pt>
                <c:pt idx="3815">
                  <c:v>2.3</c:v>
                </c:pt>
                <c:pt idx="3816">
                  <c:v>1.8</c:v>
                </c:pt>
                <c:pt idx="3817">
                  <c:v>4.1</c:v>
                </c:pt>
                <c:pt idx="3818">
                  <c:v>4.4</c:v>
                </c:pt>
                <c:pt idx="3819">
                  <c:v>3.5</c:v>
                </c:pt>
                <c:pt idx="3820">
                  <c:v>3.8</c:v>
                </c:pt>
                <c:pt idx="3821">
                  <c:v>3.7</c:v>
                </c:pt>
                <c:pt idx="3822">
                  <c:v>4.7</c:v>
                </c:pt>
                <c:pt idx="3823">
                  <c:v>4.8</c:v>
                </c:pt>
                <c:pt idx="3824">
                  <c:v>6.4</c:v>
                </c:pt>
                <c:pt idx="3825">
                  <c:v>6</c:v>
                </c:pt>
                <c:pt idx="3826">
                  <c:v>3.5</c:v>
                </c:pt>
                <c:pt idx="3827">
                  <c:v>5.2</c:v>
                </c:pt>
                <c:pt idx="3828">
                  <c:v>5.4</c:v>
                </c:pt>
                <c:pt idx="3829">
                  <c:v>4</c:v>
                </c:pt>
                <c:pt idx="3830">
                  <c:v>3.6</c:v>
                </c:pt>
                <c:pt idx="3831">
                  <c:v>2.6</c:v>
                </c:pt>
                <c:pt idx="3832">
                  <c:v>3.7</c:v>
                </c:pt>
                <c:pt idx="3833">
                  <c:v>3.9</c:v>
                </c:pt>
                <c:pt idx="3834">
                  <c:v>3.3</c:v>
                </c:pt>
                <c:pt idx="3835">
                  <c:v>3.5</c:v>
                </c:pt>
                <c:pt idx="3836">
                  <c:v>7.8</c:v>
                </c:pt>
                <c:pt idx="3837">
                  <c:v>7.8</c:v>
                </c:pt>
                <c:pt idx="3838">
                  <c:v>7.5</c:v>
                </c:pt>
                <c:pt idx="3839">
                  <c:v>7</c:v>
                </c:pt>
                <c:pt idx="3840">
                  <c:v>8.1</c:v>
                </c:pt>
                <c:pt idx="3841">
                  <c:v>8.6</c:v>
                </c:pt>
                <c:pt idx="3842">
                  <c:v>8.4</c:v>
                </c:pt>
                <c:pt idx="3843">
                  <c:v>8.8</c:v>
                </c:pt>
                <c:pt idx="3844">
                  <c:v>6.6</c:v>
                </c:pt>
                <c:pt idx="3845">
                  <c:v>5.8</c:v>
                </c:pt>
                <c:pt idx="3846">
                  <c:v>6.3</c:v>
                </c:pt>
                <c:pt idx="3847">
                  <c:v>6.6</c:v>
                </c:pt>
                <c:pt idx="3848">
                  <c:v>7.4</c:v>
                </c:pt>
                <c:pt idx="3849">
                  <c:v>6.8</c:v>
                </c:pt>
                <c:pt idx="3850">
                  <c:v>7.6</c:v>
                </c:pt>
                <c:pt idx="3851">
                  <c:v>6.6</c:v>
                </c:pt>
                <c:pt idx="3852">
                  <c:v>6.4</c:v>
                </c:pt>
                <c:pt idx="3853">
                  <c:v>6.7</c:v>
                </c:pt>
                <c:pt idx="3854">
                  <c:v>7.1</c:v>
                </c:pt>
                <c:pt idx="3855">
                  <c:v>7.7</c:v>
                </c:pt>
                <c:pt idx="3856">
                  <c:v>7.8</c:v>
                </c:pt>
                <c:pt idx="3857">
                  <c:v>5.8</c:v>
                </c:pt>
                <c:pt idx="3858">
                  <c:v>5.8</c:v>
                </c:pt>
                <c:pt idx="3859">
                  <c:v>8.3</c:v>
                </c:pt>
                <c:pt idx="3860">
                  <c:v>6.8</c:v>
                </c:pt>
                <c:pt idx="3861">
                  <c:v>5.8</c:v>
                </c:pt>
                <c:pt idx="3862">
                  <c:v>5</c:v>
                </c:pt>
                <c:pt idx="3863">
                  <c:v>5.8</c:v>
                </c:pt>
                <c:pt idx="3864">
                  <c:v>6.4</c:v>
                </c:pt>
                <c:pt idx="3865">
                  <c:v>6.8</c:v>
                </c:pt>
                <c:pt idx="3866">
                  <c:v>7.6</c:v>
                </c:pt>
                <c:pt idx="3867">
                  <c:v>7.4</c:v>
                </c:pt>
                <c:pt idx="3868">
                  <c:v>6.4</c:v>
                </c:pt>
                <c:pt idx="3869">
                  <c:v>5.8</c:v>
                </c:pt>
                <c:pt idx="3870">
                  <c:v>5.8</c:v>
                </c:pt>
                <c:pt idx="3871">
                  <c:v>5.7</c:v>
                </c:pt>
                <c:pt idx="3872">
                  <c:v>6.1</c:v>
                </c:pt>
                <c:pt idx="3873">
                  <c:v>5.9</c:v>
                </c:pt>
                <c:pt idx="3874">
                  <c:v>7.7</c:v>
                </c:pt>
                <c:pt idx="3875">
                  <c:v>5</c:v>
                </c:pt>
                <c:pt idx="3876">
                  <c:v>4.9</c:v>
                </c:pt>
                <c:pt idx="3877">
                  <c:v>4</c:v>
                </c:pt>
                <c:pt idx="3878">
                  <c:v>6.7</c:v>
                </c:pt>
                <c:pt idx="3879">
                  <c:v>8</c:v>
                </c:pt>
                <c:pt idx="3880">
                  <c:v>7.2</c:v>
                </c:pt>
                <c:pt idx="3881">
                  <c:v>6.3</c:v>
                </c:pt>
                <c:pt idx="3882">
                  <c:v>7</c:v>
                </c:pt>
                <c:pt idx="3883">
                  <c:v>6.2</c:v>
                </c:pt>
                <c:pt idx="3884">
                  <c:v>5.3</c:v>
                </c:pt>
                <c:pt idx="3885">
                  <c:v>6</c:v>
                </c:pt>
                <c:pt idx="3886">
                  <c:v>5.7</c:v>
                </c:pt>
                <c:pt idx="3887">
                  <c:v>6.3</c:v>
                </c:pt>
                <c:pt idx="3888">
                  <c:v>6</c:v>
                </c:pt>
                <c:pt idx="3889">
                  <c:v>6.2</c:v>
                </c:pt>
                <c:pt idx="3890">
                  <c:v>6.5</c:v>
                </c:pt>
                <c:pt idx="3891">
                  <c:v>6</c:v>
                </c:pt>
                <c:pt idx="3892">
                  <c:v>5.1</c:v>
                </c:pt>
                <c:pt idx="3893">
                  <c:v>4.8</c:v>
                </c:pt>
                <c:pt idx="3894">
                  <c:v>4.6</c:v>
                </c:pt>
                <c:pt idx="3895">
                  <c:v>5.6</c:v>
                </c:pt>
                <c:pt idx="3896">
                  <c:v>5</c:v>
                </c:pt>
                <c:pt idx="3897">
                  <c:v>6.4</c:v>
                </c:pt>
                <c:pt idx="3898">
                  <c:v>6.2</c:v>
                </c:pt>
                <c:pt idx="3899">
                  <c:v>5.7</c:v>
                </c:pt>
                <c:pt idx="3900">
                  <c:v>5.8</c:v>
                </c:pt>
                <c:pt idx="3901">
                  <c:v>5</c:v>
                </c:pt>
                <c:pt idx="3902">
                  <c:v>4.5</c:v>
                </c:pt>
                <c:pt idx="3903">
                  <c:v>4.3</c:v>
                </c:pt>
                <c:pt idx="3904">
                  <c:v>5.7</c:v>
                </c:pt>
                <c:pt idx="3905">
                  <c:v>6</c:v>
                </c:pt>
                <c:pt idx="3906">
                  <c:v>4.5</c:v>
                </c:pt>
                <c:pt idx="3907">
                  <c:v>4.2</c:v>
                </c:pt>
                <c:pt idx="3908">
                  <c:v>4</c:v>
                </c:pt>
                <c:pt idx="3909">
                  <c:v>4.3</c:v>
                </c:pt>
                <c:pt idx="3910">
                  <c:v>4.1</c:v>
                </c:pt>
                <c:pt idx="3911">
                  <c:v>3.6</c:v>
                </c:pt>
                <c:pt idx="3912">
                  <c:v>4.2</c:v>
                </c:pt>
                <c:pt idx="3913">
                  <c:v>4.6</c:v>
                </c:pt>
                <c:pt idx="3914">
                  <c:v>4.5</c:v>
                </c:pt>
                <c:pt idx="3915">
                  <c:v>4.8</c:v>
                </c:pt>
                <c:pt idx="3916">
                  <c:v>3.7</c:v>
                </c:pt>
                <c:pt idx="3917">
                  <c:v>4.2</c:v>
                </c:pt>
                <c:pt idx="3918">
                  <c:v>3.7</c:v>
                </c:pt>
                <c:pt idx="3919">
                  <c:v>3.2</c:v>
                </c:pt>
                <c:pt idx="3920">
                  <c:v>4</c:v>
                </c:pt>
                <c:pt idx="3921">
                  <c:v>3.3</c:v>
                </c:pt>
                <c:pt idx="3922">
                  <c:v>4.1</c:v>
                </c:pt>
                <c:pt idx="3923">
                  <c:v>4.4</c:v>
                </c:pt>
                <c:pt idx="3924">
                  <c:v>3.5</c:v>
                </c:pt>
                <c:pt idx="3925">
                  <c:v>3.8</c:v>
                </c:pt>
                <c:pt idx="3926">
                  <c:v>3.6</c:v>
                </c:pt>
                <c:pt idx="3927">
                  <c:v>4.5</c:v>
                </c:pt>
                <c:pt idx="3928">
                  <c:v>3.9</c:v>
                </c:pt>
                <c:pt idx="3929">
                  <c:v>3.3</c:v>
                </c:pt>
                <c:pt idx="3930">
                  <c:v>3.2</c:v>
                </c:pt>
                <c:pt idx="3931">
                  <c:v>3.5</c:v>
                </c:pt>
                <c:pt idx="3932">
                  <c:v>4.1</c:v>
                </c:pt>
                <c:pt idx="3933">
                  <c:v>3.5</c:v>
                </c:pt>
                <c:pt idx="3934">
                  <c:v>4.2</c:v>
                </c:pt>
                <c:pt idx="3935">
                  <c:v>4.4</c:v>
                </c:pt>
                <c:pt idx="3936">
                  <c:v>4.2</c:v>
                </c:pt>
                <c:pt idx="3937">
                  <c:v>4.5</c:v>
                </c:pt>
                <c:pt idx="3938">
                  <c:v>5.1</c:v>
                </c:pt>
                <c:pt idx="3939">
                  <c:v>4.4</c:v>
                </c:pt>
                <c:pt idx="3940">
                  <c:v>4.1</c:v>
                </c:pt>
                <c:pt idx="3941">
                  <c:v>4.1</c:v>
                </c:pt>
                <c:pt idx="3942">
                  <c:v>4.1</c:v>
                </c:pt>
                <c:pt idx="3943">
                  <c:v>4.4</c:v>
                </c:pt>
                <c:pt idx="3944">
                  <c:v>3.8</c:v>
                </c:pt>
                <c:pt idx="3945">
                  <c:v>3.6</c:v>
                </c:pt>
                <c:pt idx="3946">
                  <c:v>2.8</c:v>
                </c:pt>
                <c:pt idx="3947">
                  <c:v>2.7</c:v>
                </c:pt>
                <c:pt idx="3948">
                  <c:v>2.4</c:v>
                </c:pt>
                <c:pt idx="3949">
                  <c:v>5.6</c:v>
                </c:pt>
                <c:pt idx="3950">
                  <c:v>5.2</c:v>
                </c:pt>
                <c:pt idx="3951">
                  <c:v>5</c:v>
                </c:pt>
                <c:pt idx="3952">
                  <c:v>5</c:v>
                </c:pt>
                <c:pt idx="3953">
                  <c:v>4.9</c:v>
                </c:pt>
                <c:pt idx="3954">
                  <c:v>4.9</c:v>
                </c:pt>
                <c:pt idx="3955">
                  <c:v>5.1</c:v>
                </c:pt>
                <c:pt idx="3956">
                  <c:v>4.8</c:v>
                </c:pt>
                <c:pt idx="3957">
                  <c:v>5</c:v>
                </c:pt>
                <c:pt idx="3958">
                  <c:v>4.4</c:v>
                </c:pt>
                <c:pt idx="3959">
                  <c:v>4.6</c:v>
                </c:pt>
                <c:pt idx="3960">
                  <c:v>4.9</c:v>
                </c:pt>
                <c:pt idx="3961">
                  <c:v>5.8</c:v>
                </c:pt>
                <c:pt idx="3962">
                  <c:v>6.1</c:v>
                </c:pt>
                <c:pt idx="3963">
                  <c:v>5.4</c:v>
                </c:pt>
                <c:pt idx="3964">
                  <c:v>5.8</c:v>
                </c:pt>
                <c:pt idx="3965">
                  <c:v>5.5</c:v>
                </c:pt>
                <c:pt idx="3966">
                  <c:v>5</c:v>
                </c:pt>
                <c:pt idx="3967">
                  <c:v>4.8</c:v>
                </c:pt>
                <c:pt idx="3968">
                  <c:v>5.1</c:v>
                </c:pt>
                <c:pt idx="3969">
                  <c:v>5.3</c:v>
                </c:pt>
                <c:pt idx="3970">
                  <c:v>5.5</c:v>
                </c:pt>
                <c:pt idx="3971">
                  <c:v>5.5</c:v>
                </c:pt>
                <c:pt idx="3972">
                  <c:v>5.3</c:v>
                </c:pt>
                <c:pt idx="3973">
                  <c:v>5.8</c:v>
                </c:pt>
                <c:pt idx="3974">
                  <c:v>5.6</c:v>
                </c:pt>
                <c:pt idx="3975">
                  <c:v>5.6</c:v>
                </c:pt>
                <c:pt idx="3976">
                  <c:v>5.2</c:v>
                </c:pt>
                <c:pt idx="3977">
                  <c:v>5.3</c:v>
                </c:pt>
                <c:pt idx="3978">
                  <c:v>4.8</c:v>
                </c:pt>
                <c:pt idx="3979">
                  <c:v>5.3</c:v>
                </c:pt>
                <c:pt idx="3980">
                  <c:v>4.7</c:v>
                </c:pt>
                <c:pt idx="3981">
                  <c:v>4.3</c:v>
                </c:pt>
                <c:pt idx="3982">
                  <c:v>3.7</c:v>
                </c:pt>
                <c:pt idx="3983">
                  <c:v>4.3</c:v>
                </c:pt>
                <c:pt idx="3984">
                  <c:v>4.4</c:v>
                </c:pt>
                <c:pt idx="3985">
                  <c:v>2.6</c:v>
                </c:pt>
                <c:pt idx="3986">
                  <c:v>1.9</c:v>
                </c:pt>
                <c:pt idx="3987">
                  <c:v>2.5</c:v>
                </c:pt>
                <c:pt idx="3988">
                  <c:v>2.7</c:v>
                </c:pt>
                <c:pt idx="3989">
                  <c:v>3.1</c:v>
                </c:pt>
                <c:pt idx="3990">
                  <c:v>3.1</c:v>
                </c:pt>
                <c:pt idx="3991">
                  <c:v>2.7</c:v>
                </c:pt>
                <c:pt idx="3992">
                  <c:v>3.3</c:v>
                </c:pt>
                <c:pt idx="3993">
                  <c:v>1.9</c:v>
                </c:pt>
                <c:pt idx="3994">
                  <c:v>4.7</c:v>
                </c:pt>
                <c:pt idx="3995">
                  <c:v>5.7</c:v>
                </c:pt>
                <c:pt idx="3996">
                  <c:v>4.8</c:v>
                </c:pt>
                <c:pt idx="3997">
                  <c:v>5.5</c:v>
                </c:pt>
                <c:pt idx="3998">
                  <c:v>3</c:v>
                </c:pt>
                <c:pt idx="3999">
                  <c:v>2.1</c:v>
                </c:pt>
                <c:pt idx="4000">
                  <c:v>2.4</c:v>
                </c:pt>
                <c:pt idx="4001">
                  <c:v>1.2</c:v>
                </c:pt>
                <c:pt idx="4002">
                  <c:v>2</c:v>
                </c:pt>
                <c:pt idx="4003">
                  <c:v>0.9</c:v>
                </c:pt>
                <c:pt idx="4004">
                  <c:v>1.3</c:v>
                </c:pt>
                <c:pt idx="4005">
                  <c:v>1.6</c:v>
                </c:pt>
                <c:pt idx="4006">
                  <c:v>2.1</c:v>
                </c:pt>
                <c:pt idx="4007">
                  <c:v>8.3</c:v>
                </c:pt>
                <c:pt idx="4008">
                  <c:v>7.3</c:v>
                </c:pt>
                <c:pt idx="4009">
                  <c:v>7.2</c:v>
                </c:pt>
                <c:pt idx="4010">
                  <c:v>6.3</c:v>
                </c:pt>
                <c:pt idx="4011">
                  <c:v>4.6</c:v>
                </c:pt>
                <c:pt idx="4012">
                  <c:v>1.3</c:v>
                </c:pt>
                <c:pt idx="4013">
                  <c:v>0.9</c:v>
                </c:pt>
                <c:pt idx="4014">
                  <c:v>1.7</c:v>
                </c:pt>
                <c:pt idx="4015">
                  <c:v>2</c:v>
                </c:pt>
                <c:pt idx="4016">
                  <c:v>1.7</c:v>
                </c:pt>
                <c:pt idx="4017">
                  <c:v>2.8</c:v>
                </c:pt>
                <c:pt idx="4018">
                  <c:v>4.8</c:v>
                </c:pt>
                <c:pt idx="4019">
                  <c:v>3.1</c:v>
                </c:pt>
                <c:pt idx="4020">
                  <c:v>0.8</c:v>
                </c:pt>
                <c:pt idx="4021">
                  <c:v>1.2</c:v>
                </c:pt>
                <c:pt idx="4022">
                  <c:v>1.6</c:v>
                </c:pt>
                <c:pt idx="4023">
                  <c:v>3</c:v>
                </c:pt>
                <c:pt idx="4024">
                  <c:v>2.3</c:v>
                </c:pt>
                <c:pt idx="4025">
                  <c:v>3</c:v>
                </c:pt>
                <c:pt idx="4026">
                  <c:v>1.6</c:v>
                </c:pt>
                <c:pt idx="4027">
                  <c:v>2</c:v>
                </c:pt>
                <c:pt idx="4028">
                  <c:v>2.2</c:v>
                </c:pt>
                <c:pt idx="4029">
                  <c:v>1.9</c:v>
                </c:pt>
                <c:pt idx="4030">
                  <c:v>2.3</c:v>
                </c:pt>
                <c:pt idx="4031">
                  <c:v>1</c:v>
                </c:pt>
                <c:pt idx="4032">
                  <c:v>1.4</c:v>
                </c:pt>
                <c:pt idx="4033">
                  <c:v>2</c:v>
                </c:pt>
                <c:pt idx="4034">
                  <c:v>1.6</c:v>
                </c:pt>
                <c:pt idx="4035">
                  <c:v>1.5</c:v>
                </c:pt>
                <c:pt idx="4036">
                  <c:v>2.1</c:v>
                </c:pt>
                <c:pt idx="4037">
                  <c:v>3.9</c:v>
                </c:pt>
                <c:pt idx="4038">
                  <c:v>2.1</c:v>
                </c:pt>
                <c:pt idx="4039">
                  <c:v>1.8</c:v>
                </c:pt>
                <c:pt idx="4040">
                  <c:v>1.5</c:v>
                </c:pt>
                <c:pt idx="4041">
                  <c:v>1.7</c:v>
                </c:pt>
                <c:pt idx="4042">
                  <c:v>1.8</c:v>
                </c:pt>
                <c:pt idx="4043">
                  <c:v>1.6</c:v>
                </c:pt>
                <c:pt idx="4044">
                  <c:v>0.8</c:v>
                </c:pt>
                <c:pt idx="4045">
                  <c:v>1.8</c:v>
                </c:pt>
                <c:pt idx="4046">
                  <c:v>2</c:v>
                </c:pt>
                <c:pt idx="4047">
                  <c:v>1.9</c:v>
                </c:pt>
                <c:pt idx="4048">
                  <c:v>2</c:v>
                </c:pt>
                <c:pt idx="4049">
                  <c:v>2.1</c:v>
                </c:pt>
                <c:pt idx="4050">
                  <c:v>1</c:v>
                </c:pt>
                <c:pt idx="4051">
                  <c:v>1.3</c:v>
                </c:pt>
                <c:pt idx="4052">
                  <c:v>1.9</c:v>
                </c:pt>
                <c:pt idx="4053">
                  <c:v>2.5</c:v>
                </c:pt>
                <c:pt idx="4054">
                  <c:v>1.5</c:v>
                </c:pt>
                <c:pt idx="4055">
                  <c:v>1.6</c:v>
                </c:pt>
                <c:pt idx="4056">
                  <c:v>1.9</c:v>
                </c:pt>
                <c:pt idx="4057">
                  <c:v>1.7</c:v>
                </c:pt>
                <c:pt idx="4058">
                  <c:v>1.7</c:v>
                </c:pt>
                <c:pt idx="4059">
                  <c:v>1.4</c:v>
                </c:pt>
                <c:pt idx="4060">
                  <c:v>1.3</c:v>
                </c:pt>
                <c:pt idx="4061">
                  <c:v>1.3</c:v>
                </c:pt>
                <c:pt idx="4062">
                  <c:v>1.2</c:v>
                </c:pt>
                <c:pt idx="4063">
                  <c:v>1</c:v>
                </c:pt>
                <c:pt idx="4064">
                  <c:v>1.1</c:v>
                </c:pt>
                <c:pt idx="4065">
                  <c:v>1.2</c:v>
                </c:pt>
                <c:pt idx="4066">
                  <c:v>1.5</c:v>
                </c:pt>
                <c:pt idx="4067">
                  <c:v>1.6</c:v>
                </c:pt>
                <c:pt idx="4068">
                  <c:v>1</c:v>
                </c:pt>
                <c:pt idx="4069">
                  <c:v>1</c:v>
                </c:pt>
                <c:pt idx="4070">
                  <c:v>1.4</c:v>
                </c:pt>
                <c:pt idx="4071">
                  <c:v>1.4</c:v>
                </c:pt>
                <c:pt idx="4072">
                  <c:v>1.2</c:v>
                </c:pt>
                <c:pt idx="4073">
                  <c:v>1.5</c:v>
                </c:pt>
                <c:pt idx="4074">
                  <c:v>1.4</c:v>
                </c:pt>
                <c:pt idx="4075">
                  <c:v>0.8</c:v>
                </c:pt>
                <c:pt idx="4076">
                  <c:v>1.3</c:v>
                </c:pt>
                <c:pt idx="4077">
                  <c:v>1.6</c:v>
                </c:pt>
                <c:pt idx="4078">
                  <c:v>1</c:v>
                </c:pt>
                <c:pt idx="4079">
                  <c:v>1.7</c:v>
                </c:pt>
                <c:pt idx="4080">
                  <c:v>1.4</c:v>
                </c:pt>
                <c:pt idx="4081">
                  <c:v>1.9</c:v>
                </c:pt>
                <c:pt idx="4082">
                  <c:v>2.1</c:v>
                </c:pt>
                <c:pt idx="4083">
                  <c:v>2.2</c:v>
                </c:pt>
                <c:pt idx="4084">
                  <c:v>2.1</c:v>
                </c:pt>
                <c:pt idx="4085">
                  <c:v>1.6</c:v>
                </c:pt>
                <c:pt idx="4086">
                  <c:v>1.5</c:v>
                </c:pt>
                <c:pt idx="4087">
                  <c:v>1.2</c:v>
                </c:pt>
                <c:pt idx="4088">
                  <c:v>1.4</c:v>
                </c:pt>
                <c:pt idx="4089">
                  <c:v>1.9</c:v>
                </c:pt>
                <c:pt idx="4090">
                  <c:v>1.8</c:v>
                </c:pt>
                <c:pt idx="4091">
                  <c:v>1.8</c:v>
                </c:pt>
                <c:pt idx="4092">
                  <c:v>1</c:v>
                </c:pt>
                <c:pt idx="4093">
                  <c:v>2</c:v>
                </c:pt>
                <c:pt idx="4094">
                  <c:v>1.9</c:v>
                </c:pt>
                <c:pt idx="4095">
                  <c:v>2.2</c:v>
                </c:pt>
                <c:pt idx="4096">
                  <c:v>2.8</c:v>
                </c:pt>
                <c:pt idx="4097">
                  <c:v>3.6</c:v>
                </c:pt>
                <c:pt idx="4098">
                  <c:v>4.8</c:v>
                </c:pt>
                <c:pt idx="4099">
                  <c:v>5.7</c:v>
                </c:pt>
                <c:pt idx="4100">
                  <c:v>3.2</c:v>
                </c:pt>
                <c:pt idx="4101">
                  <c:v>2.2</c:v>
                </c:pt>
                <c:pt idx="4102">
                  <c:v>2.6</c:v>
                </c:pt>
                <c:pt idx="4103">
                  <c:v>3.4</c:v>
                </c:pt>
                <c:pt idx="4104">
                  <c:v>5.2</c:v>
                </c:pt>
                <c:pt idx="4105">
                  <c:v>6.4</c:v>
                </c:pt>
                <c:pt idx="4106">
                  <c:v>4.9</c:v>
                </c:pt>
                <c:pt idx="4107">
                  <c:v>2.3</c:v>
                </c:pt>
                <c:pt idx="4108">
                  <c:v>2.1</c:v>
                </c:pt>
                <c:pt idx="4109">
                  <c:v>2.5</c:v>
                </c:pt>
                <c:pt idx="4110">
                  <c:v>3</c:v>
                </c:pt>
                <c:pt idx="4111">
                  <c:v>2.7</c:v>
                </c:pt>
                <c:pt idx="4112">
                  <c:v>4.5</c:v>
                </c:pt>
                <c:pt idx="4113">
                  <c:v>7.4</c:v>
                </c:pt>
                <c:pt idx="4114">
                  <c:v>5.5</c:v>
                </c:pt>
                <c:pt idx="4115">
                  <c:v>4.3</c:v>
                </c:pt>
                <c:pt idx="4116">
                  <c:v>7.7</c:v>
                </c:pt>
                <c:pt idx="4117">
                  <c:v>7.8</c:v>
                </c:pt>
                <c:pt idx="4118">
                  <c:v>7.4</c:v>
                </c:pt>
                <c:pt idx="4119">
                  <c:v>4.6</c:v>
                </c:pt>
                <c:pt idx="4120">
                  <c:v>4.8</c:v>
                </c:pt>
                <c:pt idx="4121">
                  <c:v>6.4</c:v>
                </c:pt>
                <c:pt idx="4122">
                  <c:v>5.8</c:v>
                </c:pt>
                <c:pt idx="4123">
                  <c:v>5.9</c:v>
                </c:pt>
                <c:pt idx="4124">
                  <c:v>6</c:v>
                </c:pt>
                <c:pt idx="4125">
                  <c:v>4</c:v>
                </c:pt>
                <c:pt idx="4126">
                  <c:v>5.1</c:v>
                </c:pt>
                <c:pt idx="4127">
                  <c:v>6.8</c:v>
                </c:pt>
                <c:pt idx="4128">
                  <c:v>4.6</c:v>
                </c:pt>
                <c:pt idx="4129">
                  <c:v>3.4</c:v>
                </c:pt>
                <c:pt idx="4130">
                  <c:v>4.6</c:v>
                </c:pt>
                <c:pt idx="4131">
                  <c:v>3.8</c:v>
                </c:pt>
                <c:pt idx="4132">
                  <c:v>8.1</c:v>
                </c:pt>
                <c:pt idx="4133">
                  <c:v>4.9</c:v>
                </c:pt>
                <c:pt idx="4134">
                  <c:v>1.9</c:v>
                </c:pt>
                <c:pt idx="4135">
                  <c:v>1.4</c:v>
                </c:pt>
                <c:pt idx="4136">
                  <c:v>1.9</c:v>
                </c:pt>
                <c:pt idx="4137">
                  <c:v>1.8</c:v>
                </c:pt>
                <c:pt idx="4138">
                  <c:v>2.5</c:v>
                </c:pt>
                <c:pt idx="4139">
                  <c:v>1.4</c:v>
                </c:pt>
                <c:pt idx="4140">
                  <c:v>2.3</c:v>
                </c:pt>
                <c:pt idx="4141">
                  <c:v>1.4</c:v>
                </c:pt>
                <c:pt idx="4142">
                  <c:v>1.6</c:v>
                </c:pt>
                <c:pt idx="4143">
                  <c:v>2.6</c:v>
                </c:pt>
                <c:pt idx="4144">
                  <c:v>5.3</c:v>
                </c:pt>
                <c:pt idx="4145">
                  <c:v>3.6</c:v>
                </c:pt>
                <c:pt idx="4146">
                  <c:v>1.5</c:v>
                </c:pt>
                <c:pt idx="4147">
                  <c:v>1</c:v>
                </c:pt>
                <c:pt idx="4148">
                  <c:v>1.6</c:v>
                </c:pt>
                <c:pt idx="4149">
                  <c:v>1.9</c:v>
                </c:pt>
                <c:pt idx="4150">
                  <c:v>1.9</c:v>
                </c:pt>
                <c:pt idx="4151">
                  <c:v>2.2</c:v>
                </c:pt>
                <c:pt idx="4152">
                  <c:v>2.4</c:v>
                </c:pt>
                <c:pt idx="4153">
                  <c:v>2.1</c:v>
                </c:pt>
                <c:pt idx="4154">
                  <c:v>2.2</c:v>
                </c:pt>
                <c:pt idx="4155">
                  <c:v>1.7</c:v>
                </c:pt>
                <c:pt idx="4156">
                  <c:v>1.6</c:v>
                </c:pt>
                <c:pt idx="4157">
                  <c:v>1.3</c:v>
                </c:pt>
                <c:pt idx="4158">
                  <c:v>1.9</c:v>
                </c:pt>
                <c:pt idx="4159">
                  <c:v>1.7</c:v>
                </c:pt>
                <c:pt idx="4160">
                  <c:v>1.2</c:v>
                </c:pt>
                <c:pt idx="4161">
                  <c:v>0.7</c:v>
                </c:pt>
                <c:pt idx="4162">
                  <c:v>1.8</c:v>
                </c:pt>
                <c:pt idx="4163">
                  <c:v>1</c:v>
                </c:pt>
                <c:pt idx="4164">
                  <c:v>1.7</c:v>
                </c:pt>
                <c:pt idx="4165">
                  <c:v>1.7</c:v>
                </c:pt>
                <c:pt idx="4166">
                  <c:v>1.4</c:v>
                </c:pt>
                <c:pt idx="4167">
                  <c:v>1.7</c:v>
                </c:pt>
                <c:pt idx="4168">
                  <c:v>1.2</c:v>
                </c:pt>
                <c:pt idx="4169">
                  <c:v>1.2</c:v>
                </c:pt>
                <c:pt idx="4170">
                  <c:v>1.3</c:v>
                </c:pt>
                <c:pt idx="4171">
                  <c:v>1.2</c:v>
                </c:pt>
                <c:pt idx="4172">
                  <c:v>1.2</c:v>
                </c:pt>
                <c:pt idx="4173">
                  <c:v>0.7</c:v>
                </c:pt>
                <c:pt idx="4174">
                  <c:v>0.4</c:v>
                </c:pt>
                <c:pt idx="4175">
                  <c:v>0.4</c:v>
                </c:pt>
                <c:pt idx="4176">
                  <c:v>2.5</c:v>
                </c:pt>
                <c:pt idx="4177">
                  <c:v>3.7</c:v>
                </c:pt>
                <c:pt idx="4178">
                  <c:v>2.9</c:v>
                </c:pt>
                <c:pt idx="4179">
                  <c:v>3.4</c:v>
                </c:pt>
                <c:pt idx="4180">
                  <c:v>4.5</c:v>
                </c:pt>
                <c:pt idx="4181">
                  <c:v>3.8</c:v>
                </c:pt>
                <c:pt idx="4182">
                  <c:v>2.3</c:v>
                </c:pt>
                <c:pt idx="4183">
                  <c:v>1.5</c:v>
                </c:pt>
                <c:pt idx="4184">
                  <c:v>1.6</c:v>
                </c:pt>
                <c:pt idx="4185">
                  <c:v>1.9</c:v>
                </c:pt>
                <c:pt idx="4186">
                  <c:v>2</c:v>
                </c:pt>
                <c:pt idx="4187">
                  <c:v>1.7</c:v>
                </c:pt>
                <c:pt idx="4188">
                  <c:v>1.8</c:v>
                </c:pt>
                <c:pt idx="4189">
                  <c:v>1.3</c:v>
                </c:pt>
                <c:pt idx="4190">
                  <c:v>1.6</c:v>
                </c:pt>
                <c:pt idx="4191">
                  <c:v>1.1</c:v>
                </c:pt>
                <c:pt idx="4192">
                  <c:v>3.9</c:v>
                </c:pt>
                <c:pt idx="4193">
                  <c:v>5.9</c:v>
                </c:pt>
                <c:pt idx="4194">
                  <c:v>6.2</c:v>
                </c:pt>
                <c:pt idx="4195">
                  <c:v>5.3</c:v>
                </c:pt>
                <c:pt idx="4196">
                  <c:v>5.1</c:v>
                </c:pt>
                <c:pt idx="4197">
                  <c:v>6.3</c:v>
                </c:pt>
                <c:pt idx="4198">
                  <c:v>6.3</c:v>
                </c:pt>
                <c:pt idx="4199">
                  <c:v>6.1</c:v>
                </c:pt>
                <c:pt idx="4200">
                  <c:v>6.9</c:v>
                </c:pt>
                <c:pt idx="4201">
                  <c:v>7.1</c:v>
                </c:pt>
                <c:pt idx="4202">
                  <c:v>6.6</c:v>
                </c:pt>
                <c:pt idx="4203">
                  <c:v>6.2</c:v>
                </c:pt>
                <c:pt idx="4204">
                  <c:v>6.7</c:v>
                </c:pt>
                <c:pt idx="4205">
                  <c:v>8.4</c:v>
                </c:pt>
                <c:pt idx="4206">
                  <c:v>6.9</c:v>
                </c:pt>
                <c:pt idx="4207">
                  <c:v>5.9</c:v>
                </c:pt>
                <c:pt idx="4208">
                  <c:v>5.4</c:v>
                </c:pt>
                <c:pt idx="4209">
                  <c:v>5.5</c:v>
                </c:pt>
                <c:pt idx="4210">
                  <c:v>3.4</c:v>
                </c:pt>
                <c:pt idx="4211">
                  <c:v>2.3</c:v>
                </c:pt>
                <c:pt idx="4212">
                  <c:v>2</c:v>
                </c:pt>
                <c:pt idx="4213">
                  <c:v>2.9</c:v>
                </c:pt>
                <c:pt idx="4214">
                  <c:v>3</c:v>
                </c:pt>
                <c:pt idx="4215">
                  <c:v>3.5</c:v>
                </c:pt>
                <c:pt idx="4216">
                  <c:v>3.1</c:v>
                </c:pt>
                <c:pt idx="4217">
                  <c:v>4.9</c:v>
                </c:pt>
                <c:pt idx="4218">
                  <c:v>4.5</c:v>
                </c:pt>
                <c:pt idx="4219">
                  <c:v>2.6</c:v>
                </c:pt>
                <c:pt idx="4220">
                  <c:v>4</c:v>
                </c:pt>
                <c:pt idx="4221">
                  <c:v>3.2</c:v>
                </c:pt>
                <c:pt idx="4222">
                  <c:v>3.6</c:v>
                </c:pt>
                <c:pt idx="4223">
                  <c:v>3.4</c:v>
                </c:pt>
                <c:pt idx="4224">
                  <c:v>3.3</c:v>
                </c:pt>
                <c:pt idx="4225">
                  <c:v>3.4</c:v>
                </c:pt>
                <c:pt idx="4226">
                  <c:v>3.3</c:v>
                </c:pt>
                <c:pt idx="4227">
                  <c:v>3.6</c:v>
                </c:pt>
                <c:pt idx="4228">
                  <c:v>3.4</c:v>
                </c:pt>
                <c:pt idx="4229">
                  <c:v>3.1</c:v>
                </c:pt>
                <c:pt idx="4230">
                  <c:v>2.8</c:v>
                </c:pt>
                <c:pt idx="4231">
                  <c:v>3.2</c:v>
                </c:pt>
                <c:pt idx="4232">
                  <c:v>3.1</c:v>
                </c:pt>
                <c:pt idx="4233">
                  <c:v>3.7</c:v>
                </c:pt>
                <c:pt idx="4234">
                  <c:v>3.6</c:v>
                </c:pt>
                <c:pt idx="4235">
                  <c:v>2.8</c:v>
                </c:pt>
                <c:pt idx="4236">
                  <c:v>2.9</c:v>
                </c:pt>
                <c:pt idx="4237">
                  <c:v>2.8</c:v>
                </c:pt>
                <c:pt idx="4238">
                  <c:v>3.3</c:v>
                </c:pt>
                <c:pt idx="4239">
                  <c:v>2.3</c:v>
                </c:pt>
                <c:pt idx="4240">
                  <c:v>3.5</c:v>
                </c:pt>
                <c:pt idx="4241">
                  <c:v>2.9</c:v>
                </c:pt>
                <c:pt idx="4242">
                  <c:v>2.5</c:v>
                </c:pt>
                <c:pt idx="4243">
                  <c:v>2.6</c:v>
                </c:pt>
                <c:pt idx="4244">
                  <c:v>2.7</c:v>
                </c:pt>
                <c:pt idx="4245">
                  <c:v>2.8</c:v>
                </c:pt>
                <c:pt idx="4246">
                  <c:v>1.9</c:v>
                </c:pt>
                <c:pt idx="4247">
                  <c:v>1.6</c:v>
                </c:pt>
                <c:pt idx="4248">
                  <c:v>2.5</c:v>
                </c:pt>
                <c:pt idx="4249">
                  <c:v>2.8</c:v>
                </c:pt>
                <c:pt idx="4250">
                  <c:v>2.8</c:v>
                </c:pt>
                <c:pt idx="4251">
                  <c:v>2.7</c:v>
                </c:pt>
                <c:pt idx="4252">
                  <c:v>3.1</c:v>
                </c:pt>
                <c:pt idx="4253">
                  <c:v>3.1</c:v>
                </c:pt>
                <c:pt idx="4254">
                  <c:v>2.9</c:v>
                </c:pt>
                <c:pt idx="4255">
                  <c:v>3.1</c:v>
                </c:pt>
                <c:pt idx="4256">
                  <c:v>2.7</c:v>
                </c:pt>
                <c:pt idx="4257">
                  <c:v>2.4</c:v>
                </c:pt>
                <c:pt idx="4258">
                  <c:v>2.1</c:v>
                </c:pt>
                <c:pt idx="4259">
                  <c:v>1.8</c:v>
                </c:pt>
                <c:pt idx="4260">
                  <c:v>2.5</c:v>
                </c:pt>
                <c:pt idx="4261">
                  <c:v>2.7</c:v>
                </c:pt>
                <c:pt idx="4262">
                  <c:v>2.7</c:v>
                </c:pt>
                <c:pt idx="4263">
                  <c:v>1.8</c:v>
                </c:pt>
                <c:pt idx="4264">
                  <c:v>2.2</c:v>
                </c:pt>
                <c:pt idx="4265">
                  <c:v>1.9</c:v>
                </c:pt>
                <c:pt idx="4266">
                  <c:v>2.1</c:v>
                </c:pt>
                <c:pt idx="4267">
                  <c:v>2.1</c:v>
                </c:pt>
                <c:pt idx="4268">
                  <c:v>2.1</c:v>
                </c:pt>
                <c:pt idx="4269">
                  <c:v>1.9</c:v>
                </c:pt>
                <c:pt idx="4270">
                  <c:v>2.3</c:v>
                </c:pt>
                <c:pt idx="4271">
                  <c:v>1.8</c:v>
                </c:pt>
                <c:pt idx="4272">
                  <c:v>2.1</c:v>
                </c:pt>
                <c:pt idx="4273">
                  <c:v>1.9</c:v>
                </c:pt>
                <c:pt idx="4274">
                  <c:v>2</c:v>
                </c:pt>
                <c:pt idx="4275">
                  <c:v>1.9</c:v>
                </c:pt>
                <c:pt idx="4276">
                  <c:v>1.8</c:v>
                </c:pt>
                <c:pt idx="4277">
                  <c:v>1.4</c:v>
                </c:pt>
                <c:pt idx="4278">
                  <c:v>1.3</c:v>
                </c:pt>
                <c:pt idx="4279">
                  <c:v>1.3</c:v>
                </c:pt>
                <c:pt idx="4280">
                  <c:v>1.5</c:v>
                </c:pt>
                <c:pt idx="4281">
                  <c:v>1.4</c:v>
                </c:pt>
                <c:pt idx="4282">
                  <c:v>1.5</c:v>
                </c:pt>
                <c:pt idx="4283">
                  <c:v>1.4</c:v>
                </c:pt>
                <c:pt idx="4284">
                  <c:v>1.9</c:v>
                </c:pt>
                <c:pt idx="4285">
                  <c:v>1</c:v>
                </c:pt>
                <c:pt idx="4286">
                  <c:v>1.4</c:v>
                </c:pt>
                <c:pt idx="4287">
                  <c:v>1.8</c:v>
                </c:pt>
                <c:pt idx="4288">
                  <c:v>1.5</c:v>
                </c:pt>
                <c:pt idx="4289">
                  <c:v>1.5</c:v>
                </c:pt>
                <c:pt idx="4290">
                  <c:v>1.9</c:v>
                </c:pt>
                <c:pt idx="4291">
                  <c:v>1.8</c:v>
                </c:pt>
                <c:pt idx="4292">
                  <c:v>1.7</c:v>
                </c:pt>
                <c:pt idx="4293">
                  <c:v>1.6</c:v>
                </c:pt>
                <c:pt idx="4294">
                  <c:v>1.5</c:v>
                </c:pt>
                <c:pt idx="4295">
                  <c:v>1.4</c:v>
                </c:pt>
                <c:pt idx="4296">
                  <c:v>1.2</c:v>
                </c:pt>
                <c:pt idx="4297">
                  <c:v>1.1</c:v>
                </c:pt>
                <c:pt idx="4298">
                  <c:v>1.3</c:v>
                </c:pt>
                <c:pt idx="4299">
                  <c:v>1.8</c:v>
                </c:pt>
                <c:pt idx="4300">
                  <c:v>1.7</c:v>
                </c:pt>
                <c:pt idx="4301">
                  <c:v>1.7</c:v>
                </c:pt>
                <c:pt idx="4302">
                  <c:v>1.9</c:v>
                </c:pt>
                <c:pt idx="4303">
                  <c:v>1.6</c:v>
                </c:pt>
                <c:pt idx="4304">
                  <c:v>1.9</c:v>
                </c:pt>
                <c:pt idx="4305">
                  <c:v>1.9</c:v>
                </c:pt>
                <c:pt idx="4306">
                  <c:v>2</c:v>
                </c:pt>
                <c:pt idx="4307">
                  <c:v>1.9</c:v>
                </c:pt>
                <c:pt idx="4308">
                  <c:v>1.9</c:v>
                </c:pt>
                <c:pt idx="4309">
                  <c:v>1.8</c:v>
                </c:pt>
                <c:pt idx="4310">
                  <c:v>2.1</c:v>
                </c:pt>
                <c:pt idx="4311">
                  <c:v>1.3</c:v>
                </c:pt>
                <c:pt idx="4312">
                  <c:v>1.3</c:v>
                </c:pt>
                <c:pt idx="4313">
                  <c:v>1.6</c:v>
                </c:pt>
                <c:pt idx="4314">
                  <c:v>1.4</c:v>
                </c:pt>
                <c:pt idx="4315">
                  <c:v>1.8</c:v>
                </c:pt>
                <c:pt idx="4316">
                  <c:v>2</c:v>
                </c:pt>
                <c:pt idx="4317">
                  <c:v>1.8</c:v>
                </c:pt>
                <c:pt idx="4318">
                  <c:v>1.4</c:v>
                </c:pt>
                <c:pt idx="4319">
                  <c:v>1.5</c:v>
                </c:pt>
                <c:pt idx="4320">
                  <c:v>1.8</c:v>
                </c:pt>
                <c:pt idx="4321">
                  <c:v>1.7</c:v>
                </c:pt>
                <c:pt idx="4322">
                  <c:v>0.9</c:v>
                </c:pt>
                <c:pt idx="4323">
                  <c:v>1</c:v>
                </c:pt>
                <c:pt idx="4324">
                  <c:v>1.4</c:v>
                </c:pt>
                <c:pt idx="4325">
                  <c:v>1.8</c:v>
                </c:pt>
                <c:pt idx="4326">
                  <c:v>0.9</c:v>
                </c:pt>
                <c:pt idx="4327">
                  <c:v>1.2</c:v>
                </c:pt>
                <c:pt idx="4328">
                  <c:v>1.4</c:v>
                </c:pt>
                <c:pt idx="4329">
                  <c:v>1.5</c:v>
                </c:pt>
                <c:pt idx="4330">
                  <c:v>1.5</c:v>
                </c:pt>
                <c:pt idx="4331">
                  <c:v>1.5</c:v>
                </c:pt>
                <c:pt idx="4332">
                  <c:v>1.6</c:v>
                </c:pt>
                <c:pt idx="4333">
                  <c:v>1.9</c:v>
                </c:pt>
                <c:pt idx="4334">
                  <c:v>2</c:v>
                </c:pt>
                <c:pt idx="4335">
                  <c:v>1.4</c:v>
                </c:pt>
                <c:pt idx="4336">
                  <c:v>1.6</c:v>
                </c:pt>
                <c:pt idx="4337">
                  <c:v>1.9</c:v>
                </c:pt>
                <c:pt idx="4338">
                  <c:v>1.3</c:v>
                </c:pt>
                <c:pt idx="4339">
                  <c:v>2.8</c:v>
                </c:pt>
                <c:pt idx="4340">
                  <c:v>3.3</c:v>
                </c:pt>
                <c:pt idx="4341">
                  <c:v>3</c:v>
                </c:pt>
                <c:pt idx="4342">
                  <c:v>2.3</c:v>
                </c:pt>
                <c:pt idx="4343">
                  <c:v>2.7</c:v>
                </c:pt>
                <c:pt idx="4344">
                  <c:v>2.9</c:v>
                </c:pt>
                <c:pt idx="4345">
                  <c:v>2.7</c:v>
                </c:pt>
                <c:pt idx="4346">
                  <c:v>2.9</c:v>
                </c:pt>
                <c:pt idx="4347">
                  <c:v>2.6</c:v>
                </c:pt>
                <c:pt idx="4348">
                  <c:v>3.3</c:v>
                </c:pt>
                <c:pt idx="4349">
                  <c:v>3</c:v>
                </c:pt>
                <c:pt idx="4350">
                  <c:v>3</c:v>
                </c:pt>
                <c:pt idx="4351">
                  <c:v>3.4</c:v>
                </c:pt>
                <c:pt idx="4352">
                  <c:v>3.9</c:v>
                </c:pt>
                <c:pt idx="4353">
                  <c:v>4.6</c:v>
                </c:pt>
                <c:pt idx="4354">
                  <c:v>4.9</c:v>
                </c:pt>
                <c:pt idx="4355">
                  <c:v>3.8</c:v>
                </c:pt>
                <c:pt idx="4356">
                  <c:v>3.3</c:v>
                </c:pt>
                <c:pt idx="4357">
                  <c:v>3.1</c:v>
                </c:pt>
                <c:pt idx="4358">
                  <c:v>2.8</c:v>
                </c:pt>
                <c:pt idx="4359">
                  <c:v>3.4</c:v>
                </c:pt>
                <c:pt idx="4360">
                  <c:v>3.4</c:v>
                </c:pt>
                <c:pt idx="4361">
                  <c:v>3.5</c:v>
                </c:pt>
                <c:pt idx="4362">
                  <c:v>3.5</c:v>
                </c:pt>
                <c:pt idx="4363">
                  <c:v>3.7</c:v>
                </c:pt>
                <c:pt idx="4364">
                  <c:v>3.4</c:v>
                </c:pt>
                <c:pt idx="4365">
                  <c:v>2.6</c:v>
                </c:pt>
                <c:pt idx="4366">
                  <c:v>2.5</c:v>
                </c:pt>
                <c:pt idx="4367">
                  <c:v>2.9</c:v>
                </c:pt>
                <c:pt idx="4368">
                  <c:v>3</c:v>
                </c:pt>
                <c:pt idx="4369">
                  <c:v>4.5</c:v>
                </c:pt>
                <c:pt idx="4370">
                  <c:v>7.3</c:v>
                </c:pt>
                <c:pt idx="4371">
                  <c:v>6.7</c:v>
                </c:pt>
                <c:pt idx="4372">
                  <c:v>5.6</c:v>
                </c:pt>
                <c:pt idx="4373">
                  <c:v>5.8</c:v>
                </c:pt>
                <c:pt idx="4374">
                  <c:v>4.8</c:v>
                </c:pt>
                <c:pt idx="4375">
                  <c:v>4.7</c:v>
                </c:pt>
                <c:pt idx="4376">
                  <c:v>3.2</c:v>
                </c:pt>
                <c:pt idx="4377">
                  <c:v>2.8</c:v>
                </c:pt>
                <c:pt idx="4378">
                  <c:v>3.3</c:v>
                </c:pt>
                <c:pt idx="4379">
                  <c:v>4.2</c:v>
                </c:pt>
                <c:pt idx="4380">
                  <c:v>4.7</c:v>
                </c:pt>
                <c:pt idx="4381">
                  <c:v>4.1</c:v>
                </c:pt>
                <c:pt idx="4382">
                  <c:v>3.6</c:v>
                </c:pt>
                <c:pt idx="4383">
                  <c:v>3.2</c:v>
                </c:pt>
                <c:pt idx="4384">
                  <c:v>3.9</c:v>
                </c:pt>
                <c:pt idx="4385">
                  <c:v>4.1</c:v>
                </c:pt>
                <c:pt idx="4386">
                  <c:v>4.6</c:v>
                </c:pt>
                <c:pt idx="4387">
                  <c:v>4.6</c:v>
                </c:pt>
                <c:pt idx="4388">
                  <c:v>5.6</c:v>
                </c:pt>
                <c:pt idx="4389">
                  <c:v>5.5</c:v>
                </c:pt>
                <c:pt idx="4390">
                  <c:v>6.1</c:v>
                </c:pt>
                <c:pt idx="4391">
                  <c:v>4.9</c:v>
                </c:pt>
                <c:pt idx="4392">
                  <c:v>6</c:v>
                </c:pt>
                <c:pt idx="4393">
                  <c:v>5.6</c:v>
                </c:pt>
                <c:pt idx="4394">
                  <c:v>9.6</c:v>
                </c:pt>
                <c:pt idx="4395">
                  <c:v>10.5</c:v>
                </c:pt>
                <c:pt idx="4396">
                  <c:v>10.7</c:v>
                </c:pt>
                <c:pt idx="4397">
                  <c:v>10</c:v>
                </c:pt>
                <c:pt idx="4398">
                  <c:v>9.3</c:v>
                </c:pt>
                <c:pt idx="4399">
                  <c:v>7</c:v>
                </c:pt>
                <c:pt idx="4400">
                  <c:v>8.2</c:v>
                </c:pt>
                <c:pt idx="4401">
                  <c:v>6.2</c:v>
                </c:pt>
                <c:pt idx="4402">
                  <c:v>3.7</c:v>
                </c:pt>
                <c:pt idx="4403">
                  <c:v>3.7</c:v>
                </c:pt>
                <c:pt idx="4404">
                  <c:v>9.5</c:v>
                </c:pt>
                <c:pt idx="4405">
                  <c:v>9.7</c:v>
                </c:pt>
                <c:pt idx="4406">
                  <c:v>9.8</c:v>
                </c:pt>
                <c:pt idx="4407">
                  <c:v>10</c:v>
                </c:pt>
                <c:pt idx="4408">
                  <c:v>10</c:v>
                </c:pt>
                <c:pt idx="4409">
                  <c:v>9.6</c:v>
                </c:pt>
                <c:pt idx="4410">
                  <c:v>5.8</c:v>
                </c:pt>
                <c:pt idx="4411">
                  <c:v>3.8</c:v>
                </c:pt>
                <c:pt idx="4412">
                  <c:v>3</c:v>
                </c:pt>
                <c:pt idx="4413">
                  <c:v>3.1</c:v>
                </c:pt>
                <c:pt idx="4414">
                  <c:v>5.8</c:v>
                </c:pt>
                <c:pt idx="4415">
                  <c:v>9.6</c:v>
                </c:pt>
                <c:pt idx="4416">
                  <c:v>7.2</c:v>
                </c:pt>
                <c:pt idx="4417">
                  <c:v>7.4</c:v>
                </c:pt>
                <c:pt idx="4418">
                  <c:v>4.2</c:v>
                </c:pt>
                <c:pt idx="4419">
                  <c:v>2.6</c:v>
                </c:pt>
                <c:pt idx="4420">
                  <c:v>2.7</c:v>
                </c:pt>
                <c:pt idx="4421">
                  <c:v>3</c:v>
                </c:pt>
                <c:pt idx="4422">
                  <c:v>3.3</c:v>
                </c:pt>
                <c:pt idx="4423">
                  <c:v>3.8</c:v>
                </c:pt>
                <c:pt idx="4424">
                  <c:v>3.9</c:v>
                </c:pt>
                <c:pt idx="4425">
                  <c:v>3</c:v>
                </c:pt>
                <c:pt idx="4426">
                  <c:v>2.7</c:v>
                </c:pt>
                <c:pt idx="4427">
                  <c:v>2.8</c:v>
                </c:pt>
                <c:pt idx="4428">
                  <c:v>2.6</c:v>
                </c:pt>
                <c:pt idx="4429">
                  <c:v>3.5</c:v>
                </c:pt>
                <c:pt idx="4430">
                  <c:v>9.3</c:v>
                </c:pt>
                <c:pt idx="4431">
                  <c:v>8.7</c:v>
                </c:pt>
                <c:pt idx="4432">
                  <c:v>8.3</c:v>
                </c:pt>
                <c:pt idx="4433">
                  <c:v>9.3</c:v>
                </c:pt>
                <c:pt idx="4434">
                  <c:v>10.2</c:v>
                </c:pt>
                <c:pt idx="4435">
                  <c:v>9.6</c:v>
                </c:pt>
                <c:pt idx="4436">
                  <c:v>10.5</c:v>
                </c:pt>
                <c:pt idx="4437">
                  <c:v>10</c:v>
                </c:pt>
                <c:pt idx="4438">
                  <c:v>9.5</c:v>
                </c:pt>
                <c:pt idx="4439">
                  <c:v>9.2</c:v>
                </c:pt>
                <c:pt idx="4440">
                  <c:v>8</c:v>
                </c:pt>
                <c:pt idx="4441">
                  <c:v>6.2</c:v>
                </c:pt>
                <c:pt idx="4442">
                  <c:v>3.4</c:v>
                </c:pt>
                <c:pt idx="4443">
                  <c:v>2.9</c:v>
                </c:pt>
                <c:pt idx="4444">
                  <c:v>5.5</c:v>
                </c:pt>
                <c:pt idx="4445">
                  <c:v>5.9</c:v>
                </c:pt>
                <c:pt idx="4446">
                  <c:v>6</c:v>
                </c:pt>
                <c:pt idx="4447">
                  <c:v>7.1</c:v>
                </c:pt>
                <c:pt idx="4448">
                  <c:v>8</c:v>
                </c:pt>
                <c:pt idx="4449">
                  <c:v>8</c:v>
                </c:pt>
                <c:pt idx="4450">
                  <c:v>7.7</c:v>
                </c:pt>
                <c:pt idx="4451">
                  <c:v>8.6</c:v>
                </c:pt>
                <c:pt idx="4452">
                  <c:v>9.3</c:v>
                </c:pt>
                <c:pt idx="4453">
                  <c:v>8.1</c:v>
                </c:pt>
                <c:pt idx="4454">
                  <c:v>9.1</c:v>
                </c:pt>
                <c:pt idx="4455">
                  <c:v>9.8</c:v>
                </c:pt>
                <c:pt idx="4456">
                  <c:v>9.6</c:v>
                </c:pt>
                <c:pt idx="4457">
                  <c:v>9.2</c:v>
                </c:pt>
                <c:pt idx="4458">
                  <c:v>10</c:v>
                </c:pt>
                <c:pt idx="4459">
                  <c:v>10.7</c:v>
                </c:pt>
                <c:pt idx="4460">
                  <c:v>10.7</c:v>
                </c:pt>
                <c:pt idx="4461">
                  <c:v>10.7</c:v>
                </c:pt>
                <c:pt idx="4462">
                  <c:v>9.5</c:v>
                </c:pt>
                <c:pt idx="4463">
                  <c:v>8.6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12912008"/>
        <c:axId val="46427843"/>
      </c:lineChart>
      <c:catAx>
        <c:axId val="12912008"/>
        <c:scaling>
          <c:orientation val="minMax"/>
        </c:scaling>
        <c:delete val="1"/>
        <c:axPos val="b"/>
        <c:numFmt formatCode="[$-411]yyyy/mm/dd" sourceLinked="1"/>
        <c:majorTickMark val="none"/>
        <c:minorTickMark val="none"/>
        <c:tickLblPos val="nextTo"/>
        <c:spPr>
          <a:ln w="6480">
            <a:solidFill>
              <a:srgbClr val="8b8b8b"/>
            </a:solidFill>
            <a:round/>
          </a:ln>
        </c:spPr>
        <c:txPr>
          <a:bodyPr/>
          <a:lstStyle/>
          <a:p>
            <a:pPr>
              <a:defRPr b="0" sz="1000" spc="-1" strike="noStrike">
                <a:solidFill>
                  <a:srgbClr val="000000"/>
                </a:solidFill>
                <a:latin typeface="游ゴシック"/>
              </a:defRPr>
            </a:pPr>
          </a:p>
        </c:txPr>
        <c:crossAx val="46427843"/>
        <c:auto val="1"/>
        <c:lblAlgn val="ctr"/>
        <c:lblOffset val="100"/>
        <c:noMultiLvlLbl val="0"/>
      </c:catAx>
      <c:valAx>
        <c:axId val="46427843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2912008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  <c:userShapes r:id="rId1"/>
</c:chartSpace>
</file>

<file path=ppt/charts/chart3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2024年2月　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693461216411662"/>
          <c:y val="0.200996392372445"/>
          <c:w val="0.902793636294435"/>
          <c:h val="0.530493042432572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176"/>
                <c:pt idx="0">
                  <c:v>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176"/>
                <c:pt idx="0">
                  <c:v>8.8</c:v>
                </c:pt>
                <c:pt idx="1">
                  <c:v>8.3</c:v>
                </c:pt>
                <c:pt idx="2">
                  <c:v>8.5</c:v>
                </c:pt>
                <c:pt idx="3">
                  <c:v>7.8</c:v>
                </c:pt>
                <c:pt idx="4">
                  <c:v>9.7</c:v>
                </c:pt>
                <c:pt idx="5">
                  <c:v>8</c:v>
                </c:pt>
                <c:pt idx="6">
                  <c:v>8.3</c:v>
                </c:pt>
                <c:pt idx="7">
                  <c:v>8</c:v>
                </c:pt>
                <c:pt idx="8">
                  <c:v>9.6</c:v>
                </c:pt>
                <c:pt idx="9">
                  <c:v>10</c:v>
                </c:pt>
                <c:pt idx="10">
                  <c:v>10</c:v>
                </c:pt>
                <c:pt idx="11">
                  <c:v>9.7</c:v>
                </c:pt>
                <c:pt idx="12">
                  <c:v>9</c:v>
                </c:pt>
                <c:pt idx="13">
                  <c:v>9.6</c:v>
                </c:pt>
                <c:pt idx="14">
                  <c:v>9</c:v>
                </c:pt>
                <c:pt idx="15">
                  <c:v>8.2</c:v>
                </c:pt>
                <c:pt idx="16">
                  <c:v>6.4</c:v>
                </c:pt>
                <c:pt idx="17">
                  <c:v>6.3</c:v>
                </c:pt>
                <c:pt idx="18">
                  <c:v>6.5</c:v>
                </c:pt>
                <c:pt idx="19">
                  <c:v>6.3</c:v>
                </c:pt>
                <c:pt idx="20">
                  <c:v>6.2</c:v>
                </c:pt>
                <c:pt idx="21">
                  <c:v>7.1</c:v>
                </c:pt>
                <c:pt idx="22">
                  <c:v>6.5</c:v>
                </c:pt>
                <c:pt idx="23">
                  <c:v>7.4</c:v>
                </c:pt>
                <c:pt idx="24">
                  <c:v>7.5</c:v>
                </c:pt>
                <c:pt idx="25">
                  <c:v>7.8</c:v>
                </c:pt>
                <c:pt idx="26">
                  <c:v>7.7</c:v>
                </c:pt>
                <c:pt idx="27">
                  <c:v>7.7</c:v>
                </c:pt>
                <c:pt idx="28">
                  <c:v>7.3</c:v>
                </c:pt>
                <c:pt idx="29">
                  <c:v>6.8</c:v>
                </c:pt>
                <c:pt idx="30">
                  <c:v>7.5</c:v>
                </c:pt>
                <c:pt idx="31">
                  <c:v>8.3</c:v>
                </c:pt>
                <c:pt idx="32">
                  <c:v>7.4</c:v>
                </c:pt>
                <c:pt idx="33">
                  <c:v>8</c:v>
                </c:pt>
                <c:pt idx="34">
                  <c:v>8.2</c:v>
                </c:pt>
                <c:pt idx="35">
                  <c:v>8.3</c:v>
                </c:pt>
                <c:pt idx="36">
                  <c:v>7.6</c:v>
                </c:pt>
                <c:pt idx="37">
                  <c:v>7.7</c:v>
                </c:pt>
                <c:pt idx="38">
                  <c:v>8.1</c:v>
                </c:pt>
                <c:pt idx="39">
                  <c:v>7.5</c:v>
                </c:pt>
                <c:pt idx="40">
                  <c:v>7.7</c:v>
                </c:pt>
                <c:pt idx="41">
                  <c:v>7</c:v>
                </c:pt>
                <c:pt idx="42">
                  <c:v>6.3</c:v>
                </c:pt>
                <c:pt idx="43">
                  <c:v>6.1</c:v>
                </c:pt>
                <c:pt idx="44">
                  <c:v>6.2</c:v>
                </c:pt>
                <c:pt idx="45">
                  <c:v>6.5</c:v>
                </c:pt>
                <c:pt idx="46">
                  <c:v>7.2</c:v>
                </c:pt>
                <c:pt idx="47">
                  <c:v>6.7</c:v>
                </c:pt>
                <c:pt idx="48">
                  <c:v>6.6</c:v>
                </c:pt>
                <c:pt idx="49">
                  <c:v>6.7</c:v>
                </c:pt>
                <c:pt idx="50">
                  <c:v>6.9</c:v>
                </c:pt>
                <c:pt idx="51">
                  <c:v>6.7</c:v>
                </c:pt>
                <c:pt idx="52">
                  <c:v>7.3</c:v>
                </c:pt>
                <c:pt idx="53">
                  <c:v>7.4</c:v>
                </c:pt>
                <c:pt idx="54">
                  <c:v>7.9</c:v>
                </c:pt>
                <c:pt idx="55">
                  <c:v>7.8</c:v>
                </c:pt>
                <c:pt idx="56">
                  <c:v>7.7</c:v>
                </c:pt>
                <c:pt idx="57">
                  <c:v>7.3</c:v>
                </c:pt>
                <c:pt idx="58">
                  <c:v>7.4</c:v>
                </c:pt>
                <c:pt idx="59">
                  <c:v>7.7</c:v>
                </c:pt>
                <c:pt idx="60">
                  <c:v>7.4</c:v>
                </c:pt>
                <c:pt idx="61">
                  <c:v>8</c:v>
                </c:pt>
                <c:pt idx="62">
                  <c:v>8.4</c:v>
                </c:pt>
                <c:pt idx="63">
                  <c:v>7.7</c:v>
                </c:pt>
                <c:pt idx="64">
                  <c:v>9.1</c:v>
                </c:pt>
                <c:pt idx="65">
                  <c:v>8.2</c:v>
                </c:pt>
                <c:pt idx="66">
                  <c:v>10.1</c:v>
                </c:pt>
                <c:pt idx="67">
                  <c:v>9.2</c:v>
                </c:pt>
                <c:pt idx="68">
                  <c:v>10.7</c:v>
                </c:pt>
                <c:pt idx="69">
                  <c:v>11</c:v>
                </c:pt>
                <c:pt idx="70">
                  <c:v>9.3</c:v>
                </c:pt>
                <c:pt idx="71">
                  <c:v>10.7</c:v>
                </c:pt>
                <c:pt idx="72">
                  <c:v>10.1</c:v>
                </c:pt>
                <c:pt idx="73">
                  <c:v>10.2</c:v>
                </c:pt>
                <c:pt idx="74">
                  <c:v>9.3</c:v>
                </c:pt>
                <c:pt idx="75">
                  <c:v>11</c:v>
                </c:pt>
                <c:pt idx="76">
                  <c:v>8.9</c:v>
                </c:pt>
                <c:pt idx="77">
                  <c:v>9.9</c:v>
                </c:pt>
                <c:pt idx="78">
                  <c:v>10.9</c:v>
                </c:pt>
                <c:pt idx="79">
                  <c:v>10.6</c:v>
                </c:pt>
                <c:pt idx="80">
                  <c:v>11.8</c:v>
                </c:pt>
                <c:pt idx="81">
                  <c:v>10.3</c:v>
                </c:pt>
                <c:pt idx="82">
                  <c:v>10.9</c:v>
                </c:pt>
                <c:pt idx="83">
                  <c:v>10.4</c:v>
                </c:pt>
                <c:pt idx="84">
                  <c:v>12.4</c:v>
                </c:pt>
                <c:pt idx="85">
                  <c:v>12.2</c:v>
                </c:pt>
                <c:pt idx="86">
                  <c:v>11.5</c:v>
                </c:pt>
                <c:pt idx="87">
                  <c:v>12.4</c:v>
                </c:pt>
                <c:pt idx="88">
                  <c:v>11</c:v>
                </c:pt>
                <c:pt idx="89">
                  <c:v>12.2</c:v>
                </c:pt>
                <c:pt idx="90">
                  <c:v>12.5</c:v>
                </c:pt>
                <c:pt idx="91">
                  <c:v>8.7</c:v>
                </c:pt>
                <c:pt idx="92">
                  <c:v>6.7</c:v>
                </c:pt>
                <c:pt idx="93">
                  <c:v>6.7</c:v>
                </c:pt>
                <c:pt idx="94">
                  <c:v>6.9</c:v>
                </c:pt>
                <c:pt idx="95">
                  <c:v>7.6</c:v>
                </c:pt>
                <c:pt idx="96">
                  <c:v>6.8</c:v>
                </c:pt>
                <c:pt idx="97">
                  <c:v>8.1</c:v>
                </c:pt>
                <c:pt idx="98">
                  <c:v>8.1</c:v>
                </c:pt>
                <c:pt idx="99">
                  <c:v>7.8</c:v>
                </c:pt>
                <c:pt idx="100">
                  <c:v>8.2</c:v>
                </c:pt>
                <c:pt idx="101">
                  <c:v>8.4</c:v>
                </c:pt>
                <c:pt idx="102">
                  <c:v>8</c:v>
                </c:pt>
                <c:pt idx="103">
                  <c:v>9.1</c:v>
                </c:pt>
                <c:pt idx="104">
                  <c:v>8.2</c:v>
                </c:pt>
                <c:pt idx="105">
                  <c:v>8.5</c:v>
                </c:pt>
                <c:pt idx="106">
                  <c:v>7.5</c:v>
                </c:pt>
                <c:pt idx="107">
                  <c:v>8.6</c:v>
                </c:pt>
                <c:pt idx="108">
                  <c:v>7.6</c:v>
                </c:pt>
                <c:pt idx="109">
                  <c:v>7</c:v>
                </c:pt>
                <c:pt idx="110">
                  <c:v>5</c:v>
                </c:pt>
                <c:pt idx="111">
                  <c:v>6.3</c:v>
                </c:pt>
                <c:pt idx="112">
                  <c:v>7.7</c:v>
                </c:pt>
                <c:pt idx="113">
                  <c:v>8.3</c:v>
                </c:pt>
                <c:pt idx="114">
                  <c:v>5.5</c:v>
                </c:pt>
                <c:pt idx="115">
                  <c:v>7.2</c:v>
                </c:pt>
                <c:pt idx="116">
                  <c:v>6.5</c:v>
                </c:pt>
                <c:pt idx="117">
                  <c:v>8.1</c:v>
                </c:pt>
                <c:pt idx="118">
                  <c:v>6.4</c:v>
                </c:pt>
                <c:pt idx="119">
                  <c:v>8.7</c:v>
                </c:pt>
                <c:pt idx="120">
                  <c:v>6.8</c:v>
                </c:pt>
                <c:pt idx="121">
                  <c:v>6.7</c:v>
                </c:pt>
                <c:pt idx="122">
                  <c:v>6.4</c:v>
                </c:pt>
                <c:pt idx="123">
                  <c:v>6.4</c:v>
                </c:pt>
                <c:pt idx="124">
                  <c:v>6.5</c:v>
                </c:pt>
                <c:pt idx="125">
                  <c:v>6.7</c:v>
                </c:pt>
                <c:pt idx="126">
                  <c:v>6.6</c:v>
                </c:pt>
                <c:pt idx="127">
                  <c:v>4.9</c:v>
                </c:pt>
                <c:pt idx="128">
                  <c:v>7.7</c:v>
                </c:pt>
                <c:pt idx="129">
                  <c:v>5.9</c:v>
                </c:pt>
                <c:pt idx="130">
                  <c:v>5.4</c:v>
                </c:pt>
                <c:pt idx="131">
                  <c:v>6.9</c:v>
                </c:pt>
                <c:pt idx="132">
                  <c:v>6.2</c:v>
                </c:pt>
                <c:pt idx="133">
                  <c:v>5.7</c:v>
                </c:pt>
                <c:pt idx="134">
                  <c:v>5.1</c:v>
                </c:pt>
                <c:pt idx="135">
                  <c:v>7.3</c:v>
                </c:pt>
                <c:pt idx="136">
                  <c:v>6.3</c:v>
                </c:pt>
                <c:pt idx="137">
                  <c:v>6.4</c:v>
                </c:pt>
                <c:pt idx="138">
                  <c:v>6.4</c:v>
                </c:pt>
                <c:pt idx="139">
                  <c:v>4.8</c:v>
                </c:pt>
                <c:pt idx="140">
                  <c:v>4.1</c:v>
                </c:pt>
                <c:pt idx="141">
                  <c:v>6.6</c:v>
                </c:pt>
                <c:pt idx="142">
                  <c:v>5.7</c:v>
                </c:pt>
                <c:pt idx="143">
                  <c:v>7.4</c:v>
                </c:pt>
                <c:pt idx="144">
                  <c:v>6.7</c:v>
                </c:pt>
                <c:pt idx="145">
                  <c:v>8.4</c:v>
                </c:pt>
                <c:pt idx="146">
                  <c:v>5.5</c:v>
                </c:pt>
                <c:pt idx="147">
                  <c:v>6.6</c:v>
                </c:pt>
                <c:pt idx="148">
                  <c:v>7.9</c:v>
                </c:pt>
                <c:pt idx="149">
                  <c:v>8</c:v>
                </c:pt>
                <c:pt idx="150">
                  <c:v>7.4</c:v>
                </c:pt>
                <c:pt idx="151">
                  <c:v>5.9</c:v>
                </c:pt>
                <c:pt idx="152">
                  <c:v>6.1</c:v>
                </c:pt>
                <c:pt idx="153">
                  <c:v>6.4</c:v>
                </c:pt>
                <c:pt idx="154">
                  <c:v>7.2</c:v>
                </c:pt>
                <c:pt idx="155">
                  <c:v>5.9</c:v>
                </c:pt>
                <c:pt idx="156">
                  <c:v>6.7</c:v>
                </c:pt>
                <c:pt idx="157">
                  <c:v>6.3</c:v>
                </c:pt>
                <c:pt idx="158">
                  <c:v>6.4</c:v>
                </c:pt>
                <c:pt idx="159">
                  <c:v>6.1</c:v>
                </c:pt>
                <c:pt idx="160">
                  <c:v>7.4</c:v>
                </c:pt>
                <c:pt idx="161">
                  <c:v>5.8</c:v>
                </c:pt>
                <c:pt idx="162">
                  <c:v>5.3</c:v>
                </c:pt>
                <c:pt idx="163">
                  <c:v>5.2</c:v>
                </c:pt>
                <c:pt idx="164">
                  <c:v>4.7</c:v>
                </c:pt>
                <c:pt idx="165">
                  <c:v>5.9</c:v>
                </c:pt>
                <c:pt idx="166">
                  <c:v>5.6</c:v>
                </c:pt>
                <c:pt idx="167">
                  <c:v>4.5</c:v>
                </c:pt>
                <c:pt idx="168">
                  <c:v>4.6</c:v>
                </c:pt>
                <c:pt idx="169">
                  <c:v>4.6</c:v>
                </c:pt>
                <c:pt idx="170">
                  <c:v>4.1</c:v>
                </c:pt>
                <c:pt idx="171">
                  <c:v>4.9</c:v>
                </c:pt>
                <c:pt idx="172">
                  <c:v>6.2</c:v>
                </c:pt>
                <c:pt idx="173">
                  <c:v>6.8</c:v>
                </c:pt>
                <c:pt idx="174">
                  <c:v>5.9</c:v>
                </c:pt>
                <c:pt idx="175">
                  <c:v>5.6</c:v>
                </c:pt>
                <c:pt idx="176">
                  <c:v>5.8</c:v>
                </c:pt>
                <c:pt idx="177">
                  <c:v>4.9</c:v>
                </c:pt>
                <c:pt idx="178">
                  <c:v>6.8</c:v>
                </c:pt>
                <c:pt idx="179">
                  <c:v>6</c:v>
                </c:pt>
                <c:pt idx="180">
                  <c:v>5.5</c:v>
                </c:pt>
                <c:pt idx="181">
                  <c:v>7</c:v>
                </c:pt>
                <c:pt idx="182">
                  <c:v>6.5</c:v>
                </c:pt>
                <c:pt idx="183">
                  <c:v>5.5</c:v>
                </c:pt>
                <c:pt idx="184">
                  <c:v>5.8</c:v>
                </c:pt>
                <c:pt idx="185">
                  <c:v>4.9</c:v>
                </c:pt>
                <c:pt idx="186">
                  <c:v>4.5</c:v>
                </c:pt>
                <c:pt idx="187">
                  <c:v>5.8</c:v>
                </c:pt>
                <c:pt idx="188">
                  <c:v>6.5</c:v>
                </c:pt>
                <c:pt idx="189">
                  <c:v>4.8</c:v>
                </c:pt>
                <c:pt idx="190">
                  <c:v>4.5</c:v>
                </c:pt>
                <c:pt idx="191">
                  <c:v>5.9</c:v>
                </c:pt>
                <c:pt idx="192">
                  <c:v>5.5</c:v>
                </c:pt>
                <c:pt idx="193">
                  <c:v>5.6</c:v>
                </c:pt>
                <c:pt idx="194">
                  <c:v>5.6</c:v>
                </c:pt>
                <c:pt idx="195">
                  <c:v>6.1</c:v>
                </c:pt>
                <c:pt idx="196">
                  <c:v>7.4</c:v>
                </c:pt>
                <c:pt idx="197">
                  <c:v>5.6</c:v>
                </c:pt>
                <c:pt idx="198">
                  <c:v>6.6</c:v>
                </c:pt>
                <c:pt idx="199">
                  <c:v>6.7</c:v>
                </c:pt>
                <c:pt idx="200">
                  <c:v>7.5</c:v>
                </c:pt>
                <c:pt idx="201">
                  <c:v>5.7</c:v>
                </c:pt>
                <c:pt idx="202">
                  <c:v>4.4</c:v>
                </c:pt>
                <c:pt idx="203">
                  <c:v>6.3</c:v>
                </c:pt>
                <c:pt idx="204">
                  <c:v>6.3</c:v>
                </c:pt>
                <c:pt idx="205">
                  <c:v>5.4</c:v>
                </c:pt>
                <c:pt idx="206">
                  <c:v>4.9</c:v>
                </c:pt>
                <c:pt idx="207">
                  <c:v>5.9</c:v>
                </c:pt>
                <c:pt idx="208">
                  <c:v>6.2</c:v>
                </c:pt>
                <c:pt idx="209">
                  <c:v>6.3</c:v>
                </c:pt>
                <c:pt idx="210">
                  <c:v>5.8</c:v>
                </c:pt>
                <c:pt idx="211">
                  <c:v>5.2</c:v>
                </c:pt>
                <c:pt idx="212">
                  <c:v>7</c:v>
                </c:pt>
                <c:pt idx="213">
                  <c:v>7.3</c:v>
                </c:pt>
                <c:pt idx="214">
                  <c:v>6.3</c:v>
                </c:pt>
                <c:pt idx="215">
                  <c:v>4.8</c:v>
                </c:pt>
                <c:pt idx="216">
                  <c:v>6.4</c:v>
                </c:pt>
                <c:pt idx="217">
                  <c:v>5.9</c:v>
                </c:pt>
                <c:pt idx="218">
                  <c:v>6.6</c:v>
                </c:pt>
                <c:pt idx="219">
                  <c:v>6.5</c:v>
                </c:pt>
                <c:pt idx="220">
                  <c:v>7.3</c:v>
                </c:pt>
                <c:pt idx="221">
                  <c:v>6.3</c:v>
                </c:pt>
                <c:pt idx="222">
                  <c:v>7.1</c:v>
                </c:pt>
                <c:pt idx="223">
                  <c:v>7.9</c:v>
                </c:pt>
                <c:pt idx="224">
                  <c:v>6.4</c:v>
                </c:pt>
                <c:pt idx="225">
                  <c:v>6.1</c:v>
                </c:pt>
                <c:pt idx="226">
                  <c:v>7.4</c:v>
                </c:pt>
                <c:pt idx="227">
                  <c:v>6.5</c:v>
                </c:pt>
                <c:pt idx="228">
                  <c:v>6.7</c:v>
                </c:pt>
                <c:pt idx="229">
                  <c:v>8.2</c:v>
                </c:pt>
                <c:pt idx="230">
                  <c:v>7.8</c:v>
                </c:pt>
                <c:pt idx="231">
                  <c:v>7.5</c:v>
                </c:pt>
                <c:pt idx="232">
                  <c:v>7.5</c:v>
                </c:pt>
                <c:pt idx="233">
                  <c:v>6.4</c:v>
                </c:pt>
                <c:pt idx="234">
                  <c:v>6.6</c:v>
                </c:pt>
                <c:pt idx="235">
                  <c:v>7.1</c:v>
                </c:pt>
                <c:pt idx="236">
                  <c:v>7</c:v>
                </c:pt>
                <c:pt idx="237">
                  <c:v>5.8</c:v>
                </c:pt>
                <c:pt idx="238">
                  <c:v>7</c:v>
                </c:pt>
                <c:pt idx="239">
                  <c:v>5.7</c:v>
                </c:pt>
                <c:pt idx="240">
                  <c:v>5.4</c:v>
                </c:pt>
                <c:pt idx="241">
                  <c:v>4.8</c:v>
                </c:pt>
                <c:pt idx="242">
                  <c:v>5</c:v>
                </c:pt>
                <c:pt idx="243">
                  <c:v>6</c:v>
                </c:pt>
                <c:pt idx="244">
                  <c:v>6.6</c:v>
                </c:pt>
                <c:pt idx="245">
                  <c:v>8</c:v>
                </c:pt>
                <c:pt idx="246">
                  <c:v>6.9</c:v>
                </c:pt>
                <c:pt idx="247">
                  <c:v>5</c:v>
                </c:pt>
                <c:pt idx="248">
                  <c:v>5.1</c:v>
                </c:pt>
                <c:pt idx="249">
                  <c:v>5.5</c:v>
                </c:pt>
                <c:pt idx="250">
                  <c:v>5.3</c:v>
                </c:pt>
                <c:pt idx="251">
                  <c:v>6.8</c:v>
                </c:pt>
                <c:pt idx="252">
                  <c:v>8.9</c:v>
                </c:pt>
                <c:pt idx="253">
                  <c:v>7.4</c:v>
                </c:pt>
                <c:pt idx="254">
                  <c:v>7.1</c:v>
                </c:pt>
                <c:pt idx="255">
                  <c:v>7.8</c:v>
                </c:pt>
                <c:pt idx="256">
                  <c:v>8.1</c:v>
                </c:pt>
                <c:pt idx="257">
                  <c:v>6.9</c:v>
                </c:pt>
                <c:pt idx="258">
                  <c:v>7</c:v>
                </c:pt>
                <c:pt idx="259">
                  <c:v>7.7</c:v>
                </c:pt>
                <c:pt idx="260">
                  <c:v>6.7</c:v>
                </c:pt>
                <c:pt idx="261">
                  <c:v>7.6</c:v>
                </c:pt>
                <c:pt idx="262">
                  <c:v>8.2</c:v>
                </c:pt>
                <c:pt idx="263">
                  <c:v>8.9</c:v>
                </c:pt>
                <c:pt idx="264">
                  <c:v>6.8</c:v>
                </c:pt>
                <c:pt idx="265">
                  <c:v>8.9</c:v>
                </c:pt>
                <c:pt idx="266">
                  <c:v>8.1</c:v>
                </c:pt>
                <c:pt idx="267">
                  <c:v>7.9</c:v>
                </c:pt>
                <c:pt idx="268">
                  <c:v>10.8</c:v>
                </c:pt>
                <c:pt idx="269">
                  <c:v>7.6</c:v>
                </c:pt>
                <c:pt idx="270">
                  <c:v>7.6</c:v>
                </c:pt>
                <c:pt idx="271">
                  <c:v>10.3</c:v>
                </c:pt>
                <c:pt idx="272">
                  <c:v>9.8</c:v>
                </c:pt>
                <c:pt idx="273">
                  <c:v>10.1</c:v>
                </c:pt>
                <c:pt idx="274">
                  <c:v>10.2</c:v>
                </c:pt>
                <c:pt idx="275">
                  <c:v>10.5</c:v>
                </c:pt>
                <c:pt idx="276">
                  <c:v>10.6</c:v>
                </c:pt>
                <c:pt idx="277">
                  <c:v>10.9</c:v>
                </c:pt>
                <c:pt idx="278">
                  <c:v>11</c:v>
                </c:pt>
                <c:pt idx="279">
                  <c:v>11.4</c:v>
                </c:pt>
                <c:pt idx="280">
                  <c:v>9.6</c:v>
                </c:pt>
                <c:pt idx="281">
                  <c:v>11.3</c:v>
                </c:pt>
                <c:pt idx="282">
                  <c:v>9.6</c:v>
                </c:pt>
                <c:pt idx="283">
                  <c:v>9.7</c:v>
                </c:pt>
                <c:pt idx="284">
                  <c:v>10.8</c:v>
                </c:pt>
                <c:pt idx="285">
                  <c:v>11.3</c:v>
                </c:pt>
                <c:pt idx="286">
                  <c:v>9.7</c:v>
                </c:pt>
                <c:pt idx="287">
                  <c:v>9.5</c:v>
                </c:pt>
                <c:pt idx="288">
                  <c:v>9.8</c:v>
                </c:pt>
                <c:pt idx="289">
                  <c:v>7.9</c:v>
                </c:pt>
                <c:pt idx="290">
                  <c:v>7.4</c:v>
                </c:pt>
                <c:pt idx="291">
                  <c:v>7.9</c:v>
                </c:pt>
                <c:pt idx="292">
                  <c:v>7.7</c:v>
                </c:pt>
                <c:pt idx="293">
                  <c:v>8.6</c:v>
                </c:pt>
                <c:pt idx="294">
                  <c:v>9</c:v>
                </c:pt>
                <c:pt idx="295">
                  <c:v>8.6</c:v>
                </c:pt>
                <c:pt idx="296">
                  <c:v>7.9</c:v>
                </c:pt>
                <c:pt idx="297">
                  <c:v>9.2</c:v>
                </c:pt>
                <c:pt idx="298">
                  <c:v>8.9</c:v>
                </c:pt>
                <c:pt idx="299">
                  <c:v>8</c:v>
                </c:pt>
                <c:pt idx="300">
                  <c:v>8.5</c:v>
                </c:pt>
                <c:pt idx="301">
                  <c:v>6.8</c:v>
                </c:pt>
                <c:pt idx="302">
                  <c:v>6.6</c:v>
                </c:pt>
                <c:pt idx="303">
                  <c:v>6.4</c:v>
                </c:pt>
                <c:pt idx="304">
                  <c:v>5.6</c:v>
                </c:pt>
                <c:pt idx="305">
                  <c:v>5.2</c:v>
                </c:pt>
                <c:pt idx="306">
                  <c:v>6.4</c:v>
                </c:pt>
                <c:pt idx="307">
                  <c:v>6.4</c:v>
                </c:pt>
                <c:pt idx="308">
                  <c:v>7.3</c:v>
                </c:pt>
                <c:pt idx="309">
                  <c:v>6.3</c:v>
                </c:pt>
                <c:pt idx="310">
                  <c:v>7.2</c:v>
                </c:pt>
                <c:pt idx="311">
                  <c:v>7.2</c:v>
                </c:pt>
                <c:pt idx="312">
                  <c:v>5.6</c:v>
                </c:pt>
                <c:pt idx="313">
                  <c:v>6.4</c:v>
                </c:pt>
                <c:pt idx="314">
                  <c:v>7.8</c:v>
                </c:pt>
                <c:pt idx="315">
                  <c:v>7.2</c:v>
                </c:pt>
                <c:pt idx="316">
                  <c:v>6.2</c:v>
                </c:pt>
                <c:pt idx="317">
                  <c:v>6.1</c:v>
                </c:pt>
                <c:pt idx="318">
                  <c:v>5.8</c:v>
                </c:pt>
                <c:pt idx="319">
                  <c:v>5.9</c:v>
                </c:pt>
                <c:pt idx="320">
                  <c:v>5.6</c:v>
                </c:pt>
                <c:pt idx="321">
                  <c:v>7.7</c:v>
                </c:pt>
                <c:pt idx="322">
                  <c:v>7.1</c:v>
                </c:pt>
                <c:pt idx="323">
                  <c:v>5.4</c:v>
                </c:pt>
                <c:pt idx="324">
                  <c:v>5.8</c:v>
                </c:pt>
                <c:pt idx="325">
                  <c:v>7.7</c:v>
                </c:pt>
                <c:pt idx="326">
                  <c:v>6.6</c:v>
                </c:pt>
                <c:pt idx="327">
                  <c:v>7.1</c:v>
                </c:pt>
                <c:pt idx="328">
                  <c:v>5.5</c:v>
                </c:pt>
                <c:pt idx="329">
                  <c:v>6.3</c:v>
                </c:pt>
                <c:pt idx="330">
                  <c:v>6.6</c:v>
                </c:pt>
                <c:pt idx="331">
                  <c:v>7.2</c:v>
                </c:pt>
                <c:pt idx="332">
                  <c:v>5.4</c:v>
                </c:pt>
                <c:pt idx="333">
                  <c:v>5.8</c:v>
                </c:pt>
                <c:pt idx="334">
                  <c:v>4.4</c:v>
                </c:pt>
                <c:pt idx="335">
                  <c:v>6.2</c:v>
                </c:pt>
                <c:pt idx="336">
                  <c:v>6.8</c:v>
                </c:pt>
                <c:pt idx="337">
                  <c:v>7</c:v>
                </c:pt>
                <c:pt idx="338">
                  <c:v>5.8</c:v>
                </c:pt>
                <c:pt idx="339">
                  <c:v>5.9</c:v>
                </c:pt>
                <c:pt idx="340">
                  <c:v>6.1</c:v>
                </c:pt>
                <c:pt idx="341">
                  <c:v>6</c:v>
                </c:pt>
                <c:pt idx="342">
                  <c:v>5.3</c:v>
                </c:pt>
                <c:pt idx="343">
                  <c:v>7.6</c:v>
                </c:pt>
                <c:pt idx="344">
                  <c:v>8</c:v>
                </c:pt>
                <c:pt idx="345">
                  <c:v>5.9</c:v>
                </c:pt>
                <c:pt idx="346">
                  <c:v>4.7</c:v>
                </c:pt>
                <c:pt idx="347">
                  <c:v>6</c:v>
                </c:pt>
                <c:pt idx="348">
                  <c:v>6.3</c:v>
                </c:pt>
                <c:pt idx="349">
                  <c:v>6.3</c:v>
                </c:pt>
                <c:pt idx="350">
                  <c:v>6.3</c:v>
                </c:pt>
                <c:pt idx="351">
                  <c:v>6.4</c:v>
                </c:pt>
                <c:pt idx="352">
                  <c:v>6.3</c:v>
                </c:pt>
                <c:pt idx="353">
                  <c:v>5.7</c:v>
                </c:pt>
                <c:pt idx="354">
                  <c:v>5.8</c:v>
                </c:pt>
                <c:pt idx="355">
                  <c:v>4.8</c:v>
                </c:pt>
                <c:pt idx="356">
                  <c:v>4.6</c:v>
                </c:pt>
                <c:pt idx="357">
                  <c:v>5.7</c:v>
                </c:pt>
                <c:pt idx="358">
                  <c:v>3.7</c:v>
                </c:pt>
                <c:pt idx="359">
                  <c:v>5.9</c:v>
                </c:pt>
                <c:pt idx="360">
                  <c:v>5.3</c:v>
                </c:pt>
                <c:pt idx="361">
                  <c:v>5</c:v>
                </c:pt>
                <c:pt idx="362">
                  <c:v>4.7</c:v>
                </c:pt>
                <c:pt idx="363">
                  <c:v>5.3</c:v>
                </c:pt>
                <c:pt idx="364">
                  <c:v>6.5</c:v>
                </c:pt>
                <c:pt idx="365">
                  <c:v>5.7</c:v>
                </c:pt>
                <c:pt idx="366">
                  <c:v>5.7</c:v>
                </c:pt>
                <c:pt idx="367">
                  <c:v>5.9</c:v>
                </c:pt>
                <c:pt idx="368">
                  <c:v>5.3</c:v>
                </c:pt>
                <c:pt idx="369">
                  <c:v>6</c:v>
                </c:pt>
                <c:pt idx="370">
                  <c:v>5.9</c:v>
                </c:pt>
                <c:pt idx="371">
                  <c:v>5.7</c:v>
                </c:pt>
                <c:pt idx="372">
                  <c:v>6.1</c:v>
                </c:pt>
                <c:pt idx="373">
                  <c:v>6</c:v>
                </c:pt>
                <c:pt idx="374">
                  <c:v>6.6</c:v>
                </c:pt>
                <c:pt idx="375">
                  <c:v>5.6</c:v>
                </c:pt>
                <c:pt idx="376">
                  <c:v>5.7</c:v>
                </c:pt>
                <c:pt idx="377">
                  <c:v>4</c:v>
                </c:pt>
                <c:pt idx="378">
                  <c:v>5.1</c:v>
                </c:pt>
                <c:pt idx="379">
                  <c:v>5</c:v>
                </c:pt>
                <c:pt idx="380">
                  <c:v>5.9</c:v>
                </c:pt>
                <c:pt idx="381">
                  <c:v>5.2</c:v>
                </c:pt>
                <c:pt idx="382">
                  <c:v>6.1</c:v>
                </c:pt>
                <c:pt idx="383">
                  <c:v>3.9</c:v>
                </c:pt>
                <c:pt idx="384">
                  <c:v>4.1</c:v>
                </c:pt>
                <c:pt idx="385">
                  <c:v>6.2</c:v>
                </c:pt>
                <c:pt idx="386">
                  <c:v>6.3</c:v>
                </c:pt>
                <c:pt idx="387">
                  <c:v>6.3</c:v>
                </c:pt>
                <c:pt idx="388">
                  <c:v>5.4</c:v>
                </c:pt>
                <c:pt idx="389">
                  <c:v>5.6</c:v>
                </c:pt>
                <c:pt idx="390">
                  <c:v>5.4</c:v>
                </c:pt>
                <c:pt idx="391">
                  <c:v>6</c:v>
                </c:pt>
                <c:pt idx="392">
                  <c:v>5.4</c:v>
                </c:pt>
                <c:pt idx="393">
                  <c:v>5.7</c:v>
                </c:pt>
                <c:pt idx="394">
                  <c:v>4.6</c:v>
                </c:pt>
                <c:pt idx="395">
                  <c:v>5.4</c:v>
                </c:pt>
                <c:pt idx="396">
                  <c:v>5.3</c:v>
                </c:pt>
                <c:pt idx="397">
                  <c:v>4.6</c:v>
                </c:pt>
                <c:pt idx="398">
                  <c:v>5.5</c:v>
                </c:pt>
                <c:pt idx="399">
                  <c:v>5.3</c:v>
                </c:pt>
                <c:pt idx="400">
                  <c:v>5.5</c:v>
                </c:pt>
                <c:pt idx="401">
                  <c:v>5.5</c:v>
                </c:pt>
                <c:pt idx="402">
                  <c:v>5.5</c:v>
                </c:pt>
                <c:pt idx="403">
                  <c:v>3.9</c:v>
                </c:pt>
                <c:pt idx="404">
                  <c:v>4.5</c:v>
                </c:pt>
                <c:pt idx="405">
                  <c:v>5.2</c:v>
                </c:pt>
                <c:pt idx="406">
                  <c:v>5.8</c:v>
                </c:pt>
                <c:pt idx="407">
                  <c:v>6.2</c:v>
                </c:pt>
                <c:pt idx="408">
                  <c:v>6.3</c:v>
                </c:pt>
                <c:pt idx="409">
                  <c:v>5.6</c:v>
                </c:pt>
                <c:pt idx="410">
                  <c:v>6</c:v>
                </c:pt>
                <c:pt idx="411">
                  <c:v>6.9</c:v>
                </c:pt>
                <c:pt idx="412">
                  <c:v>8.2</c:v>
                </c:pt>
                <c:pt idx="413">
                  <c:v>7.3</c:v>
                </c:pt>
                <c:pt idx="414">
                  <c:v>7.2</c:v>
                </c:pt>
                <c:pt idx="415">
                  <c:v>6.4</c:v>
                </c:pt>
                <c:pt idx="416">
                  <c:v>6.1</c:v>
                </c:pt>
                <c:pt idx="417">
                  <c:v>6.2</c:v>
                </c:pt>
                <c:pt idx="418">
                  <c:v>6.6</c:v>
                </c:pt>
                <c:pt idx="419">
                  <c:v>6.3</c:v>
                </c:pt>
                <c:pt idx="420">
                  <c:v>6.8</c:v>
                </c:pt>
                <c:pt idx="421">
                  <c:v>7</c:v>
                </c:pt>
                <c:pt idx="422">
                  <c:v>6.2</c:v>
                </c:pt>
                <c:pt idx="423">
                  <c:v>5.1</c:v>
                </c:pt>
                <c:pt idx="424">
                  <c:v>5.6</c:v>
                </c:pt>
                <c:pt idx="425">
                  <c:v>5.7</c:v>
                </c:pt>
                <c:pt idx="426">
                  <c:v>5.7</c:v>
                </c:pt>
                <c:pt idx="427">
                  <c:v>5.1</c:v>
                </c:pt>
                <c:pt idx="428">
                  <c:v>5.4</c:v>
                </c:pt>
                <c:pt idx="429">
                  <c:v>6.6</c:v>
                </c:pt>
                <c:pt idx="430">
                  <c:v>7.6</c:v>
                </c:pt>
                <c:pt idx="431">
                  <c:v>7.7</c:v>
                </c:pt>
                <c:pt idx="432">
                  <c:v>5.9</c:v>
                </c:pt>
                <c:pt idx="433">
                  <c:v>6</c:v>
                </c:pt>
                <c:pt idx="434">
                  <c:v>7</c:v>
                </c:pt>
                <c:pt idx="435">
                  <c:v>7.9</c:v>
                </c:pt>
                <c:pt idx="436">
                  <c:v>8.6</c:v>
                </c:pt>
                <c:pt idx="437">
                  <c:v>8.2</c:v>
                </c:pt>
                <c:pt idx="438">
                  <c:v>7.2</c:v>
                </c:pt>
                <c:pt idx="439">
                  <c:v>6.8</c:v>
                </c:pt>
                <c:pt idx="440">
                  <c:v>7.6</c:v>
                </c:pt>
                <c:pt idx="441">
                  <c:v>7.8</c:v>
                </c:pt>
                <c:pt idx="442">
                  <c:v>7.3</c:v>
                </c:pt>
                <c:pt idx="443">
                  <c:v>7.8</c:v>
                </c:pt>
                <c:pt idx="444">
                  <c:v>7.1</c:v>
                </c:pt>
                <c:pt idx="445">
                  <c:v>6.4</c:v>
                </c:pt>
                <c:pt idx="446">
                  <c:v>6.7</c:v>
                </c:pt>
                <c:pt idx="447">
                  <c:v>6.1</c:v>
                </c:pt>
                <c:pt idx="448">
                  <c:v>6.6</c:v>
                </c:pt>
                <c:pt idx="449">
                  <c:v>7.6</c:v>
                </c:pt>
                <c:pt idx="450">
                  <c:v>6.9</c:v>
                </c:pt>
                <c:pt idx="451">
                  <c:v>6.9</c:v>
                </c:pt>
                <c:pt idx="452">
                  <c:v>8.9</c:v>
                </c:pt>
                <c:pt idx="453">
                  <c:v>7.9</c:v>
                </c:pt>
                <c:pt idx="454">
                  <c:v>6.9</c:v>
                </c:pt>
                <c:pt idx="455">
                  <c:v>6.9</c:v>
                </c:pt>
                <c:pt idx="456">
                  <c:v>7</c:v>
                </c:pt>
                <c:pt idx="457">
                  <c:v>5.2</c:v>
                </c:pt>
                <c:pt idx="458">
                  <c:v>6.6</c:v>
                </c:pt>
                <c:pt idx="459">
                  <c:v>5.9</c:v>
                </c:pt>
                <c:pt idx="460">
                  <c:v>6.8</c:v>
                </c:pt>
                <c:pt idx="461">
                  <c:v>6.3</c:v>
                </c:pt>
                <c:pt idx="462">
                  <c:v>7.4</c:v>
                </c:pt>
                <c:pt idx="463">
                  <c:v>6.3</c:v>
                </c:pt>
                <c:pt idx="464">
                  <c:v>5.7</c:v>
                </c:pt>
                <c:pt idx="465">
                  <c:v>6.6</c:v>
                </c:pt>
                <c:pt idx="466">
                  <c:v>6.9</c:v>
                </c:pt>
                <c:pt idx="467">
                  <c:v>5.2</c:v>
                </c:pt>
                <c:pt idx="468">
                  <c:v>6.6</c:v>
                </c:pt>
                <c:pt idx="469">
                  <c:v>6.3</c:v>
                </c:pt>
                <c:pt idx="470">
                  <c:v>6</c:v>
                </c:pt>
                <c:pt idx="471">
                  <c:v>6.2</c:v>
                </c:pt>
                <c:pt idx="472">
                  <c:v>5.5</c:v>
                </c:pt>
                <c:pt idx="473">
                  <c:v>5.8</c:v>
                </c:pt>
                <c:pt idx="474">
                  <c:v>7.1</c:v>
                </c:pt>
                <c:pt idx="475">
                  <c:v>7.2</c:v>
                </c:pt>
                <c:pt idx="476">
                  <c:v>7.6</c:v>
                </c:pt>
                <c:pt idx="477">
                  <c:v>5.9</c:v>
                </c:pt>
                <c:pt idx="478">
                  <c:v>7</c:v>
                </c:pt>
                <c:pt idx="479">
                  <c:v>6.2</c:v>
                </c:pt>
                <c:pt idx="480">
                  <c:v>6.5</c:v>
                </c:pt>
                <c:pt idx="481">
                  <c:v>6.7</c:v>
                </c:pt>
                <c:pt idx="482">
                  <c:v>6.9</c:v>
                </c:pt>
                <c:pt idx="483">
                  <c:v>7</c:v>
                </c:pt>
                <c:pt idx="484">
                  <c:v>6.9</c:v>
                </c:pt>
                <c:pt idx="485">
                  <c:v>6.7</c:v>
                </c:pt>
                <c:pt idx="486">
                  <c:v>6.2</c:v>
                </c:pt>
                <c:pt idx="487">
                  <c:v>5.8</c:v>
                </c:pt>
                <c:pt idx="488">
                  <c:v>6.3</c:v>
                </c:pt>
                <c:pt idx="489">
                  <c:v>6.8</c:v>
                </c:pt>
                <c:pt idx="490">
                  <c:v>6.4</c:v>
                </c:pt>
                <c:pt idx="491">
                  <c:v>6.6</c:v>
                </c:pt>
                <c:pt idx="492">
                  <c:v>6.2</c:v>
                </c:pt>
                <c:pt idx="493">
                  <c:v>6.8</c:v>
                </c:pt>
                <c:pt idx="494">
                  <c:v>6.3</c:v>
                </c:pt>
                <c:pt idx="495">
                  <c:v>6.7</c:v>
                </c:pt>
                <c:pt idx="496">
                  <c:v>6.4</c:v>
                </c:pt>
                <c:pt idx="497">
                  <c:v>7.1</c:v>
                </c:pt>
                <c:pt idx="498">
                  <c:v>8.2</c:v>
                </c:pt>
                <c:pt idx="499">
                  <c:v>8</c:v>
                </c:pt>
                <c:pt idx="500">
                  <c:v>7.2</c:v>
                </c:pt>
                <c:pt idx="501">
                  <c:v>7</c:v>
                </c:pt>
                <c:pt idx="502">
                  <c:v>7.9</c:v>
                </c:pt>
                <c:pt idx="503">
                  <c:v>7.6</c:v>
                </c:pt>
                <c:pt idx="504">
                  <c:v>7.9</c:v>
                </c:pt>
                <c:pt idx="505">
                  <c:v>7.2</c:v>
                </c:pt>
                <c:pt idx="506">
                  <c:v>7.6</c:v>
                </c:pt>
                <c:pt idx="507">
                  <c:v>8.2</c:v>
                </c:pt>
                <c:pt idx="508">
                  <c:v>7.5</c:v>
                </c:pt>
                <c:pt idx="509">
                  <c:v>7.9</c:v>
                </c:pt>
                <c:pt idx="510">
                  <c:v>7.4</c:v>
                </c:pt>
                <c:pt idx="511">
                  <c:v>8.3</c:v>
                </c:pt>
                <c:pt idx="512">
                  <c:v>7.5</c:v>
                </c:pt>
                <c:pt idx="513">
                  <c:v>7.4</c:v>
                </c:pt>
                <c:pt idx="514">
                  <c:v>7.5</c:v>
                </c:pt>
                <c:pt idx="515">
                  <c:v>7.5</c:v>
                </c:pt>
                <c:pt idx="516">
                  <c:v>7.2</c:v>
                </c:pt>
                <c:pt idx="517">
                  <c:v>6.4</c:v>
                </c:pt>
                <c:pt idx="518">
                  <c:v>6.9</c:v>
                </c:pt>
                <c:pt idx="519">
                  <c:v>7</c:v>
                </c:pt>
                <c:pt idx="520">
                  <c:v>7.1</c:v>
                </c:pt>
                <c:pt idx="521">
                  <c:v>7.4</c:v>
                </c:pt>
                <c:pt idx="522">
                  <c:v>6.8</c:v>
                </c:pt>
                <c:pt idx="523">
                  <c:v>7.4</c:v>
                </c:pt>
                <c:pt idx="524">
                  <c:v>6.5</c:v>
                </c:pt>
                <c:pt idx="525">
                  <c:v>6.6</c:v>
                </c:pt>
                <c:pt idx="526">
                  <c:v>6.2</c:v>
                </c:pt>
                <c:pt idx="527">
                  <c:v>7</c:v>
                </c:pt>
                <c:pt idx="528">
                  <c:v>7.6</c:v>
                </c:pt>
                <c:pt idx="529">
                  <c:v>6.5</c:v>
                </c:pt>
                <c:pt idx="530">
                  <c:v>6.6</c:v>
                </c:pt>
                <c:pt idx="531">
                  <c:v>6.4</c:v>
                </c:pt>
                <c:pt idx="532">
                  <c:v>6.2</c:v>
                </c:pt>
                <c:pt idx="533">
                  <c:v>6.8</c:v>
                </c:pt>
                <c:pt idx="534">
                  <c:v>5.9</c:v>
                </c:pt>
                <c:pt idx="535">
                  <c:v>6.2</c:v>
                </c:pt>
                <c:pt idx="536">
                  <c:v>6.3</c:v>
                </c:pt>
                <c:pt idx="537">
                  <c:v>5.8</c:v>
                </c:pt>
                <c:pt idx="538">
                  <c:v>6.7</c:v>
                </c:pt>
                <c:pt idx="539">
                  <c:v>6.4</c:v>
                </c:pt>
                <c:pt idx="540">
                  <c:v>8.5</c:v>
                </c:pt>
                <c:pt idx="541">
                  <c:v>7.9</c:v>
                </c:pt>
                <c:pt idx="542">
                  <c:v>8.2</c:v>
                </c:pt>
                <c:pt idx="543">
                  <c:v>7.3</c:v>
                </c:pt>
                <c:pt idx="544">
                  <c:v>8.3</c:v>
                </c:pt>
                <c:pt idx="545">
                  <c:v>7.3</c:v>
                </c:pt>
                <c:pt idx="546">
                  <c:v>5.9</c:v>
                </c:pt>
                <c:pt idx="547">
                  <c:v>6.6</c:v>
                </c:pt>
                <c:pt idx="548">
                  <c:v>7.6</c:v>
                </c:pt>
                <c:pt idx="549">
                  <c:v>7.8</c:v>
                </c:pt>
                <c:pt idx="550">
                  <c:v>7.7</c:v>
                </c:pt>
                <c:pt idx="551">
                  <c:v>7.1</c:v>
                </c:pt>
                <c:pt idx="552">
                  <c:v>7</c:v>
                </c:pt>
                <c:pt idx="553">
                  <c:v>6.1</c:v>
                </c:pt>
                <c:pt idx="554">
                  <c:v>6.7</c:v>
                </c:pt>
                <c:pt idx="555">
                  <c:v>7.6</c:v>
                </c:pt>
                <c:pt idx="556">
                  <c:v>7.1</c:v>
                </c:pt>
                <c:pt idx="557">
                  <c:v>7.7</c:v>
                </c:pt>
                <c:pt idx="558">
                  <c:v>7.8</c:v>
                </c:pt>
                <c:pt idx="559">
                  <c:v>7.7</c:v>
                </c:pt>
                <c:pt idx="560">
                  <c:v>7</c:v>
                </c:pt>
                <c:pt idx="561">
                  <c:v>6.7</c:v>
                </c:pt>
                <c:pt idx="562">
                  <c:v>6.5</c:v>
                </c:pt>
                <c:pt idx="563">
                  <c:v>7</c:v>
                </c:pt>
                <c:pt idx="564">
                  <c:v>6.3</c:v>
                </c:pt>
                <c:pt idx="565">
                  <c:v>5.5</c:v>
                </c:pt>
                <c:pt idx="566">
                  <c:v>7.2</c:v>
                </c:pt>
                <c:pt idx="567">
                  <c:v>5.3</c:v>
                </c:pt>
                <c:pt idx="568">
                  <c:v>5.9</c:v>
                </c:pt>
                <c:pt idx="569">
                  <c:v>5.9</c:v>
                </c:pt>
                <c:pt idx="570">
                  <c:v>5.7</c:v>
                </c:pt>
                <c:pt idx="571">
                  <c:v>5.8</c:v>
                </c:pt>
                <c:pt idx="572">
                  <c:v>6.2</c:v>
                </c:pt>
                <c:pt idx="573">
                  <c:v>6.8</c:v>
                </c:pt>
                <c:pt idx="574">
                  <c:v>6.6</c:v>
                </c:pt>
                <c:pt idx="575">
                  <c:v>7.2</c:v>
                </c:pt>
                <c:pt idx="576">
                  <c:v>7</c:v>
                </c:pt>
                <c:pt idx="577">
                  <c:v>6.7</c:v>
                </c:pt>
                <c:pt idx="578">
                  <c:v>6.9</c:v>
                </c:pt>
                <c:pt idx="579">
                  <c:v>6.7</c:v>
                </c:pt>
                <c:pt idx="580">
                  <c:v>6.3</c:v>
                </c:pt>
                <c:pt idx="581">
                  <c:v>6.8</c:v>
                </c:pt>
                <c:pt idx="582">
                  <c:v>6.9</c:v>
                </c:pt>
                <c:pt idx="583">
                  <c:v>6.2</c:v>
                </c:pt>
                <c:pt idx="584">
                  <c:v>6.1</c:v>
                </c:pt>
                <c:pt idx="585">
                  <c:v>6</c:v>
                </c:pt>
                <c:pt idx="586">
                  <c:v>5.7</c:v>
                </c:pt>
                <c:pt idx="587">
                  <c:v>7.1</c:v>
                </c:pt>
                <c:pt idx="588">
                  <c:v>6.4</c:v>
                </c:pt>
                <c:pt idx="589">
                  <c:v>5.6</c:v>
                </c:pt>
                <c:pt idx="590">
                  <c:v>6.5</c:v>
                </c:pt>
                <c:pt idx="591">
                  <c:v>6.4</c:v>
                </c:pt>
                <c:pt idx="592">
                  <c:v>6.6</c:v>
                </c:pt>
                <c:pt idx="593">
                  <c:v>6.8</c:v>
                </c:pt>
                <c:pt idx="594">
                  <c:v>6.2</c:v>
                </c:pt>
                <c:pt idx="595">
                  <c:v>5.9</c:v>
                </c:pt>
                <c:pt idx="596">
                  <c:v>5.5</c:v>
                </c:pt>
                <c:pt idx="597">
                  <c:v>4.4</c:v>
                </c:pt>
                <c:pt idx="598">
                  <c:v>3.9</c:v>
                </c:pt>
                <c:pt idx="599">
                  <c:v>4.4</c:v>
                </c:pt>
                <c:pt idx="600">
                  <c:v>4</c:v>
                </c:pt>
                <c:pt idx="601">
                  <c:v>4.5</c:v>
                </c:pt>
                <c:pt idx="602">
                  <c:v>4.8</c:v>
                </c:pt>
                <c:pt idx="603">
                  <c:v>4.1</c:v>
                </c:pt>
                <c:pt idx="604">
                  <c:v>3.8</c:v>
                </c:pt>
                <c:pt idx="605">
                  <c:v>3.9</c:v>
                </c:pt>
                <c:pt idx="606">
                  <c:v>4.2</c:v>
                </c:pt>
                <c:pt idx="607">
                  <c:v>4.4</c:v>
                </c:pt>
                <c:pt idx="608">
                  <c:v>3.4</c:v>
                </c:pt>
                <c:pt idx="609">
                  <c:v>3.8</c:v>
                </c:pt>
                <c:pt idx="610">
                  <c:v>3.5</c:v>
                </c:pt>
                <c:pt idx="611">
                  <c:v>3.6</c:v>
                </c:pt>
                <c:pt idx="612">
                  <c:v>3.2</c:v>
                </c:pt>
                <c:pt idx="613">
                  <c:v>3.4</c:v>
                </c:pt>
                <c:pt idx="614">
                  <c:v>4</c:v>
                </c:pt>
                <c:pt idx="615">
                  <c:v>2.9</c:v>
                </c:pt>
                <c:pt idx="616">
                  <c:v>2.8</c:v>
                </c:pt>
                <c:pt idx="617">
                  <c:v>3.7</c:v>
                </c:pt>
                <c:pt idx="618">
                  <c:v>2.6</c:v>
                </c:pt>
                <c:pt idx="619">
                  <c:v>2.9</c:v>
                </c:pt>
                <c:pt idx="620">
                  <c:v>3.4</c:v>
                </c:pt>
                <c:pt idx="621">
                  <c:v>3</c:v>
                </c:pt>
                <c:pt idx="622">
                  <c:v>3.3</c:v>
                </c:pt>
                <c:pt idx="623">
                  <c:v>2.2</c:v>
                </c:pt>
                <c:pt idx="624">
                  <c:v>2.3</c:v>
                </c:pt>
                <c:pt idx="625">
                  <c:v>2.3</c:v>
                </c:pt>
                <c:pt idx="626">
                  <c:v>1.6</c:v>
                </c:pt>
                <c:pt idx="627">
                  <c:v>2.4</c:v>
                </c:pt>
                <c:pt idx="628">
                  <c:v>2</c:v>
                </c:pt>
                <c:pt idx="629">
                  <c:v>2.7</c:v>
                </c:pt>
                <c:pt idx="630">
                  <c:v>3.8</c:v>
                </c:pt>
                <c:pt idx="631">
                  <c:v>2.8</c:v>
                </c:pt>
                <c:pt idx="632">
                  <c:v>2.4</c:v>
                </c:pt>
                <c:pt idx="633">
                  <c:v>2.5</c:v>
                </c:pt>
                <c:pt idx="634">
                  <c:v>2.8</c:v>
                </c:pt>
                <c:pt idx="635">
                  <c:v>3.1</c:v>
                </c:pt>
                <c:pt idx="636">
                  <c:v>2.8</c:v>
                </c:pt>
                <c:pt idx="637">
                  <c:v>2.4</c:v>
                </c:pt>
                <c:pt idx="638">
                  <c:v>2.5</c:v>
                </c:pt>
                <c:pt idx="639">
                  <c:v>2.6</c:v>
                </c:pt>
                <c:pt idx="640">
                  <c:v>2.3</c:v>
                </c:pt>
                <c:pt idx="641">
                  <c:v>2.6</c:v>
                </c:pt>
                <c:pt idx="642">
                  <c:v>2.8</c:v>
                </c:pt>
                <c:pt idx="643">
                  <c:v>2.7</c:v>
                </c:pt>
                <c:pt idx="644">
                  <c:v>2.9</c:v>
                </c:pt>
                <c:pt idx="645">
                  <c:v>2.8</c:v>
                </c:pt>
                <c:pt idx="646">
                  <c:v>2.5</c:v>
                </c:pt>
                <c:pt idx="647">
                  <c:v>2.7</c:v>
                </c:pt>
                <c:pt idx="648">
                  <c:v>2.3</c:v>
                </c:pt>
                <c:pt idx="649">
                  <c:v>2.1</c:v>
                </c:pt>
                <c:pt idx="650">
                  <c:v>2.5</c:v>
                </c:pt>
                <c:pt idx="651">
                  <c:v>3.2</c:v>
                </c:pt>
                <c:pt idx="652">
                  <c:v>3.2</c:v>
                </c:pt>
                <c:pt idx="653">
                  <c:v>3.3</c:v>
                </c:pt>
                <c:pt idx="654">
                  <c:v>2.6</c:v>
                </c:pt>
                <c:pt idx="655">
                  <c:v>3.3</c:v>
                </c:pt>
                <c:pt idx="656">
                  <c:v>3.2</c:v>
                </c:pt>
                <c:pt idx="657">
                  <c:v>3.1</c:v>
                </c:pt>
                <c:pt idx="658">
                  <c:v>2.7</c:v>
                </c:pt>
                <c:pt idx="659">
                  <c:v>3.4</c:v>
                </c:pt>
                <c:pt idx="660">
                  <c:v>2.7</c:v>
                </c:pt>
                <c:pt idx="661">
                  <c:v>2.7</c:v>
                </c:pt>
                <c:pt idx="662">
                  <c:v>2.9</c:v>
                </c:pt>
                <c:pt idx="663">
                  <c:v>2.7</c:v>
                </c:pt>
                <c:pt idx="664">
                  <c:v>3.5</c:v>
                </c:pt>
                <c:pt idx="665">
                  <c:v>3.3</c:v>
                </c:pt>
                <c:pt idx="666">
                  <c:v>2.5</c:v>
                </c:pt>
                <c:pt idx="667">
                  <c:v>2.7</c:v>
                </c:pt>
                <c:pt idx="668">
                  <c:v>3</c:v>
                </c:pt>
                <c:pt idx="669">
                  <c:v>2.6</c:v>
                </c:pt>
                <c:pt idx="670">
                  <c:v>2.4</c:v>
                </c:pt>
                <c:pt idx="671">
                  <c:v>2.5</c:v>
                </c:pt>
                <c:pt idx="672">
                  <c:v>2.9</c:v>
                </c:pt>
                <c:pt idx="673">
                  <c:v>2.9</c:v>
                </c:pt>
                <c:pt idx="674">
                  <c:v>2.7</c:v>
                </c:pt>
                <c:pt idx="675">
                  <c:v>2.8</c:v>
                </c:pt>
                <c:pt idx="676">
                  <c:v>2.6</c:v>
                </c:pt>
                <c:pt idx="677">
                  <c:v>2.2</c:v>
                </c:pt>
                <c:pt idx="678">
                  <c:v>2</c:v>
                </c:pt>
                <c:pt idx="679">
                  <c:v>2.2</c:v>
                </c:pt>
                <c:pt idx="680">
                  <c:v>2.5</c:v>
                </c:pt>
                <c:pt idx="681">
                  <c:v>2.9</c:v>
                </c:pt>
                <c:pt idx="682">
                  <c:v>2.3</c:v>
                </c:pt>
                <c:pt idx="683">
                  <c:v>2.9</c:v>
                </c:pt>
                <c:pt idx="684">
                  <c:v>2.5</c:v>
                </c:pt>
                <c:pt idx="685">
                  <c:v>2.9</c:v>
                </c:pt>
                <c:pt idx="686">
                  <c:v>2.7</c:v>
                </c:pt>
                <c:pt idx="687">
                  <c:v>3</c:v>
                </c:pt>
                <c:pt idx="688">
                  <c:v>2.5</c:v>
                </c:pt>
                <c:pt idx="689">
                  <c:v>2.3</c:v>
                </c:pt>
                <c:pt idx="690">
                  <c:v>2.6</c:v>
                </c:pt>
                <c:pt idx="691">
                  <c:v>3</c:v>
                </c:pt>
                <c:pt idx="692">
                  <c:v>3.8</c:v>
                </c:pt>
                <c:pt idx="693">
                  <c:v>3.7</c:v>
                </c:pt>
                <c:pt idx="694">
                  <c:v>4</c:v>
                </c:pt>
                <c:pt idx="695">
                  <c:v>3.3</c:v>
                </c:pt>
                <c:pt idx="696">
                  <c:v>3.3</c:v>
                </c:pt>
                <c:pt idx="697">
                  <c:v>3.5</c:v>
                </c:pt>
                <c:pt idx="698">
                  <c:v>3.5</c:v>
                </c:pt>
                <c:pt idx="699">
                  <c:v>4.1</c:v>
                </c:pt>
                <c:pt idx="700">
                  <c:v>4.2</c:v>
                </c:pt>
                <c:pt idx="701">
                  <c:v>3.7</c:v>
                </c:pt>
                <c:pt idx="702">
                  <c:v>3.8</c:v>
                </c:pt>
                <c:pt idx="703">
                  <c:v>3.6</c:v>
                </c:pt>
                <c:pt idx="704">
                  <c:v>3.1</c:v>
                </c:pt>
                <c:pt idx="705">
                  <c:v>2.6</c:v>
                </c:pt>
                <c:pt idx="706">
                  <c:v>4.4</c:v>
                </c:pt>
                <c:pt idx="707">
                  <c:v>2.6</c:v>
                </c:pt>
                <c:pt idx="708">
                  <c:v>2.4</c:v>
                </c:pt>
                <c:pt idx="709">
                  <c:v>2.4</c:v>
                </c:pt>
                <c:pt idx="710">
                  <c:v>2</c:v>
                </c:pt>
                <c:pt idx="711">
                  <c:v>2.1</c:v>
                </c:pt>
                <c:pt idx="712">
                  <c:v>2.5</c:v>
                </c:pt>
                <c:pt idx="713">
                  <c:v>4</c:v>
                </c:pt>
                <c:pt idx="714">
                  <c:v>3.6</c:v>
                </c:pt>
                <c:pt idx="715">
                  <c:v>4.2</c:v>
                </c:pt>
                <c:pt idx="716">
                  <c:v>4.6</c:v>
                </c:pt>
                <c:pt idx="717">
                  <c:v>4.1</c:v>
                </c:pt>
                <c:pt idx="718">
                  <c:v>4.4</c:v>
                </c:pt>
                <c:pt idx="719">
                  <c:v>4.5</c:v>
                </c:pt>
                <c:pt idx="720">
                  <c:v>3.7</c:v>
                </c:pt>
                <c:pt idx="721">
                  <c:v>3.8</c:v>
                </c:pt>
                <c:pt idx="722">
                  <c:v>3.3</c:v>
                </c:pt>
                <c:pt idx="723">
                  <c:v>4</c:v>
                </c:pt>
                <c:pt idx="724">
                  <c:v>3.8</c:v>
                </c:pt>
                <c:pt idx="725">
                  <c:v>3</c:v>
                </c:pt>
                <c:pt idx="726">
                  <c:v>3</c:v>
                </c:pt>
                <c:pt idx="727">
                  <c:v>2.9</c:v>
                </c:pt>
                <c:pt idx="728">
                  <c:v>2.5</c:v>
                </c:pt>
                <c:pt idx="729">
                  <c:v>2.4</c:v>
                </c:pt>
                <c:pt idx="730">
                  <c:v>2.2</c:v>
                </c:pt>
                <c:pt idx="731">
                  <c:v>2.8</c:v>
                </c:pt>
                <c:pt idx="732">
                  <c:v>2.3</c:v>
                </c:pt>
                <c:pt idx="733">
                  <c:v>2.4</c:v>
                </c:pt>
                <c:pt idx="734">
                  <c:v>1.7</c:v>
                </c:pt>
                <c:pt idx="735">
                  <c:v>2.3</c:v>
                </c:pt>
                <c:pt idx="736">
                  <c:v>2</c:v>
                </c:pt>
                <c:pt idx="737">
                  <c:v>2.2</c:v>
                </c:pt>
                <c:pt idx="738">
                  <c:v>2.5</c:v>
                </c:pt>
                <c:pt idx="739">
                  <c:v>2.2</c:v>
                </c:pt>
                <c:pt idx="740">
                  <c:v>2.6</c:v>
                </c:pt>
                <c:pt idx="741">
                  <c:v>2.2</c:v>
                </c:pt>
                <c:pt idx="742">
                  <c:v>2.8</c:v>
                </c:pt>
                <c:pt idx="743">
                  <c:v>2.1</c:v>
                </c:pt>
                <c:pt idx="744">
                  <c:v>2.1</c:v>
                </c:pt>
                <c:pt idx="745">
                  <c:v>2.2</c:v>
                </c:pt>
                <c:pt idx="746">
                  <c:v>2</c:v>
                </c:pt>
                <c:pt idx="747">
                  <c:v>1.3</c:v>
                </c:pt>
                <c:pt idx="748">
                  <c:v>1.8</c:v>
                </c:pt>
                <c:pt idx="749">
                  <c:v>1.7</c:v>
                </c:pt>
                <c:pt idx="750">
                  <c:v>1</c:v>
                </c:pt>
                <c:pt idx="751">
                  <c:v>1</c:v>
                </c:pt>
                <c:pt idx="752">
                  <c:v>1.3</c:v>
                </c:pt>
                <c:pt idx="753">
                  <c:v>1.7</c:v>
                </c:pt>
                <c:pt idx="754">
                  <c:v>1.6</c:v>
                </c:pt>
                <c:pt idx="755">
                  <c:v>1.8</c:v>
                </c:pt>
                <c:pt idx="756">
                  <c:v>1.8</c:v>
                </c:pt>
                <c:pt idx="757">
                  <c:v>1.3</c:v>
                </c:pt>
                <c:pt idx="758">
                  <c:v>1.5</c:v>
                </c:pt>
                <c:pt idx="759">
                  <c:v>1.9</c:v>
                </c:pt>
                <c:pt idx="760">
                  <c:v>1.6</c:v>
                </c:pt>
                <c:pt idx="761">
                  <c:v>1.6</c:v>
                </c:pt>
                <c:pt idx="762">
                  <c:v>1.4</c:v>
                </c:pt>
                <c:pt idx="763">
                  <c:v>1.1</c:v>
                </c:pt>
                <c:pt idx="764">
                  <c:v>1.2</c:v>
                </c:pt>
                <c:pt idx="765">
                  <c:v>1.6</c:v>
                </c:pt>
                <c:pt idx="766">
                  <c:v>1.6</c:v>
                </c:pt>
                <c:pt idx="767">
                  <c:v>1.4</c:v>
                </c:pt>
                <c:pt idx="768">
                  <c:v>1.2</c:v>
                </c:pt>
                <c:pt idx="769">
                  <c:v>1</c:v>
                </c:pt>
                <c:pt idx="770">
                  <c:v>1.2</c:v>
                </c:pt>
                <c:pt idx="771">
                  <c:v>0.6</c:v>
                </c:pt>
                <c:pt idx="772">
                  <c:v>0.8</c:v>
                </c:pt>
                <c:pt idx="773">
                  <c:v>0.9</c:v>
                </c:pt>
                <c:pt idx="774">
                  <c:v>1.1</c:v>
                </c:pt>
                <c:pt idx="775">
                  <c:v>0.8</c:v>
                </c:pt>
                <c:pt idx="776">
                  <c:v>1.5</c:v>
                </c:pt>
                <c:pt idx="777">
                  <c:v>1.3</c:v>
                </c:pt>
                <c:pt idx="778">
                  <c:v>1</c:v>
                </c:pt>
                <c:pt idx="779">
                  <c:v>0.9</c:v>
                </c:pt>
                <c:pt idx="780">
                  <c:v>0.5</c:v>
                </c:pt>
                <c:pt idx="781">
                  <c:v>0.8</c:v>
                </c:pt>
                <c:pt idx="782">
                  <c:v>1.2</c:v>
                </c:pt>
                <c:pt idx="783">
                  <c:v>1.5</c:v>
                </c:pt>
                <c:pt idx="784">
                  <c:v>1.3</c:v>
                </c:pt>
                <c:pt idx="785">
                  <c:v>1.9</c:v>
                </c:pt>
                <c:pt idx="786">
                  <c:v>2</c:v>
                </c:pt>
                <c:pt idx="787">
                  <c:v>2.5</c:v>
                </c:pt>
                <c:pt idx="788">
                  <c:v>4.3</c:v>
                </c:pt>
                <c:pt idx="789">
                  <c:v>3.9</c:v>
                </c:pt>
                <c:pt idx="790">
                  <c:v>4.5</c:v>
                </c:pt>
                <c:pt idx="791">
                  <c:v>3.6</c:v>
                </c:pt>
                <c:pt idx="792">
                  <c:v>3.7</c:v>
                </c:pt>
                <c:pt idx="793">
                  <c:v>3.5</c:v>
                </c:pt>
                <c:pt idx="794">
                  <c:v>3.4</c:v>
                </c:pt>
                <c:pt idx="795">
                  <c:v>3.4</c:v>
                </c:pt>
                <c:pt idx="796">
                  <c:v>2.9</c:v>
                </c:pt>
                <c:pt idx="797">
                  <c:v>2.5</c:v>
                </c:pt>
                <c:pt idx="798">
                  <c:v>2.4</c:v>
                </c:pt>
                <c:pt idx="799">
                  <c:v>2.6</c:v>
                </c:pt>
                <c:pt idx="800">
                  <c:v>2</c:v>
                </c:pt>
                <c:pt idx="801">
                  <c:v>2.9</c:v>
                </c:pt>
                <c:pt idx="802">
                  <c:v>3</c:v>
                </c:pt>
                <c:pt idx="803">
                  <c:v>2.7</c:v>
                </c:pt>
                <c:pt idx="804">
                  <c:v>2.6</c:v>
                </c:pt>
                <c:pt idx="805">
                  <c:v>2.6</c:v>
                </c:pt>
                <c:pt idx="806">
                  <c:v>2.4</c:v>
                </c:pt>
                <c:pt idx="807">
                  <c:v>3.1</c:v>
                </c:pt>
                <c:pt idx="808">
                  <c:v>2.5</c:v>
                </c:pt>
                <c:pt idx="809">
                  <c:v>2.2</c:v>
                </c:pt>
                <c:pt idx="810">
                  <c:v>2.5</c:v>
                </c:pt>
                <c:pt idx="811">
                  <c:v>2.4</c:v>
                </c:pt>
                <c:pt idx="812">
                  <c:v>2.2</c:v>
                </c:pt>
                <c:pt idx="813">
                  <c:v>2.1</c:v>
                </c:pt>
                <c:pt idx="814">
                  <c:v>2.1</c:v>
                </c:pt>
                <c:pt idx="815">
                  <c:v>2</c:v>
                </c:pt>
                <c:pt idx="816">
                  <c:v>2.8</c:v>
                </c:pt>
                <c:pt idx="817">
                  <c:v>3.2</c:v>
                </c:pt>
                <c:pt idx="818">
                  <c:v>1.5</c:v>
                </c:pt>
                <c:pt idx="819">
                  <c:v>2.5</c:v>
                </c:pt>
                <c:pt idx="820">
                  <c:v>2.7</c:v>
                </c:pt>
                <c:pt idx="821">
                  <c:v>3.6</c:v>
                </c:pt>
                <c:pt idx="822">
                  <c:v>3.3</c:v>
                </c:pt>
                <c:pt idx="823">
                  <c:v>2</c:v>
                </c:pt>
                <c:pt idx="824">
                  <c:v>1.4</c:v>
                </c:pt>
                <c:pt idx="825">
                  <c:v>1.1</c:v>
                </c:pt>
                <c:pt idx="826">
                  <c:v>1.5</c:v>
                </c:pt>
                <c:pt idx="827">
                  <c:v>2</c:v>
                </c:pt>
                <c:pt idx="828">
                  <c:v>1.2</c:v>
                </c:pt>
                <c:pt idx="829">
                  <c:v>2.4</c:v>
                </c:pt>
                <c:pt idx="830">
                  <c:v>1.5</c:v>
                </c:pt>
                <c:pt idx="831">
                  <c:v>0.8</c:v>
                </c:pt>
                <c:pt idx="832">
                  <c:v>1.4</c:v>
                </c:pt>
                <c:pt idx="833">
                  <c:v>2.1</c:v>
                </c:pt>
                <c:pt idx="834">
                  <c:v>1.2</c:v>
                </c:pt>
                <c:pt idx="835">
                  <c:v>1.1</c:v>
                </c:pt>
                <c:pt idx="836">
                  <c:v>1.6</c:v>
                </c:pt>
                <c:pt idx="837">
                  <c:v>1.3</c:v>
                </c:pt>
                <c:pt idx="838">
                  <c:v>2.1</c:v>
                </c:pt>
                <c:pt idx="839">
                  <c:v>1.6</c:v>
                </c:pt>
                <c:pt idx="840">
                  <c:v>1.4</c:v>
                </c:pt>
                <c:pt idx="841">
                  <c:v>1.3</c:v>
                </c:pt>
                <c:pt idx="842">
                  <c:v>1.2</c:v>
                </c:pt>
                <c:pt idx="843">
                  <c:v>1.3</c:v>
                </c:pt>
                <c:pt idx="844">
                  <c:v>1.3</c:v>
                </c:pt>
                <c:pt idx="845">
                  <c:v>1.4</c:v>
                </c:pt>
                <c:pt idx="846">
                  <c:v>1.3</c:v>
                </c:pt>
                <c:pt idx="847">
                  <c:v>1.4</c:v>
                </c:pt>
                <c:pt idx="848">
                  <c:v>1.6</c:v>
                </c:pt>
                <c:pt idx="849">
                  <c:v>1.7</c:v>
                </c:pt>
                <c:pt idx="850">
                  <c:v>1.7</c:v>
                </c:pt>
                <c:pt idx="851">
                  <c:v>1.3</c:v>
                </c:pt>
                <c:pt idx="852">
                  <c:v>1.6</c:v>
                </c:pt>
                <c:pt idx="853">
                  <c:v>1.4</c:v>
                </c:pt>
                <c:pt idx="854">
                  <c:v>1.8</c:v>
                </c:pt>
                <c:pt idx="855">
                  <c:v>2.3</c:v>
                </c:pt>
                <c:pt idx="856">
                  <c:v>2.3</c:v>
                </c:pt>
                <c:pt idx="857">
                  <c:v>2</c:v>
                </c:pt>
                <c:pt idx="858">
                  <c:v>1.2</c:v>
                </c:pt>
                <c:pt idx="859">
                  <c:v>1.4</c:v>
                </c:pt>
                <c:pt idx="860">
                  <c:v>1.1</c:v>
                </c:pt>
                <c:pt idx="861">
                  <c:v>1.4</c:v>
                </c:pt>
                <c:pt idx="862">
                  <c:v>1.6</c:v>
                </c:pt>
                <c:pt idx="863">
                  <c:v>1.5</c:v>
                </c:pt>
                <c:pt idx="864">
                  <c:v>1.5</c:v>
                </c:pt>
                <c:pt idx="865">
                  <c:v>1.5</c:v>
                </c:pt>
                <c:pt idx="866">
                  <c:v>1.2</c:v>
                </c:pt>
                <c:pt idx="867">
                  <c:v>1.3</c:v>
                </c:pt>
                <c:pt idx="868">
                  <c:v>1.4</c:v>
                </c:pt>
                <c:pt idx="869">
                  <c:v>1.8</c:v>
                </c:pt>
                <c:pt idx="870">
                  <c:v>1.6</c:v>
                </c:pt>
                <c:pt idx="871">
                  <c:v>1.7</c:v>
                </c:pt>
                <c:pt idx="872">
                  <c:v>1.5</c:v>
                </c:pt>
                <c:pt idx="873">
                  <c:v>1.8</c:v>
                </c:pt>
                <c:pt idx="874">
                  <c:v>1</c:v>
                </c:pt>
                <c:pt idx="875">
                  <c:v>1.3</c:v>
                </c:pt>
                <c:pt idx="876">
                  <c:v>1.1</c:v>
                </c:pt>
                <c:pt idx="877">
                  <c:v>1.1</c:v>
                </c:pt>
                <c:pt idx="878">
                  <c:v>1.4</c:v>
                </c:pt>
                <c:pt idx="879">
                  <c:v>1.1</c:v>
                </c:pt>
                <c:pt idx="880">
                  <c:v>1.2</c:v>
                </c:pt>
                <c:pt idx="881">
                  <c:v>1.1</c:v>
                </c:pt>
                <c:pt idx="882">
                  <c:v>1.4</c:v>
                </c:pt>
                <c:pt idx="883">
                  <c:v>1.9</c:v>
                </c:pt>
                <c:pt idx="884">
                  <c:v>1.6</c:v>
                </c:pt>
                <c:pt idx="885">
                  <c:v>0.8</c:v>
                </c:pt>
                <c:pt idx="886">
                  <c:v>1.5</c:v>
                </c:pt>
                <c:pt idx="887">
                  <c:v>1.5</c:v>
                </c:pt>
                <c:pt idx="888">
                  <c:v>1.2</c:v>
                </c:pt>
                <c:pt idx="889">
                  <c:v>1.2</c:v>
                </c:pt>
                <c:pt idx="890">
                  <c:v>1.4</c:v>
                </c:pt>
                <c:pt idx="891">
                  <c:v>1.5</c:v>
                </c:pt>
                <c:pt idx="892">
                  <c:v>1.4</c:v>
                </c:pt>
                <c:pt idx="893">
                  <c:v>1.1</c:v>
                </c:pt>
                <c:pt idx="894">
                  <c:v>1.3</c:v>
                </c:pt>
                <c:pt idx="895">
                  <c:v>1.4</c:v>
                </c:pt>
                <c:pt idx="896">
                  <c:v>1.5</c:v>
                </c:pt>
                <c:pt idx="897">
                  <c:v>1.2</c:v>
                </c:pt>
                <c:pt idx="898">
                  <c:v>1.5</c:v>
                </c:pt>
                <c:pt idx="899">
                  <c:v>1.7</c:v>
                </c:pt>
                <c:pt idx="900">
                  <c:v>1.4</c:v>
                </c:pt>
                <c:pt idx="901">
                  <c:v>1.2</c:v>
                </c:pt>
                <c:pt idx="902">
                  <c:v>1.3</c:v>
                </c:pt>
                <c:pt idx="903">
                  <c:v>1.2</c:v>
                </c:pt>
                <c:pt idx="904">
                  <c:v>1.3</c:v>
                </c:pt>
                <c:pt idx="905">
                  <c:v>1.1</c:v>
                </c:pt>
                <c:pt idx="906">
                  <c:v>1.2</c:v>
                </c:pt>
                <c:pt idx="907">
                  <c:v>1.5</c:v>
                </c:pt>
                <c:pt idx="908">
                  <c:v>1.4</c:v>
                </c:pt>
                <c:pt idx="909">
                  <c:v>1.5</c:v>
                </c:pt>
                <c:pt idx="910">
                  <c:v>1.6</c:v>
                </c:pt>
                <c:pt idx="911">
                  <c:v>1.6</c:v>
                </c:pt>
                <c:pt idx="912">
                  <c:v>1.5</c:v>
                </c:pt>
                <c:pt idx="913">
                  <c:v>1.4</c:v>
                </c:pt>
                <c:pt idx="914">
                  <c:v>0.9</c:v>
                </c:pt>
                <c:pt idx="915">
                  <c:v>0.9</c:v>
                </c:pt>
                <c:pt idx="916">
                  <c:v>0.7</c:v>
                </c:pt>
                <c:pt idx="917">
                  <c:v>0.8</c:v>
                </c:pt>
                <c:pt idx="918">
                  <c:v>0.8</c:v>
                </c:pt>
                <c:pt idx="919">
                  <c:v>1.6</c:v>
                </c:pt>
                <c:pt idx="920">
                  <c:v>5</c:v>
                </c:pt>
                <c:pt idx="921">
                  <c:v>5.8</c:v>
                </c:pt>
                <c:pt idx="922">
                  <c:v>6.8</c:v>
                </c:pt>
                <c:pt idx="923">
                  <c:v>6.5</c:v>
                </c:pt>
                <c:pt idx="924">
                  <c:v>6.7</c:v>
                </c:pt>
                <c:pt idx="925">
                  <c:v>6.5</c:v>
                </c:pt>
                <c:pt idx="926">
                  <c:v>7.1</c:v>
                </c:pt>
                <c:pt idx="927">
                  <c:v>7.1</c:v>
                </c:pt>
                <c:pt idx="928">
                  <c:v>7</c:v>
                </c:pt>
                <c:pt idx="929">
                  <c:v>6.5</c:v>
                </c:pt>
                <c:pt idx="930">
                  <c:v>6.4</c:v>
                </c:pt>
                <c:pt idx="931">
                  <c:v>6.6</c:v>
                </c:pt>
                <c:pt idx="932">
                  <c:v>6.6</c:v>
                </c:pt>
                <c:pt idx="933">
                  <c:v>5.7</c:v>
                </c:pt>
                <c:pt idx="934">
                  <c:v>5.9</c:v>
                </c:pt>
                <c:pt idx="935">
                  <c:v>6.2</c:v>
                </c:pt>
                <c:pt idx="936">
                  <c:v>6.1</c:v>
                </c:pt>
                <c:pt idx="937">
                  <c:v>6.4</c:v>
                </c:pt>
                <c:pt idx="938">
                  <c:v>6.1</c:v>
                </c:pt>
                <c:pt idx="939">
                  <c:v>6.2</c:v>
                </c:pt>
                <c:pt idx="940">
                  <c:v>6.6</c:v>
                </c:pt>
                <c:pt idx="941">
                  <c:v>6.3</c:v>
                </c:pt>
                <c:pt idx="942">
                  <c:v>4.5</c:v>
                </c:pt>
                <c:pt idx="943">
                  <c:v>3.2</c:v>
                </c:pt>
                <c:pt idx="944">
                  <c:v>2.5</c:v>
                </c:pt>
                <c:pt idx="945">
                  <c:v>3.3</c:v>
                </c:pt>
                <c:pt idx="946">
                  <c:v>2.9</c:v>
                </c:pt>
                <c:pt idx="947">
                  <c:v>2.8</c:v>
                </c:pt>
                <c:pt idx="948">
                  <c:v>4.1</c:v>
                </c:pt>
                <c:pt idx="949">
                  <c:v>4.2</c:v>
                </c:pt>
                <c:pt idx="950">
                  <c:v>3</c:v>
                </c:pt>
                <c:pt idx="951">
                  <c:v>2.7</c:v>
                </c:pt>
                <c:pt idx="952">
                  <c:v>4.1</c:v>
                </c:pt>
                <c:pt idx="953">
                  <c:v>7.5</c:v>
                </c:pt>
                <c:pt idx="954">
                  <c:v>2.9</c:v>
                </c:pt>
                <c:pt idx="955">
                  <c:v>1.6</c:v>
                </c:pt>
                <c:pt idx="956">
                  <c:v>2.8</c:v>
                </c:pt>
                <c:pt idx="957">
                  <c:v>2.2</c:v>
                </c:pt>
                <c:pt idx="958">
                  <c:v>2.8</c:v>
                </c:pt>
                <c:pt idx="959">
                  <c:v>6.2</c:v>
                </c:pt>
                <c:pt idx="960">
                  <c:v>7.3</c:v>
                </c:pt>
                <c:pt idx="961">
                  <c:v>4.2</c:v>
                </c:pt>
                <c:pt idx="962">
                  <c:v>1.6</c:v>
                </c:pt>
                <c:pt idx="963">
                  <c:v>1.2</c:v>
                </c:pt>
                <c:pt idx="964">
                  <c:v>1.3</c:v>
                </c:pt>
                <c:pt idx="965">
                  <c:v>1.6</c:v>
                </c:pt>
                <c:pt idx="966">
                  <c:v>1.6</c:v>
                </c:pt>
                <c:pt idx="967">
                  <c:v>2</c:v>
                </c:pt>
                <c:pt idx="968">
                  <c:v>1.3</c:v>
                </c:pt>
                <c:pt idx="969">
                  <c:v>1.8</c:v>
                </c:pt>
                <c:pt idx="970">
                  <c:v>3.4</c:v>
                </c:pt>
                <c:pt idx="971">
                  <c:v>4.2</c:v>
                </c:pt>
                <c:pt idx="972">
                  <c:v>4.1</c:v>
                </c:pt>
                <c:pt idx="973">
                  <c:v>4.8</c:v>
                </c:pt>
                <c:pt idx="974">
                  <c:v>4.2</c:v>
                </c:pt>
                <c:pt idx="975">
                  <c:v>4.7</c:v>
                </c:pt>
                <c:pt idx="976">
                  <c:v>5.2</c:v>
                </c:pt>
                <c:pt idx="977">
                  <c:v>5.4</c:v>
                </c:pt>
                <c:pt idx="978">
                  <c:v>5.7</c:v>
                </c:pt>
                <c:pt idx="979">
                  <c:v>4.9</c:v>
                </c:pt>
                <c:pt idx="980">
                  <c:v>4.2</c:v>
                </c:pt>
                <c:pt idx="981">
                  <c:v>4.3</c:v>
                </c:pt>
                <c:pt idx="982">
                  <c:v>3.4</c:v>
                </c:pt>
                <c:pt idx="983">
                  <c:v>3.7</c:v>
                </c:pt>
                <c:pt idx="984">
                  <c:v>3.6</c:v>
                </c:pt>
                <c:pt idx="985">
                  <c:v>2.5</c:v>
                </c:pt>
                <c:pt idx="986">
                  <c:v>2.8</c:v>
                </c:pt>
                <c:pt idx="987">
                  <c:v>2.2</c:v>
                </c:pt>
                <c:pt idx="988">
                  <c:v>3.9</c:v>
                </c:pt>
                <c:pt idx="989">
                  <c:v>4</c:v>
                </c:pt>
                <c:pt idx="990">
                  <c:v>3.5</c:v>
                </c:pt>
                <c:pt idx="991">
                  <c:v>3.3</c:v>
                </c:pt>
                <c:pt idx="992">
                  <c:v>3.5</c:v>
                </c:pt>
                <c:pt idx="993">
                  <c:v>2.5</c:v>
                </c:pt>
                <c:pt idx="994">
                  <c:v>3.2</c:v>
                </c:pt>
                <c:pt idx="995">
                  <c:v>3.2</c:v>
                </c:pt>
                <c:pt idx="996">
                  <c:v>4.3</c:v>
                </c:pt>
                <c:pt idx="997">
                  <c:v>4</c:v>
                </c:pt>
                <c:pt idx="998">
                  <c:v>3.2</c:v>
                </c:pt>
                <c:pt idx="999">
                  <c:v>3.6</c:v>
                </c:pt>
                <c:pt idx="1000">
                  <c:v>3.3</c:v>
                </c:pt>
                <c:pt idx="1001">
                  <c:v>3</c:v>
                </c:pt>
                <c:pt idx="1002">
                  <c:v>2.7</c:v>
                </c:pt>
                <c:pt idx="1003">
                  <c:v>3.1</c:v>
                </c:pt>
                <c:pt idx="1004">
                  <c:v>3.4</c:v>
                </c:pt>
                <c:pt idx="1005">
                  <c:v>3.3</c:v>
                </c:pt>
                <c:pt idx="1006">
                  <c:v>3.5</c:v>
                </c:pt>
                <c:pt idx="1007">
                  <c:v>3.8</c:v>
                </c:pt>
                <c:pt idx="1008">
                  <c:v>3.7</c:v>
                </c:pt>
                <c:pt idx="1009">
                  <c:v>4.2</c:v>
                </c:pt>
                <c:pt idx="1010">
                  <c:v>3.4</c:v>
                </c:pt>
                <c:pt idx="1011">
                  <c:v>3.2</c:v>
                </c:pt>
                <c:pt idx="1012">
                  <c:v>3.4</c:v>
                </c:pt>
                <c:pt idx="1013">
                  <c:v>2.7</c:v>
                </c:pt>
                <c:pt idx="1014">
                  <c:v>3.2</c:v>
                </c:pt>
                <c:pt idx="1015">
                  <c:v>3.1</c:v>
                </c:pt>
                <c:pt idx="1016">
                  <c:v>4.2</c:v>
                </c:pt>
                <c:pt idx="1017">
                  <c:v>4.4</c:v>
                </c:pt>
                <c:pt idx="1018">
                  <c:v>3.4</c:v>
                </c:pt>
                <c:pt idx="1019">
                  <c:v>3.2</c:v>
                </c:pt>
                <c:pt idx="1020">
                  <c:v>3.9</c:v>
                </c:pt>
                <c:pt idx="1021">
                  <c:v>4.5</c:v>
                </c:pt>
                <c:pt idx="1022">
                  <c:v>3.5</c:v>
                </c:pt>
                <c:pt idx="1023">
                  <c:v>4.2</c:v>
                </c:pt>
                <c:pt idx="1024">
                  <c:v>4.3</c:v>
                </c:pt>
                <c:pt idx="1025">
                  <c:v>4.1</c:v>
                </c:pt>
                <c:pt idx="1026">
                  <c:v>3.7</c:v>
                </c:pt>
                <c:pt idx="1027">
                  <c:v>4.9</c:v>
                </c:pt>
                <c:pt idx="1028">
                  <c:v>5.2</c:v>
                </c:pt>
                <c:pt idx="1029">
                  <c:v>4</c:v>
                </c:pt>
                <c:pt idx="1030">
                  <c:v>4.2</c:v>
                </c:pt>
                <c:pt idx="1031">
                  <c:v>3.9</c:v>
                </c:pt>
                <c:pt idx="1032">
                  <c:v>4.7</c:v>
                </c:pt>
                <c:pt idx="1033">
                  <c:v>4.8</c:v>
                </c:pt>
                <c:pt idx="1034">
                  <c:v>4.8</c:v>
                </c:pt>
                <c:pt idx="1035">
                  <c:v>3.9</c:v>
                </c:pt>
                <c:pt idx="1036">
                  <c:v>5</c:v>
                </c:pt>
                <c:pt idx="1037">
                  <c:v>5.2</c:v>
                </c:pt>
                <c:pt idx="1038">
                  <c:v>4.5</c:v>
                </c:pt>
                <c:pt idx="1039">
                  <c:v>5.1</c:v>
                </c:pt>
                <c:pt idx="1040">
                  <c:v>4.7</c:v>
                </c:pt>
                <c:pt idx="1041">
                  <c:v>4.4</c:v>
                </c:pt>
                <c:pt idx="1042">
                  <c:v>3.7</c:v>
                </c:pt>
                <c:pt idx="1043">
                  <c:v>3.5</c:v>
                </c:pt>
                <c:pt idx="1044">
                  <c:v>3.1</c:v>
                </c:pt>
                <c:pt idx="1045">
                  <c:v>4.1</c:v>
                </c:pt>
                <c:pt idx="1046">
                  <c:v>4.2</c:v>
                </c:pt>
                <c:pt idx="1047">
                  <c:v>4</c:v>
                </c:pt>
                <c:pt idx="1048">
                  <c:v>4.4</c:v>
                </c:pt>
                <c:pt idx="1049">
                  <c:v>4.6</c:v>
                </c:pt>
                <c:pt idx="1050">
                  <c:v>5.3</c:v>
                </c:pt>
                <c:pt idx="1051">
                  <c:v>5.5</c:v>
                </c:pt>
                <c:pt idx="1052">
                  <c:v>4.2</c:v>
                </c:pt>
                <c:pt idx="1053">
                  <c:v>3.9</c:v>
                </c:pt>
                <c:pt idx="1054">
                  <c:v>3</c:v>
                </c:pt>
                <c:pt idx="1055">
                  <c:v>3.5</c:v>
                </c:pt>
                <c:pt idx="1056">
                  <c:v>4.2</c:v>
                </c:pt>
                <c:pt idx="1057">
                  <c:v>3.2</c:v>
                </c:pt>
                <c:pt idx="1058">
                  <c:v>4.2</c:v>
                </c:pt>
                <c:pt idx="1059">
                  <c:v>3.1</c:v>
                </c:pt>
                <c:pt idx="1060">
                  <c:v>3.2</c:v>
                </c:pt>
                <c:pt idx="1061">
                  <c:v>4.7</c:v>
                </c:pt>
                <c:pt idx="1062">
                  <c:v>4.7</c:v>
                </c:pt>
                <c:pt idx="1063">
                  <c:v>5.1</c:v>
                </c:pt>
                <c:pt idx="1064">
                  <c:v>5.5</c:v>
                </c:pt>
                <c:pt idx="1065">
                  <c:v>5.4</c:v>
                </c:pt>
                <c:pt idx="1066">
                  <c:v>4.9</c:v>
                </c:pt>
                <c:pt idx="1067">
                  <c:v>5</c:v>
                </c:pt>
                <c:pt idx="1068">
                  <c:v>3.9</c:v>
                </c:pt>
                <c:pt idx="1069">
                  <c:v>4.5</c:v>
                </c:pt>
                <c:pt idx="1070">
                  <c:v>4.6</c:v>
                </c:pt>
                <c:pt idx="1071">
                  <c:v>4.8</c:v>
                </c:pt>
                <c:pt idx="1072">
                  <c:v>5.1</c:v>
                </c:pt>
                <c:pt idx="1073">
                  <c:v>4.6</c:v>
                </c:pt>
                <c:pt idx="1074">
                  <c:v>5</c:v>
                </c:pt>
                <c:pt idx="1075">
                  <c:v>5.4</c:v>
                </c:pt>
                <c:pt idx="1076">
                  <c:v>4.4</c:v>
                </c:pt>
                <c:pt idx="1077">
                  <c:v>5.2</c:v>
                </c:pt>
                <c:pt idx="1078">
                  <c:v>5.9</c:v>
                </c:pt>
                <c:pt idx="1079">
                  <c:v>4.1</c:v>
                </c:pt>
                <c:pt idx="1080">
                  <c:v>5.5</c:v>
                </c:pt>
                <c:pt idx="1081">
                  <c:v>5.2</c:v>
                </c:pt>
                <c:pt idx="1082">
                  <c:v>4.1</c:v>
                </c:pt>
                <c:pt idx="1083">
                  <c:v>4.3</c:v>
                </c:pt>
                <c:pt idx="1084">
                  <c:v>4.5</c:v>
                </c:pt>
                <c:pt idx="1085">
                  <c:v>4.8</c:v>
                </c:pt>
                <c:pt idx="1086">
                  <c:v>5.5</c:v>
                </c:pt>
                <c:pt idx="1087">
                  <c:v>6.2</c:v>
                </c:pt>
                <c:pt idx="1088">
                  <c:v>5.3</c:v>
                </c:pt>
                <c:pt idx="1089">
                  <c:v>5</c:v>
                </c:pt>
                <c:pt idx="1090">
                  <c:v>5.2</c:v>
                </c:pt>
                <c:pt idx="1091">
                  <c:v>5</c:v>
                </c:pt>
                <c:pt idx="1092">
                  <c:v>5.9</c:v>
                </c:pt>
                <c:pt idx="1093">
                  <c:v>5.4</c:v>
                </c:pt>
                <c:pt idx="1094">
                  <c:v>5.6</c:v>
                </c:pt>
                <c:pt idx="1095">
                  <c:v>5</c:v>
                </c:pt>
                <c:pt idx="1096">
                  <c:v>5.8</c:v>
                </c:pt>
                <c:pt idx="1097">
                  <c:v>5.5</c:v>
                </c:pt>
                <c:pt idx="1098">
                  <c:v>6.5</c:v>
                </c:pt>
                <c:pt idx="1099">
                  <c:v>7</c:v>
                </c:pt>
                <c:pt idx="1100">
                  <c:v>6.9</c:v>
                </c:pt>
                <c:pt idx="1101">
                  <c:v>6.2</c:v>
                </c:pt>
                <c:pt idx="1102">
                  <c:v>5.2</c:v>
                </c:pt>
                <c:pt idx="1103">
                  <c:v>5.3</c:v>
                </c:pt>
                <c:pt idx="1104">
                  <c:v>4.8</c:v>
                </c:pt>
                <c:pt idx="1105">
                  <c:v>5.2</c:v>
                </c:pt>
                <c:pt idx="1106">
                  <c:v>5.7</c:v>
                </c:pt>
                <c:pt idx="1107">
                  <c:v>5.8</c:v>
                </c:pt>
                <c:pt idx="1108">
                  <c:v>7</c:v>
                </c:pt>
                <c:pt idx="1109">
                  <c:v>5.3</c:v>
                </c:pt>
                <c:pt idx="1110">
                  <c:v>4.5</c:v>
                </c:pt>
                <c:pt idx="1111">
                  <c:v>4.1</c:v>
                </c:pt>
                <c:pt idx="1112">
                  <c:v>7.5</c:v>
                </c:pt>
                <c:pt idx="1113">
                  <c:v>7.4</c:v>
                </c:pt>
                <c:pt idx="1114">
                  <c:v>8.1</c:v>
                </c:pt>
                <c:pt idx="1115">
                  <c:v>8.4</c:v>
                </c:pt>
                <c:pt idx="1116">
                  <c:v>8.7</c:v>
                </c:pt>
                <c:pt idx="1117">
                  <c:v>7.9</c:v>
                </c:pt>
                <c:pt idx="1118">
                  <c:v>9.1</c:v>
                </c:pt>
                <c:pt idx="1119">
                  <c:v>7.8</c:v>
                </c:pt>
                <c:pt idx="1120">
                  <c:v>6.5</c:v>
                </c:pt>
                <c:pt idx="1121">
                  <c:v>6.4</c:v>
                </c:pt>
                <c:pt idx="1122">
                  <c:v>7.7</c:v>
                </c:pt>
                <c:pt idx="1123">
                  <c:v>6.3</c:v>
                </c:pt>
                <c:pt idx="1124">
                  <c:v>6.7</c:v>
                </c:pt>
                <c:pt idx="1125">
                  <c:v>7.4</c:v>
                </c:pt>
                <c:pt idx="1126">
                  <c:v>6.1</c:v>
                </c:pt>
                <c:pt idx="1127">
                  <c:v>7.3</c:v>
                </c:pt>
                <c:pt idx="1128">
                  <c:v>7.4</c:v>
                </c:pt>
                <c:pt idx="1129">
                  <c:v>7</c:v>
                </c:pt>
                <c:pt idx="1130">
                  <c:v>5.8</c:v>
                </c:pt>
                <c:pt idx="1131">
                  <c:v>7.3</c:v>
                </c:pt>
                <c:pt idx="1132">
                  <c:v>6.2</c:v>
                </c:pt>
                <c:pt idx="1133">
                  <c:v>4.2</c:v>
                </c:pt>
                <c:pt idx="1134">
                  <c:v>5.7</c:v>
                </c:pt>
                <c:pt idx="1135">
                  <c:v>6.6</c:v>
                </c:pt>
                <c:pt idx="1136">
                  <c:v>6.6</c:v>
                </c:pt>
                <c:pt idx="1137">
                  <c:v>6</c:v>
                </c:pt>
                <c:pt idx="1138">
                  <c:v>7.3</c:v>
                </c:pt>
                <c:pt idx="1139">
                  <c:v>8.2</c:v>
                </c:pt>
                <c:pt idx="1140">
                  <c:v>8.8</c:v>
                </c:pt>
                <c:pt idx="1141">
                  <c:v>8.4</c:v>
                </c:pt>
                <c:pt idx="1142">
                  <c:v>6.8</c:v>
                </c:pt>
                <c:pt idx="1143">
                  <c:v>6.4</c:v>
                </c:pt>
                <c:pt idx="1144">
                  <c:v>6.9</c:v>
                </c:pt>
                <c:pt idx="1145">
                  <c:v>7.7</c:v>
                </c:pt>
                <c:pt idx="1146">
                  <c:v>5.8</c:v>
                </c:pt>
                <c:pt idx="1147">
                  <c:v>5.8</c:v>
                </c:pt>
                <c:pt idx="1148">
                  <c:v>7.2</c:v>
                </c:pt>
                <c:pt idx="1149">
                  <c:v>7.3</c:v>
                </c:pt>
                <c:pt idx="1150">
                  <c:v>8.3</c:v>
                </c:pt>
                <c:pt idx="1151">
                  <c:v>6.6</c:v>
                </c:pt>
                <c:pt idx="1152">
                  <c:v>7</c:v>
                </c:pt>
                <c:pt idx="1153">
                  <c:v>5.9</c:v>
                </c:pt>
                <c:pt idx="1154">
                  <c:v>6.4</c:v>
                </c:pt>
                <c:pt idx="1155">
                  <c:v>7.2</c:v>
                </c:pt>
                <c:pt idx="1156">
                  <c:v>6.5</c:v>
                </c:pt>
                <c:pt idx="1157">
                  <c:v>6.5</c:v>
                </c:pt>
                <c:pt idx="1158">
                  <c:v>6.9</c:v>
                </c:pt>
                <c:pt idx="1159">
                  <c:v>5.6</c:v>
                </c:pt>
                <c:pt idx="1160">
                  <c:v>5.9</c:v>
                </c:pt>
                <c:pt idx="1161">
                  <c:v>6.5</c:v>
                </c:pt>
                <c:pt idx="1162">
                  <c:v>5.3</c:v>
                </c:pt>
                <c:pt idx="1163">
                  <c:v>5.6</c:v>
                </c:pt>
                <c:pt idx="1164">
                  <c:v>6</c:v>
                </c:pt>
                <c:pt idx="1165">
                  <c:v>5.9</c:v>
                </c:pt>
                <c:pt idx="1166">
                  <c:v>5.9</c:v>
                </c:pt>
                <c:pt idx="1167">
                  <c:v>5</c:v>
                </c:pt>
                <c:pt idx="1168">
                  <c:v>6</c:v>
                </c:pt>
                <c:pt idx="1169">
                  <c:v>5.7</c:v>
                </c:pt>
                <c:pt idx="1170">
                  <c:v>5.1</c:v>
                </c:pt>
                <c:pt idx="1171">
                  <c:v>4.8</c:v>
                </c:pt>
                <c:pt idx="1172">
                  <c:v>4.3</c:v>
                </c:pt>
                <c:pt idx="1173">
                  <c:v>4</c:v>
                </c:pt>
                <c:pt idx="1174">
                  <c:v>3.8</c:v>
                </c:pt>
                <c:pt idx="1175">
                  <c:v>3.7</c:v>
                </c:pt>
                <c:pt idx="1176">
                  <c:v>3.7</c:v>
                </c:pt>
                <c:pt idx="1177">
                  <c:v>4</c:v>
                </c:pt>
                <c:pt idx="1178">
                  <c:v>4.8</c:v>
                </c:pt>
                <c:pt idx="1179">
                  <c:v>4.8</c:v>
                </c:pt>
                <c:pt idx="1180">
                  <c:v>4.1</c:v>
                </c:pt>
                <c:pt idx="1181">
                  <c:v>4.5</c:v>
                </c:pt>
                <c:pt idx="1182">
                  <c:v>4.1</c:v>
                </c:pt>
                <c:pt idx="1183">
                  <c:v>3.1</c:v>
                </c:pt>
                <c:pt idx="1184">
                  <c:v>4.1</c:v>
                </c:pt>
                <c:pt idx="1185">
                  <c:v>2.4</c:v>
                </c:pt>
                <c:pt idx="1186">
                  <c:v>2.5</c:v>
                </c:pt>
                <c:pt idx="1187">
                  <c:v>2.6</c:v>
                </c:pt>
                <c:pt idx="1188">
                  <c:v>2.8</c:v>
                </c:pt>
                <c:pt idx="1189">
                  <c:v>3</c:v>
                </c:pt>
                <c:pt idx="1190">
                  <c:v>3.2</c:v>
                </c:pt>
                <c:pt idx="1191">
                  <c:v>3.3</c:v>
                </c:pt>
                <c:pt idx="1192">
                  <c:v>2.6</c:v>
                </c:pt>
                <c:pt idx="1193">
                  <c:v>1.7</c:v>
                </c:pt>
                <c:pt idx="1194">
                  <c:v>2.3</c:v>
                </c:pt>
                <c:pt idx="1195">
                  <c:v>2.5</c:v>
                </c:pt>
                <c:pt idx="1196">
                  <c:v>2.9</c:v>
                </c:pt>
                <c:pt idx="1197">
                  <c:v>2.6</c:v>
                </c:pt>
                <c:pt idx="1198">
                  <c:v>2.2</c:v>
                </c:pt>
                <c:pt idx="1199">
                  <c:v>2.9</c:v>
                </c:pt>
                <c:pt idx="1200">
                  <c:v>2.5</c:v>
                </c:pt>
                <c:pt idx="1201">
                  <c:v>2.8</c:v>
                </c:pt>
                <c:pt idx="1202">
                  <c:v>2.2</c:v>
                </c:pt>
                <c:pt idx="1203">
                  <c:v>2.8</c:v>
                </c:pt>
                <c:pt idx="1204">
                  <c:v>2.2</c:v>
                </c:pt>
                <c:pt idx="1205">
                  <c:v>2.1</c:v>
                </c:pt>
                <c:pt idx="1206">
                  <c:v>3</c:v>
                </c:pt>
                <c:pt idx="1207">
                  <c:v>3.2</c:v>
                </c:pt>
                <c:pt idx="1208">
                  <c:v>1.8</c:v>
                </c:pt>
                <c:pt idx="1209">
                  <c:v>3.4</c:v>
                </c:pt>
                <c:pt idx="1210">
                  <c:v>3.2</c:v>
                </c:pt>
                <c:pt idx="1211">
                  <c:v>3</c:v>
                </c:pt>
                <c:pt idx="1212">
                  <c:v>3.6</c:v>
                </c:pt>
                <c:pt idx="1213">
                  <c:v>3.6</c:v>
                </c:pt>
                <c:pt idx="1214">
                  <c:v>3.9</c:v>
                </c:pt>
                <c:pt idx="1215">
                  <c:v>3</c:v>
                </c:pt>
                <c:pt idx="1216">
                  <c:v>2.3</c:v>
                </c:pt>
                <c:pt idx="1217">
                  <c:v>2.2</c:v>
                </c:pt>
                <c:pt idx="1218">
                  <c:v>2.5</c:v>
                </c:pt>
                <c:pt idx="1219">
                  <c:v>2.1</c:v>
                </c:pt>
                <c:pt idx="1220">
                  <c:v>1.6</c:v>
                </c:pt>
                <c:pt idx="1221">
                  <c:v>1.9</c:v>
                </c:pt>
                <c:pt idx="1222">
                  <c:v>2.5</c:v>
                </c:pt>
                <c:pt idx="1223">
                  <c:v>2.6</c:v>
                </c:pt>
                <c:pt idx="1224">
                  <c:v>2</c:v>
                </c:pt>
                <c:pt idx="1225">
                  <c:v>1.8</c:v>
                </c:pt>
                <c:pt idx="1226">
                  <c:v>1.9</c:v>
                </c:pt>
                <c:pt idx="1227">
                  <c:v>1.4</c:v>
                </c:pt>
                <c:pt idx="1228">
                  <c:v>1.9</c:v>
                </c:pt>
                <c:pt idx="1229">
                  <c:v>2.2</c:v>
                </c:pt>
                <c:pt idx="1230">
                  <c:v>3.2</c:v>
                </c:pt>
                <c:pt idx="1231">
                  <c:v>2.3</c:v>
                </c:pt>
                <c:pt idx="1232">
                  <c:v>2.3</c:v>
                </c:pt>
                <c:pt idx="1233">
                  <c:v>2.6</c:v>
                </c:pt>
                <c:pt idx="1234">
                  <c:v>1.8</c:v>
                </c:pt>
                <c:pt idx="1235">
                  <c:v>1.9</c:v>
                </c:pt>
                <c:pt idx="1236">
                  <c:v>2.4</c:v>
                </c:pt>
                <c:pt idx="1237">
                  <c:v>2.2</c:v>
                </c:pt>
                <c:pt idx="1238">
                  <c:v>1.6</c:v>
                </c:pt>
                <c:pt idx="1239">
                  <c:v>1.7</c:v>
                </c:pt>
                <c:pt idx="1240">
                  <c:v>2.1</c:v>
                </c:pt>
                <c:pt idx="1241">
                  <c:v>1.6</c:v>
                </c:pt>
                <c:pt idx="1242">
                  <c:v>1.8</c:v>
                </c:pt>
                <c:pt idx="1243">
                  <c:v>1.2</c:v>
                </c:pt>
                <c:pt idx="1244">
                  <c:v>1.2</c:v>
                </c:pt>
                <c:pt idx="1245">
                  <c:v>1</c:v>
                </c:pt>
                <c:pt idx="1246">
                  <c:v>1.2</c:v>
                </c:pt>
                <c:pt idx="1247">
                  <c:v>1.2</c:v>
                </c:pt>
                <c:pt idx="1248">
                  <c:v>1.6</c:v>
                </c:pt>
                <c:pt idx="1249">
                  <c:v>1</c:v>
                </c:pt>
                <c:pt idx="1250">
                  <c:v>1.2</c:v>
                </c:pt>
                <c:pt idx="1251">
                  <c:v>0.9</c:v>
                </c:pt>
                <c:pt idx="1252">
                  <c:v>0.5</c:v>
                </c:pt>
                <c:pt idx="1253">
                  <c:v>0.9</c:v>
                </c:pt>
                <c:pt idx="1254">
                  <c:v>1.1</c:v>
                </c:pt>
                <c:pt idx="1255">
                  <c:v>1.1</c:v>
                </c:pt>
                <c:pt idx="1256">
                  <c:v>1.3</c:v>
                </c:pt>
                <c:pt idx="1257">
                  <c:v>1.5</c:v>
                </c:pt>
                <c:pt idx="1258">
                  <c:v>1</c:v>
                </c:pt>
                <c:pt idx="1259">
                  <c:v>1.7</c:v>
                </c:pt>
                <c:pt idx="1260">
                  <c:v>1.8</c:v>
                </c:pt>
                <c:pt idx="1261">
                  <c:v>1.5</c:v>
                </c:pt>
                <c:pt idx="1262">
                  <c:v>1.4</c:v>
                </c:pt>
                <c:pt idx="1263">
                  <c:v>1.1</c:v>
                </c:pt>
                <c:pt idx="1264">
                  <c:v>1.2</c:v>
                </c:pt>
                <c:pt idx="1265">
                  <c:v>1.4</c:v>
                </c:pt>
                <c:pt idx="1266">
                  <c:v>1.2</c:v>
                </c:pt>
                <c:pt idx="1267">
                  <c:v>1</c:v>
                </c:pt>
                <c:pt idx="1268">
                  <c:v>1.3</c:v>
                </c:pt>
                <c:pt idx="1269">
                  <c:v>1.2</c:v>
                </c:pt>
                <c:pt idx="1270">
                  <c:v>1.3</c:v>
                </c:pt>
                <c:pt idx="1271">
                  <c:v>1.6</c:v>
                </c:pt>
                <c:pt idx="1272">
                  <c:v>1.2</c:v>
                </c:pt>
                <c:pt idx="1273">
                  <c:v>1.7</c:v>
                </c:pt>
                <c:pt idx="1274">
                  <c:v>1.8</c:v>
                </c:pt>
                <c:pt idx="1275">
                  <c:v>1.8</c:v>
                </c:pt>
                <c:pt idx="1276">
                  <c:v>1.7</c:v>
                </c:pt>
                <c:pt idx="1277">
                  <c:v>1.6</c:v>
                </c:pt>
                <c:pt idx="1278">
                  <c:v>1.5</c:v>
                </c:pt>
                <c:pt idx="1279">
                  <c:v>1.9</c:v>
                </c:pt>
                <c:pt idx="1280">
                  <c:v>1.5</c:v>
                </c:pt>
                <c:pt idx="1281">
                  <c:v>1.7</c:v>
                </c:pt>
                <c:pt idx="1282">
                  <c:v>1.4</c:v>
                </c:pt>
                <c:pt idx="1283">
                  <c:v>1.8</c:v>
                </c:pt>
                <c:pt idx="1284">
                  <c:v>1.3</c:v>
                </c:pt>
                <c:pt idx="1285">
                  <c:v>1.5</c:v>
                </c:pt>
                <c:pt idx="1286">
                  <c:v>1.5</c:v>
                </c:pt>
                <c:pt idx="1287">
                  <c:v>1.6</c:v>
                </c:pt>
                <c:pt idx="1288">
                  <c:v>1.6</c:v>
                </c:pt>
                <c:pt idx="1289">
                  <c:v>1.5</c:v>
                </c:pt>
                <c:pt idx="1290">
                  <c:v>1.8</c:v>
                </c:pt>
                <c:pt idx="1291">
                  <c:v>1.6</c:v>
                </c:pt>
                <c:pt idx="1292">
                  <c:v>1.7</c:v>
                </c:pt>
                <c:pt idx="1293">
                  <c:v>1.7</c:v>
                </c:pt>
                <c:pt idx="1294">
                  <c:v>1.7</c:v>
                </c:pt>
                <c:pt idx="1295">
                  <c:v>1.6</c:v>
                </c:pt>
                <c:pt idx="1296">
                  <c:v>1.7</c:v>
                </c:pt>
                <c:pt idx="1297">
                  <c:v>1.6</c:v>
                </c:pt>
                <c:pt idx="1298">
                  <c:v>2.1</c:v>
                </c:pt>
                <c:pt idx="1299">
                  <c:v>1.9</c:v>
                </c:pt>
                <c:pt idx="1300">
                  <c:v>2.1</c:v>
                </c:pt>
                <c:pt idx="1301">
                  <c:v>1.8</c:v>
                </c:pt>
                <c:pt idx="1302">
                  <c:v>1.9</c:v>
                </c:pt>
                <c:pt idx="1303">
                  <c:v>1.7</c:v>
                </c:pt>
                <c:pt idx="1304">
                  <c:v>1.8</c:v>
                </c:pt>
                <c:pt idx="1305">
                  <c:v>1.8</c:v>
                </c:pt>
                <c:pt idx="1306">
                  <c:v>1.9</c:v>
                </c:pt>
                <c:pt idx="1307">
                  <c:v>2</c:v>
                </c:pt>
                <c:pt idx="1308">
                  <c:v>2</c:v>
                </c:pt>
                <c:pt idx="1309">
                  <c:v>1.7</c:v>
                </c:pt>
                <c:pt idx="1310">
                  <c:v>2.1</c:v>
                </c:pt>
                <c:pt idx="1311">
                  <c:v>2.1</c:v>
                </c:pt>
                <c:pt idx="1312">
                  <c:v>1.9</c:v>
                </c:pt>
                <c:pt idx="1313">
                  <c:v>1.7</c:v>
                </c:pt>
                <c:pt idx="1314">
                  <c:v>1.7</c:v>
                </c:pt>
                <c:pt idx="1315">
                  <c:v>1.9</c:v>
                </c:pt>
                <c:pt idx="1316">
                  <c:v>2.1</c:v>
                </c:pt>
                <c:pt idx="1317">
                  <c:v>2.1</c:v>
                </c:pt>
                <c:pt idx="1318">
                  <c:v>1.9</c:v>
                </c:pt>
                <c:pt idx="1319">
                  <c:v>2</c:v>
                </c:pt>
                <c:pt idx="1320">
                  <c:v>2</c:v>
                </c:pt>
                <c:pt idx="1321">
                  <c:v>2.2</c:v>
                </c:pt>
                <c:pt idx="1322">
                  <c:v>2.2</c:v>
                </c:pt>
                <c:pt idx="1323">
                  <c:v>2.3</c:v>
                </c:pt>
                <c:pt idx="1324">
                  <c:v>2.1</c:v>
                </c:pt>
                <c:pt idx="1325">
                  <c:v>1.9</c:v>
                </c:pt>
                <c:pt idx="1326">
                  <c:v>2.1</c:v>
                </c:pt>
                <c:pt idx="1327">
                  <c:v>2.3</c:v>
                </c:pt>
                <c:pt idx="1328">
                  <c:v>2.4</c:v>
                </c:pt>
                <c:pt idx="1329">
                  <c:v>2.1</c:v>
                </c:pt>
                <c:pt idx="1330">
                  <c:v>1.9</c:v>
                </c:pt>
                <c:pt idx="1331">
                  <c:v>1.8</c:v>
                </c:pt>
                <c:pt idx="1332">
                  <c:v>1.7</c:v>
                </c:pt>
                <c:pt idx="1333">
                  <c:v>1.9</c:v>
                </c:pt>
                <c:pt idx="1334">
                  <c:v>2</c:v>
                </c:pt>
                <c:pt idx="1335">
                  <c:v>1.9</c:v>
                </c:pt>
                <c:pt idx="1336">
                  <c:v>2.1</c:v>
                </c:pt>
                <c:pt idx="1337">
                  <c:v>2.2</c:v>
                </c:pt>
                <c:pt idx="1338">
                  <c:v>2.4</c:v>
                </c:pt>
                <c:pt idx="1339">
                  <c:v>2.1</c:v>
                </c:pt>
                <c:pt idx="1340">
                  <c:v>1.9</c:v>
                </c:pt>
                <c:pt idx="1341">
                  <c:v>2.1</c:v>
                </c:pt>
                <c:pt idx="1342">
                  <c:v>2</c:v>
                </c:pt>
                <c:pt idx="1343">
                  <c:v>1.9</c:v>
                </c:pt>
                <c:pt idx="1344">
                  <c:v>2</c:v>
                </c:pt>
                <c:pt idx="1345">
                  <c:v>1.9</c:v>
                </c:pt>
                <c:pt idx="1346">
                  <c:v>1.9</c:v>
                </c:pt>
                <c:pt idx="1347">
                  <c:v>1.9</c:v>
                </c:pt>
                <c:pt idx="1348">
                  <c:v>1.5</c:v>
                </c:pt>
                <c:pt idx="1349">
                  <c:v>1.1</c:v>
                </c:pt>
                <c:pt idx="1350">
                  <c:v>0.6</c:v>
                </c:pt>
                <c:pt idx="1351">
                  <c:v>0.6</c:v>
                </c:pt>
                <c:pt idx="1352">
                  <c:v>1.1</c:v>
                </c:pt>
                <c:pt idx="1353">
                  <c:v>1.1</c:v>
                </c:pt>
                <c:pt idx="1354">
                  <c:v>1</c:v>
                </c:pt>
                <c:pt idx="1355">
                  <c:v>1.8</c:v>
                </c:pt>
                <c:pt idx="1356">
                  <c:v>2</c:v>
                </c:pt>
                <c:pt idx="1357">
                  <c:v>1.9</c:v>
                </c:pt>
                <c:pt idx="1358">
                  <c:v>2.2</c:v>
                </c:pt>
                <c:pt idx="1359">
                  <c:v>2.3</c:v>
                </c:pt>
                <c:pt idx="1360">
                  <c:v>2.2</c:v>
                </c:pt>
                <c:pt idx="1361">
                  <c:v>2.2</c:v>
                </c:pt>
                <c:pt idx="1362">
                  <c:v>2.2</c:v>
                </c:pt>
                <c:pt idx="1363">
                  <c:v>2</c:v>
                </c:pt>
                <c:pt idx="1364">
                  <c:v>1.5</c:v>
                </c:pt>
                <c:pt idx="1365">
                  <c:v>1.5</c:v>
                </c:pt>
                <c:pt idx="1366">
                  <c:v>1</c:v>
                </c:pt>
                <c:pt idx="1367">
                  <c:v>1.4</c:v>
                </c:pt>
                <c:pt idx="1368">
                  <c:v>1.4</c:v>
                </c:pt>
                <c:pt idx="1369">
                  <c:v>1.3</c:v>
                </c:pt>
                <c:pt idx="1370">
                  <c:v>1.1</c:v>
                </c:pt>
                <c:pt idx="1371">
                  <c:v>1.2</c:v>
                </c:pt>
                <c:pt idx="1372">
                  <c:v>0.9</c:v>
                </c:pt>
                <c:pt idx="1373">
                  <c:v>1.5</c:v>
                </c:pt>
                <c:pt idx="1374">
                  <c:v>6.8</c:v>
                </c:pt>
                <c:pt idx="1375">
                  <c:v>6.8</c:v>
                </c:pt>
                <c:pt idx="1376">
                  <c:v>6.1</c:v>
                </c:pt>
                <c:pt idx="1377">
                  <c:v>7.9</c:v>
                </c:pt>
                <c:pt idx="1378">
                  <c:v>9.3</c:v>
                </c:pt>
                <c:pt idx="1379">
                  <c:v>6.1</c:v>
                </c:pt>
                <c:pt idx="1380">
                  <c:v>8.6</c:v>
                </c:pt>
                <c:pt idx="1381">
                  <c:v>5.6</c:v>
                </c:pt>
                <c:pt idx="1382">
                  <c:v>4</c:v>
                </c:pt>
                <c:pt idx="1383">
                  <c:v>4.1</c:v>
                </c:pt>
                <c:pt idx="1384">
                  <c:v>6.2</c:v>
                </c:pt>
                <c:pt idx="1385">
                  <c:v>4.8</c:v>
                </c:pt>
                <c:pt idx="1386">
                  <c:v>6.4</c:v>
                </c:pt>
                <c:pt idx="1387">
                  <c:v>6.1</c:v>
                </c:pt>
                <c:pt idx="1388">
                  <c:v>5.3</c:v>
                </c:pt>
                <c:pt idx="1389">
                  <c:v>5</c:v>
                </c:pt>
                <c:pt idx="1390">
                  <c:v>3</c:v>
                </c:pt>
                <c:pt idx="1391">
                  <c:v>2.2</c:v>
                </c:pt>
                <c:pt idx="1392">
                  <c:v>3.1</c:v>
                </c:pt>
                <c:pt idx="1393">
                  <c:v>3.6</c:v>
                </c:pt>
                <c:pt idx="1394">
                  <c:v>3.8</c:v>
                </c:pt>
                <c:pt idx="1395">
                  <c:v>5.2</c:v>
                </c:pt>
                <c:pt idx="1396">
                  <c:v>3.7</c:v>
                </c:pt>
                <c:pt idx="1397">
                  <c:v>2.7</c:v>
                </c:pt>
                <c:pt idx="1398">
                  <c:v>2.8</c:v>
                </c:pt>
                <c:pt idx="1399">
                  <c:v>1.8</c:v>
                </c:pt>
                <c:pt idx="1400">
                  <c:v>2.3</c:v>
                </c:pt>
                <c:pt idx="1401">
                  <c:v>6.1</c:v>
                </c:pt>
                <c:pt idx="1402">
                  <c:v>4.4</c:v>
                </c:pt>
                <c:pt idx="1403">
                  <c:v>3.1</c:v>
                </c:pt>
                <c:pt idx="1404">
                  <c:v>4</c:v>
                </c:pt>
                <c:pt idx="1405">
                  <c:v>5.8</c:v>
                </c:pt>
                <c:pt idx="1406">
                  <c:v>5.4</c:v>
                </c:pt>
                <c:pt idx="1407">
                  <c:v>13.1</c:v>
                </c:pt>
                <c:pt idx="1408">
                  <c:v>13.1</c:v>
                </c:pt>
                <c:pt idx="1409">
                  <c:v>11.3</c:v>
                </c:pt>
                <c:pt idx="1410">
                  <c:v>10.2</c:v>
                </c:pt>
                <c:pt idx="1411">
                  <c:v>12.4</c:v>
                </c:pt>
                <c:pt idx="1412">
                  <c:v>11</c:v>
                </c:pt>
                <c:pt idx="1413">
                  <c:v>11.3</c:v>
                </c:pt>
                <c:pt idx="1414">
                  <c:v>11.3</c:v>
                </c:pt>
                <c:pt idx="1415">
                  <c:v>10.5</c:v>
                </c:pt>
                <c:pt idx="1416">
                  <c:v>11.2</c:v>
                </c:pt>
                <c:pt idx="1417">
                  <c:v>11</c:v>
                </c:pt>
                <c:pt idx="1418">
                  <c:v>13</c:v>
                </c:pt>
                <c:pt idx="1419">
                  <c:v>13</c:v>
                </c:pt>
                <c:pt idx="1420">
                  <c:v>10.6</c:v>
                </c:pt>
                <c:pt idx="1421">
                  <c:v>12.1</c:v>
                </c:pt>
                <c:pt idx="1422">
                  <c:v>11.9</c:v>
                </c:pt>
                <c:pt idx="1423">
                  <c:v>11.6</c:v>
                </c:pt>
                <c:pt idx="1424">
                  <c:v>10.8</c:v>
                </c:pt>
                <c:pt idx="1425">
                  <c:v>11.1</c:v>
                </c:pt>
                <c:pt idx="1426">
                  <c:v>10.6</c:v>
                </c:pt>
                <c:pt idx="1427">
                  <c:v>9.3</c:v>
                </c:pt>
                <c:pt idx="1428">
                  <c:v>9.2</c:v>
                </c:pt>
                <c:pt idx="1429">
                  <c:v>8.8</c:v>
                </c:pt>
                <c:pt idx="1430">
                  <c:v>8.3</c:v>
                </c:pt>
                <c:pt idx="1431">
                  <c:v>8.6</c:v>
                </c:pt>
                <c:pt idx="1432">
                  <c:v>10.8</c:v>
                </c:pt>
                <c:pt idx="1433">
                  <c:v>9.1</c:v>
                </c:pt>
                <c:pt idx="1434">
                  <c:v>10.9</c:v>
                </c:pt>
                <c:pt idx="1435">
                  <c:v>10.4</c:v>
                </c:pt>
                <c:pt idx="1436">
                  <c:v>11.7</c:v>
                </c:pt>
                <c:pt idx="1437">
                  <c:v>9.8</c:v>
                </c:pt>
                <c:pt idx="1438">
                  <c:v>11.9</c:v>
                </c:pt>
                <c:pt idx="1439">
                  <c:v>10.2</c:v>
                </c:pt>
                <c:pt idx="1440">
                  <c:v>12.5</c:v>
                </c:pt>
                <c:pt idx="1441">
                  <c:v>11.4</c:v>
                </c:pt>
                <c:pt idx="1442">
                  <c:v>6.9</c:v>
                </c:pt>
                <c:pt idx="1443">
                  <c:v>6.9</c:v>
                </c:pt>
                <c:pt idx="1444">
                  <c:v>7.2</c:v>
                </c:pt>
                <c:pt idx="1445">
                  <c:v>10.7</c:v>
                </c:pt>
                <c:pt idx="1446">
                  <c:v>9.1</c:v>
                </c:pt>
                <c:pt idx="1447">
                  <c:v>10.6</c:v>
                </c:pt>
                <c:pt idx="1448">
                  <c:v>9.8</c:v>
                </c:pt>
                <c:pt idx="1449">
                  <c:v>10.7</c:v>
                </c:pt>
                <c:pt idx="1450">
                  <c:v>9.5</c:v>
                </c:pt>
                <c:pt idx="1451">
                  <c:v>8.2</c:v>
                </c:pt>
                <c:pt idx="1452">
                  <c:v>7.7</c:v>
                </c:pt>
                <c:pt idx="1453">
                  <c:v>6.5</c:v>
                </c:pt>
                <c:pt idx="1454">
                  <c:v>9.3</c:v>
                </c:pt>
                <c:pt idx="1455">
                  <c:v>7.9</c:v>
                </c:pt>
                <c:pt idx="1456">
                  <c:v>6.6</c:v>
                </c:pt>
                <c:pt idx="1457">
                  <c:v>6.9</c:v>
                </c:pt>
                <c:pt idx="1458">
                  <c:v>6.1</c:v>
                </c:pt>
                <c:pt idx="1459">
                  <c:v>7.8</c:v>
                </c:pt>
                <c:pt idx="1460">
                  <c:v>9</c:v>
                </c:pt>
                <c:pt idx="1461">
                  <c:v>7.4</c:v>
                </c:pt>
                <c:pt idx="1462">
                  <c:v>8.4</c:v>
                </c:pt>
                <c:pt idx="1463">
                  <c:v>7.3</c:v>
                </c:pt>
                <c:pt idx="1464">
                  <c:v>7.2</c:v>
                </c:pt>
                <c:pt idx="1465">
                  <c:v>6.9</c:v>
                </c:pt>
                <c:pt idx="1466">
                  <c:v>6</c:v>
                </c:pt>
                <c:pt idx="1467">
                  <c:v>6.6</c:v>
                </c:pt>
                <c:pt idx="1468">
                  <c:v>7.3</c:v>
                </c:pt>
                <c:pt idx="1469">
                  <c:v>7</c:v>
                </c:pt>
                <c:pt idx="1470">
                  <c:v>5.1</c:v>
                </c:pt>
                <c:pt idx="1471">
                  <c:v>5.1</c:v>
                </c:pt>
                <c:pt idx="1472">
                  <c:v>8.5</c:v>
                </c:pt>
                <c:pt idx="1473">
                  <c:v>5</c:v>
                </c:pt>
                <c:pt idx="1474">
                  <c:v>2.5</c:v>
                </c:pt>
                <c:pt idx="1475">
                  <c:v>5.8</c:v>
                </c:pt>
                <c:pt idx="1476">
                  <c:v>5.3</c:v>
                </c:pt>
                <c:pt idx="1477">
                  <c:v>3.8</c:v>
                </c:pt>
                <c:pt idx="1478">
                  <c:v>4.9</c:v>
                </c:pt>
                <c:pt idx="1479">
                  <c:v>4.7</c:v>
                </c:pt>
                <c:pt idx="1480">
                  <c:v>2.5</c:v>
                </c:pt>
                <c:pt idx="1481">
                  <c:v>2.8</c:v>
                </c:pt>
                <c:pt idx="1482">
                  <c:v>4</c:v>
                </c:pt>
                <c:pt idx="1483">
                  <c:v>3.9</c:v>
                </c:pt>
                <c:pt idx="1484">
                  <c:v>2.1</c:v>
                </c:pt>
                <c:pt idx="1485">
                  <c:v>5.6</c:v>
                </c:pt>
                <c:pt idx="1486">
                  <c:v>6.7</c:v>
                </c:pt>
                <c:pt idx="1487">
                  <c:v>6.2</c:v>
                </c:pt>
                <c:pt idx="1488">
                  <c:v>6.2</c:v>
                </c:pt>
                <c:pt idx="1489">
                  <c:v>6.5</c:v>
                </c:pt>
                <c:pt idx="1490">
                  <c:v>5.9</c:v>
                </c:pt>
                <c:pt idx="1491">
                  <c:v>5.9</c:v>
                </c:pt>
                <c:pt idx="1492">
                  <c:v>2.6</c:v>
                </c:pt>
                <c:pt idx="1493">
                  <c:v>5.6</c:v>
                </c:pt>
                <c:pt idx="1494">
                  <c:v>4.5</c:v>
                </c:pt>
                <c:pt idx="1495">
                  <c:v>5.1</c:v>
                </c:pt>
                <c:pt idx="1496">
                  <c:v>5.4</c:v>
                </c:pt>
                <c:pt idx="1497">
                  <c:v>5.1</c:v>
                </c:pt>
                <c:pt idx="1498">
                  <c:v>6.4</c:v>
                </c:pt>
                <c:pt idx="1499">
                  <c:v>5.7</c:v>
                </c:pt>
                <c:pt idx="1500">
                  <c:v>4.6</c:v>
                </c:pt>
                <c:pt idx="1501">
                  <c:v>4.8</c:v>
                </c:pt>
                <c:pt idx="1502">
                  <c:v>4.6</c:v>
                </c:pt>
                <c:pt idx="1503">
                  <c:v>5.2</c:v>
                </c:pt>
                <c:pt idx="1504">
                  <c:v>4.9</c:v>
                </c:pt>
                <c:pt idx="1505">
                  <c:v>5.2</c:v>
                </c:pt>
                <c:pt idx="1506">
                  <c:v>4.3</c:v>
                </c:pt>
                <c:pt idx="1507">
                  <c:v>3.5</c:v>
                </c:pt>
                <c:pt idx="1508">
                  <c:v>4.2</c:v>
                </c:pt>
                <c:pt idx="1509">
                  <c:v>4.3</c:v>
                </c:pt>
                <c:pt idx="1510">
                  <c:v>4.4</c:v>
                </c:pt>
                <c:pt idx="1511">
                  <c:v>4.4</c:v>
                </c:pt>
                <c:pt idx="1512">
                  <c:v>4.5</c:v>
                </c:pt>
                <c:pt idx="1513">
                  <c:v>4.4</c:v>
                </c:pt>
                <c:pt idx="1514">
                  <c:v>5.2</c:v>
                </c:pt>
                <c:pt idx="1515">
                  <c:v>5.6</c:v>
                </c:pt>
                <c:pt idx="1516">
                  <c:v>6.4</c:v>
                </c:pt>
                <c:pt idx="1517">
                  <c:v>5.6</c:v>
                </c:pt>
                <c:pt idx="1518">
                  <c:v>4.4</c:v>
                </c:pt>
                <c:pt idx="1519">
                  <c:v>3.6</c:v>
                </c:pt>
                <c:pt idx="1520">
                  <c:v>3</c:v>
                </c:pt>
                <c:pt idx="1521">
                  <c:v>3.8</c:v>
                </c:pt>
                <c:pt idx="1522">
                  <c:v>5.7</c:v>
                </c:pt>
                <c:pt idx="1523">
                  <c:v>5.3</c:v>
                </c:pt>
                <c:pt idx="1524">
                  <c:v>5.5</c:v>
                </c:pt>
                <c:pt idx="1525">
                  <c:v>3.7</c:v>
                </c:pt>
                <c:pt idx="1526">
                  <c:v>2.7</c:v>
                </c:pt>
                <c:pt idx="1527">
                  <c:v>2.8</c:v>
                </c:pt>
                <c:pt idx="1528">
                  <c:v>4.5</c:v>
                </c:pt>
                <c:pt idx="1529">
                  <c:v>2.9</c:v>
                </c:pt>
                <c:pt idx="1530">
                  <c:v>3.4</c:v>
                </c:pt>
                <c:pt idx="1531">
                  <c:v>5.8</c:v>
                </c:pt>
                <c:pt idx="1532">
                  <c:v>4</c:v>
                </c:pt>
                <c:pt idx="1533">
                  <c:v>4.8</c:v>
                </c:pt>
                <c:pt idx="1534">
                  <c:v>5.3</c:v>
                </c:pt>
                <c:pt idx="1535">
                  <c:v>5.6</c:v>
                </c:pt>
                <c:pt idx="1536">
                  <c:v>5.6</c:v>
                </c:pt>
                <c:pt idx="1537">
                  <c:v>5.2</c:v>
                </c:pt>
                <c:pt idx="1538">
                  <c:v>4.4</c:v>
                </c:pt>
                <c:pt idx="1539">
                  <c:v>4.9</c:v>
                </c:pt>
                <c:pt idx="1540">
                  <c:v>4.8</c:v>
                </c:pt>
                <c:pt idx="1541">
                  <c:v>4.7</c:v>
                </c:pt>
                <c:pt idx="1542">
                  <c:v>4.3</c:v>
                </c:pt>
                <c:pt idx="1543">
                  <c:v>4</c:v>
                </c:pt>
                <c:pt idx="1544">
                  <c:v>4.7</c:v>
                </c:pt>
                <c:pt idx="1545">
                  <c:v>3.5</c:v>
                </c:pt>
                <c:pt idx="1546">
                  <c:v>4.2</c:v>
                </c:pt>
                <c:pt idx="1547">
                  <c:v>5.3</c:v>
                </c:pt>
                <c:pt idx="1548">
                  <c:v>3.8</c:v>
                </c:pt>
                <c:pt idx="1549">
                  <c:v>6.3</c:v>
                </c:pt>
                <c:pt idx="1550">
                  <c:v>6.9</c:v>
                </c:pt>
                <c:pt idx="1551">
                  <c:v>5.3</c:v>
                </c:pt>
                <c:pt idx="1552">
                  <c:v>4</c:v>
                </c:pt>
                <c:pt idx="1553">
                  <c:v>3.3</c:v>
                </c:pt>
                <c:pt idx="1554">
                  <c:v>2.5</c:v>
                </c:pt>
                <c:pt idx="1555">
                  <c:v>1.7</c:v>
                </c:pt>
                <c:pt idx="1556">
                  <c:v>2.1</c:v>
                </c:pt>
                <c:pt idx="1557">
                  <c:v>1.4</c:v>
                </c:pt>
                <c:pt idx="1558">
                  <c:v>0.8</c:v>
                </c:pt>
                <c:pt idx="1559">
                  <c:v>1.2</c:v>
                </c:pt>
                <c:pt idx="1560">
                  <c:v>0.7</c:v>
                </c:pt>
                <c:pt idx="1561">
                  <c:v>0.8</c:v>
                </c:pt>
                <c:pt idx="1562">
                  <c:v>1.2</c:v>
                </c:pt>
                <c:pt idx="1563">
                  <c:v>1.2</c:v>
                </c:pt>
                <c:pt idx="1564">
                  <c:v>1</c:v>
                </c:pt>
                <c:pt idx="1565">
                  <c:v>1</c:v>
                </c:pt>
                <c:pt idx="1566">
                  <c:v>0.7</c:v>
                </c:pt>
                <c:pt idx="1567">
                  <c:v>1.4</c:v>
                </c:pt>
                <c:pt idx="1568">
                  <c:v>4.1</c:v>
                </c:pt>
                <c:pt idx="1569">
                  <c:v>3.4</c:v>
                </c:pt>
                <c:pt idx="1570">
                  <c:v>3</c:v>
                </c:pt>
                <c:pt idx="1571">
                  <c:v>2.4</c:v>
                </c:pt>
                <c:pt idx="1572">
                  <c:v>2.2</c:v>
                </c:pt>
                <c:pt idx="1573">
                  <c:v>1.6</c:v>
                </c:pt>
                <c:pt idx="1574">
                  <c:v>1.3</c:v>
                </c:pt>
                <c:pt idx="1575">
                  <c:v>1.1</c:v>
                </c:pt>
                <c:pt idx="1576">
                  <c:v>1.5</c:v>
                </c:pt>
                <c:pt idx="1577">
                  <c:v>1.6</c:v>
                </c:pt>
                <c:pt idx="1578">
                  <c:v>1.7</c:v>
                </c:pt>
                <c:pt idx="1579">
                  <c:v>1.9</c:v>
                </c:pt>
                <c:pt idx="1580">
                  <c:v>2.1</c:v>
                </c:pt>
                <c:pt idx="1581">
                  <c:v>2.2</c:v>
                </c:pt>
                <c:pt idx="1582">
                  <c:v>1.2</c:v>
                </c:pt>
                <c:pt idx="1583">
                  <c:v>1.4</c:v>
                </c:pt>
                <c:pt idx="1584">
                  <c:v>2.1</c:v>
                </c:pt>
                <c:pt idx="1585">
                  <c:v>2.7</c:v>
                </c:pt>
                <c:pt idx="1586">
                  <c:v>2</c:v>
                </c:pt>
                <c:pt idx="1587">
                  <c:v>1.7</c:v>
                </c:pt>
                <c:pt idx="1588">
                  <c:v>1.7</c:v>
                </c:pt>
                <c:pt idx="1589">
                  <c:v>1.5</c:v>
                </c:pt>
                <c:pt idx="1590">
                  <c:v>1.9</c:v>
                </c:pt>
                <c:pt idx="1591">
                  <c:v>1.9</c:v>
                </c:pt>
                <c:pt idx="1592">
                  <c:v>1.5</c:v>
                </c:pt>
                <c:pt idx="1593">
                  <c:v>1.7</c:v>
                </c:pt>
                <c:pt idx="1594">
                  <c:v>1.5</c:v>
                </c:pt>
                <c:pt idx="1595">
                  <c:v>1.6</c:v>
                </c:pt>
                <c:pt idx="1596">
                  <c:v>2.2</c:v>
                </c:pt>
                <c:pt idx="1597">
                  <c:v>1.7</c:v>
                </c:pt>
                <c:pt idx="1598">
                  <c:v>1.8</c:v>
                </c:pt>
                <c:pt idx="1599">
                  <c:v>1.7</c:v>
                </c:pt>
                <c:pt idx="1600">
                  <c:v>1.4</c:v>
                </c:pt>
                <c:pt idx="1601">
                  <c:v>2</c:v>
                </c:pt>
                <c:pt idx="1602">
                  <c:v>1.8</c:v>
                </c:pt>
                <c:pt idx="1603">
                  <c:v>1.6</c:v>
                </c:pt>
                <c:pt idx="1604">
                  <c:v>2.1</c:v>
                </c:pt>
                <c:pt idx="1605">
                  <c:v>2.1</c:v>
                </c:pt>
                <c:pt idx="1606">
                  <c:v>1.4</c:v>
                </c:pt>
                <c:pt idx="1607">
                  <c:v>1.8</c:v>
                </c:pt>
                <c:pt idx="1608">
                  <c:v>1.9</c:v>
                </c:pt>
                <c:pt idx="1609">
                  <c:v>1.6</c:v>
                </c:pt>
                <c:pt idx="1610">
                  <c:v>1.8</c:v>
                </c:pt>
                <c:pt idx="1611">
                  <c:v>1.8</c:v>
                </c:pt>
                <c:pt idx="1612">
                  <c:v>1.8</c:v>
                </c:pt>
                <c:pt idx="1613">
                  <c:v>2</c:v>
                </c:pt>
                <c:pt idx="1614">
                  <c:v>2</c:v>
                </c:pt>
                <c:pt idx="1615">
                  <c:v>1.9</c:v>
                </c:pt>
                <c:pt idx="1616">
                  <c:v>1.9</c:v>
                </c:pt>
                <c:pt idx="1617">
                  <c:v>1.9</c:v>
                </c:pt>
                <c:pt idx="1618">
                  <c:v>2.1</c:v>
                </c:pt>
                <c:pt idx="1619">
                  <c:v>2.1</c:v>
                </c:pt>
                <c:pt idx="1620">
                  <c:v>2.1</c:v>
                </c:pt>
                <c:pt idx="1621">
                  <c:v>1.9</c:v>
                </c:pt>
                <c:pt idx="1622">
                  <c:v>1.3</c:v>
                </c:pt>
                <c:pt idx="1623">
                  <c:v>0.9</c:v>
                </c:pt>
                <c:pt idx="1624">
                  <c:v>2.9</c:v>
                </c:pt>
                <c:pt idx="1625">
                  <c:v>3.9</c:v>
                </c:pt>
                <c:pt idx="1626">
                  <c:v>3.7</c:v>
                </c:pt>
                <c:pt idx="1627">
                  <c:v>3.6</c:v>
                </c:pt>
                <c:pt idx="1628">
                  <c:v>4.9</c:v>
                </c:pt>
                <c:pt idx="1629">
                  <c:v>4.7</c:v>
                </c:pt>
                <c:pt idx="1630">
                  <c:v>3.7</c:v>
                </c:pt>
                <c:pt idx="1631">
                  <c:v>4</c:v>
                </c:pt>
                <c:pt idx="1632">
                  <c:v>4</c:v>
                </c:pt>
                <c:pt idx="1633">
                  <c:v>4.8</c:v>
                </c:pt>
                <c:pt idx="1634">
                  <c:v>4.4</c:v>
                </c:pt>
                <c:pt idx="1635">
                  <c:v>4.7</c:v>
                </c:pt>
                <c:pt idx="1636">
                  <c:v>4.3</c:v>
                </c:pt>
                <c:pt idx="1637">
                  <c:v>4.6</c:v>
                </c:pt>
                <c:pt idx="1638">
                  <c:v>4.6</c:v>
                </c:pt>
                <c:pt idx="1639">
                  <c:v>3.8</c:v>
                </c:pt>
                <c:pt idx="1640">
                  <c:v>4.3</c:v>
                </c:pt>
                <c:pt idx="1641">
                  <c:v>5.2</c:v>
                </c:pt>
                <c:pt idx="1642">
                  <c:v>5.7</c:v>
                </c:pt>
                <c:pt idx="1643">
                  <c:v>6.5</c:v>
                </c:pt>
                <c:pt idx="1644">
                  <c:v>5</c:v>
                </c:pt>
                <c:pt idx="1645">
                  <c:v>4.7</c:v>
                </c:pt>
                <c:pt idx="1646">
                  <c:v>4.7</c:v>
                </c:pt>
                <c:pt idx="1647">
                  <c:v>7</c:v>
                </c:pt>
                <c:pt idx="1648">
                  <c:v>4.2</c:v>
                </c:pt>
                <c:pt idx="1649">
                  <c:v>3.3</c:v>
                </c:pt>
                <c:pt idx="1650">
                  <c:v>5.6</c:v>
                </c:pt>
                <c:pt idx="1651">
                  <c:v>6.4</c:v>
                </c:pt>
                <c:pt idx="1652">
                  <c:v>6</c:v>
                </c:pt>
                <c:pt idx="1653">
                  <c:v>5.9</c:v>
                </c:pt>
                <c:pt idx="1654">
                  <c:v>5.9</c:v>
                </c:pt>
                <c:pt idx="1655">
                  <c:v>5.1</c:v>
                </c:pt>
                <c:pt idx="1656">
                  <c:v>6.5</c:v>
                </c:pt>
                <c:pt idx="1657">
                  <c:v>6.1</c:v>
                </c:pt>
                <c:pt idx="1658">
                  <c:v>5.4</c:v>
                </c:pt>
                <c:pt idx="1659">
                  <c:v>7.6</c:v>
                </c:pt>
                <c:pt idx="1660">
                  <c:v>6.9</c:v>
                </c:pt>
                <c:pt idx="1661">
                  <c:v>7.6</c:v>
                </c:pt>
                <c:pt idx="1662">
                  <c:v>6.8</c:v>
                </c:pt>
                <c:pt idx="1663">
                  <c:v>6.5</c:v>
                </c:pt>
                <c:pt idx="1664">
                  <c:v>7.5</c:v>
                </c:pt>
                <c:pt idx="1665">
                  <c:v>5.3</c:v>
                </c:pt>
                <c:pt idx="1666">
                  <c:v>6.2</c:v>
                </c:pt>
                <c:pt idx="1667">
                  <c:v>5.8</c:v>
                </c:pt>
                <c:pt idx="1668">
                  <c:v>6.1</c:v>
                </c:pt>
                <c:pt idx="1669">
                  <c:v>7.3</c:v>
                </c:pt>
                <c:pt idx="1670">
                  <c:v>5.5</c:v>
                </c:pt>
                <c:pt idx="1671">
                  <c:v>5.8</c:v>
                </c:pt>
                <c:pt idx="1672">
                  <c:v>6.5</c:v>
                </c:pt>
                <c:pt idx="1673">
                  <c:v>6.8</c:v>
                </c:pt>
                <c:pt idx="1674">
                  <c:v>6.9</c:v>
                </c:pt>
                <c:pt idx="1675">
                  <c:v>5.6</c:v>
                </c:pt>
                <c:pt idx="1676">
                  <c:v>5.5</c:v>
                </c:pt>
                <c:pt idx="1677">
                  <c:v>5</c:v>
                </c:pt>
                <c:pt idx="1678">
                  <c:v>5.3</c:v>
                </c:pt>
                <c:pt idx="1679">
                  <c:v>4.8</c:v>
                </c:pt>
                <c:pt idx="1680">
                  <c:v>4.9</c:v>
                </c:pt>
                <c:pt idx="1681">
                  <c:v>6.8</c:v>
                </c:pt>
                <c:pt idx="1682">
                  <c:v>4.2</c:v>
                </c:pt>
                <c:pt idx="1683">
                  <c:v>3.7</c:v>
                </c:pt>
                <c:pt idx="1684">
                  <c:v>5.4</c:v>
                </c:pt>
                <c:pt idx="1685">
                  <c:v>7.4</c:v>
                </c:pt>
                <c:pt idx="1686">
                  <c:v>7.4</c:v>
                </c:pt>
                <c:pt idx="1687">
                  <c:v>5</c:v>
                </c:pt>
                <c:pt idx="1688">
                  <c:v>5.2</c:v>
                </c:pt>
                <c:pt idx="1689">
                  <c:v>7</c:v>
                </c:pt>
                <c:pt idx="1690">
                  <c:v>6.6</c:v>
                </c:pt>
                <c:pt idx="1691">
                  <c:v>6.5</c:v>
                </c:pt>
                <c:pt idx="1692">
                  <c:v>6.8</c:v>
                </c:pt>
                <c:pt idx="1693">
                  <c:v>7</c:v>
                </c:pt>
                <c:pt idx="1694">
                  <c:v>6.9</c:v>
                </c:pt>
                <c:pt idx="1695">
                  <c:v>6</c:v>
                </c:pt>
                <c:pt idx="1696">
                  <c:v>7.8</c:v>
                </c:pt>
                <c:pt idx="1697">
                  <c:v>8.2</c:v>
                </c:pt>
                <c:pt idx="1698">
                  <c:v>6.6</c:v>
                </c:pt>
                <c:pt idx="1699">
                  <c:v>6</c:v>
                </c:pt>
                <c:pt idx="1700">
                  <c:v>6.8</c:v>
                </c:pt>
                <c:pt idx="1701">
                  <c:v>6.8</c:v>
                </c:pt>
                <c:pt idx="1702">
                  <c:v>5.3</c:v>
                </c:pt>
                <c:pt idx="1703">
                  <c:v>4.1</c:v>
                </c:pt>
                <c:pt idx="1704">
                  <c:v>7.1</c:v>
                </c:pt>
                <c:pt idx="1705">
                  <c:v>7.6</c:v>
                </c:pt>
                <c:pt idx="1706">
                  <c:v>6.3</c:v>
                </c:pt>
                <c:pt idx="1707">
                  <c:v>7.8</c:v>
                </c:pt>
                <c:pt idx="1708">
                  <c:v>7.5</c:v>
                </c:pt>
                <c:pt idx="1709">
                  <c:v>7.2</c:v>
                </c:pt>
                <c:pt idx="1710">
                  <c:v>7.3</c:v>
                </c:pt>
                <c:pt idx="1711">
                  <c:v>7.2</c:v>
                </c:pt>
                <c:pt idx="1712">
                  <c:v>5.8</c:v>
                </c:pt>
                <c:pt idx="1713">
                  <c:v>6.8</c:v>
                </c:pt>
                <c:pt idx="1714">
                  <c:v>7</c:v>
                </c:pt>
                <c:pt idx="1715">
                  <c:v>6.4</c:v>
                </c:pt>
                <c:pt idx="1716">
                  <c:v>6.5</c:v>
                </c:pt>
                <c:pt idx="1717">
                  <c:v>7</c:v>
                </c:pt>
                <c:pt idx="1718">
                  <c:v>6.2</c:v>
                </c:pt>
                <c:pt idx="1719">
                  <c:v>6.8</c:v>
                </c:pt>
                <c:pt idx="1720">
                  <c:v>6.3</c:v>
                </c:pt>
                <c:pt idx="1721">
                  <c:v>6.2</c:v>
                </c:pt>
                <c:pt idx="1722">
                  <c:v>7.2</c:v>
                </c:pt>
                <c:pt idx="1723">
                  <c:v>8.4</c:v>
                </c:pt>
                <c:pt idx="1724">
                  <c:v>8.7</c:v>
                </c:pt>
                <c:pt idx="1725">
                  <c:v>8.7</c:v>
                </c:pt>
                <c:pt idx="1726">
                  <c:v>8</c:v>
                </c:pt>
                <c:pt idx="1727">
                  <c:v>8.5</c:v>
                </c:pt>
                <c:pt idx="1728">
                  <c:v>9.4</c:v>
                </c:pt>
                <c:pt idx="1729">
                  <c:v>9.9</c:v>
                </c:pt>
                <c:pt idx="1730">
                  <c:v>5.2</c:v>
                </c:pt>
                <c:pt idx="1731">
                  <c:v>4.3</c:v>
                </c:pt>
                <c:pt idx="1732">
                  <c:v>4</c:v>
                </c:pt>
                <c:pt idx="1733">
                  <c:v>4</c:v>
                </c:pt>
                <c:pt idx="1734">
                  <c:v>3.4</c:v>
                </c:pt>
                <c:pt idx="1735">
                  <c:v>3.4</c:v>
                </c:pt>
                <c:pt idx="1736">
                  <c:v>3.2</c:v>
                </c:pt>
                <c:pt idx="1737">
                  <c:v>3.7</c:v>
                </c:pt>
                <c:pt idx="1738">
                  <c:v>3.5</c:v>
                </c:pt>
                <c:pt idx="1739">
                  <c:v>3.8</c:v>
                </c:pt>
                <c:pt idx="1740">
                  <c:v>3.2</c:v>
                </c:pt>
                <c:pt idx="1741">
                  <c:v>3.4</c:v>
                </c:pt>
                <c:pt idx="1742">
                  <c:v>2.6</c:v>
                </c:pt>
                <c:pt idx="1743">
                  <c:v>2.6</c:v>
                </c:pt>
                <c:pt idx="1744">
                  <c:v>3.2</c:v>
                </c:pt>
                <c:pt idx="1745">
                  <c:v>3.1</c:v>
                </c:pt>
                <c:pt idx="1746">
                  <c:v>3.2</c:v>
                </c:pt>
                <c:pt idx="1747">
                  <c:v>3.1</c:v>
                </c:pt>
                <c:pt idx="1748">
                  <c:v>3.4</c:v>
                </c:pt>
                <c:pt idx="1749">
                  <c:v>3.5</c:v>
                </c:pt>
                <c:pt idx="1750">
                  <c:v>3.6</c:v>
                </c:pt>
                <c:pt idx="1751">
                  <c:v>4.2</c:v>
                </c:pt>
                <c:pt idx="1752">
                  <c:v>3.8</c:v>
                </c:pt>
                <c:pt idx="1753">
                  <c:v>3.6</c:v>
                </c:pt>
                <c:pt idx="1754">
                  <c:v>3.6</c:v>
                </c:pt>
                <c:pt idx="1755">
                  <c:v>4.5</c:v>
                </c:pt>
                <c:pt idx="1756">
                  <c:v>3.7</c:v>
                </c:pt>
                <c:pt idx="1757">
                  <c:v>4.4</c:v>
                </c:pt>
                <c:pt idx="1758">
                  <c:v>4.4</c:v>
                </c:pt>
                <c:pt idx="1759">
                  <c:v>4.7</c:v>
                </c:pt>
                <c:pt idx="1760">
                  <c:v>4.9</c:v>
                </c:pt>
                <c:pt idx="1761">
                  <c:v>4.8</c:v>
                </c:pt>
                <c:pt idx="1762">
                  <c:v>4.5</c:v>
                </c:pt>
                <c:pt idx="1763">
                  <c:v>4.8</c:v>
                </c:pt>
                <c:pt idx="1764">
                  <c:v>4.5</c:v>
                </c:pt>
                <c:pt idx="1765">
                  <c:v>4.5</c:v>
                </c:pt>
                <c:pt idx="1766">
                  <c:v>4.6</c:v>
                </c:pt>
                <c:pt idx="1767">
                  <c:v>4.8</c:v>
                </c:pt>
                <c:pt idx="1768">
                  <c:v>4.9</c:v>
                </c:pt>
                <c:pt idx="1769">
                  <c:v>5.2</c:v>
                </c:pt>
                <c:pt idx="1770">
                  <c:v>4.6</c:v>
                </c:pt>
                <c:pt idx="1771">
                  <c:v>4.6</c:v>
                </c:pt>
                <c:pt idx="1772">
                  <c:v>5.3</c:v>
                </c:pt>
                <c:pt idx="1773">
                  <c:v>5.5</c:v>
                </c:pt>
                <c:pt idx="1774">
                  <c:v>5.3</c:v>
                </c:pt>
                <c:pt idx="1775">
                  <c:v>4.6</c:v>
                </c:pt>
                <c:pt idx="1776">
                  <c:v>4.5</c:v>
                </c:pt>
                <c:pt idx="1777">
                  <c:v>4.4</c:v>
                </c:pt>
                <c:pt idx="1778">
                  <c:v>4.7</c:v>
                </c:pt>
                <c:pt idx="1779">
                  <c:v>4.8</c:v>
                </c:pt>
                <c:pt idx="1780">
                  <c:v>5.1</c:v>
                </c:pt>
                <c:pt idx="1781">
                  <c:v>4.7</c:v>
                </c:pt>
                <c:pt idx="1782">
                  <c:v>4.6</c:v>
                </c:pt>
                <c:pt idx="1783">
                  <c:v>4.5</c:v>
                </c:pt>
                <c:pt idx="1784">
                  <c:v>5</c:v>
                </c:pt>
                <c:pt idx="1785">
                  <c:v>5.9</c:v>
                </c:pt>
                <c:pt idx="1786">
                  <c:v>7.6</c:v>
                </c:pt>
                <c:pt idx="1787">
                  <c:v>8.1</c:v>
                </c:pt>
                <c:pt idx="1788">
                  <c:v>6.2</c:v>
                </c:pt>
                <c:pt idx="1789">
                  <c:v>6.1</c:v>
                </c:pt>
                <c:pt idx="1790">
                  <c:v>7.2</c:v>
                </c:pt>
                <c:pt idx="1791">
                  <c:v>6.7</c:v>
                </c:pt>
                <c:pt idx="1792">
                  <c:v>7.6</c:v>
                </c:pt>
                <c:pt idx="1793">
                  <c:v>7.6</c:v>
                </c:pt>
                <c:pt idx="1794">
                  <c:v>7.3</c:v>
                </c:pt>
                <c:pt idx="1795">
                  <c:v>7.4</c:v>
                </c:pt>
                <c:pt idx="1796">
                  <c:v>8.3</c:v>
                </c:pt>
                <c:pt idx="1797">
                  <c:v>8</c:v>
                </c:pt>
                <c:pt idx="1798">
                  <c:v>8.5</c:v>
                </c:pt>
                <c:pt idx="1799">
                  <c:v>7.8</c:v>
                </c:pt>
                <c:pt idx="1800">
                  <c:v>9.4</c:v>
                </c:pt>
                <c:pt idx="1801">
                  <c:v>9.9</c:v>
                </c:pt>
                <c:pt idx="1802">
                  <c:v>10.3</c:v>
                </c:pt>
                <c:pt idx="1803">
                  <c:v>10.2</c:v>
                </c:pt>
                <c:pt idx="1804">
                  <c:v>9.3</c:v>
                </c:pt>
                <c:pt idx="1805">
                  <c:v>10.5</c:v>
                </c:pt>
                <c:pt idx="1806">
                  <c:v>11.2</c:v>
                </c:pt>
                <c:pt idx="1807">
                  <c:v>9.9</c:v>
                </c:pt>
                <c:pt idx="1808">
                  <c:v>9.9</c:v>
                </c:pt>
                <c:pt idx="1809">
                  <c:v>10.4</c:v>
                </c:pt>
                <c:pt idx="1810">
                  <c:v>10.8</c:v>
                </c:pt>
                <c:pt idx="1811">
                  <c:v>10.2</c:v>
                </c:pt>
                <c:pt idx="1812">
                  <c:v>10.6</c:v>
                </c:pt>
                <c:pt idx="1813">
                  <c:v>11.2</c:v>
                </c:pt>
                <c:pt idx="1814">
                  <c:v>10.3</c:v>
                </c:pt>
                <c:pt idx="1815">
                  <c:v>9.6</c:v>
                </c:pt>
                <c:pt idx="1816">
                  <c:v>6.3</c:v>
                </c:pt>
                <c:pt idx="1817">
                  <c:v>7.6</c:v>
                </c:pt>
                <c:pt idx="1818">
                  <c:v>8.7</c:v>
                </c:pt>
                <c:pt idx="1819">
                  <c:v>8.4</c:v>
                </c:pt>
                <c:pt idx="1820">
                  <c:v>8.9</c:v>
                </c:pt>
                <c:pt idx="1821">
                  <c:v>9.1</c:v>
                </c:pt>
                <c:pt idx="1822">
                  <c:v>8.3</c:v>
                </c:pt>
                <c:pt idx="1823">
                  <c:v>6.8</c:v>
                </c:pt>
                <c:pt idx="1824">
                  <c:v>7.1</c:v>
                </c:pt>
                <c:pt idx="1825">
                  <c:v>7.8</c:v>
                </c:pt>
                <c:pt idx="1826">
                  <c:v>7.7</c:v>
                </c:pt>
                <c:pt idx="1827">
                  <c:v>9.1</c:v>
                </c:pt>
                <c:pt idx="1828">
                  <c:v>8.1</c:v>
                </c:pt>
                <c:pt idx="1829">
                  <c:v>9.9</c:v>
                </c:pt>
                <c:pt idx="1830">
                  <c:v>8</c:v>
                </c:pt>
                <c:pt idx="1831">
                  <c:v>9.4</c:v>
                </c:pt>
                <c:pt idx="1832">
                  <c:v>10.2</c:v>
                </c:pt>
                <c:pt idx="1833">
                  <c:v>8.9</c:v>
                </c:pt>
                <c:pt idx="1834">
                  <c:v>11.7</c:v>
                </c:pt>
                <c:pt idx="1835">
                  <c:v>12.8</c:v>
                </c:pt>
                <c:pt idx="1836">
                  <c:v>12</c:v>
                </c:pt>
                <c:pt idx="1837">
                  <c:v>12.1</c:v>
                </c:pt>
                <c:pt idx="1838">
                  <c:v>12.8</c:v>
                </c:pt>
                <c:pt idx="1839">
                  <c:v>12.7</c:v>
                </c:pt>
                <c:pt idx="1840">
                  <c:v>10.3</c:v>
                </c:pt>
                <c:pt idx="1841">
                  <c:v>10.9</c:v>
                </c:pt>
                <c:pt idx="1842">
                  <c:v>12.7</c:v>
                </c:pt>
                <c:pt idx="1843">
                  <c:v>12.8</c:v>
                </c:pt>
                <c:pt idx="1844">
                  <c:v>12.1</c:v>
                </c:pt>
                <c:pt idx="1845">
                  <c:v>12.7</c:v>
                </c:pt>
                <c:pt idx="1846">
                  <c:v>11.7</c:v>
                </c:pt>
                <c:pt idx="1847">
                  <c:v>12.1</c:v>
                </c:pt>
                <c:pt idx="1848">
                  <c:v>11.8</c:v>
                </c:pt>
                <c:pt idx="1849">
                  <c:v>12.7</c:v>
                </c:pt>
                <c:pt idx="1850">
                  <c:v>13.3</c:v>
                </c:pt>
                <c:pt idx="1851">
                  <c:v>13.4</c:v>
                </c:pt>
                <c:pt idx="1852">
                  <c:v>12.8</c:v>
                </c:pt>
                <c:pt idx="1853">
                  <c:v>13.2</c:v>
                </c:pt>
                <c:pt idx="1854">
                  <c:v>13.1</c:v>
                </c:pt>
                <c:pt idx="1855">
                  <c:v>11.6</c:v>
                </c:pt>
                <c:pt idx="1856">
                  <c:v>8.4</c:v>
                </c:pt>
                <c:pt idx="1857">
                  <c:v>6.4</c:v>
                </c:pt>
                <c:pt idx="1858">
                  <c:v>6.3</c:v>
                </c:pt>
                <c:pt idx="1859">
                  <c:v>7.7</c:v>
                </c:pt>
                <c:pt idx="1860">
                  <c:v>6.8</c:v>
                </c:pt>
                <c:pt idx="1861">
                  <c:v>6.5</c:v>
                </c:pt>
                <c:pt idx="1862">
                  <c:v>8.3</c:v>
                </c:pt>
                <c:pt idx="1863">
                  <c:v>8.4</c:v>
                </c:pt>
                <c:pt idx="1864">
                  <c:v>8.9</c:v>
                </c:pt>
                <c:pt idx="1865">
                  <c:v>7.7</c:v>
                </c:pt>
                <c:pt idx="1866">
                  <c:v>7.7</c:v>
                </c:pt>
                <c:pt idx="1867">
                  <c:v>7.5</c:v>
                </c:pt>
                <c:pt idx="1868">
                  <c:v>5.9</c:v>
                </c:pt>
                <c:pt idx="1869">
                  <c:v>6.2</c:v>
                </c:pt>
                <c:pt idx="1870">
                  <c:v>6.6</c:v>
                </c:pt>
                <c:pt idx="1871">
                  <c:v>5.9</c:v>
                </c:pt>
                <c:pt idx="1872">
                  <c:v>6.2</c:v>
                </c:pt>
                <c:pt idx="1873">
                  <c:v>5.7</c:v>
                </c:pt>
                <c:pt idx="1874">
                  <c:v>5.6</c:v>
                </c:pt>
                <c:pt idx="1875">
                  <c:v>5.4</c:v>
                </c:pt>
                <c:pt idx="1876">
                  <c:v>6.7</c:v>
                </c:pt>
                <c:pt idx="1877">
                  <c:v>9.8</c:v>
                </c:pt>
                <c:pt idx="1878">
                  <c:v>6.5</c:v>
                </c:pt>
                <c:pt idx="1879">
                  <c:v>5.5</c:v>
                </c:pt>
                <c:pt idx="1880">
                  <c:v>8.3</c:v>
                </c:pt>
                <c:pt idx="1881">
                  <c:v>6.8</c:v>
                </c:pt>
                <c:pt idx="1882">
                  <c:v>8.4</c:v>
                </c:pt>
                <c:pt idx="1883">
                  <c:v>6.8</c:v>
                </c:pt>
                <c:pt idx="1884">
                  <c:v>6</c:v>
                </c:pt>
                <c:pt idx="1885">
                  <c:v>6</c:v>
                </c:pt>
                <c:pt idx="1886">
                  <c:v>6.4</c:v>
                </c:pt>
                <c:pt idx="1887">
                  <c:v>5.7</c:v>
                </c:pt>
                <c:pt idx="1888">
                  <c:v>9.4</c:v>
                </c:pt>
                <c:pt idx="1889">
                  <c:v>11.3</c:v>
                </c:pt>
                <c:pt idx="1890">
                  <c:v>12.1</c:v>
                </c:pt>
                <c:pt idx="1891">
                  <c:v>9.7</c:v>
                </c:pt>
                <c:pt idx="1892">
                  <c:v>9.9</c:v>
                </c:pt>
                <c:pt idx="1893">
                  <c:v>8.9</c:v>
                </c:pt>
                <c:pt idx="1894">
                  <c:v>11.4</c:v>
                </c:pt>
                <c:pt idx="1895">
                  <c:v>9.3</c:v>
                </c:pt>
                <c:pt idx="1896">
                  <c:v>10.2</c:v>
                </c:pt>
                <c:pt idx="1897">
                  <c:v>10.7</c:v>
                </c:pt>
                <c:pt idx="1898">
                  <c:v>10.4</c:v>
                </c:pt>
                <c:pt idx="1899">
                  <c:v>10.5</c:v>
                </c:pt>
                <c:pt idx="1900">
                  <c:v>11.6</c:v>
                </c:pt>
                <c:pt idx="1901">
                  <c:v>10.7</c:v>
                </c:pt>
                <c:pt idx="1902">
                  <c:v>10.1</c:v>
                </c:pt>
                <c:pt idx="1903">
                  <c:v>9.4</c:v>
                </c:pt>
                <c:pt idx="1904">
                  <c:v>9.5</c:v>
                </c:pt>
                <c:pt idx="1905">
                  <c:v>9.9</c:v>
                </c:pt>
                <c:pt idx="1906">
                  <c:v>9.8</c:v>
                </c:pt>
                <c:pt idx="1907">
                  <c:v>9.2</c:v>
                </c:pt>
                <c:pt idx="1908">
                  <c:v>9.8</c:v>
                </c:pt>
                <c:pt idx="1909">
                  <c:v>9.9</c:v>
                </c:pt>
                <c:pt idx="1910">
                  <c:v>10.8</c:v>
                </c:pt>
                <c:pt idx="1911">
                  <c:v>11.8</c:v>
                </c:pt>
                <c:pt idx="1912">
                  <c:v>11.4</c:v>
                </c:pt>
                <c:pt idx="1913">
                  <c:v>11.2</c:v>
                </c:pt>
                <c:pt idx="1914">
                  <c:v>10.6</c:v>
                </c:pt>
                <c:pt idx="1915">
                  <c:v>10.8</c:v>
                </c:pt>
                <c:pt idx="1916">
                  <c:v>10.7</c:v>
                </c:pt>
                <c:pt idx="1917">
                  <c:v>11.1</c:v>
                </c:pt>
                <c:pt idx="1918">
                  <c:v>9.9</c:v>
                </c:pt>
                <c:pt idx="1919">
                  <c:v>8.8</c:v>
                </c:pt>
                <c:pt idx="1920">
                  <c:v>8.7</c:v>
                </c:pt>
                <c:pt idx="1921">
                  <c:v>9.8</c:v>
                </c:pt>
                <c:pt idx="1922">
                  <c:v>9</c:v>
                </c:pt>
                <c:pt idx="1923">
                  <c:v>8.6</c:v>
                </c:pt>
                <c:pt idx="1924">
                  <c:v>9.6</c:v>
                </c:pt>
                <c:pt idx="1925">
                  <c:v>9.4</c:v>
                </c:pt>
                <c:pt idx="1926">
                  <c:v>9</c:v>
                </c:pt>
                <c:pt idx="1927">
                  <c:v>8.5</c:v>
                </c:pt>
                <c:pt idx="1928">
                  <c:v>7.6</c:v>
                </c:pt>
                <c:pt idx="1929">
                  <c:v>7.4</c:v>
                </c:pt>
                <c:pt idx="1930">
                  <c:v>7.5</c:v>
                </c:pt>
                <c:pt idx="1931">
                  <c:v>8.1</c:v>
                </c:pt>
                <c:pt idx="1932">
                  <c:v>8.5</c:v>
                </c:pt>
                <c:pt idx="1933">
                  <c:v>7.5</c:v>
                </c:pt>
                <c:pt idx="1934">
                  <c:v>6.6</c:v>
                </c:pt>
                <c:pt idx="1935">
                  <c:v>7.5</c:v>
                </c:pt>
                <c:pt idx="1936">
                  <c:v>7</c:v>
                </c:pt>
                <c:pt idx="1937">
                  <c:v>5.9</c:v>
                </c:pt>
                <c:pt idx="1938">
                  <c:v>6.6</c:v>
                </c:pt>
                <c:pt idx="1939">
                  <c:v>6.7</c:v>
                </c:pt>
                <c:pt idx="1940">
                  <c:v>5.9</c:v>
                </c:pt>
                <c:pt idx="1941">
                  <c:v>7.4</c:v>
                </c:pt>
                <c:pt idx="1942">
                  <c:v>7.8</c:v>
                </c:pt>
                <c:pt idx="1943">
                  <c:v>7.8</c:v>
                </c:pt>
                <c:pt idx="1944">
                  <c:v>9.4</c:v>
                </c:pt>
                <c:pt idx="1945">
                  <c:v>9.5</c:v>
                </c:pt>
                <c:pt idx="1946">
                  <c:v>10.2</c:v>
                </c:pt>
                <c:pt idx="1947">
                  <c:v>9.3</c:v>
                </c:pt>
                <c:pt idx="1948">
                  <c:v>9</c:v>
                </c:pt>
                <c:pt idx="1949">
                  <c:v>9.7</c:v>
                </c:pt>
                <c:pt idx="1950">
                  <c:v>9.3</c:v>
                </c:pt>
                <c:pt idx="1951">
                  <c:v>9</c:v>
                </c:pt>
                <c:pt idx="1952">
                  <c:v>9.4</c:v>
                </c:pt>
                <c:pt idx="1953">
                  <c:v>9.4</c:v>
                </c:pt>
                <c:pt idx="1954">
                  <c:v>9.3</c:v>
                </c:pt>
                <c:pt idx="1955">
                  <c:v>9.1</c:v>
                </c:pt>
                <c:pt idx="1956">
                  <c:v>8.7</c:v>
                </c:pt>
                <c:pt idx="1957">
                  <c:v>9</c:v>
                </c:pt>
                <c:pt idx="1958">
                  <c:v>8.9</c:v>
                </c:pt>
                <c:pt idx="1959">
                  <c:v>8.8</c:v>
                </c:pt>
                <c:pt idx="1960">
                  <c:v>8.6</c:v>
                </c:pt>
                <c:pt idx="1961">
                  <c:v>8.5</c:v>
                </c:pt>
                <c:pt idx="1962">
                  <c:v>9</c:v>
                </c:pt>
                <c:pt idx="1963">
                  <c:v>8.1</c:v>
                </c:pt>
                <c:pt idx="1964">
                  <c:v>8.1</c:v>
                </c:pt>
                <c:pt idx="1965">
                  <c:v>8.3</c:v>
                </c:pt>
                <c:pt idx="1966">
                  <c:v>8.7</c:v>
                </c:pt>
                <c:pt idx="1967">
                  <c:v>8.2</c:v>
                </c:pt>
                <c:pt idx="1968">
                  <c:v>8.7</c:v>
                </c:pt>
                <c:pt idx="1969">
                  <c:v>8.1</c:v>
                </c:pt>
                <c:pt idx="1970">
                  <c:v>8.1</c:v>
                </c:pt>
                <c:pt idx="1971">
                  <c:v>8.2</c:v>
                </c:pt>
                <c:pt idx="1972">
                  <c:v>7.8</c:v>
                </c:pt>
                <c:pt idx="1973">
                  <c:v>6.9</c:v>
                </c:pt>
                <c:pt idx="1974">
                  <c:v>9</c:v>
                </c:pt>
                <c:pt idx="1975">
                  <c:v>8.6</c:v>
                </c:pt>
                <c:pt idx="1976">
                  <c:v>8.1</c:v>
                </c:pt>
                <c:pt idx="1977">
                  <c:v>8.3</c:v>
                </c:pt>
                <c:pt idx="1978">
                  <c:v>9</c:v>
                </c:pt>
                <c:pt idx="1979">
                  <c:v>8.4</c:v>
                </c:pt>
                <c:pt idx="1980">
                  <c:v>7.9</c:v>
                </c:pt>
                <c:pt idx="1981">
                  <c:v>7.5</c:v>
                </c:pt>
                <c:pt idx="1982">
                  <c:v>7.1</c:v>
                </c:pt>
                <c:pt idx="1983">
                  <c:v>8.1</c:v>
                </c:pt>
                <c:pt idx="1984">
                  <c:v>8.7</c:v>
                </c:pt>
                <c:pt idx="1985">
                  <c:v>8.3</c:v>
                </c:pt>
                <c:pt idx="1986">
                  <c:v>7.6</c:v>
                </c:pt>
                <c:pt idx="1987">
                  <c:v>7.7</c:v>
                </c:pt>
                <c:pt idx="1988">
                  <c:v>8.3</c:v>
                </c:pt>
                <c:pt idx="1989">
                  <c:v>8</c:v>
                </c:pt>
                <c:pt idx="1990">
                  <c:v>7.9</c:v>
                </c:pt>
                <c:pt idx="1991">
                  <c:v>7.4</c:v>
                </c:pt>
                <c:pt idx="1992">
                  <c:v>7.6</c:v>
                </c:pt>
                <c:pt idx="1993">
                  <c:v>8.5</c:v>
                </c:pt>
                <c:pt idx="1994">
                  <c:v>7.6</c:v>
                </c:pt>
                <c:pt idx="1995">
                  <c:v>7</c:v>
                </c:pt>
                <c:pt idx="1996">
                  <c:v>7.7</c:v>
                </c:pt>
                <c:pt idx="1997">
                  <c:v>7.9</c:v>
                </c:pt>
                <c:pt idx="1998">
                  <c:v>7.6</c:v>
                </c:pt>
                <c:pt idx="1999">
                  <c:v>7.1</c:v>
                </c:pt>
                <c:pt idx="2000">
                  <c:v>5.7</c:v>
                </c:pt>
                <c:pt idx="2001">
                  <c:v>7</c:v>
                </c:pt>
                <c:pt idx="2002">
                  <c:v>7.1</c:v>
                </c:pt>
                <c:pt idx="2003">
                  <c:v>6.1</c:v>
                </c:pt>
                <c:pt idx="2004">
                  <c:v>6</c:v>
                </c:pt>
                <c:pt idx="2005">
                  <c:v>5.7</c:v>
                </c:pt>
                <c:pt idx="2006">
                  <c:v>5.4</c:v>
                </c:pt>
                <c:pt idx="2007">
                  <c:v>6.4</c:v>
                </c:pt>
                <c:pt idx="2008">
                  <c:v>7.5</c:v>
                </c:pt>
                <c:pt idx="2009">
                  <c:v>6.7</c:v>
                </c:pt>
                <c:pt idx="2010">
                  <c:v>6.6</c:v>
                </c:pt>
                <c:pt idx="2011">
                  <c:v>7.8</c:v>
                </c:pt>
                <c:pt idx="2012">
                  <c:v>5.5</c:v>
                </c:pt>
                <c:pt idx="2013">
                  <c:v>5</c:v>
                </c:pt>
                <c:pt idx="2014">
                  <c:v>5.9</c:v>
                </c:pt>
                <c:pt idx="2015">
                  <c:v>6</c:v>
                </c:pt>
                <c:pt idx="2016">
                  <c:v>6.5</c:v>
                </c:pt>
                <c:pt idx="2017">
                  <c:v>6.7</c:v>
                </c:pt>
                <c:pt idx="2018">
                  <c:v>7.2</c:v>
                </c:pt>
                <c:pt idx="2019">
                  <c:v>7.2</c:v>
                </c:pt>
                <c:pt idx="2020">
                  <c:v>8.8</c:v>
                </c:pt>
                <c:pt idx="2021">
                  <c:v>9</c:v>
                </c:pt>
                <c:pt idx="2022">
                  <c:v>7.2</c:v>
                </c:pt>
                <c:pt idx="2023">
                  <c:v>5.8</c:v>
                </c:pt>
                <c:pt idx="2024">
                  <c:v>4.4</c:v>
                </c:pt>
                <c:pt idx="2025">
                  <c:v>4.8</c:v>
                </c:pt>
                <c:pt idx="2026">
                  <c:v>5</c:v>
                </c:pt>
                <c:pt idx="2027">
                  <c:v>5.3</c:v>
                </c:pt>
                <c:pt idx="2028">
                  <c:v>5.7</c:v>
                </c:pt>
                <c:pt idx="2029">
                  <c:v>4.8</c:v>
                </c:pt>
                <c:pt idx="2030">
                  <c:v>4.2</c:v>
                </c:pt>
                <c:pt idx="2031">
                  <c:v>3.9</c:v>
                </c:pt>
                <c:pt idx="2032">
                  <c:v>3.9</c:v>
                </c:pt>
                <c:pt idx="2033">
                  <c:v>3.8</c:v>
                </c:pt>
                <c:pt idx="2034">
                  <c:v>4.1</c:v>
                </c:pt>
                <c:pt idx="2035">
                  <c:v>5.5</c:v>
                </c:pt>
                <c:pt idx="2036">
                  <c:v>5.3</c:v>
                </c:pt>
                <c:pt idx="2037">
                  <c:v>4.6</c:v>
                </c:pt>
                <c:pt idx="2038">
                  <c:v>5.7</c:v>
                </c:pt>
                <c:pt idx="2039">
                  <c:v>5.5</c:v>
                </c:pt>
                <c:pt idx="2040">
                  <c:v>6</c:v>
                </c:pt>
                <c:pt idx="2041">
                  <c:v>4.7</c:v>
                </c:pt>
                <c:pt idx="2042">
                  <c:v>6.6</c:v>
                </c:pt>
                <c:pt idx="2043">
                  <c:v>5.9</c:v>
                </c:pt>
                <c:pt idx="2044">
                  <c:v>5.3</c:v>
                </c:pt>
                <c:pt idx="2045">
                  <c:v>4.7</c:v>
                </c:pt>
                <c:pt idx="2046">
                  <c:v>4.6</c:v>
                </c:pt>
                <c:pt idx="2047">
                  <c:v>4.6</c:v>
                </c:pt>
                <c:pt idx="2048">
                  <c:v>4.6</c:v>
                </c:pt>
                <c:pt idx="2049">
                  <c:v>5.3</c:v>
                </c:pt>
                <c:pt idx="2050">
                  <c:v>7.6</c:v>
                </c:pt>
                <c:pt idx="2051">
                  <c:v>6</c:v>
                </c:pt>
                <c:pt idx="2052">
                  <c:v>5.4</c:v>
                </c:pt>
                <c:pt idx="2053">
                  <c:v>5.2</c:v>
                </c:pt>
                <c:pt idx="2054">
                  <c:v>4.1</c:v>
                </c:pt>
                <c:pt idx="2055">
                  <c:v>3.8</c:v>
                </c:pt>
                <c:pt idx="2056">
                  <c:v>3.8</c:v>
                </c:pt>
                <c:pt idx="2057">
                  <c:v>3.9</c:v>
                </c:pt>
                <c:pt idx="2058">
                  <c:v>4.4</c:v>
                </c:pt>
                <c:pt idx="2059">
                  <c:v>4</c:v>
                </c:pt>
                <c:pt idx="2060">
                  <c:v>5.4</c:v>
                </c:pt>
                <c:pt idx="2061">
                  <c:v>5.6</c:v>
                </c:pt>
                <c:pt idx="2062">
                  <c:v>5.8</c:v>
                </c:pt>
                <c:pt idx="2063">
                  <c:v>7.9</c:v>
                </c:pt>
                <c:pt idx="2064">
                  <c:v>8.9</c:v>
                </c:pt>
                <c:pt idx="2065">
                  <c:v>9.1</c:v>
                </c:pt>
                <c:pt idx="2066">
                  <c:v>7.6</c:v>
                </c:pt>
                <c:pt idx="2067">
                  <c:v>6.8</c:v>
                </c:pt>
                <c:pt idx="2068">
                  <c:v>5.9</c:v>
                </c:pt>
                <c:pt idx="2069">
                  <c:v>4.5</c:v>
                </c:pt>
                <c:pt idx="2070">
                  <c:v>5.1</c:v>
                </c:pt>
                <c:pt idx="2071">
                  <c:v>4.2</c:v>
                </c:pt>
                <c:pt idx="2072">
                  <c:v>3.2</c:v>
                </c:pt>
                <c:pt idx="2073">
                  <c:v>3.4</c:v>
                </c:pt>
                <c:pt idx="2074">
                  <c:v>4.6</c:v>
                </c:pt>
                <c:pt idx="2075">
                  <c:v>3.8</c:v>
                </c:pt>
                <c:pt idx="2076">
                  <c:v>4.2</c:v>
                </c:pt>
                <c:pt idx="2077">
                  <c:v>4.4</c:v>
                </c:pt>
                <c:pt idx="2078">
                  <c:v>4.4</c:v>
                </c:pt>
                <c:pt idx="2079">
                  <c:v>4.6</c:v>
                </c:pt>
                <c:pt idx="2080">
                  <c:v>3.8</c:v>
                </c:pt>
                <c:pt idx="2081">
                  <c:v>3.8</c:v>
                </c:pt>
                <c:pt idx="2082">
                  <c:v>4.3</c:v>
                </c:pt>
                <c:pt idx="2083">
                  <c:v>3.3</c:v>
                </c:pt>
                <c:pt idx="2084">
                  <c:v>3.8</c:v>
                </c:pt>
                <c:pt idx="2085">
                  <c:v>5.3</c:v>
                </c:pt>
                <c:pt idx="2086">
                  <c:v>5.5</c:v>
                </c:pt>
                <c:pt idx="2087">
                  <c:v>6.8</c:v>
                </c:pt>
                <c:pt idx="2088">
                  <c:v>5.8</c:v>
                </c:pt>
                <c:pt idx="2089">
                  <c:v>4.8</c:v>
                </c:pt>
                <c:pt idx="2090">
                  <c:v>5.1</c:v>
                </c:pt>
                <c:pt idx="2091">
                  <c:v>4</c:v>
                </c:pt>
                <c:pt idx="2092">
                  <c:v>4.3</c:v>
                </c:pt>
                <c:pt idx="2093">
                  <c:v>6.2</c:v>
                </c:pt>
                <c:pt idx="2094">
                  <c:v>8.6</c:v>
                </c:pt>
                <c:pt idx="2095">
                  <c:v>8.9</c:v>
                </c:pt>
                <c:pt idx="2096">
                  <c:v>7.9</c:v>
                </c:pt>
                <c:pt idx="2097">
                  <c:v>5.5</c:v>
                </c:pt>
                <c:pt idx="2098">
                  <c:v>4</c:v>
                </c:pt>
                <c:pt idx="2099">
                  <c:v>4.5</c:v>
                </c:pt>
                <c:pt idx="2100">
                  <c:v>4.7</c:v>
                </c:pt>
                <c:pt idx="2101">
                  <c:v>4.5</c:v>
                </c:pt>
                <c:pt idx="2102">
                  <c:v>4.5</c:v>
                </c:pt>
                <c:pt idx="2103">
                  <c:v>5.3</c:v>
                </c:pt>
                <c:pt idx="2104">
                  <c:v>5</c:v>
                </c:pt>
                <c:pt idx="2105">
                  <c:v>5.2</c:v>
                </c:pt>
                <c:pt idx="2106">
                  <c:v>4.3</c:v>
                </c:pt>
                <c:pt idx="2107">
                  <c:v>3.6</c:v>
                </c:pt>
                <c:pt idx="2108">
                  <c:v>3.9</c:v>
                </c:pt>
                <c:pt idx="2109">
                  <c:v>3.8</c:v>
                </c:pt>
                <c:pt idx="2110">
                  <c:v>3.7</c:v>
                </c:pt>
                <c:pt idx="2111">
                  <c:v>4.4</c:v>
                </c:pt>
                <c:pt idx="2112">
                  <c:v>4.2</c:v>
                </c:pt>
                <c:pt idx="2113">
                  <c:v>3.4</c:v>
                </c:pt>
                <c:pt idx="2114">
                  <c:v>3.5</c:v>
                </c:pt>
                <c:pt idx="2115">
                  <c:v>3.9</c:v>
                </c:pt>
                <c:pt idx="2116">
                  <c:v>3.9</c:v>
                </c:pt>
                <c:pt idx="2117">
                  <c:v>4.3</c:v>
                </c:pt>
                <c:pt idx="2118">
                  <c:v>3.2</c:v>
                </c:pt>
                <c:pt idx="2119">
                  <c:v>4.6</c:v>
                </c:pt>
                <c:pt idx="2120">
                  <c:v>3.7</c:v>
                </c:pt>
                <c:pt idx="2121">
                  <c:v>3.3</c:v>
                </c:pt>
                <c:pt idx="2122">
                  <c:v>2.5</c:v>
                </c:pt>
                <c:pt idx="2123">
                  <c:v>2.4</c:v>
                </c:pt>
                <c:pt idx="2124">
                  <c:v>4.2</c:v>
                </c:pt>
                <c:pt idx="2125">
                  <c:v>4.8</c:v>
                </c:pt>
                <c:pt idx="2126">
                  <c:v>3.1</c:v>
                </c:pt>
                <c:pt idx="2127">
                  <c:v>4.4</c:v>
                </c:pt>
                <c:pt idx="2128">
                  <c:v>7.2</c:v>
                </c:pt>
                <c:pt idx="2129">
                  <c:v>6.2</c:v>
                </c:pt>
                <c:pt idx="2130">
                  <c:v>5.1</c:v>
                </c:pt>
                <c:pt idx="2131">
                  <c:v>3.8</c:v>
                </c:pt>
                <c:pt idx="2132">
                  <c:v>4.9</c:v>
                </c:pt>
                <c:pt idx="2133">
                  <c:v>5.2</c:v>
                </c:pt>
                <c:pt idx="2134">
                  <c:v>3.8</c:v>
                </c:pt>
                <c:pt idx="2135">
                  <c:v>3.5</c:v>
                </c:pt>
                <c:pt idx="2136">
                  <c:v>3</c:v>
                </c:pt>
                <c:pt idx="2137">
                  <c:v>5.1</c:v>
                </c:pt>
                <c:pt idx="2138">
                  <c:v>5.1</c:v>
                </c:pt>
                <c:pt idx="2139">
                  <c:v>4.8</c:v>
                </c:pt>
                <c:pt idx="2140">
                  <c:v>3.1</c:v>
                </c:pt>
                <c:pt idx="2141">
                  <c:v>1.9</c:v>
                </c:pt>
                <c:pt idx="2142">
                  <c:v>1.8</c:v>
                </c:pt>
                <c:pt idx="2143">
                  <c:v>1.1</c:v>
                </c:pt>
                <c:pt idx="2144">
                  <c:v>1.4</c:v>
                </c:pt>
                <c:pt idx="2145">
                  <c:v>0.7</c:v>
                </c:pt>
                <c:pt idx="2146">
                  <c:v>2.9</c:v>
                </c:pt>
                <c:pt idx="2147">
                  <c:v>6</c:v>
                </c:pt>
                <c:pt idx="2148">
                  <c:v>5.9</c:v>
                </c:pt>
                <c:pt idx="2149">
                  <c:v>6.6</c:v>
                </c:pt>
                <c:pt idx="2150">
                  <c:v>7.4</c:v>
                </c:pt>
                <c:pt idx="2151">
                  <c:v>8.5</c:v>
                </c:pt>
                <c:pt idx="2152">
                  <c:v>8.8</c:v>
                </c:pt>
                <c:pt idx="2153">
                  <c:v>8.7</c:v>
                </c:pt>
                <c:pt idx="2154">
                  <c:v>10</c:v>
                </c:pt>
                <c:pt idx="2155">
                  <c:v>11.6</c:v>
                </c:pt>
                <c:pt idx="2156">
                  <c:v>12.4</c:v>
                </c:pt>
                <c:pt idx="2157">
                  <c:v>11.5</c:v>
                </c:pt>
                <c:pt idx="2158">
                  <c:v>10.8</c:v>
                </c:pt>
                <c:pt idx="2159">
                  <c:v>11.5</c:v>
                </c:pt>
                <c:pt idx="2160">
                  <c:v>9.1</c:v>
                </c:pt>
                <c:pt idx="2161">
                  <c:v>9.3</c:v>
                </c:pt>
                <c:pt idx="2162">
                  <c:v>9.5</c:v>
                </c:pt>
                <c:pt idx="2163">
                  <c:v>10.4</c:v>
                </c:pt>
                <c:pt idx="2164">
                  <c:v>10.8</c:v>
                </c:pt>
                <c:pt idx="2165">
                  <c:v>10.3</c:v>
                </c:pt>
                <c:pt idx="2166">
                  <c:v>9.9</c:v>
                </c:pt>
                <c:pt idx="2167">
                  <c:v>9.7</c:v>
                </c:pt>
                <c:pt idx="2168">
                  <c:v>9.5</c:v>
                </c:pt>
                <c:pt idx="2169">
                  <c:v>9.3</c:v>
                </c:pt>
                <c:pt idx="2170">
                  <c:v>8.6</c:v>
                </c:pt>
                <c:pt idx="2171">
                  <c:v>8.4</c:v>
                </c:pt>
                <c:pt idx="2172">
                  <c:v>7.9</c:v>
                </c:pt>
                <c:pt idx="2173">
                  <c:v>8.1</c:v>
                </c:pt>
                <c:pt idx="2174">
                  <c:v>7.2</c:v>
                </c:pt>
                <c:pt idx="2175">
                  <c:v>8.5</c:v>
                </c:pt>
                <c:pt idx="2176">
                  <c:v>8.6</c:v>
                </c:pt>
                <c:pt idx="2177">
                  <c:v>8.3</c:v>
                </c:pt>
                <c:pt idx="2178">
                  <c:v>9</c:v>
                </c:pt>
                <c:pt idx="2179">
                  <c:v>8.1</c:v>
                </c:pt>
                <c:pt idx="2180">
                  <c:v>11.3</c:v>
                </c:pt>
                <c:pt idx="2181">
                  <c:v>9.6</c:v>
                </c:pt>
                <c:pt idx="2182">
                  <c:v>9.8</c:v>
                </c:pt>
                <c:pt idx="2183">
                  <c:v>9.2</c:v>
                </c:pt>
                <c:pt idx="2184">
                  <c:v>9.2</c:v>
                </c:pt>
                <c:pt idx="2185">
                  <c:v>10.4</c:v>
                </c:pt>
                <c:pt idx="2186">
                  <c:v>11.2</c:v>
                </c:pt>
                <c:pt idx="2187">
                  <c:v>10.3</c:v>
                </c:pt>
                <c:pt idx="2188">
                  <c:v>11.1</c:v>
                </c:pt>
                <c:pt idx="2189">
                  <c:v>10.8</c:v>
                </c:pt>
                <c:pt idx="2190">
                  <c:v>11.3</c:v>
                </c:pt>
                <c:pt idx="2191">
                  <c:v>10.3</c:v>
                </c:pt>
                <c:pt idx="2192">
                  <c:v>12</c:v>
                </c:pt>
                <c:pt idx="2193">
                  <c:v>9.9</c:v>
                </c:pt>
                <c:pt idx="2194">
                  <c:v>10.6</c:v>
                </c:pt>
                <c:pt idx="2195">
                  <c:v>12.6</c:v>
                </c:pt>
                <c:pt idx="2196">
                  <c:v>11.1</c:v>
                </c:pt>
                <c:pt idx="2197">
                  <c:v>10.8</c:v>
                </c:pt>
                <c:pt idx="2198">
                  <c:v>11.3</c:v>
                </c:pt>
                <c:pt idx="2199">
                  <c:v>9.9</c:v>
                </c:pt>
                <c:pt idx="2200">
                  <c:v>8.5</c:v>
                </c:pt>
                <c:pt idx="2201">
                  <c:v>10.5</c:v>
                </c:pt>
                <c:pt idx="2202">
                  <c:v>10.8</c:v>
                </c:pt>
                <c:pt idx="2203">
                  <c:v>9.7</c:v>
                </c:pt>
                <c:pt idx="2204">
                  <c:v>8.7</c:v>
                </c:pt>
                <c:pt idx="2205">
                  <c:v>8.3</c:v>
                </c:pt>
                <c:pt idx="2206">
                  <c:v>7.3</c:v>
                </c:pt>
                <c:pt idx="2207">
                  <c:v>7.3</c:v>
                </c:pt>
                <c:pt idx="2208">
                  <c:v>7.8</c:v>
                </c:pt>
                <c:pt idx="2209">
                  <c:v>6.6</c:v>
                </c:pt>
                <c:pt idx="2210">
                  <c:v>6.9</c:v>
                </c:pt>
                <c:pt idx="2211">
                  <c:v>8</c:v>
                </c:pt>
                <c:pt idx="2212">
                  <c:v>8.6</c:v>
                </c:pt>
                <c:pt idx="2213">
                  <c:v>7.5</c:v>
                </c:pt>
                <c:pt idx="2214">
                  <c:v>6.6</c:v>
                </c:pt>
                <c:pt idx="2215">
                  <c:v>7.6</c:v>
                </c:pt>
                <c:pt idx="2216">
                  <c:v>8.2</c:v>
                </c:pt>
                <c:pt idx="2217">
                  <c:v>8.3</c:v>
                </c:pt>
                <c:pt idx="2218">
                  <c:v>9.2</c:v>
                </c:pt>
                <c:pt idx="2219">
                  <c:v>8.7</c:v>
                </c:pt>
                <c:pt idx="2220">
                  <c:v>7.5</c:v>
                </c:pt>
                <c:pt idx="2221">
                  <c:v>6.7</c:v>
                </c:pt>
                <c:pt idx="2222">
                  <c:v>8.6</c:v>
                </c:pt>
                <c:pt idx="2223">
                  <c:v>7.8</c:v>
                </c:pt>
                <c:pt idx="2224">
                  <c:v>9.2</c:v>
                </c:pt>
                <c:pt idx="2225">
                  <c:v>10.1</c:v>
                </c:pt>
                <c:pt idx="2226">
                  <c:v>9.4</c:v>
                </c:pt>
                <c:pt idx="2227">
                  <c:v>8</c:v>
                </c:pt>
                <c:pt idx="2228">
                  <c:v>8.4</c:v>
                </c:pt>
                <c:pt idx="2229">
                  <c:v>9.6</c:v>
                </c:pt>
                <c:pt idx="2230">
                  <c:v>6.8</c:v>
                </c:pt>
                <c:pt idx="2231">
                  <c:v>7</c:v>
                </c:pt>
                <c:pt idx="2232">
                  <c:v>6.5</c:v>
                </c:pt>
                <c:pt idx="2233">
                  <c:v>6.9</c:v>
                </c:pt>
                <c:pt idx="2234">
                  <c:v>7</c:v>
                </c:pt>
                <c:pt idx="2235">
                  <c:v>6.4</c:v>
                </c:pt>
                <c:pt idx="2236">
                  <c:v>5.8</c:v>
                </c:pt>
                <c:pt idx="2237">
                  <c:v>6.8</c:v>
                </c:pt>
                <c:pt idx="2238">
                  <c:v>5.2</c:v>
                </c:pt>
                <c:pt idx="2239">
                  <c:v>4.6</c:v>
                </c:pt>
                <c:pt idx="2240">
                  <c:v>4.7</c:v>
                </c:pt>
                <c:pt idx="2241">
                  <c:v>4.8</c:v>
                </c:pt>
                <c:pt idx="2242">
                  <c:v>5.1</c:v>
                </c:pt>
                <c:pt idx="2243">
                  <c:v>5.2</c:v>
                </c:pt>
                <c:pt idx="2244">
                  <c:v>4.9</c:v>
                </c:pt>
                <c:pt idx="2245">
                  <c:v>5.4</c:v>
                </c:pt>
                <c:pt idx="2246">
                  <c:v>4.9</c:v>
                </c:pt>
                <c:pt idx="2247">
                  <c:v>4.9</c:v>
                </c:pt>
                <c:pt idx="2248">
                  <c:v>3.4</c:v>
                </c:pt>
                <c:pt idx="2249">
                  <c:v>5.1</c:v>
                </c:pt>
                <c:pt idx="2250">
                  <c:v>4.8</c:v>
                </c:pt>
                <c:pt idx="2251">
                  <c:v>4.6</c:v>
                </c:pt>
                <c:pt idx="2252">
                  <c:v>4.7</c:v>
                </c:pt>
                <c:pt idx="2253">
                  <c:v>5.2</c:v>
                </c:pt>
                <c:pt idx="2254">
                  <c:v>5.2</c:v>
                </c:pt>
                <c:pt idx="2255">
                  <c:v>5.3</c:v>
                </c:pt>
                <c:pt idx="2256">
                  <c:v>5.5</c:v>
                </c:pt>
                <c:pt idx="2257">
                  <c:v>5</c:v>
                </c:pt>
                <c:pt idx="2258">
                  <c:v>5.2</c:v>
                </c:pt>
                <c:pt idx="2259">
                  <c:v>4.3</c:v>
                </c:pt>
                <c:pt idx="2260">
                  <c:v>4.2</c:v>
                </c:pt>
                <c:pt idx="2261">
                  <c:v>3.8</c:v>
                </c:pt>
                <c:pt idx="2262">
                  <c:v>3.4</c:v>
                </c:pt>
                <c:pt idx="2263">
                  <c:v>3.5</c:v>
                </c:pt>
                <c:pt idx="2264">
                  <c:v>3.7</c:v>
                </c:pt>
                <c:pt idx="2265">
                  <c:v>2.9</c:v>
                </c:pt>
                <c:pt idx="2266">
                  <c:v>3.2</c:v>
                </c:pt>
                <c:pt idx="2267">
                  <c:v>3.6</c:v>
                </c:pt>
                <c:pt idx="2268">
                  <c:v>3.3</c:v>
                </c:pt>
                <c:pt idx="2269">
                  <c:v>2.9</c:v>
                </c:pt>
                <c:pt idx="2270">
                  <c:v>2.6</c:v>
                </c:pt>
                <c:pt idx="2271">
                  <c:v>3.1</c:v>
                </c:pt>
                <c:pt idx="2272">
                  <c:v>2.3</c:v>
                </c:pt>
                <c:pt idx="2273">
                  <c:v>2.6</c:v>
                </c:pt>
                <c:pt idx="2274">
                  <c:v>1.6</c:v>
                </c:pt>
                <c:pt idx="2275">
                  <c:v>2.9</c:v>
                </c:pt>
                <c:pt idx="2276">
                  <c:v>3.3</c:v>
                </c:pt>
                <c:pt idx="2277">
                  <c:v>1.5</c:v>
                </c:pt>
                <c:pt idx="2278">
                  <c:v>2</c:v>
                </c:pt>
                <c:pt idx="2279">
                  <c:v>2.9</c:v>
                </c:pt>
                <c:pt idx="2280">
                  <c:v>2.8</c:v>
                </c:pt>
                <c:pt idx="2281">
                  <c:v>2.3</c:v>
                </c:pt>
                <c:pt idx="2282">
                  <c:v>3</c:v>
                </c:pt>
                <c:pt idx="2283">
                  <c:v>3</c:v>
                </c:pt>
                <c:pt idx="2284">
                  <c:v>3.3</c:v>
                </c:pt>
                <c:pt idx="2285">
                  <c:v>3.4</c:v>
                </c:pt>
                <c:pt idx="2286">
                  <c:v>3.3</c:v>
                </c:pt>
                <c:pt idx="2287">
                  <c:v>3.4</c:v>
                </c:pt>
                <c:pt idx="2288">
                  <c:v>3.3</c:v>
                </c:pt>
                <c:pt idx="2289">
                  <c:v>2.9</c:v>
                </c:pt>
                <c:pt idx="2290">
                  <c:v>3.2</c:v>
                </c:pt>
                <c:pt idx="2291">
                  <c:v>3.6</c:v>
                </c:pt>
                <c:pt idx="2292">
                  <c:v>3</c:v>
                </c:pt>
                <c:pt idx="2293">
                  <c:v>2.3</c:v>
                </c:pt>
                <c:pt idx="2294">
                  <c:v>2.6</c:v>
                </c:pt>
                <c:pt idx="2295">
                  <c:v>2.9</c:v>
                </c:pt>
                <c:pt idx="2296">
                  <c:v>3.4</c:v>
                </c:pt>
                <c:pt idx="2297">
                  <c:v>2.7</c:v>
                </c:pt>
                <c:pt idx="2298">
                  <c:v>3.4</c:v>
                </c:pt>
                <c:pt idx="2299">
                  <c:v>3.1</c:v>
                </c:pt>
                <c:pt idx="2300">
                  <c:v>2.9</c:v>
                </c:pt>
                <c:pt idx="2301">
                  <c:v>3.7</c:v>
                </c:pt>
                <c:pt idx="2302">
                  <c:v>3.2</c:v>
                </c:pt>
                <c:pt idx="2303">
                  <c:v>2</c:v>
                </c:pt>
                <c:pt idx="2304">
                  <c:v>2.5</c:v>
                </c:pt>
                <c:pt idx="2305">
                  <c:v>2.3</c:v>
                </c:pt>
                <c:pt idx="2306">
                  <c:v>2.9</c:v>
                </c:pt>
                <c:pt idx="2307">
                  <c:v>2.5</c:v>
                </c:pt>
                <c:pt idx="2308">
                  <c:v>2.9</c:v>
                </c:pt>
                <c:pt idx="2309">
                  <c:v>1.6</c:v>
                </c:pt>
                <c:pt idx="2310">
                  <c:v>1.8</c:v>
                </c:pt>
                <c:pt idx="2311">
                  <c:v>1.1</c:v>
                </c:pt>
                <c:pt idx="2312">
                  <c:v>1.7</c:v>
                </c:pt>
                <c:pt idx="2313">
                  <c:v>0.8</c:v>
                </c:pt>
                <c:pt idx="2314">
                  <c:v>0.7</c:v>
                </c:pt>
                <c:pt idx="2315">
                  <c:v>1.4</c:v>
                </c:pt>
                <c:pt idx="2316">
                  <c:v>1.5</c:v>
                </c:pt>
                <c:pt idx="2317">
                  <c:v>1.4</c:v>
                </c:pt>
                <c:pt idx="2318">
                  <c:v>1.3</c:v>
                </c:pt>
                <c:pt idx="2319">
                  <c:v>1.6</c:v>
                </c:pt>
                <c:pt idx="2320">
                  <c:v>1.5</c:v>
                </c:pt>
                <c:pt idx="2321">
                  <c:v>2.3</c:v>
                </c:pt>
                <c:pt idx="2322">
                  <c:v>2.4</c:v>
                </c:pt>
                <c:pt idx="2323">
                  <c:v>1.6</c:v>
                </c:pt>
                <c:pt idx="2324">
                  <c:v>1.8</c:v>
                </c:pt>
                <c:pt idx="2325">
                  <c:v>1.6</c:v>
                </c:pt>
                <c:pt idx="2326">
                  <c:v>1.6</c:v>
                </c:pt>
                <c:pt idx="2327">
                  <c:v>1.6</c:v>
                </c:pt>
                <c:pt idx="2328">
                  <c:v>1.6</c:v>
                </c:pt>
                <c:pt idx="2329">
                  <c:v>1.5</c:v>
                </c:pt>
                <c:pt idx="2330">
                  <c:v>1.7</c:v>
                </c:pt>
                <c:pt idx="2331">
                  <c:v>1.5</c:v>
                </c:pt>
                <c:pt idx="2332">
                  <c:v>1.4</c:v>
                </c:pt>
                <c:pt idx="2333">
                  <c:v>1.4</c:v>
                </c:pt>
                <c:pt idx="2334">
                  <c:v>1.5</c:v>
                </c:pt>
                <c:pt idx="2335">
                  <c:v>1.8</c:v>
                </c:pt>
                <c:pt idx="2336">
                  <c:v>1.5</c:v>
                </c:pt>
                <c:pt idx="2337">
                  <c:v>1.3</c:v>
                </c:pt>
                <c:pt idx="2338">
                  <c:v>1.3</c:v>
                </c:pt>
                <c:pt idx="2339">
                  <c:v>1.5</c:v>
                </c:pt>
                <c:pt idx="2340">
                  <c:v>1.7</c:v>
                </c:pt>
                <c:pt idx="2341">
                  <c:v>1.9</c:v>
                </c:pt>
                <c:pt idx="2342">
                  <c:v>1.6</c:v>
                </c:pt>
                <c:pt idx="2343">
                  <c:v>1.5</c:v>
                </c:pt>
                <c:pt idx="2344">
                  <c:v>1.5</c:v>
                </c:pt>
                <c:pt idx="2345">
                  <c:v>1.7</c:v>
                </c:pt>
                <c:pt idx="2346">
                  <c:v>2.5</c:v>
                </c:pt>
                <c:pt idx="2347">
                  <c:v>2.7</c:v>
                </c:pt>
                <c:pt idx="2348">
                  <c:v>2.3</c:v>
                </c:pt>
                <c:pt idx="2349">
                  <c:v>2.4</c:v>
                </c:pt>
                <c:pt idx="2350">
                  <c:v>2.2</c:v>
                </c:pt>
                <c:pt idx="2351">
                  <c:v>2.6</c:v>
                </c:pt>
                <c:pt idx="2352">
                  <c:v>3.2</c:v>
                </c:pt>
                <c:pt idx="2353">
                  <c:v>3.3</c:v>
                </c:pt>
                <c:pt idx="2354">
                  <c:v>3.6</c:v>
                </c:pt>
                <c:pt idx="2355">
                  <c:v>3.1</c:v>
                </c:pt>
                <c:pt idx="2356">
                  <c:v>2.9</c:v>
                </c:pt>
                <c:pt idx="2357">
                  <c:v>3.3</c:v>
                </c:pt>
                <c:pt idx="2358">
                  <c:v>2.3</c:v>
                </c:pt>
                <c:pt idx="2359">
                  <c:v>3.1</c:v>
                </c:pt>
                <c:pt idx="2360">
                  <c:v>3.4</c:v>
                </c:pt>
                <c:pt idx="2361">
                  <c:v>3.5</c:v>
                </c:pt>
                <c:pt idx="2362">
                  <c:v>3.5</c:v>
                </c:pt>
                <c:pt idx="2363">
                  <c:v>3.3</c:v>
                </c:pt>
                <c:pt idx="2364">
                  <c:v>3.5</c:v>
                </c:pt>
                <c:pt idx="2365">
                  <c:v>3.2</c:v>
                </c:pt>
                <c:pt idx="2366">
                  <c:v>3.1</c:v>
                </c:pt>
                <c:pt idx="2367">
                  <c:v>3.4</c:v>
                </c:pt>
                <c:pt idx="2368">
                  <c:v>3</c:v>
                </c:pt>
                <c:pt idx="2369">
                  <c:v>2.9</c:v>
                </c:pt>
                <c:pt idx="2370">
                  <c:v>3.1</c:v>
                </c:pt>
                <c:pt idx="2371">
                  <c:v>2.9</c:v>
                </c:pt>
                <c:pt idx="2372">
                  <c:v>2.9</c:v>
                </c:pt>
                <c:pt idx="2373">
                  <c:v>2.1</c:v>
                </c:pt>
                <c:pt idx="2374">
                  <c:v>1.4</c:v>
                </c:pt>
                <c:pt idx="2375">
                  <c:v>2.2</c:v>
                </c:pt>
                <c:pt idx="2376">
                  <c:v>2.1</c:v>
                </c:pt>
                <c:pt idx="2377">
                  <c:v>3.6</c:v>
                </c:pt>
                <c:pt idx="2378">
                  <c:v>3.8</c:v>
                </c:pt>
                <c:pt idx="2379">
                  <c:v>3</c:v>
                </c:pt>
                <c:pt idx="2380">
                  <c:v>2.9</c:v>
                </c:pt>
                <c:pt idx="2381">
                  <c:v>2.8</c:v>
                </c:pt>
                <c:pt idx="2382">
                  <c:v>2.7</c:v>
                </c:pt>
                <c:pt idx="2383">
                  <c:v>3</c:v>
                </c:pt>
                <c:pt idx="2384">
                  <c:v>3</c:v>
                </c:pt>
                <c:pt idx="2385">
                  <c:v>2.6</c:v>
                </c:pt>
                <c:pt idx="2386">
                  <c:v>2.2</c:v>
                </c:pt>
                <c:pt idx="2387">
                  <c:v>2.2</c:v>
                </c:pt>
                <c:pt idx="2388">
                  <c:v>2</c:v>
                </c:pt>
                <c:pt idx="2389">
                  <c:v>1.9</c:v>
                </c:pt>
                <c:pt idx="2390">
                  <c:v>1.7</c:v>
                </c:pt>
                <c:pt idx="2391">
                  <c:v>1.8</c:v>
                </c:pt>
                <c:pt idx="2392">
                  <c:v>2.7</c:v>
                </c:pt>
                <c:pt idx="2393">
                  <c:v>3.2</c:v>
                </c:pt>
                <c:pt idx="2394">
                  <c:v>2.8</c:v>
                </c:pt>
                <c:pt idx="2395">
                  <c:v>3.7</c:v>
                </c:pt>
                <c:pt idx="2396">
                  <c:v>2.9</c:v>
                </c:pt>
                <c:pt idx="2397">
                  <c:v>2.3</c:v>
                </c:pt>
                <c:pt idx="2398">
                  <c:v>2.5</c:v>
                </c:pt>
                <c:pt idx="2399">
                  <c:v>1.9</c:v>
                </c:pt>
                <c:pt idx="2400">
                  <c:v>2.3</c:v>
                </c:pt>
                <c:pt idx="2401">
                  <c:v>2.4</c:v>
                </c:pt>
                <c:pt idx="2402">
                  <c:v>2.1</c:v>
                </c:pt>
                <c:pt idx="2403">
                  <c:v>2.3</c:v>
                </c:pt>
                <c:pt idx="2404">
                  <c:v>1.7</c:v>
                </c:pt>
                <c:pt idx="2405">
                  <c:v>2.4</c:v>
                </c:pt>
                <c:pt idx="2406">
                  <c:v>2.1</c:v>
                </c:pt>
                <c:pt idx="2407">
                  <c:v>1.9</c:v>
                </c:pt>
                <c:pt idx="2408">
                  <c:v>2.1</c:v>
                </c:pt>
                <c:pt idx="2409">
                  <c:v>2.1</c:v>
                </c:pt>
                <c:pt idx="2410">
                  <c:v>1.2</c:v>
                </c:pt>
                <c:pt idx="2411">
                  <c:v>1.3</c:v>
                </c:pt>
                <c:pt idx="2412">
                  <c:v>1.2</c:v>
                </c:pt>
                <c:pt idx="2413">
                  <c:v>0.9</c:v>
                </c:pt>
                <c:pt idx="2414">
                  <c:v>0.8</c:v>
                </c:pt>
                <c:pt idx="2415">
                  <c:v>1.1</c:v>
                </c:pt>
                <c:pt idx="2416">
                  <c:v>1.5</c:v>
                </c:pt>
                <c:pt idx="2417">
                  <c:v>2.1</c:v>
                </c:pt>
                <c:pt idx="2418">
                  <c:v>1.7</c:v>
                </c:pt>
                <c:pt idx="2419">
                  <c:v>1.4</c:v>
                </c:pt>
                <c:pt idx="2420">
                  <c:v>1.5</c:v>
                </c:pt>
                <c:pt idx="2421">
                  <c:v>1.6</c:v>
                </c:pt>
                <c:pt idx="2422">
                  <c:v>2</c:v>
                </c:pt>
                <c:pt idx="2423">
                  <c:v>2.3</c:v>
                </c:pt>
                <c:pt idx="2424">
                  <c:v>1.8</c:v>
                </c:pt>
                <c:pt idx="2425">
                  <c:v>1.7</c:v>
                </c:pt>
                <c:pt idx="2426">
                  <c:v>1.8</c:v>
                </c:pt>
                <c:pt idx="2427">
                  <c:v>1.6</c:v>
                </c:pt>
                <c:pt idx="2428">
                  <c:v>1.3</c:v>
                </c:pt>
                <c:pt idx="2429">
                  <c:v>1.7</c:v>
                </c:pt>
                <c:pt idx="2430">
                  <c:v>1.4</c:v>
                </c:pt>
                <c:pt idx="2431">
                  <c:v>1.4</c:v>
                </c:pt>
                <c:pt idx="2432">
                  <c:v>1.8</c:v>
                </c:pt>
                <c:pt idx="2433">
                  <c:v>2</c:v>
                </c:pt>
                <c:pt idx="2434">
                  <c:v>2.2</c:v>
                </c:pt>
                <c:pt idx="2435">
                  <c:v>1.9</c:v>
                </c:pt>
                <c:pt idx="2436">
                  <c:v>1.9</c:v>
                </c:pt>
                <c:pt idx="2437">
                  <c:v>1.9</c:v>
                </c:pt>
                <c:pt idx="2438">
                  <c:v>2</c:v>
                </c:pt>
                <c:pt idx="2439">
                  <c:v>1.9</c:v>
                </c:pt>
                <c:pt idx="2440">
                  <c:v>1.6</c:v>
                </c:pt>
                <c:pt idx="2441">
                  <c:v>1.8</c:v>
                </c:pt>
                <c:pt idx="2442">
                  <c:v>1.7</c:v>
                </c:pt>
                <c:pt idx="2443">
                  <c:v>1.9</c:v>
                </c:pt>
                <c:pt idx="2444">
                  <c:v>2.1</c:v>
                </c:pt>
                <c:pt idx="2445">
                  <c:v>2.2</c:v>
                </c:pt>
                <c:pt idx="2446">
                  <c:v>2</c:v>
                </c:pt>
                <c:pt idx="2447">
                  <c:v>1.8</c:v>
                </c:pt>
                <c:pt idx="2448">
                  <c:v>2</c:v>
                </c:pt>
                <c:pt idx="2449">
                  <c:v>1.8</c:v>
                </c:pt>
                <c:pt idx="2450">
                  <c:v>1.4</c:v>
                </c:pt>
                <c:pt idx="2451">
                  <c:v>2</c:v>
                </c:pt>
                <c:pt idx="2452">
                  <c:v>2.1</c:v>
                </c:pt>
                <c:pt idx="2453">
                  <c:v>2.1</c:v>
                </c:pt>
                <c:pt idx="2454">
                  <c:v>2.2</c:v>
                </c:pt>
                <c:pt idx="2455">
                  <c:v>1.9</c:v>
                </c:pt>
                <c:pt idx="2456">
                  <c:v>2.2</c:v>
                </c:pt>
                <c:pt idx="2457">
                  <c:v>2.1</c:v>
                </c:pt>
                <c:pt idx="2458">
                  <c:v>2</c:v>
                </c:pt>
                <c:pt idx="2459">
                  <c:v>2.1</c:v>
                </c:pt>
                <c:pt idx="2460">
                  <c:v>2.3</c:v>
                </c:pt>
                <c:pt idx="2461">
                  <c:v>2.1</c:v>
                </c:pt>
                <c:pt idx="2462">
                  <c:v>2.4</c:v>
                </c:pt>
                <c:pt idx="2463">
                  <c:v>2.1</c:v>
                </c:pt>
                <c:pt idx="2464">
                  <c:v>1.7</c:v>
                </c:pt>
                <c:pt idx="2465">
                  <c:v>1.9</c:v>
                </c:pt>
                <c:pt idx="2466">
                  <c:v>2.2</c:v>
                </c:pt>
                <c:pt idx="2467">
                  <c:v>1.8</c:v>
                </c:pt>
                <c:pt idx="2468">
                  <c:v>1.7</c:v>
                </c:pt>
                <c:pt idx="2469">
                  <c:v>2.4</c:v>
                </c:pt>
                <c:pt idx="2470">
                  <c:v>2.3</c:v>
                </c:pt>
                <c:pt idx="2471">
                  <c:v>2.3</c:v>
                </c:pt>
                <c:pt idx="2472">
                  <c:v>2.1</c:v>
                </c:pt>
                <c:pt idx="2473">
                  <c:v>1.4</c:v>
                </c:pt>
                <c:pt idx="2474">
                  <c:v>1.4</c:v>
                </c:pt>
                <c:pt idx="2475">
                  <c:v>1.4</c:v>
                </c:pt>
                <c:pt idx="2476">
                  <c:v>1.7</c:v>
                </c:pt>
                <c:pt idx="2477">
                  <c:v>1.6</c:v>
                </c:pt>
                <c:pt idx="2478">
                  <c:v>2</c:v>
                </c:pt>
                <c:pt idx="2479">
                  <c:v>2.1</c:v>
                </c:pt>
                <c:pt idx="2480">
                  <c:v>1.6</c:v>
                </c:pt>
                <c:pt idx="2481">
                  <c:v>2.2</c:v>
                </c:pt>
                <c:pt idx="2482">
                  <c:v>1.6</c:v>
                </c:pt>
                <c:pt idx="2483">
                  <c:v>1.5</c:v>
                </c:pt>
                <c:pt idx="2484">
                  <c:v>1.1</c:v>
                </c:pt>
                <c:pt idx="2485">
                  <c:v>1.4</c:v>
                </c:pt>
                <c:pt idx="2486">
                  <c:v>1.3</c:v>
                </c:pt>
                <c:pt idx="2487">
                  <c:v>1.3</c:v>
                </c:pt>
                <c:pt idx="2488">
                  <c:v>2.3</c:v>
                </c:pt>
                <c:pt idx="2489">
                  <c:v>2.6</c:v>
                </c:pt>
                <c:pt idx="2490">
                  <c:v>2.8</c:v>
                </c:pt>
                <c:pt idx="2491">
                  <c:v>2.5</c:v>
                </c:pt>
                <c:pt idx="2492">
                  <c:v>2.2</c:v>
                </c:pt>
                <c:pt idx="2493">
                  <c:v>1.7</c:v>
                </c:pt>
                <c:pt idx="2494">
                  <c:v>1.5</c:v>
                </c:pt>
                <c:pt idx="2495">
                  <c:v>1.6</c:v>
                </c:pt>
                <c:pt idx="2496">
                  <c:v>1.6</c:v>
                </c:pt>
                <c:pt idx="2497">
                  <c:v>1.2</c:v>
                </c:pt>
                <c:pt idx="2498">
                  <c:v>1.1</c:v>
                </c:pt>
                <c:pt idx="2499">
                  <c:v>1</c:v>
                </c:pt>
                <c:pt idx="2500">
                  <c:v>0.8</c:v>
                </c:pt>
                <c:pt idx="2501">
                  <c:v>0.5</c:v>
                </c:pt>
                <c:pt idx="2502">
                  <c:v>1.4</c:v>
                </c:pt>
                <c:pt idx="2503">
                  <c:v>1.6</c:v>
                </c:pt>
                <c:pt idx="2504">
                  <c:v>1</c:v>
                </c:pt>
                <c:pt idx="2505">
                  <c:v>0.8</c:v>
                </c:pt>
                <c:pt idx="2506">
                  <c:v>0.7</c:v>
                </c:pt>
                <c:pt idx="2507">
                  <c:v>0.9</c:v>
                </c:pt>
                <c:pt idx="2508">
                  <c:v>1.2</c:v>
                </c:pt>
                <c:pt idx="2509">
                  <c:v>0.7</c:v>
                </c:pt>
                <c:pt idx="2510">
                  <c:v>0.9</c:v>
                </c:pt>
                <c:pt idx="2511">
                  <c:v>1</c:v>
                </c:pt>
                <c:pt idx="2512">
                  <c:v>1.1</c:v>
                </c:pt>
                <c:pt idx="2513">
                  <c:v>1</c:v>
                </c:pt>
                <c:pt idx="2514">
                  <c:v>1.5</c:v>
                </c:pt>
                <c:pt idx="2515">
                  <c:v>1.3</c:v>
                </c:pt>
                <c:pt idx="2516">
                  <c:v>1.2</c:v>
                </c:pt>
                <c:pt idx="2517">
                  <c:v>1.3</c:v>
                </c:pt>
                <c:pt idx="2518">
                  <c:v>1.3</c:v>
                </c:pt>
                <c:pt idx="2519">
                  <c:v>1.3</c:v>
                </c:pt>
                <c:pt idx="2520">
                  <c:v>1.5</c:v>
                </c:pt>
                <c:pt idx="2521">
                  <c:v>1.5</c:v>
                </c:pt>
                <c:pt idx="2522">
                  <c:v>1.9</c:v>
                </c:pt>
                <c:pt idx="2523">
                  <c:v>2.9</c:v>
                </c:pt>
                <c:pt idx="2524">
                  <c:v>2.7</c:v>
                </c:pt>
                <c:pt idx="2525">
                  <c:v>3.5</c:v>
                </c:pt>
                <c:pt idx="2526">
                  <c:v>3.4</c:v>
                </c:pt>
                <c:pt idx="2527">
                  <c:v>3.9</c:v>
                </c:pt>
                <c:pt idx="2528">
                  <c:v>3</c:v>
                </c:pt>
                <c:pt idx="2529">
                  <c:v>3.3</c:v>
                </c:pt>
                <c:pt idx="2530">
                  <c:v>4</c:v>
                </c:pt>
                <c:pt idx="2531">
                  <c:v>3.5</c:v>
                </c:pt>
                <c:pt idx="2532">
                  <c:v>2.7</c:v>
                </c:pt>
                <c:pt idx="2533">
                  <c:v>3.6</c:v>
                </c:pt>
                <c:pt idx="2534">
                  <c:v>3.7</c:v>
                </c:pt>
                <c:pt idx="2535">
                  <c:v>3.9</c:v>
                </c:pt>
                <c:pt idx="2536">
                  <c:v>3.8</c:v>
                </c:pt>
                <c:pt idx="2537">
                  <c:v>3.6</c:v>
                </c:pt>
                <c:pt idx="2538">
                  <c:v>4.3</c:v>
                </c:pt>
                <c:pt idx="2539">
                  <c:v>5.2</c:v>
                </c:pt>
                <c:pt idx="2540">
                  <c:v>4.6</c:v>
                </c:pt>
                <c:pt idx="2541">
                  <c:v>3.8</c:v>
                </c:pt>
                <c:pt idx="2542">
                  <c:v>3.2</c:v>
                </c:pt>
                <c:pt idx="2543">
                  <c:v>3.7</c:v>
                </c:pt>
                <c:pt idx="2544">
                  <c:v>3.3</c:v>
                </c:pt>
                <c:pt idx="2545">
                  <c:v>3.3</c:v>
                </c:pt>
                <c:pt idx="2546">
                  <c:v>2.8</c:v>
                </c:pt>
                <c:pt idx="2547">
                  <c:v>2.3</c:v>
                </c:pt>
                <c:pt idx="2548">
                  <c:v>2.9</c:v>
                </c:pt>
                <c:pt idx="2549">
                  <c:v>3.4</c:v>
                </c:pt>
                <c:pt idx="2550">
                  <c:v>3.2</c:v>
                </c:pt>
                <c:pt idx="2551">
                  <c:v>3.8</c:v>
                </c:pt>
                <c:pt idx="2552">
                  <c:v>3</c:v>
                </c:pt>
                <c:pt idx="2553">
                  <c:v>3</c:v>
                </c:pt>
                <c:pt idx="2554">
                  <c:v>1.4</c:v>
                </c:pt>
                <c:pt idx="2555">
                  <c:v>1.5</c:v>
                </c:pt>
                <c:pt idx="2556">
                  <c:v>0.8</c:v>
                </c:pt>
                <c:pt idx="2557">
                  <c:v>0.9</c:v>
                </c:pt>
                <c:pt idx="2558">
                  <c:v>1</c:v>
                </c:pt>
                <c:pt idx="2559">
                  <c:v>0.8</c:v>
                </c:pt>
                <c:pt idx="2560">
                  <c:v>0.7</c:v>
                </c:pt>
                <c:pt idx="2561">
                  <c:v>1.1</c:v>
                </c:pt>
                <c:pt idx="2562">
                  <c:v>1.3</c:v>
                </c:pt>
                <c:pt idx="2563">
                  <c:v>1.2</c:v>
                </c:pt>
                <c:pt idx="2564">
                  <c:v>1.5</c:v>
                </c:pt>
                <c:pt idx="2565">
                  <c:v>2</c:v>
                </c:pt>
                <c:pt idx="2566">
                  <c:v>1.4</c:v>
                </c:pt>
                <c:pt idx="2567">
                  <c:v>1.6</c:v>
                </c:pt>
                <c:pt idx="2568">
                  <c:v>1.8</c:v>
                </c:pt>
                <c:pt idx="2569">
                  <c:v>1.8</c:v>
                </c:pt>
                <c:pt idx="2570">
                  <c:v>1.6</c:v>
                </c:pt>
                <c:pt idx="2571">
                  <c:v>1.5</c:v>
                </c:pt>
                <c:pt idx="2572">
                  <c:v>1.5</c:v>
                </c:pt>
                <c:pt idx="2573">
                  <c:v>2</c:v>
                </c:pt>
                <c:pt idx="2574">
                  <c:v>1.7</c:v>
                </c:pt>
                <c:pt idx="2575">
                  <c:v>2.3</c:v>
                </c:pt>
                <c:pt idx="2576">
                  <c:v>1.7</c:v>
                </c:pt>
                <c:pt idx="2577">
                  <c:v>1.8</c:v>
                </c:pt>
                <c:pt idx="2578">
                  <c:v>2</c:v>
                </c:pt>
                <c:pt idx="2579">
                  <c:v>2.5</c:v>
                </c:pt>
                <c:pt idx="2580">
                  <c:v>2.6</c:v>
                </c:pt>
                <c:pt idx="2581">
                  <c:v>2.1</c:v>
                </c:pt>
                <c:pt idx="2582">
                  <c:v>1.6</c:v>
                </c:pt>
                <c:pt idx="2583">
                  <c:v>1.5</c:v>
                </c:pt>
                <c:pt idx="2584">
                  <c:v>1.6</c:v>
                </c:pt>
                <c:pt idx="2585">
                  <c:v>1.2</c:v>
                </c:pt>
                <c:pt idx="2586">
                  <c:v>1.4</c:v>
                </c:pt>
                <c:pt idx="2587">
                  <c:v>1</c:v>
                </c:pt>
                <c:pt idx="2588">
                  <c:v>1.6</c:v>
                </c:pt>
                <c:pt idx="2589">
                  <c:v>1.2</c:v>
                </c:pt>
                <c:pt idx="2590">
                  <c:v>0.5</c:v>
                </c:pt>
                <c:pt idx="2591">
                  <c:v>0.8</c:v>
                </c:pt>
                <c:pt idx="2592">
                  <c:v>1.6</c:v>
                </c:pt>
                <c:pt idx="2593">
                  <c:v>1.3</c:v>
                </c:pt>
                <c:pt idx="2594">
                  <c:v>1.7</c:v>
                </c:pt>
                <c:pt idx="2595">
                  <c:v>2.2</c:v>
                </c:pt>
                <c:pt idx="2596">
                  <c:v>1.9</c:v>
                </c:pt>
                <c:pt idx="2597">
                  <c:v>2.2</c:v>
                </c:pt>
                <c:pt idx="2598">
                  <c:v>1.9</c:v>
                </c:pt>
                <c:pt idx="2599">
                  <c:v>1.3</c:v>
                </c:pt>
                <c:pt idx="2600">
                  <c:v>1</c:v>
                </c:pt>
                <c:pt idx="2601">
                  <c:v>0.8</c:v>
                </c:pt>
                <c:pt idx="2602">
                  <c:v>1.7</c:v>
                </c:pt>
                <c:pt idx="2603">
                  <c:v>0.9</c:v>
                </c:pt>
                <c:pt idx="2604">
                  <c:v>1.1</c:v>
                </c:pt>
                <c:pt idx="2605">
                  <c:v>1.2</c:v>
                </c:pt>
                <c:pt idx="2606">
                  <c:v>1.4</c:v>
                </c:pt>
                <c:pt idx="2607">
                  <c:v>1.5</c:v>
                </c:pt>
                <c:pt idx="2608">
                  <c:v>1.3</c:v>
                </c:pt>
                <c:pt idx="2609">
                  <c:v>1</c:v>
                </c:pt>
                <c:pt idx="2610">
                  <c:v>0.8</c:v>
                </c:pt>
                <c:pt idx="2611">
                  <c:v>0.8</c:v>
                </c:pt>
                <c:pt idx="2612">
                  <c:v>1.1</c:v>
                </c:pt>
                <c:pt idx="2613">
                  <c:v>1.1</c:v>
                </c:pt>
                <c:pt idx="2614">
                  <c:v>1.7</c:v>
                </c:pt>
                <c:pt idx="2615">
                  <c:v>2</c:v>
                </c:pt>
                <c:pt idx="2616">
                  <c:v>1.5</c:v>
                </c:pt>
                <c:pt idx="2617">
                  <c:v>0.9</c:v>
                </c:pt>
                <c:pt idx="2618">
                  <c:v>0.8</c:v>
                </c:pt>
                <c:pt idx="2619">
                  <c:v>0.9</c:v>
                </c:pt>
                <c:pt idx="2620">
                  <c:v>1.3</c:v>
                </c:pt>
                <c:pt idx="2621">
                  <c:v>1.3</c:v>
                </c:pt>
                <c:pt idx="2622">
                  <c:v>1</c:v>
                </c:pt>
                <c:pt idx="2623">
                  <c:v>1.2</c:v>
                </c:pt>
                <c:pt idx="2624">
                  <c:v>0.9</c:v>
                </c:pt>
                <c:pt idx="2625">
                  <c:v>1.1</c:v>
                </c:pt>
                <c:pt idx="2626">
                  <c:v>1.2</c:v>
                </c:pt>
                <c:pt idx="2627">
                  <c:v>1.1</c:v>
                </c:pt>
                <c:pt idx="2628">
                  <c:v>0.8</c:v>
                </c:pt>
                <c:pt idx="2629">
                  <c:v>1.5</c:v>
                </c:pt>
                <c:pt idx="2630">
                  <c:v>1.7</c:v>
                </c:pt>
                <c:pt idx="2631">
                  <c:v>1.1</c:v>
                </c:pt>
                <c:pt idx="2632">
                  <c:v>0.5</c:v>
                </c:pt>
                <c:pt idx="2633">
                  <c:v>0.6</c:v>
                </c:pt>
                <c:pt idx="2634">
                  <c:v>1.1</c:v>
                </c:pt>
                <c:pt idx="2635">
                  <c:v>0.7</c:v>
                </c:pt>
                <c:pt idx="2636">
                  <c:v>0.9</c:v>
                </c:pt>
                <c:pt idx="2637">
                  <c:v>0.9</c:v>
                </c:pt>
                <c:pt idx="2638">
                  <c:v>1.1</c:v>
                </c:pt>
                <c:pt idx="2639">
                  <c:v>1.3</c:v>
                </c:pt>
                <c:pt idx="2640">
                  <c:v>0.5</c:v>
                </c:pt>
                <c:pt idx="2641">
                  <c:v>0.5</c:v>
                </c:pt>
                <c:pt idx="2642">
                  <c:v>1.1</c:v>
                </c:pt>
                <c:pt idx="2643">
                  <c:v>1.2</c:v>
                </c:pt>
                <c:pt idx="2644">
                  <c:v>1.5</c:v>
                </c:pt>
                <c:pt idx="2645">
                  <c:v>2.2</c:v>
                </c:pt>
                <c:pt idx="2646">
                  <c:v>2</c:v>
                </c:pt>
                <c:pt idx="2647">
                  <c:v>2.2</c:v>
                </c:pt>
                <c:pt idx="2648">
                  <c:v>2.6</c:v>
                </c:pt>
                <c:pt idx="2649">
                  <c:v>2.3</c:v>
                </c:pt>
                <c:pt idx="2650">
                  <c:v>2.4</c:v>
                </c:pt>
                <c:pt idx="2651">
                  <c:v>2.8</c:v>
                </c:pt>
                <c:pt idx="2652">
                  <c:v>3.6</c:v>
                </c:pt>
                <c:pt idx="2653">
                  <c:v>3.8</c:v>
                </c:pt>
                <c:pt idx="2654">
                  <c:v>3.9</c:v>
                </c:pt>
                <c:pt idx="2655">
                  <c:v>3.5</c:v>
                </c:pt>
                <c:pt idx="2656">
                  <c:v>4.1</c:v>
                </c:pt>
                <c:pt idx="2657">
                  <c:v>4.7</c:v>
                </c:pt>
                <c:pt idx="2658">
                  <c:v>5.2</c:v>
                </c:pt>
                <c:pt idx="2659">
                  <c:v>5.8</c:v>
                </c:pt>
                <c:pt idx="2660">
                  <c:v>5.5</c:v>
                </c:pt>
                <c:pt idx="2661">
                  <c:v>5.1</c:v>
                </c:pt>
                <c:pt idx="2662">
                  <c:v>6.3</c:v>
                </c:pt>
                <c:pt idx="2663">
                  <c:v>6.4</c:v>
                </c:pt>
                <c:pt idx="2664">
                  <c:v>5.5</c:v>
                </c:pt>
                <c:pt idx="2665">
                  <c:v>4.7</c:v>
                </c:pt>
                <c:pt idx="2666">
                  <c:v>3.9</c:v>
                </c:pt>
                <c:pt idx="2667">
                  <c:v>4</c:v>
                </c:pt>
                <c:pt idx="2668">
                  <c:v>3.3</c:v>
                </c:pt>
                <c:pt idx="2669">
                  <c:v>3.2</c:v>
                </c:pt>
                <c:pt idx="2670">
                  <c:v>2.6</c:v>
                </c:pt>
                <c:pt idx="2671">
                  <c:v>3.8</c:v>
                </c:pt>
                <c:pt idx="2672">
                  <c:v>5.2</c:v>
                </c:pt>
                <c:pt idx="2673">
                  <c:v>5.9</c:v>
                </c:pt>
                <c:pt idx="2674">
                  <c:v>6.4</c:v>
                </c:pt>
                <c:pt idx="2675">
                  <c:v>5.7</c:v>
                </c:pt>
                <c:pt idx="2676">
                  <c:v>4.6</c:v>
                </c:pt>
                <c:pt idx="2677">
                  <c:v>3.9</c:v>
                </c:pt>
                <c:pt idx="2678">
                  <c:v>3.8</c:v>
                </c:pt>
                <c:pt idx="2679">
                  <c:v>3.1</c:v>
                </c:pt>
                <c:pt idx="2680">
                  <c:v>3.2</c:v>
                </c:pt>
                <c:pt idx="2681">
                  <c:v>2.7</c:v>
                </c:pt>
                <c:pt idx="2682">
                  <c:v>2.5</c:v>
                </c:pt>
                <c:pt idx="2683">
                  <c:v>3.5</c:v>
                </c:pt>
                <c:pt idx="2684">
                  <c:v>2.4</c:v>
                </c:pt>
                <c:pt idx="2685">
                  <c:v>2</c:v>
                </c:pt>
                <c:pt idx="2686">
                  <c:v>2.4</c:v>
                </c:pt>
                <c:pt idx="2687">
                  <c:v>1.4</c:v>
                </c:pt>
                <c:pt idx="2688">
                  <c:v>0.9</c:v>
                </c:pt>
                <c:pt idx="2689">
                  <c:v>0.6</c:v>
                </c:pt>
                <c:pt idx="2690">
                  <c:v>1.2</c:v>
                </c:pt>
                <c:pt idx="2691">
                  <c:v>1.3</c:v>
                </c:pt>
                <c:pt idx="2692">
                  <c:v>0.9</c:v>
                </c:pt>
                <c:pt idx="2693">
                  <c:v>0.5</c:v>
                </c:pt>
                <c:pt idx="2694">
                  <c:v>1</c:v>
                </c:pt>
                <c:pt idx="2695">
                  <c:v>0.5</c:v>
                </c:pt>
                <c:pt idx="2696">
                  <c:v>1.6</c:v>
                </c:pt>
                <c:pt idx="2697">
                  <c:v>1.2</c:v>
                </c:pt>
                <c:pt idx="2698">
                  <c:v>1.4</c:v>
                </c:pt>
                <c:pt idx="2699">
                  <c:v>0.9</c:v>
                </c:pt>
                <c:pt idx="2700">
                  <c:v>1.3</c:v>
                </c:pt>
                <c:pt idx="2701">
                  <c:v>1</c:v>
                </c:pt>
                <c:pt idx="2702">
                  <c:v>3.9</c:v>
                </c:pt>
                <c:pt idx="2703">
                  <c:v>4.2</c:v>
                </c:pt>
                <c:pt idx="2704">
                  <c:v>6.1</c:v>
                </c:pt>
                <c:pt idx="2705">
                  <c:v>8.9</c:v>
                </c:pt>
                <c:pt idx="2706">
                  <c:v>10.5</c:v>
                </c:pt>
                <c:pt idx="2707">
                  <c:v>11.2</c:v>
                </c:pt>
                <c:pt idx="2708">
                  <c:v>9.8</c:v>
                </c:pt>
                <c:pt idx="2709">
                  <c:v>7.3</c:v>
                </c:pt>
                <c:pt idx="2710">
                  <c:v>4.4</c:v>
                </c:pt>
                <c:pt idx="2711">
                  <c:v>3</c:v>
                </c:pt>
                <c:pt idx="2712">
                  <c:v>3.4</c:v>
                </c:pt>
                <c:pt idx="2713">
                  <c:v>2.7</c:v>
                </c:pt>
                <c:pt idx="2714">
                  <c:v>1.4</c:v>
                </c:pt>
                <c:pt idx="2715">
                  <c:v>2.4</c:v>
                </c:pt>
                <c:pt idx="2716">
                  <c:v>2.4</c:v>
                </c:pt>
                <c:pt idx="2717">
                  <c:v>2.9</c:v>
                </c:pt>
                <c:pt idx="2718">
                  <c:v>3</c:v>
                </c:pt>
                <c:pt idx="2719">
                  <c:v>2.9</c:v>
                </c:pt>
                <c:pt idx="2720">
                  <c:v>3.2</c:v>
                </c:pt>
                <c:pt idx="2721">
                  <c:v>3.9</c:v>
                </c:pt>
                <c:pt idx="2722">
                  <c:v>4.5</c:v>
                </c:pt>
                <c:pt idx="2723">
                  <c:v>4.9</c:v>
                </c:pt>
                <c:pt idx="2724">
                  <c:v>5.6</c:v>
                </c:pt>
                <c:pt idx="2725">
                  <c:v>6.7</c:v>
                </c:pt>
                <c:pt idx="2726">
                  <c:v>6</c:v>
                </c:pt>
                <c:pt idx="2727">
                  <c:v>5.4</c:v>
                </c:pt>
                <c:pt idx="2728">
                  <c:v>5.4</c:v>
                </c:pt>
                <c:pt idx="2729">
                  <c:v>5.2</c:v>
                </c:pt>
                <c:pt idx="2730">
                  <c:v>6.2</c:v>
                </c:pt>
                <c:pt idx="2731">
                  <c:v>6.1</c:v>
                </c:pt>
                <c:pt idx="2732">
                  <c:v>6.3</c:v>
                </c:pt>
                <c:pt idx="2733">
                  <c:v>5.6</c:v>
                </c:pt>
                <c:pt idx="2734">
                  <c:v>5.1</c:v>
                </c:pt>
                <c:pt idx="2735">
                  <c:v>5.8</c:v>
                </c:pt>
                <c:pt idx="2736">
                  <c:v>6.9</c:v>
                </c:pt>
                <c:pt idx="2737">
                  <c:v>5.4</c:v>
                </c:pt>
                <c:pt idx="2738">
                  <c:v>8.2</c:v>
                </c:pt>
                <c:pt idx="2739">
                  <c:v>6.8</c:v>
                </c:pt>
                <c:pt idx="2740">
                  <c:v>5.9</c:v>
                </c:pt>
                <c:pt idx="2741">
                  <c:v>7.3</c:v>
                </c:pt>
                <c:pt idx="2742">
                  <c:v>7.5</c:v>
                </c:pt>
                <c:pt idx="2743">
                  <c:v>8.1</c:v>
                </c:pt>
                <c:pt idx="2744">
                  <c:v>8.1</c:v>
                </c:pt>
                <c:pt idx="2745">
                  <c:v>7.3</c:v>
                </c:pt>
                <c:pt idx="2746">
                  <c:v>7</c:v>
                </c:pt>
                <c:pt idx="2747">
                  <c:v>7.2</c:v>
                </c:pt>
                <c:pt idx="2748">
                  <c:v>10.4</c:v>
                </c:pt>
                <c:pt idx="2749">
                  <c:v>10.2</c:v>
                </c:pt>
                <c:pt idx="2750">
                  <c:v>8.9</c:v>
                </c:pt>
                <c:pt idx="2751">
                  <c:v>9.8</c:v>
                </c:pt>
                <c:pt idx="2752">
                  <c:v>9.1</c:v>
                </c:pt>
                <c:pt idx="2753">
                  <c:v>8.9</c:v>
                </c:pt>
                <c:pt idx="2754">
                  <c:v>8.8</c:v>
                </c:pt>
                <c:pt idx="2755">
                  <c:v>9.1</c:v>
                </c:pt>
                <c:pt idx="2756">
                  <c:v>8.6</c:v>
                </c:pt>
                <c:pt idx="2757">
                  <c:v>9.4</c:v>
                </c:pt>
                <c:pt idx="2758">
                  <c:v>8.6</c:v>
                </c:pt>
                <c:pt idx="2759">
                  <c:v>6.6</c:v>
                </c:pt>
                <c:pt idx="2760">
                  <c:v>6.3</c:v>
                </c:pt>
                <c:pt idx="2761">
                  <c:v>7.2</c:v>
                </c:pt>
                <c:pt idx="2762">
                  <c:v>6.1</c:v>
                </c:pt>
                <c:pt idx="2763">
                  <c:v>6.5</c:v>
                </c:pt>
                <c:pt idx="2764">
                  <c:v>6.8</c:v>
                </c:pt>
                <c:pt idx="2765">
                  <c:v>6.8</c:v>
                </c:pt>
                <c:pt idx="2766">
                  <c:v>5.6</c:v>
                </c:pt>
                <c:pt idx="2767">
                  <c:v>5.8</c:v>
                </c:pt>
                <c:pt idx="2768">
                  <c:v>4.9</c:v>
                </c:pt>
                <c:pt idx="2769">
                  <c:v>4.3</c:v>
                </c:pt>
                <c:pt idx="2770">
                  <c:v>5.5</c:v>
                </c:pt>
                <c:pt idx="2771">
                  <c:v>5.9</c:v>
                </c:pt>
                <c:pt idx="2772">
                  <c:v>6.9</c:v>
                </c:pt>
                <c:pt idx="2773">
                  <c:v>6.9</c:v>
                </c:pt>
                <c:pt idx="2774">
                  <c:v>7.2</c:v>
                </c:pt>
                <c:pt idx="2775">
                  <c:v>7.5</c:v>
                </c:pt>
                <c:pt idx="2776">
                  <c:v>6.6</c:v>
                </c:pt>
                <c:pt idx="2777">
                  <c:v>5.7</c:v>
                </c:pt>
                <c:pt idx="2778">
                  <c:v>5.3</c:v>
                </c:pt>
                <c:pt idx="2779">
                  <c:v>5.9</c:v>
                </c:pt>
                <c:pt idx="2780">
                  <c:v>6.7</c:v>
                </c:pt>
                <c:pt idx="2781">
                  <c:v>5.8</c:v>
                </c:pt>
                <c:pt idx="2782">
                  <c:v>7</c:v>
                </c:pt>
                <c:pt idx="2783">
                  <c:v>5.5</c:v>
                </c:pt>
                <c:pt idx="2784">
                  <c:v>5.1</c:v>
                </c:pt>
                <c:pt idx="2785">
                  <c:v>4.2</c:v>
                </c:pt>
                <c:pt idx="2786">
                  <c:v>4.1</c:v>
                </c:pt>
                <c:pt idx="2787">
                  <c:v>4.9</c:v>
                </c:pt>
                <c:pt idx="2788">
                  <c:v>6.5</c:v>
                </c:pt>
                <c:pt idx="2789">
                  <c:v>5.8</c:v>
                </c:pt>
                <c:pt idx="2790">
                  <c:v>5.8</c:v>
                </c:pt>
                <c:pt idx="2791">
                  <c:v>4.5</c:v>
                </c:pt>
                <c:pt idx="2792">
                  <c:v>5.3</c:v>
                </c:pt>
                <c:pt idx="2793">
                  <c:v>5.3</c:v>
                </c:pt>
                <c:pt idx="2794">
                  <c:v>5.6</c:v>
                </c:pt>
                <c:pt idx="2795">
                  <c:v>5.9</c:v>
                </c:pt>
                <c:pt idx="2796">
                  <c:v>5</c:v>
                </c:pt>
                <c:pt idx="2797">
                  <c:v>5.2</c:v>
                </c:pt>
                <c:pt idx="2798">
                  <c:v>6.1</c:v>
                </c:pt>
                <c:pt idx="2799">
                  <c:v>6</c:v>
                </c:pt>
                <c:pt idx="2800">
                  <c:v>6.4</c:v>
                </c:pt>
                <c:pt idx="2801">
                  <c:v>5.9</c:v>
                </c:pt>
                <c:pt idx="2802">
                  <c:v>5.6</c:v>
                </c:pt>
                <c:pt idx="2803">
                  <c:v>5.1</c:v>
                </c:pt>
                <c:pt idx="2804">
                  <c:v>4.7</c:v>
                </c:pt>
                <c:pt idx="2805">
                  <c:v>5.1</c:v>
                </c:pt>
                <c:pt idx="2806">
                  <c:v>4.9</c:v>
                </c:pt>
                <c:pt idx="2807">
                  <c:v>5</c:v>
                </c:pt>
                <c:pt idx="2808">
                  <c:v>5.6</c:v>
                </c:pt>
                <c:pt idx="2809">
                  <c:v>4.8</c:v>
                </c:pt>
                <c:pt idx="2810">
                  <c:v>4.7</c:v>
                </c:pt>
                <c:pt idx="2811">
                  <c:v>5.1</c:v>
                </c:pt>
                <c:pt idx="2812">
                  <c:v>5.1</c:v>
                </c:pt>
                <c:pt idx="2813">
                  <c:v>4.6</c:v>
                </c:pt>
                <c:pt idx="2814">
                  <c:v>4.7</c:v>
                </c:pt>
                <c:pt idx="2815">
                  <c:v>4</c:v>
                </c:pt>
                <c:pt idx="2816">
                  <c:v>4.5</c:v>
                </c:pt>
                <c:pt idx="2817">
                  <c:v>4.2</c:v>
                </c:pt>
                <c:pt idx="2818">
                  <c:v>4.6</c:v>
                </c:pt>
                <c:pt idx="2819">
                  <c:v>5.2</c:v>
                </c:pt>
                <c:pt idx="2820">
                  <c:v>4.8</c:v>
                </c:pt>
                <c:pt idx="2821">
                  <c:v>4.8</c:v>
                </c:pt>
                <c:pt idx="2822">
                  <c:v>5.9</c:v>
                </c:pt>
                <c:pt idx="2823">
                  <c:v>4.6</c:v>
                </c:pt>
                <c:pt idx="2824">
                  <c:v>4.9</c:v>
                </c:pt>
                <c:pt idx="2825">
                  <c:v>4.2</c:v>
                </c:pt>
                <c:pt idx="2826">
                  <c:v>4</c:v>
                </c:pt>
                <c:pt idx="2827">
                  <c:v>4.1</c:v>
                </c:pt>
                <c:pt idx="2828">
                  <c:v>4.1</c:v>
                </c:pt>
                <c:pt idx="2829">
                  <c:v>4.1</c:v>
                </c:pt>
                <c:pt idx="2830">
                  <c:v>4.1</c:v>
                </c:pt>
                <c:pt idx="2831">
                  <c:v>4.8</c:v>
                </c:pt>
                <c:pt idx="2832">
                  <c:v>5.1</c:v>
                </c:pt>
                <c:pt idx="2833">
                  <c:v>5</c:v>
                </c:pt>
                <c:pt idx="2834">
                  <c:v>4.5</c:v>
                </c:pt>
                <c:pt idx="2835">
                  <c:v>6</c:v>
                </c:pt>
                <c:pt idx="2836">
                  <c:v>5.2</c:v>
                </c:pt>
                <c:pt idx="2837">
                  <c:v>4.8</c:v>
                </c:pt>
                <c:pt idx="2838">
                  <c:v>5</c:v>
                </c:pt>
                <c:pt idx="2839">
                  <c:v>4.6</c:v>
                </c:pt>
                <c:pt idx="2840">
                  <c:v>3.1</c:v>
                </c:pt>
                <c:pt idx="2841">
                  <c:v>1.9</c:v>
                </c:pt>
                <c:pt idx="2842">
                  <c:v>2.4</c:v>
                </c:pt>
                <c:pt idx="2843">
                  <c:v>1.6</c:v>
                </c:pt>
                <c:pt idx="2844">
                  <c:v>2.9</c:v>
                </c:pt>
                <c:pt idx="2845">
                  <c:v>1.7</c:v>
                </c:pt>
                <c:pt idx="2846">
                  <c:v>2.2</c:v>
                </c:pt>
                <c:pt idx="2847">
                  <c:v>3.6</c:v>
                </c:pt>
                <c:pt idx="2848">
                  <c:v>3.5</c:v>
                </c:pt>
                <c:pt idx="2849">
                  <c:v>1.7</c:v>
                </c:pt>
                <c:pt idx="2850">
                  <c:v>2.8</c:v>
                </c:pt>
                <c:pt idx="2851">
                  <c:v>2.3</c:v>
                </c:pt>
                <c:pt idx="2852">
                  <c:v>2.3</c:v>
                </c:pt>
                <c:pt idx="2853">
                  <c:v>3</c:v>
                </c:pt>
                <c:pt idx="2854">
                  <c:v>2.8</c:v>
                </c:pt>
                <c:pt idx="2855">
                  <c:v>3.1</c:v>
                </c:pt>
                <c:pt idx="2856">
                  <c:v>3.4</c:v>
                </c:pt>
                <c:pt idx="2857">
                  <c:v>3.6</c:v>
                </c:pt>
                <c:pt idx="2858">
                  <c:v>3.7</c:v>
                </c:pt>
                <c:pt idx="2859">
                  <c:v>3.5</c:v>
                </c:pt>
                <c:pt idx="2860">
                  <c:v>2.1</c:v>
                </c:pt>
                <c:pt idx="2861">
                  <c:v>2.7</c:v>
                </c:pt>
                <c:pt idx="2862">
                  <c:v>1.9</c:v>
                </c:pt>
                <c:pt idx="2863">
                  <c:v>2.1</c:v>
                </c:pt>
                <c:pt idx="2864">
                  <c:v>2.1</c:v>
                </c:pt>
                <c:pt idx="2865">
                  <c:v>1.8</c:v>
                </c:pt>
                <c:pt idx="2866">
                  <c:v>2.6</c:v>
                </c:pt>
                <c:pt idx="2867">
                  <c:v>2.7</c:v>
                </c:pt>
                <c:pt idx="2868">
                  <c:v>2.5</c:v>
                </c:pt>
                <c:pt idx="2869">
                  <c:v>2.4</c:v>
                </c:pt>
                <c:pt idx="2870">
                  <c:v>2.5</c:v>
                </c:pt>
                <c:pt idx="2871">
                  <c:v>2.6</c:v>
                </c:pt>
                <c:pt idx="2872">
                  <c:v>2.4</c:v>
                </c:pt>
                <c:pt idx="2873">
                  <c:v>2.6</c:v>
                </c:pt>
                <c:pt idx="2874">
                  <c:v>2.4</c:v>
                </c:pt>
                <c:pt idx="2875">
                  <c:v>2.9</c:v>
                </c:pt>
                <c:pt idx="2876">
                  <c:v>2.5</c:v>
                </c:pt>
                <c:pt idx="2877">
                  <c:v>1.9</c:v>
                </c:pt>
                <c:pt idx="2878">
                  <c:v>1.7</c:v>
                </c:pt>
                <c:pt idx="2879">
                  <c:v>2.1</c:v>
                </c:pt>
                <c:pt idx="2880">
                  <c:v>2.5</c:v>
                </c:pt>
                <c:pt idx="2881">
                  <c:v>2.3</c:v>
                </c:pt>
                <c:pt idx="2882">
                  <c:v>2.6</c:v>
                </c:pt>
                <c:pt idx="2883">
                  <c:v>2.6</c:v>
                </c:pt>
                <c:pt idx="2884">
                  <c:v>1.9</c:v>
                </c:pt>
                <c:pt idx="2885">
                  <c:v>2.7</c:v>
                </c:pt>
                <c:pt idx="2886">
                  <c:v>2.7</c:v>
                </c:pt>
                <c:pt idx="2887">
                  <c:v>3.3</c:v>
                </c:pt>
                <c:pt idx="2888">
                  <c:v>3</c:v>
                </c:pt>
                <c:pt idx="2889">
                  <c:v>3.2</c:v>
                </c:pt>
                <c:pt idx="2890">
                  <c:v>3.1</c:v>
                </c:pt>
                <c:pt idx="2891">
                  <c:v>2.6</c:v>
                </c:pt>
                <c:pt idx="2892">
                  <c:v>2.7</c:v>
                </c:pt>
                <c:pt idx="2893">
                  <c:v>3.5</c:v>
                </c:pt>
                <c:pt idx="2894">
                  <c:v>2.5</c:v>
                </c:pt>
                <c:pt idx="2895">
                  <c:v>3</c:v>
                </c:pt>
                <c:pt idx="2896">
                  <c:v>3.4</c:v>
                </c:pt>
                <c:pt idx="2897">
                  <c:v>3.1</c:v>
                </c:pt>
                <c:pt idx="2898">
                  <c:v>2.8</c:v>
                </c:pt>
                <c:pt idx="2899">
                  <c:v>2.6</c:v>
                </c:pt>
                <c:pt idx="2900">
                  <c:v>3.4</c:v>
                </c:pt>
                <c:pt idx="2901">
                  <c:v>3.4</c:v>
                </c:pt>
                <c:pt idx="2902">
                  <c:v>3.1</c:v>
                </c:pt>
                <c:pt idx="2903">
                  <c:v>2.9</c:v>
                </c:pt>
                <c:pt idx="2904">
                  <c:v>2.7</c:v>
                </c:pt>
                <c:pt idx="2905">
                  <c:v>3</c:v>
                </c:pt>
                <c:pt idx="2906">
                  <c:v>2.7</c:v>
                </c:pt>
                <c:pt idx="2907">
                  <c:v>2.6</c:v>
                </c:pt>
                <c:pt idx="2908">
                  <c:v>2.7</c:v>
                </c:pt>
                <c:pt idx="2909">
                  <c:v>3</c:v>
                </c:pt>
                <c:pt idx="2910">
                  <c:v>3.4</c:v>
                </c:pt>
                <c:pt idx="2911">
                  <c:v>3.1</c:v>
                </c:pt>
                <c:pt idx="2912">
                  <c:v>3.1</c:v>
                </c:pt>
                <c:pt idx="2913">
                  <c:v>2.6</c:v>
                </c:pt>
                <c:pt idx="2914">
                  <c:v>2.1</c:v>
                </c:pt>
                <c:pt idx="2915">
                  <c:v>2.5</c:v>
                </c:pt>
                <c:pt idx="2916">
                  <c:v>2.8</c:v>
                </c:pt>
                <c:pt idx="2917">
                  <c:v>3.2</c:v>
                </c:pt>
                <c:pt idx="2918">
                  <c:v>3.3</c:v>
                </c:pt>
                <c:pt idx="2919">
                  <c:v>3.5</c:v>
                </c:pt>
                <c:pt idx="2920">
                  <c:v>3.2</c:v>
                </c:pt>
                <c:pt idx="2921">
                  <c:v>3</c:v>
                </c:pt>
                <c:pt idx="2922">
                  <c:v>2.4</c:v>
                </c:pt>
                <c:pt idx="2923">
                  <c:v>2.6</c:v>
                </c:pt>
                <c:pt idx="2924">
                  <c:v>2.6</c:v>
                </c:pt>
                <c:pt idx="2925">
                  <c:v>2.7</c:v>
                </c:pt>
                <c:pt idx="2926">
                  <c:v>3</c:v>
                </c:pt>
                <c:pt idx="2927">
                  <c:v>3.2</c:v>
                </c:pt>
                <c:pt idx="2928">
                  <c:v>2.7</c:v>
                </c:pt>
                <c:pt idx="2929">
                  <c:v>2.6</c:v>
                </c:pt>
                <c:pt idx="2930">
                  <c:v>2.5</c:v>
                </c:pt>
                <c:pt idx="2931">
                  <c:v>2</c:v>
                </c:pt>
                <c:pt idx="2932">
                  <c:v>3.2</c:v>
                </c:pt>
                <c:pt idx="2933">
                  <c:v>3.1</c:v>
                </c:pt>
                <c:pt idx="2934">
                  <c:v>2.3</c:v>
                </c:pt>
                <c:pt idx="2935">
                  <c:v>2.9</c:v>
                </c:pt>
                <c:pt idx="2936">
                  <c:v>2.4</c:v>
                </c:pt>
                <c:pt idx="2937">
                  <c:v>3</c:v>
                </c:pt>
                <c:pt idx="2938">
                  <c:v>2</c:v>
                </c:pt>
                <c:pt idx="2939">
                  <c:v>1.6</c:v>
                </c:pt>
                <c:pt idx="2940">
                  <c:v>1</c:v>
                </c:pt>
                <c:pt idx="2941">
                  <c:v>1</c:v>
                </c:pt>
                <c:pt idx="2942">
                  <c:v>0.5</c:v>
                </c:pt>
                <c:pt idx="2943">
                  <c:v>1.2</c:v>
                </c:pt>
                <c:pt idx="2944">
                  <c:v>1.7</c:v>
                </c:pt>
                <c:pt idx="2945">
                  <c:v>1.4</c:v>
                </c:pt>
                <c:pt idx="2946">
                  <c:v>1.8</c:v>
                </c:pt>
                <c:pt idx="2947">
                  <c:v>1.7</c:v>
                </c:pt>
                <c:pt idx="2948">
                  <c:v>1.9</c:v>
                </c:pt>
                <c:pt idx="2949">
                  <c:v>1.4</c:v>
                </c:pt>
                <c:pt idx="2950">
                  <c:v>2.2</c:v>
                </c:pt>
                <c:pt idx="2951">
                  <c:v>2.9</c:v>
                </c:pt>
                <c:pt idx="2952">
                  <c:v>2.7</c:v>
                </c:pt>
                <c:pt idx="2953">
                  <c:v>2</c:v>
                </c:pt>
                <c:pt idx="2954">
                  <c:v>2.8</c:v>
                </c:pt>
                <c:pt idx="2955">
                  <c:v>3.1</c:v>
                </c:pt>
                <c:pt idx="2956">
                  <c:v>3.4</c:v>
                </c:pt>
                <c:pt idx="2957">
                  <c:v>3</c:v>
                </c:pt>
                <c:pt idx="2958">
                  <c:v>3.4</c:v>
                </c:pt>
                <c:pt idx="2959">
                  <c:v>2.9</c:v>
                </c:pt>
                <c:pt idx="2960">
                  <c:v>3.6</c:v>
                </c:pt>
                <c:pt idx="2961">
                  <c:v>3.2</c:v>
                </c:pt>
                <c:pt idx="2962">
                  <c:v>2.6</c:v>
                </c:pt>
                <c:pt idx="2963">
                  <c:v>3.4</c:v>
                </c:pt>
                <c:pt idx="2964">
                  <c:v>4</c:v>
                </c:pt>
                <c:pt idx="2965">
                  <c:v>3.3</c:v>
                </c:pt>
                <c:pt idx="2966">
                  <c:v>3.7</c:v>
                </c:pt>
                <c:pt idx="2967">
                  <c:v>4</c:v>
                </c:pt>
                <c:pt idx="2968">
                  <c:v>3.3</c:v>
                </c:pt>
                <c:pt idx="2969">
                  <c:v>3.1</c:v>
                </c:pt>
                <c:pt idx="2970">
                  <c:v>3.5</c:v>
                </c:pt>
                <c:pt idx="2971">
                  <c:v>3.9</c:v>
                </c:pt>
                <c:pt idx="2972">
                  <c:v>3.4</c:v>
                </c:pt>
                <c:pt idx="2973">
                  <c:v>4</c:v>
                </c:pt>
                <c:pt idx="2974">
                  <c:v>3.2</c:v>
                </c:pt>
                <c:pt idx="2975">
                  <c:v>3.9</c:v>
                </c:pt>
                <c:pt idx="2976">
                  <c:v>4.1</c:v>
                </c:pt>
                <c:pt idx="2977">
                  <c:v>2.9</c:v>
                </c:pt>
                <c:pt idx="2978">
                  <c:v>3.5</c:v>
                </c:pt>
                <c:pt idx="2979">
                  <c:v>3.8</c:v>
                </c:pt>
                <c:pt idx="2980">
                  <c:v>4</c:v>
                </c:pt>
                <c:pt idx="2981">
                  <c:v>3.7</c:v>
                </c:pt>
                <c:pt idx="2982">
                  <c:v>3.6</c:v>
                </c:pt>
                <c:pt idx="2983">
                  <c:v>2.9</c:v>
                </c:pt>
                <c:pt idx="2984">
                  <c:v>3</c:v>
                </c:pt>
                <c:pt idx="2985">
                  <c:v>3.6</c:v>
                </c:pt>
                <c:pt idx="2986">
                  <c:v>3.4</c:v>
                </c:pt>
                <c:pt idx="2987">
                  <c:v>3.8</c:v>
                </c:pt>
                <c:pt idx="2988">
                  <c:v>3</c:v>
                </c:pt>
                <c:pt idx="2989">
                  <c:v>2.9</c:v>
                </c:pt>
                <c:pt idx="2990">
                  <c:v>3.1</c:v>
                </c:pt>
                <c:pt idx="2991">
                  <c:v>3</c:v>
                </c:pt>
                <c:pt idx="2992">
                  <c:v>2.3</c:v>
                </c:pt>
                <c:pt idx="2993">
                  <c:v>2.7</c:v>
                </c:pt>
                <c:pt idx="2994">
                  <c:v>2.4</c:v>
                </c:pt>
                <c:pt idx="2995">
                  <c:v>2.5</c:v>
                </c:pt>
                <c:pt idx="2996">
                  <c:v>2.2</c:v>
                </c:pt>
                <c:pt idx="2997">
                  <c:v>2.3</c:v>
                </c:pt>
                <c:pt idx="2998">
                  <c:v>3</c:v>
                </c:pt>
                <c:pt idx="2999">
                  <c:v>2.8</c:v>
                </c:pt>
                <c:pt idx="3000">
                  <c:v>2.6</c:v>
                </c:pt>
                <c:pt idx="3001">
                  <c:v>2.6</c:v>
                </c:pt>
                <c:pt idx="3002">
                  <c:v>2.8</c:v>
                </c:pt>
                <c:pt idx="3003">
                  <c:v>3.1</c:v>
                </c:pt>
                <c:pt idx="3004">
                  <c:v>3.1</c:v>
                </c:pt>
                <c:pt idx="3005">
                  <c:v>3.5</c:v>
                </c:pt>
                <c:pt idx="3006">
                  <c:v>3</c:v>
                </c:pt>
                <c:pt idx="3007">
                  <c:v>2.6</c:v>
                </c:pt>
                <c:pt idx="3008">
                  <c:v>2</c:v>
                </c:pt>
                <c:pt idx="3009">
                  <c:v>3.1</c:v>
                </c:pt>
                <c:pt idx="3010">
                  <c:v>3.3</c:v>
                </c:pt>
                <c:pt idx="3011">
                  <c:v>3.3</c:v>
                </c:pt>
                <c:pt idx="3012">
                  <c:v>3.3</c:v>
                </c:pt>
                <c:pt idx="3013">
                  <c:v>3.5</c:v>
                </c:pt>
                <c:pt idx="3014">
                  <c:v>3.4</c:v>
                </c:pt>
                <c:pt idx="3015">
                  <c:v>3.4</c:v>
                </c:pt>
                <c:pt idx="3016">
                  <c:v>3.2</c:v>
                </c:pt>
                <c:pt idx="3017">
                  <c:v>2.9</c:v>
                </c:pt>
                <c:pt idx="3018">
                  <c:v>2.3</c:v>
                </c:pt>
                <c:pt idx="3019">
                  <c:v>2.9</c:v>
                </c:pt>
                <c:pt idx="3020">
                  <c:v>3.3</c:v>
                </c:pt>
                <c:pt idx="3021">
                  <c:v>3.2</c:v>
                </c:pt>
                <c:pt idx="3022">
                  <c:v>3.2</c:v>
                </c:pt>
                <c:pt idx="3023">
                  <c:v>2.8</c:v>
                </c:pt>
                <c:pt idx="3024">
                  <c:v>2.1</c:v>
                </c:pt>
                <c:pt idx="3025">
                  <c:v>2.9</c:v>
                </c:pt>
                <c:pt idx="3026">
                  <c:v>2.6</c:v>
                </c:pt>
                <c:pt idx="3027">
                  <c:v>2.3</c:v>
                </c:pt>
                <c:pt idx="3028">
                  <c:v>2.9</c:v>
                </c:pt>
                <c:pt idx="3029">
                  <c:v>2.6</c:v>
                </c:pt>
                <c:pt idx="3030">
                  <c:v>2.8</c:v>
                </c:pt>
                <c:pt idx="3031">
                  <c:v>2.8</c:v>
                </c:pt>
                <c:pt idx="3032">
                  <c:v>2.6</c:v>
                </c:pt>
                <c:pt idx="3033">
                  <c:v>2.5</c:v>
                </c:pt>
                <c:pt idx="3034">
                  <c:v>2.4</c:v>
                </c:pt>
                <c:pt idx="3035">
                  <c:v>2.2</c:v>
                </c:pt>
                <c:pt idx="3036">
                  <c:v>2.4</c:v>
                </c:pt>
                <c:pt idx="3037">
                  <c:v>2.9</c:v>
                </c:pt>
                <c:pt idx="3038">
                  <c:v>2.6</c:v>
                </c:pt>
                <c:pt idx="3039">
                  <c:v>2.9</c:v>
                </c:pt>
                <c:pt idx="3040">
                  <c:v>2.7</c:v>
                </c:pt>
                <c:pt idx="3041">
                  <c:v>2.7</c:v>
                </c:pt>
                <c:pt idx="3042">
                  <c:v>2.5</c:v>
                </c:pt>
                <c:pt idx="3043">
                  <c:v>2.2</c:v>
                </c:pt>
                <c:pt idx="3044">
                  <c:v>2</c:v>
                </c:pt>
                <c:pt idx="3045">
                  <c:v>2</c:v>
                </c:pt>
                <c:pt idx="3046">
                  <c:v>2.4</c:v>
                </c:pt>
                <c:pt idx="3047">
                  <c:v>2.2</c:v>
                </c:pt>
                <c:pt idx="3048">
                  <c:v>2.5</c:v>
                </c:pt>
                <c:pt idx="3049">
                  <c:v>2.6</c:v>
                </c:pt>
                <c:pt idx="3050">
                  <c:v>2.7</c:v>
                </c:pt>
                <c:pt idx="3051">
                  <c:v>2.5</c:v>
                </c:pt>
                <c:pt idx="3052">
                  <c:v>2.3</c:v>
                </c:pt>
                <c:pt idx="3053">
                  <c:v>2.2</c:v>
                </c:pt>
                <c:pt idx="3054">
                  <c:v>2.1</c:v>
                </c:pt>
                <c:pt idx="3055">
                  <c:v>2.3</c:v>
                </c:pt>
                <c:pt idx="3056">
                  <c:v>2.5</c:v>
                </c:pt>
                <c:pt idx="3057">
                  <c:v>2.9</c:v>
                </c:pt>
                <c:pt idx="3058">
                  <c:v>2.7</c:v>
                </c:pt>
                <c:pt idx="3059">
                  <c:v>2.3</c:v>
                </c:pt>
                <c:pt idx="3060">
                  <c:v>2.4</c:v>
                </c:pt>
                <c:pt idx="3061">
                  <c:v>1.9</c:v>
                </c:pt>
                <c:pt idx="3062">
                  <c:v>1.9</c:v>
                </c:pt>
                <c:pt idx="3063">
                  <c:v>1.7</c:v>
                </c:pt>
                <c:pt idx="3064">
                  <c:v>1.7</c:v>
                </c:pt>
                <c:pt idx="3065">
                  <c:v>1.4</c:v>
                </c:pt>
                <c:pt idx="3066">
                  <c:v>2</c:v>
                </c:pt>
                <c:pt idx="3067">
                  <c:v>1.1</c:v>
                </c:pt>
                <c:pt idx="3068">
                  <c:v>2</c:v>
                </c:pt>
                <c:pt idx="3069">
                  <c:v>1.6</c:v>
                </c:pt>
                <c:pt idx="3070">
                  <c:v>2.4</c:v>
                </c:pt>
                <c:pt idx="3071">
                  <c:v>2.7</c:v>
                </c:pt>
                <c:pt idx="3072">
                  <c:v>2.9</c:v>
                </c:pt>
                <c:pt idx="3073">
                  <c:v>2.6</c:v>
                </c:pt>
                <c:pt idx="3074">
                  <c:v>3.1</c:v>
                </c:pt>
                <c:pt idx="3075">
                  <c:v>2.7</c:v>
                </c:pt>
                <c:pt idx="3076">
                  <c:v>2.1</c:v>
                </c:pt>
                <c:pt idx="3077">
                  <c:v>2</c:v>
                </c:pt>
                <c:pt idx="3078">
                  <c:v>2.4</c:v>
                </c:pt>
                <c:pt idx="3079">
                  <c:v>2.6</c:v>
                </c:pt>
                <c:pt idx="3080">
                  <c:v>2.3</c:v>
                </c:pt>
                <c:pt idx="3081">
                  <c:v>2.1</c:v>
                </c:pt>
                <c:pt idx="3082">
                  <c:v>2.1</c:v>
                </c:pt>
                <c:pt idx="3083">
                  <c:v>2.2</c:v>
                </c:pt>
                <c:pt idx="3084">
                  <c:v>2.3</c:v>
                </c:pt>
                <c:pt idx="3085">
                  <c:v>1.6</c:v>
                </c:pt>
                <c:pt idx="3086">
                  <c:v>1.9</c:v>
                </c:pt>
                <c:pt idx="3087">
                  <c:v>2.4</c:v>
                </c:pt>
                <c:pt idx="3088">
                  <c:v>2.5</c:v>
                </c:pt>
                <c:pt idx="3089">
                  <c:v>2.1</c:v>
                </c:pt>
                <c:pt idx="3090">
                  <c:v>2.3</c:v>
                </c:pt>
                <c:pt idx="3091">
                  <c:v>2</c:v>
                </c:pt>
                <c:pt idx="3092">
                  <c:v>2</c:v>
                </c:pt>
                <c:pt idx="3093">
                  <c:v>0.9</c:v>
                </c:pt>
                <c:pt idx="3094">
                  <c:v>1.1</c:v>
                </c:pt>
                <c:pt idx="3095">
                  <c:v>2.2</c:v>
                </c:pt>
                <c:pt idx="3096">
                  <c:v>3.4</c:v>
                </c:pt>
                <c:pt idx="3097">
                  <c:v>3.6</c:v>
                </c:pt>
                <c:pt idx="3098">
                  <c:v>3.6</c:v>
                </c:pt>
                <c:pt idx="3099">
                  <c:v>4.1</c:v>
                </c:pt>
                <c:pt idx="3100">
                  <c:v>3.5</c:v>
                </c:pt>
                <c:pt idx="3101">
                  <c:v>2.4</c:v>
                </c:pt>
                <c:pt idx="3102">
                  <c:v>1.6</c:v>
                </c:pt>
                <c:pt idx="3103">
                  <c:v>2.3</c:v>
                </c:pt>
                <c:pt idx="3104">
                  <c:v>2.2</c:v>
                </c:pt>
                <c:pt idx="3105">
                  <c:v>3.3</c:v>
                </c:pt>
                <c:pt idx="3106">
                  <c:v>3.3</c:v>
                </c:pt>
                <c:pt idx="3107">
                  <c:v>3.7</c:v>
                </c:pt>
                <c:pt idx="3108">
                  <c:v>2.7</c:v>
                </c:pt>
                <c:pt idx="3109">
                  <c:v>3.1</c:v>
                </c:pt>
                <c:pt idx="3110">
                  <c:v>2.8</c:v>
                </c:pt>
                <c:pt idx="3111">
                  <c:v>3.5</c:v>
                </c:pt>
                <c:pt idx="3112">
                  <c:v>4.1</c:v>
                </c:pt>
                <c:pt idx="3113">
                  <c:v>4.6</c:v>
                </c:pt>
                <c:pt idx="3114">
                  <c:v>4.4</c:v>
                </c:pt>
                <c:pt idx="3115">
                  <c:v>3.9</c:v>
                </c:pt>
                <c:pt idx="3116">
                  <c:v>4.7</c:v>
                </c:pt>
                <c:pt idx="3117">
                  <c:v>4.4</c:v>
                </c:pt>
                <c:pt idx="3118">
                  <c:v>4.9</c:v>
                </c:pt>
                <c:pt idx="3119">
                  <c:v>4.8</c:v>
                </c:pt>
                <c:pt idx="3120">
                  <c:v>3.9</c:v>
                </c:pt>
                <c:pt idx="3121">
                  <c:v>4.4</c:v>
                </c:pt>
                <c:pt idx="3122">
                  <c:v>4.4</c:v>
                </c:pt>
                <c:pt idx="3123">
                  <c:v>4</c:v>
                </c:pt>
                <c:pt idx="3124">
                  <c:v>4.7</c:v>
                </c:pt>
                <c:pt idx="3125">
                  <c:v>4.5</c:v>
                </c:pt>
                <c:pt idx="3126">
                  <c:v>3.8</c:v>
                </c:pt>
                <c:pt idx="3127">
                  <c:v>2.9</c:v>
                </c:pt>
                <c:pt idx="3128">
                  <c:v>3.7</c:v>
                </c:pt>
                <c:pt idx="3129">
                  <c:v>4.1</c:v>
                </c:pt>
                <c:pt idx="3130">
                  <c:v>4.4</c:v>
                </c:pt>
                <c:pt idx="3131">
                  <c:v>4.4</c:v>
                </c:pt>
                <c:pt idx="3132">
                  <c:v>4.8</c:v>
                </c:pt>
                <c:pt idx="3133">
                  <c:v>4.8</c:v>
                </c:pt>
                <c:pt idx="3134">
                  <c:v>3.9</c:v>
                </c:pt>
                <c:pt idx="3135">
                  <c:v>3.7</c:v>
                </c:pt>
                <c:pt idx="3136">
                  <c:v>2.4</c:v>
                </c:pt>
                <c:pt idx="3137">
                  <c:v>1.7</c:v>
                </c:pt>
                <c:pt idx="3138">
                  <c:v>2</c:v>
                </c:pt>
                <c:pt idx="3139">
                  <c:v>1.6</c:v>
                </c:pt>
                <c:pt idx="3140">
                  <c:v>2.4</c:v>
                </c:pt>
                <c:pt idx="3141">
                  <c:v>2.7</c:v>
                </c:pt>
                <c:pt idx="3142">
                  <c:v>2.3</c:v>
                </c:pt>
                <c:pt idx="3143">
                  <c:v>3.5</c:v>
                </c:pt>
                <c:pt idx="3144">
                  <c:v>2.2</c:v>
                </c:pt>
                <c:pt idx="3145">
                  <c:v>2.7</c:v>
                </c:pt>
                <c:pt idx="3146">
                  <c:v>2.8</c:v>
                </c:pt>
                <c:pt idx="3147">
                  <c:v>2.7</c:v>
                </c:pt>
                <c:pt idx="3148">
                  <c:v>2.5</c:v>
                </c:pt>
                <c:pt idx="3149">
                  <c:v>3.7</c:v>
                </c:pt>
                <c:pt idx="3150">
                  <c:v>3.2</c:v>
                </c:pt>
                <c:pt idx="3151">
                  <c:v>3.9</c:v>
                </c:pt>
                <c:pt idx="3152">
                  <c:v>3.9</c:v>
                </c:pt>
                <c:pt idx="3153">
                  <c:v>2.8</c:v>
                </c:pt>
                <c:pt idx="3154">
                  <c:v>2.8</c:v>
                </c:pt>
                <c:pt idx="3155">
                  <c:v>2.4</c:v>
                </c:pt>
                <c:pt idx="3156">
                  <c:v>1.7</c:v>
                </c:pt>
                <c:pt idx="3157">
                  <c:v>2.2</c:v>
                </c:pt>
                <c:pt idx="3158">
                  <c:v>1.5</c:v>
                </c:pt>
                <c:pt idx="3159">
                  <c:v>1.4</c:v>
                </c:pt>
                <c:pt idx="3160">
                  <c:v>3.4</c:v>
                </c:pt>
                <c:pt idx="3161">
                  <c:v>3.2</c:v>
                </c:pt>
                <c:pt idx="3162">
                  <c:v>3.4</c:v>
                </c:pt>
                <c:pt idx="3163">
                  <c:v>2.7</c:v>
                </c:pt>
                <c:pt idx="3164">
                  <c:v>3.2</c:v>
                </c:pt>
                <c:pt idx="3165">
                  <c:v>2.4</c:v>
                </c:pt>
                <c:pt idx="3166">
                  <c:v>3.3</c:v>
                </c:pt>
                <c:pt idx="3167">
                  <c:v>4.3</c:v>
                </c:pt>
                <c:pt idx="3168">
                  <c:v>4.6</c:v>
                </c:pt>
                <c:pt idx="3169">
                  <c:v>3.9</c:v>
                </c:pt>
                <c:pt idx="3170">
                  <c:v>3.7</c:v>
                </c:pt>
                <c:pt idx="3171">
                  <c:v>2.2</c:v>
                </c:pt>
                <c:pt idx="3172">
                  <c:v>1.5</c:v>
                </c:pt>
                <c:pt idx="3173">
                  <c:v>1.2</c:v>
                </c:pt>
                <c:pt idx="3174">
                  <c:v>2</c:v>
                </c:pt>
                <c:pt idx="3175">
                  <c:v>3.2</c:v>
                </c:pt>
                <c:pt idx="3176">
                  <c:v>3.6</c:v>
                </c:pt>
                <c:pt idx="3177">
                  <c:v>3.9</c:v>
                </c:pt>
                <c:pt idx="3178">
                  <c:v>4.9</c:v>
                </c:pt>
                <c:pt idx="3179">
                  <c:v>2.5</c:v>
                </c:pt>
                <c:pt idx="3180">
                  <c:v>3.8</c:v>
                </c:pt>
                <c:pt idx="3181">
                  <c:v>3.1</c:v>
                </c:pt>
                <c:pt idx="3182">
                  <c:v>2.9</c:v>
                </c:pt>
                <c:pt idx="3183">
                  <c:v>1.6</c:v>
                </c:pt>
                <c:pt idx="3184">
                  <c:v>1.1</c:v>
                </c:pt>
                <c:pt idx="3185">
                  <c:v>2.1</c:v>
                </c:pt>
                <c:pt idx="3186">
                  <c:v>2</c:v>
                </c:pt>
                <c:pt idx="3187">
                  <c:v>1.9</c:v>
                </c:pt>
                <c:pt idx="3188">
                  <c:v>2.4</c:v>
                </c:pt>
                <c:pt idx="3189">
                  <c:v>2.4</c:v>
                </c:pt>
                <c:pt idx="3190">
                  <c:v>2.5</c:v>
                </c:pt>
                <c:pt idx="3191">
                  <c:v>2.5</c:v>
                </c:pt>
                <c:pt idx="3192">
                  <c:v>2.4</c:v>
                </c:pt>
                <c:pt idx="3193">
                  <c:v>2.1</c:v>
                </c:pt>
                <c:pt idx="3194">
                  <c:v>2</c:v>
                </c:pt>
                <c:pt idx="3195">
                  <c:v>2</c:v>
                </c:pt>
                <c:pt idx="3196">
                  <c:v>2.1</c:v>
                </c:pt>
                <c:pt idx="3197">
                  <c:v>1.9</c:v>
                </c:pt>
                <c:pt idx="3198">
                  <c:v>1.6</c:v>
                </c:pt>
                <c:pt idx="3199">
                  <c:v>2.2</c:v>
                </c:pt>
                <c:pt idx="3200">
                  <c:v>2.3</c:v>
                </c:pt>
                <c:pt idx="3201">
                  <c:v>1.9</c:v>
                </c:pt>
                <c:pt idx="3202">
                  <c:v>1.9</c:v>
                </c:pt>
                <c:pt idx="3203">
                  <c:v>1.9</c:v>
                </c:pt>
                <c:pt idx="3204">
                  <c:v>1.7</c:v>
                </c:pt>
                <c:pt idx="3205">
                  <c:v>1.8</c:v>
                </c:pt>
                <c:pt idx="3206">
                  <c:v>1.2</c:v>
                </c:pt>
                <c:pt idx="3207">
                  <c:v>1.1</c:v>
                </c:pt>
                <c:pt idx="3208">
                  <c:v>1.5</c:v>
                </c:pt>
                <c:pt idx="3209">
                  <c:v>1.8</c:v>
                </c:pt>
                <c:pt idx="3210">
                  <c:v>1.4</c:v>
                </c:pt>
                <c:pt idx="3211">
                  <c:v>1.4</c:v>
                </c:pt>
                <c:pt idx="3212">
                  <c:v>1.5</c:v>
                </c:pt>
                <c:pt idx="3213">
                  <c:v>1.7</c:v>
                </c:pt>
                <c:pt idx="3214">
                  <c:v>1.5</c:v>
                </c:pt>
                <c:pt idx="3215">
                  <c:v>2</c:v>
                </c:pt>
                <c:pt idx="3216">
                  <c:v>1.8</c:v>
                </c:pt>
                <c:pt idx="3217">
                  <c:v>1.1</c:v>
                </c:pt>
                <c:pt idx="3218">
                  <c:v>1</c:v>
                </c:pt>
                <c:pt idx="3219">
                  <c:v>1.1</c:v>
                </c:pt>
                <c:pt idx="3220">
                  <c:v>1.6</c:v>
                </c:pt>
                <c:pt idx="3221">
                  <c:v>1.8</c:v>
                </c:pt>
                <c:pt idx="3222">
                  <c:v>1.9</c:v>
                </c:pt>
                <c:pt idx="3223">
                  <c:v>1.9</c:v>
                </c:pt>
                <c:pt idx="3224">
                  <c:v>2.1</c:v>
                </c:pt>
                <c:pt idx="3225">
                  <c:v>2</c:v>
                </c:pt>
                <c:pt idx="3226">
                  <c:v>1.9</c:v>
                </c:pt>
                <c:pt idx="3227">
                  <c:v>1.8</c:v>
                </c:pt>
                <c:pt idx="3228">
                  <c:v>1.5</c:v>
                </c:pt>
                <c:pt idx="3229">
                  <c:v>1.4</c:v>
                </c:pt>
                <c:pt idx="3230">
                  <c:v>1.2</c:v>
                </c:pt>
                <c:pt idx="3231">
                  <c:v>0.4</c:v>
                </c:pt>
                <c:pt idx="3232">
                  <c:v>0.9</c:v>
                </c:pt>
                <c:pt idx="3233">
                  <c:v>1.3</c:v>
                </c:pt>
                <c:pt idx="3234">
                  <c:v>0.7</c:v>
                </c:pt>
                <c:pt idx="3235">
                  <c:v>0.9</c:v>
                </c:pt>
                <c:pt idx="3236">
                  <c:v>1.1</c:v>
                </c:pt>
                <c:pt idx="3237">
                  <c:v>1.3</c:v>
                </c:pt>
                <c:pt idx="3238">
                  <c:v>1.5</c:v>
                </c:pt>
                <c:pt idx="3239">
                  <c:v>1.4</c:v>
                </c:pt>
                <c:pt idx="3240">
                  <c:v>1.2</c:v>
                </c:pt>
                <c:pt idx="3241">
                  <c:v>0.8</c:v>
                </c:pt>
                <c:pt idx="3242">
                  <c:v>0.6</c:v>
                </c:pt>
                <c:pt idx="3243">
                  <c:v>0.7</c:v>
                </c:pt>
                <c:pt idx="3244">
                  <c:v>0.6</c:v>
                </c:pt>
                <c:pt idx="3245">
                  <c:v>1.3</c:v>
                </c:pt>
                <c:pt idx="3246">
                  <c:v>1.5</c:v>
                </c:pt>
                <c:pt idx="3247">
                  <c:v>0.8</c:v>
                </c:pt>
                <c:pt idx="3248">
                  <c:v>1.2</c:v>
                </c:pt>
                <c:pt idx="3249">
                  <c:v>1.7</c:v>
                </c:pt>
                <c:pt idx="3250">
                  <c:v>1.2</c:v>
                </c:pt>
                <c:pt idx="3251">
                  <c:v>1.3</c:v>
                </c:pt>
                <c:pt idx="3252">
                  <c:v>1.3</c:v>
                </c:pt>
                <c:pt idx="3253">
                  <c:v>1.3</c:v>
                </c:pt>
                <c:pt idx="3254">
                  <c:v>1.4</c:v>
                </c:pt>
                <c:pt idx="3255">
                  <c:v>3.9</c:v>
                </c:pt>
                <c:pt idx="3256">
                  <c:v>5.4</c:v>
                </c:pt>
                <c:pt idx="3257">
                  <c:v>4.5</c:v>
                </c:pt>
                <c:pt idx="3258">
                  <c:v>6.3</c:v>
                </c:pt>
                <c:pt idx="3259">
                  <c:v>3.8</c:v>
                </c:pt>
                <c:pt idx="3260">
                  <c:v>2.6</c:v>
                </c:pt>
                <c:pt idx="3261">
                  <c:v>6.6</c:v>
                </c:pt>
                <c:pt idx="3262">
                  <c:v>6.7</c:v>
                </c:pt>
                <c:pt idx="3263">
                  <c:v>4.9</c:v>
                </c:pt>
                <c:pt idx="3264">
                  <c:v>5</c:v>
                </c:pt>
                <c:pt idx="3265">
                  <c:v>5.4</c:v>
                </c:pt>
                <c:pt idx="3266">
                  <c:v>6.9</c:v>
                </c:pt>
                <c:pt idx="3267">
                  <c:v>6.1</c:v>
                </c:pt>
                <c:pt idx="3268">
                  <c:v>5.7</c:v>
                </c:pt>
                <c:pt idx="3269">
                  <c:v>5.1</c:v>
                </c:pt>
                <c:pt idx="3270">
                  <c:v>3.3</c:v>
                </c:pt>
                <c:pt idx="3271">
                  <c:v>3.6</c:v>
                </c:pt>
                <c:pt idx="3272">
                  <c:v>4.2</c:v>
                </c:pt>
                <c:pt idx="3273">
                  <c:v>4.2</c:v>
                </c:pt>
                <c:pt idx="3274">
                  <c:v>3.7</c:v>
                </c:pt>
                <c:pt idx="3275">
                  <c:v>5.6</c:v>
                </c:pt>
                <c:pt idx="3276">
                  <c:v>6</c:v>
                </c:pt>
                <c:pt idx="3277">
                  <c:v>5.8</c:v>
                </c:pt>
                <c:pt idx="3278">
                  <c:v>6.1</c:v>
                </c:pt>
                <c:pt idx="3279">
                  <c:v>5</c:v>
                </c:pt>
                <c:pt idx="3280">
                  <c:v>4.8</c:v>
                </c:pt>
                <c:pt idx="3281">
                  <c:v>4.8</c:v>
                </c:pt>
                <c:pt idx="3282">
                  <c:v>3.9</c:v>
                </c:pt>
                <c:pt idx="3283">
                  <c:v>3.8</c:v>
                </c:pt>
                <c:pt idx="3284">
                  <c:v>3.3</c:v>
                </c:pt>
                <c:pt idx="3285">
                  <c:v>4</c:v>
                </c:pt>
                <c:pt idx="3286">
                  <c:v>5</c:v>
                </c:pt>
                <c:pt idx="3287">
                  <c:v>5.1</c:v>
                </c:pt>
                <c:pt idx="3288">
                  <c:v>4.4</c:v>
                </c:pt>
                <c:pt idx="3289">
                  <c:v>4.6</c:v>
                </c:pt>
                <c:pt idx="3290">
                  <c:v>6.1</c:v>
                </c:pt>
                <c:pt idx="3291">
                  <c:v>7.4</c:v>
                </c:pt>
                <c:pt idx="3292">
                  <c:v>5.6</c:v>
                </c:pt>
                <c:pt idx="3293">
                  <c:v>3.8</c:v>
                </c:pt>
                <c:pt idx="3294">
                  <c:v>3.5</c:v>
                </c:pt>
                <c:pt idx="3295">
                  <c:v>3</c:v>
                </c:pt>
                <c:pt idx="3296">
                  <c:v>4.7</c:v>
                </c:pt>
                <c:pt idx="3297">
                  <c:v>6.7</c:v>
                </c:pt>
                <c:pt idx="3298">
                  <c:v>7.3</c:v>
                </c:pt>
                <c:pt idx="3299">
                  <c:v>5.6</c:v>
                </c:pt>
                <c:pt idx="3300">
                  <c:v>2</c:v>
                </c:pt>
                <c:pt idx="3301">
                  <c:v>1.6</c:v>
                </c:pt>
                <c:pt idx="3302">
                  <c:v>1.3</c:v>
                </c:pt>
                <c:pt idx="3303">
                  <c:v>2.5</c:v>
                </c:pt>
                <c:pt idx="3304">
                  <c:v>4.6</c:v>
                </c:pt>
                <c:pt idx="3305">
                  <c:v>5.3</c:v>
                </c:pt>
                <c:pt idx="3306">
                  <c:v>4.8</c:v>
                </c:pt>
                <c:pt idx="3307">
                  <c:v>3.8</c:v>
                </c:pt>
                <c:pt idx="3308">
                  <c:v>3.5</c:v>
                </c:pt>
                <c:pt idx="3309">
                  <c:v>4.8</c:v>
                </c:pt>
                <c:pt idx="3310">
                  <c:v>3.8</c:v>
                </c:pt>
                <c:pt idx="3311">
                  <c:v>4.4</c:v>
                </c:pt>
                <c:pt idx="3312">
                  <c:v>5.5</c:v>
                </c:pt>
                <c:pt idx="3313">
                  <c:v>4.5</c:v>
                </c:pt>
                <c:pt idx="3314">
                  <c:v>4.1</c:v>
                </c:pt>
                <c:pt idx="3315">
                  <c:v>4.2</c:v>
                </c:pt>
                <c:pt idx="3316">
                  <c:v>5.2</c:v>
                </c:pt>
                <c:pt idx="3317">
                  <c:v>4.1</c:v>
                </c:pt>
                <c:pt idx="3318">
                  <c:v>4.2</c:v>
                </c:pt>
                <c:pt idx="3319">
                  <c:v>5.6</c:v>
                </c:pt>
                <c:pt idx="3320">
                  <c:v>8.3</c:v>
                </c:pt>
                <c:pt idx="3321">
                  <c:v>6.1</c:v>
                </c:pt>
                <c:pt idx="3322">
                  <c:v>2.6</c:v>
                </c:pt>
                <c:pt idx="3323">
                  <c:v>6.4</c:v>
                </c:pt>
                <c:pt idx="3324">
                  <c:v>6.3</c:v>
                </c:pt>
                <c:pt idx="3325">
                  <c:v>3.9</c:v>
                </c:pt>
                <c:pt idx="3326">
                  <c:v>3.1</c:v>
                </c:pt>
                <c:pt idx="3327">
                  <c:v>3</c:v>
                </c:pt>
                <c:pt idx="3328">
                  <c:v>5.4</c:v>
                </c:pt>
                <c:pt idx="3329">
                  <c:v>4.3</c:v>
                </c:pt>
                <c:pt idx="3330">
                  <c:v>3.6</c:v>
                </c:pt>
                <c:pt idx="3331">
                  <c:v>4.3</c:v>
                </c:pt>
                <c:pt idx="3332">
                  <c:v>4.1</c:v>
                </c:pt>
                <c:pt idx="3333">
                  <c:v>4.2</c:v>
                </c:pt>
                <c:pt idx="3334">
                  <c:v>3.7</c:v>
                </c:pt>
                <c:pt idx="3335">
                  <c:v>3.8</c:v>
                </c:pt>
                <c:pt idx="3336">
                  <c:v>3.6</c:v>
                </c:pt>
                <c:pt idx="3337">
                  <c:v>4</c:v>
                </c:pt>
                <c:pt idx="3338">
                  <c:v>3.8</c:v>
                </c:pt>
                <c:pt idx="3339">
                  <c:v>5.2</c:v>
                </c:pt>
                <c:pt idx="3340">
                  <c:v>6.1</c:v>
                </c:pt>
                <c:pt idx="3341">
                  <c:v>7.6</c:v>
                </c:pt>
                <c:pt idx="3342">
                  <c:v>4</c:v>
                </c:pt>
                <c:pt idx="3343">
                  <c:v>2.1</c:v>
                </c:pt>
                <c:pt idx="3344">
                  <c:v>3.8</c:v>
                </c:pt>
                <c:pt idx="3345">
                  <c:v>2.3</c:v>
                </c:pt>
                <c:pt idx="3346">
                  <c:v>0.7</c:v>
                </c:pt>
                <c:pt idx="3347">
                  <c:v>1.1</c:v>
                </c:pt>
                <c:pt idx="3348">
                  <c:v>3.3</c:v>
                </c:pt>
                <c:pt idx="3349">
                  <c:v>6.5</c:v>
                </c:pt>
                <c:pt idx="3350">
                  <c:v>4.1</c:v>
                </c:pt>
                <c:pt idx="3351">
                  <c:v>2.4</c:v>
                </c:pt>
                <c:pt idx="3352">
                  <c:v>3.4</c:v>
                </c:pt>
                <c:pt idx="3353">
                  <c:v>3.4</c:v>
                </c:pt>
                <c:pt idx="3354">
                  <c:v>4.7</c:v>
                </c:pt>
                <c:pt idx="3355">
                  <c:v>5.4</c:v>
                </c:pt>
                <c:pt idx="3356">
                  <c:v>2.8</c:v>
                </c:pt>
                <c:pt idx="3357">
                  <c:v>2.2</c:v>
                </c:pt>
                <c:pt idx="3358">
                  <c:v>2.6</c:v>
                </c:pt>
                <c:pt idx="3359">
                  <c:v>2.4</c:v>
                </c:pt>
                <c:pt idx="3360">
                  <c:v>1.3</c:v>
                </c:pt>
                <c:pt idx="3361">
                  <c:v>2.7</c:v>
                </c:pt>
                <c:pt idx="3362">
                  <c:v>3.1</c:v>
                </c:pt>
                <c:pt idx="3363">
                  <c:v>3.1</c:v>
                </c:pt>
                <c:pt idx="3364">
                  <c:v>2.6</c:v>
                </c:pt>
                <c:pt idx="3365">
                  <c:v>1.8</c:v>
                </c:pt>
                <c:pt idx="3366">
                  <c:v>3.1</c:v>
                </c:pt>
                <c:pt idx="3367">
                  <c:v>3.7</c:v>
                </c:pt>
                <c:pt idx="3368">
                  <c:v>4.6</c:v>
                </c:pt>
                <c:pt idx="3369">
                  <c:v>3.9</c:v>
                </c:pt>
                <c:pt idx="3370">
                  <c:v>4.9</c:v>
                </c:pt>
                <c:pt idx="3371">
                  <c:v>4.4</c:v>
                </c:pt>
                <c:pt idx="3372">
                  <c:v>4.2</c:v>
                </c:pt>
                <c:pt idx="3373">
                  <c:v>3.3</c:v>
                </c:pt>
                <c:pt idx="3374">
                  <c:v>3.8</c:v>
                </c:pt>
                <c:pt idx="3375">
                  <c:v>4</c:v>
                </c:pt>
                <c:pt idx="3376">
                  <c:v>4.5</c:v>
                </c:pt>
                <c:pt idx="3377">
                  <c:v>3.8</c:v>
                </c:pt>
                <c:pt idx="3378">
                  <c:v>3.9</c:v>
                </c:pt>
                <c:pt idx="3379">
                  <c:v>3.8</c:v>
                </c:pt>
                <c:pt idx="3380">
                  <c:v>3.1</c:v>
                </c:pt>
                <c:pt idx="3381">
                  <c:v>3.7</c:v>
                </c:pt>
                <c:pt idx="3382">
                  <c:v>3</c:v>
                </c:pt>
                <c:pt idx="3383">
                  <c:v>2.6</c:v>
                </c:pt>
                <c:pt idx="3384">
                  <c:v>2.1</c:v>
                </c:pt>
                <c:pt idx="3385">
                  <c:v>2.7</c:v>
                </c:pt>
                <c:pt idx="3386">
                  <c:v>2.9</c:v>
                </c:pt>
                <c:pt idx="3387">
                  <c:v>3.9</c:v>
                </c:pt>
                <c:pt idx="3388">
                  <c:v>3.5</c:v>
                </c:pt>
                <c:pt idx="3389">
                  <c:v>2.4</c:v>
                </c:pt>
                <c:pt idx="3390">
                  <c:v>2.5</c:v>
                </c:pt>
                <c:pt idx="3391">
                  <c:v>2.2</c:v>
                </c:pt>
                <c:pt idx="3392">
                  <c:v>1.9</c:v>
                </c:pt>
                <c:pt idx="3393">
                  <c:v>1.9</c:v>
                </c:pt>
                <c:pt idx="3394">
                  <c:v>1.8</c:v>
                </c:pt>
                <c:pt idx="3395">
                  <c:v>2.1</c:v>
                </c:pt>
                <c:pt idx="3396">
                  <c:v>2.7</c:v>
                </c:pt>
                <c:pt idx="3397">
                  <c:v>2.2</c:v>
                </c:pt>
                <c:pt idx="3398">
                  <c:v>2.9</c:v>
                </c:pt>
                <c:pt idx="3399">
                  <c:v>3.1</c:v>
                </c:pt>
                <c:pt idx="3400">
                  <c:v>3.5</c:v>
                </c:pt>
                <c:pt idx="3401">
                  <c:v>4</c:v>
                </c:pt>
                <c:pt idx="3402">
                  <c:v>2.8</c:v>
                </c:pt>
                <c:pt idx="3403">
                  <c:v>0.6</c:v>
                </c:pt>
                <c:pt idx="3404">
                  <c:v>0.8</c:v>
                </c:pt>
                <c:pt idx="3405">
                  <c:v>0.7</c:v>
                </c:pt>
                <c:pt idx="3406">
                  <c:v>0.8</c:v>
                </c:pt>
                <c:pt idx="3407">
                  <c:v>0.9</c:v>
                </c:pt>
                <c:pt idx="3408">
                  <c:v>0.9</c:v>
                </c:pt>
                <c:pt idx="3409">
                  <c:v>0.9</c:v>
                </c:pt>
                <c:pt idx="3410">
                  <c:v>1</c:v>
                </c:pt>
                <c:pt idx="3411">
                  <c:v>1.4</c:v>
                </c:pt>
                <c:pt idx="3412">
                  <c:v>2.3</c:v>
                </c:pt>
                <c:pt idx="3413">
                  <c:v>1.3</c:v>
                </c:pt>
                <c:pt idx="3414">
                  <c:v>1.2</c:v>
                </c:pt>
                <c:pt idx="3415">
                  <c:v>2.1</c:v>
                </c:pt>
                <c:pt idx="3416">
                  <c:v>2.1</c:v>
                </c:pt>
                <c:pt idx="3417">
                  <c:v>3</c:v>
                </c:pt>
                <c:pt idx="3418">
                  <c:v>4.6</c:v>
                </c:pt>
                <c:pt idx="3419">
                  <c:v>4.8</c:v>
                </c:pt>
                <c:pt idx="3420">
                  <c:v>3.4</c:v>
                </c:pt>
                <c:pt idx="3421">
                  <c:v>2.5</c:v>
                </c:pt>
                <c:pt idx="3422">
                  <c:v>1.8</c:v>
                </c:pt>
                <c:pt idx="3423">
                  <c:v>3.9</c:v>
                </c:pt>
                <c:pt idx="3424">
                  <c:v>4.2</c:v>
                </c:pt>
                <c:pt idx="3425">
                  <c:v>3.6</c:v>
                </c:pt>
                <c:pt idx="3426">
                  <c:v>3.3</c:v>
                </c:pt>
                <c:pt idx="3427">
                  <c:v>3.2</c:v>
                </c:pt>
                <c:pt idx="3428">
                  <c:v>2</c:v>
                </c:pt>
                <c:pt idx="3429">
                  <c:v>2.3</c:v>
                </c:pt>
                <c:pt idx="3430">
                  <c:v>1.7</c:v>
                </c:pt>
                <c:pt idx="3431">
                  <c:v>1.8</c:v>
                </c:pt>
                <c:pt idx="3432">
                  <c:v>2.7</c:v>
                </c:pt>
                <c:pt idx="3433">
                  <c:v>2.3</c:v>
                </c:pt>
                <c:pt idx="3434">
                  <c:v>1.7</c:v>
                </c:pt>
                <c:pt idx="3435">
                  <c:v>1.6</c:v>
                </c:pt>
                <c:pt idx="3436">
                  <c:v>1</c:v>
                </c:pt>
                <c:pt idx="3437">
                  <c:v>1.6</c:v>
                </c:pt>
                <c:pt idx="3438">
                  <c:v>2.1</c:v>
                </c:pt>
                <c:pt idx="3439">
                  <c:v>2.1</c:v>
                </c:pt>
                <c:pt idx="3440">
                  <c:v>1.9</c:v>
                </c:pt>
                <c:pt idx="3441">
                  <c:v>1.7</c:v>
                </c:pt>
                <c:pt idx="3442">
                  <c:v>2</c:v>
                </c:pt>
                <c:pt idx="3443">
                  <c:v>2.1</c:v>
                </c:pt>
                <c:pt idx="3444">
                  <c:v>1.3</c:v>
                </c:pt>
                <c:pt idx="3445">
                  <c:v>1.5</c:v>
                </c:pt>
                <c:pt idx="3446">
                  <c:v>1.3</c:v>
                </c:pt>
                <c:pt idx="3447">
                  <c:v>1.7</c:v>
                </c:pt>
                <c:pt idx="3448">
                  <c:v>2</c:v>
                </c:pt>
                <c:pt idx="3449">
                  <c:v>2.1</c:v>
                </c:pt>
                <c:pt idx="3450">
                  <c:v>1.7</c:v>
                </c:pt>
                <c:pt idx="3451">
                  <c:v>1.6</c:v>
                </c:pt>
                <c:pt idx="3452">
                  <c:v>1.9</c:v>
                </c:pt>
                <c:pt idx="3453">
                  <c:v>2.5</c:v>
                </c:pt>
                <c:pt idx="3454">
                  <c:v>2.5</c:v>
                </c:pt>
                <c:pt idx="3455">
                  <c:v>2.1</c:v>
                </c:pt>
                <c:pt idx="3456">
                  <c:v>1.9</c:v>
                </c:pt>
                <c:pt idx="3457">
                  <c:v>1.6</c:v>
                </c:pt>
                <c:pt idx="3458">
                  <c:v>1.7</c:v>
                </c:pt>
                <c:pt idx="3459">
                  <c:v>1.5</c:v>
                </c:pt>
                <c:pt idx="3460">
                  <c:v>1.9</c:v>
                </c:pt>
                <c:pt idx="3461">
                  <c:v>2</c:v>
                </c:pt>
                <c:pt idx="3462">
                  <c:v>2</c:v>
                </c:pt>
                <c:pt idx="3463">
                  <c:v>1.9</c:v>
                </c:pt>
                <c:pt idx="3464">
                  <c:v>2.2</c:v>
                </c:pt>
                <c:pt idx="3465">
                  <c:v>2.5</c:v>
                </c:pt>
                <c:pt idx="3466">
                  <c:v>2.5</c:v>
                </c:pt>
                <c:pt idx="3467">
                  <c:v>2.6</c:v>
                </c:pt>
                <c:pt idx="3468">
                  <c:v>2.7</c:v>
                </c:pt>
                <c:pt idx="3469">
                  <c:v>2.6</c:v>
                </c:pt>
                <c:pt idx="3470">
                  <c:v>2.8</c:v>
                </c:pt>
                <c:pt idx="3471">
                  <c:v>2.5</c:v>
                </c:pt>
                <c:pt idx="3472">
                  <c:v>2.2</c:v>
                </c:pt>
                <c:pt idx="3473">
                  <c:v>2.6</c:v>
                </c:pt>
                <c:pt idx="3474">
                  <c:v>3.1</c:v>
                </c:pt>
                <c:pt idx="3475">
                  <c:v>3.1</c:v>
                </c:pt>
                <c:pt idx="3476">
                  <c:v>3.3</c:v>
                </c:pt>
                <c:pt idx="3477">
                  <c:v>3.4</c:v>
                </c:pt>
                <c:pt idx="3478">
                  <c:v>2.9</c:v>
                </c:pt>
                <c:pt idx="3479">
                  <c:v>3.6</c:v>
                </c:pt>
                <c:pt idx="3480">
                  <c:v>3.8</c:v>
                </c:pt>
                <c:pt idx="3481">
                  <c:v>4.2</c:v>
                </c:pt>
                <c:pt idx="3482">
                  <c:v>4.5</c:v>
                </c:pt>
                <c:pt idx="3483">
                  <c:v>4.3</c:v>
                </c:pt>
                <c:pt idx="3484">
                  <c:v>3.8</c:v>
                </c:pt>
                <c:pt idx="3485">
                  <c:v>3.5</c:v>
                </c:pt>
                <c:pt idx="3486">
                  <c:v>3.7</c:v>
                </c:pt>
                <c:pt idx="3487">
                  <c:v>3.2</c:v>
                </c:pt>
                <c:pt idx="3488">
                  <c:v>2.9</c:v>
                </c:pt>
                <c:pt idx="3489">
                  <c:v>3.3</c:v>
                </c:pt>
                <c:pt idx="3490">
                  <c:v>2.6</c:v>
                </c:pt>
                <c:pt idx="3491">
                  <c:v>3</c:v>
                </c:pt>
                <c:pt idx="3492">
                  <c:v>3</c:v>
                </c:pt>
                <c:pt idx="3493">
                  <c:v>3.1</c:v>
                </c:pt>
                <c:pt idx="3494">
                  <c:v>2.8</c:v>
                </c:pt>
                <c:pt idx="3495">
                  <c:v>1.8</c:v>
                </c:pt>
                <c:pt idx="3496">
                  <c:v>1.9</c:v>
                </c:pt>
                <c:pt idx="3497">
                  <c:v>2.9</c:v>
                </c:pt>
                <c:pt idx="3498">
                  <c:v>2.1</c:v>
                </c:pt>
                <c:pt idx="3499">
                  <c:v>2</c:v>
                </c:pt>
                <c:pt idx="3500">
                  <c:v>1.4</c:v>
                </c:pt>
                <c:pt idx="3501">
                  <c:v>1.7</c:v>
                </c:pt>
                <c:pt idx="3502">
                  <c:v>1</c:v>
                </c:pt>
                <c:pt idx="3503">
                  <c:v>0.5</c:v>
                </c:pt>
                <c:pt idx="3504">
                  <c:v>0.7</c:v>
                </c:pt>
                <c:pt idx="3505">
                  <c:v>0.5</c:v>
                </c:pt>
                <c:pt idx="3506">
                  <c:v>1.3</c:v>
                </c:pt>
                <c:pt idx="3507">
                  <c:v>1.2</c:v>
                </c:pt>
                <c:pt idx="3508">
                  <c:v>1.2</c:v>
                </c:pt>
                <c:pt idx="3509">
                  <c:v>2</c:v>
                </c:pt>
                <c:pt idx="3510">
                  <c:v>2.4</c:v>
                </c:pt>
                <c:pt idx="3511">
                  <c:v>2.4</c:v>
                </c:pt>
                <c:pt idx="3512">
                  <c:v>2.2</c:v>
                </c:pt>
                <c:pt idx="3513">
                  <c:v>2</c:v>
                </c:pt>
                <c:pt idx="3514">
                  <c:v>1.6</c:v>
                </c:pt>
                <c:pt idx="3515">
                  <c:v>1.5</c:v>
                </c:pt>
                <c:pt idx="3516">
                  <c:v>1.3</c:v>
                </c:pt>
                <c:pt idx="3517">
                  <c:v>1.3</c:v>
                </c:pt>
                <c:pt idx="3518">
                  <c:v>0.8</c:v>
                </c:pt>
                <c:pt idx="3519">
                  <c:v>1.6</c:v>
                </c:pt>
                <c:pt idx="3520">
                  <c:v>1.6</c:v>
                </c:pt>
                <c:pt idx="3521">
                  <c:v>1.9</c:v>
                </c:pt>
                <c:pt idx="3522">
                  <c:v>1</c:v>
                </c:pt>
                <c:pt idx="3523">
                  <c:v>0.8</c:v>
                </c:pt>
                <c:pt idx="3524">
                  <c:v>1</c:v>
                </c:pt>
                <c:pt idx="3525">
                  <c:v>0.8</c:v>
                </c:pt>
                <c:pt idx="3526">
                  <c:v>1.4</c:v>
                </c:pt>
                <c:pt idx="3527">
                  <c:v>1.4</c:v>
                </c:pt>
                <c:pt idx="3528">
                  <c:v>1.8</c:v>
                </c:pt>
                <c:pt idx="3529">
                  <c:v>1.2</c:v>
                </c:pt>
                <c:pt idx="3530">
                  <c:v>1.3</c:v>
                </c:pt>
                <c:pt idx="3531">
                  <c:v>1.5</c:v>
                </c:pt>
                <c:pt idx="3532">
                  <c:v>2</c:v>
                </c:pt>
                <c:pt idx="3533">
                  <c:v>1.6</c:v>
                </c:pt>
                <c:pt idx="3534">
                  <c:v>1.4</c:v>
                </c:pt>
                <c:pt idx="3535">
                  <c:v>1.4</c:v>
                </c:pt>
                <c:pt idx="3536">
                  <c:v>0.9</c:v>
                </c:pt>
                <c:pt idx="3537">
                  <c:v>1.6</c:v>
                </c:pt>
                <c:pt idx="3538">
                  <c:v>1.7</c:v>
                </c:pt>
                <c:pt idx="3539">
                  <c:v>1.8</c:v>
                </c:pt>
                <c:pt idx="3540">
                  <c:v>1.6</c:v>
                </c:pt>
                <c:pt idx="3541">
                  <c:v>1.7</c:v>
                </c:pt>
                <c:pt idx="3542">
                  <c:v>1.6</c:v>
                </c:pt>
                <c:pt idx="3543">
                  <c:v>2</c:v>
                </c:pt>
                <c:pt idx="3544">
                  <c:v>1.5</c:v>
                </c:pt>
                <c:pt idx="3545">
                  <c:v>1.1</c:v>
                </c:pt>
                <c:pt idx="3546">
                  <c:v>0.9</c:v>
                </c:pt>
                <c:pt idx="3547">
                  <c:v>0.9</c:v>
                </c:pt>
                <c:pt idx="3548">
                  <c:v>1</c:v>
                </c:pt>
                <c:pt idx="3549">
                  <c:v>1.3</c:v>
                </c:pt>
                <c:pt idx="3550">
                  <c:v>1.2</c:v>
                </c:pt>
                <c:pt idx="3551">
                  <c:v>1.5</c:v>
                </c:pt>
                <c:pt idx="3552">
                  <c:v>1.3</c:v>
                </c:pt>
                <c:pt idx="3553">
                  <c:v>1.2</c:v>
                </c:pt>
                <c:pt idx="3554">
                  <c:v>1.4</c:v>
                </c:pt>
                <c:pt idx="3555">
                  <c:v>1.1</c:v>
                </c:pt>
                <c:pt idx="3556">
                  <c:v>0.4</c:v>
                </c:pt>
                <c:pt idx="3557">
                  <c:v>0.8</c:v>
                </c:pt>
                <c:pt idx="3558">
                  <c:v>1.2</c:v>
                </c:pt>
                <c:pt idx="3559">
                  <c:v>0.9</c:v>
                </c:pt>
                <c:pt idx="3560">
                  <c:v>1.8</c:v>
                </c:pt>
                <c:pt idx="3561">
                  <c:v>2.3</c:v>
                </c:pt>
                <c:pt idx="3562">
                  <c:v>1.2</c:v>
                </c:pt>
                <c:pt idx="3563">
                  <c:v>1.1</c:v>
                </c:pt>
                <c:pt idx="3564">
                  <c:v>1.4</c:v>
                </c:pt>
                <c:pt idx="3565">
                  <c:v>1.1</c:v>
                </c:pt>
                <c:pt idx="3566">
                  <c:v>0.9</c:v>
                </c:pt>
                <c:pt idx="3567">
                  <c:v>0.9</c:v>
                </c:pt>
                <c:pt idx="3568">
                  <c:v>0.5</c:v>
                </c:pt>
                <c:pt idx="3569">
                  <c:v>0.5</c:v>
                </c:pt>
                <c:pt idx="3570">
                  <c:v>0.3</c:v>
                </c:pt>
                <c:pt idx="3571">
                  <c:v>0.6</c:v>
                </c:pt>
                <c:pt idx="3572">
                  <c:v>0.5</c:v>
                </c:pt>
                <c:pt idx="3573">
                  <c:v>0.9</c:v>
                </c:pt>
                <c:pt idx="3574">
                  <c:v>1.1</c:v>
                </c:pt>
                <c:pt idx="3575">
                  <c:v>1.3</c:v>
                </c:pt>
                <c:pt idx="3576">
                  <c:v>1.9</c:v>
                </c:pt>
                <c:pt idx="3577">
                  <c:v>2.3</c:v>
                </c:pt>
                <c:pt idx="3578">
                  <c:v>2</c:v>
                </c:pt>
                <c:pt idx="3579">
                  <c:v>2.1</c:v>
                </c:pt>
                <c:pt idx="3580">
                  <c:v>1.8</c:v>
                </c:pt>
                <c:pt idx="3581">
                  <c:v>1.5</c:v>
                </c:pt>
                <c:pt idx="3582">
                  <c:v>1.5</c:v>
                </c:pt>
                <c:pt idx="3583">
                  <c:v>1.3</c:v>
                </c:pt>
                <c:pt idx="3584">
                  <c:v>1.1</c:v>
                </c:pt>
                <c:pt idx="3585">
                  <c:v>1.4</c:v>
                </c:pt>
                <c:pt idx="3586">
                  <c:v>1.4</c:v>
                </c:pt>
                <c:pt idx="3587">
                  <c:v>1.3</c:v>
                </c:pt>
                <c:pt idx="3588">
                  <c:v>1.5</c:v>
                </c:pt>
                <c:pt idx="3589">
                  <c:v>1.6</c:v>
                </c:pt>
                <c:pt idx="3590">
                  <c:v>1.8</c:v>
                </c:pt>
                <c:pt idx="3591">
                  <c:v>1.3</c:v>
                </c:pt>
                <c:pt idx="3592">
                  <c:v>1</c:v>
                </c:pt>
                <c:pt idx="3593">
                  <c:v>1.1</c:v>
                </c:pt>
                <c:pt idx="3594">
                  <c:v>1.2</c:v>
                </c:pt>
                <c:pt idx="3595">
                  <c:v>1.3</c:v>
                </c:pt>
                <c:pt idx="3596">
                  <c:v>1</c:v>
                </c:pt>
                <c:pt idx="3597">
                  <c:v>0.8</c:v>
                </c:pt>
                <c:pt idx="3598">
                  <c:v>0.9</c:v>
                </c:pt>
                <c:pt idx="3599">
                  <c:v>1.1</c:v>
                </c:pt>
                <c:pt idx="3600">
                  <c:v>0.8</c:v>
                </c:pt>
                <c:pt idx="3601">
                  <c:v>1.2</c:v>
                </c:pt>
                <c:pt idx="3602">
                  <c:v>1.3</c:v>
                </c:pt>
                <c:pt idx="3603">
                  <c:v>0.9</c:v>
                </c:pt>
                <c:pt idx="3604">
                  <c:v>3</c:v>
                </c:pt>
                <c:pt idx="3605">
                  <c:v>5.5</c:v>
                </c:pt>
                <c:pt idx="3606">
                  <c:v>4.4</c:v>
                </c:pt>
                <c:pt idx="3607">
                  <c:v>4.9</c:v>
                </c:pt>
                <c:pt idx="3608">
                  <c:v>3.8</c:v>
                </c:pt>
                <c:pt idx="3609">
                  <c:v>3.1</c:v>
                </c:pt>
                <c:pt idx="3610">
                  <c:v>3.3</c:v>
                </c:pt>
                <c:pt idx="3611">
                  <c:v>3.2</c:v>
                </c:pt>
                <c:pt idx="3612">
                  <c:v>3.3</c:v>
                </c:pt>
                <c:pt idx="3613">
                  <c:v>3.2</c:v>
                </c:pt>
                <c:pt idx="3614">
                  <c:v>3.2</c:v>
                </c:pt>
                <c:pt idx="3615">
                  <c:v>3</c:v>
                </c:pt>
                <c:pt idx="3616">
                  <c:v>2.9</c:v>
                </c:pt>
                <c:pt idx="3617">
                  <c:v>3.2</c:v>
                </c:pt>
                <c:pt idx="3618">
                  <c:v>4.6</c:v>
                </c:pt>
                <c:pt idx="3619">
                  <c:v>5.6</c:v>
                </c:pt>
                <c:pt idx="3620">
                  <c:v>5.1</c:v>
                </c:pt>
                <c:pt idx="3621">
                  <c:v>3.7</c:v>
                </c:pt>
                <c:pt idx="3622">
                  <c:v>3.5</c:v>
                </c:pt>
                <c:pt idx="3623">
                  <c:v>3.7</c:v>
                </c:pt>
                <c:pt idx="3624">
                  <c:v>3.6</c:v>
                </c:pt>
                <c:pt idx="3625">
                  <c:v>4.2</c:v>
                </c:pt>
                <c:pt idx="3626">
                  <c:v>3.9</c:v>
                </c:pt>
                <c:pt idx="3627">
                  <c:v>3.9</c:v>
                </c:pt>
                <c:pt idx="3628">
                  <c:v>2.5</c:v>
                </c:pt>
                <c:pt idx="3629">
                  <c:v>3</c:v>
                </c:pt>
                <c:pt idx="3630">
                  <c:v>3.2</c:v>
                </c:pt>
                <c:pt idx="3631">
                  <c:v>3.1</c:v>
                </c:pt>
                <c:pt idx="3632">
                  <c:v>3.2</c:v>
                </c:pt>
                <c:pt idx="3633">
                  <c:v>3</c:v>
                </c:pt>
                <c:pt idx="3634">
                  <c:v>3.3</c:v>
                </c:pt>
                <c:pt idx="3635">
                  <c:v>3.4</c:v>
                </c:pt>
                <c:pt idx="3636">
                  <c:v>3.2</c:v>
                </c:pt>
                <c:pt idx="3637">
                  <c:v>2.9</c:v>
                </c:pt>
                <c:pt idx="3638">
                  <c:v>3.1</c:v>
                </c:pt>
                <c:pt idx="3639">
                  <c:v>2.7</c:v>
                </c:pt>
                <c:pt idx="3640">
                  <c:v>3</c:v>
                </c:pt>
                <c:pt idx="3641">
                  <c:v>3.5</c:v>
                </c:pt>
                <c:pt idx="3642">
                  <c:v>2.8</c:v>
                </c:pt>
                <c:pt idx="3643">
                  <c:v>3.1</c:v>
                </c:pt>
                <c:pt idx="3644">
                  <c:v>3.5</c:v>
                </c:pt>
                <c:pt idx="3645">
                  <c:v>2.6</c:v>
                </c:pt>
                <c:pt idx="3646">
                  <c:v>2.6</c:v>
                </c:pt>
                <c:pt idx="3647">
                  <c:v>4</c:v>
                </c:pt>
                <c:pt idx="3648">
                  <c:v>3.9</c:v>
                </c:pt>
                <c:pt idx="3649">
                  <c:v>3.4</c:v>
                </c:pt>
                <c:pt idx="3650">
                  <c:v>3</c:v>
                </c:pt>
                <c:pt idx="3651">
                  <c:v>3.6</c:v>
                </c:pt>
                <c:pt idx="3652">
                  <c:v>3.8</c:v>
                </c:pt>
                <c:pt idx="3653">
                  <c:v>4.3</c:v>
                </c:pt>
                <c:pt idx="3654">
                  <c:v>3.6</c:v>
                </c:pt>
                <c:pt idx="3655">
                  <c:v>3.6</c:v>
                </c:pt>
                <c:pt idx="3656">
                  <c:v>5</c:v>
                </c:pt>
                <c:pt idx="3657">
                  <c:v>4.5</c:v>
                </c:pt>
                <c:pt idx="3658">
                  <c:v>4.4</c:v>
                </c:pt>
                <c:pt idx="3659">
                  <c:v>4.1</c:v>
                </c:pt>
                <c:pt idx="3660">
                  <c:v>4.3</c:v>
                </c:pt>
                <c:pt idx="3661">
                  <c:v>5.4</c:v>
                </c:pt>
                <c:pt idx="3662">
                  <c:v>4.9</c:v>
                </c:pt>
                <c:pt idx="3663">
                  <c:v>4.2</c:v>
                </c:pt>
                <c:pt idx="3664">
                  <c:v>3.7</c:v>
                </c:pt>
                <c:pt idx="3665">
                  <c:v>3.8</c:v>
                </c:pt>
                <c:pt idx="3666">
                  <c:v>4.4</c:v>
                </c:pt>
                <c:pt idx="3667">
                  <c:v>3.8</c:v>
                </c:pt>
                <c:pt idx="3668">
                  <c:v>4.1</c:v>
                </c:pt>
                <c:pt idx="3669">
                  <c:v>4.4</c:v>
                </c:pt>
                <c:pt idx="3670">
                  <c:v>5</c:v>
                </c:pt>
                <c:pt idx="3671">
                  <c:v>4.7</c:v>
                </c:pt>
                <c:pt idx="3672">
                  <c:v>6</c:v>
                </c:pt>
                <c:pt idx="3673">
                  <c:v>6.5</c:v>
                </c:pt>
                <c:pt idx="3674">
                  <c:v>5.5</c:v>
                </c:pt>
                <c:pt idx="3675">
                  <c:v>5.1</c:v>
                </c:pt>
                <c:pt idx="3676">
                  <c:v>4.1</c:v>
                </c:pt>
                <c:pt idx="3677">
                  <c:v>5</c:v>
                </c:pt>
                <c:pt idx="3678">
                  <c:v>4</c:v>
                </c:pt>
                <c:pt idx="3679">
                  <c:v>5</c:v>
                </c:pt>
                <c:pt idx="3680">
                  <c:v>5.3</c:v>
                </c:pt>
                <c:pt idx="3681">
                  <c:v>4.6</c:v>
                </c:pt>
                <c:pt idx="3682">
                  <c:v>4.9</c:v>
                </c:pt>
                <c:pt idx="3683">
                  <c:v>4.3</c:v>
                </c:pt>
                <c:pt idx="3684">
                  <c:v>4.1</c:v>
                </c:pt>
                <c:pt idx="3685">
                  <c:v>4.4</c:v>
                </c:pt>
                <c:pt idx="3686">
                  <c:v>5.1</c:v>
                </c:pt>
                <c:pt idx="3687">
                  <c:v>4.8</c:v>
                </c:pt>
                <c:pt idx="3688">
                  <c:v>5</c:v>
                </c:pt>
                <c:pt idx="3689">
                  <c:v>5.4</c:v>
                </c:pt>
                <c:pt idx="3690">
                  <c:v>5.5</c:v>
                </c:pt>
                <c:pt idx="3691">
                  <c:v>5.5</c:v>
                </c:pt>
                <c:pt idx="3692">
                  <c:v>5.6</c:v>
                </c:pt>
                <c:pt idx="3693">
                  <c:v>5.1</c:v>
                </c:pt>
                <c:pt idx="3694">
                  <c:v>5.7</c:v>
                </c:pt>
                <c:pt idx="3695">
                  <c:v>4.9</c:v>
                </c:pt>
                <c:pt idx="3696">
                  <c:v>6.2</c:v>
                </c:pt>
                <c:pt idx="3697">
                  <c:v>8</c:v>
                </c:pt>
                <c:pt idx="3698">
                  <c:v>7.3</c:v>
                </c:pt>
                <c:pt idx="3699">
                  <c:v>8.3</c:v>
                </c:pt>
                <c:pt idx="3700">
                  <c:v>8.7</c:v>
                </c:pt>
                <c:pt idx="3701">
                  <c:v>8.9</c:v>
                </c:pt>
                <c:pt idx="3702">
                  <c:v>8</c:v>
                </c:pt>
                <c:pt idx="3703">
                  <c:v>4.7</c:v>
                </c:pt>
                <c:pt idx="3704">
                  <c:v>4.4</c:v>
                </c:pt>
                <c:pt idx="3705">
                  <c:v>5</c:v>
                </c:pt>
                <c:pt idx="3706">
                  <c:v>8.1</c:v>
                </c:pt>
                <c:pt idx="3707">
                  <c:v>7.1</c:v>
                </c:pt>
                <c:pt idx="3708">
                  <c:v>6.2</c:v>
                </c:pt>
                <c:pt idx="3709">
                  <c:v>6.8</c:v>
                </c:pt>
                <c:pt idx="3710">
                  <c:v>7.4</c:v>
                </c:pt>
                <c:pt idx="3711">
                  <c:v>8.2</c:v>
                </c:pt>
                <c:pt idx="3712">
                  <c:v>5.6</c:v>
                </c:pt>
                <c:pt idx="3713">
                  <c:v>5.5</c:v>
                </c:pt>
                <c:pt idx="3714">
                  <c:v>5.3</c:v>
                </c:pt>
                <c:pt idx="3715">
                  <c:v>6.2</c:v>
                </c:pt>
                <c:pt idx="3716">
                  <c:v>7.2</c:v>
                </c:pt>
                <c:pt idx="3717">
                  <c:v>8.2</c:v>
                </c:pt>
                <c:pt idx="3718">
                  <c:v>7.8</c:v>
                </c:pt>
                <c:pt idx="3719">
                  <c:v>7.6</c:v>
                </c:pt>
                <c:pt idx="3720">
                  <c:v>5.2</c:v>
                </c:pt>
                <c:pt idx="3721">
                  <c:v>3.7</c:v>
                </c:pt>
                <c:pt idx="3722">
                  <c:v>7.9</c:v>
                </c:pt>
                <c:pt idx="3723">
                  <c:v>10.1</c:v>
                </c:pt>
                <c:pt idx="3724">
                  <c:v>8.2</c:v>
                </c:pt>
                <c:pt idx="3725">
                  <c:v>8</c:v>
                </c:pt>
                <c:pt idx="3726">
                  <c:v>7.4</c:v>
                </c:pt>
                <c:pt idx="3727">
                  <c:v>8.2</c:v>
                </c:pt>
                <c:pt idx="3728">
                  <c:v>7.8</c:v>
                </c:pt>
                <c:pt idx="3729">
                  <c:v>9.1</c:v>
                </c:pt>
                <c:pt idx="3730">
                  <c:v>7.5</c:v>
                </c:pt>
                <c:pt idx="3731">
                  <c:v>8.7</c:v>
                </c:pt>
                <c:pt idx="3732">
                  <c:v>9</c:v>
                </c:pt>
                <c:pt idx="3733">
                  <c:v>8.8</c:v>
                </c:pt>
                <c:pt idx="3734">
                  <c:v>8.7</c:v>
                </c:pt>
                <c:pt idx="3735">
                  <c:v>8.7</c:v>
                </c:pt>
                <c:pt idx="3736">
                  <c:v>8.6</c:v>
                </c:pt>
                <c:pt idx="3737">
                  <c:v>8</c:v>
                </c:pt>
                <c:pt idx="3738">
                  <c:v>8.7</c:v>
                </c:pt>
                <c:pt idx="3739">
                  <c:v>9.5</c:v>
                </c:pt>
                <c:pt idx="3740">
                  <c:v>8.8</c:v>
                </c:pt>
                <c:pt idx="3741">
                  <c:v>9.1</c:v>
                </c:pt>
                <c:pt idx="3742">
                  <c:v>8.9</c:v>
                </c:pt>
                <c:pt idx="3743">
                  <c:v>9.8</c:v>
                </c:pt>
                <c:pt idx="3744">
                  <c:v>9.1</c:v>
                </c:pt>
                <c:pt idx="3745">
                  <c:v>7.9</c:v>
                </c:pt>
                <c:pt idx="3746">
                  <c:v>8.4</c:v>
                </c:pt>
                <c:pt idx="3747">
                  <c:v>7.8</c:v>
                </c:pt>
                <c:pt idx="3748">
                  <c:v>8.9</c:v>
                </c:pt>
                <c:pt idx="3749">
                  <c:v>8.4</c:v>
                </c:pt>
                <c:pt idx="3750">
                  <c:v>8.2</c:v>
                </c:pt>
                <c:pt idx="3751">
                  <c:v>8.6</c:v>
                </c:pt>
                <c:pt idx="3752">
                  <c:v>8</c:v>
                </c:pt>
                <c:pt idx="3753">
                  <c:v>9</c:v>
                </c:pt>
                <c:pt idx="3754">
                  <c:v>8.5</c:v>
                </c:pt>
                <c:pt idx="3755">
                  <c:v>8.3</c:v>
                </c:pt>
                <c:pt idx="3756">
                  <c:v>8.7</c:v>
                </c:pt>
                <c:pt idx="3757">
                  <c:v>8.9</c:v>
                </c:pt>
                <c:pt idx="3758">
                  <c:v>9.7</c:v>
                </c:pt>
                <c:pt idx="3759">
                  <c:v>9.3</c:v>
                </c:pt>
                <c:pt idx="3760">
                  <c:v>9</c:v>
                </c:pt>
                <c:pt idx="3761">
                  <c:v>10.1</c:v>
                </c:pt>
                <c:pt idx="3762">
                  <c:v>9.6</c:v>
                </c:pt>
                <c:pt idx="3763">
                  <c:v>9.7</c:v>
                </c:pt>
                <c:pt idx="3764">
                  <c:v>9.5</c:v>
                </c:pt>
                <c:pt idx="3765">
                  <c:v>8.9</c:v>
                </c:pt>
                <c:pt idx="3766">
                  <c:v>9.7</c:v>
                </c:pt>
                <c:pt idx="3767">
                  <c:v>8</c:v>
                </c:pt>
                <c:pt idx="3768">
                  <c:v>9.3</c:v>
                </c:pt>
                <c:pt idx="3769">
                  <c:v>9</c:v>
                </c:pt>
                <c:pt idx="3770">
                  <c:v>9.5</c:v>
                </c:pt>
                <c:pt idx="3771">
                  <c:v>8.9</c:v>
                </c:pt>
                <c:pt idx="3772">
                  <c:v>9.6</c:v>
                </c:pt>
                <c:pt idx="3773">
                  <c:v>10.1</c:v>
                </c:pt>
                <c:pt idx="3774">
                  <c:v>11.6</c:v>
                </c:pt>
                <c:pt idx="3775">
                  <c:v>10.4</c:v>
                </c:pt>
                <c:pt idx="3776">
                  <c:v>10.1</c:v>
                </c:pt>
                <c:pt idx="3777">
                  <c:v>10.8</c:v>
                </c:pt>
                <c:pt idx="3778">
                  <c:v>10.5</c:v>
                </c:pt>
                <c:pt idx="3779">
                  <c:v>8.5</c:v>
                </c:pt>
                <c:pt idx="3780">
                  <c:v>10.5</c:v>
                </c:pt>
                <c:pt idx="3781">
                  <c:v>9.5</c:v>
                </c:pt>
                <c:pt idx="3782">
                  <c:v>7.7</c:v>
                </c:pt>
                <c:pt idx="3783">
                  <c:v>8.6</c:v>
                </c:pt>
                <c:pt idx="3784">
                  <c:v>8.1</c:v>
                </c:pt>
                <c:pt idx="3785">
                  <c:v>7</c:v>
                </c:pt>
                <c:pt idx="3786">
                  <c:v>7.1</c:v>
                </c:pt>
                <c:pt idx="3787">
                  <c:v>4.3</c:v>
                </c:pt>
                <c:pt idx="3788">
                  <c:v>4.3</c:v>
                </c:pt>
                <c:pt idx="3789">
                  <c:v>4.1</c:v>
                </c:pt>
                <c:pt idx="3790">
                  <c:v>3.6</c:v>
                </c:pt>
                <c:pt idx="3791">
                  <c:v>4.2</c:v>
                </c:pt>
                <c:pt idx="3792">
                  <c:v>6</c:v>
                </c:pt>
                <c:pt idx="3793">
                  <c:v>7.9</c:v>
                </c:pt>
                <c:pt idx="3794">
                  <c:v>8.7</c:v>
                </c:pt>
                <c:pt idx="3795">
                  <c:v>8.2</c:v>
                </c:pt>
                <c:pt idx="3796">
                  <c:v>8.3</c:v>
                </c:pt>
                <c:pt idx="3797">
                  <c:v>8.3</c:v>
                </c:pt>
                <c:pt idx="3798">
                  <c:v>5.7</c:v>
                </c:pt>
                <c:pt idx="3799">
                  <c:v>4.4</c:v>
                </c:pt>
                <c:pt idx="3800">
                  <c:v>4.1</c:v>
                </c:pt>
                <c:pt idx="3801">
                  <c:v>4.4</c:v>
                </c:pt>
                <c:pt idx="3802">
                  <c:v>3.8</c:v>
                </c:pt>
                <c:pt idx="3803">
                  <c:v>3.7</c:v>
                </c:pt>
                <c:pt idx="3804">
                  <c:v>4.2</c:v>
                </c:pt>
                <c:pt idx="3805">
                  <c:v>3.7</c:v>
                </c:pt>
                <c:pt idx="3806">
                  <c:v>3.5</c:v>
                </c:pt>
                <c:pt idx="3807">
                  <c:v>3.3</c:v>
                </c:pt>
                <c:pt idx="3808">
                  <c:v>3.5</c:v>
                </c:pt>
                <c:pt idx="3809">
                  <c:v>3.4</c:v>
                </c:pt>
                <c:pt idx="3810">
                  <c:v>3.2</c:v>
                </c:pt>
                <c:pt idx="3811">
                  <c:v>2.2</c:v>
                </c:pt>
                <c:pt idx="3812">
                  <c:v>2.2</c:v>
                </c:pt>
                <c:pt idx="3813">
                  <c:v>2.3</c:v>
                </c:pt>
                <c:pt idx="3814">
                  <c:v>3.1</c:v>
                </c:pt>
                <c:pt idx="3815">
                  <c:v>2.2</c:v>
                </c:pt>
                <c:pt idx="3816">
                  <c:v>2.4</c:v>
                </c:pt>
                <c:pt idx="3817">
                  <c:v>2.5</c:v>
                </c:pt>
                <c:pt idx="3818">
                  <c:v>2.9</c:v>
                </c:pt>
                <c:pt idx="3819">
                  <c:v>3.3</c:v>
                </c:pt>
                <c:pt idx="3820">
                  <c:v>2.6</c:v>
                </c:pt>
                <c:pt idx="3821">
                  <c:v>2.6</c:v>
                </c:pt>
                <c:pt idx="3822">
                  <c:v>2.7</c:v>
                </c:pt>
                <c:pt idx="3823">
                  <c:v>2.8</c:v>
                </c:pt>
                <c:pt idx="3824">
                  <c:v>2.7</c:v>
                </c:pt>
                <c:pt idx="3825">
                  <c:v>2.6</c:v>
                </c:pt>
                <c:pt idx="3826">
                  <c:v>2.4</c:v>
                </c:pt>
                <c:pt idx="3827">
                  <c:v>2.5</c:v>
                </c:pt>
                <c:pt idx="3828">
                  <c:v>2.7</c:v>
                </c:pt>
                <c:pt idx="3829">
                  <c:v>2.7</c:v>
                </c:pt>
                <c:pt idx="3830">
                  <c:v>1.7</c:v>
                </c:pt>
                <c:pt idx="3831">
                  <c:v>2.7</c:v>
                </c:pt>
                <c:pt idx="3832">
                  <c:v>2.1</c:v>
                </c:pt>
                <c:pt idx="3833">
                  <c:v>3.2</c:v>
                </c:pt>
                <c:pt idx="3834">
                  <c:v>2.7</c:v>
                </c:pt>
                <c:pt idx="3835">
                  <c:v>3.5</c:v>
                </c:pt>
                <c:pt idx="3836">
                  <c:v>3.8</c:v>
                </c:pt>
                <c:pt idx="3837">
                  <c:v>5.1</c:v>
                </c:pt>
                <c:pt idx="3838">
                  <c:v>5.1</c:v>
                </c:pt>
                <c:pt idx="3839">
                  <c:v>5.4</c:v>
                </c:pt>
                <c:pt idx="3840">
                  <c:v>5.7</c:v>
                </c:pt>
                <c:pt idx="3841">
                  <c:v>6.1</c:v>
                </c:pt>
                <c:pt idx="3842">
                  <c:v>6</c:v>
                </c:pt>
                <c:pt idx="3843">
                  <c:v>5.8</c:v>
                </c:pt>
                <c:pt idx="3844">
                  <c:v>5</c:v>
                </c:pt>
                <c:pt idx="3845">
                  <c:v>4.4</c:v>
                </c:pt>
                <c:pt idx="3846">
                  <c:v>4.4</c:v>
                </c:pt>
                <c:pt idx="3847">
                  <c:v>5.7</c:v>
                </c:pt>
                <c:pt idx="3848">
                  <c:v>5.9</c:v>
                </c:pt>
                <c:pt idx="3849">
                  <c:v>5.5</c:v>
                </c:pt>
                <c:pt idx="3850">
                  <c:v>6.4</c:v>
                </c:pt>
                <c:pt idx="3851">
                  <c:v>5.2</c:v>
                </c:pt>
                <c:pt idx="3852">
                  <c:v>6.8</c:v>
                </c:pt>
                <c:pt idx="3853">
                  <c:v>6.7</c:v>
                </c:pt>
                <c:pt idx="3854">
                  <c:v>5.9</c:v>
                </c:pt>
                <c:pt idx="3855">
                  <c:v>6.6</c:v>
                </c:pt>
                <c:pt idx="3856">
                  <c:v>2.3</c:v>
                </c:pt>
                <c:pt idx="3857">
                  <c:v>4.2</c:v>
                </c:pt>
                <c:pt idx="3858">
                  <c:v>6.7</c:v>
                </c:pt>
                <c:pt idx="3859">
                  <c:v>6.3</c:v>
                </c:pt>
                <c:pt idx="3860">
                  <c:v>6.4</c:v>
                </c:pt>
                <c:pt idx="3861">
                  <c:v>7</c:v>
                </c:pt>
                <c:pt idx="3862">
                  <c:v>6.2</c:v>
                </c:pt>
                <c:pt idx="3863">
                  <c:v>5.3</c:v>
                </c:pt>
                <c:pt idx="3864">
                  <c:v>5.7</c:v>
                </c:pt>
                <c:pt idx="3865">
                  <c:v>6.1</c:v>
                </c:pt>
                <c:pt idx="3866">
                  <c:v>5</c:v>
                </c:pt>
                <c:pt idx="3867">
                  <c:v>4.8</c:v>
                </c:pt>
                <c:pt idx="3868">
                  <c:v>3.4</c:v>
                </c:pt>
                <c:pt idx="3869">
                  <c:v>5.4</c:v>
                </c:pt>
                <c:pt idx="3870">
                  <c:v>5.3</c:v>
                </c:pt>
                <c:pt idx="3871">
                  <c:v>5.3</c:v>
                </c:pt>
                <c:pt idx="3872">
                  <c:v>4.4</c:v>
                </c:pt>
                <c:pt idx="3873">
                  <c:v>4.6</c:v>
                </c:pt>
                <c:pt idx="3874">
                  <c:v>4.8</c:v>
                </c:pt>
                <c:pt idx="3875">
                  <c:v>4.1</c:v>
                </c:pt>
                <c:pt idx="3876">
                  <c:v>3.6</c:v>
                </c:pt>
                <c:pt idx="3877">
                  <c:v>3.1</c:v>
                </c:pt>
                <c:pt idx="3878">
                  <c:v>3.2</c:v>
                </c:pt>
                <c:pt idx="3879">
                  <c:v>6.8</c:v>
                </c:pt>
                <c:pt idx="3880">
                  <c:v>6.5</c:v>
                </c:pt>
                <c:pt idx="3881">
                  <c:v>5.1</c:v>
                </c:pt>
                <c:pt idx="3882">
                  <c:v>4.8</c:v>
                </c:pt>
                <c:pt idx="3883">
                  <c:v>5.7</c:v>
                </c:pt>
                <c:pt idx="3884">
                  <c:v>4.1</c:v>
                </c:pt>
                <c:pt idx="3885">
                  <c:v>5</c:v>
                </c:pt>
                <c:pt idx="3886">
                  <c:v>6.3</c:v>
                </c:pt>
                <c:pt idx="3887">
                  <c:v>6.4</c:v>
                </c:pt>
                <c:pt idx="3888">
                  <c:v>7.3</c:v>
                </c:pt>
                <c:pt idx="3889">
                  <c:v>7.7</c:v>
                </c:pt>
                <c:pt idx="3890">
                  <c:v>8.8</c:v>
                </c:pt>
                <c:pt idx="3891">
                  <c:v>7.8</c:v>
                </c:pt>
                <c:pt idx="3892">
                  <c:v>7.8</c:v>
                </c:pt>
                <c:pt idx="3893">
                  <c:v>8.4</c:v>
                </c:pt>
                <c:pt idx="3894">
                  <c:v>7.2</c:v>
                </c:pt>
                <c:pt idx="3895">
                  <c:v>7.8</c:v>
                </c:pt>
                <c:pt idx="3896">
                  <c:v>7</c:v>
                </c:pt>
                <c:pt idx="3897">
                  <c:v>5.2</c:v>
                </c:pt>
                <c:pt idx="3898">
                  <c:v>7</c:v>
                </c:pt>
                <c:pt idx="3899">
                  <c:v>6.6</c:v>
                </c:pt>
                <c:pt idx="3900">
                  <c:v>6.7</c:v>
                </c:pt>
                <c:pt idx="3901">
                  <c:v>7.3</c:v>
                </c:pt>
                <c:pt idx="3902">
                  <c:v>7.2</c:v>
                </c:pt>
                <c:pt idx="3903">
                  <c:v>6.6</c:v>
                </c:pt>
                <c:pt idx="3904">
                  <c:v>7.8</c:v>
                </c:pt>
                <c:pt idx="3905">
                  <c:v>7.7</c:v>
                </c:pt>
                <c:pt idx="3906">
                  <c:v>9.4</c:v>
                </c:pt>
                <c:pt idx="3907">
                  <c:v>7.7</c:v>
                </c:pt>
                <c:pt idx="3908">
                  <c:v>6.9</c:v>
                </c:pt>
                <c:pt idx="3909">
                  <c:v>6.4</c:v>
                </c:pt>
                <c:pt idx="3910">
                  <c:v>5.3</c:v>
                </c:pt>
                <c:pt idx="3911">
                  <c:v>5.7</c:v>
                </c:pt>
                <c:pt idx="3912">
                  <c:v>6.3</c:v>
                </c:pt>
                <c:pt idx="3913">
                  <c:v>3.7</c:v>
                </c:pt>
                <c:pt idx="3914">
                  <c:v>5.1</c:v>
                </c:pt>
                <c:pt idx="3915">
                  <c:v>6</c:v>
                </c:pt>
                <c:pt idx="3916">
                  <c:v>4.8</c:v>
                </c:pt>
                <c:pt idx="3917">
                  <c:v>5.7</c:v>
                </c:pt>
                <c:pt idx="3918">
                  <c:v>5.3</c:v>
                </c:pt>
                <c:pt idx="3919">
                  <c:v>4.5</c:v>
                </c:pt>
                <c:pt idx="3920">
                  <c:v>4.9</c:v>
                </c:pt>
                <c:pt idx="3921">
                  <c:v>7</c:v>
                </c:pt>
                <c:pt idx="3922">
                  <c:v>4.3</c:v>
                </c:pt>
                <c:pt idx="3923">
                  <c:v>5.6</c:v>
                </c:pt>
                <c:pt idx="3924">
                  <c:v>7.6</c:v>
                </c:pt>
                <c:pt idx="3925">
                  <c:v>6.1</c:v>
                </c:pt>
                <c:pt idx="3926">
                  <c:v>6.7</c:v>
                </c:pt>
                <c:pt idx="3927">
                  <c:v>7.2</c:v>
                </c:pt>
                <c:pt idx="3928">
                  <c:v>7.3</c:v>
                </c:pt>
                <c:pt idx="3929">
                  <c:v>7</c:v>
                </c:pt>
                <c:pt idx="3930">
                  <c:v>6.3</c:v>
                </c:pt>
                <c:pt idx="3931">
                  <c:v>6.9</c:v>
                </c:pt>
                <c:pt idx="3932">
                  <c:v>5.9</c:v>
                </c:pt>
                <c:pt idx="3933">
                  <c:v>5.7</c:v>
                </c:pt>
                <c:pt idx="3934">
                  <c:v>5.8</c:v>
                </c:pt>
                <c:pt idx="3935">
                  <c:v>5.4</c:v>
                </c:pt>
                <c:pt idx="3936">
                  <c:v>6</c:v>
                </c:pt>
                <c:pt idx="3937">
                  <c:v>6.6</c:v>
                </c:pt>
                <c:pt idx="3938">
                  <c:v>6.5</c:v>
                </c:pt>
                <c:pt idx="3939">
                  <c:v>5.6</c:v>
                </c:pt>
                <c:pt idx="3940">
                  <c:v>5.9</c:v>
                </c:pt>
                <c:pt idx="3941">
                  <c:v>5.9</c:v>
                </c:pt>
                <c:pt idx="3942">
                  <c:v>5.3</c:v>
                </c:pt>
                <c:pt idx="3943">
                  <c:v>5.1</c:v>
                </c:pt>
                <c:pt idx="3944">
                  <c:v>5.9</c:v>
                </c:pt>
                <c:pt idx="3945">
                  <c:v>4.9</c:v>
                </c:pt>
                <c:pt idx="3946">
                  <c:v>6.7</c:v>
                </c:pt>
                <c:pt idx="3947">
                  <c:v>5.9</c:v>
                </c:pt>
                <c:pt idx="3948">
                  <c:v>5.6</c:v>
                </c:pt>
                <c:pt idx="3949">
                  <c:v>5.9</c:v>
                </c:pt>
                <c:pt idx="3950">
                  <c:v>6.2</c:v>
                </c:pt>
                <c:pt idx="3951">
                  <c:v>5.3</c:v>
                </c:pt>
                <c:pt idx="3952">
                  <c:v>4.8</c:v>
                </c:pt>
                <c:pt idx="3953">
                  <c:v>5.1</c:v>
                </c:pt>
                <c:pt idx="3954">
                  <c:v>5.2</c:v>
                </c:pt>
                <c:pt idx="3955">
                  <c:v>4.5</c:v>
                </c:pt>
                <c:pt idx="3956">
                  <c:v>6</c:v>
                </c:pt>
                <c:pt idx="3957">
                  <c:v>4.9</c:v>
                </c:pt>
                <c:pt idx="3958">
                  <c:v>6</c:v>
                </c:pt>
                <c:pt idx="3959">
                  <c:v>4.5</c:v>
                </c:pt>
                <c:pt idx="3960">
                  <c:v>5.3</c:v>
                </c:pt>
                <c:pt idx="3961">
                  <c:v>5.2</c:v>
                </c:pt>
                <c:pt idx="3962">
                  <c:v>4.1</c:v>
                </c:pt>
                <c:pt idx="3963">
                  <c:v>4.7</c:v>
                </c:pt>
                <c:pt idx="3964">
                  <c:v>5.8</c:v>
                </c:pt>
                <c:pt idx="3965">
                  <c:v>4.9</c:v>
                </c:pt>
                <c:pt idx="3966">
                  <c:v>5.4</c:v>
                </c:pt>
                <c:pt idx="3967">
                  <c:v>5.2</c:v>
                </c:pt>
                <c:pt idx="3968">
                  <c:v>4.6</c:v>
                </c:pt>
                <c:pt idx="3969">
                  <c:v>4.8</c:v>
                </c:pt>
                <c:pt idx="3970">
                  <c:v>4.7</c:v>
                </c:pt>
                <c:pt idx="3971">
                  <c:v>4.3</c:v>
                </c:pt>
                <c:pt idx="3972">
                  <c:v>4.9</c:v>
                </c:pt>
                <c:pt idx="3973">
                  <c:v>5.2</c:v>
                </c:pt>
                <c:pt idx="3974">
                  <c:v>4.6</c:v>
                </c:pt>
                <c:pt idx="3975">
                  <c:v>4.9</c:v>
                </c:pt>
                <c:pt idx="3976">
                  <c:v>5.2</c:v>
                </c:pt>
                <c:pt idx="3977">
                  <c:v>5.6</c:v>
                </c:pt>
                <c:pt idx="3978">
                  <c:v>6.4</c:v>
                </c:pt>
                <c:pt idx="3979">
                  <c:v>6.3</c:v>
                </c:pt>
                <c:pt idx="3980">
                  <c:v>5.7</c:v>
                </c:pt>
                <c:pt idx="3981">
                  <c:v>5.9</c:v>
                </c:pt>
                <c:pt idx="3982">
                  <c:v>5.6</c:v>
                </c:pt>
                <c:pt idx="3983">
                  <c:v>5.3</c:v>
                </c:pt>
                <c:pt idx="3984">
                  <c:v>5.6</c:v>
                </c:pt>
                <c:pt idx="3985">
                  <c:v>6.4</c:v>
                </c:pt>
                <c:pt idx="3986">
                  <c:v>5.3</c:v>
                </c:pt>
                <c:pt idx="3987">
                  <c:v>5.5</c:v>
                </c:pt>
                <c:pt idx="3988">
                  <c:v>4.8</c:v>
                </c:pt>
                <c:pt idx="3989">
                  <c:v>5</c:v>
                </c:pt>
                <c:pt idx="3990">
                  <c:v>4.9</c:v>
                </c:pt>
                <c:pt idx="3991">
                  <c:v>5</c:v>
                </c:pt>
                <c:pt idx="3992">
                  <c:v>6.1</c:v>
                </c:pt>
                <c:pt idx="3993">
                  <c:v>6.3</c:v>
                </c:pt>
                <c:pt idx="3994">
                  <c:v>5.2</c:v>
                </c:pt>
                <c:pt idx="3995">
                  <c:v>5.9</c:v>
                </c:pt>
                <c:pt idx="3996">
                  <c:v>5.1</c:v>
                </c:pt>
                <c:pt idx="3997">
                  <c:v>4.6</c:v>
                </c:pt>
                <c:pt idx="3998">
                  <c:v>4.2</c:v>
                </c:pt>
                <c:pt idx="3999">
                  <c:v>4.5</c:v>
                </c:pt>
                <c:pt idx="4000">
                  <c:v>4.5</c:v>
                </c:pt>
                <c:pt idx="4001">
                  <c:v>4.4</c:v>
                </c:pt>
                <c:pt idx="4002">
                  <c:v>4.5</c:v>
                </c:pt>
                <c:pt idx="4003">
                  <c:v>4.1</c:v>
                </c:pt>
                <c:pt idx="4004">
                  <c:v>5.6</c:v>
                </c:pt>
                <c:pt idx="4005">
                  <c:v>6.9</c:v>
                </c:pt>
                <c:pt idx="4006">
                  <c:v>5.3</c:v>
                </c:pt>
                <c:pt idx="4007">
                  <c:v>3.8</c:v>
                </c:pt>
                <c:pt idx="4008">
                  <c:v>4.7</c:v>
                </c:pt>
                <c:pt idx="4009">
                  <c:v>6</c:v>
                </c:pt>
                <c:pt idx="4010">
                  <c:v>5.2</c:v>
                </c:pt>
                <c:pt idx="4011">
                  <c:v>3.5</c:v>
                </c:pt>
                <c:pt idx="4012">
                  <c:v>3.4</c:v>
                </c:pt>
                <c:pt idx="4013">
                  <c:v>4.1</c:v>
                </c:pt>
                <c:pt idx="4014">
                  <c:v>4.5</c:v>
                </c:pt>
                <c:pt idx="4015">
                  <c:v>4</c:v>
                </c:pt>
                <c:pt idx="4016">
                  <c:v>4</c:v>
                </c:pt>
                <c:pt idx="4017">
                  <c:v>4.2</c:v>
                </c:pt>
                <c:pt idx="4018">
                  <c:v>4.4</c:v>
                </c:pt>
                <c:pt idx="4019">
                  <c:v>3.5</c:v>
                </c:pt>
                <c:pt idx="4020">
                  <c:v>3.1</c:v>
                </c:pt>
                <c:pt idx="4021">
                  <c:v>5.1</c:v>
                </c:pt>
                <c:pt idx="4022">
                  <c:v>5.6</c:v>
                </c:pt>
                <c:pt idx="4023">
                  <c:v>5.3</c:v>
                </c:pt>
                <c:pt idx="4024">
                  <c:v>5.4</c:v>
                </c:pt>
                <c:pt idx="4025">
                  <c:v>4.3</c:v>
                </c:pt>
                <c:pt idx="4026">
                  <c:v>4.5</c:v>
                </c:pt>
                <c:pt idx="4027">
                  <c:v>3.3</c:v>
                </c:pt>
                <c:pt idx="4028">
                  <c:v>3.4</c:v>
                </c:pt>
                <c:pt idx="4029">
                  <c:v>3.2</c:v>
                </c:pt>
                <c:pt idx="4030">
                  <c:v>4.3</c:v>
                </c:pt>
                <c:pt idx="4031">
                  <c:v>2.9</c:v>
                </c:pt>
                <c:pt idx="4032">
                  <c:v>2.6</c:v>
                </c:pt>
                <c:pt idx="4033">
                  <c:v>4.1</c:v>
                </c:pt>
                <c:pt idx="4034">
                  <c:v>3.8</c:v>
                </c:pt>
                <c:pt idx="4035">
                  <c:v>3.6</c:v>
                </c:pt>
                <c:pt idx="4036">
                  <c:v>4</c:v>
                </c:pt>
                <c:pt idx="4037">
                  <c:v>4.4</c:v>
                </c:pt>
                <c:pt idx="4038">
                  <c:v>4</c:v>
                </c:pt>
                <c:pt idx="4039">
                  <c:v>3.6</c:v>
                </c:pt>
                <c:pt idx="4040">
                  <c:v>4.5</c:v>
                </c:pt>
                <c:pt idx="4041">
                  <c:v>3.9</c:v>
                </c:pt>
                <c:pt idx="4042">
                  <c:v>4.1</c:v>
                </c:pt>
                <c:pt idx="4043">
                  <c:v>4.6</c:v>
                </c:pt>
                <c:pt idx="4044">
                  <c:v>3</c:v>
                </c:pt>
                <c:pt idx="4045">
                  <c:v>4.5</c:v>
                </c:pt>
                <c:pt idx="4046">
                  <c:v>4.8</c:v>
                </c:pt>
                <c:pt idx="4047">
                  <c:v>4.1</c:v>
                </c:pt>
                <c:pt idx="4048">
                  <c:v>4.7</c:v>
                </c:pt>
                <c:pt idx="4049">
                  <c:v>4.3</c:v>
                </c:pt>
                <c:pt idx="4050">
                  <c:v>3.6</c:v>
                </c:pt>
                <c:pt idx="4051">
                  <c:v>3</c:v>
                </c:pt>
                <c:pt idx="4052">
                  <c:v>2.6</c:v>
                </c:pt>
                <c:pt idx="4053">
                  <c:v>2.4</c:v>
                </c:pt>
                <c:pt idx="4054">
                  <c:v>3</c:v>
                </c:pt>
                <c:pt idx="4055">
                  <c:v>4.1</c:v>
                </c:pt>
                <c:pt idx="4056">
                  <c:v>3.2</c:v>
                </c:pt>
                <c:pt idx="4057">
                  <c:v>3.9</c:v>
                </c:pt>
                <c:pt idx="4058">
                  <c:v>4.4</c:v>
                </c:pt>
                <c:pt idx="4059">
                  <c:v>3.5</c:v>
                </c:pt>
                <c:pt idx="4060">
                  <c:v>3.8</c:v>
                </c:pt>
                <c:pt idx="4061">
                  <c:v>4.5</c:v>
                </c:pt>
                <c:pt idx="4062">
                  <c:v>4</c:v>
                </c:pt>
                <c:pt idx="4063">
                  <c:v>4.3</c:v>
                </c:pt>
                <c:pt idx="4064">
                  <c:v>4.2</c:v>
                </c:pt>
                <c:pt idx="4065">
                  <c:v>3.2</c:v>
                </c:pt>
                <c:pt idx="4066">
                  <c:v>2.9</c:v>
                </c:pt>
                <c:pt idx="4067">
                  <c:v>2</c:v>
                </c:pt>
                <c:pt idx="4068">
                  <c:v>2.5</c:v>
                </c:pt>
                <c:pt idx="4069">
                  <c:v>1.7</c:v>
                </c:pt>
                <c:pt idx="4070">
                  <c:v>2.2</c:v>
                </c:pt>
                <c:pt idx="4071">
                  <c:v>2.4</c:v>
                </c:pt>
                <c:pt idx="4072">
                  <c:v>2.2</c:v>
                </c:pt>
                <c:pt idx="4073">
                  <c:v>2.3</c:v>
                </c:pt>
                <c:pt idx="4074">
                  <c:v>3.1</c:v>
                </c:pt>
                <c:pt idx="4075">
                  <c:v>2</c:v>
                </c:pt>
                <c:pt idx="4076">
                  <c:v>2.3</c:v>
                </c:pt>
                <c:pt idx="4077">
                  <c:v>2.6</c:v>
                </c:pt>
                <c:pt idx="4078">
                  <c:v>2</c:v>
                </c:pt>
                <c:pt idx="4079">
                  <c:v>2.7</c:v>
                </c:pt>
                <c:pt idx="4080">
                  <c:v>1.9</c:v>
                </c:pt>
                <c:pt idx="4081">
                  <c:v>2.5</c:v>
                </c:pt>
                <c:pt idx="4082">
                  <c:v>2</c:v>
                </c:pt>
                <c:pt idx="4083">
                  <c:v>1.3</c:v>
                </c:pt>
                <c:pt idx="4084">
                  <c:v>2.4</c:v>
                </c:pt>
                <c:pt idx="4085">
                  <c:v>2</c:v>
                </c:pt>
                <c:pt idx="4086">
                  <c:v>1.7</c:v>
                </c:pt>
                <c:pt idx="4087">
                  <c:v>2.9</c:v>
                </c:pt>
                <c:pt idx="4088">
                  <c:v>2.7</c:v>
                </c:pt>
                <c:pt idx="4089">
                  <c:v>2.3</c:v>
                </c:pt>
                <c:pt idx="4090">
                  <c:v>2.2</c:v>
                </c:pt>
                <c:pt idx="4091">
                  <c:v>2.1</c:v>
                </c:pt>
                <c:pt idx="4092">
                  <c:v>1.9</c:v>
                </c:pt>
                <c:pt idx="4093">
                  <c:v>1.6</c:v>
                </c:pt>
                <c:pt idx="4094">
                  <c:v>2</c:v>
                </c:pt>
                <c:pt idx="4095">
                  <c:v>3.9</c:v>
                </c:pt>
                <c:pt idx="4096">
                  <c:v>2.5</c:v>
                </c:pt>
                <c:pt idx="4097">
                  <c:v>0.8</c:v>
                </c:pt>
                <c:pt idx="4098">
                  <c:v>1</c:v>
                </c:pt>
                <c:pt idx="4099">
                  <c:v>1.2</c:v>
                </c:pt>
                <c:pt idx="4100">
                  <c:v>1.8</c:v>
                </c:pt>
                <c:pt idx="4101">
                  <c:v>1.5</c:v>
                </c:pt>
                <c:pt idx="4102">
                  <c:v>1.9</c:v>
                </c:pt>
                <c:pt idx="4103">
                  <c:v>1.6</c:v>
                </c:pt>
                <c:pt idx="4104">
                  <c:v>2.4</c:v>
                </c:pt>
                <c:pt idx="4105">
                  <c:v>2.8</c:v>
                </c:pt>
                <c:pt idx="4106">
                  <c:v>2.3</c:v>
                </c:pt>
                <c:pt idx="4107">
                  <c:v>2.7</c:v>
                </c:pt>
                <c:pt idx="4108">
                  <c:v>2.6</c:v>
                </c:pt>
                <c:pt idx="4109">
                  <c:v>2.8</c:v>
                </c:pt>
                <c:pt idx="4110">
                  <c:v>2.6</c:v>
                </c:pt>
                <c:pt idx="4111">
                  <c:v>2.6</c:v>
                </c:pt>
                <c:pt idx="4112">
                  <c:v>2.8</c:v>
                </c:pt>
                <c:pt idx="4113">
                  <c:v>1.9</c:v>
                </c:pt>
                <c:pt idx="4114">
                  <c:v>2.2</c:v>
                </c:pt>
                <c:pt idx="4115">
                  <c:v>2.8</c:v>
                </c:pt>
                <c:pt idx="4116">
                  <c:v>2.4</c:v>
                </c:pt>
                <c:pt idx="4117">
                  <c:v>1.7</c:v>
                </c:pt>
                <c:pt idx="4118">
                  <c:v>1.8</c:v>
                </c:pt>
                <c:pt idx="4119">
                  <c:v>1.1</c:v>
                </c:pt>
                <c:pt idx="4120">
                  <c:v>1.6</c:v>
                </c:pt>
                <c:pt idx="4121">
                  <c:v>2.1</c:v>
                </c:pt>
                <c:pt idx="4122">
                  <c:v>1.9</c:v>
                </c:pt>
                <c:pt idx="4123">
                  <c:v>1.7</c:v>
                </c:pt>
                <c:pt idx="4124">
                  <c:v>1.7</c:v>
                </c:pt>
                <c:pt idx="4125">
                  <c:v>1.9</c:v>
                </c:pt>
                <c:pt idx="4126">
                  <c:v>1.5</c:v>
                </c:pt>
                <c:pt idx="4127">
                  <c:v>1.2</c:v>
                </c:pt>
                <c:pt idx="4128">
                  <c:v>2</c:v>
                </c:pt>
                <c:pt idx="4129">
                  <c:v>1.6</c:v>
                </c:pt>
                <c:pt idx="4130">
                  <c:v>1.7</c:v>
                </c:pt>
                <c:pt idx="4131">
                  <c:v>1.6</c:v>
                </c:pt>
                <c:pt idx="4132">
                  <c:v>1.3</c:v>
                </c:pt>
                <c:pt idx="4133">
                  <c:v>1</c:v>
                </c:pt>
                <c:pt idx="4134">
                  <c:v>1.5</c:v>
                </c:pt>
                <c:pt idx="4135">
                  <c:v>1.1</c:v>
                </c:pt>
                <c:pt idx="4136">
                  <c:v>1.7</c:v>
                </c:pt>
                <c:pt idx="4137">
                  <c:v>1.7</c:v>
                </c:pt>
                <c:pt idx="4138">
                  <c:v>1.2</c:v>
                </c:pt>
                <c:pt idx="4139">
                  <c:v>0.8</c:v>
                </c:pt>
                <c:pt idx="4140">
                  <c:v>1</c:v>
                </c:pt>
                <c:pt idx="4141">
                  <c:v>1.2</c:v>
                </c:pt>
                <c:pt idx="4142">
                  <c:v>1.2</c:v>
                </c:pt>
                <c:pt idx="4143">
                  <c:v>1.7</c:v>
                </c:pt>
                <c:pt idx="4144">
                  <c:v>1.9</c:v>
                </c:pt>
                <c:pt idx="4145">
                  <c:v>1.7</c:v>
                </c:pt>
                <c:pt idx="4146">
                  <c:v>2.4</c:v>
                </c:pt>
                <c:pt idx="4147">
                  <c:v>2.6</c:v>
                </c:pt>
                <c:pt idx="4148">
                  <c:v>2.4</c:v>
                </c:pt>
                <c:pt idx="4149">
                  <c:v>2.3</c:v>
                </c:pt>
                <c:pt idx="4150">
                  <c:v>2.7</c:v>
                </c:pt>
                <c:pt idx="4151">
                  <c:v>3.5</c:v>
                </c:pt>
                <c:pt idx="4152">
                  <c:v>3.1</c:v>
                </c:pt>
                <c:pt idx="4153">
                  <c:v>2.1</c:v>
                </c:pt>
                <c:pt idx="4154">
                  <c:v>2.5</c:v>
                </c:pt>
                <c:pt idx="4155">
                  <c:v>1.7</c:v>
                </c:pt>
                <c:pt idx="4156">
                  <c:v>1.3</c:v>
                </c:pt>
                <c:pt idx="4157">
                  <c:v>1.4</c:v>
                </c:pt>
                <c:pt idx="4158">
                  <c:v>1.5</c:v>
                </c:pt>
                <c:pt idx="4159">
                  <c:v>1.2</c:v>
                </c:pt>
                <c:pt idx="4160">
                  <c:v>1.5</c:v>
                </c:pt>
                <c:pt idx="4161">
                  <c:v>1</c:v>
                </c:pt>
                <c:pt idx="4162">
                  <c:v>0.7</c:v>
                </c:pt>
                <c:pt idx="4163">
                  <c:v>0.5</c:v>
                </c:pt>
                <c:pt idx="4164">
                  <c:v>0.7</c:v>
                </c:pt>
                <c:pt idx="4165">
                  <c:v>1</c:v>
                </c:pt>
                <c:pt idx="4166">
                  <c:v>0.5</c:v>
                </c:pt>
                <c:pt idx="4167">
                  <c:v>0.9</c:v>
                </c:pt>
                <c:pt idx="4168">
                  <c:v>0.8</c:v>
                </c:pt>
                <c:pt idx="4169">
                  <c:v>1.5</c:v>
                </c:pt>
                <c:pt idx="4170">
                  <c:v>1.3</c:v>
                </c:pt>
                <c:pt idx="4171">
                  <c:v>0.8</c:v>
                </c:pt>
                <c:pt idx="4172">
                  <c:v>1.9</c:v>
                </c:pt>
                <c:pt idx="4173">
                  <c:v>1.9</c:v>
                </c:pt>
                <c:pt idx="4174">
                  <c:v>1.5</c:v>
                </c:pt>
                <c:pt idx="4175">
                  <c:v>1.3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85489863"/>
        <c:axId val="24121289"/>
      </c:lineChart>
      <c:catAx>
        <c:axId val="85489863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4121289"/>
        <c:crosses val="autoZero"/>
        <c:auto val="1"/>
        <c:lblAlgn val="ctr"/>
        <c:lblOffset val="100"/>
        <c:noMultiLvlLbl val="0"/>
      </c:catAx>
      <c:valAx>
        <c:axId val="24121289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85489863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3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sz="1400" spc="-1" strike="noStrike">
                <a:solidFill>
                  <a:srgbClr val="595959"/>
                </a:solidFill>
                <a:latin typeface="游ゴシック"/>
              </a:rPr>
              <a:t> 2024年3月　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4"/>
                <c:pt idx="0">
                  <c:v>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  <c:pt idx="4320">
                  <c:v>31日0:10:00</c:v>
                </c:pt>
                <c:pt idx="4321">
                  <c:v>0:20</c:v>
                </c:pt>
                <c:pt idx="4322">
                  <c:v>0:30</c:v>
                </c:pt>
                <c:pt idx="4323">
                  <c:v>0:40</c:v>
                </c:pt>
                <c:pt idx="4324">
                  <c:v>0:50</c:v>
                </c:pt>
                <c:pt idx="4325">
                  <c:v>1:00</c:v>
                </c:pt>
                <c:pt idx="4326">
                  <c:v>1:10</c:v>
                </c:pt>
                <c:pt idx="4327">
                  <c:v>1:20</c:v>
                </c:pt>
                <c:pt idx="4328">
                  <c:v>1:30</c:v>
                </c:pt>
                <c:pt idx="4329">
                  <c:v>1:40</c:v>
                </c:pt>
                <c:pt idx="4330">
                  <c:v>1:50</c:v>
                </c:pt>
                <c:pt idx="4331">
                  <c:v>2:00</c:v>
                </c:pt>
                <c:pt idx="4332">
                  <c:v>2:10</c:v>
                </c:pt>
                <c:pt idx="4333">
                  <c:v>2:20</c:v>
                </c:pt>
                <c:pt idx="4334">
                  <c:v>2:30</c:v>
                </c:pt>
                <c:pt idx="4335">
                  <c:v>2:40</c:v>
                </c:pt>
                <c:pt idx="4336">
                  <c:v>2:50</c:v>
                </c:pt>
                <c:pt idx="4337">
                  <c:v>3:00</c:v>
                </c:pt>
                <c:pt idx="4338">
                  <c:v>3:10</c:v>
                </c:pt>
                <c:pt idx="4339">
                  <c:v>3:20</c:v>
                </c:pt>
                <c:pt idx="4340">
                  <c:v>3:30</c:v>
                </c:pt>
                <c:pt idx="4341">
                  <c:v>3:40</c:v>
                </c:pt>
                <c:pt idx="4342">
                  <c:v>3:50</c:v>
                </c:pt>
                <c:pt idx="4343">
                  <c:v>4:00</c:v>
                </c:pt>
                <c:pt idx="4344">
                  <c:v>4:10</c:v>
                </c:pt>
                <c:pt idx="4345">
                  <c:v>4:20</c:v>
                </c:pt>
                <c:pt idx="4346">
                  <c:v>4:30</c:v>
                </c:pt>
                <c:pt idx="4347">
                  <c:v>4:40</c:v>
                </c:pt>
                <c:pt idx="4348">
                  <c:v>4:50</c:v>
                </c:pt>
                <c:pt idx="4349">
                  <c:v>5:00</c:v>
                </c:pt>
                <c:pt idx="4350">
                  <c:v>5:10</c:v>
                </c:pt>
                <c:pt idx="4351">
                  <c:v>5:20</c:v>
                </c:pt>
                <c:pt idx="4352">
                  <c:v>5:30</c:v>
                </c:pt>
                <c:pt idx="4353">
                  <c:v>5:40</c:v>
                </c:pt>
                <c:pt idx="4354">
                  <c:v>5:50</c:v>
                </c:pt>
                <c:pt idx="4355">
                  <c:v>6:00</c:v>
                </c:pt>
                <c:pt idx="4356">
                  <c:v>6:10</c:v>
                </c:pt>
                <c:pt idx="4357">
                  <c:v>6:20</c:v>
                </c:pt>
                <c:pt idx="4358">
                  <c:v>6:30</c:v>
                </c:pt>
                <c:pt idx="4359">
                  <c:v>6:40</c:v>
                </c:pt>
                <c:pt idx="4360">
                  <c:v>6:50</c:v>
                </c:pt>
                <c:pt idx="4361">
                  <c:v>7:00</c:v>
                </c:pt>
                <c:pt idx="4362">
                  <c:v>7:10</c:v>
                </c:pt>
                <c:pt idx="4363">
                  <c:v>7:20</c:v>
                </c:pt>
                <c:pt idx="4364">
                  <c:v>7:30</c:v>
                </c:pt>
                <c:pt idx="4365">
                  <c:v>7:40</c:v>
                </c:pt>
                <c:pt idx="4366">
                  <c:v>7:50</c:v>
                </c:pt>
                <c:pt idx="4367">
                  <c:v>8:00</c:v>
                </c:pt>
                <c:pt idx="4368">
                  <c:v>8:10</c:v>
                </c:pt>
                <c:pt idx="4369">
                  <c:v>8:20</c:v>
                </c:pt>
                <c:pt idx="4370">
                  <c:v>8:30</c:v>
                </c:pt>
                <c:pt idx="4371">
                  <c:v>8:40</c:v>
                </c:pt>
                <c:pt idx="4372">
                  <c:v>8:50</c:v>
                </c:pt>
                <c:pt idx="4373">
                  <c:v>9:00</c:v>
                </c:pt>
                <c:pt idx="4374">
                  <c:v>9:10</c:v>
                </c:pt>
                <c:pt idx="4375">
                  <c:v>9:20</c:v>
                </c:pt>
                <c:pt idx="4376">
                  <c:v>9:30</c:v>
                </c:pt>
                <c:pt idx="4377">
                  <c:v>9:40</c:v>
                </c:pt>
                <c:pt idx="4378">
                  <c:v>9:50</c:v>
                </c:pt>
                <c:pt idx="4379">
                  <c:v>10:00</c:v>
                </c:pt>
                <c:pt idx="4380">
                  <c:v>10:10</c:v>
                </c:pt>
                <c:pt idx="4381">
                  <c:v>10:20</c:v>
                </c:pt>
                <c:pt idx="4382">
                  <c:v>10:30</c:v>
                </c:pt>
                <c:pt idx="4383">
                  <c:v>10:40</c:v>
                </c:pt>
                <c:pt idx="4384">
                  <c:v>10:50</c:v>
                </c:pt>
                <c:pt idx="4385">
                  <c:v>11:00</c:v>
                </c:pt>
                <c:pt idx="4386">
                  <c:v>11:10</c:v>
                </c:pt>
                <c:pt idx="4387">
                  <c:v>11:20</c:v>
                </c:pt>
                <c:pt idx="4388">
                  <c:v>11:30</c:v>
                </c:pt>
                <c:pt idx="4389">
                  <c:v>11:40</c:v>
                </c:pt>
                <c:pt idx="4390">
                  <c:v>11:50</c:v>
                </c:pt>
                <c:pt idx="4391">
                  <c:v>12:00</c:v>
                </c:pt>
                <c:pt idx="4392">
                  <c:v>12:10</c:v>
                </c:pt>
                <c:pt idx="4393">
                  <c:v>12:20</c:v>
                </c:pt>
                <c:pt idx="4394">
                  <c:v>12:30</c:v>
                </c:pt>
                <c:pt idx="4395">
                  <c:v>12:40</c:v>
                </c:pt>
                <c:pt idx="4396">
                  <c:v>12:50</c:v>
                </c:pt>
                <c:pt idx="4397">
                  <c:v>13:00</c:v>
                </c:pt>
                <c:pt idx="4398">
                  <c:v>13:10</c:v>
                </c:pt>
                <c:pt idx="4399">
                  <c:v>13:20</c:v>
                </c:pt>
                <c:pt idx="4400">
                  <c:v>13:30</c:v>
                </c:pt>
                <c:pt idx="4401">
                  <c:v>13:40</c:v>
                </c:pt>
                <c:pt idx="4402">
                  <c:v>13:50</c:v>
                </c:pt>
                <c:pt idx="4403">
                  <c:v>14:00</c:v>
                </c:pt>
                <c:pt idx="4404">
                  <c:v>14:10</c:v>
                </c:pt>
                <c:pt idx="4405">
                  <c:v>14:20</c:v>
                </c:pt>
                <c:pt idx="4406">
                  <c:v>14:30</c:v>
                </c:pt>
                <c:pt idx="4407">
                  <c:v>14:40</c:v>
                </c:pt>
                <c:pt idx="4408">
                  <c:v>14:50</c:v>
                </c:pt>
                <c:pt idx="4409">
                  <c:v>15:00</c:v>
                </c:pt>
                <c:pt idx="4410">
                  <c:v>15:10</c:v>
                </c:pt>
                <c:pt idx="4411">
                  <c:v>15:20</c:v>
                </c:pt>
                <c:pt idx="4412">
                  <c:v>15:30</c:v>
                </c:pt>
                <c:pt idx="4413">
                  <c:v>15:40</c:v>
                </c:pt>
                <c:pt idx="4414">
                  <c:v>15:50</c:v>
                </c:pt>
                <c:pt idx="4415">
                  <c:v>16:00</c:v>
                </c:pt>
                <c:pt idx="4416">
                  <c:v>16:10</c:v>
                </c:pt>
                <c:pt idx="4417">
                  <c:v>16:20</c:v>
                </c:pt>
                <c:pt idx="4418">
                  <c:v>16:30</c:v>
                </c:pt>
                <c:pt idx="4419">
                  <c:v>16:40</c:v>
                </c:pt>
                <c:pt idx="4420">
                  <c:v>16:50</c:v>
                </c:pt>
                <c:pt idx="4421">
                  <c:v>17:00</c:v>
                </c:pt>
                <c:pt idx="4422">
                  <c:v>17:10</c:v>
                </c:pt>
                <c:pt idx="4423">
                  <c:v>17:20</c:v>
                </c:pt>
                <c:pt idx="4424">
                  <c:v>17:30</c:v>
                </c:pt>
                <c:pt idx="4425">
                  <c:v>17:40</c:v>
                </c:pt>
                <c:pt idx="4426">
                  <c:v>17:50</c:v>
                </c:pt>
                <c:pt idx="4427">
                  <c:v>18:00</c:v>
                </c:pt>
                <c:pt idx="4428">
                  <c:v>18:10</c:v>
                </c:pt>
                <c:pt idx="4429">
                  <c:v>18:20</c:v>
                </c:pt>
                <c:pt idx="4430">
                  <c:v>18:30</c:v>
                </c:pt>
                <c:pt idx="4431">
                  <c:v>18:40</c:v>
                </c:pt>
                <c:pt idx="4432">
                  <c:v>18:50</c:v>
                </c:pt>
                <c:pt idx="4433">
                  <c:v>19:00</c:v>
                </c:pt>
                <c:pt idx="4434">
                  <c:v>19:10</c:v>
                </c:pt>
                <c:pt idx="4435">
                  <c:v>19:20</c:v>
                </c:pt>
                <c:pt idx="4436">
                  <c:v>19:30</c:v>
                </c:pt>
                <c:pt idx="4437">
                  <c:v>19:40</c:v>
                </c:pt>
                <c:pt idx="4438">
                  <c:v>19:50</c:v>
                </c:pt>
                <c:pt idx="4439">
                  <c:v>20:00</c:v>
                </c:pt>
                <c:pt idx="4440">
                  <c:v>20:10</c:v>
                </c:pt>
                <c:pt idx="4441">
                  <c:v>20:20</c:v>
                </c:pt>
                <c:pt idx="4442">
                  <c:v>20:30</c:v>
                </c:pt>
                <c:pt idx="4443">
                  <c:v>20:40</c:v>
                </c:pt>
                <c:pt idx="4444">
                  <c:v>20:50</c:v>
                </c:pt>
                <c:pt idx="4445">
                  <c:v>21:00</c:v>
                </c:pt>
                <c:pt idx="4446">
                  <c:v>21:10</c:v>
                </c:pt>
                <c:pt idx="4447">
                  <c:v>21:20</c:v>
                </c:pt>
                <c:pt idx="4448">
                  <c:v>21:30</c:v>
                </c:pt>
                <c:pt idx="4449">
                  <c:v>21:40</c:v>
                </c:pt>
                <c:pt idx="4450">
                  <c:v>21:50</c:v>
                </c:pt>
                <c:pt idx="4451">
                  <c:v>22:00</c:v>
                </c:pt>
                <c:pt idx="4452">
                  <c:v>22:10</c:v>
                </c:pt>
                <c:pt idx="4453">
                  <c:v>22:20</c:v>
                </c:pt>
                <c:pt idx="4454">
                  <c:v>22:30</c:v>
                </c:pt>
                <c:pt idx="4455">
                  <c:v>22:40</c:v>
                </c:pt>
                <c:pt idx="4456">
                  <c:v>22:50</c:v>
                </c:pt>
                <c:pt idx="4457">
                  <c:v>23:00</c:v>
                </c:pt>
                <c:pt idx="4458">
                  <c:v>23:10</c:v>
                </c:pt>
                <c:pt idx="4459">
                  <c:v>23:20</c:v>
                </c:pt>
                <c:pt idx="4460">
                  <c:v>23:30</c:v>
                </c:pt>
                <c:pt idx="4461">
                  <c:v>23:40</c:v>
                </c:pt>
                <c:pt idx="4462">
                  <c:v>23:50</c:v>
                </c:pt>
                <c:pt idx="4463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4"/>
                <c:pt idx="0">
                  <c:v>2.2</c:v>
                </c:pt>
                <c:pt idx="1">
                  <c:v>1.7</c:v>
                </c:pt>
                <c:pt idx="2">
                  <c:v>1.1</c:v>
                </c:pt>
                <c:pt idx="3">
                  <c:v>1.3</c:v>
                </c:pt>
                <c:pt idx="4">
                  <c:v>1.4</c:v>
                </c:pt>
                <c:pt idx="5">
                  <c:v>1.4</c:v>
                </c:pt>
                <c:pt idx="6">
                  <c:v>1.5</c:v>
                </c:pt>
                <c:pt idx="7">
                  <c:v>1.1</c:v>
                </c:pt>
                <c:pt idx="8">
                  <c:v>1</c:v>
                </c:pt>
                <c:pt idx="9">
                  <c:v>1.6</c:v>
                </c:pt>
                <c:pt idx="10">
                  <c:v>2</c:v>
                </c:pt>
                <c:pt idx="11">
                  <c:v>2</c:v>
                </c:pt>
                <c:pt idx="12">
                  <c:v>2.2</c:v>
                </c:pt>
                <c:pt idx="13">
                  <c:v>2.2</c:v>
                </c:pt>
                <c:pt idx="14">
                  <c:v>2</c:v>
                </c:pt>
                <c:pt idx="15">
                  <c:v>1.2</c:v>
                </c:pt>
                <c:pt idx="16">
                  <c:v>1.6</c:v>
                </c:pt>
                <c:pt idx="17">
                  <c:v>1.9</c:v>
                </c:pt>
                <c:pt idx="18">
                  <c:v>2.1</c:v>
                </c:pt>
                <c:pt idx="19">
                  <c:v>2.1</c:v>
                </c:pt>
                <c:pt idx="20">
                  <c:v>2.5</c:v>
                </c:pt>
                <c:pt idx="21">
                  <c:v>2</c:v>
                </c:pt>
                <c:pt idx="22">
                  <c:v>1.7</c:v>
                </c:pt>
                <c:pt idx="23">
                  <c:v>0.7</c:v>
                </c:pt>
                <c:pt idx="24">
                  <c:v>0.6</c:v>
                </c:pt>
                <c:pt idx="25">
                  <c:v>0.6</c:v>
                </c:pt>
                <c:pt idx="26">
                  <c:v>0.9</c:v>
                </c:pt>
                <c:pt idx="27">
                  <c:v>0.7</c:v>
                </c:pt>
                <c:pt idx="28">
                  <c:v>1</c:v>
                </c:pt>
                <c:pt idx="29">
                  <c:v>1.3</c:v>
                </c:pt>
                <c:pt idx="30">
                  <c:v>1.7</c:v>
                </c:pt>
                <c:pt idx="31">
                  <c:v>1.6</c:v>
                </c:pt>
                <c:pt idx="32">
                  <c:v>1.6</c:v>
                </c:pt>
                <c:pt idx="33">
                  <c:v>1.5</c:v>
                </c:pt>
                <c:pt idx="34">
                  <c:v>1.7</c:v>
                </c:pt>
                <c:pt idx="35">
                  <c:v>1.2</c:v>
                </c:pt>
                <c:pt idx="36">
                  <c:v>0.9</c:v>
                </c:pt>
                <c:pt idx="37">
                  <c:v>0.8</c:v>
                </c:pt>
                <c:pt idx="38">
                  <c:v>0.8</c:v>
                </c:pt>
                <c:pt idx="39">
                  <c:v>1</c:v>
                </c:pt>
                <c:pt idx="40">
                  <c:v>0.6</c:v>
                </c:pt>
                <c:pt idx="41">
                  <c:v>0.5</c:v>
                </c:pt>
                <c:pt idx="42">
                  <c:v>0.3</c:v>
                </c:pt>
                <c:pt idx="43">
                  <c:v>0.4</c:v>
                </c:pt>
                <c:pt idx="44">
                  <c:v>0.9</c:v>
                </c:pt>
                <c:pt idx="45">
                  <c:v>1.2</c:v>
                </c:pt>
                <c:pt idx="46">
                  <c:v>1.5</c:v>
                </c:pt>
                <c:pt idx="47">
                  <c:v>1.6</c:v>
                </c:pt>
                <c:pt idx="48">
                  <c:v>1.2</c:v>
                </c:pt>
                <c:pt idx="49">
                  <c:v>1.8</c:v>
                </c:pt>
                <c:pt idx="50">
                  <c:v>1.4</c:v>
                </c:pt>
                <c:pt idx="51">
                  <c:v>1.4</c:v>
                </c:pt>
                <c:pt idx="52">
                  <c:v>1.7</c:v>
                </c:pt>
                <c:pt idx="53">
                  <c:v>1.6</c:v>
                </c:pt>
                <c:pt idx="54">
                  <c:v>1.1</c:v>
                </c:pt>
                <c:pt idx="55">
                  <c:v>1.7</c:v>
                </c:pt>
                <c:pt idx="56">
                  <c:v>1</c:v>
                </c:pt>
                <c:pt idx="57">
                  <c:v>0.8</c:v>
                </c:pt>
                <c:pt idx="58">
                  <c:v>0.7</c:v>
                </c:pt>
                <c:pt idx="59">
                  <c:v>0.5</c:v>
                </c:pt>
                <c:pt idx="60">
                  <c:v>0.5</c:v>
                </c:pt>
                <c:pt idx="61">
                  <c:v>0.6</c:v>
                </c:pt>
                <c:pt idx="62">
                  <c:v>2.1</c:v>
                </c:pt>
                <c:pt idx="63">
                  <c:v>2</c:v>
                </c:pt>
                <c:pt idx="64">
                  <c:v>1.9</c:v>
                </c:pt>
                <c:pt idx="65">
                  <c:v>1.9</c:v>
                </c:pt>
                <c:pt idx="66">
                  <c:v>1.8</c:v>
                </c:pt>
                <c:pt idx="67">
                  <c:v>1.5</c:v>
                </c:pt>
                <c:pt idx="68">
                  <c:v>1.4</c:v>
                </c:pt>
                <c:pt idx="69">
                  <c:v>1.3</c:v>
                </c:pt>
                <c:pt idx="70">
                  <c:v>1.3</c:v>
                </c:pt>
                <c:pt idx="71">
                  <c:v>1.9</c:v>
                </c:pt>
                <c:pt idx="72">
                  <c:v>2.5</c:v>
                </c:pt>
                <c:pt idx="73">
                  <c:v>4</c:v>
                </c:pt>
                <c:pt idx="74">
                  <c:v>5.1</c:v>
                </c:pt>
                <c:pt idx="75">
                  <c:v>5.6</c:v>
                </c:pt>
                <c:pt idx="76">
                  <c:v>5.1</c:v>
                </c:pt>
                <c:pt idx="77">
                  <c:v>5.2</c:v>
                </c:pt>
                <c:pt idx="78">
                  <c:v>4.7</c:v>
                </c:pt>
                <c:pt idx="79">
                  <c:v>4.8</c:v>
                </c:pt>
                <c:pt idx="80">
                  <c:v>3.6</c:v>
                </c:pt>
                <c:pt idx="81">
                  <c:v>4</c:v>
                </c:pt>
                <c:pt idx="82">
                  <c:v>4.2</c:v>
                </c:pt>
                <c:pt idx="83">
                  <c:v>7.8</c:v>
                </c:pt>
                <c:pt idx="84">
                  <c:v>5.5</c:v>
                </c:pt>
                <c:pt idx="85">
                  <c:v>3.5</c:v>
                </c:pt>
                <c:pt idx="86">
                  <c:v>2.6</c:v>
                </c:pt>
                <c:pt idx="87">
                  <c:v>4</c:v>
                </c:pt>
                <c:pt idx="88">
                  <c:v>5</c:v>
                </c:pt>
                <c:pt idx="89">
                  <c:v>6.2</c:v>
                </c:pt>
                <c:pt idx="90">
                  <c:v>6.5</c:v>
                </c:pt>
                <c:pt idx="91">
                  <c:v>10.5</c:v>
                </c:pt>
                <c:pt idx="92">
                  <c:v>8.7</c:v>
                </c:pt>
                <c:pt idx="93">
                  <c:v>7.7</c:v>
                </c:pt>
                <c:pt idx="94">
                  <c:v>7.1</c:v>
                </c:pt>
                <c:pt idx="95">
                  <c:v>8.4</c:v>
                </c:pt>
                <c:pt idx="96">
                  <c:v>7.3</c:v>
                </c:pt>
                <c:pt idx="97">
                  <c:v>8.8</c:v>
                </c:pt>
                <c:pt idx="98">
                  <c:v>10.4</c:v>
                </c:pt>
                <c:pt idx="99">
                  <c:v>9.7</c:v>
                </c:pt>
                <c:pt idx="100">
                  <c:v>8.4</c:v>
                </c:pt>
                <c:pt idx="101">
                  <c:v>7.7</c:v>
                </c:pt>
                <c:pt idx="102">
                  <c:v>7.9</c:v>
                </c:pt>
                <c:pt idx="103">
                  <c:v>6</c:v>
                </c:pt>
                <c:pt idx="104">
                  <c:v>7.1</c:v>
                </c:pt>
                <c:pt idx="105">
                  <c:v>6.7</c:v>
                </c:pt>
                <c:pt idx="106">
                  <c:v>7.3</c:v>
                </c:pt>
                <c:pt idx="107">
                  <c:v>6.6</c:v>
                </c:pt>
                <c:pt idx="108">
                  <c:v>6.3</c:v>
                </c:pt>
                <c:pt idx="109">
                  <c:v>5.4</c:v>
                </c:pt>
                <c:pt idx="110">
                  <c:v>5.8</c:v>
                </c:pt>
                <c:pt idx="111">
                  <c:v>6.5</c:v>
                </c:pt>
                <c:pt idx="112">
                  <c:v>6.4</c:v>
                </c:pt>
                <c:pt idx="113">
                  <c:v>8.3</c:v>
                </c:pt>
                <c:pt idx="114">
                  <c:v>8</c:v>
                </c:pt>
                <c:pt idx="115">
                  <c:v>6.9</c:v>
                </c:pt>
                <c:pt idx="116">
                  <c:v>7.9</c:v>
                </c:pt>
                <c:pt idx="117">
                  <c:v>6.6</c:v>
                </c:pt>
                <c:pt idx="118">
                  <c:v>5.9</c:v>
                </c:pt>
                <c:pt idx="119">
                  <c:v>8.1</c:v>
                </c:pt>
                <c:pt idx="120">
                  <c:v>7</c:v>
                </c:pt>
                <c:pt idx="121">
                  <c:v>8</c:v>
                </c:pt>
                <c:pt idx="122">
                  <c:v>8.8</c:v>
                </c:pt>
                <c:pt idx="123">
                  <c:v>7.8</c:v>
                </c:pt>
                <c:pt idx="124">
                  <c:v>6</c:v>
                </c:pt>
                <c:pt idx="125">
                  <c:v>10.1</c:v>
                </c:pt>
                <c:pt idx="126">
                  <c:v>11</c:v>
                </c:pt>
                <c:pt idx="127">
                  <c:v>13.2</c:v>
                </c:pt>
                <c:pt idx="128">
                  <c:v>12.6</c:v>
                </c:pt>
                <c:pt idx="129">
                  <c:v>12.9</c:v>
                </c:pt>
                <c:pt idx="130">
                  <c:v>12.7</c:v>
                </c:pt>
                <c:pt idx="131">
                  <c:v>13.3</c:v>
                </c:pt>
                <c:pt idx="132">
                  <c:v>14.2</c:v>
                </c:pt>
                <c:pt idx="133">
                  <c:v>15</c:v>
                </c:pt>
                <c:pt idx="134">
                  <c:v>14.3</c:v>
                </c:pt>
                <c:pt idx="135">
                  <c:v>13.3</c:v>
                </c:pt>
                <c:pt idx="136">
                  <c:v>14.8</c:v>
                </c:pt>
                <c:pt idx="137">
                  <c:v>13.4</c:v>
                </c:pt>
                <c:pt idx="138">
                  <c:v>12.3</c:v>
                </c:pt>
                <c:pt idx="139">
                  <c:v>13.3</c:v>
                </c:pt>
                <c:pt idx="140">
                  <c:v>13.4</c:v>
                </c:pt>
                <c:pt idx="141">
                  <c:v>12.8</c:v>
                </c:pt>
                <c:pt idx="142">
                  <c:v>13.4</c:v>
                </c:pt>
                <c:pt idx="143">
                  <c:v>13.3</c:v>
                </c:pt>
                <c:pt idx="144">
                  <c:v>12</c:v>
                </c:pt>
                <c:pt idx="145">
                  <c:v>13</c:v>
                </c:pt>
                <c:pt idx="146">
                  <c:v>13.7</c:v>
                </c:pt>
                <c:pt idx="147">
                  <c:v>11.7</c:v>
                </c:pt>
                <c:pt idx="148">
                  <c:v>12.7</c:v>
                </c:pt>
                <c:pt idx="149">
                  <c:v>12.2</c:v>
                </c:pt>
                <c:pt idx="150">
                  <c:v>12.6</c:v>
                </c:pt>
                <c:pt idx="151">
                  <c:v>14.7</c:v>
                </c:pt>
                <c:pt idx="152">
                  <c:v>13.4</c:v>
                </c:pt>
                <c:pt idx="153">
                  <c:v>13.1</c:v>
                </c:pt>
                <c:pt idx="154">
                  <c:v>12.6</c:v>
                </c:pt>
                <c:pt idx="155">
                  <c:v>13.4</c:v>
                </c:pt>
                <c:pt idx="156">
                  <c:v>13.1</c:v>
                </c:pt>
                <c:pt idx="157">
                  <c:v>12.9</c:v>
                </c:pt>
                <c:pt idx="158">
                  <c:v>14.4</c:v>
                </c:pt>
                <c:pt idx="159">
                  <c:v>13.5</c:v>
                </c:pt>
                <c:pt idx="160">
                  <c:v>13.2</c:v>
                </c:pt>
                <c:pt idx="161">
                  <c:v>12.2</c:v>
                </c:pt>
                <c:pt idx="162">
                  <c:v>12.9</c:v>
                </c:pt>
                <c:pt idx="163">
                  <c:v>12.6</c:v>
                </c:pt>
                <c:pt idx="164">
                  <c:v>11.3</c:v>
                </c:pt>
                <c:pt idx="165">
                  <c:v>16.1</c:v>
                </c:pt>
                <c:pt idx="166">
                  <c:v>14</c:v>
                </c:pt>
                <c:pt idx="167">
                  <c:v>11</c:v>
                </c:pt>
                <c:pt idx="168">
                  <c:v>11.9</c:v>
                </c:pt>
                <c:pt idx="169">
                  <c:v>15.5</c:v>
                </c:pt>
                <c:pt idx="170">
                  <c:v>11.5</c:v>
                </c:pt>
                <c:pt idx="171">
                  <c:v>11.5</c:v>
                </c:pt>
                <c:pt idx="172">
                  <c:v>14.6</c:v>
                </c:pt>
                <c:pt idx="173">
                  <c:v>12.4</c:v>
                </c:pt>
                <c:pt idx="174">
                  <c:v>12</c:v>
                </c:pt>
                <c:pt idx="175">
                  <c:v>11.3</c:v>
                </c:pt>
                <c:pt idx="176">
                  <c:v>11.5</c:v>
                </c:pt>
                <c:pt idx="177">
                  <c:v>12.6</c:v>
                </c:pt>
                <c:pt idx="178">
                  <c:v>10.9</c:v>
                </c:pt>
                <c:pt idx="179">
                  <c:v>13.5</c:v>
                </c:pt>
                <c:pt idx="180">
                  <c:v>14.7</c:v>
                </c:pt>
                <c:pt idx="181">
                  <c:v>12.5</c:v>
                </c:pt>
                <c:pt idx="182">
                  <c:v>12.9</c:v>
                </c:pt>
                <c:pt idx="183">
                  <c:v>13.3</c:v>
                </c:pt>
                <c:pt idx="184">
                  <c:v>12.3</c:v>
                </c:pt>
                <c:pt idx="185">
                  <c:v>11.5</c:v>
                </c:pt>
                <c:pt idx="186">
                  <c:v>12.4</c:v>
                </c:pt>
                <c:pt idx="187">
                  <c:v>11.5</c:v>
                </c:pt>
                <c:pt idx="188">
                  <c:v>14.2</c:v>
                </c:pt>
                <c:pt idx="189">
                  <c:v>13.2</c:v>
                </c:pt>
                <c:pt idx="190">
                  <c:v>9.8</c:v>
                </c:pt>
                <c:pt idx="191">
                  <c:v>12.1</c:v>
                </c:pt>
                <c:pt idx="192">
                  <c:v>13.2</c:v>
                </c:pt>
                <c:pt idx="193">
                  <c:v>14.2</c:v>
                </c:pt>
                <c:pt idx="194">
                  <c:v>13.5</c:v>
                </c:pt>
                <c:pt idx="195">
                  <c:v>13.9</c:v>
                </c:pt>
                <c:pt idx="196">
                  <c:v>13.5</c:v>
                </c:pt>
                <c:pt idx="197">
                  <c:v>11.9</c:v>
                </c:pt>
                <c:pt idx="198">
                  <c:v>11.7</c:v>
                </c:pt>
                <c:pt idx="199">
                  <c:v>13.6</c:v>
                </c:pt>
                <c:pt idx="200">
                  <c:v>12.8</c:v>
                </c:pt>
                <c:pt idx="201">
                  <c:v>11.9</c:v>
                </c:pt>
                <c:pt idx="202">
                  <c:v>11.9</c:v>
                </c:pt>
                <c:pt idx="203">
                  <c:v>10.4</c:v>
                </c:pt>
                <c:pt idx="204">
                  <c:v>11</c:v>
                </c:pt>
                <c:pt idx="205">
                  <c:v>13.3</c:v>
                </c:pt>
                <c:pt idx="206">
                  <c:v>10.5</c:v>
                </c:pt>
                <c:pt idx="207">
                  <c:v>14.5</c:v>
                </c:pt>
                <c:pt idx="208">
                  <c:v>14.1</c:v>
                </c:pt>
                <c:pt idx="209">
                  <c:v>11.4</c:v>
                </c:pt>
                <c:pt idx="210">
                  <c:v>10.5</c:v>
                </c:pt>
                <c:pt idx="211">
                  <c:v>11.8</c:v>
                </c:pt>
                <c:pt idx="212">
                  <c:v>12.6</c:v>
                </c:pt>
                <c:pt idx="213">
                  <c:v>11.4</c:v>
                </c:pt>
                <c:pt idx="214">
                  <c:v>10.3</c:v>
                </c:pt>
                <c:pt idx="215">
                  <c:v>13.3</c:v>
                </c:pt>
                <c:pt idx="216">
                  <c:v>12.3</c:v>
                </c:pt>
                <c:pt idx="217">
                  <c:v>10.2</c:v>
                </c:pt>
                <c:pt idx="218">
                  <c:v>12.2</c:v>
                </c:pt>
                <c:pt idx="219">
                  <c:v>10.7</c:v>
                </c:pt>
                <c:pt idx="220">
                  <c:v>12.6</c:v>
                </c:pt>
                <c:pt idx="221">
                  <c:v>9.9</c:v>
                </c:pt>
                <c:pt idx="222">
                  <c:v>9.7</c:v>
                </c:pt>
                <c:pt idx="223">
                  <c:v>8.9</c:v>
                </c:pt>
                <c:pt idx="224">
                  <c:v>10.7</c:v>
                </c:pt>
                <c:pt idx="225">
                  <c:v>10.5</c:v>
                </c:pt>
                <c:pt idx="226">
                  <c:v>11.1</c:v>
                </c:pt>
                <c:pt idx="227">
                  <c:v>10.8</c:v>
                </c:pt>
                <c:pt idx="228">
                  <c:v>8.5</c:v>
                </c:pt>
                <c:pt idx="229">
                  <c:v>10.9</c:v>
                </c:pt>
                <c:pt idx="230">
                  <c:v>8.9</c:v>
                </c:pt>
                <c:pt idx="231">
                  <c:v>10.2</c:v>
                </c:pt>
                <c:pt idx="232">
                  <c:v>11.4</c:v>
                </c:pt>
                <c:pt idx="233">
                  <c:v>10.3</c:v>
                </c:pt>
                <c:pt idx="234">
                  <c:v>9.9</c:v>
                </c:pt>
                <c:pt idx="235">
                  <c:v>10.9</c:v>
                </c:pt>
                <c:pt idx="236">
                  <c:v>10.6</c:v>
                </c:pt>
                <c:pt idx="237">
                  <c:v>12.6</c:v>
                </c:pt>
                <c:pt idx="238">
                  <c:v>10.2</c:v>
                </c:pt>
                <c:pt idx="239">
                  <c:v>10.3</c:v>
                </c:pt>
                <c:pt idx="240">
                  <c:v>10.4</c:v>
                </c:pt>
                <c:pt idx="241">
                  <c:v>11</c:v>
                </c:pt>
                <c:pt idx="242">
                  <c:v>10.1</c:v>
                </c:pt>
                <c:pt idx="243">
                  <c:v>10.3</c:v>
                </c:pt>
                <c:pt idx="244">
                  <c:v>10.4</c:v>
                </c:pt>
                <c:pt idx="245">
                  <c:v>9.5</c:v>
                </c:pt>
                <c:pt idx="246">
                  <c:v>10.6</c:v>
                </c:pt>
                <c:pt idx="247">
                  <c:v>10.7</c:v>
                </c:pt>
                <c:pt idx="248">
                  <c:v>11.5</c:v>
                </c:pt>
                <c:pt idx="249">
                  <c:v>12</c:v>
                </c:pt>
                <c:pt idx="250">
                  <c:v>11.9</c:v>
                </c:pt>
                <c:pt idx="251">
                  <c:v>9.1</c:v>
                </c:pt>
                <c:pt idx="252">
                  <c:v>9.1</c:v>
                </c:pt>
                <c:pt idx="253">
                  <c:v>9.3</c:v>
                </c:pt>
                <c:pt idx="254">
                  <c:v>10.5</c:v>
                </c:pt>
                <c:pt idx="255">
                  <c:v>11.9</c:v>
                </c:pt>
                <c:pt idx="256">
                  <c:v>11.9</c:v>
                </c:pt>
                <c:pt idx="257">
                  <c:v>8.7</c:v>
                </c:pt>
                <c:pt idx="258">
                  <c:v>9</c:v>
                </c:pt>
                <c:pt idx="259">
                  <c:v>8.9</c:v>
                </c:pt>
                <c:pt idx="260">
                  <c:v>8.4</c:v>
                </c:pt>
                <c:pt idx="261">
                  <c:v>9.8</c:v>
                </c:pt>
                <c:pt idx="262">
                  <c:v>10.3</c:v>
                </c:pt>
                <c:pt idx="263">
                  <c:v>11.8</c:v>
                </c:pt>
                <c:pt idx="264">
                  <c:v>11.5</c:v>
                </c:pt>
                <c:pt idx="265">
                  <c:v>10.7</c:v>
                </c:pt>
                <c:pt idx="266">
                  <c:v>8.5</c:v>
                </c:pt>
                <c:pt idx="267">
                  <c:v>10.3</c:v>
                </c:pt>
                <c:pt idx="268">
                  <c:v>10.5</c:v>
                </c:pt>
                <c:pt idx="269">
                  <c:v>10.3</c:v>
                </c:pt>
                <c:pt idx="270">
                  <c:v>10.1</c:v>
                </c:pt>
                <c:pt idx="271">
                  <c:v>10.7</c:v>
                </c:pt>
                <c:pt idx="272">
                  <c:v>10.2</c:v>
                </c:pt>
                <c:pt idx="273">
                  <c:v>9.9</c:v>
                </c:pt>
                <c:pt idx="274">
                  <c:v>11.6</c:v>
                </c:pt>
                <c:pt idx="275">
                  <c:v>12.5</c:v>
                </c:pt>
                <c:pt idx="276">
                  <c:v>11.9</c:v>
                </c:pt>
                <c:pt idx="277">
                  <c:v>11.9</c:v>
                </c:pt>
                <c:pt idx="278">
                  <c:v>10.7</c:v>
                </c:pt>
                <c:pt idx="279">
                  <c:v>12.4</c:v>
                </c:pt>
                <c:pt idx="280">
                  <c:v>10.4</c:v>
                </c:pt>
                <c:pt idx="281">
                  <c:v>11.1</c:v>
                </c:pt>
                <c:pt idx="282">
                  <c:v>12.9</c:v>
                </c:pt>
                <c:pt idx="283">
                  <c:v>9.2</c:v>
                </c:pt>
                <c:pt idx="284">
                  <c:v>9.3</c:v>
                </c:pt>
                <c:pt idx="285">
                  <c:v>12.4</c:v>
                </c:pt>
                <c:pt idx="286">
                  <c:v>11.7</c:v>
                </c:pt>
                <c:pt idx="287">
                  <c:v>12.1</c:v>
                </c:pt>
                <c:pt idx="288">
                  <c:v>11.4</c:v>
                </c:pt>
                <c:pt idx="289">
                  <c:v>9.7</c:v>
                </c:pt>
                <c:pt idx="290">
                  <c:v>8.5</c:v>
                </c:pt>
                <c:pt idx="291">
                  <c:v>7.9</c:v>
                </c:pt>
                <c:pt idx="292">
                  <c:v>7.9</c:v>
                </c:pt>
                <c:pt idx="293">
                  <c:v>7.9</c:v>
                </c:pt>
                <c:pt idx="294">
                  <c:v>7</c:v>
                </c:pt>
                <c:pt idx="295">
                  <c:v>7.4</c:v>
                </c:pt>
                <c:pt idx="296">
                  <c:v>6.7</c:v>
                </c:pt>
                <c:pt idx="297">
                  <c:v>5.5</c:v>
                </c:pt>
                <c:pt idx="298">
                  <c:v>5.5</c:v>
                </c:pt>
                <c:pt idx="299">
                  <c:v>6.2</c:v>
                </c:pt>
                <c:pt idx="300">
                  <c:v>4.9</c:v>
                </c:pt>
                <c:pt idx="301">
                  <c:v>6</c:v>
                </c:pt>
                <c:pt idx="302">
                  <c:v>4.4</c:v>
                </c:pt>
                <c:pt idx="303">
                  <c:v>4.3</c:v>
                </c:pt>
                <c:pt idx="304">
                  <c:v>4.6</c:v>
                </c:pt>
                <c:pt idx="305">
                  <c:v>4.3</c:v>
                </c:pt>
                <c:pt idx="306">
                  <c:v>3.5</c:v>
                </c:pt>
                <c:pt idx="307">
                  <c:v>2.8</c:v>
                </c:pt>
                <c:pt idx="308">
                  <c:v>3.6</c:v>
                </c:pt>
                <c:pt idx="309">
                  <c:v>3</c:v>
                </c:pt>
                <c:pt idx="310">
                  <c:v>2.4</c:v>
                </c:pt>
                <c:pt idx="311">
                  <c:v>1.6</c:v>
                </c:pt>
                <c:pt idx="312">
                  <c:v>1</c:v>
                </c:pt>
                <c:pt idx="313">
                  <c:v>1.2</c:v>
                </c:pt>
                <c:pt idx="314">
                  <c:v>1.4</c:v>
                </c:pt>
                <c:pt idx="315">
                  <c:v>1.9</c:v>
                </c:pt>
                <c:pt idx="316">
                  <c:v>1.4</c:v>
                </c:pt>
                <c:pt idx="317">
                  <c:v>1.8</c:v>
                </c:pt>
                <c:pt idx="318">
                  <c:v>1.9</c:v>
                </c:pt>
                <c:pt idx="319">
                  <c:v>2.1</c:v>
                </c:pt>
                <c:pt idx="320">
                  <c:v>0.6</c:v>
                </c:pt>
                <c:pt idx="321">
                  <c:v>2.5</c:v>
                </c:pt>
                <c:pt idx="322">
                  <c:v>2.6</c:v>
                </c:pt>
                <c:pt idx="323">
                  <c:v>1.6</c:v>
                </c:pt>
                <c:pt idx="324">
                  <c:v>1.6</c:v>
                </c:pt>
                <c:pt idx="325">
                  <c:v>1.3</c:v>
                </c:pt>
                <c:pt idx="326">
                  <c:v>1.8</c:v>
                </c:pt>
                <c:pt idx="327">
                  <c:v>2.2</c:v>
                </c:pt>
                <c:pt idx="328">
                  <c:v>1.8</c:v>
                </c:pt>
                <c:pt idx="329">
                  <c:v>1.9</c:v>
                </c:pt>
                <c:pt idx="330">
                  <c:v>1.8</c:v>
                </c:pt>
                <c:pt idx="331">
                  <c:v>1.5</c:v>
                </c:pt>
                <c:pt idx="332">
                  <c:v>1.3</c:v>
                </c:pt>
                <c:pt idx="333">
                  <c:v>1.4</c:v>
                </c:pt>
                <c:pt idx="334">
                  <c:v>3.8</c:v>
                </c:pt>
                <c:pt idx="335">
                  <c:v>6</c:v>
                </c:pt>
                <c:pt idx="336">
                  <c:v>4.6</c:v>
                </c:pt>
                <c:pt idx="337">
                  <c:v>3.6</c:v>
                </c:pt>
                <c:pt idx="338">
                  <c:v>3.8</c:v>
                </c:pt>
                <c:pt idx="339">
                  <c:v>4.8</c:v>
                </c:pt>
                <c:pt idx="340">
                  <c:v>7</c:v>
                </c:pt>
                <c:pt idx="341">
                  <c:v>7.1</c:v>
                </c:pt>
                <c:pt idx="342">
                  <c:v>6.5</c:v>
                </c:pt>
                <c:pt idx="343">
                  <c:v>5.1</c:v>
                </c:pt>
                <c:pt idx="344">
                  <c:v>1.5</c:v>
                </c:pt>
                <c:pt idx="345">
                  <c:v>1.9</c:v>
                </c:pt>
                <c:pt idx="346">
                  <c:v>5.5</c:v>
                </c:pt>
                <c:pt idx="347">
                  <c:v>5.9</c:v>
                </c:pt>
                <c:pt idx="348">
                  <c:v>8</c:v>
                </c:pt>
                <c:pt idx="349">
                  <c:v>7.4</c:v>
                </c:pt>
                <c:pt idx="350">
                  <c:v>6.2</c:v>
                </c:pt>
                <c:pt idx="351">
                  <c:v>6.7</c:v>
                </c:pt>
                <c:pt idx="352">
                  <c:v>7</c:v>
                </c:pt>
                <c:pt idx="353">
                  <c:v>7.2</c:v>
                </c:pt>
                <c:pt idx="354">
                  <c:v>8.3</c:v>
                </c:pt>
                <c:pt idx="355">
                  <c:v>7.2</c:v>
                </c:pt>
                <c:pt idx="356">
                  <c:v>7.4</c:v>
                </c:pt>
                <c:pt idx="357">
                  <c:v>8</c:v>
                </c:pt>
                <c:pt idx="358">
                  <c:v>6.8</c:v>
                </c:pt>
                <c:pt idx="359">
                  <c:v>5.3</c:v>
                </c:pt>
                <c:pt idx="360">
                  <c:v>6.4</c:v>
                </c:pt>
                <c:pt idx="361">
                  <c:v>8</c:v>
                </c:pt>
                <c:pt idx="362">
                  <c:v>7.7</c:v>
                </c:pt>
                <c:pt idx="363">
                  <c:v>7.1</c:v>
                </c:pt>
                <c:pt idx="364">
                  <c:v>5.9</c:v>
                </c:pt>
                <c:pt idx="365">
                  <c:v>3.5</c:v>
                </c:pt>
                <c:pt idx="366">
                  <c:v>7.9</c:v>
                </c:pt>
                <c:pt idx="367">
                  <c:v>8.9</c:v>
                </c:pt>
                <c:pt idx="368">
                  <c:v>8.2</c:v>
                </c:pt>
                <c:pt idx="369">
                  <c:v>9</c:v>
                </c:pt>
                <c:pt idx="370">
                  <c:v>9.6</c:v>
                </c:pt>
                <c:pt idx="371">
                  <c:v>9.6</c:v>
                </c:pt>
                <c:pt idx="372">
                  <c:v>8.8</c:v>
                </c:pt>
                <c:pt idx="373">
                  <c:v>7.8</c:v>
                </c:pt>
                <c:pt idx="374">
                  <c:v>8.2</c:v>
                </c:pt>
                <c:pt idx="375">
                  <c:v>7.6</c:v>
                </c:pt>
                <c:pt idx="376">
                  <c:v>7.8</c:v>
                </c:pt>
                <c:pt idx="377">
                  <c:v>8.3</c:v>
                </c:pt>
                <c:pt idx="378">
                  <c:v>8.8</c:v>
                </c:pt>
                <c:pt idx="379">
                  <c:v>8.6</c:v>
                </c:pt>
                <c:pt idx="380">
                  <c:v>9.9</c:v>
                </c:pt>
                <c:pt idx="381">
                  <c:v>6.9</c:v>
                </c:pt>
                <c:pt idx="382">
                  <c:v>8.7</c:v>
                </c:pt>
                <c:pt idx="383">
                  <c:v>8.3</c:v>
                </c:pt>
                <c:pt idx="384">
                  <c:v>9.3</c:v>
                </c:pt>
                <c:pt idx="385">
                  <c:v>9.7</c:v>
                </c:pt>
                <c:pt idx="386">
                  <c:v>8.7</c:v>
                </c:pt>
                <c:pt idx="387">
                  <c:v>8.8</c:v>
                </c:pt>
                <c:pt idx="388">
                  <c:v>9</c:v>
                </c:pt>
                <c:pt idx="389">
                  <c:v>8.5</c:v>
                </c:pt>
                <c:pt idx="390">
                  <c:v>8</c:v>
                </c:pt>
                <c:pt idx="391">
                  <c:v>6.8</c:v>
                </c:pt>
                <c:pt idx="392">
                  <c:v>6.5</c:v>
                </c:pt>
                <c:pt idx="393">
                  <c:v>7.9</c:v>
                </c:pt>
                <c:pt idx="394">
                  <c:v>8.8</c:v>
                </c:pt>
                <c:pt idx="395">
                  <c:v>9.8</c:v>
                </c:pt>
                <c:pt idx="396">
                  <c:v>10.6</c:v>
                </c:pt>
                <c:pt idx="397">
                  <c:v>7.5</c:v>
                </c:pt>
                <c:pt idx="398">
                  <c:v>7.7</c:v>
                </c:pt>
                <c:pt idx="399">
                  <c:v>8.8</c:v>
                </c:pt>
                <c:pt idx="400">
                  <c:v>7.9</c:v>
                </c:pt>
                <c:pt idx="401">
                  <c:v>6.5</c:v>
                </c:pt>
                <c:pt idx="402">
                  <c:v>6.4</c:v>
                </c:pt>
                <c:pt idx="403">
                  <c:v>6.1</c:v>
                </c:pt>
                <c:pt idx="404">
                  <c:v>7.9</c:v>
                </c:pt>
                <c:pt idx="405">
                  <c:v>6.1</c:v>
                </c:pt>
                <c:pt idx="406">
                  <c:v>3.6</c:v>
                </c:pt>
                <c:pt idx="407">
                  <c:v>6</c:v>
                </c:pt>
                <c:pt idx="408">
                  <c:v>5.3</c:v>
                </c:pt>
                <c:pt idx="409">
                  <c:v>6.3</c:v>
                </c:pt>
                <c:pt idx="410">
                  <c:v>7.3</c:v>
                </c:pt>
                <c:pt idx="411">
                  <c:v>7.2</c:v>
                </c:pt>
                <c:pt idx="412">
                  <c:v>6.3</c:v>
                </c:pt>
                <c:pt idx="413">
                  <c:v>7.3</c:v>
                </c:pt>
                <c:pt idx="414">
                  <c:v>7.1</c:v>
                </c:pt>
                <c:pt idx="415">
                  <c:v>6.6</c:v>
                </c:pt>
                <c:pt idx="416">
                  <c:v>6.6</c:v>
                </c:pt>
                <c:pt idx="417">
                  <c:v>7</c:v>
                </c:pt>
                <c:pt idx="418">
                  <c:v>7.8</c:v>
                </c:pt>
                <c:pt idx="419">
                  <c:v>7.8</c:v>
                </c:pt>
                <c:pt idx="420">
                  <c:v>7.9</c:v>
                </c:pt>
                <c:pt idx="421">
                  <c:v>8.9</c:v>
                </c:pt>
                <c:pt idx="422">
                  <c:v>7.3</c:v>
                </c:pt>
                <c:pt idx="423">
                  <c:v>8.2</c:v>
                </c:pt>
                <c:pt idx="424">
                  <c:v>7.6</c:v>
                </c:pt>
                <c:pt idx="425">
                  <c:v>7.5</c:v>
                </c:pt>
                <c:pt idx="426">
                  <c:v>8.2</c:v>
                </c:pt>
                <c:pt idx="427">
                  <c:v>9.1</c:v>
                </c:pt>
                <c:pt idx="428">
                  <c:v>7.5</c:v>
                </c:pt>
                <c:pt idx="429">
                  <c:v>6.5</c:v>
                </c:pt>
                <c:pt idx="430">
                  <c:v>5.3</c:v>
                </c:pt>
                <c:pt idx="431">
                  <c:v>8.7</c:v>
                </c:pt>
                <c:pt idx="432">
                  <c:v>7.3</c:v>
                </c:pt>
                <c:pt idx="433">
                  <c:v>6.9</c:v>
                </c:pt>
                <c:pt idx="434">
                  <c:v>7.2</c:v>
                </c:pt>
                <c:pt idx="435">
                  <c:v>6.3</c:v>
                </c:pt>
                <c:pt idx="436">
                  <c:v>8.3</c:v>
                </c:pt>
                <c:pt idx="437">
                  <c:v>8.2</c:v>
                </c:pt>
                <c:pt idx="438">
                  <c:v>7.7</c:v>
                </c:pt>
                <c:pt idx="439">
                  <c:v>8.2</c:v>
                </c:pt>
                <c:pt idx="440">
                  <c:v>7.1</c:v>
                </c:pt>
                <c:pt idx="441">
                  <c:v>7</c:v>
                </c:pt>
                <c:pt idx="442">
                  <c:v>7.6</c:v>
                </c:pt>
                <c:pt idx="443">
                  <c:v>9.5</c:v>
                </c:pt>
                <c:pt idx="444">
                  <c:v>8</c:v>
                </c:pt>
                <c:pt idx="445">
                  <c:v>7.1</c:v>
                </c:pt>
                <c:pt idx="446">
                  <c:v>6.8</c:v>
                </c:pt>
                <c:pt idx="447">
                  <c:v>7</c:v>
                </c:pt>
                <c:pt idx="448">
                  <c:v>5.4</c:v>
                </c:pt>
                <c:pt idx="449">
                  <c:v>7.2</c:v>
                </c:pt>
                <c:pt idx="450">
                  <c:v>6.9</c:v>
                </c:pt>
                <c:pt idx="451">
                  <c:v>7.2</c:v>
                </c:pt>
                <c:pt idx="452">
                  <c:v>6.1</c:v>
                </c:pt>
                <c:pt idx="453">
                  <c:v>6.2</c:v>
                </c:pt>
                <c:pt idx="454">
                  <c:v>6.4</c:v>
                </c:pt>
                <c:pt idx="455">
                  <c:v>6.7</c:v>
                </c:pt>
                <c:pt idx="456">
                  <c:v>6.5</c:v>
                </c:pt>
                <c:pt idx="457">
                  <c:v>7.4</c:v>
                </c:pt>
                <c:pt idx="458">
                  <c:v>6.8</c:v>
                </c:pt>
                <c:pt idx="459">
                  <c:v>4.9</c:v>
                </c:pt>
                <c:pt idx="460">
                  <c:v>6.7</c:v>
                </c:pt>
                <c:pt idx="461">
                  <c:v>6.4</c:v>
                </c:pt>
                <c:pt idx="462">
                  <c:v>7.2</c:v>
                </c:pt>
                <c:pt idx="463">
                  <c:v>6.1</c:v>
                </c:pt>
                <c:pt idx="464">
                  <c:v>3.2</c:v>
                </c:pt>
                <c:pt idx="465">
                  <c:v>2.9</c:v>
                </c:pt>
                <c:pt idx="466">
                  <c:v>3</c:v>
                </c:pt>
                <c:pt idx="467">
                  <c:v>5.4</c:v>
                </c:pt>
                <c:pt idx="468">
                  <c:v>4.2</c:v>
                </c:pt>
                <c:pt idx="469">
                  <c:v>3.2</c:v>
                </c:pt>
                <c:pt idx="470">
                  <c:v>5.5</c:v>
                </c:pt>
                <c:pt idx="471">
                  <c:v>5.7</c:v>
                </c:pt>
                <c:pt idx="472">
                  <c:v>5.6</c:v>
                </c:pt>
                <c:pt idx="473">
                  <c:v>4.7</c:v>
                </c:pt>
                <c:pt idx="474">
                  <c:v>5.2</c:v>
                </c:pt>
                <c:pt idx="475">
                  <c:v>5.6</c:v>
                </c:pt>
                <c:pt idx="476">
                  <c:v>4.5</c:v>
                </c:pt>
                <c:pt idx="477">
                  <c:v>5.6</c:v>
                </c:pt>
                <c:pt idx="478">
                  <c:v>4.6</c:v>
                </c:pt>
                <c:pt idx="479">
                  <c:v>5.5</c:v>
                </c:pt>
                <c:pt idx="480">
                  <c:v>5.5</c:v>
                </c:pt>
                <c:pt idx="481">
                  <c:v>5.1</c:v>
                </c:pt>
                <c:pt idx="482">
                  <c:v>5</c:v>
                </c:pt>
                <c:pt idx="483">
                  <c:v>6.4</c:v>
                </c:pt>
                <c:pt idx="484">
                  <c:v>6.7</c:v>
                </c:pt>
                <c:pt idx="485">
                  <c:v>7</c:v>
                </c:pt>
                <c:pt idx="486">
                  <c:v>6.7</c:v>
                </c:pt>
                <c:pt idx="487">
                  <c:v>5.6</c:v>
                </c:pt>
                <c:pt idx="488">
                  <c:v>6.5</c:v>
                </c:pt>
                <c:pt idx="489">
                  <c:v>6.9</c:v>
                </c:pt>
                <c:pt idx="490">
                  <c:v>5.6</c:v>
                </c:pt>
                <c:pt idx="491">
                  <c:v>6.1</c:v>
                </c:pt>
                <c:pt idx="492">
                  <c:v>8.5</c:v>
                </c:pt>
                <c:pt idx="493">
                  <c:v>10.2</c:v>
                </c:pt>
                <c:pt idx="494">
                  <c:v>10.1</c:v>
                </c:pt>
                <c:pt idx="495">
                  <c:v>10.1</c:v>
                </c:pt>
                <c:pt idx="496">
                  <c:v>8.8</c:v>
                </c:pt>
                <c:pt idx="497">
                  <c:v>7.9</c:v>
                </c:pt>
                <c:pt idx="498">
                  <c:v>8</c:v>
                </c:pt>
                <c:pt idx="499">
                  <c:v>6.6</c:v>
                </c:pt>
                <c:pt idx="500">
                  <c:v>12</c:v>
                </c:pt>
                <c:pt idx="501">
                  <c:v>9.5</c:v>
                </c:pt>
                <c:pt idx="502">
                  <c:v>9.7</c:v>
                </c:pt>
                <c:pt idx="503">
                  <c:v>11</c:v>
                </c:pt>
                <c:pt idx="504">
                  <c:v>8.4</c:v>
                </c:pt>
                <c:pt idx="505">
                  <c:v>6.5</c:v>
                </c:pt>
                <c:pt idx="506">
                  <c:v>8.7</c:v>
                </c:pt>
                <c:pt idx="507">
                  <c:v>8.5</c:v>
                </c:pt>
                <c:pt idx="508">
                  <c:v>9.4</c:v>
                </c:pt>
                <c:pt idx="509">
                  <c:v>9.4</c:v>
                </c:pt>
                <c:pt idx="510">
                  <c:v>14.6</c:v>
                </c:pt>
                <c:pt idx="511">
                  <c:v>9.1</c:v>
                </c:pt>
                <c:pt idx="512">
                  <c:v>6.9</c:v>
                </c:pt>
                <c:pt idx="513">
                  <c:v>8.9</c:v>
                </c:pt>
                <c:pt idx="514">
                  <c:v>9.8</c:v>
                </c:pt>
                <c:pt idx="515">
                  <c:v>12.5</c:v>
                </c:pt>
                <c:pt idx="516">
                  <c:v>8.9</c:v>
                </c:pt>
                <c:pt idx="517">
                  <c:v>11.9</c:v>
                </c:pt>
                <c:pt idx="518">
                  <c:v>11.7</c:v>
                </c:pt>
                <c:pt idx="519">
                  <c:v>10.7</c:v>
                </c:pt>
                <c:pt idx="520">
                  <c:v>10.7</c:v>
                </c:pt>
                <c:pt idx="521">
                  <c:v>12</c:v>
                </c:pt>
                <c:pt idx="522">
                  <c:v>10.3</c:v>
                </c:pt>
                <c:pt idx="523">
                  <c:v>12.7</c:v>
                </c:pt>
                <c:pt idx="524">
                  <c:v>11.7</c:v>
                </c:pt>
                <c:pt idx="525">
                  <c:v>11.2</c:v>
                </c:pt>
                <c:pt idx="526">
                  <c:v>11.3</c:v>
                </c:pt>
                <c:pt idx="527">
                  <c:v>11.4</c:v>
                </c:pt>
                <c:pt idx="528">
                  <c:v>10.8</c:v>
                </c:pt>
                <c:pt idx="529">
                  <c:v>10.4</c:v>
                </c:pt>
                <c:pt idx="530">
                  <c:v>11</c:v>
                </c:pt>
                <c:pt idx="531">
                  <c:v>8.1</c:v>
                </c:pt>
                <c:pt idx="532">
                  <c:v>10.1</c:v>
                </c:pt>
                <c:pt idx="533">
                  <c:v>11</c:v>
                </c:pt>
                <c:pt idx="534">
                  <c:v>11.3</c:v>
                </c:pt>
                <c:pt idx="535">
                  <c:v>8.5</c:v>
                </c:pt>
                <c:pt idx="536">
                  <c:v>9.9</c:v>
                </c:pt>
                <c:pt idx="537">
                  <c:v>9.1</c:v>
                </c:pt>
                <c:pt idx="538">
                  <c:v>8.9</c:v>
                </c:pt>
                <c:pt idx="539">
                  <c:v>9.8</c:v>
                </c:pt>
                <c:pt idx="540">
                  <c:v>10.4</c:v>
                </c:pt>
                <c:pt idx="541">
                  <c:v>10.3</c:v>
                </c:pt>
                <c:pt idx="542">
                  <c:v>10.4</c:v>
                </c:pt>
                <c:pt idx="543">
                  <c:v>9.5</c:v>
                </c:pt>
                <c:pt idx="544">
                  <c:v>8.9</c:v>
                </c:pt>
                <c:pt idx="545">
                  <c:v>11.3</c:v>
                </c:pt>
                <c:pt idx="546">
                  <c:v>9.9</c:v>
                </c:pt>
                <c:pt idx="547">
                  <c:v>9.3</c:v>
                </c:pt>
                <c:pt idx="548">
                  <c:v>9.8</c:v>
                </c:pt>
                <c:pt idx="549">
                  <c:v>8.3</c:v>
                </c:pt>
                <c:pt idx="550">
                  <c:v>9.4</c:v>
                </c:pt>
                <c:pt idx="551">
                  <c:v>7.9</c:v>
                </c:pt>
                <c:pt idx="552">
                  <c:v>7.9</c:v>
                </c:pt>
                <c:pt idx="553">
                  <c:v>7.8</c:v>
                </c:pt>
                <c:pt idx="554">
                  <c:v>8.7</c:v>
                </c:pt>
                <c:pt idx="555">
                  <c:v>6.7</c:v>
                </c:pt>
                <c:pt idx="556">
                  <c:v>8</c:v>
                </c:pt>
                <c:pt idx="557">
                  <c:v>8.5</c:v>
                </c:pt>
                <c:pt idx="558">
                  <c:v>8.3</c:v>
                </c:pt>
                <c:pt idx="559">
                  <c:v>9</c:v>
                </c:pt>
                <c:pt idx="560">
                  <c:v>7.8</c:v>
                </c:pt>
                <c:pt idx="561">
                  <c:v>8.2</c:v>
                </c:pt>
                <c:pt idx="562">
                  <c:v>7.7</c:v>
                </c:pt>
                <c:pt idx="563">
                  <c:v>7.5</c:v>
                </c:pt>
                <c:pt idx="564">
                  <c:v>9.3</c:v>
                </c:pt>
                <c:pt idx="565">
                  <c:v>8.5</c:v>
                </c:pt>
                <c:pt idx="566">
                  <c:v>8.1</c:v>
                </c:pt>
                <c:pt idx="567">
                  <c:v>9</c:v>
                </c:pt>
                <c:pt idx="568">
                  <c:v>8.5</c:v>
                </c:pt>
                <c:pt idx="569">
                  <c:v>8</c:v>
                </c:pt>
                <c:pt idx="570">
                  <c:v>8.9</c:v>
                </c:pt>
                <c:pt idx="571">
                  <c:v>8.9</c:v>
                </c:pt>
                <c:pt idx="572">
                  <c:v>11.1</c:v>
                </c:pt>
                <c:pt idx="573">
                  <c:v>7.9</c:v>
                </c:pt>
                <c:pt idx="574">
                  <c:v>8.5</c:v>
                </c:pt>
                <c:pt idx="575">
                  <c:v>8.2</c:v>
                </c:pt>
                <c:pt idx="576">
                  <c:v>8.3</c:v>
                </c:pt>
                <c:pt idx="577">
                  <c:v>8.8</c:v>
                </c:pt>
                <c:pt idx="578">
                  <c:v>8.5</c:v>
                </c:pt>
                <c:pt idx="579">
                  <c:v>7.9</c:v>
                </c:pt>
                <c:pt idx="580">
                  <c:v>7.8</c:v>
                </c:pt>
                <c:pt idx="581">
                  <c:v>8.5</c:v>
                </c:pt>
                <c:pt idx="582">
                  <c:v>8.5</c:v>
                </c:pt>
                <c:pt idx="583">
                  <c:v>7.4</c:v>
                </c:pt>
                <c:pt idx="584">
                  <c:v>8.4</c:v>
                </c:pt>
                <c:pt idx="585">
                  <c:v>8.3</c:v>
                </c:pt>
                <c:pt idx="586">
                  <c:v>7.6</c:v>
                </c:pt>
                <c:pt idx="587">
                  <c:v>7</c:v>
                </c:pt>
                <c:pt idx="588">
                  <c:v>6.7</c:v>
                </c:pt>
                <c:pt idx="589">
                  <c:v>9.4</c:v>
                </c:pt>
                <c:pt idx="590">
                  <c:v>6.3</c:v>
                </c:pt>
                <c:pt idx="591">
                  <c:v>5.9</c:v>
                </c:pt>
                <c:pt idx="592">
                  <c:v>8.3</c:v>
                </c:pt>
                <c:pt idx="593">
                  <c:v>9.8</c:v>
                </c:pt>
                <c:pt idx="594">
                  <c:v>6</c:v>
                </c:pt>
                <c:pt idx="595">
                  <c:v>5.5</c:v>
                </c:pt>
                <c:pt idx="596">
                  <c:v>7.3</c:v>
                </c:pt>
                <c:pt idx="597">
                  <c:v>7.9</c:v>
                </c:pt>
                <c:pt idx="598">
                  <c:v>7</c:v>
                </c:pt>
                <c:pt idx="599">
                  <c:v>6.2</c:v>
                </c:pt>
                <c:pt idx="600">
                  <c:v>6.6</c:v>
                </c:pt>
                <c:pt idx="601">
                  <c:v>7.2</c:v>
                </c:pt>
                <c:pt idx="602">
                  <c:v>7.8</c:v>
                </c:pt>
                <c:pt idx="603">
                  <c:v>7.4</c:v>
                </c:pt>
                <c:pt idx="604">
                  <c:v>7.2</c:v>
                </c:pt>
                <c:pt idx="605">
                  <c:v>7.2</c:v>
                </c:pt>
                <c:pt idx="606">
                  <c:v>6.2</c:v>
                </c:pt>
                <c:pt idx="607">
                  <c:v>6.9</c:v>
                </c:pt>
                <c:pt idx="608">
                  <c:v>5.2</c:v>
                </c:pt>
                <c:pt idx="609">
                  <c:v>5.6</c:v>
                </c:pt>
                <c:pt idx="610">
                  <c:v>6.1</c:v>
                </c:pt>
                <c:pt idx="611">
                  <c:v>6.4</c:v>
                </c:pt>
                <c:pt idx="612">
                  <c:v>5.9</c:v>
                </c:pt>
                <c:pt idx="613">
                  <c:v>6.2</c:v>
                </c:pt>
                <c:pt idx="614">
                  <c:v>6.4</c:v>
                </c:pt>
                <c:pt idx="615">
                  <c:v>5.3</c:v>
                </c:pt>
                <c:pt idx="616">
                  <c:v>5.5</c:v>
                </c:pt>
                <c:pt idx="617">
                  <c:v>4.4</c:v>
                </c:pt>
                <c:pt idx="618">
                  <c:v>4.8</c:v>
                </c:pt>
                <c:pt idx="619">
                  <c:v>4.9</c:v>
                </c:pt>
                <c:pt idx="620">
                  <c:v>4</c:v>
                </c:pt>
                <c:pt idx="621">
                  <c:v>3.2</c:v>
                </c:pt>
                <c:pt idx="622">
                  <c:v>2.7</c:v>
                </c:pt>
                <c:pt idx="623">
                  <c:v>3.7</c:v>
                </c:pt>
                <c:pt idx="624">
                  <c:v>3</c:v>
                </c:pt>
                <c:pt idx="625">
                  <c:v>3</c:v>
                </c:pt>
                <c:pt idx="626">
                  <c:v>2.7</c:v>
                </c:pt>
                <c:pt idx="627">
                  <c:v>2.4</c:v>
                </c:pt>
                <c:pt idx="628">
                  <c:v>1.3</c:v>
                </c:pt>
                <c:pt idx="629">
                  <c:v>2.5</c:v>
                </c:pt>
                <c:pt idx="630">
                  <c:v>2.8</c:v>
                </c:pt>
                <c:pt idx="631">
                  <c:v>1.8</c:v>
                </c:pt>
                <c:pt idx="632">
                  <c:v>1.9</c:v>
                </c:pt>
                <c:pt idx="633">
                  <c:v>1.4</c:v>
                </c:pt>
                <c:pt idx="634">
                  <c:v>1.7</c:v>
                </c:pt>
                <c:pt idx="635">
                  <c:v>2.2</c:v>
                </c:pt>
                <c:pt idx="636">
                  <c:v>1.3</c:v>
                </c:pt>
                <c:pt idx="637">
                  <c:v>0.9</c:v>
                </c:pt>
                <c:pt idx="638">
                  <c:v>2.1</c:v>
                </c:pt>
                <c:pt idx="639">
                  <c:v>3</c:v>
                </c:pt>
                <c:pt idx="640">
                  <c:v>2.9</c:v>
                </c:pt>
                <c:pt idx="641">
                  <c:v>2.8</c:v>
                </c:pt>
                <c:pt idx="642">
                  <c:v>3.1</c:v>
                </c:pt>
                <c:pt idx="643">
                  <c:v>3.1</c:v>
                </c:pt>
                <c:pt idx="644">
                  <c:v>3.4</c:v>
                </c:pt>
                <c:pt idx="645">
                  <c:v>3.5</c:v>
                </c:pt>
                <c:pt idx="646">
                  <c:v>2.9</c:v>
                </c:pt>
                <c:pt idx="647">
                  <c:v>3.3</c:v>
                </c:pt>
                <c:pt idx="648">
                  <c:v>2.6</c:v>
                </c:pt>
                <c:pt idx="649">
                  <c:v>3.3</c:v>
                </c:pt>
                <c:pt idx="650">
                  <c:v>3.6</c:v>
                </c:pt>
                <c:pt idx="651">
                  <c:v>3.1</c:v>
                </c:pt>
                <c:pt idx="652">
                  <c:v>3</c:v>
                </c:pt>
                <c:pt idx="653">
                  <c:v>2.6</c:v>
                </c:pt>
                <c:pt idx="654">
                  <c:v>2.2</c:v>
                </c:pt>
                <c:pt idx="655">
                  <c:v>2.9</c:v>
                </c:pt>
                <c:pt idx="656">
                  <c:v>2.5</c:v>
                </c:pt>
                <c:pt idx="657">
                  <c:v>1.9</c:v>
                </c:pt>
                <c:pt idx="658">
                  <c:v>2.2</c:v>
                </c:pt>
                <c:pt idx="659">
                  <c:v>1.6</c:v>
                </c:pt>
                <c:pt idx="660">
                  <c:v>1.2</c:v>
                </c:pt>
                <c:pt idx="661">
                  <c:v>1.1</c:v>
                </c:pt>
                <c:pt idx="662">
                  <c:v>1</c:v>
                </c:pt>
                <c:pt idx="663">
                  <c:v>1.2</c:v>
                </c:pt>
                <c:pt idx="664">
                  <c:v>1.1</c:v>
                </c:pt>
                <c:pt idx="665">
                  <c:v>0.9</c:v>
                </c:pt>
                <c:pt idx="666">
                  <c:v>0.7</c:v>
                </c:pt>
                <c:pt idx="667">
                  <c:v>0.8</c:v>
                </c:pt>
                <c:pt idx="668">
                  <c:v>0.7</c:v>
                </c:pt>
                <c:pt idx="669">
                  <c:v>0.6</c:v>
                </c:pt>
                <c:pt idx="670">
                  <c:v>0.4</c:v>
                </c:pt>
                <c:pt idx="671">
                  <c:v>1.1</c:v>
                </c:pt>
                <c:pt idx="672">
                  <c:v>1.2</c:v>
                </c:pt>
                <c:pt idx="673">
                  <c:v>1.1</c:v>
                </c:pt>
                <c:pt idx="674">
                  <c:v>1.1</c:v>
                </c:pt>
                <c:pt idx="675">
                  <c:v>0.9</c:v>
                </c:pt>
                <c:pt idx="676">
                  <c:v>1.3</c:v>
                </c:pt>
                <c:pt idx="677">
                  <c:v>1.1</c:v>
                </c:pt>
                <c:pt idx="678">
                  <c:v>1.5</c:v>
                </c:pt>
                <c:pt idx="679">
                  <c:v>1.4</c:v>
                </c:pt>
                <c:pt idx="680">
                  <c:v>1.6</c:v>
                </c:pt>
                <c:pt idx="681">
                  <c:v>1.1</c:v>
                </c:pt>
                <c:pt idx="682">
                  <c:v>1</c:v>
                </c:pt>
                <c:pt idx="683">
                  <c:v>0.9</c:v>
                </c:pt>
                <c:pt idx="684">
                  <c:v>1.1</c:v>
                </c:pt>
                <c:pt idx="685">
                  <c:v>1.1</c:v>
                </c:pt>
                <c:pt idx="686">
                  <c:v>0.9</c:v>
                </c:pt>
                <c:pt idx="687">
                  <c:v>1.1</c:v>
                </c:pt>
                <c:pt idx="688">
                  <c:v>1</c:v>
                </c:pt>
                <c:pt idx="689">
                  <c:v>0.8</c:v>
                </c:pt>
                <c:pt idx="690">
                  <c:v>1.2</c:v>
                </c:pt>
                <c:pt idx="691">
                  <c:v>1.5</c:v>
                </c:pt>
                <c:pt idx="692">
                  <c:v>1.5</c:v>
                </c:pt>
                <c:pt idx="693">
                  <c:v>1.5</c:v>
                </c:pt>
                <c:pt idx="694">
                  <c:v>1.6</c:v>
                </c:pt>
                <c:pt idx="695">
                  <c:v>1.3</c:v>
                </c:pt>
                <c:pt idx="696">
                  <c:v>1.4</c:v>
                </c:pt>
                <c:pt idx="697">
                  <c:v>1</c:v>
                </c:pt>
                <c:pt idx="698">
                  <c:v>1.2</c:v>
                </c:pt>
                <c:pt idx="699">
                  <c:v>1.6</c:v>
                </c:pt>
                <c:pt idx="700">
                  <c:v>2.1</c:v>
                </c:pt>
                <c:pt idx="701">
                  <c:v>2.2</c:v>
                </c:pt>
                <c:pt idx="702">
                  <c:v>2.1</c:v>
                </c:pt>
                <c:pt idx="703">
                  <c:v>1.8</c:v>
                </c:pt>
                <c:pt idx="704">
                  <c:v>1.5</c:v>
                </c:pt>
                <c:pt idx="705">
                  <c:v>1.5</c:v>
                </c:pt>
                <c:pt idx="706">
                  <c:v>1.4</c:v>
                </c:pt>
                <c:pt idx="707">
                  <c:v>1.4</c:v>
                </c:pt>
                <c:pt idx="708">
                  <c:v>1.2</c:v>
                </c:pt>
                <c:pt idx="709">
                  <c:v>1.5</c:v>
                </c:pt>
                <c:pt idx="710">
                  <c:v>1.3</c:v>
                </c:pt>
                <c:pt idx="711">
                  <c:v>1.1</c:v>
                </c:pt>
                <c:pt idx="712">
                  <c:v>1</c:v>
                </c:pt>
                <c:pt idx="713">
                  <c:v>0.9</c:v>
                </c:pt>
                <c:pt idx="714">
                  <c:v>1.3</c:v>
                </c:pt>
                <c:pt idx="715">
                  <c:v>1.5</c:v>
                </c:pt>
                <c:pt idx="716">
                  <c:v>1.5</c:v>
                </c:pt>
                <c:pt idx="717">
                  <c:v>1.5</c:v>
                </c:pt>
                <c:pt idx="718">
                  <c:v>1.9</c:v>
                </c:pt>
                <c:pt idx="719">
                  <c:v>2.3</c:v>
                </c:pt>
                <c:pt idx="720">
                  <c:v>3.5</c:v>
                </c:pt>
                <c:pt idx="721">
                  <c:v>4</c:v>
                </c:pt>
                <c:pt idx="722">
                  <c:v>3.4</c:v>
                </c:pt>
                <c:pt idx="723">
                  <c:v>3.1</c:v>
                </c:pt>
                <c:pt idx="724">
                  <c:v>2.9</c:v>
                </c:pt>
                <c:pt idx="725">
                  <c:v>1.9</c:v>
                </c:pt>
                <c:pt idx="726">
                  <c:v>2.5</c:v>
                </c:pt>
                <c:pt idx="727">
                  <c:v>0.9</c:v>
                </c:pt>
                <c:pt idx="728">
                  <c:v>1.8</c:v>
                </c:pt>
                <c:pt idx="729">
                  <c:v>2.3</c:v>
                </c:pt>
                <c:pt idx="730">
                  <c:v>2</c:v>
                </c:pt>
                <c:pt idx="731">
                  <c:v>1.9</c:v>
                </c:pt>
                <c:pt idx="732">
                  <c:v>0.9</c:v>
                </c:pt>
                <c:pt idx="733">
                  <c:v>0.3</c:v>
                </c:pt>
                <c:pt idx="734">
                  <c:v>1.1</c:v>
                </c:pt>
                <c:pt idx="735">
                  <c:v>1.8</c:v>
                </c:pt>
                <c:pt idx="736">
                  <c:v>1.5</c:v>
                </c:pt>
                <c:pt idx="737">
                  <c:v>1.9</c:v>
                </c:pt>
                <c:pt idx="738">
                  <c:v>2.1</c:v>
                </c:pt>
                <c:pt idx="739">
                  <c:v>2</c:v>
                </c:pt>
                <c:pt idx="740">
                  <c:v>1.6</c:v>
                </c:pt>
                <c:pt idx="741">
                  <c:v>2.2</c:v>
                </c:pt>
                <c:pt idx="742">
                  <c:v>1.4</c:v>
                </c:pt>
                <c:pt idx="743">
                  <c:v>1.5</c:v>
                </c:pt>
                <c:pt idx="744">
                  <c:v>1.8</c:v>
                </c:pt>
                <c:pt idx="745">
                  <c:v>1.4</c:v>
                </c:pt>
                <c:pt idx="746">
                  <c:v>1.9</c:v>
                </c:pt>
                <c:pt idx="747">
                  <c:v>3.3</c:v>
                </c:pt>
                <c:pt idx="748">
                  <c:v>4.7</c:v>
                </c:pt>
                <c:pt idx="749">
                  <c:v>4.3</c:v>
                </c:pt>
                <c:pt idx="750">
                  <c:v>4.5</c:v>
                </c:pt>
                <c:pt idx="751">
                  <c:v>4.9</c:v>
                </c:pt>
                <c:pt idx="752">
                  <c:v>4.8</c:v>
                </c:pt>
                <c:pt idx="753">
                  <c:v>4.5</c:v>
                </c:pt>
                <c:pt idx="754">
                  <c:v>4.5</c:v>
                </c:pt>
                <c:pt idx="755">
                  <c:v>4.5</c:v>
                </c:pt>
                <c:pt idx="756">
                  <c:v>4.2</c:v>
                </c:pt>
                <c:pt idx="757">
                  <c:v>4</c:v>
                </c:pt>
                <c:pt idx="758">
                  <c:v>3.6</c:v>
                </c:pt>
                <c:pt idx="759">
                  <c:v>2.8</c:v>
                </c:pt>
                <c:pt idx="760">
                  <c:v>3.2</c:v>
                </c:pt>
                <c:pt idx="761">
                  <c:v>2.9</c:v>
                </c:pt>
                <c:pt idx="762">
                  <c:v>2.1</c:v>
                </c:pt>
                <c:pt idx="763">
                  <c:v>2.9</c:v>
                </c:pt>
                <c:pt idx="764">
                  <c:v>3.4</c:v>
                </c:pt>
                <c:pt idx="765">
                  <c:v>3.3</c:v>
                </c:pt>
                <c:pt idx="766">
                  <c:v>3.1</c:v>
                </c:pt>
                <c:pt idx="767">
                  <c:v>3.7</c:v>
                </c:pt>
                <c:pt idx="768">
                  <c:v>3.8</c:v>
                </c:pt>
                <c:pt idx="769">
                  <c:v>2.7</c:v>
                </c:pt>
                <c:pt idx="770">
                  <c:v>1.9</c:v>
                </c:pt>
                <c:pt idx="771">
                  <c:v>1.9</c:v>
                </c:pt>
                <c:pt idx="772">
                  <c:v>2.7</c:v>
                </c:pt>
                <c:pt idx="773">
                  <c:v>2.2</c:v>
                </c:pt>
                <c:pt idx="774">
                  <c:v>2.8</c:v>
                </c:pt>
                <c:pt idx="775">
                  <c:v>2.5</c:v>
                </c:pt>
                <c:pt idx="776">
                  <c:v>2.5</c:v>
                </c:pt>
                <c:pt idx="777">
                  <c:v>2.5</c:v>
                </c:pt>
                <c:pt idx="778">
                  <c:v>2.9</c:v>
                </c:pt>
                <c:pt idx="779">
                  <c:v>2.8</c:v>
                </c:pt>
                <c:pt idx="780">
                  <c:v>2.2</c:v>
                </c:pt>
                <c:pt idx="781">
                  <c:v>2.8</c:v>
                </c:pt>
                <c:pt idx="782">
                  <c:v>2.5</c:v>
                </c:pt>
                <c:pt idx="783">
                  <c:v>2.3</c:v>
                </c:pt>
                <c:pt idx="784">
                  <c:v>2.9</c:v>
                </c:pt>
                <c:pt idx="785">
                  <c:v>2.5</c:v>
                </c:pt>
                <c:pt idx="786">
                  <c:v>1.9</c:v>
                </c:pt>
                <c:pt idx="787">
                  <c:v>3.1</c:v>
                </c:pt>
                <c:pt idx="788">
                  <c:v>2</c:v>
                </c:pt>
                <c:pt idx="789">
                  <c:v>2.7</c:v>
                </c:pt>
                <c:pt idx="790">
                  <c:v>2.4</c:v>
                </c:pt>
                <c:pt idx="791">
                  <c:v>2.9</c:v>
                </c:pt>
                <c:pt idx="792">
                  <c:v>3.5</c:v>
                </c:pt>
                <c:pt idx="793">
                  <c:v>3.1</c:v>
                </c:pt>
                <c:pt idx="794">
                  <c:v>3.6</c:v>
                </c:pt>
                <c:pt idx="795">
                  <c:v>2.5</c:v>
                </c:pt>
                <c:pt idx="796">
                  <c:v>3.2</c:v>
                </c:pt>
                <c:pt idx="797">
                  <c:v>3.1</c:v>
                </c:pt>
                <c:pt idx="798">
                  <c:v>3.5</c:v>
                </c:pt>
                <c:pt idx="799">
                  <c:v>3.1</c:v>
                </c:pt>
                <c:pt idx="800">
                  <c:v>3.4</c:v>
                </c:pt>
                <c:pt idx="801">
                  <c:v>3</c:v>
                </c:pt>
                <c:pt idx="802">
                  <c:v>3.4</c:v>
                </c:pt>
                <c:pt idx="803">
                  <c:v>3.9</c:v>
                </c:pt>
                <c:pt idx="804">
                  <c:v>4.6</c:v>
                </c:pt>
                <c:pt idx="805">
                  <c:v>4.2</c:v>
                </c:pt>
                <c:pt idx="806">
                  <c:v>4.3</c:v>
                </c:pt>
                <c:pt idx="807">
                  <c:v>3.4</c:v>
                </c:pt>
                <c:pt idx="808">
                  <c:v>4</c:v>
                </c:pt>
                <c:pt idx="809">
                  <c:v>4.1</c:v>
                </c:pt>
                <c:pt idx="810">
                  <c:v>4.4</c:v>
                </c:pt>
                <c:pt idx="811">
                  <c:v>3.8</c:v>
                </c:pt>
                <c:pt idx="812">
                  <c:v>4.2</c:v>
                </c:pt>
                <c:pt idx="813">
                  <c:v>4.5</c:v>
                </c:pt>
                <c:pt idx="814">
                  <c:v>4.9</c:v>
                </c:pt>
                <c:pt idx="815">
                  <c:v>5.7</c:v>
                </c:pt>
                <c:pt idx="816">
                  <c:v>7</c:v>
                </c:pt>
                <c:pt idx="817">
                  <c:v>6.4</c:v>
                </c:pt>
                <c:pt idx="818">
                  <c:v>5.8</c:v>
                </c:pt>
                <c:pt idx="819">
                  <c:v>6.3</c:v>
                </c:pt>
                <c:pt idx="820">
                  <c:v>6.1</c:v>
                </c:pt>
                <c:pt idx="821">
                  <c:v>5.6</c:v>
                </c:pt>
                <c:pt idx="822">
                  <c:v>5.3</c:v>
                </c:pt>
                <c:pt idx="823">
                  <c:v>4.1</c:v>
                </c:pt>
                <c:pt idx="824">
                  <c:v>4.5</c:v>
                </c:pt>
                <c:pt idx="825">
                  <c:v>5.3</c:v>
                </c:pt>
                <c:pt idx="826">
                  <c:v>5.3</c:v>
                </c:pt>
                <c:pt idx="827">
                  <c:v>5.8</c:v>
                </c:pt>
                <c:pt idx="828">
                  <c:v>6.1</c:v>
                </c:pt>
                <c:pt idx="829">
                  <c:v>5.6</c:v>
                </c:pt>
                <c:pt idx="830">
                  <c:v>5.9</c:v>
                </c:pt>
                <c:pt idx="831">
                  <c:v>4.9</c:v>
                </c:pt>
                <c:pt idx="832">
                  <c:v>4.7</c:v>
                </c:pt>
                <c:pt idx="833">
                  <c:v>4</c:v>
                </c:pt>
                <c:pt idx="834">
                  <c:v>4.3</c:v>
                </c:pt>
                <c:pt idx="835">
                  <c:v>4.1</c:v>
                </c:pt>
                <c:pt idx="836">
                  <c:v>4.8</c:v>
                </c:pt>
                <c:pt idx="837">
                  <c:v>4.8</c:v>
                </c:pt>
                <c:pt idx="838">
                  <c:v>5</c:v>
                </c:pt>
                <c:pt idx="839">
                  <c:v>4.9</c:v>
                </c:pt>
                <c:pt idx="840">
                  <c:v>5.3</c:v>
                </c:pt>
                <c:pt idx="841">
                  <c:v>4.6</c:v>
                </c:pt>
                <c:pt idx="842">
                  <c:v>4.9</c:v>
                </c:pt>
                <c:pt idx="843">
                  <c:v>4.7</c:v>
                </c:pt>
                <c:pt idx="844">
                  <c:v>4</c:v>
                </c:pt>
                <c:pt idx="845">
                  <c:v>3.7</c:v>
                </c:pt>
                <c:pt idx="846">
                  <c:v>3.5</c:v>
                </c:pt>
                <c:pt idx="847">
                  <c:v>3.6</c:v>
                </c:pt>
                <c:pt idx="848">
                  <c:v>2.6</c:v>
                </c:pt>
                <c:pt idx="849">
                  <c:v>4.2</c:v>
                </c:pt>
                <c:pt idx="850">
                  <c:v>3</c:v>
                </c:pt>
                <c:pt idx="851">
                  <c:v>2.7</c:v>
                </c:pt>
                <c:pt idx="852">
                  <c:v>3.9</c:v>
                </c:pt>
                <c:pt idx="853">
                  <c:v>4</c:v>
                </c:pt>
                <c:pt idx="854">
                  <c:v>4.2</c:v>
                </c:pt>
                <c:pt idx="855">
                  <c:v>3.7</c:v>
                </c:pt>
                <c:pt idx="856">
                  <c:v>5.3</c:v>
                </c:pt>
                <c:pt idx="857">
                  <c:v>4.1</c:v>
                </c:pt>
                <c:pt idx="858">
                  <c:v>6.1</c:v>
                </c:pt>
                <c:pt idx="859">
                  <c:v>5.5</c:v>
                </c:pt>
                <c:pt idx="860">
                  <c:v>6</c:v>
                </c:pt>
                <c:pt idx="861">
                  <c:v>5.4</c:v>
                </c:pt>
                <c:pt idx="862">
                  <c:v>5.1</c:v>
                </c:pt>
                <c:pt idx="863">
                  <c:v>3.6</c:v>
                </c:pt>
                <c:pt idx="864">
                  <c:v>3.5</c:v>
                </c:pt>
                <c:pt idx="865">
                  <c:v>3.8</c:v>
                </c:pt>
                <c:pt idx="866">
                  <c:v>4.1</c:v>
                </c:pt>
                <c:pt idx="867">
                  <c:v>2.8</c:v>
                </c:pt>
                <c:pt idx="868">
                  <c:v>3.7</c:v>
                </c:pt>
                <c:pt idx="869">
                  <c:v>3.5</c:v>
                </c:pt>
                <c:pt idx="870">
                  <c:v>2.7</c:v>
                </c:pt>
                <c:pt idx="871">
                  <c:v>2.8</c:v>
                </c:pt>
                <c:pt idx="872">
                  <c:v>2.4</c:v>
                </c:pt>
                <c:pt idx="873">
                  <c:v>3.6</c:v>
                </c:pt>
                <c:pt idx="874">
                  <c:v>2.7</c:v>
                </c:pt>
                <c:pt idx="875">
                  <c:v>2.5</c:v>
                </c:pt>
                <c:pt idx="876">
                  <c:v>2.3</c:v>
                </c:pt>
                <c:pt idx="877">
                  <c:v>4.8</c:v>
                </c:pt>
                <c:pt idx="878">
                  <c:v>3</c:v>
                </c:pt>
                <c:pt idx="879">
                  <c:v>1.4</c:v>
                </c:pt>
                <c:pt idx="880">
                  <c:v>2.3</c:v>
                </c:pt>
                <c:pt idx="881">
                  <c:v>2.4</c:v>
                </c:pt>
                <c:pt idx="882">
                  <c:v>2.5</c:v>
                </c:pt>
                <c:pt idx="883">
                  <c:v>2.5</c:v>
                </c:pt>
                <c:pt idx="884">
                  <c:v>2.4</c:v>
                </c:pt>
                <c:pt idx="885">
                  <c:v>1.9</c:v>
                </c:pt>
                <c:pt idx="886">
                  <c:v>2.3</c:v>
                </c:pt>
                <c:pt idx="887">
                  <c:v>2.5</c:v>
                </c:pt>
                <c:pt idx="888">
                  <c:v>3.7</c:v>
                </c:pt>
                <c:pt idx="889">
                  <c:v>3.8</c:v>
                </c:pt>
                <c:pt idx="890">
                  <c:v>3.1</c:v>
                </c:pt>
                <c:pt idx="891">
                  <c:v>2.9</c:v>
                </c:pt>
                <c:pt idx="892">
                  <c:v>3.7</c:v>
                </c:pt>
                <c:pt idx="893">
                  <c:v>3.6</c:v>
                </c:pt>
                <c:pt idx="894">
                  <c:v>3.7</c:v>
                </c:pt>
                <c:pt idx="895">
                  <c:v>4.9</c:v>
                </c:pt>
                <c:pt idx="896">
                  <c:v>3.5</c:v>
                </c:pt>
                <c:pt idx="897">
                  <c:v>2.4</c:v>
                </c:pt>
                <c:pt idx="898">
                  <c:v>3.5</c:v>
                </c:pt>
                <c:pt idx="899">
                  <c:v>3</c:v>
                </c:pt>
                <c:pt idx="900">
                  <c:v>2</c:v>
                </c:pt>
                <c:pt idx="901">
                  <c:v>2.8</c:v>
                </c:pt>
                <c:pt idx="902">
                  <c:v>2.7</c:v>
                </c:pt>
                <c:pt idx="903">
                  <c:v>3</c:v>
                </c:pt>
                <c:pt idx="904">
                  <c:v>2.5</c:v>
                </c:pt>
                <c:pt idx="905">
                  <c:v>2</c:v>
                </c:pt>
                <c:pt idx="906">
                  <c:v>2.4</c:v>
                </c:pt>
                <c:pt idx="907">
                  <c:v>2.4</c:v>
                </c:pt>
                <c:pt idx="908">
                  <c:v>2.6</c:v>
                </c:pt>
                <c:pt idx="909">
                  <c:v>2.3</c:v>
                </c:pt>
                <c:pt idx="910">
                  <c:v>1.4</c:v>
                </c:pt>
                <c:pt idx="911">
                  <c:v>1.9</c:v>
                </c:pt>
                <c:pt idx="912">
                  <c:v>1.5</c:v>
                </c:pt>
                <c:pt idx="913">
                  <c:v>2.1</c:v>
                </c:pt>
                <c:pt idx="914">
                  <c:v>2</c:v>
                </c:pt>
                <c:pt idx="915">
                  <c:v>2.1</c:v>
                </c:pt>
                <c:pt idx="916">
                  <c:v>1.4</c:v>
                </c:pt>
                <c:pt idx="917">
                  <c:v>1.9</c:v>
                </c:pt>
                <c:pt idx="918">
                  <c:v>2</c:v>
                </c:pt>
                <c:pt idx="919">
                  <c:v>2.1</c:v>
                </c:pt>
                <c:pt idx="920">
                  <c:v>1.5</c:v>
                </c:pt>
                <c:pt idx="921">
                  <c:v>2.2</c:v>
                </c:pt>
                <c:pt idx="922">
                  <c:v>1.7</c:v>
                </c:pt>
                <c:pt idx="923">
                  <c:v>0.9</c:v>
                </c:pt>
                <c:pt idx="924">
                  <c:v>1</c:v>
                </c:pt>
                <c:pt idx="925">
                  <c:v>2.2</c:v>
                </c:pt>
                <c:pt idx="926">
                  <c:v>1.7</c:v>
                </c:pt>
                <c:pt idx="927">
                  <c:v>1.4</c:v>
                </c:pt>
                <c:pt idx="928">
                  <c:v>2.6</c:v>
                </c:pt>
                <c:pt idx="929">
                  <c:v>3.5</c:v>
                </c:pt>
                <c:pt idx="930">
                  <c:v>3.5</c:v>
                </c:pt>
                <c:pt idx="931">
                  <c:v>3.2</c:v>
                </c:pt>
                <c:pt idx="932">
                  <c:v>2.4</c:v>
                </c:pt>
                <c:pt idx="933">
                  <c:v>1.9</c:v>
                </c:pt>
                <c:pt idx="934">
                  <c:v>2.1</c:v>
                </c:pt>
                <c:pt idx="935">
                  <c:v>1.9</c:v>
                </c:pt>
                <c:pt idx="936">
                  <c:v>1.9</c:v>
                </c:pt>
                <c:pt idx="937">
                  <c:v>2.2</c:v>
                </c:pt>
                <c:pt idx="938">
                  <c:v>2.1</c:v>
                </c:pt>
                <c:pt idx="939">
                  <c:v>2.1</c:v>
                </c:pt>
                <c:pt idx="940">
                  <c:v>3</c:v>
                </c:pt>
                <c:pt idx="941">
                  <c:v>2.7</c:v>
                </c:pt>
                <c:pt idx="942">
                  <c:v>3.3</c:v>
                </c:pt>
                <c:pt idx="943">
                  <c:v>3.1</c:v>
                </c:pt>
                <c:pt idx="944">
                  <c:v>2.1</c:v>
                </c:pt>
                <c:pt idx="945">
                  <c:v>1.7</c:v>
                </c:pt>
                <c:pt idx="946">
                  <c:v>1.7</c:v>
                </c:pt>
                <c:pt idx="947">
                  <c:v>3.1</c:v>
                </c:pt>
                <c:pt idx="948">
                  <c:v>3.3</c:v>
                </c:pt>
                <c:pt idx="949">
                  <c:v>2</c:v>
                </c:pt>
                <c:pt idx="950">
                  <c:v>2.6</c:v>
                </c:pt>
                <c:pt idx="951">
                  <c:v>2.9</c:v>
                </c:pt>
                <c:pt idx="952">
                  <c:v>3</c:v>
                </c:pt>
                <c:pt idx="953">
                  <c:v>2.9</c:v>
                </c:pt>
                <c:pt idx="954">
                  <c:v>2.1</c:v>
                </c:pt>
                <c:pt idx="955">
                  <c:v>2.5</c:v>
                </c:pt>
                <c:pt idx="956">
                  <c:v>1.9</c:v>
                </c:pt>
                <c:pt idx="957">
                  <c:v>1.7</c:v>
                </c:pt>
                <c:pt idx="958">
                  <c:v>1.7</c:v>
                </c:pt>
                <c:pt idx="959">
                  <c:v>1.8</c:v>
                </c:pt>
                <c:pt idx="960">
                  <c:v>1.4</c:v>
                </c:pt>
                <c:pt idx="961">
                  <c:v>0.9</c:v>
                </c:pt>
                <c:pt idx="962">
                  <c:v>0.6</c:v>
                </c:pt>
                <c:pt idx="963">
                  <c:v>0.8</c:v>
                </c:pt>
                <c:pt idx="964">
                  <c:v>1.7</c:v>
                </c:pt>
                <c:pt idx="965">
                  <c:v>1.1</c:v>
                </c:pt>
                <c:pt idx="966">
                  <c:v>1.3</c:v>
                </c:pt>
                <c:pt idx="967">
                  <c:v>1.7</c:v>
                </c:pt>
                <c:pt idx="968">
                  <c:v>1.5</c:v>
                </c:pt>
                <c:pt idx="969">
                  <c:v>1.4</c:v>
                </c:pt>
                <c:pt idx="970">
                  <c:v>1.2</c:v>
                </c:pt>
                <c:pt idx="971">
                  <c:v>1.1</c:v>
                </c:pt>
                <c:pt idx="972">
                  <c:v>0.9</c:v>
                </c:pt>
                <c:pt idx="973">
                  <c:v>0.9</c:v>
                </c:pt>
                <c:pt idx="974">
                  <c:v>1.1</c:v>
                </c:pt>
                <c:pt idx="975">
                  <c:v>0.9</c:v>
                </c:pt>
                <c:pt idx="976">
                  <c:v>0.9</c:v>
                </c:pt>
                <c:pt idx="977">
                  <c:v>1.1</c:v>
                </c:pt>
                <c:pt idx="978">
                  <c:v>1</c:v>
                </c:pt>
                <c:pt idx="979">
                  <c:v>0.9</c:v>
                </c:pt>
                <c:pt idx="980">
                  <c:v>1.2</c:v>
                </c:pt>
                <c:pt idx="981">
                  <c:v>1.4</c:v>
                </c:pt>
                <c:pt idx="982">
                  <c:v>1.1</c:v>
                </c:pt>
                <c:pt idx="983">
                  <c:v>1.2</c:v>
                </c:pt>
                <c:pt idx="984">
                  <c:v>1.2</c:v>
                </c:pt>
                <c:pt idx="985">
                  <c:v>1.4</c:v>
                </c:pt>
                <c:pt idx="986">
                  <c:v>1</c:v>
                </c:pt>
                <c:pt idx="987">
                  <c:v>0.8</c:v>
                </c:pt>
                <c:pt idx="988">
                  <c:v>1</c:v>
                </c:pt>
                <c:pt idx="989">
                  <c:v>0.6</c:v>
                </c:pt>
                <c:pt idx="990">
                  <c:v>1.2</c:v>
                </c:pt>
                <c:pt idx="991">
                  <c:v>1.1</c:v>
                </c:pt>
                <c:pt idx="992">
                  <c:v>1.1</c:v>
                </c:pt>
                <c:pt idx="993">
                  <c:v>1.8</c:v>
                </c:pt>
                <c:pt idx="994">
                  <c:v>1.4</c:v>
                </c:pt>
                <c:pt idx="995">
                  <c:v>1</c:v>
                </c:pt>
                <c:pt idx="996">
                  <c:v>1.2</c:v>
                </c:pt>
                <c:pt idx="997">
                  <c:v>0.9</c:v>
                </c:pt>
                <c:pt idx="998">
                  <c:v>1.1</c:v>
                </c:pt>
                <c:pt idx="999">
                  <c:v>1.4</c:v>
                </c:pt>
                <c:pt idx="1000">
                  <c:v>0.8</c:v>
                </c:pt>
                <c:pt idx="1001">
                  <c:v>0.6</c:v>
                </c:pt>
                <c:pt idx="1002">
                  <c:v>0.8</c:v>
                </c:pt>
                <c:pt idx="1003">
                  <c:v>0.8</c:v>
                </c:pt>
                <c:pt idx="1004">
                  <c:v>0.8</c:v>
                </c:pt>
                <c:pt idx="1005">
                  <c:v>0.9</c:v>
                </c:pt>
                <c:pt idx="1006">
                  <c:v>0.5</c:v>
                </c:pt>
                <c:pt idx="1007">
                  <c:v>0.8</c:v>
                </c:pt>
                <c:pt idx="1008">
                  <c:v>1.3</c:v>
                </c:pt>
                <c:pt idx="1009">
                  <c:v>1.7</c:v>
                </c:pt>
                <c:pt idx="1010">
                  <c:v>1.4</c:v>
                </c:pt>
                <c:pt idx="1011">
                  <c:v>1.4</c:v>
                </c:pt>
                <c:pt idx="1012">
                  <c:v>1.4</c:v>
                </c:pt>
                <c:pt idx="1013">
                  <c:v>1</c:v>
                </c:pt>
                <c:pt idx="1014">
                  <c:v>0.7</c:v>
                </c:pt>
                <c:pt idx="1015">
                  <c:v>0.8</c:v>
                </c:pt>
                <c:pt idx="1016">
                  <c:v>0.9</c:v>
                </c:pt>
                <c:pt idx="1017">
                  <c:v>1</c:v>
                </c:pt>
                <c:pt idx="1018">
                  <c:v>1.5</c:v>
                </c:pt>
                <c:pt idx="1019">
                  <c:v>1</c:v>
                </c:pt>
                <c:pt idx="1020">
                  <c:v>1.2</c:v>
                </c:pt>
                <c:pt idx="1021">
                  <c:v>1.7</c:v>
                </c:pt>
                <c:pt idx="1022">
                  <c:v>1.8</c:v>
                </c:pt>
                <c:pt idx="1023">
                  <c:v>1.6</c:v>
                </c:pt>
                <c:pt idx="1024">
                  <c:v>1.7</c:v>
                </c:pt>
                <c:pt idx="1025">
                  <c:v>2.4</c:v>
                </c:pt>
                <c:pt idx="1026">
                  <c:v>3.3</c:v>
                </c:pt>
                <c:pt idx="1027">
                  <c:v>2.8</c:v>
                </c:pt>
                <c:pt idx="1028">
                  <c:v>2.7</c:v>
                </c:pt>
                <c:pt idx="1029">
                  <c:v>3.1</c:v>
                </c:pt>
                <c:pt idx="1030">
                  <c:v>2.1</c:v>
                </c:pt>
                <c:pt idx="1031">
                  <c:v>1.7</c:v>
                </c:pt>
                <c:pt idx="1032">
                  <c:v>2</c:v>
                </c:pt>
                <c:pt idx="1033">
                  <c:v>2.1</c:v>
                </c:pt>
                <c:pt idx="1034">
                  <c:v>2.3</c:v>
                </c:pt>
                <c:pt idx="1035">
                  <c:v>1.7</c:v>
                </c:pt>
                <c:pt idx="1036">
                  <c:v>1.5</c:v>
                </c:pt>
                <c:pt idx="1037">
                  <c:v>1.2</c:v>
                </c:pt>
                <c:pt idx="1038">
                  <c:v>1</c:v>
                </c:pt>
                <c:pt idx="1039">
                  <c:v>0.9</c:v>
                </c:pt>
                <c:pt idx="1040">
                  <c:v>1.7</c:v>
                </c:pt>
                <c:pt idx="1041">
                  <c:v>1.9</c:v>
                </c:pt>
                <c:pt idx="1042">
                  <c:v>1.6</c:v>
                </c:pt>
                <c:pt idx="1043">
                  <c:v>1.7</c:v>
                </c:pt>
                <c:pt idx="1044">
                  <c:v>1.3</c:v>
                </c:pt>
                <c:pt idx="1045">
                  <c:v>1.4</c:v>
                </c:pt>
                <c:pt idx="1046">
                  <c:v>1.8</c:v>
                </c:pt>
                <c:pt idx="1047">
                  <c:v>1.5</c:v>
                </c:pt>
                <c:pt idx="1048">
                  <c:v>1.1</c:v>
                </c:pt>
                <c:pt idx="1049">
                  <c:v>0.7</c:v>
                </c:pt>
                <c:pt idx="1050">
                  <c:v>0.5</c:v>
                </c:pt>
                <c:pt idx="1051">
                  <c:v>1.3</c:v>
                </c:pt>
                <c:pt idx="1052">
                  <c:v>1.1</c:v>
                </c:pt>
                <c:pt idx="1053">
                  <c:v>0.7</c:v>
                </c:pt>
                <c:pt idx="1054">
                  <c:v>1.1</c:v>
                </c:pt>
                <c:pt idx="1055">
                  <c:v>1.7</c:v>
                </c:pt>
                <c:pt idx="1056">
                  <c:v>2.4</c:v>
                </c:pt>
                <c:pt idx="1057">
                  <c:v>1.8</c:v>
                </c:pt>
                <c:pt idx="1058">
                  <c:v>1.7</c:v>
                </c:pt>
                <c:pt idx="1059">
                  <c:v>1.5</c:v>
                </c:pt>
                <c:pt idx="1060">
                  <c:v>1.4</c:v>
                </c:pt>
                <c:pt idx="1061">
                  <c:v>1.8</c:v>
                </c:pt>
                <c:pt idx="1062">
                  <c:v>1.4</c:v>
                </c:pt>
                <c:pt idx="1063">
                  <c:v>2.5</c:v>
                </c:pt>
                <c:pt idx="1064">
                  <c:v>1.9</c:v>
                </c:pt>
                <c:pt idx="1065">
                  <c:v>1.6</c:v>
                </c:pt>
                <c:pt idx="1066">
                  <c:v>1.3</c:v>
                </c:pt>
                <c:pt idx="1067">
                  <c:v>1.6</c:v>
                </c:pt>
                <c:pt idx="1068">
                  <c:v>2</c:v>
                </c:pt>
                <c:pt idx="1069">
                  <c:v>1.4</c:v>
                </c:pt>
                <c:pt idx="1070">
                  <c:v>1.1</c:v>
                </c:pt>
                <c:pt idx="1071">
                  <c:v>1.6</c:v>
                </c:pt>
                <c:pt idx="1072">
                  <c:v>2.4</c:v>
                </c:pt>
                <c:pt idx="1073">
                  <c:v>2.3</c:v>
                </c:pt>
                <c:pt idx="1074">
                  <c:v>2.7</c:v>
                </c:pt>
                <c:pt idx="1075">
                  <c:v>1.8</c:v>
                </c:pt>
                <c:pt idx="1076">
                  <c:v>2.9</c:v>
                </c:pt>
                <c:pt idx="1077">
                  <c:v>3.4</c:v>
                </c:pt>
                <c:pt idx="1078">
                  <c:v>4.2</c:v>
                </c:pt>
                <c:pt idx="1079">
                  <c:v>3.4</c:v>
                </c:pt>
                <c:pt idx="1080">
                  <c:v>3.3</c:v>
                </c:pt>
                <c:pt idx="1081">
                  <c:v>3</c:v>
                </c:pt>
                <c:pt idx="1082">
                  <c:v>3.2</c:v>
                </c:pt>
                <c:pt idx="1083">
                  <c:v>3.7</c:v>
                </c:pt>
                <c:pt idx="1084">
                  <c:v>4.5</c:v>
                </c:pt>
                <c:pt idx="1085">
                  <c:v>5.3</c:v>
                </c:pt>
                <c:pt idx="1086">
                  <c:v>3.9</c:v>
                </c:pt>
                <c:pt idx="1087">
                  <c:v>5.3</c:v>
                </c:pt>
                <c:pt idx="1088">
                  <c:v>5</c:v>
                </c:pt>
                <c:pt idx="1089">
                  <c:v>3.7</c:v>
                </c:pt>
                <c:pt idx="1090">
                  <c:v>4.4</c:v>
                </c:pt>
                <c:pt idx="1091">
                  <c:v>3.7</c:v>
                </c:pt>
                <c:pt idx="1092">
                  <c:v>3.7</c:v>
                </c:pt>
                <c:pt idx="1093">
                  <c:v>3.5</c:v>
                </c:pt>
                <c:pt idx="1094">
                  <c:v>3.6</c:v>
                </c:pt>
                <c:pt idx="1095">
                  <c:v>3.4</c:v>
                </c:pt>
                <c:pt idx="1096">
                  <c:v>3</c:v>
                </c:pt>
                <c:pt idx="1097">
                  <c:v>3.4</c:v>
                </c:pt>
                <c:pt idx="1098">
                  <c:v>2.8</c:v>
                </c:pt>
                <c:pt idx="1099">
                  <c:v>3.2</c:v>
                </c:pt>
                <c:pt idx="1100">
                  <c:v>3.4</c:v>
                </c:pt>
                <c:pt idx="1101">
                  <c:v>3.5</c:v>
                </c:pt>
                <c:pt idx="1102">
                  <c:v>2.9</c:v>
                </c:pt>
                <c:pt idx="1103">
                  <c:v>3</c:v>
                </c:pt>
                <c:pt idx="1104">
                  <c:v>2.9</c:v>
                </c:pt>
                <c:pt idx="1105">
                  <c:v>2.8</c:v>
                </c:pt>
                <c:pt idx="1106">
                  <c:v>3.2</c:v>
                </c:pt>
                <c:pt idx="1107">
                  <c:v>3.2</c:v>
                </c:pt>
                <c:pt idx="1108">
                  <c:v>3.3</c:v>
                </c:pt>
                <c:pt idx="1109">
                  <c:v>3.3</c:v>
                </c:pt>
                <c:pt idx="1110">
                  <c:v>2.9</c:v>
                </c:pt>
                <c:pt idx="1111">
                  <c:v>2.8</c:v>
                </c:pt>
                <c:pt idx="1112">
                  <c:v>3.4</c:v>
                </c:pt>
                <c:pt idx="1113">
                  <c:v>3.1</c:v>
                </c:pt>
                <c:pt idx="1114">
                  <c:v>3</c:v>
                </c:pt>
                <c:pt idx="1115">
                  <c:v>3</c:v>
                </c:pt>
                <c:pt idx="1116">
                  <c:v>3.7</c:v>
                </c:pt>
                <c:pt idx="1117">
                  <c:v>3.3</c:v>
                </c:pt>
                <c:pt idx="1118">
                  <c:v>3.6</c:v>
                </c:pt>
                <c:pt idx="1119">
                  <c:v>3.1</c:v>
                </c:pt>
                <c:pt idx="1120">
                  <c:v>3.2</c:v>
                </c:pt>
                <c:pt idx="1121">
                  <c:v>3.7</c:v>
                </c:pt>
                <c:pt idx="1122">
                  <c:v>3.3</c:v>
                </c:pt>
                <c:pt idx="1123">
                  <c:v>2.6</c:v>
                </c:pt>
                <c:pt idx="1124">
                  <c:v>3.1</c:v>
                </c:pt>
                <c:pt idx="1125">
                  <c:v>2.5</c:v>
                </c:pt>
                <c:pt idx="1126">
                  <c:v>2</c:v>
                </c:pt>
                <c:pt idx="1127">
                  <c:v>1.6</c:v>
                </c:pt>
                <c:pt idx="1128">
                  <c:v>1.6</c:v>
                </c:pt>
                <c:pt idx="1129">
                  <c:v>1.4</c:v>
                </c:pt>
                <c:pt idx="1130">
                  <c:v>1.7</c:v>
                </c:pt>
                <c:pt idx="1131">
                  <c:v>1.5</c:v>
                </c:pt>
                <c:pt idx="1132">
                  <c:v>1.4</c:v>
                </c:pt>
                <c:pt idx="1133">
                  <c:v>1.6</c:v>
                </c:pt>
                <c:pt idx="1134">
                  <c:v>1.4</c:v>
                </c:pt>
                <c:pt idx="1135">
                  <c:v>1.5</c:v>
                </c:pt>
                <c:pt idx="1136">
                  <c:v>1.4</c:v>
                </c:pt>
                <c:pt idx="1137">
                  <c:v>1.7</c:v>
                </c:pt>
                <c:pt idx="1138">
                  <c:v>2</c:v>
                </c:pt>
                <c:pt idx="1139">
                  <c:v>1.9</c:v>
                </c:pt>
                <c:pt idx="1140">
                  <c:v>2</c:v>
                </c:pt>
                <c:pt idx="1141">
                  <c:v>1.9</c:v>
                </c:pt>
                <c:pt idx="1142">
                  <c:v>1.9</c:v>
                </c:pt>
                <c:pt idx="1143">
                  <c:v>1.2</c:v>
                </c:pt>
                <c:pt idx="1144">
                  <c:v>0.9</c:v>
                </c:pt>
                <c:pt idx="1145">
                  <c:v>1.8</c:v>
                </c:pt>
                <c:pt idx="1146">
                  <c:v>1.8</c:v>
                </c:pt>
                <c:pt idx="1147">
                  <c:v>2.2</c:v>
                </c:pt>
                <c:pt idx="1148">
                  <c:v>2</c:v>
                </c:pt>
                <c:pt idx="1149">
                  <c:v>1.8</c:v>
                </c:pt>
                <c:pt idx="1150">
                  <c:v>1.8</c:v>
                </c:pt>
                <c:pt idx="1151">
                  <c:v>2.3</c:v>
                </c:pt>
                <c:pt idx="1152">
                  <c:v>2.2</c:v>
                </c:pt>
                <c:pt idx="1153">
                  <c:v>3.1</c:v>
                </c:pt>
                <c:pt idx="1154">
                  <c:v>4.2</c:v>
                </c:pt>
                <c:pt idx="1155">
                  <c:v>4.3</c:v>
                </c:pt>
                <c:pt idx="1156">
                  <c:v>4.9</c:v>
                </c:pt>
                <c:pt idx="1157">
                  <c:v>5.2</c:v>
                </c:pt>
                <c:pt idx="1158">
                  <c:v>4.6</c:v>
                </c:pt>
                <c:pt idx="1159">
                  <c:v>4.7</c:v>
                </c:pt>
                <c:pt idx="1160">
                  <c:v>4.5</c:v>
                </c:pt>
                <c:pt idx="1161">
                  <c:v>4.7</c:v>
                </c:pt>
                <c:pt idx="1162">
                  <c:v>4.5</c:v>
                </c:pt>
                <c:pt idx="1163">
                  <c:v>4.1</c:v>
                </c:pt>
                <c:pt idx="1164">
                  <c:v>4.2</c:v>
                </c:pt>
                <c:pt idx="1165">
                  <c:v>3.8</c:v>
                </c:pt>
                <c:pt idx="1166">
                  <c:v>4</c:v>
                </c:pt>
                <c:pt idx="1167">
                  <c:v>3.5</c:v>
                </c:pt>
                <c:pt idx="1168">
                  <c:v>3.5</c:v>
                </c:pt>
                <c:pt idx="1169">
                  <c:v>2.9</c:v>
                </c:pt>
                <c:pt idx="1170">
                  <c:v>3.1</c:v>
                </c:pt>
                <c:pt idx="1171">
                  <c:v>3.1</c:v>
                </c:pt>
                <c:pt idx="1172">
                  <c:v>3.7</c:v>
                </c:pt>
                <c:pt idx="1173">
                  <c:v>3.7</c:v>
                </c:pt>
                <c:pt idx="1174">
                  <c:v>4.7</c:v>
                </c:pt>
                <c:pt idx="1175">
                  <c:v>4.8</c:v>
                </c:pt>
                <c:pt idx="1176">
                  <c:v>4.7</c:v>
                </c:pt>
                <c:pt idx="1177">
                  <c:v>5.1</c:v>
                </c:pt>
                <c:pt idx="1178">
                  <c:v>5.2</c:v>
                </c:pt>
                <c:pt idx="1179">
                  <c:v>4.8</c:v>
                </c:pt>
                <c:pt idx="1180">
                  <c:v>5.1</c:v>
                </c:pt>
                <c:pt idx="1181">
                  <c:v>5.5</c:v>
                </c:pt>
                <c:pt idx="1182">
                  <c:v>5.2</c:v>
                </c:pt>
                <c:pt idx="1183">
                  <c:v>5.1</c:v>
                </c:pt>
                <c:pt idx="1184">
                  <c:v>6.6</c:v>
                </c:pt>
                <c:pt idx="1185">
                  <c:v>5.8</c:v>
                </c:pt>
                <c:pt idx="1186">
                  <c:v>6.1</c:v>
                </c:pt>
                <c:pt idx="1187">
                  <c:v>6.9</c:v>
                </c:pt>
                <c:pt idx="1188">
                  <c:v>6.1</c:v>
                </c:pt>
                <c:pt idx="1189">
                  <c:v>5.2</c:v>
                </c:pt>
                <c:pt idx="1190">
                  <c:v>4.7</c:v>
                </c:pt>
                <c:pt idx="1191">
                  <c:v>6</c:v>
                </c:pt>
                <c:pt idx="1192">
                  <c:v>5.7</c:v>
                </c:pt>
                <c:pt idx="1193">
                  <c:v>4.1</c:v>
                </c:pt>
                <c:pt idx="1194">
                  <c:v>2.8</c:v>
                </c:pt>
                <c:pt idx="1195">
                  <c:v>2</c:v>
                </c:pt>
                <c:pt idx="1196">
                  <c:v>2.2</c:v>
                </c:pt>
                <c:pt idx="1197">
                  <c:v>2.3</c:v>
                </c:pt>
                <c:pt idx="1198">
                  <c:v>2.6</c:v>
                </c:pt>
                <c:pt idx="1199">
                  <c:v>3.5</c:v>
                </c:pt>
                <c:pt idx="1200">
                  <c:v>5</c:v>
                </c:pt>
                <c:pt idx="1201">
                  <c:v>4.3</c:v>
                </c:pt>
                <c:pt idx="1202">
                  <c:v>4.9</c:v>
                </c:pt>
                <c:pt idx="1203">
                  <c:v>3.2</c:v>
                </c:pt>
                <c:pt idx="1204">
                  <c:v>2.9</c:v>
                </c:pt>
                <c:pt idx="1205">
                  <c:v>3.8</c:v>
                </c:pt>
                <c:pt idx="1206">
                  <c:v>3.9</c:v>
                </c:pt>
                <c:pt idx="1207">
                  <c:v>3.6</c:v>
                </c:pt>
                <c:pt idx="1208">
                  <c:v>3.7</c:v>
                </c:pt>
                <c:pt idx="1209">
                  <c:v>3.4</c:v>
                </c:pt>
                <c:pt idx="1210">
                  <c:v>2.8</c:v>
                </c:pt>
                <c:pt idx="1211">
                  <c:v>2.7</c:v>
                </c:pt>
                <c:pt idx="1212">
                  <c:v>2.9</c:v>
                </c:pt>
                <c:pt idx="1213">
                  <c:v>3.3</c:v>
                </c:pt>
                <c:pt idx="1214">
                  <c:v>2.5</c:v>
                </c:pt>
                <c:pt idx="1215">
                  <c:v>1.9</c:v>
                </c:pt>
                <c:pt idx="1216">
                  <c:v>1.3</c:v>
                </c:pt>
                <c:pt idx="1217">
                  <c:v>0.9</c:v>
                </c:pt>
                <c:pt idx="1218">
                  <c:v>1.5</c:v>
                </c:pt>
                <c:pt idx="1219">
                  <c:v>3</c:v>
                </c:pt>
                <c:pt idx="1220">
                  <c:v>2.1</c:v>
                </c:pt>
                <c:pt idx="1221">
                  <c:v>1.9</c:v>
                </c:pt>
                <c:pt idx="1222">
                  <c:v>1.5</c:v>
                </c:pt>
                <c:pt idx="1223">
                  <c:v>1.9</c:v>
                </c:pt>
                <c:pt idx="1224">
                  <c:v>1.7</c:v>
                </c:pt>
                <c:pt idx="1225">
                  <c:v>1.4</c:v>
                </c:pt>
                <c:pt idx="1226">
                  <c:v>1.5</c:v>
                </c:pt>
                <c:pt idx="1227">
                  <c:v>1.4</c:v>
                </c:pt>
                <c:pt idx="1228">
                  <c:v>1</c:v>
                </c:pt>
                <c:pt idx="1229">
                  <c:v>1.6</c:v>
                </c:pt>
                <c:pt idx="1230">
                  <c:v>1.9</c:v>
                </c:pt>
                <c:pt idx="1231">
                  <c:v>1.7</c:v>
                </c:pt>
                <c:pt idx="1232">
                  <c:v>2.3</c:v>
                </c:pt>
                <c:pt idx="1233">
                  <c:v>2.4</c:v>
                </c:pt>
                <c:pt idx="1234">
                  <c:v>2.3</c:v>
                </c:pt>
                <c:pt idx="1235">
                  <c:v>2.4</c:v>
                </c:pt>
                <c:pt idx="1236">
                  <c:v>2.4</c:v>
                </c:pt>
                <c:pt idx="1237">
                  <c:v>2.4</c:v>
                </c:pt>
                <c:pt idx="1238">
                  <c:v>2.6</c:v>
                </c:pt>
                <c:pt idx="1239">
                  <c:v>1.6</c:v>
                </c:pt>
                <c:pt idx="1240">
                  <c:v>2</c:v>
                </c:pt>
                <c:pt idx="1241">
                  <c:v>2.1</c:v>
                </c:pt>
                <c:pt idx="1242">
                  <c:v>2.4</c:v>
                </c:pt>
                <c:pt idx="1243">
                  <c:v>2.7</c:v>
                </c:pt>
                <c:pt idx="1244">
                  <c:v>2.4</c:v>
                </c:pt>
                <c:pt idx="1245">
                  <c:v>2.3</c:v>
                </c:pt>
                <c:pt idx="1246">
                  <c:v>2.2</c:v>
                </c:pt>
                <c:pt idx="1247">
                  <c:v>2.6</c:v>
                </c:pt>
                <c:pt idx="1248">
                  <c:v>2.5</c:v>
                </c:pt>
                <c:pt idx="1249">
                  <c:v>2</c:v>
                </c:pt>
                <c:pt idx="1250">
                  <c:v>2.6</c:v>
                </c:pt>
                <c:pt idx="1251">
                  <c:v>2.4</c:v>
                </c:pt>
                <c:pt idx="1252">
                  <c:v>2.5</c:v>
                </c:pt>
                <c:pt idx="1253">
                  <c:v>2.4</c:v>
                </c:pt>
                <c:pt idx="1254">
                  <c:v>3.3</c:v>
                </c:pt>
                <c:pt idx="1255">
                  <c:v>3.2</c:v>
                </c:pt>
                <c:pt idx="1256">
                  <c:v>2.4</c:v>
                </c:pt>
                <c:pt idx="1257">
                  <c:v>1.6</c:v>
                </c:pt>
                <c:pt idx="1258">
                  <c:v>1.8</c:v>
                </c:pt>
                <c:pt idx="1259">
                  <c:v>2.9</c:v>
                </c:pt>
                <c:pt idx="1260">
                  <c:v>2.9</c:v>
                </c:pt>
                <c:pt idx="1261">
                  <c:v>4.1</c:v>
                </c:pt>
                <c:pt idx="1262">
                  <c:v>4.3</c:v>
                </c:pt>
                <c:pt idx="1263">
                  <c:v>3.6</c:v>
                </c:pt>
                <c:pt idx="1264">
                  <c:v>3.5</c:v>
                </c:pt>
                <c:pt idx="1265">
                  <c:v>2.2</c:v>
                </c:pt>
                <c:pt idx="1266">
                  <c:v>2.6</c:v>
                </c:pt>
                <c:pt idx="1267">
                  <c:v>4.5</c:v>
                </c:pt>
                <c:pt idx="1268">
                  <c:v>4.9</c:v>
                </c:pt>
                <c:pt idx="1269">
                  <c:v>4.2</c:v>
                </c:pt>
                <c:pt idx="1270">
                  <c:v>4.7</c:v>
                </c:pt>
                <c:pt idx="1271">
                  <c:v>3.4</c:v>
                </c:pt>
                <c:pt idx="1272">
                  <c:v>3.7</c:v>
                </c:pt>
                <c:pt idx="1273">
                  <c:v>3.8</c:v>
                </c:pt>
                <c:pt idx="1274">
                  <c:v>2.8</c:v>
                </c:pt>
                <c:pt idx="1275">
                  <c:v>3</c:v>
                </c:pt>
                <c:pt idx="1276">
                  <c:v>3.8</c:v>
                </c:pt>
                <c:pt idx="1277">
                  <c:v>4.3</c:v>
                </c:pt>
                <c:pt idx="1278">
                  <c:v>3.8</c:v>
                </c:pt>
                <c:pt idx="1279">
                  <c:v>3.5</c:v>
                </c:pt>
                <c:pt idx="1280">
                  <c:v>3.4</c:v>
                </c:pt>
                <c:pt idx="1281">
                  <c:v>2.7</c:v>
                </c:pt>
                <c:pt idx="1282">
                  <c:v>3.2</c:v>
                </c:pt>
                <c:pt idx="1283">
                  <c:v>3.5</c:v>
                </c:pt>
                <c:pt idx="1284">
                  <c:v>2.9</c:v>
                </c:pt>
                <c:pt idx="1285">
                  <c:v>2.3</c:v>
                </c:pt>
                <c:pt idx="1286">
                  <c:v>2</c:v>
                </c:pt>
                <c:pt idx="1287">
                  <c:v>2.2</c:v>
                </c:pt>
                <c:pt idx="1288">
                  <c:v>2.5</c:v>
                </c:pt>
                <c:pt idx="1289">
                  <c:v>2.8</c:v>
                </c:pt>
                <c:pt idx="1290">
                  <c:v>2.7</c:v>
                </c:pt>
                <c:pt idx="1291">
                  <c:v>2.5</c:v>
                </c:pt>
                <c:pt idx="1292">
                  <c:v>1.5</c:v>
                </c:pt>
                <c:pt idx="1293">
                  <c:v>1.2</c:v>
                </c:pt>
                <c:pt idx="1294">
                  <c:v>2</c:v>
                </c:pt>
                <c:pt idx="1295">
                  <c:v>3.3</c:v>
                </c:pt>
                <c:pt idx="1296">
                  <c:v>2.5</c:v>
                </c:pt>
                <c:pt idx="1297">
                  <c:v>2.2</c:v>
                </c:pt>
                <c:pt idx="1298">
                  <c:v>2</c:v>
                </c:pt>
                <c:pt idx="1299">
                  <c:v>1.7</c:v>
                </c:pt>
                <c:pt idx="1300">
                  <c:v>2</c:v>
                </c:pt>
                <c:pt idx="1301">
                  <c:v>2</c:v>
                </c:pt>
                <c:pt idx="1302">
                  <c:v>1.9</c:v>
                </c:pt>
                <c:pt idx="1303">
                  <c:v>1.8</c:v>
                </c:pt>
                <c:pt idx="1304">
                  <c:v>2.1</c:v>
                </c:pt>
                <c:pt idx="1305">
                  <c:v>1.9</c:v>
                </c:pt>
                <c:pt idx="1306">
                  <c:v>0.8</c:v>
                </c:pt>
                <c:pt idx="1307">
                  <c:v>1.5</c:v>
                </c:pt>
                <c:pt idx="1308">
                  <c:v>3.3</c:v>
                </c:pt>
                <c:pt idx="1309">
                  <c:v>6.8</c:v>
                </c:pt>
                <c:pt idx="1310">
                  <c:v>5.8</c:v>
                </c:pt>
                <c:pt idx="1311">
                  <c:v>5.7</c:v>
                </c:pt>
                <c:pt idx="1312">
                  <c:v>6</c:v>
                </c:pt>
                <c:pt idx="1313">
                  <c:v>5.6</c:v>
                </c:pt>
                <c:pt idx="1314">
                  <c:v>5.5</c:v>
                </c:pt>
                <c:pt idx="1315">
                  <c:v>4.9</c:v>
                </c:pt>
                <c:pt idx="1316">
                  <c:v>4.4</c:v>
                </c:pt>
                <c:pt idx="1317">
                  <c:v>4.9</c:v>
                </c:pt>
                <c:pt idx="1318">
                  <c:v>11.7</c:v>
                </c:pt>
                <c:pt idx="1319">
                  <c:v>7</c:v>
                </c:pt>
                <c:pt idx="1320">
                  <c:v>6.6</c:v>
                </c:pt>
                <c:pt idx="1321">
                  <c:v>6.3</c:v>
                </c:pt>
                <c:pt idx="1322">
                  <c:v>4.7</c:v>
                </c:pt>
                <c:pt idx="1323">
                  <c:v>2.1</c:v>
                </c:pt>
                <c:pt idx="1324">
                  <c:v>1.4</c:v>
                </c:pt>
                <c:pt idx="1325">
                  <c:v>4</c:v>
                </c:pt>
                <c:pt idx="1326">
                  <c:v>5.3</c:v>
                </c:pt>
                <c:pt idx="1327">
                  <c:v>5.5</c:v>
                </c:pt>
                <c:pt idx="1328">
                  <c:v>3.7</c:v>
                </c:pt>
                <c:pt idx="1329">
                  <c:v>5.8</c:v>
                </c:pt>
                <c:pt idx="1330">
                  <c:v>5.3</c:v>
                </c:pt>
                <c:pt idx="1331">
                  <c:v>2.9</c:v>
                </c:pt>
                <c:pt idx="1332">
                  <c:v>4.3</c:v>
                </c:pt>
                <c:pt idx="1333">
                  <c:v>4.9</c:v>
                </c:pt>
                <c:pt idx="1334">
                  <c:v>7.3</c:v>
                </c:pt>
                <c:pt idx="1335">
                  <c:v>7.1</c:v>
                </c:pt>
                <c:pt idx="1336">
                  <c:v>4</c:v>
                </c:pt>
                <c:pt idx="1337">
                  <c:v>3.5</c:v>
                </c:pt>
                <c:pt idx="1338">
                  <c:v>2.8</c:v>
                </c:pt>
                <c:pt idx="1339">
                  <c:v>1.4</c:v>
                </c:pt>
                <c:pt idx="1340">
                  <c:v>6.2</c:v>
                </c:pt>
                <c:pt idx="1341">
                  <c:v>4.8</c:v>
                </c:pt>
                <c:pt idx="1342">
                  <c:v>4.5</c:v>
                </c:pt>
                <c:pt idx="1343">
                  <c:v>3.9</c:v>
                </c:pt>
                <c:pt idx="1344">
                  <c:v>6.5</c:v>
                </c:pt>
                <c:pt idx="1345">
                  <c:v>6.2</c:v>
                </c:pt>
                <c:pt idx="1346">
                  <c:v>5.1</c:v>
                </c:pt>
                <c:pt idx="1347">
                  <c:v>4.9</c:v>
                </c:pt>
                <c:pt idx="1348">
                  <c:v>5</c:v>
                </c:pt>
                <c:pt idx="1349">
                  <c:v>6.4</c:v>
                </c:pt>
                <c:pt idx="1350">
                  <c:v>5.6</c:v>
                </c:pt>
                <c:pt idx="1351">
                  <c:v>5.7</c:v>
                </c:pt>
                <c:pt idx="1352">
                  <c:v>5.3</c:v>
                </c:pt>
                <c:pt idx="1353">
                  <c:v>5.7</c:v>
                </c:pt>
                <c:pt idx="1354">
                  <c:v>6.8</c:v>
                </c:pt>
                <c:pt idx="1355">
                  <c:v>6.4</c:v>
                </c:pt>
                <c:pt idx="1356">
                  <c:v>6.9</c:v>
                </c:pt>
                <c:pt idx="1357">
                  <c:v>6.6</c:v>
                </c:pt>
                <c:pt idx="1358">
                  <c:v>5.9</c:v>
                </c:pt>
                <c:pt idx="1359">
                  <c:v>5.8</c:v>
                </c:pt>
                <c:pt idx="1360">
                  <c:v>5.7</c:v>
                </c:pt>
                <c:pt idx="1361">
                  <c:v>5.9</c:v>
                </c:pt>
                <c:pt idx="1362">
                  <c:v>5.6</c:v>
                </c:pt>
                <c:pt idx="1363">
                  <c:v>6.8</c:v>
                </c:pt>
                <c:pt idx="1364">
                  <c:v>9.8</c:v>
                </c:pt>
                <c:pt idx="1365">
                  <c:v>5.7</c:v>
                </c:pt>
                <c:pt idx="1366">
                  <c:v>4.2</c:v>
                </c:pt>
                <c:pt idx="1367">
                  <c:v>5.3</c:v>
                </c:pt>
                <c:pt idx="1368">
                  <c:v>5.1</c:v>
                </c:pt>
                <c:pt idx="1369">
                  <c:v>6.7</c:v>
                </c:pt>
                <c:pt idx="1370">
                  <c:v>7.8</c:v>
                </c:pt>
                <c:pt idx="1371">
                  <c:v>6.7</c:v>
                </c:pt>
                <c:pt idx="1372">
                  <c:v>7.4</c:v>
                </c:pt>
                <c:pt idx="1373">
                  <c:v>7.5</c:v>
                </c:pt>
                <c:pt idx="1374">
                  <c:v>7.3</c:v>
                </c:pt>
                <c:pt idx="1375">
                  <c:v>7.6</c:v>
                </c:pt>
                <c:pt idx="1376">
                  <c:v>6.7</c:v>
                </c:pt>
                <c:pt idx="1377">
                  <c:v>6.5</c:v>
                </c:pt>
                <c:pt idx="1378">
                  <c:v>6</c:v>
                </c:pt>
                <c:pt idx="1379">
                  <c:v>7.6</c:v>
                </c:pt>
                <c:pt idx="1380">
                  <c:v>6.1</c:v>
                </c:pt>
                <c:pt idx="1381">
                  <c:v>5.8</c:v>
                </c:pt>
                <c:pt idx="1382">
                  <c:v>5.5</c:v>
                </c:pt>
                <c:pt idx="1383">
                  <c:v>5.5</c:v>
                </c:pt>
                <c:pt idx="1384">
                  <c:v>6.6</c:v>
                </c:pt>
                <c:pt idx="1385">
                  <c:v>5.6</c:v>
                </c:pt>
                <c:pt idx="1386">
                  <c:v>6</c:v>
                </c:pt>
                <c:pt idx="1387">
                  <c:v>6.5</c:v>
                </c:pt>
                <c:pt idx="1388">
                  <c:v>4.7</c:v>
                </c:pt>
                <c:pt idx="1389">
                  <c:v>4.7</c:v>
                </c:pt>
                <c:pt idx="1390">
                  <c:v>4.7</c:v>
                </c:pt>
                <c:pt idx="1391">
                  <c:v>5.1</c:v>
                </c:pt>
                <c:pt idx="1392">
                  <c:v>4</c:v>
                </c:pt>
                <c:pt idx="1393">
                  <c:v>5</c:v>
                </c:pt>
                <c:pt idx="1394">
                  <c:v>6.6</c:v>
                </c:pt>
                <c:pt idx="1395">
                  <c:v>5.9</c:v>
                </c:pt>
                <c:pt idx="1396">
                  <c:v>5.8</c:v>
                </c:pt>
                <c:pt idx="1397">
                  <c:v>6.3</c:v>
                </c:pt>
                <c:pt idx="1398">
                  <c:v>6.8</c:v>
                </c:pt>
                <c:pt idx="1399">
                  <c:v>6.5</c:v>
                </c:pt>
                <c:pt idx="1400">
                  <c:v>6.2</c:v>
                </c:pt>
                <c:pt idx="1401">
                  <c:v>6.1</c:v>
                </c:pt>
                <c:pt idx="1402">
                  <c:v>7</c:v>
                </c:pt>
                <c:pt idx="1403">
                  <c:v>6.7</c:v>
                </c:pt>
                <c:pt idx="1404">
                  <c:v>7.9</c:v>
                </c:pt>
                <c:pt idx="1405">
                  <c:v>7.5</c:v>
                </c:pt>
                <c:pt idx="1406">
                  <c:v>7.9</c:v>
                </c:pt>
                <c:pt idx="1407">
                  <c:v>8.1</c:v>
                </c:pt>
                <c:pt idx="1408">
                  <c:v>7.6</c:v>
                </c:pt>
                <c:pt idx="1409">
                  <c:v>7.4</c:v>
                </c:pt>
                <c:pt idx="1410">
                  <c:v>5</c:v>
                </c:pt>
                <c:pt idx="1411">
                  <c:v>4.1</c:v>
                </c:pt>
                <c:pt idx="1412">
                  <c:v>6.2</c:v>
                </c:pt>
                <c:pt idx="1413">
                  <c:v>7.2</c:v>
                </c:pt>
                <c:pt idx="1414">
                  <c:v>5.5</c:v>
                </c:pt>
                <c:pt idx="1415">
                  <c:v>7</c:v>
                </c:pt>
                <c:pt idx="1416">
                  <c:v>7.1</c:v>
                </c:pt>
                <c:pt idx="1417">
                  <c:v>5.9</c:v>
                </c:pt>
                <c:pt idx="1418">
                  <c:v>6.7</c:v>
                </c:pt>
                <c:pt idx="1419">
                  <c:v>7.4</c:v>
                </c:pt>
                <c:pt idx="1420">
                  <c:v>6.6</c:v>
                </c:pt>
                <c:pt idx="1421">
                  <c:v>4.2</c:v>
                </c:pt>
                <c:pt idx="1422">
                  <c:v>4.7</c:v>
                </c:pt>
                <c:pt idx="1423">
                  <c:v>7.4</c:v>
                </c:pt>
                <c:pt idx="1424">
                  <c:v>8.8</c:v>
                </c:pt>
                <c:pt idx="1425">
                  <c:v>8.5</c:v>
                </c:pt>
                <c:pt idx="1426">
                  <c:v>8</c:v>
                </c:pt>
                <c:pt idx="1427">
                  <c:v>7.5</c:v>
                </c:pt>
                <c:pt idx="1428">
                  <c:v>8.1</c:v>
                </c:pt>
                <c:pt idx="1429">
                  <c:v>7</c:v>
                </c:pt>
                <c:pt idx="1430">
                  <c:v>6.5</c:v>
                </c:pt>
                <c:pt idx="1431">
                  <c:v>7</c:v>
                </c:pt>
                <c:pt idx="1432">
                  <c:v>6.2</c:v>
                </c:pt>
                <c:pt idx="1433">
                  <c:v>6.8</c:v>
                </c:pt>
                <c:pt idx="1434">
                  <c:v>6.4</c:v>
                </c:pt>
                <c:pt idx="1435">
                  <c:v>7.8</c:v>
                </c:pt>
                <c:pt idx="1436">
                  <c:v>7.6</c:v>
                </c:pt>
                <c:pt idx="1437">
                  <c:v>4.7</c:v>
                </c:pt>
                <c:pt idx="1438">
                  <c:v>5</c:v>
                </c:pt>
                <c:pt idx="1439">
                  <c:v>9.2</c:v>
                </c:pt>
                <c:pt idx="1440">
                  <c:v>6.5</c:v>
                </c:pt>
                <c:pt idx="1441">
                  <c:v>3.3</c:v>
                </c:pt>
                <c:pt idx="1442">
                  <c:v>2.5</c:v>
                </c:pt>
                <c:pt idx="1443">
                  <c:v>3</c:v>
                </c:pt>
                <c:pt idx="1444">
                  <c:v>5.7</c:v>
                </c:pt>
                <c:pt idx="1445">
                  <c:v>7.9</c:v>
                </c:pt>
                <c:pt idx="1446">
                  <c:v>7.9</c:v>
                </c:pt>
                <c:pt idx="1447">
                  <c:v>5</c:v>
                </c:pt>
                <c:pt idx="1448">
                  <c:v>3.4</c:v>
                </c:pt>
                <c:pt idx="1449">
                  <c:v>3.8</c:v>
                </c:pt>
                <c:pt idx="1450">
                  <c:v>2.6</c:v>
                </c:pt>
                <c:pt idx="1451">
                  <c:v>3.5</c:v>
                </c:pt>
                <c:pt idx="1452">
                  <c:v>4</c:v>
                </c:pt>
                <c:pt idx="1453">
                  <c:v>3.6</c:v>
                </c:pt>
                <c:pt idx="1454">
                  <c:v>4</c:v>
                </c:pt>
                <c:pt idx="1455">
                  <c:v>7.5</c:v>
                </c:pt>
                <c:pt idx="1456">
                  <c:v>7.9</c:v>
                </c:pt>
                <c:pt idx="1457">
                  <c:v>7.7</c:v>
                </c:pt>
                <c:pt idx="1458">
                  <c:v>8.9</c:v>
                </c:pt>
                <c:pt idx="1459">
                  <c:v>9.4</c:v>
                </c:pt>
                <c:pt idx="1460">
                  <c:v>7</c:v>
                </c:pt>
                <c:pt idx="1461">
                  <c:v>6.3</c:v>
                </c:pt>
                <c:pt idx="1462">
                  <c:v>7</c:v>
                </c:pt>
                <c:pt idx="1463">
                  <c:v>8.9</c:v>
                </c:pt>
                <c:pt idx="1464">
                  <c:v>8.6</c:v>
                </c:pt>
                <c:pt idx="1465">
                  <c:v>9.7</c:v>
                </c:pt>
                <c:pt idx="1466">
                  <c:v>8.4</c:v>
                </c:pt>
                <c:pt idx="1467">
                  <c:v>8</c:v>
                </c:pt>
                <c:pt idx="1468">
                  <c:v>8.3</c:v>
                </c:pt>
                <c:pt idx="1469">
                  <c:v>7.3</c:v>
                </c:pt>
                <c:pt idx="1470">
                  <c:v>9.1</c:v>
                </c:pt>
                <c:pt idx="1471">
                  <c:v>9</c:v>
                </c:pt>
                <c:pt idx="1472">
                  <c:v>5.4</c:v>
                </c:pt>
                <c:pt idx="1473">
                  <c:v>6.8</c:v>
                </c:pt>
                <c:pt idx="1474">
                  <c:v>8</c:v>
                </c:pt>
                <c:pt idx="1475">
                  <c:v>8.3</c:v>
                </c:pt>
                <c:pt idx="1476">
                  <c:v>8.1</c:v>
                </c:pt>
                <c:pt idx="1477">
                  <c:v>8.4</c:v>
                </c:pt>
                <c:pt idx="1478">
                  <c:v>8.5</c:v>
                </c:pt>
                <c:pt idx="1479">
                  <c:v>10.2</c:v>
                </c:pt>
                <c:pt idx="1480">
                  <c:v>9.1</c:v>
                </c:pt>
                <c:pt idx="1481">
                  <c:v>9.1</c:v>
                </c:pt>
                <c:pt idx="1482">
                  <c:v>10.1</c:v>
                </c:pt>
                <c:pt idx="1483">
                  <c:v>10.5</c:v>
                </c:pt>
                <c:pt idx="1484">
                  <c:v>7.6</c:v>
                </c:pt>
                <c:pt idx="1485">
                  <c:v>4.7</c:v>
                </c:pt>
                <c:pt idx="1486">
                  <c:v>6.2</c:v>
                </c:pt>
                <c:pt idx="1487">
                  <c:v>6.9</c:v>
                </c:pt>
                <c:pt idx="1488">
                  <c:v>5.7</c:v>
                </c:pt>
                <c:pt idx="1489">
                  <c:v>5.1</c:v>
                </c:pt>
                <c:pt idx="1490">
                  <c:v>5.2</c:v>
                </c:pt>
                <c:pt idx="1491">
                  <c:v>6.1</c:v>
                </c:pt>
                <c:pt idx="1492">
                  <c:v>5.7</c:v>
                </c:pt>
                <c:pt idx="1493">
                  <c:v>5.2</c:v>
                </c:pt>
                <c:pt idx="1494">
                  <c:v>4.8</c:v>
                </c:pt>
                <c:pt idx="1495">
                  <c:v>5.3</c:v>
                </c:pt>
                <c:pt idx="1496">
                  <c:v>6.3</c:v>
                </c:pt>
                <c:pt idx="1497">
                  <c:v>6.4</c:v>
                </c:pt>
                <c:pt idx="1498">
                  <c:v>5.3</c:v>
                </c:pt>
                <c:pt idx="1499">
                  <c:v>6</c:v>
                </c:pt>
                <c:pt idx="1500">
                  <c:v>7.2</c:v>
                </c:pt>
                <c:pt idx="1501">
                  <c:v>11</c:v>
                </c:pt>
                <c:pt idx="1502">
                  <c:v>12.3</c:v>
                </c:pt>
                <c:pt idx="1503">
                  <c:v>10.7</c:v>
                </c:pt>
                <c:pt idx="1504">
                  <c:v>11.7</c:v>
                </c:pt>
                <c:pt idx="1505">
                  <c:v>10.2</c:v>
                </c:pt>
                <c:pt idx="1506">
                  <c:v>11.5</c:v>
                </c:pt>
                <c:pt idx="1507">
                  <c:v>12.3</c:v>
                </c:pt>
                <c:pt idx="1508">
                  <c:v>11.5</c:v>
                </c:pt>
                <c:pt idx="1509">
                  <c:v>12.3</c:v>
                </c:pt>
                <c:pt idx="1510">
                  <c:v>13.1</c:v>
                </c:pt>
                <c:pt idx="1511">
                  <c:v>12.5</c:v>
                </c:pt>
                <c:pt idx="1512">
                  <c:v>12.1</c:v>
                </c:pt>
                <c:pt idx="1513">
                  <c:v>12.4</c:v>
                </c:pt>
                <c:pt idx="1514">
                  <c:v>11.8</c:v>
                </c:pt>
                <c:pt idx="1515">
                  <c:v>12.1</c:v>
                </c:pt>
                <c:pt idx="1516">
                  <c:v>11.7</c:v>
                </c:pt>
                <c:pt idx="1517">
                  <c:v>11.9</c:v>
                </c:pt>
                <c:pt idx="1518">
                  <c:v>11.6</c:v>
                </c:pt>
                <c:pt idx="1519">
                  <c:v>10.8</c:v>
                </c:pt>
                <c:pt idx="1520">
                  <c:v>11</c:v>
                </c:pt>
                <c:pt idx="1521">
                  <c:v>10.9</c:v>
                </c:pt>
                <c:pt idx="1522">
                  <c:v>9.9</c:v>
                </c:pt>
                <c:pt idx="1523">
                  <c:v>10.4</c:v>
                </c:pt>
                <c:pt idx="1524">
                  <c:v>11</c:v>
                </c:pt>
                <c:pt idx="1525">
                  <c:v>11.3</c:v>
                </c:pt>
                <c:pt idx="1526">
                  <c:v>10.9</c:v>
                </c:pt>
                <c:pt idx="1527">
                  <c:v>10.9</c:v>
                </c:pt>
                <c:pt idx="1528">
                  <c:v>10</c:v>
                </c:pt>
                <c:pt idx="1529">
                  <c:v>10.3</c:v>
                </c:pt>
                <c:pt idx="1530">
                  <c:v>10.4</c:v>
                </c:pt>
                <c:pt idx="1531">
                  <c:v>10.5</c:v>
                </c:pt>
                <c:pt idx="1532">
                  <c:v>10</c:v>
                </c:pt>
                <c:pt idx="1533">
                  <c:v>10.1</c:v>
                </c:pt>
                <c:pt idx="1534">
                  <c:v>9.3</c:v>
                </c:pt>
                <c:pt idx="1535">
                  <c:v>9.9</c:v>
                </c:pt>
                <c:pt idx="1536">
                  <c:v>10.3</c:v>
                </c:pt>
                <c:pt idx="1537">
                  <c:v>10.6</c:v>
                </c:pt>
                <c:pt idx="1538">
                  <c:v>10.3</c:v>
                </c:pt>
                <c:pt idx="1539">
                  <c:v>10.5</c:v>
                </c:pt>
                <c:pt idx="1540">
                  <c:v>9.7</c:v>
                </c:pt>
                <c:pt idx="1541">
                  <c:v>9.7</c:v>
                </c:pt>
                <c:pt idx="1542">
                  <c:v>8.8</c:v>
                </c:pt>
                <c:pt idx="1543">
                  <c:v>8.9</c:v>
                </c:pt>
                <c:pt idx="1544">
                  <c:v>9</c:v>
                </c:pt>
                <c:pt idx="1545">
                  <c:v>8.7</c:v>
                </c:pt>
                <c:pt idx="1546">
                  <c:v>8.5</c:v>
                </c:pt>
                <c:pt idx="1547">
                  <c:v>8.2</c:v>
                </c:pt>
                <c:pt idx="1548">
                  <c:v>7.6</c:v>
                </c:pt>
                <c:pt idx="1549">
                  <c:v>4.6</c:v>
                </c:pt>
                <c:pt idx="1550">
                  <c:v>1</c:v>
                </c:pt>
                <c:pt idx="1551">
                  <c:v>1.2</c:v>
                </c:pt>
                <c:pt idx="1552">
                  <c:v>1.4</c:v>
                </c:pt>
                <c:pt idx="1553">
                  <c:v>1.5</c:v>
                </c:pt>
                <c:pt idx="1554">
                  <c:v>1.3</c:v>
                </c:pt>
                <c:pt idx="1555">
                  <c:v>1.6</c:v>
                </c:pt>
                <c:pt idx="1556">
                  <c:v>2</c:v>
                </c:pt>
                <c:pt idx="1557">
                  <c:v>2.6</c:v>
                </c:pt>
                <c:pt idx="1558">
                  <c:v>2.9</c:v>
                </c:pt>
                <c:pt idx="1559">
                  <c:v>4.5</c:v>
                </c:pt>
                <c:pt idx="1560">
                  <c:v>5.4</c:v>
                </c:pt>
                <c:pt idx="1561">
                  <c:v>4.7</c:v>
                </c:pt>
                <c:pt idx="1562">
                  <c:v>4.4</c:v>
                </c:pt>
                <c:pt idx="1563">
                  <c:v>5</c:v>
                </c:pt>
                <c:pt idx="1564">
                  <c:v>4.4</c:v>
                </c:pt>
                <c:pt idx="1565">
                  <c:v>4.3</c:v>
                </c:pt>
                <c:pt idx="1566">
                  <c:v>4.1</c:v>
                </c:pt>
                <c:pt idx="1567">
                  <c:v>4.5</c:v>
                </c:pt>
                <c:pt idx="1568">
                  <c:v>5</c:v>
                </c:pt>
                <c:pt idx="1569">
                  <c:v>3.5</c:v>
                </c:pt>
                <c:pt idx="1570">
                  <c:v>2.9</c:v>
                </c:pt>
                <c:pt idx="1571">
                  <c:v>3.3</c:v>
                </c:pt>
                <c:pt idx="1572">
                  <c:v>3.9</c:v>
                </c:pt>
                <c:pt idx="1573">
                  <c:v>4.5</c:v>
                </c:pt>
                <c:pt idx="1574">
                  <c:v>4.6</c:v>
                </c:pt>
                <c:pt idx="1575">
                  <c:v>4.9</c:v>
                </c:pt>
                <c:pt idx="1576">
                  <c:v>4.3</c:v>
                </c:pt>
                <c:pt idx="1577">
                  <c:v>3.8</c:v>
                </c:pt>
                <c:pt idx="1578">
                  <c:v>3.7</c:v>
                </c:pt>
                <c:pt idx="1579">
                  <c:v>3.1</c:v>
                </c:pt>
                <c:pt idx="1580">
                  <c:v>3.8</c:v>
                </c:pt>
                <c:pt idx="1581">
                  <c:v>4.4</c:v>
                </c:pt>
                <c:pt idx="1582">
                  <c:v>6.8</c:v>
                </c:pt>
                <c:pt idx="1583">
                  <c:v>6.7</c:v>
                </c:pt>
                <c:pt idx="1584">
                  <c:v>4.4</c:v>
                </c:pt>
                <c:pt idx="1585">
                  <c:v>4.9</c:v>
                </c:pt>
                <c:pt idx="1586">
                  <c:v>6.5</c:v>
                </c:pt>
                <c:pt idx="1587">
                  <c:v>7</c:v>
                </c:pt>
                <c:pt idx="1588">
                  <c:v>7</c:v>
                </c:pt>
                <c:pt idx="1589">
                  <c:v>7.5</c:v>
                </c:pt>
                <c:pt idx="1590">
                  <c:v>5</c:v>
                </c:pt>
                <c:pt idx="1591">
                  <c:v>4.1</c:v>
                </c:pt>
                <c:pt idx="1592">
                  <c:v>3.7</c:v>
                </c:pt>
                <c:pt idx="1593">
                  <c:v>2.7</c:v>
                </c:pt>
                <c:pt idx="1594">
                  <c:v>2.2</c:v>
                </c:pt>
                <c:pt idx="1595">
                  <c:v>2.3</c:v>
                </c:pt>
                <c:pt idx="1596">
                  <c:v>2.6</c:v>
                </c:pt>
                <c:pt idx="1597">
                  <c:v>1.4</c:v>
                </c:pt>
                <c:pt idx="1598">
                  <c:v>0.9</c:v>
                </c:pt>
                <c:pt idx="1599">
                  <c:v>0.9</c:v>
                </c:pt>
                <c:pt idx="1600">
                  <c:v>0.7</c:v>
                </c:pt>
                <c:pt idx="1601">
                  <c:v>1.2</c:v>
                </c:pt>
                <c:pt idx="1602">
                  <c:v>0.6</c:v>
                </c:pt>
                <c:pt idx="1603">
                  <c:v>0.9</c:v>
                </c:pt>
                <c:pt idx="1604">
                  <c:v>0.9</c:v>
                </c:pt>
                <c:pt idx="1605">
                  <c:v>0.9</c:v>
                </c:pt>
                <c:pt idx="1606">
                  <c:v>1.4</c:v>
                </c:pt>
                <c:pt idx="1607">
                  <c:v>0.9</c:v>
                </c:pt>
                <c:pt idx="1608">
                  <c:v>1.3</c:v>
                </c:pt>
                <c:pt idx="1609">
                  <c:v>0.9</c:v>
                </c:pt>
                <c:pt idx="1610">
                  <c:v>0.8</c:v>
                </c:pt>
                <c:pt idx="1611">
                  <c:v>0.6</c:v>
                </c:pt>
                <c:pt idx="1612">
                  <c:v>0.7</c:v>
                </c:pt>
                <c:pt idx="1613">
                  <c:v>0.8</c:v>
                </c:pt>
                <c:pt idx="1614">
                  <c:v>1.1</c:v>
                </c:pt>
                <c:pt idx="1615">
                  <c:v>1.2</c:v>
                </c:pt>
                <c:pt idx="1616">
                  <c:v>1.3</c:v>
                </c:pt>
                <c:pt idx="1617">
                  <c:v>1.3</c:v>
                </c:pt>
                <c:pt idx="1618">
                  <c:v>1.3</c:v>
                </c:pt>
                <c:pt idx="1619">
                  <c:v>1.8</c:v>
                </c:pt>
                <c:pt idx="1620">
                  <c:v>1.8</c:v>
                </c:pt>
                <c:pt idx="1621">
                  <c:v>1.8</c:v>
                </c:pt>
                <c:pt idx="1622">
                  <c:v>1.2</c:v>
                </c:pt>
                <c:pt idx="1623">
                  <c:v>1</c:v>
                </c:pt>
                <c:pt idx="1624">
                  <c:v>1.2</c:v>
                </c:pt>
                <c:pt idx="1625">
                  <c:v>0.4</c:v>
                </c:pt>
                <c:pt idx="1626">
                  <c:v>0.4</c:v>
                </c:pt>
                <c:pt idx="1627">
                  <c:v>0.4</c:v>
                </c:pt>
                <c:pt idx="1628">
                  <c:v>0.9</c:v>
                </c:pt>
                <c:pt idx="1629">
                  <c:v>1.4</c:v>
                </c:pt>
                <c:pt idx="1630">
                  <c:v>1.7</c:v>
                </c:pt>
                <c:pt idx="1631">
                  <c:v>2</c:v>
                </c:pt>
                <c:pt idx="1632">
                  <c:v>2.8</c:v>
                </c:pt>
                <c:pt idx="1633">
                  <c:v>3.2</c:v>
                </c:pt>
                <c:pt idx="1634">
                  <c:v>4.1</c:v>
                </c:pt>
                <c:pt idx="1635">
                  <c:v>4.2</c:v>
                </c:pt>
                <c:pt idx="1636">
                  <c:v>6.4</c:v>
                </c:pt>
                <c:pt idx="1637">
                  <c:v>7.6</c:v>
                </c:pt>
                <c:pt idx="1638">
                  <c:v>8.1</c:v>
                </c:pt>
                <c:pt idx="1639">
                  <c:v>8.3</c:v>
                </c:pt>
                <c:pt idx="1640">
                  <c:v>8.8</c:v>
                </c:pt>
                <c:pt idx="1641">
                  <c:v>8.5</c:v>
                </c:pt>
                <c:pt idx="1642">
                  <c:v>8</c:v>
                </c:pt>
                <c:pt idx="1643">
                  <c:v>7.3</c:v>
                </c:pt>
                <c:pt idx="1644">
                  <c:v>7.5</c:v>
                </c:pt>
                <c:pt idx="1645">
                  <c:v>7.3</c:v>
                </c:pt>
                <c:pt idx="1646">
                  <c:v>7.4</c:v>
                </c:pt>
                <c:pt idx="1647">
                  <c:v>7</c:v>
                </c:pt>
                <c:pt idx="1648">
                  <c:v>6.4</c:v>
                </c:pt>
                <c:pt idx="1649">
                  <c:v>6.4</c:v>
                </c:pt>
                <c:pt idx="1650">
                  <c:v>6</c:v>
                </c:pt>
                <c:pt idx="1651">
                  <c:v>5.4</c:v>
                </c:pt>
                <c:pt idx="1652">
                  <c:v>6</c:v>
                </c:pt>
                <c:pt idx="1653">
                  <c:v>6.8</c:v>
                </c:pt>
                <c:pt idx="1654">
                  <c:v>7.1</c:v>
                </c:pt>
                <c:pt idx="1655">
                  <c:v>8.6</c:v>
                </c:pt>
                <c:pt idx="1656">
                  <c:v>8.1</c:v>
                </c:pt>
                <c:pt idx="1657">
                  <c:v>7.6</c:v>
                </c:pt>
                <c:pt idx="1658">
                  <c:v>7.4</c:v>
                </c:pt>
                <c:pt idx="1659">
                  <c:v>6.8</c:v>
                </c:pt>
                <c:pt idx="1660">
                  <c:v>6.7</c:v>
                </c:pt>
                <c:pt idx="1661">
                  <c:v>6.7</c:v>
                </c:pt>
                <c:pt idx="1662">
                  <c:v>6.8</c:v>
                </c:pt>
                <c:pt idx="1663">
                  <c:v>5.8</c:v>
                </c:pt>
                <c:pt idx="1664">
                  <c:v>5.3</c:v>
                </c:pt>
                <c:pt idx="1665">
                  <c:v>4.8</c:v>
                </c:pt>
                <c:pt idx="1666">
                  <c:v>5.1</c:v>
                </c:pt>
                <c:pt idx="1667">
                  <c:v>5.3</c:v>
                </c:pt>
                <c:pt idx="1668">
                  <c:v>4.3</c:v>
                </c:pt>
                <c:pt idx="1669">
                  <c:v>3.6</c:v>
                </c:pt>
                <c:pt idx="1670">
                  <c:v>3.3</c:v>
                </c:pt>
                <c:pt idx="1671">
                  <c:v>2.8</c:v>
                </c:pt>
                <c:pt idx="1672">
                  <c:v>2.2</c:v>
                </c:pt>
                <c:pt idx="1673">
                  <c:v>2.7</c:v>
                </c:pt>
                <c:pt idx="1674">
                  <c:v>2.3</c:v>
                </c:pt>
                <c:pt idx="1675">
                  <c:v>1.6</c:v>
                </c:pt>
                <c:pt idx="1676">
                  <c:v>1.1</c:v>
                </c:pt>
                <c:pt idx="1677">
                  <c:v>0.6</c:v>
                </c:pt>
                <c:pt idx="1678">
                  <c:v>0.5</c:v>
                </c:pt>
                <c:pt idx="1679">
                  <c:v>0.5</c:v>
                </c:pt>
                <c:pt idx="1680">
                  <c:v>0.5</c:v>
                </c:pt>
                <c:pt idx="1681">
                  <c:v>0.9</c:v>
                </c:pt>
                <c:pt idx="1682">
                  <c:v>0.5</c:v>
                </c:pt>
                <c:pt idx="1683">
                  <c:v>0.7</c:v>
                </c:pt>
                <c:pt idx="1684">
                  <c:v>0.8</c:v>
                </c:pt>
                <c:pt idx="1685">
                  <c:v>0.6</c:v>
                </c:pt>
                <c:pt idx="1686">
                  <c:v>0.9</c:v>
                </c:pt>
                <c:pt idx="1687">
                  <c:v>1</c:v>
                </c:pt>
                <c:pt idx="1688">
                  <c:v>0.8</c:v>
                </c:pt>
                <c:pt idx="1689">
                  <c:v>0.9</c:v>
                </c:pt>
                <c:pt idx="1690">
                  <c:v>0.9</c:v>
                </c:pt>
                <c:pt idx="1691">
                  <c:v>1.1</c:v>
                </c:pt>
                <c:pt idx="1692">
                  <c:v>1.6</c:v>
                </c:pt>
                <c:pt idx="1693">
                  <c:v>1.2</c:v>
                </c:pt>
                <c:pt idx="1694">
                  <c:v>1.6</c:v>
                </c:pt>
                <c:pt idx="1695">
                  <c:v>1.9</c:v>
                </c:pt>
                <c:pt idx="1696">
                  <c:v>1.7</c:v>
                </c:pt>
                <c:pt idx="1697">
                  <c:v>1.2</c:v>
                </c:pt>
                <c:pt idx="1698">
                  <c:v>1</c:v>
                </c:pt>
                <c:pt idx="1699">
                  <c:v>1.2</c:v>
                </c:pt>
                <c:pt idx="1700">
                  <c:v>1.2</c:v>
                </c:pt>
                <c:pt idx="1701">
                  <c:v>0.9</c:v>
                </c:pt>
                <c:pt idx="1702">
                  <c:v>1.2</c:v>
                </c:pt>
                <c:pt idx="1703">
                  <c:v>1.6</c:v>
                </c:pt>
                <c:pt idx="1704">
                  <c:v>1.4</c:v>
                </c:pt>
                <c:pt idx="1705">
                  <c:v>1.3</c:v>
                </c:pt>
                <c:pt idx="1706">
                  <c:v>1.4</c:v>
                </c:pt>
                <c:pt idx="1707">
                  <c:v>1.4</c:v>
                </c:pt>
                <c:pt idx="1708">
                  <c:v>1.6</c:v>
                </c:pt>
                <c:pt idx="1709">
                  <c:v>1.4</c:v>
                </c:pt>
                <c:pt idx="1710">
                  <c:v>1.5</c:v>
                </c:pt>
                <c:pt idx="1711">
                  <c:v>1.6</c:v>
                </c:pt>
                <c:pt idx="1712">
                  <c:v>1.4</c:v>
                </c:pt>
                <c:pt idx="1713">
                  <c:v>1.8</c:v>
                </c:pt>
                <c:pt idx="1714">
                  <c:v>2.2</c:v>
                </c:pt>
                <c:pt idx="1715">
                  <c:v>1.7</c:v>
                </c:pt>
                <c:pt idx="1716">
                  <c:v>1.6</c:v>
                </c:pt>
                <c:pt idx="1717">
                  <c:v>1.6</c:v>
                </c:pt>
                <c:pt idx="1718">
                  <c:v>1.5</c:v>
                </c:pt>
                <c:pt idx="1719">
                  <c:v>2.1</c:v>
                </c:pt>
                <c:pt idx="1720">
                  <c:v>2.8</c:v>
                </c:pt>
                <c:pt idx="1721">
                  <c:v>3.2</c:v>
                </c:pt>
                <c:pt idx="1722">
                  <c:v>4.1</c:v>
                </c:pt>
                <c:pt idx="1723">
                  <c:v>3.8</c:v>
                </c:pt>
                <c:pt idx="1724">
                  <c:v>3.5</c:v>
                </c:pt>
                <c:pt idx="1725">
                  <c:v>5.1</c:v>
                </c:pt>
                <c:pt idx="1726">
                  <c:v>4.9</c:v>
                </c:pt>
                <c:pt idx="1727">
                  <c:v>4.9</c:v>
                </c:pt>
                <c:pt idx="1728">
                  <c:v>4.7</c:v>
                </c:pt>
                <c:pt idx="1729">
                  <c:v>4.9</c:v>
                </c:pt>
                <c:pt idx="1730">
                  <c:v>4.3</c:v>
                </c:pt>
                <c:pt idx="1731">
                  <c:v>4.5</c:v>
                </c:pt>
                <c:pt idx="1732">
                  <c:v>3.7</c:v>
                </c:pt>
                <c:pt idx="1733">
                  <c:v>3.7</c:v>
                </c:pt>
                <c:pt idx="1734">
                  <c:v>4.3</c:v>
                </c:pt>
                <c:pt idx="1735">
                  <c:v>7.6</c:v>
                </c:pt>
                <c:pt idx="1736">
                  <c:v>7.1</c:v>
                </c:pt>
                <c:pt idx="1737">
                  <c:v>6.8</c:v>
                </c:pt>
                <c:pt idx="1738">
                  <c:v>7.8</c:v>
                </c:pt>
                <c:pt idx="1739">
                  <c:v>6.7</c:v>
                </c:pt>
                <c:pt idx="1740">
                  <c:v>7.6</c:v>
                </c:pt>
                <c:pt idx="1741">
                  <c:v>8.4</c:v>
                </c:pt>
                <c:pt idx="1742">
                  <c:v>7.2</c:v>
                </c:pt>
                <c:pt idx="1743">
                  <c:v>7.9</c:v>
                </c:pt>
                <c:pt idx="1744">
                  <c:v>8.9</c:v>
                </c:pt>
                <c:pt idx="1745">
                  <c:v>8.9</c:v>
                </c:pt>
                <c:pt idx="1746">
                  <c:v>8.4</c:v>
                </c:pt>
                <c:pt idx="1747">
                  <c:v>8.7</c:v>
                </c:pt>
                <c:pt idx="1748">
                  <c:v>9</c:v>
                </c:pt>
                <c:pt idx="1749">
                  <c:v>8.5</c:v>
                </c:pt>
                <c:pt idx="1750">
                  <c:v>7.2</c:v>
                </c:pt>
                <c:pt idx="1751">
                  <c:v>7.6</c:v>
                </c:pt>
                <c:pt idx="1752">
                  <c:v>7.8</c:v>
                </c:pt>
                <c:pt idx="1753">
                  <c:v>8.2</c:v>
                </c:pt>
                <c:pt idx="1754">
                  <c:v>8.3</c:v>
                </c:pt>
                <c:pt idx="1755">
                  <c:v>8.5</c:v>
                </c:pt>
                <c:pt idx="1756">
                  <c:v>7.9</c:v>
                </c:pt>
                <c:pt idx="1757">
                  <c:v>8.6</c:v>
                </c:pt>
                <c:pt idx="1758">
                  <c:v>10</c:v>
                </c:pt>
                <c:pt idx="1759">
                  <c:v>7.3</c:v>
                </c:pt>
                <c:pt idx="1760">
                  <c:v>7</c:v>
                </c:pt>
                <c:pt idx="1761">
                  <c:v>7.1</c:v>
                </c:pt>
                <c:pt idx="1762">
                  <c:v>7.1</c:v>
                </c:pt>
                <c:pt idx="1763">
                  <c:v>6.6</c:v>
                </c:pt>
                <c:pt idx="1764">
                  <c:v>7.4</c:v>
                </c:pt>
                <c:pt idx="1765">
                  <c:v>5.3</c:v>
                </c:pt>
                <c:pt idx="1766">
                  <c:v>4.6</c:v>
                </c:pt>
                <c:pt idx="1767">
                  <c:v>4.9</c:v>
                </c:pt>
                <c:pt idx="1768">
                  <c:v>7.7</c:v>
                </c:pt>
                <c:pt idx="1769">
                  <c:v>8.6</c:v>
                </c:pt>
                <c:pt idx="1770">
                  <c:v>7.2</c:v>
                </c:pt>
                <c:pt idx="1771">
                  <c:v>7.3</c:v>
                </c:pt>
                <c:pt idx="1772">
                  <c:v>8.7</c:v>
                </c:pt>
                <c:pt idx="1773">
                  <c:v>7.1</c:v>
                </c:pt>
                <c:pt idx="1774">
                  <c:v>8.3</c:v>
                </c:pt>
                <c:pt idx="1775">
                  <c:v>8.9</c:v>
                </c:pt>
                <c:pt idx="1776">
                  <c:v>7.6</c:v>
                </c:pt>
                <c:pt idx="1777">
                  <c:v>8.4</c:v>
                </c:pt>
                <c:pt idx="1778">
                  <c:v>7.8</c:v>
                </c:pt>
                <c:pt idx="1779">
                  <c:v>8</c:v>
                </c:pt>
                <c:pt idx="1780">
                  <c:v>9.5</c:v>
                </c:pt>
                <c:pt idx="1781">
                  <c:v>9.3</c:v>
                </c:pt>
                <c:pt idx="1782">
                  <c:v>9.6</c:v>
                </c:pt>
                <c:pt idx="1783">
                  <c:v>8.4</c:v>
                </c:pt>
                <c:pt idx="1784">
                  <c:v>8.9</c:v>
                </c:pt>
                <c:pt idx="1785">
                  <c:v>7.6</c:v>
                </c:pt>
                <c:pt idx="1786">
                  <c:v>6.3</c:v>
                </c:pt>
                <c:pt idx="1787">
                  <c:v>5.8</c:v>
                </c:pt>
                <c:pt idx="1788">
                  <c:v>9.5</c:v>
                </c:pt>
                <c:pt idx="1789">
                  <c:v>7.1</c:v>
                </c:pt>
                <c:pt idx="1790">
                  <c:v>7.1</c:v>
                </c:pt>
                <c:pt idx="1791">
                  <c:v>5.6</c:v>
                </c:pt>
                <c:pt idx="1792">
                  <c:v>4.8</c:v>
                </c:pt>
                <c:pt idx="1793">
                  <c:v>7.7</c:v>
                </c:pt>
                <c:pt idx="1794">
                  <c:v>8.7</c:v>
                </c:pt>
                <c:pt idx="1795">
                  <c:v>7.8</c:v>
                </c:pt>
                <c:pt idx="1796">
                  <c:v>5.6</c:v>
                </c:pt>
                <c:pt idx="1797">
                  <c:v>7.8</c:v>
                </c:pt>
                <c:pt idx="1798">
                  <c:v>7.2</c:v>
                </c:pt>
                <c:pt idx="1799">
                  <c:v>7.7</c:v>
                </c:pt>
                <c:pt idx="1800">
                  <c:v>7.4</c:v>
                </c:pt>
                <c:pt idx="1801">
                  <c:v>9.9</c:v>
                </c:pt>
                <c:pt idx="1802">
                  <c:v>9.1</c:v>
                </c:pt>
                <c:pt idx="1803">
                  <c:v>9.6</c:v>
                </c:pt>
                <c:pt idx="1804">
                  <c:v>8.4</c:v>
                </c:pt>
                <c:pt idx="1805">
                  <c:v>7.7</c:v>
                </c:pt>
                <c:pt idx="1806">
                  <c:v>5.5</c:v>
                </c:pt>
                <c:pt idx="1807">
                  <c:v>6.8</c:v>
                </c:pt>
                <c:pt idx="1808">
                  <c:v>6.6</c:v>
                </c:pt>
                <c:pt idx="1809">
                  <c:v>7.4</c:v>
                </c:pt>
                <c:pt idx="1810">
                  <c:v>6.4</c:v>
                </c:pt>
                <c:pt idx="1811">
                  <c:v>6</c:v>
                </c:pt>
                <c:pt idx="1812">
                  <c:v>7.3</c:v>
                </c:pt>
                <c:pt idx="1813">
                  <c:v>6.8</c:v>
                </c:pt>
                <c:pt idx="1814">
                  <c:v>9.4</c:v>
                </c:pt>
                <c:pt idx="1815">
                  <c:v>5.1</c:v>
                </c:pt>
                <c:pt idx="1816">
                  <c:v>3.4</c:v>
                </c:pt>
                <c:pt idx="1817">
                  <c:v>5.2</c:v>
                </c:pt>
                <c:pt idx="1818">
                  <c:v>9.2</c:v>
                </c:pt>
                <c:pt idx="1819">
                  <c:v>8.2</c:v>
                </c:pt>
                <c:pt idx="1820">
                  <c:v>6.1</c:v>
                </c:pt>
                <c:pt idx="1821">
                  <c:v>7.8</c:v>
                </c:pt>
                <c:pt idx="1822">
                  <c:v>8.4</c:v>
                </c:pt>
                <c:pt idx="1823">
                  <c:v>9.4</c:v>
                </c:pt>
                <c:pt idx="1824">
                  <c:v>8.4</c:v>
                </c:pt>
                <c:pt idx="1825">
                  <c:v>8.5</c:v>
                </c:pt>
                <c:pt idx="1826">
                  <c:v>9.8</c:v>
                </c:pt>
                <c:pt idx="1827">
                  <c:v>10.2</c:v>
                </c:pt>
                <c:pt idx="1828">
                  <c:v>9.3</c:v>
                </c:pt>
                <c:pt idx="1829">
                  <c:v>6.7</c:v>
                </c:pt>
                <c:pt idx="1830">
                  <c:v>5.8</c:v>
                </c:pt>
                <c:pt idx="1831">
                  <c:v>8.4</c:v>
                </c:pt>
                <c:pt idx="1832">
                  <c:v>8.9</c:v>
                </c:pt>
                <c:pt idx="1833">
                  <c:v>6.2</c:v>
                </c:pt>
                <c:pt idx="1834">
                  <c:v>8.2</c:v>
                </c:pt>
                <c:pt idx="1835">
                  <c:v>7.8</c:v>
                </c:pt>
                <c:pt idx="1836">
                  <c:v>7.7</c:v>
                </c:pt>
                <c:pt idx="1837">
                  <c:v>8.4</c:v>
                </c:pt>
                <c:pt idx="1838">
                  <c:v>8</c:v>
                </c:pt>
                <c:pt idx="1839">
                  <c:v>8.3</c:v>
                </c:pt>
                <c:pt idx="1840">
                  <c:v>7.8</c:v>
                </c:pt>
                <c:pt idx="1841">
                  <c:v>9.7</c:v>
                </c:pt>
                <c:pt idx="1842">
                  <c:v>8.3</c:v>
                </c:pt>
                <c:pt idx="1843">
                  <c:v>7.4</c:v>
                </c:pt>
                <c:pt idx="1844">
                  <c:v>7.2</c:v>
                </c:pt>
                <c:pt idx="1845">
                  <c:v>7.5</c:v>
                </c:pt>
                <c:pt idx="1846">
                  <c:v>7.8</c:v>
                </c:pt>
                <c:pt idx="1847">
                  <c:v>7.4</c:v>
                </c:pt>
                <c:pt idx="1848">
                  <c:v>6.8</c:v>
                </c:pt>
                <c:pt idx="1849">
                  <c:v>6.7</c:v>
                </c:pt>
                <c:pt idx="1850">
                  <c:v>6.3</c:v>
                </c:pt>
                <c:pt idx="1851">
                  <c:v>5.8</c:v>
                </c:pt>
                <c:pt idx="1852">
                  <c:v>5.3</c:v>
                </c:pt>
                <c:pt idx="1853">
                  <c:v>6</c:v>
                </c:pt>
                <c:pt idx="1854">
                  <c:v>6.3</c:v>
                </c:pt>
                <c:pt idx="1855">
                  <c:v>5.9</c:v>
                </c:pt>
                <c:pt idx="1856">
                  <c:v>5.8</c:v>
                </c:pt>
                <c:pt idx="1857">
                  <c:v>1.4</c:v>
                </c:pt>
                <c:pt idx="1858">
                  <c:v>1.1</c:v>
                </c:pt>
                <c:pt idx="1859">
                  <c:v>1.2</c:v>
                </c:pt>
                <c:pt idx="1860">
                  <c:v>0.8</c:v>
                </c:pt>
                <c:pt idx="1861">
                  <c:v>1.2</c:v>
                </c:pt>
                <c:pt idx="1862">
                  <c:v>3.8</c:v>
                </c:pt>
                <c:pt idx="1863">
                  <c:v>4</c:v>
                </c:pt>
                <c:pt idx="1864">
                  <c:v>4.3</c:v>
                </c:pt>
                <c:pt idx="1865">
                  <c:v>4.2</c:v>
                </c:pt>
                <c:pt idx="1866">
                  <c:v>2.1</c:v>
                </c:pt>
                <c:pt idx="1867">
                  <c:v>3.6</c:v>
                </c:pt>
                <c:pt idx="1868">
                  <c:v>8.3</c:v>
                </c:pt>
                <c:pt idx="1869">
                  <c:v>7.6</c:v>
                </c:pt>
                <c:pt idx="1870">
                  <c:v>7</c:v>
                </c:pt>
                <c:pt idx="1871">
                  <c:v>6.6</c:v>
                </c:pt>
                <c:pt idx="1872">
                  <c:v>6.7</c:v>
                </c:pt>
                <c:pt idx="1873">
                  <c:v>8.1</c:v>
                </c:pt>
                <c:pt idx="1874">
                  <c:v>6.9</c:v>
                </c:pt>
                <c:pt idx="1875">
                  <c:v>6</c:v>
                </c:pt>
                <c:pt idx="1876">
                  <c:v>3.8</c:v>
                </c:pt>
                <c:pt idx="1877">
                  <c:v>3.1</c:v>
                </c:pt>
                <c:pt idx="1878">
                  <c:v>3.4</c:v>
                </c:pt>
                <c:pt idx="1879">
                  <c:v>3.8</c:v>
                </c:pt>
                <c:pt idx="1880">
                  <c:v>5.9</c:v>
                </c:pt>
                <c:pt idx="1881">
                  <c:v>4.6</c:v>
                </c:pt>
                <c:pt idx="1882">
                  <c:v>4</c:v>
                </c:pt>
                <c:pt idx="1883">
                  <c:v>3.9</c:v>
                </c:pt>
                <c:pt idx="1884">
                  <c:v>3.4</c:v>
                </c:pt>
                <c:pt idx="1885">
                  <c:v>5.3</c:v>
                </c:pt>
                <c:pt idx="1886">
                  <c:v>5.5</c:v>
                </c:pt>
                <c:pt idx="1887">
                  <c:v>5.7</c:v>
                </c:pt>
                <c:pt idx="1888">
                  <c:v>6.7</c:v>
                </c:pt>
                <c:pt idx="1889">
                  <c:v>8</c:v>
                </c:pt>
                <c:pt idx="1890">
                  <c:v>7.8</c:v>
                </c:pt>
                <c:pt idx="1891">
                  <c:v>6.5</c:v>
                </c:pt>
                <c:pt idx="1892">
                  <c:v>7.3</c:v>
                </c:pt>
                <c:pt idx="1893">
                  <c:v>6.8</c:v>
                </c:pt>
                <c:pt idx="1894">
                  <c:v>8</c:v>
                </c:pt>
                <c:pt idx="1895">
                  <c:v>11.1</c:v>
                </c:pt>
                <c:pt idx="1896">
                  <c:v>11.5</c:v>
                </c:pt>
                <c:pt idx="1897">
                  <c:v>10</c:v>
                </c:pt>
                <c:pt idx="1898">
                  <c:v>11.5</c:v>
                </c:pt>
                <c:pt idx="1899">
                  <c:v>9.2</c:v>
                </c:pt>
                <c:pt idx="1900">
                  <c:v>8.2</c:v>
                </c:pt>
                <c:pt idx="1901">
                  <c:v>8</c:v>
                </c:pt>
                <c:pt idx="1902">
                  <c:v>3.9</c:v>
                </c:pt>
                <c:pt idx="1903">
                  <c:v>5.7</c:v>
                </c:pt>
                <c:pt idx="1904">
                  <c:v>7.9</c:v>
                </c:pt>
                <c:pt idx="1905">
                  <c:v>7.8</c:v>
                </c:pt>
                <c:pt idx="1906">
                  <c:v>9.6</c:v>
                </c:pt>
                <c:pt idx="1907">
                  <c:v>10.5</c:v>
                </c:pt>
                <c:pt idx="1908">
                  <c:v>11.7</c:v>
                </c:pt>
                <c:pt idx="1909">
                  <c:v>10.2</c:v>
                </c:pt>
                <c:pt idx="1910">
                  <c:v>8.9</c:v>
                </c:pt>
                <c:pt idx="1911">
                  <c:v>8</c:v>
                </c:pt>
                <c:pt idx="1912">
                  <c:v>9.2</c:v>
                </c:pt>
                <c:pt idx="1913">
                  <c:v>7.3</c:v>
                </c:pt>
                <c:pt idx="1914">
                  <c:v>4.2</c:v>
                </c:pt>
                <c:pt idx="1915">
                  <c:v>3.5</c:v>
                </c:pt>
                <c:pt idx="1916">
                  <c:v>1.7</c:v>
                </c:pt>
                <c:pt idx="1917">
                  <c:v>2.4</c:v>
                </c:pt>
                <c:pt idx="1918">
                  <c:v>2.7</c:v>
                </c:pt>
                <c:pt idx="1919">
                  <c:v>2.8</c:v>
                </c:pt>
                <c:pt idx="1920">
                  <c:v>1.8</c:v>
                </c:pt>
                <c:pt idx="1921">
                  <c:v>2.2</c:v>
                </c:pt>
                <c:pt idx="1922">
                  <c:v>6</c:v>
                </c:pt>
                <c:pt idx="1923">
                  <c:v>13</c:v>
                </c:pt>
                <c:pt idx="1924">
                  <c:v>12.7</c:v>
                </c:pt>
                <c:pt idx="1925">
                  <c:v>9.9</c:v>
                </c:pt>
                <c:pt idx="1926">
                  <c:v>10.1</c:v>
                </c:pt>
                <c:pt idx="1927">
                  <c:v>11.1</c:v>
                </c:pt>
                <c:pt idx="1928">
                  <c:v>10.3</c:v>
                </c:pt>
                <c:pt idx="1929">
                  <c:v>9.8</c:v>
                </c:pt>
                <c:pt idx="1930">
                  <c:v>9.9</c:v>
                </c:pt>
                <c:pt idx="1931">
                  <c:v>12.3</c:v>
                </c:pt>
                <c:pt idx="1932">
                  <c:v>11.1</c:v>
                </c:pt>
                <c:pt idx="1933">
                  <c:v>12.3</c:v>
                </c:pt>
                <c:pt idx="1934">
                  <c:v>10.9</c:v>
                </c:pt>
                <c:pt idx="1935">
                  <c:v>7.9</c:v>
                </c:pt>
                <c:pt idx="1936">
                  <c:v>7.1</c:v>
                </c:pt>
                <c:pt idx="1937">
                  <c:v>11.2</c:v>
                </c:pt>
                <c:pt idx="1938">
                  <c:v>10</c:v>
                </c:pt>
                <c:pt idx="1939">
                  <c:v>11</c:v>
                </c:pt>
                <c:pt idx="1940">
                  <c:v>11.9</c:v>
                </c:pt>
                <c:pt idx="1941">
                  <c:v>7</c:v>
                </c:pt>
                <c:pt idx="1942">
                  <c:v>8.6</c:v>
                </c:pt>
                <c:pt idx="1943">
                  <c:v>2</c:v>
                </c:pt>
                <c:pt idx="1944">
                  <c:v>1.6</c:v>
                </c:pt>
                <c:pt idx="1945">
                  <c:v>12.2</c:v>
                </c:pt>
                <c:pt idx="1946">
                  <c:v>11.8</c:v>
                </c:pt>
                <c:pt idx="1947">
                  <c:v>11.5</c:v>
                </c:pt>
                <c:pt idx="1948">
                  <c:v>9.7</c:v>
                </c:pt>
                <c:pt idx="1949">
                  <c:v>8.6</c:v>
                </c:pt>
                <c:pt idx="1950">
                  <c:v>6.9</c:v>
                </c:pt>
                <c:pt idx="1951">
                  <c:v>5.1</c:v>
                </c:pt>
                <c:pt idx="1952">
                  <c:v>2.4</c:v>
                </c:pt>
                <c:pt idx="1953">
                  <c:v>6.9</c:v>
                </c:pt>
                <c:pt idx="1954">
                  <c:v>11</c:v>
                </c:pt>
                <c:pt idx="1955">
                  <c:v>14.3</c:v>
                </c:pt>
                <c:pt idx="1956">
                  <c:v>13.9</c:v>
                </c:pt>
                <c:pt idx="1957">
                  <c:v>13.5</c:v>
                </c:pt>
                <c:pt idx="1958">
                  <c:v>12.2</c:v>
                </c:pt>
                <c:pt idx="1959">
                  <c:v>9.5</c:v>
                </c:pt>
                <c:pt idx="1960">
                  <c:v>9.7</c:v>
                </c:pt>
                <c:pt idx="1961">
                  <c:v>9.7</c:v>
                </c:pt>
                <c:pt idx="1962">
                  <c:v>9.3</c:v>
                </c:pt>
                <c:pt idx="1963">
                  <c:v>8.6</c:v>
                </c:pt>
                <c:pt idx="1964">
                  <c:v>7.6</c:v>
                </c:pt>
                <c:pt idx="1965">
                  <c:v>8.9</c:v>
                </c:pt>
                <c:pt idx="1966">
                  <c:v>9.8</c:v>
                </c:pt>
                <c:pt idx="1967">
                  <c:v>9.3</c:v>
                </c:pt>
                <c:pt idx="1968">
                  <c:v>9.8</c:v>
                </c:pt>
                <c:pt idx="1969">
                  <c:v>8.7</c:v>
                </c:pt>
                <c:pt idx="1970">
                  <c:v>9.3</c:v>
                </c:pt>
                <c:pt idx="1971">
                  <c:v>9.3</c:v>
                </c:pt>
                <c:pt idx="1972">
                  <c:v>9.2</c:v>
                </c:pt>
                <c:pt idx="1973">
                  <c:v>8.1</c:v>
                </c:pt>
                <c:pt idx="1974">
                  <c:v>7.9</c:v>
                </c:pt>
                <c:pt idx="1975">
                  <c:v>7.2</c:v>
                </c:pt>
                <c:pt idx="1976">
                  <c:v>7</c:v>
                </c:pt>
                <c:pt idx="1977">
                  <c:v>6.5</c:v>
                </c:pt>
                <c:pt idx="1978">
                  <c:v>7.2</c:v>
                </c:pt>
                <c:pt idx="1979">
                  <c:v>6.7</c:v>
                </c:pt>
                <c:pt idx="1980">
                  <c:v>7</c:v>
                </c:pt>
                <c:pt idx="1981">
                  <c:v>7.1</c:v>
                </c:pt>
                <c:pt idx="1982">
                  <c:v>8.3</c:v>
                </c:pt>
                <c:pt idx="1983">
                  <c:v>8.9</c:v>
                </c:pt>
                <c:pt idx="1984">
                  <c:v>7.5</c:v>
                </c:pt>
                <c:pt idx="1985">
                  <c:v>7.8</c:v>
                </c:pt>
                <c:pt idx="1986">
                  <c:v>6.8</c:v>
                </c:pt>
                <c:pt idx="1987">
                  <c:v>7.8</c:v>
                </c:pt>
                <c:pt idx="1988">
                  <c:v>8.7</c:v>
                </c:pt>
                <c:pt idx="1989">
                  <c:v>7.2</c:v>
                </c:pt>
                <c:pt idx="1990">
                  <c:v>6.9</c:v>
                </c:pt>
                <c:pt idx="1991">
                  <c:v>8.3</c:v>
                </c:pt>
                <c:pt idx="1992">
                  <c:v>7.6</c:v>
                </c:pt>
                <c:pt idx="1993">
                  <c:v>7.2</c:v>
                </c:pt>
                <c:pt idx="1994">
                  <c:v>7.8</c:v>
                </c:pt>
                <c:pt idx="1995">
                  <c:v>6.1</c:v>
                </c:pt>
                <c:pt idx="1996">
                  <c:v>6.4</c:v>
                </c:pt>
                <c:pt idx="1997">
                  <c:v>5.8</c:v>
                </c:pt>
                <c:pt idx="1998">
                  <c:v>7.1</c:v>
                </c:pt>
                <c:pt idx="1999">
                  <c:v>6.4</c:v>
                </c:pt>
                <c:pt idx="2000">
                  <c:v>6.4</c:v>
                </c:pt>
                <c:pt idx="2001">
                  <c:v>5.6</c:v>
                </c:pt>
                <c:pt idx="2002">
                  <c:v>6.3</c:v>
                </c:pt>
                <c:pt idx="2003">
                  <c:v>6.9</c:v>
                </c:pt>
                <c:pt idx="2004">
                  <c:v>8.9</c:v>
                </c:pt>
                <c:pt idx="2005">
                  <c:v>8.6</c:v>
                </c:pt>
                <c:pt idx="2006">
                  <c:v>8.7</c:v>
                </c:pt>
                <c:pt idx="2007">
                  <c:v>8.8</c:v>
                </c:pt>
                <c:pt idx="2008">
                  <c:v>9.4</c:v>
                </c:pt>
                <c:pt idx="2009">
                  <c:v>9.2</c:v>
                </c:pt>
                <c:pt idx="2010">
                  <c:v>9</c:v>
                </c:pt>
                <c:pt idx="2011">
                  <c:v>7.5</c:v>
                </c:pt>
                <c:pt idx="2012">
                  <c:v>8.4</c:v>
                </c:pt>
                <c:pt idx="2013">
                  <c:v>8.2</c:v>
                </c:pt>
                <c:pt idx="2014">
                  <c:v>8.5</c:v>
                </c:pt>
                <c:pt idx="2015">
                  <c:v>8.3</c:v>
                </c:pt>
                <c:pt idx="2016">
                  <c:v>7.9</c:v>
                </c:pt>
                <c:pt idx="2017">
                  <c:v>7.6</c:v>
                </c:pt>
                <c:pt idx="2018">
                  <c:v>7.9</c:v>
                </c:pt>
                <c:pt idx="2019">
                  <c:v>8</c:v>
                </c:pt>
                <c:pt idx="2020">
                  <c:v>8</c:v>
                </c:pt>
                <c:pt idx="2021">
                  <c:v>7.6</c:v>
                </c:pt>
                <c:pt idx="2022">
                  <c:v>8.8</c:v>
                </c:pt>
                <c:pt idx="2023">
                  <c:v>9.1</c:v>
                </c:pt>
                <c:pt idx="2024">
                  <c:v>8.8</c:v>
                </c:pt>
                <c:pt idx="2025">
                  <c:v>7.9</c:v>
                </c:pt>
                <c:pt idx="2026">
                  <c:v>8.7</c:v>
                </c:pt>
                <c:pt idx="2027">
                  <c:v>9.6</c:v>
                </c:pt>
                <c:pt idx="2028">
                  <c:v>8.9</c:v>
                </c:pt>
                <c:pt idx="2029">
                  <c:v>8.6</c:v>
                </c:pt>
                <c:pt idx="2030">
                  <c:v>10</c:v>
                </c:pt>
                <c:pt idx="2031">
                  <c:v>9.7</c:v>
                </c:pt>
                <c:pt idx="2032">
                  <c:v>10.1</c:v>
                </c:pt>
                <c:pt idx="2033">
                  <c:v>9.8</c:v>
                </c:pt>
                <c:pt idx="2034">
                  <c:v>9.8</c:v>
                </c:pt>
                <c:pt idx="2035">
                  <c:v>9.8</c:v>
                </c:pt>
                <c:pt idx="2036">
                  <c:v>9.5</c:v>
                </c:pt>
                <c:pt idx="2037">
                  <c:v>9.5</c:v>
                </c:pt>
                <c:pt idx="2038">
                  <c:v>9.7</c:v>
                </c:pt>
                <c:pt idx="2039">
                  <c:v>9.6</c:v>
                </c:pt>
                <c:pt idx="2040">
                  <c:v>9.8</c:v>
                </c:pt>
                <c:pt idx="2041">
                  <c:v>10.3</c:v>
                </c:pt>
                <c:pt idx="2042">
                  <c:v>9.6</c:v>
                </c:pt>
                <c:pt idx="2043">
                  <c:v>9.7</c:v>
                </c:pt>
                <c:pt idx="2044">
                  <c:v>9.8</c:v>
                </c:pt>
                <c:pt idx="2045">
                  <c:v>9.9</c:v>
                </c:pt>
                <c:pt idx="2046">
                  <c:v>10.2</c:v>
                </c:pt>
                <c:pt idx="2047">
                  <c:v>11</c:v>
                </c:pt>
                <c:pt idx="2048">
                  <c:v>11.2</c:v>
                </c:pt>
                <c:pt idx="2049">
                  <c:v>11</c:v>
                </c:pt>
                <c:pt idx="2050">
                  <c:v>10.4</c:v>
                </c:pt>
                <c:pt idx="2051">
                  <c:v>10.2</c:v>
                </c:pt>
                <c:pt idx="2052">
                  <c:v>10.4</c:v>
                </c:pt>
                <c:pt idx="2053">
                  <c:v>10.6</c:v>
                </c:pt>
                <c:pt idx="2054">
                  <c:v>9.9</c:v>
                </c:pt>
                <c:pt idx="2055">
                  <c:v>11.1</c:v>
                </c:pt>
                <c:pt idx="2056">
                  <c:v>11.3</c:v>
                </c:pt>
                <c:pt idx="2057">
                  <c:v>11</c:v>
                </c:pt>
                <c:pt idx="2058">
                  <c:v>10.4</c:v>
                </c:pt>
                <c:pt idx="2059">
                  <c:v>11.5</c:v>
                </c:pt>
                <c:pt idx="2060">
                  <c:v>11.1</c:v>
                </c:pt>
                <c:pt idx="2061">
                  <c:v>11.6</c:v>
                </c:pt>
                <c:pt idx="2062">
                  <c:v>10.1</c:v>
                </c:pt>
                <c:pt idx="2063">
                  <c:v>9.3</c:v>
                </c:pt>
                <c:pt idx="2064">
                  <c:v>9.4</c:v>
                </c:pt>
                <c:pt idx="2065">
                  <c:v>9.2</c:v>
                </c:pt>
                <c:pt idx="2066">
                  <c:v>9.5</c:v>
                </c:pt>
                <c:pt idx="2067">
                  <c:v>10.9</c:v>
                </c:pt>
                <c:pt idx="2068">
                  <c:v>10.2</c:v>
                </c:pt>
                <c:pt idx="2069">
                  <c:v>10.9</c:v>
                </c:pt>
                <c:pt idx="2070">
                  <c:v>10.4</c:v>
                </c:pt>
                <c:pt idx="2071">
                  <c:v>11.4</c:v>
                </c:pt>
                <c:pt idx="2072">
                  <c:v>11.4</c:v>
                </c:pt>
                <c:pt idx="2073">
                  <c:v>11.6</c:v>
                </c:pt>
                <c:pt idx="2074">
                  <c:v>12.5</c:v>
                </c:pt>
                <c:pt idx="2075">
                  <c:v>13.3</c:v>
                </c:pt>
                <c:pt idx="2076">
                  <c:v>13.3</c:v>
                </c:pt>
                <c:pt idx="2077">
                  <c:v>13.8</c:v>
                </c:pt>
                <c:pt idx="2078">
                  <c:v>13.7</c:v>
                </c:pt>
                <c:pt idx="2079">
                  <c:v>13.8</c:v>
                </c:pt>
                <c:pt idx="2080">
                  <c:v>13.4</c:v>
                </c:pt>
                <c:pt idx="2081">
                  <c:v>11.6</c:v>
                </c:pt>
                <c:pt idx="2082">
                  <c:v>11.8</c:v>
                </c:pt>
                <c:pt idx="2083">
                  <c:v>11.3</c:v>
                </c:pt>
                <c:pt idx="2084">
                  <c:v>11.4</c:v>
                </c:pt>
                <c:pt idx="2085">
                  <c:v>11.2</c:v>
                </c:pt>
                <c:pt idx="2086">
                  <c:v>11.8</c:v>
                </c:pt>
                <c:pt idx="2087">
                  <c:v>12.3</c:v>
                </c:pt>
                <c:pt idx="2088">
                  <c:v>12.2</c:v>
                </c:pt>
                <c:pt idx="2089">
                  <c:v>12.4</c:v>
                </c:pt>
                <c:pt idx="2090">
                  <c:v>12.1</c:v>
                </c:pt>
                <c:pt idx="2091">
                  <c:v>11.3</c:v>
                </c:pt>
                <c:pt idx="2092">
                  <c:v>11.4</c:v>
                </c:pt>
                <c:pt idx="2093">
                  <c:v>11.8</c:v>
                </c:pt>
                <c:pt idx="2094">
                  <c:v>12.1</c:v>
                </c:pt>
                <c:pt idx="2095">
                  <c:v>12.1</c:v>
                </c:pt>
                <c:pt idx="2096">
                  <c:v>12.1</c:v>
                </c:pt>
                <c:pt idx="2097">
                  <c:v>11.5</c:v>
                </c:pt>
                <c:pt idx="2098">
                  <c:v>11.5</c:v>
                </c:pt>
                <c:pt idx="2099">
                  <c:v>13.3</c:v>
                </c:pt>
                <c:pt idx="2100">
                  <c:v>14.1</c:v>
                </c:pt>
                <c:pt idx="2101">
                  <c:v>14.8</c:v>
                </c:pt>
                <c:pt idx="2102">
                  <c:v>15</c:v>
                </c:pt>
                <c:pt idx="2103">
                  <c:v>14.5</c:v>
                </c:pt>
                <c:pt idx="2104">
                  <c:v>15.9</c:v>
                </c:pt>
                <c:pt idx="2105">
                  <c:v>15.2</c:v>
                </c:pt>
                <c:pt idx="2106">
                  <c:v>15</c:v>
                </c:pt>
                <c:pt idx="2107">
                  <c:v>15.3</c:v>
                </c:pt>
                <c:pt idx="2108">
                  <c:v>14.9</c:v>
                </c:pt>
                <c:pt idx="2109">
                  <c:v>15.1</c:v>
                </c:pt>
                <c:pt idx="2110">
                  <c:v>15.6</c:v>
                </c:pt>
                <c:pt idx="2111">
                  <c:v>15.3</c:v>
                </c:pt>
                <c:pt idx="2112">
                  <c:v>15.4</c:v>
                </c:pt>
                <c:pt idx="2113">
                  <c:v>15.3</c:v>
                </c:pt>
                <c:pt idx="2114">
                  <c:v>15.9</c:v>
                </c:pt>
                <c:pt idx="2115">
                  <c:v>15.6</c:v>
                </c:pt>
                <c:pt idx="2116">
                  <c:v>14.9</c:v>
                </c:pt>
                <c:pt idx="2117">
                  <c:v>14.2</c:v>
                </c:pt>
                <c:pt idx="2118">
                  <c:v>11.8</c:v>
                </c:pt>
                <c:pt idx="2119">
                  <c:v>13.5</c:v>
                </c:pt>
                <c:pt idx="2120">
                  <c:v>12</c:v>
                </c:pt>
                <c:pt idx="2121">
                  <c:v>11</c:v>
                </c:pt>
                <c:pt idx="2122">
                  <c:v>10.5</c:v>
                </c:pt>
                <c:pt idx="2123">
                  <c:v>11.9</c:v>
                </c:pt>
                <c:pt idx="2124">
                  <c:v>12.8</c:v>
                </c:pt>
                <c:pt idx="2125">
                  <c:v>12.3</c:v>
                </c:pt>
                <c:pt idx="2126">
                  <c:v>11.6</c:v>
                </c:pt>
                <c:pt idx="2127">
                  <c:v>12.2</c:v>
                </c:pt>
                <c:pt idx="2128">
                  <c:v>12.4</c:v>
                </c:pt>
                <c:pt idx="2129">
                  <c:v>12.8</c:v>
                </c:pt>
                <c:pt idx="2130">
                  <c:v>12.9</c:v>
                </c:pt>
                <c:pt idx="2131">
                  <c:v>13.7</c:v>
                </c:pt>
                <c:pt idx="2132">
                  <c:v>12.3</c:v>
                </c:pt>
                <c:pt idx="2133">
                  <c:v>11.2</c:v>
                </c:pt>
                <c:pt idx="2134">
                  <c:v>11.6</c:v>
                </c:pt>
                <c:pt idx="2135">
                  <c:v>11.8</c:v>
                </c:pt>
                <c:pt idx="2136">
                  <c:v>11.6</c:v>
                </c:pt>
                <c:pt idx="2137">
                  <c:v>9.8</c:v>
                </c:pt>
                <c:pt idx="2138">
                  <c:v>10.7</c:v>
                </c:pt>
                <c:pt idx="2139">
                  <c:v>11.1</c:v>
                </c:pt>
                <c:pt idx="2140">
                  <c:v>9.8</c:v>
                </c:pt>
                <c:pt idx="2141">
                  <c:v>10.4</c:v>
                </c:pt>
                <c:pt idx="2142">
                  <c:v>12.7</c:v>
                </c:pt>
                <c:pt idx="2143">
                  <c:v>13.6</c:v>
                </c:pt>
                <c:pt idx="2144">
                  <c:v>12.5</c:v>
                </c:pt>
                <c:pt idx="2145">
                  <c:v>9.2</c:v>
                </c:pt>
                <c:pt idx="2146">
                  <c:v>9.4</c:v>
                </c:pt>
                <c:pt idx="2147">
                  <c:v>11.4</c:v>
                </c:pt>
                <c:pt idx="2148">
                  <c:v>12.3</c:v>
                </c:pt>
                <c:pt idx="2149">
                  <c:v>10.7</c:v>
                </c:pt>
                <c:pt idx="2150">
                  <c:v>12</c:v>
                </c:pt>
                <c:pt idx="2151">
                  <c:v>12.9</c:v>
                </c:pt>
                <c:pt idx="2152">
                  <c:v>13.5</c:v>
                </c:pt>
                <c:pt idx="2153">
                  <c:v>13.3</c:v>
                </c:pt>
                <c:pt idx="2154">
                  <c:v>11.7</c:v>
                </c:pt>
                <c:pt idx="2155">
                  <c:v>11.9</c:v>
                </c:pt>
                <c:pt idx="2156">
                  <c:v>10.3</c:v>
                </c:pt>
                <c:pt idx="2157">
                  <c:v>9.1</c:v>
                </c:pt>
                <c:pt idx="2158">
                  <c:v>8.8</c:v>
                </c:pt>
                <c:pt idx="2159">
                  <c:v>7.8</c:v>
                </c:pt>
                <c:pt idx="2160">
                  <c:v>6.4</c:v>
                </c:pt>
                <c:pt idx="2161">
                  <c:v>6.4</c:v>
                </c:pt>
                <c:pt idx="2162">
                  <c:v>8.5</c:v>
                </c:pt>
                <c:pt idx="2163">
                  <c:v>7.5</c:v>
                </c:pt>
                <c:pt idx="2164">
                  <c:v>6.4</c:v>
                </c:pt>
                <c:pt idx="2165">
                  <c:v>7.1</c:v>
                </c:pt>
                <c:pt idx="2166">
                  <c:v>7.6</c:v>
                </c:pt>
                <c:pt idx="2167">
                  <c:v>8</c:v>
                </c:pt>
                <c:pt idx="2168">
                  <c:v>7.8</c:v>
                </c:pt>
                <c:pt idx="2169">
                  <c:v>7.7</c:v>
                </c:pt>
                <c:pt idx="2170">
                  <c:v>8.7</c:v>
                </c:pt>
                <c:pt idx="2171">
                  <c:v>7.8</c:v>
                </c:pt>
                <c:pt idx="2172">
                  <c:v>5.5</c:v>
                </c:pt>
                <c:pt idx="2173">
                  <c:v>4.7</c:v>
                </c:pt>
                <c:pt idx="2174">
                  <c:v>4.8</c:v>
                </c:pt>
                <c:pt idx="2175">
                  <c:v>5.4</c:v>
                </c:pt>
                <c:pt idx="2176">
                  <c:v>5.1</c:v>
                </c:pt>
                <c:pt idx="2177">
                  <c:v>4.8</c:v>
                </c:pt>
                <c:pt idx="2178">
                  <c:v>5.4</c:v>
                </c:pt>
                <c:pt idx="2179">
                  <c:v>6.4</c:v>
                </c:pt>
                <c:pt idx="2180">
                  <c:v>6.9</c:v>
                </c:pt>
                <c:pt idx="2181">
                  <c:v>6.8</c:v>
                </c:pt>
                <c:pt idx="2182">
                  <c:v>7.7</c:v>
                </c:pt>
                <c:pt idx="2183">
                  <c:v>6.4</c:v>
                </c:pt>
                <c:pt idx="2184">
                  <c:v>7</c:v>
                </c:pt>
                <c:pt idx="2185">
                  <c:v>5.7</c:v>
                </c:pt>
                <c:pt idx="2186">
                  <c:v>5.6</c:v>
                </c:pt>
                <c:pt idx="2187">
                  <c:v>3.9</c:v>
                </c:pt>
                <c:pt idx="2188">
                  <c:v>4.7</c:v>
                </c:pt>
                <c:pt idx="2189">
                  <c:v>4.5</c:v>
                </c:pt>
                <c:pt idx="2190">
                  <c:v>5.1</c:v>
                </c:pt>
                <c:pt idx="2191">
                  <c:v>5.9</c:v>
                </c:pt>
                <c:pt idx="2192">
                  <c:v>5.4</c:v>
                </c:pt>
                <c:pt idx="2193">
                  <c:v>4.7</c:v>
                </c:pt>
                <c:pt idx="2194">
                  <c:v>4.5</c:v>
                </c:pt>
                <c:pt idx="2195">
                  <c:v>4.7</c:v>
                </c:pt>
                <c:pt idx="2196">
                  <c:v>6.2</c:v>
                </c:pt>
                <c:pt idx="2197">
                  <c:v>5.8</c:v>
                </c:pt>
                <c:pt idx="2198">
                  <c:v>6</c:v>
                </c:pt>
                <c:pt idx="2199">
                  <c:v>3.8</c:v>
                </c:pt>
                <c:pt idx="2200">
                  <c:v>3.5</c:v>
                </c:pt>
                <c:pt idx="2201">
                  <c:v>4.2</c:v>
                </c:pt>
                <c:pt idx="2202">
                  <c:v>4</c:v>
                </c:pt>
                <c:pt idx="2203">
                  <c:v>3.9</c:v>
                </c:pt>
                <c:pt idx="2204">
                  <c:v>3.7</c:v>
                </c:pt>
                <c:pt idx="2205">
                  <c:v>4.7</c:v>
                </c:pt>
                <c:pt idx="2206">
                  <c:v>4.6</c:v>
                </c:pt>
                <c:pt idx="2207">
                  <c:v>3.9</c:v>
                </c:pt>
                <c:pt idx="2208">
                  <c:v>3.9</c:v>
                </c:pt>
                <c:pt idx="2209">
                  <c:v>3.4</c:v>
                </c:pt>
                <c:pt idx="2210">
                  <c:v>3.7</c:v>
                </c:pt>
                <c:pt idx="2211">
                  <c:v>4.1</c:v>
                </c:pt>
                <c:pt idx="2212">
                  <c:v>4.4</c:v>
                </c:pt>
                <c:pt idx="2213">
                  <c:v>3.9</c:v>
                </c:pt>
                <c:pt idx="2214">
                  <c:v>3.7</c:v>
                </c:pt>
                <c:pt idx="2215">
                  <c:v>3.6</c:v>
                </c:pt>
                <c:pt idx="2216">
                  <c:v>3.9</c:v>
                </c:pt>
                <c:pt idx="2217">
                  <c:v>4.5</c:v>
                </c:pt>
                <c:pt idx="2218">
                  <c:v>4.2</c:v>
                </c:pt>
                <c:pt idx="2219">
                  <c:v>4.9</c:v>
                </c:pt>
                <c:pt idx="2220">
                  <c:v>3.9</c:v>
                </c:pt>
                <c:pt idx="2221">
                  <c:v>4.7</c:v>
                </c:pt>
                <c:pt idx="2222">
                  <c:v>3.9</c:v>
                </c:pt>
                <c:pt idx="2223">
                  <c:v>4.1</c:v>
                </c:pt>
                <c:pt idx="2224">
                  <c:v>3.7</c:v>
                </c:pt>
                <c:pt idx="2225">
                  <c:v>4.9</c:v>
                </c:pt>
                <c:pt idx="2226">
                  <c:v>5</c:v>
                </c:pt>
                <c:pt idx="2227">
                  <c:v>4.6</c:v>
                </c:pt>
                <c:pt idx="2228">
                  <c:v>4.6</c:v>
                </c:pt>
                <c:pt idx="2229">
                  <c:v>4.3</c:v>
                </c:pt>
                <c:pt idx="2230">
                  <c:v>4.6</c:v>
                </c:pt>
                <c:pt idx="2231">
                  <c:v>4.1</c:v>
                </c:pt>
                <c:pt idx="2232">
                  <c:v>4.3</c:v>
                </c:pt>
                <c:pt idx="2233">
                  <c:v>4.2</c:v>
                </c:pt>
                <c:pt idx="2234">
                  <c:v>4.2</c:v>
                </c:pt>
                <c:pt idx="2235">
                  <c:v>4.3</c:v>
                </c:pt>
                <c:pt idx="2236">
                  <c:v>4.2</c:v>
                </c:pt>
                <c:pt idx="2237">
                  <c:v>3.7</c:v>
                </c:pt>
                <c:pt idx="2238">
                  <c:v>3.8</c:v>
                </c:pt>
                <c:pt idx="2239">
                  <c:v>3.6</c:v>
                </c:pt>
                <c:pt idx="2240">
                  <c:v>3.5</c:v>
                </c:pt>
                <c:pt idx="2241">
                  <c:v>3.2</c:v>
                </c:pt>
                <c:pt idx="2242">
                  <c:v>3.1</c:v>
                </c:pt>
                <c:pt idx="2243">
                  <c:v>3.4</c:v>
                </c:pt>
                <c:pt idx="2244">
                  <c:v>3.3</c:v>
                </c:pt>
                <c:pt idx="2245">
                  <c:v>3.5</c:v>
                </c:pt>
                <c:pt idx="2246">
                  <c:v>3.4</c:v>
                </c:pt>
                <c:pt idx="2247">
                  <c:v>4.1</c:v>
                </c:pt>
                <c:pt idx="2248">
                  <c:v>4.1</c:v>
                </c:pt>
                <c:pt idx="2249">
                  <c:v>4</c:v>
                </c:pt>
                <c:pt idx="2250">
                  <c:v>3.9</c:v>
                </c:pt>
                <c:pt idx="2251">
                  <c:v>3.3</c:v>
                </c:pt>
                <c:pt idx="2252">
                  <c:v>3.1</c:v>
                </c:pt>
                <c:pt idx="2253">
                  <c:v>2.9</c:v>
                </c:pt>
                <c:pt idx="2254">
                  <c:v>3.5</c:v>
                </c:pt>
                <c:pt idx="2255">
                  <c:v>3</c:v>
                </c:pt>
                <c:pt idx="2256">
                  <c:v>3.6</c:v>
                </c:pt>
                <c:pt idx="2257">
                  <c:v>3.2</c:v>
                </c:pt>
                <c:pt idx="2258">
                  <c:v>3.4</c:v>
                </c:pt>
                <c:pt idx="2259">
                  <c:v>3.4</c:v>
                </c:pt>
                <c:pt idx="2260">
                  <c:v>3.2</c:v>
                </c:pt>
                <c:pt idx="2261">
                  <c:v>3.2</c:v>
                </c:pt>
                <c:pt idx="2262">
                  <c:v>3.3</c:v>
                </c:pt>
                <c:pt idx="2263">
                  <c:v>3.2</c:v>
                </c:pt>
                <c:pt idx="2264">
                  <c:v>2.5</c:v>
                </c:pt>
                <c:pt idx="2265">
                  <c:v>2.9</c:v>
                </c:pt>
                <c:pt idx="2266">
                  <c:v>3.2</c:v>
                </c:pt>
                <c:pt idx="2267">
                  <c:v>3.2</c:v>
                </c:pt>
                <c:pt idx="2268">
                  <c:v>2.7</c:v>
                </c:pt>
                <c:pt idx="2269">
                  <c:v>2.4</c:v>
                </c:pt>
                <c:pt idx="2270">
                  <c:v>2.3</c:v>
                </c:pt>
                <c:pt idx="2271">
                  <c:v>2.2</c:v>
                </c:pt>
                <c:pt idx="2272">
                  <c:v>1.9</c:v>
                </c:pt>
                <c:pt idx="2273">
                  <c:v>1.9</c:v>
                </c:pt>
                <c:pt idx="2274">
                  <c:v>1.5</c:v>
                </c:pt>
                <c:pt idx="2275">
                  <c:v>1.6</c:v>
                </c:pt>
                <c:pt idx="2276">
                  <c:v>1.3</c:v>
                </c:pt>
                <c:pt idx="2277">
                  <c:v>0.9</c:v>
                </c:pt>
                <c:pt idx="2278">
                  <c:v>1.4</c:v>
                </c:pt>
                <c:pt idx="2279">
                  <c:v>1.8</c:v>
                </c:pt>
                <c:pt idx="2280">
                  <c:v>1.7</c:v>
                </c:pt>
                <c:pt idx="2281">
                  <c:v>1.8</c:v>
                </c:pt>
                <c:pt idx="2282">
                  <c:v>2</c:v>
                </c:pt>
                <c:pt idx="2283">
                  <c:v>1.9</c:v>
                </c:pt>
                <c:pt idx="2284">
                  <c:v>2</c:v>
                </c:pt>
                <c:pt idx="2285">
                  <c:v>2.1</c:v>
                </c:pt>
                <c:pt idx="2286">
                  <c:v>2</c:v>
                </c:pt>
                <c:pt idx="2287">
                  <c:v>1.7</c:v>
                </c:pt>
                <c:pt idx="2288">
                  <c:v>1.7</c:v>
                </c:pt>
                <c:pt idx="2289">
                  <c:v>1.8</c:v>
                </c:pt>
                <c:pt idx="2290">
                  <c:v>2</c:v>
                </c:pt>
                <c:pt idx="2291">
                  <c:v>1.9</c:v>
                </c:pt>
                <c:pt idx="2292">
                  <c:v>1.8</c:v>
                </c:pt>
                <c:pt idx="2293">
                  <c:v>1.7</c:v>
                </c:pt>
                <c:pt idx="2294">
                  <c:v>1.3</c:v>
                </c:pt>
                <c:pt idx="2295">
                  <c:v>1</c:v>
                </c:pt>
                <c:pt idx="2296">
                  <c:v>1.3</c:v>
                </c:pt>
                <c:pt idx="2297">
                  <c:v>1.3</c:v>
                </c:pt>
                <c:pt idx="2298">
                  <c:v>1.6</c:v>
                </c:pt>
                <c:pt idx="2299">
                  <c:v>1.5</c:v>
                </c:pt>
                <c:pt idx="2300">
                  <c:v>1.8</c:v>
                </c:pt>
                <c:pt idx="2301">
                  <c:v>1.9</c:v>
                </c:pt>
                <c:pt idx="2302">
                  <c:v>1.9</c:v>
                </c:pt>
                <c:pt idx="2303">
                  <c:v>1.8</c:v>
                </c:pt>
                <c:pt idx="2304">
                  <c:v>2.1</c:v>
                </c:pt>
                <c:pt idx="2305">
                  <c:v>2.5</c:v>
                </c:pt>
                <c:pt idx="2306">
                  <c:v>2.3</c:v>
                </c:pt>
                <c:pt idx="2307">
                  <c:v>2</c:v>
                </c:pt>
                <c:pt idx="2308">
                  <c:v>2.6</c:v>
                </c:pt>
                <c:pt idx="2309">
                  <c:v>1.8</c:v>
                </c:pt>
                <c:pt idx="2310">
                  <c:v>1.8</c:v>
                </c:pt>
                <c:pt idx="2311">
                  <c:v>2.2</c:v>
                </c:pt>
                <c:pt idx="2312">
                  <c:v>2.5</c:v>
                </c:pt>
                <c:pt idx="2313">
                  <c:v>2.5</c:v>
                </c:pt>
                <c:pt idx="2314">
                  <c:v>2.3</c:v>
                </c:pt>
                <c:pt idx="2315">
                  <c:v>2</c:v>
                </c:pt>
                <c:pt idx="2316">
                  <c:v>1.7</c:v>
                </c:pt>
                <c:pt idx="2317">
                  <c:v>2</c:v>
                </c:pt>
                <c:pt idx="2318">
                  <c:v>2</c:v>
                </c:pt>
                <c:pt idx="2319">
                  <c:v>2.2</c:v>
                </c:pt>
                <c:pt idx="2320">
                  <c:v>2.1</c:v>
                </c:pt>
                <c:pt idx="2321">
                  <c:v>2</c:v>
                </c:pt>
                <c:pt idx="2322">
                  <c:v>2.6</c:v>
                </c:pt>
                <c:pt idx="2323">
                  <c:v>2.1</c:v>
                </c:pt>
                <c:pt idx="2324">
                  <c:v>1.7</c:v>
                </c:pt>
                <c:pt idx="2325">
                  <c:v>2.2</c:v>
                </c:pt>
                <c:pt idx="2326">
                  <c:v>1.9</c:v>
                </c:pt>
                <c:pt idx="2327">
                  <c:v>2.3</c:v>
                </c:pt>
                <c:pt idx="2328">
                  <c:v>2.3</c:v>
                </c:pt>
                <c:pt idx="2329">
                  <c:v>2.2</c:v>
                </c:pt>
                <c:pt idx="2330">
                  <c:v>2.2</c:v>
                </c:pt>
                <c:pt idx="2331">
                  <c:v>2.3</c:v>
                </c:pt>
                <c:pt idx="2332">
                  <c:v>2</c:v>
                </c:pt>
                <c:pt idx="2333">
                  <c:v>2</c:v>
                </c:pt>
                <c:pt idx="2334">
                  <c:v>1.9</c:v>
                </c:pt>
                <c:pt idx="2335">
                  <c:v>2.3</c:v>
                </c:pt>
                <c:pt idx="2336">
                  <c:v>2</c:v>
                </c:pt>
                <c:pt idx="2337">
                  <c:v>2.1</c:v>
                </c:pt>
                <c:pt idx="2338">
                  <c:v>1.6</c:v>
                </c:pt>
                <c:pt idx="2339">
                  <c:v>2.1</c:v>
                </c:pt>
                <c:pt idx="2340">
                  <c:v>2.4</c:v>
                </c:pt>
                <c:pt idx="2341">
                  <c:v>1.9</c:v>
                </c:pt>
                <c:pt idx="2342">
                  <c:v>2.2</c:v>
                </c:pt>
                <c:pt idx="2343">
                  <c:v>1.5</c:v>
                </c:pt>
                <c:pt idx="2344">
                  <c:v>1.9</c:v>
                </c:pt>
                <c:pt idx="2345">
                  <c:v>1.7</c:v>
                </c:pt>
                <c:pt idx="2346">
                  <c:v>1.2</c:v>
                </c:pt>
                <c:pt idx="2347">
                  <c:v>1.6</c:v>
                </c:pt>
                <c:pt idx="2348">
                  <c:v>2.1</c:v>
                </c:pt>
                <c:pt idx="2349">
                  <c:v>1.4</c:v>
                </c:pt>
                <c:pt idx="2350">
                  <c:v>0.8</c:v>
                </c:pt>
                <c:pt idx="2351">
                  <c:v>1</c:v>
                </c:pt>
                <c:pt idx="2352">
                  <c:v>1.1</c:v>
                </c:pt>
                <c:pt idx="2353">
                  <c:v>1</c:v>
                </c:pt>
                <c:pt idx="2354">
                  <c:v>0.7</c:v>
                </c:pt>
                <c:pt idx="2355">
                  <c:v>0.5</c:v>
                </c:pt>
                <c:pt idx="2356">
                  <c:v>0.7</c:v>
                </c:pt>
                <c:pt idx="2357">
                  <c:v>0.9</c:v>
                </c:pt>
                <c:pt idx="2358">
                  <c:v>0.8</c:v>
                </c:pt>
                <c:pt idx="2359">
                  <c:v>1</c:v>
                </c:pt>
                <c:pt idx="2360">
                  <c:v>0.8</c:v>
                </c:pt>
                <c:pt idx="2361">
                  <c:v>0.6</c:v>
                </c:pt>
                <c:pt idx="2362">
                  <c:v>0.9</c:v>
                </c:pt>
                <c:pt idx="2363">
                  <c:v>2.8</c:v>
                </c:pt>
                <c:pt idx="2364">
                  <c:v>7.1</c:v>
                </c:pt>
                <c:pt idx="2365">
                  <c:v>7.7</c:v>
                </c:pt>
                <c:pt idx="2366">
                  <c:v>6.9</c:v>
                </c:pt>
                <c:pt idx="2367">
                  <c:v>7.5</c:v>
                </c:pt>
                <c:pt idx="2368">
                  <c:v>8.8</c:v>
                </c:pt>
                <c:pt idx="2369">
                  <c:v>6.9</c:v>
                </c:pt>
                <c:pt idx="2370">
                  <c:v>6.5</c:v>
                </c:pt>
                <c:pt idx="2371">
                  <c:v>6.4</c:v>
                </c:pt>
                <c:pt idx="2372">
                  <c:v>6.2</c:v>
                </c:pt>
                <c:pt idx="2373">
                  <c:v>5.9</c:v>
                </c:pt>
                <c:pt idx="2374">
                  <c:v>5.7</c:v>
                </c:pt>
                <c:pt idx="2375">
                  <c:v>5.8</c:v>
                </c:pt>
                <c:pt idx="2376">
                  <c:v>6.4</c:v>
                </c:pt>
                <c:pt idx="2377">
                  <c:v>6.8</c:v>
                </c:pt>
                <c:pt idx="2378">
                  <c:v>7.8</c:v>
                </c:pt>
                <c:pt idx="2379">
                  <c:v>6.8</c:v>
                </c:pt>
                <c:pt idx="2380">
                  <c:v>6.1</c:v>
                </c:pt>
                <c:pt idx="2381">
                  <c:v>7.9</c:v>
                </c:pt>
                <c:pt idx="2382">
                  <c:v>7.3</c:v>
                </c:pt>
                <c:pt idx="2383">
                  <c:v>8.1</c:v>
                </c:pt>
                <c:pt idx="2384">
                  <c:v>7.7</c:v>
                </c:pt>
                <c:pt idx="2385">
                  <c:v>8.1</c:v>
                </c:pt>
                <c:pt idx="2386">
                  <c:v>8.7</c:v>
                </c:pt>
                <c:pt idx="2387">
                  <c:v>9</c:v>
                </c:pt>
                <c:pt idx="2388">
                  <c:v>9.5</c:v>
                </c:pt>
                <c:pt idx="2389">
                  <c:v>10.3</c:v>
                </c:pt>
                <c:pt idx="2390">
                  <c:v>10.1</c:v>
                </c:pt>
                <c:pt idx="2391">
                  <c:v>10.3</c:v>
                </c:pt>
                <c:pt idx="2392">
                  <c:v>10.3</c:v>
                </c:pt>
                <c:pt idx="2393">
                  <c:v>10.2</c:v>
                </c:pt>
                <c:pt idx="2394">
                  <c:v>10.6</c:v>
                </c:pt>
                <c:pt idx="2395">
                  <c:v>10.8</c:v>
                </c:pt>
                <c:pt idx="2396">
                  <c:v>11.5</c:v>
                </c:pt>
                <c:pt idx="2397">
                  <c:v>11.8</c:v>
                </c:pt>
                <c:pt idx="2398">
                  <c:v>11.4</c:v>
                </c:pt>
                <c:pt idx="2399">
                  <c:v>10.4</c:v>
                </c:pt>
                <c:pt idx="2400">
                  <c:v>9.8</c:v>
                </c:pt>
                <c:pt idx="2401">
                  <c:v>11.9</c:v>
                </c:pt>
                <c:pt idx="2402">
                  <c:v>11.9</c:v>
                </c:pt>
                <c:pt idx="2403">
                  <c:v>13.7</c:v>
                </c:pt>
                <c:pt idx="2404">
                  <c:v>13.5</c:v>
                </c:pt>
                <c:pt idx="2405">
                  <c:v>12.3</c:v>
                </c:pt>
                <c:pt idx="2406">
                  <c:v>10.2</c:v>
                </c:pt>
                <c:pt idx="2407">
                  <c:v>10</c:v>
                </c:pt>
                <c:pt idx="2408">
                  <c:v>9.5</c:v>
                </c:pt>
                <c:pt idx="2409">
                  <c:v>9.7</c:v>
                </c:pt>
                <c:pt idx="2410">
                  <c:v>10.1</c:v>
                </c:pt>
                <c:pt idx="2411">
                  <c:v>10.5</c:v>
                </c:pt>
                <c:pt idx="2412">
                  <c:v>9.6</c:v>
                </c:pt>
                <c:pt idx="2413">
                  <c:v>10.3</c:v>
                </c:pt>
                <c:pt idx="2414">
                  <c:v>9.6</c:v>
                </c:pt>
                <c:pt idx="2415">
                  <c:v>8.2</c:v>
                </c:pt>
                <c:pt idx="2416">
                  <c:v>9.6</c:v>
                </c:pt>
                <c:pt idx="2417">
                  <c:v>9.8</c:v>
                </c:pt>
                <c:pt idx="2418">
                  <c:v>9.8</c:v>
                </c:pt>
                <c:pt idx="2419">
                  <c:v>12.2</c:v>
                </c:pt>
                <c:pt idx="2420">
                  <c:v>11.9</c:v>
                </c:pt>
                <c:pt idx="2421">
                  <c:v>11.7</c:v>
                </c:pt>
                <c:pt idx="2422">
                  <c:v>11.4</c:v>
                </c:pt>
                <c:pt idx="2423">
                  <c:v>12.8</c:v>
                </c:pt>
                <c:pt idx="2424">
                  <c:v>12.1</c:v>
                </c:pt>
                <c:pt idx="2425">
                  <c:v>11.8</c:v>
                </c:pt>
                <c:pt idx="2426">
                  <c:v>11.4</c:v>
                </c:pt>
                <c:pt idx="2427">
                  <c:v>11.7</c:v>
                </c:pt>
                <c:pt idx="2428">
                  <c:v>10.4</c:v>
                </c:pt>
                <c:pt idx="2429">
                  <c:v>10.3</c:v>
                </c:pt>
                <c:pt idx="2430">
                  <c:v>10.1</c:v>
                </c:pt>
                <c:pt idx="2431">
                  <c:v>11.2</c:v>
                </c:pt>
                <c:pt idx="2432">
                  <c:v>11.5</c:v>
                </c:pt>
                <c:pt idx="2433">
                  <c:v>10.7</c:v>
                </c:pt>
                <c:pt idx="2434">
                  <c:v>10.9</c:v>
                </c:pt>
                <c:pt idx="2435">
                  <c:v>12.4</c:v>
                </c:pt>
                <c:pt idx="2436">
                  <c:v>10.1</c:v>
                </c:pt>
                <c:pt idx="2437">
                  <c:v>10.3</c:v>
                </c:pt>
                <c:pt idx="2438">
                  <c:v>11.7</c:v>
                </c:pt>
                <c:pt idx="2439">
                  <c:v>10.9</c:v>
                </c:pt>
                <c:pt idx="2440">
                  <c:v>10.2</c:v>
                </c:pt>
                <c:pt idx="2441">
                  <c:v>8.8</c:v>
                </c:pt>
                <c:pt idx="2442">
                  <c:v>9.4</c:v>
                </c:pt>
                <c:pt idx="2443">
                  <c:v>9.3</c:v>
                </c:pt>
                <c:pt idx="2444">
                  <c:v>9.2</c:v>
                </c:pt>
                <c:pt idx="2445">
                  <c:v>8.9</c:v>
                </c:pt>
                <c:pt idx="2446">
                  <c:v>10.6</c:v>
                </c:pt>
                <c:pt idx="2447">
                  <c:v>12.6</c:v>
                </c:pt>
                <c:pt idx="2448">
                  <c:v>12.4</c:v>
                </c:pt>
                <c:pt idx="2449">
                  <c:v>12.8</c:v>
                </c:pt>
                <c:pt idx="2450">
                  <c:v>11.3</c:v>
                </c:pt>
                <c:pt idx="2451">
                  <c:v>11.2</c:v>
                </c:pt>
                <c:pt idx="2452">
                  <c:v>11.8</c:v>
                </c:pt>
                <c:pt idx="2453">
                  <c:v>12.4</c:v>
                </c:pt>
                <c:pt idx="2454">
                  <c:v>13.3</c:v>
                </c:pt>
                <c:pt idx="2455">
                  <c:v>10.5</c:v>
                </c:pt>
                <c:pt idx="2456">
                  <c:v>9</c:v>
                </c:pt>
                <c:pt idx="2457">
                  <c:v>10.5</c:v>
                </c:pt>
                <c:pt idx="2458">
                  <c:v>9.8</c:v>
                </c:pt>
                <c:pt idx="2459">
                  <c:v>10.3</c:v>
                </c:pt>
                <c:pt idx="2460">
                  <c:v>11.2</c:v>
                </c:pt>
                <c:pt idx="2461">
                  <c:v>8.3</c:v>
                </c:pt>
                <c:pt idx="2462">
                  <c:v>12.6</c:v>
                </c:pt>
                <c:pt idx="2463">
                  <c:v>11.2</c:v>
                </c:pt>
                <c:pt idx="2464">
                  <c:v>10.4</c:v>
                </c:pt>
                <c:pt idx="2465">
                  <c:v>12.3</c:v>
                </c:pt>
                <c:pt idx="2466">
                  <c:v>9.6</c:v>
                </c:pt>
                <c:pt idx="2467">
                  <c:v>11</c:v>
                </c:pt>
                <c:pt idx="2468">
                  <c:v>12.2</c:v>
                </c:pt>
                <c:pt idx="2469">
                  <c:v>10.3</c:v>
                </c:pt>
                <c:pt idx="2470">
                  <c:v>11.7</c:v>
                </c:pt>
                <c:pt idx="2471">
                  <c:v>10.6</c:v>
                </c:pt>
                <c:pt idx="2472">
                  <c:v>12</c:v>
                </c:pt>
                <c:pt idx="2473">
                  <c:v>9.7</c:v>
                </c:pt>
                <c:pt idx="2474">
                  <c:v>10.8</c:v>
                </c:pt>
                <c:pt idx="2475">
                  <c:v>11.7</c:v>
                </c:pt>
                <c:pt idx="2476">
                  <c:v>11.9</c:v>
                </c:pt>
                <c:pt idx="2477">
                  <c:v>11.8</c:v>
                </c:pt>
                <c:pt idx="2478">
                  <c:v>11.7</c:v>
                </c:pt>
                <c:pt idx="2479">
                  <c:v>12.7</c:v>
                </c:pt>
                <c:pt idx="2480">
                  <c:v>12</c:v>
                </c:pt>
                <c:pt idx="2481">
                  <c:v>11.4</c:v>
                </c:pt>
                <c:pt idx="2482">
                  <c:v>10.9</c:v>
                </c:pt>
                <c:pt idx="2483">
                  <c:v>10.8</c:v>
                </c:pt>
                <c:pt idx="2484">
                  <c:v>10.1</c:v>
                </c:pt>
                <c:pt idx="2485">
                  <c:v>10.7</c:v>
                </c:pt>
                <c:pt idx="2486">
                  <c:v>12.4</c:v>
                </c:pt>
                <c:pt idx="2487">
                  <c:v>11.6</c:v>
                </c:pt>
                <c:pt idx="2488">
                  <c:v>9.9</c:v>
                </c:pt>
                <c:pt idx="2489">
                  <c:v>11.7</c:v>
                </c:pt>
                <c:pt idx="2490">
                  <c:v>11.8</c:v>
                </c:pt>
                <c:pt idx="2491">
                  <c:v>11.2</c:v>
                </c:pt>
                <c:pt idx="2492">
                  <c:v>8.4</c:v>
                </c:pt>
                <c:pt idx="2493">
                  <c:v>12.7</c:v>
                </c:pt>
                <c:pt idx="2494">
                  <c:v>12.9</c:v>
                </c:pt>
                <c:pt idx="2495">
                  <c:v>12.7</c:v>
                </c:pt>
                <c:pt idx="2496">
                  <c:v>9.6</c:v>
                </c:pt>
                <c:pt idx="2497">
                  <c:v>11</c:v>
                </c:pt>
                <c:pt idx="2498">
                  <c:v>13.2</c:v>
                </c:pt>
                <c:pt idx="2499">
                  <c:v>13.9</c:v>
                </c:pt>
                <c:pt idx="2500">
                  <c:v>12.6</c:v>
                </c:pt>
                <c:pt idx="2501">
                  <c:v>12.7</c:v>
                </c:pt>
                <c:pt idx="2502">
                  <c:v>13.8</c:v>
                </c:pt>
                <c:pt idx="2503">
                  <c:v>12.5</c:v>
                </c:pt>
                <c:pt idx="2504">
                  <c:v>11.5</c:v>
                </c:pt>
                <c:pt idx="2505">
                  <c:v>13.6</c:v>
                </c:pt>
                <c:pt idx="2506">
                  <c:v>12.5</c:v>
                </c:pt>
                <c:pt idx="2507">
                  <c:v>13.2</c:v>
                </c:pt>
                <c:pt idx="2508">
                  <c:v>10.5</c:v>
                </c:pt>
                <c:pt idx="2509">
                  <c:v>12.1</c:v>
                </c:pt>
                <c:pt idx="2510">
                  <c:v>14.3</c:v>
                </c:pt>
                <c:pt idx="2511">
                  <c:v>12.9</c:v>
                </c:pt>
                <c:pt idx="2512">
                  <c:v>11.9</c:v>
                </c:pt>
                <c:pt idx="2513">
                  <c:v>10.9</c:v>
                </c:pt>
                <c:pt idx="2514">
                  <c:v>13.4</c:v>
                </c:pt>
                <c:pt idx="2515">
                  <c:v>13.7</c:v>
                </c:pt>
                <c:pt idx="2516">
                  <c:v>12.2</c:v>
                </c:pt>
                <c:pt idx="2517">
                  <c:v>12.8</c:v>
                </c:pt>
                <c:pt idx="2518">
                  <c:v>13.8</c:v>
                </c:pt>
                <c:pt idx="2519">
                  <c:v>12.9</c:v>
                </c:pt>
                <c:pt idx="2520">
                  <c:v>12.5</c:v>
                </c:pt>
                <c:pt idx="2521">
                  <c:v>12.8</c:v>
                </c:pt>
                <c:pt idx="2522">
                  <c:v>11</c:v>
                </c:pt>
                <c:pt idx="2523">
                  <c:v>12.2</c:v>
                </c:pt>
                <c:pt idx="2524">
                  <c:v>12.1</c:v>
                </c:pt>
                <c:pt idx="2525">
                  <c:v>13.4</c:v>
                </c:pt>
                <c:pt idx="2526">
                  <c:v>13.1</c:v>
                </c:pt>
                <c:pt idx="2527">
                  <c:v>13.8</c:v>
                </c:pt>
                <c:pt idx="2528">
                  <c:v>12.9</c:v>
                </c:pt>
                <c:pt idx="2529">
                  <c:v>13.1</c:v>
                </c:pt>
                <c:pt idx="2530">
                  <c:v>11.3</c:v>
                </c:pt>
                <c:pt idx="2531">
                  <c:v>12.9</c:v>
                </c:pt>
                <c:pt idx="2532">
                  <c:v>11.8</c:v>
                </c:pt>
                <c:pt idx="2533">
                  <c:v>12.5</c:v>
                </c:pt>
                <c:pt idx="2534">
                  <c:v>11.1</c:v>
                </c:pt>
                <c:pt idx="2535">
                  <c:v>11.8</c:v>
                </c:pt>
                <c:pt idx="2536">
                  <c:v>11.7</c:v>
                </c:pt>
                <c:pt idx="2537">
                  <c:v>13.8</c:v>
                </c:pt>
                <c:pt idx="2538">
                  <c:v>11.8</c:v>
                </c:pt>
                <c:pt idx="2539">
                  <c:v>11.9</c:v>
                </c:pt>
                <c:pt idx="2540">
                  <c:v>12</c:v>
                </c:pt>
                <c:pt idx="2541">
                  <c:v>10.6</c:v>
                </c:pt>
                <c:pt idx="2542">
                  <c:v>9.7</c:v>
                </c:pt>
                <c:pt idx="2543">
                  <c:v>11.1</c:v>
                </c:pt>
                <c:pt idx="2544">
                  <c:v>11.2</c:v>
                </c:pt>
                <c:pt idx="2545">
                  <c:v>9.9</c:v>
                </c:pt>
                <c:pt idx="2546">
                  <c:v>10.1</c:v>
                </c:pt>
                <c:pt idx="2547">
                  <c:v>10.7</c:v>
                </c:pt>
                <c:pt idx="2548">
                  <c:v>10.5</c:v>
                </c:pt>
                <c:pt idx="2549">
                  <c:v>11</c:v>
                </c:pt>
                <c:pt idx="2550">
                  <c:v>9.7</c:v>
                </c:pt>
                <c:pt idx="2551">
                  <c:v>10.9</c:v>
                </c:pt>
                <c:pt idx="2552">
                  <c:v>11.9</c:v>
                </c:pt>
                <c:pt idx="2553">
                  <c:v>11.2</c:v>
                </c:pt>
                <c:pt idx="2554">
                  <c:v>9.2</c:v>
                </c:pt>
                <c:pt idx="2555">
                  <c:v>10</c:v>
                </c:pt>
                <c:pt idx="2556">
                  <c:v>10.7</c:v>
                </c:pt>
                <c:pt idx="2557">
                  <c:v>10</c:v>
                </c:pt>
                <c:pt idx="2558">
                  <c:v>10</c:v>
                </c:pt>
                <c:pt idx="2559">
                  <c:v>9.2</c:v>
                </c:pt>
                <c:pt idx="2560">
                  <c:v>8.8</c:v>
                </c:pt>
                <c:pt idx="2561">
                  <c:v>10.5</c:v>
                </c:pt>
                <c:pt idx="2562">
                  <c:v>10.2</c:v>
                </c:pt>
                <c:pt idx="2563">
                  <c:v>9.3</c:v>
                </c:pt>
                <c:pt idx="2564">
                  <c:v>9.7</c:v>
                </c:pt>
                <c:pt idx="2565">
                  <c:v>9.2</c:v>
                </c:pt>
                <c:pt idx="2566">
                  <c:v>8.7</c:v>
                </c:pt>
                <c:pt idx="2567">
                  <c:v>8.9</c:v>
                </c:pt>
                <c:pt idx="2568">
                  <c:v>9.4</c:v>
                </c:pt>
                <c:pt idx="2569">
                  <c:v>8.4</c:v>
                </c:pt>
                <c:pt idx="2570">
                  <c:v>8.7</c:v>
                </c:pt>
                <c:pt idx="2571">
                  <c:v>8.4</c:v>
                </c:pt>
                <c:pt idx="2572">
                  <c:v>8.5</c:v>
                </c:pt>
                <c:pt idx="2573">
                  <c:v>7.4</c:v>
                </c:pt>
                <c:pt idx="2574">
                  <c:v>8.6</c:v>
                </c:pt>
                <c:pt idx="2575">
                  <c:v>9</c:v>
                </c:pt>
                <c:pt idx="2576">
                  <c:v>8.4</c:v>
                </c:pt>
                <c:pt idx="2577">
                  <c:v>9.4</c:v>
                </c:pt>
                <c:pt idx="2578">
                  <c:v>10</c:v>
                </c:pt>
                <c:pt idx="2579">
                  <c:v>9.2</c:v>
                </c:pt>
                <c:pt idx="2580">
                  <c:v>8.8</c:v>
                </c:pt>
                <c:pt idx="2581">
                  <c:v>8.3</c:v>
                </c:pt>
                <c:pt idx="2582">
                  <c:v>7.6</c:v>
                </c:pt>
                <c:pt idx="2583">
                  <c:v>7.3</c:v>
                </c:pt>
                <c:pt idx="2584">
                  <c:v>7.8</c:v>
                </c:pt>
                <c:pt idx="2585">
                  <c:v>7.3</c:v>
                </c:pt>
                <c:pt idx="2586">
                  <c:v>8</c:v>
                </c:pt>
                <c:pt idx="2587">
                  <c:v>8.3</c:v>
                </c:pt>
                <c:pt idx="2588">
                  <c:v>6.7</c:v>
                </c:pt>
                <c:pt idx="2589">
                  <c:v>8.2</c:v>
                </c:pt>
                <c:pt idx="2590">
                  <c:v>6.5</c:v>
                </c:pt>
                <c:pt idx="2591">
                  <c:v>6.8</c:v>
                </c:pt>
                <c:pt idx="2592">
                  <c:v>4.6</c:v>
                </c:pt>
                <c:pt idx="2593">
                  <c:v>6.1</c:v>
                </c:pt>
                <c:pt idx="2594">
                  <c:v>4.3</c:v>
                </c:pt>
                <c:pt idx="2595">
                  <c:v>4.5</c:v>
                </c:pt>
                <c:pt idx="2596">
                  <c:v>5</c:v>
                </c:pt>
                <c:pt idx="2597">
                  <c:v>5.4</c:v>
                </c:pt>
                <c:pt idx="2598">
                  <c:v>5.8</c:v>
                </c:pt>
                <c:pt idx="2599">
                  <c:v>8.5</c:v>
                </c:pt>
                <c:pt idx="2600">
                  <c:v>8.4</c:v>
                </c:pt>
                <c:pt idx="2601">
                  <c:v>7.7</c:v>
                </c:pt>
                <c:pt idx="2602">
                  <c:v>7.2</c:v>
                </c:pt>
                <c:pt idx="2603">
                  <c:v>6.1</c:v>
                </c:pt>
                <c:pt idx="2604">
                  <c:v>6.7</c:v>
                </c:pt>
                <c:pt idx="2605">
                  <c:v>6.2</c:v>
                </c:pt>
                <c:pt idx="2606">
                  <c:v>7</c:v>
                </c:pt>
                <c:pt idx="2607">
                  <c:v>7.3</c:v>
                </c:pt>
                <c:pt idx="2608">
                  <c:v>6.9</c:v>
                </c:pt>
                <c:pt idx="2609">
                  <c:v>6.6</c:v>
                </c:pt>
                <c:pt idx="2610">
                  <c:v>7.6</c:v>
                </c:pt>
                <c:pt idx="2611">
                  <c:v>7.7</c:v>
                </c:pt>
                <c:pt idx="2612">
                  <c:v>8.2</c:v>
                </c:pt>
                <c:pt idx="2613">
                  <c:v>8.9</c:v>
                </c:pt>
                <c:pt idx="2614">
                  <c:v>9.8</c:v>
                </c:pt>
                <c:pt idx="2615">
                  <c:v>7.8</c:v>
                </c:pt>
                <c:pt idx="2616">
                  <c:v>6.6</c:v>
                </c:pt>
                <c:pt idx="2617">
                  <c:v>7</c:v>
                </c:pt>
                <c:pt idx="2618">
                  <c:v>6.9</c:v>
                </c:pt>
                <c:pt idx="2619">
                  <c:v>5.9</c:v>
                </c:pt>
                <c:pt idx="2620">
                  <c:v>7.7</c:v>
                </c:pt>
                <c:pt idx="2621">
                  <c:v>6.5</c:v>
                </c:pt>
                <c:pt idx="2622">
                  <c:v>5.8</c:v>
                </c:pt>
                <c:pt idx="2623">
                  <c:v>5.7</c:v>
                </c:pt>
                <c:pt idx="2624">
                  <c:v>5.4</c:v>
                </c:pt>
                <c:pt idx="2625">
                  <c:v>6.2</c:v>
                </c:pt>
                <c:pt idx="2626">
                  <c:v>5.7</c:v>
                </c:pt>
                <c:pt idx="2627">
                  <c:v>5.4</c:v>
                </c:pt>
                <c:pt idx="2628">
                  <c:v>5.7</c:v>
                </c:pt>
                <c:pt idx="2629">
                  <c:v>5.1</c:v>
                </c:pt>
                <c:pt idx="2630">
                  <c:v>5.7</c:v>
                </c:pt>
                <c:pt idx="2631">
                  <c:v>5.3</c:v>
                </c:pt>
                <c:pt idx="2632">
                  <c:v>5.7</c:v>
                </c:pt>
                <c:pt idx="2633">
                  <c:v>6.3</c:v>
                </c:pt>
                <c:pt idx="2634">
                  <c:v>6.7</c:v>
                </c:pt>
                <c:pt idx="2635">
                  <c:v>6.7</c:v>
                </c:pt>
                <c:pt idx="2636">
                  <c:v>6.2</c:v>
                </c:pt>
                <c:pt idx="2637">
                  <c:v>6.3</c:v>
                </c:pt>
                <c:pt idx="2638">
                  <c:v>6.2</c:v>
                </c:pt>
                <c:pt idx="2639">
                  <c:v>5.6</c:v>
                </c:pt>
                <c:pt idx="2640">
                  <c:v>6</c:v>
                </c:pt>
                <c:pt idx="2641">
                  <c:v>6.4</c:v>
                </c:pt>
                <c:pt idx="2642">
                  <c:v>6.7</c:v>
                </c:pt>
                <c:pt idx="2643">
                  <c:v>6.5</c:v>
                </c:pt>
                <c:pt idx="2644">
                  <c:v>5.7</c:v>
                </c:pt>
                <c:pt idx="2645">
                  <c:v>5.7</c:v>
                </c:pt>
                <c:pt idx="2646">
                  <c:v>6.6</c:v>
                </c:pt>
                <c:pt idx="2647">
                  <c:v>4.4</c:v>
                </c:pt>
                <c:pt idx="2648">
                  <c:v>5.3</c:v>
                </c:pt>
                <c:pt idx="2649">
                  <c:v>4.8</c:v>
                </c:pt>
                <c:pt idx="2650">
                  <c:v>5.1</c:v>
                </c:pt>
                <c:pt idx="2651">
                  <c:v>5.4</c:v>
                </c:pt>
                <c:pt idx="2652">
                  <c:v>5.2</c:v>
                </c:pt>
                <c:pt idx="2653">
                  <c:v>4.5</c:v>
                </c:pt>
                <c:pt idx="2654">
                  <c:v>4.6</c:v>
                </c:pt>
                <c:pt idx="2655">
                  <c:v>3.9</c:v>
                </c:pt>
                <c:pt idx="2656">
                  <c:v>4.6</c:v>
                </c:pt>
                <c:pt idx="2657">
                  <c:v>4.5</c:v>
                </c:pt>
                <c:pt idx="2658">
                  <c:v>3.8</c:v>
                </c:pt>
                <c:pt idx="2659">
                  <c:v>3.7</c:v>
                </c:pt>
                <c:pt idx="2660">
                  <c:v>4.2</c:v>
                </c:pt>
                <c:pt idx="2661">
                  <c:v>3.9</c:v>
                </c:pt>
                <c:pt idx="2662">
                  <c:v>4.8</c:v>
                </c:pt>
                <c:pt idx="2663">
                  <c:v>4.1</c:v>
                </c:pt>
                <c:pt idx="2664">
                  <c:v>4.7</c:v>
                </c:pt>
                <c:pt idx="2665">
                  <c:v>4.5</c:v>
                </c:pt>
                <c:pt idx="2666">
                  <c:v>4.5</c:v>
                </c:pt>
                <c:pt idx="2667">
                  <c:v>4.1</c:v>
                </c:pt>
                <c:pt idx="2668">
                  <c:v>3.8</c:v>
                </c:pt>
                <c:pt idx="2669">
                  <c:v>5.2</c:v>
                </c:pt>
                <c:pt idx="2670">
                  <c:v>3.4</c:v>
                </c:pt>
                <c:pt idx="2671">
                  <c:v>3.1</c:v>
                </c:pt>
                <c:pt idx="2672">
                  <c:v>3.7</c:v>
                </c:pt>
                <c:pt idx="2673">
                  <c:v>3.9</c:v>
                </c:pt>
                <c:pt idx="2674">
                  <c:v>3.6</c:v>
                </c:pt>
                <c:pt idx="2675">
                  <c:v>3.1</c:v>
                </c:pt>
                <c:pt idx="2676">
                  <c:v>2.7</c:v>
                </c:pt>
                <c:pt idx="2677">
                  <c:v>2.5</c:v>
                </c:pt>
                <c:pt idx="2678">
                  <c:v>2.8</c:v>
                </c:pt>
                <c:pt idx="2679">
                  <c:v>2.4</c:v>
                </c:pt>
                <c:pt idx="2680">
                  <c:v>2.9</c:v>
                </c:pt>
                <c:pt idx="2681">
                  <c:v>3.7</c:v>
                </c:pt>
                <c:pt idx="2682">
                  <c:v>3.6</c:v>
                </c:pt>
                <c:pt idx="2683">
                  <c:v>3.2</c:v>
                </c:pt>
                <c:pt idx="2684">
                  <c:v>2.4</c:v>
                </c:pt>
                <c:pt idx="2685">
                  <c:v>1.7</c:v>
                </c:pt>
                <c:pt idx="2686">
                  <c:v>1.7</c:v>
                </c:pt>
                <c:pt idx="2687">
                  <c:v>1.2</c:v>
                </c:pt>
                <c:pt idx="2688">
                  <c:v>0.5</c:v>
                </c:pt>
                <c:pt idx="2689">
                  <c:v>0.4</c:v>
                </c:pt>
                <c:pt idx="2690">
                  <c:v>0.6</c:v>
                </c:pt>
                <c:pt idx="2691">
                  <c:v>0.6</c:v>
                </c:pt>
                <c:pt idx="2692">
                  <c:v>0.6</c:v>
                </c:pt>
                <c:pt idx="2693">
                  <c:v>0.7</c:v>
                </c:pt>
                <c:pt idx="2694">
                  <c:v>1</c:v>
                </c:pt>
                <c:pt idx="2695">
                  <c:v>1.4</c:v>
                </c:pt>
                <c:pt idx="2696">
                  <c:v>1</c:v>
                </c:pt>
                <c:pt idx="2697">
                  <c:v>1.3</c:v>
                </c:pt>
                <c:pt idx="2698">
                  <c:v>1</c:v>
                </c:pt>
                <c:pt idx="2699">
                  <c:v>1.3</c:v>
                </c:pt>
                <c:pt idx="2700">
                  <c:v>2.5</c:v>
                </c:pt>
                <c:pt idx="2701">
                  <c:v>4</c:v>
                </c:pt>
                <c:pt idx="2702">
                  <c:v>6.5</c:v>
                </c:pt>
                <c:pt idx="2703">
                  <c:v>6.4</c:v>
                </c:pt>
                <c:pt idx="2704">
                  <c:v>7.2</c:v>
                </c:pt>
                <c:pt idx="2705">
                  <c:v>4.3</c:v>
                </c:pt>
                <c:pt idx="2706">
                  <c:v>2.6</c:v>
                </c:pt>
                <c:pt idx="2707">
                  <c:v>1.8</c:v>
                </c:pt>
                <c:pt idx="2708">
                  <c:v>1.3</c:v>
                </c:pt>
                <c:pt idx="2709">
                  <c:v>1</c:v>
                </c:pt>
                <c:pt idx="2710">
                  <c:v>1.3</c:v>
                </c:pt>
                <c:pt idx="2711">
                  <c:v>1.3</c:v>
                </c:pt>
                <c:pt idx="2712">
                  <c:v>2.1</c:v>
                </c:pt>
                <c:pt idx="2713">
                  <c:v>2</c:v>
                </c:pt>
                <c:pt idx="2714">
                  <c:v>1.8</c:v>
                </c:pt>
                <c:pt idx="2715">
                  <c:v>1.5</c:v>
                </c:pt>
                <c:pt idx="2716">
                  <c:v>1.6</c:v>
                </c:pt>
                <c:pt idx="2717">
                  <c:v>1.5</c:v>
                </c:pt>
                <c:pt idx="2718">
                  <c:v>1.2</c:v>
                </c:pt>
                <c:pt idx="2719">
                  <c:v>1.7</c:v>
                </c:pt>
                <c:pt idx="2720">
                  <c:v>0.9</c:v>
                </c:pt>
                <c:pt idx="2721">
                  <c:v>0.7</c:v>
                </c:pt>
                <c:pt idx="2722">
                  <c:v>0.8</c:v>
                </c:pt>
                <c:pt idx="2723">
                  <c:v>1.5</c:v>
                </c:pt>
                <c:pt idx="2724">
                  <c:v>1.3</c:v>
                </c:pt>
                <c:pt idx="2725">
                  <c:v>0.9</c:v>
                </c:pt>
                <c:pt idx="2726">
                  <c:v>1.3</c:v>
                </c:pt>
                <c:pt idx="2727">
                  <c:v>1.9</c:v>
                </c:pt>
                <c:pt idx="2728">
                  <c:v>1.3</c:v>
                </c:pt>
                <c:pt idx="2729">
                  <c:v>2</c:v>
                </c:pt>
                <c:pt idx="2730">
                  <c:v>2.4</c:v>
                </c:pt>
                <c:pt idx="2731">
                  <c:v>2.2</c:v>
                </c:pt>
                <c:pt idx="2732">
                  <c:v>1.5</c:v>
                </c:pt>
                <c:pt idx="2733">
                  <c:v>2.7</c:v>
                </c:pt>
                <c:pt idx="2734">
                  <c:v>2.4</c:v>
                </c:pt>
                <c:pt idx="2735">
                  <c:v>1.6</c:v>
                </c:pt>
                <c:pt idx="2736">
                  <c:v>1.8</c:v>
                </c:pt>
                <c:pt idx="2737">
                  <c:v>2.4</c:v>
                </c:pt>
                <c:pt idx="2738">
                  <c:v>2.4</c:v>
                </c:pt>
                <c:pt idx="2739">
                  <c:v>2</c:v>
                </c:pt>
                <c:pt idx="2740">
                  <c:v>1.3</c:v>
                </c:pt>
                <c:pt idx="2741">
                  <c:v>2.3</c:v>
                </c:pt>
                <c:pt idx="2742">
                  <c:v>1.8</c:v>
                </c:pt>
                <c:pt idx="2743">
                  <c:v>1.6</c:v>
                </c:pt>
                <c:pt idx="2744">
                  <c:v>2.1</c:v>
                </c:pt>
                <c:pt idx="2745">
                  <c:v>1.8</c:v>
                </c:pt>
                <c:pt idx="2746">
                  <c:v>2.4</c:v>
                </c:pt>
                <c:pt idx="2747">
                  <c:v>2.1</c:v>
                </c:pt>
                <c:pt idx="2748">
                  <c:v>2.4</c:v>
                </c:pt>
                <c:pt idx="2749">
                  <c:v>1.9</c:v>
                </c:pt>
                <c:pt idx="2750">
                  <c:v>1.9</c:v>
                </c:pt>
                <c:pt idx="2751">
                  <c:v>2.7</c:v>
                </c:pt>
                <c:pt idx="2752">
                  <c:v>3</c:v>
                </c:pt>
                <c:pt idx="2753">
                  <c:v>3.9</c:v>
                </c:pt>
                <c:pt idx="2754">
                  <c:v>3.4</c:v>
                </c:pt>
                <c:pt idx="2755">
                  <c:v>2.6</c:v>
                </c:pt>
                <c:pt idx="2756">
                  <c:v>2.9</c:v>
                </c:pt>
                <c:pt idx="2757">
                  <c:v>2.9</c:v>
                </c:pt>
                <c:pt idx="2758">
                  <c:v>3.6</c:v>
                </c:pt>
                <c:pt idx="2759">
                  <c:v>4.5</c:v>
                </c:pt>
                <c:pt idx="2760">
                  <c:v>3.5</c:v>
                </c:pt>
                <c:pt idx="2761">
                  <c:v>3.7</c:v>
                </c:pt>
                <c:pt idx="2762">
                  <c:v>2.7</c:v>
                </c:pt>
                <c:pt idx="2763">
                  <c:v>2.4</c:v>
                </c:pt>
                <c:pt idx="2764">
                  <c:v>1.3</c:v>
                </c:pt>
                <c:pt idx="2765">
                  <c:v>1.8</c:v>
                </c:pt>
                <c:pt idx="2766">
                  <c:v>2.2</c:v>
                </c:pt>
                <c:pt idx="2767">
                  <c:v>2.6</c:v>
                </c:pt>
                <c:pt idx="2768">
                  <c:v>3</c:v>
                </c:pt>
                <c:pt idx="2769">
                  <c:v>3.1</c:v>
                </c:pt>
                <c:pt idx="2770">
                  <c:v>5.4</c:v>
                </c:pt>
                <c:pt idx="2771">
                  <c:v>6.6</c:v>
                </c:pt>
                <c:pt idx="2772">
                  <c:v>6.3</c:v>
                </c:pt>
                <c:pt idx="2773">
                  <c:v>4.6</c:v>
                </c:pt>
                <c:pt idx="2774">
                  <c:v>2.8</c:v>
                </c:pt>
                <c:pt idx="2775">
                  <c:v>3.5</c:v>
                </c:pt>
                <c:pt idx="2776">
                  <c:v>3.8</c:v>
                </c:pt>
                <c:pt idx="2777">
                  <c:v>3.2</c:v>
                </c:pt>
                <c:pt idx="2778">
                  <c:v>2.7</c:v>
                </c:pt>
                <c:pt idx="2779">
                  <c:v>1.7</c:v>
                </c:pt>
                <c:pt idx="2780">
                  <c:v>1.2</c:v>
                </c:pt>
                <c:pt idx="2781">
                  <c:v>1.3</c:v>
                </c:pt>
                <c:pt idx="2782">
                  <c:v>1.5</c:v>
                </c:pt>
                <c:pt idx="2783">
                  <c:v>1.3</c:v>
                </c:pt>
                <c:pt idx="2784">
                  <c:v>1</c:v>
                </c:pt>
                <c:pt idx="2785">
                  <c:v>1.4</c:v>
                </c:pt>
                <c:pt idx="2786">
                  <c:v>1.3</c:v>
                </c:pt>
                <c:pt idx="2787">
                  <c:v>1.7</c:v>
                </c:pt>
                <c:pt idx="2788">
                  <c:v>2.3</c:v>
                </c:pt>
                <c:pt idx="2789">
                  <c:v>1.8</c:v>
                </c:pt>
                <c:pt idx="2790">
                  <c:v>1.9</c:v>
                </c:pt>
                <c:pt idx="2791">
                  <c:v>1.9</c:v>
                </c:pt>
                <c:pt idx="2792">
                  <c:v>1.7</c:v>
                </c:pt>
                <c:pt idx="2793">
                  <c:v>1.4</c:v>
                </c:pt>
                <c:pt idx="2794">
                  <c:v>1.4</c:v>
                </c:pt>
                <c:pt idx="2795">
                  <c:v>1.4</c:v>
                </c:pt>
                <c:pt idx="2796">
                  <c:v>1.4</c:v>
                </c:pt>
                <c:pt idx="2797">
                  <c:v>1.5</c:v>
                </c:pt>
                <c:pt idx="2798">
                  <c:v>1.5</c:v>
                </c:pt>
                <c:pt idx="2799">
                  <c:v>1.1</c:v>
                </c:pt>
                <c:pt idx="2800">
                  <c:v>1.1</c:v>
                </c:pt>
                <c:pt idx="2801">
                  <c:v>1.1</c:v>
                </c:pt>
                <c:pt idx="2802">
                  <c:v>1.4</c:v>
                </c:pt>
                <c:pt idx="2803">
                  <c:v>1.7</c:v>
                </c:pt>
                <c:pt idx="2804">
                  <c:v>2</c:v>
                </c:pt>
                <c:pt idx="2805">
                  <c:v>2.2</c:v>
                </c:pt>
                <c:pt idx="2806">
                  <c:v>2</c:v>
                </c:pt>
                <c:pt idx="2807">
                  <c:v>3.3</c:v>
                </c:pt>
                <c:pt idx="2808">
                  <c:v>3</c:v>
                </c:pt>
                <c:pt idx="2809">
                  <c:v>3.9</c:v>
                </c:pt>
                <c:pt idx="2810">
                  <c:v>4.1</c:v>
                </c:pt>
                <c:pt idx="2811">
                  <c:v>3.8</c:v>
                </c:pt>
                <c:pt idx="2812">
                  <c:v>3.7</c:v>
                </c:pt>
                <c:pt idx="2813">
                  <c:v>3.6</c:v>
                </c:pt>
                <c:pt idx="2814">
                  <c:v>3.7</c:v>
                </c:pt>
                <c:pt idx="2815">
                  <c:v>4.1</c:v>
                </c:pt>
                <c:pt idx="2816">
                  <c:v>4.1</c:v>
                </c:pt>
                <c:pt idx="2817">
                  <c:v>4.5</c:v>
                </c:pt>
                <c:pt idx="2818">
                  <c:v>4.6</c:v>
                </c:pt>
                <c:pt idx="2819">
                  <c:v>4.9</c:v>
                </c:pt>
                <c:pt idx="2820">
                  <c:v>5</c:v>
                </c:pt>
                <c:pt idx="2821">
                  <c:v>4.1</c:v>
                </c:pt>
                <c:pt idx="2822">
                  <c:v>5.1</c:v>
                </c:pt>
                <c:pt idx="2823">
                  <c:v>4.2</c:v>
                </c:pt>
                <c:pt idx="2824">
                  <c:v>3.9</c:v>
                </c:pt>
                <c:pt idx="2825">
                  <c:v>3.9</c:v>
                </c:pt>
                <c:pt idx="2826">
                  <c:v>3.2</c:v>
                </c:pt>
                <c:pt idx="2827">
                  <c:v>3.6</c:v>
                </c:pt>
                <c:pt idx="2828">
                  <c:v>3</c:v>
                </c:pt>
                <c:pt idx="2829">
                  <c:v>4.1</c:v>
                </c:pt>
                <c:pt idx="2830">
                  <c:v>3.6</c:v>
                </c:pt>
                <c:pt idx="2831">
                  <c:v>3.9</c:v>
                </c:pt>
                <c:pt idx="2832">
                  <c:v>4.7</c:v>
                </c:pt>
                <c:pt idx="2833">
                  <c:v>5.4</c:v>
                </c:pt>
                <c:pt idx="2834">
                  <c:v>5.1</c:v>
                </c:pt>
                <c:pt idx="2835">
                  <c:v>4</c:v>
                </c:pt>
                <c:pt idx="2836">
                  <c:v>3.7</c:v>
                </c:pt>
                <c:pt idx="2837">
                  <c:v>4.3</c:v>
                </c:pt>
                <c:pt idx="2838">
                  <c:v>4.4</c:v>
                </c:pt>
                <c:pt idx="2839">
                  <c:v>3.6</c:v>
                </c:pt>
                <c:pt idx="2840">
                  <c:v>4.9</c:v>
                </c:pt>
                <c:pt idx="2841">
                  <c:v>5.5</c:v>
                </c:pt>
                <c:pt idx="2842">
                  <c:v>5.2</c:v>
                </c:pt>
                <c:pt idx="2843">
                  <c:v>6.1</c:v>
                </c:pt>
                <c:pt idx="2844">
                  <c:v>6.3</c:v>
                </c:pt>
                <c:pt idx="2845">
                  <c:v>5.8</c:v>
                </c:pt>
                <c:pt idx="2846">
                  <c:v>5.2</c:v>
                </c:pt>
                <c:pt idx="2847">
                  <c:v>5.5</c:v>
                </c:pt>
                <c:pt idx="2848">
                  <c:v>5.2</c:v>
                </c:pt>
                <c:pt idx="2849">
                  <c:v>6.7</c:v>
                </c:pt>
                <c:pt idx="2850">
                  <c:v>6</c:v>
                </c:pt>
                <c:pt idx="2851">
                  <c:v>5.4</c:v>
                </c:pt>
                <c:pt idx="2852">
                  <c:v>5.1</c:v>
                </c:pt>
                <c:pt idx="2853">
                  <c:v>5.5</c:v>
                </c:pt>
                <c:pt idx="2854">
                  <c:v>5.1</c:v>
                </c:pt>
                <c:pt idx="2855">
                  <c:v>4.5</c:v>
                </c:pt>
                <c:pt idx="2856">
                  <c:v>4.1</c:v>
                </c:pt>
                <c:pt idx="2857">
                  <c:v>3.9</c:v>
                </c:pt>
                <c:pt idx="2858">
                  <c:v>3.2</c:v>
                </c:pt>
                <c:pt idx="2859">
                  <c:v>4.3</c:v>
                </c:pt>
                <c:pt idx="2860">
                  <c:v>3.7</c:v>
                </c:pt>
                <c:pt idx="2861">
                  <c:v>4.6</c:v>
                </c:pt>
                <c:pt idx="2862">
                  <c:v>3.6</c:v>
                </c:pt>
                <c:pt idx="2863">
                  <c:v>4</c:v>
                </c:pt>
                <c:pt idx="2864">
                  <c:v>3.7</c:v>
                </c:pt>
                <c:pt idx="2865">
                  <c:v>2.3</c:v>
                </c:pt>
                <c:pt idx="2866">
                  <c:v>1.8</c:v>
                </c:pt>
                <c:pt idx="2867">
                  <c:v>1.9</c:v>
                </c:pt>
                <c:pt idx="2868">
                  <c:v>2.5</c:v>
                </c:pt>
                <c:pt idx="2869">
                  <c:v>2.2</c:v>
                </c:pt>
                <c:pt idx="2870">
                  <c:v>2.2</c:v>
                </c:pt>
                <c:pt idx="2871">
                  <c:v>2</c:v>
                </c:pt>
                <c:pt idx="2872">
                  <c:v>2.1</c:v>
                </c:pt>
                <c:pt idx="2873">
                  <c:v>2.6</c:v>
                </c:pt>
                <c:pt idx="2874">
                  <c:v>2.4</c:v>
                </c:pt>
                <c:pt idx="2875">
                  <c:v>2.4</c:v>
                </c:pt>
                <c:pt idx="2876">
                  <c:v>1.6</c:v>
                </c:pt>
                <c:pt idx="2877">
                  <c:v>2.1</c:v>
                </c:pt>
                <c:pt idx="2878">
                  <c:v>2</c:v>
                </c:pt>
                <c:pt idx="2879">
                  <c:v>1.9</c:v>
                </c:pt>
                <c:pt idx="2880">
                  <c:v>2.2</c:v>
                </c:pt>
                <c:pt idx="2881">
                  <c:v>2.4</c:v>
                </c:pt>
                <c:pt idx="2882">
                  <c:v>1.8</c:v>
                </c:pt>
                <c:pt idx="2883">
                  <c:v>1.9</c:v>
                </c:pt>
                <c:pt idx="2884">
                  <c:v>2</c:v>
                </c:pt>
                <c:pt idx="2885">
                  <c:v>2.2</c:v>
                </c:pt>
                <c:pt idx="2886">
                  <c:v>2.3</c:v>
                </c:pt>
                <c:pt idx="2887">
                  <c:v>1.3</c:v>
                </c:pt>
                <c:pt idx="2888">
                  <c:v>1.3</c:v>
                </c:pt>
                <c:pt idx="2889">
                  <c:v>2.1</c:v>
                </c:pt>
                <c:pt idx="2890">
                  <c:v>4.4</c:v>
                </c:pt>
                <c:pt idx="2891">
                  <c:v>4.1</c:v>
                </c:pt>
                <c:pt idx="2892">
                  <c:v>3.2</c:v>
                </c:pt>
                <c:pt idx="2893">
                  <c:v>3.7</c:v>
                </c:pt>
                <c:pt idx="2894">
                  <c:v>2.9</c:v>
                </c:pt>
                <c:pt idx="2895">
                  <c:v>3.4</c:v>
                </c:pt>
                <c:pt idx="2896">
                  <c:v>4.6</c:v>
                </c:pt>
                <c:pt idx="2897">
                  <c:v>4.4</c:v>
                </c:pt>
                <c:pt idx="2898">
                  <c:v>3.7</c:v>
                </c:pt>
                <c:pt idx="2899">
                  <c:v>3.7</c:v>
                </c:pt>
                <c:pt idx="2900">
                  <c:v>5.9</c:v>
                </c:pt>
                <c:pt idx="2901">
                  <c:v>4</c:v>
                </c:pt>
                <c:pt idx="2902">
                  <c:v>2.4</c:v>
                </c:pt>
                <c:pt idx="2903">
                  <c:v>4.9</c:v>
                </c:pt>
                <c:pt idx="2904">
                  <c:v>3.4</c:v>
                </c:pt>
                <c:pt idx="2905">
                  <c:v>3.2</c:v>
                </c:pt>
                <c:pt idx="2906">
                  <c:v>3.6</c:v>
                </c:pt>
                <c:pt idx="2907">
                  <c:v>4.2</c:v>
                </c:pt>
                <c:pt idx="2908">
                  <c:v>5.3</c:v>
                </c:pt>
                <c:pt idx="2909">
                  <c:v>6.3</c:v>
                </c:pt>
                <c:pt idx="2910">
                  <c:v>4.5</c:v>
                </c:pt>
                <c:pt idx="2911">
                  <c:v>5.1</c:v>
                </c:pt>
                <c:pt idx="2912">
                  <c:v>4.5</c:v>
                </c:pt>
                <c:pt idx="2913">
                  <c:v>4.4</c:v>
                </c:pt>
                <c:pt idx="2914">
                  <c:v>4.5</c:v>
                </c:pt>
                <c:pt idx="2915">
                  <c:v>3.6</c:v>
                </c:pt>
                <c:pt idx="2916">
                  <c:v>3.1</c:v>
                </c:pt>
                <c:pt idx="2917">
                  <c:v>6.9</c:v>
                </c:pt>
                <c:pt idx="2918">
                  <c:v>7.5</c:v>
                </c:pt>
                <c:pt idx="2919">
                  <c:v>6.3</c:v>
                </c:pt>
                <c:pt idx="2920">
                  <c:v>3.6</c:v>
                </c:pt>
                <c:pt idx="2921">
                  <c:v>2.6</c:v>
                </c:pt>
                <c:pt idx="2922">
                  <c:v>2.4</c:v>
                </c:pt>
                <c:pt idx="2923">
                  <c:v>2.3</c:v>
                </c:pt>
                <c:pt idx="2924">
                  <c:v>1.3</c:v>
                </c:pt>
                <c:pt idx="2925">
                  <c:v>1.6</c:v>
                </c:pt>
                <c:pt idx="2926">
                  <c:v>4.7</c:v>
                </c:pt>
                <c:pt idx="2927">
                  <c:v>6.3</c:v>
                </c:pt>
                <c:pt idx="2928">
                  <c:v>6</c:v>
                </c:pt>
                <c:pt idx="2929">
                  <c:v>5.4</c:v>
                </c:pt>
                <c:pt idx="2930">
                  <c:v>4.2</c:v>
                </c:pt>
                <c:pt idx="2931">
                  <c:v>3.9</c:v>
                </c:pt>
                <c:pt idx="2932">
                  <c:v>3.3</c:v>
                </c:pt>
                <c:pt idx="2933">
                  <c:v>3.4</c:v>
                </c:pt>
                <c:pt idx="2934">
                  <c:v>3</c:v>
                </c:pt>
                <c:pt idx="2935">
                  <c:v>5.5</c:v>
                </c:pt>
                <c:pt idx="2936">
                  <c:v>4.7</c:v>
                </c:pt>
                <c:pt idx="2937">
                  <c:v>5.9</c:v>
                </c:pt>
                <c:pt idx="2938">
                  <c:v>4.2</c:v>
                </c:pt>
                <c:pt idx="2939">
                  <c:v>3.9</c:v>
                </c:pt>
                <c:pt idx="2940">
                  <c:v>3.9</c:v>
                </c:pt>
                <c:pt idx="2941">
                  <c:v>5.1</c:v>
                </c:pt>
                <c:pt idx="2942">
                  <c:v>5.3</c:v>
                </c:pt>
                <c:pt idx="2943">
                  <c:v>6.6</c:v>
                </c:pt>
                <c:pt idx="2944">
                  <c:v>7</c:v>
                </c:pt>
                <c:pt idx="2945">
                  <c:v>5.7</c:v>
                </c:pt>
                <c:pt idx="2946">
                  <c:v>3.5</c:v>
                </c:pt>
                <c:pt idx="2947">
                  <c:v>3.6</c:v>
                </c:pt>
                <c:pt idx="2948">
                  <c:v>3.8</c:v>
                </c:pt>
                <c:pt idx="2949">
                  <c:v>4.1</c:v>
                </c:pt>
                <c:pt idx="2950">
                  <c:v>5</c:v>
                </c:pt>
                <c:pt idx="2951">
                  <c:v>3.3</c:v>
                </c:pt>
                <c:pt idx="2952">
                  <c:v>3.7</c:v>
                </c:pt>
                <c:pt idx="2953">
                  <c:v>3.3</c:v>
                </c:pt>
                <c:pt idx="2954">
                  <c:v>2.4</c:v>
                </c:pt>
                <c:pt idx="2955">
                  <c:v>2.7</c:v>
                </c:pt>
                <c:pt idx="2956">
                  <c:v>2.4</c:v>
                </c:pt>
                <c:pt idx="2957">
                  <c:v>3.9</c:v>
                </c:pt>
                <c:pt idx="2958">
                  <c:v>6.3</c:v>
                </c:pt>
                <c:pt idx="2959">
                  <c:v>5.6</c:v>
                </c:pt>
                <c:pt idx="2960">
                  <c:v>5.7</c:v>
                </c:pt>
                <c:pt idx="2961">
                  <c:v>6.6</c:v>
                </c:pt>
                <c:pt idx="2962">
                  <c:v>6.6</c:v>
                </c:pt>
                <c:pt idx="2963">
                  <c:v>6.9</c:v>
                </c:pt>
                <c:pt idx="2964">
                  <c:v>6</c:v>
                </c:pt>
                <c:pt idx="2965">
                  <c:v>4.6</c:v>
                </c:pt>
                <c:pt idx="2966">
                  <c:v>3.4</c:v>
                </c:pt>
                <c:pt idx="2967">
                  <c:v>6.5</c:v>
                </c:pt>
                <c:pt idx="2968">
                  <c:v>5.7</c:v>
                </c:pt>
                <c:pt idx="2969">
                  <c:v>6</c:v>
                </c:pt>
                <c:pt idx="2970">
                  <c:v>6.6</c:v>
                </c:pt>
                <c:pt idx="2971">
                  <c:v>5.9</c:v>
                </c:pt>
                <c:pt idx="2972">
                  <c:v>6</c:v>
                </c:pt>
                <c:pt idx="2973">
                  <c:v>6.9</c:v>
                </c:pt>
                <c:pt idx="2974">
                  <c:v>5.4</c:v>
                </c:pt>
                <c:pt idx="2975">
                  <c:v>6.4</c:v>
                </c:pt>
                <c:pt idx="2976">
                  <c:v>5.7</c:v>
                </c:pt>
                <c:pt idx="2977">
                  <c:v>5.4</c:v>
                </c:pt>
                <c:pt idx="2978">
                  <c:v>5.9</c:v>
                </c:pt>
                <c:pt idx="2979">
                  <c:v>5.6</c:v>
                </c:pt>
                <c:pt idx="2980">
                  <c:v>5.9</c:v>
                </c:pt>
                <c:pt idx="2981">
                  <c:v>6.2</c:v>
                </c:pt>
                <c:pt idx="2982">
                  <c:v>5.6</c:v>
                </c:pt>
                <c:pt idx="2983">
                  <c:v>6</c:v>
                </c:pt>
                <c:pt idx="2984">
                  <c:v>5.6</c:v>
                </c:pt>
                <c:pt idx="2985">
                  <c:v>4.8</c:v>
                </c:pt>
                <c:pt idx="2986">
                  <c:v>6.5</c:v>
                </c:pt>
                <c:pt idx="2987">
                  <c:v>4.6</c:v>
                </c:pt>
                <c:pt idx="2988">
                  <c:v>6.4</c:v>
                </c:pt>
                <c:pt idx="2989">
                  <c:v>7.5</c:v>
                </c:pt>
                <c:pt idx="2990">
                  <c:v>4.9</c:v>
                </c:pt>
                <c:pt idx="2991">
                  <c:v>6.9</c:v>
                </c:pt>
                <c:pt idx="2992">
                  <c:v>6.5</c:v>
                </c:pt>
                <c:pt idx="2993">
                  <c:v>7.1</c:v>
                </c:pt>
                <c:pt idx="2994">
                  <c:v>7.1</c:v>
                </c:pt>
                <c:pt idx="2995">
                  <c:v>7</c:v>
                </c:pt>
                <c:pt idx="2996">
                  <c:v>5.9</c:v>
                </c:pt>
                <c:pt idx="2997">
                  <c:v>5.9</c:v>
                </c:pt>
                <c:pt idx="2998">
                  <c:v>6.8</c:v>
                </c:pt>
                <c:pt idx="2999">
                  <c:v>5.4</c:v>
                </c:pt>
                <c:pt idx="3000">
                  <c:v>6.2</c:v>
                </c:pt>
                <c:pt idx="3001">
                  <c:v>6.8</c:v>
                </c:pt>
                <c:pt idx="3002">
                  <c:v>7.3</c:v>
                </c:pt>
                <c:pt idx="3003">
                  <c:v>8.4</c:v>
                </c:pt>
                <c:pt idx="3004">
                  <c:v>8.2</c:v>
                </c:pt>
                <c:pt idx="3005">
                  <c:v>6.7</c:v>
                </c:pt>
                <c:pt idx="3006">
                  <c:v>6.2</c:v>
                </c:pt>
                <c:pt idx="3007">
                  <c:v>6.4</c:v>
                </c:pt>
                <c:pt idx="3008">
                  <c:v>6.2</c:v>
                </c:pt>
                <c:pt idx="3009">
                  <c:v>4.8</c:v>
                </c:pt>
                <c:pt idx="3010">
                  <c:v>4.5</c:v>
                </c:pt>
                <c:pt idx="3011">
                  <c:v>7.8</c:v>
                </c:pt>
                <c:pt idx="3012">
                  <c:v>5.1</c:v>
                </c:pt>
                <c:pt idx="3013">
                  <c:v>6.4</c:v>
                </c:pt>
                <c:pt idx="3014">
                  <c:v>6.5</c:v>
                </c:pt>
                <c:pt idx="3015">
                  <c:v>6</c:v>
                </c:pt>
                <c:pt idx="3016">
                  <c:v>5.7</c:v>
                </c:pt>
                <c:pt idx="3017">
                  <c:v>5.1</c:v>
                </c:pt>
                <c:pt idx="3018">
                  <c:v>4.5</c:v>
                </c:pt>
                <c:pt idx="3019">
                  <c:v>6</c:v>
                </c:pt>
                <c:pt idx="3020">
                  <c:v>10</c:v>
                </c:pt>
                <c:pt idx="3021">
                  <c:v>5.9</c:v>
                </c:pt>
                <c:pt idx="3022">
                  <c:v>1.7</c:v>
                </c:pt>
                <c:pt idx="3023">
                  <c:v>2</c:v>
                </c:pt>
                <c:pt idx="3024">
                  <c:v>2.6</c:v>
                </c:pt>
                <c:pt idx="3025">
                  <c:v>4.5</c:v>
                </c:pt>
                <c:pt idx="3026">
                  <c:v>5.8</c:v>
                </c:pt>
                <c:pt idx="3027">
                  <c:v>5.3</c:v>
                </c:pt>
                <c:pt idx="3028">
                  <c:v>5.8</c:v>
                </c:pt>
                <c:pt idx="3029">
                  <c:v>5.4</c:v>
                </c:pt>
                <c:pt idx="3030">
                  <c:v>4.9</c:v>
                </c:pt>
                <c:pt idx="3031">
                  <c:v>3.8</c:v>
                </c:pt>
                <c:pt idx="3032">
                  <c:v>3.8</c:v>
                </c:pt>
                <c:pt idx="3033">
                  <c:v>7.3</c:v>
                </c:pt>
                <c:pt idx="3034">
                  <c:v>7.7</c:v>
                </c:pt>
                <c:pt idx="3035">
                  <c:v>6.1</c:v>
                </c:pt>
                <c:pt idx="3036">
                  <c:v>4.8</c:v>
                </c:pt>
                <c:pt idx="3037">
                  <c:v>3.5</c:v>
                </c:pt>
                <c:pt idx="3038">
                  <c:v>1.1</c:v>
                </c:pt>
                <c:pt idx="3039">
                  <c:v>3.9</c:v>
                </c:pt>
                <c:pt idx="3040">
                  <c:v>5.1</c:v>
                </c:pt>
                <c:pt idx="3041">
                  <c:v>6.4</c:v>
                </c:pt>
                <c:pt idx="3042">
                  <c:v>5.7</c:v>
                </c:pt>
                <c:pt idx="3043">
                  <c:v>5.4</c:v>
                </c:pt>
                <c:pt idx="3044">
                  <c:v>5.7</c:v>
                </c:pt>
                <c:pt idx="3045">
                  <c:v>6.1</c:v>
                </c:pt>
                <c:pt idx="3046">
                  <c:v>6.2</c:v>
                </c:pt>
                <c:pt idx="3047">
                  <c:v>5.2</c:v>
                </c:pt>
                <c:pt idx="3048">
                  <c:v>4.2</c:v>
                </c:pt>
                <c:pt idx="3049">
                  <c:v>4.1</c:v>
                </c:pt>
                <c:pt idx="3050">
                  <c:v>4</c:v>
                </c:pt>
                <c:pt idx="3051">
                  <c:v>4.4</c:v>
                </c:pt>
                <c:pt idx="3052">
                  <c:v>3.1</c:v>
                </c:pt>
                <c:pt idx="3053">
                  <c:v>4.6</c:v>
                </c:pt>
                <c:pt idx="3054">
                  <c:v>7.9</c:v>
                </c:pt>
                <c:pt idx="3055">
                  <c:v>6.4</c:v>
                </c:pt>
                <c:pt idx="3056">
                  <c:v>3.7</c:v>
                </c:pt>
                <c:pt idx="3057">
                  <c:v>2.3</c:v>
                </c:pt>
                <c:pt idx="3058">
                  <c:v>2.2</c:v>
                </c:pt>
                <c:pt idx="3059">
                  <c:v>3.1</c:v>
                </c:pt>
                <c:pt idx="3060">
                  <c:v>7.1</c:v>
                </c:pt>
                <c:pt idx="3061">
                  <c:v>8.6</c:v>
                </c:pt>
                <c:pt idx="3062">
                  <c:v>3.8</c:v>
                </c:pt>
                <c:pt idx="3063">
                  <c:v>1.8</c:v>
                </c:pt>
                <c:pt idx="3064">
                  <c:v>1.1</c:v>
                </c:pt>
                <c:pt idx="3065">
                  <c:v>3.6</c:v>
                </c:pt>
                <c:pt idx="3066">
                  <c:v>5.7</c:v>
                </c:pt>
                <c:pt idx="3067">
                  <c:v>7.7</c:v>
                </c:pt>
                <c:pt idx="3068">
                  <c:v>7.6</c:v>
                </c:pt>
                <c:pt idx="3069">
                  <c:v>6.4</c:v>
                </c:pt>
                <c:pt idx="3070">
                  <c:v>5.9</c:v>
                </c:pt>
                <c:pt idx="3071">
                  <c:v>6.4</c:v>
                </c:pt>
                <c:pt idx="3072">
                  <c:v>6.8</c:v>
                </c:pt>
                <c:pt idx="3073">
                  <c:v>5.3</c:v>
                </c:pt>
                <c:pt idx="3074">
                  <c:v>5.3</c:v>
                </c:pt>
                <c:pt idx="3075">
                  <c:v>3.6</c:v>
                </c:pt>
                <c:pt idx="3076">
                  <c:v>3.2</c:v>
                </c:pt>
                <c:pt idx="3077">
                  <c:v>3</c:v>
                </c:pt>
                <c:pt idx="3078">
                  <c:v>3.1</c:v>
                </c:pt>
                <c:pt idx="3079">
                  <c:v>3.7</c:v>
                </c:pt>
                <c:pt idx="3080">
                  <c:v>3.7</c:v>
                </c:pt>
                <c:pt idx="3081">
                  <c:v>2.9</c:v>
                </c:pt>
                <c:pt idx="3082">
                  <c:v>2.9</c:v>
                </c:pt>
                <c:pt idx="3083">
                  <c:v>2.7</c:v>
                </c:pt>
                <c:pt idx="3084">
                  <c:v>3.2</c:v>
                </c:pt>
                <c:pt idx="3085">
                  <c:v>4.2</c:v>
                </c:pt>
                <c:pt idx="3086">
                  <c:v>5.3</c:v>
                </c:pt>
                <c:pt idx="3087">
                  <c:v>7.2</c:v>
                </c:pt>
                <c:pt idx="3088">
                  <c:v>7.9</c:v>
                </c:pt>
                <c:pt idx="3089">
                  <c:v>6.1</c:v>
                </c:pt>
                <c:pt idx="3090">
                  <c:v>2.7</c:v>
                </c:pt>
                <c:pt idx="3091">
                  <c:v>1</c:v>
                </c:pt>
                <c:pt idx="3092">
                  <c:v>0.9</c:v>
                </c:pt>
                <c:pt idx="3093">
                  <c:v>1.1</c:v>
                </c:pt>
                <c:pt idx="3094">
                  <c:v>3</c:v>
                </c:pt>
                <c:pt idx="3095">
                  <c:v>3</c:v>
                </c:pt>
                <c:pt idx="3096">
                  <c:v>2.2</c:v>
                </c:pt>
                <c:pt idx="3097">
                  <c:v>1.3</c:v>
                </c:pt>
                <c:pt idx="3098">
                  <c:v>5.1</c:v>
                </c:pt>
                <c:pt idx="3099">
                  <c:v>4.8</c:v>
                </c:pt>
                <c:pt idx="3100">
                  <c:v>6</c:v>
                </c:pt>
                <c:pt idx="3101">
                  <c:v>6.1</c:v>
                </c:pt>
                <c:pt idx="3102">
                  <c:v>5.9</c:v>
                </c:pt>
                <c:pt idx="3103">
                  <c:v>5</c:v>
                </c:pt>
                <c:pt idx="3104">
                  <c:v>5.2</c:v>
                </c:pt>
                <c:pt idx="3105">
                  <c:v>4.7</c:v>
                </c:pt>
                <c:pt idx="3106">
                  <c:v>5.3</c:v>
                </c:pt>
                <c:pt idx="3107">
                  <c:v>5.9</c:v>
                </c:pt>
                <c:pt idx="3108">
                  <c:v>4</c:v>
                </c:pt>
                <c:pt idx="3109">
                  <c:v>5</c:v>
                </c:pt>
                <c:pt idx="3110">
                  <c:v>4.9</c:v>
                </c:pt>
                <c:pt idx="3111">
                  <c:v>4.7</c:v>
                </c:pt>
                <c:pt idx="3112">
                  <c:v>4.8</c:v>
                </c:pt>
                <c:pt idx="3113">
                  <c:v>5.7</c:v>
                </c:pt>
                <c:pt idx="3114">
                  <c:v>5</c:v>
                </c:pt>
                <c:pt idx="3115">
                  <c:v>4.8</c:v>
                </c:pt>
                <c:pt idx="3116">
                  <c:v>4.6</c:v>
                </c:pt>
                <c:pt idx="3117">
                  <c:v>3.9</c:v>
                </c:pt>
                <c:pt idx="3118">
                  <c:v>4.2</c:v>
                </c:pt>
                <c:pt idx="3119">
                  <c:v>4.3</c:v>
                </c:pt>
                <c:pt idx="3120">
                  <c:v>4.1</c:v>
                </c:pt>
                <c:pt idx="3121">
                  <c:v>3.9</c:v>
                </c:pt>
                <c:pt idx="3122">
                  <c:v>3.4</c:v>
                </c:pt>
                <c:pt idx="3123">
                  <c:v>3.6</c:v>
                </c:pt>
                <c:pt idx="3124">
                  <c:v>3.7</c:v>
                </c:pt>
                <c:pt idx="3125">
                  <c:v>4.2</c:v>
                </c:pt>
                <c:pt idx="3126">
                  <c:v>3.9</c:v>
                </c:pt>
                <c:pt idx="3127">
                  <c:v>2.8</c:v>
                </c:pt>
                <c:pt idx="3128">
                  <c:v>2.6</c:v>
                </c:pt>
                <c:pt idx="3129">
                  <c:v>3.7</c:v>
                </c:pt>
                <c:pt idx="3130">
                  <c:v>2.8</c:v>
                </c:pt>
                <c:pt idx="3131">
                  <c:v>3.6</c:v>
                </c:pt>
                <c:pt idx="3132">
                  <c:v>3.3</c:v>
                </c:pt>
                <c:pt idx="3133">
                  <c:v>3.2</c:v>
                </c:pt>
                <c:pt idx="3134">
                  <c:v>4.3</c:v>
                </c:pt>
                <c:pt idx="3135">
                  <c:v>4.1</c:v>
                </c:pt>
                <c:pt idx="3136">
                  <c:v>3.9</c:v>
                </c:pt>
                <c:pt idx="3137">
                  <c:v>4.7</c:v>
                </c:pt>
                <c:pt idx="3138">
                  <c:v>3.9</c:v>
                </c:pt>
                <c:pt idx="3139">
                  <c:v>4.2</c:v>
                </c:pt>
                <c:pt idx="3140">
                  <c:v>4.1</c:v>
                </c:pt>
                <c:pt idx="3141">
                  <c:v>3.9</c:v>
                </c:pt>
                <c:pt idx="3142">
                  <c:v>3.2</c:v>
                </c:pt>
                <c:pt idx="3143">
                  <c:v>3</c:v>
                </c:pt>
                <c:pt idx="3144">
                  <c:v>3.5</c:v>
                </c:pt>
                <c:pt idx="3145">
                  <c:v>2.9</c:v>
                </c:pt>
                <c:pt idx="3146">
                  <c:v>2.9</c:v>
                </c:pt>
                <c:pt idx="3147">
                  <c:v>3.3</c:v>
                </c:pt>
                <c:pt idx="3148">
                  <c:v>2.5</c:v>
                </c:pt>
                <c:pt idx="3149">
                  <c:v>2.4</c:v>
                </c:pt>
                <c:pt idx="3150">
                  <c:v>2.2</c:v>
                </c:pt>
                <c:pt idx="3151">
                  <c:v>1.8</c:v>
                </c:pt>
                <c:pt idx="3152">
                  <c:v>1.9</c:v>
                </c:pt>
                <c:pt idx="3153">
                  <c:v>1.8</c:v>
                </c:pt>
                <c:pt idx="3154">
                  <c:v>2</c:v>
                </c:pt>
                <c:pt idx="3155">
                  <c:v>1.8</c:v>
                </c:pt>
                <c:pt idx="3156">
                  <c:v>1.9</c:v>
                </c:pt>
                <c:pt idx="3157">
                  <c:v>1.9</c:v>
                </c:pt>
                <c:pt idx="3158">
                  <c:v>1.8</c:v>
                </c:pt>
                <c:pt idx="3159">
                  <c:v>1.7</c:v>
                </c:pt>
                <c:pt idx="3160">
                  <c:v>1.9</c:v>
                </c:pt>
                <c:pt idx="3161">
                  <c:v>2.2</c:v>
                </c:pt>
                <c:pt idx="3162">
                  <c:v>1.9</c:v>
                </c:pt>
                <c:pt idx="3163">
                  <c:v>1.9</c:v>
                </c:pt>
                <c:pt idx="3164">
                  <c:v>1.8</c:v>
                </c:pt>
                <c:pt idx="3165">
                  <c:v>2</c:v>
                </c:pt>
                <c:pt idx="3166">
                  <c:v>1.8</c:v>
                </c:pt>
                <c:pt idx="3167">
                  <c:v>2</c:v>
                </c:pt>
                <c:pt idx="3168">
                  <c:v>2</c:v>
                </c:pt>
                <c:pt idx="3169">
                  <c:v>2.1</c:v>
                </c:pt>
                <c:pt idx="3170">
                  <c:v>1.7</c:v>
                </c:pt>
                <c:pt idx="3171">
                  <c:v>1.7</c:v>
                </c:pt>
                <c:pt idx="3172">
                  <c:v>1.8</c:v>
                </c:pt>
                <c:pt idx="3173">
                  <c:v>1.7</c:v>
                </c:pt>
                <c:pt idx="3174">
                  <c:v>1.8</c:v>
                </c:pt>
                <c:pt idx="3175">
                  <c:v>1.6</c:v>
                </c:pt>
                <c:pt idx="3176">
                  <c:v>1.6</c:v>
                </c:pt>
                <c:pt idx="3177">
                  <c:v>1.8</c:v>
                </c:pt>
                <c:pt idx="3178">
                  <c:v>1.5</c:v>
                </c:pt>
                <c:pt idx="3179">
                  <c:v>1.5</c:v>
                </c:pt>
                <c:pt idx="3180">
                  <c:v>2.1</c:v>
                </c:pt>
                <c:pt idx="3181">
                  <c:v>2.3</c:v>
                </c:pt>
                <c:pt idx="3182">
                  <c:v>1.9</c:v>
                </c:pt>
                <c:pt idx="3183">
                  <c:v>1.7</c:v>
                </c:pt>
                <c:pt idx="3184">
                  <c:v>2</c:v>
                </c:pt>
                <c:pt idx="3185">
                  <c:v>2</c:v>
                </c:pt>
                <c:pt idx="3186">
                  <c:v>2.1</c:v>
                </c:pt>
                <c:pt idx="3187">
                  <c:v>1.7</c:v>
                </c:pt>
                <c:pt idx="3188">
                  <c:v>2.2</c:v>
                </c:pt>
                <c:pt idx="3189">
                  <c:v>2.4</c:v>
                </c:pt>
                <c:pt idx="3190">
                  <c:v>2.4</c:v>
                </c:pt>
                <c:pt idx="3191">
                  <c:v>2</c:v>
                </c:pt>
                <c:pt idx="3192">
                  <c:v>2.1</c:v>
                </c:pt>
                <c:pt idx="3193">
                  <c:v>2.4</c:v>
                </c:pt>
                <c:pt idx="3194">
                  <c:v>3.1</c:v>
                </c:pt>
                <c:pt idx="3195">
                  <c:v>3.5</c:v>
                </c:pt>
                <c:pt idx="3196">
                  <c:v>2.7</c:v>
                </c:pt>
                <c:pt idx="3197">
                  <c:v>3.2</c:v>
                </c:pt>
                <c:pt idx="3198">
                  <c:v>2.8</c:v>
                </c:pt>
                <c:pt idx="3199">
                  <c:v>2.2</c:v>
                </c:pt>
                <c:pt idx="3200">
                  <c:v>1.9</c:v>
                </c:pt>
                <c:pt idx="3201">
                  <c:v>1.9</c:v>
                </c:pt>
                <c:pt idx="3202">
                  <c:v>2.6</c:v>
                </c:pt>
                <c:pt idx="3203">
                  <c:v>2.5</c:v>
                </c:pt>
                <c:pt idx="3204">
                  <c:v>2.4</c:v>
                </c:pt>
                <c:pt idx="3205">
                  <c:v>2.2</c:v>
                </c:pt>
                <c:pt idx="3206">
                  <c:v>2.1</c:v>
                </c:pt>
                <c:pt idx="3207">
                  <c:v>2</c:v>
                </c:pt>
                <c:pt idx="3208">
                  <c:v>1.5</c:v>
                </c:pt>
                <c:pt idx="3209">
                  <c:v>0.9</c:v>
                </c:pt>
                <c:pt idx="3210">
                  <c:v>1.3</c:v>
                </c:pt>
                <c:pt idx="3211">
                  <c:v>1.5</c:v>
                </c:pt>
                <c:pt idx="3212">
                  <c:v>1.6</c:v>
                </c:pt>
                <c:pt idx="3213">
                  <c:v>1</c:v>
                </c:pt>
                <c:pt idx="3214">
                  <c:v>0.7</c:v>
                </c:pt>
                <c:pt idx="3215">
                  <c:v>0.7</c:v>
                </c:pt>
                <c:pt idx="3216">
                  <c:v>0.8</c:v>
                </c:pt>
                <c:pt idx="3217">
                  <c:v>0.9</c:v>
                </c:pt>
                <c:pt idx="3218">
                  <c:v>0.5</c:v>
                </c:pt>
                <c:pt idx="3219">
                  <c:v>0.5</c:v>
                </c:pt>
                <c:pt idx="3220">
                  <c:v>0.5</c:v>
                </c:pt>
                <c:pt idx="3221">
                  <c:v>2</c:v>
                </c:pt>
                <c:pt idx="3222">
                  <c:v>1.9</c:v>
                </c:pt>
                <c:pt idx="3223">
                  <c:v>1.4</c:v>
                </c:pt>
                <c:pt idx="3224">
                  <c:v>1.2</c:v>
                </c:pt>
                <c:pt idx="3225">
                  <c:v>1.5</c:v>
                </c:pt>
                <c:pt idx="3226">
                  <c:v>1.8</c:v>
                </c:pt>
                <c:pt idx="3227">
                  <c:v>1.5</c:v>
                </c:pt>
                <c:pt idx="3228">
                  <c:v>1.4</c:v>
                </c:pt>
                <c:pt idx="3229">
                  <c:v>0.8</c:v>
                </c:pt>
                <c:pt idx="3230">
                  <c:v>1.1</c:v>
                </c:pt>
                <c:pt idx="3231">
                  <c:v>1.7</c:v>
                </c:pt>
                <c:pt idx="3232">
                  <c:v>1.6</c:v>
                </c:pt>
                <c:pt idx="3233">
                  <c:v>1.3</c:v>
                </c:pt>
                <c:pt idx="3234">
                  <c:v>1</c:v>
                </c:pt>
                <c:pt idx="3235">
                  <c:v>1.9</c:v>
                </c:pt>
                <c:pt idx="3236">
                  <c:v>3</c:v>
                </c:pt>
                <c:pt idx="3237">
                  <c:v>2.4</c:v>
                </c:pt>
                <c:pt idx="3238">
                  <c:v>3.1</c:v>
                </c:pt>
                <c:pt idx="3239">
                  <c:v>3.2</c:v>
                </c:pt>
                <c:pt idx="3240">
                  <c:v>3.3</c:v>
                </c:pt>
                <c:pt idx="3241">
                  <c:v>2.7</c:v>
                </c:pt>
                <c:pt idx="3242">
                  <c:v>2.6</c:v>
                </c:pt>
                <c:pt idx="3243">
                  <c:v>1</c:v>
                </c:pt>
                <c:pt idx="3244">
                  <c:v>1.5</c:v>
                </c:pt>
                <c:pt idx="3245">
                  <c:v>2</c:v>
                </c:pt>
                <c:pt idx="3246">
                  <c:v>2.6</c:v>
                </c:pt>
                <c:pt idx="3247">
                  <c:v>3.1</c:v>
                </c:pt>
                <c:pt idx="3248">
                  <c:v>3.6</c:v>
                </c:pt>
                <c:pt idx="3249">
                  <c:v>2.7</c:v>
                </c:pt>
                <c:pt idx="3250">
                  <c:v>1.3</c:v>
                </c:pt>
                <c:pt idx="3251">
                  <c:v>1.6</c:v>
                </c:pt>
                <c:pt idx="3252">
                  <c:v>2.5</c:v>
                </c:pt>
                <c:pt idx="3253">
                  <c:v>1.6</c:v>
                </c:pt>
                <c:pt idx="3254">
                  <c:v>0.7</c:v>
                </c:pt>
                <c:pt idx="3255">
                  <c:v>2</c:v>
                </c:pt>
                <c:pt idx="3256">
                  <c:v>2.5</c:v>
                </c:pt>
                <c:pt idx="3257">
                  <c:v>2.4</c:v>
                </c:pt>
                <c:pt idx="3258">
                  <c:v>2</c:v>
                </c:pt>
                <c:pt idx="3259">
                  <c:v>1.6</c:v>
                </c:pt>
                <c:pt idx="3260">
                  <c:v>1.2</c:v>
                </c:pt>
                <c:pt idx="3261">
                  <c:v>1.9</c:v>
                </c:pt>
                <c:pt idx="3262">
                  <c:v>1.7</c:v>
                </c:pt>
                <c:pt idx="3263">
                  <c:v>0.9</c:v>
                </c:pt>
                <c:pt idx="3264">
                  <c:v>1</c:v>
                </c:pt>
                <c:pt idx="3265">
                  <c:v>0.9</c:v>
                </c:pt>
                <c:pt idx="3266">
                  <c:v>1.5</c:v>
                </c:pt>
                <c:pt idx="3267">
                  <c:v>1.4</c:v>
                </c:pt>
                <c:pt idx="3268">
                  <c:v>1.3</c:v>
                </c:pt>
                <c:pt idx="3269">
                  <c:v>1.5</c:v>
                </c:pt>
                <c:pt idx="3270">
                  <c:v>1.7</c:v>
                </c:pt>
                <c:pt idx="3271">
                  <c:v>1.4</c:v>
                </c:pt>
                <c:pt idx="3272">
                  <c:v>1.2</c:v>
                </c:pt>
                <c:pt idx="3273">
                  <c:v>1.2</c:v>
                </c:pt>
                <c:pt idx="3274">
                  <c:v>0.5</c:v>
                </c:pt>
                <c:pt idx="3275">
                  <c:v>0.4</c:v>
                </c:pt>
                <c:pt idx="3276">
                  <c:v>0.3</c:v>
                </c:pt>
                <c:pt idx="3277">
                  <c:v>0.7</c:v>
                </c:pt>
                <c:pt idx="3278">
                  <c:v>1.2</c:v>
                </c:pt>
                <c:pt idx="3279">
                  <c:v>1.2</c:v>
                </c:pt>
                <c:pt idx="3280">
                  <c:v>1.4</c:v>
                </c:pt>
                <c:pt idx="3281">
                  <c:v>2.2</c:v>
                </c:pt>
                <c:pt idx="3282">
                  <c:v>2.3</c:v>
                </c:pt>
                <c:pt idx="3283">
                  <c:v>2.2</c:v>
                </c:pt>
                <c:pt idx="3284">
                  <c:v>2.3</c:v>
                </c:pt>
                <c:pt idx="3285">
                  <c:v>1.7</c:v>
                </c:pt>
                <c:pt idx="3286">
                  <c:v>2.2</c:v>
                </c:pt>
                <c:pt idx="3287">
                  <c:v>1.7</c:v>
                </c:pt>
                <c:pt idx="3288">
                  <c:v>1.7</c:v>
                </c:pt>
                <c:pt idx="3289">
                  <c:v>1.8</c:v>
                </c:pt>
                <c:pt idx="3290">
                  <c:v>1.8</c:v>
                </c:pt>
                <c:pt idx="3291">
                  <c:v>2</c:v>
                </c:pt>
                <c:pt idx="3292">
                  <c:v>1.9</c:v>
                </c:pt>
                <c:pt idx="3293">
                  <c:v>1.8</c:v>
                </c:pt>
                <c:pt idx="3294">
                  <c:v>2</c:v>
                </c:pt>
                <c:pt idx="3295">
                  <c:v>2.1</c:v>
                </c:pt>
                <c:pt idx="3296">
                  <c:v>1.7</c:v>
                </c:pt>
                <c:pt idx="3297">
                  <c:v>2</c:v>
                </c:pt>
                <c:pt idx="3298">
                  <c:v>1.6</c:v>
                </c:pt>
                <c:pt idx="3299">
                  <c:v>1.7</c:v>
                </c:pt>
                <c:pt idx="3300">
                  <c:v>1.8</c:v>
                </c:pt>
                <c:pt idx="3301">
                  <c:v>1.8</c:v>
                </c:pt>
                <c:pt idx="3302">
                  <c:v>1.9</c:v>
                </c:pt>
                <c:pt idx="3303">
                  <c:v>2.1</c:v>
                </c:pt>
                <c:pt idx="3304">
                  <c:v>1.6</c:v>
                </c:pt>
                <c:pt idx="3305">
                  <c:v>1.8</c:v>
                </c:pt>
                <c:pt idx="3306">
                  <c:v>1.7</c:v>
                </c:pt>
                <c:pt idx="3307">
                  <c:v>1.8</c:v>
                </c:pt>
                <c:pt idx="3308">
                  <c:v>1.9</c:v>
                </c:pt>
                <c:pt idx="3309">
                  <c:v>1.7</c:v>
                </c:pt>
                <c:pt idx="3310">
                  <c:v>1.5</c:v>
                </c:pt>
                <c:pt idx="3311">
                  <c:v>1.7</c:v>
                </c:pt>
                <c:pt idx="3312">
                  <c:v>1.8</c:v>
                </c:pt>
                <c:pt idx="3313">
                  <c:v>1.4</c:v>
                </c:pt>
                <c:pt idx="3314">
                  <c:v>1.9</c:v>
                </c:pt>
                <c:pt idx="3315">
                  <c:v>1.6</c:v>
                </c:pt>
                <c:pt idx="3316">
                  <c:v>1.7</c:v>
                </c:pt>
                <c:pt idx="3317">
                  <c:v>1.8</c:v>
                </c:pt>
                <c:pt idx="3318">
                  <c:v>1.6</c:v>
                </c:pt>
                <c:pt idx="3319">
                  <c:v>2</c:v>
                </c:pt>
                <c:pt idx="3320">
                  <c:v>2.3</c:v>
                </c:pt>
                <c:pt idx="3321">
                  <c:v>2.1</c:v>
                </c:pt>
                <c:pt idx="3322">
                  <c:v>2</c:v>
                </c:pt>
                <c:pt idx="3323">
                  <c:v>1.6</c:v>
                </c:pt>
                <c:pt idx="3324">
                  <c:v>2.1</c:v>
                </c:pt>
                <c:pt idx="3325">
                  <c:v>2.2</c:v>
                </c:pt>
                <c:pt idx="3326">
                  <c:v>2</c:v>
                </c:pt>
                <c:pt idx="3327">
                  <c:v>2.2</c:v>
                </c:pt>
                <c:pt idx="3328">
                  <c:v>2.2</c:v>
                </c:pt>
                <c:pt idx="3329">
                  <c:v>2.1</c:v>
                </c:pt>
                <c:pt idx="3330">
                  <c:v>2.1</c:v>
                </c:pt>
                <c:pt idx="3331">
                  <c:v>1.8</c:v>
                </c:pt>
                <c:pt idx="3332">
                  <c:v>1.9</c:v>
                </c:pt>
                <c:pt idx="3333">
                  <c:v>1.9</c:v>
                </c:pt>
                <c:pt idx="3334">
                  <c:v>1.9</c:v>
                </c:pt>
                <c:pt idx="3335">
                  <c:v>2.3</c:v>
                </c:pt>
                <c:pt idx="3336">
                  <c:v>1.9</c:v>
                </c:pt>
                <c:pt idx="3337">
                  <c:v>2.2</c:v>
                </c:pt>
                <c:pt idx="3338">
                  <c:v>2</c:v>
                </c:pt>
                <c:pt idx="3339">
                  <c:v>2.1</c:v>
                </c:pt>
                <c:pt idx="3340">
                  <c:v>2</c:v>
                </c:pt>
                <c:pt idx="3341">
                  <c:v>2</c:v>
                </c:pt>
                <c:pt idx="3342">
                  <c:v>2</c:v>
                </c:pt>
                <c:pt idx="3343">
                  <c:v>2.1</c:v>
                </c:pt>
                <c:pt idx="3344">
                  <c:v>1.6</c:v>
                </c:pt>
                <c:pt idx="3345">
                  <c:v>1.3</c:v>
                </c:pt>
                <c:pt idx="3346">
                  <c:v>1.2</c:v>
                </c:pt>
                <c:pt idx="3347">
                  <c:v>1.4</c:v>
                </c:pt>
                <c:pt idx="3348">
                  <c:v>1.6</c:v>
                </c:pt>
                <c:pt idx="3349">
                  <c:v>1.6</c:v>
                </c:pt>
                <c:pt idx="3350">
                  <c:v>1.5</c:v>
                </c:pt>
                <c:pt idx="3351">
                  <c:v>1.3</c:v>
                </c:pt>
                <c:pt idx="3352">
                  <c:v>1.4</c:v>
                </c:pt>
                <c:pt idx="3353">
                  <c:v>1.2</c:v>
                </c:pt>
                <c:pt idx="3354">
                  <c:v>1</c:v>
                </c:pt>
                <c:pt idx="3355">
                  <c:v>0.9</c:v>
                </c:pt>
                <c:pt idx="3356">
                  <c:v>1</c:v>
                </c:pt>
                <c:pt idx="3357">
                  <c:v>1.3</c:v>
                </c:pt>
                <c:pt idx="3358">
                  <c:v>1.5</c:v>
                </c:pt>
                <c:pt idx="3359">
                  <c:v>1.4</c:v>
                </c:pt>
                <c:pt idx="3360">
                  <c:v>1.2</c:v>
                </c:pt>
                <c:pt idx="3361">
                  <c:v>0.9</c:v>
                </c:pt>
                <c:pt idx="3362">
                  <c:v>0.9</c:v>
                </c:pt>
                <c:pt idx="3363">
                  <c:v>1.4</c:v>
                </c:pt>
                <c:pt idx="3364">
                  <c:v>1.8</c:v>
                </c:pt>
                <c:pt idx="3365">
                  <c:v>1.4</c:v>
                </c:pt>
                <c:pt idx="3366">
                  <c:v>2</c:v>
                </c:pt>
                <c:pt idx="3367">
                  <c:v>1.7</c:v>
                </c:pt>
                <c:pt idx="3368">
                  <c:v>1.2</c:v>
                </c:pt>
                <c:pt idx="3369">
                  <c:v>1.8</c:v>
                </c:pt>
                <c:pt idx="3370">
                  <c:v>1.8</c:v>
                </c:pt>
                <c:pt idx="3371">
                  <c:v>1.5</c:v>
                </c:pt>
                <c:pt idx="3372">
                  <c:v>1.9</c:v>
                </c:pt>
                <c:pt idx="3373">
                  <c:v>2</c:v>
                </c:pt>
                <c:pt idx="3374">
                  <c:v>2.2</c:v>
                </c:pt>
                <c:pt idx="3375">
                  <c:v>2.2</c:v>
                </c:pt>
                <c:pt idx="3376">
                  <c:v>1.9</c:v>
                </c:pt>
                <c:pt idx="3377">
                  <c:v>1.5</c:v>
                </c:pt>
                <c:pt idx="3378">
                  <c:v>1.1</c:v>
                </c:pt>
                <c:pt idx="3379">
                  <c:v>1.9</c:v>
                </c:pt>
                <c:pt idx="3380">
                  <c:v>2.2</c:v>
                </c:pt>
                <c:pt idx="3381">
                  <c:v>1.8</c:v>
                </c:pt>
                <c:pt idx="3382">
                  <c:v>2.1</c:v>
                </c:pt>
                <c:pt idx="3383">
                  <c:v>1.8</c:v>
                </c:pt>
                <c:pt idx="3384">
                  <c:v>1.7</c:v>
                </c:pt>
                <c:pt idx="3385">
                  <c:v>1.9</c:v>
                </c:pt>
                <c:pt idx="3386">
                  <c:v>1.6</c:v>
                </c:pt>
                <c:pt idx="3387">
                  <c:v>1.7</c:v>
                </c:pt>
                <c:pt idx="3388">
                  <c:v>1.9</c:v>
                </c:pt>
                <c:pt idx="3389">
                  <c:v>2.2</c:v>
                </c:pt>
                <c:pt idx="3390">
                  <c:v>2</c:v>
                </c:pt>
                <c:pt idx="3391">
                  <c:v>1.7</c:v>
                </c:pt>
                <c:pt idx="3392">
                  <c:v>1.9</c:v>
                </c:pt>
                <c:pt idx="3393">
                  <c:v>1.6</c:v>
                </c:pt>
                <c:pt idx="3394">
                  <c:v>1.5</c:v>
                </c:pt>
                <c:pt idx="3395">
                  <c:v>1.5</c:v>
                </c:pt>
                <c:pt idx="3396">
                  <c:v>1.6</c:v>
                </c:pt>
                <c:pt idx="3397">
                  <c:v>1.8</c:v>
                </c:pt>
                <c:pt idx="3398">
                  <c:v>1.4</c:v>
                </c:pt>
                <c:pt idx="3399">
                  <c:v>1.4</c:v>
                </c:pt>
                <c:pt idx="3400">
                  <c:v>1.8</c:v>
                </c:pt>
                <c:pt idx="3401">
                  <c:v>1.4</c:v>
                </c:pt>
                <c:pt idx="3402">
                  <c:v>1.4</c:v>
                </c:pt>
                <c:pt idx="3403">
                  <c:v>1.7</c:v>
                </c:pt>
                <c:pt idx="3404">
                  <c:v>1.7</c:v>
                </c:pt>
                <c:pt idx="3405">
                  <c:v>1.5</c:v>
                </c:pt>
                <c:pt idx="3406">
                  <c:v>1.5</c:v>
                </c:pt>
                <c:pt idx="3407">
                  <c:v>1.6</c:v>
                </c:pt>
                <c:pt idx="3408">
                  <c:v>1.9</c:v>
                </c:pt>
                <c:pt idx="3409">
                  <c:v>1.9</c:v>
                </c:pt>
                <c:pt idx="3410">
                  <c:v>2</c:v>
                </c:pt>
                <c:pt idx="3411">
                  <c:v>2.1</c:v>
                </c:pt>
                <c:pt idx="3412">
                  <c:v>1.6</c:v>
                </c:pt>
                <c:pt idx="3413">
                  <c:v>2</c:v>
                </c:pt>
                <c:pt idx="3414">
                  <c:v>2.3</c:v>
                </c:pt>
                <c:pt idx="3415">
                  <c:v>2.4</c:v>
                </c:pt>
                <c:pt idx="3416">
                  <c:v>1.9</c:v>
                </c:pt>
                <c:pt idx="3417">
                  <c:v>1.7</c:v>
                </c:pt>
                <c:pt idx="3418">
                  <c:v>1.5</c:v>
                </c:pt>
                <c:pt idx="3419">
                  <c:v>1.7</c:v>
                </c:pt>
                <c:pt idx="3420">
                  <c:v>1.6</c:v>
                </c:pt>
                <c:pt idx="3421">
                  <c:v>1.2</c:v>
                </c:pt>
                <c:pt idx="3422">
                  <c:v>1</c:v>
                </c:pt>
                <c:pt idx="3423">
                  <c:v>1.1</c:v>
                </c:pt>
                <c:pt idx="3424">
                  <c:v>1.2</c:v>
                </c:pt>
                <c:pt idx="3425">
                  <c:v>1.5</c:v>
                </c:pt>
                <c:pt idx="3426">
                  <c:v>1.8</c:v>
                </c:pt>
                <c:pt idx="3427">
                  <c:v>1.9</c:v>
                </c:pt>
                <c:pt idx="3428">
                  <c:v>2</c:v>
                </c:pt>
                <c:pt idx="3429">
                  <c:v>1.7</c:v>
                </c:pt>
                <c:pt idx="3430">
                  <c:v>1.8</c:v>
                </c:pt>
                <c:pt idx="3431">
                  <c:v>1.4</c:v>
                </c:pt>
                <c:pt idx="3432">
                  <c:v>1.6</c:v>
                </c:pt>
                <c:pt idx="3433">
                  <c:v>1.8</c:v>
                </c:pt>
                <c:pt idx="3434">
                  <c:v>1.5</c:v>
                </c:pt>
                <c:pt idx="3435">
                  <c:v>1.6</c:v>
                </c:pt>
                <c:pt idx="3436">
                  <c:v>1.9</c:v>
                </c:pt>
                <c:pt idx="3437">
                  <c:v>1.6</c:v>
                </c:pt>
                <c:pt idx="3438">
                  <c:v>1.8</c:v>
                </c:pt>
                <c:pt idx="3439">
                  <c:v>2</c:v>
                </c:pt>
                <c:pt idx="3440">
                  <c:v>2.1</c:v>
                </c:pt>
                <c:pt idx="3441">
                  <c:v>2.1</c:v>
                </c:pt>
                <c:pt idx="3442">
                  <c:v>2.4</c:v>
                </c:pt>
                <c:pt idx="3443">
                  <c:v>2.4</c:v>
                </c:pt>
                <c:pt idx="3444">
                  <c:v>2.3</c:v>
                </c:pt>
                <c:pt idx="3445">
                  <c:v>2.2</c:v>
                </c:pt>
                <c:pt idx="3446">
                  <c:v>2.2</c:v>
                </c:pt>
                <c:pt idx="3447">
                  <c:v>2.4</c:v>
                </c:pt>
                <c:pt idx="3448">
                  <c:v>2.2</c:v>
                </c:pt>
                <c:pt idx="3449">
                  <c:v>1.7</c:v>
                </c:pt>
                <c:pt idx="3450">
                  <c:v>1.8</c:v>
                </c:pt>
                <c:pt idx="3451">
                  <c:v>1.9</c:v>
                </c:pt>
                <c:pt idx="3452">
                  <c:v>1.8</c:v>
                </c:pt>
                <c:pt idx="3453">
                  <c:v>2.1</c:v>
                </c:pt>
                <c:pt idx="3454">
                  <c:v>1.9</c:v>
                </c:pt>
                <c:pt idx="3455">
                  <c:v>1.6</c:v>
                </c:pt>
                <c:pt idx="3456">
                  <c:v>2</c:v>
                </c:pt>
                <c:pt idx="3457">
                  <c:v>2</c:v>
                </c:pt>
                <c:pt idx="3458">
                  <c:v>2.1</c:v>
                </c:pt>
                <c:pt idx="3459">
                  <c:v>2.3</c:v>
                </c:pt>
                <c:pt idx="3460">
                  <c:v>2</c:v>
                </c:pt>
                <c:pt idx="3461">
                  <c:v>2</c:v>
                </c:pt>
                <c:pt idx="3462">
                  <c:v>1.5</c:v>
                </c:pt>
                <c:pt idx="3463">
                  <c:v>1.2</c:v>
                </c:pt>
                <c:pt idx="3464">
                  <c:v>1.4</c:v>
                </c:pt>
                <c:pt idx="3465">
                  <c:v>1.6</c:v>
                </c:pt>
                <c:pt idx="3466">
                  <c:v>1.2</c:v>
                </c:pt>
                <c:pt idx="3467">
                  <c:v>1.8</c:v>
                </c:pt>
                <c:pt idx="3468">
                  <c:v>1</c:v>
                </c:pt>
                <c:pt idx="3469">
                  <c:v>1.5</c:v>
                </c:pt>
                <c:pt idx="3470">
                  <c:v>2</c:v>
                </c:pt>
                <c:pt idx="3471">
                  <c:v>2.3</c:v>
                </c:pt>
                <c:pt idx="3472">
                  <c:v>2.2</c:v>
                </c:pt>
                <c:pt idx="3473">
                  <c:v>2.3</c:v>
                </c:pt>
                <c:pt idx="3474">
                  <c:v>1.1</c:v>
                </c:pt>
                <c:pt idx="3475">
                  <c:v>0.8</c:v>
                </c:pt>
                <c:pt idx="3476">
                  <c:v>1</c:v>
                </c:pt>
                <c:pt idx="3477">
                  <c:v>1.9</c:v>
                </c:pt>
                <c:pt idx="3478">
                  <c:v>1.8</c:v>
                </c:pt>
                <c:pt idx="3479">
                  <c:v>2</c:v>
                </c:pt>
                <c:pt idx="3480">
                  <c:v>1.8</c:v>
                </c:pt>
                <c:pt idx="3481">
                  <c:v>1.8</c:v>
                </c:pt>
                <c:pt idx="3482">
                  <c:v>2</c:v>
                </c:pt>
                <c:pt idx="3483">
                  <c:v>1.8</c:v>
                </c:pt>
                <c:pt idx="3484">
                  <c:v>2.2</c:v>
                </c:pt>
                <c:pt idx="3485">
                  <c:v>1.4</c:v>
                </c:pt>
                <c:pt idx="3486">
                  <c:v>1.2</c:v>
                </c:pt>
                <c:pt idx="3487">
                  <c:v>2.6</c:v>
                </c:pt>
                <c:pt idx="3488">
                  <c:v>2.3</c:v>
                </c:pt>
                <c:pt idx="3489">
                  <c:v>1.9</c:v>
                </c:pt>
                <c:pt idx="3490">
                  <c:v>1.4</c:v>
                </c:pt>
                <c:pt idx="3491">
                  <c:v>1.3</c:v>
                </c:pt>
                <c:pt idx="3492">
                  <c:v>1.9</c:v>
                </c:pt>
                <c:pt idx="3493">
                  <c:v>2</c:v>
                </c:pt>
                <c:pt idx="3494">
                  <c:v>1.7</c:v>
                </c:pt>
                <c:pt idx="3495">
                  <c:v>1.5</c:v>
                </c:pt>
                <c:pt idx="3496">
                  <c:v>1.4</c:v>
                </c:pt>
                <c:pt idx="3497">
                  <c:v>1.6</c:v>
                </c:pt>
                <c:pt idx="3498">
                  <c:v>1.6</c:v>
                </c:pt>
                <c:pt idx="3499">
                  <c:v>2.2</c:v>
                </c:pt>
                <c:pt idx="3500">
                  <c:v>2.4</c:v>
                </c:pt>
                <c:pt idx="3501">
                  <c:v>2.4</c:v>
                </c:pt>
                <c:pt idx="3502">
                  <c:v>2.4</c:v>
                </c:pt>
                <c:pt idx="3503">
                  <c:v>3.4</c:v>
                </c:pt>
                <c:pt idx="3504">
                  <c:v>3.6</c:v>
                </c:pt>
                <c:pt idx="3505">
                  <c:v>3.9</c:v>
                </c:pt>
                <c:pt idx="3506">
                  <c:v>4.1</c:v>
                </c:pt>
                <c:pt idx="3507">
                  <c:v>4.4</c:v>
                </c:pt>
                <c:pt idx="3508">
                  <c:v>4.6</c:v>
                </c:pt>
                <c:pt idx="3509">
                  <c:v>4.4</c:v>
                </c:pt>
                <c:pt idx="3510">
                  <c:v>4.1</c:v>
                </c:pt>
                <c:pt idx="3511">
                  <c:v>3.7</c:v>
                </c:pt>
                <c:pt idx="3512">
                  <c:v>3.8</c:v>
                </c:pt>
                <c:pt idx="3513">
                  <c:v>4</c:v>
                </c:pt>
                <c:pt idx="3514">
                  <c:v>3.8</c:v>
                </c:pt>
                <c:pt idx="3515">
                  <c:v>3.8</c:v>
                </c:pt>
                <c:pt idx="3516">
                  <c:v>4.2</c:v>
                </c:pt>
                <c:pt idx="3517">
                  <c:v>3.8</c:v>
                </c:pt>
                <c:pt idx="3518">
                  <c:v>3.7</c:v>
                </c:pt>
                <c:pt idx="3519">
                  <c:v>3.1</c:v>
                </c:pt>
                <c:pt idx="3520">
                  <c:v>4.1</c:v>
                </c:pt>
                <c:pt idx="3521">
                  <c:v>4.2</c:v>
                </c:pt>
                <c:pt idx="3522">
                  <c:v>3.5</c:v>
                </c:pt>
                <c:pt idx="3523">
                  <c:v>4.2</c:v>
                </c:pt>
                <c:pt idx="3524">
                  <c:v>4.5</c:v>
                </c:pt>
                <c:pt idx="3525">
                  <c:v>4</c:v>
                </c:pt>
                <c:pt idx="3526">
                  <c:v>4.2</c:v>
                </c:pt>
                <c:pt idx="3527">
                  <c:v>4.2</c:v>
                </c:pt>
                <c:pt idx="3528">
                  <c:v>3.8</c:v>
                </c:pt>
                <c:pt idx="3529">
                  <c:v>3.4</c:v>
                </c:pt>
                <c:pt idx="3530">
                  <c:v>2.9</c:v>
                </c:pt>
                <c:pt idx="3531">
                  <c:v>3.3</c:v>
                </c:pt>
                <c:pt idx="3532">
                  <c:v>3.4</c:v>
                </c:pt>
                <c:pt idx="3533">
                  <c:v>3.4</c:v>
                </c:pt>
                <c:pt idx="3534">
                  <c:v>3.2</c:v>
                </c:pt>
                <c:pt idx="3535">
                  <c:v>3.2</c:v>
                </c:pt>
                <c:pt idx="3536">
                  <c:v>3.2</c:v>
                </c:pt>
                <c:pt idx="3537">
                  <c:v>3.4</c:v>
                </c:pt>
                <c:pt idx="3538">
                  <c:v>3.4</c:v>
                </c:pt>
                <c:pt idx="3539">
                  <c:v>3.4</c:v>
                </c:pt>
                <c:pt idx="3540">
                  <c:v>2.9</c:v>
                </c:pt>
                <c:pt idx="3541">
                  <c:v>2.9</c:v>
                </c:pt>
                <c:pt idx="3542">
                  <c:v>2.9</c:v>
                </c:pt>
                <c:pt idx="3543">
                  <c:v>3.2</c:v>
                </c:pt>
                <c:pt idx="3544">
                  <c:v>4.2</c:v>
                </c:pt>
                <c:pt idx="3545">
                  <c:v>3.7</c:v>
                </c:pt>
                <c:pt idx="3546">
                  <c:v>4.2</c:v>
                </c:pt>
                <c:pt idx="3547">
                  <c:v>3.5</c:v>
                </c:pt>
                <c:pt idx="3548">
                  <c:v>4.1</c:v>
                </c:pt>
                <c:pt idx="3549">
                  <c:v>3.7</c:v>
                </c:pt>
                <c:pt idx="3550">
                  <c:v>3.8</c:v>
                </c:pt>
                <c:pt idx="3551">
                  <c:v>2.8</c:v>
                </c:pt>
                <c:pt idx="3552">
                  <c:v>2.7</c:v>
                </c:pt>
                <c:pt idx="3553">
                  <c:v>2.9</c:v>
                </c:pt>
                <c:pt idx="3554">
                  <c:v>3.5</c:v>
                </c:pt>
                <c:pt idx="3555">
                  <c:v>2.7</c:v>
                </c:pt>
                <c:pt idx="3556">
                  <c:v>3.2</c:v>
                </c:pt>
                <c:pt idx="3557">
                  <c:v>2.4</c:v>
                </c:pt>
                <c:pt idx="3558">
                  <c:v>2.9</c:v>
                </c:pt>
                <c:pt idx="3559">
                  <c:v>2.6</c:v>
                </c:pt>
                <c:pt idx="3560">
                  <c:v>3</c:v>
                </c:pt>
                <c:pt idx="3561">
                  <c:v>2.8</c:v>
                </c:pt>
                <c:pt idx="3562">
                  <c:v>2.7</c:v>
                </c:pt>
                <c:pt idx="3563">
                  <c:v>2.6</c:v>
                </c:pt>
                <c:pt idx="3564">
                  <c:v>1.7</c:v>
                </c:pt>
                <c:pt idx="3565">
                  <c:v>2.6</c:v>
                </c:pt>
                <c:pt idx="3566">
                  <c:v>2.3</c:v>
                </c:pt>
                <c:pt idx="3567">
                  <c:v>2.3</c:v>
                </c:pt>
                <c:pt idx="3568">
                  <c:v>2.1</c:v>
                </c:pt>
                <c:pt idx="3569">
                  <c:v>2.1</c:v>
                </c:pt>
                <c:pt idx="3570">
                  <c:v>1.9</c:v>
                </c:pt>
                <c:pt idx="3571">
                  <c:v>1.8</c:v>
                </c:pt>
                <c:pt idx="3572">
                  <c:v>1.9</c:v>
                </c:pt>
                <c:pt idx="3573">
                  <c:v>1.9</c:v>
                </c:pt>
                <c:pt idx="3574">
                  <c:v>1.6</c:v>
                </c:pt>
                <c:pt idx="3575">
                  <c:v>1.6</c:v>
                </c:pt>
                <c:pt idx="3576">
                  <c:v>2</c:v>
                </c:pt>
                <c:pt idx="3577">
                  <c:v>2</c:v>
                </c:pt>
                <c:pt idx="3578">
                  <c:v>2</c:v>
                </c:pt>
                <c:pt idx="3579">
                  <c:v>2.1</c:v>
                </c:pt>
                <c:pt idx="3580">
                  <c:v>2.6</c:v>
                </c:pt>
                <c:pt idx="3581">
                  <c:v>1.7</c:v>
                </c:pt>
                <c:pt idx="3582">
                  <c:v>1.4</c:v>
                </c:pt>
                <c:pt idx="3583">
                  <c:v>1.3</c:v>
                </c:pt>
                <c:pt idx="3584">
                  <c:v>2.1</c:v>
                </c:pt>
                <c:pt idx="3585">
                  <c:v>2.1</c:v>
                </c:pt>
                <c:pt idx="3586">
                  <c:v>1.9</c:v>
                </c:pt>
                <c:pt idx="3587">
                  <c:v>2</c:v>
                </c:pt>
                <c:pt idx="3588">
                  <c:v>1.8</c:v>
                </c:pt>
                <c:pt idx="3589">
                  <c:v>1.4</c:v>
                </c:pt>
                <c:pt idx="3590">
                  <c:v>1.1</c:v>
                </c:pt>
                <c:pt idx="3591">
                  <c:v>1.5</c:v>
                </c:pt>
                <c:pt idx="3592">
                  <c:v>1.2</c:v>
                </c:pt>
                <c:pt idx="3593">
                  <c:v>1.5</c:v>
                </c:pt>
                <c:pt idx="3594">
                  <c:v>1.6</c:v>
                </c:pt>
                <c:pt idx="3595">
                  <c:v>1.5</c:v>
                </c:pt>
                <c:pt idx="3596">
                  <c:v>1.8</c:v>
                </c:pt>
                <c:pt idx="3597">
                  <c:v>1.6</c:v>
                </c:pt>
                <c:pt idx="3598">
                  <c:v>1.6</c:v>
                </c:pt>
                <c:pt idx="3599">
                  <c:v>1.6</c:v>
                </c:pt>
                <c:pt idx="3600">
                  <c:v>1.3</c:v>
                </c:pt>
                <c:pt idx="3601">
                  <c:v>1.5</c:v>
                </c:pt>
                <c:pt idx="3602">
                  <c:v>2</c:v>
                </c:pt>
                <c:pt idx="3603">
                  <c:v>1.8</c:v>
                </c:pt>
                <c:pt idx="3604">
                  <c:v>1.8</c:v>
                </c:pt>
                <c:pt idx="3605">
                  <c:v>1.8</c:v>
                </c:pt>
                <c:pt idx="3606">
                  <c:v>1.7</c:v>
                </c:pt>
                <c:pt idx="3607">
                  <c:v>1.5</c:v>
                </c:pt>
                <c:pt idx="3608">
                  <c:v>1.4</c:v>
                </c:pt>
                <c:pt idx="3609">
                  <c:v>1.8</c:v>
                </c:pt>
                <c:pt idx="3610">
                  <c:v>1.7</c:v>
                </c:pt>
                <c:pt idx="3611">
                  <c:v>1.4</c:v>
                </c:pt>
                <c:pt idx="3612">
                  <c:v>1.5</c:v>
                </c:pt>
                <c:pt idx="3613">
                  <c:v>1.7</c:v>
                </c:pt>
                <c:pt idx="3614">
                  <c:v>1.7</c:v>
                </c:pt>
                <c:pt idx="3615">
                  <c:v>1.5</c:v>
                </c:pt>
                <c:pt idx="3616">
                  <c:v>1.6</c:v>
                </c:pt>
                <c:pt idx="3617">
                  <c:v>1.9</c:v>
                </c:pt>
                <c:pt idx="3618">
                  <c:v>2.1</c:v>
                </c:pt>
                <c:pt idx="3619">
                  <c:v>1.5</c:v>
                </c:pt>
                <c:pt idx="3620">
                  <c:v>1.8</c:v>
                </c:pt>
                <c:pt idx="3621">
                  <c:v>1.9</c:v>
                </c:pt>
                <c:pt idx="3622">
                  <c:v>1.4</c:v>
                </c:pt>
                <c:pt idx="3623">
                  <c:v>1.2</c:v>
                </c:pt>
                <c:pt idx="3624">
                  <c:v>1.6</c:v>
                </c:pt>
                <c:pt idx="3625">
                  <c:v>1.5</c:v>
                </c:pt>
                <c:pt idx="3626">
                  <c:v>1.6</c:v>
                </c:pt>
                <c:pt idx="3627">
                  <c:v>1.2</c:v>
                </c:pt>
                <c:pt idx="3628">
                  <c:v>1</c:v>
                </c:pt>
                <c:pt idx="3629">
                  <c:v>1</c:v>
                </c:pt>
                <c:pt idx="3630">
                  <c:v>0.6</c:v>
                </c:pt>
                <c:pt idx="3631">
                  <c:v>0.7</c:v>
                </c:pt>
                <c:pt idx="3632">
                  <c:v>0.6</c:v>
                </c:pt>
                <c:pt idx="3633">
                  <c:v>1.4</c:v>
                </c:pt>
                <c:pt idx="3634">
                  <c:v>1.7</c:v>
                </c:pt>
                <c:pt idx="3635">
                  <c:v>1.5</c:v>
                </c:pt>
                <c:pt idx="3636">
                  <c:v>1.7</c:v>
                </c:pt>
                <c:pt idx="3637">
                  <c:v>1.3</c:v>
                </c:pt>
                <c:pt idx="3638">
                  <c:v>1.1</c:v>
                </c:pt>
                <c:pt idx="3639">
                  <c:v>1.1</c:v>
                </c:pt>
                <c:pt idx="3640">
                  <c:v>0.9</c:v>
                </c:pt>
                <c:pt idx="3641">
                  <c:v>0.9</c:v>
                </c:pt>
                <c:pt idx="3642">
                  <c:v>1.3</c:v>
                </c:pt>
                <c:pt idx="3643">
                  <c:v>1</c:v>
                </c:pt>
                <c:pt idx="3644">
                  <c:v>0.7</c:v>
                </c:pt>
                <c:pt idx="3645">
                  <c:v>0.7</c:v>
                </c:pt>
                <c:pt idx="3646">
                  <c:v>1.2</c:v>
                </c:pt>
                <c:pt idx="3647">
                  <c:v>1.3</c:v>
                </c:pt>
                <c:pt idx="3648">
                  <c:v>1.6</c:v>
                </c:pt>
                <c:pt idx="3649">
                  <c:v>2.2</c:v>
                </c:pt>
                <c:pt idx="3650">
                  <c:v>1.5</c:v>
                </c:pt>
                <c:pt idx="3651">
                  <c:v>1.8</c:v>
                </c:pt>
                <c:pt idx="3652">
                  <c:v>2.5</c:v>
                </c:pt>
                <c:pt idx="3653">
                  <c:v>1.6</c:v>
                </c:pt>
                <c:pt idx="3654">
                  <c:v>1.6</c:v>
                </c:pt>
                <c:pt idx="3655">
                  <c:v>2.1</c:v>
                </c:pt>
                <c:pt idx="3656">
                  <c:v>2.6</c:v>
                </c:pt>
                <c:pt idx="3657">
                  <c:v>2.5</c:v>
                </c:pt>
                <c:pt idx="3658">
                  <c:v>2.8</c:v>
                </c:pt>
                <c:pt idx="3659">
                  <c:v>2.1</c:v>
                </c:pt>
                <c:pt idx="3660">
                  <c:v>1.9</c:v>
                </c:pt>
                <c:pt idx="3661">
                  <c:v>1.5</c:v>
                </c:pt>
                <c:pt idx="3662">
                  <c:v>1.2</c:v>
                </c:pt>
                <c:pt idx="3663">
                  <c:v>1.2</c:v>
                </c:pt>
                <c:pt idx="3664">
                  <c:v>0.9</c:v>
                </c:pt>
                <c:pt idx="3665">
                  <c:v>1.3</c:v>
                </c:pt>
                <c:pt idx="3666">
                  <c:v>1.1</c:v>
                </c:pt>
                <c:pt idx="3667">
                  <c:v>1.4</c:v>
                </c:pt>
                <c:pt idx="3668">
                  <c:v>2.2</c:v>
                </c:pt>
                <c:pt idx="3669">
                  <c:v>1.7</c:v>
                </c:pt>
                <c:pt idx="3670">
                  <c:v>1</c:v>
                </c:pt>
                <c:pt idx="3671">
                  <c:v>0.7</c:v>
                </c:pt>
                <c:pt idx="3672">
                  <c:v>1.7</c:v>
                </c:pt>
                <c:pt idx="3673">
                  <c:v>2.4</c:v>
                </c:pt>
                <c:pt idx="3674">
                  <c:v>2.5</c:v>
                </c:pt>
                <c:pt idx="3675">
                  <c:v>2.8</c:v>
                </c:pt>
                <c:pt idx="3676">
                  <c:v>2.1</c:v>
                </c:pt>
                <c:pt idx="3677">
                  <c:v>1.2</c:v>
                </c:pt>
                <c:pt idx="3678">
                  <c:v>1.9</c:v>
                </c:pt>
                <c:pt idx="3679">
                  <c:v>3.6</c:v>
                </c:pt>
                <c:pt idx="3680">
                  <c:v>3.4</c:v>
                </c:pt>
                <c:pt idx="3681">
                  <c:v>3.8</c:v>
                </c:pt>
                <c:pt idx="3682">
                  <c:v>2.4</c:v>
                </c:pt>
                <c:pt idx="3683">
                  <c:v>1.5</c:v>
                </c:pt>
                <c:pt idx="3684">
                  <c:v>3.8</c:v>
                </c:pt>
                <c:pt idx="3685">
                  <c:v>4.6</c:v>
                </c:pt>
                <c:pt idx="3686">
                  <c:v>4.4</c:v>
                </c:pt>
                <c:pt idx="3687">
                  <c:v>3.8</c:v>
                </c:pt>
                <c:pt idx="3688">
                  <c:v>4.5</c:v>
                </c:pt>
                <c:pt idx="3689">
                  <c:v>5.8</c:v>
                </c:pt>
                <c:pt idx="3690">
                  <c:v>7.2</c:v>
                </c:pt>
                <c:pt idx="3691">
                  <c:v>5.7</c:v>
                </c:pt>
                <c:pt idx="3692">
                  <c:v>4.8</c:v>
                </c:pt>
                <c:pt idx="3693">
                  <c:v>4.7</c:v>
                </c:pt>
                <c:pt idx="3694">
                  <c:v>4.3</c:v>
                </c:pt>
                <c:pt idx="3695">
                  <c:v>3.8</c:v>
                </c:pt>
                <c:pt idx="3696">
                  <c:v>4</c:v>
                </c:pt>
                <c:pt idx="3697">
                  <c:v>3.9</c:v>
                </c:pt>
                <c:pt idx="3698">
                  <c:v>4.1</c:v>
                </c:pt>
                <c:pt idx="3699">
                  <c:v>3.7</c:v>
                </c:pt>
                <c:pt idx="3700">
                  <c:v>4.7</c:v>
                </c:pt>
                <c:pt idx="3701">
                  <c:v>4.4</c:v>
                </c:pt>
                <c:pt idx="3702">
                  <c:v>3.6</c:v>
                </c:pt>
                <c:pt idx="3703">
                  <c:v>3</c:v>
                </c:pt>
                <c:pt idx="3704">
                  <c:v>3.4</c:v>
                </c:pt>
                <c:pt idx="3705">
                  <c:v>2.8</c:v>
                </c:pt>
                <c:pt idx="3706">
                  <c:v>2.1</c:v>
                </c:pt>
                <c:pt idx="3707">
                  <c:v>1.7</c:v>
                </c:pt>
                <c:pt idx="3708">
                  <c:v>2.5</c:v>
                </c:pt>
                <c:pt idx="3709">
                  <c:v>2.3</c:v>
                </c:pt>
                <c:pt idx="3710">
                  <c:v>2.5</c:v>
                </c:pt>
                <c:pt idx="3711">
                  <c:v>2.1</c:v>
                </c:pt>
                <c:pt idx="3712">
                  <c:v>2.4</c:v>
                </c:pt>
                <c:pt idx="3713">
                  <c:v>2.4</c:v>
                </c:pt>
                <c:pt idx="3714">
                  <c:v>2.7</c:v>
                </c:pt>
                <c:pt idx="3715">
                  <c:v>2</c:v>
                </c:pt>
                <c:pt idx="3716">
                  <c:v>2</c:v>
                </c:pt>
                <c:pt idx="3717">
                  <c:v>1.7</c:v>
                </c:pt>
                <c:pt idx="3718">
                  <c:v>1.5</c:v>
                </c:pt>
                <c:pt idx="3719">
                  <c:v>1.7</c:v>
                </c:pt>
                <c:pt idx="3720">
                  <c:v>2.3</c:v>
                </c:pt>
                <c:pt idx="3721">
                  <c:v>1.8</c:v>
                </c:pt>
                <c:pt idx="3722">
                  <c:v>2.1</c:v>
                </c:pt>
                <c:pt idx="3723">
                  <c:v>1.7</c:v>
                </c:pt>
                <c:pt idx="3724">
                  <c:v>1.8</c:v>
                </c:pt>
                <c:pt idx="3725">
                  <c:v>2.1</c:v>
                </c:pt>
                <c:pt idx="3726">
                  <c:v>2.2</c:v>
                </c:pt>
                <c:pt idx="3727">
                  <c:v>1.4</c:v>
                </c:pt>
                <c:pt idx="3728">
                  <c:v>1.2</c:v>
                </c:pt>
                <c:pt idx="3729">
                  <c:v>0.9</c:v>
                </c:pt>
                <c:pt idx="3730">
                  <c:v>0.7</c:v>
                </c:pt>
                <c:pt idx="3731">
                  <c:v>0.8</c:v>
                </c:pt>
                <c:pt idx="3732">
                  <c:v>0.8</c:v>
                </c:pt>
                <c:pt idx="3733">
                  <c:v>0.7</c:v>
                </c:pt>
                <c:pt idx="3734">
                  <c:v>0.5</c:v>
                </c:pt>
                <c:pt idx="3735">
                  <c:v>0.9</c:v>
                </c:pt>
                <c:pt idx="3736">
                  <c:v>1.2</c:v>
                </c:pt>
                <c:pt idx="3737">
                  <c:v>1.1</c:v>
                </c:pt>
                <c:pt idx="3738">
                  <c:v>1.1</c:v>
                </c:pt>
                <c:pt idx="3739">
                  <c:v>1.4</c:v>
                </c:pt>
                <c:pt idx="3740">
                  <c:v>1.6</c:v>
                </c:pt>
                <c:pt idx="3741">
                  <c:v>1.5</c:v>
                </c:pt>
                <c:pt idx="3742">
                  <c:v>1.5</c:v>
                </c:pt>
                <c:pt idx="3743">
                  <c:v>1.5</c:v>
                </c:pt>
                <c:pt idx="3744">
                  <c:v>1.2</c:v>
                </c:pt>
                <c:pt idx="3745">
                  <c:v>1.2</c:v>
                </c:pt>
                <c:pt idx="3746">
                  <c:v>1</c:v>
                </c:pt>
                <c:pt idx="3747">
                  <c:v>1</c:v>
                </c:pt>
                <c:pt idx="3748">
                  <c:v>1.2</c:v>
                </c:pt>
                <c:pt idx="3749">
                  <c:v>1.5</c:v>
                </c:pt>
                <c:pt idx="3750">
                  <c:v>1.7</c:v>
                </c:pt>
                <c:pt idx="3751">
                  <c:v>1.7</c:v>
                </c:pt>
                <c:pt idx="3752">
                  <c:v>1.8</c:v>
                </c:pt>
                <c:pt idx="3753">
                  <c:v>1.2</c:v>
                </c:pt>
                <c:pt idx="3754">
                  <c:v>1.7</c:v>
                </c:pt>
                <c:pt idx="3755">
                  <c:v>1.9</c:v>
                </c:pt>
                <c:pt idx="3756">
                  <c:v>2</c:v>
                </c:pt>
                <c:pt idx="3757">
                  <c:v>1.8</c:v>
                </c:pt>
                <c:pt idx="3758">
                  <c:v>1.6</c:v>
                </c:pt>
                <c:pt idx="3759">
                  <c:v>0.8</c:v>
                </c:pt>
                <c:pt idx="3760">
                  <c:v>1.4</c:v>
                </c:pt>
                <c:pt idx="3761">
                  <c:v>1.5</c:v>
                </c:pt>
                <c:pt idx="3762">
                  <c:v>1.1</c:v>
                </c:pt>
                <c:pt idx="3763">
                  <c:v>1.4</c:v>
                </c:pt>
                <c:pt idx="3764">
                  <c:v>1.6</c:v>
                </c:pt>
                <c:pt idx="3765">
                  <c:v>1.5</c:v>
                </c:pt>
                <c:pt idx="3766">
                  <c:v>1.7</c:v>
                </c:pt>
                <c:pt idx="3767">
                  <c:v>1.7</c:v>
                </c:pt>
                <c:pt idx="3768">
                  <c:v>1.6</c:v>
                </c:pt>
                <c:pt idx="3769">
                  <c:v>1.9</c:v>
                </c:pt>
                <c:pt idx="3770">
                  <c:v>1.7</c:v>
                </c:pt>
                <c:pt idx="3771">
                  <c:v>1.8</c:v>
                </c:pt>
                <c:pt idx="3772">
                  <c:v>1.6</c:v>
                </c:pt>
                <c:pt idx="3773">
                  <c:v>1.6</c:v>
                </c:pt>
                <c:pt idx="3774">
                  <c:v>1.6</c:v>
                </c:pt>
                <c:pt idx="3775">
                  <c:v>1.8</c:v>
                </c:pt>
                <c:pt idx="3776">
                  <c:v>2.1</c:v>
                </c:pt>
                <c:pt idx="3777">
                  <c:v>2</c:v>
                </c:pt>
                <c:pt idx="3778">
                  <c:v>2.2</c:v>
                </c:pt>
                <c:pt idx="3779">
                  <c:v>2.4</c:v>
                </c:pt>
                <c:pt idx="3780">
                  <c:v>2.4</c:v>
                </c:pt>
                <c:pt idx="3781">
                  <c:v>2.4</c:v>
                </c:pt>
                <c:pt idx="3782">
                  <c:v>1.8</c:v>
                </c:pt>
                <c:pt idx="3783">
                  <c:v>1.6</c:v>
                </c:pt>
                <c:pt idx="3784">
                  <c:v>1.3</c:v>
                </c:pt>
                <c:pt idx="3785">
                  <c:v>1.4</c:v>
                </c:pt>
                <c:pt idx="3786">
                  <c:v>1.4</c:v>
                </c:pt>
                <c:pt idx="3787">
                  <c:v>1.1</c:v>
                </c:pt>
                <c:pt idx="3788">
                  <c:v>0.8</c:v>
                </c:pt>
                <c:pt idx="3789">
                  <c:v>0.7</c:v>
                </c:pt>
                <c:pt idx="3790">
                  <c:v>0.5</c:v>
                </c:pt>
                <c:pt idx="3791">
                  <c:v>0.9</c:v>
                </c:pt>
                <c:pt idx="3792">
                  <c:v>1.1</c:v>
                </c:pt>
                <c:pt idx="3793">
                  <c:v>1</c:v>
                </c:pt>
                <c:pt idx="3794">
                  <c:v>1.6</c:v>
                </c:pt>
                <c:pt idx="3795">
                  <c:v>2.1</c:v>
                </c:pt>
                <c:pt idx="3796">
                  <c:v>1.8</c:v>
                </c:pt>
                <c:pt idx="3797">
                  <c:v>1.8</c:v>
                </c:pt>
                <c:pt idx="3798">
                  <c:v>1.4</c:v>
                </c:pt>
                <c:pt idx="3799">
                  <c:v>1.5</c:v>
                </c:pt>
                <c:pt idx="3800">
                  <c:v>1.8</c:v>
                </c:pt>
                <c:pt idx="3801">
                  <c:v>2</c:v>
                </c:pt>
                <c:pt idx="3802">
                  <c:v>1.9</c:v>
                </c:pt>
                <c:pt idx="3803">
                  <c:v>1.6</c:v>
                </c:pt>
                <c:pt idx="3804">
                  <c:v>1.8</c:v>
                </c:pt>
                <c:pt idx="3805">
                  <c:v>1.5</c:v>
                </c:pt>
                <c:pt idx="3806">
                  <c:v>1.9</c:v>
                </c:pt>
                <c:pt idx="3807">
                  <c:v>1.8</c:v>
                </c:pt>
                <c:pt idx="3808">
                  <c:v>2.2</c:v>
                </c:pt>
                <c:pt idx="3809">
                  <c:v>3</c:v>
                </c:pt>
                <c:pt idx="3810">
                  <c:v>2.2</c:v>
                </c:pt>
                <c:pt idx="3811">
                  <c:v>2.1</c:v>
                </c:pt>
                <c:pt idx="3812">
                  <c:v>2.5</c:v>
                </c:pt>
                <c:pt idx="3813">
                  <c:v>2.4</c:v>
                </c:pt>
                <c:pt idx="3814">
                  <c:v>2.5</c:v>
                </c:pt>
                <c:pt idx="3815">
                  <c:v>2.5</c:v>
                </c:pt>
                <c:pt idx="3816">
                  <c:v>2.8</c:v>
                </c:pt>
                <c:pt idx="3817">
                  <c:v>2.1</c:v>
                </c:pt>
                <c:pt idx="3818">
                  <c:v>2.8</c:v>
                </c:pt>
                <c:pt idx="3819">
                  <c:v>2.9</c:v>
                </c:pt>
                <c:pt idx="3820">
                  <c:v>2.8</c:v>
                </c:pt>
                <c:pt idx="3821">
                  <c:v>3.6</c:v>
                </c:pt>
                <c:pt idx="3822">
                  <c:v>3.1</c:v>
                </c:pt>
                <c:pt idx="3823">
                  <c:v>2.8</c:v>
                </c:pt>
                <c:pt idx="3824">
                  <c:v>3.2</c:v>
                </c:pt>
                <c:pt idx="3825">
                  <c:v>3.7</c:v>
                </c:pt>
                <c:pt idx="3826">
                  <c:v>3.7</c:v>
                </c:pt>
                <c:pt idx="3827">
                  <c:v>3.5</c:v>
                </c:pt>
                <c:pt idx="3828">
                  <c:v>4</c:v>
                </c:pt>
                <c:pt idx="3829">
                  <c:v>3.8</c:v>
                </c:pt>
                <c:pt idx="3830">
                  <c:v>3.5</c:v>
                </c:pt>
                <c:pt idx="3831">
                  <c:v>3.4</c:v>
                </c:pt>
                <c:pt idx="3832">
                  <c:v>3.8</c:v>
                </c:pt>
                <c:pt idx="3833">
                  <c:v>3.2</c:v>
                </c:pt>
                <c:pt idx="3834">
                  <c:v>3.2</c:v>
                </c:pt>
                <c:pt idx="3835">
                  <c:v>3.2</c:v>
                </c:pt>
                <c:pt idx="3836">
                  <c:v>3.1</c:v>
                </c:pt>
                <c:pt idx="3837">
                  <c:v>5.5</c:v>
                </c:pt>
                <c:pt idx="3838">
                  <c:v>5.3</c:v>
                </c:pt>
                <c:pt idx="3839">
                  <c:v>5.1</c:v>
                </c:pt>
                <c:pt idx="3840">
                  <c:v>5.2</c:v>
                </c:pt>
                <c:pt idx="3841">
                  <c:v>4.9</c:v>
                </c:pt>
                <c:pt idx="3842">
                  <c:v>4.3</c:v>
                </c:pt>
                <c:pt idx="3843">
                  <c:v>4.4</c:v>
                </c:pt>
                <c:pt idx="3844">
                  <c:v>3.9</c:v>
                </c:pt>
                <c:pt idx="3845">
                  <c:v>3.5</c:v>
                </c:pt>
                <c:pt idx="3846">
                  <c:v>3.4</c:v>
                </c:pt>
                <c:pt idx="3847">
                  <c:v>3.3</c:v>
                </c:pt>
                <c:pt idx="3848">
                  <c:v>2.7</c:v>
                </c:pt>
                <c:pt idx="3849">
                  <c:v>2</c:v>
                </c:pt>
                <c:pt idx="3850">
                  <c:v>2.9</c:v>
                </c:pt>
                <c:pt idx="3851">
                  <c:v>3.5</c:v>
                </c:pt>
                <c:pt idx="3852">
                  <c:v>2.7</c:v>
                </c:pt>
                <c:pt idx="3853">
                  <c:v>2.3</c:v>
                </c:pt>
                <c:pt idx="3854">
                  <c:v>1.5</c:v>
                </c:pt>
                <c:pt idx="3855">
                  <c:v>2.4</c:v>
                </c:pt>
                <c:pt idx="3856">
                  <c:v>1.3</c:v>
                </c:pt>
                <c:pt idx="3857">
                  <c:v>2.2</c:v>
                </c:pt>
                <c:pt idx="3858">
                  <c:v>1.8</c:v>
                </c:pt>
                <c:pt idx="3859">
                  <c:v>1.3</c:v>
                </c:pt>
                <c:pt idx="3860">
                  <c:v>0.8</c:v>
                </c:pt>
                <c:pt idx="3861">
                  <c:v>1.4</c:v>
                </c:pt>
                <c:pt idx="3862">
                  <c:v>1.8</c:v>
                </c:pt>
                <c:pt idx="3863">
                  <c:v>1.6</c:v>
                </c:pt>
                <c:pt idx="3864">
                  <c:v>1.9</c:v>
                </c:pt>
                <c:pt idx="3865">
                  <c:v>1.9</c:v>
                </c:pt>
                <c:pt idx="3866">
                  <c:v>1.9</c:v>
                </c:pt>
                <c:pt idx="3867">
                  <c:v>2</c:v>
                </c:pt>
                <c:pt idx="3868">
                  <c:v>2.1</c:v>
                </c:pt>
                <c:pt idx="3869">
                  <c:v>1.8</c:v>
                </c:pt>
                <c:pt idx="3870">
                  <c:v>1.7</c:v>
                </c:pt>
                <c:pt idx="3871">
                  <c:v>1.6</c:v>
                </c:pt>
                <c:pt idx="3872">
                  <c:v>1.6</c:v>
                </c:pt>
                <c:pt idx="3873">
                  <c:v>1.9</c:v>
                </c:pt>
                <c:pt idx="3874">
                  <c:v>1.7</c:v>
                </c:pt>
                <c:pt idx="3875">
                  <c:v>1.9</c:v>
                </c:pt>
                <c:pt idx="3876">
                  <c:v>2.1</c:v>
                </c:pt>
                <c:pt idx="3877">
                  <c:v>1.8</c:v>
                </c:pt>
                <c:pt idx="3878">
                  <c:v>1.7</c:v>
                </c:pt>
                <c:pt idx="3879">
                  <c:v>1.5</c:v>
                </c:pt>
                <c:pt idx="3880">
                  <c:v>1.6</c:v>
                </c:pt>
                <c:pt idx="3881">
                  <c:v>1.9</c:v>
                </c:pt>
                <c:pt idx="3882">
                  <c:v>1.8</c:v>
                </c:pt>
                <c:pt idx="3883">
                  <c:v>1.7</c:v>
                </c:pt>
                <c:pt idx="3884">
                  <c:v>1.8</c:v>
                </c:pt>
                <c:pt idx="3885">
                  <c:v>2.2</c:v>
                </c:pt>
                <c:pt idx="3886">
                  <c:v>2</c:v>
                </c:pt>
                <c:pt idx="3887">
                  <c:v>2</c:v>
                </c:pt>
                <c:pt idx="3888">
                  <c:v>1.8</c:v>
                </c:pt>
                <c:pt idx="3889">
                  <c:v>1.7</c:v>
                </c:pt>
                <c:pt idx="3890">
                  <c:v>1.5</c:v>
                </c:pt>
                <c:pt idx="3891">
                  <c:v>1.3</c:v>
                </c:pt>
                <c:pt idx="3892">
                  <c:v>1.6</c:v>
                </c:pt>
                <c:pt idx="3893">
                  <c:v>1.6</c:v>
                </c:pt>
                <c:pt idx="3894">
                  <c:v>1.8</c:v>
                </c:pt>
                <c:pt idx="3895">
                  <c:v>2.3</c:v>
                </c:pt>
                <c:pt idx="3896">
                  <c:v>2.4</c:v>
                </c:pt>
                <c:pt idx="3897">
                  <c:v>2.3</c:v>
                </c:pt>
                <c:pt idx="3898">
                  <c:v>2.1</c:v>
                </c:pt>
                <c:pt idx="3899">
                  <c:v>2.2</c:v>
                </c:pt>
                <c:pt idx="3900">
                  <c:v>2.1</c:v>
                </c:pt>
                <c:pt idx="3901">
                  <c:v>2.1</c:v>
                </c:pt>
                <c:pt idx="3902">
                  <c:v>2</c:v>
                </c:pt>
                <c:pt idx="3903">
                  <c:v>1.5</c:v>
                </c:pt>
                <c:pt idx="3904">
                  <c:v>1.5</c:v>
                </c:pt>
                <c:pt idx="3905">
                  <c:v>1.5</c:v>
                </c:pt>
                <c:pt idx="3906">
                  <c:v>1.6</c:v>
                </c:pt>
                <c:pt idx="3907">
                  <c:v>1.9</c:v>
                </c:pt>
                <c:pt idx="3908">
                  <c:v>2.6</c:v>
                </c:pt>
                <c:pt idx="3909">
                  <c:v>2.4</c:v>
                </c:pt>
                <c:pt idx="3910">
                  <c:v>1.3</c:v>
                </c:pt>
                <c:pt idx="3911">
                  <c:v>2.2</c:v>
                </c:pt>
                <c:pt idx="3912">
                  <c:v>2.1</c:v>
                </c:pt>
                <c:pt idx="3913">
                  <c:v>2.6</c:v>
                </c:pt>
                <c:pt idx="3914">
                  <c:v>2.6</c:v>
                </c:pt>
                <c:pt idx="3915">
                  <c:v>1.6</c:v>
                </c:pt>
                <c:pt idx="3916">
                  <c:v>2.1</c:v>
                </c:pt>
                <c:pt idx="3917">
                  <c:v>2</c:v>
                </c:pt>
                <c:pt idx="3918">
                  <c:v>1.6</c:v>
                </c:pt>
                <c:pt idx="3919">
                  <c:v>1.4</c:v>
                </c:pt>
                <c:pt idx="3920">
                  <c:v>1.1</c:v>
                </c:pt>
                <c:pt idx="3921">
                  <c:v>1.3</c:v>
                </c:pt>
                <c:pt idx="3922">
                  <c:v>1.2</c:v>
                </c:pt>
                <c:pt idx="3923">
                  <c:v>1</c:v>
                </c:pt>
                <c:pt idx="3924">
                  <c:v>0.5</c:v>
                </c:pt>
                <c:pt idx="3925">
                  <c:v>0.4</c:v>
                </c:pt>
                <c:pt idx="3926">
                  <c:v>1.3</c:v>
                </c:pt>
                <c:pt idx="3927">
                  <c:v>1.4</c:v>
                </c:pt>
                <c:pt idx="3928">
                  <c:v>1.4</c:v>
                </c:pt>
                <c:pt idx="3929">
                  <c:v>0.6</c:v>
                </c:pt>
                <c:pt idx="3930">
                  <c:v>0.4</c:v>
                </c:pt>
                <c:pt idx="3931">
                  <c:v>0.2</c:v>
                </c:pt>
                <c:pt idx="3932">
                  <c:v>0.3</c:v>
                </c:pt>
                <c:pt idx="3933">
                  <c:v>0.9</c:v>
                </c:pt>
                <c:pt idx="3934">
                  <c:v>0.8</c:v>
                </c:pt>
                <c:pt idx="3935">
                  <c:v>1.1</c:v>
                </c:pt>
                <c:pt idx="3936">
                  <c:v>1.3</c:v>
                </c:pt>
                <c:pt idx="3937">
                  <c:v>2.1</c:v>
                </c:pt>
                <c:pt idx="3938">
                  <c:v>2.9</c:v>
                </c:pt>
                <c:pt idx="3939">
                  <c:v>2.7</c:v>
                </c:pt>
                <c:pt idx="3940">
                  <c:v>2.8</c:v>
                </c:pt>
                <c:pt idx="3941">
                  <c:v>3.3</c:v>
                </c:pt>
                <c:pt idx="3942">
                  <c:v>3</c:v>
                </c:pt>
                <c:pt idx="3943">
                  <c:v>2.8</c:v>
                </c:pt>
                <c:pt idx="3944">
                  <c:v>3</c:v>
                </c:pt>
                <c:pt idx="3945">
                  <c:v>2.3</c:v>
                </c:pt>
                <c:pt idx="3946">
                  <c:v>1.9</c:v>
                </c:pt>
                <c:pt idx="3947">
                  <c:v>1.9</c:v>
                </c:pt>
                <c:pt idx="3948">
                  <c:v>1.9</c:v>
                </c:pt>
                <c:pt idx="3949">
                  <c:v>1.6</c:v>
                </c:pt>
                <c:pt idx="3950">
                  <c:v>1.8</c:v>
                </c:pt>
                <c:pt idx="3951">
                  <c:v>2.4</c:v>
                </c:pt>
                <c:pt idx="3952">
                  <c:v>2.1</c:v>
                </c:pt>
                <c:pt idx="3953">
                  <c:v>2.1</c:v>
                </c:pt>
                <c:pt idx="3954">
                  <c:v>1.7</c:v>
                </c:pt>
                <c:pt idx="3955">
                  <c:v>1.7</c:v>
                </c:pt>
                <c:pt idx="3956">
                  <c:v>2.1</c:v>
                </c:pt>
                <c:pt idx="3957">
                  <c:v>2.7</c:v>
                </c:pt>
                <c:pt idx="3958">
                  <c:v>2.9</c:v>
                </c:pt>
                <c:pt idx="3959">
                  <c:v>3</c:v>
                </c:pt>
                <c:pt idx="3960">
                  <c:v>3.5</c:v>
                </c:pt>
                <c:pt idx="3961">
                  <c:v>3.3</c:v>
                </c:pt>
                <c:pt idx="3962">
                  <c:v>3.2</c:v>
                </c:pt>
                <c:pt idx="3963">
                  <c:v>3.2</c:v>
                </c:pt>
                <c:pt idx="3964">
                  <c:v>3.2</c:v>
                </c:pt>
                <c:pt idx="3965">
                  <c:v>2.3</c:v>
                </c:pt>
                <c:pt idx="3966">
                  <c:v>2.3</c:v>
                </c:pt>
                <c:pt idx="3967">
                  <c:v>2.4</c:v>
                </c:pt>
                <c:pt idx="3968">
                  <c:v>2.7</c:v>
                </c:pt>
                <c:pt idx="3969">
                  <c:v>2.9</c:v>
                </c:pt>
                <c:pt idx="3970">
                  <c:v>2.2</c:v>
                </c:pt>
                <c:pt idx="3971">
                  <c:v>1.9</c:v>
                </c:pt>
                <c:pt idx="3972">
                  <c:v>1.5</c:v>
                </c:pt>
                <c:pt idx="3973">
                  <c:v>2.1</c:v>
                </c:pt>
                <c:pt idx="3974">
                  <c:v>2.1</c:v>
                </c:pt>
                <c:pt idx="3975">
                  <c:v>2.8</c:v>
                </c:pt>
                <c:pt idx="3976">
                  <c:v>2.9</c:v>
                </c:pt>
                <c:pt idx="3977">
                  <c:v>3.3</c:v>
                </c:pt>
                <c:pt idx="3978">
                  <c:v>1.7</c:v>
                </c:pt>
                <c:pt idx="3979">
                  <c:v>2.3</c:v>
                </c:pt>
                <c:pt idx="3980">
                  <c:v>2.2</c:v>
                </c:pt>
                <c:pt idx="3981">
                  <c:v>2.2</c:v>
                </c:pt>
                <c:pt idx="3982">
                  <c:v>2.3</c:v>
                </c:pt>
                <c:pt idx="3983">
                  <c:v>1.6</c:v>
                </c:pt>
                <c:pt idx="3984">
                  <c:v>1.9</c:v>
                </c:pt>
                <c:pt idx="3985">
                  <c:v>1.8</c:v>
                </c:pt>
                <c:pt idx="3986">
                  <c:v>1.8</c:v>
                </c:pt>
                <c:pt idx="3987">
                  <c:v>1.3</c:v>
                </c:pt>
                <c:pt idx="3988">
                  <c:v>1.2</c:v>
                </c:pt>
                <c:pt idx="3989">
                  <c:v>0.8</c:v>
                </c:pt>
                <c:pt idx="3990">
                  <c:v>0.7</c:v>
                </c:pt>
                <c:pt idx="3991">
                  <c:v>0.7</c:v>
                </c:pt>
                <c:pt idx="3992">
                  <c:v>0.6</c:v>
                </c:pt>
                <c:pt idx="3993">
                  <c:v>0.5</c:v>
                </c:pt>
                <c:pt idx="3994">
                  <c:v>0.9</c:v>
                </c:pt>
                <c:pt idx="3995">
                  <c:v>1.2</c:v>
                </c:pt>
                <c:pt idx="3996">
                  <c:v>1.4</c:v>
                </c:pt>
                <c:pt idx="3997">
                  <c:v>1.3</c:v>
                </c:pt>
                <c:pt idx="3998">
                  <c:v>1.3</c:v>
                </c:pt>
                <c:pt idx="3999">
                  <c:v>1.5</c:v>
                </c:pt>
                <c:pt idx="4000">
                  <c:v>1.5</c:v>
                </c:pt>
                <c:pt idx="4001">
                  <c:v>1.7</c:v>
                </c:pt>
                <c:pt idx="4002">
                  <c:v>1.3</c:v>
                </c:pt>
                <c:pt idx="4003">
                  <c:v>1.6</c:v>
                </c:pt>
                <c:pt idx="4004">
                  <c:v>1.8</c:v>
                </c:pt>
                <c:pt idx="4005">
                  <c:v>0.9</c:v>
                </c:pt>
                <c:pt idx="4006">
                  <c:v>1.3</c:v>
                </c:pt>
                <c:pt idx="4007">
                  <c:v>0.8</c:v>
                </c:pt>
                <c:pt idx="4008">
                  <c:v>0.8</c:v>
                </c:pt>
                <c:pt idx="4009">
                  <c:v>1.4</c:v>
                </c:pt>
                <c:pt idx="4010">
                  <c:v>1.5</c:v>
                </c:pt>
                <c:pt idx="4011">
                  <c:v>1.6</c:v>
                </c:pt>
                <c:pt idx="4012">
                  <c:v>2.1</c:v>
                </c:pt>
                <c:pt idx="4013">
                  <c:v>1.6</c:v>
                </c:pt>
                <c:pt idx="4014">
                  <c:v>2</c:v>
                </c:pt>
                <c:pt idx="4015">
                  <c:v>2</c:v>
                </c:pt>
                <c:pt idx="4016">
                  <c:v>2.4</c:v>
                </c:pt>
                <c:pt idx="4017">
                  <c:v>1.7</c:v>
                </c:pt>
                <c:pt idx="4018">
                  <c:v>1.8</c:v>
                </c:pt>
                <c:pt idx="4019">
                  <c:v>2</c:v>
                </c:pt>
                <c:pt idx="4020">
                  <c:v>1.7</c:v>
                </c:pt>
                <c:pt idx="4021">
                  <c:v>1.5</c:v>
                </c:pt>
                <c:pt idx="4022">
                  <c:v>1.5</c:v>
                </c:pt>
                <c:pt idx="4023">
                  <c:v>1.5</c:v>
                </c:pt>
                <c:pt idx="4024">
                  <c:v>1.1</c:v>
                </c:pt>
                <c:pt idx="4025">
                  <c:v>1.2</c:v>
                </c:pt>
                <c:pt idx="4026">
                  <c:v>0.9</c:v>
                </c:pt>
                <c:pt idx="4027">
                  <c:v>1.4</c:v>
                </c:pt>
                <c:pt idx="4028">
                  <c:v>1</c:v>
                </c:pt>
                <c:pt idx="4029">
                  <c:v>1.4</c:v>
                </c:pt>
                <c:pt idx="4030">
                  <c:v>3.3</c:v>
                </c:pt>
                <c:pt idx="4031">
                  <c:v>3.7</c:v>
                </c:pt>
                <c:pt idx="4032">
                  <c:v>2.3</c:v>
                </c:pt>
                <c:pt idx="4033">
                  <c:v>1.5</c:v>
                </c:pt>
                <c:pt idx="4034">
                  <c:v>1.8</c:v>
                </c:pt>
                <c:pt idx="4035">
                  <c:v>3.4</c:v>
                </c:pt>
                <c:pt idx="4036">
                  <c:v>3.7</c:v>
                </c:pt>
                <c:pt idx="4037">
                  <c:v>3.4</c:v>
                </c:pt>
                <c:pt idx="4038">
                  <c:v>3.8</c:v>
                </c:pt>
                <c:pt idx="4039">
                  <c:v>4.1</c:v>
                </c:pt>
                <c:pt idx="4040">
                  <c:v>3.7</c:v>
                </c:pt>
                <c:pt idx="4041">
                  <c:v>4</c:v>
                </c:pt>
                <c:pt idx="4042">
                  <c:v>4.4</c:v>
                </c:pt>
                <c:pt idx="4043">
                  <c:v>4.2</c:v>
                </c:pt>
                <c:pt idx="4044">
                  <c:v>3.8</c:v>
                </c:pt>
                <c:pt idx="4045">
                  <c:v>2.4</c:v>
                </c:pt>
                <c:pt idx="4046">
                  <c:v>1.7</c:v>
                </c:pt>
                <c:pt idx="4047">
                  <c:v>3.9</c:v>
                </c:pt>
                <c:pt idx="4048">
                  <c:v>3.7</c:v>
                </c:pt>
                <c:pt idx="4049">
                  <c:v>2.6</c:v>
                </c:pt>
                <c:pt idx="4050">
                  <c:v>2.9</c:v>
                </c:pt>
                <c:pt idx="4051">
                  <c:v>2.8</c:v>
                </c:pt>
                <c:pt idx="4052">
                  <c:v>4.3</c:v>
                </c:pt>
                <c:pt idx="4053">
                  <c:v>3.6</c:v>
                </c:pt>
                <c:pt idx="4054">
                  <c:v>4.6</c:v>
                </c:pt>
                <c:pt idx="4055">
                  <c:v>4.7</c:v>
                </c:pt>
                <c:pt idx="4056">
                  <c:v>5.4</c:v>
                </c:pt>
                <c:pt idx="4057">
                  <c:v>5.8</c:v>
                </c:pt>
                <c:pt idx="4058">
                  <c:v>5.7</c:v>
                </c:pt>
                <c:pt idx="4059">
                  <c:v>5.9</c:v>
                </c:pt>
                <c:pt idx="4060">
                  <c:v>4.6</c:v>
                </c:pt>
                <c:pt idx="4061">
                  <c:v>3.2</c:v>
                </c:pt>
                <c:pt idx="4062">
                  <c:v>4.6</c:v>
                </c:pt>
                <c:pt idx="4063">
                  <c:v>5.1</c:v>
                </c:pt>
                <c:pt idx="4064">
                  <c:v>4.9</c:v>
                </c:pt>
                <c:pt idx="4065">
                  <c:v>5</c:v>
                </c:pt>
                <c:pt idx="4066">
                  <c:v>5.7</c:v>
                </c:pt>
                <c:pt idx="4067">
                  <c:v>3.1</c:v>
                </c:pt>
                <c:pt idx="4068">
                  <c:v>4.1</c:v>
                </c:pt>
                <c:pt idx="4069">
                  <c:v>3.3</c:v>
                </c:pt>
                <c:pt idx="4070">
                  <c:v>2.3</c:v>
                </c:pt>
                <c:pt idx="4071">
                  <c:v>4.4</c:v>
                </c:pt>
                <c:pt idx="4072">
                  <c:v>3.2</c:v>
                </c:pt>
                <c:pt idx="4073">
                  <c:v>2.7</c:v>
                </c:pt>
                <c:pt idx="4074">
                  <c:v>4.4</c:v>
                </c:pt>
                <c:pt idx="4075">
                  <c:v>3.9</c:v>
                </c:pt>
                <c:pt idx="4076">
                  <c:v>3.5</c:v>
                </c:pt>
                <c:pt idx="4077">
                  <c:v>3.8</c:v>
                </c:pt>
                <c:pt idx="4078">
                  <c:v>3.2</c:v>
                </c:pt>
                <c:pt idx="4079">
                  <c:v>2.9</c:v>
                </c:pt>
                <c:pt idx="4080">
                  <c:v>3.1</c:v>
                </c:pt>
                <c:pt idx="4081">
                  <c:v>3</c:v>
                </c:pt>
                <c:pt idx="4082">
                  <c:v>3.4</c:v>
                </c:pt>
                <c:pt idx="4083">
                  <c:v>3.8</c:v>
                </c:pt>
                <c:pt idx="4084">
                  <c:v>3.2</c:v>
                </c:pt>
                <c:pt idx="4085">
                  <c:v>3.3</c:v>
                </c:pt>
                <c:pt idx="4086">
                  <c:v>2.9</c:v>
                </c:pt>
                <c:pt idx="4087">
                  <c:v>3.6</c:v>
                </c:pt>
                <c:pt idx="4088">
                  <c:v>4.3</c:v>
                </c:pt>
                <c:pt idx="4089">
                  <c:v>3.7</c:v>
                </c:pt>
                <c:pt idx="4090">
                  <c:v>3.5</c:v>
                </c:pt>
                <c:pt idx="4091">
                  <c:v>3.5</c:v>
                </c:pt>
                <c:pt idx="4092">
                  <c:v>4.4</c:v>
                </c:pt>
                <c:pt idx="4093">
                  <c:v>5.4</c:v>
                </c:pt>
                <c:pt idx="4094">
                  <c:v>7.9</c:v>
                </c:pt>
                <c:pt idx="4095">
                  <c:v>4.7</c:v>
                </c:pt>
                <c:pt idx="4096">
                  <c:v>3.8</c:v>
                </c:pt>
                <c:pt idx="4097">
                  <c:v>4.2</c:v>
                </c:pt>
                <c:pt idx="4098">
                  <c:v>7</c:v>
                </c:pt>
                <c:pt idx="4099">
                  <c:v>6.1</c:v>
                </c:pt>
                <c:pt idx="4100">
                  <c:v>5.8</c:v>
                </c:pt>
                <c:pt idx="4101">
                  <c:v>6.3</c:v>
                </c:pt>
                <c:pt idx="4102">
                  <c:v>5.8</c:v>
                </c:pt>
                <c:pt idx="4103">
                  <c:v>6.5</c:v>
                </c:pt>
                <c:pt idx="4104">
                  <c:v>7.2</c:v>
                </c:pt>
                <c:pt idx="4105">
                  <c:v>9.4</c:v>
                </c:pt>
                <c:pt idx="4106">
                  <c:v>11.4</c:v>
                </c:pt>
                <c:pt idx="4107">
                  <c:v>11.1</c:v>
                </c:pt>
                <c:pt idx="4108">
                  <c:v>10.9</c:v>
                </c:pt>
                <c:pt idx="4109">
                  <c:v>9.7</c:v>
                </c:pt>
                <c:pt idx="4110">
                  <c:v>8</c:v>
                </c:pt>
                <c:pt idx="4111">
                  <c:v>7</c:v>
                </c:pt>
                <c:pt idx="4112">
                  <c:v>11.3</c:v>
                </c:pt>
                <c:pt idx="4113">
                  <c:v>11.2</c:v>
                </c:pt>
                <c:pt idx="4114">
                  <c:v>10.3</c:v>
                </c:pt>
                <c:pt idx="4115">
                  <c:v>10.6</c:v>
                </c:pt>
                <c:pt idx="4116">
                  <c:v>10.3</c:v>
                </c:pt>
                <c:pt idx="4117">
                  <c:v>9.5</c:v>
                </c:pt>
                <c:pt idx="4118">
                  <c:v>9.5</c:v>
                </c:pt>
                <c:pt idx="4119">
                  <c:v>9.2</c:v>
                </c:pt>
                <c:pt idx="4120">
                  <c:v>9</c:v>
                </c:pt>
                <c:pt idx="4121">
                  <c:v>9.1</c:v>
                </c:pt>
                <c:pt idx="4122">
                  <c:v>8.2</c:v>
                </c:pt>
                <c:pt idx="4123">
                  <c:v>7.7</c:v>
                </c:pt>
                <c:pt idx="4124">
                  <c:v>6.9</c:v>
                </c:pt>
                <c:pt idx="4125">
                  <c:v>7.1</c:v>
                </c:pt>
                <c:pt idx="4126">
                  <c:v>8.5</c:v>
                </c:pt>
                <c:pt idx="4127">
                  <c:v>8.6</c:v>
                </c:pt>
                <c:pt idx="4128">
                  <c:v>7.6</c:v>
                </c:pt>
                <c:pt idx="4129">
                  <c:v>7</c:v>
                </c:pt>
                <c:pt idx="4130">
                  <c:v>6.4</c:v>
                </c:pt>
                <c:pt idx="4131">
                  <c:v>6.8</c:v>
                </c:pt>
                <c:pt idx="4132">
                  <c:v>8</c:v>
                </c:pt>
                <c:pt idx="4133">
                  <c:v>8.3</c:v>
                </c:pt>
                <c:pt idx="4134">
                  <c:v>9.8</c:v>
                </c:pt>
                <c:pt idx="4135">
                  <c:v>9.2</c:v>
                </c:pt>
                <c:pt idx="4136">
                  <c:v>8</c:v>
                </c:pt>
                <c:pt idx="4137">
                  <c:v>7.6</c:v>
                </c:pt>
                <c:pt idx="4138">
                  <c:v>8.3</c:v>
                </c:pt>
                <c:pt idx="4139">
                  <c:v>7.7</c:v>
                </c:pt>
                <c:pt idx="4140">
                  <c:v>7.9</c:v>
                </c:pt>
                <c:pt idx="4141">
                  <c:v>7.5</c:v>
                </c:pt>
                <c:pt idx="4142">
                  <c:v>5.9</c:v>
                </c:pt>
                <c:pt idx="4143">
                  <c:v>7.7</c:v>
                </c:pt>
                <c:pt idx="4144">
                  <c:v>4.8</c:v>
                </c:pt>
                <c:pt idx="4145">
                  <c:v>3.2</c:v>
                </c:pt>
                <c:pt idx="4146">
                  <c:v>3.5</c:v>
                </c:pt>
                <c:pt idx="4147">
                  <c:v>2.1</c:v>
                </c:pt>
                <c:pt idx="4148">
                  <c:v>3</c:v>
                </c:pt>
                <c:pt idx="4149">
                  <c:v>3.1</c:v>
                </c:pt>
                <c:pt idx="4150">
                  <c:v>4</c:v>
                </c:pt>
                <c:pt idx="4151">
                  <c:v>4.4</c:v>
                </c:pt>
                <c:pt idx="4152">
                  <c:v>2.8</c:v>
                </c:pt>
                <c:pt idx="4153">
                  <c:v>2.8</c:v>
                </c:pt>
                <c:pt idx="4154">
                  <c:v>2.8</c:v>
                </c:pt>
                <c:pt idx="4155">
                  <c:v>2.9</c:v>
                </c:pt>
                <c:pt idx="4156">
                  <c:v>2.6</c:v>
                </c:pt>
                <c:pt idx="4157">
                  <c:v>2.7</c:v>
                </c:pt>
                <c:pt idx="4158">
                  <c:v>2.5</c:v>
                </c:pt>
                <c:pt idx="4159">
                  <c:v>3</c:v>
                </c:pt>
                <c:pt idx="4160">
                  <c:v>3.1</c:v>
                </c:pt>
                <c:pt idx="4161">
                  <c:v>3.5</c:v>
                </c:pt>
                <c:pt idx="4162">
                  <c:v>3.8</c:v>
                </c:pt>
                <c:pt idx="4163">
                  <c:v>3.5</c:v>
                </c:pt>
                <c:pt idx="4164">
                  <c:v>3.8</c:v>
                </c:pt>
                <c:pt idx="4165">
                  <c:v>3.9</c:v>
                </c:pt>
                <c:pt idx="4166">
                  <c:v>4.4</c:v>
                </c:pt>
                <c:pt idx="4167">
                  <c:v>5</c:v>
                </c:pt>
                <c:pt idx="4168">
                  <c:v>4.8</c:v>
                </c:pt>
                <c:pt idx="4169">
                  <c:v>4.4</c:v>
                </c:pt>
                <c:pt idx="4170">
                  <c:v>4.7</c:v>
                </c:pt>
                <c:pt idx="4171">
                  <c:v>3.8</c:v>
                </c:pt>
                <c:pt idx="4172">
                  <c:v>4.3</c:v>
                </c:pt>
                <c:pt idx="4173">
                  <c:v>5.4</c:v>
                </c:pt>
                <c:pt idx="4174">
                  <c:v>5.9</c:v>
                </c:pt>
                <c:pt idx="4175">
                  <c:v>6.6</c:v>
                </c:pt>
                <c:pt idx="4176">
                  <c:v>8</c:v>
                </c:pt>
                <c:pt idx="4177">
                  <c:v>7.9</c:v>
                </c:pt>
                <c:pt idx="4178">
                  <c:v>6.5</c:v>
                </c:pt>
                <c:pt idx="4179">
                  <c:v>7.4</c:v>
                </c:pt>
                <c:pt idx="4180">
                  <c:v>7.3</c:v>
                </c:pt>
                <c:pt idx="4181">
                  <c:v>8.3</c:v>
                </c:pt>
                <c:pt idx="4182">
                  <c:v>8.6</c:v>
                </c:pt>
                <c:pt idx="4183">
                  <c:v>9.8</c:v>
                </c:pt>
                <c:pt idx="4184">
                  <c:v>10.3</c:v>
                </c:pt>
                <c:pt idx="4185">
                  <c:v>10.5</c:v>
                </c:pt>
                <c:pt idx="4186">
                  <c:v>9.9</c:v>
                </c:pt>
                <c:pt idx="4187">
                  <c:v>9.9</c:v>
                </c:pt>
                <c:pt idx="4188">
                  <c:v>9.4</c:v>
                </c:pt>
                <c:pt idx="4189">
                  <c:v>9.7</c:v>
                </c:pt>
                <c:pt idx="4190">
                  <c:v>8.9</c:v>
                </c:pt>
                <c:pt idx="4191">
                  <c:v>8.4</c:v>
                </c:pt>
                <c:pt idx="4192">
                  <c:v>8.4</c:v>
                </c:pt>
                <c:pt idx="4193">
                  <c:v>9</c:v>
                </c:pt>
                <c:pt idx="4194">
                  <c:v>9.1</c:v>
                </c:pt>
                <c:pt idx="4195">
                  <c:v>9.3</c:v>
                </c:pt>
                <c:pt idx="4196">
                  <c:v>9.8</c:v>
                </c:pt>
                <c:pt idx="4197">
                  <c:v>9.2</c:v>
                </c:pt>
                <c:pt idx="4198">
                  <c:v>9.1</c:v>
                </c:pt>
                <c:pt idx="4199">
                  <c:v>8.7</c:v>
                </c:pt>
                <c:pt idx="4200">
                  <c:v>8.5</c:v>
                </c:pt>
                <c:pt idx="4201">
                  <c:v>7.9</c:v>
                </c:pt>
                <c:pt idx="4202">
                  <c:v>6.7</c:v>
                </c:pt>
                <c:pt idx="4203">
                  <c:v>6.8</c:v>
                </c:pt>
                <c:pt idx="4204">
                  <c:v>7.1</c:v>
                </c:pt>
                <c:pt idx="4205">
                  <c:v>7.2</c:v>
                </c:pt>
                <c:pt idx="4206">
                  <c:v>8</c:v>
                </c:pt>
                <c:pt idx="4207">
                  <c:v>7.7</c:v>
                </c:pt>
                <c:pt idx="4208">
                  <c:v>7.8</c:v>
                </c:pt>
                <c:pt idx="4209">
                  <c:v>7.9</c:v>
                </c:pt>
                <c:pt idx="4210">
                  <c:v>7.6</c:v>
                </c:pt>
                <c:pt idx="4211">
                  <c:v>6.2</c:v>
                </c:pt>
                <c:pt idx="4212">
                  <c:v>6.9</c:v>
                </c:pt>
                <c:pt idx="4213">
                  <c:v>6.9</c:v>
                </c:pt>
                <c:pt idx="4214">
                  <c:v>6.9</c:v>
                </c:pt>
                <c:pt idx="4215">
                  <c:v>7</c:v>
                </c:pt>
                <c:pt idx="4216">
                  <c:v>6.5</c:v>
                </c:pt>
                <c:pt idx="4217">
                  <c:v>5.9</c:v>
                </c:pt>
                <c:pt idx="4218">
                  <c:v>5.4</c:v>
                </c:pt>
                <c:pt idx="4219">
                  <c:v>7.4</c:v>
                </c:pt>
                <c:pt idx="4220">
                  <c:v>9.9</c:v>
                </c:pt>
                <c:pt idx="4221">
                  <c:v>7.9</c:v>
                </c:pt>
                <c:pt idx="4222">
                  <c:v>5.8</c:v>
                </c:pt>
                <c:pt idx="4223">
                  <c:v>5.5</c:v>
                </c:pt>
                <c:pt idx="4224">
                  <c:v>7.8</c:v>
                </c:pt>
                <c:pt idx="4225">
                  <c:v>9.1</c:v>
                </c:pt>
                <c:pt idx="4226">
                  <c:v>6.8</c:v>
                </c:pt>
                <c:pt idx="4227">
                  <c:v>6.1</c:v>
                </c:pt>
                <c:pt idx="4228">
                  <c:v>8.4</c:v>
                </c:pt>
                <c:pt idx="4229">
                  <c:v>6.8</c:v>
                </c:pt>
                <c:pt idx="4230">
                  <c:v>8.5</c:v>
                </c:pt>
                <c:pt idx="4231">
                  <c:v>9.6</c:v>
                </c:pt>
                <c:pt idx="4232">
                  <c:v>9.2</c:v>
                </c:pt>
                <c:pt idx="4233">
                  <c:v>8.4</c:v>
                </c:pt>
                <c:pt idx="4234">
                  <c:v>5.9</c:v>
                </c:pt>
                <c:pt idx="4235">
                  <c:v>5.8</c:v>
                </c:pt>
                <c:pt idx="4236">
                  <c:v>10.4</c:v>
                </c:pt>
                <c:pt idx="4237">
                  <c:v>10.1</c:v>
                </c:pt>
                <c:pt idx="4238">
                  <c:v>9.8</c:v>
                </c:pt>
                <c:pt idx="4239">
                  <c:v>9.8</c:v>
                </c:pt>
                <c:pt idx="4240">
                  <c:v>9.1</c:v>
                </c:pt>
                <c:pt idx="4241">
                  <c:v>9</c:v>
                </c:pt>
                <c:pt idx="4242">
                  <c:v>8.6</c:v>
                </c:pt>
                <c:pt idx="4243">
                  <c:v>8.7</c:v>
                </c:pt>
                <c:pt idx="4244">
                  <c:v>9.5</c:v>
                </c:pt>
                <c:pt idx="4245">
                  <c:v>9.4</c:v>
                </c:pt>
                <c:pt idx="4246">
                  <c:v>9.3</c:v>
                </c:pt>
                <c:pt idx="4247">
                  <c:v>9.4</c:v>
                </c:pt>
                <c:pt idx="4248">
                  <c:v>9</c:v>
                </c:pt>
                <c:pt idx="4249">
                  <c:v>9.1</c:v>
                </c:pt>
                <c:pt idx="4250">
                  <c:v>9.2</c:v>
                </c:pt>
                <c:pt idx="4251">
                  <c:v>10.1</c:v>
                </c:pt>
                <c:pt idx="4252">
                  <c:v>8.8</c:v>
                </c:pt>
                <c:pt idx="4253">
                  <c:v>8.5</c:v>
                </c:pt>
                <c:pt idx="4254">
                  <c:v>8.8</c:v>
                </c:pt>
                <c:pt idx="4255">
                  <c:v>7.8</c:v>
                </c:pt>
                <c:pt idx="4256">
                  <c:v>7.7</c:v>
                </c:pt>
                <c:pt idx="4257">
                  <c:v>6.9</c:v>
                </c:pt>
                <c:pt idx="4258">
                  <c:v>7</c:v>
                </c:pt>
                <c:pt idx="4259">
                  <c:v>6.6</c:v>
                </c:pt>
                <c:pt idx="4260">
                  <c:v>6.3</c:v>
                </c:pt>
                <c:pt idx="4261">
                  <c:v>6.5</c:v>
                </c:pt>
                <c:pt idx="4262">
                  <c:v>5.8</c:v>
                </c:pt>
                <c:pt idx="4263">
                  <c:v>5.5</c:v>
                </c:pt>
                <c:pt idx="4264">
                  <c:v>4.7</c:v>
                </c:pt>
                <c:pt idx="4265">
                  <c:v>4.5</c:v>
                </c:pt>
                <c:pt idx="4266">
                  <c:v>4.7</c:v>
                </c:pt>
                <c:pt idx="4267">
                  <c:v>4.4</c:v>
                </c:pt>
                <c:pt idx="4268">
                  <c:v>3.7</c:v>
                </c:pt>
                <c:pt idx="4269">
                  <c:v>3.8</c:v>
                </c:pt>
                <c:pt idx="4270">
                  <c:v>3.8</c:v>
                </c:pt>
                <c:pt idx="4271">
                  <c:v>3.8</c:v>
                </c:pt>
                <c:pt idx="4272">
                  <c:v>4.1</c:v>
                </c:pt>
                <c:pt idx="4273">
                  <c:v>4.2</c:v>
                </c:pt>
                <c:pt idx="4274">
                  <c:v>4.1</c:v>
                </c:pt>
                <c:pt idx="4275">
                  <c:v>4.3</c:v>
                </c:pt>
                <c:pt idx="4276">
                  <c:v>3.8</c:v>
                </c:pt>
                <c:pt idx="4277">
                  <c:v>3.5</c:v>
                </c:pt>
                <c:pt idx="4278">
                  <c:v>4.6</c:v>
                </c:pt>
                <c:pt idx="4279">
                  <c:v>4.2</c:v>
                </c:pt>
                <c:pt idx="4280">
                  <c:v>4.2</c:v>
                </c:pt>
                <c:pt idx="4281">
                  <c:v>5.2</c:v>
                </c:pt>
                <c:pt idx="4282">
                  <c:v>4.9</c:v>
                </c:pt>
                <c:pt idx="4283">
                  <c:v>5.8</c:v>
                </c:pt>
                <c:pt idx="4284">
                  <c:v>5.6</c:v>
                </c:pt>
                <c:pt idx="4285">
                  <c:v>6.5</c:v>
                </c:pt>
                <c:pt idx="4286">
                  <c:v>5.8</c:v>
                </c:pt>
                <c:pt idx="4287">
                  <c:v>4.8</c:v>
                </c:pt>
                <c:pt idx="4288">
                  <c:v>2.4</c:v>
                </c:pt>
                <c:pt idx="4289">
                  <c:v>2.8</c:v>
                </c:pt>
                <c:pt idx="4290">
                  <c:v>3.9</c:v>
                </c:pt>
                <c:pt idx="4291">
                  <c:v>2.6</c:v>
                </c:pt>
                <c:pt idx="4292">
                  <c:v>3.9</c:v>
                </c:pt>
                <c:pt idx="4293">
                  <c:v>4.3</c:v>
                </c:pt>
                <c:pt idx="4294">
                  <c:v>1.9</c:v>
                </c:pt>
                <c:pt idx="4295">
                  <c:v>1.4</c:v>
                </c:pt>
                <c:pt idx="4296">
                  <c:v>1.8</c:v>
                </c:pt>
                <c:pt idx="4297">
                  <c:v>0.8</c:v>
                </c:pt>
                <c:pt idx="4298">
                  <c:v>1.1</c:v>
                </c:pt>
                <c:pt idx="4299">
                  <c:v>1.7</c:v>
                </c:pt>
                <c:pt idx="4300">
                  <c:v>1.1</c:v>
                </c:pt>
                <c:pt idx="4301">
                  <c:v>1</c:v>
                </c:pt>
                <c:pt idx="4302">
                  <c:v>1.5</c:v>
                </c:pt>
                <c:pt idx="4303">
                  <c:v>1.1</c:v>
                </c:pt>
                <c:pt idx="4304">
                  <c:v>0.9</c:v>
                </c:pt>
                <c:pt idx="4305">
                  <c:v>1.7</c:v>
                </c:pt>
                <c:pt idx="4306">
                  <c:v>1.3</c:v>
                </c:pt>
                <c:pt idx="4307">
                  <c:v>2.1</c:v>
                </c:pt>
                <c:pt idx="4308">
                  <c:v>2.2</c:v>
                </c:pt>
                <c:pt idx="4309">
                  <c:v>1.9</c:v>
                </c:pt>
                <c:pt idx="4310">
                  <c:v>0.9</c:v>
                </c:pt>
                <c:pt idx="4311">
                  <c:v>1</c:v>
                </c:pt>
                <c:pt idx="4312">
                  <c:v>1.1</c:v>
                </c:pt>
                <c:pt idx="4313">
                  <c:v>2</c:v>
                </c:pt>
                <c:pt idx="4314">
                  <c:v>1.9</c:v>
                </c:pt>
                <c:pt idx="4315">
                  <c:v>1.5</c:v>
                </c:pt>
                <c:pt idx="4316">
                  <c:v>1.8</c:v>
                </c:pt>
                <c:pt idx="4317">
                  <c:v>1.6</c:v>
                </c:pt>
                <c:pt idx="4318">
                  <c:v>1.7</c:v>
                </c:pt>
                <c:pt idx="4319">
                  <c:v>1.3</c:v>
                </c:pt>
                <c:pt idx="4320">
                  <c:v>1.3</c:v>
                </c:pt>
                <c:pt idx="4321">
                  <c:v>3.3</c:v>
                </c:pt>
                <c:pt idx="4322">
                  <c:v>4</c:v>
                </c:pt>
                <c:pt idx="4323">
                  <c:v>5.1</c:v>
                </c:pt>
                <c:pt idx="4324">
                  <c:v>6</c:v>
                </c:pt>
                <c:pt idx="4325">
                  <c:v>6</c:v>
                </c:pt>
                <c:pt idx="4326">
                  <c:v>4.6</c:v>
                </c:pt>
                <c:pt idx="4327">
                  <c:v>3.8</c:v>
                </c:pt>
                <c:pt idx="4328">
                  <c:v>4.3</c:v>
                </c:pt>
                <c:pt idx="4329">
                  <c:v>3.9</c:v>
                </c:pt>
                <c:pt idx="4330">
                  <c:v>3.8</c:v>
                </c:pt>
                <c:pt idx="4331">
                  <c:v>4.3</c:v>
                </c:pt>
                <c:pt idx="4332">
                  <c:v>4.7</c:v>
                </c:pt>
                <c:pt idx="4333">
                  <c:v>4.1</c:v>
                </c:pt>
                <c:pt idx="4334">
                  <c:v>4.5</c:v>
                </c:pt>
                <c:pt idx="4335">
                  <c:v>4.3</c:v>
                </c:pt>
                <c:pt idx="4336">
                  <c:v>5.7</c:v>
                </c:pt>
                <c:pt idx="4337">
                  <c:v>4.3</c:v>
                </c:pt>
                <c:pt idx="4338">
                  <c:v>4.1</c:v>
                </c:pt>
                <c:pt idx="4339">
                  <c:v>5.9</c:v>
                </c:pt>
                <c:pt idx="4340">
                  <c:v>5.4</c:v>
                </c:pt>
                <c:pt idx="4341">
                  <c:v>6.7</c:v>
                </c:pt>
                <c:pt idx="4342">
                  <c:v>8.8</c:v>
                </c:pt>
                <c:pt idx="4343">
                  <c:v>8.6</c:v>
                </c:pt>
                <c:pt idx="4344">
                  <c:v>9.8</c:v>
                </c:pt>
                <c:pt idx="4345">
                  <c:v>10.3</c:v>
                </c:pt>
                <c:pt idx="4346">
                  <c:v>10.3</c:v>
                </c:pt>
                <c:pt idx="4347">
                  <c:v>10.4</c:v>
                </c:pt>
                <c:pt idx="4348">
                  <c:v>10.1</c:v>
                </c:pt>
                <c:pt idx="4349">
                  <c:v>9.5</c:v>
                </c:pt>
                <c:pt idx="4350">
                  <c:v>8</c:v>
                </c:pt>
                <c:pt idx="4351">
                  <c:v>10.3</c:v>
                </c:pt>
                <c:pt idx="4352">
                  <c:v>10.3</c:v>
                </c:pt>
                <c:pt idx="4353">
                  <c:v>8.3</c:v>
                </c:pt>
                <c:pt idx="4354">
                  <c:v>7.1</c:v>
                </c:pt>
                <c:pt idx="4355">
                  <c:v>4.6</c:v>
                </c:pt>
                <c:pt idx="4356">
                  <c:v>3.5</c:v>
                </c:pt>
                <c:pt idx="4357">
                  <c:v>3.8</c:v>
                </c:pt>
                <c:pt idx="4358">
                  <c:v>3.8</c:v>
                </c:pt>
                <c:pt idx="4359">
                  <c:v>3.8</c:v>
                </c:pt>
                <c:pt idx="4360">
                  <c:v>4.1</c:v>
                </c:pt>
                <c:pt idx="4361">
                  <c:v>4.6</c:v>
                </c:pt>
                <c:pt idx="4362">
                  <c:v>5</c:v>
                </c:pt>
                <c:pt idx="4363">
                  <c:v>4.6</c:v>
                </c:pt>
                <c:pt idx="4364">
                  <c:v>4.8</c:v>
                </c:pt>
                <c:pt idx="4365">
                  <c:v>4.9</c:v>
                </c:pt>
                <c:pt idx="4366">
                  <c:v>5.6</c:v>
                </c:pt>
                <c:pt idx="4367">
                  <c:v>5.7</c:v>
                </c:pt>
                <c:pt idx="4368">
                  <c:v>7</c:v>
                </c:pt>
                <c:pt idx="4369">
                  <c:v>6.2</c:v>
                </c:pt>
                <c:pt idx="4370">
                  <c:v>6.2</c:v>
                </c:pt>
                <c:pt idx="4371">
                  <c:v>6.4</c:v>
                </c:pt>
                <c:pt idx="4372">
                  <c:v>5.5</c:v>
                </c:pt>
                <c:pt idx="4373">
                  <c:v>4.8</c:v>
                </c:pt>
                <c:pt idx="4374">
                  <c:v>4.9</c:v>
                </c:pt>
                <c:pt idx="4375">
                  <c:v>4.4</c:v>
                </c:pt>
                <c:pt idx="4376">
                  <c:v>4.6</c:v>
                </c:pt>
                <c:pt idx="4377">
                  <c:v>4</c:v>
                </c:pt>
                <c:pt idx="4378">
                  <c:v>4.4</c:v>
                </c:pt>
                <c:pt idx="4379">
                  <c:v>3.8</c:v>
                </c:pt>
                <c:pt idx="4380">
                  <c:v>4.2</c:v>
                </c:pt>
                <c:pt idx="4381">
                  <c:v>5.4</c:v>
                </c:pt>
                <c:pt idx="4382">
                  <c:v>5.6</c:v>
                </c:pt>
                <c:pt idx="4383">
                  <c:v>5</c:v>
                </c:pt>
                <c:pt idx="4384">
                  <c:v>5</c:v>
                </c:pt>
                <c:pt idx="4385">
                  <c:v>4.3</c:v>
                </c:pt>
                <c:pt idx="4386">
                  <c:v>4.6</c:v>
                </c:pt>
                <c:pt idx="4387">
                  <c:v>4.5</c:v>
                </c:pt>
                <c:pt idx="4388">
                  <c:v>4.9</c:v>
                </c:pt>
                <c:pt idx="4389">
                  <c:v>5</c:v>
                </c:pt>
                <c:pt idx="4390">
                  <c:v>5</c:v>
                </c:pt>
                <c:pt idx="4391">
                  <c:v>5.1</c:v>
                </c:pt>
                <c:pt idx="4392">
                  <c:v>4.9</c:v>
                </c:pt>
                <c:pt idx="4393">
                  <c:v>5.4</c:v>
                </c:pt>
                <c:pt idx="4394">
                  <c:v>5.9</c:v>
                </c:pt>
                <c:pt idx="4395">
                  <c:v>6</c:v>
                </c:pt>
                <c:pt idx="4396">
                  <c:v>5</c:v>
                </c:pt>
                <c:pt idx="4397">
                  <c:v>5</c:v>
                </c:pt>
                <c:pt idx="4398">
                  <c:v>5.9</c:v>
                </c:pt>
                <c:pt idx="4399">
                  <c:v>6.4</c:v>
                </c:pt>
                <c:pt idx="4400">
                  <c:v>6.1</c:v>
                </c:pt>
                <c:pt idx="4401">
                  <c:v>5.4</c:v>
                </c:pt>
                <c:pt idx="4402">
                  <c:v>5.4</c:v>
                </c:pt>
                <c:pt idx="4403">
                  <c:v>5.2</c:v>
                </c:pt>
                <c:pt idx="4404">
                  <c:v>5.2</c:v>
                </c:pt>
                <c:pt idx="4405">
                  <c:v>5.3</c:v>
                </c:pt>
                <c:pt idx="4406">
                  <c:v>5.5</c:v>
                </c:pt>
                <c:pt idx="4407">
                  <c:v>5.2</c:v>
                </c:pt>
                <c:pt idx="4408">
                  <c:v>5.3</c:v>
                </c:pt>
                <c:pt idx="4409">
                  <c:v>5.2</c:v>
                </c:pt>
                <c:pt idx="4410">
                  <c:v>4.7</c:v>
                </c:pt>
                <c:pt idx="4411">
                  <c:v>5.2</c:v>
                </c:pt>
                <c:pt idx="4412">
                  <c:v>4.6</c:v>
                </c:pt>
                <c:pt idx="4413">
                  <c:v>4.9</c:v>
                </c:pt>
                <c:pt idx="4414">
                  <c:v>4.9</c:v>
                </c:pt>
                <c:pt idx="4415">
                  <c:v>5</c:v>
                </c:pt>
                <c:pt idx="4416">
                  <c:v>5</c:v>
                </c:pt>
                <c:pt idx="4417">
                  <c:v>4.7</c:v>
                </c:pt>
                <c:pt idx="4418">
                  <c:v>5</c:v>
                </c:pt>
                <c:pt idx="4419">
                  <c:v>4.6</c:v>
                </c:pt>
                <c:pt idx="4420">
                  <c:v>4.9</c:v>
                </c:pt>
                <c:pt idx="4421">
                  <c:v>4.6</c:v>
                </c:pt>
                <c:pt idx="4422">
                  <c:v>5.4</c:v>
                </c:pt>
                <c:pt idx="4423">
                  <c:v>4.8</c:v>
                </c:pt>
                <c:pt idx="4424">
                  <c:v>4.7</c:v>
                </c:pt>
                <c:pt idx="4425">
                  <c:v>4.6</c:v>
                </c:pt>
                <c:pt idx="4426">
                  <c:v>4.7</c:v>
                </c:pt>
                <c:pt idx="4427">
                  <c:v>4.1</c:v>
                </c:pt>
                <c:pt idx="4428">
                  <c:v>4.3</c:v>
                </c:pt>
                <c:pt idx="4429">
                  <c:v>3.9</c:v>
                </c:pt>
                <c:pt idx="4430">
                  <c:v>3.9</c:v>
                </c:pt>
                <c:pt idx="4431">
                  <c:v>4.2</c:v>
                </c:pt>
                <c:pt idx="4432">
                  <c:v>3.2</c:v>
                </c:pt>
                <c:pt idx="4433">
                  <c:v>3.2</c:v>
                </c:pt>
                <c:pt idx="4434">
                  <c:v>3</c:v>
                </c:pt>
                <c:pt idx="4435">
                  <c:v>3.2</c:v>
                </c:pt>
                <c:pt idx="4436">
                  <c:v>2.5</c:v>
                </c:pt>
                <c:pt idx="4437">
                  <c:v>2.3</c:v>
                </c:pt>
                <c:pt idx="4438">
                  <c:v>2.6</c:v>
                </c:pt>
                <c:pt idx="4439">
                  <c:v>2.5</c:v>
                </c:pt>
                <c:pt idx="4440">
                  <c:v>2.5</c:v>
                </c:pt>
                <c:pt idx="4441">
                  <c:v>1</c:v>
                </c:pt>
                <c:pt idx="4442">
                  <c:v>1.2</c:v>
                </c:pt>
                <c:pt idx="4443">
                  <c:v>1</c:v>
                </c:pt>
                <c:pt idx="4444">
                  <c:v>1.7</c:v>
                </c:pt>
                <c:pt idx="4445">
                  <c:v>2</c:v>
                </c:pt>
                <c:pt idx="4446">
                  <c:v>1.3</c:v>
                </c:pt>
                <c:pt idx="4447">
                  <c:v>1.5</c:v>
                </c:pt>
                <c:pt idx="4448">
                  <c:v>1.8</c:v>
                </c:pt>
                <c:pt idx="4449">
                  <c:v>1.4</c:v>
                </c:pt>
                <c:pt idx="4450">
                  <c:v>1.5</c:v>
                </c:pt>
                <c:pt idx="4451">
                  <c:v>1.5</c:v>
                </c:pt>
                <c:pt idx="4452">
                  <c:v>1.5</c:v>
                </c:pt>
                <c:pt idx="4453">
                  <c:v>1.4</c:v>
                </c:pt>
                <c:pt idx="4454">
                  <c:v>1.4</c:v>
                </c:pt>
                <c:pt idx="4455">
                  <c:v>1.9</c:v>
                </c:pt>
                <c:pt idx="4456">
                  <c:v>2.2</c:v>
                </c:pt>
                <c:pt idx="4457">
                  <c:v>2.1</c:v>
                </c:pt>
                <c:pt idx="4458">
                  <c:v>2.1</c:v>
                </c:pt>
                <c:pt idx="4459">
                  <c:v>1.7</c:v>
                </c:pt>
                <c:pt idx="4460">
                  <c:v>1.6</c:v>
                </c:pt>
                <c:pt idx="4461">
                  <c:v>1.8</c:v>
                </c:pt>
                <c:pt idx="4462">
                  <c:v>1.6</c:v>
                </c:pt>
                <c:pt idx="4463">
                  <c:v>1.6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37072694"/>
        <c:axId val="99372543"/>
      </c:lineChart>
      <c:catAx>
        <c:axId val="37072694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9372543"/>
        <c:crosses val="autoZero"/>
        <c:auto val="1"/>
        <c:lblAlgn val="ctr"/>
        <c:lblOffset val="100"/>
        <c:noMultiLvlLbl val="0"/>
      </c:catAx>
      <c:valAx>
        <c:axId val="99372543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7072694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35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sz="1400" spc="-1" strike="noStrike">
                <a:solidFill>
                  <a:srgbClr val="595959"/>
                </a:solidFill>
                <a:latin typeface="游ゴシック"/>
              </a:rPr>
              <a:t> 2024年4月　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0"/>
                <c:pt idx="0">
                  <c:v>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 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0"/>
                <c:pt idx="0">
                  <c:v>1.8</c:v>
                </c:pt>
                <c:pt idx="1">
                  <c:v>1.8</c:v>
                </c:pt>
                <c:pt idx="2">
                  <c:v>2.1</c:v>
                </c:pt>
                <c:pt idx="3">
                  <c:v>2</c:v>
                </c:pt>
                <c:pt idx="4">
                  <c:v>1.5</c:v>
                </c:pt>
                <c:pt idx="5">
                  <c:v>1.5</c:v>
                </c:pt>
                <c:pt idx="6">
                  <c:v>1.3</c:v>
                </c:pt>
                <c:pt idx="7">
                  <c:v>1.4</c:v>
                </c:pt>
                <c:pt idx="8">
                  <c:v>1.9</c:v>
                </c:pt>
                <c:pt idx="9">
                  <c:v>1.4</c:v>
                </c:pt>
                <c:pt idx="10">
                  <c:v>1.2</c:v>
                </c:pt>
                <c:pt idx="11">
                  <c:v>1.6</c:v>
                </c:pt>
                <c:pt idx="12">
                  <c:v>2</c:v>
                </c:pt>
                <c:pt idx="13">
                  <c:v>1.9</c:v>
                </c:pt>
                <c:pt idx="14">
                  <c:v>1.8</c:v>
                </c:pt>
                <c:pt idx="15">
                  <c:v>2.1</c:v>
                </c:pt>
                <c:pt idx="16">
                  <c:v>2.1</c:v>
                </c:pt>
                <c:pt idx="17">
                  <c:v>2</c:v>
                </c:pt>
                <c:pt idx="18">
                  <c:v>1.8</c:v>
                </c:pt>
                <c:pt idx="19">
                  <c:v>2</c:v>
                </c:pt>
                <c:pt idx="20">
                  <c:v>2.1</c:v>
                </c:pt>
                <c:pt idx="21">
                  <c:v>2</c:v>
                </c:pt>
                <c:pt idx="22">
                  <c:v>2</c:v>
                </c:pt>
                <c:pt idx="23">
                  <c:v>2</c:v>
                </c:pt>
                <c:pt idx="24">
                  <c:v>2</c:v>
                </c:pt>
                <c:pt idx="25">
                  <c:v>1.9</c:v>
                </c:pt>
                <c:pt idx="26">
                  <c:v>1.7</c:v>
                </c:pt>
                <c:pt idx="27">
                  <c:v>1.8</c:v>
                </c:pt>
                <c:pt idx="28">
                  <c:v>1.8</c:v>
                </c:pt>
                <c:pt idx="29">
                  <c:v>1.8</c:v>
                </c:pt>
                <c:pt idx="30">
                  <c:v>1.9</c:v>
                </c:pt>
                <c:pt idx="31">
                  <c:v>1.8</c:v>
                </c:pt>
                <c:pt idx="32">
                  <c:v>1.8</c:v>
                </c:pt>
                <c:pt idx="33">
                  <c:v>2</c:v>
                </c:pt>
                <c:pt idx="34">
                  <c:v>2</c:v>
                </c:pt>
                <c:pt idx="35">
                  <c:v>2.2</c:v>
                </c:pt>
                <c:pt idx="36">
                  <c:v>1.7</c:v>
                </c:pt>
                <c:pt idx="37">
                  <c:v>1.5</c:v>
                </c:pt>
                <c:pt idx="38">
                  <c:v>1.6</c:v>
                </c:pt>
                <c:pt idx="39">
                  <c:v>1.3</c:v>
                </c:pt>
                <c:pt idx="40">
                  <c:v>0.8</c:v>
                </c:pt>
                <c:pt idx="41">
                  <c:v>1.1</c:v>
                </c:pt>
                <c:pt idx="42">
                  <c:v>0.7</c:v>
                </c:pt>
                <c:pt idx="43">
                  <c:v>1.1</c:v>
                </c:pt>
                <c:pt idx="44">
                  <c:v>1.5</c:v>
                </c:pt>
                <c:pt idx="45">
                  <c:v>1.7</c:v>
                </c:pt>
                <c:pt idx="46">
                  <c:v>2</c:v>
                </c:pt>
                <c:pt idx="47">
                  <c:v>2.4</c:v>
                </c:pt>
                <c:pt idx="48">
                  <c:v>2.9</c:v>
                </c:pt>
                <c:pt idx="49">
                  <c:v>2.8</c:v>
                </c:pt>
                <c:pt idx="50">
                  <c:v>2.1</c:v>
                </c:pt>
                <c:pt idx="51">
                  <c:v>2.5</c:v>
                </c:pt>
                <c:pt idx="52">
                  <c:v>2.8</c:v>
                </c:pt>
                <c:pt idx="53">
                  <c:v>2.9</c:v>
                </c:pt>
                <c:pt idx="54">
                  <c:v>3.2</c:v>
                </c:pt>
                <c:pt idx="55">
                  <c:v>3.3</c:v>
                </c:pt>
                <c:pt idx="56">
                  <c:v>3.1</c:v>
                </c:pt>
                <c:pt idx="57">
                  <c:v>3.3</c:v>
                </c:pt>
                <c:pt idx="58">
                  <c:v>3.1</c:v>
                </c:pt>
                <c:pt idx="59">
                  <c:v>3</c:v>
                </c:pt>
                <c:pt idx="60">
                  <c:v>3.6</c:v>
                </c:pt>
                <c:pt idx="61">
                  <c:v>3.4</c:v>
                </c:pt>
                <c:pt idx="62">
                  <c:v>3.4</c:v>
                </c:pt>
                <c:pt idx="63">
                  <c:v>3.3</c:v>
                </c:pt>
                <c:pt idx="64">
                  <c:v>3.6</c:v>
                </c:pt>
                <c:pt idx="65">
                  <c:v>3.5</c:v>
                </c:pt>
                <c:pt idx="66">
                  <c:v>3.2</c:v>
                </c:pt>
                <c:pt idx="67">
                  <c:v>3.4</c:v>
                </c:pt>
                <c:pt idx="68">
                  <c:v>3.7</c:v>
                </c:pt>
                <c:pt idx="69">
                  <c:v>4.1</c:v>
                </c:pt>
                <c:pt idx="70">
                  <c:v>4.1</c:v>
                </c:pt>
                <c:pt idx="71">
                  <c:v>4.1</c:v>
                </c:pt>
                <c:pt idx="72">
                  <c:v>4.1</c:v>
                </c:pt>
                <c:pt idx="73">
                  <c:v>4.3</c:v>
                </c:pt>
                <c:pt idx="74">
                  <c:v>4.6</c:v>
                </c:pt>
                <c:pt idx="75">
                  <c:v>4.4</c:v>
                </c:pt>
                <c:pt idx="76">
                  <c:v>4.7</c:v>
                </c:pt>
                <c:pt idx="77">
                  <c:v>5.4</c:v>
                </c:pt>
                <c:pt idx="78">
                  <c:v>5.3</c:v>
                </c:pt>
                <c:pt idx="79">
                  <c:v>5.9</c:v>
                </c:pt>
                <c:pt idx="80">
                  <c:v>5.6</c:v>
                </c:pt>
                <c:pt idx="81">
                  <c:v>5.6</c:v>
                </c:pt>
                <c:pt idx="82">
                  <c:v>5.3</c:v>
                </c:pt>
                <c:pt idx="83">
                  <c:v>6</c:v>
                </c:pt>
                <c:pt idx="84">
                  <c:v>5.7</c:v>
                </c:pt>
                <c:pt idx="85">
                  <c:v>5.4</c:v>
                </c:pt>
                <c:pt idx="86">
                  <c:v>6</c:v>
                </c:pt>
                <c:pt idx="87">
                  <c:v>5.4</c:v>
                </c:pt>
                <c:pt idx="88">
                  <c:v>2.7</c:v>
                </c:pt>
                <c:pt idx="89">
                  <c:v>2.6</c:v>
                </c:pt>
                <c:pt idx="90">
                  <c:v>2.6</c:v>
                </c:pt>
                <c:pt idx="91">
                  <c:v>2.7</c:v>
                </c:pt>
                <c:pt idx="92">
                  <c:v>4.5</c:v>
                </c:pt>
                <c:pt idx="93">
                  <c:v>8.1</c:v>
                </c:pt>
                <c:pt idx="94">
                  <c:v>5.6</c:v>
                </c:pt>
                <c:pt idx="95">
                  <c:v>3.8</c:v>
                </c:pt>
                <c:pt idx="96">
                  <c:v>3.6</c:v>
                </c:pt>
                <c:pt idx="97">
                  <c:v>5.4</c:v>
                </c:pt>
                <c:pt idx="98">
                  <c:v>4.2</c:v>
                </c:pt>
                <c:pt idx="99">
                  <c:v>3.1</c:v>
                </c:pt>
                <c:pt idx="100">
                  <c:v>1.6</c:v>
                </c:pt>
                <c:pt idx="101">
                  <c:v>1.4</c:v>
                </c:pt>
                <c:pt idx="102">
                  <c:v>1.6</c:v>
                </c:pt>
                <c:pt idx="103">
                  <c:v>1.3</c:v>
                </c:pt>
                <c:pt idx="104">
                  <c:v>2.7</c:v>
                </c:pt>
                <c:pt idx="105">
                  <c:v>7.8</c:v>
                </c:pt>
                <c:pt idx="106">
                  <c:v>6.2</c:v>
                </c:pt>
                <c:pt idx="107">
                  <c:v>4.9</c:v>
                </c:pt>
                <c:pt idx="108">
                  <c:v>2.9</c:v>
                </c:pt>
                <c:pt idx="109">
                  <c:v>1.2</c:v>
                </c:pt>
                <c:pt idx="110">
                  <c:v>1.2</c:v>
                </c:pt>
                <c:pt idx="111">
                  <c:v>1</c:v>
                </c:pt>
                <c:pt idx="112">
                  <c:v>1.1</c:v>
                </c:pt>
                <c:pt idx="113">
                  <c:v>1.8</c:v>
                </c:pt>
                <c:pt idx="114">
                  <c:v>1.8</c:v>
                </c:pt>
                <c:pt idx="115">
                  <c:v>1.4</c:v>
                </c:pt>
                <c:pt idx="116">
                  <c:v>2.8</c:v>
                </c:pt>
                <c:pt idx="117">
                  <c:v>3.9</c:v>
                </c:pt>
                <c:pt idx="118">
                  <c:v>4.1</c:v>
                </c:pt>
                <c:pt idx="119">
                  <c:v>5.5</c:v>
                </c:pt>
                <c:pt idx="120">
                  <c:v>8</c:v>
                </c:pt>
                <c:pt idx="121">
                  <c:v>7.5</c:v>
                </c:pt>
                <c:pt idx="122">
                  <c:v>7.5</c:v>
                </c:pt>
                <c:pt idx="123">
                  <c:v>7.4</c:v>
                </c:pt>
                <c:pt idx="124">
                  <c:v>7.9</c:v>
                </c:pt>
                <c:pt idx="125">
                  <c:v>6.9</c:v>
                </c:pt>
                <c:pt idx="126">
                  <c:v>7.6</c:v>
                </c:pt>
                <c:pt idx="127">
                  <c:v>7.6</c:v>
                </c:pt>
                <c:pt idx="128">
                  <c:v>7.5</c:v>
                </c:pt>
                <c:pt idx="129">
                  <c:v>7.8</c:v>
                </c:pt>
                <c:pt idx="130">
                  <c:v>8.1</c:v>
                </c:pt>
                <c:pt idx="131">
                  <c:v>8.5</c:v>
                </c:pt>
                <c:pt idx="132">
                  <c:v>7.7</c:v>
                </c:pt>
                <c:pt idx="133">
                  <c:v>7.9</c:v>
                </c:pt>
                <c:pt idx="134">
                  <c:v>7.3</c:v>
                </c:pt>
                <c:pt idx="135">
                  <c:v>8</c:v>
                </c:pt>
                <c:pt idx="136">
                  <c:v>6.9</c:v>
                </c:pt>
                <c:pt idx="137">
                  <c:v>7</c:v>
                </c:pt>
                <c:pt idx="138">
                  <c:v>6.2</c:v>
                </c:pt>
                <c:pt idx="139">
                  <c:v>6.4</c:v>
                </c:pt>
                <c:pt idx="140">
                  <c:v>6.8</c:v>
                </c:pt>
                <c:pt idx="141">
                  <c:v>7.1</c:v>
                </c:pt>
                <c:pt idx="142">
                  <c:v>6.6</c:v>
                </c:pt>
                <c:pt idx="143">
                  <c:v>7.1</c:v>
                </c:pt>
                <c:pt idx="144">
                  <c:v>8</c:v>
                </c:pt>
                <c:pt idx="145">
                  <c:v>8.5</c:v>
                </c:pt>
                <c:pt idx="146">
                  <c:v>9.2</c:v>
                </c:pt>
                <c:pt idx="147">
                  <c:v>9.7</c:v>
                </c:pt>
                <c:pt idx="148">
                  <c:v>9.3</c:v>
                </c:pt>
                <c:pt idx="149">
                  <c:v>8.9</c:v>
                </c:pt>
                <c:pt idx="150">
                  <c:v>8.6</c:v>
                </c:pt>
                <c:pt idx="151">
                  <c:v>7.6</c:v>
                </c:pt>
                <c:pt idx="152">
                  <c:v>7.6</c:v>
                </c:pt>
                <c:pt idx="153">
                  <c:v>7.9</c:v>
                </c:pt>
                <c:pt idx="154">
                  <c:v>6.8</c:v>
                </c:pt>
                <c:pt idx="155">
                  <c:v>8.3</c:v>
                </c:pt>
                <c:pt idx="156">
                  <c:v>8.4</c:v>
                </c:pt>
                <c:pt idx="157">
                  <c:v>8.6</c:v>
                </c:pt>
                <c:pt idx="158">
                  <c:v>8.7</c:v>
                </c:pt>
                <c:pt idx="159">
                  <c:v>9.1</c:v>
                </c:pt>
                <c:pt idx="160">
                  <c:v>8.6</c:v>
                </c:pt>
                <c:pt idx="161">
                  <c:v>7.7</c:v>
                </c:pt>
                <c:pt idx="162">
                  <c:v>7.6</c:v>
                </c:pt>
                <c:pt idx="163">
                  <c:v>7.6</c:v>
                </c:pt>
                <c:pt idx="164">
                  <c:v>8.3</c:v>
                </c:pt>
                <c:pt idx="165">
                  <c:v>7.8</c:v>
                </c:pt>
                <c:pt idx="166">
                  <c:v>6.6</c:v>
                </c:pt>
                <c:pt idx="167">
                  <c:v>6</c:v>
                </c:pt>
                <c:pt idx="168">
                  <c:v>6.5</c:v>
                </c:pt>
                <c:pt idx="169">
                  <c:v>5.8</c:v>
                </c:pt>
                <c:pt idx="170">
                  <c:v>6.7</c:v>
                </c:pt>
                <c:pt idx="171">
                  <c:v>6.3</c:v>
                </c:pt>
                <c:pt idx="172">
                  <c:v>6.6</c:v>
                </c:pt>
                <c:pt idx="173">
                  <c:v>6.5</c:v>
                </c:pt>
                <c:pt idx="174">
                  <c:v>5.4</c:v>
                </c:pt>
                <c:pt idx="175">
                  <c:v>4.9</c:v>
                </c:pt>
                <c:pt idx="176">
                  <c:v>4.6</c:v>
                </c:pt>
                <c:pt idx="177">
                  <c:v>5.2</c:v>
                </c:pt>
                <c:pt idx="178">
                  <c:v>3.8</c:v>
                </c:pt>
                <c:pt idx="179">
                  <c:v>4.1</c:v>
                </c:pt>
                <c:pt idx="180">
                  <c:v>3.8</c:v>
                </c:pt>
                <c:pt idx="181">
                  <c:v>4.6</c:v>
                </c:pt>
                <c:pt idx="182">
                  <c:v>5</c:v>
                </c:pt>
                <c:pt idx="183">
                  <c:v>5.2</c:v>
                </c:pt>
                <c:pt idx="184">
                  <c:v>5.4</c:v>
                </c:pt>
                <c:pt idx="185">
                  <c:v>6.2</c:v>
                </c:pt>
                <c:pt idx="186">
                  <c:v>6.2</c:v>
                </c:pt>
                <c:pt idx="187">
                  <c:v>6.4</c:v>
                </c:pt>
                <c:pt idx="188">
                  <c:v>6.7</c:v>
                </c:pt>
                <c:pt idx="189">
                  <c:v>5.9</c:v>
                </c:pt>
                <c:pt idx="190">
                  <c:v>6.1</c:v>
                </c:pt>
                <c:pt idx="191">
                  <c:v>6.3</c:v>
                </c:pt>
                <c:pt idx="192">
                  <c:v>6.7</c:v>
                </c:pt>
                <c:pt idx="193">
                  <c:v>6.8</c:v>
                </c:pt>
                <c:pt idx="194">
                  <c:v>7.3</c:v>
                </c:pt>
                <c:pt idx="195">
                  <c:v>7.5</c:v>
                </c:pt>
                <c:pt idx="196">
                  <c:v>7.4</c:v>
                </c:pt>
                <c:pt idx="197">
                  <c:v>6.7</c:v>
                </c:pt>
                <c:pt idx="198">
                  <c:v>7.1</c:v>
                </c:pt>
                <c:pt idx="199">
                  <c:v>7.3</c:v>
                </c:pt>
                <c:pt idx="200">
                  <c:v>6.2</c:v>
                </c:pt>
                <c:pt idx="201">
                  <c:v>7</c:v>
                </c:pt>
                <c:pt idx="202">
                  <c:v>6.7</c:v>
                </c:pt>
                <c:pt idx="203">
                  <c:v>7.1</c:v>
                </c:pt>
                <c:pt idx="204">
                  <c:v>6.8</c:v>
                </c:pt>
                <c:pt idx="205">
                  <c:v>6.7</c:v>
                </c:pt>
                <c:pt idx="206">
                  <c:v>5.8</c:v>
                </c:pt>
                <c:pt idx="207">
                  <c:v>6.2</c:v>
                </c:pt>
                <c:pt idx="208">
                  <c:v>6.7</c:v>
                </c:pt>
                <c:pt idx="209">
                  <c:v>6.9</c:v>
                </c:pt>
                <c:pt idx="210">
                  <c:v>7.1</c:v>
                </c:pt>
                <c:pt idx="211">
                  <c:v>7</c:v>
                </c:pt>
                <c:pt idx="212">
                  <c:v>7.2</c:v>
                </c:pt>
                <c:pt idx="213">
                  <c:v>7.3</c:v>
                </c:pt>
                <c:pt idx="214">
                  <c:v>7.1</c:v>
                </c:pt>
                <c:pt idx="215">
                  <c:v>6.6</c:v>
                </c:pt>
                <c:pt idx="216">
                  <c:v>5.9</c:v>
                </c:pt>
                <c:pt idx="217">
                  <c:v>6.4</c:v>
                </c:pt>
                <c:pt idx="218">
                  <c:v>6.1</c:v>
                </c:pt>
                <c:pt idx="219">
                  <c:v>5.8</c:v>
                </c:pt>
                <c:pt idx="220">
                  <c:v>6.5</c:v>
                </c:pt>
                <c:pt idx="221">
                  <c:v>7.1</c:v>
                </c:pt>
                <c:pt idx="222">
                  <c:v>6.4</c:v>
                </c:pt>
                <c:pt idx="223">
                  <c:v>6.2</c:v>
                </c:pt>
                <c:pt idx="224">
                  <c:v>5.8</c:v>
                </c:pt>
                <c:pt idx="225">
                  <c:v>6.1</c:v>
                </c:pt>
                <c:pt idx="226">
                  <c:v>5.6</c:v>
                </c:pt>
                <c:pt idx="227">
                  <c:v>5.5</c:v>
                </c:pt>
                <c:pt idx="228">
                  <c:v>5.9</c:v>
                </c:pt>
                <c:pt idx="229">
                  <c:v>5.6</c:v>
                </c:pt>
                <c:pt idx="230">
                  <c:v>5.8</c:v>
                </c:pt>
                <c:pt idx="231">
                  <c:v>5.2</c:v>
                </c:pt>
                <c:pt idx="232">
                  <c:v>5.9</c:v>
                </c:pt>
                <c:pt idx="233">
                  <c:v>5.8</c:v>
                </c:pt>
                <c:pt idx="234">
                  <c:v>6.1</c:v>
                </c:pt>
                <c:pt idx="235">
                  <c:v>5.9</c:v>
                </c:pt>
                <c:pt idx="236">
                  <c:v>5.6</c:v>
                </c:pt>
                <c:pt idx="237">
                  <c:v>5.9</c:v>
                </c:pt>
                <c:pt idx="238">
                  <c:v>6.4</c:v>
                </c:pt>
                <c:pt idx="239">
                  <c:v>6.5</c:v>
                </c:pt>
                <c:pt idx="240">
                  <c:v>5.8</c:v>
                </c:pt>
                <c:pt idx="241">
                  <c:v>5.1</c:v>
                </c:pt>
                <c:pt idx="242">
                  <c:v>5.9</c:v>
                </c:pt>
                <c:pt idx="243">
                  <c:v>5.9</c:v>
                </c:pt>
                <c:pt idx="244">
                  <c:v>5.3</c:v>
                </c:pt>
                <c:pt idx="245">
                  <c:v>6.1</c:v>
                </c:pt>
                <c:pt idx="246">
                  <c:v>5.5</c:v>
                </c:pt>
                <c:pt idx="247">
                  <c:v>6.1</c:v>
                </c:pt>
                <c:pt idx="248">
                  <c:v>5</c:v>
                </c:pt>
                <c:pt idx="249">
                  <c:v>5.3</c:v>
                </c:pt>
                <c:pt idx="250">
                  <c:v>4.7</c:v>
                </c:pt>
                <c:pt idx="251">
                  <c:v>5</c:v>
                </c:pt>
                <c:pt idx="252">
                  <c:v>4.8</c:v>
                </c:pt>
                <c:pt idx="253">
                  <c:v>4.4</c:v>
                </c:pt>
                <c:pt idx="254">
                  <c:v>3.9</c:v>
                </c:pt>
                <c:pt idx="255">
                  <c:v>4.5</c:v>
                </c:pt>
                <c:pt idx="256">
                  <c:v>4.5</c:v>
                </c:pt>
                <c:pt idx="257">
                  <c:v>3.9</c:v>
                </c:pt>
                <c:pt idx="258">
                  <c:v>4.1</c:v>
                </c:pt>
                <c:pt idx="259">
                  <c:v>4</c:v>
                </c:pt>
                <c:pt idx="260">
                  <c:v>2.4</c:v>
                </c:pt>
                <c:pt idx="261">
                  <c:v>1.5</c:v>
                </c:pt>
                <c:pt idx="262">
                  <c:v>1.5</c:v>
                </c:pt>
                <c:pt idx="263">
                  <c:v>1.6</c:v>
                </c:pt>
                <c:pt idx="264">
                  <c:v>1.6</c:v>
                </c:pt>
                <c:pt idx="265">
                  <c:v>1.6</c:v>
                </c:pt>
                <c:pt idx="266">
                  <c:v>1.2</c:v>
                </c:pt>
                <c:pt idx="267">
                  <c:v>1.6</c:v>
                </c:pt>
                <c:pt idx="268">
                  <c:v>1.7</c:v>
                </c:pt>
                <c:pt idx="269">
                  <c:v>1.4</c:v>
                </c:pt>
                <c:pt idx="270">
                  <c:v>1.8</c:v>
                </c:pt>
                <c:pt idx="271">
                  <c:v>1.6</c:v>
                </c:pt>
                <c:pt idx="272">
                  <c:v>1.3</c:v>
                </c:pt>
                <c:pt idx="273">
                  <c:v>1.4</c:v>
                </c:pt>
                <c:pt idx="274">
                  <c:v>1.3</c:v>
                </c:pt>
                <c:pt idx="275">
                  <c:v>1.4</c:v>
                </c:pt>
                <c:pt idx="276">
                  <c:v>1.3</c:v>
                </c:pt>
                <c:pt idx="277">
                  <c:v>1.3</c:v>
                </c:pt>
                <c:pt idx="278">
                  <c:v>1.3</c:v>
                </c:pt>
                <c:pt idx="279">
                  <c:v>1.3</c:v>
                </c:pt>
                <c:pt idx="280">
                  <c:v>1.4</c:v>
                </c:pt>
                <c:pt idx="281">
                  <c:v>1.8</c:v>
                </c:pt>
                <c:pt idx="282">
                  <c:v>2.1</c:v>
                </c:pt>
                <c:pt idx="283">
                  <c:v>1.5</c:v>
                </c:pt>
                <c:pt idx="284">
                  <c:v>1.3</c:v>
                </c:pt>
                <c:pt idx="285">
                  <c:v>1.5</c:v>
                </c:pt>
                <c:pt idx="286">
                  <c:v>2</c:v>
                </c:pt>
                <c:pt idx="287">
                  <c:v>1.6</c:v>
                </c:pt>
                <c:pt idx="288">
                  <c:v>1.6</c:v>
                </c:pt>
                <c:pt idx="289">
                  <c:v>1.6</c:v>
                </c:pt>
                <c:pt idx="290">
                  <c:v>1.8</c:v>
                </c:pt>
                <c:pt idx="291">
                  <c:v>2</c:v>
                </c:pt>
                <c:pt idx="292">
                  <c:v>1.8</c:v>
                </c:pt>
                <c:pt idx="293">
                  <c:v>1.7</c:v>
                </c:pt>
                <c:pt idx="294">
                  <c:v>1.9</c:v>
                </c:pt>
                <c:pt idx="295">
                  <c:v>2.1</c:v>
                </c:pt>
                <c:pt idx="296">
                  <c:v>2</c:v>
                </c:pt>
                <c:pt idx="297">
                  <c:v>2.2</c:v>
                </c:pt>
                <c:pt idx="298">
                  <c:v>1.8</c:v>
                </c:pt>
                <c:pt idx="299">
                  <c:v>1.8</c:v>
                </c:pt>
                <c:pt idx="300">
                  <c:v>1.6</c:v>
                </c:pt>
                <c:pt idx="301">
                  <c:v>1.5</c:v>
                </c:pt>
                <c:pt idx="302">
                  <c:v>1.6</c:v>
                </c:pt>
                <c:pt idx="303">
                  <c:v>1.8</c:v>
                </c:pt>
                <c:pt idx="304">
                  <c:v>2.1</c:v>
                </c:pt>
                <c:pt idx="305">
                  <c:v>1.9</c:v>
                </c:pt>
                <c:pt idx="306">
                  <c:v>2</c:v>
                </c:pt>
                <c:pt idx="307">
                  <c:v>2.2</c:v>
                </c:pt>
                <c:pt idx="308">
                  <c:v>2.3</c:v>
                </c:pt>
                <c:pt idx="309">
                  <c:v>2.2</c:v>
                </c:pt>
                <c:pt idx="310">
                  <c:v>2.1</c:v>
                </c:pt>
                <c:pt idx="311">
                  <c:v>1.6</c:v>
                </c:pt>
                <c:pt idx="312">
                  <c:v>1.6</c:v>
                </c:pt>
                <c:pt idx="313">
                  <c:v>1.6</c:v>
                </c:pt>
                <c:pt idx="314">
                  <c:v>2</c:v>
                </c:pt>
                <c:pt idx="315">
                  <c:v>1.7</c:v>
                </c:pt>
                <c:pt idx="316">
                  <c:v>1.8</c:v>
                </c:pt>
                <c:pt idx="317">
                  <c:v>1.6</c:v>
                </c:pt>
                <c:pt idx="318">
                  <c:v>1.3</c:v>
                </c:pt>
                <c:pt idx="319">
                  <c:v>1.5</c:v>
                </c:pt>
                <c:pt idx="320">
                  <c:v>1.4</c:v>
                </c:pt>
                <c:pt idx="321">
                  <c:v>1.4</c:v>
                </c:pt>
                <c:pt idx="322">
                  <c:v>2</c:v>
                </c:pt>
                <c:pt idx="323">
                  <c:v>1.8</c:v>
                </c:pt>
                <c:pt idx="324">
                  <c:v>1.6</c:v>
                </c:pt>
                <c:pt idx="325">
                  <c:v>1.5</c:v>
                </c:pt>
                <c:pt idx="326">
                  <c:v>1.8</c:v>
                </c:pt>
                <c:pt idx="327">
                  <c:v>1.5</c:v>
                </c:pt>
                <c:pt idx="328">
                  <c:v>1.3</c:v>
                </c:pt>
                <c:pt idx="329">
                  <c:v>1.7</c:v>
                </c:pt>
                <c:pt idx="330">
                  <c:v>1.2</c:v>
                </c:pt>
                <c:pt idx="331">
                  <c:v>1.2</c:v>
                </c:pt>
                <c:pt idx="332">
                  <c:v>1.4</c:v>
                </c:pt>
                <c:pt idx="333">
                  <c:v>1.2</c:v>
                </c:pt>
                <c:pt idx="334">
                  <c:v>0.8</c:v>
                </c:pt>
                <c:pt idx="335">
                  <c:v>0.9</c:v>
                </c:pt>
                <c:pt idx="336">
                  <c:v>0.8</c:v>
                </c:pt>
                <c:pt idx="337">
                  <c:v>0.6</c:v>
                </c:pt>
                <c:pt idx="338">
                  <c:v>0.9</c:v>
                </c:pt>
                <c:pt idx="339">
                  <c:v>0.8</c:v>
                </c:pt>
                <c:pt idx="340">
                  <c:v>1.1</c:v>
                </c:pt>
                <c:pt idx="341">
                  <c:v>0.8</c:v>
                </c:pt>
                <c:pt idx="342">
                  <c:v>1</c:v>
                </c:pt>
                <c:pt idx="343">
                  <c:v>1.4</c:v>
                </c:pt>
                <c:pt idx="344">
                  <c:v>1.8</c:v>
                </c:pt>
                <c:pt idx="345">
                  <c:v>2.1</c:v>
                </c:pt>
                <c:pt idx="346">
                  <c:v>2.2</c:v>
                </c:pt>
                <c:pt idx="347">
                  <c:v>1.9</c:v>
                </c:pt>
                <c:pt idx="348">
                  <c:v>1.9</c:v>
                </c:pt>
                <c:pt idx="349">
                  <c:v>3.1</c:v>
                </c:pt>
                <c:pt idx="350">
                  <c:v>2.5</c:v>
                </c:pt>
                <c:pt idx="351">
                  <c:v>2.3</c:v>
                </c:pt>
                <c:pt idx="352">
                  <c:v>3.1</c:v>
                </c:pt>
                <c:pt idx="353">
                  <c:v>2.8</c:v>
                </c:pt>
                <c:pt idx="354">
                  <c:v>2.3</c:v>
                </c:pt>
                <c:pt idx="355">
                  <c:v>2.5</c:v>
                </c:pt>
                <c:pt idx="356">
                  <c:v>2.3</c:v>
                </c:pt>
                <c:pt idx="357">
                  <c:v>1.6</c:v>
                </c:pt>
                <c:pt idx="358">
                  <c:v>1.5</c:v>
                </c:pt>
                <c:pt idx="359">
                  <c:v>1</c:v>
                </c:pt>
                <c:pt idx="360">
                  <c:v>1.5</c:v>
                </c:pt>
                <c:pt idx="361">
                  <c:v>2.5</c:v>
                </c:pt>
                <c:pt idx="362">
                  <c:v>3.1</c:v>
                </c:pt>
                <c:pt idx="363">
                  <c:v>3.4</c:v>
                </c:pt>
                <c:pt idx="364">
                  <c:v>4</c:v>
                </c:pt>
                <c:pt idx="365">
                  <c:v>3.8</c:v>
                </c:pt>
                <c:pt idx="366">
                  <c:v>2.8</c:v>
                </c:pt>
                <c:pt idx="367">
                  <c:v>2.1</c:v>
                </c:pt>
                <c:pt idx="368">
                  <c:v>0.9</c:v>
                </c:pt>
                <c:pt idx="369">
                  <c:v>0.3</c:v>
                </c:pt>
                <c:pt idx="370">
                  <c:v>1.1</c:v>
                </c:pt>
                <c:pt idx="371">
                  <c:v>1.5</c:v>
                </c:pt>
                <c:pt idx="372">
                  <c:v>1.1</c:v>
                </c:pt>
                <c:pt idx="373">
                  <c:v>0.8</c:v>
                </c:pt>
                <c:pt idx="374">
                  <c:v>1.5</c:v>
                </c:pt>
                <c:pt idx="375">
                  <c:v>2</c:v>
                </c:pt>
                <c:pt idx="376">
                  <c:v>1.7</c:v>
                </c:pt>
                <c:pt idx="377">
                  <c:v>1.8</c:v>
                </c:pt>
                <c:pt idx="378">
                  <c:v>1.6</c:v>
                </c:pt>
                <c:pt idx="379">
                  <c:v>1.4</c:v>
                </c:pt>
                <c:pt idx="380">
                  <c:v>1.8</c:v>
                </c:pt>
                <c:pt idx="381">
                  <c:v>2.7</c:v>
                </c:pt>
                <c:pt idx="382">
                  <c:v>2.6</c:v>
                </c:pt>
                <c:pt idx="383">
                  <c:v>2.4</c:v>
                </c:pt>
                <c:pt idx="384">
                  <c:v>2.4</c:v>
                </c:pt>
                <c:pt idx="385">
                  <c:v>2.4</c:v>
                </c:pt>
                <c:pt idx="386">
                  <c:v>3</c:v>
                </c:pt>
                <c:pt idx="387">
                  <c:v>2.5</c:v>
                </c:pt>
                <c:pt idx="388">
                  <c:v>2.3</c:v>
                </c:pt>
                <c:pt idx="389">
                  <c:v>2.3</c:v>
                </c:pt>
                <c:pt idx="390">
                  <c:v>1.6</c:v>
                </c:pt>
                <c:pt idx="391">
                  <c:v>1.1</c:v>
                </c:pt>
                <c:pt idx="392">
                  <c:v>0.5</c:v>
                </c:pt>
                <c:pt idx="393">
                  <c:v>0.6</c:v>
                </c:pt>
                <c:pt idx="394">
                  <c:v>0.2</c:v>
                </c:pt>
                <c:pt idx="395">
                  <c:v>0.2</c:v>
                </c:pt>
                <c:pt idx="396">
                  <c:v>0.5</c:v>
                </c:pt>
                <c:pt idx="397">
                  <c:v>0.4</c:v>
                </c:pt>
                <c:pt idx="398">
                  <c:v>0.6</c:v>
                </c:pt>
                <c:pt idx="399">
                  <c:v>0.9</c:v>
                </c:pt>
                <c:pt idx="400">
                  <c:v>0.6</c:v>
                </c:pt>
                <c:pt idx="401">
                  <c:v>0.8</c:v>
                </c:pt>
                <c:pt idx="402">
                  <c:v>1</c:v>
                </c:pt>
                <c:pt idx="403">
                  <c:v>1</c:v>
                </c:pt>
                <c:pt idx="404">
                  <c:v>0.2</c:v>
                </c:pt>
                <c:pt idx="405">
                  <c:v>0.2</c:v>
                </c:pt>
                <c:pt idx="406">
                  <c:v>0.4</c:v>
                </c:pt>
                <c:pt idx="407">
                  <c:v>0.6</c:v>
                </c:pt>
                <c:pt idx="408">
                  <c:v>0.2</c:v>
                </c:pt>
                <c:pt idx="409">
                  <c:v>0.6</c:v>
                </c:pt>
                <c:pt idx="410">
                  <c:v>0.8</c:v>
                </c:pt>
                <c:pt idx="411">
                  <c:v>0.6</c:v>
                </c:pt>
                <c:pt idx="412">
                  <c:v>1</c:v>
                </c:pt>
                <c:pt idx="413">
                  <c:v>0.9</c:v>
                </c:pt>
                <c:pt idx="414">
                  <c:v>1.2</c:v>
                </c:pt>
                <c:pt idx="415">
                  <c:v>1.3</c:v>
                </c:pt>
                <c:pt idx="416">
                  <c:v>1.5</c:v>
                </c:pt>
                <c:pt idx="417">
                  <c:v>1.3</c:v>
                </c:pt>
                <c:pt idx="418">
                  <c:v>0.6</c:v>
                </c:pt>
                <c:pt idx="419">
                  <c:v>0.7</c:v>
                </c:pt>
                <c:pt idx="420">
                  <c:v>0.8</c:v>
                </c:pt>
                <c:pt idx="421">
                  <c:v>0.6</c:v>
                </c:pt>
                <c:pt idx="422">
                  <c:v>0.6</c:v>
                </c:pt>
                <c:pt idx="423">
                  <c:v>0.4</c:v>
                </c:pt>
                <c:pt idx="424">
                  <c:v>0.3</c:v>
                </c:pt>
                <c:pt idx="425">
                  <c:v>0.4</c:v>
                </c:pt>
                <c:pt idx="426">
                  <c:v>0.6</c:v>
                </c:pt>
                <c:pt idx="427">
                  <c:v>0.4</c:v>
                </c:pt>
                <c:pt idx="428">
                  <c:v>0.2</c:v>
                </c:pt>
                <c:pt idx="429">
                  <c:v>0.5</c:v>
                </c:pt>
                <c:pt idx="430">
                  <c:v>0.9</c:v>
                </c:pt>
                <c:pt idx="431">
                  <c:v>0.8</c:v>
                </c:pt>
                <c:pt idx="432">
                  <c:v>0.9</c:v>
                </c:pt>
                <c:pt idx="433">
                  <c:v>0.7</c:v>
                </c:pt>
                <c:pt idx="434">
                  <c:v>0.9</c:v>
                </c:pt>
                <c:pt idx="435">
                  <c:v>1.1</c:v>
                </c:pt>
                <c:pt idx="436">
                  <c:v>2.1</c:v>
                </c:pt>
                <c:pt idx="437">
                  <c:v>1.5</c:v>
                </c:pt>
                <c:pt idx="438">
                  <c:v>0.8</c:v>
                </c:pt>
                <c:pt idx="439">
                  <c:v>0.6</c:v>
                </c:pt>
                <c:pt idx="440">
                  <c:v>1.9</c:v>
                </c:pt>
                <c:pt idx="441">
                  <c:v>2</c:v>
                </c:pt>
                <c:pt idx="442">
                  <c:v>1.5</c:v>
                </c:pt>
                <c:pt idx="443">
                  <c:v>1</c:v>
                </c:pt>
                <c:pt idx="444">
                  <c:v>0.7</c:v>
                </c:pt>
                <c:pt idx="445">
                  <c:v>0.5</c:v>
                </c:pt>
                <c:pt idx="446">
                  <c:v>0.7</c:v>
                </c:pt>
                <c:pt idx="447">
                  <c:v>0.9</c:v>
                </c:pt>
                <c:pt idx="448">
                  <c:v>1.5</c:v>
                </c:pt>
                <c:pt idx="449">
                  <c:v>1.3</c:v>
                </c:pt>
                <c:pt idx="450">
                  <c:v>1.6</c:v>
                </c:pt>
                <c:pt idx="451">
                  <c:v>1.2</c:v>
                </c:pt>
                <c:pt idx="452">
                  <c:v>1.6</c:v>
                </c:pt>
                <c:pt idx="453">
                  <c:v>0.5</c:v>
                </c:pt>
                <c:pt idx="454">
                  <c:v>0.3</c:v>
                </c:pt>
                <c:pt idx="455">
                  <c:v>0.5</c:v>
                </c:pt>
                <c:pt idx="456">
                  <c:v>0.4</c:v>
                </c:pt>
                <c:pt idx="457">
                  <c:v>0.3</c:v>
                </c:pt>
                <c:pt idx="458">
                  <c:v>0.6</c:v>
                </c:pt>
                <c:pt idx="459">
                  <c:v>0.9</c:v>
                </c:pt>
                <c:pt idx="460">
                  <c:v>1.4</c:v>
                </c:pt>
                <c:pt idx="461">
                  <c:v>1.4</c:v>
                </c:pt>
                <c:pt idx="462">
                  <c:v>1.2</c:v>
                </c:pt>
                <c:pt idx="463">
                  <c:v>1.3</c:v>
                </c:pt>
                <c:pt idx="464">
                  <c:v>1</c:v>
                </c:pt>
                <c:pt idx="465">
                  <c:v>1.3</c:v>
                </c:pt>
                <c:pt idx="466">
                  <c:v>1.7</c:v>
                </c:pt>
                <c:pt idx="467">
                  <c:v>2</c:v>
                </c:pt>
                <c:pt idx="468">
                  <c:v>2.3</c:v>
                </c:pt>
                <c:pt idx="469">
                  <c:v>1.9</c:v>
                </c:pt>
                <c:pt idx="470">
                  <c:v>1.6</c:v>
                </c:pt>
                <c:pt idx="471">
                  <c:v>0.8</c:v>
                </c:pt>
                <c:pt idx="472">
                  <c:v>0.7</c:v>
                </c:pt>
                <c:pt idx="473">
                  <c:v>0.9</c:v>
                </c:pt>
                <c:pt idx="474">
                  <c:v>0.5</c:v>
                </c:pt>
                <c:pt idx="475">
                  <c:v>0.7</c:v>
                </c:pt>
                <c:pt idx="476">
                  <c:v>0.9</c:v>
                </c:pt>
                <c:pt idx="477">
                  <c:v>1.7</c:v>
                </c:pt>
                <c:pt idx="478">
                  <c:v>1.9</c:v>
                </c:pt>
                <c:pt idx="479">
                  <c:v>2.3</c:v>
                </c:pt>
                <c:pt idx="480">
                  <c:v>1.4</c:v>
                </c:pt>
                <c:pt idx="481">
                  <c:v>1.6</c:v>
                </c:pt>
                <c:pt idx="482">
                  <c:v>1.4</c:v>
                </c:pt>
                <c:pt idx="483">
                  <c:v>1.4</c:v>
                </c:pt>
                <c:pt idx="484">
                  <c:v>1.6</c:v>
                </c:pt>
                <c:pt idx="485">
                  <c:v>2</c:v>
                </c:pt>
                <c:pt idx="486">
                  <c:v>2.4</c:v>
                </c:pt>
                <c:pt idx="487">
                  <c:v>2.7</c:v>
                </c:pt>
                <c:pt idx="488">
                  <c:v>2.7</c:v>
                </c:pt>
                <c:pt idx="489">
                  <c:v>2.4</c:v>
                </c:pt>
                <c:pt idx="490">
                  <c:v>3.2</c:v>
                </c:pt>
                <c:pt idx="491">
                  <c:v>2.2</c:v>
                </c:pt>
                <c:pt idx="492">
                  <c:v>2.9</c:v>
                </c:pt>
                <c:pt idx="493">
                  <c:v>2.1</c:v>
                </c:pt>
                <c:pt idx="494">
                  <c:v>2.1</c:v>
                </c:pt>
                <c:pt idx="495">
                  <c:v>2.2</c:v>
                </c:pt>
                <c:pt idx="496">
                  <c:v>2.6</c:v>
                </c:pt>
                <c:pt idx="497">
                  <c:v>2.6</c:v>
                </c:pt>
                <c:pt idx="498">
                  <c:v>2.7</c:v>
                </c:pt>
                <c:pt idx="499">
                  <c:v>2.5</c:v>
                </c:pt>
                <c:pt idx="500">
                  <c:v>1.8</c:v>
                </c:pt>
                <c:pt idx="501">
                  <c:v>1.6</c:v>
                </c:pt>
                <c:pt idx="502">
                  <c:v>1.6</c:v>
                </c:pt>
                <c:pt idx="503">
                  <c:v>1.5</c:v>
                </c:pt>
                <c:pt idx="504">
                  <c:v>1.5</c:v>
                </c:pt>
                <c:pt idx="505">
                  <c:v>1.6</c:v>
                </c:pt>
                <c:pt idx="506">
                  <c:v>2.9</c:v>
                </c:pt>
                <c:pt idx="507">
                  <c:v>3.8</c:v>
                </c:pt>
                <c:pt idx="508">
                  <c:v>4.1</c:v>
                </c:pt>
                <c:pt idx="509">
                  <c:v>4.1</c:v>
                </c:pt>
                <c:pt idx="510">
                  <c:v>4.3</c:v>
                </c:pt>
                <c:pt idx="511">
                  <c:v>4.5</c:v>
                </c:pt>
                <c:pt idx="512">
                  <c:v>4.5</c:v>
                </c:pt>
                <c:pt idx="513">
                  <c:v>4.1</c:v>
                </c:pt>
                <c:pt idx="514">
                  <c:v>4.6</c:v>
                </c:pt>
                <c:pt idx="515">
                  <c:v>4.7</c:v>
                </c:pt>
                <c:pt idx="516">
                  <c:v>4.5</c:v>
                </c:pt>
                <c:pt idx="517">
                  <c:v>4.7</c:v>
                </c:pt>
                <c:pt idx="518">
                  <c:v>4.9</c:v>
                </c:pt>
                <c:pt idx="519">
                  <c:v>4</c:v>
                </c:pt>
                <c:pt idx="520">
                  <c:v>4.1</c:v>
                </c:pt>
                <c:pt idx="521">
                  <c:v>4.2</c:v>
                </c:pt>
                <c:pt idx="522">
                  <c:v>4.1</c:v>
                </c:pt>
                <c:pt idx="523">
                  <c:v>4.2</c:v>
                </c:pt>
                <c:pt idx="524">
                  <c:v>4</c:v>
                </c:pt>
                <c:pt idx="525">
                  <c:v>4.1</c:v>
                </c:pt>
                <c:pt idx="526">
                  <c:v>4</c:v>
                </c:pt>
                <c:pt idx="527">
                  <c:v>4</c:v>
                </c:pt>
                <c:pt idx="528">
                  <c:v>3.9</c:v>
                </c:pt>
                <c:pt idx="529">
                  <c:v>4.2</c:v>
                </c:pt>
                <c:pt idx="530">
                  <c:v>4.9</c:v>
                </c:pt>
                <c:pt idx="531">
                  <c:v>3.6</c:v>
                </c:pt>
                <c:pt idx="532">
                  <c:v>3.9</c:v>
                </c:pt>
                <c:pt idx="533">
                  <c:v>4.3</c:v>
                </c:pt>
                <c:pt idx="534">
                  <c:v>4.1</c:v>
                </c:pt>
                <c:pt idx="535">
                  <c:v>4</c:v>
                </c:pt>
                <c:pt idx="536">
                  <c:v>4.4</c:v>
                </c:pt>
                <c:pt idx="537">
                  <c:v>4.5</c:v>
                </c:pt>
                <c:pt idx="538">
                  <c:v>4.1</c:v>
                </c:pt>
                <c:pt idx="539">
                  <c:v>3.9</c:v>
                </c:pt>
                <c:pt idx="540">
                  <c:v>3.6</c:v>
                </c:pt>
                <c:pt idx="541">
                  <c:v>4</c:v>
                </c:pt>
                <c:pt idx="542">
                  <c:v>4.2</c:v>
                </c:pt>
                <c:pt idx="543">
                  <c:v>3.9</c:v>
                </c:pt>
                <c:pt idx="544">
                  <c:v>3.8</c:v>
                </c:pt>
                <c:pt idx="545">
                  <c:v>3.8</c:v>
                </c:pt>
                <c:pt idx="546">
                  <c:v>3.9</c:v>
                </c:pt>
                <c:pt idx="547">
                  <c:v>3.3</c:v>
                </c:pt>
                <c:pt idx="548">
                  <c:v>3.4</c:v>
                </c:pt>
                <c:pt idx="549">
                  <c:v>2.9</c:v>
                </c:pt>
                <c:pt idx="550">
                  <c:v>3.2</c:v>
                </c:pt>
                <c:pt idx="551">
                  <c:v>3.1</c:v>
                </c:pt>
                <c:pt idx="552">
                  <c:v>3.4</c:v>
                </c:pt>
                <c:pt idx="553">
                  <c:v>3.4</c:v>
                </c:pt>
                <c:pt idx="554">
                  <c:v>3.7</c:v>
                </c:pt>
                <c:pt idx="555">
                  <c:v>3.8</c:v>
                </c:pt>
                <c:pt idx="556">
                  <c:v>4.1</c:v>
                </c:pt>
                <c:pt idx="557">
                  <c:v>4.1</c:v>
                </c:pt>
                <c:pt idx="558">
                  <c:v>4.5</c:v>
                </c:pt>
                <c:pt idx="559">
                  <c:v>5.1</c:v>
                </c:pt>
                <c:pt idx="560">
                  <c:v>4.3</c:v>
                </c:pt>
                <c:pt idx="561">
                  <c:v>4.4</c:v>
                </c:pt>
                <c:pt idx="562">
                  <c:v>3.6</c:v>
                </c:pt>
                <c:pt idx="563">
                  <c:v>3.6</c:v>
                </c:pt>
                <c:pt idx="564">
                  <c:v>3.9</c:v>
                </c:pt>
                <c:pt idx="565">
                  <c:v>3.7</c:v>
                </c:pt>
                <c:pt idx="566">
                  <c:v>2.9</c:v>
                </c:pt>
                <c:pt idx="567">
                  <c:v>2.7</c:v>
                </c:pt>
                <c:pt idx="568">
                  <c:v>3.1</c:v>
                </c:pt>
                <c:pt idx="569">
                  <c:v>3.1</c:v>
                </c:pt>
                <c:pt idx="570">
                  <c:v>2.8</c:v>
                </c:pt>
                <c:pt idx="571">
                  <c:v>2.4</c:v>
                </c:pt>
                <c:pt idx="572">
                  <c:v>2.7</c:v>
                </c:pt>
                <c:pt idx="573">
                  <c:v>2.5</c:v>
                </c:pt>
                <c:pt idx="574">
                  <c:v>2.2</c:v>
                </c:pt>
                <c:pt idx="575">
                  <c:v>2.2</c:v>
                </c:pt>
                <c:pt idx="576">
                  <c:v>2.4</c:v>
                </c:pt>
                <c:pt idx="577">
                  <c:v>2.1</c:v>
                </c:pt>
                <c:pt idx="578">
                  <c:v>1.9</c:v>
                </c:pt>
                <c:pt idx="579">
                  <c:v>1.7</c:v>
                </c:pt>
                <c:pt idx="580">
                  <c:v>1.4</c:v>
                </c:pt>
                <c:pt idx="581">
                  <c:v>0.7</c:v>
                </c:pt>
                <c:pt idx="582">
                  <c:v>1.7</c:v>
                </c:pt>
                <c:pt idx="583">
                  <c:v>1</c:v>
                </c:pt>
                <c:pt idx="584">
                  <c:v>1.4</c:v>
                </c:pt>
                <c:pt idx="585">
                  <c:v>2.1</c:v>
                </c:pt>
                <c:pt idx="586">
                  <c:v>1.9</c:v>
                </c:pt>
                <c:pt idx="587">
                  <c:v>1.6</c:v>
                </c:pt>
                <c:pt idx="588">
                  <c:v>1.3</c:v>
                </c:pt>
                <c:pt idx="589">
                  <c:v>1.7</c:v>
                </c:pt>
                <c:pt idx="590">
                  <c:v>1.4</c:v>
                </c:pt>
                <c:pt idx="591">
                  <c:v>1.3</c:v>
                </c:pt>
                <c:pt idx="592">
                  <c:v>1</c:v>
                </c:pt>
                <c:pt idx="593">
                  <c:v>1.2</c:v>
                </c:pt>
                <c:pt idx="594">
                  <c:v>1.6</c:v>
                </c:pt>
                <c:pt idx="595">
                  <c:v>1.6</c:v>
                </c:pt>
                <c:pt idx="596">
                  <c:v>1.9</c:v>
                </c:pt>
                <c:pt idx="597">
                  <c:v>1.6</c:v>
                </c:pt>
                <c:pt idx="598">
                  <c:v>1.1</c:v>
                </c:pt>
                <c:pt idx="599">
                  <c:v>1.4</c:v>
                </c:pt>
                <c:pt idx="600">
                  <c:v>1.3</c:v>
                </c:pt>
                <c:pt idx="601">
                  <c:v>1.7</c:v>
                </c:pt>
                <c:pt idx="602">
                  <c:v>1.7</c:v>
                </c:pt>
                <c:pt idx="603">
                  <c:v>1.8</c:v>
                </c:pt>
                <c:pt idx="604">
                  <c:v>1.7</c:v>
                </c:pt>
                <c:pt idx="605">
                  <c:v>1.8</c:v>
                </c:pt>
                <c:pt idx="606">
                  <c:v>1.8</c:v>
                </c:pt>
                <c:pt idx="607">
                  <c:v>1.7</c:v>
                </c:pt>
                <c:pt idx="608">
                  <c:v>1.7</c:v>
                </c:pt>
                <c:pt idx="609">
                  <c:v>1.9</c:v>
                </c:pt>
                <c:pt idx="610">
                  <c:v>1.9</c:v>
                </c:pt>
                <c:pt idx="611">
                  <c:v>1.9</c:v>
                </c:pt>
                <c:pt idx="612">
                  <c:v>1.7</c:v>
                </c:pt>
                <c:pt idx="613">
                  <c:v>1.7</c:v>
                </c:pt>
                <c:pt idx="614">
                  <c:v>1.7</c:v>
                </c:pt>
                <c:pt idx="615">
                  <c:v>1.4</c:v>
                </c:pt>
                <c:pt idx="616">
                  <c:v>1.5</c:v>
                </c:pt>
                <c:pt idx="617">
                  <c:v>1.3</c:v>
                </c:pt>
                <c:pt idx="618">
                  <c:v>1.1</c:v>
                </c:pt>
                <c:pt idx="619">
                  <c:v>0.9</c:v>
                </c:pt>
                <c:pt idx="620">
                  <c:v>1.7</c:v>
                </c:pt>
                <c:pt idx="621">
                  <c:v>2</c:v>
                </c:pt>
                <c:pt idx="622">
                  <c:v>1.9</c:v>
                </c:pt>
                <c:pt idx="623">
                  <c:v>2.4</c:v>
                </c:pt>
                <c:pt idx="624">
                  <c:v>2</c:v>
                </c:pt>
                <c:pt idx="625">
                  <c:v>1.7</c:v>
                </c:pt>
                <c:pt idx="626">
                  <c:v>1.8</c:v>
                </c:pt>
                <c:pt idx="627">
                  <c:v>2.4</c:v>
                </c:pt>
                <c:pt idx="628">
                  <c:v>1.6</c:v>
                </c:pt>
                <c:pt idx="629">
                  <c:v>1.6</c:v>
                </c:pt>
                <c:pt idx="630">
                  <c:v>2</c:v>
                </c:pt>
                <c:pt idx="631">
                  <c:v>1.8</c:v>
                </c:pt>
                <c:pt idx="632">
                  <c:v>2</c:v>
                </c:pt>
                <c:pt idx="633">
                  <c:v>1.7</c:v>
                </c:pt>
                <c:pt idx="634">
                  <c:v>2.2</c:v>
                </c:pt>
                <c:pt idx="635">
                  <c:v>2</c:v>
                </c:pt>
                <c:pt idx="636">
                  <c:v>2.1</c:v>
                </c:pt>
                <c:pt idx="637">
                  <c:v>1.9</c:v>
                </c:pt>
                <c:pt idx="638">
                  <c:v>2.1</c:v>
                </c:pt>
                <c:pt idx="639">
                  <c:v>2.2</c:v>
                </c:pt>
                <c:pt idx="640">
                  <c:v>2.4</c:v>
                </c:pt>
                <c:pt idx="641">
                  <c:v>2.6</c:v>
                </c:pt>
                <c:pt idx="642">
                  <c:v>3</c:v>
                </c:pt>
                <c:pt idx="643">
                  <c:v>3</c:v>
                </c:pt>
                <c:pt idx="644">
                  <c:v>2.7</c:v>
                </c:pt>
                <c:pt idx="645">
                  <c:v>2.9</c:v>
                </c:pt>
                <c:pt idx="646">
                  <c:v>2.7</c:v>
                </c:pt>
                <c:pt idx="647">
                  <c:v>2.8</c:v>
                </c:pt>
                <c:pt idx="648">
                  <c:v>3</c:v>
                </c:pt>
                <c:pt idx="649">
                  <c:v>3.2</c:v>
                </c:pt>
                <c:pt idx="650">
                  <c:v>3.1</c:v>
                </c:pt>
                <c:pt idx="651">
                  <c:v>2.9</c:v>
                </c:pt>
                <c:pt idx="652">
                  <c:v>3</c:v>
                </c:pt>
                <c:pt idx="653">
                  <c:v>3.2</c:v>
                </c:pt>
                <c:pt idx="654">
                  <c:v>3.7</c:v>
                </c:pt>
                <c:pt idx="655">
                  <c:v>3.1</c:v>
                </c:pt>
                <c:pt idx="656">
                  <c:v>3.2</c:v>
                </c:pt>
                <c:pt idx="657">
                  <c:v>3.4</c:v>
                </c:pt>
                <c:pt idx="658">
                  <c:v>3.7</c:v>
                </c:pt>
                <c:pt idx="659">
                  <c:v>3.7</c:v>
                </c:pt>
                <c:pt idx="660">
                  <c:v>3.7</c:v>
                </c:pt>
                <c:pt idx="661">
                  <c:v>3.2</c:v>
                </c:pt>
                <c:pt idx="662">
                  <c:v>3.5</c:v>
                </c:pt>
                <c:pt idx="663">
                  <c:v>3.3</c:v>
                </c:pt>
                <c:pt idx="664">
                  <c:v>3.5</c:v>
                </c:pt>
                <c:pt idx="665">
                  <c:v>3.5</c:v>
                </c:pt>
                <c:pt idx="666">
                  <c:v>3.6</c:v>
                </c:pt>
                <c:pt idx="667">
                  <c:v>3.2</c:v>
                </c:pt>
                <c:pt idx="668">
                  <c:v>3.7</c:v>
                </c:pt>
                <c:pt idx="669">
                  <c:v>3.9</c:v>
                </c:pt>
                <c:pt idx="670">
                  <c:v>3.4</c:v>
                </c:pt>
                <c:pt idx="671">
                  <c:v>3.3</c:v>
                </c:pt>
                <c:pt idx="672">
                  <c:v>3.7</c:v>
                </c:pt>
                <c:pt idx="673">
                  <c:v>3.4</c:v>
                </c:pt>
                <c:pt idx="674">
                  <c:v>3.5</c:v>
                </c:pt>
                <c:pt idx="675">
                  <c:v>3.2</c:v>
                </c:pt>
                <c:pt idx="676">
                  <c:v>3.1</c:v>
                </c:pt>
                <c:pt idx="677">
                  <c:v>2.9</c:v>
                </c:pt>
                <c:pt idx="678">
                  <c:v>2.6</c:v>
                </c:pt>
                <c:pt idx="679">
                  <c:v>1.6</c:v>
                </c:pt>
                <c:pt idx="680">
                  <c:v>2.2</c:v>
                </c:pt>
                <c:pt idx="681">
                  <c:v>2.6</c:v>
                </c:pt>
                <c:pt idx="682">
                  <c:v>2.1</c:v>
                </c:pt>
                <c:pt idx="683">
                  <c:v>2.3</c:v>
                </c:pt>
                <c:pt idx="684">
                  <c:v>1.6</c:v>
                </c:pt>
                <c:pt idx="685">
                  <c:v>1.6</c:v>
                </c:pt>
                <c:pt idx="686">
                  <c:v>2</c:v>
                </c:pt>
                <c:pt idx="687">
                  <c:v>2.1</c:v>
                </c:pt>
                <c:pt idx="688">
                  <c:v>2.1</c:v>
                </c:pt>
                <c:pt idx="689">
                  <c:v>1.9</c:v>
                </c:pt>
                <c:pt idx="690">
                  <c:v>1.8</c:v>
                </c:pt>
                <c:pt idx="691">
                  <c:v>1.9</c:v>
                </c:pt>
                <c:pt idx="692">
                  <c:v>1.3</c:v>
                </c:pt>
                <c:pt idx="693">
                  <c:v>1.6</c:v>
                </c:pt>
                <c:pt idx="694">
                  <c:v>2.2</c:v>
                </c:pt>
                <c:pt idx="695">
                  <c:v>2.3</c:v>
                </c:pt>
                <c:pt idx="696">
                  <c:v>2.3</c:v>
                </c:pt>
                <c:pt idx="697">
                  <c:v>2.7</c:v>
                </c:pt>
                <c:pt idx="698">
                  <c:v>2.6</c:v>
                </c:pt>
                <c:pt idx="699">
                  <c:v>2.7</c:v>
                </c:pt>
                <c:pt idx="700">
                  <c:v>2.6</c:v>
                </c:pt>
                <c:pt idx="701">
                  <c:v>3</c:v>
                </c:pt>
                <c:pt idx="702">
                  <c:v>2.2</c:v>
                </c:pt>
                <c:pt idx="703">
                  <c:v>2.8</c:v>
                </c:pt>
                <c:pt idx="704">
                  <c:v>2.8</c:v>
                </c:pt>
                <c:pt idx="705">
                  <c:v>2.7</c:v>
                </c:pt>
                <c:pt idx="706">
                  <c:v>1.9</c:v>
                </c:pt>
                <c:pt idx="707">
                  <c:v>1.6</c:v>
                </c:pt>
                <c:pt idx="708">
                  <c:v>1.6</c:v>
                </c:pt>
                <c:pt idx="709">
                  <c:v>1.7</c:v>
                </c:pt>
                <c:pt idx="710">
                  <c:v>1.6</c:v>
                </c:pt>
                <c:pt idx="711">
                  <c:v>1.4</c:v>
                </c:pt>
                <c:pt idx="712">
                  <c:v>1.4</c:v>
                </c:pt>
                <c:pt idx="713">
                  <c:v>1.4</c:v>
                </c:pt>
                <c:pt idx="714">
                  <c:v>1.3</c:v>
                </c:pt>
                <c:pt idx="715">
                  <c:v>0.9</c:v>
                </c:pt>
                <c:pt idx="716">
                  <c:v>1.2</c:v>
                </c:pt>
                <c:pt idx="717">
                  <c:v>1.5</c:v>
                </c:pt>
                <c:pt idx="718">
                  <c:v>1.6</c:v>
                </c:pt>
                <c:pt idx="719">
                  <c:v>1.7</c:v>
                </c:pt>
                <c:pt idx="720">
                  <c:v>1.5</c:v>
                </c:pt>
                <c:pt idx="721">
                  <c:v>1.9</c:v>
                </c:pt>
                <c:pt idx="722">
                  <c:v>2.1</c:v>
                </c:pt>
                <c:pt idx="723">
                  <c:v>1.6</c:v>
                </c:pt>
                <c:pt idx="724">
                  <c:v>1.8</c:v>
                </c:pt>
                <c:pt idx="725">
                  <c:v>1.7</c:v>
                </c:pt>
                <c:pt idx="726">
                  <c:v>1.6</c:v>
                </c:pt>
                <c:pt idx="727">
                  <c:v>2.2</c:v>
                </c:pt>
                <c:pt idx="728">
                  <c:v>2.2</c:v>
                </c:pt>
                <c:pt idx="729">
                  <c:v>2</c:v>
                </c:pt>
                <c:pt idx="730">
                  <c:v>2</c:v>
                </c:pt>
                <c:pt idx="731">
                  <c:v>2.1</c:v>
                </c:pt>
                <c:pt idx="732">
                  <c:v>2.1</c:v>
                </c:pt>
                <c:pt idx="733">
                  <c:v>2.4</c:v>
                </c:pt>
                <c:pt idx="734">
                  <c:v>2.1</c:v>
                </c:pt>
                <c:pt idx="735">
                  <c:v>2.3</c:v>
                </c:pt>
                <c:pt idx="736">
                  <c:v>2.2</c:v>
                </c:pt>
                <c:pt idx="737">
                  <c:v>2.3</c:v>
                </c:pt>
                <c:pt idx="738">
                  <c:v>2</c:v>
                </c:pt>
                <c:pt idx="739">
                  <c:v>2.1</c:v>
                </c:pt>
                <c:pt idx="740">
                  <c:v>2.1</c:v>
                </c:pt>
                <c:pt idx="741">
                  <c:v>2</c:v>
                </c:pt>
                <c:pt idx="742">
                  <c:v>2</c:v>
                </c:pt>
                <c:pt idx="743">
                  <c:v>2.1</c:v>
                </c:pt>
                <c:pt idx="744">
                  <c:v>2.1</c:v>
                </c:pt>
                <c:pt idx="745">
                  <c:v>2.2</c:v>
                </c:pt>
                <c:pt idx="746">
                  <c:v>1.9</c:v>
                </c:pt>
                <c:pt idx="747">
                  <c:v>1.7</c:v>
                </c:pt>
                <c:pt idx="748">
                  <c:v>2</c:v>
                </c:pt>
                <c:pt idx="749">
                  <c:v>2.3</c:v>
                </c:pt>
                <c:pt idx="750">
                  <c:v>2.6</c:v>
                </c:pt>
                <c:pt idx="751">
                  <c:v>2.2</c:v>
                </c:pt>
                <c:pt idx="752">
                  <c:v>2.2</c:v>
                </c:pt>
                <c:pt idx="753">
                  <c:v>2</c:v>
                </c:pt>
                <c:pt idx="754">
                  <c:v>1.8</c:v>
                </c:pt>
                <c:pt idx="755">
                  <c:v>1.8</c:v>
                </c:pt>
                <c:pt idx="756">
                  <c:v>1.5</c:v>
                </c:pt>
                <c:pt idx="757">
                  <c:v>1.3</c:v>
                </c:pt>
                <c:pt idx="758">
                  <c:v>1.9</c:v>
                </c:pt>
                <c:pt idx="759">
                  <c:v>1.2</c:v>
                </c:pt>
                <c:pt idx="760">
                  <c:v>1.5</c:v>
                </c:pt>
                <c:pt idx="761">
                  <c:v>1</c:v>
                </c:pt>
                <c:pt idx="762">
                  <c:v>1</c:v>
                </c:pt>
                <c:pt idx="763">
                  <c:v>0.7</c:v>
                </c:pt>
                <c:pt idx="764">
                  <c:v>1.3</c:v>
                </c:pt>
                <c:pt idx="765">
                  <c:v>0.5</c:v>
                </c:pt>
                <c:pt idx="766">
                  <c:v>0.8</c:v>
                </c:pt>
                <c:pt idx="767">
                  <c:v>1.1</c:v>
                </c:pt>
                <c:pt idx="768">
                  <c:v>1.4</c:v>
                </c:pt>
                <c:pt idx="769">
                  <c:v>1.4</c:v>
                </c:pt>
                <c:pt idx="770">
                  <c:v>1.7</c:v>
                </c:pt>
                <c:pt idx="771">
                  <c:v>2.3</c:v>
                </c:pt>
                <c:pt idx="772">
                  <c:v>1.6</c:v>
                </c:pt>
                <c:pt idx="773">
                  <c:v>1</c:v>
                </c:pt>
                <c:pt idx="774">
                  <c:v>1.3</c:v>
                </c:pt>
                <c:pt idx="775">
                  <c:v>1.5</c:v>
                </c:pt>
                <c:pt idx="776">
                  <c:v>1.4</c:v>
                </c:pt>
                <c:pt idx="777">
                  <c:v>1.4</c:v>
                </c:pt>
                <c:pt idx="778">
                  <c:v>1.3</c:v>
                </c:pt>
                <c:pt idx="779">
                  <c:v>1.7</c:v>
                </c:pt>
                <c:pt idx="780">
                  <c:v>1.7</c:v>
                </c:pt>
                <c:pt idx="781">
                  <c:v>1.9</c:v>
                </c:pt>
                <c:pt idx="782">
                  <c:v>2</c:v>
                </c:pt>
                <c:pt idx="783">
                  <c:v>2.5</c:v>
                </c:pt>
                <c:pt idx="784">
                  <c:v>2.6</c:v>
                </c:pt>
                <c:pt idx="785">
                  <c:v>3.2</c:v>
                </c:pt>
                <c:pt idx="786">
                  <c:v>3.2</c:v>
                </c:pt>
                <c:pt idx="787">
                  <c:v>2.3</c:v>
                </c:pt>
                <c:pt idx="788">
                  <c:v>2.1</c:v>
                </c:pt>
                <c:pt idx="789">
                  <c:v>2</c:v>
                </c:pt>
                <c:pt idx="790">
                  <c:v>2.7</c:v>
                </c:pt>
                <c:pt idx="791">
                  <c:v>2.5</c:v>
                </c:pt>
                <c:pt idx="792">
                  <c:v>2.5</c:v>
                </c:pt>
                <c:pt idx="793">
                  <c:v>2.5</c:v>
                </c:pt>
                <c:pt idx="794">
                  <c:v>2.4</c:v>
                </c:pt>
                <c:pt idx="795">
                  <c:v>2.3</c:v>
                </c:pt>
                <c:pt idx="796">
                  <c:v>2.3</c:v>
                </c:pt>
                <c:pt idx="797">
                  <c:v>2.6</c:v>
                </c:pt>
                <c:pt idx="798">
                  <c:v>2.8</c:v>
                </c:pt>
                <c:pt idx="799">
                  <c:v>2.4</c:v>
                </c:pt>
                <c:pt idx="800">
                  <c:v>2.6</c:v>
                </c:pt>
                <c:pt idx="801">
                  <c:v>3</c:v>
                </c:pt>
                <c:pt idx="802">
                  <c:v>2.8</c:v>
                </c:pt>
                <c:pt idx="803">
                  <c:v>2.9</c:v>
                </c:pt>
                <c:pt idx="804">
                  <c:v>2.8</c:v>
                </c:pt>
                <c:pt idx="805">
                  <c:v>2.7</c:v>
                </c:pt>
                <c:pt idx="806">
                  <c:v>2.9</c:v>
                </c:pt>
                <c:pt idx="807">
                  <c:v>3.2</c:v>
                </c:pt>
                <c:pt idx="808">
                  <c:v>2.7</c:v>
                </c:pt>
                <c:pt idx="809">
                  <c:v>2.9</c:v>
                </c:pt>
                <c:pt idx="810">
                  <c:v>2.7</c:v>
                </c:pt>
                <c:pt idx="811">
                  <c:v>3.2</c:v>
                </c:pt>
                <c:pt idx="812">
                  <c:v>2.9</c:v>
                </c:pt>
                <c:pt idx="813">
                  <c:v>2.6</c:v>
                </c:pt>
                <c:pt idx="814">
                  <c:v>2.6</c:v>
                </c:pt>
                <c:pt idx="815">
                  <c:v>2.8</c:v>
                </c:pt>
                <c:pt idx="816">
                  <c:v>2.6</c:v>
                </c:pt>
                <c:pt idx="817">
                  <c:v>2.2</c:v>
                </c:pt>
                <c:pt idx="818">
                  <c:v>1.8</c:v>
                </c:pt>
                <c:pt idx="819">
                  <c:v>1.9</c:v>
                </c:pt>
                <c:pt idx="820">
                  <c:v>2</c:v>
                </c:pt>
                <c:pt idx="821">
                  <c:v>1.7</c:v>
                </c:pt>
                <c:pt idx="822">
                  <c:v>1.4</c:v>
                </c:pt>
                <c:pt idx="823">
                  <c:v>1.3</c:v>
                </c:pt>
                <c:pt idx="824">
                  <c:v>0.9</c:v>
                </c:pt>
                <c:pt idx="825">
                  <c:v>1.2</c:v>
                </c:pt>
                <c:pt idx="826">
                  <c:v>1.2</c:v>
                </c:pt>
                <c:pt idx="827">
                  <c:v>1.2</c:v>
                </c:pt>
                <c:pt idx="828">
                  <c:v>1.1</c:v>
                </c:pt>
                <c:pt idx="829">
                  <c:v>1</c:v>
                </c:pt>
                <c:pt idx="830">
                  <c:v>0.8</c:v>
                </c:pt>
                <c:pt idx="831">
                  <c:v>1.1</c:v>
                </c:pt>
                <c:pt idx="832">
                  <c:v>1.1</c:v>
                </c:pt>
                <c:pt idx="833">
                  <c:v>1.2</c:v>
                </c:pt>
                <c:pt idx="834">
                  <c:v>1.3</c:v>
                </c:pt>
                <c:pt idx="835">
                  <c:v>1.4</c:v>
                </c:pt>
                <c:pt idx="836">
                  <c:v>1</c:v>
                </c:pt>
                <c:pt idx="837">
                  <c:v>0.9</c:v>
                </c:pt>
                <c:pt idx="838">
                  <c:v>1.1</c:v>
                </c:pt>
                <c:pt idx="839">
                  <c:v>0.9</c:v>
                </c:pt>
                <c:pt idx="840">
                  <c:v>1</c:v>
                </c:pt>
                <c:pt idx="841">
                  <c:v>1.2</c:v>
                </c:pt>
                <c:pt idx="842">
                  <c:v>1.6</c:v>
                </c:pt>
                <c:pt idx="843">
                  <c:v>1.2</c:v>
                </c:pt>
                <c:pt idx="844">
                  <c:v>0.9</c:v>
                </c:pt>
                <c:pt idx="845">
                  <c:v>0.7</c:v>
                </c:pt>
                <c:pt idx="846">
                  <c:v>0.5</c:v>
                </c:pt>
                <c:pt idx="847">
                  <c:v>0.9</c:v>
                </c:pt>
                <c:pt idx="848">
                  <c:v>1</c:v>
                </c:pt>
                <c:pt idx="849">
                  <c:v>1.1</c:v>
                </c:pt>
                <c:pt idx="850">
                  <c:v>1</c:v>
                </c:pt>
                <c:pt idx="851">
                  <c:v>0.7</c:v>
                </c:pt>
                <c:pt idx="852">
                  <c:v>1.2</c:v>
                </c:pt>
                <c:pt idx="853">
                  <c:v>1.2</c:v>
                </c:pt>
                <c:pt idx="854">
                  <c:v>1.6</c:v>
                </c:pt>
                <c:pt idx="855">
                  <c:v>1.1</c:v>
                </c:pt>
                <c:pt idx="856">
                  <c:v>1.2</c:v>
                </c:pt>
                <c:pt idx="857">
                  <c:v>1.4</c:v>
                </c:pt>
                <c:pt idx="858">
                  <c:v>1.1</c:v>
                </c:pt>
                <c:pt idx="859">
                  <c:v>0.8</c:v>
                </c:pt>
                <c:pt idx="860">
                  <c:v>0.7</c:v>
                </c:pt>
                <c:pt idx="861">
                  <c:v>0.4</c:v>
                </c:pt>
                <c:pt idx="862">
                  <c:v>0.7</c:v>
                </c:pt>
                <c:pt idx="863">
                  <c:v>1</c:v>
                </c:pt>
                <c:pt idx="864">
                  <c:v>1</c:v>
                </c:pt>
                <c:pt idx="865">
                  <c:v>0.7</c:v>
                </c:pt>
                <c:pt idx="866">
                  <c:v>1.2</c:v>
                </c:pt>
                <c:pt idx="867">
                  <c:v>1.2</c:v>
                </c:pt>
                <c:pt idx="868">
                  <c:v>0.7</c:v>
                </c:pt>
                <c:pt idx="869">
                  <c:v>0.3</c:v>
                </c:pt>
                <c:pt idx="870">
                  <c:v>0.5</c:v>
                </c:pt>
                <c:pt idx="871">
                  <c:v>1.4</c:v>
                </c:pt>
                <c:pt idx="872">
                  <c:v>1</c:v>
                </c:pt>
                <c:pt idx="873">
                  <c:v>1.1</c:v>
                </c:pt>
                <c:pt idx="874">
                  <c:v>1.4</c:v>
                </c:pt>
                <c:pt idx="875">
                  <c:v>1.6</c:v>
                </c:pt>
                <c:pt idx="876">
                  <c:v>1.7</c:v>
                </c:pt>
                <c:pt idx="877">
                  <c:v>0.7</c:v>
                </c:pt>
                <c:pt idx="878">
                  <c:v>0.3</c:v>
                </c:pt>
                <c:pt idx="879">
                  <c:v>0.6</c:v>
                </c:pt>
                <c:pt idx="880">
                  <c:v>0.6</c:v>
                </c:pt>
                <c:pt idx="881">
                  <c:v>1</c:v>
                </c:pt>
                <c:pt idx="882">
                  <c:v>2</c:v>
                </c:pt>
                <c:pt idx="883">
                  <c:v>1.6</c:v>
                </c:pt>
                <c:pt idx="884">
                  <c:v>1.4</c:v>
                </c:pt>
                <c:pt idx="885">
                  <c:v>1.4</c:v>
                </c:pt>
                <c:pt idx="886">
                  <c:v>1.6</c:v>
                </c:pt>
                <c:pt idx="887">
                  <c:v>1.7</c:v>
                </c:pt>
                <c:pt idx="888">
                  <c:v>1</c:v>
                </c:pt>
                <c:pt idx="889">
                  <c:v>0.6</c:v>
                </c:pt>
                <c:pt idx="890">
                  <c:v>1.2</c:v>
                </c:pt>
                <c:pt idx="891">
                  <c:v>1</c:v>
                </c:pt>
                <c:pt idx="892">
                  <c:v>1.6</c:v>
                </c:pt>
                <c:pt idx="893">
                  <c:v>0.9</c:v>
                </c:pt>
                <c:pt idx="894">
                  <c:v>1.2</c:v>
                </c:pt>
                <c:pt idx="895">
                  <c:v>1</c:v>
                </c:pt>
                <c:pt idx="896">
                  <c:v>1.4</c:v>
                </c:pt>
                <c:pt idx="897">
                  <c:v>1.1</c:v>
                </c:pt>
                <c:pt idx="898">
                  <c:v>0.8</c:v>
                </c:pt>
                <c:pt idx="899">
                  <c:v>0.8</c:v>
                </c:pt>
                <c:pt idx="900">
                  <c:v>0.8</c:v>
                </c:pt>
                <c:pt idx="901">
                  <c:v>0.8</c:v>
                </c:pt>
                <c:pt idx="902">
                  <c:v>0.9</c:v>
                </c:pt>
                <c:pt idx="903">
                  <c:v>0.9</c:v>
                </c:pt>
                <c:pt idx="904">
                  <c:v>1</c:v>
                </c:pt>
                <c:pt idx="905">
                  <c:v>1.1</c:v>
                </c:pt>
                <c:pt idx="906">
                  <c:v>0.6</c:v>
                </c:pt>
                <c:pt idx="907">
                  <c:v>0.5</c:v>
                </c:pt>
                <c:pt idx="908">
                  <c:v>0.9</c:v>
                </c:pt>
                <c:pt idx="909">
                  <c:v>1.3</c:v>
                </c:pt>
                <c:pt idx="910">
                  <c:v>1.3</c:v>
                </c:pt>
                <c:pt idx="911">
                  <c:v>1.4</c:v>
                </c:pt>
                <c:pt idx="912">
                  <c:v>1.1</c:v>
                </c:pt>
                <c:pt idx="913">
                  <c:v>1</c:v>
                </c:pt>
                <c:pt idx="914">
                  <c:v>0.9</c:v>
                </c:pt>
                <c:pt idx="915">
                  <c:v>1.4</c:v>
                </c:pt>
                <c:pt idx="916">
                  <c:v>2.3</c:v>
                </c:pt>
                <c:pt idx="917">
                  <c:v>1.4</c:v>
                </c:pt>
                <c:pt idx="918">
                  <c:v>1.8</c:v>
                </c:pt>
                <c:pt idx="919">
                  <c:v>1.3</c:v>
                </c:pt>
                <c:pt idx="920">
                  <c:v>1.3</c:v>
                </c:pt>
                <c:pt idx="921">
                  <c:v>1.2</c:v>
                </c:pt>
                <c:pt idx="922">
                  <c:v>1.4</c:v>
                </c:pt>
                <c:pt idx="923">
                  <c:v>1.8</c:v>
                </c:pt>
                <c:pt idx="924">
                  <c:v>1.8</c:v>
                </c:pt>
                <c:pt idx="925">
                  <c:v>2.3</c:v>
                </c:pt>
                <c:pt idx="926">
                  <c:v>2.2</c:v>
                </c:pt>
                <c:pt idx="927">
                  <c:v>1.6</c:v>
                </c:pt>
                <c:pt idx="928">
                  <c:v>1.4</c:v>
                </c:pt>
                <c:pt idx="929">
                  <c:v>1.8</c:v>
                </c:pt>
                <c:pt idx="930">
                  <c:v>2.3</c:v>
                </c:pt>
                <c:pt idx="931">
                  <c:v>3</c:v>
                </c:pt>
                <c:pt idx="932">
                  <c:v>2.1</c:v>
                </c:pt>
                <c:pt idx="933">
                  <c:v>1.8</c:v>
                </c:pt>
                <c:pt idx="934">
                  <c:v>2</c:v>
                </c:pt>
                <c:pt idx="935">
                  <c:v>2.1</c:v>
                </c:pt>
                <c:pt idx="936">
                  <c:v>2.2</c:v>
                </c:pt>
                <c:pt idx="937">
                  <c:v>2.3</c:v>
                </c:pt>
                <c:pt idx="938">
                  <c:v>3.4</c:v>
                </c:pt>
                <c:pt idx="939">
                  <c:v>2.6</c:v>
                </c:pt>
                <c:pt idx="940">
                  <c:v>1.7</c:v>
                </c:pt>
                <c:pt idx="941">
                  <c:v>1.7</c:v>
                </c:pt>
                <c:pt idx="942">
                  <c:v>2.2</c:v>
                </c:pt>
                <c:pt idx="943">
                  <c:v>2.2</c:v>
                </c:pt>
                <c:pt idx="944">
                  <c:v>2.2</c:v>
                </c:pt>
                <c:pt idx="945">
                  <c:v>2.3</c:v>
                </c:pt>
                <c:pt idx="946">
                  <c:v>2.5</c:v>
                </c:pt>
                <c:pt idx="947">
                  <c:v>2.3</c:v>
                </c:pt>
                <c:pt idx="948">
                  <c:v>2.5</c:v>
                </c:pt>
                <c:pt idx="949">
                  <c:v>2.2</c:v>
                </c:pt>
                <c:pt idx="950">
                  <c:v>2.6</c:v>
                </c:pt>
                <c:pt idx="951">
                  <c:v>2.1</c:v>
                </c:pt>
                <c:pt idx="952">
                  <c:v>1.8</c:v>
                </c:pt>
                <c:pt idx="953">
                  <c:v>2.1</c:v>
                </c:pt>
                <c:pt idx="954">
                  <c:v>2.3</c:v>
                </c:pt>
                <c:pt idx="955">
                  <c:v>2.4</c:v>
                </c:pt>
                <c:pt idx="956">
                  <c:v>1.9</c:v>
                </c:pt>
                <c:pt idx="957">
                  <c:v>2.8</c:v>
                </c:pt>
                <c:pt idx="958">
                  <c:v>2.5</c:v>
                </c:pt>
                <c:pt idx="959">
                  <c:v>2.7</c:v>
                </c:pt>
                <c:pt idx="960">
                  <c:v>1.9</c:v>
                </c:pt>
                <c:pt idx="961">
                  <c:v>1.9</c:v>
                </c:pt>
                <c:pt idx="962">
                  <c:v>2.1</c:v>
                </c:pt>
                <c:pt idx="963">
                  <c:v>1.8</c:v>
                </c:pt>
                <c:pt idx="964">
                  <c:v>1.7</c:v>
                </c:pt>
                <c:pt idx="965">
                  <c:v>1.6</c:v>
                </c:pt>
                <c:pt idx="966">
                  <c:v>1.2</c:v>
                </c:pt>
                <c:pt idx="967">
                  <c:v>0.9</c:v>
                </c:pt>
                <c:pt idx="968">
                  <c:v>0.9</c:v>
                </c:pt>
                <c:pt idx="969">
                  <c:v>1.1</c:v>
                </c:pt>
                <c:pt idx="970">
                  <c:v>0.9</c:v>
                </c:pt>
                <c:pt idx="971">
                  <c:v>0.7</c:v>
                </c:pt>
                <c:pt idx="972">
                  <c:v>1.1</c:v>
                </c:pt>
                <c:pt idx="973">
                  <c:v>0.9</c:v>
                </c:pt>
                <c:pt idx="974">
                  <c:v>1.3</c:v>
                </c:pt>
                <c:pt idx="975">
                  <c:v>1.4</c:v>
                </c:pt>
                <c:pt idx="976">
                  <c:v>1.4</c:v>
                </c:pt>
                <c:pt idx="977">
                  <c:v>1.7</c:v>
                </c:pt>
                <c:pt idx="978">
                  <c:v>1.1</c:v>
                </c:pt>
                <c:pt idx="979">
                  <c:v>1.4</c:v>
                </c:pt>
                <c:pt idx="980">
                  <c:v>1.3</c:v>
                </c:pt>
                <c:pt idx="981">
                  <c:v>1.6</c:v>
                </c:pt>
                <c:pt idx="982">
                  <c:v>1.9</c:v>
                </c:pt>
                <c:pt idx="983">
                  <c:v>2.2</c:v>
                </c:pt>
                <c:pt idx="984">
                  <c:v>2</c:v>
                </c:pt>
                <c:pt idx="985">
                  <c:v>1.3</c:v>
                </c:pt>
                <c:pt idx="986">
                  <c:v>1.8</c:v>
                </c:pt>
                <c:pt idx="987">
                  <c:v>1.7</c:v>
                </c:pt>
                <c:pt idx="988">
                  <c:v>1.7</c:v>
                </c:pt>
                <c:pt idx="989">
                  <c:v>1.7</c:v>
                </c:pt>
                <c:pt idx="990">
                  <c:v>2</c:v>
                </c:pt>
                <c:pt idx="991">
                  <c:v>2</c:v>
                </c:pt>
                <c:pt idx="992">
                  <c:v>2.4</c:v>
                </c:pt>
                <c:pt idx="993">
                  <c:v>2.1</c:v>
                </c:pt>
                <c:pt idx="994">
                  <c:v>2.1</c:v>
                </c:pt>
                <c:pt idx="995">
                  <c:v>2.1</c:v>
                </c:pt>
                <c:pt idx="996">
                  <c:v>2</c:v>
                </c:pt>
                <c:pt idx="997">
                  <c:v>2.2</c:v>
                </c:pt>
                <c:pt idx="998">
                  <c:v>2.3</c:v>
                </c:pt>
                <c:pt idx="999">
                  <c:v>1.1</c:v>
                </c:pt>
                <c:pt idx="1000">
                  <c:v>1.1</c:v>
                </c:pt>
                <c:pt idx="1001">
                  <c:v>1.2</c:v>
                </c:pt>
                <c:pt idx="1002">
                  <c:v>2</c:v>
                </c:pt>
                <c:pt idx="1003">
                  <c:v>2</c:v>
                </c:pt>
                <c:pt idx="1004">
                  <c:v>1</c:v>
                </c:pt>
                <c:pt idx="1005">
                  <c:v>0.6</c:v>
                </c:pt>
                <c:pt idx="1006">
                  <c:v>0.5</c:v>
                </c:pt>
                <c:pt idx="1007">
                  <c:v>2.1</c:v>
                </c:pt>
                <c:pt idx="1008">
                  <c:v>1.8</c:v>
                </c:pt>
                <c:pt idx="1009">
                  <c:v>1.4</c:v>
                </c:pt>
                <c:pt idx="1010">
                  <c:v>1.6</c:v>
                </c:pt>
                <c:pt idx="1011">
                  <c:v>1.1</c:v>
                </c:pt>
                <c:pt idx="1012">
                  <c:v>1.9</c:v>
                </c:pt>
                <c:pt idx="1013">
                  <c:v>1.6</c:v>
                </c:pt>
                <c:pt idx="1014">
                  <c:v>1.3</c:v>
                </c:pt>
                <c:pt idx="1015">
                  <c:v>1.7</c:v>
                </c:pt>
                <c:pt idx="1016">
                  <c:v>1.3</c:v>
                </c:pt>
                <c:pt idx="1017">
                  <c:v>2.1</c:v>
                </c:pt>
                <c:pt idx="1018">
                  <c:v>2.2</c:v>
                </c:pt>
                <c:pt idx="1019">
                  <c:v>1.5</c:v>
                </c:pt>
                <c:pt idx="1020">
                  <c:v>2.1</c:v>
                </c:pt>
                <c:pt idx="1021">
                  <c:v>2.1</c:v>
                </c:pt>
                <c:pt idx="1022">
                  <c:v>2</c:v>
                </c:pt>
                <c:pt idx="1023">
                  <c:v>1.6</c:v>
                </c:pt>
                <c:pt idx="1024">
                  <c:v>0.7</c:v>
                </c:pt>
                <c:pt idx="1025">
                  <c:v>0.9</c:v>
                </c:pt>
                <c:pt idx="1026">
                  <c:v>0.8</c:v>
                </c:pt>
                <c:pt idx="1027">
                  <c:v>1.4</c:v>
                </c:pt>
                <c:pt idx="1028">
                  <c:v>1.1</c:v>
                </c:pt>
                <c:pt idx="1029">
                  <c:v>1.8</c:v>
                </c:pt>
                <c:pt idx="1030">
                  <c:v>2.4</c:v>
                </c:pt>
                <c:pt idx="1031">
                  <c:v>2.4</c:v>
                </c:pt>
                <c:pt idx="1032">
                  <c:v>2.3</c:v>
                </c:pt>
                <c:pt idx="1033">
                  <c:v>2.2</c:v>
                </c:pt>
                <c:pt idx="1034">
                  <c:v>2.2</c:v>
                </c:pt>
                <c:pt idx="1035">
                  <c:v>1.8</c:v>
                </c:pt>
                <c:pt idx="1036">
                  <c:v>1.4</c:v>
                </c:pt>
                <c:pt idx="1037">
                  <c:v>1.7</c:v>
                </c:pt>
                <c:pt idx="1038">
                  <c:v>2</c:v>
                </c:pt>
                <c:pt idx="1039">
                  <c:v>1.6</c:v>
                </c:pt>
                <c:pt idx="1040">
                  <c:v>2.1</c:v>
                </c:pt>
                <c:pt idx="1041">
                  <c:v>2</c:v>
                </c:pt>
                <c:pt idx="1042">
                  <c:v>1.7</c:v>
                </c:pt>
                <c:pt idx="1043">
                  <c:v>1.5</c:v>
                </c:pt>
                <c:pt idx="1044">
                  <c:v>1.4</c:v>
                </c:pt>
                <c:pt idx="1045">
                  <c:v>1.5</c:v>
                </c:pt>
                <c:pt idx="1046">
                  <c:v>1.9</c:v>
                </c:pt>
                <c:pt idx="1047">
                  <c:v>1.4</c:v>
                </c:pt>
                <c:pt idx="1048">
                  <c:v>0.7</c:v>
                </c:pt>
                <c:pt idx="1049">
                  <c:v>0.7</c:v>
                </c:pt>
                <c:pt idx="1050">
                  <c:v>0.8</c:v>
                </c:pt>
                <c:pt idx="1051">
                  <c:v>0.6</c:v>
                </c:pt>
                <c:pt idx="1052">
                  <c:v>1.8</c:v>
                </c:pt>
                <c:pt idx="1053">
                  <c:v>1.5</c:v>
                </c:pt>
                <c:pt idx="1054">
                  <c:v>1.3</c:v>
                </c:pt>
                <c:pt idx="1055">
                  <c:v>1</c:v>
                </c:pt>
                <c:pt idx="1056">
                  <c:v>1</c:v>
                </c:pt>
                <c:pt idx="1057">
                  <c:v>0.7</c:v>
                </c:pt>
                <c:pt idx="1058">
                  <c:v>0.6</c:v>
                </c:pt>
                <c:pt idx="1059">
                  <c:v>1.5</c:v>
                </c:pt>
                <c:pt idx="1060">
                  <c:v>1.5</c:v>
                </c:pt>
                <c:pt idx="1061">
                  <c:v>1.3</c:v>
                </c:pt>
                <c:pt idx="1062">
                  <c:v>1.3</c:v>
                </c:pt>
                <c:pt idx="1063">
                  <c:v>1.1</c:v>
                </c:pt>
                <c:pt idx="1064">
                  <c:v>1.3</c:v>
                </c:pt>
                <c:pt idx="1065">
                  <c:v>1</c:v>
                </c:pt>
                <c:pt idx="1066">
                  <c:v>1.5</c:v>
                </c:pt>
                <c:pt idx="1067">
                  <c:v>1.7</c:v>
                </c:pt>
                <c:pt idx="1068">
                  <c:v>1.2</c:v>
                </c:pt>
                <c:pt idx="1069">
                  <c:v>1.4</c:v>
                </c:pt>
                <c:pt idx="1070">
                  <c:v>1.1</c:v>
                </c:pt>
                <c:pt idx="1071">
                  <c:v>1.3</c:v>
                </c:pt>
                <c:pt idx="1072">
                  <c:v>1.5</c:v>
                </c:pt>
                <c:pt idx="1073">
                  <c:v>1.5</c:v>
                </c:pt>
                <c:pt idx="1074">
                  <c:v>1.9</c:v>
                </c:pt>
                <c:pt idx="1075">
                  <c:v>1.8</c:v>
                </c:pt>
                <c:pt idx="1076">
                  <c:v>2.2</c:v>
                </c:pt>
                <c:pt idx="1077">
                  <c:v>2.5</c:v>
                </c:pt>
                <c:pt idx="1078">
                  <c:v>2.2</c:v>
                </c:pt>
                <c:pt idx="1079">
                  <c:v>2.7</c:v>
                </c:pt>
                <c:pt idx="1080">
                  <c:v>2.5</c:v>
                </c:pt>
                <c:pt idx="1081">
                  <c:v>2</c:v>
                </c:pt>
                <c:pt idx="1082">
                  <c:v>2.2</c:v>
                </c:pt>
                <c:pt idx="1083">
                  <c:v>2.3</c:v>
                </c:pt>
                <c:pt idx="1084">
                  <c:v>2.3</c:v>
                </c:pt>
                <c:pt idx="1085">
                  <c:v>2.5</c:v>
                </c:pt>
                <c:pt idx="1086">
                  <c:v>2.5</c:v>
                </c:pt>
                <c:pt idx="1087">
                  <c:v>2.8</c:v>
                </c:pt>
                <c:pt idx="1088">
                  <c:v>2.9</c:v>
                </c:pt>
                <c:pt idx="1089">
                  <c:v>3.1</c:v>
                </c:pt>
                <c:pt idx="1090">
                  <c:v>3.4</c:v>
                </c:pt>
                <c:pt idx="1091">
                  <c:v>3</c:v>
                </c:pt>
                <c:pt idx="1092">
                  <c:v>2.9</c:v>
                </c:pt>
                <c:pt idx="1093">
                  <c:v>3.2</c:v>
                </c:pt>
                <c:pt idx="1094">
                  <c:v>2.8</c:v>
                </c:pt>
                <c:pt idx="1095">
                  <c:v>2.9</c:v>
                </c:pt>
                <c:pt idx="1096">
                  <c:v>2.2</c:v>
                </c:pt>
                <c:pt idx="1097">
                  <c:v>2.5</c:v>
                </c:pt>
                <c:pt idx="1098">
                  <c:v>2</c:v>
                </c:pt>
                <c:pt idx="1099">
                  <c:v>2</c:v>
                </c:pt>
                <c:pt idx="1100">
                  <c:v>2.2</c:v>
                </c:pt>
                <c:pt idx="1101">
                  <c:v>2.3</c:v>
                </c:pt>
                <c:pt idx="1102">
                  <c:v>2.1</c:v>
                </c:pt>
                <c:pt idx="1103">
                  <c:v>2</c:v>
                </c:pt>
                <c:pt idx="1104">
                  <c:v>2</c:v>
                </c:pt>
                <c:pt idx="1105">
                  <c:v>2.4</c:v>
                </c:pt>
                <c:pt idx="1106">
                  <c:v>2.5</c:v>
                </c:pt>
                <c:pt idx="1107">
                  <c:v>2.3</c:v>
                </c:pt>
                <c:pt idx="1108">
                  <c:v>2.4</c:v>
                </c:pt>
                <c:pt idx="1109">
                  <c:v>2.3</c:v>
                </c:pt>
                <c:pt idx="1110">
                  <c:v>2.5</c:v>
                </c:pt>
                <c:pt idx="1111">
                  <c:v>2.6</c:v>
                </c:pt>
                <c:pt idx="1112">
                  <c:v>2.9</c:v>
                </c:pt>
                <c:pt idx="1113">
                  <c:v>2.7</c:v>
                </c:pt>
                <c:pt idx="1114">
                  <c:v>2.9</c:v>
                </c:pt>
                <c:pt idx="1115">
                  <c:v>2.4</c:v>
                </c:pt>
                <c:pt idx="1116">
                  <c:v>2.5</c:v>
                </c:pt>
                <c:pt idx="1117">
                  <c:v>2.1</c:v>
                </c:pt>
                <c:pt idx="1118">
                  <c:v>2</c:v>
                </c:pt>
                <c:pt idx="1119">
                  <c:v>2.1</c:v>
                </c:pt>
                <c:pt idx="1120">
                  <c:v>1.7</c:v>
                </c:pt>
                <c:pt idx="1121">
                  <c:v>1.5</c:v>
                </c:pt>
                <c:pt idx="1122">
                  <c:v>1.2</c:v>
                </c:pt>
                <c:pt idx="1123">
                  <c:v>0.8</c:v>
                </c:pt>
                <c:pt idx="1124">
                  <c:v>1.2</c:v>
                </c:pt>
                <c:pt idx="1125">
                  <c:v>1.1</c:v>
                </c:pt>
                <c:pt idx="1126">
                  <c:v>0.9</c:v>
                </c:pt>
                <c:pt idx="1127">
                  <c:v>0.9</c:v>
                </c:pt>
                <c:pt idx="1128">
                  <c:v>1.3</c:v>
                </c:pt>
                <c:pt idx="1129">
                  <c:v>1</c:v>
                </c:pt>
                <c:pt idx="1130">
                  <c:v>1.1</c:v>
                </c:pt>
                <c:pt idx="1131">
                  <c:v>0.7</c:v>
                </c:pt>
                <c:pt idx="1132">
                  <c:v>0.6</c:v>
                </c:pt>
                <c:pt idx="1133">
                  <c:v>0.6</c:v>
                </c:pt>
                <c:pt idx="1134">
                  <c:v>0.7</c:v>
                </c:pt>
                <c:pt idx="1135">
                  <c:v>2</c:v>
                </c:pt>
                <c:pt idx="1136">
                  <c:v>1.9</c:v>
                </c:pt>
                <c:pt idx="1137">
                  <c:v>1.7</c:v>
                </c:pt>
                <c:pt idx="1138">
                  <c:v>0.9</c:v>
                </c:pt>
                <c:pt idx="1139">
                  <c:v>0.9</c:v>
                </c:pt>
                <c:pt idx="1140">
                  <c:v>1.1</c:v>
                </c:pt>
                <c:pt idx="1141">
                  <c:v>0.8</c:v>
                </c:pt>
                <c:pt idx="1142">
                  <c:v>0.6</c:v>
                </c:pt>
                <c:pt idx="1143">
                  <c:v>0.4</c:v>
                </c:pt>
                <c:pt idx="1144">
                  <c:v>0.7</c:v>
                </c:pt>
                <c:pt idx="1145">
                  <c:v>1.6</c:v>
                </c:pt>
                <c:pt idx="1146">
                  <c:v>1.4</c:v>
                </c:pt>
                <c:pt idx="1147">
                  <c:v>1.6</c:v>
                </c:pt>
                <c:pt idx="1148">
                  <c:v>1.4</c:v>
                </c:pt>
                <c:pt idx="1149">
                  <c:v>2.7</c:v>
                </c:pt>
                <c:pt idx="1150">
                  <c:v>0.8</c:v>
                </c:pt>
                <c:pt idx="1151">
                  <c:v>0.6</c:v>
                </c:pt>
                <c:pt idx="1152">
                  <c:v>1</c:v>
                </c:pt>
                <c:pt idx="1153">
                  <c:v>1.3</c:v>
                </c:pt>
                <c:pt idx="1154">
                  <c:v>1</c:v>
                </c:pt>
                <c:pt idx="1155">
                  <c:v>1</c:v>
                </c:pt>
                <c:pt idx="1156">
                  <c:v>1.1</c:v>
                </c:pt>
                <c:pt idx="1157">
                  <c:v>1.2</c:v>
                </c:pt>
                <c:pt idx="1158">
                  <c:v>0.7</c:v>
                </c:pt>
                <c:pt idx="1159">
                  <c:v>0.9</c:v>
                </c:pt>
                <c:pt idx="1160">
                  <c:v>0.4</c:v>
                </c:pt>
                <c:pt idx="1161">
                  <c:v>0.4</c:v>
                </c:pt>
                <c:pt idx="1162">
                  <c:v>0.7</c:v>
                </c:pt>
                <c:pt idx="1163">
                  <c:v>0.3</c:v>
                </c:pt>
                <c:pt idx="1164">
                  <c:v>0.9</c:v>
                </c:pt>
                <c:pt idx="1165">
                  <c:v>1</c:v>
                </c:pt>
                <c:pt idx="1166">
                  <c:v>0.6</c:v>
                </c:pt>
                <c:pt idx="1167">
                  <c:v>0.4</c:v>
                </c:pt>
                <c:pt idx="1168">
                  <c:v>0.5</c:v>
                </c:pt>
                <c:pt idx="1169">
                  <c:v>0.8</c:v>
                </c:pt>
                <c:pt idx="1170">
                  <c:v>0.9</c:v>
                </c:pt>
                <c:pt idx="1171">
                  <c:v>0.6</c:v>
                </c:pt>
                <c:pt idx="1172">
                  <c:v>1</c:v>
                </c:pt>
                <c:pt idx="1173">
                  <c:v>2.8</c:v>
                </c:pt>
                <c:pt idx="1174">
                  <c:v>3.7</c:v>
                </c:pt>
                <c:pt idx="1175">
                  <c:v>2.7</c:v>
                </c:pt>
                <c:pt idx="1176">
                  <c:v>2</c:v>
                </c:pt>
                <c:pt idx="1177">
                  <c:v>1.9</c:v>
                </c:pt>
                <c:pt idx="1178">
                  <c:v>1.1</c:v>
                </c:pt>
                <c:pt idx="1179">
                  <c:v>2</c:v>
                </c:pt>
                <c:pt idx="1180">
                  <c:v>2.4</c:v>
                </c:pt>
                <c:pt idx="1181">
                  <c:v>2.8</c:v>
                </c:pt>
                <c:pt idx="1182">
                  <c:v>5</c:v>
                </c:pt>
                <c:pt idx="1183">
                  <c:v>4.2</c:v>
                </c:pt>
                <c:pt idx="1184">
                  <c:v>3.6</c:v>
                </c:pt>
                <c:pt idx="1185">
                  <c:v>3.9</c:v>
                </c:pt>
                <c:pt idx="1186">
                  <c:v>3.6</c:v>
                </c:pt>
                <c:pt idx="1187">
                  <c:v>4.6</c:v>
                </c:pt>
                <c:pt idx="1188">
                  <c:v>3.7</c:v>
                </c:pt>
                <c:pt idx="1189">
                  <c:v>3.2</c:v>
                </c:pt>
                <c:pt idx="1190">
                  <c:v>3.8</c:v>
                </c:pt>
                <c:pt idx="1191">
                  <c:v>3.6</c:v>
                </c:pt>
                <c:pt idx="1192">
                  <c:v>3.8</c:v>
                </c:pt>
                <c:pt idx="1193">
                  <c:v>3.8</c:v>
                </c:pt>
                <c:pt idx="1194">
                  <c:v>3.7</c:v>
                </c:pt>
                <c:pt idx="1195">
                  <c:v>3.9</c:v>
                </c:pt>
                <c:pt idx="1196">
                  <c:v>3.3</c:v>
                </c:pt>
                <c:pt idx="1197">
                  <c:v>3.2</c:v>
                </c:pt>
                <c:pt idx="1198">
                  <c:v>3.4</c:v>
                </c:pt>
                <c:pt idx="1199">
                  <c:v>4.5</c:v>
                </c:pt>
                <c:pt idx="1200">
                  <c:v>4</c:v>
                </c:pt>
                <c:pt idx="1201">
                  <c:v>4.2</c:v>
                </c:pt>
                <c:pt idx="1202">
                  <c:v>3.9</c:v>
                </c:pt>
                <c:pt idx="1203">
                  <c:v>3</c:v>
                </c:pt>
                <c:pt idx="1204">
                  <c:v>2.9</c:v>
                </c:pt>
                <c:pt idx="1205">
                  <c:v>3.8</c:v>
                </c:pt>
                <c:pt idx="1206">
                  <c:v>3.8</c:v>
                </c:pt>
                <c:pt idx="1207">
                  <c:v>4.3</c:v>
                </c:pt>
                <c:pt idx="1208">
                  <c:v>5.3</c:v>
                </c:pt>
                <c:pt idx="1209">
                  <c:v>4.7</c:v>
                </c:pt>
                <c:pt idx="1210">
                  <c:v>4.7</c:v>
                </c:pt>
                <c:pt idx="1211">
                  <c:v>5</c:v>
                </c:pt>
                <c:pt idx="1212">
                  <c:v>5.6</c:v>
                </c:pt>
                <c:pt idx="1213">
                  <c:v>5.3</c:v>
                </c:pt>
                <c:pt idx="1214">
                  <c:v>6.4</c:v>
                </c:pt>
                <c:pt idx="1215">
                  <c:v>5</c:v>
                </c:pt>
                <c:pt idx="1216">
                  <c:v>4.6</c:v>
                </c:pt>
                <c:pt idx="1217">
                  <c:v>4.9</c:v>
                </c:pt>
                <c:pt idx="1218">
                  <c:v>5.3</c:v>
                </c:pt>
                <c:pt idx="1219">
                  <c:v>4.9</c:v>
                </c:pt>
                <c:pt idx="1220">
                  <c:v>4.5</c:v>
                </c:pt>
                <c:pt idx="1221">
                  <c:v>5.3</c:v>
                </c:pt>
                <c:pt idx="1222">
                  <c:v>7.5</c:v>
                </c:pt>
                <c:pt idx="1223">
                  <c:v>7.1</c:v>
                </c:pt>
                <c:pt idx="1224">
                  <c:v>7.5</c:v>
                </c:pt>
                <c:pt idx="1225">
                  <c:v>8</c:v>
                </c:pt>
                <c:pt idx="1226">
                  <c:v>6.7</c:v>
                </c:pt>
                <c:pt idx="1227">
                  <c:v>6.7</c:v>
                </c:pt>
                <c:pt idx="1228">
                  <c:v>6.4</c:v>
                </c:pt>
                <c:pt idx="1229">
                  <c:v>8.1</c:v>
                </c:pt>
                <c:pt idx="1230">
                  <c:v>9</c:v>
                </c:pt>
                <c:pt idx="1231">
                  <c:v>7.9</c:v>
                </c:pt>
                <c:pt idx="1232">
                  <c:v>8.7</c:v>
                </c:pt>
                <c:pt idx="1233">
                  <c:v>8</c:v>
                </c:pt>
                <c:pt idx="1234">
                  <c:v>8.4</c:v>
                </c:pt>
                <c:pt idx="1235">
                  <c:v>7.3</c:v>
                </c:pt>
                <c:pt idx="1236">
                  <c:v>6.9</c:v>
                </c:pt>
                <c:pt idx="1237">
                  <c:v>6.2</c:v>
                </c:pt>
                <c:pt idx="1238">
                  <c:v>6.7</c:v>
                </c:pt>
                <c:pt idx="1239">
                  <c:v>6.5</c:v>
                </c:pt>
                <c:pt idx="1240">
                  <c:v>6.7</c:v>
                </c:pt>
                <c:pt idx="1241">
                  <c:v>6.5</c:v>
                </c:pt>
                <c:pt idx="1242">
                  <c:v>5.9</c:v>
                </c:pt>
                <c:pt idx="1243">
                  <c:v>6.2</c:v>
                </c:pt>
                <c:pt idx="1244">
                  <c:v>6.5</c:v>
                </c:pt>
                <c:pt idx="1245">
                  <c:v>6.7</c:v>
                </c:pt>
                <c:pt idx="1246">
                  <c:v>7.3</c:v>
                </c:pt>
                <c:pt idx="1247">
                  <c:v>7.9</c:v>
                </c:pt>
                <c:pt idx="1248">
                  <c:v>6.2</c:v>
                </c:pt>
                <c:pt idx="1249">
                  <c:v>6.3</c:v>
                </c:pt>
                <c:pt idx="1250">
                  <c:v>5.8</c:v>
                </c:pt>
                <c:pt idx="1251">
                  <c:v>5.9</c:v>
                </c:pt>
                <c:pt idx="1252">
                  <c:v>5.7</c:v>
                </c:pt>
                <c:pt idx="1253">
                  <c:v>6.2</c:v>
                </c:pt>
                <c:pt idx="1254">
                  <c:v>6.2</c:v>
                </c:pt>
                <c:pt idx="1255">
                  <c:v>6.3</c:v>
                </c:pt>
                <c:pt idx="1256">
                  <c:v>6.2</c:v>
                </c:pt>
                <c:pt idx="1257">
                  <c:v>6.2</c:v>
                </c:pt>
                <c:pt idx="1258">
                  <c:v>6</c:v>
                </c:pt>
                <c:pt idx="1259">
                  <c:v>6.2</c:v>
                </c:pt>
                <c:pt idx="1260">
                  <c:v>5.9</c:v>
                </c:pt>
                <c:pt idx="1261">
                  <c:v>6.3</c:v>
                </c:pt>
                <c:pt idx="1262">
                  <c:v>6.7</c:v>
                </c:pt>
                <c:pt idx="1263">
                  <c:v>5.9</c:v>
                </c:pt>
                <c:pt idx="1264">
                  <c:v>6</c:v>
                </c:pt>
                <c:pt idx="1265">
                  <c:v>6.3</c:v>
                </c:pt>
                <c:pt idx="1266">
                  <c:v>6.2</c:v>
                </c:pt>
                <c:pt idx="1267">
                  <c:v>5.8</c:v>
                </c:pt>
                <c:pt idx="1268">
                  <c:v>6.1</c:v>
                </c:pt>
                <c:pt idx="1269">
                  <c:v>6.3</c:v>
                </c:pt>
                <c:pt idx="1270">
                  <c:v>6.9</c:v>
                </c:pt>
                <c:pt idx="1271">
                  <c:v>5.8</c:v>
                </c:pt>
                <c:pt idx="1272">
                  <c:v>5.6</c:v>
                </c:pt>
                <c:pt idx="1273">
                  <c:v>6.1</c:v>
                </c:pt>
                <c:pt idx="1274">
                  <c:v>5.5</c:v>
                </c:pt>
                <c:pt idx="1275">
                  <c:v>6.3</c:v>
                </c:pt>
                <c:pt idx="1276">
                  <c:v>6.1</c:v>
                </c:pt>
                <c:pt idx="1277">
                  <c:v>6.1</c:v>
                </c:pt>
                <c:pt idx="1278">
                  <c:v>6.9</c:v>
                </c:pt>
                <c:pt idx="1279">
                  <c:v>6.1</c:v>
                </c:pt>
                <c:pt idx="1280">
                  <c:v>5.7</c:v>
                </c:pt>
                <c:pt idx="1281">
                  <c:v>5.7</c:v>
                </c:pt>
                <c:pt idx="1282">
                  <c:v>5.3</c:v>
                </c:pt>
                <c:pt idx="1283">
                  <c:v>6.3</c:v>
                </c:pt>
                <c:pt idx="1284">
                  <c:v>4.6</c:v>
                </c:pt>
                <c:pt idx="1285">
                  <c:v>5.4</c:v>
                </c:pt>
                <c:pt idx="1286">
                  <c:v>4.7</c:v>
                </c:pt>
                <c:pt idx="1287">
                  <c:v>4</c:v>
                </c:pt>
                <c:pt idx="1288">
                  <c:v>4.4</c:v>
                </c:pt>
                <c:pt idx="1289">
                  <c:v>3.4</c:v>
                </c:pt>
                <c:pt idx="1290">
                  <c:v>4.6</c:v>
                </c:pt>
                <c:pt idx="1291">
                  <c:v>4.6</c:v>
                </c:pt>
                <c:pt idx="1292">
                  <c:v>3.9</c:v>
                </c:pt>
                <c:pt idx="1293">
                  <c:v>4.3</c:v>
                </c:pt>
                <c:pt idx="1294">
                  <c:v>3.8</c:v>
                </c:pt>
                <c:pt idx="1295">
                  <c:v>3.4</c:v>
                </c:pt>
                <c:pt idx="1296">
                  <c:v>4.5</c:v>
                </c:pt>
                <c:pt idx="1297">
                  <c:v>4.1</c:v>
                </c:pt>
                <c:pt idx="1298">
                  <c:v>4.3</c:v>
                </c:pt>
                <c:pt idx="1299">
                  <c:v>4.1</c:v>
                </c:pt>
                <c:pt idx="1300">
                  <c:v>3.6</c:v>
                </c:pt>
                <c:pt idx="1301">
                  <c:v>4</c:v>
                </c:pt>
                <c:pt idx="1302">
                  <c:v>3.5</c:v>
                </c:pt>
                <c:pt idx="1303">
                  <c:v>4.1</c:v>
                </c:pt>
                <c:pt idx="1304">
                  <c:v>2.9</c:v>
                </c:pt>
                <c:pt idx="1305">
                  <c:v>2.3</c:v>
                </c:pt>
                <c:pt idx="1306">
                  <c:v>3.1</c:v>
                </c:pt>
                <c:pt idx="1307">
                  <c:v>3.3</c:v>
                </c:pt>
                <c:pt idx="1308">
                  <c:v>2.6</c:v>
                </c:pt>
                <c:pt idx="1309">
                  <c:v>1.6</c:v>
                </c:pt>
                <c:pt idx="1310">
                  <c:v>1.5</c:v>
                </c:pt>
                <c:pt idx="1311">
                  <c:v>2</c:v>
                </c:pt>
                <c:pt idx="1312">
                  <c:v>2.4</c:v>
                </c:pt>
                <c:pt idx="1313">
                  <c:v>1.9</c:v>
                </c:pt>
                <c:pt idx="1314">
                  <c:v>1.9</c:v>
                </c:pt>
                <c:pt idx="1315">
                  <c:v>1.5</c:v>
                </c:pt>
                <c:pt idx="1316">
                  <c:v>1.4</c:v>
                </c:pt>
                <c:pt idx="1317">
                  <c:v>1.1</c:v>
                </c:pt>
                <c:pt idx="1318">
                  <c:v>1.3</c:v>
                </c:pt>
                <c:pt idx="1319">
                  <c:v>2</c:v>
                </c:pt>
                <c:pt idx="1320">
                  <c:v>2.1</c:v>
                </c:pt>
                <c:pt idx="1321">
                  <c:v>1.5</c:v>
                </c:pt>
                <c:pt idx="1322">
                  <c:v>2.1</c:v>
                </c:pt>
                <c:pt idx="1323">
                  <c:v>1.2</c:v>
                </c:pt>
                <c:pt idx="1324">
                  <c:v>1.6</c:v>
                </c:pt>
                <c:pt idx="1325">
                  <c:v>1.2</c:v>
                </c:pt>
                <c:pt idx="1326">
                  <c:v>1.4</c:v>
                </c:pt>
                <c:pt idx="1327">
                  <c:v>1.2</c:v>
                </c:pt>
                <c:pt idx="1328">
                  <c:v>1.3</c:v>
                </c:pt>
                <c:pt idx="1329">
                  <c:v>1</c:v>
                </c:pt>
                <c:pt idx="1330">
                  <c:v>1.1</c:v>
                </c:pt>
                <c:pt idx="1331">
                  <c:v>2.3</c:v>
                </c:pt>
                <c:pt idx="1332">
                  <c:v>1.5</c:v>
                </c:pt>
                <c:pt idx="1333">
                  <c:v>3.5</c:v>
                </c:pt>
                <c:pt idx="1334">
                  <c:v>4.8</c:v>
                </c:pt>
                <c:pt idx="1335">
                  <c:v>4.1</c:v>
                </c:pt>
                <c:pt idx="1336">
                  <c:v>4</c:v>
                </c:pt>
                <c:pt idx="1337">
                  <c:v>3.7</c:v>
                </c:pt>
                <c:pt idx="1338">
                  <c:v>3.8</c:v>
                </c:pt>
                <c:pt idx="1339">
                  <c:v>3.6</c:v>
                </c:pt>
                <c:pt idx="1340">
                  <c:v>3.6</c:v>
                </c:pt>
                <c:pt idx="1341">
                  <c:v>3.4</c:v>
                </c:pt>
                <c:pt idx="1342">
                  <c:v>3.5</c:v>
                </c:pt>
                <c:pt idx="1343">
                  <c:v>3.8</c:v>
                </c:pt>
                <c:pt idx="1344">
                  <c:v>3.8</c:v>
                </c:pt>
                <c:pt idx="1345">
                  <c:v>4</c:v>
                </c:pt>
                <c:pt idx="1346">
                  <c:v>4.6</c:v>
                </c:pt>
                <c:pt idx="1347">
                  <c:v>4.9</c:v>
                </c:pt>
                <c:pt idx="1348">
                  <c:v>4.8</c:v>
                </c:pt>
                <c:pt idx="1349">
                  <c:v>4.5</c:v>
                </c:pt>
                <c:pt idx="1350">
                  <c:v>4.5</c:v>
                </c:pt>
                <c:pt idx="1351">
                  <c:v>4.8</c:v>
                </c:pt>
                <c:pt idx="1352">
                  <c:v>4.1</c:v>
                </c:pt>
                <c:pt idx="1353">
                  <c:v>4.1</c:v>
                </c:pt>
                <c:pt idx="1354">
                  <c:v>4.4</c:v>
                </c:pt>
                <c:pt idx="1355">
                  <c:v>4.4</c:v>
                </c:pt>
                <c:pt idx="1356">
                  <c:v>4.4</c:v>
                </c:pt>
                <c:pt idx="1357">
                  <c:v>4.3</c:v>
                </c:pt>
                <c:pt idx="1358">
                  <c:v>3.8</c:v>
                </c:pt>
                <c:pt idx="1359">
                  <c:v>3.9</c:v>
                </c:pt>
                <c:pt idx="1360">
                  <c:v>3.7</c:v>
                </c:pt>
                <c:pt idx="1361">
                  <c:v>4.1</c:v>
                </c:pt>
                <c:pt idx="1362">
                  <c:v>4</c:v>
                </c:pt>
                <c:pt idx="1363">
                  <c:v>3.8</c:v>
                </c:pt>
                <c:pt idx="1364">
                  <c:v>4.1</c:v>
                </c:pt>
                <c:pt idx="1365">
                  <c:v>3.6</c:v>
                </c:pt>
                <c:pt idx="1366">
                  <c:v>3.2</c:v>
                </c:pt>
                <c:pt idx="1367">
                  <c:v>3.7</c:v>
                </c:pt>
                <c:pt idx="1368">
                  <c:v>3.3</c:v>
                </c:pt>
                <c:pt idx="1369">
                  <c:v>2.9</c:v>
                </c:pt>
                <c:pt idx="1370">
                  <c:v>2.8</c:v>
                </c:pt>
                <c:pt idx="1371">
                  <c:v>3.4</c:v>
                </c:pt>
                <c:pt idx="1372">
                  <c:v>3.1</c:v>
                </c:pt>
                <c:pt idx="1373">
                  <c:v>3.4</c:v>
                </c:pt>
                <c:pt idx="1374">
                  <c:v>3</c:v>
                </c:pt>
                <c:pt idx="1375">
                  <c:v>2.5</c:v>
                </c:pt>
                <c:pt idx="1376">
                  <c:v>2.9</c:v>
                </c:pt>
                <c:pt idx="1377">
                  <c:v>2.9</c:v>
                </c:pt>
                <c:pt idx="1378">
                  <c:v>2.6</c:v>
                </c:pt>
                <c:pt idx="1379">
                  <c:v>2.8</c:v>
                </c:pt>
                <c:pt idx="1380">
                  <c:v>2.9</c:v>
                </c:pt>
                <c:pt idx="1381">
                  <c:v>3.3</c:v>
                </c:pt>
                <c:pt idx="1382">
                  <c:v>2.2</c:v>
                </c:pt>
                <c:pt idx="1383">
                  <c:v>2</c:v>
                </c:pt>
                <c:pt idx="1384">
                  <c:v>2.4</c:v>
                </c:pt>
                <c:pt idx="1385">
                  <c:v>2.9</c:v>
                </c:pt>
                <c:pt idx="1386">
                  <c:v>2.1</c:v>
                </c:pt>
                <c:pt idx="1387">
                  <c:v>2.1</c:v>
                </c:pt>
                <c:pt idx="1388">
                  <c:v>2.3</c:v>
                </c:pt>
                <c:pt idx="1389">
                  <c:v>2.2</c:v>
                </c:pt>
                <c:pt idx="1390">
                  <c:v>2.4</c:v>
                </c:pt>
                <c:pt idx="1391">
                  <c:v>2.6</c:v>
                </c:pt>
                <c:pt idx="1392">
                  <c:v>2.6</c:v>
                </c:pt>
                <c:pt idx="1393">
                  <c:v>1.8</c:v>
                </c:pt>
                <c:pt idx="1394">
                  <c:v>2.2</c:v>
                </c:pt>
                <c:pt idx="1395">
                  <c:v>1.8</c:v>
                </c:pt>
                <c:pt idx="1396">
                  <c:v>1.8</c:v>
                </c:pt>
                <c:pt idx="1397">
                  <c:v>1.5</c:v>
                </c:pt>
                <c:pt idx="1398">
                  <c:v>2.5</c:v>
                </c:pt>
                <c:pt idx="1399">
                  <c:v>2.2</c:v>
                </c:pt>
                <c:pt idx="1400">
                  <c:v>2</c:v>
                </c:pt>
                <c:pt idx="1401">
                  <c:v>1.3</c:v>
                </c:pt>
                <c:pt idx="1402">
                  <c:v>1.6</c:v>
                </c:pt>
                <c:pt idx="1403">
                  <c:v>1.4</c:v>
                </c:pt>
                <c:pt idx="1404">
                  <c:v>1.4</c:v>
                </c:pt>
                <c:pt idx="1405">
                  <c:v>1.2</c:v>
                </c:pt>
                <c:pt idx="1406">
                  <c:v>1.2</c:v>
                </c:pt>
                <c:pt idx="1407">
                  <c:v>1.5</c:v>
                </c:pt>
                <c:pt idx="1408">
                  <c:v>1.4</c:v>
                </c:pt>
                <c:pt idx="1409">
                  <c:v>1</c:v>
                </c:pt>
                <c:pt idx="1410">
                  <c:v>1.6</c:v>
                </c:pt>
                <c:pt idx="1411">
                  <c:v>2</c:v>
                </c:pt>
                <c:pt idx="1412">
                  <c:v>1.8</c:v>
                </c:pt>
                <c:pt idx="1413">
                  <c:v>1.9</c:v>
                </c:pt>
                <c:pt idx="1414">
                  <c:v>1.9</c:v>
                </c:pt>
                <c:pt idx="1415">
                  <c:v>1.7</c:v>
                </c:pt>
                <c:pt idx="1416">
                  <c:v>2.2</c:v>
                </c:pt>
                <c:pt idx="1417">
                  <c:v>1.7</c:v>
                </c:pt>
                <c:pt idx="1418">
                  <c:v>2</c:v>
                </c:pt>
                <c:pt idx="1419">
                  <c:v>1.9</c:v>
                </c:pt>
                <c:pt idx="1420">
                  <c:v>1.7</c:v>
                </c:pt>
                <c:pt idx="1421">
                  <c:v>1.7</c:v>
                </c:pt>
                <c:pt idx="1422">
                  <c:v>2.3</c:v>
                </c:pt>
                <c:pt idx="1423">
                  <c:v>2.2</c:v>
                </c:pt>
                <c:pt idx="1424">
                  <c:v>2.4</c:v>
                </c:pt>
                <c:pt idx="1425">
                  <c:v>1.4</c:v>
                </c:pt>
                <c:pt idx="1426">
                  <c:v>1.2</c:v>
                </c:pt>
                <c:pt idx="1427">
                  <c:v>1.2</c:v>
                </c:pt>
                <c:pt idx="1428">
                  <c:v>1.5</c:v>
                </c:pt>
                <c:pt idx="1429">
                  <c:v>1.6</c:v>
                </c:pt>
                <c:pt idx="1430">
                  <c:v>1.2</c:v>
                </c:pt>
                <c:pt idx="1431">
                  <c:v>0.7</c:v>
                </c:pt>
                <c:pt idx="1432">
                  <c:v>1</c:v>
                </c:pt>
                <c:pt idx="1433">
                  <c:v>1.4</c:v>
                </c:pt>
                <c:pt idx="1434">
                  <c:v>1.3</c:v>
                </c:pt>
                <c:pt idx="1435">
                  <c:v>1.1</c:v>
                </c:pt>
                <c:pt idx="1436">
                  <c:v>0.7</c:v>
                </c:pt>
                <c:pt idx="1437">
                  <c:v>1.7</c:v>
                </c:pt>
                <c:pt idx="1438">
                  <c:v>1.8</c:v>
                </c:pt>
                <c:pt idx="1439">
                  <c:v>1.6</c:v>
                </c:pt>
                <c:pt idx="1440">
                  <c:v>1.5</c:v>
                </c:pt>
                <c:pt idx="1441">
                  <c:v>1.5</c:v>
                </c:pt>
                <c:pt idx="1442">
                  <c:v>1.7</c:v>
                </c:pt>
                <c:pt idx="1443">
                  <c:v>1.5</c:v>
                </c:pt>
                <c:pt idx="1444">
                  <c:v>1.1</c:v>
                </c:pt>
                <c:pt idx="1445">
                  <c:v>1.6</c:v>
                </c:pt>
                <c:pt idx="1446">
                  <c:v>2.2</c:v>
                </c:pt>
                <c:pt idx="1447">
                  <c:v>2.3</c:v>
                </c:pt>
                <c:pt idx="1448">
                  <c:v>2.2</c:v>
                </c:pt>
                <c:pt idx="1449">
                  <c:v>1.8</c:v>
                </c:pt>
                <c:pt idx="1450">
                  <c:v>1.7</c:v>
                </c:pt>
                <c:pt idx="1451">
                  <c:v>1.9</c:v>
                </c:pt>
                <c:pt idx="1452">
                  <c:v>1.9</c:v>
                </c:pt>
                <c:pt idx="1453">
                  <c:v>2.1</c:v>
                </c:pt>
                <c:pt idx="1454">
                  <c:v>1.8</c:v>
                </c:pt>
                <c:pt idx="1455">
                  <c:v>2.1</c:v>
                </c:pt>
                <c:pt idx="1456">
                  <c:v>1.8</c:v>
                </c:pt>
                <c:pt idx="1457">
                  <c:v>1.6</c:v>
                </c:pt>
                <c:pt idx="1458">
                  <c:v>1.8</c:v>
                </c:pt>
                <c:pt idx="1459">
                  <c:v>1.6</c:v>
                </c:pt>
                <c:pt idx="1460">
                  <c:v>2</c:v>
                </c:pt>
                <c:pt idx="1461">
                  <c:v>1.8</c:v>
                </c:pt>
                <c:pt idx="1462">
                  <c:v>1.8</c:v>
                </c:pt>
                <c:pt idx="1463">
                  <c:v>1.8</c:v>
                </c:pt>
                <c:pt idx="1464">
                  <c:v>2.2</c:v>
                </c:pt>
                <c:pt idx="1465">
                  <c:v>2</c:v>
                </c:pt>
                <c:pt idx="1466">
                  <c:v>1.9</c:v>
                </c:pt>
                <c:pt idx="1467">
                  <c:v>1.8</c:v>
                </c:pt>
                <c:pt idx="1468">
                  <c:v>2.1</c:v>
                </c:pt>
                <c:pt idx="1469">
                  <c:v>2.6</c:v>
                </c:pt>
                <c:pt idx="1470">
                  <c:v>2.8</c:v>
                </c:pt>
                <c:pt idx="1471">
                  <c:v>2.6</c:v>
                </c:pt>
                <c:pt idx="1472">
                  <c:v>2.3</c:v>
                </c:pt>
                <c:pt idx="1473">
                  <c:v>2.1</c:v>
                </c:pt>
                <c:pt idx="1474">
                  <c:v>2</c:v>
                </c:pt>
                <c:pt idx="1475">
                  <c:v>2</c:v>
                </c:pt>
                <c:pt idx="1476">
                  <c:v>1.7</c:v>
                </c:pt>
                <c:pt idx="1477">
                  <c:v>1.6</c:v>
                </c:pt>
                <c:pt idx="1478">
                  <c:v>1.7</c:v>
                </c:pt>
                <c:pt idx="1479">
                  <c:v>1.6</c:v>
                </c:pt>
                <c:pt idx="1480">
                  <c:v>1</c:v>
                </c:pt>
                <c:pt idx="1481">
                  <c:v>0.8</c:v>
                </c:pt>
                <c:pt idx="1482">
                  <c:v>0.5</c:v>
                </c:pt>
                <c:pt idx="1483">
                  <c:v>0.4</c:v>
                </c:pt>
                <c:pt idx="1484">
                  <c:v>0.6</c:v>
                </c:pt>
                <c:pt idx="1485">
                  <c:v>1.3</c:v>
                </c:pt>
                <c:pt idx="1486">
                  <c:v>1.3</c:v>
                </c:pt>
                <c:pt idx="1487">
                  <c:v>1.5</c:v>
                </c:pt>
                <c:pt idx="1488">
                  <c:v>1.4</c:v>
                </c:pt>
                <c:pt idx="1489">
                  <c:v>1.4</c:v>
                </c:pt>
                <c:pt idx="1490">
                  <c:v>1.3</c:v>
                </c:pt>
                <c:pt idx="1491">
                  <c:v>1.3</c:v>
                </c:pt>
                <c:pt idx="1492">
                  <c:v>1.3</c:v>
                </c:pt>
                <c:pt idx="1493">
                  <c:v>1.5</c:v>
                </c:pt>
                <c:pt idx="1494">
                  <c:v>1.6</c:v>
                </c:pt>
                <c:pt idx="1495">
                  <c:v>1.9</c:v>
                </c:pt>
                <c:pt idx="1496">
                  <c:v>1.7</c:v>
                </c:pt>
                <c:pt idx="1497">
                  <c:v>1.6</c:v>
                </c:pt>
                <c:pt idx="1498">
                  <c:v>2.2</c:v>
                </c:pt>
                <c:pt idx="1499">
                  <c:v>2.3</c:v>
                </c:pt>
                <c:pt idx="1500">
                  <c:v>2</c:v>
                </c:pt>
                <c:pt idx="1501">
                  <c:v>1.8</c:v>
                </c:pt>
                <c:pt idx="1502">
                  <c:v>1.4</c:v>
                </c:pt>
                <c:pt idx="1503">
                  <c:v>1.7</c:v>
                </c:pt>
                <c:pt idx="1504">
                  <c:v>1.9</c:v>
                </c:pt>
                <c:pt idx="1505">
                  <c:v>2</c:v>
                </c:pt>
                <c:pt idx="1506">
                  <c:v>1.7</c:v>
                </c:pt>
                <c:pt idx="1507">
                  <c:v>1.3</c:v>
                </c:pt>
                <c:pt idx="1508">
                  <c:v>1.4</c:v>
                </c:pt>
                <c:pt idx="1509">
                  <c:v>1.2</c:v>
                </c:pt>
                <c:pt idx="1510">
                  <c:v>1.5</c:v>
                </c:pt>
                <c:pt idx="1511">
                  <c:v>1.9</c:v>
                </c:pt>
                <c:pt idx="1512">
                  <c:v>2.3</c:v>
                </c:pt>
                <c:pt idx="1513">
                  <c:v>2.5</c:v>
                </c:pt>
                <c:pt idx="1514">
                  <c:v>2.1</c:v>
                </c:pt>
                <c:pt idx="1515">
                  <c:v>1.8</c:v>
                </c:pt>
                <c:pt idx="1516">
                  <c:v>1.4</c:v>
                </c:pt>
                <c:pt idx="1517">
                  <c:v>1.5</c:v>
                </c:pt>
                <c:pt idx="1518">
                  <c:v>1.4</c:v>
                </c:pt>
                <c:pt idx="1519">
                  <c:v>1.3</c:v>
                </c:pt>
                <c:pt idx="1520">
                  <c:v>1.6</c:v>
                </c:pt>
                <c:pt idx="1521">
                  <c:v>2</c:v>
                </c:pt>
                <c:pt idx="1522">
                  <c:v>1.5</c:v>
                </c:pt>
                <c:pt idx="1523">
                  <c:v>1.5</c:v>
                </c:pt>
                <c:pt idx="1524">
                  <c:v>1.8</c:v>
                </c:pt>
                <c:pt idx="1525">
                  <c:v>1.4</c:v>
                </c:pt>
                <c:pt idx="1526">
                  <c:v>1.3</c:v>
                </c:pt>
                <c:pt idx="1527">
                  <c:v>1</c:v>
                </c:pt>
                <c:pt idx="1528">
                  <c:v>0.7</c:v>
                </c:pt>
                <c:pt idx="1529">
                  <c:v>0.6</c:v>
                </c:pt>
                <c:pt idx="1530">
                  <c:v>1.1</c:v>
                </c:pt>
                <c:pt idx="1531">
                  <c:v>1.2</c:v>
                </c:pt>
                <c:pt idx="1532">
                  <c:v>1.1</c:v>
                </c:pt>
                <c:pt idx="1533">
                  <c:v>0.8</c:v>
                </c:pt>
                <c:pt idx="1534">
                  <c:v>0.7</c:v>
                </c:pt>
                <c:pt idx="1535">
                  <c:v>0.8</c:v>
                </c:pt>
                <c:pt idx="1536">
                  <c:v>0.7</c:v>
                </c:pt>
                <c:pt idx="1537">
                  <c:v>0.8</c:v>
                </c:pt>
                <c:pt idx="1538">
                  <c:v>0.7</c:v>
                </c:pt>
                <c:pt idx="1539">
                  <c:v>0.8</c:v>
                </c:pt>
                <c:pt idx="1540">
                  <c:v>0.9</c:v>
                </c:pt>
                <c:pt idx="1541">
                  <c:v>0.9</c:v>
                </c:pt>
                <c:pt idx="1542">
                  <c:v>1.2</c:v>
                </c:pt>
                <c:pt idx="1543">
                  <c:v>1.1</c:v>
                </c:pt>
                <c:pt idx="1544">
                  <c:v>1.2</c:v>
                </c:pt>
                <c:pt idx="1545">
                  <c:v>1.1</c:v>
                </c:pt>
                <c:pt idx="1546">
                  <c:v>1.1</c:v>
                </c:pt>
                <c:pt idx="1547">
                  <c:v>1.4</c:v>
                </c:pt>
                <c:pt idx="1548">
                  <c:v>1.3</c:v>
                </c:pt>
                <c:pt idx="1549">
                  <c:v>1.7</c:v>
                </c:pt>
                <c:pt idx="1550">
                  <c:v>1.2</c:v>
                </c:pt>
                <c:pt idx="1551">
                  <c:v>1.2</c:v>
                </c:pt>
                <c:pt idx="1552">
                  <c:v>1.1</c:v>
                </c:pt>
                <c:pt idx="1553">
                  <c:v>0.7</c:v>
                </c:pt>
                <c:pt idx="1554">
                  <c:v>0.8</c:v>
                </c:pt>
                <c:pt idx="1555">
                  <c:v>1.5</c:v>
                </c:pt>
                <c:pt idx="1556">
                  <c:v>2.2</c:v>
                </c:pt>
                <c:pt idx="1557">
                  <c:v>1.2</c:v>
                </c:pt>
                <c:pt idx="1558">
                  <c:v>0.8</c:v>
                </c:pt>
                <c:pt idx="1559">
                  <c:v>0.9</c:v>
                </c:pt>
                <c:pt idx="1560">
                  <c:v>1.5</c:v>
                </c:pt>
                <c:pt idx="1561">
                  <c:v>1.8</c:v>
                </c:pt>
                <c:pt idx="1562">
                  <c:v>1.5</c:v>
                </c:pt>
                <c:pt idx="1563">
                  <c:v>1.5</c:v>
                </c:pt>
                <c:pt idx="1564">
                  <c:v>0.7</c:v>
                </c:pt>
                <c:pt idx="1565">
                  <c:v>0.5</c:v>
                </c:pt>
                <c:pt idx="1566">
                  <c:v>1</c:v>
                </c:pt>
                <c:pt idx="1567">
                  <c:v>1.3</c:v>
                </c:pt>
                <c:pt idx="1568">
                  <c:v>0.6</c:v>
                </c:pt>
                <c:pt idx="1569">
                  <c:v>0.3</c:v>
                </c:pt>
                <c:pt idx="1570">
                  <c:v>0.9</c:v>
                </c:pt>
                <c:pt idx="1571">
                  <c:v>1.5</c:v>
                </c:pt>
                <c:pt idx="1572">
                  <c:v>1.1</c:v>
                </c:pt>
                <c:pt idx="1573">
                  <c:v>0.2</c:v>
                </c:pt>
                <c:pt idx="1574">
                  <c:v>0.2</c:v>
                </c:pt>
                <c:pt idx="1575">
                  <c:v>0.6</c:v>
                </c:pt>
                <c:pt idx="1576">
                  <c:v>1.2</c:v>
                </c:pt>
                <c:pt idx="1577">
                  <c:v>0.9</c:v>
                </c:pt>
                <c:pt idx="1578">
                  <c:v>1.1</c:v>
                </c:pt>
                <c:pt idx="1579">
                  <c:v>1</c:v>
                </c:pt>
                <c:pt idx="1580">
                  <c:v>1.1</c:v>
                </c:pt>
                <c:pt idx="1581">
                  <c:v>1.4</c:v>
                </c:pt>
                <c:pt idx="1582">
                  <c:v>1.5</c:v>
                </c:pt>
                <c:pt idx="1583">
                  <c:v>1.3</c:v>
                </c:pt>
                <c:pt idx="1584">
                  <c:v>1.4</c:v>
                </c:pt>
                <c:pt idx="1585">
                  <c:v>0.8</c:v>
                </c:pt>
                <c:pt idx="1586">
                  <c:v>0.9</c:v>
                </c:pt>
                <c:pt idx="1587">
                  <c:v>1.6</c:v>
                </c:pt>
                <c:pt idx="1588">
                  <c:v>1.7</c:v>
                </c:pt>
                <c:pt idx="1589">
                  <c:v>1.5</c:v>
                </c:pt>
                <c:pt idx="1590">
                  <c:v>1.4</c:v>
                </c:pt>
                <c:pt idx="1591">
                  <c:v>1.2</c:v>
                </c:pt>
                <c:pt idx="1592">
                  <c:v>0.4</c:v>
                </c:pt>
                <c:pt idx="1593">
                  <c:v>0.3</c:v>
                </c:pt>
                <c:pt idx="1594">
                  <c:v>1</c:v>
                </c:pt>
                <c:pt idx="1595">
                  <c:v>1.9</c:v>
                </c:pt>
                <c:pt idx="1596">
                  <c:v>1.6</c:v>
                </c:pt>
                <c:pt idx="1597">
                  <c:v>1.5</c:v>
                </c:pt>
                <c:pt idx="1598">
                  <c:v>1.9</c:v>
                </c:pt>
                <c:pt idx="1599">
                  <c:v>2</c:v>
                </c:pt>
                <c:pt idx="1600">
                  <c:v>1.9</c:v>
                </c:pt>
                <c:pt idx="1601">
                  <c:v>1.9</c:v>
                </c:pt>
                <c:pt idx="1602">
                  <c:v>1.5</c:v>
                </c:pt>
                <c:pt idx="1603">
                  <c:v>1.4</c:v>
                </c:pt>
                <c:pt idx="1604">
                  <c:v>1.2</c:v>
                </c:pt>
                <c:pt idx="1605">
                  <c:v>1.1</c:v>
                </c:pt>
                <c:pt idx="1606">
                  <c:v>0.9</c:v>
                </c:pt>
                <c:pt idx="1607">
                  <c:v>1.1</c:v>
                </c:pt>
                <c:pt idx="1608">
                  <c:v>0.8</c:v>
                </c:pt>
                <c:pt idx="1609">
                  <c:v>1</c:v>
                </c:pt>
                <c:pt idx="1610">
                  <c:v>1.6</c:v>
                </c:pt>
                <c:pt idx="1611">
                  <c:v>1</c:v>
                </c:pt>
                <c:pt idx="1612">
                  <c:v>1.3</c:v>
                </c:pt>
                <c:pt idx="1613">
                  <c:v>1.2</c:v>
                </c:pt>
                <c:pt idx="1614">
                  <c:v>0.7</c:v>
                </c:pt>
                <c:pt idx="1615">
                  <c:v>1.6</c:v>
                </c:pt>
                <c:pt idx="1616">
                  <c:v>1.4</c:v>
                </c:pt>
                <c:pt idx="1617">
                  <c:v>2.2</c:v>
                </c:pt>
                <c:pt idx="1618">
                  <c:v>1.7</c:v>
                </c:pt>
                <c:pt idx="1619">
                  <c:v>1.4</c:v>
                </c:pt>
                <c:pt idx="1620">
                  <c:v>1.7</c:v>
                </c:pt>
                <c:pt idx="1621">
                  <c:v>1.7</c:v>
                </c:pt>
                <c:pt idx="1622">
                  <c:v>1.1</c:v>
                </c:pt>
                <c:pt idx="1623">
                  <c:v>1.7</c:v>
                </c:pt>
                <c:pt idx="1624">
                  <c:v>1.8</c:v>
                </c:pt>
                <c:pt idx="1625">
                  <c:v>2</c:v>
                </c:pt>
                <c:pt idx="1626">
                  <c:v>2.1</c:v>
                </c:pt>
                <c:pt idx="1627">
                  <c:v>2.1</c:v>
                </c:pt>
                <c:pt idx="1628">
                  <c:v>2.2</c:v>
                </c:pt>
                <c:pt idx="1629">
                  <c:v>2</c:v>
                </c:pt>
                <c:pt idx="1630">
                  <c:v>2</c:v>
                </c:pt>
                <c:pt idx="1631">
                  <c:v>1.9</c:v>
                </c:pt>
                <c:pt idx="1632">
                  <c:v>2</c:v>
                </c:pt>
                <c:pt idx="1633">
                  <c:v>2.2</c:v>
                </c:pt>
                <c:pt idx="1634">
                  <c:v>2.1</c:v>
                </c:pt>
                <c:pt idx="1635">
                  <c:v>1.5</c:v>
                </c:pt>
                <c:pt idx="1636">
                  <c:v>1.4</c:v>
                </c:pt>
                <c:pt idx="1637">
                  <c:v>1.4</c:v>
                </c:pt>
                <c:pt idx="1638">
                  <c:v>1.6</c:v>
                </c:pt>
                <c:pt idx="1639">
                  <c:v>1.2</c:v>
                </c:pt>
                <c:pt idx="1640">
                  <c:v>1.1</c:v>
                </c:pt>
                <c:pt idx="1641">
                  <c:v>1.2</c:v>
                </c:pt>
                <c:pt idx="1642">
                  <c:v>1.2</c:v>
                </c:pt>
                <c:pt idx="1643">
                  <c:v>1.2</c:v>
                </c:pt>
                <c:pt idx="1644">
                  <c:v>1.5</c:v>
                </c:pt>
                <c:pt idx="1645">
                  <c:v>1.6</c:v>
                </c:pt>
                <c:pt idx="1646">
                  <c:v>1.9</c:v>
                </c:pt>
                <c:pt idx="1647">
                  <c:v>2.1</c:v>
                </c:pt>
                <c:pt idx="1648">
                  <c:v>2.2</c:v>
                </c:pt>
                <c:pt idx="1649">
                  <c:v>1.7</c:v>
                </c:pt>
                <c:pt idx="1650">
                  <c:v>1.6</c:v>
                </c:pt>
                <c:pt idx="1651">
                  <c:v>1.6</c:v>
                </c:pt>
                <c:pt idx="1652">
                  <c:v>1.7</c:v>
                </c:pt>
                <c:pt idx="1653">
                  <c:v>1.9</c:v>
                </c:pt>
                <c:pt idx="1654">
                  <c:v>1.9</c:v>
                </c:pt>
                <c:pt idx="1655">
                  <c:v>2.8</c:v>
                </c:pt>
                <c:pt idx="1656">
                  <c:v>2.7</c:v>
                </c:pt>
                <c:pt idx="1657">
                  <c:v>2.1</c:v>
                </c:pt>
                <c:pt idx="1658">
                  <c:v>2</c:v>
                </c:pt>
                <c:pt idx="1659">
                  <c:v>2.4</c:v>
                </c:pt>
                <c:pt idx="1660">
                  <c:v>2.7</c:v>
                </c:pt>
                <c:pt idx="1661">
                  <c:v>2</c:v>
                </c:pt>
                <c:pt idx="1662">
                  <c:v>1.9</c:v>
                </c:pt>
                <c:pt idx="1663">
                  <c:v>2.3</c:v>
                </c:pt>
                <c:pt idx="1664">
                  <c:v>2.1</c:v>
                </c:pt>
                <c:pt idx="1665">
                  <c:v>2.4</c:v>
                </c:pt>
                <c:pt idx="1666">
                  <c:v>2</c:v>
                </c:pt>
                <c:pt idx="1667">
                  <c:v>2.6</c:v>
                </c:pt>
                <c:pt idx="1668">
                  <c:v>2.6</c:v>
                </c:pt>
                <c:pt idx="1669">
                  <c:v>2.8</c:v>
                </c:pt>
                <c:pt idx="1670">
                  <c:v>2.8</c:v>
                </c:pt>
                <c:pt idx="1671">
                  <c:v>2.7</c:v>
                </c:pt>
                <c:pt idx="1672">
                  <c:v>3.3</c:v>
                </c:pt>
                <c:pt idx="1673">
                  <c:v>3.5</c:v>
                </c:pt>
                <c:pt idx="1674">
                  <c:v>2.7</c:v>
                </c:pt>
                <c:pt idx="1675">
                  <c:v>2.8</c:v>
                </c:pt>
                <c:pt idx="1676">
                  <c:v>2.3</c:v>
                </c:pt>
                <c:pt idx="1677">
                  <c:v>2.5</c:v>
                </c:pt>
                <c:pt idx="1678">
                  <c:v>2.2</c:v>
                </c:pt>
                <c:pt idx="1679">
                  <c:v>2.2</c:v>
                </c:pt>
                <c:pt idx="1680">
                  <c:v>2.2</c:v>
                </c:pt>
                <c:pt idx="1681">
                  <c:v>2.8</c:v>
                </c:pt>
                <c:pt idx="1682">
                  <c:v>2.1</c:v>
                </c:pt>
                <c:pt idx="1683">
                  <c:v>2.2</c:v>
                </c:pt>
                <c:pt idx="1684">
                  <c:v>1.8</c:v>
                </c:pt>
                <c:pt idx="1685">
                  <c:v>1.9</c:v>
                </c:pt>
                <c:pt idx="1686">
                  <c:v>1.9</c:v>
                </c:pt>
                <c:pt idx="1687">
                  <c:v>1.7</c:v>
                </c:pt>
                <c:pt idx="1688">
                  <c:v>2</c:v>
                </c:pt>
                <c:pt idx="1689">
                  <c:v>1.8</c:v>
                </c:pt>
                <c:pt idx="1690">
                  <c:v>2.1</c:v>
                </c:pt>
                <c:pt idx="1691">
                  <c:v>1.9</c:v>
                </c:pt>
                <c:pt idx="1692">
                  <c:v>1.5</c:v>
                </c:pt>
                <c:pt idx="1693">
                  <c:v>1.9</c:v>
                </c:pt>
                <c:pt idx="1694">
                  <c:v>1.3</c:v>
                </c:pt>
                <c:pt idx="1695">
                  <c:v>1.3</c:v>
                </c:pt>
                <c:pt idx="1696">
                  <c:v>1.6</c:v>
                </c:pt>
                <c:pt idx="1697">
                  <c:v>1.7</c:v>
                </c:pt>
                <c:pt idx="1698">
                  <c:v>1.4</c:v>
                </c:pt>
                <c:pt idx="1699">
                  <c:v>0.9</c:v>
                </c:pt>
                <c:pt idx="1700">
                  <c:v>1.1</c:v>
                </c:pt>
                <c:pt idx="1701">
                  <c:v>1</c:v>
                </c:pt>
                <c:pt idx="1702">
                  <c:v>0.5</c:v>
                </c:pt>
                <c:pt idx="1703">
                  <c:v>1</c:v>
                </c:pt>
                <c:pt idx="1704">
                  <c:v>1.2</c:v>
                </c:pt>
                <c:pt idx="1705">
                  <c:v>0.6</c:v>
                </c:pt>
                <c:pt idx="1706">
                  <c:v>0.7</c:v>
                </c:pt>
                <c:pt idx="1707">
                  <c:v>0.9</c:v>
                </c:pt>
                <c:pt idx="1708">
                  <c:v>0.7</c:v>
                </c:pt>
                <c:pt idx="1709">
                  <c:v>1.1</c:v>
                </c:pt>
                <c:pt idx="1710">
                  <c:v>0.6</c:v>
                </c:pt>
                <c:pt idx="1711">
                  <c:v>0.5</c:v>
                </c:pt>
                <c:pt idx="1712">
                  <c:v>0.3</c:v>
                </c:pt>
                <c:pt idx="1713">
                  <c:v>0.2</c:v>
                </c:pt>
                <c:pt idx="1714">
                  <c:v>0.4</c:v>
                </c:pt>
                <c:pt idx="1715">
                  <c:v>0.7</c:v>
                </c:pt>
                <c:pt idx="1716">
                  <c:v>1</c:v>
                </c:pt>
                <c:pt idx="1717">
                  <c:v>0.9</c:v>
                </c:pt>
                <c:pt idx="1718">
                  <c:v>1.4</c:v>
                </c:pt>
                <c:pt idx="1719">
                  <c:v>0.9</c:v>
                </c:pt>
                <c:pt idx="1720">
                  <c:v>0.6</c:v>
                </c:pt>
                <c:pt idx="1721">
                  <c:v>0.7</c:v>
                </c:pt>
                <c:pt idx="1722">
                  <c:v>1.2</c:v>
                </c:pt>
                <c:pt idx="1723">
                  <c:v>1.6</c:v>
                </c:pt>
                <c:pt idx="1724">
                  <c:v>1</c:v>
                </c:pt>
                <c:pt idx="1725">
                  <c:v>1.6</c:v>
                </c:pt>
                <c:pt idx="1726">
                  <c:v>1.6</c:v>
                </c:pt>
                <c:pt idx="1727">
                  <c:v>1.6</c:v>
                </c:pt>
                <c:pt idx="1728">
                  <c:v>2.1</c:v>
                </c:pt>
                <c:pt idx="1729">
                  <c:v>1.9</c:v>
                </c:pt>
                <c:pt idx="1730">
                  <c:v>1.9</c:v>
                </c:pt>
                <c:pt idx="1731">
                  <c:v>2.1</c:v>
                </c:pt>
                <c:pt idx="1732">
                  <c:v>1.6</c:v>
                </c:pt>
                <c:pt idx="1733">
                  <c:v>0.3</c:v>
                </c:pt>
                <c:pt idx="1734">
                  <c:v>0.7</c:v>
                </c:pt>
                <c:pt idx="1735">
                  <c:v>1.6</c:v>
                </c:pt>
                <c:pt idx="1736">
                  <c:v>1.6</c:v>
                </c:pt>
                <c:pt idx="1737">
                  <c:v>1.2</c:v>
                </c:pt>
                <c:pt idx="1738">
                  <c:v>1.4</c:v>
                </c:pt>
                <c:pt idx="1739">
                  <c:v>1.8</c:v>
                </c:pt>
                <c:pt idx="1740">
                  <c:v>1.4</c:v>
                </c:pt>
                <c:pt idx="1741">
                  <c:v>1.7</c:v>
                </c:pt>
                <c:pt idx="1742">
                  <c:v>1.6</c:v>
                </c:pt>
                <c:pt idx="1743">
                  <c:v>0.9</c:v>
                </c:pt>
                <c:pt idx="1744">
                  <c:v>1</c:v>
                </c:pt>
                <c:pt idx="1745">
                  <c:v>1.4</c:v>
                </c:pt>
                <c:pt idx="1746">
                  <c:v>1.3</c:v>
                </c:pt>
                <c:pt idx="1747">
                  <c:v>1.2</c:v>
                </c:pt>
                <c:pt idx="1748">
                  <c:v>1.2</c:v>
                </c:pt>
                <c:pt idx="1749">
                  <c:v>0.7</c:v>
                </c:pt>
                <c:pt idx="1750">
                  <c:v>0.5</c:v>
                </c:pt>
                <c:pt idx="1751">
                  <c:v>0.7</c:v>
                </c:pt>
                <c:pt idx="1752">
                  <c:v>1.6</c:v>
                </c:pt>
                <c:pt idx="1753">
                  <c:v>1.3</c:v>
                </c:pt>
                <c:pt idx="1754">
                  <c:v>1.5</c:v>
                </c:pt>
                <c:pt idx="1755">
                  <c:v>1.4</c:v>
                </c:pt>
                <c:pt idx="1756">
                  <c:v>1.5</c:v>
                </c:pt>
                <c:pt idx="1757">
                  <c:v>1.3</c:v>
                </c:pt>
                <c:pt idx="1758">
                  <c:v>1.7</c:v>
                </c:pt>
                <c:pt idx="1759">
                  <c:v>1.7</c:v>
                </c:pt>
                <c:pt idx="1760">
                  <c:v>1.8</c:v>
                </c:pt>
                <c:pt idx="1761">
                  <c:v>1.7</c:v>
                </c:pt>
                <c:pt idx="1762">
                  <c:v>1.4</c:v>
                </c:pt>
                <c:pt idx="1763">
                  <c:v>1.3</c:v>
                </c:pt>
                <c:pt idx="1764">
                  <c:v>1.2</c:v>
                </c:pt>
                <c:pt idx="1765">
                  <c:v>0.9</c:v>
                </c:pt>
                <c:pt idx="1766">
                  <c:v>0.8</c:v>
                </c:pt>
                <c:pt idx="1767">
                  <c:v>0.8</c:v>
                </c:pt>
                <c:pt idx="1768">
                  <c:v>0.3</c:v>
                </c:pt>
                <c:pt idx="1769">
                  <c:v>0.8</c:v>
                </c:pt>
                <c:pt idx="1770">
                  <c:v>1.4</c:v>
                </c:pt>
                <c:pt idx="1771">
                  <c:v>1.7</c:v>
                </c:pt>
                <c:pt idx="1772">
                  <c:v>1.8</c:v>
                </c:pt>
                <c:pt idx="1773">
                  <c:v>1.8</c:v>
                </c:pt>
                <c:pt idx="1774">
                  <c:v>1.6</c:v>
                </c:pt>
                <c:pt idx="1775">
                  <c:v>1.8</c:v>
                </c:pt>
                <c:pt idx="1776">
                  <c:v>1.5</c:v>
                </c:pt>
                <c:pt idx="1777">
                  <c:v>1.4</c:v>
                </c:pt>
                <c:pt idx="1778">
                  <c:v>1.1</c:v>
                </c:pt>
                <c:pt idx="1779">
                  <c:v>1.2</c:v>
                </c:pt>
                <c:pt idx="1780">
                  <c:v>1.4</c:v>
                </c:pt>
                <c:pt idx="1781">
                  <c:v>1.4</c:v>
                </c:pt>
                <c:pt idx="1782">
                  <c:v>1.7</c:v>
                </c:pt>
                <c:pt idx="1783">
                  <c:v>1.5</c:v>
                </c:pt>
                <c:pt idx="1784">
                  <c:v>1.1</c:v>
                </c:pt>
                <c:pt idx="1785">
                  <c:v>1.4</c:v>
                </c:pt>
                <c:pt idx="1786">
                  <c:v>1.7</c:v>
                </c:pt>
                <c:pt idx="1787">
                  <c:v>1.7</c:v>
                </c:pt>
                <c:pt idx="1788">
                  <c:v>1.8</c:v>
                </c:pt>
                <c:pt idx="1789">
                  <c:v>1.8</c:v>
                </c:pt>
                <c:pt idx="1790">
                  <c:v>1.8</c:v>
                </c:pt>
                <c:pt idx="1791">
                  <c:v>1.8</c:v>
                </c:pt>
                <c:pt idx="1792">
                  <c:v>2</c:v>
                </c:pt>
                <c:pt idx="1793">
                  <c:v>1.9</c:v>
                </c:pt>
                <c:pt idx="1794">
                  <c:v>1.5</c:v>
                </c:pt>
                <c:pt idx="1795">
                  <c:v>1.7</c:v>
                </c:pt>
                <c:pt idx="1796">
                  <c:v>1.6</c:v>
                </c:pt>
                <c:pt idx="1797">
                  <c:v>1.6</c:v>
                </c:pt>
                <c:pt idx="1798">
                  <c:v>1.7</c:v>
                </c:pt>
                <c:pt idx="1799">
                  <c:v>1.7</c:v>
                </c:pt>
                <c:pt idx="1800">
                  <c:v>1.7</c:v>
                </c:pt>
                <c:pt idx="1801">
                  <c:v>1.9</c:v>
                </c:pt>
                <c:pt idx="1802">
                  <c:v>2</c:v>
                </c:pt>
                <c:pt idx="1803">
                  <c:v>2.3</c:v>
                </c:pt>
                <c:pt idx="1804">
                  <c:v>1.9</c:v>
                </c:pt>
                <c:pt idx="1805">
                  <c:v>1.8</c:v>
                </c:pt>
                <c:pt idx="1806">
                  <c:v>1.9</c:v>
                </c:pt>
                <c:pt idx="1807">
                  <c:v>1.9</c:v>
                </c:pt>
                <c:pt idx="1808">
                  <c:v>1.9</c:v>
                </c:pt>
                <c:pt idx="1809">
                  <c:v>2.1</c:v>
                </c:pt>
                <c:pt idx="1810">
                  <c:v>2.2</c:v>
                </c:pt>
                <c:pt idx="1811">
                  <c:v>1.8</c:v>
                </c:pt>
                <c:pt idx="1812">
                  <c:v>2.2</c:v>
                </c:pt>
                <c:pt idx="1813">
                  <c:v>2.3</c:v>
                </c:pt>
                <c:pt idx="1814">
                  <c:v>2</c:v>
                </c:pt>
                <c:pt idx="1815">
                  <c:v>2.4</c:v>
                </c:pt>
                <c:pt idx="1816">
                  <c:v>2.8</c:v>
                </c:pt>
                <c:pt idx="1817">
                  <c:v>3.1</c:v>
                </c:pt>
                <c:pt idx="1818">
                  <c:v>3</c:v>
                </c:pt>
                <c:pt idx="1819">
                  <c:v>2.7</c:v>
                </c:pt>
                <c:pt idx="1820">
                  <c:v>2.3</c:v>
                </c:pt>
                <c:pt idx="1821">
                  <c:v>2.6</c:v>
                </c:pt>
                <c:pt idx="1822">
                  <c:v>2.6</c:v>
                </c:pt>
                <c:pt idx="1823">
                  <c:v>2.6</c:v>
                </c:pt>
                <c:pt idx="1824">
                  <c:v>2.2</c:v>
                </c:pt>
                <c:pt idx="1825">
                  <c:v>2.9</c:v>
                </c:pt>
                <c:pt idx="1826">
                  <c:v>2.9</c:v>
                </c:pt>
                <c:pt idx="1827">
                  <c:v>2.6</c:v>
                </c:pt>
                <c:pt idx="1828">
                  <c:v>1.8</c:v>
                </c:pt>
                <c:pt idx="1829">
                  <c:v>2.2</c:v>
                </c:pt>
                <c:pt idx="1830">
                  <c:v>1.5</c:v>
                </c:pt>
                <c:pt idx="1831">
                  <c:v>1.5</c:v>
                </c:pt>
                <c:pt idx="1832">
                  <c:v>2.2</c:v>
                </c:pt>
                <c:pt idx="1833">
                  <c:v>1.8</c:v>
                </c:pt>
                <c:pt idx="1834">
                  <c:v>1.9</c:v>
                </c:pt>
                <c:pt idx="1835">
                  <c:v>1.5</c:v>
                </c:pt>
                <c:pt idx="1836">
                  <c:v>1.8</c:v>
                </c:pt>
                <c:pt idx="1837">
                  <c:v>1.6</c:v>
                </c:pt>
                <c:pt idx="1838">
                  <c:v>1.7</c:v>
                </c:pt>
                <c:pt idx="1839">
                  <c:v>1.3</c:v>
                </c:pt>
                <c:pt idx="1840">
                  <c:v>1.1</c:v>
                </c:pt>
                <c:pt idx="1841">
                  <c:v>1.1</c:v>
                </c:pt>
                <c:pt idx="1842">
                  <c:v>1.2</c:v>
                </c:pt>
                <c:pt idx="1843">
                  <c:v>1.2</c:v>
                </c:pt>
                <c:pt idx="1844">
                  <c:v>1.1</c:v>
                </c:pt>
                <c:pt idx="1845">
                  <c:v>1.3</c:v>
                </c:pt>
                <c:pt idx="1846">
                  <c:v>1.7</c:v>
                </c:pt>
                <c:pt idx="1847">
                  <c:v>1.6</c:v>
                </c:pt>
                <c:pt idx="1848">
                  <c:v>1.1</c:v>
                </c:pt>
                <c:pt idx="1849">
                  <c:v>0.8</c:v>
                </c:pt>
                <c:pt idx="1850">
                  <c:v>0.8</c:v>
                </c:pt>
                <c:pt idx="1851">
                  <c:v>0.9</c:v>
                </c:pt>
                <c:pt idx="1852">
                  <c:v>1.3</c:v>
                </c:pt>
                <c:pt idx="1853">
                  <c:v>1.5</c:v>
                </c:pt>
                <c:pt idx="1854">
                  <c:v>1.6</c:v>
                </c:pt>
                <c:pt idx="1855">
                  <c:v>1</c:v>
                </c:pt>
                <c:pt idx="1856">
                  <c:v>0.7</c:v>
                </c:pt>
                <c:pt idx="1857">
                  <c:v>0.7</c:v>
                </c:pt>
                <c:pt idx="1858">
                  <c:v>0.6</c:v>
                </c:pt>
                <c:pt idx="1859">
                  <c:v>1</c:v>
                </c:pt>
                <c:pt idx="1860">
                  <c:v>0.9</c:v>
                </c:pt>
                <c:pt idx="1861">
                  <c:v>0.7</c:v>
                </c:pt>
                <c:pt idx="1862">
                  <c:v>1</c:v>
                </c:pt>
                <c:pt idx="1863">
                  <c:v>1.5</c:v>
                </c:pt>
                <c:pt idx="1864">
                  <c:v>1.8</c:v>
                </c:pt>
                <c:pt idx="1865">
                  <c:v>1.7</c:v>
                </c:pt>
                <c:pt idx="1866">
                  <c:v>1.9</c:v>
                </c:pt>
                <c:pt idx="1867">
                  <c:v>2</c:v>
                </c:pt>
                <c:pt idx="1868">
                  <c:v>1.9</c:v>
                </c:pt>
                <c:pt idx="1869">
                  <c:v>1.8</c:v>
                </c:pt>
                <c:pt idx="1870">
                  <c:v>1.5</c:v>
                </c:pt>
                <c:pt idx="1871">
                  <c:v>1.6</c:v>
                </c:pt>
                <c:pt idx="1872">
                  <c:v>0.9</c:v>
                </c:pt>
                <c:pt idx="1873">
                  <c:v>0.7</c:v>
                </c:pt>
                <c:pt idx="1874">
                  <c:v>1.8</c:v>
                </c:pt>
                <c:pt idx="1875">
                  <c:v>1.9</c:v>
                </c:pt>
                <c:pt idx="1876">
                  <c:v>2</c:v>
                </c:pt>
                <c:pt idx="1877">
                  <c:v>1.7</c:v>
                </c:pt>
                <c:pt idx="1878">
                  <c:v>2</c:v>
                </c:pt>
                <c:pt idx="1879">
                  <c:v>2.5</c:v>
                </c:pt>
                <c:pt idx="1880">
                  <c:v>2.3</c:v>
                </c:pt>
                <c:pt idx="1881">
                  <c:v>2.2</c:v>
                </c:pt>
                <c:pt idx="1882">
                  <c:v>2</c:v>
                </c:pt>
                <c:pt idx="1883">
                  <c:v>2.2</c:v>
                </c:pt>
                <c:pt idx="1884">
                  <c:v>2.2</c:v>
                </c:pt>
                <c:pt idx="1885">
                  <c:v>1.7</c:v>
                </c:pt>
                <c:pt idx="1886">
                  <c:v>1.8</c:v>
                </c:pt>
                <c:pt idx="1887">
                  <c:v>2.2</c:v>
                </c:pt>
                <c:pt idx="1888">
                  <c:v>2.1</c:v>
                </c:pt>
                <c:pt idx="1889">
                  <c:v>2.1</c:v>
                </c:pt>
                <c:pt idx="1890">
                  <c:v>1.9</c:v>
                </c:pt>
                <c:pt idx="1891">
                  <c:v>1.4</c:v>
                </c:pt>
                <c:pt idx="1892">
                  <c:v>1.5</c:v>
                </c:pt>
                <c:pt idx="1893">
                  <c:v>1.8</c:v>
                </c:pt>
                <c:pt idx="1894">
                  <c:v>1.9</c:v>
                </c:pt>
                <c:pt idx="1895">
                  <c:v>2.1</c:v>
                </c:pt>
                <c:pt idx="1896">
                  <c:v>2.1</c:v>
                </c:pt>
                <c:pt idx="1897">
                  <c:v>1.9</c:v>
                </c:pt>
                <c:pt idx="1898">
                  <c:v>2.1</c:v>
                </c:pt>
                <c:pt idx="1899">
                  <c:v>2.1</c:v>
                </c:pt>
                <c:pt idx="1900">
                  <c:v>2.3</c:v>
                </c:pt>
                <c:pt idx="1901">
                  <c:v>2.1</c:v>
                </c:pt>
                <c:pt idx="1902">
                  <c:v>1.5</c:v>
                </c:pt>
                <c:pt idx="1903">
                  <c:v>1.3</c:v>
                </c:pt>
                <c:pt idx="1904">
                  <c:v>2.1</c:v>
                </c:pt>
                <c:pt idx="1905">
                  <c:v>1.6</c:v>
                </c:pt>
                <c:pt idx="1906">
                  <c:v>1.5</c:v>
                </c:pt>
                <c:pt idx="1907">
                  <c:v>1</c:v>
                </c:pt>
                <c:pt idx="1908">
                  <c:v>0.8</c:v>
                </c:pt>
                <c:pt idx="1909">
                  <c:v>0.2</c:v>
                </c:pt>
                <c:pt idx="1910">
                  <c:v>0.3</c:v>
                </c:pt>
                <c:pt idx="1911">
                  <c:v>0.2</c:v>
                </c:pt>
                <c:pt idx="1912">
                  <c:v>0.3</c:v>
                </c:pt>
                <c:pt idx="1913">
                  <c:v>0.8</c:v>
                </c:pt>
                <c:pt idx="1914">
                  <c:v>1.7</c:v>
                </c:pt>
                <c:pt idx="1915">
                  <c:v>2</c:v>
                </c:pt>
                <c:pt idx="1916">
                  <c:v>1.4</c:v>
                </c:pt>
                <c:pt idx="1917">
                  <c:v>1.2</c:v>
                </c:pt>
                <c:pt idx="1918">
                  <c:v>1.4</c:v>
                </c:pt>
                <c:pt idx="1919">
                  <c:v>1.5</c:v>
                </c:pt>
                <c:pt idx="1920">
                  <c:v>1.3</c:v>
                </c:pt>
                <c:pt idx="1921">
                  <c:v>1.5</c:v>
                </c:pt>
                <c:pt idx="1922">
                  <c:v>3.3</c:v>
                </c:pt>
                <c:pt idx="1923">
                  <c:v>3.7</c:v>
                </c:pt>
                <c:pt idx="1924">
                  <c:v>4.1</c:v>
                </c:pt>
                <c:pt idx="1925">
                  <c:v>3.8</c:v>
                </c:pt>
                <c:pt idx="1926">
                  <c:v>3.7</c:v>
                </c:pt>
                <c:pt idx="1927">
                  <c:v>3.3</c:v>
                </c:pt>
                <c:pt idx="1928">
                  <c:v>3.2</c:v>
                </c:pt>
                <c:pt idx="1929">
                  <c:v>3.1</c:v>
                </c:pt>
                <c:pt idx="1930">
                  <c:v>3.4</c:v>
                </c:pt>
                <c:pt idx="1931">
                  <c:v>4.1</c:v>
                </c:pt>
                <c:pt idx="1932">
                  <c:v>3.7</c:v>
                </c:pt>
                <c:pt idx="1933">
                  <c:v>3.3</c:v>
                </c:pt>
                <c:pt idx="1934">
                  <c:v>3.4</c:v>
                </c:pt>
                <c:pt idx="1935">
                  <c:v>3.2</c:v>
                </c:pt>
                <c:pt idx="1936">
                  <c:v>3.2</c:v>
                </c:pt>
                <c:pt idx="1937">
                  <c:v>2.9</c:v>
                </c:pt>
                <c:pt idx="1938">
                  <c:v>2.8</c:v>
                </c:pt>
                <c:pt idx="1939">
                  <c:v>2.6</c:v>
                </c:pt>
                <c:pt idx="1940">
                  <c:v>2.4</c:v>
                </c:pt>
                <c:pt idx="1941">
                  <c:v>2.5</c:v>
                </c:pt>
                <c:pt idx="1942">
                  <c:v>2.6</c:v>
                </c:pt>
                <c:pt idx="1943">
                  <c:v>2.6</c:v>
                </c:pt>
                <c:pt idx="1944">
                  <c:v>2.2</c:v>
                </c:pt>
                <c:pt idx="1945">
                  <c:v>2.4</c:v>
                </c:pt>
                <c:pt idx="1946">
                  <c:v>2.1</c:v>
                </c:pt>
                <c:pt idx="1947">
                  <c:v>1.7</c:v>
                </c:pt>
                <c:pt idx="1948">
                  <c:v>1.7</c:v>
                </c:pt>
                <c:pt idx="1949">
                  <c:v>1.9</c:v>
                </c:pt>
                <c:pt idx="1950">
                  <c:v>1.7</c:v>
                </c:pt>
                <c:pt idx="1951">
                  <c:v>1.7</c:v>
                </c:pt>
                <c:pt idx="1952">
                  <c:v>1.8</c:v>
                </c:pt>
                <c:pt idx="1953">
                  <c:v>2</c:v>
                </c:pt>
                <c:pt idx="1954">
                  <c:v>2.2</c:v>
                </c:pt>
                <c:pt idx="1955">
                  <c:v>2.4</c:v>
                </c:pt>
                <c:pt idx="1956">
                  <c:v>2.6</c:v>
                </c:pt>
                <c:pt idx="1957">
                  <c:v>2</c:v>
                </c:pt>
                <c:pt idx="1958">
                  <c:v>2.5</c:v>
                </c:pt>
                <c:pt idx="1959">
                  <c:v>2.2</c:v>
                </c:pt>
                <c:pt idx="1960">
                  <c:v>2.9</c:v>
                </c:pt>
                <c:pt idx="1961">
                  <c:v>2.6</c:v>
                </c:pt>
                <c:pt idx="1962">
                  <c:v>2.7</c:v>
                </c:pt>
                <c:pt idx="1963">
                  <c:v>2.2</c:v>
                </c:pt>
                <c:pt idx="1964">
                  <c:v>2.1</c:v>
                </c:pt>
                <c:pt idx="1965">
                  <c:v>2</c:v>
                </c:pt>
                <c:pt idx="1966">
                  <c:v>2.3</c:v>
                </c:pt>
                <c:pt idx="1967">
                  <c:v>2.5</c:v>
                </c:pt>
                <c:pt idx="1968">
                  <c:v>2</c:v>
                </c:pt>
                <c:pt idx="1969">
                  <c:v>1.9</c:v>
                </c:pt>
                <c:pt idx="1970">
                  <c:v>1.9</c:v>
                </c:pt>
                <c:pt idx="1971">
                  <c:v>1.9</c:v>
                </c:pt>
                <c:pt idx="1972">
                  <c:v>2.3</c:v>
                </c:pt>
                <c:pt idx="1973">
                  <c:v>2.1</c:v>
                </c:pt>
                <c:pt idx="1974">
                  <c:v>1.5</c:v>
                </c:pt>
                <c:pt idx="1975">
                  <c:v>2.1</c:v>
                </c:pt>
                <c:pt idx="1976">
                  <c:v>1.7</c:v>
                </c:pt>
                <c:pt idx="1977">
                  <c:v>2.1</c:v>
                </c:pt>
                <c:pt idx="1978">
                  <c:v>1.2</c:v>
                </c:pt>
                <c:pt idx="1979">
                  <c:v>0.9</c:v>
                </c:pt>
                <c:pt idx="1980">
                  <c:v>1.3</c:v>
                </c:pt>
                <c:pt idx="1981">
                  <c:v>0.9</c:v>
                </c:pt>
                <c:pt idx="1982">
                  <c:v>0.9</c:v>
                </c:pt>
                <c:pt idx="1983">
                  <c:v>1.2</c:v>
                </c:pt>
                <c:pt idx="1984">
                  <c:v>1</c:v>
                </c:pt>
                <c:pt idx="1985">
                  <c:v>1.3</c:v>
                </c:pt>
                <c:pt idx="1986">
                  <c:v>1.4</c:v>
                </c:pt>
                <c:pt idx="1987">
                  <c:v>1.6</c:v>
                </c:pt>
                <c:pt idx="1988">
                  <c:v>1.8</c:v>
                </c:pt>
                <c:pt idx="1989">
                  <c:v>1.5</c:v>
                </c:pt>
                <c:pt idx="1990">
                  <c:v>1.9</c:v>
                </c:pt>
                <c:pt idx="1991">
                  <c:v>1.6</c:v>
                </c:pt>
                <c:pt idx="1992">
                  <c:v>1.8</c:v>
                </c:pt>
                <c:pt idx="1993">
                  <c:v>2</c:v>
                </c:pt>
                <c:pt idx="1994">
                  <c:v>2.5</c:v>
                </c:pt>
                <c:pt idx="1995">
                  <c:v>2.5</c:v>
                </c:pt>
                <c:pt idx="1996">
                  <c:v>2.7</c:v>
                </c:pt>
                <c:pt idx="1997">
                  <c:v>2.5</c:v>
                </c:pt>
                <c:pt idx="1998">
                  <c:v>2.1</c:v>
                </c:pt>
                <c:pt idx="1999">
                  <c:v>1.6</c:v>
                </c:pt>
                <c:pt idx="2000">
                  <c:v>1.3</c:v>
                </c:pt>
                <c:pt idx="2001">
                  <c:v>1.4</c:v>
                </c:pt>
                <c:pt idx="2002">
                  <c:v>1.3</c:v>
                </c:pt>
                <c:pt idx="2003">
                  <c:v>2.4</c:v>
                </c:pt>
                <c:pt idx="2004">
                  <c:v>2.2</c:v>
                </c:pt>
                <c:pt idx="2005">
                  <c:v>2</c:v>
                </c:pt>
                <c:pt idx="2006">
                  <c:v>1.8</c:v>
                </c:pt>
                <c:pt idx="2007">
                  <c:v>1.5</c:v>
                </c:pt>
                <c:pt idx="2008">
                  <c:v>1.8</c:v>
                </c:pt>
                <c:pt idx="2009">
                  <c:v>2</c:v>
                </c:pt>
                <c:pt idx="2010">
                  <c:v>1.1</c:v>
                </c:pt>
                <c:pt idx="2011">
                  <c:v>0.5</c:v>
                </c:pt>
                <c:pt idx="2012">
                  <c:v>0.7</c:v>
                </c:pt>
                <c:pt idx="2013">
                  <c:v>1.2</c:v>
                </c:pt>
                <c:pt idx="2014">
                  <c:v>0.7</c:v>
                </c:pt>
                <c:pt idx="2015">
                  <c:v>1.3</c:v>
                </c:pt>
                <c:pt idx="2016">
                  <c:v>1</c:v>
                </c:pt>
                <c:pt idx="2017">
                  <c:v>1.9</c:v>
                </c:pt>
                <c:pt idx="2018">
                  <c:v>1.9</c:v>
                </c:pt>
                <c:pt idx="2019">
                  <c:v>1.7</c:v>
                </c:pt>
                <c:pt idx="2020">
                  <c:v>1.7</c:v>
                </c:pt>
                <c:pt idx="2021">
                  <c:v>1.3</c:v>
                </c:pt>
                <c:pt idx="2022">
                  <c:v>1.6</c:v>
                </c:pt>
                <c:pt idx="2023">
                  <c:v>1.4</c:v>
                </c:pt>
                <c:pt idx="2024">
                  <c:v>1.2</c:v>
                </c:pt>
                <c:pt idx="2025">
                  <c:v>0.8</c:v>
                </c:pt>
                <c:pt idx="2026">
                  <c:v>0.8</c:v>
                </c:pt>
                <c:pt idx="2027">
                  <c:v>1.5</c:v>
                </c:pt>
                <c:pt idx="2028">
                  <c:v>1.7</c:v>
                </c:pt>
                <c:pt idx="2029">
                  <c:v>1.5</c:v>
                </c:pt>
                <c:pt idx="2030">
                  <c:v>1.8</c:v>
                </c:pt>
                <c:pt idx="2031">
                  <c:v>2.1</c:v>
                </c:pt>
                <c:pt idx="2032">
                  <c:v>1.2</c:v>
                </c:pt>
                <c:pt idx="2033">
                  <c:v>1.9</c:v>
                </c:pt>
                <c:pt idx="2034">
                  <c:v>1.2</c:v>
                </c:pt>
                <c:pt idx="2035">
                  <c:v>1.7</c:v>
                </c:pt>
                <c:pt idx="2036">
                  <c:v>0.8</c:v>
                </c:pt>
                <c:pt idx="2037">
                  <c:v>1.1</c:v>
                </c:pt>
                <c:pt idx="2038">
                  <c:v>0.7</c:v>
                </c:pt>
                <c:pt idx="2039">
                  <c:v>0.8</c:v>
                </c:pt>
                <c:pt idx="2040">
                  <c:v>0.8</c:v>
                </c:pt>
                <c:pt idx="2041">
                  <c:v>1.3</c:v>
                </c:pt>
                <c:pt idx="2042">
                  <c:v>1.4</c:v>
                </c:pt>
                <c:pt idx="2043">
                  <c:v>1.4</c:v>
                </c:pt>
                <c:pt idx="2044">
                  <c:v>1.4</c:v>
                </c:pt>
                <c:pt idx="2045">
                  <c:v>1.3</c:v>
                </c:pt>
                <c:pt idx="2046">
                  <c:v>1.6</c:v>
                </c:pt>
                <c:pt idx="2047">
                  <c:v>0.7</c:v>
                </c:pt>
                <c:pt idx="2048">
                  <c:v>1.1</c:v>
                </c:pt>
                <c:pt idx="2049">
                  <c:v>1.2</c:v>
                </c:pt>
                <c:pt idx="2050">
                  <c:v>1.9</c:v>
                </c:pt>
                <c:pt idx="2051">
                  <c:v>1.4</c:v>
                </c:pt>
                <c:pt idx="2052">
                  <c:v>1.6</c:v>
                </c:pt>
                <c:pt idx="2053">
                  <c:v>1.8</c:v>
                </c:pt>
                <c:pt idx="2054">
                  <c:v>0.6</c:v>
                </c:pt>
                <c:pt idx="2055">
                  <c:v>0.5</c:v>
                </c:pt>
                <c:pt idx="2056">
                  <c:v>0.4</c:v>
                </c:pt>
                <c:pt idx="2057">
                  <c:v>0.5</c:v>
                </c:pt>
                <c:pt idx="2058">
                  <c:v>0.6</c:v>
                </c:pt>
                <c:pt idx="2059">
                  <c:v>0.3</c:v>
                </c:pt>
                <c:pt idx="2060">
                  <c:v>0.6</c:v>
                </c:pt>
                <c:pt idx="2061">
                  <c:v>1.1</c:v>
                </c:pt>
                <c:pt idx="2062">
                  <c:v>1.4</c:v>
                </c:pt>
                <c:pt idx="2063">
                  <c:v>1.8</c:v>
                </c:pt>
                <c:pt idx="2064">
                  <c:v>2.4</c:v>
                </c:pt>
                <c:pt idx="2065">
                  <c:v>1.5</c:v>
                </c:pt>
                <c:pt idx="2066">
                  <c:v>1.9</c:v>
                </c:pt>
                <c:pt idx="2067">
                  <c:v>1.4</c:v>
                </c:pt>
                <c:pt idx="2068">
                  <c:v>1.9</c:v>
                </c:pt>
                <c:pt idx="2069">
                  <c:v>1.6</c:v>
                </c:pt>
                <c:pt idx="2070">
                  <c:v>1.6</c:v>
                </c:pt>
                <c:pt idx="2071">
                  <c:v>1.9</c:v>
                </c:pt>
                <c:pt idx="2072">
                  <c:v>1.3</c:v>
                </c:pt>
                <c:pt idx="2073">
                  <c:v>1.5</c:v>
                </c:pt>
                <c:pt idx="2074">
                  <c:v>1.8</c:v>
                </c:pt>
                <c:pt idx="2075">
                  <c:v>2.8</c:v>
                </c:pt>
                <c:pt idx="2076">
                  <c:v>2.2</c:v>
                </c:pt>
                <c:pt idx="2077">
                  <c:v>1.9</c:v>
                </c:pt>
                <c:pt idx="2078">
                  <c:v>2.1</c:v>
                </c:pt>
                <c:pt idx="2079">
                  <c:v>2.5</c:v>
                </c:pt>
                <c:pt idx="2080">
                  <c:v>2.9</c:v>
                </c:pt>
                <c:pt idx="2081">
                  <c:v>2.7</c:v>
                </c:pt>
                <c:pt idx="2082">
                  <c:v>2.3</c:v>
                </c:pt>
                <c:pt idx="2083">
                  <c:v>1.9</c:v>
                </c:pt>
                <c:pt idx="2084">
                  <c:v>1.8</c:v>
                </c:pt>
                <c:pt idx="2085">
                  <c:v>1.9</c:v>
                </c:pt>
                <c:pt idx="2086">
                  <c:v>2.6</c:v>
                </c:pt>
                <c:pt idx="2087">
                  <c:v>2.7</c:v>
                </c:pt>
                <c:pt idx="2088">
                  <c:v>1.9</c:v>
                </c:pt>
                <c:pt idx="2089">
                  <c:v>1.9</c:v>
                </c:pt>
                <c:pt idx="2090">
                  <c:v>1.8</c:v>
                </c:pt>
                <c:pt idx="2091">
                  <c:v>1.7</c:v>
                </c:pt>
                <c:pt idx="2092">
                  <c:v>1.8</c:v>
                </c:pt>
                <c:pt idx="2093">
                  <c:v>2</c:v>
                </c:pt>
                <c:pt idx="2094">
                  <c:v>2.1</c:v>
                </c:pt>
                <c:pt idx="2095">
                  <c:v>2.3</c:v>
                </c:pt>
                <c:pt idx="2096">
                  <c:v>2.2</c:v>
                </c:pt>
                <c:pt idx="2097">
                  <c:v>2.2</c:v>
                </c:pt>
                <c:pt idx="2098">
                  <c:v>2.8</c:v>
                </c:pt>
                <c:pt idx="2099">
                  <c:v>2.5</c:v>
                </c:pt>
                <c:pt idx="2100">
                  <c:v>2.3</c:v>
                </c:pt>
                <c:pt idx="2101">
                  <c:v>2.5</c:v>
                </c:pt>
                <c:pt idx="2102">
                  <c:v>3</c:v>
                </c:pt>
                <c:pt idx="2103">
                  <c:v>2.6</c:v>
                </c:pt>
                <c:pt idx="2104">
                  <c:v>2.4</c:v>
                </c:pt>
                <c:pt idx="2105">
                  <c:v>2.2</c:v>
                </c:pt>
                <c:pt idx="2106">
                  <c:v>2.2</c:v>
                </c:pt>
                <c:pt idx="2107">
                  <c:v>2.1</c:v>
                </c:pt>
                <c:pt idx="2108">
                  <c:v>2.1</c:v>
                </c:pt>
                <c:pt idx="2109">
                  <c:v>2</c:v>
                </c:pt>
                <c:pt idx="2110">
                  <c:v>2.3</c:v>
                </c:pt>
                <c:pt idx="2111">
                  <c:v>2.1</c:v>
                </c:pt>
                <c:pt idx="2112">
                  <c:v>2.7</c:v>
                </c:pt>
                <c:pt idx="2113">
                  <c:v>2.6</c:v>
                </c:pt>
                <c:pt idx="2114">
                  <c:v>2.8</c:v>
                </c:pt>
                <c:pt idx="2115">
                  <c:v>2.3</c:v>
                </c:pt>
                <c:pt idx="2116">
                  <c:v>2.3</c:v>
                </c:pt>
                <c:pt idx="2117">
                  <c:v>2.3</c:v>
                </c:pt>
                <c:pt idx="2118">
                  <c:v>2.6</c:v>
                </c:pt>
                <c:pt idx="2119">
                  <c:v>2</c:v>
                </c:pt>
                <c:pt idx="2120">
                  <c:v>2.4</c:v>
                </c:pt>
                <c:pt idx="2121">
                  <c:v>2.2</c:v>
                </c:pt>
                <c:pt idx="2122">
                  <c:v>2.3</c:v>
                </c:pt>
                <c:pt idx="2123">
                  <c:v>2.3</c:v>
                </c:pt>
                <c:pt idx="2124">
                  <c:v>1.8</c:v>
                </c:pt>
                <c:pt idx="2125">
                  <c:v>1.5</c:v>
                </c:pt>
                <c:pt idx="2126">
                  <c:v>2</c:v>
                </c:pt>
                <c:pt idx="2127">
                  <c:v>1.5</c:v>
                </c:pt>
                <c:pt idx="2128">
                  <c:v>1.4</c:v>
                </c:pt>
                <c:pt idx="2129">
                  <c:v>1.3</c:v>
                </c:pt>
                <c:pt idx="2130">
                  <c:v>1.4</c:v>
                </c:pt>
                <c:pt idx="2131">
                  <c:v>0.7</c:v>
                </c:pt>
                <c:pt idx="2132">
                  <c:v>1</c:v>
                </c:pt>
                <c:pt idx="2133">
                  <c:v>0.5</c:v>
                </c:pt>
                <c:pt idx="2134">
                  <c:v>0.8</c:v>
                </c:pt>
                <c:pt idx="2135">
                  <c:v>0.8</c:v>
                </c:pt>
                <c:pt idx="2136">
                  <c:v>0.9</c:v>
                </c:pt>
                <c:pt idx="2137">
                  <c:v>0.5</c:v>
                </c:pt>
                <c:pt idx="2138">
                  <c:v>1.8</c:v>
                </c:pt>
                <c:pt idx="2139">
                  <c:v>1.5</c:v>
                </c:pt>
                <c:pt idx="2140">
                  <c:v>1.8</c:v>
                </c:pt>
                <c:pt idx="2141">
                  <c:v>2.1</c:v>
                </c:pt>
                <c:pt idx="2142">
                  <c:v>1.9</c:v>
                </c:pt>
                <c:pt idx="2143">
                  <c:v>1.8</c:v>
                </c:pt>
                <c:pt idx="2144">
                  <c:v>2</c:v>
                </c:pt>
                <c:pt idx="2145">
                  <c:v>1.4</c:v>
                </c:pt>
                <c:pt idx="2146">
                  <c:v>0.8</c:v>
                </c:pt>
                <c:pt idx="2147">
                  <c:v>0.8</c:v>
                </c:pt>
                <c:pt idx="2148">
                  <c:v>0.3</c:v>
                </c:pt>
                <c:pt idx="2149">
                  <c:v>0.4</c:v>
                </c:pt>
                <c:pt idx="2150">
                  <c:v>1.1</c:v>
                </c:pt>
                <c:pt idx="2151">
                  <c:v>1.3</c:v>
                </c:pt>
                <c:pt idx="2152">
                  <c:v>1.8</c:v>
                </c:pt>
                <c:pt idx="2153">
                  <c:v>1.6</c:v>
                </c:pt>
                <c:pt idx="2154">
                  <c:v>1.3</c:v>
                </c:pt>
                <c:pt idx="2155">
                  <c:v>1.6</c:v>
                </c:pt>
                <c:pt idx="2156">
                  <c:v>2.3</c:v>
                </c:pt>
                <c:pt idx="2157">
                  <c:v>1.9</c:v>
                </c:pt>
                <c:pt idx="2158">
                  <c:v>1.3</c:v>
                </c:pt>
                <c:pt idx="2159">
                  <c:v>1.8</c:v>
                </c:pt>
                <c:pt idx="2160">
                  <c:v>1.5</c:v>
                </c:pt>
                <c:pt idx="2161">
                  <c:v>1.9</c:v>
                </c:pt>
                <c:pt idx="2162">
                  <c:v>1.1</c:v>
                </c:pt>
                <c:pt idx="2163">
                  <c:v>0.7</c:v>
                </c:pt>
                <c:pt idx="2164">
                  <c:v>0.3</c:v>
                </c:pt>
                <c:pt idx="2165">
                  <c:v>0.3</c:v>
                </c:pt>
                <c:pt idx="2166">
                  <c:v>1.2</c:v>
                </c:pt>
                <c:pt idx="2167">
                  <c:v>1.7</c:v>
                </c:pt>
                <c:pt idx="2168">
                  <c:v>1.7</c:v>
                </c:pt>
                <c:pt idx="2169">
                  <c:v>1</c:v>
                </c:pt>
                <c:pt idx="2170">
                  <c:v>1.4</c:v>
                </c:pt>
                <c:pt idx="2171">
                  <c:v>1.6</c:v>
                </c:pt>
                <c:pt idx="2172">
                  <c:v>2.1</c:v>
                </c:pt>
                <c:pt idx="2173">
                  <c:v>1.8</c:v>
                </c:pt>
                <c:pt idx="2174">
                  <c:v>1.7</c:v>
                </c:pt>
                <c:pt idx="2175">
                  <c:v>1.7</c:v>
                </c:pt>
                <c:pt idx="2176">
                  <c:v>1.8</c:v>
                </c:pt>
                <c:pt idx="2177">
                  <c:v>1.6</c:v>
                </c:pt>
                <c:pt idx="2178">
                  <c:v>1.4</c:v>
                </c:pt>
                <c:pt idx="2179">
                  <c:v>1.4</c:v>
                </c:pt>
                <c:pt idx="2180">
                  <c:v>2.1</c:v>
                </c:pt>
                <c:pt idx="2181">
                  <c:v>1.8</c:v>
                </c:pt>
                <c:pt idx="2182">
                  <c:v>1.7</c:v>
                </c:pt>
                <c:pt idx="2183">
                  <c:v>1.7</c:v>
                </c:pt>
                <c:pt idx="2184">
                  <c:v>1.7</c:v>
                </c:pt>
                <c:pt idx="2185">
                  <c:v>1.8</c:v>
                </c:pt>
                <c:pt idx="2186">
                  <c:v>1</c:v>
                </c:pt>
                <c:pt idx="2187">
                  <c:v>0.5</c:v>
                </c:pt>
                <c:pt idx="2188">
                  <c:v>0.9</c:v>
                </c:pt>
                <c:pt idx="2189">
                  <c:v>1.4</c:v>
                </c:pt>
                <c:pt idx="2190">
                  <c:v>1.8</c:v>
                </c:pt>
                <c:pt idx="2191">
                  <c:v>1.1</c:v>
                </c:pt>
                <c:pt idx="2192">
                  <c:v>1.2</c:v>
                </c:pt>
                <c:pt idx="2193">
                  <c:v>1.7</c:v>
                </c:pt>
                <c:pt idx="2194">
                  <c:v>1.3</c:v>
                </c:pt>
                <c:pt idx="2195">
                  <c:v>1.8</c:v>
                </c:pt>
                <c:pt idx="2196">
                  <c:v>1.8</c:v>
                </c:pt>
                <c:pt idx="2197">
                  <c:v>1.9</c:v>
                </c:pt>
                <c:pt idx="2198">
                  <c:v>1.8</c:v>
                </c:pt>
                <c:pt idx="2199">
                  <c:v>1.6</c:v>
                </c:pt>
                <c:pt idx="2200">
                  <c:v>1.4</c:v>
                </c:pt>
                <c:pt idx="2201">
                  <c:v>0.5</c:v>
                </c:pt>
                <c:pt idx="2202">
                  <c:v>0.7</c:v>
                </c:pt>
                <c:pt idx="2203">
                  <c:v>0.5</c:v>
                </c:pt>
                <c:pt idx="2204">
                  <c:v>0.5</c:v>
                </c:pt>
                <c:pt idx="2205">
                  <c:v>0.9</c:v>
                </c:pt>
                <c:pt idx="2206">
                  <c:v>0.4</c:v>
                </c:pt>
                <c:pt idx="2207">
                  <c:v>0.4</c:v>
                </c:pt>
                <c:pt idx="2208">
                  <c:v>0.5</c:v>
                </c:pt>
                <c:pt idx="2209">
                  <c:v>1.2</c:v>
                </c:pt>
                <c:pt idx="2210">
                  <c:v>1.1</c:v>
                </c:pt>
                <c:pt idx="2211">
                  <c:v>2.5</c:v>
                </c:pt>
                <c:pt idx="2212">
                  <c:v>2.3</c:v>
                </c:pt>
                <c:pt idx="2213">
                  <c:v>4.3</c:v>
                </c:pt>
                <c:pt idx="2214">
                  <c:v>6.1</c:v>
                </c:pt>
                <c:pt idx="2215">
                  <c:v>6</c:v>
                </c:pt>
                <c:pt idx="2216">
                  <c:v>5.7</c:v>
                </c:pt>
                <c:pt idx="2217">
                  <c:v>6</c:v>
                </c:pt>
                <c:pt idx="2218">
                  <c:v>3.8</c:v>
                </c:pt>
                <c:pt idx="2219">
                  <c:v>4.5</c:v>
                </c:pt>
                <c:pt idx="2220">
                  <c:v>4.4</c:v>
                </c:pt>
                <c:pt idx="2221">
                  <c:v>3.3</c:v>
                </c:pt>
                <c:pt idx="2222">
                  <c:v>1.8</c:v>
                </c:pt>
                <c:pt idx="2223">
                  <c:v>1.5</c:v>
                </c:pt>
                <c:pt idx="2224">
                  <c:v>1.6</c:v>
                </c:pt>
                <c:pt idx="2225">
                  <c:v>1.9</c:v>
                </c:pt>
                <c:pt idx="2226">
                  <c:v>2.9</c:v>
                </c:pt>
                <c:pt idx="2227">
                  <c:v>3.6</c:v>
                </c:pt>
                <c:pt idx="2228">
                  <c:v>3.6</c:v>
                </c:pt>
                <c:pt idx="2229">
                  <c:v>4</c:v>
                </c:pt>
                <c:pt idx="2230">
                  <c:v>4</c:v>
                </c:pt>
                <c:pt idx="2231">
                  <c:v>4.5</c:v>
                </c:pt>
                <c:pt idx="2232">
                  <c:v>6.7</c:v>
                </c:pt>
                <c:pt idx="2233">
                  <c:v>6.5</c:v>
                </c:pt>
                <c:pt idx="2234">
                  <c:v>3.3</c:v>
                </c:pt>
                <c:pt idx="2235">
                  <c:v>2.4</c:v>
                </c:pt>
                <c:pt idx="2236">
                  <c:v>1.4</c:v>
                </c:pt>
                <c:pt idx="2237">
                  <c:v>1.4</c:v>
                </c:pt>
                <c:pt idx="2238">
                  <c:v>0.7</c:v>
                </c:pt>
                <c:pt idx="2239">
                  <c:v>0.8</c:v>
                </c:pt>
                <c:pt idx="2240">
                  <c:v>0.9</c:v>
                </c:pt>
                <c:pt idx="2241">
                  <c:v>1.6</c:v>
                </c:pt>
                <c:pt idx="2242">
                  <c:v>1.6</c:v>
                </c:pt>
                <c:pt idx="2243">
                  <c:v>1.8</c:v>
                </c:pt>
                <c:pt idx="2244">
                  <c:v>3.2</c:v>
                </c:pt>
                <c:pt idx="2245">
                  <c:v>3</c:v>
                </c:pt>
                <c:pt idx="2246">
                  <c:v>2.6</c:v>
                </c:pt>
                <c:pt idx="2247">
                  <c:v>2</c:v>
                </c:pt>
                <c:pt idx="2248">
                  <c:v>1.6</c:v>
                </c:pt>
                <c:pt idx="2249">
                  <c:v>2.3</c:v>
                </c:pt>
                <c:pt idx="2250">
                  <c:v>2.4</c:v>
                </c:pt>
                <c:pt idx="2251">
                  <c:v>2.8</c:v>
                </c:pt>
                <c:pt idx="2252">
                  <c:v>3.3</c:v>
                </c:pt>
                <c:pt idx="2253">
                  <c:v>2.1</c:v>
                </c:pt>
                <c:pt idx="2254">
                  <c:v>1.9</c:v>
                </c:pt>
                <c:pt idx="2255">
                  <c:v>1.8</c:v>
                </c:pt>
                <c:pt idx="2256">
                  <c:v>1.5</c:v>
                </c:pt>
                <c:pt idx="2257">
                  <c:v>1.1</c:v>
                </c:pt>
                <c:pt idx="2258">
                  <c:v>0.9</c:v>
                </c:pt>
                <c:pt idx="2259">
                  <c:v>0.9</c:v>
                </c:pt>
                <c:pt idx="2260">
                  <c:v>1.4</c:v>
                </c:pt>
                <c:pt idx="2261">
                  <c:v>1.9</c:v>
                </c:pt>
                <c:pt idx="2262">
                  <c:v>1.9</c:v>
                </c:pt>
                <c:pt idx="2263">
                  <c:v>3.1</c:v>
                </c:pt>
                <c:pt idx="2264">
                  <c:v>2.8</c:v>
                </c:pt>
                <c:pt idx="2265">
                  <c:v>2.3</c:v>
                </c:pt>
                <c:pt idx="2266">
                  <c:v>2.7</c:v>
                </c:pt>
                <c:pt idx="2267">
                  <c:v>3.1</c:v>
                </c:pt>
                <c:pt idx="2268">
                  <c:v>3.4</c:v>
                </c:pt>
                <c:pt idx="2269">
                  <c:v>3.3</c:v>
                </c:pt>
                <c:pt idx="2270">
                  <c:v>3.4</c:v>
                </c:pt>
                <c:pt idx="2271">
                  <c:v>2.6</c:v>
                </c:pt>
                <c:pt idx="2272">
                  <c:v>2.3</c:v>
                </c:pt>
                <c:pt idx="2273">
                  <c:v>2.1</c:v>
                </c:pt>
                <c:pt idx="2274">
                  <c:v>2.1</c:v>
                </c:pt>
                <c:pt idx="2275">
                  <c:v>1.9</c:v>
                </c:pt>
                <c:pt idx="2276">
                  <c:v>2</c:v>
                </c:pt>
                <c:pt idx="2277">
                  <c:v>1.8</c:v>
                </c:pt>
                <c:pt idx="2278">
                  <c:v>2.2</c:v>
                </c:pt>
                <c:pt idx="2279">
                  <c:v>1.8</c:v>
                </c:pt>
                <c:pt idx="2280">
                  <c:v>1.6</c:v>
                </c:pt>
                <c:pt idx="2281">
                  <c:v>1.8</c:v>
                </c:pt>
                <c:pt idx="2282">
                  <c:v>2</c:v>
                </c:pt>
                <c:pt idx="2283">
                  <c:v>2.1</c:v>
                </c:pt>
                <c:pt idx="2284">
                  <c:v>1.8</c:v>
                </c:pt>
                <c:pt idx="2285">
                  <c:v>1.7</c:v>
                </c:pt>
                <c:pt idx="2286">
                  <c:v>2</c:v>
                </c:pt>
                <c:pt idx="2287">
                  <c:v>2.1</c:v>
                </c:pt>
                <c:pt idx="2288">
                  <c:v>2.4</c:v>
                </c:pt>
                <c:pt idx="2289">
                  <c:v>2.4</c:v>
                </c:pt>
                <c:pt idx="2290">
                  <c:v>1.9</c:v>
                </c:pt>
                <c:pt idx="2291">
                  <c:v>2.3</c:v>
                </c:pt>
                <c:pt idx="2292">
                  <c:v>1.9</c:v>
                </c:pt>
                <c:pt idx="2293">
                  <c:v>2</c:v>
                </c:pt>
                <c:pt idx="2294">
                  <c:v>2.1</c:v>
                </c:pt>
                <c:pt idx="2295">
                  <c:v>2.5</c:v>
                </c:pt>
                <c:pt idx="2296">
                  <c:v>2.1</c:v>
                </c:pt>
                <c:pt idx="2297">
                  <c:v>2.8</c:v>
                </c:pt>
                <c:pt idx="2298">
                  <c:v>2.7</c:v>
                </c:pt>
                <c:pt idx="2299">
                  <c:v>2.4</c:v>
                </c:pt>
                <c:pt idx="2300">
                  <c:v>2</c:v>
                </c:pt>
                <c:pt idx="2301">
                  <c:v>2.2</c:v>
                </c:pt>
                <c:pt idx="2302">
                  <c:v>2.1</c:v>
                </c:pt>
                <c:pt idx="2303">
                  <c:v>1.8</c:v>
                </c:pt>
                <c:pt idx="2304">
                  <c:v>1.8</c:v>
                </c:pt>
                <c:pt idx="2305">
                  <c:v>1.7</c:v>
                </c:pt>
                <c:pt idx="2306">
                  <c:v>2.1</c:v>
                </c:pt>
                <c:pt idx="2307">
                  <c:v>2.1</c:v>
                </c:pt>
                <c:pt idx="2308">
                  <c:v>2.1</c:v>
                </c:pt>
                <c:pt idx="2309">
                  <c:v>1.4</c:v>
                </c:pt>
                <c:pt idx="2310">
                  <c:v>4.3</c:v>
                </c:pt>
                <c:pt idx="2311">
                  <c:v>9.7</c:v>
                </c:pt>
                <c:pt idx="2312">
                  <c:v>6.2</c:v>
                </c:pt>
                <c:pt idx="2313">
                  <c:v>4.9</c:v>
                </c:pt>
                <c:pt idx="2314">
                  <c:v>3.5</c:v>
                </c:pt>
                <c:pt idx="2315">
                  <c:v>3.1</c:v>
                </c:pt>
                <c:pt idx="2316">
                  <c:v>2.3</c:v>
                </c:pt>
                <c:pt idx="2317">
                  <c:v>1.5</c:v>
                </c:pt>
                <c:pt idx="2318">
                  <c:v>1</c:v>
                </c:pt>
                <c:pt idx="2319">
                  <c:v>1</c:v>
                </c:pt>
                <c:pt idx="2320">
                  <c:v>1.3</c:v>
                </c:pt>
                <c:pt idx="2321">
                  <c:v>1</c:v>
                </c:pt>
                <c:pt idx="2322">
                  <c:v>0.8</c:v>
                </c:pt>
                <c:pt idx="2323">
                  <c:v>0.7</c:v>
                </c:pt>
                <c:pt idx="2324">
                  <c:v>1.3</c:v>
                </c:pt>
                <c:pt idx="2325">
                  <c:v>0.9</c:v>
                </c:pt>
                <c:pt idx="2326">
                  <c:v>0.7</c:v>
                </c:pt>
                <c:pt idx="2327">
                  <c:v>1.2</c:v>
                </c:pt>
                <c:pt idx="2328">
                  <c:v>0.8</c:v>
                </c:pt>
                <c:pt idx="2329">
                  <c:v>0.6</c:v>
                </c:pt>
                <c:pt idx="2330">
                  <c:v>1</c:v>
                </c:pt>
                <c:pt idx="2331">
                  <c:v>1.1</c:v>
                </c:pt>
                <c:pt idx="2332">
                  <c:v>1.5</c:v>
                </c:pt>
                <c:pt idx="2333">
                  <c:v>1.4</c:v>
                </c:pt>
                <c:pt idx="2334">
                  <c:v>1</c:v>
                </c:pt>
                <c:pt idx="2335">
                  <c:v>2</c:v>
                </c:pt>
                <c:pt idx="2336">
                  <c:v>1.2</c:v>
                </c:pt>
                <c:pt idx="2337">
                  <c:v>2.4</c:v>
                </c:pt>
                <c:pt idx="2338">
                  <c:v>0.9</c:v>
                </c:pt>
                <c:pt idx="2339">
                  <c:v>1.1</c:v>
                </c:pt>
                <c:pt idx="2340">
                  <c:v>1.1</c:v>
                </c:pt>
                <c:pt idx="2341">
                  <c:v>0.7</c:v>
                </c:pt>
                <c:pt idx="2342">
                  <c:v>1</c:v>
                </c:pt>
                <c:pt idx="2343">
                  <c:v>1.2</c:v>
                </c:pt>
                <c:pt idx="2344">
                  <c:v>1.1</c:v>
                </c:pt>
                <c:pt idx="2345">
                  <c:v>1.1</c:v>
                </c:pt>
                <c:pt idx="2346">
                  <c:v>1</c:v>
                </c:pt>
                <c:pt idx="2347">
                  <c:v>0.5</c:v>
                </c:pt>
                <c:pt idx="2348">
                  <c:v>0.6</c:v>
                </c:pt>
                <c:pt idx="2349">
                  <c:v>1</c:v>
                </c:pt>
                <c:pt idx="2350">
                  <c:v>1.1</c:v>
                </c:pt>
                <c:pt idx="2351">
                  <c:v>1.4</c:v>
                </c:pt>
                <c:pt idx="2352">
                  <c:v>1.9</c:v>
                </c:pt>
                <c:pt idx="2353">
                  <c:v>1.5</c:v>
                </c:pt>
                <c:pt idx="2354">
                  <c:v>1</c:v>
                </c:pt>
                <c:pt idx="2355">
                  <c:v>1</c:v>
                </c:pt>
                <c:pt idx="2356">
                  <c:v>1.1</c:v>
                </c:pt>
                <c:pt idx="2357">
                  <c:v>1.2</c:v>
                </c:pt>
                <c:pt idx="2358">
                  <c:v>2.9</c:v>
                </c:pt>
                <c:pt idx="2359">
                  <c:v>5.5</c:v>
                </c:pt>
                <c:pt idx="2360">
                  <c:v>5.5</c:v>
                </c:pt>
                <c:pt idx="2361">
                  <c:v>5.5</c:v>
                </c:pt>
                <c:pt idx="2362">
                  <c:v>3.9</c:v>
                </c:pt>
                <c:pt idx="2363">
                  <c:v>5.4</c:v>
                </c:pt>
                <c:pt idx="2364">
                  <c:v>5</c:v>
                </c:pt>
                <c:pt idx="2365">
                  <c:v>4.7</c:v>
                </c:pt>
                <c:pt idx="2366">
                  <c:v>5.1</c:v>
                </c:pt>
                <c:pt idx="2367">
                  <c:v>7</c:v>
                </c:pt>
                <c:pt idx="2368">
                  <c:v>7</c:v>
                </c:pt>
                <c:pt idx="2369">
                  <c:v>6.4</c:v>
                </c:pt>
                <c:pt idx="2370">
                  <c:v>7</c:v>
                </c:pt>
                <c:pt idx="2371">
                  <c:v>6.6</c:v>
                </c:pt>
                <c:pt idx="2372">
                  <c:v>6.7</c:v>
                </c:pt>
                <c:pt idx="2373">
                  <c:v>6.4</c:v>
                </c:pt>
                <c:pt idx="2374">
                  <c:v>6.6</c:v>
                </c:pt>
                <c:pt idx="2375">
                  <c:v>5.2</c:v>
                </c:pt>
                <c:pt idx="2376">
                  <c:v>5.6</c:v>
                </c:pt>
                <c:pt idx="2377">
                  <c:v>5.2</c:v>
                </c:pt>
                <c:pt idx="2378">
                  <c:v>4.8</c:v>
                </c:pt>
                <c:pt idx="2379">
                  <c:v>6</c:v>
                </c:pt>
                <c:pt idx="2380">
                  <c:v>6.8</c:v>
                </c:pt>
                <c:pt idx="2381">
                  <c:v>7.1</c:v>
                </c:pt>
                <c:pt idx="2382">
                  <c:v>5.9</c:v>
                </c:pt>
                <c:pt idx="2383">
                  <c:v>5.9</c:v>
                </c:pt>
                <c:pt idx="2384">
                  <c:v>5.6</c:v>
                </c:pt>
                <c:pt idx="2385">
                  <c:v>7.8</c:v>
                </c:pt>
                <c:pt idx="2386">
                  <c:v>6.8</c:v>
                </c:pt>
                <c:pt idx="2387">
                  <c:v>7.1</c:v>
                </c:pt>
                <c:pt idx="2388">
                  <c:v>6.6</c:v>
                </c:pt>
                <c:pt idx="2389">
                  <c:v>6</c:v>
                </c:pt>
                <c:pt idx="2390">
                  <c:v>5.2</c:v>
                </c:pt>
                <c:pt idx="2391">
                  <c:v>5.4</c:v>
                </c:pt>
                <c:pt idx="2392">
                  <c:v>5.3</c:v>
                </c:pt>
                <c:pt idx="2393">
                  <c:v>5.5</c:v>
                </c:pt>
                <c:pt idx="2394">
                  <c:v>5.4</c:v>
                </c:pt>
                <c:pt idx="2395">
                  <c:v>5</c:v>
                </c:pt>
                <c:pt idx="2396">
                  <c:v>3.7</c:v>
                </c:pt>
                <c:pt idx="2397">
                  <c:v>4.2</c:v>
                </c:pt>
                <c:pt idx="2398">
                  <c:v>4.3</c:v>
                </c:pt>
                <c:pt idx="2399">
                  <c:v>4.8</c:v>
                </c:pt>
                <c:pt idx="2400">
                  <c:v>4.5</c:v>
                </c:pt>
                <c:pt idx="2401">
                  <c:v>5.1</c:v>
                </c:pt>
                <c:pt idx="2402">
                  <c:v>4.8</c:v>
                </c:pt>
                <c:pt idx="2403">
                  <c:v>4.9</c:v>
                </c:pt>
                <c:pt idx="2404">
                  <c:v>4.5</c:v>
                </c:pt>
                <c:pt idx="2405">
                  <c:v>4.2</c:v>
                </c:pt>
                <c:pt idx="2406">
                  <c:v>3.4</c:v>
                </c:pt>
                <c:pt idx="2407">
                  <c:v>4.4</c:v>
                </c:pt>
                <c:pt idx="2408">
                  <c:v>4.4</c:v>
                </c:pt>
                <c:pt idx="2409">
                  <c:v>5.2</c:v>
                </c:pt>
                <c:pt idx="2410">
                  <c:v>5.5</c:v>
                </c:pt>
                <c:pt idx="2411">
                  <c:v>5.8</c:v>
                </c:pt>
                <c:pt idx="2412">
                  <c:v>5.4</c:v>
                </c:pt>
                <c:pt idx="2413">
                  <c:v>5.3</c:v>
                </c:pt>
                <c:pt idx="2414">
                  <c:v>5.9</c:v>
                </c:pt>
                <c:pt idx="2415">
                  <c:v>5.6</c:v>
                </c:pt>
                <c:pt idx="2416">
                  <c:v>5.2</c:v>
                </c:pt>
                <c:pt idx="2417">
                  <c:v>5.4</c:v>
                </c:pt>
                <c:pt idx="2418">
                  <c:v>5.4</c:v>
                </c:pt>
                <c:pt idx="2419">
                  <c:v>5.3</c:v>
                </c:pt>
                <c:pt idx="2420">
                  <c:v>5.3</c:v>
                </c:pt>
                <c:pt idx="2421">
                  <c:v>4.3</c:v>
                </c:pt>
                <c:pt idx="2422">
                  <c:v>4.7</c:v>
                </c:pt>
                <c:pt idx="2423">
                  <c:v>6</c:v>
                </c:pt>
                <c:pt idx="2424">
                  <c:v>6.5</c:v>
                </c:pt>
                <c:pt idx="2425">
                  <c:v>5.7</c:v>
                </c:pt>
                <c:pt idx="2426">
                  <c:v>5.8</c:v>
                </c:pt>
                <c:pt idx="2427">
                  <c:v>5.9</c:v>
                </c:pt>
                <c:pt idx="2428">
                  <c:v>5.8</c:v>
                </c:pt>
                <c:pt idx="2429">
                  <c:v>6</c:v>
                </c:pt>
                <c:pt idx="2430">
                  <c:v>5.9</c:v>
                </c:pt>
                <c:pt idx="2431">
                  <c:v>5.7</c:v>
                </c:pt>
                <c:pt idx="2432">
                  <c:v>5.8</c:v>
                </c:pt>
                <c:pt idx="2433">
                  <c:v>6.3</c:v>
                </c:pt>
                <c:pt idx="2434">
                  <c:v>5.9</c:v>
                </c:pt>
                <c:pt idx="2435">
                  <c:v>4.9</c:v>
                </c:pt>
                <c:pt idx="2436">
                  <c:v>2.4</c:v>
                </c:pt>
                <c:pt idx="2437">
                  <c:v>1.3</c:v>
                </c:pt>
                <c:pt idx="2438">
                  <c:v>1</c:v>
                </c:pt>
                <c:pt idx="2439">
                  <c:v>1.6</c:v>
                </c:pt>
                <c:pt idx="2440">
                  <c:v>1.8</c:v>
                </c:pt>
                <c:pt idx="2441">
                  <c:v>1.8</c:v>
                </c:pt>
                <c:pt idx="2442">
                  <c:v>3.3</c:v>
                </c:pt>
                <c:pt idx="2443">
                  <c:v>4.8</c:v>
                </c:pt>
                <c:pt idx="2444">
                  <c:v>5.3</c:v>
                </c:pt>
                <c:pt idx="2445">
                  <c:v>4.9</c:v>
                </c:pt>
                <c:pt idx="2446">
                  <c:v>4.9</c:v>
                </c:pt>
                <c:pt idx="2447">
                  <c:v>5</c:v>
                </c:pt>
                <c:pt idx="2448">
                  <c:v>4.8</c:v>
                </c:pt>
                <c:pt idx="2449">
                  <c:v>3.2</c:v>
                </c:pt>
                <c:pt idx="2450">
                  <c:v>1.5</c:v>
                </c:pt>
                <c:pt idx="2451">
                  <c:v>1.4</c:v>
                </c:pt>
                <c:pt idx="2452">
                  <c:v>1.5</c:v>
                </c:pt>
                <c:pt idx="2453">
                  <c:v>1.4</c:v>
                </c:pt>
                <c:pt idx="2454">
                  <c:v>1.8</c:v>
                </c:pt>
                <c:pt idx="2455">
                  <c:v>1.3</c:v>
                </c:pt>
                <c:pt idx="2456">
                  <c:v>1.6</c:v>
                </c:pt>
                <c:pt idx="2457">
                  <c:v>1.4</c:v>
                </c:pt>
                <c:pt idx="2458">
                  <c:v>1.5</c:v>
                </c:pt>
                <c:pt idx="2459">
                  <c:v>1.7</c:v>
                </c:pt>
                <c:pt idx="2460">
                  <c:v>1.2</c:v>
                </c:pt>
                <c:pt idx="2461">
                  <c:v>1.2</c:v>
                </c:pt>
                <c:pt idx="2462">
                  <c:v>1.4</c:v>
                </c:pt>
                <c:pt idx="2463">
                  <c:v>1.6</c:v>
                </c:pt>
                <c:pt idx="2464">
                  <c:v>1.6</c:v>
                </c:pt>
                <c:pt idx="2465">
                  <c:v>1.5</c:v>
                </c:pt>
                <c:pt idx="2466">
                  <c:v>1.4</c:v>
                </c:pt>
                <c:pt idx="2467">
                  <c:v>1.3</c:v>
                </c:pt>
                <c:pt idx="2468">
                  <c:v>1.5</c:v>
                </c:pt>
                <c:pt idx="2469">
                  <c:v>1.7</c:v>
                </c:pt>
                <c:pt idx="2470">
                  <c:v>1.4</c:v>
                </c:pt>
                <c:pt idx="2471">
                  <c:v>1.1</c:v>
                </c:pt>
                <c:pt idx="2472">
                  <c:v>1.1</c:v>
                </c:pt>
                <c:pt idx="2473">
                  <c:v>1.6</c:v>
                </c:pt>
                <c:pt idx="2474">
                  <c:v>1.8</c:v>
                </c:pt>
                <c:pt idx="2475">
                  <c:v>2.1</c:v>
                </c:pt>
                <c:pt idx="2476">
                  <c:v>1.8</c:v>
                </c:pt>
                <c:pt idx="2477">
                  <c:v>1.7</c:v>
                </c:pt>
                <c:pt idx="2478">
                  <c:v>1.3</c:v>
                </c:pt>
                <c:pt idx="2479">
                  <c:v>1.8</c:v>
                </c:pt>
                <c:pt idx="2480">
                  <c:v>1.8</c:v>
                </c:pt>
                <c:pt idx="2481">
                  <c:v>2</c:v>
                </c:pt>
                <c:pt idx="2482">
                  <c:v>1.7</c:v>
                </c:pt>
                <c:pt idx="2483">
                  <c:v>1.5</c:v>
                </c:pt>
                <c:pt idx="2484">
                  <c:v>1.5</c:v>
                </c:pt>
                <c:pt idx="2485">
                  <c:v>1.5</c:v>
                </c:pt>
                <c:pt idx="2486">
                  <c:v>1.3</c:v>
                </c:pt>
                <c:pt idx="2487">
                  <c:v>1.3</c:v>
                </c:pt>
                <c:pt idx="2488">
                  <c:v>1</c:v>
                </c:pt>
                <c:pt idx="2489">
                  <c:v>0.9</c:v>
                </c:pt>
                <c:pt idx="2490">
                  <c:v>0.8</c:v>
                </c:pt>
                <c:pt idx="2491">
                  <c:v>0.6</c:v>
                </c:pt>
                <c:pt idx="2492">
                  <c:v>1.3</c:v>
                </c:pt>
                <c:pt idx="2493">
                  <c:v>1.5</c:v>
                </c:pt>
                <c:pt idx="2494">
                  <c:v>2.6</c:v>
                </c:pt>
                <c:pt idx="2495">
                  <c:v>2.7</c:v>
                </c:pt>
                <c:pt idx="2496">
                  <c:v>3.2</c:v>
                </c:pt>
                <c:pt idx="2497">
                  <c:v>4</c:v>
                </c:pt>
                <c:pt idx="2498">
                  <c:v>4.3</c:v>
                </c:pt>
                <c:pt idx="2499">
                  <c:v>3.9</c:v>
                </c:pt>
                <c:pt idx="2500">
                  <c:v>4</c:v>
                </c:pt>
                <c:pt idx="2501">
                  <c:v>3.8</c:v>
                </c:pt>
                <c:pt idx="2502">
                  <c:v>3.3</c:v>
                </c:pt>
                <c:pt idx="2503">
                  <c:v>3.1</c:v>
                </c:pt>
                <c:pt idx="2504">
                  <c:v>3.2</c:v>
                </c:pt>
                <c:pt idx="2505">
                  <c:v>3</c:v>
                </c:pt>
                <c:pt idx="2506">
                  <c:v>3</c:v>
                </c:pt>
                <c:pt idx="2507">
                  <c:v>2.9</c:v>
                </c:pt>
                <c:pt idx="2508">
                  <c:v>2.7</c:v>
                </c:pt>
                <c:pt idx="2509">
                  <c:v>2.8</c:v>
                </c:pt>
                <c:pt idx="2510">
                  <c:v>2.7</c:v>
                </c:pt>
                <c:pt idx="2511">
                  <c:v>2.8</c:v>
                </c:pt>
                <c:pt idx="2512">
                  <c:v>3.1</c:v>
                </c:pt>
                <c:pt idx="2513">
                  <c:v>2.8</c:v>
                </c:pt>
                <c:pt idx="2514">
                  <c:v>3.1</c:v>
                </c:pt>
                <c:pt idx="2515">
                  <c:v>2.9</c:v>
                </c:pt>
                <c:pt idx="2516">
                  <c:v>2.8</c:v>
                </c:pt>
                <c:pt idx="2517">
                  <c:v>2.6</c:v>
                </c:pt>
                <c:pt idx="2518">
                  <c:v>2.9</c:v>
                </c:pt>
                <c:pt idx="2519">
                  <c:v>2.7</c:v>
                </c:pt>
                <c:pt idx="2520">
                  <c:v>2.9</c:v>
                </c:pt>
                <c:pt idx="2521">
                  <c:v>2.9</c:v>
                </c:pt>
                <c:pt idx="2522">
                  <c:v>2.9</c:v>
                </c:pt>
                <c:pt idx="2523">
                  <c:v>2.7</c:v>
                </c:pt>
                <c:pt idx="2524">
                  <c:v>2.8</c:v>
                </c:pt>
                <c:pt idx="2525">
                  <c:v>2.8</c:v>
                </c:pt>
                <c:pt idx="2526">
                  <c:v>3.2</c:v>
                </c:pt>
                <c:pt idx="2527">
                  <c:v>3.1</c:v>
                </c:pt>
                <c:pt idx="2528">
                  <c:v>3.3</c:v>
                </c:pt>
                <c:pt idx="2529">
                  <c:v>2.7</c:v>
                </c:pt>
                <c:pt idx="2530">
                  <c:v>2.5</c:v>
                </c:pt>
                <c:pt idx="2531">
                  <c:v>2.6</c:v>
                </c:pt>
                <c:pt idx="2532">
                  <c:v>2.6</c:v>
                </c:pt>
                <c:pt idx="2533">
                  <c:v>2.7</c:v>
                </c:pt>
                <c:pt idx="2534">
                  <c:v>2.4</c:v>
                </c:pt>
                <c:pt idx="2535">
                  <c:v>2.6</c:v>
                </c:pt>
                <c:pt idx="2536">
                  <c:v>2.4</c:v>
                </c:pt>
                <c:pt idx="2537">
                  <c:v>2.5</c:v>
                </c:pt>
                <c:pt idx="2538">
                  <c:v>2.2</c:v>
                </c:pt>
                <c:pt idx="2539">
                  <c:v>2.1</c:v>
                </c:pt>
                <c:pt idx="2540">
                  <c:v>2.2</c:v>
                </c:pt>
                <c:pt idx="2541">
                  <c:v>2.3</c:v>
                </c:pt>
                <c:pt idx="2542">
                  <c:v>2.1</c:v>
                </c:pt>
                <c:pt idx="2543">
                  <c:v>2.6</c:v>
                </c:pt>
                <c:pt idx="2544">
                  <c:v>2.8</c:v>
                </c:pt>
                <c:pt idx="2545">
                  <c:v>2.4</c:v>
                </c:pt>
                <c:pt idx="2546">
                  <c:v>2.5</c:v>
                </c:pt>
                <c:pt idx="2547">
                  <c:v>3.1</c:v>
                </c:pt>
                <c:pt idx="2548">
                  <c:v>2.8</c:v>
                </c:pt>
                <c:pt idx="2549">
                  <c:v>2.6</c:v>
                </c:pt>
                <c:pt idx="2550">
                  <c:v>2.7</c:v>
                </c:pt>
                <c:pt idx="2551">
                  <c:v>2.5</c:v>
                </c:pt>
                <c:pt idx="2552">
                  <c:v>2.6</c:v>
                </c:pt>
                <c:pt idx="2553">
                  <c:v>2</c:v>
                </c:pt>
                <c:pt idx="2554">
                  <c:v>1.8</c:v>
                </c:pt>
                <c:pt idx="2555">
                  <c:v>1.8</c:v>
                </c:pt>
                <c:pt idx="2556">
                  <c:v>2.3</c:v>
                </c:pt>
                <c:pt idx="2557">
                  <c:v>1.2</c:v>
                </c:pt>
                <c:pt idx="2558">
                  <c:v>1.6</c:v>
                </c:pt>
                <c:pt idx="2559">
                  <c:v>1.4</c:v>
                </c:pt>
                <c:pt idx="2560">
                  <c:v>1.4</c:v>
                </c:pt>
                <c:pt idx="2561">
                  <c:v>1.4</c:v>
                </c:pt>
                <c:pt idx="2562">
                  <c:v>1.7</c:v>
                </c:pt>
                <c:pt idx="2563">
                  <c:v>2</c:v>
                </c:pt>
                <c:pt idx="2564">
                  <c:v>2</c:v>
                </c:pt>
                <c:pt idx="2565">
                  <c:v>2.5</c:v>
                </c:pt>
                <c:pt idx="2566">
                  <c:v>2.1</c:v>
                </c:pt>
                <c:pt idx="2567">
                  <c:v>3</c:v>
                </c:pt>
                <c:pt idx="2568">
                  <c:v>3.1</c:v>
                </c:pt>
                <c:pt idx="2569">
                  <c:v>2.7</c:v>
                </c:pt>
                <c:pt idx="2570">
                  <c:v>2.7</c:v>
                </c:pt>
                <c:pt idx="2571">
                  <c:v>2.8</c:v>
                </c:pt>
                <c:pt idx="2572">
                  <c:v>2.2</c:v>
                </c:pt>
                <c:pt idx="2573">
                  <c:v>2.4</c:v>
                </c:pt>
                <c:pt idx="2574">
                  <c:v>2.5</c:v>
                </c:pt>
                <c:pt idx="2575">
                  <c:v>2.2</c:v>
                </c:pt>
                <c:pt idx="2576">
                  <c:v>1.7</c:v>
                </c:pt>
                <c:pt idx="2577">
                  <c:v>1.5</c:v>
                </c:pt>
                <c:pt idx="2578">
                  <c:v>1.3</c:v>
                </c:pt>
                <c:pt idx="2579">
                  <c:v>1.8</c:v>
                </c:pt>
                <c:pt idx="2580">
                  <c:v>1.1</c:v>
                </c:pt>
                <c:pt idx="2581">
                  <c:v>1.3</c:v>
                </c:pt>
                <c:pt idx="2582">
                  <c:v>0.9</c:v>
                </c:pt>
                <c:pt idx="2583">
                  <c:v>0.5</c:v>
                </c:pt>
                <c:pt idx="2584">
                  <c:v>2.7</c:v>
                </c:pt>
                <c:pt idx="2585">
                  <c:v>3.4</c:v>
                </c:pt>
                <c:pt idx="2586">
                  <c:v>3.5</c:v>
                </c:pt>
                <c:pt idx="2587">
                  <c:v>3.6</c:v>
                </c:pt>
                <c:pt idx="2588">
                  <c:v>3.4</c:v>
                </c:pt>
                <c:pt idx="2589">
                  <c:v>3.7</c:v>
                </c:pt>
                <c:pt idx="2590">
                  <c:v>3.6</c:v>
                </c:pt>
                <c:pt idx="2591">
                  <c:v>3.5</c:v>
                </c:pt>
                <c:pt idx="2592">
                  <c:v>3.5</c:v>
                </c:pt>
                <c:pt idx="2593">
                  <c:v>3.3</c:v>
                </c:pt>
                <c:pt idx="2594">
                  <c:v>2.9</c:v>
                </c:pt>
                <c:pt idx="2595">
                  <c:v>3.1</c:v>
                </c:pt>
                <c:pt idx="2596">
                  <c:v>2.6</c:v>
                </c:pt>
                <c:pt idx="2597">
                  <c:v>2.9</c:v>
                </c:pt>
                <c:pt idx="2598">
                  <c:v>3.3</c:v>
                </c:pt>
                <c:pt idx="2599">
                  <c:v>2.9</c:v>
                </c:pt>
                <c:pt idx="2600">
                  <c:v>3.2</c:v>
                </c:pt>
                <c:pt idx="2601">
                  <c:v>3</c:v>
                </c:pt>
                <c:pt idx="2602">
                  <c:v>3.6</c:v>
                </c:pt>
                <c:pt idx="2603">
                  <c:v>4.4</c:v>
                </c:pt>
                <c:pt idx="2604">
                  <c:v>4.1</c:v>
                </c:pt>
                <c:pt idx="2605">
                  <c:v>4</c:v>
                </c:pt>
                <c:pt idx="2606">
                  <c:v>4.7</c:v>
                </c:pt>
                <c:pt idx="2607">
                  <c:v>4.4</c:v>
                </c:pt>
                <c:pt idx="2608">
                  <c:v>4.8</c:v>
                </c:pt>
                <c:pt idx="2609">
                  <c:v>4.3</c:v>
                </c:pt>
                <c:pt idx="2610">
                  <c:v>2.6</c:v>
                </c:pt>
                <c:pt idx="2611">
                  <c:v>2.8</c:v>
                </c:pt>
                <c:pt idx="2612">
                  <c:v>3.4</c:v>
                </c:pt>
                <c:pt idx="2613">
                  <c:v>3</c:v>
                </c:pt>
                <c:pt idx="2614">
                  <c:v>3</c:v>
                </c:pt>
                <c:pt idx="2615">
                  <c:v>3.4</c:v>
                </c:pt>
                <c:pt idx="2616">
                  <c:v>3</c:v>
                </c:pt>
                <c:pt idx="2617">
                  <c:v>3.3</c:v>
                </c:pt>
                <c:pt idx="2618">
                  <c:v>3.5</c:v>
                </c:pt>
                <c:pt idx="2619">
                  <c:v>4.3</c:v>
                </c:pt>
                <c:pt idx="2620">
                  <c:v>3.4</c:v>
                </c:pt>
                <c:pt idx="2621">
                  <c:v>3.4</c:v>
                </c:pt>
                <c:pt idx="2622">
                  <c:v>3.4</c:v>
                </c:pt>
                <c:pt idx="2623">
                  <c:v>3.6</c:v>
                </c:pt>
                <c:pt idx="2624">
                  <c:v>4.4</c:v>
                </c:pt>
                <c:pt idx="2625">
                  <c:v>3.7</c:v>
                </c:pt>
                <c:pt idx="2626">
                  <c:v>4.1</c:v>
                </c:pt>
                <c:pt idx="2627">
                  <c:v>3.5</c:v>
                </c:pt>
                <c:pt idx="2628">
                  <c:v>3.3</c:v>
                </c:pt>
                <c:pt idx="2629">
                  <c:v>3.5</c:v>
                </c:pt>
                <c:pt idx="2630">
                  <c:v>4.1</c:v>
                </c:pt>
                <c:pt idx="2631">
                  <c:v>3.1</c:v>
                </c:pt>
                <c:pt idx="2632">
                  <c:v>2.9</c:v>
                </c:pt>
                <c:pt idx="2633">
                  <c:v>4.4</c:v>
                </c:pt>
                <c:pt idx="2634">
                  <c:v>5</c:v>
                </c:pt>
                <c:pt idx="2635">
                  <c:v>4.8</c:v>
                </c:pt>
                <c:pt idx="2636">
                  <c:v>4.8</c:v>
                </c:pt>
                <c:pt idx="2637">
                  <c:v>4.4</c:v>
                </c:pt>
                <c:pt idx="2638">
                  <c:v>4.3</c:v>
                </c:pt>
                <c:pt idx="2639">
                  <c:v>5.4</c:v>
                </c:pt>
                <c:pt idx="2640">
                  <c:v>4.3</c:v>
                </c:pt>
                <c:pt idx="2641">
                  <c:v>3.8</c:v>
                </c:pt>
                <c:pt idx="2642">
                  <c:v>3.3</c:v>
                </c:pt>
                <c:pt idx="2643">
                  <c:v>4.3</c:v>
                </c:pt>
                <c:pt idx="2644">
                  <c:v>4.6</c:v>
                </c:pt>
                <c:pt idx="2645">
                  <c:v>4.3</c:v>
                </c:pt>
                <c:pt idx="2646">
                  <c:v>4.7</c:v>
                </c:pt>
                <c:pt idx="2647">
                  <c:v>5.2</c:v>
                </c:pt>
                <c:pt idx="2648">
                  <c:v>4.3</c:v>
                </c:pt>
                <c:pt idx="2649">
                  <c:v>4.9</c:v>
                </c:pt>
                <c:pt idx="2650">
                  <c:v>4.9</c:v>
                </c:pt>
                <c:pt idx="2651">
                  <c:v>5.9</c:v>
                </c:pt>
                <c:pt idx="2652">
                  <c:v>6.8</c:v>
                </c:pt>
                <c:pt idx="2653">
                  <c:v>7.2</c:v>
                </c:pt>
                <c:pt idx="2654">
                  <c:v>6.6</c:v>
                </c:pt>
                <c:pt idx="2655">
                  <c:v>6.2</c:v>
                </c:pt>
                <c:pt idx="2656">
                  <c:v>6.9</c:v>
                </c:pt>
                <c:pt idx="2657">
                  <c:v>6.5</c:v>
                </c:pt>
                <c:pt idx="2658">
                  <c:v>6.1</c:v>
                </c:pt>
                <c:pt idx="2659">
                  <c:v>6.2</c:v>
                </c:pt>
                <c:pt idx="2660">
                  <c:v>6.4</c:v>
                </c:pt>
                <c:pt idx="2661">
                  <c:v>6.9</c:v>
                </c:pt>
                <c:pt idx="2662">
                  <c:v>7.3</c:v>
                </c:pt>
                <c:pt idx="2663">
                  <c:v>7.3</c:v>
                </c:pt>
                <c:pt idx="2664">
                  <c:v>7.4</c:v>
                </c:pt>
                <c:pt idx="2665">
                  <c:v>7.7</c:v>
                </c:pt>
                <c:pt idx="2666">
                  <c:v>7.5</c:v>
                </c:pt>
                <c:pt idx="2667">
                  <c:v>8.2</c:v>
                </c:pt>
                <c:pt idx="2668">
                  <c:v>8.1</c:v>
                </c:pt>
                <c:pt idx="2669">
                  <c:v>7.7</c:v>
                </c:pt>
                <c:pt idx="2670">
                  <c:v>7.7</c:v>
                </c:pt>
                <c:pt idx="2671">
                  <c:v>6</c:v>
                </c:pt>
                <c:pt idx="2672">
                  <c:v>6.9</c:v>
                </c:pt>
                <c:pt idx="2673">
                  <c:v>6.7</c:v>
                </c:pt>
                <c:pt idx="2674">
                  <c:v>6.4</c:v>
                </c:pt>
                <c:pt idx="2675">
                  <c:v>7</c:v>
                </c:pt>
                <c:pt idx="2676">
                  <c:v>6.6</c:v>
                </c:pt>
                <c:pt idx="2677">
                  <c:v>5.9</c:v>
                </c:pt>
                <c:pt idx="2678">
                  <c:v>5.5</c:v>
                </c:pt>
                <c:pt idx="2679">
                  <c:v>5.9</c:v>
                </c:pt>
                <c:pt idx="2680">
                  <c:v>6</c:v>
                </c:pt>
                <c:pt idx="2681">
                  <c:v>6.3</c:v>
                </c:pt>
                <c:pt idx="2682">
                  <c:v>5.1</c:v>
                </c:pt>
                <c:pt idx="2683">
                  <c:v>4.8</c:v>
                </c:pt>
                <c:pt idx="2684">
                  <c:v>6</c:v>
                </c:pt>
                <c:pt idx="2685">
                  <c:v>6.7</c:v>
                </c:pt>
                <c:pt idx="2686">
                  <c:v>6.3</c:v>
                </c:pt>
                <c:pt idx="2687">
                  <c:v>6.7</c:v>
                </c:pt>
                <c:pt idx="2688">
                  <c:v>6.2</c:v>
                </c:pt>
                <c:pt idx="2689">
                  <c:v>6.3</c:v>
                </c:pt>
                <c:pt idx="2690">
                  <c:v>5.9</c:v>
                </c:pt>
                <c:pt idx="2691">
                  <c:v>6.6</c:v>
                </c:pt>
                <c:pt idx="2692">
                  <c:v>6.9</c:v>
                </c:pt>
                <c:pt idx="2693">
                  <c:v>7.5</c:v>
                </c:pt>
                <c:pt idx="2694">
                  <c:v>6.9</c:v>
                </c:pt>
                <c:pt idx="2695">
                  <c:v>7.1</c:v>
                </c:pt>
                <c:pt idx="2696">
                  <c:v>6.5</c:v>
                </c:pt>
                <c:pt idx="2697">
                  <c:v>6.4</c:v>
                </c:pt>
                <c:pt idx="2698">
                  <c:v>6.5</c:v>
                </c:pt>
                <c:pt idx="2699">
                  <c:v>7.2</c:v>
                </c:pt>
                <c:pt idx="2700">
                  <c:v>6.2</c:v>
                </c:pt>
                <c:pt idx="2701">
                  <c:v>6.3</c:v>
                </c:pt>
                <c:pt idx="2702">
                  <c:v>6.6</c:v>
                </c:pt>
                <c:pt idx="2703">
                  <c:v>6.4</c:v>
                </c:pt>
                <c:pt idx="2704">
                  <c:v>7.4</c:v>
                </c:pt>
                <c:pt idx="2705">
                  <c:v>7.2</c:v>
                </c:pt>
                <c:pt idx="2706">
                  <c:v>6.2</c:v>
                </c:pt>
                <c:pt idx="2707">
                  <c:v>5.4</c:v>
                </c:pt>
                <c:pt idx="2708">
                  <c:v>7.2</c:v>
                </c:pt>
                <c:pt idx="2709">
                  <c:v>7.4</c:v>
                </c:pt>
                <c:pt idx="2710">
                  <c:v>6</c:v>
                </c:pt>
                <c:pt idx="2711">
                  <c:v>5.9</c:v>
                </c:pt>
                <c:pt idx="2712">
                  <c:v>7</c:v>
                </c:pt>
                <c:pt idx="2713">
                  <c:v>5.9</c:v>
                </c:pt>
                <c:pt idx="2714">
                  <c:v>5.1</c:v>
                </c:pt>
                <c:pt idx="2715">
                  <c:v>6.7</c:v>
                </c:pt>
                <c:pt idx="2716">
                  <c:v>6.5</c:v>
                </c:pt>
                <c:pt idx="2717">
                  <c:v>6.7</c:v>
                </c:pt>
                <c:pt idx="2718">
                  <c:v>7</c:v>
                </c:pt>
                <c:pt idx="2719">
                  <c:v>7.3</c:v>
                </c:pt>
                <c:pt idx="2720">
                  <c:v>8.4</c:v>
                </c:pt>
                <c:pt idx="2721">
                  <c:v>7.3</c:v>
                </c:pt>
                <c:pt idx="2722">
                  <c:v>6.7</c:v>
                </c:pt>
                <c:pt idx="2723">
                  <c:v>6.5</c:v>
                </c:pt>
                <c:pt idx="2724">
                  <c:v>7.2</c:v>
                </c:pt>
                <c:pt idx="2725">
                  <c:v>6.7</c:v>
                </c:pt>
                <c:pt idx="2726">
                  <c:v>6.7</c:v>
                </c:pt>
                <c:pt idx="2727">
                  <c:v>8</c:v>
                </c:pt>
                <c:pt idx="2728">
                  <c:v>7</c:v>
                </c:pt>
                <c:pt idx="2729">
                  <c:v>7.5</c:v>
                </c:pt>
                <c:pt idx="2730">
                  <c:v>6.4</c:v>
                </c:pt>
                <c:pt idx="2731">
                  <c:v>6.9</c:v>
                </c:pt>
                <c:pt idx="2732">
                  <c:v>5.8</c:v>
                </c:pt>
                <c:pt idx="2733">
                  <c:v>6.4</c:v>
                </c:pt>
                <c:pt idx="2734">
                  <c:v>7</c:v>
                </c:pt>
                <c:pt idx="2735">
                  <c:v>6.7</c:v>
                </c:pt>
                <c:pt idx="2736">
                  <c:v>5.5</c:v>
                </c:pt>
                <c:pt idx="2737">
                  <c:v>6.7</c:v>
                </c:pt>
                <c:pt idx="2738">
                  <c:v>6.2</c:v>
                </c:pt>
                <c:pt idx="2739">
                  <c:v>6.7</c:v>
                </c:pt>
                <c:pt idx="2740">
                  <c:v>5.8</c:v>
                </c:pt>
                <c:pt idx="2741">
                  <c:v>5.1</c:v>
                </c:pt>
                <c:pt idx="2742">
                  <c:v>5.7</c:v>
                </c:pt>
                <c:pt idx="2743">
                  <c:v>5.9</c:v>
                </c:pt>
                <c:pt idx="2744">
                  <c:v>6.3</c:v>
                </c:pt>
                <c:pt idx="2745">
                  <c:v>6.4</c:v>
                </c:pt>
                <c:pt idx="2746">
                  <c:v>6.8</c:v>
                </c:pt>
                <c:pt idx="2747">
                  <c:v>7.3</c:v>
                </c:pt>
                <c:pt idx="2748">
                  <c:v>5.5</c:v>
                </c:pt>
                <c:pt idx="2749">
                  <c:v>4.3</c:v>
                </c:pt>
                <c:pt idx="2750">
                  <c:v>4.6</c:v>
                </c:pt>
                <c:pt idx="2751">
                  <c:v>4.2</c:v>
                </c:pt>
                <c:pt idx="2752">
                  <c:v>4.4</c:v>
                </c:pt>
                <c:pt idx="2753">
                  <c:v>4.4</c:v>
                </c:pt>
                <c:pt idx="2754">
                  <c:v>3.9</c:v>
                </c:pt>
                <c:pt idx="2755">
                  <c:v>4.3</c:v>
                </c:pt>
                <c:pt idx="2756">
                  <c:v>4.3</c:v>
                </c:pt>
                <c:pt idx="2757">
                  <c:v>4</c:v>
                </c:pt>
                <c:pt idx="2758">
                  <c:v>4.2</c:v>
                </c:pt>
                <c:pt idx="2759">
                  <c:v>4.4</c:v>
                </c:pt>
                <c:pt idx="2760">
                  <c:v>3.9</c:v>
                </c:pt>
                <c:pt idx="2761">
                  <c:v>4.2</c:v>
                </c:pt>
                <c:pt idx="2762">
                  <c:v>4.5</c:v>
                </c:pt>
                <c:pt idx="2763">
                  <c:v>4.6</c:v>
                </c:pt>
                <c:pt idx="2764">
                  <c:v>5.1</c:v>
                </c:pt>
                <c:pt idx="2765">
                  <c:v>4.3</c:v>
                </c:pt>
                <c:pt idx="2766">
                  <c:v>3.8</c:v>
                </c:pt>
                <c:pt idx="2767">
                  <c:v>4.2</c:v>
                </c:pt>
                <c:pt idx="2768">
                  <c:v>4.5</c:v>
                </c:pt>
                <c:pt idx="2769">
                  <c:v>4.2</c:v>
                </c:pt>
                <c:pt idx="2770">
                  <c:v>3.8</c:v>
                </c:pt>
                <c:pt idx="2771">
                  <c:v>3.3</c:v>
                </c:pt>
                <c:pt idx="2772">
                  <c:v>4.6</c:v>
                </c:pt>
                <c:pt idx="2773">
                  <c:v>3.7</c:v>
                </c:pt>
                <c:pt idx="2774">
                  <c:v>4.6</c:v>
                </c:pt>
                <c:pt idx="2775">
                  <c:v>4.2</c:v>
                </c:pt>
                <c:pt idx="2776">
                  <c:v>4</c:v>
                </c:pt>
                <c:pt idx="2777">
                  <c:v>4.4</c:v>
                </c:pt>
                <c:pt idx="2778">
                  <c:v>4.5</c:v>
                </c:pt>
                <c:pt idx="2779">
                  <c:v>4.5</c:v>
                </c:pt>
                <c:pt idx="2780">
                  <c:v>4.3</c:v>
                </c:pt>
                <c:pt idx="2781">
                  <c:v>5.5</c:v>
                </c:pt>
                <c:pt idx="2782">
                  <c:v>4.7</c:v>
                </c:pt>
                <c:pt idx="2783">
                  <c:v>4.5</c:v>
                </c:pt>
                <c:pt idx="2784">
                  <c:v>3.9</c:v>
                </c:pt>
                <c:pt idx="2785">
                  <c:v>4</c:v>
                </c:pt>
                <c:pt idx="2786">
                  <c:v>3.9</c:v>
                </c:pt>
                <c:pt idx="2787">
                  <c:v>4.4</c:v>
                </c:pt>
                <c:pt idx="2788">
                  <c:v>4.2</c:v>
                </c:pt>
                <c:pt idx="2789">
                  <c:v>3.5</c:v>
                </c:pt>
                <c:pt idx="2790">
                  <c:v>4.5</c:v>
                </c:pt>
                <c:pt idx="2791">
                  <c:v>4.7</c:v>
                </c:pt>
                <c:pt idx="2792">
                  <c:v>3.9</c:v>
                </c:pt>
                <c:pt idx="2793">
                  <c:v>4.1</c:v>
                </c:pt>
                <c:pt idx="2794">
                  <c:v>4.4</c:v>
                </c:pt>
                <c:pt idx="2795">
                  <c:v>4</c:v>
                </c:pt>
                <c:pt idx="2796">
                  <c:v>5.2</c:v>
                </c:pt>
                <c:pt idx="2797">
                  <c:v>4.6</c:v>
                </c:pt>
                <c:pt idx="2798">
                  <c:v>5</c:v>
                </c:pt>
                <c:pt idx="2799">
                  <c:v>4.7</c:v>
                </c:pt>
                <c:pt idx="2800">
                  <c:v>4.6</c:v>
                </c:pt>
                <c:pt idx="2801">
                  <c:v>5.4</c:v>
                </c:pt>
                <c:pt idx="2802">
                  <c:v>5.5</c:v>
                </c:pt>
                <c:pt idx="2803">
                  <c:v>5.8</c:v>
                </c:pt>
                <c:pt idx="2804">
                  <c:v>6.1</c:v>
                </c:pt>
                <c:pt idx="2805">
                  <c:v>5.2</c:v>
                </c:pt>
                <c:pt idx="2806">
                  <c:v>4.8</c:v>
                </c:pt>
                <c:pt idx="2807">
                  <c:v>5.3</c:v>
                </c:pt>
                <c:pt idx="2808">
                  <c:v>5.1</c:v>
                </c:pt>
                <c:pt idx="2809">
                  <c:v>5</c:v>
                </c:pt>
                <c:pt idx="2810">
                  <c:v>4.7</c:v>
                </c:pt>
                <c:pt idx="2811">
                  <c:v>4.5</c:v>
                </c:pt>
                <c:pt idx="2812">
                  <c:v>4.4</c:v>
                </c:pt>
                <c:pt idx="2813">
                  <c:v>4.3</c:v>
                </c:pt>
                <c:pt idx="2814">
                  <c:v>4.2</c:v>
                </c:pt>
                <c:pt idx="2815">
                  <c:v>3.8</c:v>
                </c:pt>
                <c:pt idx="2816">
                  <c:v>3.7</c:v>
                </c:pt>
                <c:pt idx="2817">
                  <c:v>4.2</c:v>
                </c:pt>
                <c:pt idx="2818">
                  <c:v>4.3</c:v>
                </c:pt>
                <c:pt idx="2819">
                  <c:v>4.1</c:v>
                </c:pt>
                <c:pt idx="2820">
                  <c:v>4.1</c:v>
                </c:pt>
                <c:pt idx="2821">
                  <c:v>4.4</c:v>
                </c:pt>
                <c:pt idx="2822">
                  <c:v>5.3</c:v>
                </c:pt>
                <c:pt idx="2823">
                  <c:v>4.4</c:v>
                </c:pt>
                <c:pt idx="2824">
                  <c:v>3.7</c:v>
                </c:pt>
                <c:pt idx="2825">
                  <c:v>3.7</c:v>
                </c:pt>
                <c:pt idx="2826">
                  <c:v>3.5</c:v>
                </c:pt>
                <c:pt idx="2827">
                  <c:v>3.2</c:v>
                </c:pt>
                <c:pt idx="2828">
                  <c:v>3.8</c:v>
                </c:pt>
                <c:pt idx="2829">
                  <c:v>3.1</c:v>
                </c:pt>
                <c:pt idx="2830">
                  <c:v>3</c:v>
                </c:pt>
                <c:pt idx="2831">
                  <c:v>2.9</c:v>
                </c:pt>
                <c:pt idx="2832">
                  <c:v>3.2</c:v>
                </c:pt>
                <c:pt idx="2833">
                  <c:v>3.2</c:v>
                </c:pt>
                <c:pt idx="2834">
                  <c:v>2.7</c:v>
                </c:pt>
                <c:pt idx="2835">
                  <c:v>3.1</c:v>
                </c:pt>
                <c:pt idx="2836">
                  <c:v>3.7</c:v>
                </c:pt>
                <c:pt idx="2837">
                  <c:v>3.8</c:v>
                </c:pt>
                <c:pt idx="2838">
                  <c:v>3.5</c:v>
                </c:pt>
                <c:pt idx="2839">
                  <c:v>2.8</c:v>
                </c:pt>
                <c:pt idx="2840">
                  <c:v>2.6</c:v>
                </c:pt>
                <c:pt idx="2841">
                  <c:v>2.5</c:v>
                </c:pt>
                <c:pt idx="2842">
                  <c:v>3.1</c:v>
                </c:pt>
                <c:pt idx="2843">
                  <c:v>3.2</c:v>
                </c:pt>
                <c:pt idx="2844">
                  <c:v>2</c:v>
                </c:pt>
                <c:pt idx="2845">
                  <c:v>1.8</c:v>
                </c:pt>
                <c:pt idx="2846">
                  <c:v>1.9</c:v>
                </c:pt>
                <c:pt idx="2847">
                  <c:v>1.3</c:v>
                </c:pt>
                <c:pt idx="2848">
                  <c:v>1.2</c:v>
                </c:pt>
                <c:pt idx="2849">
                  <c:v>0.9</c:v>
                </c:pt>
                <c:pt idx="2850">
                  <c:v>1</c:v>
                </c:pt>
                <c:pt idx="2851">
                  <c:v>1.6</c:v>
                </c:pt>
                <c:pt idx="2852">
                  <c:v>1.5</c:v>
                </c:pt>
                <c:pt idx="2853">
                  <c:v>1.1</c:v>
                </c:pt>
                <c:pt idx="2854">
                  <c:v>0.6</c:v>
                </c:pt>
                <c:pt idx="2855">
                  <c:v>1</c:v>
                </c:pt>
                <c:pt idx="2856">
                  <c:v>1.1</c:v>
                </c:pt>
                <c:pt idx="2857">
                  <c:v>1.4</c:v>
                </c:pt>
                <c:pt idx="2858">
                  <c:v>0.8</c:v>
                </c:pt>
                <c:pt idx="2859">
                  <c:v>1.3</c:v>
                </c:pt>
                <c:pt idx="2860">
                  <c:v>1.2</c:v>
                </c:pt>
                <c:pt idx="2861">
                  <c:v>1.8</c:v>
                </c:pt>
                <c:pt idx="2862">
                  <c:v>1.5</c:v>
                </c:pt>
                <c:pt idx="2863">
                  <c:v>1.3</c:v>
                </c:pt>
                <c:pt idx="2864">
                  <c:v>1.9</c:v>
                </c:pt>
                <c:pt idx="2865">
                  <c:v>1.4</c:v>
                </c:pt>
                <c:pt idx="2866">
                  <c:v>2.4</c:v>
                </c:pt>
                <c:pt idx="2867">
                  <c:v>2.1</c:v>
                </c:pt>
                <c:pt idx="2868">
                  <c:v>1.4</c:v>
                </c:pt>
                <c:pt idx="2869">
                  <c:v>2</c:v>
                </c:pt>
                <c:pt idx="2870">
                  <c:v>1.9</c:v>
                </c:pt>
                <c:pt idx="2871">
                  <c:v>1.4</c:v>
                </c:pt>
                <c:pt idx="2872">
                  <c:v>1.4</c:v>
                </c:pt>
                <c:pt idx="2873">
                  <c:v>1.7</c:v>
                </c:pt>
                <c:pt idx="2874">
                  <c:v>1.8</c:v>
                </c:pt>
                <c:pt idx="2875">
                  <c:v>1.8</c:v>
                </c:pt>
                <c:pt idx="2876">
                  <c:v>1.9</c:v>
                </c:pt>
                <c:pt idx="2877">
                  <c:v>2.3</c:v>
                </c:pt>
                <c:pt idx="2878">
                  <c:v>2.3</c:v>
                </c:pt>
                <c:pt idx="2879">
                  <c:v>1.8</c:v>
                </c:pt>
                <c:pt idx="2880">
                  <c:v>1.6</c:v>
                </c:pt>
                <c:pt idx="2881">
                  <c:v>2</c:v>
                </c:pt>
                <c:pt idx="2882">
                  <c:v>1.6</c:v>
                </c:pt>
                <c:pt idx="2883">
                  <c:v>2.1</c:v>
                </c:pt>
                <c:pt idx="2884">
                  <c:v>1.9</c:v>
                </c:pt>
                <c:pt idx="2885">
                  <c:v>1.9</c:v>
                </c:pt>
                <c:pt idx="2886">
                  <c:v>2</c:v>
                </c:pt>
                <c:pt idx="2887">
                  <c:v>2</c:v>
                </c:pt>
                <c:pt idx="2888">
                  <c:v>1.9</c:v>
                </c:pt>
                <c:pt idx="2889">
                  <c:v>2.2</c:v>
                </c:pt>
                <c:pt idx="2890">
                  <c:v>2.2</c:v>
                </c:pt>
                <c:pt idx="2891">
                  <c:v>2.4</c:v>
                </c:pt>
                <c:pt idx="2892">
                  <c:v>2.1</c:v>
                </c:pt>
                <c:pt idx="2893">
                  <c:v>2.1</c:v>
                </c:pt>
                <c:pt idx="2894">
                  <c:v>1.8</c:v>
                </c:pt>
                <c:pt idx="2895">
                  <c:v>1.3</c:v>
                </c:pt>
                <c:pt idx="2896">
                  <c:v>1.9</c:v>
                </c:pt>
                <c:pt idx="2897">
                  <c:v>1.8</c:v>
                </c:pt>
                <c:pt idx="2898">
                  <c:v>2</c:v>
                </c:pt>
                <c:pt idx="2899">
                  <c:v>2</c:v>
                </c:pt>
                <c:pt idx="2900">
                  <c:v>2.7</c:v>
                </c:pt>
                <c:pt idx="2901">
                  <c:v>2.7</c:v>
                </c:pt>
                <c:pt idx="2902">
                  <c:v>2.2</c:v>
                </c:pt>
                <c:pt idx="2903">
                  <c:v>1.5</c:v>
                </c:pt>
                <c:pt idx="2904">
                  <c:v>2.2</c:v>
                </c:pt>
                <c:pt idx="2905">
                  <c:v>2.1</c:v>
                </c:pt>
                <c:pt idx="2906">
                  <c:v>2.3</c:v>
                </c:pt>
                <c:pt idx="2907">
                  <c:v>2</c:v>
                </c:pt>
                <c:pt idx="2908">
                  <c:v>1.9</c:v>
                </c:pt>
                <c:pt idx="2909">
                  <c:v>1.9</c:v>
                </c:pt>
                <c:pt idx="2910">
                  <c:v>1.7</c:v>
                </c:pt>
                <c:pt idx="2911">
                  <c:v>2.2</c:v>
                </c:pt>
                <c:pt idx="2912">
                  <c:v>1.9</c:v>
                </c:pt>
                <c:pt idx="2913">
                  <c:v>1.6</c:v>
                </c:pt>
                <c:pt idx="2914">
                  <c:v>1.5</c:v>
                </c:pt>
                <c:pt idx="2915">
                  <c:v>1.9</c:v>
                </c:pt>
                <c:pt idx="2916">
                  <c:v>1.9</c:v>
                </c:pt>
                <c:pt idx="2917">
                  <c:v>1.9</c:v>
                </c:pt>
                <c:pt idx="2918">
                  <c:v>1.8</c:v>
                </c:pt>
                <c:pt idx="2919">
                  <c:v>2.2</c:v>
                </c:pt>
                <c:pt idx="2920">
                  <c:v>2.2</c:v>
                </c:pt>
                <c:pt idx="2921">
                  <c:v>1.7</c:v>
                </c:pt>
                <c:pt idx="2922">
                  <c:v>1.7</c:v>
                </c:pt>
                <c:pt idx="2923">
                  <c:v>2.2</c:v>
                </c:pt>
                <c:pt idx="2924">
                  <c:v>2.6</c:v>
                </c:pt>
                <c:pt idx="2925">
                  <c:v>2.5</c:v>
                </c:pt>
                <c:pt idx="2926">
                  <c:v>2.7</c:v>
                </c:pt>
                <c:pt idx="2927">
                  <c:v>2.5</c:v>
                </c:pt>
                <c:pt idx="2928">
                  <c:v>2.5</c:v>
                </c:pt>
                <c:pt idx="2929">
                  <c:v>2.9</c:v>
                </c:pt>
                <c:pt idx="2930">
                  <c:v>2.9</c:v>
                </c:pt>
                <c:pt idx="2931">
                  <c:v>3.3</c:v>
                </c:pt>
                <c:pt idx="2932">
                  <c:v>3</c:v>
                </c:pt>
                <c:pt idx="2933">
                  <c:v>3.9</c:v>
                </c:pt>
                <c:pt idx="2934">
                  <c:v>3.9</c:v>
                </c:pt>
                <c:pt idx="2935">
                  <c:v>3.9</c:v>
                </c:pt>
                <c:pt idx="2936">
                  <c:v>4.1</c:v>
                </c:pt>
                <c:pt idx="2937">
                  <c:v>4.3</c:v>
                </c:pt>
                <c:pt idx="2938">
                  <c:v>4</c:v>
                </c:pt>
                <c:pt idx="2939">
                  <c:v>3.4</c:v>
                </c:pt>
                <c:pt idx="2940">
                  <c:v>3.8</c:v>
                </c:pt>
                <c:pt idx="2941">
                  <c:v>3.4</c:v>
                </c:pt>
                <c:pt idx="2942">
                  <c:v>3.3</c:v>
                </c:pt>
                <c:pt idx="2943">
                  <c:v>3.8</c:v>
                </c:pt>
                <c:pt idx="2944">
                  <c:v>4.2</c:v>
                </c:pt>
                <c:pt idx="2945">
                  <c:v>5</c:v>
                </c:pt>
                <c:pt idx="2946">
                  <c:v>4.1</c:v>
                </c:pt>
                <c:pt idx="2947">
                  <c:v>4.9</c:v>
                </c:pt>
                <c:pt idx="2948">
                  <c:v>5.6</c:v>
                </c:pt>
                <c:pt idx="2949">
                  <c:v>3.7</c:v>
                </c:pt>
                <c:pt idx="2950">
                  <c:v>4.9</c:v>
                </c:pt>
                <c:pt idx="2951">
                  <c:v>4.3</c:v>
                </c:pt>
                <c:pt idx="2952">
                  <c:v>4.6</c:v>
                </c:pt>
                <c:pt idx="2953">
                  <c:v>4.1</c:v>
                </c:pt>
                <c:pt idx="2954">
                  <c:v>4.8</c:v>
                </c:pt>
                <c:pt idx="2955">
                  <c:v>4</c:v>
                </c:pt>
                <c:pt idx="2956">
                  <c:v>3.5</c:v>
                </c:pt>
                <c:pt idx="2957">
                  <c:v>3.6</c:v>
                </c:pt>
                <c:pt idx="2958">
                  <c:v>5</c:v>
                </c:pt>
                <c:pt idx="2959">
                  <c:v>3.6</c:v>
                </c:pt>
                <c:pt idx="2960">
                  <c:v>4.2</c:v>
                </c:pt>
                <c:pt idx="2961">
                  <c:v>3.3</c:v>
                </c:pt>
                <c:pt idx="2962">
                  <c:v>3.8</c:v>
                </c:pt>
                <c:pt idx="2963">
                  <c:v>4.4</c:v>
                </c:pt>
                <c:pt idx="2964">
                  <c:v>4.5</c:v>
                </c:pt>
                <c:pt idx="2965">
                  <c:v>3.9</c:v>
                </c:pt>
                <c:pt idx="2966">
                  <c:v>4.6</c:v>
                </c:pt>
                <c:pt idx="2967">
                  <c:v>4.1</c:v>
                </c:pt>
                <c:pt idx="2968">
                  <c:v>3.5</c:v>
                </c:pt>
                <c:pt idx="2969">
                  <c:v>3.3</c:v>
                </c:pt>
                <c:pt idx="2970">
                  <c:v>4.5</c:v>
                </c:pt>
                <c:pt idx="2971">
                  <c:v>3.5</c:v>
                </c:pt>
                <c:pt idx="2972">
                  <c:v>3.2</c:v>
                </c:pt>
                <c:pt idx="2973">
                  <c:v>3.1</c:v>
                </c:pt>
                <c:pt idx="2974">
                  <c:v>3.5</c:v>
                </c:pt>
                <c:pt idx="2975">
                  <c:v>3</c:v>
                </c:pt>
                <c:pt idx="2976">
                  <c:v>2.3</c:v>
                </c:pt>
                <c:pt idx="2977">
                  <c:v>3</c:v>
                </c:pt>
                <c:pt idx="2978">
                  <c:v>2.9</c:v>
                </c:pt>
                <c:pt idx="2979">
                  <c:v>2.6</c:v>
                </c:pt>
                <c:pt idx="2980">
                  <c:v>2</c:v>
                </c:pt>
                <c:pt idx="2981">
                  <c:v>2.4</c:v>
                </c:pt>
                <c:pt idx="2982">
                  <c:v>2.4</c:v>
                </c:pt>
                <c:pt idx="2983">
                  <c:v>2.6</c:v>
                </c:pt>
                <c:pt idx="2984">
                  <c:v>2.5</c:v>
                </c:pt>
                <c:pt idx="2985">
                  <c:v>2.2</c:v>
                </c:pt>
                <c:pt idx="2986">
                  <c:v>2.1</c:v>
                </c:pt>
                <c:pt idx="2987">
                  <c:v>1.8</c:v>
                </c:pt>
                <c:pt idx="2988">
                  <c:v>2.1</c:v>
                </c:pt>
                <c:pt idx="2989">
                  <c:v>1.9</c:v>
                </c:pt>
                <c:pt idx="2990">
                  <c:v>2.2</c:v>
                </c:pt>
                <c:pt idx="2991">
                  <c:v>1.6</c:v>
                </c:pt>
                <c:pt idx="2992">
                  <c:v>1.5</c:v>
                </c:pt>
                <c:pt idx="2993">
                  <c:v>1.5</c:v>
                </c:pt>
                <c:pt idx="2994">
                  <c:v>1.5</c:v>
                </c:pt>
                <c:pt idx="2995">
                  <c:v>1.4</c:v>
                </c:pt>
                <c:pt idx="2996">
                  <c:v>1.5</c:v>
                </c:pt>
                <c:pt idx="2997">
                  <c:v>1.9</c:v>
                </c:pt>
                <c:pt idx="2998">
                  <c:v>2.2</c:v>
                </c:pt>
                <c:pt idx="2999">
                  <c:v>2.3</c:v>
                </c:pt>
                <c:pt idx="3000">
                  <c:v>2.7</c:v>
                </c:pt>
                <c:pt idx="3001">
                  <c:v>2.5</c:v>
                </c:pt>
                <c:pt idx="3002">
                  <c:v>2.1</c:v>
                </c:pt>
                <c:pt idx="3003">
                  <c:v>1.5</c:v>
                </c:pt>
                <c:pt idx="3004">
                  <c:v>1.2</c:v>
                </c:pt>
                <c:pt idx="3005">
                  <c:v>1.2</c:v>
                </c:pt>
                <c:pt idx="3006">
                  <c:v>1.1</c:v>
                </c:pt>
                <c:pt idx="3007">
                  <c:v>1.1</c:v>
                </c:pt>
                <c:pt idx="3008">
                  <c:v>0.5</c:v>
                </c:pt>
                <c:pt idx="3009">
                  <c:v>0.7</c:v>
                </c:pt>
                <c:pt idx="3010">
                  <c:v>1</c:v>
                </c:pt>
                <c:pt idx="3011">
                  <c:v>0.7</c:v>
                </c:pt>
                <c:pt idx="3012">
                  <c:v>0.9</c:v>
                </c:pt>
                <c:pt idx="3013">
                  <c:v>1.3</c:v>
                </c:pt>
                <c:pt idx="3014">
                  <c:v>1.8</c:v>
                </c:pt>
                <c:pt idx="3015">
                  <c:v>1.8</c:v>
                </c:pt>
                <c:pt idx="3016">
                  <c:v>1.1</c:v>
                </c:pt>
                <c:pt idx="3017">
                  <c:v>1.4</c:v>
                </c:pt>
                <c:pt idx="3018">
                  <c:v>1.8</c:v>
                </c:pt>
                <c:pt idx="3019">
                  <c:v>1.7</c:v>
                </c:pt>
                <c:pt idx="3020">
                  <c:v>1.4</c:v>
                </c:pt>
                <c:pt idx="3021">
                  <c:v>1.3</c:v>
                </c:pt>
                <c:pt idx="3022">
                  <c:v>0.7</c:v>
                </c:pt>
                <c:pt idx="3023">
                  <c:v>1</c:v>
                </c:pt>
                <c:pt idx="3024">
                  <c:v>0.6</c:v>
                </c:pt>
                <c:pt idx="3025">
                  <c:v>0.6</c:v>
                </c:pt>
                <c:pt idx="3026">
                  <c:v>1.2</c:v>
                </c:pt>
                <c:pt idx="3027">
                  <c:v>0.9</c:v>
                </c:pt>
                <c:pt idx="3028">
                  <c:v>1.1</c:v>
                </c:pt>
                <c:pt idx="3029">
                  <c:v>1.3</c:v>
                </c:pt>
                <c:pt idx="3030">
                  <c:v>1</c:v>
                </c:pt>
                <c:pt idx="3031">
                  <c:v>0.8</c:v>
                </c:pt>
                <c:pt idx="3032">
                  <c:v>1.5</c:v>
                </c:pt>
                <c:pt idx="3033">
                  <c:v>1.6</c:v>
                </c:pt>
                <c:pt idx="3034">
                  <c:v>1.3</c:v>
                </c:pt>
                <c:pt idx="3035">
                  <c:v>0.6</c:v>
                </c:pt>
                <c:pt idx="3036">
                  <c:v>0.6</c:v>
                </c:pt>
                <c:pt idx="3037">
                  <c:v>0.9</c:v>
                </c:pt>
                <c:pt idx="3038">
                  <c:v>1.3</c:v>
                </c:pt>
                <c:pt idx="3039">
                  <c:v>1.1</c:v>
                </c:pt>
                <c:pt idx="3040">
                  <c:v>0.9</c:v>
                </c:pt>
                <c:pt idx="3041">
                  <c:v>0.7</c:v>
                </c:pt>
                <c:pt idx="3042">
                  <c:v>0.5</c:v>
                </c:pt>
                <c:pt idx="3043">
                  <c:v>0.6</c:v>
                </c:pt>
                <c:pt idx="3044">
                  <c:v>1.3</c:v>
                </c:pt>
                <c:pt idx="3045">
                  <c:v>1.4</c:v>
                </c:pt>
                <c:pt idx="3046">
                  <c:v>0.9</c:v>
                </c:pt>
                <c:pt idx="3047">
                  <c:v>0.9</c:v>
                </c:pt>
                <c:pt idx="3048">
                  <c:v>1.2</c:v>
                </c:pt>
                <c:pt idx="3049">
                  <c:v>1.1</c:v>
                </c:pt>
                <c:pt idx="3050">
                  <c:v>1.4</c:v>
                </c:pt>
                <c:pt idx="3051">
                  <c:v>2.3</c:v>
                </c:pt>
                <c:pt idx="3052">
                  <c:v>2.7</c:v>
                </c:pt>
                <c:pt idx="3053">
                  <c:v>2.1</c:v>
                </c:pt>
                <c:pt idx="3054">
                  <c:v>1.5</c:v>
                </c:pt>
                <c:pt idx="3055">
                  <c:v>1.9</c:v>
                </c:pt>
                <c:pt idx="3056">
                  <c:v>1.8</c:v>
                </c:pt>
                <c:pt idx="3057">
                  <c:v>1.8</c:v>
                </c:pt>
                <c:pt idx="3058">
                  <c:v>1.3</c:v>
                </c:pt>
                <c:pt idx="3059">
                  <c:v>1.4</c:v>
                </c:pt>
                <c:pt idx="3060">
                  <c:v>0.9</c:v>
                </c:pt>
                <c:pt idx="3061">
                  <c:v>0.7</c:v>
                </c:pt>
                <c:pt idx="3062">
                  <c:v>0.6</c:v>
                </c:pt>
                <c:pt idx="3063">
                  <c:v>0.4</c:v>
                </c:pt>
                <c:pt idx="3064">
                  <c:v>0.8</c:v>
                </c:pt>
                <c:pt idx="3065">
                  <c:v>1.5</c:v>
                </c:pt>
                <c:pt idx="3066">
                  <c:v>2.8</c:v>
                </c:pt>
                <c:pt idx="3067">
                  <c:v>2.6</c:v>
                </c:pt>
                <c:pt idx="3068">
                  <c:v>3</c:v>
                </c:pt>
                <c:pt idx="3069">
                  <c:v>2</c:v>
                </c:pt>
                <c:pt idx="3070">
                  <c:v>2.2</c:v>
                </c:pt>
                <c:pt idx="3071">
                  <c:v>2</c:v>
                </c:pt>
                <c:pt idx="3072">
                  <c:v>2</c:v>
                </c:pt>
                <c:pt idx="3073">
                  <c:v>2.6</c:v>
                </c:pt>
                <c:pt idx="3074">
                  <c:v>3</c:v>
                </c:pt>
                <c:pt idx="3075">
                  <c:v>2.7</c:v>
                </c:pt>
                <c:pt idx="3076">
                  <c:v>2.2</c:v>
                </c:pt>
                <c:pt idx="3077">
                  <c:v>0.8</c:v>
                </c:pt>
                <c:pt idx="3078">
                  <c:v>1.8</c:v>
                </c:pt>
                <c:pt idx="3079">
                  <c:v>2.1</c:v>
                </c:pt>
                <c:pt idx="3080">
                  <c:v>1.7</c:v>
                </c:pt>
                <c:pt idx="3081">
                  <c:v>2.1</c:v>
                </c:pt>
                <c:pt idx="3082">
                  <c:v>2.2</c:v>
                </c:pt>
                <c:pt idx="3083">
                  <c:v>3.2</c:v>
                </c:pt>
                <c:pt idx="3084">
                  <c:v>3.4</c:v>
                </c:pt>
                <c:pt idx="3085">
                  <c:v>2.3</c:v>
                </c:pt>
                <c:pt idx="3086">
                  <c:v>2.2</c:v>
                </c:pt>
                <c:pt idx="3087">
                  <c:v>3.4</c:v>
                </c:pt>
                <c:pt idx="3088">
                  <c:v>2.9</c:v>
                </c:pt>
                <c:pt idx="3089">
                  <c:v>3.8</c:v>
                </c:pt>
                <c:pt idx="3090">
                  <c:v>2.8</c:v>
                </c:pt>
                <c:pt idx="3091">
                  <c:v>3.6</c:v>
                </c:pt>
                <c:pt idx="3092">
                  <c:v>2.6</c:v>
                </c:pt>
                <c:pt idx="3093">
                  <c:v>2.5</c:v>
                </c:pt>
                <c:pt idx="3094">
                  <c:v>2.9</c:v>
                </c:pt>
                <c:pt idx="3095">
                  <c:v>3.2</c:v>
                </c:pt>
                <c:pt idx="3096">
                  <c:v>3.2</c:v>
                </c:pt>
                <c:pt idx="3097">
                  <c:v>3.2</c:v>
                </c:pt>
                <c:pt idx="3098">
                  <c:v>3.1</c:v>
                </c:pt>
                <c:pt idx="3099">
                  <c:v>3.2</c:v>
                </c:pt>
                <c:pt idx="3100">
                  <c:v>2.7</c:v>
                </c:pt>
                <c:pt idx="3101">
                  <c:v>2.9</c:v>
                </c:pt>
                <c:pt idx="3102">
                  <c:v>4.1</c:v>
                </c:pt>
                <c:pt idx="3103">
                  <c:v>4</c:v>
                </c:pt>
                <c:pt idx="3104">
                  <c:v>3.9</c:v>
                </c:pt>
                <c:pt idx="3105">
                  <c:v>3.2</c:v>
                </c:pt>
                <c:pt idx="3106">
                  <c:v>4</c:v>
                </c:pt>
                <c:pt idx="3107">
                  <c:v>3.2</c:v>
                </c:pt>
                <c:pt idx="3108">
                  <c:v>3.1</c:v>
                </c:pt>
                <c:pt idx="3109">
                  <c:v>2.9</c:v>
                </c:pt>
                <c:pt idx="3110">
                  <c:v>2.4</c:v>
                </c:pt>
                <c:pt idx="3111">
                  <c:v>2.9</c:v>
                </c:pt>
                <c:pt idx="3112">
                  <c:v>3.3</c:v>
                </c:pt>
                <c:pt idx="3113">
                  <c:v>3.3</c:v>
                </c:pt>
                <c:pt idx="3114">
                  <c:v>2.8</c:v>
                </c:pt>
                <c:pt idx="3115">
                  <c:v>3.1</c:v>
                </c:pt>
                <c:pt idx="3116">
                  <c:v>2.7</c:v>
                </c:pt>
                <c:pt idx="3117">
                  <c:v>2.5</c:v>
                </c:pt>
                <c:pt idx="3118">
                  <c:v>3.1</c:v>
                </c:pt>
                <c:pt idx="3119">
                  <c:v>2.6</c:v>
                </c:pt>
                <c:pt idx="3120">
                  <c:v>2.9</c:v>
                </c:pt>
                <c:pt idx="3121">
                  <c:v>2.7</c:v>
                </c:pt>
                <c:pt idx="3122">
                  <c:v>2.3</c:v>
                </c:pt>
                <c:pt idx="3123">
                  <c:v>2.4</c:v>
                </c:pt>
                <c:pt idx="3124">
                  <c:v>2.8</c:v>
                </c:pt>
                <c:pt idx="3125">
                  <c:v>2.8</c:v>
                </c:pt>
                <c:pt idx="3126">
                  <c:v>3.2</c:v>
                </c:pt>
                <c:pt idx="3127">
                  <c:v>3.1</c:v>
                </c:pt>
                <c:pt idx="3128">
                  <c:v>2.5</c:v>
                </c:pt>
                <c:pt idx="3129">
                  <c:v>2.7</c:v>
                </c:pt>
                <c:pt idx="3130">
                  <c:v>2.6</c:v>
                </c:pt>
                <c:pt idx="3131">
                  <c:v>2.1</c:v>
                </c:pt>
                <c:pt idx="3132">
                  <c:v>1.8</c:v>
                </c:pt>
                <c:pt idx="3133">
                  <c:v>2.1</c:v>
                </c:pt>
                <c:pt idx="3134">
                  <c:v>2.1</c:v>
                </c:pt>
                <c:pt idx="3135">
                  <c:v>2.3</c:v>
                </c:pt>
                <c:pt idx="3136">
                  <c:v>1.6</c:v>
                </c:pt>
                <c:pt idx="3137">
                  <c:v>1.8</c:v>
                </c:pt>
                <c:pt idx="3138">
                  <c:v>2.2</c:v>
                </c:pt>
                <c:pt idx="3139">
                  <c:v>1.8</c:v>
                </c:pt>
                <c:pt idx="3140">
                  <c:v>1.7</c:v>
                </c:pt>
                <c:pt idx="3141">
                  <c:v>1.6</c:v>
                </c:pt>
                <c:pt idx="3142">
                  <c:v>1.3</c:v>
                </c:pt>
                <c:pt idx="3143">
                  <c:v>0.4</c:v>
                </c:pt>
                <c:pt idx="3144">
                  <c:v>0.5</c:v>
                </c:pt>
                <c:pt idx="3145">
                  <c:v>0.6</c:v>
                </c:pt>
                <c:pt idx="3146">
                  <c:v>1.1</c:v>
                </c:pt>
                <c:pt idx="3147">
                  <c:v>0.8</c:v>
                </c:pt>
                <c:pt idx="3148">
                  <c:v>0.8</c:v>
                </c:pt>
                <c:pt idx="3149">
                  <c:v>0.9</c:v>
                </c:pt>
                <c:pt idx="3150">
                  <c:v>1</c:v>
                </c:pt>
                <c:pt idx="3151">
                  <c:v>1.4</c:v>
                </c:pt>
                <c:pt idx="3152">
                  <c:v>1.2</c:v>
                </c:pt>
                <c:pt idx="3153">
                  <c:v>0.7</c:v>
                </c:pt>
                <c:pt idx="3154">
                  <c:v>0.4</c:v>
                </c:pt>
                <c:pt idx="3155">
                  <c:v>0.9</c:v>
                </c:pt>
                <c:pt idx="3156">
                  <c:v>0.7</c:v>
                </c:pt>
                <c:pt idx="3157">
                  <c:v>1.2</c:v>
                </c:pt>
                <c:pt idx="3158">
                  <c:v>1.5</c:v>
                </c:pt>
                <c:pt idx="3159">
                  <c:v>1.2</c:v>
                </c:pt>
                <c:pt idx="3160">
                  <c:v>0.8</c:v>
                </c:pt>
                <c:pt idx="3161">
                  <c:v>0.8</c:v>
                </c:pt>
                <c:pt idx="3162">
                  <c:v>0.7</c:v>
                </c:pt>
                <c:pt idx="3163">
                  <c:v>0.3</c:v>
                </c:pt>
                <c:pt idx="3164">
                  <c:v>1</c:v>
                </c:pt>
                <c:pt idx="3165">
                  <c:v>1.4</c:v>
                </c:pt>
                <c:pt idx="3166">
                  <c:v>1.6</c:v>
                </c:pt>
                <c:pt idx="3167">
                  <c:v>0.9</c:v>
                </c:pt>
                <c:pt idx="3168">
                  <c:v>1</c:v>
                </c:pt>
                <c:pt idx="3169">
                  <c:v>1.6</c:v>
                </c:pt>
                <c:pt idx="3170">
                  <c:v>0.9</c:v>
                </c:pt>
                <c:pt idx="3171">
                  <c:v>1.5</c:v>
                </c:pt>
                <c:pt idx="3172">
                  <c:v>1.3</c:v>
                </c:pt>
                <c:pt idx="3173">
                  <c:v>1.2</c:v>
                </c:pt>
                <c:pt idx="3174">
                  <c:v>1</c:v>
                </c:pt>
                <c:pt idx="3175">
                  <c:v>1.2</c:v>
                </c:pt>
                <c:pt idx="3176">
                  <c:v>0.7</c:v>
                </c:pt>
                <c:pt idx="3177">
                  <c:v>0.6</c:v>
                </c:pt>
                <c:pt idx="3178">
                  <c:v>1.3</c:v>
                </c:pt>
                <c:pt idx="3179">
                  <c:v>0.8</c:v>
                </c:pt>
                <c:pt idx="3180">
                  <c:v>1.4</c:v>
                </c:pt>
                <c:pt idx="3181">
                  <c:v>1.6</c:v>
                </c:pt>
                <c:pt idx="3182">
                  <c:v>1.6</c:v>
                </c:pt>
                <c:pt idx="3183">
                  <c:v>2</c:v>
                </c:pt>
                <c:pt idx="3184">
                  <c:v>1.6</c:v>
                </c:pt>
                <c:pt idx="3185">
                  <c:v>1.7</c:v>
                </c:pt>
                <c:pt idx="3186">
                  <c:v>1.2</c:v>
                </c:pt>
                <c:pt idx="3187">
                  <c:v>1.4</c:v>
                </c:pt>
                <c:pt idx="3188">
                  <c:v>1.5</c:v>
                </c:pt>
                <c:pt idx="3189">
                  <c:v>2</c:v>
                </c:pt>
                <c:pt idx="3190">
                  <c:v>2.3</c:v>
                </c:pt>
                <c:pt idx="3191">
                  <c:v>2</c:v>
                </c:pt>
                <c:pt idx="3192">
                  <c:v>1.7</c:v>
                </c:pt>
                <c:pt idx="3193">
                  <c:v>0.8</c:v>
                </c:pt>
                <c:pt idx="3194">
                  <c:v>0.6</c:v>
                </c:pt>
                <c:pt idx="3195">
                  <c:v>0.6</c:v>
                </c:pt>
                <c:pt idx="3196">
                  <c:v>0.9</c:v>
                </c:pt>
                <c:pt idx="3197">
                  <c:v>1.3</c:v>
                </c:pt>
                <c:pt idx="3198">
                  <c:v>2.1</c:v>
                </c:pt>
                <c:pt idx="3199">
                  <c:v>2</c:v>
                </c:pt>
                <c:pt idx="3200">
                  <c:v>1.6</c:v>
                </c:pt>
                <c:pt idx="3201">
                  <c:v>1.7</c:v>
                </c:pt>
                <c:pt idx="3202">
                  <c:v>1.6</c:v>
                </c:pt>
                <c:pt idx="3203">
                  <c:v>1.8</c:v>
                </c:pt>
                <c:pt idx="3204">
                  <c:v>1.7</c:v>
                </c:pt>
                <c:pt idx="3205">
                  <c:v>1.1</c:v>
                </c:pt>
                <c:pt idx="3206">
                  <c:v>0.7</c:v>
                </c:pt>
                <c:pt idx="3207">
                  <c:v>0.2</c:v>
                </c:pt>
                <c:pt idx="3208">
                  <c:v>0.5</c:v>
                </c:pt>
                <c:pt idx="3209">
                  <c:v>0.8</c:v>
                </c:pt>
                <c:pt idx="3210">
                  <c:v>1.4</c:v>
                </c:pt>
                <c:pt idx="3211">
                  <c:v>1.1</c:v>
                </c:pt>
                <c:pt idx="3212">
                  <c:v>1.2</c:v>
                </c:pt>
                <c:pt idx="3213">
                  <c:v>1.3</c:v>
                </c:pt>
                <c:pt idx="3214">
                  <c:v>1.1</c:v>
                </c:pt>
                <c:pt idx="3215">
                  <c:v>1.5</c:v>
                </c:pt>
                <c:pt idx="3216">
                  <c:v>1.4</c:v>
                </c:pt>
                <c:pt idx="3217">
                  <c:v>1.3</c:v>
                </c:pt>
                <c:pt idx="3218">
                  <c:v>1.6</c:v>
                </c:pt>
                <c:pt idx="3219">
                  <c:v>1.5</c:v>
                </c:pt>
                <c:pt idx="3220">
                  <c:v>1.5</c:v>
                </c:pt>
                <c:pt idx="3221">
                  <c:v>2.4</c:v>
                </c:pt>
                <c:pt idx="3222">
                  <c:v>2.5</c:v>
                </c:pt>
                <c:pt idx="3223">
                  <c:v>1.8</c:v>
                </c:pt>
                <c:pt idx="3224">
                  <c:v>2.5</c:v>
                </c:pt>
                <c:pt idx="3225">
                  <c:v>2.1</c:v>
                </c:pt>
                <c:pt idx="3226">
                  <c:v>1.9</c:v>
                </c:pt>
                <c:pt idx="3227">
                  <c:v>1.8</c:v>
                </c:pt>
                <c:pt idx="3228">
                  <c:v>1.8</c:v>
                </c:pt>
                <c:pt idx="3229">
                  <c:v>2.1</c:v>
                </c:pt>
                <c:pt idx="3230">
                  <c:v>2.7</c:v>
                </c:pt>
                <c:pt idx="3231">
                  <c:v>2.4</c:v>
                </c:pt>
                <c:pt idx="3232">
                  <c:v>2.6</c:v>
                </c:pt>
                <c:pt idx="3233">
                  <c:v>2.5</c:v>
                </c:pt>
                <c:pt idx="3234">
                  <c:v>2.2</c:v>
                </c:pt>
                <c:pt idx="3235">
                  <c:v>2.4</c:v>
                </c:pt>
                <c:pt idx="3236">
                  <c:v>2.5</c:v>
                </c:pt>
                <c:pt idx="3237">
                  <c:v>2.4</c:v>
                </c:pt>
                <c:pt idx="3238">
                  <c:v>2.4</c:v>
                </c:pt>
                <c:pt idx="3239">
                  <c:v>2.5</c:v>
                </c:pt>
                <c:pt idx="3240">
                  <c:v>2.5</c:v>
                </c:pt>
                <c:pt idx="3241">
                  <c:v>1.6</c:v>
                </c:pt>
                <c:pt idx="3242">
                  <c:v>2.9</c:v>
                </c:pt>
                <c:pt idx="3243">
                  <c:v>3</c:v>
                </c:pt>
                <c:pt idx="3244">
                  <c:v>3.1</c:v>
                </c:pt>
                <c:pt idx="3245">
                  <c:v>3</c:v>
                </c:pt>
                <c:pt idx="3246">
                  <c:v>2.8</c:v>
                </c:pt>
                <c:pt idx="3247">
                  <c:v>2.6</c:v>
                </c:pt>
                <c:pt idx="3248">
                  <c:v>2.9</c:v>
                </c:pt>
                <c:pt idx="3249">
                  <c:v>3.3</c:v>
                </c:pt>
                <c:pt idx="3250">
                  <c:v>3.2</c:v>
                </c:pt>
                <c:pt idx="3251">
                  <c:v>3.1</c:v>
                </c:pt>
                <c:pt idx="3252">
                  <c:v>2.6</c:v>
                </c:pt>
                <c:pt idx="3253">
                  <c:v>3</c:v>
                </c:pt>
                <c:pt idx="3254">
                  <c:v>2.5</c:v>
                </c:pt>
                <c:pt idx="3255">
                  <c:v>3.2</c:v>
                </c:pt>
                <c:pt idx="3256">
                  <c:v>2.8</c:v>
                </c:pt>
                <c:pt idx="3257">
                  <c:v>3.2</c:v>
                </c:pt>
                <c:pt idx="3258">
                  <c:v>2.8</c:v>
                </c:pt>
                <c:pt idx="3259">
                  <c:v>2.9</c:v>
                </c:pt>
                <c:pt idx="3260">
                  <c:v>3.2</c:v>
                </c:pt>
                <c:pt idx="3261">
                  <c:v>2.8</c:v>
                </c:pt>
                <c:pt idx="3262">
                  <c:v>2.6</c:v>
                </c:pt>
                <c:pt idx="3263">
                  <c:v>2.4</c:v>
                </c:pt>
                <c:pt idx="3264">
                  <c:v>2.4</c:v>
                </c:pt>
                <c:pt idx="3265">
                  <c:v>2.7</c:v>
                </c:pt>
                <c:pt idx="3266">
                  <c:v>2.2</c:v>
                </c:pt>
                <c:pt idx="3267">
                  <c:v>1.1</c:v>
                </c:pt>
                <c:pt idx="3268">
                  <c:v>1.7</c:v>
                </c:pt>
                <c:pt idx="3269">
                  <c:v>2.3</c:v>
                </c:pt>
                <c:pt idx="3270">
                  <c:v>2</c:v>
                </c:pt>
                <c:pt idx="3271">
                  <c:v>1.3</c:v>
                </c:pt>
                <c:pt idx="3272">
                  <c:v>1</c:v>
                </c:pt>
                <c:pt idx="3273">
                  <c:v>2</c:v>
                </c:pt>
                <c:pt idx="3274">
                  <c:v>1.8</c:v>
                </c:pt>
                <c:pt idx="3275">
                  <c:v>0.7</c:v>
                </c:pt>
                <c:pt idx="3276">
                  <c:v>1.2</c:v>
                </c:pt>
                <c:pt idx="3277">
                  <c:v>1.8</c:v>
                </c:pt>
                <c:pt idx="3278">
                  <c:v>2.3</c:v>
                </c:pt>
                <c:pt idx="3279">
                  <c:v>2.5</c:v>
                </c:pt>
                <c:pt idx="3280">
                  <c:v>1.2</c:v>
                </c:pt>
                <c:pt idx="3281">
                  <c:v>1.7</c:v>
                </c:pt>
                <c:pt idx="3282">
                  <c:v>1.1</c:v>
                </c:pt>
                <c:pt idx="3283">
                  <c:v>1.2</c:v>
                </c:pt>
                <c:pt idx="3284">
                  <c:v>1.1</c:v>
                </c:pt>
                <c:pt idx="3285">
                  <c:v>1.3</c:v>
                </c:pt>
                <c:pt idx="3286">
                  <c:v>1.4</c:v>
                </c:pt>
                <c:pt idx="3287">
                  <c:v>2</c:v>
                </c:pt>
                <c:pt idx="3288">
                  <c:v>2</c:v>
                </c:pt>
                <c:pt idx="3289">
                  <c:v>1.2</c:v>
                </c:pt>
                <c:pt idx="3290">
                  <c:v>1.3</c:v>
                </c:pt>
                <c:pt idx="3291">
                  <c:v>1.2</c:v>
                </c:pt>
                <c:pt idx="3292">
                  <c:v>1.5</c:v>
                </c:pt>
                <c:pt idx="3293">
                  <c:v>1.5</c:v>
                </c:pt>
                <c:pt idx="3294">
                  <c:v>0.8</c:v>
                </c:pt>
                <c:pt idx="3295">
                  <c:v>0.6</c:v>
                </c:pt>
                <c:pt idx="3296">
                  <c:v>0.5</c:v>
                </c:pt>
                <c:pt idx="3297">
                  <c:v>0.5</c:v>
                </c:pt>
                <c:pt idx="3298">
                  <c:v>0.9</c:v>
                </c:pt>
                <c:pt idx="3299">
                  <c:v>0.9</c:v>
                </c:pt>
                <c:pt idx="3300">
                  <c:v>0.6</c:v>
                </c:pt>
                <c:pt idx="3301">
                  <c:v>0.4</c:v>
                </c:pt>
                <c:pt idx="3302">
                  <c:v>0.8</c:v>
                </c:pt>
                <c:pt idx="3303">
                  <c:v>0.7</c:v>
                </c:pt>
                <c:pt idx="3304">
                  <c:v>0.2</c:v>
                </c:pt>
                <c:pt idx="3305">
                  <c:v>0.3</c:v>
                </c:pt>
                <c:pt idx="3306">
                  <c:v>0.5</c:v>
                </c:pt>
                <c:pt idx="3307">
                  <c:v>0.5</c:v>
                </c:pt>
                <c:pt idx="3308">
                  <c:v>0.5</c:v>
                </c:pt>
                <c:pt idx="3309">
                  <c:v>0.4</c:v>
                </c:pt>
                <c:pt idx="3310">
                  <c:v>0.7</c:v>
                </c:pt>
                <c:pt idx="3311">
                  <c:v>0.9</c:v>
                </c:pt>
                <c:pt idx="3312">
                  <c:v>1.4</c:v>
                </c:pt>
                <c:pt idx="3313">
                  <c:v>0.8</c:v>
                </c:pt>
                <c:pt idx="3314">
                  <c:v>1.1</c:v>
                </c:pt>
                <c:pt idx="3315">
                  <c:v>0.5</c:v>
                </c:pt>
                <c:pt idx="3316">
                  <c:v>0.7</c:v>
                </c:pt>
                <c:pt idx="3317">
                  <c:v>1.2</c:v>
                </c:pt>
                <c:pt idx="3318">
                  <c:v>1.1</c:v>
                </c:pt>
                <c:pt idx="3319">
                  <c:v>1.3</c:v>
                </c:pt>
                <c:pt idx="3320">
                  <c:v>0.3</c:v>
                </c:pt>
                <c:pt idx="3321">
                  <c:v>0.2</c:v>
                </c:pt>
                <c:pt idx="3322">
                  <c:v>0.2</c:v>
                </c:pt>
                <c:pt idx="3323">
                  <c:v>0.6</c:v>
                </c:pt>
                <c:pt idx="3324">
                  <c:v>0.7</c:v>
                </c:pt>
                <c:pt idx="3325">
                  <c:v>0.4</c:v>
                </c:pt>
                <c:pt idx="3326">
                  <c:v>0.4</c:v>
                </c:pt>
                <c:pt idx="3327">
                  <c:v>1.3</c:v>
                </c:pt>
                <c:pt idx="3328">
                  <c:v>1.6</c:v>
                </c:pt>
                <c:pt idx="3329">
                  <c:v>1.4</c:v>
                </c:pt>
                <c:pt idx="3330">
                  <c:v>0.8</c:v>
                </c:pt>
                <c:pt idx="3331">
                  <c:v>0.4</c:v>
                </c:pt>
                <c:pt idx="3332">
                  <c:v>0.8</c:v>
                </c:pt>
                <c:pt idx="3333">
                  <c:v>1.5</c:v>
                </c:pt>
                <c:pt idx="3334">
                  <c:v>0.7</c:v>
                </c:pt>
                <c:pt idx="3335">
                  <c:v>0.5</c:v>
                </c:pt>
                <c:pt idx="3336">
                  <c:v>0.7</c:v>
                </c:pt>
                <c:pt idx="3337">
                  <c:v>0.8</c:v>
                </c:pt>
                <c:pt idx="3338">
                  <c:v>1.2</c:v>
                </c:pt>
                <c:pt idx="3339">
                  <c:v>1.4</c:v>
                </c:pt>
                <c:pt idx="3340">
                  <c:v>1</c:v>
                </c:pt>
                <c:pt idx="3341">
                  <c:v>1.8</c:v>
                </c:pt>
                <c:pt idx="3342">
                  <c:v>1.1</c:v>
                </c:pt>
                <c:pt idx="3343">
                  <c:v>0.8</c:v>
                </c:pt>
                <c:pt idx="3344">
                  <c:v>0.5</c:v>
                </c:pt>
                <c:pt idx="3345">
                  <c:v>0.9</c:v>
                </c:pt>
                <c:pt idx="3346">
                  <c:v>0.7</c:v>
                </c:pt>
                <c:pt idx="3347">
                  <c:v>1</c:v>
                </c:pt>
                <c:pt idx="3348">
                  <c:v>0.3</c:v>
                </c:pt>
                <c:pt idx="3349">
                  <c:v>1</c:v>
                </c:pt>
                <c:pt idx="3350">
                  <c:v>0.8</c:v>
                </c:pt>
                <c:pt idx="3351">
                  <c:v>0.5</c:v>
                </c:pt>
                <c:pt idx="3352">
                  <c:v>0.5</c:v>
                </c:pt>
                <c:pt idx="3353">
                  <c:v>0.8</c:v>
                </c:pt>
                <c:pt idx="3354">
                  <c:v>0.7</c:v>
                </c:pt>
                <c:pt idx="3355">
                  <c:v>0.8</c:v>
                </c:pt>
                <c:pt idx="3356">
                  <c:v>1</c:v>
                </c:pt>
                <c:pt idx="3357">
                  <c:v>2.6</c:v>
                </c:pt>
                <c:pt idx="3358">
                  <c:v>2.2</c:v>
                </c:pt>
                <c:pt idx="3359">
                  <c:v>1.2</c:v>
                </c:pt>
                <c:pt idx="3360">
                  <c:v>1.6</c:v>
                </c:pt>
                <c:pt idx="3361">
                  <c:v>0.9</c:v>
                </c:pt>
                <c:pt idx="3362">
                  <c:v>1.8</c:v>
                </c:pt>
                <c:pt idx="3363">
                  <c:v>1.3</c:v>
                </c:pt>
                <c:pt idx="3364">
                  <c:v>0.7</c:v>
                </c:pt>
                <c:pt idx="3365">
                  <c:v>1.5</c:v>
                </c:pt>
                <c:pt idx="3366">
                  <c:v>2.1</c:v>
                </c:pt>
                <c:pt idx="3367">
                  <c:v>1.2</c:v>
                </c:pt>
                <c:pt idx="3368">
                  <c:v>0.7</c:v>
                </c:pt>
                <c:pt idx="3369">
                  <c:v>2.3</c:v>
                </c:pt>
                <c:pt idx="3370">
                  <c:v>1.5</c:v>
                </c:pt>
                <c:pt idx="3371">
                  <c:v>1.2</c:v>
                </c:pt>
                <c:pt idx="3372">
                  <c:v>3.3</c:v>
                </c:pt>
                <c:pt idx="3373">
                  <c:v>3.1</c:v>
                </c:pt>
                <c:pt idx="3374">
                  <c:v>4.7</c:v>
                </c:pt>
                <c:pt idx="3375">
                  <c:v>3.4</c:v>
                </c:pt>
                <c:pt idx="3376">
                  <c:v>2.9</c:v>
                </c:pt>
                <c:pt idx="3377">
                  <c:v>3.6</c:v>
                </c:pt>
                <c:pt idx="3378">
                  <c:v>2.7</c:v>
                </c:pt>
                <c:pt idx="3379">
                  <c:v>2.6</c:v>
                </c:pt>
                <c:pt idx="3380">
                  <c:v>3.9</c:v>
                </c:pt>
                <c:pt idx="3381">
                  <c:v>3.9</c:v>
                </c:pt>
                <c:pt idx="3382">
                  <c:v>4.3</c:v>
                </c:pt>
                <c:pt idx="3383">
                  <c:v>3.9</c:v>
                </c:pt>
                <c:pt idx="3384">
                  <c:v>5.2</c:v>
                </c:pt>
                <c:pt idx="3385">
                  <c:v>5.5</c:v>
                </c:pt>
                <c:pt idx="3386">
                  <c:v>5.3</c:v>
                </c:pt>
                <c:pt idx="3387">
                  <c:v>4.6</c:v>
                </c:pt>
                <c:pt idx="3388">
                  <c:v>5.2</c:v>
                </c:pt>
                <c:pt idx="3389">
                  <c:v>5</c:v>
                </c:pt>
                <c:pt idx="3390">
                  <c:v>5</c:v>
                </c:pt>
                <c:pt idx="3391">
                  <c:v>5.4</c:v>
                </c:pt>
                <c:pt idx="3392">
                  <c:v>5.5</c:v>
                </c:pt>
                <c:pt idx="3393">
                  <c:v>5.6</c:v>
                </c:pt>
                <c:pt idx="3394">
                  <c:v>5.7</c:v>
                </c:pt>
                <c:pt idx="3395">
                  <c:v>5.7</c:v>
                </c:pt>
                <c:pt idx="3396">
                  <c:v>4.9</c:v>
                </c:pt>
                <c:pt idx="3397">
                  <c:v>2.3</c:v>
                </c:pt>
                <c:pt idx="3398">
                  <c:v>3.4</c:v>
                </c:pt>
                <c:pt idx="3399">
                  <c:v>2.5</c:v>
                </c:pt>
                <c:pt idx="3400">
                  <c:v>3.1</c:v>
                </c:pt>
                <c:pt idx="3401">
                  <c:v>3.1</c:v>
                </c:pt>
                <c:pt idx="3402">
                  <c:v>3</c:v>
                </c:pt>
                <c:pt idx="3403">
                  <c:v>3</c:v>
                </c:pt>
                <c:pt idx="3404">
                  <c:v>3.7</c:v>
                </c:pt>
                <c:pt idx="3405">
                  <c:v>4.6</c:v>
                </c:pt>
                <c:pt idx="3406">
                  <c:v>4.2</c:v>
                </c:pt>
                <c:pt idx="3407">
                  <c:v>3.9</c:v>
                </c:pt>
                <c:pt idx="3408">
                  <c:v>4.5</c:v>
                </c:pt>
                <c:pt idx="3409">
                  <c:v>4.4</c:v>
                </c:pt>
                <c:pt idx="3410">
                  <c:v>3.8</c:v>
                </c:pt>
                <c:pt idx="3411">
                  <c:v>3.6</c:v>
                </c:pt>
                <c:pt idx="3412">
                  <c:v>4.5</c:v>
                </c:pt>
                <c:pt idx="3413">
                  <c:v>4.9</c:v>
                </c:pt>
                <c:pt idx="3414">
                  <c:v>3.2</c:v>
                </c:pt>
                <c:pt idx="3415">
                  <c:v>1.5</c:v>
                </c:pt>
                <c:pt idx="3416">
                  <c:v>3.7</c:v>
                </c:pt>
                <c:pt idx="3417">
                  <c:v>2.1</c:v>
                </c:pt>
                <c:pt idx="3418">
                  <c:v>2.1</c:v>
                </c:pt>
                <c:pt idx="3419">
                  <c:v>2.6</c:v>
                </c:pt>
                <c:pt idx="3420">
                  <c:v>1.6</c:v>
                </c:pt>
                <c:pt idx="3421">
                  <c:v>1.1</c:v>
                </c:pt>
                <c:pt idx="3422">
                  <c:v>1.8</c:v>
                </c:pt>
                <c:pt idx="3423">
                  <c:v>2.5</c:v>
                </c:pt>
                <c:pt idx="3424">
                  <c:v>3.2</c:v>
                </c:pt>
                <c:pt idx="3425">
                  <c:v>3.1</c:v>
                </c:pt>
                <c:pt idx="3426">
                  <c:v>2.9</c:v>
                </c:pt>
                <c:pt idx="3427">
                  <c:v>2.6</c:v>
                </c:pt>
                <c:pt idx="3428">
                  <c:v>1.7</c:v>
                </c:pt>
                <c:pt idx="3429">
                  <c:v>1.6</c:v>
                </c:pt>
                <c:pt idx="3430">
                  <c:v>1.6</c:v>
                </c:pt>
                <c:pt idx="3431">
                  <c:v>1.4</c:v>
                </c:pt>
                <c:pt idx="3432">
                  <c:v>1.9</c:v>
                </c:pt>
                <c:pt idx="3433">
                  <c:v>1.4</c:v>
                </c:pt>
                <c:pt idx="3434">
                  <c:v>1</c:v>
                </c:pt>
                <c:pt idx="3435">
                  <c:v>1.1</c:v>
                </c:pt>
                <c:pt idx="3436">
                  <c:v>1.2</c:v>
                </c:pt>
                <c:pt idx="3437">
                  <c:v>0.9</c:v>
                </c:pt>
                <c:pt idx="3438">
                  <c:v>2</c:v>
                </c:pt>
                <c:pt idx="3439">
                  <c:v>1.6</c:v>
                </c:pt>
                <c:pt idx="3440">
                  <c:v>1.8</c:v>
                </c:pt>
                <c:pt idx="3441">
                  <c:v>1.9</c:v>
                </c:pt>
                <c:pt idx="3442">
                  <c:v>2</c:v>
                </c:pt>
                <c:pt idx="3443">
                  <c:v>1.9</c:v>
                </c:pt>
                <c:pt idx="3444">
                  <c:v>1</c:v>
                </c:pt>
                <c:pt idx="3445">
                  <c:v>1</c:v>
                </c:pt>
                <c:pt idx="3446">
                  <c:v>1.1</c:v>
                </c:pt>
                <c:pt idx="3447">
                  <c:v>1.3</c:v>
                </c:pt>
                <c:pt idx="3448">
                  <c:v>2.5</c:v>
                </c:pt>
                <c:pt idx="3449">
                  <c:v>2.2</c:v>
                </c:pt>
                <c:pt idx="3450">
                  <c:v>2.1</c:v>
                </c:pt>
                <c:pt idx="3451">
                  <c:v>1.4</c:v>
                </c:pt>
                <c:pt idx="3452">
                  <c:v>1.8</c:v>
                </c:pt>
                <c:pt idx="3453">
                  <c:v>1.3</c:v>
                </c:pt>
                <c:pt idx="3454">
                  <c:v>1.1</c:v>
                </c:pt>
                <c:pt idx="3455">
                  <c:v>0.7</c:v>
                </c:pt>
                <c:pt idx="3456">
                  <c:v>1.1</c:v>
                </c:pt>
                <c:pt idx="3457">
                  <c:v>1.3</c:v>
                </c:pt>
                <c:pt idx="3458">
                  <c:v>1.9</c:v>
                </c:pt>
                <c:pt idx="3459">
                  <c:v>1.1</c:v>
                </c:pt>
                <c:pt idx="3460">
                  <c:v>0.8</c:v>
                </c:pt>
                <c:pt idx="3461">
                  <c:v>3</c:v>
                </c:pt>
                <c:pt idx="3462">
                  <c:v>3.4</c:v>
                </c:pt>
                <c:pt idx="3463">
                  <c:v>3.7</c:v>
                </c:pt>
                <c:pt idx="3464">
                  <c:v>5.9</c:v>
                </c:pt>
                <c:pt idx="3465">
                  <c:v>7.1</c:v>
                </c:pt>
                <c:pt idx="3466">
                  <c:v>7</c:v>
                </c:pt>
                <c:pt idx="3467">
                  <c:v>6.8</c:v>
                </c:pt>
                <c:pt idx="3468">
                  <c:v>6.7</c:v>
                </c:pt>
                <c:pt idx="3469">
                  <c:v>6.2</c:v>
                </c:pt>
                <c:pt idx="3470">
                  <c:v>5.6</c:v>
                </c:pt>
                <c:pt idx="3471">
                  <c:v>5.7</c:v>
                </c:pt>
                <c:pt idx="3472">
                  <c:v>6.5</c:v>
                </c:pt>
                <c:pt idx="3473">
                  <c:v>6.4</c:v>
                </c:pt>
                <c:pt idx="3474">
                  <c:v>4.7</c:v>
                </c:pt>
                <c:pt idx="3475">
                  <c:v>5</c:v>
                </c:pt>
                <c:pt idx="3476">
                  <c:v>4.9</c:v>
                </c:pt>
                <c:pt idx="3477">
                  <c:v>3.8</c:v>
                </c:pt>
                <c:pt idx="3478">
                  <c:v>2</c:v>
                </c:pt>
                <c:pt idx="3479">
                  <c:v>2.9</c:v>
                </c:pt>
                <c:pt idx="3480">
                  <c:v>2.6</c:v>
                </c:pt>
                <c:pt idx="3481">
                  <c:v>2</c:v>
                </c:pt>
                <c:pt idx="3482">
                  <c:v>1.3</c:v>
                </c:pt>
                <c:pt idx="3483">
                  <c:v>1.1</c:v>
                </c:pt>
                <c:pt idx="3484">
                  <c:v>1.8</c:v>
                </c:pt>
                <c:pt idx="3485">
                  <c:v>0.8</c:v>
                </c:pt>
                <c:pt idx="3486">
                  <c:v>0.9</c:v>
                </c:pt>
                <c:pt idx="3487">
                  <c:v>1</c:v>
                </c:pt>
                <c:pt idx="3488">
                  <c:v>0.9</c:v>
                </c:pt>
                <c:pt idx="3489">
                  <c:v>1.6</c:v>
                </c:pt>
                <c:pt idx="3490">
                  <c:v>2</c:v>
                </c:pt>
                <c:pt idx="3491">
                  <c:v>3.1</c:v>
                </c:pt>
                <c:pt idx="3492">
                  <c:v>2.5</c:v>
                </c:pt>
                <c:pt idx="3493">
                  <c:v>2.2</c:v>
                </c:pt>
                <c:pt idx="3494">
                  <c:v>2.5</c:v>
                </c:pt>
                <c:pt idx="3495">
                  <c:v>2.3</c:v>
                </c:pt>
                <c:pt idx="3496">
                  <c:v>1.8</c:v>
                </c:pt>
                <c:pt idx="3497">
                  <c:v>1.5</c:v>
                </c:pt>
                <c:pt idx="3498">
                  <c:v>1.4</c:v>
                </c:pt>
                <c:pt idx="3499">
                  <c:v>1.1</c:v>
                </c:pt>
                <c:pt idx="3500">
                  <c:v>1.5</c:v>
                </c:pt>
                <c:pt idx="3501">
                  <c:v>1.2</c:v>
                </c:pt>
                <c:pt idx="3502">
                  <c:v>1.3</c:v>
                </c:pt>
                <c:pt idx="3503">
                  <c:v>1.2</c:v>
                </c:pt>
                <c:pt idx="3504">
                  <c:v>1.3</c:v>
                </c:pt>
                <c:pt idx="3505">
                  <c:v>1.8</c:v>
                </c:pt>
                <c:pt idx="3506">
                  <c:v>2.1</c:v>
                </c:pt>
                <c:pt idx="3507">
                  <c:v>2.7</c:v>
                </c:pt>
                <c:pt idx="3508">
                  <c:v>2.8</c:v>
                </c:pt>
                <c:pt idx="3509">
                  <c:v>3.4</c:v>
                </c:pt>
                <c:pt idx="3510">
                  <c:v>3.4</c:v>
                </c:pt>
                <c:pt idx="3511">
                  <c:v>5.1</c:v>
                </c:pt>
                <c:pt idx="3512">
                  <c:v>4.3</c:v>
                </c:pt>
                <c:pt idx="3513">
                  <c:v>4.8</c:v>
                </c:pt>
                <c:pt idx="3514">
                  <c:v>7.1</c:v>
                </c:pt>
                <c:pt idx="3515">
                  <c:v>8.1</c:v>
                </c:pt>
                <c:pt idx="3516">
                  <c:v>7.8</c:v>
                </c:pt>
                <c:pt idx="3517">
                  <c:v>8.3</c:v>
                </c:pt>
                <c:pt idx="3518">
                  <c:v>7.8</c:v>
                </c:pt>
                <c:pt idx="3519">
                  <c:v>9.3</c:v>
                </c:pt>
                <c:pt idx="3520">
                  <c:v>10.1</c:v>
                </c:pt>
                <c:pt idx="3521">
                  <c:v>9.5</c:v>
                </c:pt>
                <c:pt idx="3522">
                  <c:v>9.2</c:v>
                </c:pt>
                <c:pt idx="3523">
                  <c:v>11.4</c:v>
                </c:pt>
                <c:pt idx="3524">
                  <c:v>9.8</c:v>
                </c:pt>
                <c:pt idx="3525">
                  <c:v>9.9</c:v>
                </c:pt>
                <c:pt idx="3526">
                  <c:v>11.4</c:v>
                </c:pt>
                <c:pt idx="3527">
                  <c:v>10.2</c:v>
                </c:pt>
                <c:pt idx="3528">
                  <c:v>10.6</c:v>
                </c:pt>
                <c:pt idx="3529">
                  <c:v>10.7</c:v>
                </c:pt>
                <c:pt idx="3530">
                  <c:v>10.1</c:v>
                </c:pt>
                <c:pt idx="3531">
                  <c:v>11.3</c:v>
                </c:pt>
                <c:pt idx="3532">
                  <c:v>11.2</c:v>
                </c:pt>
                <c:pt idx="3533">
                  <c:v>11.4</c:v>
                </c:pt>
                <c:pt idx="3534">
                  <c:v>11.2</c:v>
                </c:pt>
                <c:pt idx="3535">
                  <c:v>11.9</c:v>
                </c:pt>
                <c:pt idx="3536">
                  <c:v>11.5</c:v>
                </c:pt>
                <c:pt idx="3537">
                  <c:v>11.9</c:v>
                </c:pt>
                <c:pt idx="3538">
                  <c:v>10.6</c:v>
                </c:pt>
                <c:pt idx="3539">
                  <c:v>10.5</c:v>
                </c:pt>
                <c:pt idx="3540">
                  <c:v>10.9</c:v>
                </c:pt>
                <c:pt idx="3541">
                  <c:v>11.8</c:v>
                </c:pt>
                <c:pt idx="3542">
                  <c:v>11.5</c:v>
                </c:pt>
                <c:pt idx="3543">
                  <c:v>11.8</c:v>
                </c:pt>
                <c:pt idx="3544">
                  <c:v>11.6</c:v>
                </c:pt>
                <c:pt idx="3545">
                  <c:v>9.4</c:v>
                </c:pt>
                <c:pt idx="3546">
                  <c:v>9.4</c:v>
                </c:pt>
                <c:pt idx="3547">
                  <c:v>8.5</c:v>
                </c:pt>
                <c:pt idx="3548">
                  <c:v>8.4</c:v>
                </c:pt>
                <c:pt idx="3549">
                  <c:v>10.3</c:v>
                </c:pt>
                <c:pt idx="3550">
                  <c:v>9.2</c:v>
                </c:pt>
                <c:pt idx="3551">
                  <c:v>9.8</c:v>
                </c:pt>
                <c:pt idx="3552">
                  <c:v>9.7</c:v>
                </c:pt>
                <c:pt idx="3553">
                  <c:v>9.8</c:v>
                </c:pt>
                <c:pt idx="3554">
                  <c:v>9.7</c:v>
                </c:pt>
                <c:pt idx="3555">
                  <c:v>9.9</c:v>
                </c:pt>
                <c:pt idx="3556">
                  <c:v>9.6</c:v>
                </c:pt>
                <c:pt idx="3557">
                  <c:v>7.5</c:v>
                </c:pt>
                <c:pt idx="3558">
                  <c:v>7.5</c:v>
                </c:pt>
                <c:pt idx="3559">
                  <c:v>8.1</c:v>
                </c:pt>
                <c:pt idx="3560">
                  <c:v>8.3</c:v>
                </c:pt>
                <c:pt idx="3561">
                  <c:v>7.8</c:v>
                </c:pt>
                <c:pt idx="3562">
                  <c:v>9.1</c:v>
                </c:pt>
                <c:pt idx="3563">
                  <c:v>9.4</c:v>
                </c:pt>
                <c:pt idx="3564">
                  <c:v>9.2</c:v>
                </c:pt>
                <c:pt idx="3565">
                  <c:v>8.8</c:v>
                </c:pt>
                <c:pt idx="3566">
                  <c:v>9.6</c:v>
                </c:pt>
                <c:pt idx="3567">
                  <c:v>9</c:v>
                </c:pt>
                <c:pt idx="3568">
                  <c:v>9.5</c:v>
                </c:pt>
                <c:pt idx="3569">
                  <c:v>8.3</c:v>
                </c:pt>
                <c:pt idx="3570">
                  <c:v>8.9</c:v>
                </c:pt>
                <c:pt idx="3571">
                  <c:v>9.3</c:v>
                </c:pt>
                <c:pt idx="3572">
                  <c:v>8.7</c:v>
                </c:pt>
                <c:pt idx="3573">
                  <c:v>9</c:v>
                </c:pt>
                <c:pt idx="3574">
                  <c:v>8.8</c:v>
                </c:pt>
                <c:pt idx="3575">
                  <c:v>8.8</c:v>
                </c:pt>
                <c:pt idx="3576">
                  <c:v>9.3</c:v>
                </c:pt>
                <c:pt idx="3577">
                  <c:v>8.3</c:v>
                </c:pt>
                <c:pt idx="3578">
                  <c:v>6.2</c:v>
                </c:pt>
                <c:pt idx="3579">
                  <c:v>8</c:v>
                </c:pt>
                <c:pt idx="3580">
                  <c:v>8.4</c:v>
                </c:pt>
                <c:pt idx="3581">
                  <c:v>8.6</c:v>
                </c:pt>
                <c:pt idx="3582">
                  <c:v>7.5</c:v>
                </c:pt>
                <c:pt idx="3583">
                  <c:v>7.9</c:v>
                </c:pt>
                <c:pt idx="3584">
                  <c:v>8.1</c:v>
                </c:pt>
                <c:pt idx="3585">
                  <c:v>7.1</c:v>
                </c:pt>
                <c:pt idx="3586">
                  <c:v>7.2</c:v>
                </c:pt>
                <c:pt idx="3587">
                  <c:v>8.2</c:v>
                </c:pt>
                <c:pt idx="3588">
                  <c:v>6.5</c:v>
                </c:pt>
                <c:pt idx="3589">
                  <c:v>6.1</c:v>
                </c:pt>
                <c:pt idx="3590">
                  <c:v>7</c:v>
                </c:pt>
                <c:pt idx="3591">
                  <c:v>6.6</c:v>
                </c:pt>
                <c:pt idx="3592">
                  <c:v>7.4</c:v>
                </c:pt>
                <c:pt idx="3593">
                  <c:v>8.1</c:v>
                </c:pt>
                <c:pt idx="3594">
                  <c:v>8.1</c:v>
                </c:pt>
                <c:pt idx="3595">
                  <c:v>8.3</c:v>
                </c:pt>
                <c:pt idx="3596">
                  <c:v>7.5</c:v>
                </c:pt>
                <c:pt idx="3597">
                  <c:v>7.8</c:v>
                </c:pt>
                <c:pt idx="3598">
                  <c:v>6.6</c:v>
                </c:pt>
                <c:pt idx="3599">
                  <c:v>6</c:v>
                </c:pt>
                <c:pt idx="3600">
                  <c:v>5.2</c:v>
                </c:pt>
                <c:pt idx="3601">
                  <c:v>4.9</c:v>
                </c:pt>
                <c:pt idx="3602">
                  <c:v>3.5</c:v>
                </c:pt>
                <c:pt idx="3603">
                  <c:v>3.8</c:v>
                </c:pt>
                <c:pt idx="3604">
                  <c:v>4.5</c:v>
                </c:pt>
                <c:pt idx="3605">
                  <c:v>4.1</c:v>
                </c:pt>
                <c:pt idx="3606">
                  <c:v>5.4</c:v>
                </c:pt>
                <c:pt idx="3607">
                  <c:v>5.2</c:v>
                </c:pt>
                <c:pt idx="3608">
                  <c:v>4.7</c:v>
                </c:pt>
                <c:pt idx="3609">
                  <c:v>5.7</c:v>
                </c:pt>
                <c:pt idx="3610">
                  <c:v>5.3</c:v>
                </c:pt>
                <c:pt idx="3611">
                  <c:v>3.8</c:v>
                </c:pt>
                <c:pt idx="3612">
                  <c:v>1.2</c:v>
                </c:pt>
                <c:pt idx="3613">
                  <c:v>1.9</c:v>
                </c:pt>
                <c:pt idx="3614">
                  <c:v>2.1</c:v>
                </c:pt>
                <c:pt idx="3615">
                  <c:v>3</c:v>
                </c:pt>
                <c:pt idx="3616">
                  <c:v>3.1</c:v>
                </c:pt>
                <c:pt idx="3617">
                  <c:v>2.8</c:v>
                </c:pt>
                <c:pt idx="3618">
                  <c:v>3.1</c:v>
                </c:pt>
                <c:pt idx="3619">
                  <c:v>2.6</c:v>
                </c:pt>
                <c:pt idx="3620">
                  <c:v>2.8</c:v>
                </c:pt>
                <c:pt idx="3621">
                  <c:v>1.9</c:v>
                </c:pt>
                <c:pt idx="3622">
                  <c:v>2.4</c:v>
                </c:pt>
                <c:pt idx="3623">
                  <c:v>2.4</c:v>
                </c:pt>
                <c:pt idx="3624">
                  <c:v>2.3</c:v>
                </c:pt>
                <c:pt idx="3625">
                  <c:v>2</c:v>
                </c:pt>
                <c:pt idx="3626">
                  <c:v>1.9</c:v>
                </c:pt>
                <c:pt idx="3627">
                  <c:v>1.5</c:v>
                </c:pt>
                <c:pt idx="3628">
                  <c:v>1.4</c:v>
                </c:pt>
                <c:pt idx="3629">
                  <c:v>1.3</c:v>
                </c:pt>
                <c:pt idx="3630">
                  <c:v>0.8</c:v>
                </c:pt>
                <c:pt idx="3631">
                  <c:v>0.9</c:v>
                </c:pt>
                <c:pt idx="3632">
                  <c:v>0.9</c:v>
                </c:pt>
                <c:pt idx="3633">
                  <c:v>1</c:v>
                </c:pt>
                <c:pt idx="3634">
                  <c:v>0.9</c:v>
                </c:pt>
                <c:pt idx="3635">
                  <c:v>0.9</c:v>
                </c:pt>
                <c:pt idx="3636">
                  <c:v>0.8</c:v>
                </c:pt>
                <c:pt idx="3637">
                  <c:v>0.6</c:v>
                </c:pt>
                <c:pt idx="3638">
                  <c:v>0.6</c:v>
                </c:pt>
                <c:pt idx="3639">
                  <c:v>0.5</c:v>
                </c:pt>
                <c:pt idx="3640">
                  <c:v>0.5</c:v>
                </c:pt>
                <c:pt idx="3641">
                  <c:v>1.1</c:v>
                </c:pt>
                <c:pt idx="3642">
                  <c:v>1.1</c:v>
                </c:pt>
                <c:pt idx="3643">
                  <c:v>3.5</c:v>
                </c:pt>
                <c:pt idx="3644">
                  <c:v>3.9</c:v>
                </c:pt>
                <c:pt idx="3645">
                  <c:v>4.3</c:v>
                </c:pt>
                <c:pt idx="3646">
                  <c:v>4.4</c:v>
                </c:pt>
                <c:pt idx="3647">
                  <c:v>5</c:v>
                </c:pt>
                <c:pt idx="3648">
                  <c:v>5</c:v>
                </c:pt>
                <c:pt idx="3649">
                  <c:v>5.3</c:v>
                </c:pt>
                <c:pt idx="3650">
                  <c:v>5.2</c:v>
                </c:pt>
                <c:pt idx="3651">
                  <c:v>5.3</c:v>
                </c:pt>
                <c:pt idx="3652">
                  <c:v>5.9</c:v>
                </c:pt>
                <c:pt idx="3653">
                  <c:v>5.7</c:v>
                </c:pt>
                <c:pt idx="3654">
                  <c:v>4.8</c:v>
                </c:pt>
                <c:pt idx="3655">
                  <c:v>5.3</c:v>
                </c:pt>
                <c:pt idx="3656">
                  <c:v>5.2</c:v>
                </c:pt>
                <c:pt idx="3657">
                  <c:v>4</c:v>
                </c:pt>
                <c:pt idx="3658">
                  <c:v>2.8</c:v>
                </c:pt>
                <c:pt idx="3659">
                  <c:v>2</c:v>
                </c:pt>
                <c:pt idx="3660">
                  <c:v>2.5</c:v>
                </c:pt>
                <c:pt idx="3661">
                  <c:v>2.2</c:v>
                </c:pt>
                <c:pt idx="3662">
                  <c:v>2</c:v>
                </c:pt>
                <c:pt idx="3663">
                  <c:v>1.9</c:v>
                </c:pt>
                <c:pt idx="3664">
                  <c:v>1.9</c:v>
                </c:pt>
                <c:pt idx="3665">
                  <c:v>1.9</c:v>
                </c:pt>
                <c:pt idx="3666">
                  <c:v>1.8</c:v>
                </c:pt>
                <c:pt idx="3667">
                  <c:v>1.9</c:v>
                </c:pt>
                <c:pt idx="3668">
                  <c:v>2.3</c:v>
                </c:pt>
                <c:pt idx="3669">
                  <c:v>1.9</c:v>
                </c:pt>
                <c:pt idx="3670">
                  <c:v>2.2</c:v>
                </c:pt>
                <c:pt idx="3671">
                  <c:v>2.9</c:v>
                </c:pt>
                <c:pt idx="3672">
                  <c:v>2</c:v>
                </c:pt>
                <c:pt idx="3673">
                  <c:v>2</c:v>
                </c:pt>
                <c:pt idx="3674">
                  <c:v>2.5</c:v>
                </c:pt>
                <c:pt idx="3675">
                  <c:v>1.7</c:v>
                </c:pt>
                <c:pt idx="3676">
                  <c:v>1.4</c:v>
                </c:pt>
                <c:pt idx="3677">
                  <c:v>1.4</c:v>
                </c:pt>
                <c:pt idx="3678">
                  <c:v>1.9</c:v>
                </c:pt>
                <c:pt idx="3679">
                  <c:v>1.8</c:v>
                </c:pt>
                <c:pt idx="3680">
                  <c:v>1.6</c:v>
                </c:pt>
                <c:pt idx="3681">
                  <c:v>1.4</c:v>
                </c:pt>
                <c:pt idx="3682">
                  <c:v>1.1</c:v>
                </c:pt>
                <c:pt idx="3683">
                  <c:v>1</c:v>
                </c:pt>
                <c:pt idx="3684">
                  <c:v>1.1</c:v>
                </c:pt>
                <c:pt idx="3685">
                  <c:v>1.3</c:v>
                </c:pt>
                <c:pt idx="3686">
                  <c:v>1.7</c:v>
                </c:pt>
                <c:pt idx="3687">
                  <c:v>1.9</c:v>
                </c:pt>
                <c:pt idx="3688">
                  <c:v>1.7</c:v>
                </c:pt>
                <c:pt idx="3689">
                  <c:v>1.5</c:v>
                </c:pt>
                <c:pt idx="3690">
                  <c:v>1.7</c:v>
                </c:pt>
                <c:pt idx="3691">
                  <c:v>1.9</c:v>
                </c:pt>
                <c:pt idx="3692">
                  <c:v>1.9</c:v>
                </c:pt>
                <c:pt idx="3693">
                  <c:v>1.6</c:v>
                </c:pt>
                <c:pt idx="3694">
                  <c:v>1.7</c:v>
                </c:pt>
                <c:pt idx="3695">
                  <c:v>2.4</c:v>
                </c:pt>
                <c:pt idx="3696">
                  <c:v>1.9</c:v>
                </c:pt>
                <c:pt idx="3697">
                  <c:v>1.9</c:v>
                </c:pt>
                <c:pt idx="3698">
                  <c:v>1.8</c:v>
                </c:pt>
                <c:pt idx="3699">
                  <c:v>1.7</c:v>
                </c:pt>
                <c:pt idx="3700">
                  <c:v>1.3</c:v>
                </c:pt>
                <c:pt idx="3701">
                  <c:v>1.4</c:v>
                </c:pt>
                <c:pt idx="3702">
                  <c:v>1.5</c:v>
                </c:pt>
                <c:pt idx="3703">
                  <c:v>1.6</c:v>
                </c:pt>
                <c:pt idx="3704">
                  <c:v>1.8</c:v>
                </c:pt>
                <c:pt idx="3705">
                  <c:v>1.2</c:v>
                </c:pt>
                <c:pt idx="3706">
                  <c:v>1.5</c:v>
                </c:pt>
                <c:pt idx="3707">
                  <c:v>1.1</c:v>
                </c:pt>
                <c:pt idx="3708">
                  <c:v>1.3</c:v>
                </c:pt>
                <c:pt idx="3709">
                  <c:v>1.6</c:v>
                </c:pt>
                <c:pt idx="3710">
                  <c:v>1.3</c:v>
                </c:pt>
                <c:pt idx="3711">
                  <c:v>1.5</c:v>
                </c:pt>
                <c:pt idx="3712">
                  <c:v>1.3</c:v>
                </c:pt>
                <c:pt idx="3713">
                  <c:v>1.4</c:v>
                </c:pt>
                <c:pt idx="3714">
                  <c:v>1.7</c:v>
                </c:pt>
                <c:pt idx="3715">
                  <c:v>1.4</c:v>
                </c:pt>
                <c:pt idx="3716">
                  <c:v>1.2</c:v>
                </c:pt>
                <c:pt idx="3717">
                  <c:v>1.3</c:v>
                </c:pt>
                <c:pt idx="3718">
                  <c:v>0.6</c:v>
                </c:pt>
                <c:pt idx="3719">
                  <c:v>0.6</c:v>
                </c:pt>
                <c:pt idx="3720">
                  <c:v>0.5</c:v>
                </c:pt>
                <c:pt idx="3721">
                  <c:v>0.9</c:v>
                </c:pt>
                <c:pt idx="3722">
                  <c:v>0.6</c:v>
                </c:pt>
                <c:pt idx="3723">
                  <c:v>0.5</c:v>
                </c:pt>
                <c:pt idx="3724">
                  <c:v>0.4</c:v>
                </c:pt>
                <c:pt idx="3725">
                  <c:v>0.3</c:v>
                </c:pt>
                <c:pt idx="3726">
                  <c:v>0.5</c:v>
                </c:pt>
                <c:pt idx="3727">
                  <c:v>0.4</c:v>
                </c:pt>
                <c:pt idx="3728">
                  <c:v>0.5</c:v>
                </c:pt>
                <c:pt idx="3729">
                  <c:v>0.8</c:v>
                </c:pt>
                <c:pt idx="3730">
                  <c:v>0.5</c:v>
                </c:pt>
                <c:pt idx="3731">
                  <c:v>0.5</c:v>
                </c:pt>
                <c:pt idx="3732">
                  <c:v>0.6</c:v>
                </c:pt>
                <c:pt idx="3733">
                  <c:v>0.6</c:v>
                </c:pt>
                <c:pt idx="3734">
                  <c:v>1.5</c:v>
                </c:pt>
                <c:pt idx="3735">
                  <c:v>2.1</c:v>
                </c:pt>
                <c:pt idx="3736">
                  <c:v>1.8</c:v>
                </c:pt>
                <c:pt idx="3737">
                  <c:v>1.2</c:v>
                </c:pt>
                <c:pt idx="3738">
                  <c:v>1.4</c:v>
                </c:pt>
                <c:pt idx="3739">
                  <c:v>1.1</c:v>
                </c:pt>
                <c:pt idx="3740">
                  <c:v>1.3</c:v>
                </c:pt>
                <c:pt idx="3741">
                  <c:v>1</c:v>
                </c:pt>
                <c:pt idx="3742">
                  <c:v>1</c:v>
                </c:pt>
                <c:pt idx="3743">
                  <c:v>1.1</c:v>
                </c:pt>
                <c:pt idx="3744">
                  <c:v>1.5</c:v>
                </c:pt>
                <c:pt idx="3745">
                  <c:v>1.2</c:v>
                </c:pt>
                <c:pt idx="3746">
                  <c:v>1.6</c:v>
                </c:pt>
                <c:pt idx="3747">
                  <c:v>2.1</c:v>
                </c:pt>
                <c:pt idx="3748">
                  <c:v>1.7</c:v>
                </c:pt>
                <c:pt idx="3749">
                  <c:v>1.8</c:v>
                </c:pt>
                <c:pt idx="3750">
                  <c:v>1.9</c:v>
                </c:pt>
                <c:pt idx="3751">
                  <c:v>1.5</c:v>
                </c:pt>
                <c:pt idx="3752">
                  <c:v>1.8</c:v>
                </c:pt>
                <c:pt idx="3753">
                  <c:v>1.9</c:v>
                </c:pt>
                <c:pt idx="3754">
                  <c:v>1.5</c:v>
                </c:pt>
                <c:pt idx="3755">
                  <c:v>1.3</c:v>
                </c:pt>
                <c:pt idx="3756">
                  <c:v>1.9</c:v>
                </c:pt>
                <c:pt idx="3757">
                  <c:v>1.9</c:v>
                </c:pt>
                <c:pt idx="3758">
                  <c:v>1.9</c:v>
                </c:pt>
                <c:pt idx="3759">
                  <c:v>2</c:v>
                </c:pt>
                <c:pt idx="3760">
                  <c:v>1.1</c:v>
                </c:pt>
                <c:pt idx="3761">
                  <c:v>0.8</c:v>
                </c:pt>
                <c:pt idx="3762">
                  <c:v>1.1</c:v>
                </c:pt>
                <c:pt idx="3763">
                  <c:v>1.6</c:v>
                </c:pt>
                <c:pt idx="3764">
                  <c:v>1.8</c:v>
                </c:pt>
                <c:pt idx="3765">
                  <c:v>2</c:v>
                </c:pt>
                <c:pt idx="3766">
                  <c:v>2.4</c:v>
                </c:pt>
                <c:pt idx="3767">
                  <c:v>1.4</c:v>
                </c:pt>
                <c:pt idx="3768">
                  <c:v>1.3</c:v>
                </c:pt>
                <c:pt idx="3769">
                  <c:v>1.3</c:v>
                </c:pt>
                <c:pt idx="3770">
                  <c:v>1.5</c:v>
                </c:pt>
                <c:pt idx="3771">
                  <c:v>0.8</c:v>
                </c:pt>
                <c:pt idx="3772">
                  <c:v>0.8</c:v>
                </c:pt>
                <c:pt idx="3773">
                  <c:v>0.5</c:v>
                </c:pt>
                <c:pt idx="3774">
                  <c:v>0.6</c:v>
                </c:pt>
                <c:pt idx="3775">
                  <c:v>1.2</c:v>
                </c:pt>
                <c:pt idx="3776">
                  <c:v>1.7</c:v>
                </c:pt>
                <c:pt idx="3777">
                  <c:v>2</c:v>
                </c:pt>
                <c:pt idx="3778">
                  <c:v>2.1</c:v>
                </c:pt>
                <c:pt idx="3779">
                  <c:v>1.5</c:v>
                </c:pt>
                <c:pt idx="3780">
                  <c:v>0.5</c:v>
                </c:pt>
                <c:pt idx="3781">
                  <c:v>0.4</c:v>
                </c:pt>
                <c:pt idx="3782">
                  <c:v>0.8</c:v>
                </c:pt>
                <c:pt idx="3783">
                  <c:v>0.4</c:v>
                </c:pt>
                <c:pt idx="3784">
                  <c:v>0.3</c:v>
                </c:pt>
                <c:pt idx="3785">
                  <c:v>0.5</c:v>
                </c:pt>
                <c:pt idx="3786">
                  <c:v>0.8</c:v>
                </c:pt>
                <c:pt idx="3787">
                  <c:v>1.5</c:v>
                </c:pt>
                <c:pt idx="3788">
                  <c:v>1.2</c:v>
                </c:pt>
                <c:pt idx="3789">
                  <c:v>1</c:v>
                </c:pt>
                <c:pt idx="3790">
                  <c:v>1</c:v>
                </c:pt>
                <c:pt idx="3791">
                  <c:v>1.2</c:v>
                </c:pt>
                <c:pt idx="3792">
                  <c:v>1.7</c:v>
                </c:pt>
                <c:pt idx="3793">
                  <c:v>1.6</c:v>
                </c:pt>
                <c:pt idx="3794">
                  <c:v>2.1</c:v>
                </c:pt>
                <c:pt idx="3795">
                  <c:v>2.1</c:v>
                </c:pt>
                <c:pt idx="3796">
                  <c:v>1.8</c:v>
                </c:pt>
                <c:pt idx="3797">
                  <c:v>1.6</c:v>
                </c:pt>
                <c:pt idx="3798">
                  <c:v>1.5</c:v>
                </c:pt>
                <c:pt idx="3799">
                  <c:v>1.6</c:v>
                </c:pt>
                <c:pt idx="3800">
                  <c:v>1.8</c:v>
                </c:pt>
                <c:pt idx="3801">
                  <c:v>1.7</c:v>
                </c:pt>
                <c:pt idx="3802">
                  <c:v>2.8</c:v>
                </c:pt>
                <c:pt idx="3803">
                  <c:v>2.7</c:v>
                </c:pt>
                <c:pt idx="3804">
                  <c:v>2.7</c:v>
                </c:pt>
                <c:pt idx="3805">
                  <c:v>2.4</c:v>
                </c:pt>
                <c:pt idx="3806">
                  <c:v>2.1</c:v>
                </c:pt>
                <c:pt idx="3807">
                  <c:v>2.6</c:v>
                </c:pt>
                <c:pt idx="3808">
                  <c:v>2.4</c:v>
                </c:pt>
                <c:pt idx="3809">
                  <c:v>2.1</c:v>
                </c:pt>
                <c:pt idx="3810">
                  <c:v>1.8</c:v>
                </c:pt>
                <c:pt idx="3811">
                  <c:v>1.4</c:v>
                </c:pt>
                <c:pt idx="3812">
                  <c:v>0.9</c:v>
                </c:pt>
                <c:pt idx="3813">
                  <c:v>1.1</c:v>
                </c:pt>
                <c:pt idx="3814">
                  <c:v>1.3</c:v>
                </c:pt>
                <c:pt idx="3815">
                  <c:v>1.2</c:v>
                </c:pt>
                <c:pt idx="3816">
                  <c:v>1.7</c:v>
                </c:pt>
                <c:pt idx="3817">
                  <c:v>1.1</c:v>
                </c:pt>
                <c:pt idx="3818">
                  <c:v>1.8</c:v>
                </c:pt>
                <c:pt idx="3819">
                  <c:v>1.7</c:v>
                </c:pt>
                <c:pt idx="3820">
                  <c:v>2.5</c:v>
                </c:pt>
                <c:pt idx="3821">
                  <c:v>2</c:v>
                </c:pt>
                <c:pt idx="3822">
                  <c:v>2.4</c:v>
                </c:pt>
                <c:pt idx="3823">
                  <c:v>2.5</c:v>
                </c:pt>
                <c:pt idx="3824">
                  <c:v>2.3</c:v>
                </c:pt>
                <c:pt idx="3825">
                  <c:v>2.2</c:v>
                </c:pt>
                <c:pt idx="3826">
                  <c:v>2.2</c:v>
                </c:pt>
                <c:pt idx="3827">
                  <c:v>2.5</c:v>
                </c:pt>
                <c:pt idx="3828">
                  <c:v>1.7</c:v>
                </c:pt>
                <c:pt idx="3829">
                  <c:v>2.2</c:v>
                </c:pt>
                <c:pt idx="3830">
                  <c:v>2.8</c:v>
                </c:pt>
                <c:pt idx="3831">
                  <c:v>2.9</c:v>
                </c:pt>
                <c:pt idx="3832">
                  <c:v>3.1</c:v>
                </c:pt>
                <c:pt idx="3833">
                  <c:v>2.7</c:v>
                </c:pt>
                <c:pt idx="3834">
                  <c:v>2.8</c:v>
                </c:pt>
                <c:pt idx="3835">
                  <c:v>1.9</c:v>
                </c:pt>
                <c:pt idx="3836">
                  <c:v>2.4</c:v>
                </c:pt>
                <c:pt idx="3837">
                  <c:v>2.2</c:v>
                </c:pt>
                <c:pt idx="3838">
                  <c:v>1.9</c:v>
                </c:pt>
                <c:pt idx="3839">
                  <c:v>1.5</c:v>
                </c:pt>
                <c:pt idx="3840">
                  <c:v>1</c:v>
                </c:pt>
                <c:pt idx="3841">
                  <c:v>1.3</c:v>
                </c:pt>
                <c:pt idx="3842">
                  <c:v>1.7</c:v>
                </c:pt>
                <c:pt idx="3843">
                  <c:v>1.5</c:v>
                </c:pt>
                <c:pt idx="3844">
                  <c:v>1.2</c:v>
                </c:pt>
                <c:pt idx="3845">
                  <c:v>1.7</c:v>
                </c:pt>
                <c:pt idx="3846">
                  <c:v>1.9</c:v>
                </c:pt>
                <c:pt idx="3847">
                  <c:v>0.8</c:v>
                </c:pt>
                <c:pt idx="3848">
                  <c:v>1.1</c:v>
                </c:pt>
                <c:pt idx="3849">
                  <c:v>1.1</c:v>
                </c:pt>
                <c:pt idx="3850">
                  <c:v>0.8</c:v>
                </c:pt>
                <c:pt idx="3851">
                  <c:v>0.8</c:v>
                </c:pt>
                <c:pt idx="3852">
                  <c:v>1</c:v>
                </c:pt>
                <c:pt idx="3853">
                  <c:v>0.9</c:v>
                </c:pt>
                <c:pt idx="3854">
                  <c:v>1</c:v>
                </c:pt>
                <c:pt idx="3855">
                  <c:v>1.2</c:v>
                </c:pt>
                <c:pt idx="3856">
                  <c:v>1.4</c:v>
                </c:pt>
                <c:pt idx="3857">
                  <c:v>1.3</c:v>
                </c:pt>
                <c:pt idx="3858">
                  <c:v>1.5</c:v>
                </c:pt>
                <c:pt idx="3859">
                  <c:v>1.3</c:v>
                </c:pt>
                <c:pt idx="3860">
                  <c:v>1.2</c:v>
                </c:pt>
                <c:pt idx="3861">
                  <c:v>1.3</c:v>
                </c:pt>
                <c:pt idx="3862">
                  <c:v>1.4</c:v>
                </c:pt>
                <c:pt idx="3863">
                  <c:v>1.3</c:v>
                </c:pt>
                <c:pt idx="3864">
                  <c:v>0.8</c:v>
                </c:pt>
                <c:pt idx="3865">
                  <c:v>1.3</c:v>
                </c:pt>
                <c:pt idx="3866">
                  <c:v>1.2</c:v>
                </c:pt>
                <c:pt idx="3867">
                  <c:v>1.8</c:v>
                </c:pt>
                <c:pt idx="3868">
                  <c:v>1</c:v>
                </c:pt>
                <c:pt idx="3869">
                  <c:v>0.7</c:v>
                </c:pt>
                <c:pt idx="3870">
                  <c:v>0.8</c:v>
                </c:pt>
                <c:pt idx="3871">
                  <c:v>2.1</c:v>
                </c:pt>
                <c:pt idx="3872">
                  <c:v>1.9</c:v>
                </c:pt>
                <c:pt idx="3873">
                  <c:v>0.7</c:v>
                </c:pt>
                <c:pt idx="3874">
                  <c:v>0.4</c:v>
                </c:pt>
                <c:pt idx="3875">
                  <c:v>1</c:v>
                </c:pt>
                <c:pt idx="3876">
                  <c:v>1.4</c:v>
                </c:pt>
                <c:pt idx="3877">
                  <c:v>1.9</c:v>
                </c:pt>
                <c:pt idx="3878">
                  <c:v>1.6</c:v>
                </c:pt>
                <c:pt idx="3879">
                  <c:v>1.5</c:v>
                </c:pt>
                <c:pt idx="3880">
                  <c:v>1.8</c:v>
                </c:pt>
                <c:pt idx="3881">
                  <c:v>1.8</c:v>
                </c:pt>
                <c:pt idx="3882">
                  <c:v>1.9</c:v>
                </c:pt>
                <c:pt idx="3883">
                  <c:v>1.8</c:v>
                </c:pt>
                <c:pt idx="3884">
                  <c:v>1.7</c:v>
                </c:pt>
                <c:pt idx="3885">
                  <c:v>1.8</c:v>
                </c:pt>
                <c:pt idx="3886">
                  <c:v>2</c:v>
                </c:pt>
                <c:pt idx="3887">
                  <c:v>1.8</c:v>
                </c:pt>
                <c:pt idx="3888">
                  <c:v>1.6</c:v>
                </c:pt>
                <c:pt idx="3889">
                  <c:v>2.1</c:v>
                </c:pt>
                <c:pt idx="3890">
                  <c:v>1.7</c:v>
                </c:pt>
                <c:pt idx="3891">
                  <c:v>1.6</c:v>
                </c:pt>
                <c:pt idx="3892">
                  <c:v>1.2</c:v>
                </c:pt>
                <c:pt idx="3893">
                  <c:v>1.1</c:v>
                </c:pt>
                <c:pt idx="3894">
                  <c:v>1</c:v>
                </c:pt>
                <c:pt idx="3895">
                  <c:v>1.3</c:v>
                </c:pt>
                <c:pt idx="3896">
                  <c:v>1.9</c:v>
                </c:pt>
                <c:pt idx="3897">
                  <c:v>1.7</c:v>
                </c:pt>
                <c:pt idx="3898">
                  <c:v>1.6</c:v>
                </c:pt>
                <c:pt idx="3899">
                  <c:v>2.1</c:v>
                </c:pt>
                <c:pt idx="3900">
                  <c:v>1.5</c:v>
                </c:pt>
                <c:pt idx="3901">
                  <c:v>2.2</c:v>
                </c:pt>
                <c:pt idx="3902">
                  <c:v>2.1</c:v>
                </c:pt>
                <c:pt idx="3903">
                  <c:v>2.2</c:v>
                </c:pt>
                <c:pt idx="3904">
                  <c:v>2.3</c:v>
                </c:pt>
                <c:pt idx="3905">
                  <c:v>2.1</c:v>
                </c:pt>
                <c:pt idx="3906">
                  <c:v>1.2</c:v>
                </c:pt>
                <c:pt idx="3907">
                  <c:v>1</c:v>
                </c:pt>
                <c:pt idx="3908">
                  <c:v>1.2</c:v>
                </c:pt>
                <c:pt idx="3909">
                  <c:v>2</c:v>
                </c:pt>
                <c:pt idx="3910">
                  <c:v>1.4</c:v>
                </c:pt>
                <c:pt idx="3911">
                  <c:v>1.7</c:v>
                </c:pt>
                <c:pt idx="3912">
                  <c:v>2.1</c:v>
                </c:pt>
                <c:pt idx="3913">
                  <c:v>2</c:v>
                </c:pt>
                <c:pt idx="3914">
                  <c:v>1.6</c:v>
                </c:pt>
                <c:pt idx="3915">
                  <c:v>1.8</c:v>
                </c:pt>
                <c:pt idx="3916">
                  <c:v>1.6</c:v>
                </c:pt>
                <c:pt idx="3917">
                  <c:v>1.6</c:v>
                </c:pt>
                <c:pt idx="3918">
                  <c:v>1.2</c:v>
                </c:pt>
                <c:pt idx="3919">
                  <c:v>1.7</c:v>
                </c:pt>
                <c:pt idx="3920">
                  <c:v>2.2</c:v>
                </c:pt>
                <c:pt idx="3921">
                  <c:v>2</c:v>
                </c:pt>
                <c:pt idx="3922">
                  <c:v>1.4</c:v>
                </c:pt>
                <c:pt idx="3923">
                  <c:v>1.2</c:v>
                </c:pt>
                <c:pt idx="3924">
                  <c:v>1.4</c:v>
                </c:pt>
                <c:pt idx="3925">
                  <c:v>1.2</c:v>
                </c:pt>
                <c:pt idx="3926">
                  <c:v>1</c:v>
                </c:pt>
                <c:pt idx="3927">
                  <c:v>1.5</c:v>
                </c:pt>
                <c:pt idx="3928">
                  <c:v>1.6</c:v>
                </c:pt>
                <c:pt idx="3929">
                  <c:v>1.6</c:v>
                </c:pt>
                <c:pt idx="3930">
                  <c:v>1</c:v>
                </c:pt>
                <c:pt idx="3931">
                  <c:v>1.7</c:v>
                </c:pt>
                <c:pt idx="3932">
                  <c:v>1.5</c:v>
                </c:pt>
                <c:pt idx="3933">
                  <c:v>1.9</c:v>
                </c:pt>
                <c:pt idx="3934">
                  <c:v>2</c:v>
                </c:pt>
                <c:pt idx="3935">
                  <c:v>1.5</c:v>
                </c:pt>
                <c:pt idx="3936">
                  <c:v>1.5</c:v>
                </c:pt>
                <c:pt idx="3937">
                  <c:v>1.7</c:v>
                </c:pt>
                <c:pt idx="3938">
                  <c:v>2.4</c:v>
                </c:pt>
                <c:pt idx="3939">
                  <c:v>3.3</c:v>
                </c:pt>
                <c:pt idx="3940">
                  <c:v>3.6</c:v>
                </c:pt>
                <c:pt idx="3941">
                  <c:v>4.5</c:v>
                </c:pt>
                <c:pt idx="3942">
                  <c:v>4.8</c:v>
                </c:pt>
                <c:pt idx="3943">
                  <c:v>5</c:v>
                </c:pt>
                <c:pt idx="3944">
                  <c:v>4.8</c:v>
                </c:pt>
                <c:pt idx="3945">
                  <c:v>5.1</c:v>
                </c:pt>
                <c:pt idx="3946">
                  <c:v>5.4</c:v>
                </c:pt>
                <c:pt idx="3947">
                  <c:v>5.5</c:v>
                </c:pt>
                <c:pt idx="3948">
                  <c:v>5.1</c:v>
                </c:pt>
                <c:pt idx="3949">
                  <c:v>4.7</c:v>
                </c:pt>
                <c:pt idx="3950">
                  <c:v>4.5</c:v>
                </c:pt>
                <c:pt idx="3951">
                  <c:v>3.8</c:v>
                </c:pt>
                <c:pt idx="3952">
                  <c:v>3.9</c:v>
                </c:pt>
                <c:pt idx="3953">
                  <c:v>3.8</c:v>
                </c:pt>
                <c:pt idx="3954">
                  <c:v>3.1</c:v>
                </c:pt>
                <c:pt idx="3955">
                  <c:v>3.9</c:v>
                </c:pt>
                <c:pt idx="3956">
                  <c:v>3.5</c:v>
                </c:pt>
                <c:pt idx="3957">
                  <c:v>3.7</c:v>
                </c:pt>
                <c:pt idx="3958">
                  <c:v>4.6</c:v>
                </c:pt>
                <c:pt idx="3959">
                  <c:v>4.8</c:v>
                </c:pt>
                <c:pt idx="3960">
                  <c:v>5</c:v>
                </c:pt>
                <c:pt idx="3961">
                  <c:v>4.3</c:v>
                </c:pt>
                <c:pt idx="3962">
                  <c:v>3.6</c:v>
                </c:pt>
                <c:pt idx="3963">
                  <c:v>2.9</c:v>
                </c:pt>
                <c:pt idx="3964">
                  <c:v>2.2</c:v>
                </c:pt>
                <c:pt idx="3965">
                  <c:v>2.3</c:v>
                </c:pt>
                <c:pt idx="3966">
                  <c:v>2.5</c:v>
                </c:pt>
                <c:pt idx="3967">
                  <c:v>2.7</c:v>
                </c:pt>
                <c:pt idx="3968">
                  <c:v>2.7</c:v>
                </c:pt>
                <c:pt idx="3969">
                  <c:v>2.4</c:v>
                </c:pt>
                <c:pt idx="3970">
                  <c:v>2.7</c:v>
                </c:pt>
                <c:pt idx="3971">
                  <c:v>3.7</c:v>
                </c:pt>
                <c:pt idx="3972">
                  <c:v>4.2</c:v>
                </c:pt>
                <c:pt idx="3973">
                  <c:v>4.6</c:v>
                </c:pt>
                <c:pt idx="3974">
                  <c:v>4.4</c:v>
                </c:pt>
                <c:pt idx="3975">
                  <c:v>3.9</c:v>
                </c:pt>
                <c:pt idx="3976">
                  <c:v>3.2</c:v>
                </c:pt>
                <c:pt idx="3977">
                  <c:v>2.1</c:v>
                </c:pt>
                <c:pt idx="3978">
                  <c:v>1.8</c:v>
                </c:pt>
                <c:pt idx="3979">
                  <c:v>2.3</c:v>
                </c:pt>
                <c:pt idx="3980">
                  <c:v>3.4</c:v>
                </c:pt>
                <c:pt idx="3981">
                  <c:v>2.3</c:v>
                </c:pt>
                <c:pt idx="3982">
                  <c:v>2.8</c:v>
                </c:pt>
                <c:pt idx="3983">
                  <c:v>2.4</c:v>
                </c:pt>
                <c:pt idx="3984">
                  <c:v>2.9</c:v>
                </c:pt>
                <c:pt idx="3985">
                  <c:v>3.5</c:v>
                </c:pt>
                <c:pt idx="3986">
                  <c:v>3.4</c:v>
                </c:pt>
                <c:pt idx="3987">
                  <c:v>3.2</c:v>
                </c:pt>
                <c:pt idx="3988">
                  <c:v>3.2</c:v>
                </c:pt>
                <c:pt idx="3989">
                  <c:v>3.1</c:v>
                </c:pt>
                <c:pt idx="3990">
                  <c:v>2.8</c:v>
                </c:pt>
                <c:pt idx="3991">
                  <c:v>2</c:v>
                </c:pt>
                <c:pt idx="3992">
                  <c:v>2.1</c:v>
                </c:pt>
                <c:pt idx="3993">
                  <c:v>2.5</c:v>
                </c:pt>
                <c:pt idx="3994">
                  <c:v>2.4</c:v>
                </c:pt>
                <c:pt idx="3995">
                  <c:v>2.6</c:v>
                </c:pt>
                <c:pt idx="3996">
                  <c:v>2.9</c:v>
                </c:pt>
                <c:pt idx="3997">
                  <c:v>2.1</c:v>
                </c:pt>
                <c:pt idx="3998">
                  <c:v>2.6</c:v>
                </c:pt>
                <c:pt idx="3999">
                  <c:v>2.3</c:v>
                </c:pt>
                <c:pt idx="4000">
                  <c:v>2.3</c:v>
                </c:pt>
                <c:pt idx="4001">
                  <c:v>1.8</c:v>
                </c:pt>
                <c:pt idx="4002">
                  <c:v>1.4</c:v>
                </c:pt>
                <c:pt idx="4003">
                  <c:v>1.1</c:v>
                </c:pt>
                <c:pt idx="4004">
                  <c:v>0.9</c:v>
                </c:pt>
                <c:pt idx="4005">
                  <c:v>1.1</c:v>
                </c:pt>
                <c:pt idx="4006">
                  <c:v>1.3</c:v>
                </c:pt>
                <c:pt idx="4007">
                  <c:v>0.8</c:v>
                </c:pt>
                <c:pt idx="4008">
                  <c:v>1.4</c:v>
                </c:pt>
                <c:pt idx="4009">
                  <c:v>1.3</c:v>
                </c:pt>
                <c:pt idx="4010">
                  <c:v>1.1</c:v>
                </c:pt>
                <c:pt idx="4011">
                  <c:v>1.6</c:v>
                </c:pt>
                <c:pt idx="4012">
                  <c:v>1.8</c:v>
                </c:pt>
                <c:pt idx="4013">
                  <c:v>1.7</c:v>
                </c:pt>
                <c:pt idx="4014">
                  <c:v>1.3</c:v>
                </c:pt>
                <c:pt idx="4015">
                  <c:v>1.3</c:v>
                </c:pt>
                <c:pt idx="4016">
                  <c:v>1.3</c:v>
                </c:pt>
                <c:pt idx="4017">
                  <c:v>1.4</c:v>
                </c:pt>
                <c:pt idx="4018">
                  <c:v>1.5</c:v>
                </c:pt>
                <c:pt idx="4019">
                  <c:v>0.9</c:v>
                </c:pt>
                <c:pt idx="4020">
                  <c:v>0.5</c:v>
                </c:pt>
                <c:pt idx="4021">
                  <c:v>1.3</c:v>
                </c:pt>
                <c:pt idx="4022">
                  <c:v>1.9</c:v>
                </c:pt>
                <c:pt idx="4023">
                  <c:v>1.9</c:v>
                </c:pt>
                <c:pt idx="4024">
                  <c:v>3</c:v>
                </c:pt>
                <c:pt idx="4025">
                  <c:v>2.2</c:v>
                </c:pt>
                <c:pt idx="4026">
                  <c:v>2.2</c:v>
                </c:pt>
                <c:pt idx="4027">
                  <c:v>1.6</c:v>
                </c:pt>
                <c:pt idx="4028">
                  <c:v>1.3</c:v>
                </c:pt>
                <c:pt idx="4029">
                  <c:v>2.1</c:v>
                </c:pt>
                <c:pt idx="4030">
                  <c:v>2.6</c:v>
                </c:pt>
                <c:pt idx="4031">
                  <c:v>2.7</c:v>
                </c:pt>
                <c:pt idx="4032">
                  <c:v>2.4</c:v>
                </c:pt>
                <c:pt idx="4033">
                  <c:v>2.5</c:v>
                </c:pt>
                <c:pt idx="4034">
                  <c:v>2.4</c:v>
                </c:pt>
                <c:pt idx="4035">
                  <c:v>3.2</c:v>
                </c:pt>
                <c:pt idx="4036">
                  <c:v>3.5</c:v>
                </c:pt>
                <c:pt idx="4037">
                  <c:v>2.7</c:v>
                </c:pt>
                <c:pt idx="4038">
                  <c:v>3.7</c:v>
                </c:pt>
                <c:pt idx="4039">
                  <c:v>3.1</c:v>
                </c:pt>
                <c:pt idx="4040">
                  <c:v>3.2</c:v>
                </c:pt>
                <c:pt idx="4041">
                  <c:v>3.9</c:v>
                </c:pt>
                <c:pt idx="4042">
                  <c:v>3.5</c:v>
                </c:pt>
                <c:pt idx="4043">
                  <c:v>4</c:v>
                </c:pt>
                <c:pt idx="4044">
                  <c:v>3.3</c:v>
                </c:pt>
                <c:pt idx="4045">
                  <c:v>3</c:v>
                </c:pt>
                <c:pt idx="4046">
                  <c:v>2.2</c:v>
                </c:pt>
                <c:pt idx="4047">
                  <c:v>2.5</c:v>
                </c:pt>
                <c:pt idx="4048">
                  <c:v>2.5</c:v>
                </c:pt>
                <c:pt idx="4049">
                  <c:v>2.5</c:v>
                </c:pt>
                <c:pt idx="4050">
                  <c:v>2.6</c:v>
                </c:pt>
                <c:pt idx="4051">
                  <c:v>2</c:v>
                </c:pt>
                <c:pt idx="4052">
                  <c:v>1.6</c:v>
                </c:pt>
                <c:pt idx="4053">
                  <c:v>1.2</c:v>
                </c:pt>
                <c:pt idx="4054">
                  <c:v>0.5</c:v>
                </c:pt>
                <c:pt idx="4055">
                  <c:v>0.5</c:v>
                </c:pt>
                <c:pt idx="4056">
                  <c:v>0.3</c:v>
                </c:pt>
                <c:pt idx="4057">
                  <c:v>0.7</c:v>
                </c:pt>
                <c:pt idx="4058">
                  <c:v>0.9</c:v>
                </c:pt>
                <c:pt idx="4059">
                  <c:v>0.6</c:v>
                </c:pt>
                <c:pt idx="4060">
                  <c:v>0.6</c:v>
                </c:pt>
                <c:pt idx="4061">
                  <c:v>0.8</c:v>
                </c:pt>
                <c:pt idx="4062">
                  <c:v>1.1</c:v>
                </c:pt>
                <c:pt idx="4063">
                  <c:v>0.9</c:v>
                </c:pt>
                <c:pt idx="4064">
                  <c:v>0.9</c:v>
                </c:pt>
                <c:pt idx="4065">
                  <c:v>1</c:v>
                </c:pt>
                <c:pt idx="4066">
                  <c:v>0.8</c:v>
                </c:pt>
                <c:pt idx="4067">
                  <c:v>1.4</c:v>
                </c:pt>
                <c:pt idx="4068">
                  <c:v>1.7</c:v>
                </c:pt>
                <c:pt idx="4069">
                  <c:v>2.3</c:v>
                </c:pt>
                <c:pt idx="4070">
                  <c:v>1.9</c:v>
                </c:pt>
                <c:pt idx="4071">
                  <c:v>2.1</c:v>
                </c:pt>
                <c:pt idx="4072">
                  <c:v>1.9</c:v>
                </c:pt>
                <c:pt idx="4073">
                  <c:v>2.2</c:v>
                </c:pt>
                <c:pt idx="4074">
                  <c:v>2</c:v>
                </c:pt>
                <c:pt idx="4075">
                  <c:v>1.3</c:v>
                </c:pt>
                <c:pt idx="4076">
                  <c:v>0.9</c:v>
                </c:pt>
                <c:pt idx="4077">
                  <c:v>1.2</c:v>
                </c:pt>
                <c:pt idx="4078">
                  <c:v>1.4</c:v>
                </c:pt>
                <c:pt idx="4079">
                  <c:v>1.4</c:v>
                </c:pt>
                <c:pt idx="4080">
                  <c:v>1</c:v>
                </c:pt>
                <c:pt idx="4081">
                  <c:v>0.4</c:v>
                </c:pt>
                <c:pt idx="4082">
                  <c:v>0.7</c:v>
                </c:pt>
                <c:pt idx="4083">
                  <c:v>1.5</c:v>
                </c:pt>
                <c:pt idx="4084">
                  <c:v>1.8</c:v>
                </c:pt>
                <c:pt idx="4085">
                  <c:v>2.1</c:v>
                </c:pt>
                <c:pt idx="4086">
                  <c:v>1.2</c:v>
                </c:pt>
                <c:pt idx="4087">
                  <c:v>2.2</c:v>
                </c:pt>
                <c:pt idx="4088">
                  <c:v>2.8</c:v>
                </c:pt>
                <c:pt idx="4089">
                  <c:v>2.6</c:v>
                </c:pt>
                <c:pt idx="4090">
                  <c:v>3.1</c:v>
                </c:pt>
                <c:pt idx="4091">
                  <c:v>3.2</c:v>
                </c:pt>
                <c:pt idx="4092">
                  <c:v>3.9</c:v>
                </c:pt>
                <c:pt idx="4093">
                  <c:v>4.7</c:v>
                </c:pt>
                <c:pt idx="4094">
                  <c:v>4.2</c:v>
                </c:pt>
                <c:pt idx="4095">
                  <c:v>4.5</c:v>
                </c:pt>
                <c:pt idx="4096">
                  <c:v>4.5</c:v>
                </c:pt>
                <c:pt idx="4097">
                  <c:v>3</c:v>
                </c:pt>
                <c:pt idx="4098">
                  <c:v>4.3</c:v>
                </c:pt>
                <c:pt idx="4099">
                  <c:v>5</c:v>
                </c:pt>
                <c:pt idx="4100">
                  <c:v>4.2</c:v>
                </c:pt>
                <c:pt idx="4101">
                  <c:v>3</c:v>
                </c:pt>
                <c:pt idx="4102">
                  <c:v>3.1</c:v>
                </c:pt>
                <c:pt idx="4103">
                  <c:v>3</c:v>
                </c:pt>
                <c:pt idx="4104">
                  <c:v>2.2</c:v>
                </c:pt>
                <c:pt idx="4105">
                  <c:v>2.4</c:v>
                </c:pt>
                <c:pt idx="4106">
                  <c:v>3.8</c:v>
                </c:pt>
                <c:pt idx="4107">
                  <c:v>4.7</c:v>
                </c:pt>
                <c:pt idx="4108">
                  <c:v>4</c:v>
                </c:pt>
                <c:pt idx="4109">
                  <c:v>4.6</c:v>
                </c:pt>
                <c:pt idx="4110">
                  <c:v>4.9</c:v>
                </c:pt>
                <c:pt idx="4111">
                  <c:v>3.3</c:v>
                </c:pt>
                <c:pt idx="4112">
                  <c:v>2.6</c:v>
                </c:pt>
                <c:pt idx="4113">
                  <c:v>2.5</c:v>
                </c:pt>
                <c:pt idx="4114">
                  <c:v>3.1</c:v>
                </c:pt>
                <c:pt idx="4115">
                  <c:v>2.7</c:v>
                </c:pt>
                <c:pt idx="4116">
                  <c:v>2.6</c:v>
                </c:pt>
                <c:pt idx="4117">
                  <c:v>3.1</c:v>
                </c:pt>
                <c:pt idx="4118">
                  <c:v>3.1</c:v>
                </c:pt>
                <c:pt idx="4119">
                  <c:v>3.4</c:v>
                </c:pt>
                <c:pt idx="4120">
                  <c:v>3.4</c:v>
                </c:pt>
                <c:pt idx="4121">
                  <c:v>3.1</c:v>
                </c:pt>
                <c:pt idx="4122">
                  <c:v>3.6</c:v>
                </c:pt>
                <c:pt idx="4123">
                  <c:v>3.5</c:v>
                </c:pt>
                <c:pt idx="4124">
                  <c:v>3.2</c:v>
                </c:pt>
                <c:pt idx="4125">
                  <c:v>3.3</c:v>
                </c:pt>
                <c:pt idx="4126">
                  <c:v>3.3</c:v>
                </c:pt>
                <c:pt idx="4127">
                  <c:v>2.9</c:v>
                </c:pt>
                <c:pt idx="4128">
                  <c:v>3</c:v>
                </c:pt>
                <c:pt idx="4129">
                  <c:v>3.2</c:v>
                </c:pt>
                <c:pt idx="4130">
                  <c:v>3.2</c:v>
                </c:pt>
                <c:pt idx="4131">
                  <c:v>3.4</c:v>
                </c:pt>
                <c:pt idx="4132">
                  <c:v>3.9</c:v>
                </c:pt>
                <c:pt idx="4133">
                  <c:v>4.2</c:v>
                </c:pt>
                <c:pt idx="4134">
                  <c:v>3</c:v>
                </c:pt>
                <c:pt idx="4135">
                  <c:v>3</c:v>
                </c:pt>
                <c:pt idx="4136">
                  <c:v>3.2</c:v>
                </c:pt>
                <c:pt idx="4137">
                  <c:v>3.8</c:v>
                </c:pt>
                <c:pt idx="4138">
                  <c:v>4</c:v>
                </c:pt>
                <c:pt idx="4139">
                  <c:v>3.8</c:v>
                </c:pt>
                <c:pt idx="4140">
                  <c:v>3.3</c:v>
                </c:pt>
                <c:pt idx="4141">
                  <c:v>2.3</c:v>
                </c:pt>
                <c:pt idx="4142">
                  <c:v>2.8</c:v>
                </c:pt>
                <c:pt idx="4143">
                  <c:v>2.5</c:v>
                </c:pt>
                <c:pt idx="4144">
                  <c:v>2.1</c:v>
                </c:pt>
                <c:pt idx="4145">
                  <c:v>3.2</c:v>
                </c:pt>
                <c:pt idx="4146">
                  <c:v>2.6</c:v>
                </c:pt>
                <c:pt idx="4147">
                  <c:v>1.5</c:v>
                </c:pt>
                <c:pt idx="4148">
                  <c:v>1.6</c:v>
                </c:pt>
                <c:pt idx="4149">
                  <c:v>0.9</c:v>
                </c:pt>
                <c:pt idx="4150">
                  <c:v>0.8</c:v>
                </c:pt>
                <c:pt idx="4151">
                  <c:v>0.8</c:v>
                </c:pt>
                <c:pt idx="4152">
                  <c:v>0.6</c:v>
                </c:pt>
                <c:pt idx="4153">
                  <c:v>1</c:v>
                </c:pt>
                <c:pt idx="4154">
                  <c:v>1.2</c:v>
                </c:pt>
                <c:pt idx="4155">
                  <c:v>1</c:v>
                </c:pt>
                <c:pt idx="4156">
                  <c:v>0.7</c:v>
                </c:pt>
                <c:pt idx="4157">
                  <c:v>0.6</c:v>
                </c:pt>
                <c:pt idx="4158">
                  <c:v>0.5</c:v>
                </c:pt>
                <c:pt idx="4159">
                  <c:v>1.1</c:v>
                </c:pt>
                <c:pt idx="4160">
                  <c:v>1</c:v>
                </c:pt>
                <c:pt idx="4161">
                  <c:v>1.3</c:v>
                </c:pt>
                <c:pt idx="4162">
                  <c:v>1.1</c:v>
                </c:pt>
                <c:pt idx="4163">
                  <c:v>1.1</c:v>
                </c:pt>
                <c:pt idx="4164">
                  <c:v>0.9</c:v>
                </c:pt>
                <c:pt idx="4165">
                  <c:v>0.9</c:v>
                </c:pt>
                <c:pt idx="4166">
                  <c:v>1.1</c:v>
                </c:pt>
                <c:pt idx="4167">
                  <c:v>0.6</c:v>
                </c:pt>
                <c:pt idx="4168">
                  <c:v>0.8</c:v>
                </c:pt>
                <c:pt idx="4169">
                  <c:v>0.3</c:v>
                </c:pt>
                <c:pt idx="4170">
                  <c:v>1</c:v>
                </c:pt>
                <c:pt idx="4171">
                  <c:v>0.9</c:v>
                </c:pt>
                <c:pt idx="4172">
                  <c:v>0.9</c:v>
                </c:pt>
                <c:pt idx="4173">
                  <c:v>0.7</c:v>
                </c:pt>
                <c:pt idx="4174">
                  <c:v>1.2</c:v>
                </c:pt>
                <c:pt idx="4175">
                  <c:v>1.5</c:v>
                </c:pt>
                <c:pt idx="4176">
                  <c:v>1.5</c:v>
                </c:pt>
                <c:pt idx="4177">
                  <c:v>0.8</c:v>
                </c:pt>
                <c:pt idx="4178">
                  <c:v>1.3</c:v>
                </c:pt>
                <c:pt idx="4179">
                  <c:v>0.9</c:v>
                </c:pt>
                <c:pt idx="4180">
                  <c:v>0.9</c:v>
                </c:pt>
                <c:pt idx="4181">
                  <c:v>1.5</c:v>
                </c:pt>
                <c:pt idx="4182">
                  <c:v>1.7</c:v>
                </c:pt>
                <c:pt idx="4183">
                  <c:v>2.2</c:v>
                </c:pt>
                <c:pt idx="4184">
                  <c:v>1.7</c:v>
                </c:pt>
                <c:pt idx="4185">
                  <c:v>1.2</c:v>
                </c:pt>
                <c:pt idx="4186">
                  <c:v>1.4</c:v>
                </c:pt>
                <c:pt idx="4187">
                  <c:v>1.2</c:v>
                </c:pt>
                <c:pt idx="4188">
                  <c:v>1</c:v>
                </c:pt>
                <c:pt idx="4189">
                  <c:v>1.4</c:v>
                </c:pt>
                <c:pt idx="4190">
                  <c:v>1.3</c:v>
                </c:pt>
                <c:pt idx="4191">
                  <c:v>1.5</c:v>
                </c:pt>
                <c:pt idx="4192">
                  <c:v>1.1</c:v>
                </c:pt>
                <c:pt idx="4193">
                  <c:v>0.8</c:v>
                </c:pt>
                <c:pt idx="4194">
                  <c:v>1.1</c:v>
                </c:pt>
                <c:pt idx="4195">
                  <c:v>3</c:v>
                </c:pt>
                <c:pt idx="4196">
                  <c:v>1.8</c:v>
                </c:pt>
                <c:pt idx="4197">
                  <c:v>1</c:v>
                </c:pt>
                <c:pt idx="4198">
                  <c:v>0.9</c:v>
                </c:pt>
                <c:pt idx="4199">
                  <c:v>1.2</c:v>
                </c:pt>
                <c:pt idx="4200">
                  <c:v>1.4</c:v>
                </c:pt>
                <c:pt idx="4201">
                  <c:v>1.7</c:v>
                </c:pt>
                <c:pt idx="4202">
                  <c:v>2.1</c:v>
                </c:pt>
                <c:pt idx="4203">
                  <c:v>2.1</c:v>
                </c:pt>
                <c:pt idx="4204">
                  <c:v>1.9</c:v>
                </c:pt>
                <c:pt idx="4205">
                  <c:v>1.5</c:v>
                </c:pt>
                <c:pt idx="4206">
                  <c:v>1.6</c:v>
                </c:pt>
                <c:pt idx="4207">
                  <c:v>1.8</c:v>
                </c:pt>
                <c:pt idx="4208">
                  <c:v>1.4</c:v>
                </c:pt>
                <c:pt idx="4209">
                  <c:v>1.4</c:v>
                </c:pt>
                <c:pt idx="4210">
                  <c:v>1</c:v>
                </c:pt>
                <c:pt idx="4211">
                  <c:v>0.9</c:v>
                </c:pt>
                <c:pt idx="4212">
                  <c:v>0.9</c:v>
                </c:pt>
                <c:pt idx="4213">
                  <c:v>1.4</c:v>
                </c:pt>
                <c:pt idx="4214">
                  <c:v>1.2</c:v>
                </c:pt>
                <c:pt idx="4215">
                  <c:v>1.2</c:v>
                </c:pt>
                <c:pt idx="4216">
                  <c:v>1.2</c:v>
                </c:pt>
                <c:pt idx="4217">
                  <c:v>1.1</c:v>
                </c:pt>
                <c:pt idx="4218">
                  <c:v>0.3</c:v>
                </c:pt>
                <c:pt idx="4219">
                  <c:v>1</c:v>
                </c:pt>
                <c:pt idx="4220">
                  <c:v>1.2</c:v>
                </c:pt>
                <c:pt idx="4221">
                  <c:v>1.7</c:v>
                </c:pt>
                <c:pt idx="4222">
                  <c:v>1.6</c:v>
                </c:pt>
                <c:pt idx="4223">
                  <c:v>2.2</c:v>
                </c:pt>
                <c:pt idx="4224">
                  <c:v>3.3</c:v>
                </c:pt>
                <c:pt idx="4225">
                  <c:v>3</c:v>
                </c:pt>
                <c:pt idx="4226">
                  <c:v>2.8</c:v>
                </c:pt>
                <c:pt idx="4227">
                  <c:v>2.2</c:v>
                </c:pt>
                <c:pt idx="4228">
                  <c:v>1.5</c:v>
                </c:pt>
                <c:pt idx="4229">
                  <c:v>0.9</c:v>
                </c:pt>
                <c:pt idx="4230">
                  <c:v>0.9</c:v>
                </c:pt>
                <c:pt idx="4231">
                  <c:v>1.4</c:v>
                </c:pt>
                <c:pt idx="4232">
                  <c:v>2.1</c:v>
                </c:pt>
                <c:pt idx="4233">
                  <c:v>1.9</c:v>
                </c:pt>
                <c:pt idx="4234">
                  <c:v>1.7</c:v>
                </c:pt>
                <c:pt idx="4235">
                  <c:v>1.3</c:v>
                </c:pt>
                <c:pt idx="4236">
                  <c:v>1.2</c:v>
                </c:pt>
                <c:pt idx="4237">
                  <c:v>1.1</c:v>
                </c:pt>
                <c:pt idx="4238">
                  <c:v>1.2</c:v>
                </c:pt>
                <c:pt idx="4239">
                  <c:v>1.1</c:v>
                </c:pt>
                <c:pt idx="4240">
                  <c:v>1.2</c:v>
                </c:pt>
                <c:pt idx="4241">
                  <c:v>1</c:v>
                </c:pt>
                <c:pt idx="4242">
                  <c:v>0.8</c:v>
                </c:pt>
                <c:pt idx="4243">
                  <c:v>0.9</c:v>
                </c:pt>
                <c:pt idx="4244">
                  <c:v>0.8</c:v>
                </c:pt>
                <c:pt idx="4245">
                  <c:v>0.5</c:v>
                </c:pt>
                <c:pt idx="4246">
                  <c:v>0.5</c:v>
                </c:pt>
                <c:pt idx="4247">
                  <c:v>0.4</c:v>
                </c:pt>
                <c:pt idx="4248">
                  <c:v>1</c:v>
                </c:pt>
                <c:pt idx="4249">
                  <c:v>1.8</c:v>
                </c:pt>
                <c:pt idx="4250">
                  <c:v>2.3</c:v>
                </c:pt>
                <c:pt idx="4251">
                  <c:v>3</c:v>
                </c:pt>
                <c:pt idx="4252">
                  <c:v>1.8</c:v>
                </c:pt>
                <c:pt idx="4253">
                  <c:v>1.3</c:v>
                </c:pt>
                <c:pt idx="4254">
                  <c:v>1.1</c:v>
                </c:pt>
                <c:pt idx="4255">
                  <c:v>1.2</c:v>
                </c:pt>
                <c:pt idx="4256">
                  <c:v>0.6</c:v>
                </c:pt>
                <c:pt idx="4257">
                  <c:v>2</c:v>
                </c:pt>
                <c:pt idx="4258">
                  <c:v>2.3</c:v>
                </c:pt>
                <c:pt idx="4259">
                  <c:v>1.6</c:v>
                </c:pt>
                <c:pt idx="4260">
                  <c:v>1.5</c:v>
                </c:pt>
                <c:pt idx="4261">
                  <c:v>1.4</c:v>
                </c:pt>
                <c:pt idx="4262">
                  <c:v>1.2</c:v>
                </c:pt>
                <c:pt idx="4263">
                  <c:v>1.5</c:v>
                </c:pt>
                <c:pt idx="4264">
                  <c:v>1.5</c:v>
                </c:pt>
                <c:pt idx="4265">
                  <c:v>1.4</c:v>
                </c:pt>
                <c:pt idx="4266">
                  <c:v>1.5</c:v>
                </c:pt>
                <c:pt idx="4267">
                  <c:v>1.3</c:v>
                </c:pt>
                <c:pt idx="4268">
                  <c:v>1.4</c:v>
                </c:pt>
                <c:pt idx="4269">
                  <c:v>1.4</c:v>
                </c:pt>
                <c:pt idx="4270">
                  <c:v>1.4</c:v>
                </c:pt>
                <c:pt idx="4271">
                  <c:v>1.9</c:v>
                </c:pt>
                <c:pt idx="4272">
                  <c:v>2.2</c:v>
                </c:pt>
                <c:pt idx="4273">
                  <c:v>1.8</c:v>
                </c:pt>
                <c:pt idx="4274">
                  <c:v>2.4</c:v>
                </c:pt>
                <c:pt idx="4275">
                  <c:v>2.6</c:v>
                </c:pt>
                <c:pt idx="4276">
                  <c:v>3</c:v>
                </c:pt>
                <c:pt idx="4277">
                  <c:v>5.7</c:v>
                </c:pt>
                <c:pt idx="4278">
                  <c:v>4.9</c:v>
                </c:pt>
                <c:pt idx="4279">
                  <c:v>4.4</c:v>
                </c:pt>
                <c:pt idx="4280">
                  <c:v>3.8</c:v>
                </c:pt>
                <c:pt idx="4281">
                  <c:v>3.2</c:v>
                </c:pt>
                <c:pt idx="4282">
                  <c:v>3.2</c:v>
                </c:pt>
                <c:pt idx="4283">
                  <c:v>3.6</c:v>
                </c:pt>
                <c:pt idx="4284">
                  <c:v>4.2</c:v>
                </c:pt>
                <c:pt idx="4285">
                  <c:v>4.6</c:v>
                </c:pt>
                <c:pt idx="4286">
                  <c:v>5.8</c:v>
                </c:pt>
                <c:pt idx="4287">
                  <c:v>5.7</c:v>
                </c:pt>
                <c:pt idx="4288">
                  <c:v>5.9</c:v>
                </c:pt>
                <c:pt idx="4289">
                  <c:v>6.3</c:v>
                </c:pt>
                <c:pt idx="4290">
                  <c:v>4.8</c:v>
                </c:pt>
                <c:pt idx="4291">
                  <c:v>5.3</c:v>
                </c:pt>
                <c:pt idx="4292">
                  <c:v>4.8</c:v>
                </c:pt>
                <c:pt idx="4293">
                  <c:v>3.9</c:v>
                </c:pt>
                <c:pt idx="4294">
                  <c:v>4.4</c:v>
                </c:pt>
                <c:pt idx="4295">
                  <c:v>4</c:v>
                </c:pt>
                <c:pt idx="4296">
                  <c:v>3.8</c:v>
                </c:pt>
                <c:pt idx="4297">
                  <c:v>4.4</c:v>
                </c:pt>
                <c:pt idx="4298">
                  <c:v>4.5</c:v>
                </c:pt>
                <c:pt idx="4299">
                  <c:v>3.8</c:v>
                </c:pt>
                <c:pt idx="4300">
                  <c:v>2.5</c:v>
                </c:pt>
                <c:pt idx="4301">
                  <c:v>3.2</c:v>
                </c:pt>
                <c:pt idx="4302">
                  <c:v>3.4</c:v>
                </c:pt>
                <c:pt idx="4303">
                  <c:v>1.6</c:v>
                </c:pt>
                <c:pt idx="4304">
                  <c:v>2</c:v>
                </c:pt>
                <c:pt idx="4305">
                  <c:v>1.5</c:v>
                </c:pt>
                <c:pt idx="4306">
                  <c:v>1.6</c:v>
                </c:pt>
                <c:pt idx="4307">
                  <c:v>1.1</c:v>
                </c:pt>
                <c:pt idx="4308">
                  <c:v>0.8</c:v>
                </c:pt>
                <c:pt idx="4309">
                  <c:v>1.1</c:v>
                </c:pt>
                <c:pt idx="4310">
                  <c:v>1.1</c:v>
                </c:pt>
                <c:pt idx="4311">
                  <c:v>0.9</c:v>
                </c:pt>
                <c:pt idx="4312">
                  <c:v>0.9</c:v>
                </c:pt>
                <c:pt idx="4313">
                  <c:v>1.9</c:v>
                </c:pt>
                <c:pt idx="4314">
                  <c:v>2.6</c:v>
                </c:pt>
                <c:pt idx="4315">
                  <c:v>3.3</c:v>
                </c:pt>
                <c:pt idx="4316">
                  <c:v>3.4</c:v>
                </c:pt>
                <c:pt idx="4317">
                  <c:v>3.9</c:v>
                </c:pt>
                <c:pt idx="4318">
                  <c:v>3.3</c:v>
                </c:pt>
                <c:pt idx="4319">
                  <c:v>3.9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37184166"/>
        <c:axId val="68041890"/>
      </c:lineChart>
      <c:catAx>
        <c:axId val="3718416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68041890"/>
        <c:crosses val="autoZero"/>
        <c:auto val="1"/>
        <c:lblAlgn val="ctr"/>
        <c:lblOffset val="100"/>
        <c:noMultiLvlLbl val="0"/>
      </c:catAx>
      <c:valAx>
        <c:axId val="68041890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7184166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36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2024年5月　風速 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4"/>
                <c:pt idx="0">
                  <c:v>5月1日0:10:00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  <c:pt idx="4320">
                  <c:v>31日0:10:00</c:v>
                </c:pt>
                <c:pt idx="4321">
                  <c:v>0:20</c:v>
                </c:pt>
                <c:pt idx="4322">
                  <c:v>0:30</c:v>
                </c:pt>
                <c:pt idx="4323">
                  <c:v>0:40</c:v>
                </c:pt>
                <c:pt idx="4324">
                  <c:v>0:50</c:v>
                </c:pt>
                <c:pt idx="4325">
                  <c:v>1:00</c:v>
                </c:pt>
                <c:pt idx="4326">
                  <c:v>1:10</c:v>
                </c:pt>
                <c:pt idx="4327">
                  <c:v>1:20</c:v>
                </c:pt>
                <c:pt idx="4328">
                  <c:v>1:30</c:v>
                </c:pt>
                <c:pt idx="4329">
                  <c:v>1:40</c:v>
                </c:pt>
                <c:pt idx="4330">
                  <c:v>1:50</c:v>
                </c:pt>
                <c:pt idx="4331">
                  <c:v>2:00</c:v>
                </c:pt>
                <c:pt idx="4332">
                  <c:v>2:10</c:v>
                </c:pt>
                <c:pt idx="4333">
                  <c:v>2:20</c:v>
                </c:pt>
                <c:pt idx="4334">
                  <c:v>2:30</c:v>
                </c:pt>
                <c:pt idx="4335">
                  <c:v>2:40</c:v>
                </c:pt>
                <c:pt idx="4336">
                  <c:v>2:50</c:v>
                </c:pt>
                <c:pt idx="4337">
                  <c:v>3:00</c:v>
                </c:pt>
                <c:pt idx="4338">
                  <c:v>3:10</c:v>
                </c:pt>
                <c:pt idx="4339">
                  <c:v>3:20</c:v>
                </c:pt>
                <c:pt idx="4340">
                  <c:v>3:30</c:v>
                </c:pt>
                <c:pt idx="4341">
                  <c:v>3:40</c:v>
                </c:pt>
                <c:pt idx="4342">
                  <c:v>3:50</c:v>
                </c:pt>
                <c:pt idx="4343">
                  <c:v>4:00</c:v>
                </c:pt>
                <c:pt idx="4344">
                  <c:v>4:10</c:v>
                </c:pt>
                <c:pt idx="4345">
                  <c:v>4:20</c:v>
                </c:pt>
                <c:pt idx="4346">
                  <c:v>4:30</c:v>
                </c:pt>
                <c:pt idx="4347">
                  <c:v>4:40</c:v>
                </c:pt>
                <c:pt idx="4348">
                  <c:v>4:50</c:v>
                </c:pt>
                <c:pt idx="4349">
                  <c:v>5:00</c:v>
                </c:pt>
                <c:pt idx="4350">
                  <c:v>5:10</c:v>
                </c:pt>
                <c:pt idx="4351">
                  <c:v>5:20</c:v>
                </c:pt>
                <c:pt idx="4352">
                  <c:v>5:30</c:v>
                </c:pt>
                <c:pt idx="4353">
                  <c:v>5:40</c:v>
                </c:pt>
                <c:pt idx="4354">
                  <c:v>5:50</c:v>
                </c:pt>
                <c:pt idx="4355">
                  <c:v>6:00</c:v>
                </c:pt>
                <c:pt idx="4356">
                  <c:v>6:10</c:v>
                </c:pt>
                <c:pt idx="4357">
                  <c:v>6:20</c:v>
                </c:pt>
                <c:pt idx="4358">
                  <c:v>6:30</c:v>
                </c:pt>
                <c:pt idx="4359">
                  <c:v>6:40</c:v>
                </c:pt>
                <c:pt idx="4360">
                  <c:v>6:50</c:v>
                </c:pt>
                <c:pt idx="4361">
                  <c:v>7:00</c:v>
                </c:pt>
                <c:pt idx="4362">
                  <c:v>7:10</c:v>
                </c:pt>
                <c:pt idx="4363">
                  <c:v>7:20</c:v>
                </c:pt>
                <c:pt idx="4364">
                  <c:v>7:30</c:v>
                </c:pt>
                <c:pt idx="4365">
                  <c:v>7:40</c:v>
                </c:pt>
                <c:pt idx="4366">
                  <c:v>7:50</c:v>
                </c:pt>
                <c:pt idx="4367">
                  <c:v>8:00</c:v>
                </c:pt>
                <c:pt idx="4368">
                  <c:v>8:10</c:v>
                </c:pt>
                <c:pt idx="4369">
                  <c:v>8:20</c:v>
                </c:pt>
                <c:pt idx="4370">
                  <c:v>8:30</c:v>
                </c:pt>
                <c:pt idx="4371">
                  <c:v>8:40</c:v>
                </c:pt>
                <c:pt idx="4372">
                  <c:v>8:50</c:v>
                </c:pt>
                <c:pt idx="4373">
                  <c:v>9:00</c:v>
                </c:pt>
                <c:pt idx="4374">
                  <c:v>9:10</c:v>
                </c:pt>
                <c:pt idx="4375">
                  <c:v>9:20</c:v>
                </c:pt>
                <c:pt idx="4376">
                  <c:v>9:30</c:v>
                </c:pt>
                <c:pt idx="4377">
                  <c:v>9:40</c:v>
                </c:pt>
                <c:pt idx="4378">
                  <c:v>9:50</c:v>
                </c:pt>
                <c:pt idx="4379">
                  <c:v>10:00</c:v>
                </c:pt>
                <c:pt idx="4380">
                  <c:v>10:10</c:v>
                </c:pt>
                <c:pt idx="4381">
                  <c:v>10:20</c:v>
                </c:pt>
                <c:pt idx="4382">
                  <c:v>10:30</c:v>
                </c:pt>
                <c:pt idx="4383">
                  <c:v>10:40</c:v>
                </c:pt>
                <c:pt idx="4384">
                  <c:v>10:50</c:v>
                </c:pt>
                <c:pt idx="4385">
                  <c:v>11:00</c:v>
                </c:pt>
                <c:pt idx="4386">
                  <c:v>11:10</c:v>
                </c:pt>
                <c:pt idx="4387">
                  <c:v>11:20</c:v>
                </c:pt>
                <c:pt idx="4388">
                  <c:v>11:30</c:v>
                </c:pt>
                <c:pt idx="4389">
                  <c:v>11:40</c:v>
                </c:pt>
                <c:pt idx="4390">
                  <c:v>11:50</c:v>
                </c:pt>
                <c:pt idx="4391">
                  <c:v>12:00</c:v>
                </c:pt>
                <c:pt idx="4392">
                  <c:v>12:10</c:v>
                </c:pt>
                <c:pt idx="4393">
                  <c:v>12:20</c:v>
                </c:pt>
                <c:pt idx="4394">
                  <c:v>12:30</c:v>
                </c:pt>
                <c:pt idx="4395">
                  <c:v>12:40</c:v>
                </c:pt>
                <c:pt idx="4396">
                  <c:v>12:50</c:v>
                </c:pt>
                <c:pt idx="4397">
                  <c:v>13:00</c:v>
                </c:pt>
                <c:pt idx="4398">
                  <c:v>13:10</c:v>
                </c:pt>
                <c:pt idx="4399">
                  <c:v>13:20</c:v>
                </c:pt>
                <c:pt idx="4400">
                  <c:v>13:30</c:v>
                </c:pt>
                <c:pt idx="4401">
                  <c:v>13:40</c:v>
                </c:pt>
                <c:pt idx="4402">
                  <c:v>13:50</c:v>
                </c:pt>
                <c:pt idx="4403">
                  <c:v>14:00</c:v>
                </c:pt>
                <c:pt idx="4404">
                  <c:v>14:10</c:v>
                </c:pt>
                <c:pt idx="4405">
                  <c:v>14:20</c:v>
                </c:pt>
                <c:pt idx="4406">
                  <c:v>14:30</c:v>
                </c:pt>
                <c:pt idx="4407">
                  <c:v>14:40</c:v>
                </c:pt>
                <c:pt idx="4408">
                  <c:v>14:50</c:v>
                </c:pt>
                <c:pt idx="4409">
                  <c:v>15:00</c:v>
                </c:pt>
                <c:pt idx="4410">
                  <c:v>15:10</c:v>
                </c:pt>
                <c:pt idx="4411">
                  <c:v>15:20</c:v>
                </c:pt>
                <c:pt idx="4412">
                  <c:v>15:30</c:v>
                </c:pt>
                <c:pt idx="4413">
                  <c:v>15:40</c:v>
                </c:pt>
                <c:pt idx="4414">
                  <c:v>15:50</c:v>
                </c:pt>
                <c:pt idx="4415">
                  <c:v>16:00</c:v>
                </c:pt>
                <c:pt idx="4416">
                  <c:v>16:10</c:v>
                </c:pt>
                <c:pt idx="4417">
                  <c:v>16:20</c:v>
                </c:pt>
                <c:pt idx="4418">
                  <c:v>16:30</c:v>
                </c:pt>
                <c:pt idx="4419">
                  <c:v>16:40</c:v>
                </c:pt>
                <c:pt idx="4420">
                  <c:v>16:50</c:v>
                </c:pt>
                <c:pt idx="4421">
                  <c:v>17:00</c:v>
                </c:pt>
                <c:pt idx="4422">
                  <c:v>17:10</c:v>
                </c:pt>
                <c:pt idx="4423">
                  <c:v>17:20</c:v>
                </c:pt>
                <c:pt idx="4424">
                  <c:v>17:30</c:v>
                </c:pt>
                <c:pt idx="4425">
                  <c:v>17:40</c:v>
                </c:pt>
                <c:pt idx="4426">
                  <c:v>17:50</c:v>
                </c:pt>
                <c:pt idx="4427">
                  <c:v>18:00</c:v>
                </c:pt>
                <c:pt idx="4428">
                  <c:v>18:10</c:v>
                </c:pt>
                <c:pt idx="4429">
                  <c:v>18:20</c:v>
                </c:pt>
                <c:pt idx="4430">
                  <c:v>18:30</c:v>
                </c:pt>
                <c:pt idx="4431">
                  <c:v>18:40</c:v>
                </c:pt>
                <c:pt idx="4432">
                  <c:v>18:50</c:v>
                </c:pt>
                <c:pt idx="4433">
                  <c:v>19:00</c:v>
                </c:pt>
                <c:pt idx="4434">
                  <c:v>19:10</c:v>
                </c:pt>
                <c:pt idx="4435">
                  <c:v>19:20</c:v>
                </c:pt>
                <c:pt idx="4436">
                  <c:v>19:30</c:v>
                </c:pt>
                <c:pt idx="4437">
                  <c:v>19:40</c:v>
                </c:pt>
                <c:pt idx="4438">
                  <c:v>19:50</c:v>
                </c:pt>
                <c:pt idx="4439">
                  <c:v>20:00</c:v>
                </c:pt>
                <c:pt idx="4440">
                  <c:v>20:10</c:v>
                </c:pt>
                <c:pt idx="4441">
                  <c:v>20:20</c:v>
                </c:pt>
                <c:pt idx="4442">
                  <c:v>20:30</c:v>
                </c:pt>
                <c:pt idx="4443">
                  <c:v>20:40</c:v>
                </c:pt>
                <c:pt idx="4444">
                  <c:v>20:50</c:v>
                </c:pt>
                <c:pt idx="4445">
                  <c:v>21:00</c:v>
                </c:pt>
                <c:pt idx="4446">
                  <c:v>21:10</c:v>
                </c:pt>
                <c:pt idx="4447">
                  <c:v>21:20</c:v>
                </c:pt>
                <c:pt idx="4448">
                  <c:v>21:30</c:v>
                </c:pt>
                <c:pt idx="4449">
                  <c:v>21:40</c:v>
                </c:pt>
                <c:pt idx="4450">
                  <c:v>21:50</c:v>
                </c:pt>
                <c:pt idx="4451">
                  <c:v>22:00</c:v>
                </c:pt>
                <c:pt idx="4452">
                  <c:v>22:10</c:v>
                </c:pt>
                <c:pt idx="4453">
                  <c:v>22:20</c:v>
                </c:pt>
                <c:pt idx="4454">
                  <c:v>22:30</c:v>
                </c:pt>
                <c:pt idx="4455">
                  <c:v>22:40</c:v>
                </c:pt>
                <c:pt idx="4456">
                  <c:v>22:50</c:v>
                </c:pt>
                <c:pt idx="4457">
                  <c:v>23:00</c:v>
                </c:pt>
                <c:pt idx="4458">
                  <c:v>23:10</c:v>
                </c:pt>
                <c:pt idx="4459">
                  <c:v>23:20</c:v>
                </c:pt>
                <c:pt idx="4460">
                  <c:v>23:30</c:v>
                </c:pt>
                <c:pt idx="4461">
                  <c:v>23:40</c:v>
                </c:pt>
                <c:pt idx="4462">
                  <c:v>23:50</c:v>
                </c:pt>
                <c:pt idx="4463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4"/>
                <c:pt idx="0">
                  <c:v>3.8</c:v>
                </c:pt>
                <c:pt idx="1">
                  <c:v>4</c:v>
                </c:pt>
                <c:pt idx="2">
                  <c:v>4.2</c:v>
                </c:pt>
                <c:pt idx="3">
                  <c:v>4.8</c:v>
                </c:pt>
                <c:pt idx="4">
                  <c:v>4.7</c:v>
                </c:pt>
                <c:pt idx="5">
                  <c:v>4.7</c:v>
                </c:pt>
                <c:pt idx="6">
                  <c:v>4.9</c:v>
                </c:pt>
                <c:pt idx="7">
                  <c:v>4.6</c:v>
                </c:pt>
                <c:pt idx="8">
                  <c:v>4.8</c:v>
                </c:pt>
                <c:pt idx="9">
                  <c:v>4.3</c:v>
                </c:pt>
                <c:pt idx="10">
                  <c:v>4.6</c:v>
                </c:pt>
                <c:pt idx="11">
                  <c:v>4.2</c:v>
                </c:pt>
                <c:pt idx="12">
                  <c:v>3.5</c:v>
                </c:pt>
                <c:pt idx="13">
                  <c:v>4</c:v>
                </c:pt>
                <c:pt idx="14">
                  <c:v>3.7</c:v>
                </c:pt>
                <c:pt idx="15">
                  <c:v>3.8</c:v>
                </c:pt>
                <c:pt idx="16">
                  <c:v>3.6</c:v>
                </c:pt>
                <c:pt idx="17">
                  <c:v>3.1</c:v>
                </c:pt>
                <c:pt idx="18">
                  <c:v>4.1</c:v>
                </c:pt>
                <c:pt idx="19">
                  <c:v>4</c:v>
                </c:pt>
                <c:pt idx="20">
                  <c:v>3.8</c:v>
                </c:pt>
                <c:pt idx="21">
                  <c:v>3.4</c:v>
                </c:pt>
                <c:pt idx="22">
                  <c:v>3</c:v>
                </c:pt>
                <c:pt idx="23">
                  <c:v>3.3</c:v>
                </c:pt>
                <c:pt idx="24">
                  <c:v>3.2</c:v>
                </c:pt>
                <c:pt idx="25">
                  <c:v>3.5</c:v>
                </c:pt>
                <c:pt idx="26">
                  <c:v>3.5</c:v>
                </c:pt>
                <c:pt idx="27">
                  <c:v>3.6</c:v>
                </c:pt>
                <c:pt idx="28">
                  <c:v>3</c:v>
                </c:pt>
                <c:pt idx="29">
                  <c:v>3.1</c:v>
                </c:pt>
                <c:pt idx="30">
                  <c:v>3.4</c:v>
                </c:pt>
                <c:pt idx="31">
                  <c:v>2.7</c:v>
                </c:pt>
                <c:pt idx="32">
                  <c:v>2.9</c:v>
                </c:pt>
                <c:pt idx="33">
                  <c:v>2.1</c:v>
                </c:pt>
                <c:pt idx="34">
                  <c:v>1.9</c:v>
                </c:pt>
                <c:pt idx="35">
                  <c:v>1.3</c:v>
                </c:pt>
                <c:pt idx="36">
                  <c:v>2</c:v>
                </c:pt>
                <c:pt idx="37">
                  <c:v>1.3</c:v>
                </c:pt>
                <c:pt idx="38">
                  <c:v>2.4</c:v>
                </c:pt>
                <c:pt idx="39">
                  <c:v>2.4</c:v>
                </c:pt>
                <c:pt idx="40">
                  <c:v>3.5</c:v>
                </c:pt>
                <c:pt idx="41">
                  <c:v>3.7</c:v>
                </c:pt>
                <c:pt idx="42">
                  <c:v>3.8</c:v>
                </c:pt>
                <c:pt idx="43">
                  <c:v>3.9</c:v>
                </c:pt>
                <c:pt idx="44">
                  <c:v>3.4</c:v>
                </c:pt>
                <c:pt idx="45">
                  <c:v>3.6</c:v>
                </c:pt>
                <c:pt idx="46">
                  <c:v>3.6</c:v>
                </c:pt>
                <c:pt idx="47">
                  <c:v>3.5</c:v>
                </c:pt>
                <c:pt idx="48">
                  <c:v>2.7</c:v>
                </c:pt>
                <c:pt idx="49">
                  <c:v>3.1</c:v>
                </c:pt>
                <c:pt idx="50">
                  <c:v>3.1</c:v>
                </c:pt>
                <c:pt idx="51">
                  <c:v>3.1</c:v>
                </c:pt>
                <c:pt idx="52">
                  <c:v>2.8</c:v>
                </c:pt>
                <c:pt idx="53">
                  <c:v>2.9</c:v>
                </c:pt>
                <c:pt idx="54">
                  <c:v>2.7</c:v>
                </c:pt>
                <c:pt idx="55">
                  <c:v>3.4</c:v>
                </c:pt>
                <c:pt idx="56">
                  <c:v>2.8</c:v>
                </c:pt>
                <c:pt idx="57">
                  <c:v>2.7</c:v>
                </c:pt>
                <c:pt idx="58">
                  <c:v>2.9</c:v>
                </c:pt>
                <c:pt idx="59">
                  <c:v>2.6</c:v>
                </c:pt>
                <c:pt idx="60">
                  <c:v>2.4</c:v>
                </c:pt>
                <c:pt idx="61">
                  <c:v>2.4</c:v>
                </c:pt>
                <c:pt idx="62">
                  <c:v>2.5</c:v>
                </c:pt>
                <c:pt idx="63">
                  <c:v>2</c:v>
                </c:pt>
                <c:pt idx="64">
                  <c:v>2.7</c:v>
                </c:pt>
                <c:pt idx="65">
                  <c:v>3.3</c:v>
                </c:pt>
                <c:pt idx="66">
                  <c:v>3.1</c:v>
                </c:pt>
                <c:pt idx="67">
                  <c:v>3.3</c:v>
                </c:pt>
                <c:pt idx="68">
                  <c:v>3.5</c:v>
                </c:pt>
                <c:pt idx="69">
                  <c:v>3.1</c:v>
                </c:pt>
                <c:pt idx="70">
                  <c:v>3.2</c:v>
                </c:pt>
                <c:pt idx="71">
                  <c:v>3.2</c:v>
                </c:pt>
                <c:pt idx="72">
                  <c:v>4.3</c:v>
                </c:pt>
                <c:pt idx="73">
                  <c:v>4.8</c:v>
                </c:pt>
                <c:pt idx="74">
                  <c:v>4.2</c:v>
                </c:pt>
                <c:pt idx="75">
                  <c:v>4.3</c:v>
                </c:pt>
                <c:pt idx="76">
                  <c:v>4.2</c:v>
                </c:pt>
                <c:pt idx="77">
                  <c:v>4.1</c:v>
                </c:pt>
                <c:pt idx="78">
                  <c:v>4.4</c:v>
                </c:pt>
                <c:pt idx="79">
                  <c:v>4</c:v>
                </c:pt>
                <c:pt idx="80">
                  <c:v>4.5</c:v>
                </c:pt>
                <c:pt idx="81">
                  <c:v>4.9</c:v>
                </c:pt>
                <c:pt idx="82">
                  <c:v>4.7</c:v>
                </c:pt>
                <c:pt idx="83">
                  <c:v>4.4</c:v>
                </c:pt>
                <c:pt idx="84">
                  <c:v>4.9</c:v>
                </c:pt>
                <c:pt idx="85">
                  <c:v>5.4</c:v>
                </c:pt>
                <c:pt idx="86">
                  <c:v>5.1</c:v>
                </c:pt>
                <c:pt idx="87">
                  <c:v>4.7</c:v>
                </c:pt>
                <c:pt idx="88">
                  <c:v>4.1</c:v>
                </c:pt>
                <c:pt idx="89">
                  <c:v>3.9</c:v>
                </c:pt>
                <c:pt idx="90">
                  <c:v>4.7</c:v>
                </c:pt>
                <c:pt idx="91">
                  <c:v>5.2</c:v>
                </c:pt>
                <c:pt idx="92">
                  <c:v>4.5</c:v>
                </c:pt>
                <c:pt idx="93">
                  <c:v>4.7</c:v>
                </c:pt>
                <c:pt idx="94">
                  <c:v>4.6</c:v>
                </c:pt>
                <c:pt idx="95">
                  <c:v>5</c:v>
                </c:pt>
                <c:pt idx="96">
                  <c:v>4.8</c:v>
                </c:pt>
                <c:pt idx="97">
                  <c:v>4.5</c:v>
                </c:pt>
                <c:pt idx="98">
                  <c:v>4</c:v>
                </c:pt>
                <c:pt idx="99">
                  <c:v>4.2</c:v>
                </c:pt>
                <c:pt idx="100">
                  <c:v>3</c:v>
                </c:pt>
                <c:pt idx="101">
                  <c:v>4</c:v>
                </c:pt>
                <c:pt idx="102">
                  <c:v>3</c:v>
                </c:pt>
                <c:pt idx="103">
                  <c:v>2.7</c:v>
                </c:pt>
                <c:pt idx="104">
                  <c:v>3.1</c:v>
                </c:pt>
                <c:pt idx="105">
                  <c:v>3.1</c:v>
                </c:pt>
                <c:pt idx="106">
                  <c:v>2.8</c:v>
                </c:pt>
                <c:pt idx="107">
                  <c:v>2.7</c:v>
                </c:pt>
                <c:pt idx="108">
                  <c:v>2.8</c:v>
                </c:pt>
                <c:pt idx="109">
                  <c:v>1.9</c:v>
                </c:pt>
                <c:pt idx="110">
                  <c:v>1.9</c:v>
                </c:pt>
                <c:pt idx="111">
                  <c:v>1.5</c:v>
                </c:pt>
                <c:pt idx="112">
                  <c:v>1.7</c:v>
                </c:pt>
                <c:pt idx="113">
                  <c:v>1.3</c:v>
                </c:pt>
                <c:pt idx="114">
                  <c:v>0.7</c:v>
                </c:pt>
                <c:pt idx="115">
                  <c:v>0.8</c:v>
                </c:pt>
                <c:pt idx="116">
                  <c:v>1</c:v>
                </c:pt>
                <c:pt idx="117">
                  <c:v>1</c:v>
                </c:pt>
                <c:pt idx="118">
                  <c:v>1</c:v>
                </c:pt>
                <c:pt idx="119">
                  <c:v>1.1</c:v>
                </c:pt>
                <c:pt idx="120">
                  <c:v>1.1</c:v>
                </c:pt>
                <c:pt idx="121">
                  <c:v>1.1</c:v>
                </c:pt>
                <c:pt idx="122">
                  <c:v>1</c:v>
                </c:pt>
                <c:pt idx="123">
                  <c:v>1.2</c:v>
                </c:pt>
                <c:pt idx="124">
                  <c:v>1.7</c:v>
                </c:pt>
                <c:pt idx="125">
                  <c:v>1.5</c:v>
                </c:pt>
                <c:pt idx="126">
                  <c:v>1.5</c:v>
                </c:pt>
                <c:pt idx="127">
                  <c:v>1.3</c:v>
                </c:pt>
                <c:pt idx="128">
                  <c:v>1.5</c:v>
                </c:pt>
                <c:pt idx="129">
                  <c:v>1.9</c:v>
                </c:pt>
                <c:pt idx="130">
                  <c:v>2</c:v>
                </c:pt>
                <c:pt idx="131">
                  <c:v>1.7</c:v>
                </c:pt>
                <c:pt idx="132">
                  <c:v>1.7</c:v>
                </c:pt>
                <c:pt idx="133">
                  <c:v>0.8</c:v>
                </c:pt>
                <c:pt idx="134">
                  <c:v>1</c:v>
                </c:pt>
                <c:pt idx="135">
                  <c:v>0.9</c:v>
                </c:pt>
                <c:pt idx="136">
                  <c:v>0.8</c:v>
                </c:pt>
                <c:pt idx="137">
                  <c:v>1</c:v>
                </c:pt>
                <c:pt idx="138">
                  <c:v>0.7</c:v>
                </c:pt>
                <c:pt idx="139">
                  <c:v>0.9</c:v>
                </c:pt>
                <c:pt idx="140">
                  <c:v>0.8</c:v>
                </c:pt>
                <c:pt idx="141">
                  <c:v>0.8</c:v>
                </c:pt>
                <c:pt idx="142">
                  <c:v>1.4</c:v>
                </c:pt>
                <c:pt idx="143">
                  <c:v>1.3</c:v>
                </c:pt>
                <c:pt idx="144">
                  <c:v>1</c:v>
                </c:pt>
                <c:pt idx="145">
                  <c:v>0.9</c:v>
                </c:pt>
                <c:pt idx="146">
                  <c:v>0.9</c:v>
                </c:pt>
                <c:pt idx="147">
                  <c:v>0.8</c:v>
                </c:pt>
                <c:pt idx="148">
                  <c:v>1.5</c:v>
                </c:pt>
                <c:pt idx="149">
                  <c:v>2</c:v>
                </c:pt>
                <c:pt idx="150">
                  <c:v>2.1</c:v>
                </c:pt>
                <c:pt idx="151">
                  <c:v>2.6</c:v>
                </c:pt>
                <c:pt idx="152">
                  <c:v>2.8</c:v>
                </c:pt>
                <c:pt idx="153">
                  <c:v>2.4</c:v>
                </c:pt>
                <c:pt idx="154">
                  <c:v>2</c:v>
                </c:pt>
                <c:pt idx="155">
                  <c:v>1.9</c:v>
                </c:pt>
                <c:pt idx="156">
                  <c:v>2.1</c:v>
                </c:pt>
                <c:pt idx="157">
                  <c:v>1.7</c:v>
                </c:pt>
                <c:pt idx="158">
                  <c:v>1.5</c:v>
                </c:pt>
                <c:pt idx="159">
                  <c:v>0.5</c:v>
                </c:pt>
                <c:pt idx="160">
                  <c:v>0.7</c:v>
                </c:pt>
                <c:pt idx="161">
                  <c:v>1</c:v>
                </c:pt>
                <c:pt idx="162">
                  <c:v>1.3</c:v>
                </c:pt>
                <c:pt idx="163">
                  <c:v>1</c:v>
                </c:pt>
                <c:pt idx="164">
                  <c:v>1.3</c:v>
                </c:pt>
                <c:pt idx="165">
                  <c:v>1.6</c:v>
                </c:pt>
                <c:pt idx="166">
                  <c:v>1.4</c:v>
                </c:pt>
                <c:pt idx="167">
                  <c:v>1.1</c:v>
                </c:pt>
                <c:pt idx="168">
                  <c:v>1.2</c:v>
                </c:pt>
                <c:pt idx="169">
                  <c:v>1.3</c:v>
                </c:pt>
                <c:pt idx="170">
                  <c:v>0.8</c:v>
                </c:pt>
                <c:pt idx="171">
                  <c:v>0.8</c:v>
                </c:pt>
                <c:pt idx="172">
                  <c:v>0.5</c:v>
                </c:pt>
                <c:pt idx="173">
                  <c:v>0.8</c:v>
                </c:pt>
                <c:pt idx="174">
                  <c:v>0.8</c:v>
                </c:pt>
                <c:pt idx="175">
                  <c:v>0.8</c:v>
                </c:pt>
                <c:pt idx="176">
                  <c:v>0.5</c:v>
                </c:pt>
                <c:pt idx="177">
                  <c:v>0.3</c:v>
                </c:pt>
                <c:pt idx="178">
                  <c:v>0.6</c:v>
                </c:pt>
                <c:pt idx="179">
                  <c:v>0.6</c:v>
                </c:pt>
                <c:pt idx="180">
                  <c:v>0.5</c:v>
                </c:pt>
                <c:pt idx="181">
                  <c:v>0.6</c:v>
                </c:pt>
                <c:pt idx="182">
                  <c:v>0.6</c:v>
                </c:pt>
                <c:pt idx="183">
                  <c:v>1.2</c:v>
                </c:pt>
                <c:pt idx="184">
                  <c:v>1.6</c:v>
                </c:pt>
                <c:pt idx="185">
                  <c:v>1.5</c:v>
                </c:pt>
                <c:pt idx="186">
                  <c:v>1.3</c:v>
                </c:pt>
                <c:pt idx="187">
                  <c:v>1.6</c:v>
                </c:pt>
                <c:pt idx="188">
                  <c:v>1.6</c:v>
                </c:pt>
                <c:pt idx="189">
                  <c:v>2.2</c:v>
                </c:pt>
                <c:pt idx="190">
                  <c:v>1.8</c:v>
                </c:pt>
                <c:pt idx="191">
                  <c:v>2</c:v>
                </c:pt>
                <c:pt idx="192">
                  <c:v>2.3</c:v>
                </c:pt>
                <c:pt idx="193">
                  <c:v>2.1</c:v>
                </c:pt>
                <c:pt idx="194">
                  <c:v>2.2</c:v>
                </c:pt>
                <c:pt idx="195">
                  <c:v>2.1</c:v>
                </c:pt>
                <c:pt idx="196">
                  <c:v>2.2</c:v>
                </c:pt>
                <c:pt idx="197">
                  <c:v>2.1</c:v>
                </c:pt>
                <c:pt idx="198">
                  <c:v>2.7</c:v>
                </c:pt>
                <c:pt idx="199">
                  <c:v>3.4</c:v>
                </c:pt>
                <c:pt idx="200">
                  <c:v>3.4</c:v>
                </c:pt>
                <c:pt idx="201">
                  <c:v>3.6</c:v>
                </c:pt>
                <c:pt idx="202">
                  <c:v>3.5</c:v>
                </c:pt>
                <c:pt idx="203">
                  <c:v>3.6</c:v>
                </c:pt>
                <c:pt idx="204">
                  <c:v>3.3</c:v>
                </c:pt>
                <c:pt idx="205">
                  <c:v>2.9</c:v>
                </c:pt>
                <c:pt idx="206">
                  <c:v>2.8</c:v>
                </c:pt>
                <c:pt idx="207">
                  <c:v>2.6</c:v>
                </c:pt>
                <c:pt idx="208">
                  <c:v>2.8</c:v>
                </c:pt>
                <c:pt idx="209">
                  <c:v>2.9</c:v>
                </c:pt>
                <c:pt idx="210">
                  <c:v>2.4</c:v>
                </c:pt>
                <c:pt idx="211">
                  <c:v>2.3</c:v>
                </c:pt>
                <c:pt idx="212">
                  <c:v>2.8</c:v>
                </c:pt>
                <c:pt idx="213">
                  <c:v>2.7</c:v>
                </c:pt>
                <c:pt idx="214">
                  <c:v>2.9</c:v>
                </c:pt>
                <c:pt idx="215">
                  <c:v>2.5</c:v>
                </c:pt>
                <c:pt idx="216">
                  <c:v>2.6</c:v>
                </c:pt>
                <c:pt idx="217">
                  <c:v>2.4</c:v>
                </c:pt>
                <c:pt idx="218">
                  <c:v>2.8</c:v>
                </c:pt>
                <c:pt idx="219">
                  <c:v>3</c:v>
                </c:pt>
                <c:pt idx="220">
                  <c:v>2.9</c:v>
                </c:pt>
                <c:pt idx="221">
                  <c:v>2.9</c:v>
                </c:pt>
                <c:pt idx="222">
                  <c:v>2.8</c:v>
                </c:pt>
                <c:pt idx="223">
                  <c:v>2.8</c:v>
                </c:pt>
                <c:pt idx="224">
                  <c:v>3</c:v>
                </c:pt>
                <c:pt idx="225">
                  <c:v>3.7</c:v>
                </c:pt>
                <c:pt idx="226">
                  <c:v>3.5</c:v>
                </c:pt>
                <c:pt idx="227">
                  <c:v>3.3</c:v>
                </c:pt>
                <c:pt idx="228">
                  <c:v>4.1</c:v>
                </c:pt>
                <c:pt idx="229">
                  <c:v>4.2</c:v>
                </c:pt>
                <c:pt idx="230">
                  <c:v>4.2</c:v>
                </c:pt>
                <c:pt idx="231">
                  <c:v>3.7</c:v>
                </c:pt>
                <c:pt idx="232">
                  <c:v>3.7</c:v>
                </c:pt>
                <c:pt idx="233">
                  <c:v>3.8</c:v>
                </c:pt>
                <c:pt idx="234">
                  <c:v>3.9</c:v>
                </c:pt>
                <c:pt idx="235">
                  <c:v>3.2</c:v>
                </c:pt>
                <c:pt idx="236">
                  <c:v>3.4</c:v>
                </c:pt>
                <c:pt idx="237">
                  <c:v>3.6</c:v>
                </c:pt>
                <c:pt idx="238">
                  <c:v>3.6</c:v>
                </c:pt>
                <c:pt idx="239">
                  <c:v>3.3</c:v>
                </c:pt>
                <c:pt idx="240">
                  <c:v>2.7</c:v>
                </c:pt>
                <c:pt idx="241">
                  <c:v>2.8</c:v>
                </c:pt>
                <c:pt idx="242">
                  <c:v>2.7</c:v>
                </c:pt>
                <c:pt idx="243">
                  <c:v>2.7</c:v>
                </c:pt>
                <c:pt idx="244">
                  <c:v>2.8</c:v>
                </c:pt>
                <c:pt idx="245">
                  <c:v>2.5</c:v>
                </c:pt>
                <c:pt idx="246">
                  <c:v>1.7</c:v>
                </c:pt>
                <c:pt idx="247">
                  <c:v>2.1</c:v>
                </c:pt>
                <c:pt idx="248">
                  <c:v>2.7</c:v>
                </c:pt>
                <c:pt idx="249">
                  <c:v>1.6</c:v>
                </c:pt>
                <c:pt idx="250">
                  <c:v>1.6</c:v>
                </c:pt>
                <c:pt idx="251">
                  <c:v>1.6</c:v>
                </c:pt>
                <c:pt idx="252">
                  <c:v>1.6</c:v>
                </c:pt>
                <c:pt idx="253">
                  <c:v>1.2</c:v>
                </c:pt>
                <c:pt idx="254">
                  <c:v>0.8</c:v>
                </c:pt>
                <c:pt idx="255">
                  <c:v>0.7</c:v>
                </c:pt>
                <c:pt idx="256">
                  <c:v>0.5</c:v>
                </c:pt>
                <c:pt idx="257">
                  <c:v>0.8</c:v>
                </c:pt>
                <c:pt idx="258">
                  <c:v>0.4</c:v>
                </c:pt>
                <c:pt idx="259">
                  <c:v>0.9</c:v>
                </c:pt>
                <c:pt idx="260">
                  <c:v>1</c:v>
                </c:pt>
                <c:pt idx="261">
                  <c:v>0.8</c:v>
                </c:pt>
                <c:pt idx="262">
                  <c:v>1.2</c:v>
                </c:pt>
                <c:pt idx="263">
                  <c:v>1.6</c:v>
                </c:pt>
                <c:pt idx="264">
                  <c:v>1.4</c:v>
                </c:pt>
                <c:pt idx="265">
                  <c:v>1.5</c:v>
                </c:pt>
                <c:pt idx="266">
                  <c:v>1.4</c:v>
                </c:pt>
                <c:pt idx="267">
                  <c:v>1.2</c:v>
                </c:pt>
                <c:pt idx="268">
                  <c:v>1.5</c:v>
                </c:pt>
                <c:pt idx="269">
                  <c:v>0.7</c:v>
                </c:pt>
                <c:pt idx="270">
                  <c:v>1.9</c:v>
                </c:pt>
                <c:pt idx="271">
                  <c:v>1.9</c:v>
                </c:pt>
                <c:pt idx="272">
                  <c:v>1.7</c:v>
                </c:pt>
                <c:pt idx="273">
                  <c:v>1.4</c:v>
                </c:pt>
                <c:pt idx="274">
                  <c:v>1.4</c:v>
                </c:pt>
                <c:pt idx="275">
                  <c:v>1.9</c:v>
                </c:pt>
                <c:pt idx="276">
                  <c:v>1.8</c:v>
                </c:pt>
                <c:pt idx="277">
                  <c:v>1.4</c:v>
                </c:pt>
                <c:pt idx="278">
                  <c:v>1.1</c:v>
                </c:pt>
                <c:pt idx="279">
                  <c:v>1.5</c:v>
                </c:pt>
                <c:pt idx="280">
                  <c:v>1.8</c:v>
                </c:pt>
                <c:pt idx="281">
                  <c:v>1.9</c:v>
                </c:pt>
                <c:pt idx="282">
                  <c:v>2.1</c:v>
                </c:pt>
                <c:pt idx="283">
                  <c:v>1.9</c:v>
                </c:pt>
                <c:pt idx="284">
                  <c:v>2</c:v>
                </c:pt>
                <c:pt idx="285">
                  <c:v>2</c:v>
                </c:pt>
                <c:pt idx="286">
                  <c:v>2.2</c:v>
                </c:pt>
                <c:pt idx="287">
                  <c:v>1.9</c:v>
                </c:pt>
                <c:pt idx="288">
                  <c:v>2.1</c:v>
                </c:pt>
                <c:pt idx="289">
                  <c:v>2.1</c:v>
                </c:pt>
                <c:pt idx="290">
                  <c:v>1.8</c:v>
                </c:pt>
                <c:pt idx="291">
                  <c:v>1.7</c:v>
                </c:pt>
                <c:pt idx="292">
                  <c:v>1.7</c:v>
                </c:pt>
                <c:pt idx="293">
                  <c:v>1.7</c:v>
                </c:pt>
                <c:pt idx="294">
                  <c:v>1.6</c:v>
                </c:pt>
                <c:pt idx="295">
                  <c:v>1.2</c:v>
                </c:pt>
                <c:pt idx="296">
                  <c:v>0.9</c:v>
                </c:pt>
                <c:pt idx="297">
                  <c:v>1.5</c:v>
                </c:pt>
                <c:pt idx="298">
                  <c:v>1</c:v>
                </c:pt>
                <c:pt idx="299">
                  <c:v>1.7</c:v>
                </c:pt>
                <c:pt idx="300">
                  <c:v>1.4</c:v>
                </c:pt>
                <c:pt idx="301">
                  <c:v>1.3</c:v>
                </c:pt>
                <c:pt idx="302">
                  <c:v>1.5</c:v>
                </c:pt>
                <c:pt idx="303">
                  <c:v>1.5</c:v>
                </c:pt>
                <c:pt idx="304">
                  <c:v>1.4</c:v>
                </c:pt>
                <c:pt idx="305">
                  <c:v>1.8</c:v>
                </c:pt>
                <c:pt idx="306">
                  <c:v>1.7</c:v>
                </c:pt>
                <c:pt idx="307">
                  <c:v>1.3</c:v>
                </c:pt>
                <c:pt idx="308">
                  <c:v>1.2</c:v>
                </c:pt>
                <c:pt idx="309">
                  <c:v>1</c:v>
                </c:pt>
                <c:pt idx="310">
                  <c:v>0.9</c:v>
                </c:pt>
                <c:pt idx="311">
                  <c:v>1</c:v>
                </c:pt>
                <c:pt idx="312">
                  <c:v>1.2</c:v>
                </c:pt>
                <c:pt idx="313">
                  <c:v>0.9</c:v>
                </c:pt>
                <c:pt idx="314">
                  <c:v>0.9</c:v>
                </c:pt>
                <c:pt idx="315">
                  <c:v>0.9</c:v>
                </c:pt>
                <c:pt idx="316">
                  <c:v>1.1</c:v>
                </c:pt>
                <c:pt idx="317">
                  <c:v>1.1</c:v>
                </c:pt>
                <c:pt idx="318">
                  <c:v>1.5</c:v>
                </c:pt>
                <c:pt idx="319">
                  <c:v>2.8</c:v>
                </c:pt>
                <c:pt idx="320">
                  <c:v>5.1</c:v>
                </c:pt>
                <c:pt idx="321">
                  <c:v>6.7</c:v>
                </c:pt>
                <c:pt idx="322">
                  <c:v>6.4</c:v>
                </c:pt>
                <c:pt idx="323">
                  <c:v>6.4</c:v>
                </c:pt>
                <c:pt idx="324">
                  <c:v>6</c:v>
                </c:pt>
                <c:pt idx="325">
                  <c:v>5.9</c:v>
                </c:pt>
                <c:pt idx="326">
                  <c:v>5.9</c:v>
                </c:pt>
                <c:pt idx="327">
                  <c:v>5.6</c:v>
                </c:pt>
                <c:pt idx="328">
                  <c:v>6.5</c:v>
                </c:pt>
                <c:pt idx="329">
                  <c:v>6.5</c:v>
                </c:pt>
                <c:pt idx="330">
                  <c:v>6.6</c:v>
                </c:pt>
                <c:pt idx="331">
                  <c:v>6.6</c:v>
                </c:pt>
                <c:pt idx="332">
                  <c:v>7</c:v>
                </c:pt>
                <c:pt idx="333">
                  <c:v>7.3</c:v>
                </c:pt>
                <c:pt idx="334">
                  <c:v>7.3</c:v>
                </c:pt>
                <c:pt idx="335">
                  <c:v>7.8</c:v>
                </c:pt>
                <c:pt idx="336">
                  <c:v>8.2</c:v>
                </c:pt>
                <c:pt idx="337">
                  <c:v>8</c:v>
                </c:pt>
                <c:pt idx="338">
                  <c:v>8.5</c:v>
                </c:pt>
                <c:pt idx="339">
                  <c:v>8.5</c:v>
                </c:pt>
                <c:pt idx="340">
                  <c:v>8.3</c:v>
                </c:pt>
                <c:pt idx="341">
                  <c:v>8</c:v>
                </c:pt>
                <c:pt idx="342">
                  <c:v>8</c:v>
                </c:pt>
                <c:pt idx="343">
                  <c:v>7.8</c:v>
                </c:pt>
                <c:pt idx="344">
                  <c:v>8.4</c:v>
                </c:pt>
                <c:pt idx="345">
                  <c:v>8.9</c:v>
                </c:pt>
                <c:pt idx="346">
                  <c:v>9</c:v>
                </c:pt>
                <c:pt idx="347">
                  <c:v>8.5</c:v>
                </c:pt>
                <c:pt idx="348">
                  <c:v>8.3</c:v>
                </c:pt>
                <c:pt idx="349">
                  <c:v>8.7</c:v>
                </c:pt>
                <c:pt idx="350">
                  <c:v>8.1</c:v>
                </c:pt>
                <c:pt idx="351">
                  <c:v>8.2</c:v>
                </c:pt>
                <c:pt idx="352">
                  <c:v>8.4</c:v>
                </c:pt>
                <c:pt idx="353">
                  <c:v>8</c:v>
                </c:pt>
                <c:pt idx="354">
                  <c:v>7.6</c:v>
                </c:pt>
                <c:pt idx="355">
                  <c:v>7.4</c:v>
                </c:pt>
                <c:pt idx="356">
                  <c:v>6.7</c:v>
                </c:pt>
                <c:pt idx="357">
                  <c:v>7.2</c:v>
                </c:pt>
                <c:pt idx="358">
                  <c:v>7.6</c:v>
                </c:pt>
                <c:pt idx="359">
                  <c:v>7.4</c:v>
                </c:pt>
                <c:pt idx="360">
                  <c:v>7.2</c:v>
                </c:pt>
                <c:pt idx="361">
                  <c:v>7.3</c:v>
                </c:pt>
                <c:pt idx="362">
                  <c:v>7.5</c:v>
                </c:pt>
                <c:pt idx="363">
                  <c:v>7.3</c:v>
                </c:pt>
                <c:pt idx="364">
                  <c:v>7.3</c:v>
                </c:pt>
                <c:pt idx="365">
                  <c:v>6.8</c:v>
                </c:pt>
                <c:pt idx="366">
                  <c:v>6.6</c:v>
                </c:pt>
                <c:pt idx="367">
                  <c:v>6.4</c:v>
                </c:pt>
                <c:pt idx="368">
                  <c:v>6.7</c:v>
                </c:pt>
                <c:pt idx="369">
                  <c:v>6.6</c:v>
                </c:pt>
                <c:pt idx="370">
                  <c:v>6.4</c:v>
                </c:pt>
                <c:pt idx="371">
                  <c:v>6.3</c:v>
                </c:pt>
                <c:pt idx="372">
                  <c:v>6.7</c:v>
                </c:pt>
                <c:pt idx="373">
                  <c:v>7</c:v>
                </c:pt>
                <c:pt idx="374">
                  <c:v>7.3</c:v>
                </c:pt>
                <c:pt idx="375">
                  <c:v>7</c:v>
                </c:pt>
                <c:pt idx="376">
                  <c:v>7</c:v>
                </c:pt>
                <c:pt idx="377">
                  <c:v>6.6</c:v>
                </c:pt>
                <c:pt idx="378">
                  <c:v>6.1</c:v>
                </c:pt>
                <c:pt idx="379">
                  <c:v>6.5</c:v>
                </c:pt>
                <c:pt idx="380">
                  <c:v>6.4</c:v>
                </c:pt>
                <c:pt idx="381">
                  <c:v>6.3</c:v>
                </c:pt>
                <c:pt idx="382">
                  <c:v>6.5</c:v>
                </c:pt>
                <c:pt idx="383">
                  <c:v>6.5</c:v>
                </c:pt>
                <c:pt idx="384">
                  <c:v>6.1</c:v>
                </c:pt>
                <c:pt idx="385">
                  <c:v>6.7</c:v>
                </c:pt>
                <c:pt idx="386">
                  <c:v>6.9</c:v>
                </c:pt>
                <c:pt idx="387">
                  <c:v>7.1</c:v>
                </c:pt>
                <c:pt idx="388">
                  <c:v>6.7</c:v>
                </c:pt>
                <c:pt idx="389">
                  <c:v>6.6</c:v>
                </c:pt>
                <c:pt idx="390">
                  <c:v>5.2</c:v>
                </c:pt>
                <c:pt idx="391">
                  <c:v>5.8</c:v>
                </c:pt>
                <c:pt idx="392">
                  <c:v>5.1</c:v>
                </c:pt>
                <c:pt idx="393">
                  <c:v>5.3</c:v>
                </c:pt>
                <c:pt idx="394">
                  <c:v>4.4</c:v>
                </c:pt>
                <c:pt idx="395">
                  <c:v>4.4</c:v>
                </c:pt>
                <c:pt idx="396">
                  <c:v>4.8</c:v>
                </c:pt>
                <c:pt idx="397">
                  <c:v>4.4</c:v>
                </c:pt>
                <c:pt idx="398">
                  <c:v>4.7</c:v>
                </c:pt>
                <c:pt idx="399">
                  <c:v>4.7</c:v>
                </c:pt>
                <c:pt idx="400">
                  <c:v>4.2</c:v>
                </c:pt>
                <c:pt idx="401">
                  <c:v>3.6</c:v>
                </c:pt>
                <c:pt idx="402">
                  <c:v>3.4</c:v>
                </c:pt>
                <c:pt idx="403">
                  <c:v>2.5</c:v>
                </c:pt>
                <c:pt idx="404">
                  <c:v>2.2</c:v>
                </c:pt>
                <c:pt idx="405">
                  <c:v>2.4</c:v>
                </c:pt>
                <c:pt idx="406">
                  <c:v>1.8</c:v>
                </c:pt>
                <c:pt idx="407">
                  <c:v>1.5</c:v>
                </c:pt>
                <c:pt idx="408">
                  <c:v>1.8</c:v>
                </c:pt>
                <c:pt idx="409">
                  <c:v>1.9</c:v>
                </c:pt>
                <c:pt idx="410">
                  <c:v>1.7</c:v>
                </c:pt>
                <c:pt idx="411">
                  <c:v>0.9</c:v>
                </c:pt>
                <c:pt idx="412">
                  <c:v>1</c:v>
                </c:pt>
                <c:pt idx="413">
                  <c:v>0.8</c:v>
                </c:pt>
                <c:pt idx="414">
                  <c:v>0.8</c:v>
                </c:pt>
                <c:pt idx="415">
                  <c:v>1.1</c:v>
                </c:pt>
                <c:pt idx="416">
                  <c:v>1.2</c:v>
                </c:pt>
                <c:pt idx="417">
                  <c:v>0.7</c:v>
                </c:pt>
                <c:pt idx="418">
                  <c:v>1.1</c:v>
                </c:pt>
                <c:pt idx="419">
                  <c:v>0.8</c:v>
                </c:pt>
                <c:pt idx="420">
                  <c:v>0.9</c:v>
                </c:pt>
                <c:pt idx="421">
                  <c:v>1.1</c:v>
                </c:pt>
                <c:pt idx="422">
                  <c:v>1.3</c:v>
                </c:pt>
                <c:pt idx="423">
                  <c:v>1.2</c:v>
                </c:pt>
                <c:pt idx="424">
                  <c:v>1.4</c:v>
                </c:pt>
                <c:pt idx="425">
                  <c:v>1.4</c:v>
                </c:pt>
                <c:pt idx="426">
                  <c:v>1.3</c:v>
                </c:pt>
                <c:pt idx="427">
                  <c:v>1.2</c:v>
                </c:pt>
                <c:pt idx="428">
                  <c:v>1.2</c:v>
                </c:pt>
                <c:pt idx="429">
                  <c:v>1.1</c:v>
                </c:pt>
                <c:pt idx="430">
                  <c:v>0.9</c:v>
                </c:pt>
                <c:pt idx="431">
                  <c:v>1.2</c:v>
                </c:pt>
                <c:pt idx="432">
                  <c:v>1.1</c:v>
                </c:pt>
                <c:pt idx="433">
                  <c:v>1</c:v>
                </c:pt>
                <c:pt idx="434">
                  <c:v>1.2</c:v>
                </c:pt>
                <c:pt idx="435">
                  <c:v>1.3</c:v>
                </c:pt>
                <c:pt idx="436">
                  <c:v>1.2</c:v>
                </c:pt>
                <c:pt idx="437">
                  <c:v>1.3</c:v>
                </c:pt>
                <c:pt idx="438">
                  <c:v>1.3</c:v>
                </c:pt>
                <c:pt idx="439">
                  <c:v>1.4</c:v>
                </c:pt>
                <c:pt idx="440">
                  <c:v>1.4</c:v>
                </c:pt>
                <c:pt idx="441">
                  <c:v>1.7</c:v>
                </c:pt>
                <c:pt idx="442">
                  <c:v>1.5</c:v>
                </c:pt>
                <c:pt idx="443">
                  <c:v>1.4</c:v>
                </c:pt>
                <c:pt idx="444">
                  <c:v>1.3</c:v>
                </c:pt>
                <c:pt idx="445">
                  <c:v>1.5</c:v>
                </c:pt>
                <c:pt idx="446">
                  <c:v>1.5</c:v>
                </c:pt>
                <c:pt idx="447">
                  <c:v>1.5</c:v>
                </c:pt>
                <c:pt idx="448">
                  <c:v>1.5</c:v>
                </c:pt>
                <c:pt idx="449">
                  <c:v>1.2</c:v>
                </c:pt>
                <c:pt idx="450">
                  <c:v>1.2</c:v>
                </c:pt>
                <c:pt idx="451">
                  <c:v>1.5</c:v>
                </c:pt>
                <c:pt idx="452">
                  <c:v>1.3</c:v>
                </c:pt>
                <c:pt idx="453">
                  <c:v>1.1</c:v>
                </c:pt>
                <c:pt idx="454">
                  <c:v>1.4</c:v>
                </c:pt>
                <c:pt idx="455">
                  <c:v>1</c:v>
                </c:pt>
                <c:pt idx="456">
                  <c:v>0.9</c:v>
                </c:pt>
                <c:pt idx="457">
                  <c:v>1.3</c:v>
                </c:pt>
                <c:pt idx="458">
                  <c:v>1.4</c:v>
                </c:pt>
                <c:pt idx="459">
                  <c:v>1.3</c:v>
                </c:pt>
                <c:pt idx="460">
                  <c:v>1.5</c:v>
                </c:pt>
                <c:pt idx="461">
                  <c:v>1.8</c:v>
                </c:pt>
                <c:pt idx="462">
                  <c:v>1.1</c:v>
                </c:pt>
                <c:pt idx="463">
                  <c:v>1.3</c:v>
                </c:pt>
                <c:pt idx="464">
                  <c:v>1.3</c:v>
                </c:pt>
                <c:pt idx="465">
                  <c:v>1.5</c:v>
                </c:pt>
                <c:pt idx="466">
                  <c:v>1.3</c:v>
                </c:pt>
                <c:pt idx="467">
                  <c:v>1.3</c:v>
                </c:pt>
                <c:pt idx="468">
                  <c:v>1</c:v>
                </c:pt>
                <c:pt idx="469">
                  <c:v>1.5</c:v>
                </c:pt>
                <c:pt idx="470">
                  <c:v>1.6</c:v>
                </c:pt>
                <c:pt idx="471">
                  <c:v>3.6</c:v>
                </c:pt>
                <c:pt idx="472">
                  <c:v>4.7</c:v>
                </c:pt>
                <c:pt idx="473">
                  <c:v>4.3</c:v>
                </c:pt>
                <c:pt idx="474">
                  <c:v>4.5</c:v>
                </c:pt>
                <c:pt idx="475">
                  <c:v>4.2</c:v>
                </c:pt>
                <c:pt idx="476">
                  <c:v>5.2</c:v>
                </c:pt>
                <c:pt idx="477">
                  <c:v>5.1</c:v>
                </c:pt>
                <c:pt idx="478">
                  <c:v>5.5</c:v>
                </c:pt>
                <c:pt idx="479">
                  <c:v>6.1</c:v>
                </c:pt>
                <c:pt idx="480">
                  <c:v>6.6</c:v>
                </c:pt>
                <c:pt idx="481">
                  <c:v>6.1</c:v>
                </c:pt>
                <c:pt idx="482">
                  <c:v>5.4</c:v>
                </c:pt>
                <c:pt idx="483">
                  <c:v>6.2</c:v>
                </c:pt>
                <c:pt idx="484">
                  <c:v>4.7</c:v>
                </c:pt>
                <c:pt idx="485">
                  <c:v>4</c:v>
                </c:pt>
                <c:pt idx="486">
                  <c:v>3.9</c:v>
                </c:pt>
                <c:pt idx="487">
                  <c:v>4.6</c:v>
                </c:pt>
                <c:pt idx="488">
                  <c:v>5.1</c:v>
                </c:pt>
                <c:pt idx="489">
                  <c:v>5.1</c:v>
                </c:pt>
                <c:pt idx="490">
                  <c:v>4.3</c:v>
                </c:pt>
                <c:pt idx="491">
                  <c:v>3.8</c:v>
                </c:pt>
                <c:pt idx="492">
                  <c:v>4.6</c:v>
                </c:pt>
                <c:pt idx="493">
                  <c:v>4.8</c:v>
                </c:pt>
                <c:pt idx="494">
                  <c:v>4.8</c:v>
                </c:pt>
                <c:pt idx="495">
                  <c:v>4.8</c:v>
                </c:pt>
                <c:pt idx="496">
                  <c:v>5.3</c:v>
                </c:pt>
                <c:pt idx="497">
                  <c:v>5.8</c:v>
                </c:pt>
                <c:pt idx="498">
                  <c:v>4.9</c:v>
                </c:pt>
                <c:pt idx="499">
                  <c:v>4.1</c:v>
                </c:pt>
                <c:pt idx="500">
                  <c:v>3.5</c:v>
                </c:pt>
                <c:pt idx="501">
                  <c:v>3.8</c:v>
                </c:pt>
                <c:pt idx="502">
                  <c:v>3.3</c:v>
                </c:pt>
                <c:pt idx="503">
                  <c:v>3.5</c:v>
                </c:pt>
                <c:pt idx="504">
                  <c:v>3.5</c:v>
                </c:pt>
                <c:pt idx="505">
                  <c:v>2.8</c:v>
                </c:pt>
                <c:pt idx="506">
                  <c:v>3.1</c:v>
                </c:pt>
                <c:pt idx="507">
                  <c:v>3</c:v>
                </c:pt>
                <c:pt idx="508">
                  <c:v>3</c:v>
                </c:pt>
                <c:pt idx="509">
                  <c:v>2.8</c:v>
                </c:pt>
                <c:pt idx="510">
                  <c:v>2.3</c:v>
                </c:pt>
                <c:pt idx="511">
                  <c:v>2.5</c:v>
                </c:pt>
                <c:pt idx="512">
                  <c:v>2.5</c:v>
                </c:pt>
                <c:pt idx="513">
                  <c:v>3</c:v>
                </c:pt>
                <c:pt idx="514">
                  <c:v>3.8</c:v>
                </c:pt>
                <c:pt idx="515">
                  <c:v>3.7</c:v>
                </c:pt>
                <c:pt idx="516">
                  <c:v>3.3</c:v>
                </c:pt>
                <c:pt idx="517">
                  <c:v>2.4</c:v>
                </c:pt>
                <c:pt idx="518">
                  <c:v>2.3</c:v>
                </c:pt>
                <c:pt idx="519">
                  <c:v>2.7</c:v>
                </c:pt>
                <c:pt idx="520">
                  <c:v>2.1</c:v>
                </c:pt>
                <c:pt idx="521">
                  <c:v>1.8</c:v>
                </c:pt>
                <c:pt idx="522">
                  <c:v>1.9</c:v>
                </c:pt>
                <c:pt idx="523">
                  <c:v>1.8</c:v>
                </c:pt>
                <c:pt idx="524">
                  <c:v>1.9</c:v>
                </c:pt>
                <c:pt idx="525">
                  <c:v>1.7</c:v>
                </c:pt>
                <c:pt idx="526">
                  <c:v>1.6</c:v>
                </c:pt>
                <c:pt idx="527">
                  <c:v>1.5</c:v>
                </c:pt>
                <c:pt idx="528">
                  <c:v>1.5</c:v>
                </c:pt>
                <c:pt idx="529">
                  <c:v>1.4</c:v>
                </c:pt>
                <c:pt idx="530">
                  <c:v>1.2</c:v>
                </c:pt>
                <c:pt idx="531">
                  <c:v>1.2</c:v>
                </c:pt>
                <c:pt idx="532">
                  <c:v>1</c:v>
                </c:pt>
                <c:pt idx="533">
                  <c:v>1.1</c:v>
                </c:pt>
                <c:pt idx="534">
                  <c:v>1</c:v>
                </c:pt>
                <c:pt idx="535">
                  <c:v>0.8</c:v>
                </c:pt>
                <c:pt idx="536">
                  <c:v>0.5</c:v>
                </c:pt>
                <c:pt idx="537">
                  <c:v>0.6</c:v>
                </c:pt>
                <c:pt idx="538">
                  <c:v>0.5</c:v>
                </c:pt>
                <c:pt idx="539">
                  <c:v>0.4</c:v>
                </c:pt>
                <c:pt idx="540">
                  <c:v>0.4</c:v>
                </c:pt>
                <c:pt idx="541">
                  <c:v>0.5</c:v>
                </c:pt>
                <c:pt idx="542">
                  <c:v>0.8</c:v>
                </c:pt>
                <c:pt idx="543">
                  <c:v>1</c:v>
                </c:pt>
                <c:pt idx="544">
                  <c:v>1.1</c:v>
                </c:pt>
                <c:pt idx="545">
                  <c:v>1.4</c:v>
                </c:pt>
                <c:pt idx="546">
                  <c:v>1.4</c:v>
                </c:pt>
                <c:pt idx="547">
                  <c:v>1.2</c:v>
                </c:pt>
                <c:pt idx="548">
                  <c:v>0.9</c:v>
                </c:pt>
                <c:pt idx="549">
                  <c:v>0.9</c:v>
                </c:pt>
                <c:pt idx="550">
                  <c:v>0.8</c:v>
                </c:pt>
                <c:pt idx="551">
                  <c:v>1.3</c:v>
                </c:pt>
                <c:pt idx="552">
                  <c:v>1.7</c:v>
                </c:pt>
                <c:pt idx="553">
                  <c:v>1.8</c:v>
                </c:pt>
                <c:pt idx="554">
                  <c:v>1.8</c:v>
                </c:pt>
                <c:pt idx="555">
                  <c:v>1.9</c:v>
                </c:pt>
                <c:pt idx="556">
                  <c:v>2</c:v>
                </c:pt>
                <c:pt idx="557">
                  <c:v>1.9</c:v>
                </c:pt>
                <c:pt idx="558">
                  <c:v>1.6</c:v>
                </c:pt>
                <c:pt idx="559">
                  <c:v>1.9</c:v>
                </c:pt>
                <c:pt idx="560">
                  <c:v>2</c:v>
                </c:pt>
                <c:pt idx="561">
                  <c:v>1.9</c:v>
                </c:pt>
                <c:pt idx="562">
                  <c:v>1.3</c:v>
                </c:pt>
                <c:pt idx="563">
                  <c:v>0.2</c:v>
                </c:pt>
                <c:pt idx="564">
                  <c:v>0.7</c:v>
                </c:pt>
                <c:pt idx="565">
                  <c:v>1.5</c:v>
                </c:pt>
                <c:pt idx="566">
                  <c:v>1.9</c:v>
                </c:pt>
                <c:pt idx="567">
                  <c:v>1.9</c:v>
                </c:pt>
                <c:pt idx="568">
                  <c:v>1.8</c:v>
                </c:pt>
                <c:pt idx="569">
                  <c:v>2.1</c:v>
                </c:pt>
                <c:pt idx="570">
                  <c:v>2.1</c:v>
                </c:pt>
                <c:pt idx="571">
                  <c:v>1.8</c:v>
                </c:pt>
                <c:pt idx="572">
                  <c:v>1.4</c:v>
                </c:pt>
                <c:pt idx="573">
                  <c:v>1.5</c:v>
                </c:pt>
                <c:pt idx="574">
                  <c:v>1.9</c:v>
                </c:pt>
                <c:pt idx="575">
                  <c:v>1.9</c:v>
                </c:pt>
                <c:pt idx="576">
                  <c:v>2</c:v>
                </c:pt>
                <c:pt idx="577">
                  <c:v>1.7</c:v>
                </c:pt>
                <c:pt idx="578">
                  <c:v>1.6</c:v>
                </c:pt>
                <c:pt idx="579">
                  <c:v>1.8</c:v>
                </c:pt>
                <c:pt idx="580">
                  <c:v>2</c:v>
                </c:pt>
                <c:pt idx="581">
                  <c:v>2</c:v>
                </c:pt>
                <c:pt idx="582">
                  <c:v>1.6</c:v>
                </c:pt>
                <c:pt idx="583">
                  <c:v>1.6</c:v>
                </c:pt>
                <c:pt idx="584">
                  <c:v>1.2</c:v>
                </c:pt>
                <c:pt idx="585">
                  <c:v>1</c:v>
                </c:pt>
                <c:pt idx="586">
                  <c:v>1.8</c:v>
                </c:pt>
                <c:pt idx="587">
                  <c:v>1.4</c:v>
                </c:pt>
                <c:pt idx="588">
                  <c:v>1.2</c:v>
                </c:pt>
                <c:pt idx="589">
                  <c:v>0.8</c:v>
                </c:pt>
                <c:pt idx="590">
                  <c:v>0.7</c:v>
                </c:pt>
                <c:pt idx="591">
                  <c:v>1</c:v>
                </c:pt>
                <c:pt idx="592">
                  <c:v>1.1</c:v>
                </c:pt>
                <c:pt idx="593">
                  <c:v>1.5</c:v>
                </c:pt>
                <c:pt idx="594">
                  <c:v>1.3</c:v>
                </c:pt>
                <c:pt idx="595">
                  <c:v>1.3</c:v>
                </c:pt>
                <c:pt idx="596">
                  <c:v>1.6</c:v>
                </c:pt>
                <c:pt idx="597">
                  <c:v>1.7</c:v>
                </c:pt>
                <c:pt idx="598">
                  <c:v>1.7</c:v>
                </c:pt>
                <c:pt idx="599">
                  <c:v>1.4</c:v>
                </c:pt>
                <c:pt idx="600">
                  <c:v>1</c:v>
                </c:pt>
                <c:pt idx="601">
                  <c:v>1</c:v>
                </c:pt>
                <c:pt idx="602">
                  <c:v>1.3</c:v>
                </c:pt>
                <c:pt idx="603">
                  <c:v>1.2</c:v>
                </c:pt>
                <c:pt idx="604">
                  <c:v>1.2</c:v>
                </c:pt>
                <c:pt idx="605">
                  <c:v>1</c:v>
                </c:pt>
                <c:pt idx="606">
                  <c:v>0.9</c:v>
                </c:pt>
                <c:pt idx="607">
                  <c:v>0.8</c:v>
                </c:pt>
                <c:pt idx="608">
                  <c:v>0.5</c:v>
                </c:pt>
                <c:pt idx="609">
                  <c:v>0.8</c:v>
                </c:pt>
                <c:pt idx="610">
                  <c:v>2.3</c:v>
                </c:pt>
                <c:pt idx="611">
                  <c:v>2.5</c:v>
                </c:pt>
                <c:pt idx="612">
                  <c:v>1.7</c:v>
                </c:pt>
                <c:pt idx="613">
                  <c:v>1.5</c:v>
                </c:pt>
                <c:pt idx="614">
                  <c:v>0.9</c:v>
                </c:pt>
                <c:pt idx="615">
                  <c:v>0.9</c:v>
                </c:pt>
                <c:pt idx="616">
                  <c:v>0.5</c:v>
                </c:pt>
                <c:pt idx="617">
                  <c:v>0.6</c:v>
                </c:pt>
                <c:pt idx="618">
                  <c:v>0.6</c:v>
                </c:pt>
                <c:pt idx="619">
                  <c:v>0.7</c:v>
                </c:pt>
                <c:pt idx="620">
                  <c:v>1</c:v>
                </c:pt>
                <c:pt idx="621">
                  <c:v>1</c:v>
                </c:pt>
                <c:pt idx="622">
                  <c:v>1.2</c:v>
                </c:pt>
                <c:pt idx="623">
                  <c:v>1.3</c:v>
                </c:pt>
                <c:pt idx="624">
                  <c:v>1.1</c:v>
                </c:pt>
                <c:pt idx="625">
                  <c:v>1</c:v>
                </c:pt>
                <c:pt idx="626">
                  <c:v>0.8</c:v>
                </c:pt>
                <c:pt idx="627">
                  <c:v>1.1</c:v>
                </c:pt>
                <c:pt idx="628">
                  <c:v>1.6</c:v>
                </c:pt>
                <c:pt idx="629">
                  <c:v>1.5</c:v>
                </c:pt>
                <c:pt idx="630">
                  <c:v>2.1</c:v>
                </c:pt>
                <c:pt idx="631">
                  <c:v>1.8</c:v>
                </c:pt>
                <c:pt idx="632">
                  <c:v>1.8</c:v>
                </c:pt>
                <c:pt idx="633">
                  <c:v>1.7</c:v>
                </c:pt>
                <c:pt idx="634">
                  <c:v>0.6</c:v>
                </c:pt>
                <c:pt idx="635">
                  <c:v>1.1</c:v>
                </c:pt>
                <c:pt idx="636">
                  <c:v>1.4</c:v>
                </c:pt>
                <c:pt idx="637">
                  <c:v>1.3</c:v>
                </c:pt>
                <c:pt idx="638">
                  <c:v>1.2</c:v>
                </c:pt>
                <c:pt idx="639">
                  <c:v>1.7</c:v>
                </c:pt>
                <c:pt idx="640">
                  <c:v>2</c:v>
                </c:pt>
                <c:pt idx="641">
                  <c:v>1.9</c:v>
                </c:pt>
                <c:pt idx="642">
                  <c:v>1.7</c:v>
                </c:pt>
                <c:pt idx="643">
                  <c:v>2</c:v>
                </c:pt>
                <c:pt idx="644">
                  <c:v>3.2</c:v>
                </c:pt>
                <c:pt idx="645">
                  <c:v>5.7</c:v>
                </c:pt>
                <c:pt idx="646">
                  <c:v>5.8</c:v>
                </c:pt>
                <c:pt idx="647">
                  <c:v>5.3</c:v>
                </c:pt>
                <c:pt idx="648">
                  <c:v>4.5</c:v>
                </c:pt>
                <c:pt idx="649">
                  <c:v>4.3</c:v>
                </c:pt>
                <c:pt idx="650">
                  <c:v>4.2</c:v>
                </c:pt>
                <c:pt idx="651">
                  <c:v>4.2</c:v>
                </c:pt>
                <c:pt idx="652">
                  <c:v>3.6</c:v>
                </c:pt>
                <c:pt idx="653">
                  <c:v>2.9</c:v>
                </c:pt>
                <c:pt idx="654">
                  <c:v>3</c:v>
                </c:pt>
                <c:pt idx="655">
                  <c:v>2.7</c:v>
                </c:pt>
                <c:pt idx="656">
                  <c:v>2.3</c:v>
                </c:pt>
                <c:pt idx="657">
                  <c:v>2.6</c:v>
                </c:pt>
                <c:pt idx="658">
                  <c:v>1.9</c:v>
                </c:pt>
                <c:pt idx="659">
                  <c:v>2</c:v>
                </c:pt>
                <c:pt idx="660">
                  <c:v>2</c:v>
                </c:pt>
                <c:pt idx="661">
                  <c:v>2.1</c:v>
                </c:pt>
                <c:pt idx="662">
                  <c:v>1.9</c:v>
                </c:pt>
                <c:pt idx="663">
                  <c:v>1.8</c:v>
                </c:pt>
                <c:pt idx="664">
                  <c:v>1.5</c:v>
                </c:pt>
                <c:pt idx="665">
                  <c:v>1</c:v>
                </c:pt>
                <c:pt idx="666">
                  <c:v>1</c:v>
                </c:pt>
                <c:pt idx="667">
                  <c:v>1</c:v>
                </c:pt>
                <c:pt idx="668">
                  <c:v>1.5</c:v>
                </c:pt>
                <c:pt idx="669">
                  <c:v>2</c:v>
                </c:pt>
                <c:pt idx="670">
                  <c:v>2.1</c:v>
                </c:pt>
                <c:pt idx="671">
                  <c:v>2.1</c:v>
                </c:pt>
                <c:pt idx="672">
                  <c:v>2.7</c:v>
                </c:pt>
                <c:pt idx="673">
                  <c:v>2.2</c:v>
                </c:pt>
                <c:pt idx="674">
                  <c:v>2.3</c:v>
                </c:pt>
                <c:pt idx="675">
                  <c:v>2.5</c:v>
                </c:pt>
                <c:pt idx="676">
                  <c:v>1.8</c:v>
                </c:pt>
                <c:pt idx="677">
                  <c:v>2.4</c:v>
                </c:pt>
                <c:pt idx="678">
                  <c:v>2.3</c:v>
                </c:pt>
                <c:pt idx="679">
                  <c:v>3</c:v>
                </c:pt>
                <c:pt idx="680">
                  <c:v>2.4</c:v>
                </c:pt>
                <c:pt idx="681">
                  <c:v>2.1</c:v>
                </c:pt>
                <c:pt idx="682">
                  <c:v>2.2</c:v>
                </c:pt>
                <c:pt idx="683">
                  <c:v>2.3</c:v>
                </c:pt>
                <c:pt idx="684">
                  <c:v>2.2</c:v>
                </c:pt>
                <c:pt idx="685">
                  <c:v>2.4</c:v>
                </c:pt>
                <c:pt idx="686">
                  <c:v>2</c:v>
                </c:pt>
                <c:pt idx="687">
                  <c:v>2</c:v>
                </c:pt>
                <c:pt idx="688">
                  <c:v>2.1</c:v>
                </c:pt>
                <c:pt idx="689">
                  <c:v>1.8</c:v>
                </c:pt>
                <c:pt idx="690">
                  <c:v>1.6</c:v>
                </c:pt>
                <c:pt idx="691">
                  <c:v>2.2</c:v>
                </c:pt>
                <c:pt idx="692">
                  <c:v>2.5</c:v>
                </c:pt>
                <c:pt idx="693">
                  <c:v>2.6</c:v>
                </c:pt>
                <c:pt idx="694">
                  <c:v>2.7</c:v>
                </c:pt>
                <c:pt idx="695">
                  <c:v>2.6</c:v>
                </c:pt>
                <c:pt idx="696">
                  <c:v>2.6</c:v>
                </c:pt>
                <c:pt idx="697">
                  <c:v>2.4</c:v>
                </c:pt>
                <c:pt idx="698">
                  <c:v>1.6</c:v>
                </c:pt>
                <c:pt idx="699">
                  <c:v>1.9</c:v>
                </c:pt>
                <c:pt idx="700">
                  <c:v>1.5</c:v>
                </c:pt>
                <c:pt idx="701">
                  <c:v>1.4</c:v>
                </c:pt>
                <c:pt idx="702">
                  <c:v>0.6</c:v>
                </c:pt>
                <c:pt idx="703">
                  <c:v>1.9</c:v>
                </c:pt>
                <c:pt idx="704">
                  <c:v>1</c:v>
                </c:pt>
                <c:pt idx="705">
                  <c:v>1.4</c:v>
                </c:pt>
                <c:pt idx="706">
                  <c:v>1.9</c:v>
                </c:pt>
                <c:pt idx="707">
                  <c:v>1.8</c:v>
                </c:pt>
                <c:pt idx="708">
                  <c:v>1.5</c:v>
                </c:pt>
                <c:pt idx="709">
                  <c:v>1.5</c:v>
                </c:pt>
                <c:pt idx="710">
                  <c:v>1.5</c:v>
                </c:pt>
                <c:pt idx="711">
                  <c:v>1.4</c:v>
                </c:pt>
                <c:pt idx="712">
                  <c:v>1.8</c:v>
                </c:pt>
                <c:pt idx="713">
                  <c:v>1.3</c:v>
                </c:pt>
                <c:pt idx="714">
                  <c:v>1.3</c:v>
                </c:pt>
                <c:pt idx="715">
                  <c:v>1.4</c:v>
                </c:pt>
                <c:pt idx="716">
                  <c:v>1</c:v>
                </c:pt>
                <c:pt idx="717">
                  <c:v>2.1</c:v>
                </c:pt>
                <c:pt idx="718">
                  <c:v>1.8</c:v>
                </c:pt>
                <c:pt idx="719">
                  <c:v>1.2</c:v>
                </c:pt>
                <c:pt idx="720">
                  <c:v>1.6</c:v>
                </c:pt>
                <c:pt idx="721">
                  <c:v>1.7</c:v>
                </c:pt>
                <c:pt idx="722">
                  <c:v>1.9</c:v>
                </c:pt>
                <c:pt idx="723">
                  <c:v>1.5</c:v>
                </c:pt>
                <c:pt idx="724">
                  <c:v>1.8</c:v>
                </c:pt>
                <c:pt idx="725">
                  <c:v>1.8</c:v>
                </c:pt>
                <c:pt idx="726">
                  <c:v>1.9</c:v>
                </c:pt>
                <c:pt idx="727">
                  <c:v>1.9</c:v>
                </c:pt>
                <c:pt idx="728">
                  <c:v>1.9</c:v>
                </c:pt>
                <c:pt idx="729">
                  <c:v>1.9</c:v>
                </c:pt>
                <c:pt idx="730">
                  <c:v>1.9</c:v>
                </c:pt>
                <c:pt idx="731">
                  <c:v>1.5</c:v>
                </c:pt>
                <c:pt idx="732">
                  <c:v>0.9</c:v>
                </c:pt>
                <c:pt idx="733">
                  <c:v>0.8</c:v>
                </c:pt>
                <c:pt idx="734">
                  <c:v>1.4</c:v>
                </c:pt>
                <c:pt idx="735">
                  <c:v>1.1</c:v>
                </c:pt>
                <c:pt idx="736">
                  <c:v>0.8</c:v>
                </c:pt>
                <c:pt idx="737">
                  <c:v>0.9</c:v>
                </c:pt>
                <c:pt idx="738">
                  <c:v>1.3</c:v>
                </c:pt>
                <c:pt idx="739">
                  <c:v>1.3</c:v>
                </c:pt>
                <c:pt idx="740">
                  <c:v>1.5</c:v>
                </c:pt>
                <c:pt idx="741">
                  <c:v>0.5</c:v>
                </c:pt>
                <c:pt idx="742">
                  <c:v>0.5</c:v>
                </c:pt>
                <c:pt idx="743">
                  <c:v>0.6</c:v>
                </c:pt>
                <c:pt idx="744">
                  <c:v>1.3</c:v>
                </c:pt>
                <c:pt idx="745">
                  <c:v>1.5</c:v>
                </c:pt>
                <c:pt idx="746">
                  <c:v>1.5</c:v>
                </c:pt>
                <c:pt idx="747">
                  <c:v>1.2</c:v>
                </c:pt>
                <c:pt idx="748">
                  <c:v>1.8</c:v>
                </c:pt>
                <c:pt idx="749">
                  <c:v>1.3</c:v>
                </c:pt>
                <c:pt idx="750">
                  <c:v>1.2</c:v>
                </c:pt>
                <c:pt idx="751">
                  <c:v>1.1</c:v>
                </c:pt>
                <c:pt idx="752">
                  <c:v>1.8</c:v>
                </c:pt>
                <c:pt idx="753">
                  <c:v>2.5</c:v>
                </c:pt>
                <c:pt idx="754">
                  <c:v>2.6</c:v>
                </c:pt>
                <c:pt idx="755">
                  <c:v>2.2</c:v>
                </c:pt>
                <c:pt idx="756">
                  <c:v>1.2</c:v>
                </c:pt>
                <c:pt idx="757">
                  <c:v>0.7</c:v>
                </c:pt>
                <c:pt idx="758">
                  <c:v>1.1</c:v>
                </c:pt>
                <c:pt idx="759">
                  <c:v>1.4</c:v>
                </c:pt>
                <c:pt idx="760">
                  <c:v>1</c:v>
                </c:pt>
                <c:pt idx="761">
                  <c:v>0.9</c:v>
                </c:pt>
                <c:pt idx="762">
                  <c:v>0.7</c:v>
                </c:pt>
                <c:pt idx="763">
                  <c:v>0.9</c:v>
                </c:pt>
                <c:pt idx="764">
                  <c:v>1.5</c:v>
                </c:pt>
                <c:pt idx="765">
                  <c:v>1.3</c:v>
                </c:pt>
                <c:pt idx="766">
                  <c:v>1.4</c:v>
                </c:pt>
                <c:pt idx="767">
                  <c:v>0.8</c:v>
                </c:pt>
                <c:pt idx="768">
                  <c:v>1.1</c:v>
                </c:pt>
                <c:pt idx="769">
                  <c:v>0.9</c:v>
                </c:pt>
                <c:pt idx="770">
                  <c:v>1.3</c:v>
                </c:pt>
                <c:pt idx="771">
                  <c:v>1.2</c:v>
                </c:pt>
                <c:pt idx="772">
                  <c:v>1</c:v>
                </c:pt>
                <c:pt idx="773">
                  <c:v>1.4</c:v>
                </c:pt>
                <c:pt idx="774">
                  <c:v>1.3</c:v>
                </c:pt>
                <c:pt idx="775">
                  <c:v>1.4</c:v>
                </c:pt>
                <c:pt idx="776">
                  <c:v>1.7</c:v>
                </c:pt>
                <c:pt idx="777">
                  <c:v>2.4</c:v>
                </c:pt>
                <c:pt idx="778">
                  <c:v>1.9</c:v>
                </c:pt>
                <c:pt idx="779">
                  <c:v>3.4</c:v>
                </c:pt>
                <c:pt idx="780">
                  <c:v>2.5</c:v>
                </c:pt>
                <c:pt idx="781">
                  <c:v>1.5</c:v>
                </c:pt>
                <c:pt idx="782">
                  <c:v>1.1</c:v>
                </c:pt>
                <c:pt idx="783">
                  <c:v>3</c:v>
                </c:pt>
                <c:pt idx="784">
                  <c:v>7.2</c:v>
                </c:pt>
                <c:pt idx="785">
                  <c:v>2.5</c:v>
                </c:pt>
                <c:pt idx="786">
                  <c:v>4.6</c:v>
                </c:pt>
                <c:pt idx="787">
                  <c:v>3.9</c:v>
                </c:pt>
                <c:pt idx="788">
                  <c:v>2.6</c:v>
                </c:pt>
                <c:pt idx="789">
                  <c:v>2.2</c:v>
                </c:pt>
                <c:pt idx="790">
                  <c:v>1.6</c:v>
                </c:pt>
                <c:pt idx="791">
                  <c:v>1.7</c:v>
                </c:pt>
                <c:pt idx="792">
                  <c:v>2.3</c:v>
                </c:pt>
                <c:pt idx="793">
                  <c:v>1.6</c:v>
                </c:pt>
                <c:pt idx="794">
                  <c:v>0.8</c:v>
                </c:pt>
                <c:pt idx="795">
                  <c:v>1.4</c:v>
                </c:pt>
                <c:pt idx="796">
                  <c:v>1.9</c:v>
                </c:pt>
                <c:pt idx="797">
                  <c:v>0.7</c:v>
                </c:pt>
                <c:pt idx="798">
                  <c:v>1.1</c:v>
                </c:pt>
                <c:pt idx="799">
                  <c:v>0.7</c:v>
                </c:pt>
                <c:pt idx="800">
                  <c:v>2.1</c:v>
                </c:pt>
                <c:pt idx="801">
                  <c:v>2</c:v>
                </c:pt>
                <c:pt idx="802">
                  <c:v>2.1</c:v>
                </c:pt>
                <c:pt idx="803">
                  <c:v>1.4</c:v>
                </c:pt>
                <c:pt idx="804">
                  <c:v>1.6</c:v>
                </c:pt>
                <c:pt idx="805">
                  <c:v>1.7</c:v>
                </c:pt>
                <c:pt idx="806">
                  <c:v>1.6</c:v>
                </c:pt>
                <c:pt idx="807">
                  <c:v>1.8</c:v>
                </c:pt>
                <c:pt idx="808">
                  <c:v>1.2</c:v>
                </c:pt>
                <c:pt idx="809">
                  <c:v>1</c:v>
                </c:pt>
                <c:pt idx="810">
                  <c:v>1.3</c:v>
                </c:pt>
                <c:pt idx="811">
                  <c:v>1.8</c:v>
                </c:pt>
                <c:pt idx="812">
                  <c:v>1.5</c:v>
                </c:pt>
                <c:pt idx="813">
                  <c:v>1.5</c:v>
                </c:pt>
                <c:pt idx="814">
                  <c:v>0.7</c:v>
                </c:pt>
                <c:pt idx="815">
                  <c:v>1.9</c:v>
                </c:pt>
                <c:pt idx="816">
                  <c:v>1.9</c:v>
                </c:pt>
                <c:pt idx="817">
                  <c:v>1.7</c:v>
                </c:pt>
                <c:pt idx="818">
                  <c:v>2</c:v>
                </c:pt>
                <c:pt idx="819">
                  <c:v>1.3</c:v>
                </c:pt>
                <c:pt idx="820">
                  <c:v>0.8</c:v>
                </c:pt>
                <c:pt idx="821">
                  <c:v>1.1</c:v>
                </c:pt>
                <c:pt idx="822">
                  <c:v>1.2</c:v>
                </c:pt>
                <c:pt idx="823">
                  <c:v>0.9</c:v>
                </c:pt>
                <c:pt idx="824">
                  <c:v>0.8</c:v>
                </c:pt>
                <c:pt idx="825">
                  <c:v>0.9</c:v>
                </c:pt>
                <c:pt idx="826">
                  <c:v>0.8</c:v>
                </c:pt>
                <c:pt idx="827">
                  <c:v>1.2</c:v>
                </c:pt>
                <c:pt idx="828">
                  <c:v>1.3</c:v>
                </c:pt>
                <c:pt idx="829">
                  <c:v>1.4</c:v>
                </c:pt>
                <c:pt idx="830">
                  <c:v>1.8</c:v>
                </c:pt>
                <c:pt idx="831">
                  <c:v>1.4</c:v>
                </c:pt>
                <c:pt idx="832">
                  <c:v>0.8</c:v>
                </c:pt>
                <c:pt idx="833">
                  <c:v>1.3</c:v>
                </c:pt>
                <c:pt idx="834">
                  <c:v>1.9</c:v>
                </c:pt>
                <c:pt idx="835">
                  <c:v>5</c:v>
                </c:pt>
                <c:pt idx="836">
                  <c:v>7.5</c:v>
                </c:pt>
                <c:pt idx="837">
                  <c:v>7.1</c:v>
                </c:pt>
                <c:pt idx="838">
                  <c:v>4.1</c:v>
                </c:pt>
                <c:pt idx="839">
                  <c:v>1.9</c:v>
                </c:pt>
                <c:pt idx="840">
                  <c:v>1.9</c:v>
                </c:pt>
                <c:pt idx="841">
                  <c:v>2.5</c:v>
                </c:pt>
                <c:pt idx="842">
                  <c:v>1.7</c:v>
                </c:pt>
                <c:pt idx="843">
                  <c:v>0.9</c:v>
                </c:pt>
                <c:pt idx="844">
                  <c:v>1</c:v>
                </c:pt>
                <c:pt idx="845">
                  <c:v>0.7</c:v>
                </c:pt>
                <c:pt idx="846">
                  <c:v>0.4</c:v>
                </c:pt>
                <c:pt idx="847">
                  <c:v>1</c:v>
                </c:pt>
                <c:pt idx="848">
                  <c:v>1.2</c:v>
                </c:pt>
                <c:pt idx="849">
                  <c:v>1.1</c:v>
                </c:pt>
                <c:pt idx="850">
                  <c:v>1.7</c:v>
                </c:pt>
                <c:pt idx="851">
                  <c:v>1.1</c:v>
                </c:pt>
                <c:pt idx="852">
                  <c:v>1.1</c:v>
                </c:pt>
                <c:pt idx="853">
                  <c:v>0.9</c:v>
                </c:pt>
                <c:pt idx="854">
                  <c:v>0.8</c:v>
                </c:pt>
                <c:pt idx="855">
                  <c:v>0.7</c:v>
                </c:pt>
                <c:pt idx="856">
                  <c:v>1.1</c:v>
                </c:pt>
                <c:pt idx="857">
                  <c:v>1</c:v>
                </c:pt>
                <c:pt idx="858">
                  <c:v>1.2</c:v>
                </c:pt>
                <c:pt idx="859">
                  <c:v>1.2</c:v>
                </c:pt>
                <c:pt idx="860">
                  <c:v>0.9</c:v>
                </c:pt>
                <c:pt idx="861">
                  <c:v>1.3</c:v>
                </c:pt>
                <c:pt idx="862">
                  <c:v>1.1</c:v>
                </c:pt>
                <c:pt idx="863">
                  <c:v>0.9</c:v>
                </c:pt>
                <c:pt idx="864">
                  <c:v>1.2</c:v>
                </c:pt>
                <c:pt idx="865">
                  <c:v>1.7</c:v>
                </c:pt>
                <c:pt idx="866">
                  <c:v>1.4</c:v>
                </c:pt>
                <c:pt idx="867">
                  <c:v>1.7</c:v>
                </c:pt>
                <c:pt idx="868">
                  <c:v>1.5</c:v>
                </c:pt>
                <c:pt idx="869">
                  <c:v>2</c:v>
                </c:pt>
                <c:pt idx="870">
                  <c:v>1.2</c:v>
                </c:pt>
                <c:pt idx="871">
                  <c:v>1.5</c:v>
                </c:pt>
                <c:pt idx="872">
                  <c:v>0.5</c:v>
                </c:pt>
                <c:pt idx="873">
                  <c:v>0.7</c:v>
                </c:pt>
                <c:pt idx="874">
                  <c:v>1</c:v>
                </c:pt>
                <c:pt idx="875">
                  <c:v>0.8</c:v>
                </c:pt>
                <c:pt idx="876">
                  <c:v>0.4</c:v>
                </c:pt>
                <c:pt idx="877">
                  <c:v>0.8</c:v>
                </c:pt>
                <c:pt idx="878">
                  <c:v>0.9</c:v>
                </c:pt>
                <c:pt idx="879">
                  <c:v>1.9</c:v>
                </c:pt>
                <c:pt idx="880">
                  <c:v>2</c:v>
                </c:pt>
                <c:pt idx="881">
                  <c:v>2.3</c:v>
                </c:pt>
                <c:pt idx="882">
                  <c:v>1.9</c:v>
                </c:pt>
                <c:pt idx="883">
                  <c:v>2.1</c:v>
                </c:pt>
                <c:pt idx="884">
                  <c:v>2.3</c:v>
                </c:pt>
                <c:pt idx="885">
                  <c:v>1.8</c:v>
                </c:pt>
                <c:pt idx="886">
                  <c:v>0.9</c:v>
                </c:pt>
                <c:pt idx="887">
                  <c:v>1</c:v>
                </c:pt>
                <c:pt idx="888">
                  <c:v>0.9</c:v>
                </c:pt>
                <c:pt idx="889">
                  <c:v>1.2</c:v>
                </c:pt>
                <c:pt idx="890">
                  <c:v>1.8</c:v>
                </c:pt>
                <c:pt idx="891">
                  <c:v>1</c:v>
                </c:pt>
                <c:pt idx="892">
                  <c:v>1.2</c:v>
                </c:pt>
                <c:pt idx="893">
                  <c:v>0.5</c:v>
                </c:pt>
                <c:pt idx="894">
                  <c:v>0.7</c:v>
                </c:pt>
                <c:pt idx="895">
                  <c:v>0.9</c:v>
                </c:pt>
                <c:pt idx="896">
                  <c:v>1.2</c:v>
                </c:pt>
                <c:pt idx="897">
                  <c:v>2.7</c:v>
                </c:pt>
                <c:pt idx="898">
                  <c:v>3.7</c:v>
                </c:pt>
                <c:pt idx="899">
                  <c:v>5.8</c:v>
                </c:pt>
                <c:pt idx="900">
                  <c:v>5.9</c:v>
                </c:pt>
                <c:pt idx="901">
                  <c:v>7.1</c:v>
                </c:pt>
                <c:pt idx="902">
                  <c:v>6.9</c:v>
                </c:pt>
                <c:pt idx="903">
                  <c:v>5.5</c:v>
                </c:pt>
                <c:pt idx="904">
                  <c:v>3.3</c:v>
                </c:pt>
                <c:pt idx="905">
                  <c:v>1.3</c:v>
                </c:pt>
                <c:pt idx="906">
                  <c:v>2.1</c:v>
                </c:pt>
                <c:pt idx="907">
                  <c:v>1.7</c:v>
                </c:pt>
                <c:pt idx="908">
                  <c:v>0.8</c:v>
                </c:pt>
                <c:pt idx="909">
                  <c:v>0.6</c:v>
                </c:pt>
                <c:pt idx="910">
                  <c:v>0.4</c:v>
                </c:pt>
                <c:pt idx="911">
                  <c:v>1</c:v>
                </c:pt>
                <c:pt idx="912">
                  <c:v>0.7</c:v>
                </c:pt>
                <c:pt idx="913">
                  <c:v>0.4</c:v>
                </c:pt>
                <c:pt idx="914">
                  <c:v>0.5</c:v>
                </c:pt>
                <c:pt idx="915">
                  <c:v>1</c:v>
                </c:pt>
                <c:pt idx="916">
                  <c:v>1</c:v>
                </c:pt>
                <c:pt idx="917">
                  <c:v>0.6</c:v>
                </c:pt>
                <c:pt idx="918">
                  <c:v>1</c:v>
                </c:pt>
                <c:pt idx="919">
                  <c:v>1.3</c:v>
                </c:pt>
                <c:pt idx="920">
                  <c:v>1.8</c:v>
                </c:pt>
                <c:pt idx="921">
                  <c:v>0.9</c:v>
                </c:pt>
                <c:pt idx="922">
                  <c:v>1.8</c:v>
                </c:pt>
                <c:pt idx="923">
                  <c:v>2.3</c:v>
                </c:pt>
                <c:pt idx="924">
                  <c:v>2.3</c:v>
                </c:pt>
                <c:pt idx="925">
                  <c:v>1.2</c:v>
                </c:pt>
                <c:pt idx="926">
                  <c:v>0.8</c:v>
                </c:pt>
                <c:pt idx="927">
                  <c:v>1.8</c:v>
                </c:pt>
                <c:pt idx="928">
                  <c:v>3.3</c:v>
                </c:pt>
                <c:pt idx="929">
                  <c:v>2.1</c:v>
                </c:pt>
                <c:pt idx="930">
                  <c:v>2.9</c:v>
                </c:pt>
                <c:pt idx="931">
                  <c:v>4.2</c:v>
                </c:pt>
                <c:pt idx="932">
                  <c:v>4.3</c:v>
                </c:pt>
                <c:pt idx="933">
                  <c:v>2.5</c:v>
                </c:pt>
                <c:pt idx="934">
                  <c:v>3.7</c:v>
                </c:pt>
                <c:pt idx="935">
                  <c:v>5.2</c:v>
                </c:pt>
                <c:pt idx="936">
                  <c:v>6.2</c:v>
                </c:pt>
                <c:pt idx="937">
                  <c:v>4.4</c:v>
                </c:pt>
                <c:pt idx="938">
                  <c:v>3.7</c:v>
                </c:pt>
                <c:pt idx="939">
                  <c:v>6.4</c:v>
                </c:pt>
                <c:pt idx="940">
                  <c:v>7.8</c:v>
                </c:pt>
                <c:pt idx="941">
                  <c:v>8.9</c:v>
                </c:pt>
                <c:pt idx="942">
                  <c:v>7.1</c:v>
                </c:pt>
                <c:pt idx="943">
                  <c:v>7</c:v>
                </c:pt>
                <c:pt idx="944">
                  <c:v>5.7</c:v>
                </c:pt>
                <c:pt idx="945">
                  <c:v>5.7</c:v>
                </c:pt>
                <c:pt idx="946">
                  <c:v>5.2</c:v>
                </c:pt>
                <c:pt idx="947">
                  <c:v>5.2</c:v>
                </c:pt>
                <c:pt idx="948">
                  <c:v>4.9</c:v>
                </c:pt>
                <c:pt idx="949">
                  <c:v>4.6</c:v>
                </c:pt>
                <c:pt idx="950">
                  <c:v>6.2</c:v>
                </c:pt>
                <c:pt idx="951">
                  <c:v>5.9</c:v>
                </c:pt>
                <c:pt idx="952">
                  <c:v>5.7</c:v>
                </c:pt>
                <c:pt idx="953">
                  <c:v>6.1</c:v>
                </c:pt>
                <c:pt idx="954">
                  <c:v>6.2</c:v>
                </c:pt>
                <c:pt idx="955">
                  <c:v>5.1</c:v>
                </c:pt>
                <c:pt idx="956">
                  <c:v>5.8</c:v>
                </c:pt>
                <c:pt idx="957">
                  <c:v>5.7</c:v>
                </c:pt>
                <c:pt idx="958">
                  <c:v>6</c:v>
                </c:pt>
                <c:pt idx="959">
                  <c:v>7.9</c:v>
                </c:pt>
                <c:pt idx="960">
                  <c:v>5.3</c:v>
                </c:pt>
                <c:pt idx="961">
                  <c:v>6.2</c:v>
                </c:pt>
                <c:pt idx="962">
                  <c:v>5.2</c:v>
                </c:pt>
                <c:pt idx="963">
                  <c:v>4.4</c:v>
                </c:pt>
                <c:pt idx="964">
                  <c:v>4.3</c:v>
                </c:pt>
                <c:pt idx="965">
                  <c:v>3.9</c:v>
                </c:pt>
                <c:pt idx="966">
                  <c:v>4.6</c:v>
                </c:pt>
                <c:pt idx="967">
                  <c:v>4.3</c:v>
                </c:pt>
                <c:pt idx="968">
                  <c:v>4.3</c:v>
                </c:pt>
                <c:pt idx="969">
                  <c:v>4.1</c:v>
                </c:pt>
                <c:pt idx="970">
                  <c:v>3.5</c:v>
                </c:pt>
                <c:pt idx="971">
                  <c:v>3.7</c:v>
                </c:pt>
                <c:pt idx="972">
                  <c:v>5</c:v>
                </c:pt>
                <c:pt idx="973">
                  <c:v>5.1</c:v>
                </c:pt>
                <c:pt idx="974">
                  <c:v>4.7</c:v>
                </c:pt>
                <c:pt idx="975">
                  <c:v>6.8</c:v>
                </c:pt>
                <c:pt idx="976">
                  <c:v>5.5</c:v>
                </c:pt>
                <c:pt idx="977">
                  <c:v>5.3</c:v>
                </c:pt>
                <c:pt idx="978">
                  <c:v>5.1</c:v>
                </c:pt>
                <c:pt idx="979">
                  <c:v>5.5</c:v>
                </c:pt>
                <c:pt idx="980">
                  <c:v>6.2</c:v>
                </c:pt>
                <c:pt idx="981">
                  <c:v>6.4</c:v>
                </c:pt>
                <c:pt idx="982">
                  <c:v>6.3</c:v>
                </c:pt>
                <c:pt idx="983">
                  <c:v>7.2</c:v>
                </c:pt>
                <c:pt idx="984">
                  <c:v>8.4</c:v>
                </c:pt>
                <c:pt idx="985">
                  <c:v>8</c:v>
                </c:pt>
                <c:pt idx="986">
                  <c:v>8.4</c:v>
                </c:pt>
                <c:pt idx="987">
                  <c:v>8.7</c:v>
                </c:pt>
                <c:pt idx="988">
                  <c:v>8.6</c:v>
                </c:pt>
                <c:pt idx="989">
                  <c:v>10.5</c:v>
                </c:pt>
                <c:pt idx="990">
                  <c:v>10.1</c:v>
                </c:pt>
                <c:pt idx="991">
                  <c:v>7.9</c:v>
                </c:pt>
                <c:pt idx="992">
                  <c:v>5.8</c:v>
                </c:pt>
                <c:pt idx="993">
                  <c:v>7.3</c:v>
                </c:pt>
                <c:pt idx="994">
                  <c:v>6.2</c:v>
                </c:pt>
                <c:pt idx="995">
                  <c:v>5</c:v>
                </c:pt>
                <c:pt idx="996">
                  <c:v>5</c:v>
                </c:pt>
                <c:pt idx="997">
                  <c:v>4.7</c:v>
                </c:pt>
                <c:pt idx="998">
                  <c:v>4.6</c:v>
                </c:pt>
                <c:pt idx="999">
                  <c:v>4.4</c:v>
                </c:pt>
                <c:pt idx="1000">
                  <c:v>4.3</c:v>
                </c:pt>
                <c:pt idx="1001">
                  <c:v>4.1</c:v>
                </c:pt>
                <c:pt idx="1002">
                  <c:v>4.4</c:v>
                </c:pt>
                <c:pt idx="1003">
                  <c:v>3.8</c:v>
                </c:pt>
                <c:pt idx="1004">
                  <c:v>4</c:v>
                </c:pt>
                <c:pt idx="1005">
                  <c:v>4</c:v>
                </c:pt>
                <c:pt idx="1006">
                  <c:v>4.3</c:v>
                </c:pt>
                <c:pt idx="1007">
                  <c:v>4.2</c:v>
                </c:pt>
                <c:pt idx="1008">
                  <c:v>4.2</c:v>
                </c:pt>
                <c:pt idx="1009">
                  <c:v>3.9</c:v>
                </c:pt>
                <c:pt idx="1010">
                  <c:v>3.8</c:v>
                </c:pt>
                <c:pt idx="1011">
                  <c:v>4.2</c:v>
                </c:pt>
                <c:pt idx="1012">
                  <c:v>4.3</c:v>
                </c:pt>
                <c:pt idx="1013">
                  <c:v>4.9</c:v>
                </c:pt>
                <c:pt idx="1014">
                  <c:v>4.7</c:v>
                </c:pt>
                <c:pt idx="1015">
                  <c:v>4.6</c:v>
                </c:pt>
                <c:pt idx="1016">
                  <c:v>5</c:v>
                </c:pt>
                <c:pt idx="1017">
                  <c:v>4.9</c:v>
                </c:pt>
                <c:pt idx="1018">
                  <c:v>4.8</c:v>
                </c:pt>
                <c:pt idx="1019">
                  <c:v>5.1</c:v>
                </c:pt>
                <c:pt idx="1020">
                  <c:v>5.2</c:v>
                </c:pt>
                <c:pt idx="1021">
                  <c:v>5.1</c:v>
                </c:pt>
                <c:pt idx="1022">
                  <c:v>4.9</c:v>
                </c:pt>
                <c:pt idx="1023">
                  <c:v>5.4</c:v>
                </c:pt>
                <c:pt idx="1024">
                  <c:v>4.7</c:v>
                </c:pt>
                <c:pt idx="1025">
                  <c:v>5</c:v>
                </c:pt>
                <c:pt idx="1026">
                  <c:v>4.1</c:v>
                </c:pt>
                <c:pt idx="1027">
                  <c:v>4.5</c:v>
                </c:pt>
                <c:pt idx="1028">
                  <c:v>4.9</c:v>
                </c:pt>
                <c:pt idx="1029">
                  <c:v>3.6</c:v>
                </c:pt>
                <c:pt idx="1030">
                  <c:v>3.7</c:v>
                </c:pt>
                <c:pt idx="1031">
                  <c:v>3.5</c:v>
                </c:pt>
                <c:pt idx="1032">
                  <c:v>4.3</c:v>
                </c:pt>
                <c:pt idx="1033">
                  <c:v>4.8</c:v>
                </c:pt>
                <c:pt idx="1034">
                  <c:v>3.9</c:v>
                </c:pt>
                <c:pt idx="1035">
                  <c:v>3.1</c:v>
                </c:pt>
                <c:pt idx="1036">
                  <c:v>4.1</c:v>
                </c:pt>
                <c:pt idx="1037">
                  <c:v>3.6</c:v>
                </c:pt>
                <c:pt idx="1038">
                  <c:v>2.9</c:v>
                </c:pt>
                <c:pt idx="1039">
                  <c:v>3.2</c:v>
                </c:pt>
                <c:pt idx="1040">
                  <c:v>3.4</c:v>
                </c:pt>
                <c:pt idx="1041">
                  <c:v>4.9</c:v>
                </c:pt>
                <c:pt idx="1042">
                  <c:v>4.7</c:v>
                </c:pt>
                <c:pt idx="1043">
                  <c:v>4.7</c:v>
                </c:pt>
                <c:pt idx="1044">
                  <c:v>3.4</c:v>
                </c:pt>
                <c:pt idx="1045">
                  <c:v>3.2</c:v>
                </c:pt>
                <c:pt idx="1046">
                  <c:v>3.4</c:v>
                </c:pt>
                <c:pt idx="1047">
                  <c:v>3.7</c:v>
                </c:pt>
                <c:pt idx="1048">
                  <c:v>4.8</c:v>
                </c:pt>
                <c:pt idx="1049">
                  <c:v>4.3</c:v>
                </c:pt>
                <c:pt idx="1050">
                  <c:v>4.6</c:v>
                </c:pt>
                <c:pt idx="1051">
                  <c:v>4.5</c:v>
                </c:pt>
                <c:pt idx="1052">
                  <c:v>3.2</c:v>
                </c:pt>
                <c:pt idx="1053">
                  <c:v>4.2</c:v>
                </c:pt>
                <c:pt idx="1054">
                  <c:v>5.7</c:v>
                </c:pt>
                <c:pt idx="1055">
                  <c:v>3.7</c:v>
                </c:pt>
                <c:pt idx="1056">
                  <c:v>4.4</c:v>
                </c:pt>
                <c:pt idx="1057">
                  <c:v>4</c:v>
                </c:pt>
                <c:pt idx="1058">
                  <c:v>3.7</c:v>
                </c:pt>
                <c:pt idx="1059">
                  <c:v>4.3</c:v>
                </c:pt>
                <c:pt idx="1060">
                  <c:v>3.9</c:v>
                </c:pt>
                <c:pt idx="1061">
                  <c:v>4.2</c:v>
                </c:pt>
                <c:pt idx="1062">
                  <c:v>2.2</c:v>
                </c:pt>
                <c:pt idx="1063">
                  <c:v>3.1</c:v>
                </c:pt>
                <c:pt idx="1064">
                  <c:v>3.9</c:v>
                </c:pt>
                <c:pt idx="1065">
                  <c:v>4.1</c:v>
                </c:pt>
                <c:pt idx="1066">
                  <c:v>3.5</c:v>
                </c:pt>
                <c:pt idx="1067">
                  <c:v>4.2</c:v>
                </c:pt>
                <c:pt idx="1068">
                  <c:v>4.3</c:v>
                </c:pt>
                <c:pt idx="1069">
                  <c:v>3.4</c:v>
                </c:pt>
                <c:pt idx="1070">
                  <c:v>4</c:v>
                </c:pt>
                <c:pt idx="1071">
                  <c:v>4.8</c:v>
                </c:pt>
                <c:pt idx="1072">
                  <c:v>4</c:v>
                </c:pt>
                <c:pt idx="1073">
                  <c:v>3.8</c:v>
                </c:pt>
                <c:pt idx="1074">
                  <c:v>3.9</c:v>
                </c:pt>
                <c:pt idx="1075">
                  <c:v>3.3</c:v>
                </c:pt>
                <c:pt idx="1076">
                  <c:v>3.3</c:v>
                </c:pt>
                <c:pt idx="1077">
                  <c:v>3.7</c:v>
                </c:pt>
                <c:pt idx="1078">
                  <c:v>4.3</c:v>
                </c:pt>
                <c:pt idx="1079">
                  <c:v>3.7</c:v>
                </c:pt>
                <c:pt idx="1080">
                  <c:v>4.1</c:v>
                </c:pt>
                <c:pt idx="1081">
                  <c:v>3.6</c:v>
                </c:pt>
                <c:pt idx="1082">
                  <c:v>4.7</c:v>
                </c:pt>
                <c:pt idx="1083">
                  <c:v>4</c:v>
                </c:pt>
                <c:pt idx="1084">
                  <c:v>5</c:v>
                </c:pt>
                <c:pt idx="1085">
                  <c:v>4.1</c:v>
                </c:pt>
                <c:pt idx="1086">
                  <c:v>4.5</c:v>
                </c:pt>
                <c:pt idx="1087">
                  <c:v>4.1</c:v>
                </c:pt>
                <c:pt idx="1088">
                  <c:v>3.3</c:v>
                </c:pt>
                <c:pt idx="1089">
                  <c:v>3.9</c:v>
                </c:pt>
                <c:pt idx="1090">
                  <c:v>3.9</c:v>
                </c:pt>
                <c:pt idx="1091">
                  <c:v>4</c:v>
                </c:pt>
                <c:pt idx="1092">
                  <c:v>3.6</c:v>
                </c:pt>
                <c:pt idx="1093">
                  <c:v>3.6</c:v>
                </c:pt>
                <c:pt idx="1094">
                  <c:v>5</c:v>
                </c:pt>
                <c:pt idx="1095">
                  <c:v>4.5</c:v>
                </c:pt>
                <c:pt idx="1096">
                  <c:v>4.3</c:v>
                </c:pt>
                <c:pt idx="1097">
                  <c:v>3.8</c:v>
                </c:pt>
                <c:pt idx="1098">
                  <c:v>4</c:v>
                </c:pt>
                <c:pt idx="1099">
                  <c:v>4.6</c:v>
                </c:pt>
                <c:pt idx="1100">
                  <c:v>4.2</c:v>
                </c:pt>
                <c:pt idx="1101">
                  <c:v>4.8</c:v>
                </c:pt>
                <c:pt idx="1102">
                  <c:v>4.2</c:v>
                </c:pt>
                <c:pt idx="1103">
                  <c:v>2.9</c:v>
                </c:pt>
                <c:pt idx="1104">
                  <c:v>4.3</c:v>
                </c:pt>
                <c:pt idx="1105">
                  <c:v>4.7</c:v>
                </c:pt>
                <c:pt idx="1106">
                  <c:v>4.1</c:v>
                </c:pt>
                <c:pt idx="1107">
                  <c:v>5</c:v>
                </c:pt>
                <c:pt idx="1108">
                  <c:v>4.7</c:v>
                </c:pt>
                <c:pt idx="1109">
                  <c:v>3.7</c:v>
                </c:pt>
                <c:pt idx="1110">
                  <c:v>4.8</c:v>
                </c:pt>
                <c:pt idx="1111">
                  <c:v>3.9</c:v>
                </c:pt>
                <c:pt idx="1112">
                  <c:v>4.1</c:v>
                </c:pt>
                <c:pt idx="1113">
                  <c:v>4.8</c:v>
                </c:pt>
                <c:pt idx="1114">
                  <c:v>4.2</c:v>
                </c:pt>
                <c:pt idx="1115">
                  <c:v>4.8</c:v>
                </c:pt>
                <c:pt idx="1116">
                  <c:v>4.9</c:v>
                </c:pt>
                <c:pt idx="1117">
                  <c:v>4</c:v>
                </c:pt>
                <c:pt idx="1118">
                  <c:v>3</c:v>
                </c:pt>
                <c:pt idx="1119">
                  <c:v>2.6</c:v>
                </c:pt>
                <c:pt idx="1120">
                  <c:v>2.1</c:v>
                </c:pt>
                <c:pt idx="1121">
                  <c:v>2.3</c:v>
                </c:pt>
                <c:pt idx="1122">
                  <c:v>3.2</c:v>
                </c:pt>
                <c:pt idx="1123">
                  <c:v>3.4</c:v>
                </c:pt>
                <c:pt idx="1124">
                  <c:v>3.7</c:v>
                </c:pt>
                <c:pt idx="1125">
                  <c:v>3.5</c:v>
                </c:pt>
                <c:pt idx="1126">
                  <c:v>3.4</c:v>
                </c:pt>
                <c:pt idx="1127">
                  <c:v>3.1</c:v>
                </c:pt>
                <c:pt idx="1128">
                  <c:v>2.8</c:v>
                </c:pt>
                <c:pt idx="1129">
                  <c:v>3.8</c:v>
                </c:pt>
                <c:pt idx="1130">
                  <c:v>3.7</c:v>
                </c:pt>
                <c:pt idx="1131">
                  <c:v>3.3</c:v>
                </c:pt>
                <c:pt idx="1132">
                  <c:v>2.9</c:v>
                </c:pt>
                <c:pt idx="1133">
                  <c:v>2.7</c:v>
                </c:pt>
                <c:pt idx="1134">
                  <c:v>1.1</c:v>
                </c:pt>
                <c:pt idx="1135">
                  <c:v>2.9</c:v>
                </c:pt>
                <c:pt idx="1136">
                  <c:v>2.7</c:v>
                </c:pt>
                <c:pt idx="1137">
                  <c:v>2.4</c:v>
                </c:pt>
                <c:pt idx="1138">
                  <c:v>2.1</c:v>
                </c:pt>
                <c:pt idx="1139">
                  <c:v>1.4</c:v>
                </c:pt>
                <c:pt idx="1140">
                  <c:v>1.5</c:v>
                </c:pt>
                <c:pt idx="1141">
                  <c:v>1.9</c:v>
                </c:pt>
                <c:pt idx="1142">
                  <c:v>1.8</c:v>
                </c:pt>
                <c:pt idx="1143">
                  <c:v>1.1</c:v>
                </c:pt>
                <c:pt idx="1144">
                  <c:v>1.7</c:v>
                </c:pt>
                <c:pt idx="1145">
                  <c:v>0.9</c:v>
                </c:pt>
                <c:pt idx="1146">
                  <c:v>1.2</c:v>
                </c:pt>
                <c:pt idx="1147">
                  <c:v>0.9</c:v>
                </c:pt>
                <c:pt idx="1148">
                  <c:v>1.4</c:v>
                </c:pt>
                <c:pt idx="1149">
                  <c:v>1</c:v>
                </c:pt>
                <c:pt idx="1150">
                  <c:v>0.7</c:v>
                </c:pt>
                <c:pt idx="1151">
                  <c:v>0.5</c:v>
                </c:pt>
                <c:pt idx="1152">
                  <c:v>0.7</c:v>
                </c:pt>
                <c:pt idx="1153">
                  <c:v>2.7</c:v>
                </c:pt>
                <c:pt idx="1154">
                  <c:v>2.5</c:v>
                </c:pt>
                <c:pt idx="1155">
                  <c:v>3</c:v>
                </c:pt>
                <c:pt idx="1156">
                  <c:v>2.7</c:v>
                </c:pt>
                <c:pt idx="1157">
                  <c:v>3.2</c:v>
                </c:pt>
                <c:pt idx="1158">
                  <c:v>2.9</c:v>
                </c:pt>
                <c:pt idx="1159">
                  <c:v>2.4</c:v>
                </c:pt>
                <c:pt idx="1160">
                  <c:v>2.6</c:v>
                </c:pt>
                <c:pt idx="1161">
                  <c:v>4</c:v>
                </c:pt>
                <c:pt idx="1162">
                  <c:v>3</c:v>
                </c:pt>
                <c:pt idx="1163">
                  <c:v>2.5</c:v>
                </c:pt>
                <c:pt idx="1164">
                  <c:v>2.7</c:v>
                </c:pt>
                <c:pt idx="1165">
                  <c:v>1.8</c:v>
                </c:pt>
                <c:pt idx="1166">
                  <c:v>2.4</c:v>
                </c:pt>
                <c:pt idx="1167">
                  <c:v>3</c:v>
                </c:pt>
                <c:pt idx="1168">
                  <c:v>2.6</c:v>
                </c:pt>
                <c:pt idx="1169">
                  <c:v>2.4</c:v>
                </c:pt>
                <c:pt idx="1170">
                  <c:v>3.1</c:v>
                </c:pt>
                <c:pt idx="1171">
                  <c:v>2.9</c:v>
                </c:pt>
                <c:pt idx="1172">
                  <c:v>3.6</c:v>
                </c:pt>
                <c:pt idx="1173">
                  <c:v>3.4</c:v>
                </c:pt>
                <c:pt idx="1174">
                  <c:v>3.2</c:v>
                </c:pt>
                <c:pt idx="1175">
                  <c:v>3.3</c:v>
                </c:pt>
                <c:pt idx="1176">
                  <c:v>3.6</c:v>
                </c:pt>
                <c:pt idx="1177">
                  <c:v>4.1</c:v>
                </c:pt>
                <c:pt idx="1178">
                  <c:v>4.1</c:v>
                </c:pt>
                <c:pt idx="1179">
                  <c:v>4</c:v>
                </c:pt>
                <c:pt idx="1180">
                  <c:v>4</c:v>
                </c:pt>
                <c:pt idx="1181">
                  <c:v>3.3</c:v>
                </c:pt>
                <c:pt idx="1182">
                  <c:v>2.5</c:v>
                </c:pt>
                <c:pt idx="1183">
                  <c:v>1.2</c:v>
                </c:pt>
                <c:pt idx="1184">
                  <c:v>1</c:v>
                </c:pt>
                <c:pt idx="1185">
                  <c:v>1</c:v>
                </c:pt>
                <c:pt idx="1186">
                  <c:v>1.3</c:v>
                </c:pt>
                <c:pt idx="1187">
                  <c:v>2.4</c:v>
                </c:pt>
                <c:pt idx="1188">
                  <c:v>2.2</c:v>
                </c:pt>
                <c:pt idx="1189">
                  <c:v>1.7</c:v>
                </c:pt>
                <c:pt idx="1190">
                  <c:v>1.2</c:v>
                </c:pt>
                <c:pt idx="1191">
                  <c:v>1.6</c:v>
                </c:pt>
                <c:pt idx="1192">
                  <c:v>1.1</c:v>
                </c:pt>
                <c:pt idx="1193">
                  <c:v>0.6</c:v>
                </c:pt>
                <c:pt idx="1194">
                  <c:v>0.3</c:v>
                </c:pt>
                <c:pt idx="1195">
                  <c:v>0.6</c:v>
                </c:pt>
                <c:pt idx="1196">
                  <c:v>0.9</c:v>
                </c:pt>
                <c:pt idx="1197">
                  <c:v>2.2</c:v>
                </c:pt>
                <c:pt idx="1198">
                  <c:v>1.7</c:v>
                </c:pt>
                <c:pt idx="1199">
                  <c:v>1.3</c:v>
                </c:pt>
                <c:pt idx="1200">
                  <c:v>2</c:v>
                </c:pt>
                <c:pt idx="1201">
                  <c:v>1.5</c:v>
                </c:pt>
                <c:pt idx="1202">
                  <c:v>1.4</c:v>
                </c:pt>
                <c:pt idx="1203">
                  <c:v>1.5</c:v>
                </c:pt>
                <c:pt idx="1204">
                  <c:v>2.1</c:v>
                </c:pt>
                <c:pt idx="1205">
                  <c:v>3.2</c:v>
                </c:pt>
                <c:pt idx="1206">
                  <c:v>2.2</c:v>
                </c:pt>
                <c:pt idx="1207">
                  <c:v>1.9</c:v>
                </c:pt>
                <c:pt idx="1208">
                  <c:v>2.8</c:v>
                </c:pt>
                <c:pt idx="1209">
                  <c:v>2.1</c:v>
                </c:pt>
                <c:pt idx="1210">
                  <c:v>2</c:v>
                </c:pt>
                <c:pt idx="1211">
                  <c:v>2</c:v>
                </c:pt>
                <c:pt idx="1212">
                  <c:v>1.8</c:v>
                </c:pt>
                <c:pt idx="1213">
                  <c:v>1.4</c:v>
                </c:pt>
                <c:pt idx="1214">
                  <c:v>1.6</c:v>
                </c:pt>
                <c:pt idx="1215">
                  <c:v>2.3</c:v>
                </c:pt>
                <c:pt idx="1216">
                  <c:v>2.9</c:v>
                </c:pt>
                <c:pt idx="1217">
                  <c:v>2.9</c:v>
                </c:pt>
                <c:pt idx="1218">
                  <c:v>3.2</c:v>
                </c:pt>
                <c:pt idx="1219">
                  <c:v>2.9</c:v>
                </c:pt>
                <c:pt idx="1220">
                  <c:v>3</c:v>
                </c:pt>
                <c:pt idx="1221">
                  <c:v>3.3</c:v>
                </c:pt>
                <c:pt idx="1222">
                  <c:v>3.8</c:v>
                </c:pt>
                <c:pt idx="1223">
                  <c:v>3.3</c:v>
                </c:pt>
                <c:pt idx="1224">
                  <c:v>3.4</c:v>
                </c:pt>
                <c:pt idx="1225">
                  <c:v>3.3</c:v>
                </c:pt>
                <c:pt idx="1226">
                  <c:v>2.8</c:v>
                </c:pt>
                <c:pt idx="1227">
                  <c:v>3.7</c:v>
                </c:pt>
                <c:pt idx="1228">
                  <c:v>3.3</c:v>
                </c:pt>
                <c:pt idx="1229">
                  <c:v>3.5</c:v>
                </c:pt>
                <c:pt idx="1230">
                  <c:v>4.2</c:v>
                </c:pt>
                <c:pt idx="1231">
                  <c:v>3.6</c:v>
                </c:pt>
                <c:pt idx="1232">
                  <c:v>3.6</c:v>
                </c:pt>
                <c:pt idx="1233">
                  <c:v>2.7</c:v>
                </c:pt>
                <c:pt idx="1234">
                  <c:v>2.9</c:v>
                </c:pt>
                <c:pt idx="1235">
                  <c:v>3</c:v>
                </c:pt>
                <c:pt idx="1236">
                  <c:v>3.2</c:v>
                </c:pt>
                <c:pt idx="1237">
                  <c:v>3.3</c:v>
                </c:pt>
                <c:pt idx="1238">
                  <c:v>3.2</c:v>
                </c:pt>
                <c:pt idx="1239">
                  <c:v>3.7</c:v>
                </c:pt>
                <c:pt idx="1240">
                  <c:v>3</c:v>
                </c:pt>
                <c:pt idx="1241">
                  <c:v>2.9</c:v>
                </c:pt>
                <c:pt idx="1242">
                  <c:v>3.1</c:v>
                </c:pt>
                <c:pt idx="1243">
                  <c:v>3.4</c:v>
                </c:pt>
                <c:pt idx="1244">
                  <c:v>3</c:v>
                </c:pt>
                <c:pt idx="1245">
                  <c:v>2.4</c:v>
                </c:pt>
                <c:pt idx="1246">
                  <c:v>3.3</c:v>
                </c:pt>
                <c:pt idx="1247">
                  <c:v>4.1</c:v>
                </c:pt>
                <c:pt idx="1248">
                  <c:v>4.1</c:v>
                </c:pt>
                <c:pt idx="1249">
                  <c:v>4.3</c:v>
                </c:pt>
                <c:pt idx="1250">
                  <c:v>4.1</c:v>
                </c:pt>
                <c:pt idx="1251">
                  <c:v>4.5</c:v>
                </c:pt>
                <c:pt idx="1252">
                  <c:v>4.9</c:v>
                </c:pt>
                <c:pt idx="1253">
                  <c:v>5.5</c:v>
                </c:pt>
                <c:pt idx="1254">
                  <c:v>4.7</c:v>
                </c:pt>
                <c:pt idx="1255">
                  <c:v>4.5</c:v>
                </c:pt>
                <c:pt idx="1256">
                  <c:v>4.1</c:v>
                </c:pt>
                <c:pt idx="1257">
                  <c:v>4.5</c:v>
                </c:pt>
                <c:pt idx="1258">
                  <c:v>4.5</c:v>
                </c:pt>
                <c:pt idx="1259">
                  <c:v>4.4</c:v>
                </c:pt>
                <c:pt idx="1260">
                  <c:v>3.9</c:v>
                </c:pt>
                <c:pt idx="1261">
                  <c:v>4.6</c:v>
                </c:pt>
                <c:pt idx="1262">
                  <c:v>4.5</c:v>
                </c:pt>
                <c:pt idx="1263">
                  <c:v>4.8</c:v>
                </c:pt>
                <c:pt idx="1264">
                  <c:v>4.4</c:v>
                </c:pt>
                <c:pt idx="1265">
                  <c:v>5.2</c:v>
                </c:pt>
                <c:pt idx="1266">
                  <c:v>5.2</c:v>
                </c:pt>
                <c:pt idx="1267">
                  <c:v>5.2</c:v>
                </c:pt>
                <c:pt idx="1268">
                  <c:v>5.8</c:v>
                </c:pt>
                <c:pt idx="1269">
                  <c:v>6.4</c:v>
                </c:pt>
                <c:pt idx="1270">
                  <c:v>6.2</c:v>
                </c:pt>
                <c:pt idx="1271">
                  <c:v>6</c:v>
                </c:pt>
                <c:pt idx="1272">
                  <c:v>4.7</c:v>
                </c:pt>
                <c:pt idx="1273">
                  <c:v>5.5</c:v>
                </c:pt>
                <c:pt idx="1274">
                  <c:v>6.2</c:v>
                </c:pt>
                <c:pt idx="1275">
                  <c:v>5.9</c:v>
                </c:pt>
                <c:pt idx="1276">
                  <c:v>4.5</c:v>
                </c:pt>
                <c:pt idx="1277">
                  <c:v>3.4</c:v>
                </c:pt>
                <c:pt idx="1278">
                  <c:v>2</c:v>
                </c:pt>
                <c:pt idx="1279">
                  <c:v>1.6</c:v>
                </c:pt>
                <c:pt idx="1280">
                  <c:v>1.5</c:v>
                </c:pt>
                <c:pt idx="1281">
                  <c:v>1.5</c:v>
                </c:pt>
                <c:pt idx="1282">
                  <c:v>1.1</c:v>
                </c:pt>
                <c:pt idx="1283">
                  <c:v>1.9</c:v>
                </c:pt>
                <c:pt idx="1284">
                  <c:v>1.9</c:v>
                </c:pt>
                <c:pt idx="1285">
                  <c:v>1.7</c:v>
                </c:pt>
                <c:pt idx="1286">
                  <c:v>2.3</c:v>
                </c:pt>
                <c:pt idx="1287">
                  <c:v>1.8</c:v>
                </c:pt>
                <c:pt idx="1288">
                  <c:v>2.1</c:v>
                </c:pt>
                <c:pt idx="1289">
                  <c:v>1.5</c:v>
                </c:pt>
                <c:pt idx="1290">
                  <c:v>1.6</c:v>
                </c:pt>
                <c:pt idx="1291">
                  <c:v>1.4</c:v>
                </c:pt>
                <c:pt idx="1292">
                  <c:v>1.5</c:v>
                </c:pt>
                <c:pt idx="1293">
                  <c:v>1.8</c:v>
                </c:pt>
                <c:pt idx="1294">
                  <c:v>2.4</c:v>
                </c:pt>
                <c:pt idx="1295">
                  <c:v>3.6</c:v>
                </c:pt>
                <c:pt idx="1296">
                  <c:v>4.3</c:v>
                </c:pt>
                <c:pt idx="1297">
                  <c:v>4.4</c:v>
                </c:pt>
                <c:pt idx="1298">
                  <c:v>4.4</c:v>
                </c:pt>
                <c:pt idx="1299">
                  <c:v>3.6</c:v>
                </c:pt>
                <c:pt idx="1300">
                  <c:v>3.6</c:v>
                </c:pt>
                <c:pt idx="1301">
                  <c:v>3.3</c:v>
                </c:pt>
                <c:pt idx="1302">
                  <c:v>3.7</c:v>
                </c:pt>
                <c:pt idx="1303">
                  <c:v>3.8</c:v>
                </c:pt>
                <c:pt idx="1304">
                  <c:v>4</c:v>
                </c:pt>
                <c:pt idx="1305">
                  <c:v>4</c:v>
                </c:pt>
                <c:pt idx="1306">
                  <c:v>4</c:v>
                </c:pt>
                <c:pt idx="1307">
                  <c:v>4.4</c:v>
                </c:pt>
                <c:pt idx="1308">
                  <c:v>4.2</c:v>
                </c:pt>
                <c:pt idx="1309">
                  <c:v>5.3</c:v>
                </c:pt>
                <c:pt idx="1310">
                  <c:v>5.7</c:v>
                </c:pt>
                <c:pt idx="1311">
                  <c:v>4.5</c:v>
                </c:pt>
                <c:pt idx="1312">
                  <c:v>6.3</c:v>
                </c:pt>
                <c:pt idx="1313">
                  <c:v>5.2</c:v>
                </c:pt>
                <c:pt idx="1314">
                  <c:v>5.8</c:v>
                </c:pt>
                <c:pt idx="1315">
                  <c:v>4.1</c:v>
                </c:pt>
                <c:pt idx="1316">
                  <c:v>4.2</c:v>
                </c:pt>
                <c:pt idx="1317">
                  <c:v>3.7</c:v>
                </c:pt>
                <c:pt idx="1318">
                  <c:v>3.6</c:v>
                </c:pt>
                <c:pt idx="1319">
                  <c:v>3.2</c:v>
                </c:pt>
                <c:pt idx="1320">
                  <c:v>3.4</c:v>
                </c:pt>
                <c:pt idx="1321">
                  <c:v>3.2</c:v>
                </c:pt>
                <c:pt idx="1322">
                  <c:v>3.6</c:v>
                </c:pt>
                <c:pt idx="1323">
                  <c:v>4.1</c:v>
                </c:pt>
                <c:pt idx="1324">
                  <c:v>3.9</c:v>
                </c:pt>
                <c:pt idx="1325">
                  <c:v>4.3</c:v>
                </c:pt>
                <c:pt idx="1326">
                  <c:v>3.8</c:v>
                </c:pt>
                <c:pt idx="1327">
                  <c:v>4.3</c:v>
                </c:pt>
                <c:pt idx="1328">
                  <c:v>4.7</c:v>
                </c:pt>
                <c:pt idx="1329">
                  <c:v>4.7</c:v>
                </c:pt>
                <c:pt idx="1330">
                  <c:v>4.8</c:v>
                </c:pt>
                <c:pt idx="1331">
                  <c:v>4.8</c:v>
                </c:pt>
                <c:pt idx="1332">
                  <c:v>5.2</c:v>
                </c:pt>
                <c:pt idx="1333">
                  <c:v>4.8</c:v>
                </c:pt>
                <c:pt idx="1334">
                  <c:v>4.8</c:v>
                </c:pt>
                <c:pt idx="1335">
                  <c:v>5.4</c:v>
                </c:pt>
                <c:pt idx="1336">
                  <c:v>6.8</c:v>
                </c:pt>
                <c:pt idx="1337">
                  <c:v>6.6</c:v>
                </c:pt>
                <c:pt idx="1338">
                  <c:v>6.2</c:v>
                </c:pt>
                <c:pt idx="1339">
                  <c:v>7.1</c:v>
                </c:pt>
                <c:pt idx="1340">
                  <c:v>6.9</c:v>
                </c:pt>
                <c:pt idx="1341">
                  <c:v>7.1</c:v>
                </c:pt>
                <c:pt idx="1342">
                  <c:v>6.9</c:v>
                </c:pt>
                <c:pt idx="1343">
                  <c:v>8.2</c:v>
                </c:pt>
                <c:pt idx="1344">
                  <c:v>8.7</c:v>
                </c:pt>
                <c:pt idx="1345">
                  <c:v>8.9</c:v>
                </c:pt>
                <c:pt idx="1346">
                  <c:v>9.1</c:v>
                </c:pt>
                <c:pt idx="1347">
                  <c:v>9</c:v>
                </c:pt>
                <c:pt idx="1348">
                  <c:v>9.7</c:v>
                </c:pt>
                <c:pt idx="1349">
                  <c:v>8.8</c:v>
                </c:pt>
                <c:pt idx="1350">
                  <c:v>9.2</c:v>
                </c:pt>
                <c:pt idx="1351">
                  <c:v>9.6</c:v>
                </c:pt>
                <c:pt idx="1352">
                  <c:v>9</c:v>
                </c:pt>
                <c:pt idx="1353">
                  <c:v>10.4</c:v>
                </c:pt>
                <c:pt idx="1354">
                  <c:v>9.2</c:v>
                </c:pt>
                <c:pt idx="1355">
                  <c:v>10</c:v>
                </c:pt>
                <c:pt idx="1356">
                  <c:v>9.1</c:v>
                </c:pt>
                <c:pt idx="1357">
                  <c:v>8.6</c:v>
                </c:pt>
                <c:pt idx="1358">
                  <c:v>8.9</c:v>
                </c:pt>
                <c:pt idx="1359">
                  <c:v>9</c:v>
                </c:pt>
                <c:pt idx="1360">
                  <c:v>8.6</c:v>
                </c:pt>
                <c:pt idx="1361">
                  <c:v>8.6</c:v>
                </c:pt>
                <c:pt idx="1362">
                  <c:v>8.4</c:v>
                </c:pt>
                <c:pt idx="1363">
                  <c:v>8</c:v>
                </c:pt>
                <c:pt idx="1364">
                  <c:v>8.2</c:v>
                </c:pt>
                <c:pt idx="1365">
                  <c:v>8</c:v>
                </c:pt>
                <c:pt idx="1366">
                  <c:v>8.2</c:v>
                </c:pt>
                <c:pt idx="1367">
                  <c:v>8.2</c:v>
                </c:pt>
                <c:pt idx="1368">
                  <c:v>9.1</c:v>
                </c:pt>
                <c:pt idx="1369">
                  <c:v>8.5</c:v>
                </c:pt>
                <c:pt idx="1370">
                  <c:v>8.4</c:v>
                </c:pt>
                <c:pt idx="1371">
                  <c:v>8.1</c:v>
                </c:pt>
                <c:pt idx="1372">
                  <c:v>7.8</c:v>
                </c:pt>
                <c:pt idx="1373">
                  <c:v>7.8</c:v>
                </c:pt>
                <c:pt idx="1374">
                  <c:v>7.6</c:v>
                </c:pt>
                <c:pt idx="1375">
                  <c:v>7.1</c:v>
                </c:pt>
                <c:pt idx="1376">
                  <c:v>7.1</c:v>
                </c:pt>
                <c:pt idx="1377">
                  <c:v>7.1</c:v>
                </c:pt>
                <c:pt idx="1378">
                  <c:v>7.2</c:v>
                </c:pt>
                <c:pt idx="1379">
                  <c:v>7.3</c:v>
                </c:pt>
                <c:pt idx="1380">
                  <c:v>6.9</c:v>
                </c:pt>
                <c:pt idx="1381">
                  <c:v>6.6</c:v>
                </c:pt>
                <c:pt idx="1382">
                  <c:v>6.7</c:v>
                </c:pt>
                <c:pt idx="1383">
                  <c:v>6.5</c:v>
                </c:pt>
                <c:pt idx="1384">
                  <c:v>6.5</c:v>
                </c:pt>
                <c:pt idx="1385">
                  <c:v>6.1</c:v>
                </c:pt>
                <c:pt idx="1386">
                  <c:v>5.6</c:v>
                </c:pt>
                <c:pt idx="1387">
                  <c:v>5.5</c:v>
                </c:pt>
                <c:pt idx="1388">
                  <c:v>5.5</c:v>
                </c:pt>
                <c:pt idx="1389">
                  <c:v>5.3</c:v>
                </c:pt>
                <c:pt idx="1390">
                  <c:v>4.9</c:v>
                </c:pt>
                <c:pt idx="1391">
                  <c:v>4.9</c:v>
                </c:pt>
                <c:pt idx="1392">
                  <c:v>4.7</c:v>
                </c:pt>
                <c:pt idx="1393">
                  <c:v>4.9</c:v>
                </c:pt>
                <c:pt idx="1394">
                  <c:v>4.8</c:v>
                </c:pt>
                <c:pt idx="1395">
                  <c:v>4.8</c:v>
                </c:pt>
                <c:pt idx="1396">
                  <c:v>4.4</c:v>
                </c:pt>
                <c:pt idx="1397">
                  <c:v>4.5</c:v>
                </c:pt>
                <c:pt idx="1398">
                  <c:v>4</c:v>
                </c:pt>
                <c:pt idx="1399">
                  <c:v>2.9</c:v>
                </c:pt>
                <c:pt idx="1400">
                  <c:v>2.9</c:v>
                </c:pt>
                <c:pt idx="1401">
                  <c:v>3.2</c:v>
                </c:pt>
                <c:pt idx="1402">
                  <c:v>2.8</c:v>
                </c:pt>
                <c:pt idx="1403">
                  <c:v>2.5</c:v>
                </c:pt>
                <c:pt idx="1404">
                  <c:v>2.4</c:v>
                </c:pt>
                <c:pt idx="1405">
                  <c:v>1.9</c:v>
                </c:pt>
                <c:pt idx="1406">
                  <c:v>1.6</c:v>
                </c:pt>
                <c:pt idx="1407">
                  <c:v>0.9</c:v>
                </c:pt>
                <c:pt idx="1408">
                  <c:v>0.4</c:v>
                </c:pt>
                <c:pt idx="1409">
                  <c:v>0.6</c:v>
                </c:pt>
                <c:pt idx="1410">
                  <c:v>0.8</c:v>
                </c:pt>
                <c:pt idx="1411">
                  <c:v>0.8</c:v>
                </c:pt>
                <c:pt idx="1412">
                  <c:v>0.5</c:v>
                </c:pt>
                <c:pt idx="1413">
                  <c:v>1.3</c:v>
                </c:pt>
                <c:pt idx="1414">
                  <c:v>1.2</c:v>
                </c:pt>
                <c:pt idx="1415">
                  <c:v>1.9</c:v>
                </c:pt>
                <c:pt idx="1416">
                  <c:v>1.5</c:v>
                </c:pt>
                <c:pt idx="1417">
                  <c:v>2.1</c:v>
                </c:pt>
                <c:pt idx="1418">
                  <c:v>2</c:v>
                </c:pt>
                <c:pt idx="1419">
                  <c:v>1.9</c:v>
                </c:pt>
                <c:pt idx="1420">
                  <c:v>1.2</c:v>
                </c:pt>
                <c:pt idx="1421">
                  <c:v>1.4</c:v>
                </c:pt>
                <c:pt idx="1422">
                  <c:v>1.9</c:v>
                </c:pt>
                <c:pt idx="1423">
                  <c:v>1.7</c:v>
                </c:pt>
                <c:pt idx="1424">
                  <c:v>2.6</c:v>
                </c:pt>
                <c:pt idx="1425">
                  <c:v>2.5</c:v>
                </c:pt>
                <c:pt idx="1426">
                  <c:v>2.2</c:v>
                </c:pt>
                <c:pt idx="1427">
                  <c:v>2.2</c:v>
                </c:pt>
                <c:pt idx="1428">
                  <c:v>2.2</c:v>
                </c:pt>
                <c:pt idx="1429">
                  <c:v>2.2</c:v>
                </c:pt>
                <c:pt idx="1430">
                  <c:v>2</c:v>
                </c:pt>
                <c:pt idx="1431">
                  <c:v>1.8</c:v>
                </c:pt>
                <c:pt idx="1432">
                  <c:v>1.9</c:v>
                </c:pt>
                <c:pt idx="1433">
                  <c:v>1.9</c:v>
                </c:pt>
                <c:pt idx="1434">
                  <c:v>1.4</c:v>
                </c:pt>
                <c:pt idx="1435">
                  <c:v>1.5</c:v>
                </c:pt>
                <c:pt idx="1436">
                  <c:v>0.9</c:v>
                </c:pt>
                <c:pt idx="1437">
                  <c:v>1</c:v>
                </c:pt>
                <c:pt idx="1438">
                  <c:v>1</c:v>
                </c:pt>
                <c:pt idx="1439">
                  <c:v>1.1</c:v>
                </c:pt>
                <c:pt idx="1440">
                  <c:v>1</c:v>
                </c:pt>
                <c:pt idx="1441">
                  <c:v>0.8</c:v>
                </c:pt>
                <c:pt idx="1442">
                  <c:v>1.1</c:v>
                </c:pt>
                <c:pt idx="1443">
                  <c:v>1.3</c:v>
                </c:pt>
                <c:pt idx="1444">
                  <c:v>1.6</c:v>
                </c:pt>
                <c:pt idx="1445">
                  <c:v>0.9</c:v>
                </c:pt>
                <c:pt idx="1446">
                  <c:v>0.8</c:v>
                </c:pt>
                <c:pt idx="1447">
                  <c:v>0.4</c:v>
                </c:pt>
                <c:pt idx="1448">
                  <c:v>1.2</c:v>
                </c:pt>
                <c:pt idx="1449">
                  <c:v>1.1</c:v>
                </c:pt>
                <c:pt idx="1450">
                  <c:v>1.2</c:v>
                </c:pt>
                <c:pt idx="1451">
                  <c:v>1.3</c:v>
                </c:pt>
                <c:pt idx="1452">
                  <c:v>1.2</c:v>
                </c:pt>
                <c:pt idx="1453">
                  <c:v>1</c:v>
                </c:pt>
                <c:pt idx="1454">
                  <c:v>1.7</c:v>
                </c:pt>
                <c:pt idx="1455">
                  <c:v>1.6</c:v>
                </c:pt>
                <c:pt idx="1456">
                  <c:v>3.1</c:v>
                </c:pt>
                <c:pt idx="1457">
                  <c:v>1.8</c:v>
                </c:pt>
                <c:pt idx="1458">
                  <c:v>2.1</c:v>
                </c:pt>
                <c:pt idx="1459">
                  <c:v>2.1</c:v>
                </c:pt>
                <c:pt idx="1460">
                  <c:v>1.7</c:v>
                </c:pt>
                <c:pt idx="1461">
                  <c:v>1.6</c:v>
                </c:pt>
                <c:pt idx="1462">
                  <c:v>1.4</c:v>
                </c:pt>
                <c:pt idx="1463">
                  <c:v>1.7</c:v>
                </c:pt>
                <c:pt idx="1464">
                  <c:v>1.6</c:v>
                </c:pt>
                <c:pt idx="1465">
                  <c:v>1</c:v>
                </c:pt>
                <c:pt idx="1466">
                  <c:v>1.4</c:v>
                </c:pt>
                <c:pt idx="1467">
                  <c:v>1.1</c:v>
                </c:pt>
                <c:pt idx="1468">
                  <c:v>1</c:v>
                </c:pt>
                <c:pt idx="1469">
                  <c:v>1.6</c:v>
                </c:pt>
                <c:pt idx="1470">
                  <c:v>2.1</c:v>
                </c:pt>
                <c:pt idx="1471">
                  <c:v>2.6</c:v>
                </c:pt>
                <c:pt idx="1472">
                  <c:v>3</c:v>
                </c:pt>
                <c:pt idx="1473">
                  <c:v>3.6</c:v>
                </c:pt>
                <c:pt idx="1474">
                  <c:v>4</c:v>
                </c:pt>
                <c:pt idx="1475">
                  <c:v>3.2</c:v>
                </c:pt>
                <c:pt idx="1476">
                  <c:v>3.1</c:v>
                </c:pt>
                <c:pt idx="1477">
                  <c:v>2.9</c:v>
                </c:pt>
                <c:pt idx="1478">
                  <c:v>4.1</c:v>
                </c:pt>
                <c:pt idx="1479">
                  <c:v>4.2</c:v>
                </c:pt>
                <c:pt idx="1480">
                  <c:v>4.4</c:v>
                </c:pt>
                <c:pt idx="1481">
                  <c:v>5</c:v>
                </c:pt>
                <c:pt idx="1482">
                  <c:v>4.6</c:v>
                </c:pt>
                <c:pt idx="1483">
                  <c:v>6.1</c:v>
                </c:pt>
                <c:pt idx="1484">
                  <c:v>7.3</c:v>
                </c:pt>
                <c:pt idx="1485">
                  <c:v>6.2</c:v>
                </c:pt>
                <c:pt idx="1486">
                  <c:v>5.1</c:v>
                </c:pt>
                <c:pt idx="1487">
                  <c:v>5.9</c:v>
                </c:pt>
                <c:pt idx="1488">
                  <c:v>5.7</c:v>
                </c:pt>
                <c:pt idx="1489">
                  <c:v>5.4</c:v>
                </c:pt>
                <c:pt idx="1490">
                  <c:v>5.9</c:v>
                </c:pt>
                <c:pt idx="1491">
                  <c:v>5.9</c:v>
                </c:pt>
                <c:pt idx="1492">
                  <c:v>6.2</c:v>
                </c:pt>
                <c:pt idx="1493">
                  <c:v>6.6</c:v>
                </c:pt>
                <c:pt idx="1494">
                  <c:v>6.7</c:v>
                </c:pt>
                <c:pt idx="1495">
                  <c:v>6.9</c:v>
                </c:pt>
                <c:pt idx="1496">
                  <c:v>6.4</c:v>
                </c:pt>
                <c:pt idx="1497">
                  <c:v>6.7</c:v>
                </c:pt>
                <c:pt idx="1498">
                  <c:v>6.4</c:v>
                </c:pt>
                <c:pt idx="1499">
                  <c:v>5.9</c:v>
                </c:pt>
                <c:pt idx="1500">
                  <c:v>5.9</c:v>
                </c:pt>
                <c:pt idx="1501">
                  <c:v>6.1</c:v>
                </c:pt>
                <c:pt idx="1502">
                  <c:v>6.4</c:v>
                </c:pt>
                <c:pt idx="1503">
                  <c:v>6.6</c:v>
                </c:pt>
                <c:pt idx="1504">
                  <c:v>6</c:v>
                </c:pt>
                <c:pt idx="1505">
                  <c:v>5.7</c:v>
                </c:pt>
                <c:pt idx="1506">
                  <c:v>5.8</c:v>
                </c:pt>
                <c:pt idx="1507">
                  <c:v>4.7</c:v>
                </c:pt>
                <c:pt idx="1508">
                  <c:v>3.8</c:v>
                </c:pt>
                <c:pt idx="1509">
                  <c:v>2.8</c:v>
                </c:pt>
                <c:pt idx="1510">
                  <c:v>2.2</c:v>
                </c:pt>
                <c:pt idx="1511">
                  <c:v>2.8</c:v>
                </c:pt>
                <c:pt idx="1512">
                  <c:v>3.9</c:v>
                </c:pt>
                <c:pt idx="1513">
                  <c:v>2.8</c:v>
                </c:pt>
                <c:pt idx="1514">
                  <c:v>3.5</c:v>
                </c:pt>
                <c:pt idx="1515">
                  <c:v>4.4</c:v>
                </c:pt>
                <c:pt idx="1516">
                  <c:v>4.3</c:v>
                </c:pt>
                <c:pt idx="1517">
                  <c:v>4.8</c:v>
                </c:pt>
                <c:pt idx="1518">
                  <c:v>4.7</c:v>
                </c:pt>
                <c:pt idx="1519">
                  <c:v>3.6</c:v>
                </c:pt>
                <c:pt idx="1520">
                  <c:v>3.6</c:v>
                </c:pt>
                <c:pt idx="1521">
                  <c:v>3.9</c:v>
                </c:pt>
                <c:pt idx="1522">
                  <c:v>3.9</c:v>
                </c:pt>
                <c:pt idx="1523">
                  <c:v>4</c:v>
                </c:pt>
                <c:pt idx="1524">
                  <c:v>4.1</c:v>
                </c:pt>
                <c:pt idx="1525">
                  <c:v>2.9</c:v>
                </c:pt>
                <c:pt idx="1526">
                  <c:v>3.4</c:v>
                </c:pt>
                <c:pt idx="1527">
                  <c:v>4</c:v>
                </c:pt>
                <c:pt idx="1528">
                  <c:v>3.7</c:v>
                </c:pt>
                <c:pt idx="1529">
                  <c:v>2.9</c:v>
                </c:pt>
                <c:pt idx="1530">
                  <c:v>3.2</c:v>
                </c:pt>
                <c:pt idx="1531">
                  <c:v>2.8</c:v>
                </c:pt>
                <c:pt idx="1532">
                  <c:v>2.5</c:v>
                </c:pt>
                <c:pt idx="1533">
                  <c:v>2.1</c:v>
                </c:pt>
                <c:pt idx="1534">
                  <c:v>2.4</c:v>
                </c:pt>
                <c:pt idx="1535">
                  <c:v>2.4</c:v>
                </c:pt>
                <c:pt idx="1536">
                  <c:v>2.1</c:v>
                </c:pt>
                <c:pt idx="1537">
                  <c:v>1.7</c:v>
                </c:pt>
                <c:pt idx="1538">
                  <c:v>1.5</c:v>
                </c:pt>
                <c:pt idx="1539">
                  <c:v>1</c:v>
                </c:pt>
                <c:pt idx="1540">
                  <c:v>1</c:v>
                </c:pt>
                <c:pt idx="1541">
                  <c:v>0.6</c:v>
                </c:pt>
                <c:pt idx="1542">
                  <c:v>0.4</c:v>
                </c:pt>
                <c:pt idx="1543">
                  <c:v>0.9</c:v>
                </c:pt>
                <c:pt idx="1544">
                  <c:v>1.1</c:v>
                </c:pt>
                <c:pt idx="1545">
                  <c:v>0.9</c:v>
                </c:pt>
                <c:pt idx="1546">
                  <c:v>0.7</c:v>
                </c:pt>
                <c:pt idx="1547">
                  <c:v>1</c:v>
                </c:pt>
                <c:pt idx="1548">
                  <c:v>1</c:v>
                </c:pt>
                <c:pt idx="1549">
                  <c:v>1</c:v>
                </c:pt>
                <c:pt idx="1550">
                  <c:v>1.1</c:v>
                </c:pt>
                <c:pt idx="1551">
                  <c:v>1</c:v>
                </c:pt>
                <c:pt idx="1552">
                  <c:v>0.9</c:v>
                </c:pt>
                <c:pt idx="1553">
                  <c:v>0.6</c:v>
                </c:pt>
                <c:pt idx="1554">
                  <c:v>0.4</c:v>
                </c:pt>
                <c:pt idx="1555">
                  <c:v>0.7</c:v>
                </c:pt>
                <c:pt idx="1556">
                  <c:v>0.6</c:v>
                </c:pt>
                <c:pt idx="1557">
                  <c:v>1.4</c:v>
                </c:pt>
                <c:pt idx="1558">
                  <c:v>1.5</c:v>
                </c:pt>
                <c:pt idx="1559">
                  <c:v>1.3</c:v>
                </c:pt>
                <c:pt idx="1560">
                  <c:v>1.3</c:v>
                </c:pt>
                <c:pt idx="1561">
                  <c:v>1</c:v>
                </c:pt>
                <c:pt idx="1562">
                  <c:v>1.4</c:v>
                </c:pt>
                <c:pt idx="1563">
                  <c:v>1.1</c:v>
                </c:pt>
                <c:pt idx="1564">
                  <c:v>1.3</c:v>
                </c:pt>
                <c:pt idx="1565">
                  <c:v>1.6</c:v>
                </c:pt>
                <c:pt idx="1566">
                  <c:v>1.6</c:v>
                </c:pt>
                <c:pt idx="1567">
                  <c:v>1.5</c:v>
                </c:pt>
                <c:pt idx="1568">
                  <c:v>1</c:v>
                </c:pt>
                <c:pt idx="1569">
                  <c:v>1.8</c:v>
                </c:pt>
                <c:pt idx="1570">
                  <c:v>1.8</c:v>
                </c:pt>
                <c:pt idx="1571">
                  <c:v>1.7</c:v>
                </c:pt>
                <c:pt idx="1572">
                  <c:v>1.3</c:v>
                </c:pt>
                <c:pt idx="1573">
                  <c:v>1.9</c:v>
                </c:pt>
                <c:pt idx="1574">
                  <c:v>1.8</c:v>
                </c:pt>
                <c:pt idx="1575">
                  <c:v>1.9</c:v>
                </c:pt>
                <c:pt idx="1576">
                  <c:v>1.9</c:v>
                </c:pt>
                <c:pt idx="1577">
                  <c:v>1.8</c:v>
                </c:pt>
                <c:pt idx="1578">
                  <c:v>1.8</c:v>
                </c:pt>
                <c:pt idx="1579">
                  <c:v>1.5</c:v>
                </c:pt>
                <c:pt idx="1580">
                  <c:v>1.9</c:v>
                </c:pt>
                <c:pt idx="1581">
                  <c:v>1.9</c:v>
                </c:pt>
                <c:pt idx="1582">
                  <c:v>1.7</c:v>
                </c:pt>
                <c:pt idx="1583">
                  <c:v>1.7</c:v>
                </c:pt>
                <c:pt idx="1584">
                  <c:v>2</c:v>
                </c:pt>
                <c:pt idx="1585">
                  <c:v>1.8</c:v>
                </c:pt>
                <c:pt idx="1586">
                  <c:v>1.9</c:v>
                </c:pt>
                <c:pt idx="1587">
                  <c:v>1.9</c:v>
                </c:pt>
                <c:pt idx="1588">
                  <c:v>1.8</c:v>
                </c:pt>
                <c:pt idx="1589">
                  <c:v>2.6</c:v>
                </c:pt>
                <c:pt idx="1590">
                  <c:v>2.3</c:v>
                </c:pt>
                <c:pt idx="1591">
                  <c:v>2.1</c:v>
                </c:pt>
                <c:pt idx="1592">
                  <c:v>1.1</c:v>
                </c:pt>
                <c:pt idx="1593">
                  <c:v>1.6</c:v>
                </c:pt>
                <c:pt idx="1594">
                  <c:v>2</c:v>
                </c:pt>
                <c:pt idx="1595">
                  <c:v>2.3</c:v>
                </c:pt>
                <c:pt idx="1596">
                  <c:v>2.2</c:v>
                </c:pt>
                <c:pt idx="1597">
                  <c:v>2.5</c:v>
                </c:pt>
                <c:pt idx="1598">
                  <c:v>2.2</c:v>
                </c:pt>
                <c:pt idx="1599">
                  <c:v>2.2</c:v>
                </c:pt>
                <c:pt idx="1600">
                  <c:v>1.6</c:v>
                </c:pt>
                <c:pt idx="1601">
                  <c:v>0.4</c:v>
                </c:pt>
                <c:pt idx="1602">
                  <c:v>0.9</c:v>
                </c:pt>
                <c:pt idx="1603">
                  <c:v>1.3</c:v>
                </c:pt>
                <c:pt idx="1604">
                  <c:v>0.4</c:v>
                </c:pt>
                <c:pt idx="1605">
                  <c:v>0.5</c:v>
                </c:pt>
                <c:pt idx="1606">
                  <c:v>0.5</c:v>
                </c:pt>
                <c:pt idx="1607">
                  <c:v>0.9</c:v>
                </c:pt>
                <c:pt idx="1608">
                  <c:v>0.8</c:v>
                </c:pt>
                <c:pt idx="1609">
                  <c:v>0.3</c:v>
                </c:pt>
                <c:pt idx="1610">
                  <c:v>0.6</c:v>
                </c:pt>
                <c:pt idx="1611">
                  <c:v>0.5</c:v>
                </c:pt>
                <c:pt idx="1612">
                  <c:v>0.6</c:v>
                </c:pt>
                <c:pt idx="1613">
                  <c:v>0.5</c:v>
                </c:pt>
                <c:pt idx="1614">
                  <c:v>0.9</c:v>
                </c:pt>
                <c:pt idx="1615">
                  <c:v>1</c:v>
                </c:pt>
                <c:pt idx="1616">
                  <c:v>1</c:v>
                </c:pt>
                <c:pt idx="1617">
                  <c:v>1.4</c:v>
                </c:pt>
                <c:pt idx="1618">
                  <c:v>1.2</c:v>
                </c:pt>
                <c:pt idx="1619">
                  <c:v>1.2</c:v>
                </c:pt>
                <c:pt idx="1620">
                  <c:v>1.7</c:v>
                </c:pt>
                <c:pt idx="1621">
                  <c:v>1.4</c:v>
                </c:pt>
                <c:pt idx="1622">
                  <c:v>0.9</c:v>
                </c:pt>
                <c:pt idx="1623">
                  <c:v>0.9</c:v>
                </c:pt>
                <c:pt idx="1624">
                  <c:v>0.8</c:v>
                </c:pt>
                <c:pt idx="1625">
                  <c:v>1.2</c:v>
                </c:pt>
                <c:pt idx="1626">
                  <c:v>1</c:v>
                </c:pt>
                <c:pt idx="1627">
                  <c:v>1.2</c:v>
                </c:pt>
                <c:pt idx="1628">
                  <c:v>1.5</c:v>
                </c:pt>
                <c:pt idx="1629">
                  <c:v>3.1</c:v>
                </c:pt>
                <c:pt idx="1630">
                  <c:v>1.6</c:v>
                </c:pt>
                <c:pt idx="1631">
                  <c:v>2.2</c:v>
                </c:pt>
                <c:pt idx="1632">
                  <c:v>4.4</c:v>
                </c:pt>
                <c:pt idx="1633">
                  <c:v>6</c:v>
                </c:pt>
                <c:pt idx="1634">
                  <c:v>5.4</c:v>
                </c:pt>
                <c:pt idx="1635">
                  <c:v>5.4</c:v>
                </c:pt>
                <c:pt idx="1636">
                  <c:v>2.4</c:v>
                </c:pt>
                <c:pt idx="1637">
                  <c:v>2.7</c:v>
                </c:pt>
                <c:pt idx="1638">
                  <c:v>4.1</c:v>
                </c:pt>
                <c:pt idx="1639">
                  <c:v>5.3</c:v>
                </c:pt>
                <c:pt idx="1640">
                  <c:v>4.7</c:v>
                </c:pt>
                <c:pt idx="1641">
                  <c:v>3.2</c:v>
                </c:pt>
                <c:pt idx="1642">
                  <c:v>3.5</c:v>
                </c:pt>
                <c:pt idx="1643">
                  <c:v>3.1</c:v>
                </c:pt>
                <c:pt idx="1644">
                  <c:v>3.6</c:v>
                </c:pt>
                <c:pt idx="1645">
                  <c:v>3.1</c:v>
                </c:pt>
                <c:pt idx="1646">
                  <c:v>3.8</c:v>
                </c:pt>
                <c:pt idx="1647">
                  <c:v>5.1</c:v>
                </c:pt>
                <c:pt idx="1648">
                  <c:v>5.7</c:v>
                </c:pt>
                <c:pt idx="1649">
                  <c:v>5.8</c:v>
                </c:pt>
                <c:pt idx="1650">
                  <c:v>4.5</c:v>
                </c:pt>
                <c:pt idx="1651">
                  <c:v>2.5</c:v>
                </c:pt>
                <c:pt idx="1652">
                  <c:v>2.1</c:v>
                </c:pt>
                <c:pt idx="1653">
                  <c:v>2.3</c:v>
                </c:pt>
                <c:pt idx="1654">
                  <c:v>2.9</c:v>
                </c:pt>
                <c:pt idx="1655">
                  <c:v>2.9</c:v>
                </c:pt>
                <c:pt idx="1656">
                  <c:v>2.6</c:v>
                </c:pt>
                <c:pt idx="1657">
                  <c:v>1.9</c:v>
                </c:pt>
                <c:pt idx="1658">
                  <c:v>1.8</c:v>
                </c:pt>
                <c:pt idx="1659">
                  <c:v>1.2</c:v>
                </c:pt>
                <c:pt idx="1660">
                  <c:v>0.7</c:v>
                </c:pt>
                <c:pt idx="1661">
                  <c:v>0.9</c:v>
                </c:pt>
                <c:pt idx="1662">
                  <c:v>0.9</c:v>
                </c:pt>
                <c:pt idx="1663">
                  <c:v>0.7</c:v>
                </c:pt>
                <c:pt idx="1664">
                  <c:v>0.7</c:v>
                </c:pt>
                <c:pt idx="1665">
                  <c:v>1.4</c:v>
                </c:pt>
                <c:pt idx="1666">
                  <c:v>1.5</c:v>
                </c:pt>
                <c:pt idx="1667">
                  <c:v>1.2</c:v>
                </c:pt>
                <c:pt idx="1668">
                  <c:v>1.1</c:v>
                </c:pt>
                <c:pt idx="1669">
                  <c:v>1.2</c:v>
                </c:pt>
                <c:pt idx="1670">
                  <c:v>0.7</c:v>
                </c:pt>
                <c:pt idx="1671">
                  <c:v>0.9</c:v>
                </c:pt>
                <c:pt idx="1672">
                  <c:v>1.4</c:v>
                </c:pt>
                <c:pt idx="1673">
                  <c:v>0.8</c:v>
                </c:pt>
                <c:pt idx="1674">
                  <c:v>1.8</c:v>
                </c:pt>
                <c:pt idx="1675">
                  <c:v>2</c:v>
                </c:pt>
                <c:pt idx="1676">
                  <c:v>1.3</c:v>
                </c:pt>
                <c:pt idx="1677">
                  <c:v>3</c:v>
                </c:pt>
                <c:pt idx="1678">
                  <c:v>4.5</c:v>
                </c:pt>
                <c:pt idx="1679">
                  <c:v>5.5</c:v>
                </c:pt>
                <c:pt idx="1680">
                  <c:v>4.1</c:v>
                </c:pt>
                <c:pt idx="1681">
                  <c:v>1.9</c:v>
                </c:pt>
                <c:pt idx="1682">
                  <c:v>1.9</c:v>
                </c:pt>
                <c:pt idx="1683">
                  <c:v>2.3</c:v>
                </c:pt>
                <c:pt idx="1684">
                  <c:v>2.6</c:v>
                </c:pt>
                <c:pt idx="1685">
                  <c:v>2.2</c:v>
                </c:pt>
                <c:pt idx="1686">
                  <c:v>1.5</c:v>
                </c:pt>
                <c:pt idx="1687">
                  <c:v>1.3</c:v>
                </c:pt>
                <c:pt idx="1688">
                  <c:v>1.5</c:v>
                </c:pt>
                <c:pt idx="1689">
                  <c:v>3</c:v>
                </c:pt>
                <c:pt idx="1690">
                  <c:v>3.5</c:v>
                </c:pt>
                <c:pt idx="1691">
                  <c:v>3.5</c:v>
                </c:pt>
                <c:pt idx="1692">
                  <c:v>2.5</c:v>
                </c:pt>
                <c:pt idx="1693">
                  <c:v>3.4</c:v>
                </c:pt>
                <c:pt idx="1694">
                  <c:v>3.1</c:v>
                </c:pt>
                <c:pt idx="1695">
                  <c:v>2.3</c:v>
                </c:pt>
                <c:pt idx="1696">
                  <c:v>2.1</c:v>
                </c:pt>
                <c:pt idx="1697">
                  <c:v>1.8</c:v>
                </c:pt>
                <c:pt idx="1698">
                  <c:v>2.4</c:v>
                </c:pt>
                <c:pt idx="1699">
                  <c:v>1.6</c:v>
                </c:pt>
                <c:pt idx="1700">
                  <c:v>2.4</c:v>
                </c:pt>
                <c:pt idx="1701">
                  <c:v>2.3</c:v>
                </c:pt>
                <c:pt idx="1702">
                  <c:v>1.9</c:v>
                </c:pt>
                <c:pt idx="1703">
                  <c:v>1.6</c:v>
                </c:pt>
                <c:pt idx="1704">
                  <c:v>1.5</c:v>
                </c:pt>
                <c:pt idx="1705">
                  <c:v>1.7</c:v>
                </c:pt>
                <c:pt idx="1706">
                  <c:v>3.8</c:v>
                </c:pt>
                <c:pt idx="1707">
                  <c:v>2.8</c:v>
                </c:pt>
                <c:pt idx="1708">
                  <c:v>1.9</c:v>
                </c:pt>
                <c:pt idx="1709">
                  <c:v>1.6</c:v>
                </c:pt>
                <c:pt idx="1710">
                  <c:v>1.6</c:v>
                </c:pt>
                <c:pt idx="1711">
                  <c:v>1.2</c:v>
                </c:pt>
                <c:pt idx="1712">
                  <c:v>0.8</c:v>
                </c:pt>
                <c:pt idx="1713">
                  <c:v>1.4</c:v>
                </c:pt>
                <c:pt idx="1714">
                  <c:v>1.3</c:v>
                </c:pt>
                <c:pt idx="1715">
                  <c:v>0.7</c:v>
                </c:pt>
                <c:pt idx="1716">
                  <c:v>0.9</c:v>
                </c:pt>
                <c:pt idx="1717">
                  <c:v>0.8</c:v>
                </c:pt>
                <c:pt idx="1718">
                  <c:v>0.9</c:v>
                </c:pt>
                <c:pt idx="1719">
                  <c:v>1.1</c:v>
                </c:pt>
                <c:pt idx="1720">
                  <c:v>0.4</c:v>
                </c:pt>
                <c:pt idx="1721">
                  <c:v>0.6</c:v>
                </c:pt>
                <c:pt idx="1722">
                  <c:v>1.1</c:v>
                </c:pt>
                <c:pt idx="1723">
                  <c:v>0.9</c:v>
                </c:pt>
                <c:pt idx="1724">
                  <c:v>0.8</c:v>
                </c:pt>
                <c:pt idx="1725">
                  <c:v>0.9</c:v>
                </c:pt>
                <c:pt idx="1726">
                  <c:v>0.8</c:v>
                </c:pt>
                <c:pt idx="1727">
                  <c:v>0.5</c:v>
                </c:pt>
                <c:pt idx="1728">
                  <c:v>0.7</c:v>
                </c:pt>
                <c:pt idx="1729">
                  <c:v>0.9</c:v>
                </c:pt>
                <c:pt idx="1730">
                  <c:v>1</c:v>
                </c:pt>
                <c:pt idx="1731">
                  <c:v>1.3</c:v>
                </c:pt>
                <c:pt idx="1732">
                  <c:v>1.1</c:v>
                </c:pt>
                <c:pt idx="1733">
                  <c:v>0.7</c:v>
                </c:pt>
                <c:pt idx="1734">
                  <c:v>0.4</c:v>
                </c:pt>
                <c:pt idx="1735">
                  <c:v>0.4</c:v>
                </c:pt>
                <c:pt idx="1736">
                  <c:v>0.3</c:v>
                </c:pt>
                <c:pt idx="1737">
                  <c:v>0.4</c:v>
                </c:pt>
                <c:pt idx="1738">
                  <c:v>0.6</c:v>
                </c:pt>
                <c:pt idx="1739">
                  <c:v>1</c:v>
                </c:pt>
                <c:pt idx="1740">
                  <c:v>1.4</c:v>
                </c:pt>
                <c:pt idx="1741">
                  <c:v>0.7</c:v>
                </c:pt>
                <c:pt idx="1742">
                  <c:v>0.7</c:v>
                </c:pt>
                <c:pt idx="1743">
                  <c:v>0.6</c:v>
                </c:pt>
                <c:pt idx="1744">
                  <c:v>1.5</c:v>
                </c:pt>
                <c:pt idx="1745">
                  <c:v>1</c:v>
                </c:pt>
                <c:pt idx="1746">
                  <c:v>1.4</c:v>
                </c:pt>
                <c:pt idx="1747">
                  <c:v>1</c:v>
                </c:pt>
                <c:pt idx="1748">
                  <c:v>0.4</c:v>
                </c:pt>
                <c:pt idx="1749">
                  <c:v>1</c:v>
                </c:pt>
                <c:pt idx="1750">
                  <c:v>0.7</c:v>
                </c:pt>
                <c:pt idx="1751">
                  <c:v>0.9</c:v>
                </c:pt>
                <c:pt idx="1752">
                  <c:v>1.3</c:v>
                </c:pt>
                <c:pt idx="1753">
                  <c:v>1.5</c:v>
                </c:pt>
                <c:pt idx="1754">
                  <c:v>1.6</c:v>
                </c:pt>
                <c:pt idx="1755">
                  <c:v>1.3</c:v>
                </c:pt>
                <c:pt idx="1756">
                  <c:v>0.6</c:v>
                </c:pt>
                <c:pt idx="1757">
                  <c:v>0.5</c:v>
                </c:pt>
                <c:pt idx="1758">
                  <c:v>0.8</c:v>
                </c:pt>
                <c:pt idx="1759">
                  <c:v>0.7</c:v>
                </c:pt>
                <c:pt idx="1760">
                  <c:v>0.9</c:v>
                </c:pt>
                <c:pt idx="1761">
                  <c:v>1</c:v>
                </c:pt>
                <c:pt idx="1762">
                  <c:v>2.8</c:v>
                </c:pt>
                <c:pt idx="1763">
                  <c:v>3.5</c:v>
                </c:pt>
                <c:pt idx="1764">
                  <c:v>4.7</c:v>
                </c:pt>
                <c:pt idx="1765">
                  <c:v>4.5</c:v>
                </c:pt>
                <c:pt idx="1766">
                  <c:v>4.2</c:v>
                </c:pt>
                <c:pt idx="1767">
                  <c:v>4.1</c:v>
                </c:pt>
                <c:pt idx="1768">
                  <c:v>3.5</c:v>
                </c:pt>
                <c:pt idx="1769">
                  <c:v>4.3</c:v>
                </c:pt>
                <c:pt idx="1770">
                  <c:v>5.1</c:v>
                </c:pt>
                <c:pt idx="1771">
                  <c:v>5.4</c:v>
                </c:pt>
                <c:pt idx="1772">
                  <c:v>5.7</c:v>
                </c:pt>
                <c:pt idx="1773">
                  <c:v>4.1</c:v>
                </c:pt>
                <c:pt idx="1774">
                  <c:v>3.9</c:v>
                </c:pt>
                <c:pt idx="1775">
                  <c:v>3.9</c:v>
                </c:pt>
                <c:pt idx="1776">
                  <c:v>4</c:v>
                </c:pt>
                <c:pt idx="1777">
                  <c:v>4.5</c:v>
                </c:pt>
                <c:pt idx="1778">
                  <c:v>4.3</c:v>
                </c:pt>
                <c:pt idx="1779">
                  <c:v>4.3</c:v>
                </c:pt>
                <c:pt idx="1780">
                  <c:v>4.1</c:v>
                </c:pt>
                <c:pt idx="1781">
                  <c:v>3.8</c:v>
                </c:pt>
                <c:pt idx="1782">
                  <c:v>4.3</c:v>
                </c:pt>
                <c:pt idx="1783">
                  <c:v>4.2</c:v>
                </c:pt>
                <c:pt idx="1784">
                  <c:v>5.4</c:v>
                </c:pt>
                <c:pt idx="1785">
                  <c:v>5.6</c:v>
                </c:pt>
                <c:pt idx="1786">
                  <c:v>6.6</c:v>
                </c:pt>
                <c:pt idx="1787">
                  <c:v>6.4</c:v>
                </c:pt>
                <c:pt idx="1788">
                  <c:v>5.1</c:v>
                </c:pt>
                <c:pt idx="1789">
                  <c:v>4.8</c:v>
                </c:pt>
                <c:pt idx="1790">
                  <c:v>3.8</c:v>
                </c:pt>
                <c:pt idx="1791">
                  <c:v>2.4</c:v>
                </c:pt>
                <c:pt idx="1792">
                  <c:v>1.6</c:v>
                </c:pt>
                <c:pt idx="1793">
                  <c:v>2.2</c:v>
                </c:pt>
                <c:pt idx="1794">
                  <c:v>3.5</c:v>
                </c:pt>
                <c:pt idx="1795">
                  <c:v>2.5</c:v>
                </c:pt>
                <c:pt idx="1796">
                  <c:v>2.7</c:v>
                </c:pt>
                <c:pt idx="1797">
                  <c:v>2.8</c:v>
                </c:pt>
                <c:pt idx="1798">
                  <c:v>4.4</c:v>
                </c:pt>
                <c:pt idx="1799">
                  <c:v>3.9</c:v>
                </c:pt>
                <c:pt idx="1800">
                  <c:v>2.8</c:v>
                </c:pt>
                <c:pt idx="1801">
                  <c:v>3</c:v>
                </c:pt>
                <c:pt idx="1802">
                  <c:v>4.1</c:v>
                </c:pt>
                <c:pt idx="1803">
                  <c:v>4.2</c:v>
                </c:pt>
                <c:pt idx="1804">
                  <c:v>3.4</c:v>
                </c:pt>
                <c:pt idx="1805">
                  <c:v>3.7</c:v>
                </c:pt>
                <c:pt idx="1806">
                  <c:v>4.8</c:v>
                </c:pt>
                <c:pt idx="1807">
                  <c:v>5.6</c:v>
                </c:pt>
                <c:pt idx="1808">
                  <c:v>6.3</c:v>
                </c:pt>
                <c:pt idx="1809">
                  <c:v>6.6</c:v>
                </c:pt>
                <c:pt idx="1810">
                  <c:v>5.3</c:v>
                </c:pt>
                <c:pt idx="1811">
                  <c:v>6.2</c:v>
                </c:pt>
                <c:pt idx="1812">
                  <c:v>6.4</c:v>
                </c:pt>
                <c:pt idx="1813">
                  <c:v>6.2</c:v>
                </c:pt>
                <c:pt idx="1814">
                  <c:v>5.9</c:v>
                </c:pt>
                <c:pt idx="1815">
                  <c:v>6</c:v>
                </c:pt>
                <c:pt idx="1816">
                  <c:v>5.9</c:v>
                </c:pt>
                <c:pt idx="1817">
                  <c:v>6.7</c:v>
                </c:pt>
                <c:pt idx="1818">
                  <c:v>6.8</c:v>
                </c:pt>
                <c:pt idx="1819">
                  <c:v>6.7</c:v>
                </c:pt>
                <c:pt idx="1820">
                  <c:v>6</c:v>
                </c:pt>
                <c:pt idx="1821">
                  <c:v>6.6</c:v>
                </c:pt>
                <c:pt idx="1822">
                  <c:v>6.2</c:v>
                </c:pt>
                <c:pt idx="1823">
                  <c:v>5.9</c:v>
                </c:pt>
                <c:pt idx="1824">
                  <c:v>6.6</c:v>
                </c:pt>
                <c:pt idx="1825">
                  <c:v>5.9</c:v>
                </c:pt>
                <c:pt idx="1826">
                  <c:v>6.1</c:v>
                </c:pt>
                <c:pt idx="1827">
                  <c:v>5.8</c:v>
                </c:pt>
                <c:pt idx="1828">
                  <c:v>7</c:v>
                </c:pt>
                <c:pt idx="1829">
                  <c:v>7.1</c:v>
                </c:pt>
                <c:pt idx="1830">
                  <c:v>6.9</c:v>
                </c:pt>
                <c:pt idx="1831">
                  <c:v>6.7</c:v>
                </c:pt>
                <c:pt idx="1832">
                  <c:v>7.6</c:v>
                </c:pt>
                <c:pt idx="1833">
                  <c:v>7.2</c:v>
                </c:pt>
                <c:pt idx="1834">
                  <c:v>6.7</c:v>
                </c:pt>
                <c:pt idx="1835">
                  <c:v>6.5</c:v>
                </c:pt>
                <c:pt idx="1836">
                  <c:v>6.5</c:v>
                </c:pt>
                <c:pt idx="1837">
                  <c:v>6.2</c:v>
                </c:pt>
                <c:pt idx="1838">
                  <c:v>6.4</c:v>
                </c:pt>
                <c:pt idx="1839">
                  <c:v>6.5</c:v>
                </c:pt>
                <c:pt idx="1840">
                  <c:v>6</c:v>
                </c:pt>
                <c:pt idx="1841">
                  <c:v>6.1</c:v>
                </c:pt>
                <c:pt idx="1842">
                  <c:v>5.3</c:v>
                </c:pt>
                <c:pt idx="1843">
                  <c:v>5.4</c:v>
                </c:pt>
                <c:pt idx="1844">
                  <c:v>5.6</c:v>
                </c:pt>
                <c:pt idx="1845">
                  <c:v>5.9</c:v>
                </c:pt>
                <c:pt idx="1846">
                  <c:v>5.7</c:v>
                </c:pt>
                <c:pt idx="1847">
                  <c:v>5.8</c:v>
                </c:pt>
                <c:pt idx="1848">
                  <c:v>5.1</c:v>
                </c:pt>
                <c:pt idx="1849">
                  <c:v>4.4</c:v>
                </c:pt>
                <c:pt idx="1850">
                  <c:v>4.5</c:v>
                </c:pt>
                <c:pt idx="1851">
                  <c:v>4.3</c:v>
                </c:pt>
                <c:pt idx="1852">
                  <c:v>4.2</c:v>
                </c:pt>
                <c:pt idx="1853">
                  <c:v>3.8</c:v>
                </c:pt>
                <c:pt idx="1854">
                  <c:v>3.6</c:v>
                </c:pt>
                <c:pt idx="1855">
                  <c:v>3.9</c:v>
                </c:pt>
                <c:pt idx="1856">
                  <c:v>4.2</c:v>
                </c:pt>
                <c:pt idx="1857">
                  <c:v>4.3</c:v>
                </c:pt>
                <c:pt idx="1858">
                  <c:v>4.4</c:v>
                </c:pt>
                <c:pt idx="1859">
                  <c:v>4.2</c:v>
                </c:pt>
                <c:pt idx="1860">
                  <c:v>3.3</c:v>
                </c:pt>
                <c:pt idx="1861">
                  <c:v>3.8</c:v>
                </c:pt>
                <c:pt idx="1862">
                  <c:v>3.4</c:v>
                </c:pt>
                <c:pt idx="1863">
                  <c:v>3.8</c:v>
                </c:pt>
                <c:pt idx="1864">
                  <c:v>4.5</c:v>
                </c:pt>
                <c:pt idx="1865">
                  <c:v>4.6</c:v>
                </c:pt>
                <c:pt idx="1866">
                  <c:v>4.7</c:v>
                </c:pt>
                <c:pt idx="1867">
                  <c:v>4.2</c:v>
                </c:pt>
                <c:pt idx="1868">
                  <c:v>3.8</c:v>
                </c:pt>
                <c:pt idx="1869">
                  <c:v>3.9</c:v>
                </c:pt>
                <c:pt idx="1870">
                  <c:v>3.4</c:v>
                </c:pt>
                <c:pt idx="1871">
                  <c:v>3.7</c:v>
                </c:pt>
                <c:pt idx="1872">
                  <c:v>3.9</c:v>
                </c:pt>
                <c:pt idx="1873">
                  <c:v>3.6</c:v>
                </c:pt>
                <c:pt idx="1874">
                  <c:v>3.9</c:v>
                </c:pt>
                <c:pt idx="1875">
                  <c:v>3.4</c:v>
                </c:pt>
                <c:pt idx="1876">
                  <c:v>3.6</c:v>
                </c:pt>
                <c:pt idx="1877">
                  <c:v>3.9</c:v>
                </c:pt>
                <c:pt idx="1878">
                  <c:v>3.8</c:v>
                </c:pt>
                <c:pt idx="1879">
                  <c:v>3.8</c:v>
                </c:pt>
                <c:pt idx="1880">
                  <c:v>3.7</c:v>
                </c:pt>
                <c:pt idx="1881">
                  <c:v>3.5</c:v>
                </c:pt>
                <c:pt idx="1882">
                  <c:v>3.6</c:v>
                </c:pt>
                <c:pt idx="1883">
                  <c:v>3.9</c:v>
                </c:pt>
                <c:pt idx="1884">
                  <c:v>3.6</c:v>
                </c:pt>
                <c:pt idx="1885">
                  <c:v>3.3</c:v>
                </c:pt>
                <c:pt idx="1886">
                  <c:v>3.2</c:v>
                </c:pt>
                <c:pt idx="1887">
                  <c:v>2.3</c:v>
                </c:pt>
                <c:pt idx="1888">
                  <c:v>1.7</c:v>
                </c:pt>
                <c:pt idx="1889">
                  <c:v>0.9</c:v>
                </c:pt>
                <c:pt idx="1890">
                  <c:v>1.1</c:v>
                </c:pt>
                <c:pt idx="1891">
                  <c:v>1.1</c:v>
                </c:pt>
                <c:pt idx="1892">
                  <c:v>1.2</c:v>
                </c:pt>
                <c:pt idx="1893">
                  <c:v>1.2</c:v>
                </c:pt>
                <c:pt idx="1894">
                  <c:v>1.3</c:v>
                </c:pt>
                <c:pt idx="1895">
                  <c:v>0.9</c:v>
                </c:pt>
                <c:pt idx="1896">
                  <c:v>1.1</c:v>
                </c:pt>
                <c:pt idx="1897">
                  <c:v>1</c:v>
                </c:pt>
                <c:pt idx="1898">
                  <c:v>0.9</c:v>
                </c:pt>
                <c:pt idx="1899">
                  <c:v>1.2</c:v>
                </c:pt>
                <c:pt idx="1900">
                  <c:v>1.1</c:v>
                </c:pt>
                <c:pt idx="1901">
                  <c:v>1.1</c:v>
                </c:pt>
                <c:pt idx="1902">
                  <c:v>1.2</c:v>
                </c:pt>
                <c:pt idx="1903">
                  <c:v>0.9</c:v>
                </c:pt>
                <c:pt idx="1904">
                  <c:v>1.1</c:v>
                </c:pt>
                <c:pt idx="1905">
                  <c:v>1.1</c:v>
                </c:pt>
                <c:pt idx="1906">
                  <c:v>1</c:v>
                </c:pt>
                <c:pt idx="1907">
                  <c:v>1.1</c:v>
                </c:pt>
                <c:pt idx="1908">
                  <c:v>0.9</c:v>
                </c:pt>
                <c:pt idx="1909">
                  <c:v>1.2</c:v>
                </c:pt>
                <c:pt idx="1910">
                  <c:v>1.1</c:v>
                </c:pt>
                <c:pt idx="1911">
                  <c:v>1</c:v>
                </c:pt>
                <c:pt idx="1912">
                  <c:v>1.1</c:v>
                </c:pt>
                <c:pt idx="1913">
                  <c:v>2.8</c:v>
                </c:pt>
                <c:pt idx="1914">
                  <c:v>3.1</c:v>
                </c:pt>
                <c:pt idx="1915">
                  <c:v>3</c:v>
                </c:pt>
                <c:pt idx="1916">
                  <c:v>2.9</c:v>
                </c:pt>
                <c:pt idx="1917">
                  <c:v>3.2</c:v>
                </c:pt>
                <c:pt idx="1918">
                  <c:v>3.3</c:v>
                </c:pt>
                <c:pt idx="1919">
                  <c:v>2.9</c:v>
                </c:pt>
                <c:pt idx="1920">
                  <c:v>3</c:v>
                </c:pt>
                <c:pt idx="1921">
                  <c:v>3.1</c:v>
                </c:pt>
                <c:pt idx="1922">
                  <c:v>3.1</c:v>
                </c:pt>
                <c:pt idx="1923">
                  <c:v>3.3</c:v>
                </c:pt>
                <c:pt idx="1924">
                  <c:v>3.5</c:v>
                </c:pt>
                <c:pt idx="1925">
                  <c:v>3.6</c:v>
                </c:pt>
                <c:pt idx="1926">
                  <c:v>3.2</c:v>
                </c:pt>
                <c:pt idx="1927">
                  <c:v>3.5</c:v>
                </c:pt>
                <c:pt idx="1928">
                  <c:v>3.8</c:v>
                </c:pt>
                <c:pt idx="1929">
                  <c:v>3</c:v>
                </c:pt>
                <c:pt idx="1930">
                  <c:v>3</c:v>
                </c:pt>
                <c:pt idx="1931">
                  <c:v>2.9</c:v>
                </c:pt>
                <c:pt idx="1932">
                  <c:v>3.1</c:v>
                </c:pt>
                <c:pt idx="1933">
                  <c:v>3.1</c:v>
                </c:pt>
                <c:pt idx="1934">
                  <c:v>2.6</c:v>
                </c:pt>
                <c:pt idx="1935">
                  <c:v>2.7</c:v>
                </c:pt>
                <c:pt idx="1936">
                  <c:v>2.8</c:v>
                </c:pt>
                <c:pt idx="1937">
                  <c:v>2.9</c:v>
                </c:pt>
                <c:pt idx="1938">
                  <c:v>2.7</c:v>
                </c:pt>
                <c:pt idx="1939">
                  <c:v>2.5</c:v>
                </c:pt>
                <c:pt idx="1940">
                  <c:v>3</c:v>
                </c:pt>
                <c:pt idx="1941">
                  <c:v>3.2</c:v>
                </c:pt>
                <c:pt idx="1942">
                  <c:v>3.8</c:v>
                </c:pt>
                <c:pt idx="1943">
                  <c:v>4.1</c:v>
                </c:pt>
                <c:pt idx="1944">
                  <c:v>4.2</c:v>
                </c:pt>
                <c:pt idx="1945">
                  <c:v>3.9</c:v>
                </c:pt>
                <c:pt idx="1946">
                  <c:v>3.4</c:v>
                </c:pt>
                <c:pt idx="1947">
                  <c:v>2.9</c:v>
                </c:pt>
                <c:pt idx="1948">
                  <c:v>2.8</c:v>
                </c:pt>
                <c:pt idx="1949">
                  <c:v>2.6</c:v>
                </c:pt>
                <c:pt idx="1950">
                  <c:v>3.1</c:v>
                </c:pt>
                <c:pt idx="1951">
                  <c:v>2.9</c:v>
                </c:pt>
                <c:pt idx="1952">
                  <c:v>3.1</c:v>
                </c:pt>
                <c:pt idx="1953">
                  <c:v>3.1</c:v>
                </c:pt>
                <c:pt idx="1954">
                  <c:v>3.4</c:v>
                </c:pt>
                <c:pt idx="1955">
                  <c:v>3.3</c:v>
                </c:pt>
                <c:pt idx="1956">
                  <c:v>3.5</c:v>
                </c:pt>
                <c:pt idx="1957">
                  <c:v>3.1</c:v>
                </c:pt>
                <c:pt idx="1958">
                  <c:v>3.4</c:v>
                </c:pt>
                <c:pt idx="1959">
                  <c:v>3.6</c:v>
                </c:pt>
                <c:pt idx="1960">
                  <c:v>4.6</c:v>
                </c:pt>
                <c:pt idx="1961">
                  <c:v>4</c:v>
                </c:pt>
                <c:pt idx="1962">
                  <c:v>2.9</c:v>
                </c:pt>
                <c:pt idx="1963">
                  <c:v>3.4</c:v>
                </c:pt>
                <c:pt idx="1964">
                  <c:v>2.7</c:v>
                </c:pt>
                <c:pt idx="1965">
                  <c:v>3.3</c:v>
                </c:pt>
                <c:pt idx="1966">
                  <c:v>3.1</c:v>
                </c:pt>
                <c:pt idx="1967">
                  <c:v>3.1</c:v>
                </c:pt>
                <c:pt idx="1968">
                  <c:v>3</c:v>
                </c:pt>
                <c:pt idx="1969">
                  <c:v>2.9</c:v>
                </c:pt>
                <c:pt idx="1970">
                  <c:v>3.7</c:v>
                </c:pt>
                <c:pt idx="1971">
                  <c:v>3.5</c:v>
                </c:pt>
                <c:pt idx="1972">
                  <c:v>3.1</c:v>
                </c:pt>
                <c:pt idx="1973">
                  <c:v>2.8</c:v>
                </c:pt>
                <c:pt idx="1974">
                  <c:v>2.7</c:v>
                </c:pt>
                <c:pt idx="1975">
                  <c:v>2.2</c:v>
                </c:pt>
                <c:pt idx="1976">
                  <c:v>2.7</c:v>
                </c:pt>
                <c:pt idx="1977">
                  <c:v>1.9</c:v>
                </c:pt>
                <c:pt idx="1978">
                  <c:v>1.2</c:v>
                </c:pt>
                <c:pt idx="1979">
                  <c:v>1.7</c:v>
                </c:pt>
                <c:pt idx="1980">
                  <c:v>1.6</c:v>
                </c:pt>
                <c:pt idx="1981">
                  <c:v>0.9</c:v>
                </c:pt>
                <c:pt idx="1982">
                  <c:v>1</c:v>
                </c:pt>
                <c:pt idx="1983">
                  <c:v>1.2</c:v>
                </c:pt>
                <c:pt idx="1984">
                  <c:v>0.8</c:v>
                </c:pt>
                <c:pt idx="1985">
                  <c:v>1.1</c:v>
                </c:pt>
                <c:pt idx="1986">
                  <c:v>1.1</c:v>
                </c:pt>
                <c:pt idx="1987">
                  <c:v>0.9</c:v>
                </c:pt>
                <c:pt idx="1988">
                  <c:v>0.5</c:v>
                </c:pt>
                <c:pt idx="1989">
                  <c:v>0.8</c:v>
                </c:pt>
                <c:pt idx="1990">
                  <c:v>0.6</c:v>
                </c:pt>
                <c:pt idx="1991">
                  <c:v>0.7</c:v>
                </c:pt>
                <c:pt idx="1992">
                  <c:v>0.9</c:v>
                </c:pt>
                <c:pt idx="1993">
                  <c:v>1.1</c:v>
                </c:pt>
                <c:pt idx="1994">
                  <c:v>1.5</c:v>
                </c:pt>
                <c:pt idx="1995">
                  <c:v>1.5</c:v>
                </c:pt>
                <c:pt idx="1996">
                  <c:v>1.2</c:v>
                </c:pt>
                <c:pt idx="1997">
                  <c:v>0.8</c:v>
                </c:pt>
                <c:pt idx="1998">
                  <c:v>1.6</c:v>
                </c:pt>
                <c:pt idx="1999">
                  <c:v>1.7</c:v>
                </c:pt>
                <c:pt idx="2000">
                  <c:v>1.9</c:v>
                </c:pt>
                <c:pt idx="2001">
                  <c:v>2.1</c:v>
                </c:pt>
                <c:pt idx="2002">
                  <c:v>2</c:v>
                </c:pt>
                <c:pt idx="2003">
                  <c:v>1.9</c:v>
                </c:pt>
                <c:pt idx="2004">
                  <c:v>1.9</c:v>
                </c:pt>
                <c:pt idx="2005">
                  <c:v>1.7</c:v>
                </c:pt>
                <c:pt idx="2006">
                  <c:v>1.6</c:v>
                </c:pt>
                <c:pt idx="2007">
                  <c:v>1.3</c:v>
                </c:pt>
                <c:pt idx="2008">
                  <c:v>1.8</c:v>
                </c:pt>
                <c:pt idx="2009">
                  <c:v>1.7</c:v>
                </c:pt>
                <c:pt idx="2010">
                  <c:v>1.4</c:v>
                </c:pt>
                <c:pt idx="2011">
                  <c:v>1.4</c:v>
                </c:pt>
                <c:pt idx="2012">
                  <c:v>1.6</c:v>
                </c:pt>
                <c:pt idx="2013">
                  <c:v>1.7</c:v>
                </c:pt>
                <c:pt idx="2014">
                  <c:v>1.8</c:v>
                </c:pt>
                <c:pt idx="2015">
                  <c:v>1.5</c:v>
                </c:pt>
                <c:pt idx="2016">
                  <c:v>1.3</c:v>
                </c:pt>
                <c:pt idx="2017">
                  <c:v>1.7</c:v>
                </c:pt>
                <c:pt idx="2018">
                  <c:v>1.7</c:v>
                </c:pt>
                <c:pt idx="2019">
                  <c:v>1.6</c:v>
                </c:pt>
                <c:pt idx="2020">
                  <c:v>1.9</c:v>
                </c:pt>
                <c:pt idx="2021">
                  <c:v>1.7</c:v>
                </c:pt>
                <c:pt idx="2022">
                  <c:v>1.7</c:v>
                </c:pt>
                <c:pt idx="2023">
                  <c:v>1.5</c:v>
                </c:pt>
                <c:pt idx="2024">
                  <c:v>2</c:v>
                </c:pt>
                <c:pt idx="2025">
                  <c:v>1.9</c:v>
                </c:pt>
                <c:pt idx="2026">
                  <c:v>2.2</c:v>
                </c:pt>
                <c:pt idx="2027">
                  <c:v>2</c:v>
                </c:pt>
                <c:pt idx="2028">
                  <c:v>1.5</c:v>
                </c:pt>
                <c:pt idx="2029">
                  <c:v>0.7</c:v>
                </c:pt>
                <c:pt idx="2030">
                  <c:v>1.9</c:v>
                </c:pt>
                <c:pt idx="2031">
                  <c:v>1.8</c:v>
                </c:pt>
                <c:pt idx="2032">
                  <c:v>1.4</c:v>
                </c:pt>
                <c:pt idx="2033">
                  <c:v>1.9</c:v>
                </c:pt>
                <c:pt idx="2034">
                  <c:v>2.2</c:v>
                </c:pt>
                <c:pt idx="2035">
                  <c:v>2.3</c:v>
                </c:pt>
                <c:pt idx="2036">
                  <c:v>2.2</c:v>
                </c:pt>
                <c:pt idx="2037">
                  <c:v>2.2</c:v>
                </c:pt>
                <c:pt idx="2038">
                  <c:v>2.2</c:v>
                </c:pt>
                <c:pt idx="2039">
                  <c:v>2</c:v>
                </c:pt>
                <c:pt idx="2040">
                  <c:v>2</c:v>
                </c:pt>
                <c:pt idx="2041">
                  <c:v>2.2</c:v>
                </c:pt>
                <c:pt idx="2042">
                  <c:v>2</c:v>
                </c:pt>
                <c:pt idx="2043">
                  <c:v>1.5</c:v>
                </c:pt>
                <c:pt idx="2044">
                  <c:v>2.1</c:v>
                </c:pt>
                <c:pt idx="2045">
                  <c:v>1.6</c:v>
                </c:pt>
                <c:pt idx="2046">
                  <c:v>1.6</c:v>
                </c:pt>
                <c:pt idx="2047">
                  <c:v>2</c:v>
                </c:pt>
                <c:pt idx="2048">
                  <c:v>1.8</c:v>
                </c:pt>
                <c:pt idx="2049">
                  <c:v>1.2</c:v>
                </c:pt>
                <c:pt idx="2050">
                  <c:v>1</c:v>
                </c:pt>
                <c:pt idx="2051">
                  <c:v>1.3</c:v>
                </c:pt>
                <c:pt idx="2052">
                  <c:v>0.8</c:v>
                </c:pt>
                <c:pt idx="2053">
                  <c:v>0.3</c:v>
                </c:pt>
                <c:pt idx="2054">
                  <c:v>0.3</c:v>
                </c:pt>
                <c:pt idx="2055">
                  <c:v>0.4</c:v>
                </c:pt>
                <c:pt idx="2056">
                  <c:v>0.8</c:v>
                </c:pt>
                <c:pt idx="2057">
                  <c:v>1.4</c:v>
                </c:pt>
                <c:pt idx="2058">
                  <c:v>2</c:v>
                </c:pt>
                <c:pt idx="2059">
                  <c:v>1.8</c:v>
                </c:pt>
                <c:pt idx="2060">
                  <c:v>1.9</c:v>
                </c:pt>
                <c:pt idx="2061">
                  <c:v>2</c:v>
                </c:pt>
                <c:pt idx="2062">
                  <c:v>2.2</c:v>
                </c:pt>
                <c:pt idx="2063">
                  <c:v>2.5</c:v>
                </c:pt>
                <c:pt idx="2064">
                  <c:v>2.2</c:v>
                </c:pt>
                <c:pt idx="2065">
                  <c:v>2.1</c:v>
                </c:pt>
                <c:pt idx="2066">
                  <c:v>1.9</c:v>
                </c:pt>
                <c:pt idx="2067">
                  <c:v>2.3</c:v>
                </c:pt>
                <c:pt idx="2068">
                  <c:v>2.5</c:v>
                </c:pt>
                <c:pt idx="2069">
                  <c:v>2.6</c:v>
                </c:pt>
                <c:pt idx="2070">
                  <c:v>2.2</c:v>
                </c:pt>
                <c:pt idx="2071">
                  <c:v>1.9</c:v>
                </c:pt>
                <c:pt idx="2072">
                  <c:v>1.5</c:v>
                </c:pt>
                <c:pt idx="2073">
                  <c:v>1.6</c:v>
                </c:pt>
                <c:pt idx="2074">
                  <c:v>1.6</c:v>
                </c:pt>
                <c:pt idx="2075">
                  <c:v>2.1</c:v>
                </c:pt>
                <c:pt idx="2076">
                  <c:v>1.8</c:v>
                </c:pt>
                <c:pt idx="2077">
                  <c:v>1.7</c:v>
                </c:pt>
                <c:pt idx="2078">
                  <c:v>1.7</c:v>
                </c:pt>
                <c:pt idx="2079">
                  <c:v>1.3</c:v>
                </c:pt>
                <c:pt idx="2080">
                  <c:v>1.3</c:v>
                </c:pt>
                <c:pt idx="2081">
                  <c:v>1.4</c:v>
                </c:pt>
                <c:pt idx="2082">
                  <c:v>1.8</c:v>
                </c:pt>
                <c:pt idx="2083">
                  <c:v>1.9</c:v>
                </c:pt>
                <c:pt idx="2084">
                  <c:v>1.5</c:v>
                </c:pt>
                <c:pt idx="2085">
                  <c:v>1.6</c:v>
                </c:pt>
                <c:pt idx="2086">
                  <c:v>1.3</c:v>
                </c:pt>
                <c:pt idx="2087">
                  <c:v>1.5</c:v>
                </c:pt>
                <c:pt idx="2088">
                  <c:v>1.9</c:v>
                </c:pt>
                <c:pt idx="2089">
                  <c:v>2.1</c:v>
                </c:pt>
                <c:pt idx="2090">
                  <c:v>1.8</c:v>
                </c:pt>
                <c:pt idx="2091">
                  <c:v>1.7</c:v>
                </c:pt>
                <c:pt idx="2092">
                  <c:v>1.5</c:v>
                </c:pt>
                <c:pt idx="2093">
                  <c:v>1.5</c:v>
                </c:pt>
                <c:pt idx="2094">
                  <c:v>1.4</c:v>
                </c:pt>
                <c:pt idx="2095">
                  <c:v>1.9</c:v>
                </c:pt>
                <c:pt idx="2096">
                  <c:v>1.7</c:v>
                </c:pt>
                <c:pt idx="2097">
                  <c:v>2.6</c:v>
                </c:pt>
                <c:pt idx="2098">
                  <c:v>1.9</c:v>
                </c:pt>
                <c:pt idx="2099">
                  <c:v>0.9</c:v>
                </c:pt>
                <c:pt idx="2100">
                  <c:v>1.1</c:v>
                </c:pt>
                <c:pt idx="2101">
                  <c:v>1.2</c:v>
                </c:pt>
                <c:pt idx="2102">
                  <c:v>1.2</c:v>
                </c:pt>
                <c:pt idx="2103">
                  <c:v>1.2</c:v>
                </c:pt>
                <c:pt idx="2104">
                  <c:v>1.1</c:v>
                </c:pt>
                <c:pt idx="2105">
                  <c:v>1.2</c:v>
                </c:pt>
                <c:pt idx="2106">
                  <c:v>1.2</c:v>
                </c:pt>
                <c:pt idx="2107">
                  <c:v>1.1</c:v>
                </c:pt>
                <c:pt idx="2108">
                  <c:v>1.2</c:v>
                </c:pt>
                <c:pt idx="2109">
                  <c:v>1.3</c:v>
                </c:pt>
                <c:pt idx="2110">
                  <c:v>1.3</c:v>
                </c:pt>
                <c:pt idx="2111">
                  <c:v>1.3</c:v>
                </c:pt>
                <c:pt idx="2112">
                  <c:v>1.4</c:v>
                </c:pt>
                <c:pt idx="2113">
                  <c:v>1.5</c:v>
                </c:pt>
                <c:pt idx="2114">
                  <c:v>1.3</c:v>
                </c:pt>
                <c:pt idx="2115">
                  <c:v>1.8</c:v>
                </c:pt>
                <c:pt idx="2116">
                  <c:v>1.8</c:v>
                </c:pt>
                <c:pt idx="2117">
                  <c:v>1.4</c:v>
                </c:pt>
                <c:pt idx="2118">
                  <c:v>1.5</c:v>
                </c:pt>
                <c:pt idx="2119">
                  <c:v>1.1</c:v>
                </c:pt>
                <c:pt idx="2120">
                  <c:v>1.4</c:v>
                </c:pt>
                <c:pt idx="2121">
                  <c:v>1.4</c:v>
                </c:pt>
                <c:pt idx="2122">
                  <c:v>1.3</c:v>
                </c:pt>
                <c:pt idx="2123">
                  <c:v>1.3</c:v>
                </c:pt>
                <c:pt idx="2124">
                  <c:v>1.2</c:v>
                </c:pt>
                <c:pt idx="2125">
                  <c:v>1.5</c:v>
                </c:pt>
                <c:pt idx="2126">
                  <c:v>1.6</c:v>
                </c:pt>
                <c:pt idx="2127">
                  <c:v>1.5</c:v>
                </c:pt>
                <c:pt idx="2128">
                  <c:v>1.7</c:v>
                </c:pt>
                <c:pt idx="2129">
                  <c:v>1.8</c:v>
                </c:pt>
                <c:pt idx="2130">
                  <c:v>1.8</c:v>
                </c:pt>
                <c:pt idx="2131">
                  <c:v>1.7</c:v>
                </c:pt>
                <c:pt idx="2132">
                  <c:v>1.3</c:v>
                </c:pt>
                <c:pt idx="2133">
                  <c:v>1.7</c:v>
                </c:pt>
                <c:pt idx="2134">
                  <c:v>2</c:v>
                </c:pt>
                <c:pt idx="2135">
                  <c:v>2</c:v>
                </c:pt>
                <c:pt idx="2136">
                  <c:v>1.7</c:v>
                </c:pt>
                <c:pt idx="2137">
                  <c:v>1.4</c:v>
                </c:pt>
                <c:pt idx="2138">
                  <c:v>1.8</c:v>
                </c:pt>
                <c:pt idx="2139">
                  <c:v>2</c:v>
                </c:pt>
                <c:pt idx="2140">
                  <c:v>2.2</c:v>
                </c:pt>
                <c:pt idx="2141">
                  <c:v>3.1</c:v>
                </c:pt>
                <c:pt idx="2142">
                  <c:v>3.5</c:v>
                </c:pt>
                <c:pt idx="2143">
                  <c:v>4</c:v>
                </c:pt>
                <c:pt idx="2144">
                  <c:v>4</c:v>
                </c:pt>
                <c:pt idx="2145">
                  <c:v>3.5</c:v>
                </c:pt>
                <c:pt idx="2146">
                  <c:v>2.9</c:v>
                </c:pt>
                <c:pt idx="2147">
                  <c:v>2.1</c:v>
                </c:pt>
                <c:pt idx="2148">
                  <c:v>1.7</c:v>
                </c:pt>
                <c:pt idx="2149">
                  <c:v>0.9</c:v>
                </c:pt>
                <c:pt idx="2150">
                  <c:v>1.5</c:v>
                </c:pt>
                <c:pt idx="2151">
                  <c:v>1.3</c:v>
                </c:pt>
                <c:pt idx="2152">
                  <c:v>0.3</c:v>
                </c:pt>
                <c:pt idx="2153">
                  <c:v>0.5</c:v>
                </c:pt>
                <c:pt idx="2154">
                  <c:v>1.6</c:v>
                </c:pt>
                <c:pt idx="2155">
                  <c:v>1.8</c:v>
                </c:pt>
                <c:pt idx="2156">
                  <c:v>0.9</c:v>
                </c:pt>
                <c:pt idx="2157">
                  <c:v>0.7</c:v>
                </c:pt>
                <c:pt idx="2158">
                  <c:v>0.4</c:v>
                </c:pt>
                <c:pt idx="2159">
                  <c:v>1.4</c:v>
                </c:pt>
                <c:pt idx="2160">
                  <c:v>1.5</c:v>
                </c:pt>
                <c:pt idx="2161">
                  <c:v>1.3</c:v>
                </c:pt>
                <c:pt idx="2162">
                  <c:v>0.8</c:v>
                </c:pt>
                <c:pt idx="2163">
                  <c:v>1.5</c:v>
                </c:pt>
                <c:pt idx="2164">
                  <c:v>1</c:v>
                </c:pt>
                <c:pt idx="2165">
                  <c:v>1.7</c:v>
                </c:pt>
                <c:pt idx="2166">
                  <c:v>1.3</c:v>
                </c:pt>
                <c:pt idx="2167">
                  <c:v>0.9</c:v>
                </c:pt>
                <c:pt idx="2168">
                  <c:v>1.5</c:v>
                </c:pt>
                <c:pt idx="2169">
                  <c:v>1.2</c:v>
                </c:pt>
                <c:pt idx="2170">
                  <c:v>1.3</c:v>
                </c:pt>
                <c:pt idx="2171">
                  <c:v>1.4</c:v>
                </c:pt>
                <c:pt idx="2172">
                  <c:v>1</c:v>
                </c:pt>
                <c:pt idx="2173">
                  <c:v>1.5</c:v>
                </c:pt>
                <c:pt idx="2174">
                  <c:v>1.1</c:v>
                </c:pt>
                <c:pt idx="2175">
                  <c:v>0.6</c:v>
                </c:pt>
                <c:pt idx="2176">
                  <c:v>1.4</c:v>
                </c:pt>
                <c:pt idx="2177">
                  <c:v>1.3</c:v>
                </c:pt>
                <c:pt idx="2178">
                  <c:v>1</c:v>
                </c:pt>
                <c:pt idx="2179">
                  <c:v>1</c:v>
                </c:pt>
                <c:pt idx="2180">
                  <c:v>0.9</c:v>
                </c:pt>
                <c:pt idx="2181">
                  <c:v>0.9</c:v>
                </c:pt>
                <c:pt idx="2182">
                  <c:v>0.6</c:v>
                </c:pt>
                <c:pt idx="2183">
                  <c:v>1.1</c:v>
                </c:pt>
                <c:pt idx="2184">
                  <c:v>1</c:v>
                </c:pt>
                <c:pt idx="2185">
                  <c:v>0.9</c:v>
                </c:pt>
                <c:pt idx="2186">
                  <c:v>0.9</c:v>
                </c:pt>
                <c:pt idx="2187">
                  <c:v>1.3</c:v>
                </c:pt>
                <c:pt idx="2188">
                  <c:v>1.5</c:v>
                </c:pt>
                <c:pt idx="2189">
                  <c:v>1</c:v>
                </c:pt>
                <c:pt idx="2190">
                  <c:v>1.2</c:v>
                </c:pt>
                <c:pt idx="2191">
                  <c:v>1.2</c:v>
                </c:pt>
                <c:pt idx="2192">
                  <c:v>0.7</c:v>
                </c:pt>
                <c:pt idx="2193">
                  <c:v>0.8</c:v>
                </c:pt>
                <c:pt idx="2194">
                  <c:v>0.8</c:v>
                </c:pt>
                <c:pt idx="2195">
                  <c:v>0.6</c:v>
                </c:pt>
                <c:pt idx="2196">
                  <c:v>0.4</c:v>
                </c:pt>
                <c:pt idx="2197">
                  <c:v>0.6</c:v>
                </c:pt>
                <c:pt idx="2198">
                  <c:v>0.3</c:v>
                </c:pt>
                <c:pt idx="2199">
                  <c:v>0.5</c:v>
                </c:pt>
                <c:pt idx="2200">
                  <c:v>0.9</c:v>
                </c:pt>
                <c:pt idx="2201">
                  <c:v>1.1</c:v>
                </c:pt>
                <c:pt idx="2202">
                  <c:v>2.2</c:v>
                </c:pt>
                <c:pt idx="2203">
                  <c:v>2.7</c:v>
                </c:pt>
                <c:pt idx="2204">
                  <c:v>1.3</c:v>
                </c:pt>
                <c:pt idx="2205">
                  <c:v>0.7</c:v>
                </c:pt>
                <c:pt idx="2206">
                  <c:v>1</c:v>
                </c:pt>
                <c:pt idx="2207">
                  <c:v>1</c:v>
                </c:pt>
                <c:pt idx="2208">
                  <c:v>1.6</c:v>
                </c:pt>
                <c:pt idx="2209">
                  <c:v>2.1</c:v>
                </c:pt>
                <c:pt idx="2210">
                  <c:v>1.9</c:v>
                </c:pt>
                <c:pt idx="2211">
                  <c:v>1.8</c:v>
                </c:pt>
                <c:pt idx="2212">
                  <c:v>1.5</c:v>
                </c:pt>
                <c:pt idx="2213">
                  <c:v>2.1</c:v>
                </c:pt>
                <c:pt idx="2214">
                  <c:v>1.9</c:v>
                </c:pt>
                <c:pt idx="2215">
                  <c:v>2.6</c:v>
                </c:pt>
                <c:pt idx="2216">
                  <c:v>2.9</c:v>
                </c:pt>
                <c:pt idx="2217">
                  <c:v>3.1</c:v>
                </c:pt>
                <c:pt idx="2218">
                  <c:v>4</c:v>
                </c:pt>
                <c:pt idx="2219">
                  <c:v>3.3</c:v>
                </c:pt>
                <c:pt idx="2220">
                  <c:v>2.7</c:v>
                </c:pt>
                <c:pt idx="2221">
                  <c:v>2.6</c:v>
                </c:pt>
                <c:pt idx="2222">
                  <c:v>2.5</c:v>
                </c:pt>
                <c:pt idx="2223">
                  <c:v>2</c:v>
                </c:pt>
                <c:pt idx="2224">
                  <c:v>2.2</c:v>
                </c:pt>
                <c:pt idx="2225">
                  <c:v>1.8</c:v>
                </c:pt>
                <c:pt idx="2226">
                  <c:v>3.2</c:v>
                </c:pt>
                <c:pt idx="2227">
                  <c:v>3.9</c:v>
                </c:pt>
                <c:pt idx="2228">
                  <c:v>4.9</c:v>
                </c:pt>
                <c:pt idx="2229">
                  <c:v>4.5</c:v>
                </c:pt>
                <c:pt idx="2230">
                  <c:v>4.6</c:v>
                </c:pt>
                <c:pt idx="2231">
                  <c:v>3.5</c:v>
                </c:pt>
                <c:pt idx="2232">
                  <c:v>2.2</c:v>
                </c:pt>
                <c:pt idx="2233">
                  <c:v>3</c:v>
                </c:pt>
                <c:pt idx="2234">
                  <c:v>3.6</c:v>
                </c:pt>
                <c:pt idx="2235">
                  <c:v>2.9</c:v>
                </c:pt>
                <c:pt idx="2236">
                  <c:v>2.6</c:v>
                </c:pt>
                <c:pt idx="2237">
                  <c:v>2.5</c:v>
                </c:pt>
                <c:pt idx="2238">
                  <c:v>2.6</c:v>
                </c:pt>
                <c:pt idx="2239">
                  <c:v>1.5</c:v>
                </c:pt>
                <c:pt idx="2240">
                  <c:v>3.4</c:v>
                </c:pt>
                <c:pt idx="2241">
                  <c:v>3.9</c:v>
                </c:pt>
                <c:pt idx="2242">
                  <c:v>4.7</c:v>
                </c:pt>
                <c:pt idx="2243">
                  <c:v>5.2</c:v>
                </c:pt>
                <c:pt idx="2244">
                  <c:v>4.9</c:v>
                </c:pt>
                <c:pt idx="2245">
                  <c:v>4.2</c:v>
                </c:pt>
                <c:pt idx="2246">
                  <c:v>3.8</c:v>
                </c:pt>
                <c:pt idx="2247">
                  <c:v>4.2</c:v>
                </c:pt>
                <c:pt idx="2248">
                  <c:v>4.3</c:v>
                </c:pt>
                <c:pt idx="2249">
                  <c:v>4.1</c:v>
                </c:pt>
                <c:pt idx="2250">
                  <c:v>3.8</c:v>
                </c:pt>
                <c:pt idx="2251">
                  <c:v>4</c:v>
                </c:pt>
                <c:pt idx="2252">
                  <c:v>3.4</c:v>
                </c:pt>
                <c:pt idx="2253">
                  <c:v>2.5</c:v>
                </c:pt>
                <c:pt idx="2254">
                  <c:v>1.7</c:v>
                </c:pt>
                <c:pt idx="2255">
                  <c:v>3.1</c:v>
                </c:pt>
                <c:pt idx="2256">
                  <c:v>5.3</c:v>
                </c:pt>
                <c:pt idx="2257">
                  <c:v>11.3</c:v>
                </c:pt>
                <c:pt idx="2258">
                  <c:v>15.2</c:v>
                </c:pt>
                <c:pt idx="2259">
                  <c:v>14.9</c:v>
                </c:pt>
                <c:pt idx="2260">
                  <c:v>15.5</c:v>
                </c:pt>
                <c:pt idx="2261">
                  <c:v>10.2</c:v>
                </c:pt>
                <c:pt idx="2262">
                  <c:v>9.8</c:v>
                </c:pt>
                <c:pt idx="2263">
                  <c:v>10.8</c:v>
                </c:pt>
                <c:pt idx="2264">
                  <c:v>10.6</c:v>
                </c:pt>
                <c:pt idx="2265">
                  <c:v>10.9</c:v>
                </c:pt>
                <c:pt idx="2266">
                  <c:v>12.5</c:v>
                </c:pt>
                <c:pt idx="2267">
                  <c:v>10.6</c:v>
                </c:pt>
                <c:pt idx="2268">
                  <c:v>7.8</c:v>
                </c:pt>
                <c:pt idx="2269">
                  <c:v>5.4</c:v>
                </c:pt>
                <c:pt idx="2270">
                  <c:v>3.7</c:v>
                </c:pt>
                <c:pt idx="2271">
                  <c:v>3</c:v>
                </c:pt>
                <c:pt idx="2272">
                  <c:v>3.7</c:v>
                </c:pt>
                <c:pt idx="2273">
                  <c:v>3.6</c:v>
                </c:pt>
                <c:pt idx="2274">
                  <c:v>3.2</c:v>
                </c:pt>
                <c:pt idx="2275">
                  <c:v>3.6</c:v>
                </c:pt>
                <c:pt idx="2276">
                  <c:v>2.8</c:v>
                </c:pt>
                <c:pt idx="2277">
                  <c:v>1.5</c:v>
                </c:pt>
                <c:pt idx="2278">
                  <c:v>1.3</c:v>
                </c:pt>
                <c:pt idx="2279">
                  <c:v>1.4</c:v>
                </c:pt>
                <c:pt idx="2280">
                  <c:v>1.8</c:v>
                </c:pt>
                <c:pt idx="2281">
                  <c:v>1.9</c:v>
                </c:pt>
                <c:pt idx="2282">
                  <c:v>1.6</c:v>
                </c:pt>
                <c:pt idx="2283">
                  <c:v>1.1</c:v>
                </c:pt>
                <c:pt idx="2284">
                  <c:v>1.6</c:v>
                </c:pt>
                <c:pt idx="2285">
                  <c:v>2.1</c:v>
                </c:pt>
                <c:pt idx="2286">
                  <c:v>2.1</c:v>
                </c:pt>
                <c:pt idx="2287">
                  <c:v>2</c:v>
                </c:pt>
                <c:pt idx="2288">
                  <c:v>1.8</c:v>
                </c:pt>
                <c:pt idx="2289">
                  <c:v>1.9</c:v>
                </c:pt>
                <c:pt idx="2290">
                  <c:v>3</c:v>
                </c:pt>
                <c:pt idx="2291">
                  <c:v>3.2</c:v>
                </c:pt>
                <c:pt idx="2292">
                  <c:v>2.7</c:v>
                </c:pt>
                <c:pt idx="2293">
                  <c:v>2.6</c:v>
                </c:pt>
                <c:pt idx="2294">
                  <c:v>2.3</c:v>
                </c:pt>
                <c:pt idx="2295">
                  <c:v>2.9</c:v>
                </c:pt>
                <c:pt idx="2296">
                  <c:v>3.8</c:v>
                </c:pt>
                <c:pt idx="2297">
                  <c:v>3.3</c:v>
                </c:pt>
                <c:pt idx="2298">
                  <c:v>3.6</c:v>
                </c:pt>
                <c:pt idx="2299">
                  <c:v>3.8</c:v>
                </c:pt>
                <c:pt idx="2300">
                  <c:v>4.1</c:v>
                </c:pt>
                <c:pt idx="2301">
                  <c:v>3.5</c:v>
                </c:pt>
                <c:pt idx="2302">
                  <c:v>4.1</c:v>
                </c:pt>
                <c:pt idx="2303">
                  <c:v>4.2</c:v>
                </c:pt>
                <c:pt idx="2304">
                  <c:v>4.8</c:v>
                </c:pt>
                <c:pt idx="2305">
                  <c:v>6.9</c:v>
                </c:pt>
                <c:pt idx="2306">
                  <c:v>7.5</c:v>
                </c:pt>
                <c:pt idx="2307">
                  <c:v>9.8</c:v>
                </c:pt>
                <c:pt idx="2308">
                  <c:v>6.5</c:v>
                </c:pt>
                <c:pt idx="2309">
                  <c:v>5.9</c:v>
                </c:pt>
                <c:pt idx="2310">
                  <c:v>7.1</c:v>
                </c:pt>
                <c:pt idx="2311">
                  <c:v>14</c:v>
                </c:pt>
                <c:pt idx="2312">
                  <c:v>7.1</c:v>
                </c:pt>
                <c:pt idx="2313">
                  <c:v>5.3</c:v>
                </c:pt>
                <c:pt idx="2314">
                  <c:v>5.1</c:v>
                </c:pt>
                <c:pt idx="2315">
                  <c:v>4.5</c:v>
                </c:pt>
                <c:pt idx="2316">
                  <c:v>3.9</c:v>
                </c:pt>
                <c:pt idx="2317">
                  <c:v>4.9</c:v>
                </c:pt>
                <c:pt idx="2318">
                  <c:v>6.6</c:v>
                </c:pt>
                <c:pt idx="2319">
                  <c:v>13.9</c:v>
                </c:pt>
                <c:pt idx="2320">
                  <c:v>15.9</c:v>
                </c:pt>
                <c:pt idx="2321">
                  <c:v>17.7</c:v>
                </c:pt>
                <c:pt idx="2322">
                  <c:v>16.4</c:v>
                </c:pt>
                <c:pt idx="2323">
                  <c:v>15.4</c:v>
                </c:pt>
                <c:pt idx="2324">
                  <c:v>14.4</c:v>
                </c:pt>
                <c:pt idx="2325">
                  <c:v>15.5</c:v>
                </c:pt>
                <c:pt idx="2326">
                  <c:v>18.5</c:v>
                </c:pt>
                <c:pt idx="2327">
                  <c:v>19.2</c:v>
                </c:pt>
                <c:pt idx="2328">
                  <c:v>17.4</c:v>
                </c:pt>
                <c:pt idx="2329">
                  <c:v>17.6</c:v>
                </c:pt>
                <c:pt idx="2330">
                  <c:v>18.1</c:v>
                </c:pt>
                <c:pt idx="2331">
                  <c:v>19.2</c:v>
                </c:pt>
                <c:pt idx="2332">
                  <c:v>19.3</c:v>
                </c:pt>
                <c:pt idx="2333">
                  <c:v>18</c:v>
                </c:pt>
                <c:pt idx="2334">
                  <c:v>16.7</c:v>
                </c:pt>
                <c:pt idx="2335">
                  <c:v>16.8</c:v>
                </c:pt>
                <c:pt idx="2336">
                  <c:v>15.7</c:v>
                </c:pt>
                <c:pt idx="2337">
                  <c:v>16.7</c:v>
                </c:pt>
                <c:pt idx="2338">
                  <c:v>17.9</c:v>
                </c:pt>
                <c:pt idx="2339">
                  <c:v>17.9</c:v>
                </c:pt>
                <c:pt idx="2340">
                  <c:v>16.1</c:v>
                </c:pt>
                <c:pt idx="2341">
                  <c:v>16.1</c:v>
                </c:pt>
                <c:pt idx="2342">
                  <c:v>17.8</c:v>
                </c:pt>
                <c:pt idx="2343">
                  <c:v>16.3</c:v>
                </c:pt>
                <c:pt idx="2344">
                  <c:v>19.1</c:v>
                </c:pt>
                <c:pt idx="2345">
                  <c:v>19</c:v>
                </c:pt>
                <c:pt idx="2346">
                  <c:v>17.7</c:v>
                </c:pt>
                <c:pt idx="2347">
                  <c:v>17.3</c:v>
                </c:pt>
                <c:pt idx="2348">
                  <c:v>15.9</c:v>
                </c:pt>
                <c:pt idx="2349">
                  <c:v>15.5</c:v>
                </c:pt>
                <c:pt idx="2350">
                  <c:v>14.4</c:v>
                </c:pt>
                <c:pt idx="2351">
                  <c:v>13.8</c:v>
                </c:pt>
                <c:pt idx="2352">
                  <c:v>14.9</c:v>
                </c:pt>
                <c:pt idx="2353">
                  <c:v>14.7</c:v>
                </c:pt>
                <c:pt idx="2354">
                  <c:v>15.2</c:v>
                </c:pt>
                <c:pt idx="2355">
                  <c:v>13.7</c:v>
                </c:pt>
                <c:pt idx="2356">
                  <c:v>11.7</c:v>
                </c:pt>
                <c:pt idx="2357">
                  <c:v>12.2</c:v>
                </c:pt>
                <c:pt idx="2358">
                  <c:v>12.2</c:v>
                </c:pt>
                <c:pt idx="2359">
                  <c:v>12</c:v>
                </c:pt>
                <c:pt idx="2360">
                  <c:v>12</c:v>
                </c:pt>
                <c:pt idx="2361">
                  <c:v>11.7</c:v>
                </c:pt>
                <c:pt idx="2362">
                  <c:v>12.5</c:v>
                </c:pt>
                <c:pt idx="2363">
                  <c:v>12.2</c:v>
                </c:pt>
                <c:pt idx="2364">
                  <c:v>12.1</c:v>
                </c:pt>
                <c:pt idx="2365">
                  <c:v>13.9</c:v>
                </c:pt>
                <c:pt idx="2366">
                  <c:v>14.1</c:v>
                </c:pt>
                <c:pt idx="2367">
                  <c:v>13</c:v>
                </c:pt>
                <c:pt idx="2368">
                  <c:v>12.9</c:v>
                </c:pt>
                <c:pt idx="2369">
                  <c:v>13.6</c:v>
                </c:pt>
                <c:pt idx="2370">
                  <c:v>12.7</c:v>
                </c:pt>
                <c:pt idx="2371">
                  <c:v>13.4</c:v>
                </c:pt>
                <c:pt idx="2372">
                  <c:v>14.3</c:v>
                </c:pt>
                <c:pt idx="2373">
                  <c:v>13.5</c:v>
                </c:pt>
                <c:pt idx="2374">
                  <c:v>10.6</c:v>
                </c:pt>
                <c:pt idx="2375">
                  <c:v>10</c:v>
                </c:pt>
                <c:pt idx="2376">
                  <c:v>10</c:v>
                </c:pt>
                <c:pt idx="2377">
                  <c:v>12.4</c:v>
                </c:pt>
                <c:pt idx="2378">
                  <c:v>12.4</c:v>
                </c:pt>
                <c:pt idx="2379">
                  <c:v>12.9</c:v>
                </c:pt>
                <c:pt idx="2380">
                  <c:v>11.5</c:v>
                </c:pt>
                <c:pt idx="2381">
                  <c:v>11.4</c:v>
                </c:pt>
                <c:pt idx="2382">
                  <c:v>9.2</c:v>
                </c:pt>
                <c:pt idx="2383">
                  <c:v>8.4</c:v>
                </c:pt>
                <c:pt idx="2384">
                  <c:v>8.7</c:v>
                </c:pt>
                <c:pt idx="2385">
                  <c:v>8.8</c:v>
                </c:pt>
                <c:pt idx="2386">
                  <c:v>8.9</c:v>
                </c:pt>
                <c:pt idx="2387">
                  <c:v>8.5</c:v>
                </c:pt>
                <c:pt idx="2388">
                  <c:v>10.1</c:v>
                </c:pt>
                <c:pt idx="2389">
                  <c:v>10.9</c:v>
                </c:pt>
                <c:pt idx="2390">
                  <c:v>10.6</c:v>
                </c:pt>
                <c:pt idx="2391">
                  <c:v>10.6</c:v>
                </c:pt>
                <c:pt idx="2392">
                  <c:v>10.4</c:v>
                </c:pt>
                <c:pt idx="2393">
                  <c:v>9.9</c:v>
                </c:pt>
                <c:pt idx="2394">
                  <c:v>10.8</c:v>
                </c:pt>
                <c:pt idx="2395">
                  <c:v>11.6</c:v>
                </c:pt>
                <c:pt idx="2396">
                  <c:v>12.3</c:v>
                </c:pt>
                <c:pt idx="2397">
                  <c:v>12.5</c:v>
                </c:pt>
                <c:pt idx="2398">
                  <c:v>12.6</c:v>
                </c:pt>
                <c:pt idx="2399">
                  <c:v>12</c:v>
                </c:pt>
                <c:pt idx="2400">
                  <c:v>12.1</c:v>
                </c:pt>
                <c:pt idx="2401">
                  <c:v>11.7</c:v>
                </c:pt>
                <c:pt idx="2402">
                  <c:v>10.8</c:v>
                </c:pt>
                <c:pt idx="2403">
                  <c:v>10.1</c:v>
                </c:pt>
                <c:pt idx="2404">
                  <c:v>10</c:v>
                </c:pt>
                <c:pt idx="2405">
                  <c:v>10.1</c:v>
                </c:pt>
                <c:pt idx="2406">
                  <c:v>9.6</c:v>
                </c:pt>
                <c:pt idx="2407">
                  <c:v>9.4</c:v>
                </c:pt>
                <c:pt idx="2408">
                  <c:v>10</c:v>
                </c:pt>
                <c:pt idx="2409">
                  <c:v>10.1</c:v>
                </c:pt>
                <c:pt idx="2410">
                  <c:v>9.8</c:v>
                </c:pt>
                <c:pt idx="2411">
                  <c:v>9.5</c:v>
                </c:pt>
                <c:pt idx="2412">
                  <c:v>9.6</c:v>
                </c:pt>
                <c:pt idx="2413">
                  <c:v>9</c:v>
                </c:pt>
                <c:pt idx="2414">
                  <c:v>8.9</c:v>
                </c:pt>
                <c:pt idx="2415">
                  <c:v>8.5</c:v>
                </c:pt>
                <c:pt idx="2416">
                  <c:v>8.5</c:v>
                </c:pt>
                <c:pt idx="2417">
                  <c:v>8.6</c:v>
                </c:pt>
                <c:pt idx="2418">
                  <c:v>8.3</c:v>
                </c:pt>
                <c:pt idx="2419">
                  <c:v>8.5</c:v>
                </c:pt>
                <c:pt idx="2420">
                  <c:v>8.1</c:v>
                </c:pt>
                <c:pt idx="2421">
                  <c:v>7</c:v>
                </c:pt>
                <c:pt idx="2422">
                  <c:v>7.5</c:v>
                </c:pt>
                <c:pt idx="2423">
                  <c:v>7.9</c:v>
                </c:pt>
                <c:pt idx="2424">
                  <c:v>7.2</c:v>
                </c:pt>
                <c:pt idx="2425">
                  <c:v>6.8</c:v>
                </c:pt>
                <c:pt idx="2426">
                  <c:v>7.7</c:v>
                </c:pt>
                <c:pt idx="2427">
                  <c:v>7.6</c:v>
                </c:pt>
                <c:pt idx="2428">
                  <c:v>6</c:v>
                </c:pt>
                <c:pt idx="2429">
                  <c:v>5.6</c:v>
                </c:pt>
                <c:pt idx="2430">
                  <c:v>6.2</c:v>
                </c:pt>
                <c:pt idx="2431">
                  <c:v>4.9</c:v>
                </c:pt>
                <c:pt idx="2432">
                  <c:v>5.4</c:v>
                </c:pt>
                <c:pt idx="2433">
                  <c:v>5.2</c:v>
                </c:pt>
                <c:pt idx="2434">
                  <c:v>5.6</c:v>
                </c:pt>
                <c:pt idx="2435">
                  <c:v>6.8</c:v>
                </c:pt>
                <c:pt idx="2436">
                  <c:v>6.3</c:v>
                </c:pt>
                <c:pt idx="2437">
                  <c:v>5.3</c:v>
                </c:pt>
                <c:pt idx="2438">
                  <c:v>6.5</c:v>
                </c:pt>
                <c:pt idx="2439">
                  <c:v>6.7</c:v>
                </c:pt>
                <c:pt idx="2440">
                  <c:v>5.8</c:v>
                </c:pt>
                <c:pt idx="2441">
                  <c:v>7.9</c:v>
                </c:pt>
                <c:pt idx="2442">
                  <c:v>7.1</c:v>
                </c:pt>
                <c:pt idx="2443">
                  <c:v>5.8</c:v>
                </c:pt>
                <c:pt idx="2444">
                  <c:v>3.3</c:v>
                </c:pt>
                <c:pt idx="2445">
                  <c:v>2.3</c:v>
                </c:pt>
                <c:pt idx="2446">
                  <c:v>2.1</c:v>
                </c:pt>
                <c:pt idx="2447">
                  <c:v>1.8</c:v>
                </c:pt>
                <c:pt idx="2448">
                  <c:v>1.9</c:v>
                </c:pt>
                <c:pt idx="2449">
                  <c:v>2</c:v>
                </c:pt>
                <c:pt idx="2450">
                  <c:v>1.8</c:v>
                </c:pt>
                <c:pt idx="2451">
                  <c:v>1.9</c:v>
                </c:pt>
                <c:pt idx="2452">
                  <c:v>2.5</c:v>
                </c:pt>
                <c:pt idx="2453">
                  <c:v>2.5</c:v>
                </c:pt>
                <c:pt idx="2454">
                  <c:v>2.6</c:v>
                </c:pt>
                <c:pt idx="2455">
                  <c:v>2.6</c:v>
                </c:pt>
                <c:pt idx="2456">
                  <c:v>2.4</c:v>
                </c:pt>
                <c:pt idx="2457">
                  <c:v>1.8</c:v>
                </c:pt>
                <c:pt idx="2458">
                  <c:v>1</c:v>
                </c:pt>
                <c:pt idx="2459">
                  <c:v>1.4</c:v>
                </c:pt>
                <c:pt idx="2460">
                  <c:v>1</c:v>
                </c:pt>
                <c:pt idx="2461">
                  <c:v>1</c:v>
                </c:pt>
                <c:pt idx="2462">
                  <c:v>1.2</c:v>
                </c:pt>
                <c:pt idx="2463">
                  <c:v>1.5</c:v>
                </c:pt>
                <c:pt idx="2464">
                  <c:v>1.5</c:v>
                </c:pt>
                <c:pt idx="2465">
                  <c:v>1.6</c:v>
                </c:pt>
                <c:pt idx="2466">
                  <c:v>1.7</c:v>
                </c:pt>
                <c:pt idx="2467">
                  <c:v>1.8</c:v>
                </c:pt>
                <c:pt idx="2468">
                  <c:v>1.6</c:v>
                </c:pt>
                <c:pt idx="2469">
                  <c:v>1.8</c:v>
                </c:pt>
                <c:pt idx="2470">
                  <c:v>1.9</c:v>
                </c:pt>
                <c:pt idx="2471">
                  <c:v>2.3</c:v>
                </c:pt>
                <c:pt idx="2472">
                  <c:v>2.2</c:v>
                </c:pt>
                <c:pt idx="2473">
                  <c:v>1.7</c:v>
                </c:pt>
                <c:pt idx="2474">
                  <c:v>1.6</c:v>
                </c:pt>
                <c:pt idx="2475">
                  <c:v>1.8</c:v>
                </c:pt>
                <c:pt idx="2476">
                  <c:v>1.9</c:v>
                </c:pt>
                <c:pt idx="2477">
                  <c:v>1.9</c:v>
                </c:pt>
                <c:pt idx="2478">
                  <c:v>1.6</c:v>
                </c:pt>
                <c:pt idx="2479">
                  <c:v>1.7</c:v>
                </c:pt>
                <c:pt idx="2480">
                  <c:v>1.4</c:v>
                </c:pt>
                <c:pt idx="2481">
                  <c:v>1.5</c:v>
                </c:pt>
                <c:pt idx="2482">
                  <c:v>1.9</c:v>
                </c:pt>
                <c:pt idx="2483">
                  <c:v>2.5</c:v>
                </c:pt>
                <c:pt idx="2484">
                  <c:v>3.5</c:v>
                </c:pt>
                <c:pt idx="2485">
                  <c:v>4</c:v>
                </c:pt>
                <c:pt idx="2486">
                  <c:v>4.6</c:v>
                </c:pt>
                <c:pt idx="2487">
                  <c:v>6.2</c:v>
                </c:pt>
                <c:pt idx="2488">
                  <c:v>6.8</c:v>
                </c:pt>
                <c:pt idx="2489">
                  <c:v>6.5</c:v>
                </c:pt>
                <c:pt idx="2490">
                  <c:v>6.2</c:v>
                </c:pt>
                <c:pt idx="2491">
                  <c:v>6.5</c:v>
                </c:pt>
                <c:pt idx="2492">
                  <c:v>6.3</c:v>
                </c:pt>
                <c:pt idx="2493">
                  <c:v>6.9</c:v>
                </c:pt>
                <c:pt idx="2494">
                  <c:v>7.3</c:v>
                </c:pt>
                <c:pt idx="2495">
                  <c:v>6.6</c:v>
                </c:pt>
                <c:pt idx="2496">
                  <c:v>6.8</c:v>
                </c:pt>
                <c:pt idx="2497">
                  <c:v>7.2</c:v>
                </c:pt>
                <c:pt idx="2498">
                  <c:v>7.5</c:v>
                </c:pt>
                <c:pt idx="2499">
                  <c:v>8.1</c:v>
                </c:pt>
                <c:pt idx="2500">
                  <c:v>7.8</c:v>
                </c:pt>
                <c:pt idx="2501">
                  <c:v>7.8</c:v>
                </c:pt>
                <c:pt idx="2502">
                  <c:v>7.5</c:v>
                </c:pt>
                <c:pt idx="2503">
                  <c:v>7.3</c:v>
                </c:pt>
                <c:pt idx="2504">
                  <c:v>7.3</c:v>
                </c:pt>
                <c:pt idx="2505">
                  <c:v>7.2</c:v>
                </c:pt>
                <c:pt idx="2506">
                  <c:v>7.3</c:v>
                </c:pt>
                <c:pt idx="2507">
                  <c:v>6.7</c:v>
                </c:pt>
                <c:pt idx="2508">
                  <c:v>6.7</c:v>
                </c:pt>
                <c:pt idx="2509">
                  <c:v>6.8</c:v>
                </c:pt>
                <c:pt idx="2510">
                  <c:v>8</c:v>
                </c:pt>
                <c:pt idx="2511">
                  <c:v>7.9</c:v>
                </c:pt>
                <c:pt idx="2512">
                  <c:v>7.5</c:v>
                </c:pt>
                <c:pt idx="2513">
                  <c:v>7.6</c:v>
                </c:pt>
                <c:pt idx="2514">
                  <c:v>7.2</c:v>
                </c:pt>
                <c:pt idx="2515">
                  <c:v>7.1</c:v>
                </c:pt>
                <c:pt idx="2516">
                  <c:v>7.3</c:v>
                </c:pt>
                <c:pt idx="2517">
                  <c:v>7.6</c:v>
                </c:pt>
                <c:pt idx="2518">
                  <c:v>7.8</c:v>
                </c:pt>
                <c:pt idx="2519">
                  <c:v>7</c:v>
                </c:pt>
                <c:pt idx="2520">
                  <c:v>6.4</c:v>
                </c:pt>
                <c:pt idx="2521">
                  <c:v>6.4</c:v>
                </c:pt>
                <c:pt idx="2522">
                  <c:v>7</c:v>
                </c:pt>
                <c:pt idx="2523">
                  <c:v>6.7</c:v>
                </c:pt>
                <c:pt idx="2524">
                  <c:v>6.5</c:v>
                </c:pt>
                <c:pt idx="2525">
                  <c:v>7.2</c:v>
                </c:pt>
                <c:pt idx="2526">
                  <c:v>6.9</c:v>
                </c:pt>
                <c:pt idx="2527">
                  <c:v>7.4</c:v>
                </c:pt>
                <c:pt idx="2528">
                  <c:v>7.4</c:v>
                </c:pt>
                <c:pt idx="2529">
                  <c:v>7.4</c:v>
                </c:pt>
                <c:pt idx="2530">
                  <c:v>6.9</c:v>
                </c:pt>
                <c:pt idx="2531">
                  <c:v>6.7</c:v>
                </c:pt>
                <c:pt idx="2532">
                  <c:v>7.1</c:v>
                </c:pt>
                <c:pt idx="2533">
                  <c:v>6.7</c:v>
                </c:pt>
                <c:pt idx="2534">
                  <c:v>6.9</c:v>
                </c:pt>
                <c:pt idx="2535">
                  <c:v>6.5</c:v>
                </c:pt>
                <c:pt idx="2536">
                  <c:v>5.8</c:v>
                </c:pt>
                <c:pt idx="2537">
                  <c:v>5.9</c:v>
                </c:pt>
                <c:pt idx="2538">
                  <c:v>6.4</c:v>
                </c:pt>
                <c:pt idx="2539">
                  <c:v>6</c:v>
                </c:pt>
                <c:pt idx="2540">
                  <c:v>6</c:v>
                </c:pt>
                <c:pt idx="2541">
                  <c:v>6</c:v>
                </c:pt>
                <c:pt idx="2542">
                  <c:v>5.5</c:v>
                </c:pt>
                <c:pt idx="2543">
                  <c:v>6.5</c:v>
                </c:pt>
                <c:pt idx="2544">
                  <c:v>6.5</c:v>
                </c:pt>
                <c:pt idx="2545">
                  <c:v>5.8</c:v>
                </c:pt>
                <c:pt idx="2546">
                  <c:v>6</c:v>
                </c:pt>
                <c:pt idx="2547">
                  <c:v>6.1</c:v>
                </c:pt>
                <c:pt idx="2548">
                  <c:v>5.4</c:v>
                </c:pt>
                <c:pt idx="2549">
                  <c:v>4.1</c:v>
                </c:pt>
                <c:pt idx="2550">
                  <c:v>4.7</c:v>
                </c:pt>
                <c:pt idx="2551">
                  <c:v>5.6</c:v>
                </c:pt>
                <c:pt idx="2552">
                  <c:v>6.2</c:v>
                </c:pt>
                <c:pt idx="2553">
                  <c:v>6</c:v>
                </c:pt>
                <c:pt idx="2554">
                  <c:v>5.7</c:v>
                </c:pt>
                <c:pt idx="2555">
                  <c:v>5.4</c:v>
                </c:pt>
                <c:pt idx="2556">
                  <c:v>4.5</c:v>
                </c:pt>
                <c:pt idx="2557">
                  <c:v>4.2</c:v>
                </c:pt>
                <c:pt idx="2558">
                  <c:v>4.4</c:v>
                </c:pt>
                <c:pt idx="2559">
                  <c:v>3.5</c:v>
                </c:pt>
                <c:pt idx="2560">
                  <c:v>2.5</c:v>
                </c:pt>
                <c:pt idx="2561">
                  <c:v>2.6</c:v>
                </c:pt>
                <c:pt idx="2562">
                  <c:v>2</c:v>
                </c:pt>
                <c:pt idx="2563">
                  <c:v>1.9</c:v>
                </c:pt>
                <c:pt idx="2564">
                  <c:v>1.7</c:v>
                </c:pt>
                <c:pt idx="2565">
                  <c:v>1.7</c:v>
                </c:pt>
                <c:pt idx="2566">
                  <c:v>2.1</c:v>
                </c:pt>
                <c:pt idx="2567">
                  <c:v>4.1</c:v>
                </c:pt>
                <c:pt idx="2568">
                  <c:v>2.7</c:v>
                </c:pt>
                <c:pt idx="2569">
                  <c:v>2.1</c:v>
                </c:pt>
                <c:pt idx="2570">
                  <c:v>2.9</c:v>
                </c:pt>
                <c:pt idx="2571">
                  <c:v>2.1</c:v>
                </c:pt>
                <c:pt idx="2572">
                  <c:v>3.3</c:v>
                </c:pt>
                <c:pt idx="2573">
                  <c:v>3.9</c:v>
                </c:pt>
                <c:pt idx="2574">
                  <c:v>4.3</c:v>
                </c:pt>
                <c:pt idx="2575">
                  <c:v>3.9</c:v>
                </c:pt>
                <c:pt idx="2576">
                  <c:v>3.5</c:v>
                </c:pt>
                <c:pt idx="2577">
                  <c:v>2.2</c:v>
                </c:pt>
                <c:pt idx="2578">
                  <c:v>1.3</c:v>
                </c:pt>
                <c:pt idx="2579">
                  <c:v>1</c:v>
                </c:pt>
                <c:pt idx="2580">
                  <c:v>1.4</c:v>
                </c:pt>
                <c:pt idx="2581">
                  <c:v>1.2</c:v>
                </c:pt>
                <c:pt idx="2582">
                  <c:v>1.3</c:v>
                </c:pt>
                <c:pt idx="2583">
                  <c:v>1.2</c:v>
                </c:pt>
                <c:pt idx="2584">
                  <c:v>1.2</c:v>
                </c:pt>
                <c:pt idx="2585">
                  <c:v>1.3</c:v>
                </c:pt>
                <c:pt idx="2586">
                  <c:v>1.3</c:v>
                </c:pt>
                <c:pt idx="2587">
                  <c:v>1.3</c:v>
                </c:pt>
                <c:pt idx="2588">
                  <c:v>1.4</c:v>
                </c:pt>
                <c:pt idx="2589">
                  <c:v>1.7</c:v>
                </c:pt>
                <c:pt idx="2590">
                  <c:v>1.4</c:v>
                </c:pt>
                <c:pt idx="2591">
                  <c:v>1.2</c:v>
                </c:pt>
                <c:pt idx="2592">
                  <c:v>1.7</c:v>
                </c:pt>
                <c:pt idx="2593">
                  <c:v>2.1</c:v>
                </c:pt>
                <c:pt idx="2594">
                  <c:v>1.8</c:v>
                </c:pt>
                <c:pt idx="2595">
                  <c:v>1.7</c:v>
                </c:pt>
                <c:pt idx="2596">
                  <c:v>1.5</c:v>
                </c:pt>
                <c:pt idx="2597">
                  <c:v>1.5</c:v>
                </c:pt>
                <c:pt idx="2598">
                  <c:v>1.2</c:v>
                </c:pt>
                <c:pt idx="2599">
                  <c:v>1.1</c:v>
                </c:pt>
                <c:pt idx="2600">
                  <c:v>1.2</c:v>
                </c:pt>
                <c:pt idx="2601">
                  <c:v>1</c:v>
                </c:pt>
                <c:pt idx="2602">
                  <c:v>1</c:v>
                </c:pt>
                <c:pt idx="2603">
                  <c:v>0.7</c:v>
                </c:pt>
                <c:pt idx="2604">
                  <c:v>0.9</c:v>
                </c:pt>
                <c:pt idx="2605">
                  <c:v>1</c:v>
                </c:pt>
                <c:pt idx="2606">
                  <c:v>0.9</c:v>
                </c:pt>
                <c:pt idx="2607">
                  <c:v>0.7</c:v>
                </c:pt>
                <c:pt idx="2608">
                  <c:v>0.8</c:v>
                </c:pt>
                <c:pt idx="2609">
                  <c:v>0.7</c:v>
                </c:pt>
                <c:pt idx="2610">
                  <c:v>0.6</c:v>
                </c:pt>
                <c:pt idx="2611">
                  <c:v>1</c:v>
                </c:pt>
                <c:pt idx="2612">
                  <c:v>1.1</c:v>
                </c:pt>
                <c:pt idx="2613">
                  <c:v>1.2</c:v>
                </c:pt>
                <c:pt idx="2614">
                  <c:v>1.6</c:v>
                </c:pt>
                <c:pt idx="2615">
                  <c:v>1.4</c:v>
                </c:pt>
                <c:pt idx="2616">
                  <c:v>1.4</c:v>
                </c:pt>
                <c:pt idx="2617">
                  <c:v>1.2</c:v>
                </c:pt>
                <c:pt idx="2618">
                  <c:v>1</c:v>
                </c:pt>
                <c:pt idx="2619">
                  <c:v>0.6</c:v>
                </c:pt>
                <c:pt idx="2620">
                  <c:v>0.9</c:v>
                </c:pt>
                <c:pt idx="2621">
                  <c:v>1.3</c:v>
                </c:pt>
                <c:pt idx="2622">
                  <c:v>1.6</c:v>
                </c:pt>
                <c:pt idx="2623">
                  <c:v>1.2</c:v>
                </c:pt>
                <c:pt idx="2624">
                  <c:v>1.5</c:v>
                </c:pt>
                <c:pt idx="2625">
                  <c:v>1.5</c:v>
                </c:pt>
                <c:pt idx="2626">
                  <c:v>0.8</c:v>
                </c:pt>
                <c:pt idx="2627">
                  <c:v>1.2</c:v>
                </c:pt>
                <c:pt idx="2628">
                  <c:v>1.3</c:v>
                </c:pt>
                <c:pt idx="2629">
                  <c:v>1.3</c:v>
                </c:pt>
                <c:pt idx="2630">
                  <c:v>1.2</c:v>
                </c:pt>
                <c:pt idx="2631">
                  <c:v>0.9</c:v>
                </c:pt>
                <c:pt idx="2632">
                  <c:v>0.4</c:v>
                </c:pt>
                <c:pt idx="2633">
                  <c:v>0.5</c:v>
                </c:pt>
                <c:pt idx="2634">
                  <c:v>0.7</c:v>
                </c:pt>
                <c:pt idx="2635">
                  <c:v>1.3</c:v>
                </c:pt>
                <c:pt idx="2636">
                  <c:v>0.9</c:v>
                </c:pt>
                <c:pt idx="2637">
                  <c:v>0.9</c:v>
                </c:pt>
                <c:pt idx="2638">
                  <c:v>1.1</c:v>
                </c:pt>
                <c:pt idx="2639">
                  <c:v>1.2</c:v>
                </c:pt>
                <c:pt idx="2640">
                  <c:v>0.6</c:v>
                </c:pt>
                <c:pt idx="2641">
                  <c:v>1.1</c:v>
                </c:pt>
                <c:pt idx="2642">
                  <c:v>1.5</c:v>
                </c:pt>
                <c:pt idx="2643">
                  <c:v>1.8</c:v>
                </c:pt>
                <c:pt idx="2644">
                  <c:v>1.6</c:v>
                </c:pt>
                <c:pt idx="2645">
                  <c:v>1.4</c:v>
                </c:pt>
                <c:pt idx="2646">
                  <c:v>1.6</c:v>
                </c:pt>
                <c:pt idx="2647">
                  <c:v>1.4</c:v>
                </c:pt>
                <c:pt idx="2648">
                  <c:v>1.2</c:v>
                </c:pt>
                <c:pt idx="2649">
                  <c:v>1</c:v>
                </c:pt>
                <c:pt idx="2650">
                  <c:v>1</c:v>
                </c:pt>
                <c:pt idx="2651">
                  <c:v>1.1</c:v>
                </c:pt>
                <c:pt idx="2652">
                  <c:v>1.4</c:v>
                </c:pt>
                <c:pt idx="2653">
                  <c:v>1.2</c:v>
                </c:pt>
                <c:pt idx="2654">
                  <c:v>1.6</c:v>
                </c:pt>
                <c:pt idx="2655">
                  <c:v>1.8</c:v>
                </c:pt>
                <c:pt idx="2656">
                  <c:v>1.4</c:v>
                </c:pt>
                <c:pt idx="2657">
                  <c:v>1.6</c:v>
                </c:pt>
                <c:pt idx="2658">
                  <c:v>2.3</c:v>
                </c:pt>
                <c:pt idx="2659">
                  <c:v>2.2</c:v>
                </c:pt>
                <c:pt idx="2660">
                  <c:v>2.6</c:v>
                </c:pt>
                <c:pt idx="2661">
                  <c:v>2.3</c:v>
                </c:pt>
                <c:pt idx="2662">
                  <c:v>1.2</c:v>
                </c:pt>
                <c:pt idx="2663">
                  <c:v>1.9</c:v>
                </c:pt>
                <c:pt idx="2664">
                  <c:v>1.9</c:v>
                </c:pt>
                <c:pt idx="2665">
                  <c:v>2.3</c:v>
                </c:pt>
                <c:pt idx="2666">
                  <c:v>2.7</c:v>
                </c:pt>
                <c:pt idx="2667">
                  <c:v>3.5</c:v>
                </c:pt>
                <c:pt idx="2668">
                  <c:v>3.8</c:v>
                </c:pt>
                <c:pt idx="2669">
                  <c:v>4</c:v>
                </c:pt>
                <c:pt idx="2670">
                  <c:v>4.6</c:v>
                </c:pt>
                <c:pt idx="2671">
                  <c:v>4.3</c:v>
                </c:pt>
                <c:pt idx="2672">
                  <c:v>3.1</c:v>
                </c:pt>
                <c:pt idx="2673">
                  <c:v>2.2</c:v>
                </c:pt>
                <c:pt idx="2674">
                  <c:v>1.8</c:v>
                </c:pt>
                <c:pt idx="2675">
                  <c:v>1.9</c:v>
                </c:pt>
                <c:pt idx="2676">
                  <c:v>1.8</c:v>
                </c:pt>
                <c:pt idx="2677">
                  <c:v>1.6</c:v>
                </c:pt>
                <c:pt idx="2678">
                  <c:v>2</c:v>
                </c:pt>
                <c:pt idx="2679">
                  <c:v>2</c:v>
                </c:pt>
                <c:pt idx="2680">
                  <c:v>1.5</c:v>
                </c:pt>
                <c:pt idx="2681">
                  <c:v>1.2</c:v>
                </c:pt>
                <c:pt idx="2682">
                  <c:v>0.9</c:v>
                </c:pt>
                <c:pt idx="2683">
                  <c:v>1.2</c:v>
                </c:pt>
                <c:pt idx="2684">
                  <c:v>1.2</c:v>
                </c:pt>
                <c:pt idx="2685">
                  <c:v>1.6</c:v>
                </c:pt>
                <c:pt idx="2686">
                  <c:v>2.3</c:v>
                </c:pt>
                <c:pt idx="2687">
                  <c:v>1.9</c:v>
                </c:pt>
                <c:pt idx="2688">
                  <c:v>1.5</c:v>
                </c:pt>
                <c:pt idx="2689">
                  <c:v>1.1</c:v>
                </c:pt>
                <c:pt idx="2690">
                  <c:v>1.4</c:v>
                </c:pt>
                <c:pt idx="2691">
                  <c:v>1.3</c:v>
                </c:pt>
                <c:pt idx="2692">
                  <c:v>1.6</c:v>
                </c:pt>
                <c:pt idx="2693">
                  <c:v>1.9</c:v>
                </c:pt>
                <c:pt idx="2694">
                  <c:v>1.9</c:v>
                </c:pt>
                <c:pt idx="2695">
                  <c:v>1.7</c:v>
                </c:pt>
                <c:pt idx="2696">
                  <c:v>2</c:v>
                </c:pt>
                <c:pt idx="2697">
                  <c:v>1.5</c:v>
                </c:pt>
                <c:pt idx="2698">
                  <c:v>1.6</c:v>
                </c:pt>
                <c:pt idx="2699">
                  <c:v>1.7</c:v>
                </c:pt>
                <c:pt idx="2700">
                  <c:v>1.5</c:v>
                </c:pt>
                <c:pt idx="2701">
                  <c:v>1.3</c:v>
                </c:pt>
                <c:pt idx="2702">
                  <c:v>1.3</c:v>
                </c:pt>
                <c:pt idx="2703">
                  <c:v>1.4</c:v>
                </c:pt>
                <c:pt idx="2704">
                  <c:v>1.6</c:v>
                </c:pt>
                <c:pt idx="2705">
                  <c:v>1.3</c:v>
                </c:pt>
                <c:pt idx="2706">
                  <c:v>1.6</c:v>
                </c:pt>
                <c:pt idx="2707">
                  <c:v>1.5</c:v>
                </c:pt>
                <c:pt idx="2708">
                  <c:v>1.4</c:v>
                </c:pt>
                <c:pt idx="2709">
                  <c:v>1</c:v>
                </c:pt>
                <c:pt idx="2710">
                  <c:v>1.5</c:v>
                </c:pt>
                <c:pt idx="2711">
                  <c:v>1.6</c:v>
                </c:pt>
                <c:pt idx="2712">
                  <c:v>1.7</c:v>
                </c:pt>
                <c:pt idx="2713">
                  <c:v>2.2</c:v>
                </c:pt>
                <c:pt idx="2714">
                  <c:v>1.1</c:v>
                </c:pt>
                <c:pt idx="2715">
                  <c:v>1.1</c:v>
                </c:pt>
                <c:pt idx="2716">
                  <c:v>0.7</c:v>
                </c:pt>
                <c:pt idx="2717">
                  <c:v>0.7</c:v>
                </c:pt>
                <c:pt idx="2718">
                  <c:v>0.7</c:v>
                </c:pt>
                <c:pt idx="2719">
                  <c:v>0.8</c:v>
                </c:pt>
                <c:pt idx="2720">
                  <c:v>1</c:v>
                </c:pt>
                <c:pt idx="2721">
                  <c:v>1.5</c:v>
                </c:pt>
                <c:pt idx="2722">
                  <c:v>1.6</c:v>
                </c:pt>
                <c:pt idx="2723">
                  <c:v>1.8</c:v>
                </c:pt>
                <c:pt idx="2724">
                  <c:v>1.8</c:v>
                </c:pt>
                <c:pt idx="2725">
                  <c:v>1.8</c:v>
                </c:pt>
                <c:pt idx="2726">
                  <c:v>0.9</c:v>
                </c:pt>
                <c:pt idx="2727">
                  <c:v>0.7</c:v>
                </c:pt>
                <c:pt idx="2728">
                  <c:v>1</c:v>
                </c:pt>
                <c:pt idx="2729">
                  <c:v>1.4</c:v>
                </c:pt>
                <c:pt idx="2730">
                  <c:v>1.3</c:v>
                </c:pt>
                <c:pt idx="2731">
                  <c:v>1.4</c:v>
                </c:pt>
                <c:pt idx="2732">
                  <c:v>1.3</c:v>
                </c:pt>
                <c:pt idx="2733">
                  <c:v>1.5</c:v>
                </c:pt>
                <c:pt idx="2734">
                  <c:v>1.8</c:v>
                </c:pt>
                <c:pt idx="2735">
                  <c:v>1.5</c:v>
                </c:pt>
                <c:pt idx="2736">
                  <c:v>1.1</c:v>
                </c:pt>
                <c:pt idx="2737">
                  <c:v>0.7</c:v>
                </c:pt>
                <c:pt idx="2738">
                  <c:v>1</c:v>
                </c:pt>
                <c:pt idx="2739">
                  <c:v>0.9</c:v>
                </c:pt>
                <c:pt idx="2740">
                  <c:v>1</c:v>
                </c:pt>
                <c:pt idx="2741">
                  <c:v>1.5</c:v>
                </c:pt>
                <c:pt idx="2742">
                  <c:v>2.8</c:v>
                </c:pt>
                <c:pt idx="2743">
                  <c:v>1</c:v>
                </c:pt>
                <c:pt idx="2744">
                  <c:v>1.7</c:v>
                </c:pt>
                <c:pt idx="2745">
                  <c:v>2.8</c:v>
                </c:pt>
                <c:pt idx="2746">
                  <c:v>2.3</c:v>
                </c:pt>
                <c:pt idx="2747">
                  <c:v>0.8</c:v>
                </c:pt>
                <c:pt idx="2748">
                  <c:v>0.7</c:v>
                </c:pt>
                <c:pt idx="2749">
                  <c:v>0.8</c:v>
                </c:pt>
                <c:pt idx="2750">
                  <c:v>1</c:v>
                </c:pt>
                <c:pt idx="2751">
                  <c:v>0.7</c:v>
                </c:pt>
                <c:pt idx="2752">
                  <c:v>0.9</c:v>
                </c:pt>
                <c:pt idx="2753">
                  <c:v>1.7</c:v>
                </c:pt>
                <c:pt idx="2754">
                  <c:v>0.6</c:v>
                </c:pt>
                <c:pt idx="2755">
                  <c:v>1.1</c:v>
                </c:pt>
                <c:pt idx="2756">
                  <c:v>1.3</c:v>
                </c:pt>
                <c:pt idx="2757">
                  <c:v>2</c:v>
                </c:pt>
                <c:pt idx="2758">
                  <c:v>2.4</c:v>
                </c:pt>
                <c:pt idx="2759">
                  <c:v>5.2</c:v>
                </c:pt>
                <c:pt idx="2760">
                  <c:v>5.6</c:v>
                </c:pt>
                <c:pt idx="2761">
                  <c:v>4.8</c:v>
                </c:pt>
                <c:pt idx="2762">
                  <c:v>5.3</c:v>
                </c:pt>
                <c:pt idx="2763">
                  <c:v>4.1</c:v>
                </c:pt>
                <c:pt idx="2764">
                  <c:v>1.7</c:v>
                </c:pt>
                <c:pt idx="2765">
                  <c:v>1.2</c:v>
                </c:pt>
                <c:pt idx="2766">
                  <c:v>1.1</c:v>
                </c:pt>
                <c:pt idx="2767">
                  <c:v>1</c:v>
                </c:pt>
                <c:pt idx="2768">
                  <c:v>1.3</c:v>
                </c:pt>
                <c:pt idx="2769">
                  <c:v>0.9</c:v>
                </c:pt>
                <c:pt idx="2770">
                  <c:v>1.1</c:v>
                </c:pt>
                <c:pt idx="2771">
                  <c:v>0.5</c:v>
                </c:pt>
                <c:pt idx="2772">
                  <c:v>0.6</c:v>
                </c:pt>
                <c:pt idx="2773">
                  <c:v>0.3</c:v>
                </c:pt>
                <c:pt idx="2774">
                  <c:v>0.3</c:v>
                </c:pt>
                <c:pt idx="2775">
                  <c:v>0.9</c:v>
                </c:pt>
                <c:pt idx="2776">
                  <c:v>1.5</c:v>
                </c:pt>
                <c:pt idx="2777">
                  <c:v>1.2</c:v>
                </c:pt>
                <c:pt idx="2778">
                  <c:v>0.6</c:v>
                </c:pt>
                <c:pt idx="2779">
                  <c:v>0.6</c:v>
                </c:pt>
                <c:pt idx="2780">
                  <c:v>0.8</c:v>
                </c:pt>
                <c:pt idx="2781">
                  <c:v>1</c:v>
                </c:pt>
                <c:pt idx="2782">
                  <c:v>1.2</c:v>
                </c:pt>
                <c:pt idx="2783">
                  <c:v>1</c:v>
                </c:pt>
                <c:pt idx="2784">
                  <c:v>0.6</c:v>
                </c:pt>
                <c:pt idx="2785">
                  <c:v>0.5</c:v>
                </c:pt>
                <c:pt idx="2786">
                  <c:v>1.5</c:v>
                </c:pt>
                <c:pt idx="2787">
                  <c:v>1.7</c:v>
                </c:pt>
                <c:pt idx="2788">
                  <c:v>1.7</c:v>
                </c:pt>
                <c:pt idx="2789">
                  <c:v>2</c:v>
                </c:pt>
                <c:pt idx="2790">
                  <c:v>1.9</c:v>
                </c:pt>
                <c:pt idx="2791">
                  <c:v>2</c:v>
                </c:pt>
                <c:pt idx="2792">
                  <c:v>2.4</c:v>
                </c:pt>
                <c:pt idx="2793">
                  <c:v>1.8</c:v>
                </c:pt>
                <c:pt idx="2794">
                  <c:v>2.1</c:v>
                </c:pt>
                <c:pt idx="2795">
                  <c:v>2.1</c:v>
                </c:pt>
                <c:pt idx="2796">
                  <c:v>2.6</c:v>
                </c:pt>
                <c:pt idx="2797">
                  <c:v>2.3</c:v>
                </c:pt>
                <c:pt idx="2798">
                  <c:v>2.5</c:v>
                </c:pt>
                <c:pt idx="2799">
                  <c:v>2.4</c:v>
                </c:pt>
                <c:pt idx="2800">
                  <c:v>2.4</c:v>
                </c:pt>
                <c:pt idx="2801">
                  <c:v>2.7</c:v>
                </c:pt>
                <c:pt idx="2802">
                  <c:v>3.1</c:v>
                </c:pt>
                <c:pt idx="2803">
                  <c:v>2.6</c:v>
                </c:pt>
                <c:pt idx="2804">
                  <c:v>2.7</c:v>
                </c:pt>
                <c:pt idx="2805">
                  <c:v>2.5</c:v>
                </c:pt>
                <c:pt idx="2806">
                  <c:v>2.8</c:v>
                </c:pt>
                <c:pt idx="2807">
                  <c:v>2.6</c:v>
                </c:pt>
                <c:pt idx="2808">
                  <c:v>2</c:v>
                </c:pt>
                <c:pt idx="2809">
                  <c:v>1.6</c:v>
                </c:pt>
                <c:pt idx="2810">
                  <c:v>2.2</c:v>
                </c:pt>
                <c:pt idx="2811">
                  <c:v>2.2</c:v>
                </c:pt>
                <c:pt idx="2812">
                  <c:v>1.5</c:v>
                </c:pt>
                <c:pt idx="2813">
                  <c:v>1.5</c:v>
                </c:pt>
                <c:pt idx="2814">
                  <c:v>1.6</c:v>
                </c:pt>
                <c:pt idx="2815">
                  <c:v>1.9</c:v>
                </c:pt>
                <c:pt idx="2816">
                  <c:v>1.6</c:v>
                </c:pt>
                <c:pt idx="2817">
                  <c:v>2</c:v>
                </c:pt>
                <c:pt idx="2818">
                  <c:v>1.2</c:v>
                </c:pt>
                <c:pt idx="2819">
                  <c:v>2.2</c:v>
                </c:pt>
                <c:pt idx="2820">
                  <c:v>2.4</c:v>
                </c:pt>
                <c:pt idx="2821">
                  <c:v>2.2</c:v>
                </c:pt>
                <c:pt idx="2822">
                  <c:v>2.3</c:v>
                </c:pt>
                <c:pt idx="2823">
                  <c:v>2.1</c:v>
                </c:pt>
                <c:pt idx="2824">
                  <c:v>1.8</c:v>
                </c:pt>
                <c:pt idx="2825">
                  <c:v>1.7</c:v>
                </c:pt>
                <c:pt idx="2826">
                  <c:v>1.2</c:v>
                </c:pt>
                <c:pt idx="2827">
                  <c:v>1</c:v>
                </c:pt>
                <c:pt idx="2828">
                  <c:v>0.9</c:v>
                </c:pt>
                <c:pt idx="2829">
                  <c:v>0.7</c:v>
                </c:pt>
                <c:pt idx="2830">
                  <c:v>0.6</c:v>
                </c:pt>
                <c:pt idx="2831">
                  <c:v>0.7</c:v>
                </c:pt>
                <c:pt idx="2832">
                  <c:v>0.9</c:v>
                </c:pt>
                <c:pt idx="2833">
                  <c:v>1.9</c:v>
                </c:pt>
                <c:pt idx="2834">
                  <c:v>3.6</c:v>
                </c:pt>
                <c:pt idx="2835">
                  <c:v>4</c:v>
                </c:pt>
                <c:pt idx="2836">
                  <c:v>5.4</c:v>
                </c:pt>
                <c:pt idx="2837">
                  <c:v>5.5</c:v>
                </c:pt>
                <c:pt idx="2838">
                  <c:v>5.5</c:v>
                </c:pt>
                <c:pt idx="2839">
                  <c:v>5.1</c:v>
                </c:pt>
                <c:pt idx="2840">
                  <c:v>4.7</c:v>
                </c:pt>
                <c:pt idx="2841">
                  <c:v>4.5</c:v>
                </c:pt>
                <c:pt idx="2842">
                  <c:v>3.7</c:v>
                </c:pt>
                <c:pt idx="2843">
                  <c:v>3.1</c:v>
                </c:pt>
                <c:pt idx="2844">
                  <c:v>2.5</c:v>
                </c:pt>
                <c:pt idx="2845">
                  <c:v>2.5</c:v>
                </c:pt>
                <c:pt idx="2846">
                  <c:v>1.5</c:v>
                </c:pt>
                <c:pt idx="2847">
                  <c:v>1.5</c:v>
                </c:pt>
                <c:pt idx="2848">
                  <c:v>2.1</c:v>
                </c:pt>
                <c:pt idx="2849">
                  <c:v>2.9</c:v>
                </c:pt>
                <c:pt idx="2850">
                  <c:v>3.4</c:v>
                </c:pt>
                <c:pt idx="2851">
                  <c:v>2.6</c:v>
                </c:pt>
                <c:pt idx="2852">
                  <c:v>3.1</c:v>
                </c:pt>
                <c:pt idx="2853">
                  <c:v>4.4</c:v>
                </c:pt>
                <c:pt idx="2854">
                  <c:v>4.7</c:v>
                </c:pt>
                <c:pt idx="2855">
                  <c:v>5.1</c:v>
                </c:pt>
                <c:pt idx="2856">
                  <c:v>4.3</c:v>
                </c:pt>
                <c:pt idx="2857">
                  <c:v>5.6</c:v>
                </c:pt>
                <c:pt idx="2858">
                  <c:v>6.3</c:v>
                </c:pt>
                <c:pt idx="2859">
                  <c:v>4</c:v>
                </c:pt>
                <c:pt idx="2860">
                  <c:v>4.1</c:v>
                </c:pt>
                <c:pt idx="2861">
                  <c:v>6.3</c:v>
                </c:pt>
                <c:pt idx="2862">
                  <c:v>8</c:v>
                </c:pt>
                <c:pt idx="2863">
                  <c:v>6.6</c:v>
                </c:pt>
                <c:pt idx="2864">
                  <c:v>8.8</c:v>
                </c:pt>
                <c:pt idx="2865">
                  <c:v>7.9</c:v>
                </c:pt>
                <c:pt idx="2866">
                  <c:v>6.8</c:v>
                </c:pt>
                <c:pt idx="2867">
                  <c:v>6.9</c:v>
                </c:pt>
                <c:pt idx="2868">
                  <c:v>6.2</c:v>
                </c:pt>
                <c:pt idx="2869">
                  <c:v>4.2</c:v>
                </c:pt>
                <c:pt idx="2870">
                  <c:v>4.2</c:v>
                </c:pt>
                <c:pt idx="2871">
                  <c:v>4.5</c:v>
                </c:pt>
                <c:pt idx="2872">
                  <c:v>3.4</c:v>
                </c:pt>
                <c:pt idx="2873">
                  <c:v>3.3</c:v>
                </c:pt>
                <c:pt idx="2874">
                  <c:v>3.6</c:v>
                </c:pt>
                <c:pt idx="2875">
                  <c:v>5.3</c:v>
                </c:pt>
                <c:pt idx="2876">
                  <c:v>6.9</c:v>
                </c:pt>
                <c:pt idx="2877">
                  <c:v>7.9</c:v>
                </c:pt>
                <c:pt idx="2878">
                  <c:v>7.4</c:v>
                </c:pt>
                <c:pt idx="2879">
                  <c:v>6.8</c:v>
                </c:pt>
                <c:pt idx="2880">
                  <c:v>6.6</c:v>
                </c:pt>
                <c:pt idx="2881">
                  <c:v>7.1</c:v>
                </c:pt>
                <c:pt idx="2882">
                  <c:v>7.4</c:v>
                </c:pt>
                <c:pt idx="2883">
                  <c:v>7.7</c:v>
                </c:pt>
                <c:pt idx="2884">
                  <c:v>7.7</c:v>
                </c:pt>
                <c:pt idx="2885">
                  <c:v>7.4</c:v>
                </c:pt>
                <c:pt idx="2886">
                  <c:v>7.6</c:v>
                </c:pt>
                <c:pt idx="2887">
                  <c:v>8.2</c:v>
                </c:pt>
                <c:pt idx="2888">
                  <c:v>9</c:v>
                </c:pt>
                <c:pt idx="2889">
                  <c:v>9.7</c:v>
                </c:pt>
                <c:pt idx="2890">
                  <c:v>10.1</c:v>
                </c:pt>
                <c:pt idx="2891">
                  <c:v>9</c:v>
                </c:pt>
                <c:pt idx="2892">
                  <c:v>8.2</c:v>
                </c:pt>
                <c:pt idx="2893">
                  <c:v>8</c:v>
                </c:pt>
                <c:pt idx="2894">
                  <c:v>8.5</c:v>
                </c:pt>
                <c:pt idx="2895">
                  <c:v>10.3</c:v>
                </c:pt>
                <c:pt idx="2896">
                  <c:v>10.3</c:v>
                </c:pt>
                <c:pt idx="2897">
                  <c:v>10</c:v>
                </c:pt>
                <c:pt idx="2898">
                  <c:v>9.5</c:v>
                </c:pt>
                <c:pt idx="2899">
                  <c:v>7.5</c:v>
                </c:pt>
                <c:pt idx="2900">
                  <c:v>7.4</c:v>
                </c:pt>
                <c:pt idx="2901">
                  <c:v>7.4</c:v>
                </c:pt>
                <c:pt idx="2902">
                  <c:v>7.4</c:v>
                </c:pt>
                <c:pt idx="2903">
                  <c:v>8.8</c:v>
                </c:pt>
                <c:pt idx="2904">
                  <c:v>9</c:v>
                </c:pt>
                <c:pt idx="2905">
                  <c:v>8.7</c:v>
                </c:pt>
                <c:pt idx="2906">
                  <c:v>7.3</c:v>
                </c:pt>
                <c:pt idx="2907">
                  <c:v>7.4</c:v>
                </c:pt>
                <c:pt idx="2908">
                  <c:v>7.3</c:v>
                </c:pt>
                <c:pt idx="2909">
                  <c:v>6.7</c:v>
                </c:pt>
                <c:pt idx="2910">
                  <c:v>7.5</c:v>
                </c:pt>
                <c:pt idx="2911">
                  <c:v>7.4</c:v>
                </c:pt>
                <c:pt idx="2912">
                  <c:v>6.7</c:v>
                </c:pt>
                <c:pt idx="2913">
                  <c:v>7.2</c:v>
                </c:pt>
                <c:pt idx="2914">
                  <c:v>6.6</c:v>
                </c:pt>
                <c:pt idx="2915">
                  <c:v>6.1</c:v>
                </c:pt>
                <c:pt idx="2916">
                  <c:v>6.9</c:v>
                </c:pt>
                <c:pt idx="2917">
                  <c:v>7.3</c:v>
                </c:pt>
                <c:pt idx="2918">
                  <c:v>7.3</c:v>
                </c:pt>
                <c:pt idx="2919">
                  <c:v>6.3</c:v>
                </c:pt>
                <c:pt idx="2920">
                  <c:v>7.2</c:v>
                </c:pt>
                <c:pt idx="2921">
                  <c:v>6.4</c:v>
                </c:pt>
                <c:pt idx="2922">
                  <c:v>6.9</c:v>
                </c:pt>
                <c:pt idx="2923">
                  <c:v>7.6</c:v>
                </c:pt>
                <c:pt idx="2924">
                  <c:v>5.7</c:v>
                </c:pt>
                <c:pt idx="2925">
                  <c:v>6.9</c:v>
                </c:pt>
                <c:pt idx="2926">
                  <c:v>6.2</c:v>
                </c:pt>
                <c:pt idx="2927">
                  <c:v>7.3</c:v>
                </c:pt>
                <c:pt idx="2928">
                  <c:v>6</c:v>
                </c:pt>
                <c:pt idx="2929">
                  <c:v>6.8</c:v>
                </c:pt>
                <c:pt idx="2930">
                  <c:v>6.8</c:v>
                </c:pt>
                <c:pt idx="2931">
                  <c:v>5.9</c:v>
                </c:pt>
                <c:pt idx="2932">
                  <c:v>5.3</c:v>
                </c:pt>
                <c:pt idx="2933">
                  <c:v>5.7</c:v>
                </c:pt>
                <c:pt idx="2934">
                  <c:v>4.8</c:v>
                </c:pt>
                <c:pt idx="2935">
                  <c:v>4.7</c:v>
                </c:pt>
                <c:pt idx="2936">
                  <c:v>4.8</c:v>
                </c:pt>
                <c:pt idx="2937">
                  <c:v>4.4</c:v>
                </c:pt>
                <c:pt idx="2938">
                  <c:v>5.3</c:v>
                </c:pt>
                <c:pt idx="2939">
                  <c:v>5.1</c:v>
                </c:pt>
                <c:pt idx="2940">
                  <c:v>4.9</c:v>
                </c:pt>
                <c:pt idx="2941">
                  <c:v>5.7</c:v>
                </c:pt>
                <c:pt idx="2942">
                  <c:v>5.2</c:v>
                </c:pt>
                <c:pt idx="2943">
                  <c:v>5.3</c:v>
                </c:pt>
                <c:pt idx="2944">
                  <c:v>4.8</c:v>
                </c:pt>
                <c:pt idx="2945">
                  <c:v>5</c:v>
                </c:pt>
                <c:pt idx="2946">
                  <c:v>4.6</c:v>
                </c:pt>
                <c:pt idx="2947">
                  <c:v>4.7</c:v>
                </c:pt>
                <c:pt idx="2948">
                  <c:v>5.9</c:v>
                </c:pt>
                <c:pt idx="2949">
                  <c:v>5.9</c:v>
                </c:pt>
                <c:pt idx="2950">
                  <c:v>6.2</c:v>
                </c:pt>
                <c:pt idx="2951">
                  <c:v>6</c:v>
                </c:pt>
                <c:pt idx="2952">
                  <c:v>6.9</c:v>
                </c:pt>
                <c:pt idx="2953">
                  <c:v>6.7</c:v>
                </c:pt>
                <c:pt idx="2954">
                  <c:v>5.9</c:v>
                </c:pt>
                <c:pt idx="2955">
                  <c:v>6.3</c:v>
                </c:pt>
                <c:pt idx="2956">
                  <c:v>5.8</c:v>
                </c:pt>
                <c:pt idx="2957">
                  <c:v>5.2</c:v>
                </c:pt>
                <c:pt idx="2958">
                  <c:v>6.2</c:v>
                </c:pt>
                <c:pt idx="2959">
                  <c:v>6.5</c:v>
                </c:pt>
                <c:pt idx="2960">
                  <c:v>5.1</c:v>
                </c:pt>
                <c:pt idx="2961">
                  <c:v>5.5</c:v>
                </c:pt>
                <c:pt idx="2962">
                  <c:v>5.6</c:v>
                </c:pt>
                <c:pt idx="2963">
                  <c:v>5.2</c:v>
                </c:pt>
                <c:pt idx="2964">
                  <c:v>4.3</c:v>
                </c:pt>
                <c:pt idx="2965">
                  <c:v>5.1</c:v>
                </c:pt>
                <c:pt idx="2966">
                  <c:v>4.6</c:v>
                </c:pt>
                <c:pt idx="2967">
                  <c:v>4.5</c:v>
                </c:pt>
                <c:pt idx="2968">
                  <c:v>4.2</c:v>
                </c:pt>
                <c:pt idx="2969">
                  <c:v>4.4</c:v>
                </c:pt>
                <c:pt idx="2970">
                  <c:v>4.5</c:v>
                </c:pt>
                <c:pt idx="2971">
                  <c:v>4.4</c:v>
                </c:pt>
                <c:pt idx="2972">
                  <c:v>4.4</c:v>
                </c:pt>
                <c:pt idx="2973">
                  <c:v>4</c:v>
                </c:pt>
                <c:pt idx="2974">
                  <c:v>3.9</c:v>
                </c:pt>
                <c:pt idx="2975">
                  <c:v>4.3</c:v>
                </c:pt>
                <c:pt idx="2976">
                  <c:v>4.6</c:v>
                </c:pt>
                <c:pt idx="2977">
                  <c:v>3.8</c:v>
                </c:pt>
                <c:pt idx="2978">
                  <c:v>4.1</c:v>
                </c:pt>
                <c:pt idx="2979">
                  <c:v>4.8</c:v>
                </c:pt>
                <c:pt idx="2980">
                  <c:v>4.9</c:v>
                </c:pt>
                <c:pt idx="2981">
                  <c:v>4.8</c:v>
                </c:pt>
                <c:pt idx="2982">
                  <c:v>5.2</c:v>
                </c:pt>
                <c:pt idx="2983">
                  <c:v>4.3</c:v>
                </c:pt>
                <c:pt idx="2984">
                  <c:v>4.3</c:v>
                </c:pt>
                <c:pt idx="2985">
                  <c:v>3.1</c:v>
                </c:pt>
                <c:pt idx="2986">
                  <c:v>3.3</c:v>
                </c:pt>
                <c:pt idx="2987">
                  <c:v>3</c:v>
                </c:pt>
                <c:pt idx="2988">
                  <c:v>3.6</c:v>
                </c:pt>
                <c:pt idx="2989">
                  <c:v>3.5</c:v>
                </c:pt>
                <c:pt idx="2990">
                  <c:v>3.2</c:v>
                </c:pt>
                <c:pt idx="2991">
                  <c:v>3.3</c:v>
                </c:pt>
                <c:pt idx="2992">
                  <c:v>3.6</c:v>
                </c:pt>
                <c:pt idx="2993">
                  <c:v>3.5</c:v>
                </c:pt>
                <c:pt idx="2994">
                  <c:v>3.3</c:v>
                </c:pt>
                <c:pt idx="2995">
                  <c:v>3.1</c:v>
                </c:pt>
                <c:pt idx="2996">
                  <c:v>3.3</c:v>
                </c:pt>
                <c:pt idx="2997">
                  <c:v>3.3</c:v>
                </c:pt>
                <c:pt idx="2998">
                  <c:v>3.1</c:v>
                </c:pt>
                <c:pt idx="2999">
                  <c:v>3.1</c:v>
                </c:pt>
                <c:pt idx="3000">
                  <c:v>1.6</c:v>
                </c:pt>
                <c:pt idx="3001">
                  <c:v>1</c:v>
                </c:pt>
                <c:pt idx="3002">
                  <c:v>1.3</c:v>
                </c:pt>
                <c:pt idx="3003">
                  <c:v>1.6</c:v>
                </c:pt>
                <c:pt idx="3004">
                  <c:v>1.8</c:v>
                </c:pt>
                <c:pt idx="3005">
                  <c:v>1.7</c:v>
                </c:pt>
                <c:pt idx="3006">
                  <c:v>1.3</c:v>
                </c:pt>
                <c:pt idx="3007">
                  <c:v>1.2</c:v>
                </c:pt>
                <c:pt idx="3008">
                  <c:v>1.4</c:v>
                </c:pt>
                <c:pt idx="3009">
                  <c:v>1.3</c:v>
                </c:pt>
                <c:pt idx="3010">
                  <c:v>1.4</c:v>
                </c:pt>
                <c:pt idx="3011">
                  <c:v>2.1</c:v>
                </c:pt>
                <c:pt idx="3012">
                  <c:v>1.5</c:v>
                </c:pt>
                <c:pt idx="3013">
                  <c:v>1.7</c:v>
                </c:pt>
                <c:pt idx="3014">
                  <c:v>1.6</c:v>
                </c:pt>
                <c:pt idx="3015">
                  <c:v>2.1</c:v>
                </c:pt>
                <c:pt idx="3016">
                  <c:v>2.3</c:v>
                </c:pt>
                <c:pt idx="3017">
                  <c:v>2</c:v>
                </c:pt>
                <c:pt idx="3018">
                  <c:v>1.9</c:v>
                </c:pt>
                <c:pt idx="3019">
                  <c:v>1.4</c:v>
                </c:pt>
                <c:pt idx="3020">
                  <c:v>1.6</c:v>
                </c:pt>
                <c:pt idx="3021">
                  <c:v>1.9</c:v>
                </c:pt>
                <c:pt idx="3022">
                  <c:v>1.9</c:v>
                </c:pt>
                <c:pt idx="3023">
                  <c:v>1.6</c:v>
                </c:pt>
                <c:pt idx="3024">
                  <c:v>2.1</c:v>
                </c:pt>
                <c:pt idx="3025">
                  <c:v>1.8</c:v>
                </c:pt>
                <c:pt idx="3026">
                  <c:v>1.3</c:v>
                </c:pt>
                <c:pt idx="3027">
                  <c:v>2.4</c:v>
                </c:pt>
                <c:pt idx="3028">
                  <c:v>2.2</c:v>
                </c:pt>
                <c:pt idx="3029">
                  <c:v>2.1</c:v>
                </c:pt>
                <c:pt idx="3030">
                  <c:v>1.7</c:v>
                </c:pt>
                <c:pt idx="3031">
                  <c:v>1.4</c:v>
                </c:pt>
                <c:pt idx="3032">
                  <c:v>1.4</c:v>
                </c:pt>
                <c:pt idx="3033">
                  <c:v>1.6</c:v>
                </c:pt>
                <c:pt idx="3034">
                  <c:v>1.7</c:v>
                </c:pt>
                <c:pt idx="3035">
                  <c:v>1.6</c:v>
                </c:pt>
                <c:pt idx="3036">
                  <c:v>1.9</c:v>
                </c:pt>
                <c:pt idx="3037">
                  <c:v>1.7</c:v>
                </c:pt>
                <c:pt idx="3038">
                  <c:v>2</c:v>
                </c:pt>
                <c:pt idx="3039">
                  <c:v>2.1</c:v>
                </c:pt>
                <c:pt idx="3040">
                  <c:v>1.8</c:v>
                </c:pt>
                <c:pt idx="3041">
                  <c:v>2</c:v>
                </c:pt>
                <c:pt idx="3042">
                  <c:v>1.4</c:v>
                </c:pt>
                <c:pt idx="3043">
                  <c:v>2.1</c:v>
                </c:pt>
                <c:pt idx="3044">
                  <c:v>2.1</c:v>
                </c:pt>
                <c:pt idx="3045">
                  <c:v>2.2</c:v>
                </c:pt>
                <c:pt idx="3046">
                  <c:v>2.4</c:v>
                </c:pt>
                <c:pt idx="3047">
                  <c:v>2.3</c:v>
                </c:pt>
                <c:pt idx="3048">
                  <c:v>2.7</c:v>
                </c:pt>
                <c:pt idx="3049">
                  <c:v>2.2</c:v>
                </c:pt>
                <c:pt idx="3050">
                  <c:v>1.8</c:v>
                </c:pt>
                <c:pt idx="3051">
                  <c:v>2.3</c:v>
                </c:pt>
                <c:pt idx="3052">
                  <c:v>2.5</c:v>
                </c:pt>
                <c:pt idx="3053">
                  <c:v>2.2</c:v>
                </c:pt>
                <c:pt idx="3054">
                  <c:v>2.2</c:v>
                </c:pt>
                <c:pt idx="3055">
                  <c:v>2.3</c:v>
                </c:pt>
                <c:pt idx="3056">
                  <c:v>1.6</c:v>
                </c:pt>
                <c:pt idx="3057">
                  <c:v>1.2</c:v>
                </c:pt>
                <c:pt idx="3058">
                  <c:v>1.5</c:v>
                </c:pt>
                <c:pt idx="3059">
                  <c:v>1.1</c:v>
                </c:pt>
                <c:pt idx="3060">
                  <c:v>1.1</c:v>
                </c:pt>
                <c:pt idx="3061">
                  <c:v>0.7</c:v>
                </c:pt>
                <c:pt idx="3062">
                  <c:v>0.6</c:v>
                </c:pt>
                <c:pt idx="3063">
                  <c:v>0.5</c:v>
                </c:pt>
                <c:pt idx="3064">
                  <c:v>0.3</c:v>
                </c:pt>
                <c:pt idx="3065">
                  <c:v>0.7</c:v>
                </c:pt>
                <c:pt idx="3066">
                  <c:v>0.8</c:v>
                </c:pt>
                <c:pt idx="3067">
                  <c:v>0.9</c:v>
                </c:pt>
                <c:pt idx="3068">
                  <c:v>1.3</c:v>
                </c:pt>
                <c:pt idx="3069">
                  <c:v>1.6</c:v>
                </c:pt>
                <c:pt idx="3070">
                  <c:v>1.5</c:v>
                </c:pt>
                <c:pt idx="3071">
                  <c:v>1.5</c:v>
                </c:pt>
                <c:pt idx="3072">
                  <c:v>1.8</c:v>
                </c:pt>
                <c:pt idx="3073">
                  <c:v>1.6</c:v>
                </c:pt>
                <c:pt idx="3074">
                  <c:v>1.8</c:v>
                </c:pt>
                <c:pt idx="3075">
                  <c:v>2</c:v>
                </c:pt>
                <c:pt idx="3076">
                  <c:v>1.9</c:v>
                </c:pt>
                <c:pt idx="3077">
                  <c:v>1.5</c:v>
                </c:pt>
                <c:pt idx="3078">
                  <c:v>1.8</c:v>
                </c:pt>
                <c:pt idx="3079">
                  <c:v>2.4</c:v>
                </c:pt>
                <c:pt idx="3080">
                  <c:v>2.3</c:v>
                </c:pt>
                <c:pt idx="3081">
                  <c:v>2.4</c:v>
                </c:pt>
                <c:pt idx="3082">
                  <c:v>2.4</c:v>
                </c:pt>
                <c:pt idx="3083">
                  <c:v>2</c:v>
                </c:pt>
                <c:pt idx="3084">
                  <c:v>1.8</c:v>
                </c:pt>
                <c:pt idx="3085">
                  <c:v>2.1</c:v>
                </c:pt>
                <c:pt idx="3086">
                  <c:v>2.6</c:v>
                </c:pt>
                <c:pt idx="3087">
                  <c:v>2.5</c:v>
                </c:pt>
                <c:pt idx="3088">
                  <c:v>1.7</c:v>
                </c:pt>
                <c:pt idx="3089">
                  <c:v>1.9</c:v>
                </c:pt>
                <c:pt idx="3090">
                  <c:v>2.3</c:v>
                </c:pt>
                <c:pt idx="3091">
                  <c:v>2.3</c:v>
                </c:pt>
                <c:pt idx="3092">
                  <c:v>2.3</c:v>
                </c:pt>
                <c:pt idx="3093">
                  <c:v>1.9</c:v>
                </c:pt>
                <c:pt idx="3094">
                  <c:v>1.8</c:v>
                </c:pt>
                <c:pt idx="3095">
                  <c:v>1.9</c:v>
                </c:pt>
                <c:pt idx="3096">
                  <c:v>1.9</c:v>
                </c:pt>
                <c:pt idx="3097">
                  <c:v>2.1</c:v>
                </c:pt>
                <c:pt idx="3098">
                  <c:v>2.3</c:v>
                </c:pt>
                <c:pt idx="3099">
                  <c:v>2.3</c:v>
                </c:pt>
                <c:pt idx="3100">
                  <c:v>2.3</c:v>
                </c:pt>
                <c:pt idx="3101">
                  <c:v>2.1</c:v>
                </c:pt>
                <c:pt idx="3102">
                  <c:v>1.9</c:v>
                </c:pt>
                <c:pt idx="3103">
                  <c:v>1.7</c:v>
                </c:pt>
                <c:pt idx="3104">
                  <c:v>1.6</c:v>
                </c:pt>
                <c:pt idx="3105">
                  <c:v>1.6</c:v>
                </c:pt>
                <c:pt idx="3106">
                  <c:v>1.6</c:v>
                </c:pt>
                <c:pt idx="3107">
                  <c:v>1.9</c:v>
                </c:pt>
                <c:pt idx="3108">
                  <c:v>2.2</c:v>
                </c:pt>
                <c:pt idx="3109">
                  <c:v>1.8</c:v>
                </c:pt>
                <c:pt idx="3110">
                  <c:v>1.5</c:v>
                </c:pt>
                <c:pt idx="3111">
                  <c:v>1.4</c:v>
                </c:pt>
                <c:pt idx="3112">
                  <c:v>1.7</c:v>
                </c:pt>
                <c:pt idx="3113">
                  <c:v>1.3</c:v>
                </c:pt>
                <c:pt idx="3114">
                  <c:v>1.1</c:v>
                </c:pt>
                <c:pt idx="3115">
                  <c:v>1.4</c:v>
                </c:pt>
                <c:pt idx="3116">
                  <c:v>1.8</c:v>
                </c:pt>
                <c:pt idx="3117">
                  <c:v>1.8</c:v>
                </c:pt>
                <c:pt idx="3118">
                  <c:v>1.6</c:v>
                </c:pt>
                <c:pt idx="3119">
                  <c:v>1.6</c:v>
                </c:pt>
                <c:pt idx="3120">
                  <c:v>1.4</c:v>
                </c:pt>
                <c:pt idx="3121">
                  <c:v>1.6</c:v>
                </c:pt>
                <c:pt idx="3122">
                  <c:v>1.1</c:v>
                </c:pt>
                <c:pt idx="3123">
                  <c:v>1.6</c:v>
                </c:pt>
                <c:pt idx="3124">
                  <c:v>1.6</c:v>
                </c:pt>
                <c:pt idx="3125">
                  <c:v>1.6</c:v>
                </c:pt>
                <c:pt idx="3126">
                  <c:v>1.8</c:v>
                </c:pt>
                <c:pt idx="3127">
                  <c:v>1.5</c:v>
                </c:pt>
                <c:pt idx="3128">
                  <c:v>1.2</c:v>
                </c:pt>
                <c:pt idx="3129">
                  <c:v>1.3</c:v>
                </c:pt>
                <c:pt idx="3130">
                  <c:v>1.2</c:v>
                </c:pt>
                <c:pt idx="3131">
                  <c:v>0.9</c:v>
                </c:pt>
                <c:pt idx="3132">
                  <c:v>1</c:v>
                </c:pt>
                <c:pt idx="3133">
                  <c:v>1.4</c:v>
                </c:pt>
                <c:pt idx="3134">
                  <c:v>1.4</c:v>
                </c:pt>
                <c:pt idx="3135">
                  <c:v>1.4</c:v>
                </c:pt>
                <c:pt idx="3136">
                  <c:v>1.8</c:v>
                </c:pt>
                <c:pt idx="3137">
                  <c:v>1.7</c:v>
                </c:pt>
                <c:pt idx="3138">
                  <c:v>1.7</c:v>
                </c:pt>
                <c:pt idx="3139">
                  <c:v>1.2</c:v>
                </c:pt>
                <c:pt idx="3140">
                  <c:v>1.4</c:v>
                </c:pt>
                <c:pt idx="3141">
                  <c:v>1.4</c:v>
                </c:pt>
                <c:pt idx="3142">
                  <c:v>1.3</c:v>
                </c:pt>
                <c:pt idx="3143">
                  <c:v>1.2</c:v>
                </c:pt>
                <c:pt idx="3144">
                  <c:v>1</c:v>
                </c:pt>
                <c:pt idx="3145">
                  <c:v>1.3</c:v>
                </c:pt>
                <c:pt idx="3146">
                  <c:v>1.2</c:v>
                </c:pt>
                <c:pt idx="3147">
                  <c:v>1</c:v>
                </c:pt>
                <c:pt idx="3148">
                  <c:v>0.8</c:v>
                </c:pt>
                <c:pt idx="3149">
                  <c:v>0.9</c:v>
                </c:pt>
                <c:pt idx="3150">
                  <c:v>1.3</c:v>
                </c:pt>
                <c:pt idx="3151">
                  <c:v>1.6</c:v>
                </c:pt>
                <c:pt idx="3152">
                  <c:v>2</c:v>
                </c:pt>
                <c:pt idx="3153">
                  <c:v>1.8</c:v>
                </c:pt>
                <c:pt idx="3154">
                  <c:v>1.8</c:v>
                </c:pt>
                <c:pt idx="3155">
                  <c:v>1.7</c:v>
                </c:pt>
                <c:pt idx="3156">
                  <c:v>1.3</c:v>
                </c:pt>
                <c:pt idx="3157">
                  <c:v>1</c:v>
                </c:pt>
                <c:pt idx="3158">
                  <c:v>1.2</c:v>
                </c:pt>
                <c:pt idx="3159">
                  <c:v>1.4</c:v>
                </c:pt>
                <c:pt idx="3160">
                  <c:v>1.3</c:v>
                </c:pt>
                <c:pt idx="3161">
                  <c:v>1.7</c:v>
                </c:pt>
                <c:pt idx="3162">
                  <c:v>1.2</c:v>
                </c:pt>
                <c:pt idx="3163">
                  <c:v>1.8</c:v>
                </c:pt>
                <c:pt idx="3164">
                  <c:v>2.1</c:v>
                </c:pt>
                <c:pt idx="3165">
                  <c:v>2.2</c:v>
                </c:pt>
                <c:pt idx="3166">
                  <c:v>3.8</c:v>
                </c:pt>
                <c:pt idx="3167">
                  <c:v>3.9</c:v>
                </c:pt>
                <c:pt idx="3168">
                  <c:v>3.8</c:v>
                </c:pt>
                <c:pt idx="3169">
                  <c:v>3.2</c:v>
                </c:pt>
                <c:pt idx="3170">
                  <c:v>2.4</c:v>
                </c:pt>
                <c:pt idx="3171">
                  <c:v>2.9</c:v>
                </c:pt>
                <c:pt idx="3172">
                  <c:v>2.9</c:v>
                </c:pt>
                <c:pt idx="3173">
                  <c:v>2.2</c:v>
                </c:pt>
                <c:pt idx="3174">
                  <c:v>2.4</c:v>
                </c:pt>
                <c:pt idx="3175">
                  <c:v>1.8</c:v>
                </c:pt>
                <c:pt idx="3176">
                  <c:v>1.1</c:v>
                </c:pt>
                <c:pt idx="3177">
                  <c:v>1.1</c:v>
                </c:pt>
                <c:pt idx="3178">
                  <c:v>1.2</c:v>
                </c:pt>
                <c:pt idx="3179">
                  <c:v>1.3</c:v>
                </c:pt>
                <c:pt idx="3180">
                  <c:v>1.7</c:v>
                </c:pt>
                <c:pt idx="3181">
                  <c:v>1.8</c:v>
                </c:pt>
                <c:pt idx="3182">
                  <c:v>1.7</c:v>
                </c:pt>
                <c:pt idx="3183">
                  <c:v>1.4</c:v>
                </c:pt>
                <c:pt idx="3184">
                  <c:v>1.5</c:v>
                </c:pt>
                <c:pt idx="3185">
                  <c:v>1.3</c:v>
                </c:pt>
                <c:pt idx="3186">
                  <c:v>1.3</c:v>
                </c:pt>
                <c:pt idx="3187">
                  <c:v>1.3</c:v>
                </c:pt>
                <c:pt idx="3188">
                  <c:v>1</c:v>
                </c:pt>
                <c:pt idx="3189">
                  <c:v>0.5</c:v>
                </c:pt>
                <c:pt idx="3190">
                  <c:v>0.4</c:v>
                </c:pt>
                <c:pt idx="3191">
                  <c:v>1.3</c:v>
                </c:pt>
                <c:pt idx="3192">
                  <c:v>1.6</c:v>
                </c:pt>
                <c:pt idx="3193">
                  <c:v>1.6</c:v>
                </c:pt>
                <c:pt idx="3194">
                  <c:v>1.1</c:v>
                </c:pt>
                <c:pt idx="3195">
                  <c:v>1.2</c:v>
                </c:pt>
                <c:pt idx="3196">
                  <c:v>1.3</c:v>
                </c:pt>
                <c:pt idx="3197">
                  <c:v>0.9</c:v>
                </c:pt>
                <c:pt idx="3198">
                  <c:v>1.8</c:v>
                </c:pt>
                <c:pt idx="3199">
                  <c:v>1.5</c:v>
                </c:pt>
                <c:pt idx="3200">
                  <c:v>1.1</c:v>
                </c:pt>
                <c:pt idx="3201">
                  <c:v>1.1</c:v>
                </c:pt>
                <c:pt idx="3202">
                  <c:v>2.5</c:v>
                </c:pt>
                <c:pt idx="3203">
                  <c:v>3.1</c:v>
                </c:pt>
                <c:pt idx="3204">
                  <c:v>4.2</c:v>
                </c:pt>
                <c:pt idx="3205">
                  <c:v>5.3</c:v>
                </c:pt>
                <c:pt idx="3206">
                  <c:v>6.4</c:v>
                </c:pt>
                <c:pt idx="3207">
                  <c:v>5</c:v>
                </c:pt>
                <c:pt idx="3208">
                  <c:v>5.7</c:v>
                </c:pt>
                <c:pt idx="3209">
                  <c:v>5.5</c:v>
                </c:pt>
                <c:pt idx="3210">
                  <c:v>5.4</c:v>
                </c:pt>
                <c:pt idx="3211">
                  <c:v>4.7</c:v>
                </c:pt>
                <c:pt idx="3212">
                  <c:v>5</c:v>
                </c:pt>
                <c:pt idx="3213">
                  <c:v>4.8</c:v>
                </c:pt>
                <c:pt idx="3214">
                  <c:v>4.8</c:v>
                </c:pt>
                <c:pt idx="3215">
                  <c:v>4.3</c:v>
                </c:pt>
                <c:pt idx="3216">
                  <c:v>6</c:v>
                </c:pt>
                <c:pt idx="3217">
                  <c:v>6</c:v>
                </c:pt>
                <c:pt idx="3218">
                  <c:v>6</c:v>
                </c:pt>
                <c:pt idx="3219">
                  <c:v>5.7</c:v>
                </c:pt>
                <c:pt idx="3220">
                  <c:v>6</c:v>
                </c:pt>
                <c:pt idx="3221">
                  <c:v>5.8</c:v>
                </c:pt>
                <c:pt idx="3222">
                  <c:v>5.5</c:v>
                </c:pt>
                <c:pt idx="3223">
                  <c:v>5.8</c:v>
                </c:pt>
                <c:pt idx="3224">
                  <c:v>6.2</c:v>
                </c:pt>
                <c:pt idx="3225">
                  <c:v>6.5</c:v>
                </c:pt>
                <c:pt idx="3226">
                  <c:v>6.3</c:v>
                </c:pt>
                <c:pt idx="3227">
                  <c:v>7</c:v>
                </c:pt>
                <c:pt idx="3228">
                  <c:v>6.8</c:v>
                </c:pt>
                <c:pt idx="3229">
                  <c:v>6.7</c:v>
                </c:pt>
                <c:pt idx="3230">
                  <c:v>6.7</c:v>
                </c:pt>
                <c:pt idx="3231">
                  <c:v>6.7</c:v>
                </c:pt>
                <c:pt idx="3232">
                  <c:v>6.2</c:v>
                </c:pt>
                <c:pt idx="3233">
                  <c:v>5.8</c:v>
                </c:pt>
                <c:pt idx="3234">
                  <c:v>6.2</c:v>
                </c:pt>
                <c:pt idx="3235">
                  <c:v>5.4</c:v>
                </c:pt>
                <c:pt idx="3236">
                  <c:v>5.5</c:v>
                </c:pt>
                <c:pt idx="3237">
                  <c:v>6</c:v>
                </c:pt>
                <c:pt idx="3238">
                  <c:v>6.3</c:v>
                </c:pt>
                <c:pt idx="3239">
                  <c:v>6.3</c:v>
                </c:pt>
                <c:pt idx="3240">
                  <c:v>6.5</c:v>
                </c:pt>
                <c:pt idx="3241">
                  <c:v>6.3</c:v>
                </c:pt>
                <c:pt idx="3242">
                  <c:v>6.3</c:v>
                </c:pt>
                <c:pt idx="3243">
                  <c:v>6.5</c:v>
                </c:pt>
                <c:pt idx="3244">
                  <c:v>6.1</c:v>
                </c:pt>
                <c:pt idx="3245">
                  <c:v>6.5</c:v>
                </c:pt>
                <c:pt idx="3246">
                  <c:v>6.3</c:v>
                </c:pt>
                <c:pt idx="3247">
                  <c:v>6.4</c:v>
                </c:pt>
                <c:pt idx="3248">
                  <c:v>6</c:v>
                </c:pt>
                <c:pt idx="3249">
                  <c:v>5.9</c:v>
                </c:pt>
                <c:pt idx="3250">
                  <c:v>6.2</c:v>
                </c:pt>
                <c:pt idx="3251">
                  <c:v>5.9</c:v>
                </c:pt>
                <c:pt idx="3252">
                  <c:v>5.7</c:v>
                </c:pt>
                <c:pt idx="3253">
                  <c:v>5.1</c:v>
                </c:pt>
                <c:pt idx="3254">
                  <c:v>4.5</c:v>
                </c:pt>
                <c:pt idx="3255">
                  <c:v>4.3</c:v>
                </c:pt>
                <c:pt idx="3256">
                  <c:v>4.2</c:v>
                </c:pt>
                <c:pt idx="3257">
                  <c:v>4.2</c:v>
                </c:pt>
                <c:pt idx="3258">
                  <c:v>4.1</c:v>
                </c:pt>
                <c:pt idx="3259">
                  <c:v>3.9</c:v>
                </c:pt>
                <c:pt idx="3260">
                  <c:v>4.9</c:v>
                </c:pt>
                <c:pt idx="3261">
                  <c:v>4.3</c:v>
                </c:pt>
                <c:pt idx="3262">
                  <c:v>4.5</c:v>
                </c:pt>
                <c:pt idx="3263">
                  <c:v>4.1</c:v>
                </c:pt>
                <c:pt idx="3264">
                  <c:v>3.9</c:v>
                </c:pt>
                <c:pt idx="3265">
                  <c:v>4.5</c:v>
                </c:pt>
                <c:pt idx="3266">
                  <c:v>4.7</c:v>
                </c:pt>
                <c:pt idx="3267">
                  <c:v>5.1</c:v>
                </c:pt>
                <c:pt idx="3268">
                  <c:v>4.9</c:v>
                </c:pt>
                <c:pt idx="3269">
                  <c:v>5</c:v>
                </c:pt>
                <c:pt idx="3270">
                  <c:v>4.3</c:v>
                </c:pt>
                <c:pt idx="3271">
                  <c:v>3.8</c:v>
                </c:pt>
                <c:pt idx="3272">
                  <c:v>3.7</c:v>
                </c:pt>
                <c:pt idx="3273">
                  <c:v>3.3</c:v>
                </c:pt>
                <c:pt idx="3274">
                  <c:v>3.5</c:v>
                </c:pt>
                <c:pt idx="3275">
                  <c:v>3.5</c:v>
                </c:pt>
                <c:pt idx="3276">
                  <c:v>3.7</c:v>
                </c:pt>
                <c:pt idx="3277">
                  <c:v>2.8</c:v>
                </c:pt>
                <c:pt idx="3278">
                  <c:v>2.4</c:v>
                </c:pt>
                <c:pt idx="3279">
                  <c:v>2.1</c:v>
                </c:pt>
                <c:pt idx="3280">
                  <c:v>2.2</c:v>
                </c:pt>
                <c:pt idx="3281">
                  <c:v>2.1</c:v>
                </c:pt>
                <c:pt idx="3282">
                  <c:v>2.3</c:v>
                </c:pt>
                <c:pt idx="3283">
                  <c:v>1.1</c:v>
                </c:pt>
                <c:pt idx="3284">
                  <c:v>1</c:v>
                </c:pt>
                <c:pt idx="3285">
                  <c:v>0.8</c:v>
                </c:pt>
                <c:pt idx="3286">
                  <c:v>1</c:v>
                </c:pt>
                <c:pt idx="3287">
                  <c:v>1.2</c:v>
                </c:pt>
                <c:pt idx="3288">
                  <c:v>1.1</c:v>
                </c:pt>
                <c:pt idx="3289">
                  <c:v>1.1</c:v>
                </c:pt>
                <c:pt idx="3290">
                  <c:v>1.2</c:v>
                </c:pt>
                <c:pt idx="3291">
                  <c:v>1.2</c:v>
                </c:pt>
                <c:pt idx="3292">
                  <c:v>1.1</c:v>
                </c:pt>
                <c:pt idx="3293">
                  <c:v>1.1</c:v>
                </c:pt>
                <c:pt idx="3294">
                  <c:v>1.4</c:v>
                </c:pt>
                <c:pt idx="3295">
                  <c:v>1.4</c:v>
                </c:pt>
                <c:pt idx="3296">
                  <c:v>1.4</c:v>
                </c:pt>
                <c:pt idx="3297">
                  <c:v>1.3</c:v>
                </c:pt>
                <c:pt idx="3298">
                  <c:v>1.5</c:v>
                </c:pt>
                <c:pt idx="3299">
                  <c:v>1.3</c:v>
                </c:pt>
                <c:pt idx="3300">
                  <c:v>1.1</c:v>
                </c:pt>
                <c:pt idx="3301">
                  <c:v>1</c:v>
                </c:pt>
                <c:pt idx="3302">
                  <c:v>1.2</c:v>
                </c:pt>
                <c:pt idx="3303">
                  <c:v>1</c:v>
                </c:pt>
                <c:pt idx="3304">
                  <c:v>1.2</c:v>
                </c:pt>
                <c:pt idx="3305">
                  <c:v>1.3</c:v>
                </c:pt>
                <c:pt idx="3306">
                  <c:v>1.5</c:v>
                </c:pt>
                <c:pt idx="3307">
                  <c:v>1.2</c:v>
                </c:pt>
                <c:pt idx="3308">
                  <c:v>1</c:v>
                </c:pt>
                <c:pt idx="3309">
                  <c:v>0.8</c:v>
                </c:pt>
                <c:pt idx="3310">
                  <c:v>0.8</c:v>
                </c:pt>
                <c:pt idx="3311">
                  <c:v>0.8</c:v>
                </c:pt>
                <c:pt idx="3312">
                  <c:v>1</c:v>
                </c:pt>
                <c:pt idx="3313">
                  <c:v>0.9</c:v>
                </c:pt>
                <c:pt idx="3314">
                  <c:v>0.8</c:v>
                </c:pt>
                <c:pt idx="3315">
                  <c:v>0.8</c:v>
                </c:pt>
                <c:pt idx="3316">
                  <c:v>0.9</c:v>
                </c:pt>
                <c:pt idx="3317">
                  <c:v>0.8</c:v>
                </c:pt>
                <c:pt idx="3318">
                  <c:v>0.7</c:v>
                </c:pt>
                <c:pt idx="3319">
                  <c:v>0.7</c:v>
                </c:pt>
                <c:pt idx="3320">
                  <c:v>0.8</c:v>
                </c:pt>
                <c:pt idx="3321">
                  <c:v>0.9</c:v>
                </c:pt>
                <c:pt idx="3322">
                  <c:v>1.1</c:v>
                </c:pt>
                <c:pt idx="3323">
                  <c:v>0.9</c:v>
                </c:pt>
                <c:pt idx="3324">
                  <c:v>1.3</c:v>
                </c:pt>
                <c:pt idx="3325">
                  <c:v>1.3</c:v>
                </c:pt>
                <c:pt idx="3326">
                  <c:v>0.9</c:v>
                </c:pt>
                <c:pt idx="3327">
                  <c:v>0.9</c:v>
                </c:pt>
                <c:pt idx="3328">
                  <c:v>1</c:v>
                </c:pt>
                <c:pt idx="3329">
                  <c:v>1.8</c:v>
                </c:pt>
                <c:pt idx="3330">
                  <c:v>2.6</c:v>
                </c:pt>
                <c:pt idx="3331">
                  <c:v>3.1</c:v>
                </c:pt>
                <c:pt idx="3332">
                  <c:v>2.9</c:v>
                </c:pt>
                <c:pt idx="3333">
                  <c:v>2.8</c:v>
                </c:pt>
                <c:pt idx="3334">
                  <c:v>2.4</c:v>
                </c:pt>
                <c:pt idx="3335">
                  <c:v>4.2</c:v>
                </c:pt>
                <c:pt idx="3336">
                  <c:v>3.1</c:v>
                </c:pt>
                <c:pt idx="3337">
                  <c:v>3</c:v>
                </c:pt>
                <c:pt idx="3338">
                  <c:v>2.8</c:v>
                </c:pt>
                <c:pt idx="3339">
                  <c:v>2.7</c:v>
                </c:pt>
                <c:pt idx="3340">
                  <c:v>3</c:v>
                </c:pt>
                <c:pt idx="3341">
                  <c:v>4.3</c:v>
                </c:pt>
                <c:pt idx="3342">
                  <c:v>5.8</c:v>
                </c:pt>
                <c:pt idx="3343">
                  <c:v>5.4</c:v>
                </c:pt>
                <c:pt idx="3344">
                  <c:v>4.6</c:v>
                </c:pt>
                <c:pt idx="3345">
                  <c:v>6.3</c:v>
                </c:pt>
                <c:pt idx="3346">
                  <c:v>6.5</c:v>
                </c:pt>
                <c:pt idx="3347">
                  <c:v>6.5</c:v>
                </c:pt>
                <c:pt idx="3348">
                  <c:v>6.1</c:v>
                </c:pt>
                <c:pt idx="3349">
                  <c:v>6.2</c:v>
                </c:pt>
                <c:pt idx="3350">
                  <c:v>6.6</c:v>
                </c:pt>
                <c:pt idx="3351">
                  <c:v>6.6</c:v>
                </c:pt>
                <c:pt idx="3352">
                  <c:v>7</c:v>
                </c:pt>
                <c:pt idx="3353">
                  <c:v>7.2</c:v>
                </c:pt>
                <c:pt idx="3354">
                  <c:v>7</c:v>
                </c:pt>
                <c:pt idx="3355">
                  <c:v>5.8</c:v>
                </c:pt>
                <c:pt idx="3356">
                  <c:v>5.5</c:v>
                </c:pt>
                <c:pt idx="3357">
                  <c:v>7</c:v>
                </c:pt>
                <c:pt idx="3358">
                  <c:v>7.1</c:v>
                </c:pt>
                <c:pt idx="3359">
                  <c:v>7.2</c:v>
                </c:pt>
                <c:pt idx="3360">
                  <c:v>7.3</c:v>
                </c:pt>
                <c:pt idx="3361">
                  <c:v>7.6</c:v>
                </c:pt>
                <c:pt idx="3362">
                  <c:v>7.6</c:v>
                </c:pt>
                <c:pt idx="3363">
                  <c:v>7.6</c:v>
                </c:pt>
                <c:pt idx="3364">
                  <c:v>7.8</c:v>
                </c:pt>
                <c:pt idx="3365">
                  <c:v>7.6</c:v>
                </c:pt>
                <c:pt idx="3366">
                  <c:v>7.9</c:v>
                </c:pt>
                <c:pt idx="3367">
                  <c:v>8.2</c:v>
                </c:pt>
                <c:pt idx="3368">
                  <c:v>8.7</c:v>
                </c:pt>
                <c:pt idx="3369">
                  <c:v>8.3</c:v>
                </c:pt>
                <c:pt idx="3370">
                  <c:v>7.5</c:v>
                </c:pt>
                <c:pt idx="3371">
                  <c:v>7.3</c:v>
                </c:pt>
                <c:pt idx="3372">
                  <c:v>7.7</c:v>
                </c:pt>
                <c:pt idx="3373">
                  <c:v>7.8</c:v>
                </c:pt>
                <c:pt idx="3374">
                  <c:v>7.2</c:v>
                </c:pt>
                <c:pt idx="3375">
                  <c:v>6.6</c:v>
                </c:pt>
                <c:pt idx="3376">
                  <c:v>7</c:v>
                </c:pt>
                <c:pt idx="3377">
                  <c:v>7</c:v>
                </c:pt>
                <c:pt idx="3378">
                  <c:v>7.4</c:v>
                </c:pt>
                <c:pt idx="3379">
                  <c:v>8.1</c:v>
                </c:pt>
                <c:pt idx="3380">
                  <c:v>8.2</c:v>
                </c:pt>
                <c:pt idx="3381">
                  <c:v>7.9</c:v>
                </c:pt>
                <c:pt idx="3382">
                  <c:v>7.5</c:v>
                </c:pt>
                <c:pt idx="3383">
                  <c:v>7.1</c:v>
                </c:pt>
                <c:pt idx="3384">
                  <c:v>6.8</c:v>
                </c:pt>
                <c:pt idx="3385">
                  <c:v>7.3</c:v>
                </c:pt>
                <c:pt idx="3386">
                  <c:v>7.3</c:v>
                </c:pt>
                <c:pt idx="3387">
                  <c:v>7.4</c:v>
                </c:pt>
                <c:pt idx="3388">
                  <c:v>6.4</c:v>
                </c:pt>
                <c:pt idx="3389">
                  <c:v>6.8</c:v>
                </c:pt>
                <c:pt idx="3390">
                  <c:v>7.1</c:v>
                </c:pt>
                <c:pt idx="3391">
                  <c:v>6.9</c:v>
                </c:pt>
                <c:pt idx="3392">
                  <c:v>7.8</c:v>
                </c:pt>
                <c:pt idx="3393">
                  <c:v>7</c:v>
                </c:pt>
                <c:pt idx="3394">
                  <c:v>6.8</c:v>
                </c:pt>
                <c:pt idx="3395">
                  <c:v>6.6</c:v>
                </c:pt>
                <c:pt idx="3396">
                  <c:v>6.3</c:v>
                </c:pt>
                <c:pt idx="3397">
                  <c:v>6.2</c:v>
                </c:pt>
                <c:pt idx="3398">
                  <c:v>6</c:v>
                </c:pt>
                <c:pt idx="3399">
                  <c:v>4.8</c:v>
                </c:pt>
                <c:pt idx="3400">
                  <c:v>4.3</c:v>
                </c:pt>
                <c:pt idx="3401">
                  <c:v>5.8</c:v>
                </c:pt>
                <c:pt idx="3402">
                  <c:v>6.3</c:v>
                </c:pt>
                <c:pt idx="3403">
                  <c:v>6.3</c:v>
                </c:pt>
                <c:pt idx="3404">
                  <c:v>5.8</c:v>
                </c:pt>
                <c:pt idx="3405">
                  <c:v>6.6</c:v>
                </c:pt>
                <c:pt idx="3406">
                  <c:v>5.2</c:v>
                </c:pt>
                <c:pt idx="3407">
                  <c:v>5.1</c:v>
                </c:pt>
                <c:pt idx="3408">
                  <c:v>5</c:v>
                </c:pt>
                <c:pt idx="3409">
                  <c:v>5.2</c:v>
                </c:pt>
                <c:pt idx="3410">
                  <c:v>5.4</c:v>
                </c:pt>
                <c:pt idx="3411">
                  <c:v>5.2</c:v>
                </c:pt>
                <c:pt idx="3412">
                  <c:v>5.1</c:v>
                </c:pt>
                <c:pt idx="3413">
                  <c:v>4.8</c:v>
                </c:pt>
                <c:pt idx="3414">
                  <c:v>5.3</c:v>
                </c:pt>
                <c:pt idx="3415">
                  <c:v>5.5</c:v>
                </c:pt>
                <c:pt idx="3416">
                  <c:v>4.4</c:v>
                </c:pt>
                <c:pt idx="3417">
                  <c:v>4.6</c:v>
                </c:pt>
                <c:pt idx="3418">
                  <c:v>5</c:v>
                </c:pt>
                <c:pt idx="3419">
                  <c:v>6.5</c:v>
                </c:pt>
                <c:pt idx="3420">
                  <c:v>5.7</c:v>
                </c:pt>
                <c:pt idx="3421">
                  <c:v>6</c:v>
                </c:pt>
                <c:pt idx="3422">
                  <c:v>5.3</c:v>
                </c:pt>
                <c:pt idx="3423">
                  <c:v>4.4</c:v>
                </c:pt>
                <c:pt idx="3424">
                  <c:v>4.8</c:v>
                </c:pt>
                <c:pt idx="3425">
                  <c:v>4.2</c:v>
                </c:pt>
                <c:pt idx="3426">
                  <c:v>4.6</c:v>
                </c:pt>
                <c:pt idx="3427">
                  <c:v>3.5</c:v>
                </c:pt>
                <c:pt idx="3428">
                  <c:v>3</c:v>
                </c:pt>
                <c:pt idx="3429">
                  <c:v>3.1</c:v>
                </c:pt>
                <c:pt idx="3430">
                  <c:v>3.5</c:v>
                </c:pt>
                <c:pt idx="3431">
                  <c:v>4.2</c:v>
                </c:pt>
                <c:pt idx="3432">
                  <c:v>2.1</c:v>
                </c:pt>
                <c:pt idx="3433">
                  <c:v>1.2</c:v>
                </c:pt>
                <c:pt idx="3434">
                  <c:v>0.6</c:v>
                </c:pt>
                <c:pt idx="3435">
                  <c:v>0.4</c:v>
                </c:pt>
                <c:pt idx="3436">
                  <c:v>0.9</c:v>
                </c:pt>
                <c:pt idx="3437">
                  <c:v>1.4</c:v>
                </c:pt>
                <c:pt idx="3438">
                  <c:v>1.7</c:v>
                </c:pt>
                <c:pt idx="3439">
                  <c:v>2.5</c:v>
                </c:pt>
                <c:pt idx="3440">
                  <c:v>2.3</c:v>
                </c:pt>
                <c:pt idx="3441">
                  <c:v>3.3</c:v>
                </c:pt>
                <c:pt idx="3442">
                  <c:v>4.1</c:v>
                </c:pt>
                <c:pt idx="3443">
                  <c:v>3.5</c:v>
                </c:pt>
                <c:pt idx="3444">
                  <c:v>3.3</c:v>
                </c:pt>
                <c:pt idx="3445">
                  <c:v>3</c:v>
                </c:pt>
                <c:pt idx="3446">
                  <c:v>2.8</c:v>
                </c:pt>
                <c:pt idx="3447">
                  <c:v>4.6</c:v>
                </c:pt>
                <c:pt idx="3448">
                  <c:v>6</c:v>
                </c:pt>
                <c:pt idx="3449">
                  <c:v>5.3</c:v>
                </c:pt>
                <c:pt idx="3450">
                  <c:v>5</c:v>
                </c:pt>
                <c:pt idx="3451">
                  <c:v>3.8</c:v>
                </c:pt>
                <c:pt idx="3452">
                  <c:v>3.2</c:v>
                </c:pt>
                <c:pt idx="3453">
                  <c:v>3.4</c:v>
                </c:pt>
                <c:pt idx="3454">
                  <c:v>3.4</c:v>
                </c:pt>
                <c:pt idx="3455">
                  <c:v>3.8</c:v>
                </c:pt>
                <c:pt idx="3456">
                  <c:v>4.4</c:v>
                </c:pt>
                <c:pt idx="3457">
                  <c:v>5.8</c:v>
                </c:pt>
                <c:pt idx="3458">
                  <c:v>4.3</c:v>
                </c:pt>
                <c:pt idx="3459">
                  <c:v>4.7</c:v>
                </c:pt>
                <c:pt idx="3460">
                  <c:v>4.8</c:v>
                </c:pt>
                <c:pt idx="3461">
                  <c:v>4.7</c:v>
                </c:pt>
                <c:pt idx="3462">
                  <c:v>4.3</c:v>
                </c:pt>
                <c:pt idx="3463">
                  <c:v>4.5</c:v>
                </c:pt>
                <c:pt idx="3464">
                  <c:v>4.5</c:v>
                </c:pt>
                <c:pt idx="3465">
                  <c:v>4.6</c:v>
                </c:pt>
                <c:pt idx="3466">
                  <c:v>3.8</c:v>
                </c:pt>
                <c:pt idx="3467">
                  <c:v>3.6</c:v>
                </c:pt>
                <c:pt idx="3468">
                  <c:v>3.5</c:v>
                </c:pt>
                <c:pt idx="3469">
                  <c:v>3.8</c:v>
                </c:pt>
                <c:pt idx="3470">
                  <c:v>3.5</c:v>
                </c:pt>
                <c:pt idx="3471">
                  <c:v>3.5</c:v>
                </c:pt>
                <c:pt idx="3472">
                  <c:v>3.8</c:v>
                </c:pt>
                <c:pt idx="3473">
                  <c:v>3.9</c:v>
                </c:pt>
                <c:pt idx="3474">
                  <c:v>3.1</c:v>
                </c:pt>
                <c:pt idx="3475">
                  <c:v>3.2</c:v>
                </c:pt>
                <c:pt idx="3476">
                  <c:v>3</c:v>
                </c:pt>
                <c:pt idx="3477">
                  <c:v>3.4</c:v>
                </c:pt>
                <c:pt idx="3478">
                  <c:v>3.4</c:v>
                </c:pt>
                <c:pt idx="3479">
                  <c:v>4</c:v>
                </c:pt>
                <c:pt idx="3480">
                  <c:v>4.2</c:v>
                </c:pt>
                <c:pt idx="3481">
                  <c:v>3.8</c:v>
                </c:pt>
                <c:pt idx="3482">
                  <c:v>4.4</c:v>
                </c:pt>
                <c:pt idx="3483">
                  <c:v>5.2</c:v>
                </c:pt>
                <c:pt idx="3484">
                  <c:v>4.3</c:v>
                </c:pt>
                <c:pt idx="3485">
                  <c:v>4.4</c:v>
                </c:pt>
                <c:pt idx="3486">
                  <c:v>4.5</c:v>
                </c:pt>
                <c:pt idx="3487">
                  <c:v>4</c:v>
                </c:pt>
                <c:pt idx="3488">
                  <c:v>3.9</c:v>
                </c:pt>
                <c:pt idx="3489">
                  <c:v>4.3</c:v>
                </c:pt>
                <c:pt idx="3490">
                  <c:v>4.5</c:v>
                </c:pt>
                <c:pt idx="3491">
                  <c:v>5.1</c:v>
                </c:pt>
                <c:pt idx="3492">
                  <c:v>4.5</c:v>
                </c:pt>
                <c:pt idx="3493">
                  <c:v>3.2</c:v>
                </c:pt>
                <c:pt idx="3494">
                  <c:v>4.6</c:v>
                </c:pt>
                <c:pt idx="3495">
                  <c:v>4.5</c:v>
                </c:pt>
                <c:pt idx="3496">
                  <c:v>4</c:v>
                </c:pt>
                <c:pt idx="3497">
                  <c:v>4.1</c:v>
                </c:pt>
                <c:pt idx="3498">
                  <c:v>4.3</c:v>
                </c:pt>
                <c:pt idx="3499">
                  <c:v>3.8</c:v>
                </c:pt>
                <c:pt idx="3500">
                  <c:v>4.3</c:v>
                </c:pt>
                <c:pt idx="3501">
                  <c:v>4.1</c:v>
                </c:pt>
                <c:pt idx="3502">
                  <c:v>4.9</c:v>
                </c:pt>
                <c:pt idx="3503">
                  <c:v>4</c:v>
                </c:pt>
                <c:pt idx="3504">
                  <c:v>3.7</c:v>
                </c:pt>
                <c:pt idx="3505">
                  <c:v>4.2</c:v>
                </c:pt>
                <c:pt idx="3506">
                  <c:v>4.3</c:v>
                </c:pt>
                <c:pt idx="3507">
                  <c:v>4.8</c:v>
                </c:pt>
                <c:pt idx="3508">
                  <c:v>4.7</c:v>
                </c:pt>
                <c:pt idx="3509">
                  <c:v>4.3</c:v>
                </c:pt>
                <c:pt idx="3510">
                  <c:v>4.8</c:v>
                </c:pt>
                <c:pt idx="3511">
                  <c:v>4.9</c:v>
                </c:pt>
                <c:pt idx="3512">
                  <c:v>3.5</c:v>
                </c:pt>
                <c:pt idx="3513">
                  <c:v>3.9</c:v>
                </c:pt>
                <c:pt idx="3514">
                  <c:v>4.1</c:v>
                </c:pt>
                <c:pt idx="3515">
                  <c:v>3.7</c:v>
                </c:pt>
                <c:pt idx="3516">
                  <c:v>3.6</c:v>
                </c:pt>
                <c:pt idx="3517">
                  <c:v>3.5</c:v>
                </c:pt>
                <c:pt idx="3518">
                  <c:v>3.6</c:v>
                </c:pt>
                <c:pt idx="3519">
                  <c:v>3.4</c:v>
                </c:pt>
                <c:pt idx="3520">
                  <c:v>3.5</c:v>
                </c:pt>
                <c:pt idx="3521">
                  <c:v>3.4</c:v>
                </c:pt>
                <c:pt idx="3522">
                  <c:v>4.1</c:v>
                </c:pt>
                <c:pt idx="3523">
                  <c:v>3.7</c:v>
                </c:pt>
                <c:pt idx="3524">
                  <c:v>3.6</c:v>
                </c:pt>
                <c:pt idx="3525">
                  <c:v>3.4</c:v>
                </c:pt>
                <c:pt idx="3526">
                  <c:v>4.2</c:v>
                </c:pt>
                <c:pt idx="3527">
                  <c:v>4.2</c:v>
                </c:pt>
                <c:pt idx="3528">
                  <c:v>4</c:v>
                </c:pt>
                <c:pt idx="3529">
                  <c:v>3.5</c:v>
                </c:pt>
                <c:pt idx="3530">
                  <c:v>3.6</c:v>
                </c:pt>
                <c:pt idx="3531">
                  <c:v>3.3</c:v>
                </c:pt>
                <c:pt idx="3532">
                  <c:v>3.3</c:v>
                </c:pt>
                <c:pt idx="3533">
                  <c:v>3.8</c:v>
                </c:pt>
                <c:pt idx="3534">
                  <c:v>3.3</c:v>
                </c:pt>
                <c:pt idx="3535">
                  <c:v>3.4</c:v>
                </c:pt>
                <c:pt idx="3536">
                  <c:v>3.6</c:v>
                </c:pt>
                <c:pt idx="3537">
                  <c:v>3.4</c:v>
                </c:pt>
                <c:pt idx="3538">
                  <c:v>3.1</c:v>
                </c:pt>
                <c:pt idx="3539">
                  <c:v>3.2</c:v>
                </c:pt>
                <c:pt idx="3540">
                  <c:v>3</c:v>
                </c:pt>
                <c:pt idx="3541">
                  <c:v>3</c:v>
                </c:pt>
                <c:pt idx="3542">
                  <c:v>3.2</c:v>
                </c:pt>
                <c:pt idx="3543">
                  <c:v>2.9</c:v>
                </c:pt>
                <c:pt idx="3544">
                  <c:v>2.9</c:v>
                </c:pt>
                <c:pt idx="3545">
                  <c:v>3.1</c:v>
                </c:pt>
                <c:pt idx="3546">
                  <c:v>3.1</c:v>
                </c:pt>
                <c:pt idx="3547">
                  <c:v>2.5</c:v>
                </c:pt>
                <c:pt idx="3548">
                  <c:v>2.9</c:v>
                </c:pt>
                <c:pt idx="3549">
                  <c:v>3.1</c:v>
                </c:pt>
                <c:pt idx="3550">
                  <c:v>2.9</c:v>
                </c:pt>
                <c:pt idx="3551">
                  <c:v>2.7</c:v>
                </c:pt>
                <c:pt idx="3552">
                  <c:v>3.1</c:v>
                </c:pt>
                <c:pt idx="3553">
                  <c:v>2.6</c:v>
                </c:pt>
                <c:pt idx="3554">
                  <c:v>2.6</c:v>
                </c:pt>
                <c:pt idx="3555">
                  <c:v>2.5</c:v>
                </c:pt>
                <c:pt idx="3556">
                  <c:v>2.3</c:v>
                </c:pt>
                <c:pt idx="3557">
                  <c:v>2.5</c:v>
                </c:pt>
                <c:pt idx="3558">
                  <c:v>2.6</c:v>
                </c:pt>
                <c:pt idx="3559">
                  <c:v>2.5</c:v>
                </c:pt>
                <c:pt idx="3560">
                  <c:v>2.1</c:v>
                </c:pt>
                <c:pt idx="3561">
                  <c:v>2.3</c:v>
                </c:pt>
                <c:pt idx="3562">
                  <c:v>1.9</c:v>
                </c:pt>
                <c:pt idx="3563">
                  <c:v>1.9</c:v>
                </c:pt>
                <c:pt idx="3564">
                  <c:v>1.2</c:v>
                </c:pt>
                <c:pt idx="3565">
                  <c:v>1.7</c:v>
                </c:pt>
                <c:pt idx="3566">
                  <c:v>1.5</c:v>
                </c:pt>
                <c:pt idx="3567">
                  <c:v>1.2</c:v>
                </c:pt>
                <c:pt idx="3568">
                  <c:v>0.8</c:v>
                </c:pt>
                <c:pt idx="3569">
                  <c:v>1</c:v>
                </c:pt>
                <c:pt idx="3570">
                  <c:v>0.8</c:v>
                </c:pt>
                <c:pt idx="3571">
                  <c:v>0.8</c:v>
                </c:pt>
                <c:pt idx="3572">
                  <c:v>0.7</c:v>
                </c:pt>
                <c:pt idx="3573">
                  <c:v>0.9</c:v>
                </c:pt>
                <c:pt idx="3574">
                  <c:v>0.9</c:v>
                </c:pt>
                <c:pt idx="3575">
                  <c:v>1.2</c:v>
                </c:pt>
                <c:pt idx="3576">
                  <c:v>1.1</c:v>
                </c:pt>
                <c:pt idx="3577">
                  <c:v>1.1</c:v>
                </c:pt>
                <c:pt idx="3578">
                  <c:v>1.9</c:v>
                </c:pt>
                <c:pt idx="3579">
                  <c:v>1.9</c:v>
                </c:pt>
                <c:pt idx="3580">
                  <c:v>1.6</c:v>
                </c:pt>
                <c:pt idx="3581">
                  <c:v>1.6</c:v>
                </c:pt>
                <c:pt idx="3582">
                  <c:v>2</c:v>
                </c:pt>
                <c:pt idx="3583">
                  <c:v>2.1</c:v>
                </c:pt>
                <c:pt idx="3584">
                  <c:v>2</c:v>
                </c:pt>
                <c:pt idx="3585">
                  <c:v>1.6</c:v>
                </c:pt>
                <c:pt idx="3586">
                  <c:v>2</c:v>
                </c:pt>
                <c:pt idx="3587">
                  <c:v>1.8</c:v>
                </c:pt>
                <c:pt idx="3588">
                  <c:v>2.1</c:v>
                </c:pt>
                <c:pt idx="3589">
                  <c:v>2.2</c:v>
                </c:pt>
                <c:pt idx="3590">
                  <c:v>1.9</c:v>
                </c:pt>
                <c:pt idx="3591">
                  <c:v>1.7</c:v>
                </c:pt>
                <c:pt idx="3592">
                  <c:v>1.5</c:v>
                </c:pt>
                <c:pt idx="3593">
                  <c:v>1.7</c:v>
                </c:pt>
                <c:pt idx="3594">
                  <c:v>1.8</c:v>
                </c:pt>
                <c:pt idx="3595">
                  <c:v>2.4</c:v>
                </c:pt>
                <c:pt idx="3596">
                  <c:v>2.1</c:v>
                </c:pt>
                <c:pt idx="3597">
                  <c:v>2.3</c:v>
                </c:pt>
                <c:pt idx="3598">
                  <c:v>1.7</c:v>
                </c:pt>
                <c:pt idx="3599">
                  <c:v>1.5</c:v>
                </c:pt>
                <c:pt idx="3600">
                  <c:v>1.5</c:v>
                </c:pt>
                <c:pt idx="3601">
                  <c:v>1.1</c:v>
                </c:pt>
                <c:pt idx="3602">
                  <c:v>1.6</c:v>
                </c:pt>
                <c:pt idx="3603">
                  <c:v>1.4</c:v>
                </c:pt>
                <c:pt idx="3604">
                  <c:v>1.5</c:v>
                </c:pt>
                <c:pt idx="3605">
                  <c:v>2.1</c:v>
                </c:pt>
                <c:pt idx="3606">
                  <c:v>2.2</c:v>
                </c:pt>
                <c:pt idx="3607">
                  <c:v>1.5</c:v>
                </c:pt>
                <c:pt idx="3608">
                  <c:v>1.7</c:v>
                </c:pt>
                <c:pt idx="3609">
                  <c:v>1.6</c:v>
                </c:pt>
                <c:pt idx="3610">
                  <c:v>1.3</c:v>
                </c:pt>
                <c:pt idx="3611">
                  <c:v>1.2</c:v>
                </c:pt>
                <c:pt idx="3612">
                  <c:v>1.3</c:v>
                </c:pt>
                <c:pt idx="3613">
                  <c:v>1.8</c:v>
                </c:pt>
                <c:pt idx="3614">
                  <c:v>1.6</c:v>
                </c:pt>
                <c:pt idx="3615">
                  <c:v>2</c:v>
                </c:pt>
                <c:pt idx="3616">
                  <c:v>2</c:v>
                </c:pt>
                <c:pt idx="3617">
                  <c:v>2</c:v>
                </c:pt>
                <c:pt idx="3618">
                  <c:v>1.9</c:v>
                </c:pt>
                <c:pt idx="3619">
                  <c:v>1.9</c:v>
                </c:pt>
                <c:pt idx="3620">
                  <c:v>2.3</c:v>
                </c:pt>
                <c:pt idx="3621">
                  <c:v>2.5</c:v>
                </c:pt>
                <c:pt idx="3622">
                  <c:v>2.3</c:v>
                </c:pt>
                <c:pt idx="3623">
                  <c:v>1.9</c:v>
                </c:pt>
                <c:pt idx="3624">
                  <c:v>1.9</c:v>
                </c:pt>
                <c:pt idx="3625">
                  <c:v>2</c:v>
                </c:pt>
                <c:pt idx="3626">
                  <c:v>2.1</c:v>
                </c:pt>
                <c:pt idx="3627">
                  <c:v>2.2</c:v>
                </c:pt>
                <c:pt idx="3628">
                  <c:v>2.2</c:v>
                </c:pt>
                <c:pt idx="3629">
                  <c:v>2.2</c:v>
                </c:pt>
                <c:pt idx="3630">
                  <c:v>2.5</c:v>
                </c:pt>
                <c:pt idx="3631">
                  <c:v>2.1</c:v>
                </c:pt>
                <c:pt idx="3632">
                  <c:v>1.8</c:v>
                </c:pt>
                <c:pt idx="3633">
                  <c:v>1.9</c:v>
                </c:pt>
                <c:pt idx="3634">
                  <c:v>1.9</c:v>
                </c:pt>
                <c:pt idx="3635">
                  <c:v>1.4</c:v>
                </c:pt>
                <c:pt idx="3636">
                  <c:v>1.3</c:v>
                </c:pt>
                <c:pt idx="3637">
                  <c:v>0.9</c:v>
                </c:pt>
                <c:pt idx="3638">
                  <c:v>0.6</c:v>
                </c:pt>
                <c:pt idx="3639">
                  <c:v>0.9</c:v>
                </c:pt>
                <c:pt idx="3640">
                  <c:v>1.4</c:v>
                </c:pt>
                <c:pt idx="3641">
                  <c:v>1.3</c:v>
                </c:pt>
                <c:pt idx="3642">
                  <c:v>1.3</c:v>
                </c:pt>
                <c:pt idx="3643">
                  <c:v>1.4</c:v>
                </c:pt>
                <c:pt idx="3644">
                  <c:v>1.6</c:v>
                </c:pt>
                <c:pt idx="3645">
                  <c:v>1.7</c:v>
                </c:pt>
                <c:pt idx="3646">
                  <c:v>1.8</c:v>
                </c:pt>
                <c:pt idx="3647">
                  <c:v>1.5</c:v>
                </c:pt>
                <c:pt idx="3648">
                  <c:v>2</c:v>
                </c:pt>
                <c:pt idx="3649">
                  <c:v>2</c:v>
                </c:pt>
                <c:pt idx="3650">
                  <c:v>2.3</c:v>
                </c:pt>
                <c:pt idx="3651">
                  <c:v>2.3</c:v>
                </c:pt>
                <c:pt idx="3652">
                  <c:v>2.5</c:v>
                </c:pt>
                <c:pt idx="3653">
                  <c:v>2.3</c:v>
                </c:pt>
                <c:pt idx="3654">
                  <c:v>2.6</c:v>
                </c:pt>
                <c:pt idx="3655">
                  <c:v>2.4</c:v>
                </c:pt>
                <c:pt idx="3656">
                  <c:v>2.3</c:v>
                </c:pt>
                <c:pt idx="3657">
                  <c:v>2.7</c:v>
                </c:pt>
                <c:pt idx="3658">
                  <c:v>2.9</c:v>
                </c:pt>
                <c:pt idx="3659">
                  <c:v>2.7</c:v>
                </c:pt>
                <c:pt idx="3660">
                  <c:v>2.4</c:v>
                </c:pt>
                <c:pt idx="3661">
                  <c:v>2.3</c:v>
                </c:pt>
                <c:pt idx="3662">
                  <c:v>2.3</c:v>
                </c:pt>
                <c:pt idx="3663">
                  <c:v>2.3</c:v>
                </c:pt>
                <c:pt idx="3664">
                  <c:v>2.7</c:v>
                </c:pt>
                <c:pt idx="3665">
                  <c:v>2.5</c:v>
                </c:pt>
                <c:pt idx="3666">
                  <c:v>2.5</c:v>
                </c:pt>
                <c:pt idx="3667">
                  <c:v>2.6</c:v>
                </c:pt>
                <c:pt idx="3668">
                  <c:v>2.2</c:v>
                </c:pt>
                <c:pt idx="3669">
                  <c:v>2.1</c:v>
                </c:pt>
                <c:pt idx="3670">
                  <c:v>2.1</c:v>
                </c:pt>
                <c:pt idx="3671">
                  <c:v>1.9</c:v>
                </c:pt>
                <c:pt idx="3672">
                  <c:v>1.5</c:v>
                </c:pt>
                <c:pt idx="3673">
                  <c:v>1.9</c:v>
                </c:pt>
                <c:pt idx="3674">
                  <c:v>1.9</c:v>
                </c:pt>
                <c:pt idx="3675">
                  <c:v>2.2</c:v>
                </c:pt>
                <c:pt idx="3676">
                  <c:v>2.3</c:v>
                </c:pt>
                <c:pt idx="3677">
                  <c:v>2.4</c:v>
                </c:pt>
                <c:pt idx="3678">
                  <c:v>2.3</c:v>
                </c:pt>
                <c:pt idx="3679">
                  <c:v>2.5</c:v>
                </c:pt>
                <c:pt idx="3680">
                  <c:v>2.6</c:v>
                </c:pt>
                <c:pt idx="3681">
                  <c:v>2.5</c:v>
                </c:pt>
                <c:pt idx="3682">
                  <c:v>1.9</c:v>
                </c:pt>
                <c:pt idx="3683">
                  <c:v>1.8</c:v>
                </c:pt>
                <c:pt idx="3684">
                  <c:v>1.8</c:v>
                </c:pt>
                <c:pt idx="3685">
                  <c:v>1.8</c:v>
                </c:pt>
                <c:pt idx="3686">
                  <c:v>2.3</c:v>
                </c:pt>
                <c:pt idx="3687">
                  <c:v>2.2</c:v>
                </c:pt>
                <c:pt idx="3688">
                  <c:v>2.4</c:v>
                </c:pt>
                <c:pt idx="3689">
                  <c:v>1.9</c:v>
                </c:pt>
                <c:pt idx="3690">
                  <c:v>1.6</c:v>
                </c:pt>
                <c:pt idx="3691">
                  <c:v>1.2</c:v>
                </c:pt>
                <c:pt idx="3692">
                  <c:v>1.4</c:v>
                </c:pt>
                <c:pt idx="3693">
                  <c:v>2</c:v>
                </c:pt>
                <c:pt idx="3694">
                  <c:v>1.6</c:v>
                </c:pt>
                <c:pt idx="3695">
                  <c:v>1.3</c:v>
                </c:pt>
                <c:pt idx="3696">
                  <c:v>1</c:v>
                </c:pt>
                <c:pt idx="3697">
                  <c:v>1</c:v>
                </c:pt>
                <c:pt idx="3698">
                  <c:v>1.4</c:v>
                </c:pt>
                <c:pt idx="3699">
                  <c:v>1.2</c:v>
                </c:pt>
                <c:pt idx="3700">
                  <c:v>1.2</c:v>
                </c:pt>
                <c:pt idx="3701">
                  <c:v>1.3</c:v>
                </c:pt>
                <c:pt idx="3702">
                  <c:v>1.3</c:v>
                </c:pt>
                <c:pt idx="3703">
                  <c:v>1.5</c:v>
                </c:pt>
                <c:pt idx="3704">
                  <c:v>1.2</c:v>
                </c:pt>
                <c:pt idx="3705">
                  <c:v>0.6</c:v>
                </c:pt>
                <c:pt idx="3706">
                  <c:v>0.7</c:v>
                </c:pt>
                <c:pt idx="3707">
                  <c:v>0.5</c:v>
                </c:pt>
                <c:pt idx="3708">
                  <c:v>0.7</c:v>
                </c:pt>
                <c:pt idx="3709">
                  <c:v>1.2</c:v>
                </c:pt>
                <c:pt idx="3710">
                  <c:v>1.2</c:v>
                </c:pt>
                <c:pt idx="3711">
                  <c:v>1.2</c:v>
                </c:pt>
                <c:pt idx="3712">
                  <c:v>1.1</c:v>
                </c:pt>
                <c:pt idx="3713">
                  <c:v>0.9</c:v>
                </c:pt>
                <c:pt idx="3714">
                  <c:v>1.1</c:v>
                </c:pt>
                <c:pt idx="3715">
                  <c:v>1.3</c:v>
                </c:pt>
                <c:pt idx="3716">
                  <c:v>1.4</c:v>
                </c:pt>
                <c:pt idx="3717">
                  <c:v>1.5</c:v>
                </c:pt>
                <c:pt idx="3718">
                  <c:v>1.9</c:v>
                </c:pt>
                <c:pt idx="3719">
                  <c:v>1.9</c:v>
                </c:pt>
                <c:pt idx="3720">
                  <c:v>2</c:v>
                </c:pt>
                <c:pt idx="3721">
                  <c:v>2</c:v>
                </c:pt>
                <c:pt idx="3722">
                  <c:v>2.1</c:v>
                </c:pt>
                <c:pt idx="3723">
                  <c:v>1.9</c:v>
                </c:pt>
                <c:pt idx="3724">
                  <c:v>2.3</c:v>
                </c:pt>
                <c:pt idx="3725">
                  <c:v>2</c:v>
                </c:pt>
                <c:pt idx="3726">
                  <c:v>1.7</c:v>
                </c:pt>
                <c:pt idx="3727">
                  <c:v>1.8</c:v>
                </c:pt>
                <c:pt idx="3728">
                  <c:v>1.9</c:v>
                </c:pt>
                <c:pt idx="3729">
                  <c:v>1.8</c:v>
                </c:pt>
                <c:pt idx="3730">
                  <c:v>1.5</c:v>
                </c:pt>
                <c:pt idx="3731">
                  <c:v>1.3</c:v>
                </c:pt>
                <c:pt idx="3732">
                  <c:v>1.7</c:v>
                </c:pt>
                <c:pt idx="3733">
                  <c:v>2.3</c:v>
                </c:pt>
                <c:pt idx="3734">
                  <c:v>2</c:v>
                </c:pt>
                <c:pt idx="3735">
                  <c:v>1.7</c:v>
                </c:pt>
                <c:pt idx="3736">
                  <c:v>1.5</c:v>
                </c:pt>
                <c:pt idx="3737">
                  <c:v>1.8</c:v>
                </c:pt>
                <c:pt idx="3738">
                  <c:v>1.9</c:v>
                </c:pt>
                <c:pt idx="3739">
                  <c:v>1.4</c:v>
                </c:pt>
                <c:pt idx="3740">
                  <c:v>1.4</c:v>
                </c:pt>
                <c:pt idx="3741">
                  <c:v>1.1</c:v>
                </c:pt>
                <c:pt idx="3742">
                  <c:v>1.6</c:v>
                </c:pt>
                <c:pt idx="3743">
                  <c:v>1.5</c:v>
                </c:pt>
                <c:pt idx="3744">
                  <c:v>1.5</c:v>
                </c:pt>
                <c:pt idx="3745">
                  <c:v>1.2</c:v>
                </c:pt>
                <c:pt idx="3746">
                  <c:v>1.7</c:v>
                </c:pt>
                <c:pt idx="3747">
                  <c:v>1.2</c:v>
                </c:pt>
                <c:pt idx="3748">
                  <c:v>0.5</c:v>
                </c:pt>
                <c:pt idx="3749">
                  <c:v>1.4</c:v>
                </c:pt>
                <c:pt idx="3750">
                  <c:v>0.7</c:v>
                </c:pt>
                <c:pt idx="3751">
                  <c:v>1.2</c:v>
                </c:pt>
                <c:pt idx="3752">
                  <c:v>1.5</c:v>
                </c:pt>
                <c:pt idx="3753">
                  <c:v>1.6</c:v>
                </c:pt>
                <c:pt idx="3754">
                  <c:v>1.2</c:v>
                </c:pt>
                <c:pt idx="3755">
                  <c:v>0.8</c:v>
                </c:pt>
                <c:pt idx="3756">
                  <c:v>1.1</c:v>
                </c:pt>
                <c:pt idx="3757">
                  <c:v>0.7</c:v>
                </c:pt>
                <c:pt idx="3758">
                  <c:v>0.7</c:v>
                </c:pt>
                <c:pt idx="3759">
                  <c:v>1</c:v>
                </c:pt>
                <c:pt idx="3760">
                  <c:v>1.4</c:v>
                </c:pt>
                <c:pt idx="3761">
                  <c:v>1</c:v>
                </c:pt>
                <c:pt idx="3762">
                  <c:v>1</c:v>
                </c:pt>
                <c:pt idx="3763">
                  <c:v>1.3</c:v>
                </c:pt>
                <c:pt idx="3764">
                  <c:v>1.8</c:v>
                </c:pt>
                <c:pt idx="3765">
                  <c:v>1.7</c:v>
                </c:pt>
                <c:pt idx="3766">
                  <c:v>1.6</c:v>
                </c:pt>
                <c:pt idx="3767">
                  <c:v>2</c:v>
                </c:pt>
                <c:pt idx="3768">
                  <c:v>1.4</c:v>
                </c:pt>
                <c:pt idx="3769">
                  <c:v>2</c:v>
                </c:pt>
                <c:pt idx="3770">
                  <c:v>2</c:v>
                </c:pt>
                <c:pt idx="3771">
                  <c:v>2</c:v>
                </c:pt>
                <c:pt idx="3772">
                  <c:v>2</c:v>
                </c:pt>
                <c:pt idx="3773">
                  <c:v>1.7</c:v>
                </c:pt>
                <c:pt idx="3774">
                  <c:v>1.8</c:v>
                </c:pt>
                <c:pt idx="3775">
                  <c:v>1.4</c:v>
                </c:pt>
                <c:pt idx="3776">
                  <c:v>1.6</c:v>
                </c:pt>
                <c:pt idx="3777">
                  <c:v>1.3</c:v>
                </c:pt>
                <c:pt idx="3778">
                  <c:v>1.2</c:v>
                </c:pt>
                <c:pt idx="3779">
                  <c:v>0.9</c:v>
                </c:pt>
                <c:pt idx="3780">
                  <c:v>1.1</c:v>
                </c:pt>
                <c:pt idx="3781">
                  <c:v>0.9</c:v>
                </c:pt>
                <c:pt idx="3782">
                  <c:v>1.3</c:v>
                </c:pt>
                <c:pt idx="3783">
                  <c:v>1.3</c:v>
                </c:pt>
                <c:pt idx="3784">
                  <c:v>2.3</c:v>
                </c:pt>
                <c:pt idx="3785">
                  <c:v>1.7</c:v>
                </c:pt>
                <c:pt idx="3786">
                  <c:v>1.1</c:v>
                </c:pt>
                <c:pt idx="3787">
                  <c:v>0.4</c:v>
                </c:pt>
                <c:pt idx="3788">
                  <c:v>0.8</c:v>
                </c:pt>
                <c:pt idx="3789">
                  <c:v>0.6</c:v>
                </c:pt>
                <c:pt idx="3790">
                  <c:v>0.6</c:v>
                </c:pt>
                <c:pt idx="3791">
                  <c:v>0.7</c:v>
                </c:pt>
                <c:pt idx="3792">
                  <c:v>0.7</c:v>
                </c:pt>
                <c:pt idx="3793">
                  <c:v>0.5</c:v>
                </c:pt>
                <c:pt idx="3794">
                  <c:v>1</c:v>
                </c:pt>
                <c:pt idx="3795">
                  <c:v>2.1</c:v>
                </c:pt>
                <c:pt idx="3796">
                  <c:v>4.2</c:v>
                </c:pt>
                <c:pt idx="3797">
                  <c:v>3.1</c:v>
                </c:pt>
                <c:pt idx="3798">
                  <c:v>2.5</c:v>
                </c:pt>
                <c:pt idx="3799">
                  <c:v>1.4</c:v>
                </c:pt>
                <c:pt idx="3800">
                  <c:v>0.6</c:v>
                </c:pt>
                <c:pt idx="3801">
                  <c:v>1</c:v>
                </c:pt>
                <c:pt idx="3802">
                  <c:v>0.6</c:v>
                </c:pt>
                <c:pt idx="3803">
                  <c:v>0.4</c:v>
                </c:pt>
                <c:pt idx="3804">
                  <c:v>0.5</c:v>
                </c:pt>
                <c:pt idx="3805">
                  <c:v>0.6</c:v>
                </c:pt>
                <c:pt idx="3806">
                  <c:v>0.9</c:v>
                </c:pt>
                <c:pt idx="3807">
                  <c:v>0.8</c:v>
                </c:pt>
                <c:pt idx="3808">
                  <c:v>1.3</c:v>
                </c:pt>
                <c:pt idx="3809">
                  <c:v>2.1</c:v>
                </c:pt>
                <c:pt idx="3810">
                  <c:v>2.8</c:v>
                </c:pt>
                <c:pt idx="3811">
                  <c:v>4.1</c:v>
                </c:pt>
                <c:pt idx="3812">
                  <c:v>4.7</c:v>
                </c:pt>
                <c:pt idx="3813">
                  <c:v>4.5</c:v>
                </c:pt>
                <c:pt idx="3814">
                  <c:v>3.4</c:v>
                </c:pt>
                <c:pt idx="3815">
                  <c:v>3.8</c:v>
                </c:pt>
                <c:pt idx="3816">
                  <c:v>3.8</c:v>
                </c:pt>
                <c:pt idx="3817">
                  <c:v>3.9</c:v>
                </c:pt>
                <c:pt idx="3818">
                  <c:v>4.8</c:v>
                </c:pt>
                <c:pt idx="3819">
                  <c:v>5</c:v>
                </c:pt>
                <c:pt idx="3820">
                  <c:v>7.5</c:v>
                </c:pt>
                <c:pt idx="3821">
                  <c:v>6.6</c:v>
                </c:pt>
                <c:pt idx="3822">
                  <c:v>9.1</c:v>
                </c:pt>
                <c:pt idx="3823">
                  <c:v>10.5</c:v>
                </c:pt>
                <c:pt idx="3824">
                  <c:v>10.4</c:v>
                </c:pt>
                <c:pt idx="3825">
                  <c:v>9.5</c:v>
                </c:pt>
                <c:pt idx="3826">
                  <c:v>9.1</c:v>
                </c:pt>
                <c:pt idx="3827">
                  <c:v>9.2</c:v>
                </c:pt>
                <c:pt idx="3828">
                  <c:v>8.7</c:v>
                </c:pt>
                <c:pt idx="3829">
                  <c:v>7.3</c:v>
                </c:pt>
                <c:pt idx="3830">
                  <c:v>7.4</c:v>
                </c:pt>
                <c:pt idx="3831">
                  <c:v>7.4</c:v>
                </c:pt>
                <c:pt idx="3832">
                  <c:v>4.2</c:v>
                </c:pt>
                <c:pt idx="3833">
                  <c:v>3.1</c:v>
                </c:pt>
                <c:pt idx="3834">
                  <c:v>3.2</c:v>
                </c:pt>
                <c:pt idx="3835">
                  <c:v>4.2</c:v>
                </c:pt>
                <c:pt idx="3836">
                  <c:v>5.6</c:v>
                </c:pt>
                <c:pt idx="3837">
                  <c:v>5.6</c:v>
                </c:pt>
                <c:pt idx="3838">
                  <c:v>4.3</c:v>
                </c:pt>
                <c:pt idx="3839">
                  <c:v>4.2</c:v>
                </c:pt>
                <c:pt idx="3840">
                  <c:v>3.8</c:v>
                </c:pt>
                <c:pt idx="3841">
                  <c:v>4.2</c:v>
                </c:pt>
                <c:pt idx="3842">
                  <c:v>4.1</c:v>
                </c:pt>
                <c:pt idx="3843">
                  <c:v>3.9</c:v>
                </c:pt>
                <c:pt idx="3844">
                  <c:v>4</c:v>
                </c:pt>
                <c:pt idx="3845">
                  <c:v>4.6</c:v>
                </c:pt>
                <c:pt idx="3846">
                  <c:v>5.2</c:v>
                </c:pt>
                <c:pt idx="3847">
                  <c:v>4.4</c:v>
                </c:pt>
                <c:pt idx="3848">
                  <c:v>4.7</c:v>
                </c:pt>
                <c:pt idx="3849">
                  <c:v>5.4</c:v>
                </c:pt>
                <c:pt idx="3850">
                  <c:v>6.6</c:v>
                </c:pt>
                <c:pt idx="3851">
                  <c:v>6.5</c:v>
                </c:pt>
                <c:pt idx="3852">
                  <c:v>6.2</c:v>
                </c:pt>
                <c:pt idx="3853">
                  <c:v>4.9</c:v>
                </c:pt>
                <c:pt idx="3854">
                  <c:v>5.4</c:v>
                </c:pt>
                <c:pt idx="3855">
                  <c:v>6.5</c:v>
                </c:pt>
                <c:pt idx="3856">
                  <c:v>6.7</c:v>
                </c:pt>
                <c:pt idx="3857">
                  <c:v>7.4</c:v>
                </c:pt>
                <c:pt idx="3858">
                  <c:v>8.6</c:v>
                </c:pt>
                <c:pt idx="3859">
                  <c:v>7.5</c:v>
                </c:pt>
                <c:pt idx="3860">
                  <c:v>6.1</c:v>
                </c:pt>
                <c:pt idx="3861">
                  <c:v>7.2</c:v>
                </c:pt>
                <c:pt idx="3862">
                  <c:v>6.6</c:v>
                </c:pt>
                <c:pt idx="3863">
                  <c:v>8.1</c:v>
                </c:pt>
                <c:pt idx="3864">
                  <c:v>8.1</c:v>
                </c:pt>
                <c:pt idx="3865">
                  <c:v>7.3</c:v>
                </c:pt>
                <c:pt idx="3866">
                  <c:v>7.9</c:v>
                </c:pt>
                <c:pt idx="3867">
                  <c:v>7.8</c:v>
                </c:pt>
                <c:pt idx="3868">
                  <c:v>5.8</c:v>
                </c:pt>
                <c:pt idx="3869">
                  <c:v>6.4</c:v>
                </c:pt>
                <c:pt idx="3870">
                  <c:v>6.2</c:v>
                </c:pt>
                <c:pt idx="3871">
                  <c:v>6.2</c:v>
                </c:pt>
                <c:pt idx="3872">
                  <c:v>6.1</c:v>
                </c:pt>
                <c:pt idx="3873">
                  <c:v>5.6</c:v>
                </c:pt>
                <c:pt idx="3874">
                  <c:v>5.7</c:v>
                </c:pt>
                <c:pt idx="3875">
                  <c:v>5.8</c:v>
                </c:pt>
                <c:pt idx="3876">
                  <c:v>5.6</c:v>
                </c:pt>
                <c:pt idx="3877">
                  <c:v>6.4</c:v>
                </c:pt>
                <c:pt idx="3878">
                  <c:v>6.5</c:v>
                </c:pt>
                <c:pt idx="3879">
                  <c:v>6.2</c:v>
                </c:pt>
                <c:pt idx="3880">
                  <c:v>6.3</c:v>
                </c:pt>
                <c:pt idx="3881">
                  <c:v>5.4</c:v>
                </c:pt>
                <c:pt idx="3882">
                  <c:v>5.5</c:v>
                </c:pt>
                <c:pt idx="3883">
                  <c:v>5.5</c:v>
                </c:pt>
                <c:pt idx="3884">
                  <c:v>4.6</c:v>
                </c:pt>
                <c:pt idx="3885">
                  <c:v>4.9</c:v>
                </c:pt>
                <c:pt idx="3886">
                  <c:v>5.2</c:v>
                </c:pt>
                <c:pt idx="3887">
                  <c:v>4.8</c:v>
                </c:pt>
                <c:pt idx="3888">
                  <c:v>5.2</c:v>
                </c:pt>
                <c:pt idx="3889">
                  <c:v>5.5</c:v>
                </c:pt>
                <c:pt idx="3890">
                  <c:v>5.5</c:v>
                </c:pt>
                <c:pt idx="3891">
                  <c:v>5.8</c:v>
                </c:pt>
                <c:pt idx="3892">
                  <c:v>5.7</c:v>
                </c:pt>
                <c:pt idx="3893">
                  <c:v>6.3</c:v>
                </c:pt>
                <c:pt idx="3894">
                  <c:v>5.6</c:v>
                </c:pt>
                <c:pt idx="3895">
                  <c:v>6</c:v>
                </c:pt>
                <c:pt idx="3896">
                  <c:v>6.9</c:v>
                </c:pt>
                <c:pt idx="3897">
                  <c:v>7</c:v>
                </c:pt>
                <c:pt idx="3898">
                  <c:v>7</c:v>
                </c:pt>
                <c:pt idx="3899">
                  <c:v>6.9</c:v>
                </c:pt>
                <c:pt idx="3900">
                  <c:v>6.8</c:v>
                </c:pt>
                <c:pt idx="3901">
                  <c:v>5.6</c:v>
                </c:pt>
                <c:pt idx="3902">
                  <c:v>5.7</c:v>
                </c:pt>
                <c:pt idx="3903">
                  <c:v>5.1</c:v>
                </c:pt>
                <c:pt idx="3904">
                  <c:v>5.5</c:v>
                </c:pt>
                <c:pt idx="3905">
                  <c:v>5.7</c:v>
                </c:pt>
                <c:pt idx="3906">
                  <c:v>5</c:v>
                </c:pt>
                <c:pt idx="3907">
                  <c:v>6.1</c:v>
                </c:pt>
                <c:pt idx="3908">
                  <c:v>5.7</c:v>
                </c:pt>
                <c:pt idx="3909">
                  <c:v>4.7</c:v>
                </c:pt>
                <c:pt idx="3910">
                  <c:v>4.4</c:v>
                </c:pt>
                <c:pt idx="3911">
                  <c:v>4.2</c:v>
                </c:pt>
                <c:pt idx="3912">
                  <c:v>4.4</c:v>
                </c:pt>
                <c:pt idx="3913">
                  <c:v>3.9</c:v>
                </c:pt>
                <c:pt idx="3914">
                  <c:v>5.6</c:v>
                </c:pt>
                <c:pt idx="3915">
                  <c:v>7.2</c:v>
                </c:pt>
                <c:pt idx="3916">
                  <c:v>7.4</c:v>
                </c:pt>
                <c:pt idx="3917">
                  <c:v>7.1</c:v>
                </c:pt>
                <c:pt idx="3918">
                  <c:v>6.3</c:v>
                </c:pt>
                <c:pt idx="3919">
                  <c:v>6.4</c:v>
                </c:pt>
                <c:pt idx="3920">
                  <c:v>7.2</c:v>
                </c:pt>
                <c:pt idx="3921">
                  <c:v>6.5</c:v>
                </c:pt>
                <c:pt idx="3922">
                  <c:v>7.2</c:v>
                </c:pt>
                <c:pt idx="3923">
                  <c:v>6.8</c:v>
                </c:pt>
                <c:pt idx="3924">
                  <c:v>6.1</c:v>
                </c:pt>
                <c:pt idx="3925">
                  <c:v>5.6</c:v>
                </c:pt>
                <c:pt idx="3926">
                  <c:v>5.7</c:v>
                </c:pt>
                <c:pt idx="3927">
                  <c:v>5.1</c:v>
                </c:pt>
                <c:pt idx="3928">
                  <c:v>4.6</c:v>
                </c:pt>
                <c:pt idx="3929">
                  <c:v>3.6</c:v>
                </c:pt>
                <c:pt idx="3930">
                  <c:v>3.4</c:v>
                </c:pt>
                <c:pt idx="3931">
                  <c:v>3.3</c:v>
                </c:pt>
                <c:pt idx="3932">
                  <c:v>2.6</c:v>
                </c:pt>
                <c:pt idx="3933">
                  <c:v>2.6</c:v>
                </c:pt>
                <c:pt idx="3934">
                  <c:v>4.1</c:v>
                </c:pt>
                <c:pt idx="3935">
                  <c:v>3.5</c:v>
                </c:pt>
                <c:pt idx="3936">
                  <c:v>3.5</c:v>
                </c:pt>
                <c:pt idx="3937">
                  <c:v>3.3</c:v>
                </c:pt>
                <c:pt idx="3938">
                  <c:v>3.4</c:v>
                </c:pt>
                <c:pt idx="3939">
                  <c:v>4.2</c:v>
                </c:pt>
                <c:pt idx="3940">
                  <c:v>4.1</c:v>
                </c:pt>
                <c:pt idx="3941">
                  <c:v>2.9</c:v>
                </c:pt>
                <c:pt idx="3942">
                  <c:v>2.9</c:v>
                </c:pt>
                <c:pt idx="3943">
                  <c:v>2.5</c:v>
                </c:pt>
                <c:pt idx="3944">
                  <c:v>3.2</c:v>
                </c:pt>
                <c:pt idx="3945">
                  <c:v>4</c:v>
                </c:pt>
                <c:pt idx="3946">
                  <c:v>4.1</c:v>
                </c:pt>
                <c:pt idx="3947">
                  <c:v>3.8</c:v>
                </c:pt>
                <c:pt idx="3948">
                  <c:v>3.7</c:v>
                </c:pt>
                <c:pt idx="3949">
                  <c:v>3.7</c:v>
                </c:pt>
                <c:pt idx="3950">
                  <c:v>3.4</c:v>
                </c:pt>
                <c:pt idx="3951">
                  <c:v>3.3</c:v>
                </c:pt>
                <c:pt idx="3952">
                  <c:v>3.5</c:v>
                </c:pt>
                <c:pt idx="3953">
                  <c:v>2.5</c:v>
                </c:pt>
                <c:pt idx="3954">
                  <c:v>2.7</c:v>
                </c:pt>
                <c:pt idx="3955">
                  <c:v>2.9</c:v>
                </c:pt>
                <c:pt idx="3956">
                  <c:v>3.1</c:v>
                </c:pt>
                <c:pt idx="3957">
                  <c:v>3.2</c:v>
                </c:pt>
                <c:pt idx="3958">
                  <c:v>2.9</c:v>
                </c:pt>
                <c:pt idx="3959">
                  <c:v>2.5</c:v>
                </c:pt>
                <c:pt idx="3960">
                  <c:v>1.8</c:v>
                </c:pt>
                <c:pt idx="3961">
                  <c:v>1.5</c:v>
                </c:pt>
                <c:pt idx="3962">
                  <c:v>1</c:v>
                </c:pt>
                <c:pt idx="3963">
                  <c:v>1</c:v>
                </c:pt>
                <c:pt idx="3964">
                  <c:v>1.2</c:v>
                </c:pt>
                <c:pt idx="3965">
                  <c:v>1</c:v>
                </c:pt>
                <c:pt idx="3966">
                  <c:v>1.5</c:v>
                </c:pt>
                <c:pt idx="3967">
                  <c:v>2.1</c:v>
                </c:pt>
                <c:pt idx="3968">
                  <c:v>2.4</c:v>
                </c:pt>
                <c:pt idx="3969">
                  <c:v>2.3</c:v>
                </c:pt>
                <c:pt idx="3970">
                  <c:v>3</c:v>
                </c:pt>
                <c:pt idx="3971">
                  <c:v>4.2</c:v>
                </c:pt>
                <c:pt idx="3972">
                  <c:v>4.3</c:v>
                </c:pt>
                <c:pt idx="3973">
                  <c:v>3.8</c:v>
                </c:pt>
                <c:pt idx="3974">
                  <c:v>3</c:v>
                </c:pt>
                <c:pt idx="3975">
                  <c:v>2.2</c:v>
                </c:pt>
                <c:pt idx="3976">
                  <c:v>0</c:v>
                </c:pt>
                <c:pt idx="3977">
                  <c:v>1.4</c:v>
                </c:pt>
                <c:pt idx="3978">
                  <c:v>0.9</c:v>
                </c:pt>
                <c:pt idx="3979">
                  <c:v>0.5</c:v>
                </c:pt>
                <c:pt idx="3980">
                  <c:v>0.3</c:v>
                </c:pt>
                <c:pt idx="3981">
                  <c:v>0.6</c:v>
                </c:pt>
                <c:pt idx="3982">
                  <c:v>1.3</c:v>
                </c:pt>
                <c:pt idx="3983">
                  <c:v>1.8</c:v>
                </c:pt>
                <c:pt idx="3984">
                  <c:v>1.9</c:v>
                </c:pt>
                <c:pt idx="3985">
                  <c:v>2.4</c:v>
                </c:pt>
                <c:pt idx="3986">
                  <c:v>2.4</c:v>
                </c:pt>
                <c:pt idx="3987">
                  <c:v>2.5</c:v>
                </c:pt>
                <c:pt idx="3988">
                  <c:v>1.9</c:v>
                </c:pt>
                <c:pt idx="3989">
                  <c:v>2.5</c:v>
                </c:pt>
                <c:pt idx="3990">
                  <c:v>1.9</c:v>
                </c:pt>
                <c:pt idx="3991">
                  <c:v>2.4</c:v>
                </c:pt>
                <c:pt idx="3992">
                  <c:v>2.5</c:v>
                </c:pt>
                <c:pt idx="3993">
                  <c:v>2.5</c:v>
                </c:pt>
                <c:pt idx="3994">
                  <c:v>2.3</c:v>
                </c:pt>
                <c:pt idx="3995">
                  <c:v>2.4</c:v>
                </c:pt>
                <c:pt idx="3996">
                  <c:v>2.7</c:v>
                </c:pt>
                <c:pt idx="3997">
                  <c:v>3</c:v>
                </c:pt>
                <c:pt idx="3998">
                  <c:v>3.6</c:v>
                </c:pt>
                <c:pt idx="3999">
                  <c:v>2.8</c:v>
                </c:pt>
                <c:pt idx="4000">
                  <c:v>2.9</c:v>
                </c:pt>
                <c:pt idx="4001">
                  <c:v>3.2</c:v>
                </c:pt>
                <c:pt idx="4002">
                  <c:v>3.2</c:v>
                </c:pt>
                <c:pt idx="4003">
                  <c:v>3.4</c:v>
                </c:pt>
                <c:pt idx="4004">
                  <c:v>4.1</c:v>
                </c:pt>
                <c:pt idx="4005">
                  <c:v>4.3</c:v>
                </c:pt>
                <c:pt idx="4006">
                  <c:v>3.9</c:v>
                </c:pt>
                <c:pt idx="4007">
                  <c:v>4.3</c:v>
                </c:pt>
                <c:pt idx="4008">
                  <c:v>4.1</c:v>
                </c:pt>
                <c:pt idx="4009">
                  <c:v>3.9</c:v>
                </c:pt>
                <c:pt idx="4010">
                  <c:v>4.2</c:v>
                </c:pt>
                <c:pt idx="4011">
                  <c:v>3.6</c:v>
                </c:pt>
                <c:pt idx="4012">
                  <c:v>4.7</c:v>
                </c:pt>
                <c:pt idx="4013">
                  <c:v>4.4</c:v>
                </c:pt>
                <c:pt idx="4014">
                  <c:v>4.2</c:v>
                </c:pt>
                <c:pt idx="4015">
                  <c:v>4.6</c:v>
                </c:pt>
                <c:pt idx="4016">
                  <c:v>3.8</c:v>
                </c:pt>
                <c:pt idx="4017">
                  <c:v>4.9</c:v>
                </c:pt>
                <c:pt idx="4018">
                  <c:v>4.8</c:v>
                </c:pt>
                <c:pt idx="4019">
                  <c:v>3.4</c:v>
                </c:pt>
                <c:pt idx="4020">
                  <c:v>4.1</c:v>
                </c:pt>
                <c:pt idx="4021">
                  <c:v>4.5</c:v>
                </c:pt>
                <c:pt idx="4022">
                  <c:v>4.4</c:v>
                </c:pt>
                <c:pt idx="4023">
                  <c:v>3.6</c:v>
                </c:pt>
                <c:pt idx="4024">
                  <c:v>3.4</c:v>
                </c:pt>
                <c:pt idx="4025">
                  <c:v>3.7</c:v>
                </c:pt>
                <c:pt idx="4026">
                  <c:v>3.9</c:v>
                </c:pt>
                <c:pt idx="4027">
                  <c:v>3.6</c:v>
                </c:pt>
                <c:pt idx="4028">
                  <c:v>3.3</c:v>
                </c:pt>
                <c:pt idx="4029">
                  <c:v>2.5</c:v>
                </c:pt>
                <c:pt idx="4030">
                  <c:v>2.6</c:v>
                </c:pt>
                <c:pt idx="4031">
                  <c:v>2.3</c:v>
                </c:pt>
                <c:pt idx="4032">
                  <c:v>2.5</c:v>
                </c:pt>
                <c:pt idx="4033">
                  <c:v>1.6</c:v>
                </c:pt>
                <c:pt idx="4034">
                  <c:v>2.2</c:v>
                </c:pt>
                <c:pt idx="4035">
                  <c:v>2.6</c:v>
                </c:pt>
                <c:pt idx="4036">
                  <c:v>2.2</c:v>
                </c:pt>
                <c:pt idx="4037">
                  <c:v>2</c:v>
                </c:pt>
                <c:pt idx="4038">
                  <c:v>1.8</c:v>
                </c:pt>
                <c:pt idx="4039">
                  <c:v>3</c:v>
                </c:pt>
                <c:pt idx="4040">
                  <c:v>3.8</c:v>
                </c:pt>
                <c:pt idx="4041">
                  <c:v>3.8</c:v>
                </c:pt>
                <c:pt idx="4042">
                  <c:v>4.2</c:v>
                </c:pt>
                <c:pt idx="4043">
                  <c:v>4.7</c:v>
                </c:pt>
                <c:pt idx="4044">
                  <c:v>5.5</c:v>
                </c:pt>
                <c:pt idx="4045">
                  <c:v>3.8</c:v>
                </c:pt>
                <c:pt idx="4046">
                  <c:v>4.7</c:v>
                </c:pt>
                <c:pt idx="4047">
                  <c:v>4</c:v>
                </c:pt>
                <c:pt idx="4048">
                  <c:v>3.8</c:v>
                </c:pt>
                <c:pt idx="4049">
                  <c:v>3</c:v>
                </c:pt>
                <c:pt idx="4050">
                  <c:v>3.9</c:v>
                </c:pt>
                <c:pt idx="4051">
                  <c:v>3.3</c:v>
                </c:pt>
                <c:pt idx="4052">
                  <c:v>2.6</c:v>
                </c:pt>
                <c:pt idx="4053">
                  <c:v>2.4</c:v>
                </c:pt>
                <c:pt idx="4054">
                  <c:v>3</c:v>
                </c:pt>
                <c:pt idx="4055">
                  <c:v>3.9</c:v>
                </c:pt>
                <c:pt idx="4056">
                  <c:v>5.9</c:v>
                </c:pt>
                <c:pt idx="4057">
                  <c:v>7.1</c:v>
                </c:pt>
                <c:pt idx="4058">
                  <c:v>6.2</c:v>
                </c:pt>
                <c:pt idx="4059">
                  <c:v>5.8</c:v>
                </c:pt>
                <c:pt idx="4060">
                  <c:v>5.4</c:v>
                </c:pt>
                <c:pt idx="4061">
                  <c:v>5.5</c:v>
                </c:pt>
                <c:pt idx="4062">
                  <c:v>4</c:v>
                </c:pt>
                <c:pt idx="4063">
                  <c:v>5.2</c:v>
                </c:pt>
                <c:pt idx="4064">
                  <c:v>5.1</c:v>
                </c:pt>
                <c:pt idx="4065">
                  <c:v>4.9</c:v>
                </c:pt>
                <c:pt idx="4066">
                  <c:v>4.9</c:v>
                </c:pt>
                <c:pt idx="4067">
                  <c:v>5</c:v>
                </c:pt>
                <c:pt idx="4068">
                  <c:v>4.8</c:v>
                </c:pt>
                <c:pt idx="4069">
                  <c:v>5.1</c:v>
                </c:pt>
                <c:pt idx="4070">
                  <c:v>4.9</c:v>
                </c:pt>
                <c:pt idx="4071">
                  <c:v>4.6</c:v>
                </c:pt>
                <c:pt idx="4072">
                  <c:v>4.9</c:v>
                </c:pt>
                <c:pt idx="4073">
                  <c:v>4.7</c:v>
                </c:pt>
                <c:pt idx="4074">
                  <c:v>4.4</c:v>
                </c:pt>
                <c:pt idx="4075">
                  <c:v>3.9</c:v>
                </c:pt>
                <c:pt idx="4076">
                  <c:v>4.1</c:v>
                </c:pt>
                <c:pt idx="4077">
                  <c:v>3.9</c:v>
                </c:pt>
                <c:pt idx="4078">
                  <c:v>4.2</c:v>
                </c:pt>
                <c:pt idx="4079">
                  <c:v>4</c:v>
                </c:pt>
                <c:pt idx="4080">
                  <c:v>3.6</c:v>
                </c:pt>
                <c:pt idx="4081">
                  <c:v>3.6</c:v>
                </c:pt>
                <c:pt idx="4082">
                  <c:v>3.5</c:v>
                </c:pt>
                <c:pt idx="4083">
                  <c:v>3.4</c:v>
                </c:pt>
                <c:pt idx="4084">
                  <c:v>3</c:v>
                </c:pt>
                <c:pt idx="4085">
                  <c:v>3.4</c:v>
                </c:pt>
                <c:pt idx="4086">
                  <c:v>4.3</c:v>
                </c:pt>
                <c:pt idx="4087">
                  <c:v>5.1</c:v>
                </c:pt>
                <c:pt idx="4088">
                  <c:v>5.6</c:v>
                </c:pt>
                <c:pt idx="4089">
                  <c:v>5.7</c:v>
                </c:pt>
                <c:pt idx="4090">
                  <c:v>5.2</c:v>
                </c:pt>
                <c:pt idx="4091">
                  <c:v>5.9</c:v>
                </c:pt>
                <c:pt idx="4092">
                  <c:v>6</c:v>
                </c:pt>
                <c:pt idx="4093">
                  <c:v>5.7</c:v>
                </c:pt>
                <c:pt idx="4094">
                  <c:v>6.1</c:v>
                </c:pt>
                <c:pt idx="4095">
                  <c:v>6.8</c:v>
                </c:pt>
                <c:pt idx="4096">
                  <c:v>6.2</c:v>
                </c:pt>
                <c:pt idx="4097">
                  <c:v>4.5</c:v>
                </c:pt>
                <c:pt idx="4098">
                  <c:v>4.6</c:v>
                </c:pt>
                <c:pt idx="4099">
                  <c:v>4.7</c:v>
                </c:pt>
                <c:pt idx="4100">
                  <c:v>4.8</c:v>
                </c:pt>
                <c:pt idx="4101">
                  <c:v>5.3</c:v>
                </c:pt>
                <c:pt idx="4102">
                  <c:v>4.5</c:v>
                </c:pt>
                <c:pt idx="4103">
                  <c:v>4.4</c:v>
                </c:pt>
                <c:pt idx="4104">
                  <c:v>4.2</c:v>
                </c:pt>
                <c:pt idx="4105">
                  <c:v>4.8</c:v>
                </c:pt>
                <c:pt idx="4106">
                  <c:v>5.2</c:v>
                </c:pt>
                <c:pt idx="4107">
                  <c:v>5.6</c:v>
                </c:pt>
                <c:pt idx="4108">
                  <c:v>5.1</c:v>
                </c:pt>
                <c:pt idx="4109">
                  <c:v>5.5</c:v>
                </c:pt>
                <c:pt idx="4110">
                  <c:v>4.2</c:v>
                </c:pt>
                <c:pt idx="4111">
                  <c:v>4.4</c:v>
                </c:pt>
                <c:pt idx="4112">
                  <c:v>4.4</c:v>
                </c:pt>
                <c:pt idx="4113">
                  <c:v>4.7</c:v>
                </c:pt>
                <c:pt idx="4114">
                  <c:v>4.7</c:v>
                </c:pt>
                <c:pt idx="4115">
                  <c:v>3.9</c:v>
                </c:pt>
                <c:pt idx="4116">
                  <c:v>2.9</c:v>
                </c:pt>
                <c:pt idx="4117">
                  <c:v>3.1</c:v>
                </c:pt>
                <c:pt idx="4118">
                  <c:v>3.4</c:v>
                </c:pt>
                <c:pt idx="4119">
                  <c:v>3.2</c:v>
                </c:pt>
                <c:pt idx="4120">
                  <c:v>2.2</c:v>
                </c:pt>
                <c:pt idx="4121">
                  <c:v>2.4</c:v>
                </c:pt>
                <c:pt idx="4122">
                  <c:v>2.8</c:v>
                </c:pt>
                <c:pt idx="4123">
                  <c:v>2.9</c:v>
                </c:pt>
                <c:pt idx="4124">
                  <c:v>3.2</c:v>
                </c:pt>
                <c:pt idx="4125">
                  <c:v>2.7</c:v>
                </c:pt>
                <c:pt idx="4126">
                  <c:v>2.4</c:v>
                </c:pt>
                <c:pt idx="4127">
                  <c:v>2.5</c:v>
                </c:pt>
                <c:pt idx="4128">
                  <c:v>2.6</c:v>
                </c:pt>
                <c:pt idx="4129">
                  <c:v>3</c:v>
                </c:pt>
                <c:pt idx="4130">
                  <c:v>2.8</c:v>
                </c:pt>
                <c:pt idx="4131">
                  <c:v>2.8</c:v>
                </c:pt>
                <c:pt idx="4132">
                  <c:v>2.8</c:v>
                </c:pt>
                <c:pt idx="4133">
                  <c:v>2.9</c:v>
                </c:pt>
                <c:pt idx="4134">
                  <c:v>3.1</c:v>
                </c:pt>
                <c:pt idx="4135">
                  <c:v>3.4</c:v>
                </c:pt>
                <c:pt idx="4136">
                  <c:v>3.3</c:v>
                </c:pt>
                <c:pt idx="4137">
                  <c:v>3.5</c:v>
                </c:pt>
                <c:pt idx="4138">
                  <c:v>3.5</c:v>
                </c:pt>
                <c:pt idx="4139">
                  <c:v>3.6</c:v>
                </c:pt>
                <c:pt idx="4140">
                  <c:v>3.9</c:v>
                </c:pt>
                <c:pt idx="4141">
                  <c:v>4.2</c:v>
                </c:pt>
                <c:pt idx="4142">
                  <c:v>4.6</c:v>
                </c:pt>
                <c:pt idx="4143">
                  <c:v>5</c:v>
                </c:pt>
                <c:pt idx="4144">
                  <c:v>4.7</c:v>
                </c:pt>
                <c:pt idx="4145">
                  <c:v>4.1</c:v>
                </c:pt>
                <c:pt idx="4146">
                  <c:v>4</c:v>
                </c:pt>
                <c:pt idx="4147">
                  <c:v>3.9</c:v>
                </c:pt>
                <c:pt idx="4148">
                  <c:v>3.4</c:v>
                </c:pt>
                <c:pt idx="4149">
                  <c:v>3.4</c:v>
                </c:pt>
                <c:pt idx="4150">
                  <c:v>4.1</c:v>
                </c:pt>
                <c:pt idx="4151">
                  <c:v>4.1</c:v>
                </c:pt>
                <c:pt idx="4152">
                  <c:v>4</c:v>
                </c:pt>
                <c:pt idx="4153">
                  <c:v>3.7</c:v>
                </c:pt>
                <c:pt idx="4154">
                  <c:v>1.2</c:v>
                </c:pt>
                <c:pt idx="4155">
                  <c:v>1.1</c:v>
                </c:pt>
                <c:pt idx="4156">
                  <c:v>0.8</c:v>
                </c:pt>
                <c:pt idx="4157">
                  <c:v>0.7</c:v>
                </c:pt>
                <c:pt idx="4158">
                  <c:v>1</c:v>
                </c:pt>
                <c:pt idx="4159">
                  <c:v>2.2</c:v>
                </c:pt>
                <c:pt idx="4160">
                  <c:v>2.4</c:v>
                </c:pt>
                <c:pt idx="4161">
                  <c:v>2.2</c:v>
                </c:pt>
                <c:pt idx="4162">
                  <c:v>1.9</c:v>
                </c:pt>
                <c:pt idx="4163">
                  <c:v>2.3</c:v>
                </c:pt>
                <c:pt idx="4164">
                  <c:v>3.4</c:v>
                </c:pt>
                <c:pt idx="4165">
                  <c:v>2.7</c:v>
                </c:pt>
                <c:pt idx="4166">
                  <c:v>3</c:v>
                </c:pt>
                <c:pt idx="4167">
                  <c:v>3.1</c:v>
                </c:pt>
                <c:pt idx="4168">
                  <c:v>4.3</c:v>
                </c:pt>
                <c:pt idx="4169">
                  <c:v>4.9</c:v>
                </c:pt>
                <c:pt idx="4170">
                  <c:v>5.4</c:v>
                </c:pt>
                <c:pt idx="4171">
                  <c:v>5.6</c:v>
                </c:pt>
                <c:pt idx="4172">
                  <c:v>5.2</c:v>
                </c:pt>
                <c:pt idx="4173">
                  <c:v>4.5</c:v>
                </c:pt>
                <c:pt idx="4174">
                  <c:v>4.6</c:v>
                </c:pt>
                <c:pt idx="4175">
                  <c:v>4.5</c:v>
                </c:pt>
                <c:pt idx="4176">
                  <c:v>5.2</c:v>
                </c:pt>
                <c:pt idx="4177">
                  <c:v>4.9</c:v>
                </c:pt>
                <c:pt idx="4178">
                  <c:v>5.8</c:v>
                </c:pt>
                <c:pt idx="4179">
                  <c:v>5.6</c:v>
                </c:pt>
                <c:pt idx="4180">
                  <c:v>4.6</c:v>
                </c:pt>
                <c:pt idx="4181">
                  <c:v>4.3</c:v>
                </c:pt>
                <c:pt idx="4182">
                  <c:v>4.6</c:v>
                </c:pt>
                <c:pt idx="4183">
                  <c:v>4.6</c:v>
                </c:pt>
                <c:pt idx="4184">
                  <c:v>5</c:v>
                </c:pt>
                <c:pt idx="4185">
                  <c:v>4.4</c:v>
                </c:pt>
                <c:pt idx="4186">
                  <c:v>4.4</c:v>
                </c:pt>
                <c:pt idx="4187">
                  <c:v>5.1</c:v>
                </c:pt>
                <c:pt idx="4188">
                  <c:v>5.4</c:v>
                </c:pt>
                <c:pt idx="4189">
                  <c:v>4.9</c:v>
                </c:pt>
                <c:pt idx="4190">
                  <c:v>5</c:v>
                </c:pt>
                <c:pt idx="4191">
                  <c:v>5.3</c:v>
                </c:pt>
                <c:pt idx="4192">
                  <c:v>5.5</c:v>
                </c:pt>
                <c:pt idx="4193">
                  <c:v>4.3</c:v>
                </c:pt>
                <c:pt idx="4194">
                  <c:v>4.3</c:v>
                </c:pt>
                <c:pt idx="4195">
                  <c:v>4.3</c:v>
                </c:pt>
                <c:pt idx="4196">
                  <c:v>3.4</c:v>
                </c:pt>
                <c:pt idx="4197">
                  <c:v>4.8</c:v>
                </c:pt>
                <c:pt idx="4198">
                  <c:v>5.1</c:v>
                </c:pt>
                <c:pt idx="4199">
                  <c:v>4.7</c:v>
                </c:pt>
                <c:pt idx="4200">
                  <c:v>4.3</c:v>
                </c:pt>
                <c:pt idx="4201">
                  <c:v>1.2</c:v>
                </c:pt>
                <c:pt idx="4202">
                  <c:v>0.8</c:v>
                </c:pt>
                <c:pt idx="4203">
                  <c:v>0.8</c:v>
                </c:pt>
                <c:pt idx="4204">
                  <c:v>0.8</c:v>
                </c:pt>
                <c:pt idx="4205">
                  <c:v>0.9</c:v>
                </c:pt>
                <c:pt idx="4206">
                  <c:v>1.2</c:v>
                </c:pt>
                <c:pt idx="4207">
                  <c:v>1.4</c:v>
                </c:pt>
                <c:pt idx="4208">
                  <c:v>3.8</c:v>
                </c:pt>
                <c:pt idx="4209">
                  <c:v>5.5</c:v>
                </c:pt>
                <c:pt idx="4210">
                  <c:v>3.3</c:v>
                </c:pt>
                <c:pt idx="4211">
                  <c:v>3.5</c:v>
                </c:pt>
                <c:pt idx="4212">
                  <c:v>3.2</c:v>
                </c:pt>
                <c:pt idx="4213">
                  <c:v>3.8</c:v>
                </c:pt>
                <c:pt idx="4214">
                  <c:v>4.6</c:v>
                </c:pt>
                <c:pt idx="4215">
                  <c:v>4.4</c:v>
                </c:pt>
                <c:pt idx="4216">
                  <c:v>5.7</c:v>
                </c:pt>
                <c:pt idx="4217">
                  <c:v>6.9</c:v>
                </c:pt>
                <c:pt idx="4218">
                  <c:v>6.8</c:v>
                </c:pt>
                <c:pt idx="4219">
                  <c:v>6.9</c:v>
                </c:pt>
                <c:pt idx="4220">
                  <c:v>7</c:v>
                </c:pt>
                <c:pt idx="4221">
                  <c:v>7</c:v>
                </c:pt>
                <c:pt idx="4222">
                  <c:v>7.6</c:v>
                </c:pt>
                <c:pt idx="4223">
                  <c:v>8</c:v>
                </c:pt>
                <c:pt idx="4224">
                  <c:v>9</c:v>
                </c:pt>
                <c:pt idx="4225">
                  <c:v>9</c:v>
                </c:pt>
                <c:pt idx="4226">
                  <c:v>9.3</c:v>
                </c:pt>
                <c:pt idx="4227">
                  <c:v>9.1</c:v>
                </c:pt>
                <c:pt idx="4228">
                  <c:v>9.2</c:v>
                </c:pt>
                <c:pt idx="4229">
                  <c:v>8.8</c:v>
                </c:pt>
                <c:pt idx="4230">
                  <c:v>8.6</c:v>
                </c:pt>
                <c:pt idx="4231">
                  <c:v>7.8</c:v>
                </c:pt>
                <c:pt idx="4232">
                  <c:v>8.1</c:v>
                </c:pt>
                <c:pt idx="4233">
                  <c:v>7.7</c:v>
                </c:pt>
                <c:pt idx="4234">
                  <c:v>7.7</c:v>
                </c:pt>
                <c:pt idx="4235">
                  <c:v>7.8</c:v>
                </c:pt>
                <c:pt idx="4236">
                  <c:v>7.9</c:v>
                </c:pt>
                <c:pt idx="4237">
                  <c:v>7.8</c:v>
                </c:pt>
                <c:pt idx="4238">
                  <c:v>7.8</c:v>
                </c:pt>
                <c:pt idx="4239">
                  <c:v>6.9</c:v>
                </c:pt>
                <c:pt idx="4240">
                  <c:v>6.8</c:v>
                </c:pt>
                <c:pt idx="4241">
                  <c:v>7</c:v>
                </c:pt>
                <c:pt idx="4242">
                  <c:v>5</c:v>
                </c:pt>
                <c:pt idx="4243">
                  <c:v>6.7</c:v>
                </c:pt>
                <c:pt idx="4244">
                  <c:v>6.3</c:v>
                </c:pt>
                <c:pt idx="4245">
                  <c:v>6.1</c:v>
                </c:pt>
                <c:pt idx="4246">
                  <c:v>6.4</c:v>
                </c:pt>
                <c:pt idx="4247">
                  <c:v>4.8</c:v>
                </c:pt>
                <c:pt idx="4248">
                  <c:v>4.4</c:v>
                </c:pt>
                <c:pt idx="4249">
                  <c:v>5.1</c:v>
                </c:pt>
                <c:pt idx="4250">
                  <c:v>5.4</c:v>
                </c:pt>
                <c:pt idx="4251">
                  <c:v>5.3</c:v>
                </c:pt>
                <c:pt idx="4252">
                  <c:v>4.5</c:v>
                </c:pt>
                <c:pt idx="4253">
                  <c:v>4.4</c:v>
                </c:pt>
                <c:pt idx="4254">
                  <c:v>4.1</c:v>
                </c:pt>
                <c:pt idx="4255">
                  <c:v>3.6</c:v>
                </c:pt>
                <c:pt idx="4256">
                  <c:v>3.1</c:v>
                </c:pt>
                <c:pt idx="4257">
                  <c:v>3.3</c:v>
                </c:pt>
                <c:pt idx="4258">
                  <c:v>3</c:v>
                </c:pt>
                <c:pt idx="4259">
                  <c:v>2.5</c:v>
                </c:pt>
                <c:pt idx="4260">
                  <c:v>1.8</c:v>
                </c:pt>
                <c:pt idx="4261">
                  <c:v>2.2</c:v>
                </c:pt>
                <c:pt idx="4262">
                  <c:v>1.9</c:v>
                </c:pt>
                <c:pt idx="4263">
                  <c:v>1.8</c:v>
                </c:pt>
                <c:pt idx="4264">
                  <c:v>1.6</c:v>
                </c:pt>
                <c:pt idx="4265">
                  <c:v>1.8</c:v>
                </c:pt>
                <c:pt idx="4266">
                  <c:v>1.7</c:v>
                </c:pt>
                <c:pt idx="4267">
                  <c:v>1.4</c:v>
                </c:pt>
                <c:pt idx="4268">
                  <c:v>1.3</c:v>
                </c:pt>
                <c:pt idx="4269">
                  <c:v>2</c:v>
                </c:pt>
                <c:pt idx="4270">
                  <c:v>1.9</c:v>
                </c:pt>
                <c:pt idx="4271">
                  <c:v>2.5</c:v>
                </c:pt>
                <c:pt idx="4272">
                  <c:v>2.3</c:v>
                </c:pt>
                <c:pt idx="4273">
                  <c:v>1.8</c:v>
                </c:pt>
                <c:pt idx="4274">
                  <c:v>1.6</c:v>
                </c:pt>
                <c:pt idx="4275">
                  <c:v>2.1</c:v>
                </c:pt>
                <c:pt idx="4276">
                  <c:v>2.2</c:v>
                </c:pt>
                <c:pt idx="4277">
                  <c:v>1.6</c:v>
                </c:pt>
                <c:pt idx="4278">
                  <c:v>2.2</c:v>
                </c:pt>
                <c:pt idx="4279">
                  <c:v>2</c:v>
                </c:pt>
                <c:pt idx="4280">
                  <c:v>2</c:v>
                </c:pt>
                <c:pt idx="4281">
                  <c:v>2.1</c:v>
                </c:pt>
                <c:pt idx="4282">
                  <c:v>1.4</c:v>
                </c:pt>
                <c:pt idx="4283">
                  <c:v>1.7</c:v>
                </c:pt>
                <c:pt idx="4284">
                  <c:v>1.6</c:v>
                </c:pt>
                <c:pt idx="4285">
                  <c:v>1.7</c:v>
                </c:pt>
                <c:pt idx="4286">
                  <c:v>1.6</c:v>
                </c:pt>
                <c:pt idx="4287">
                  <c:v>2.2</c:v>
                </c:pt>
                <c:pt idx="4288">
                  <c:v>2.1</c:v>
                </c:pt>
                <c:pt idx="4289">
                  <c:v>2.3</c:v>
                </c:pt>
                <c:pt idx="4290">
                  <c:v>2.9</c:v>
                </c:pt>
                <c:pt idx="4291">
                  <c:v>2.8</c:v>
                </c:pt>
                <c:pt idx="4292">
                  <c:v>1.9</c:v>
                </c:pt>
                <c:pt idx="4293">
                  <c:v>1.7</c:v>
                </c:pt>
                <c:pt idx="4294">
                  <c:v>1.2</c:v>
                </c:pt>
                <c:pt idx="4295">
                  <c:v>1.3</c:v>
                </c:pt>
                <c:pt idx="4296">
                  <c:v>1.1</c:v>
                </c:pt>
                <c:pt idx="4297">
                  <c:v>0.9</c:v>
                </c:pt>
                <c:pt idx="4298">
                  <c:v>0.9</c:v>
                </c:pt>
                <c:pt idx="4299">
                  <c:v>0.3</c:v>
                </c:pt>
                <c:pt idx="4300">
                  <c:v>0.6</c:v>
                </c:pt>
                <c:pt idx="4301">
                  <c:v>0.9</c:v>
                </c:pt>
                <c:pt idx="4302">
                  <c:v>1.1</c:v>
                </c:pt>
                <c:pt idx="4303">
                  <c:v>0.8</c:v>
                </c:pt>
                <c:pt idx="4304">
                  <c:v>0.6</c:v>
                </c:pt>
                <c:pt idx="4305">
                  <c:v>0.9</c:v>
                </c:pt>
                <c:pt idx="4306">
                  <c:v>0.8</c:v>
                </c:pt>
                <c:pt idx="4307">
                  <c:v>0.7</c:v>
                </c:pt>
                <c:pt idx="4308">
                  <c:v>0.4</c:v>
                </c:pt>
                <c:pt idx="4309">
                  <c:v>1.4</c:v>
                </c:pt>
                <c:pt idx="4310">
                  <c:v>1.4</c:v>
                </c:pt>
                <c:pt idx="4311">
                  <c:v>0.9</c:v>
                </c:pt>
                <c:pt idx="4312">
                  <c:v>1.5</c:v>
                </c:pt>
                <c:pt idx="4313">
                  <c:v>1.4</c:v>
                </c:pt>
                <c:pt idx="4314">
                  <c:v>1.5</c:v>
                </c:pt>
                <c:pt idx="4315">
                  <c:v>0.8</c:v>
                </c:pt>
                <c:pt idx="4316">
                  <c:v>1.2</c:v>
                </c:pt>
                <c:pt idx="4317">
                  <c:v>1.4</c:v>
                </c:pt>
                <c:pt idx="4318">
                  <c:v>0.6</c:v>
                </c:pt>
                <c:pt idx="4319">
                  <c:v>0.8</c:v>
                </c:pt>
                <c:pt idx="4320">
                  <c:v>1.5</c:v>
                </c:pt>
                <c:pt idx="4321">
                  <c:v>1.8</c:v>
                </c:pt>
                <c:pt idx="4322">
                  <c:v>2</c:v>
                </c:pt>
                <c:pt idx="4323">
                  <c:v>1.6</c:v>
                </c:pt>
                <c:pt idx="4324">
                  <c:v>0.8</c:v>
                </c:pt>
                <c:pt idx="4325">
                  <c:v>2.1</c:v>
                </c:pt>
                <c:pt idx="4326">
                  <c:v>2.8</c:v>
                </c:pt>
                <c:pt idx="4327">
                  <c:v>2</c:v>
                </c:pt>
                <c:pt idx="4328">
                  <c:v>1.8</c:v>
                </c:pt>
                <c:pt idx="4329">
                  <c:v>2.4</c:v>
                </c:pt>
                <c:pt idx="4330">
                  <c:v>0.9</c:v>
                </c:pt>
                <c:pt idx="4331">
                  <c:v>2.3</c:v>
                </c:pt>
                <c:pt idx="4332">
                  <c:v>2.7</c:v>
                </c:pt>
                <c:pt idx="4333">
                  <c:v>2.6</c:v>
                </c:pt>
                <c:pt idx="4334">
                  <c:v>1.9</c:v>
                </c:pt>
                <c:pt idx="4335">
                  <c:v>2.2</c:v>
                </c:pt>
                <c:pt idx="4336">
                  <c:v>1.4</c:v>
                </c:pt>
                <c:pt idx="4337">
                  <c:v>1.7</c:v>
                </c:pt>
                <c:pt idx="4338">
                  <c:v>0.8</c:v>
                </c:pt>
                <c:pt idx="4339">
                  <c:v>1.1</c:v>
                </c:pt>
                <c:pt idx="4340">
                  <c:v>0.2</c:v>
                </c:pt>
                <c:pt idx="4341">
                  <c:v>0.4</c:v>
                </c:pt>
                <c:pt idx="4342">
                  <c:v>0.8</c:v>
                </c:pt>
                <c:pt idx="4343">
                  <c:v>1.1</c:v>
                </c:pt>
                <c:pt idx="4344">
                  <c:v>1.4</c:v>
                </c:pt>
                <c:pt idx="4345">
                  <c:v>2.9</c:v>
                </c:pt>
                <c:pt idx="4346">
                  <c:v>1.9</c:v>
                </c:pt>
                <c:pt idx="4347">
                  <c:v>1</c:v>
                </c:pt>
                <c:pt idx="4348">
                  <c:v>1.2</c:v>
                </c:pt>
                <c:pt idx="4349">
                  <c:v>1.6</c:v>
                </c:pt>
                <c:pt idx="4350">
                  <c:v>0.9</c:v>
                </c:pt>
                <c:pt idx="4351">
                  <c:v>0.8</c:v>
                </c:pt>
                <c:pt idx="4352">
                  <c:v>0.5</c:v>
                </c:pt>
                <c:pt idx="4353">
                  <c:v>0.9</c:v>
                </c:pt>
                <c:pt idx="4354">
                  <c:v>0.7</c:v>
                </c:pt>
                <c:pt idx="4355">
                  <c:v>0.5</c:v>
                </c:pt>
                <c:pt idx="4356">
                  <c:v>0.6</c:v>
                </c:pt>
                <c:pt idx="4357">
                  <c:v>0.9</c:v>
                </c:pt>
                <c:pt idx="4358">
                  <c:v>1.4</c:v>
                </c:pt>
                <c:pt idx="4359">
                  <c:v>0.9</c:v>
                </c:pt>
                <c:pt idx="4360">
                  <c:v>1.2</c:v>
                </c:pt>
                <c:pt idx="4361">
                  <c:v>1.8</c:v>
                </c:pt>
                <c:pt idx="4362">
                  <c:v>1.8</c:v>
                </c:pt>
                <c:pt idx="4363">
                  <c:v>2</c:v>
                </c:pt>
                <c:pt idx="4364">
                  <c:v>1.3</c:v>
                </c:pt>
                <c:pt idx="4365">
                  <c:v>1.7</c:v>
                </c:pt>
                <c:pt idx="4366">
                  <c:v>1.6</c:v>
                </c:pt>
                <c:pt idx="4367">
                  <c:v>2.7</c:v>
                </c:pt>
                <c:pt idx="4368">
                  <c:v>1.9</c:v>
                </c:pt>
                <c:pt idx="4369">
                  <c:v>1.9</c:v>
                </c:pt>
                <c:pt idx="4370">
                  <c:v>2.2</c:v>
                </c:pt>
                <c:pt idx="4371">
                  <c:v>2.2</c:v>
                </c:pt>
                <c:pt idx="4372">
                  <c:v>1.6</c:v>
                </c:pt>
                <c:pt idx="4373">
                  <c:v>1.6</c:v>
                </c:pt>
                <c:pt idx="4374">
                  <c:v>0.9</c:v>
                </c:pt>
                <c:pt idx="4375">
                  <c:v>1.4</c:v>
                </c:pt>
                <c:pt idx="4376">
                  <c:v>2.3</c:v>
                </c:pt>
                <c:pt idx="4377">
                  <c:v>2.7</c:v>
                </c:pt>
                <c:pt idx="4378">
                  <c:v>2.2</c:v>
                </c:pt>
                <c:pt idx="4379">
                  <c:v>2.8</c:v>
                </c:pt>
                <c:pt idx="4380">
                  <c:v>2.8</c:v>
                </c:pt>
                <c:pt idx="4381">
                  <c:v>1.7</c:v>
                </c:pt>
                <c:pt idx="4382">
                  <c:v>1.3</c:v>
                </c:pt>
                <c:pt idx="4383">
                  <c:v>2.4</c:v>
                </c:pt>
                <c:pt idx="4384">
                  <c:v>4.7</c:v>
                </c:pt>
                <c:pt idx="4385">
                  <c:v>4.9</c:v>
                </c:pt>
                <c:pt idx="4386">
                  <c:v>4.8</c:v>
                </c:pt>
                <c:pt idx="4387">
                  <c:v>2.8</c:v>
                </c:pt>
                <c:pt idx="4388">
                  <c:v>3.5</c:v>
                </c:pt>
                <c:pt idx="4389">
                  <c:v>2.5</c:v>
                </c:pt>
                <c:pt idx="4390">
                  <c:v>3.5</c:v>
                </c:pt>
                <c:pt idx="4391">
                  <c:v>3.5</c:v>
                </c:pt>
                <c:pt idx="4392">
                  <c:v>4.5</c:v>
                </c:pt>
                <c:pt idx="4393">
                  <c:v>4</c:v>
                </c:pt>
                <c:pt idx="4394">
                  <c:v>3.1</c:v>
                </c:pt>
                <c:pt idx="4395">
                  <c:v>3.5</c:v>
                </c:pt>
                <c:pt idx="4396">
                  <c:v>3</c:v>
                </c:pt>
                <c:pt idx="4397">
                  <c:v>3.5</c:v>
                </c:pt>
                <c:pt idx="4398">
                  <c:v>2.7</c:v>
                </c:pt>
                <c:pt idx="4399">
                  <c:v>2.8</c:v>
                </c:pt>
                <c:pt idx="4400">
                  <c:v>3.3</c:v>
                </c:pt>
                <c:pt idx="4401">
                  <c:v>2.7</c:v>
                </c:pt>
                <c:pt idx="4402">
                  <c:v>2.4</c:v>
                </c:pt>
                <c:pt idx="4403">
                  <c:v>2.4</c:v>
                </c:pt>
                <c:pt idx="4404">
                  <c:v>2.8</c:v>
                </c:pt>
                <c:pt idx="4405">
                  <c:v>2.8</c:v>
                </c:pt>
                <c:pt idx="4406">
                  <c:v>2.9</c:v>
                </c:pt>
                <c:pt idx="4407">
                  <c:v>3</c:v>
                </c:pt>
                <c:pt idx="4408">
                  <c:v>2.8</c:v>
                </c:pt>
                <c:pt idx="4409">
                  <c:v>2.5</c:v>
                </c:pt>
                <c:pt idx="4410">
                  <c:v>2.5</c:v>
                </c:pt>
                <c:pt idx="4411">
                  <c:v>2.6</c:v>
                </c:pt>
                <c:pt idx="4412">
                  <c:v>1.9</c:v>
                </c:pt>
                <c:pt idx="4413">
                  <c:v>2.2</c:v>
                </c:pt>
                <c:pt idx="4414">
                  <c:v>2.1</c:v>
                </c:pt>
                <c:pt idx="4415">
                  <c:v>1.7</c:v>
                </c:pt>
                <c:pt idx="4416">
                  <c:v>2.1</c:v>
                </c:pt>
                <c:pt idx="4417">
                  <c:v>2.3</c:v>
                </c:pt>
                <c:pt idx="4418">
                  <c:v>1.6</c:v>
                </c:pt>
                <c:pt idx="4419">
                  <c:v>2.4</c:v>
                </c:pt>
                <c:pt idx="4420">
                  <c:v>2.7</c:v>
                </c:pt>
                <c:pt idx="4421">
                  <c:v>2.3</c:v>
                </c:pt>
                <c:pt idx="4422">
                  <c:v>2.7</c:v>
                </c:pt>
                <c:pt idx="4423">
                  <c:v>1.8</c:v>
                </c:pt>
                <c:pt idx="4424">
                  <c:v>1.6</c:v>
                </c:pt>
                <c:pt idx="4425">
                  <c:v>1.6</c:v>
                </c:pt>
                <c:pt idx="4426">
                  <c:v>1.5</c:v>
                </c:pt>
                <c:pt idx="4427">
                  <c:v>1.2</c:v>
                </c:pt>
                <c:pt idx="4428">
                  <c:v>1.4</c:v>
                </c:pt>
                <c:pt idx="4429">
                  <c:v>1.6</c:v>
                </c:pt>
                <c:pt idx="4430">
                  <c:v>1.4</c:v>
                </c:pt>
                <c:pt idx="4431">
                  <c:v>1.2</c:v>
                </c:pt>
                <c:pt idx="4432">
                  <c:v>0.9</c:v>
                </c:pt>
                <c:pt idx="4433">
                  <c:v>0.8</c:v>
                </c:pt>
                <c:pt idx="4434">
                  <c:v>1.2</c:v>
                </c:pt>
                <c:pt idx="4435">
                  <c:v>1.5</c:v>
                </c:pt>
                <c:pt idx="4436">
                  <c:v>1.5</c:v>
                </c:pt>
                <c:pt idx="4437">
                  <c:v>1.1</c:v>
                </c:pt>
                <c:pt idx="4438">
                  <c:v>1</c:v>
                </c:pt>
                <c:pt idx="4439">
                  <c:v>1</c:v>
                </c:pt>
                <c:pt idx="4440">
                  <c:v>1.4</c:v>
                </c:pt>
                <c:pt idx="4441">
                  <c:v>1.4</c:v>
                </c:pt>
                <c:pt idx="4442">
                  <c:v>1.5</c:v>
                </c:pt>
                <c:pt idx="4443">
                  <c:v>1.4</c:v>
                </c:pt>
                <c:pt idx="4444">
                  <c:v>0.8</c:v>
                </c:pt>
                <c:pt idx="4445">
                  <c:v>0.7</c:v>
                </c:pt>
                <c:pt idx="4446">
                  <c:v>0.7</c:v>
                </c:pt>
                <c:pt idx="4447">
                  <c:v>1.1</c:v>
                </c:pt>
                <c:pt idx="4448">
                  <c:v>1.2</c:v>
                </c:pt>
                <c:pt idx="4449">
                  <c:v>0.9</c:v>
                </c:pt>
                <c:pt idx="4450">
                  <c:v>0.4</c:v>
                </c:pt>
                <c:pt idx="4451">
                  <c:v>0.1</c:v>
                </c:pt>
                <c:pt idx="4452">
                  <c:v>0.5</c:v>
                </c:pt>
                <c:pt idx="4453">
                  <c:v>0.5</c:v>
                </c:pt>
                <c:pt idx="4454">
                  <c:v>0.6</c:v>
                </c:pt>
                <c:pt idx="4455">
                  <c:v>0.2</c:v>
                </c:pt>
                <c:pt idx="4456">
                  <c:v>1.2</c:v>
                </c:pt>
                <c:pt idx="4457">
                  <c:v>1.5</c:v>
                </c:pt>
                <c:pt idx="4458">
                  <c:v>1.2</c:v>
                </c:pt>
                <c:pt idx="4459">
                  <c:v>1.2</c:v>
                </c:pt>
                <c:pt idx="4460">
                  <c:v>1.5</c:v>
                </c:pt>
                <c:pt idx="4461">
                  <c:v>1.1</c:v>
                </c:pt>
                <c:pt idx="4462">
                  <c:v>1.7</c:v>
                </c:pt>
                <c:pt idx="4463">
                  <c:v>3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94034651"/>
        <c:axId val="30780431"/>
      </c:lineChart>
      <c:catAx>
        <c:axId val="9403465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0780431"/>
        <c:crosses val="autoZero"/>
        <c:auto val="1"/>
        <c:lblAlgn val="ctr"/>
        <c:lblOffset val="100"/>
        <c:noMultiLvlLbl val="0"/>
      </c:catAx>
      <c:valAx>
        <c:axId val="30780431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4034651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37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2024年6月　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0"/>
                <c:pt idx="0">
                  <c:v>6月1日0:10:00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0"/>
                <c:pt idx="0">
                  <c:v>4.1</c:v>
                </c:pt>
                <c:pt idx="1">
                  <c:v>4.6</c:v>
                </c:pt>
                <c:pt idx="2">
                  <c:v>3.7</c:v>
                </c:pt>
                <c:pt idx="3">
                  <c:v>1.7</c:v>
                </c:pt>
                <c:pt idx="4">
                  <c:v>2.3</c:v>
                </c:pt>
                <c:pt idx="5">
                  <c:v>2.7</c:v>
                </c:pt>
                <c:pt idx="6">
                  <c:v>2.6</c:v>
                </c:pt>
                <c:pt idx="7">
                  <c:v>1.3</c:v>
                </c:pt>
                <c:pt idx="8">
                  <c:v>2.3</c:v>
                </c:pt>
                <c:pt idx="9">
                  <c:v>1.9</c:v>
                </c:pt>
                <c:pt idx="10">
                  <c:v>1.2</c:v>
                </c:pt>
                <c:pt idx="11">
                  <c:v>1.3</c:v>
                </c:pt>
                <c:pt idx="12">
                  <c:v>2</c:v>
                </c:pt>
                <c:pt idx="13">
                  <c:v>2.6</c:v>
                </c:pt>
                <c:pt idx="14">
                  <c:v>3.1</c:v>
                </c:pt>
                <c:pt idx="15">
                  <c:v>3</c:v>
                </c:pt>
                <c:pt idx="16">
                  <c:v>3.1</c:v>
                </c:pt>
                <c:pt idx="17">
                  <c:v>3.4</c:v>
                </c:pt>
                <c:pt idx="18">
                  <c:v>6.1</c:v>
                </c:pt>
                <c:pt idx="19">
                  <c:v>7.2</c:v>
                </c:pt>
                <c:pt idx="20">
                  <c:v>6.4</c:v>
                </c:pt>
                <c:pt idx="21">
                  <c:v>5.6</c:v>
                </c:pt>
                <c:pt idx="22">
                  <c:v>4.4</c:v>
                </c:pt>
                <c:pt idx="23">
                  <c:v>2.8</c:v>
                </c:pt>
                <c:pt idx="24">
                  <c:v>2.4</c:v>
                </c:pt>
                <c:pt idx="25">
                  <c:v>3.1</c:v>
                </c:pt>
                <c:pt idx="26">
                  <c:v>2.3</c:v>
                </c:pt>
                <c:pt idx="27">
                  <c:v>1.8</c:v>
                </c:pt>
                <c:pt idx="28">
                  <c:v>1.7</c:v>
                </c:pt>
                <c:pt idx="29">
                  <c:v>1.2</c:v>
                </c:pt>
                <c:pt idx="30">
                  <c:v>1.5</c:v>
                </c:pt>
                <c:pt idx="31">
                  <c:v>1.5</c:v>
                </c:pt>
                <c:pt idx="32">
                  <c:v>1.4</c:v>
                </c:pt>
                <c:pt idx="33">
                  <c:v>1.8</c:v>
                </c:pt>
                <c:pt idx="34">
                  <c:v>2.9</c:v>
                </c:pt>
                <c:pt idx="35">
                  <c:v>2.5</c:v>
                </c:pt>
                <c:pt idx="36">
                  <c:v>2.3</c:v>
                </c:pt>
                <c:pt idx="37">
                  <c:v>3.8</c:v>
                </c:pt>
                <c:pt idx="38">
                  <c:v>5.1</c:v>
                </c:pt>
                <c:pt idx="39">
                  <c:v>5.2</c:v>
                </c:pt>
                <c:pt idx="40">
                  <c:v>6.3</c:v>
                </c:pt>
                <c:pt idx="41">
                  <c:v>5.2</c:v>
                </c:pt>
                <c:pt idx="42">
                  <c:v>4.7</c:v>
                </c:pt>
                <c:pt idx="43">
                  <c:v>4.3</c:v>
                </c:pt>
                <c:pt idx="44">
                  <c:v>4.1</c:v>
                </c:pt>
                <c:pt idx="45">
                  <c:v>4</c:v>
                </c:pt>
                <c:pt idx="46">
                  <c:v>3.3</c:v>
                </c:pt>
                <c:pt idx="47">
                  <c:v>3.6</c:v>
                </c:pt>
                <c:pt idx="48">
                  <c:v>3.4</c:v>
                </c:pt>
                <c:pt idx="49">
                  <c:v>4</c:v>
                </c:pt>
                <c:pt idx="50">
                  <c:v>4.6</c:v>
                </c:pt>
                <c:pt idx="51">
                  <c:v>4.8</c:v>
                </c:pt>
                <c:pt idx="52">
                  <c:v>4.7</c:v>
                </c:pt>
                <c:pt idx="53">
                  <c:v>4.7</c:v>
                </c:pt>
                <c:pt idx="54">
                  <c:v>5</c:v>
                </c:pt>
                <c:pt idx="55">
                  <c:v>5.1</c:v>
                </c:pt>
                <c:pt idx="56">
                  <c:v>4.8</c:v>
                </c:pt>
                <c:pt idx="57">
                  <c:v>5.3</c:v>
                </c:pt>
                <c:pt idx="58">
                  <c:v>5.1</c:v>
                </c:pt>
                <c:pt idx="59">
                  <c:v>4.9</c:v>
                </c:pt>
                <c:pt idx="60">
                  <c:v>4.8</c:v>
                </c:pt>
                <c:pt idx="61">
                  <c:v>4.7</c:v>
                </c:pt>
                <c:pt idx="62">
                  <c:v>4.7</c:v>
                </c:pt>
                <c:pt idx="63">
                  <c:v>4.5</c:v>
                </c:pt>
                <c:pt idx="64">
                  <c:v>5.4</c:v>
                </c:pt>
                <c:pt idx="65">
                  <c:v>4.8</c:v>
                </c:pt>
                <c:pt idx="66">
                  <c:v>4.9</c:v>
                </c:pt>
                <c:pt idx="67">
                  <c:v>4.6</c:v>
                </c:pt>
                <c:pt idx="68">
                  <c:v>4.5</c:v>
                </c:pt>
                <c:pt idx="69">
                  <c:v>4.1</c:v>
                </c:pt>
                <c:pt idx="70">
                  <c:v>4.3</c:v>
                </c:pt>
                <c:pt idx="71">
                  <c:v>3.6</c:v>
                </c:pt>
                <c:pt idx="72">
                  <c:v>4.1</c:v>
                </c:pt>
                <c:pt idx="73">
                  <c:v>3.9</c:v>
                </c:pt>
                <c:pt idx="74">
                  <c:v>4.1</c:v>
                </c:pt>
                <c:pt idx="75">
                  <c:v>3.4</c:v>
                </c:pt>
                <c:pt idx="76">
                  <c:v>3.5</c:v>
                </c:pt>
                <c:pt idx="77">
                  <c:v>3.5</c:v>
                </c:pt>
                <c:pt idx="78">
                  <c:v>4.2</c:v>
                </c:pt>
                <c:pt idx="79">
                  <c:v>3.8</c:v>
                </c:pt>
                <c:pt idx="80">
                  <c:v>3.8</c:v>
                </c:pt>
                <c:pt idx="81">
                  <c:v>4</c:v>
                </c:pt>
                <c:pt idx="82">
                  <c:v>3.9</c:v>
                </c:pt>
                <c:pt idx="83">
                  <c:v>3.3</c:v>
                </c:pt>
                <c:pt idx="84">
                  <c:v>2.9</c:v>
                </c:pt>
                <c:pt idx="85">
                  <c:v>2.9</c:v>
                </c:pt>
                <c:pt idx="86">
                  <c:v>2.7</c:v>
                </c:pt>
                <c:pt idx="87">
                  <c:v>2.4</c:v>
                </c:pt>
                <c:pt idx="88">
                  <c:v>2.5</c:v>
                </c:pt>
                <c:pt idx="89">
                  <c:v>2.4</c:v>
                </c:pt>
                <c:pt idx="90">
                  <c:v>2.3</c:v>
                </c:pt>
                <c:pt idx="91">
                  <c:v>2.1</c:v>
                </c:pt>
                <c:pt idx="92">
                  <c:v>2.3</c:v>
                </c:pt>
                <c:pt idx="93">
                  <c:v>2.3</c:v>
                </c:pt>
                <c:pt idx="94">
                  <c:v>2.5</c:v>
                </c:pt>
                <c:pt idx="95">
                  <c:v>2.5</c:v>
                </c:pt>
                <c:pt idx="96">
                  <c:v>2.3</c:v>
                </c:pt>
                <c:pt idx="97">
                  <c:v>2.3</c:v>
                </c:pt>
                <c:pt idx="98">
                  <c:v>2.3</c:v>
                </c:pt>
                <c:pt idx="99">
                  <c:v>1.9</c:v>
                </c:pt>
                <c:pt idx="100">
                  <c:v>2.5</c:v>
                </c:pt>
                <c:pt idx="101">
                  <c:v>2.7</c:v>
                </c:pt>
                <c:pt idx="102">
                  <c:v>2.6</c:v>
                </c:pt>
                <c:pt idx="103">
                  <c:v>1.4</c:v>
                </c:pt>
                <c:pt idx="104">
                  <c:v>1.7</c:v>
                </c:pt>
                <c:pt idx="105">
                  <c:v>1.6</c:v>
                </c:pt>
                <c:pt idx="106">
                  <c:v>1.7</c:v>
                </c:pt>
                <c:pt idx="107">
                  <c:v>1.6</c:v>
                </c:pt>
                <c:pt idx="108">
                  <c:v>1.6</c:v>
                </c:pt>
                <c:pt idx="109">
                  <c:v>1.3</c:v>
                </c:pt>
                <c:pt idx="110">
                  <c:v>0.9</c:v>
                </c:pt>
                <c:pt idx="111">
                  <c:v>1</c:v>
                </c:pt>
                <c:pt idx="112">
                  <c:v>1</c:v>
                </c:pt>
                <c:pt idx="113">
                  <c:v>0.9</c:v>
                </c:pt>
                <c:pt idx="114">
                  <c:v>1.1</c:v>
                </c:pt>
                <c:pt idx="115">
                  <c:v>1.2</c:v>
                </c:pt>
                <c:pt idx="116">
                  <c:v>1.3</c:v>
                </c:pt>
                <c:pt idx="117">
                  <c:v>1.4</c:v>
                </c:pt>
                <c:pt idx="118">
                  <c:v>1.1</c:v>
                </c:pt>
                <c:pt idx="119">
                  <c:v>1.2</c:v>
                </c:pt>
                <c:pt idx="120">
                  <c:v>1.3</c:v>
                </c:pt>
                <c:pt idx="121">
                  <c:v>1.3</c:v>
                </c:pt>
                <c:pt idx="122">
                  <c:v>1.2</c:v>
                </c:pt>
                <c:pt idx="123">
                  <c:v>0.6</c:v>
                </c:pt>
                <c:pt idx="124">
                  <c:v>0.9</c:v>
                </c:pt>
                <c:pt idx="125">
                  <c:v>0.6</c:v>
                </c:pt>
                <c:pt idx="126">
                  <c:v>0.8</c:v>
                </c:pt>
                <c:pt idx="127">
                  <c:v>1.2</c:v>
                </c:pt>
                <c:pt idx="128">
                  <c:v>1.3</c:v>
                </c:pt>
                <c:pt idx="129">
                  <c:v>1.4</c:v>
                </c:pt>
                <c:pt idx="130">
                  <c:v>1.1</c:v>
                </c:pt>
                <c:pt idx="131">
                  <c:v>1</c:v>
                </c:pt>
                <c:pt idx="132">
                  <c:v>1.1</c:v>
                </c:pt>
                <c:pt idx="133">
                  <c:v>1</c:v>
                </c:pt>
                <c:pt idx="134">
                  <c:v>1</c:v>
                </c:pt>
                <c:pt idx="135">
                  <c:v>1</c:v>
                </c:pt>
                <c:pt idx="136">
                  <c:v>1.2</c:v>
                </c:pt>
                <c:pt idx="137">
                  <c:v>1.2</c:v>
                </c:pt>
                <c:pt idx="138">
                  <c:v>1</c:v>
                </c:pt>
                <c:pt idx="139">
                  <c:v>1.3</c:v>
                </c:pt>
                <c:pt idx="140">
                  <c:v>1.4</c:v>
                </c:pt>
                <c:pt idx="141">
                  <c:v>0.9</c:v>
                </c:pt>
                <c:pt idx="142">
                  <c:v>0.7</c:v>
                </c:pt>
                <c:pt idx="143">
                  <c:v>1.3</c:v>
                </c:pt>
                <c:pt idx="144">
                  <c:v>1.7</c:v>
                </c:pt>
                <c:pt idx="145">
                  <c:v>1.2</c:v>
                </c:pt>
                <c:pt idx="146">
                  <c:v>1.6</c:v>
                </c:pt>
                <c:pt idx="147">
                  <c:v>1.3</c:v>
                </c:pt>
                <c:pt idx="148">
                  <c:v>1.3</c:v>
                </c:pt>
                <c:pt idx="149">
                  <c:v>1.6</c:v>
                </c:pt>
                <c:pt idx="150">
                  <c:v>1.8</c:v>
                </c:pt>
                <c:pt idx="151">
                  <c:v>1.6</c:v>
                </c:pt>
                <c:pt idx="152">
                  <c:v>1.8</c:v>
                </c:pt>
                <c:pt idx="153">
                  <c:v>1.8</c:v>
                </c:pt>
                <c:pt idx="154">
                  <c:v>1.4</c:v>
                </c:pt>
                <c:pt idx="155">
                  <c:v>1.5</c:v>
                </c:pt>
                <c:pt idx="156">
                  <c:v>1.3</c:v>
                </c:pt>
                <c:pt idx="157">
                  <c:v>1.7</c:v>
                </c:pt>
                <c:pt idx="158">
                  <c:v>2.1</c:v>
                </c:pt>
                <c:pt idx="159">
                  <c:v>1.7</c:v>
                </c:pt>
                <c:pt idx="160">
                  <c:v>1.7</c:v>
                </c:pt>
                <c:pt idx="161">
                  <c:v>1.6</c:v>
                </c:pt>
                <c:pt idx="162">
                  <c:v>1.9</c:v>
                </c:pt>
                <c:pt idx="163">
                  <c:v>1.8</c:v>
                </c:pt>
                <c:pt idx="164">
                  <c:v>2</c:v>
                </c:pt>
                <c:pt idx="165">
                  <c:v>1.1</c:v>
                </c:pt>
                <c:pt idx="166">
                  <c:v>1.5</c:v>
                </c:pt>
                <c:pt idx="167">
                  <c:v>1.1</c:v>
                </c:pt>
                <c:pt idx="168">
                  <c:v>0.8</c:v>
                </c:pt>
                <c:pt idx="169">
                  <c:v>1.4</c:v>
                </c:pt>
                <c:pt idx="170">
                  <c:v>1.8</c:v>
                </c:pt>
                <c:pt idx="171">
                  <c:v>1.8</c:v>
                </c:pt>
                <c:pt idx="172">
                  <c:v>1.5</c:v>
                </c:pt>
                <c:pt idx="173">
                  <c:v>1.3</c:v>
                </c:pt>
                <c:pt idx="174">
                  <c:v>1.5</c:v>
                </c:pt>
                <c:pt idx="175">
                  <c:v>1.8</c:v>
                </c:pt>
                <c:pt idx="176">
                  <c:v>1.1</c:v>
                </c:pt>
                <c:pt idx="177">
                  <c:v>1.1</c:v>
                </c:pt>
                <c:pt idx="178">
                  <c:v>1.4</c:v>
                </c:pt>
                <c:pt idx="179">
                  <c:v>1.2</c:v>
                </c:pt>
                <c:pt idx="180">
                  <c:v>1.7</c:v>
                </c:pt>
                <c:pt idx="181">
                  <c:v>1.4</c:v>
                </c:pt>
                <c:pt idx="182">
                  <c:v>0.6</c:v>
                </c:pt>
                <c:pt idx="183">
                  <c:v>1.2</c:v>
                </c:pt>
                <c:pt idx="184">
                  <c:v>1</c:v>
                </c:pt>
                <c:pt idx="185">
                  <c:v>1</c:v>
                </c:pt>
                <c:pt idx="186">
                  <c:v>0.6</c:v>
                </c:pt>
                <c:pt idx="187">
                  <c:v>0.8</c:v>
                </c:pt>
                <c:pt idx="188">
                  <c:v>1.3</c:v>
                </c:pt>
                <c:pt idx="189">
                  <c:v>1</c:v>
                </c:pt>
                <c:pt idx="190">
                  <c:v>2.6</c:v>
                </c:pt>
                <c:pt idx="191">
                  <c:v>2</c:v>
                </c:pt>
                <c:pt idx="192">
                  <c:v>1.9</c:v>
                </c:pt>
                <c:pt idx="193">
                  <c:v>1.8</c:v>
                </c:pt>
                <c:pt idx="194">
                  <c:v>1.2</c:v>
                </c:pt>
                <c:pt idx="195">
                  <c:v>1.1</c:v>
                </c:pt>
                <c:pt idx="196">
                  <c:v>0.9</c:v>
                </c:pt>
                <c:pt idx="197">
                  <c:v>0.8</c:v>
                </c:pt>
                <c:pt idx="198">
                  <c:v>1.1</c:v>
                </c:pt>
                <c:pt idx="199">
                  <c:v>1.4</c:v>
                </c:pt>
                <c:pt idx="200">
                  <c:v>1.8</c:v>
                </c:pt>
                <c:pt idx="201">
                  <c:v>1.7</c:v>
                </c:pt>
                <c:pt idx="202">
                  <c:v>1.5</c:v>
                </c:pt>
                <c:pt idx="203">
                  <c:v>1.7</c:v>
                </c:pt>
                <c:pt idx="204">
                  <c:v>1.8</c:v>
                </c:pt>
                <c:pt idx="205">
                  <c:v>1.8</c:v>
                </c:pt>
                <c:pt idx="206">
                  <c:v>1.6</c:v>
                </c:pt>
                <c:pt idx="207">
                  <c:v>1.6</c:v>
                </c:pt>
                <c:pt idx="208">
                  <c:v>2.1</c:v>
                </c:pt>
                <c:pt idx="209">
                  <c:v>1.8</c:v>
                </c:pt>
                <c:pt idx="210">
                  <c:v>1.2</c:v>
                </c:pt>
                <c:pt idx="211">
                  <c:v>1.6</c:v>
                </c:pt>
                <c:pt idx="212">
                  <c:v>2</c:v>
                </c:pt>
                <c:pt idx="213">
                  <c:v>2.2</c:v>
                </c:pt>
                <c:pt idx="214">
                  <c:v>1.9</c:v>
                </c:pt>
                <c:pt idx="215">
                  <c:v>1.8</c:v>
                </c:pt>
                <c:pt idx="216">
                  <c:v>2.7</c:v>
                </c:pt>
                <c:pt idx="217">
                  <c:v>2.7</c:v>
                </c:pt>
                <c:pt idx="218">
                  <c:v>2.4</c:v>
                </c:pt>
                <c:pt idx="219">
                  <c:v>2.2</c:v>
                </c:pt>
                <c:pt idx="220">
                  <c:v>0.9</c:v>
                </c:pt>
                <c:pt idx="221">
                  <c:v>1.5</c:v>
                </c:pt>
                <c:pt idx="222">
                  <c:v>3.7</c:v>
                </c:pt>
                <c:pt idx="223">
                  <c:v>2.7</c:v>
                </c:pt>
                <c:pt idx="224">
                  <c:v>2.8</c:v>
                </c:pt>
                <c:pt idx="225">
                  <c:v>1.8</c:v>
                </c:pt>
                <c:pt idx="226">
                  <c:v>1.5</c:v>
                </c:pt>
                <c:pt idx="227">
                  <c:v>1.3</c:v>
                </c:pt>
                <c:pt idx="228">
                  <c:v>0.9</c:v>
                </c:pt>
                <c:pt idx="229">
                  <c:v>0.5</c:v>
                </c:pt>
                <c:pt idx="230">
                  <c:v>0.5</c:v>
                </c:pt>
                <c:pt idx="231">
                  <c:v>1.2</c:v>
                </c:pt>
                <c:pt idx="232">
                  <c:v>1.3</c:v>
                </c:pt>
                <c:pt idx="233">
                  <c:v>1.9</c:v>
                </c:pt>
                <c:pt idx="234">
                  <c:v>2</c:v>
                </c:pt>
                <c:pt idx="235">
                  <c:v>2.2</c:v>
                </c:pt>
                <c:pt idx="236">
                  <c:v>2.4</c:v>
                </c:pt>
                <c:pt idx="237">
                  <c:v>2.7</c:v>
                </c:pt>
                <c:pt idx="238">
                  <c:v>2.6</c:v>
                </c:pt>
                <c:pt idx="239">
                  <c:v>2.4</c:v>
                </c:pt>
                <c:pt idx="240">
                  <c:v>2.3</c:v>
                </c:pt>
                <c:pt idx="241">
                  <c:v>2.6</c:v>
                </c:pt>
                <c:pt idx="242">
                  <c:v>2.1</c:v>
                </c:pt>
                <c:pt idx="243">
                  <c:v>2.1</c:v>
                </c:pt>
                <c:pt idx="244">
                  <c:v>2.1</c:v>
                </c:pt>
                <c:pt idx="245">
                  <c:v>1.8</c:v>
                </c:pt>
                <c:pt idx="246">
                  <c:v>2.4</c:v>
                </c:pt>
                <c:pt idx="247">
                  <c:v>2</c:v>
                </c:pt>
                <c:pt idx="248">
                  <c:v>3.2</c:v>
                </c:pt>
                <c:pt idx="249">
                  <c:v>2</c:v>
                </c:pt>
                <c:pt idx="250">
                  <c:v>1.2</c:v>
                </c:pt>
                <c:pt idx="251">
                  <c:v>1.2</c:v>
                </c:pt>
                <c:pt idx="252">
                  <c:v>1.5</c:v>
                </c:pt>
                <c:pt idx="253">
                  <c:v>2.3</c:v>
                </c:pt>
                <c:pt idx="254">
                  <c:v>3</c:v>
                </c:pt>
                <c:pt idx="255">
                  <c:v>2.5</c:v>
                </c:pt>
                <c:pt idx="256">
                  <c:v>2.5</c:v>
                </c:pt>
                <c:pt idx="257">
                  <c:v>2.4</c:v>
                </c:pt>
                <c:pt idx="258">
                  <c:v>2.4</c:v>
                </c:pt>
                <c:pt idx="259">
                  <c:v>2.3</c:v>
                </c:pt>
                <c:pt idx="260">
                  <c:v>2.2</c:v>
                </c:pt>
                <c:pt idx="261">
                  <c:v>1.9</c:v>
                </c:pt>
                <c:pt idx="262">
                  <c:v>2.5</c:v>
                </c:pt>
                <c:pt idx="263">
                  <c:v>2.5</c:v>
                </c:pt>
                <c:pt idx="264">
                  <c:v>2.6</c:v>
                </c:pt>
                <c:pt idx="265">
                  <c:v>2.1</c:v>
                </c:pt>
                <c:pt idx="266">
                  <c:v>1.7</c:v>
                </c:pt>
                <c:pt idx="267">
                  <c:v>1.1</c:v>
                </c:pt>
                <c:pt idx="268">
                  <c:v>1.4</c:v>
                </c:pt>
                <c:pt idx="269">
                  <c:v>1.7</c:v>
                </c:pt>
                <c:pt idx="270">
                  <c:v>1</c:v>
                </c:pt>
                <c:pt idx="271">
                  <c:v>1.4</c:v>
                </c:pt>
                <c:pt idx="272">
                  <c:v>1.3</c:v>
                </c:pt>
                <c:pt idx="273">
                  <c:v>1.1</c:v>
                </c:pt>
                <c:pt idx="274">
                  <c:v>0.6</c:v>
                </c:pt>
                <c:pt idx="275">
                  <c:v>0.9</c:v>
                </c:pt>
                <c:pt idx="276">
                  <c:v>0.9</c:v>
                </c:pt>
                <c:pt idx="277">
                  <c:v>0.7</c:v>
                </c:pt>
                <c:pt idx="278">
                  <c:v>0.4</c:v>
                </c:pt>
                <c:pt idx="279">
                  <c:v>0.8</c:v>
                </c:pt>
                <c:pt idx="280">
                  <c:v>1</c:v>
                </c:pt>
                <c:pt idx="281">
                  <c:v>1</c:v>
                </c:pt>
                <c:pt idx="282">
                  <c:v>0.9</c:v>
                </c:pt>
                <c:pt idx="283">
                  <c:v>0.3</c:v>
                </c:pt>
                <c:pt idx="284">
                  <c:v>0.5</c:v>
                </c:pt>
                <c:pt idx="285">
                  <c:v>0.5</c:v>
                </c:pt>
                <c:pt idx="286">
                  <c:v>0.6</c:v>
                </c:pt>
                <c:pt idx="287">
                  <c:v>0.8</c:v>
                </c:pt>
                <c:pt idx="288">
                  <c:v>0.9</c:v>
                </c:pt>
                <c:pt idx="289">
                  <c:v>1.3</c:v>
                </c:pt>
                <c:pt idx="290">
                  <c:v>1.2</c:v>
                </c:pt>
                <c:pt idx="291">
                  <c:v>1.2</c:v>
                </c:pt>
                <c:pt idx="292">
                  <c:v>1</c:v>
                </c:pt>
                <c:pt idx="293">
                  <c:v>0.7</c:v>
                </c:pt>
                <c:pt idx="294">
                  <c:v>1</c:v>
                </c:pt>
                <c:pt idx="295">
                  <c:v>0.9</c:v>
                </c:pt>
                <c:pt idx="296">
                  <c:v>1.2</c:v>
                </c:pt>
                <c:pt idx="297">
                  <c:v>1.4</c:v>
                </c:pt>
                <c:pt idx="298">
                  <c:v>1.3</c:v>
                </c:pt>
                <c:pt idx="299">
                  <c:v>1.2</c:v>
                </c:pt>
                <c:pt idx="300">
                  <c:v>1.6</c:v>
                </c:pt>
                <c:pt idx="301">
                  <c:v>1.4</c:v>
                </c:pt>
                <c:pt idx="302">
                  <c:v>1</c:v>
                </c:pt>
                <c:pt idx="303">
                  <c:v>0.4</c:v>
                </c:pt>
                <c:pt idx="304">
                  <c:v>0.6</c:v>
                </c:pt>
                <c:pt idx="305">
                  <c:v>0.7</c:v>
                </c:pt>
                <c:pt idx="306">
                  <c:v>1</c:v>
                </c:pt>
                <c:pt idx="307">
                  <c:v>0.6</c:v>
                </c:pt>
                <c:pt idx="308">
                  <c:v>0.6</c:v>
                </c:pt>
                <c:pt idx="309">
                  <c:v>0.8</c:v>
                </c:pt>
                <c:pt idx="310">
                  <c:v>1.5</c:v>
                </c:pt>
                <c:pt idx="311">
                  <c:v>1.3</c:v>
                </c:pt>
                <c:pt idx="312">
                  <c:v>0.8</c:v>
                </c:pt>
                <c:pt idx="313">
                  <c:v>1.1</c:v>
                </c:pt>
                <c:pt idx="314">
                  <c:v>1.3</c:v>
                </c:pt>
                <c:pt idx="315">
                  <c:v>1.6</c:v>
                </c:pt>
                <c:pt idx="316">
                  <c:v>1.9</c:v>
                </c:pt>
                <c:pt idx="317">
                  <c:v>1.6</c:v>
                </c:pt>
                <c:pt idx="318">
                  <c:v>1.2</c:v>
                </c:pt>
                <c:pt idx="319">
                  <c:v>1.6</c:v>
                </c:pt>
                <c:pt idx="320">
                  <c:v>1.1</c:v>
                </c:pt>
                <c:pt idx="321">
                  <c:v>0.7</c:v>
                </c:pt>
                <c:pt idx="322">
                  <c:v>0.7</c:v>
                </c:pt>
                <c:pt idx="323">
                  <c:v>0.7</c:v>
                </c:pt>
                <c:pt idx="324">
                  <c:v>1</c:v>
                </c:pt>
                <c:pt idx="325">
                  <c:v>0.8</c:v>
                </c:pt>
                <c:pt idx="326">
                  <c:v>0.9</c:v>
                </c:pt>
                <c:pt idx="327">
                  <c:v>0.7</c:v>
                </c:pt>
                <c:pt idx="328">
                  <c:v>0.4</c:v>
                </c:pt>
                <c:pt idx="329">
                  <c:v>0.7</c:v>
                </c:pt>
                <c:pt idx="330">
                  <c:v>0.7</c:v>
                </c:pt>
                <c:pt idx="331">
                  <c:v>0.5</c:v>
                </c:pt>
                <c:pt idx="332">
                  <c:v>1.1</c:v>
                </c:pt>
                <c:pt idx="333">
                  <c:v>1</c:v>
                </c:pt>
                <c:pt idx="334">
                  <c:v>1.2</c:v>
                </c:pt>
                <c:pt idx="335">
                  <c:v>1.1</c:v>
                </c:pt>
                <c:pt idx="336">
                  <c:v>1.1</c:v>
                </c:pt>
                <c:pt idx="337">
                  <c:v>1.1</c:v>
                </c:pt>
                <c:pt idx="338">
                  <c:v>1.7</c:v>
                </c:pt>
                <c:pt idx="339">
                  <c:v>1.7</c:v>
                </c:pt>
                <c:pt idx="340">
                  <c:v>1.8</c:v>
                </c:pt>
                <c:pt idx="341">
                  <c:v>2.1</c:v>
                </c:pt>
                <c:pt idx="342">
                  <c:v>2.1</c:v>
                </c:pt>
                <c:pt idx="343">
                  <c:v>2.2</c:v>
                </c:pt>
                <c:pt idx="344">
                  <c:v>2.3</c:v>
                </c:pt>
                <c:pt idx="345">
                  <c:v>2.7</c:v>
                </c:pt>
                <c:pt idx="346">
                  <c:v>2.6</c:v>
                </c:pt>
                <c:pt idx="347">
                  <c:v>3</c:v>
                </c:pt>
                <c:pt idx="348">
                  <c:v>3.3</c:v>
                </c:pt>
                <c:pt idx="349">
                  <c:v>2.9</c:v>
                </c:pt>
                <c:pt idx="350">
                  <c:v>2.8</c:v>
                </c:pt>
                <c:pt idx="351">
                  <c:v>2.9</c:v>
                </c:pt>
                <c:pt idx="352">
                  <c:v>3.4</c:v>
                </c:pt>
                <c:pt idx="353">
                  <c:v>3.4</c:v>
                </c:pt>
                <c:pt idx="354">
                  <c:v>2.9</c:v>
                </c:pt>
                <c:pt idx="355">
                  <c:v>3.5</c:v>
                </c:pt>
                <c:pt idx="356">
                  <c:v>3.5</c:v>
                </c:pt>
                <c:pt idx="357">
                  <c:v>3.7</c:v>
                </c:pt>
                <c:pt idx="358">
                  <c:v>3.6</c:v>
                </c:pt>
                <c:pt idx="359">
                  <c:v>3.8</c:v>
                </c:pt>
                <c:pt idx="360">
                  <c:v>2.2</c:v>
                </c:pt>
                <c:pt idx="361">
                  <c:v>2.4</c:v>
                </c:pt>
                <c:pt idx="362">
                  <c:v>1.4</c:v>
                </c:pt>
                <c:pt idx="363">
                  <c:v>1.7</c:v>
                </c:pt>
                <c:pt idx="364">
                  <c:v>1.6</c:v>
                </c:pt>
                <c:pt idx="365">
                  <c:v>1.6</c:v>
                </c:pt>
                <c:pt idx="366">
                  <c:v>1.8</c:v>
                </c:pt>
                <c:pt idx="367">
                  <c:v>2</c:v>
                </c:pt>
                <c:pt idx="368">
                  <c:v>2.6</c:v>
                </c:pt>
                <c:pt idx="369">
                  <c:v>2.7</c:v>
                </c:pt>
                <c:pt idx="370">
                  <c:v>2.5</c:v>
                </c:pt>
                <c:pt idx="371">
                  <c:v>2.9</c:v>
                </c:pt>
                <c:pt idx="372">
                  <c:v>3.1</c:v>
                </c:pt>
                <c:pt idx="373">
                  <c:v>1.8</c:v>
                </c:pt>
                <c:pt idx="374">
                  <c:v>2.6</c:v>
                </c:pt>
                <c:pt idx="375">
                  <c:v>1.3</c:v>
                </c:pt>
                <c:pt idx="376">
                  <c:v>1.7</c:v>
                </c:pt>
                <c:pt idx="377">
                  <c:v>2.2</c:v>
                </c:pt>
                <c:pt idx="378">
                  <c:v>2.6</c:v>
                </c:pt>
                <c:pt idx="379">
                  <c:v>2.2</c:v>
                </c:pt>
                <c:pt idx="380">
                  <c:v>1.2</c:v>
                </c:pt>
                <c:pt idx="381">
                  <c:v>2.2</c:v>
                </c:pt>
                <c:pt idx="382">
                  <c:v>1.4</c:v>
                </c:pt>
                <c:pt idx="383">
                  <c:v>1.1</c:v>
                </c:pt>
                <c:pt idx="384">
                  <c:v>1.7</c:v>
                </c:pt>
                <c:pt idx="385">
                  <c:v>2.1</c:v>
                </c:pt>
                <c:pt idx="386">
                  <c:v>2</c:v>
                </c:pt>
                <c:pt idx="387">
                  <c:v>2</c:v>
                </c:pt>
                <c:pt idx="388">
                  <c:v>3.3</c:v>
                </c:pt>
                <c:pt idx="389">
                  <c:v>2.8</c:v>
                </c:pt>
                <c:pt idx="390">
                  <c:v>3.7</c:v>
                </c:pt>
                <c:pt idx="391">
                  <c:v>3.7</c:v>
                </c:pt>
                <c:pt idx="392">
                  <c:v>2.8</c:v>
                </c:pt>
                <c:pt idx="393">
                  <c:v>3.7</c:v>
                </c:pt>
                <c:pt idx="394">
                  <c:v>2.9</c:v>
                </c:pt>
                <c:pt idx="395">
                  <c:v>3.3</c:v>
                </c:pt>
                <c:pt idx="396">
                  <c:v>3</c:v>
                </c:pt>
                <c:pt idx="397">
                  <c:v>3.5</c:v>
                </c:pt>
                <c:pt idx="398">
                  <c:v>3.2</c:v>
                </c:pt>
                <c:pt idx="399">
                  <c:v>2.9</c:v>
                </c:pt>
                <c:pt idx="400">
                  <c:v>2.5</c:v>
                </c:pt>
                <c:pt idx="401">
                  <c:v>2.4</c:v>
                </c:pt>
                <c:pt idx="402">
                  <c:v>1.9</c:v>
                </c:pt>
                <c:pt idx="403">
                  <c:v>2.1</c:v>
                </c:pt>
                <c:pt idx="404">
                  <c:v>2.9</c:v>
                </c:pt>
                <c:pt idx="405">
                  <c:v>3.1</c:v>
                </c:pt>
                <c:pt idx="406">
                  <c:v>4.1</c:v>
                </c:pt>
                <c:pt idx="407">
                  <c:v>3.6</c:v>
                </c:pt>
                <c:pt idx="408">
                  <c:v>4.4</c:v>
                </c:pt>
                <c:pt idx="409">
                  <c:v>4.1</c:v>
                </c:pt>
                <c:pt idx="410">
                  <c:v>3.5</c:v>
                </c:pt>
                <c:pt idx="411">
                  <c:v>3.2</c:v>
                </c:pt>
                <c:pt idx="412">
                  <c:v>2.4</c:v>
                </c:pt>
                <c:pt idx="413">
                  <c:v>2.4</c:v>
                </c:pt>
                <c:pt idx="414">
                  <c:v>2.5</c:v>
                </c:pt>
                <c:pt idx="415">
                  <c:v>2</c:v>
                </c:pt>
                <c:pt idx="416">
                  <c:v>2.9</c:v>
                </c:pt>
                <c:pt idx="417">
                  <c:v>2.7</c:v>
                </c:pt>
                <c:pt idx="418">
                  <c:v>2.5</c:v>
                </c:pt>
                <c:pt idx="419">
                  <c:v>2.8</c:v>
                </c:pt>
                <c:pt idx="420">
                  <c:v>1.6</c:v>
                </c:pt>
                <c:pt idx="421">
                  <c:v>1.4</c:v>
                </c:pt>
                <c:pt idx="422">
                  <c:v>1</c:v>
                </c:pt>
                <c:pt idx="423">
                  <c:v>1.3</c:v>
                </c:pt>
                <c:pt idx="424">
                  <c:v>1</c:v>
                </c:pt>
                <c:pt idx="425">
                  <c:v>1.2</c:v>
                </c:pt>
                <c:pt idx="426">
                  <c:v>1.2</c:v>
                </c:pt>
                <c:pt idx="427">
                  <c:v>1.8</c:v>
                </c:pt>
                <c:pt idx="428">
                  <c:v>1.2</c:v>
                </c:pt>
                <c:pt idx="429">
                  <c:v>1.7</c:v>
                </c:pt>
                <c:pt idx="430">
                  <c:v>1.4</c:v>
                </c:pt>
                <c:pt idx="431">
                  <c:v>1.9</c:v>
                </c:pt>
                <c:pt idx="432">
                  <c:v>2.1</c:v>
                </c:pt>
                <c:pt idx="433">
                  <c:v>1.7</c:v>
                </c:pt>
                <c:pt idx="434">
                  <c:v>1.6</c:v>
                </c:pt>
                <c:pt idx="435">
                  <c:v>2.2</c:v>
                </c:pt>
                <c:pt idx="436">
                  <c:v>2.1</c:v>
                </c:pt>
                <c:pt idx="437">
                  <c:v>1.6</c:v>
                </c:pt>
                <c:pt idx="438">
                  <c:v>1.9</c:v>
                </c:pt>
                <c:pt idx="439">
                  <c:v>1.3</c:v>
                </c:pt>
                <c:pt idx="440">
                  <c:v>1.5</c:v>
                </c:pt>
                <c:pt idx="441">
                  <c:v>1.6</c:v>
                </c:pt>
                <c:pt idx="442">
                  <c:v>1.3</c:v>
                </c:pt>
                <c:pt idx="443">
                  <c:v>0.9</c:v>
                </c:pt>
                <c:pt idx="444">
                  <c:v>0.8</c:v>
                </c:pt>
                <c:pt idx="445">
                  <c:v>1</c:v>
                </c:pt>
                <c:pt idx="446">
                  <c:v>1.7</c:v>
                </c:pt>
                <c:pt idx="447">
                  <c:v>1.3</c:v>
                </c:pt>
                <c:pt idx="448">
                  <c:v>1.3</c:v>
                </c:pt>
                <c:pt idx="449">
                  <c:v>0.6</c:v>
                </c:pt>
                <c:pt idx="450">
                  <c:v>1</c:v>
                </c:pt>
                <c:pt idx="451">
                  <c:v>0.6</c:v>
                </c:pt>
                <c:pt idx="452">
                  <c:v>0.9</c:v>
                </c:pt>
                <c:pt idx="453">
                  <c:v>0.8</c:v>
                </c:pt>
                <c:pt idx="454">
                  <c:v>1</c:v>
                </c:pt>
                <c:pt idx="455">
                  <c:v>1.1</c:v>
                </c:pt>
                <c:pt idx="456">
                  <c:v>1</c:v>
                </c:pt>
                <c:pt idx="457">
                  <c:v>1.4</c:v>
                </c:pt>
                <c:pt idx="458">
                  <c:v>0.7</c:v>
                </c:pt>
                <c:pt idx="459">
                  <c:v>1.2</c:v>
                </c:pt>
                <c:pt idx="460">
                  <c:v>1.5</c:v>
                </c:pt>
                <c:pt idx="461">
                  <c:v>1.7</c:v>
                </c:pt>
                <c:pt idx="462">
                  <c:v>1.3</c:v>
                </c:pt>
                <c:pt idx="463">
                  <c:v>1</c:v>
                </c:pt>
                <c:pt idx="464">
                  <c:v>1.4</c:v>
                </c:pt>
                <c:pt idx="465">
                  <c:v>2.1</c:v>
                </c:pt>
                <c:pt idx="466">
                  <c:v>1.9</c:v>
                </c:pt>
                <c:pt idx="467">
                  <c:v>1.6</c:v>
                </c:pt>
                <c:pt idx="468">
                  <c:v>1.2</c:v>
                </c:pt>
                <c:pt idx="469">
                  <c:v>1.9</c:v>
                </c:pt>
                <c:pt idx="470">
                  <c:v>2.3</c:v>
                </c:pt>
                <c:pt idx="471">
                  <c:v>2.2</c:v>
                </c:pt>
                <c:pt idx="472">
                  <c:v>2.4</c:v>
                </c:pt>
                <c:pt idx="473">
                  <c:v>2.6</c:v>
                </c:pt>
                <c:pt idx="474">
                  <c:v>2.3</c:v>
                </c:pt>
                <c:pt idx="475">
                  <c:v>2.2</c:v>
                </c:pt>
                <c:pt idx="476">
                  <c:v>3.7</c:v>
                </c:pt>
                <c:pt idx="477">
                  <c:v>3</c:v>
                </c:pt>
                <c:pt idx="478">
                  <c:v>2.9</c:v>
                </c:pt>
                <c:pt idx="479">
                  <c:v>3.7</c:v>
                </c:pt>
                <c:pt idx="480">
                  <c:v>2.9</c:v>
                </c:pt>
                <c:pt idx="481">
                  <c:v>3.2</c:v>
                </c:pt>
                <c:pt idx="482">
                  <c:v>3.7</c:v>
                </c:pt>
                <c:pt idx="483">
                  <c:v>2.8</c:v>
                </c:pt>
                <c:pt idx="484">
                  <c:v>2</c:v>
                </c:pt>
                <c:pt idx="485">
                  <c:v>2.7</c:v>
                </c:pt>
                <c:pt idx="486">
                  <c:v>3.4</c:v>
                </c:pt>
                <c:pt idx="487">
                  <c:v>3.9</c:v>
                </c:pt>
                <c:pt idx="488">
                  <c:v>3.8</c:v>
                </c:pt>
                <c:pt idx="489">
                  <c:v>4.5</c:v>
                </c:pt>
                <c:pt idx="490">
                  <c:v>5.1</c:v>
                </c:pt>
                <c:pt idx="491">
                  <c:v>5.2</c:v>
                </c:pt>
                <c:pt idx="492">
                  <c:v>4.8</c:v>
                </c:pt>
                <c:pt idx="493">
                  <c:v>4</c:v>
                </c:pt>
                <c:pt idx="494">
                  <c:v>4.6</c:v>
                </c:pt>
                <c:pt idx="495">
                  <c:v>4.4</c:v>
                </c:pt>
                <c:pt idx="496">
                  <c:v>4.1</c:v>
                </c:pt>
                <c:pt idx="497">
                  <c:v>3.4</c:v>
                </c:pt>
                <c:pt idx="498">
                  <c:v>3.9</c:v>
                </c:pt>
                <c:pt idx="499">
                  <c:v>3.8</c:v>
                </c:pt>
                <c:pt idx="500">
                  <c:v>3.5</c:v>
                </c:pt>
                <c:pt idx="501">
                  <c:v>3.4</c:v>
                </c:pt>
                <c:pt idx="502">
                  <c:v>2.9</c:v>
                </c:pt>
                <c:pt idx="503">
                  <c:v>2.4</c:v>
                </c:pt>
                <c:pt idx="504">
                  <c:v>2.3</c:v>
                </c:pt>
                <c:pt idx="505">
                  <c:v>2.1</c:v>
                </c:pt>
                <c:pt idx="506">
                  <c:v>1.7</c:v>
                </c:pt>
                <c:pt idx="507">
                  <c:v>2.2</c:v>
                </c:pt>
                <c:pt idx="508">
                  <c:v>3.6</c:v>
                </c:pt>
                <c:pt idx="509">
                  <c:v>3.7</c:v>
                </c:pt>
                <c:pt idx="510">
                  <c:v>3.6</c:v>
                </c:pt>
                <c:pt idx="511">
                  <c:v>2.8</c:v>
                </c:pt>
                <c:pt idx="512">
                  <c:v>3.3</c:v>
                </c:pt>
                <c:pt idx="513">
                  <c:v>3</c:v>
                </c:pt>
                <c:pt idx="514">
                  <c:v>3.2</c:v>
                </c:pt>
                <c:pt idx="515">
                  <c:v>3.1</c:v>
                </c:pt>
                <c:pt idx="516">
                  <c:v>3.5</c:v>
                </c:pt>
                <c:pt idx="517">
                  <c:v>3.7</c:v>
                </c:pt>
                <c:pt idx="518">
                  <c:v>3</c:v>
                </c:pt>
                <c:pt idx="519">
                  <c:v>3.3</c:v>
                </c:pt>
                <c:pt idx="520">
                  <c:v>3.8</c:v>
                </c:pt>
                <c:pt idx="521">
                  <c:v>4</c:v>
                </c:pt>
                <c:pt idx="522">
                  <c:v>3.7</c:v>
                </c:pt>
                <c:pt idx="523">
                  <c:v>3.8</c:v>
                </c:pt>
                <c:pt idx="524">
                  <c:v>3.4</c:v>
                </c:pt>
                <c:pt idx="525">
                  <c:v>3.9</c:v>
                </c:pt>
                <c:pt idx="526">
                  <c:v>3.4</c:v>
                </c:pt>
                <c:pt idx="527">
                  <c:v>3.4</c:v>
                </c:pt>
                <c:pt idx="528">
                  <c:v>4.2</c:v>
                </c:pt>
                <c:pt idx="529">
                  <c:v>3.8</c:v>
                </c:pt>
                <c:pt idx="530">
                  <c:v>3.7</c:v>
                </c:pt>
                <c:pt idx="531">
                  <c:v>3.3</c:v>
                </c:pt>
                <c:pt idx="532">
                  <c:v>3.4</c:v>
                </c:pt>
                <c:pt idx="533">
                  <c:v>3.7</c:v>
                </c:pt>
                <c:pt idx="534">
                  <c:v>3</c:v>
                </c:pt>
                <c:pt idx="535">
                  <c:v>2.2</c:v>
                </c:pt>
                <c:pt idx="536">
                  <c:v>2.2</c:v>
                </c:pt>
                <c:pt idx="537">
                  <c:v>1.7</c:v>
                </c:pt>
                <c:pt idx="538">
                  <c:v>1.5</c:v>
                </c:pt>
                <c:pt idx="539">
                  <c:v>1.2</c:v>
                </c:pt>
                <c:pt idx="540">
                  <c:v>2.2</c:v>
                </c:pt>
                <c:pt idx="541">
                  <c:v>2.2</c:v>
                </c:pt>
                <c:pt idx="542">
                  <c:v>2.6</c:v>
                </c:pt>
                <c:pt idx="543">
                  <c:v>2.9</c:v>
                </c:pt>
                <c:pt idx="544">
                  <c:v>2.5</c:v>
                </c:pt>
                <c:pt idx="545">
                  <c:v>2.2</c:v>
                </c:pt>
                <c:pt idx="546">
                  <c:v>3</c:v>
                </c:pt>
                <c:pt idx="547">
                  <c:v>2.4</c:v>
                </c:pt>
                <c:pt idx="548">
                  <c:v>2.9</c:v>
                </c:pt>
                <c:pt idx="549">
                  <c:v>2.7</c:v>
                </c:pt>
                <c:pt idx="550">
                  <c:v>2.3</c:v>
                </c:pt>
                <c:pt idx="551">
                  <c:v>2.4</c:v>
                </c:pt>
                <c:pt idx="552">
                  <c:v>1.7</c:v>
                </c:pt>
                <c:pt idx="553">
                  <c:v>1.2</c:v>
                </c:pt>
                <c:pt idx="554">
                  <c:v>1</c:v>
                </c:pt>
                <c:pt idx="555">
                  <c:v>1.2</c:v>
                </c:pt>
                <c:pt idx="556">
                  <c:v>0.8</c:v>
                </c:pt>
                <c:pt idx="557">
                  <c:v>0.7</c:v>
                </c:pt>
                <c:pt idx="558">
                  <c:v>0.5</c:v>
                </c:pt>
                <c:pt idx="559">
                  <c:v>0.5</c:v>
                </c:pt>
                <c:pt idx="560">
                  <c:v>0.6</c:v>
                </c:pt>
                <c:pt idx="561">
                  <c:v>0.3</c:v>
                </c:pt>
                <c:pt idx="562">
                  <c:v>0.8</c:v>
                </c:pt>
                <c:pt idx="563">
                  <c:v>1.2</c:v>
                </c:pt>
                <c:pt idx="564">
                  <c:v>1.3</c:v>
                </c:pt>
                <c:pt idx="565">
                  <c:v>1.1</c:v>
                </c:pt>
                <c:pt idx="566">
                  <c:v>1.4</c:v>
                </c:pt>
                <c:pt idx="567">
                  <c:v>1</c:v>
                </c:pt>
                <c:pt idx="568">
                  <c:v>1.4</c:v>
                </c:pt>
                <c:pt idx="569">
                  <c:v>1.6</c:v>
                </c:pt>
                <c:pt idx="570">
                  <c:v>1.6</c:v>
                </c:pt>
                <c:pt idx="571">
                  <c:v>1.7</c:v>
                </c:pt>
                <c:pt idx="572">
                  <c:v>1.4</c:v>
                </c:pt>
                <c:pt idx="573">
                  <c:v>1.5</c:v>
                </c:pt>
                <c:pt idx="574">
                  <c:v>1.3</c:v>
                </c:pt>
                <c:pt idx="575">
                  <c:v>1.3</c:v>
                </c:pt>
                <c:pt idx="576">
                  <c:v>1.5</c:v>
                </c:pt>
                <c:pt idx="577">
                  <c:v>1.5</c:v>
                </c:pt>
                <c:pt idx="578">
                  <c:v>1.4</c:v>
                </c:pt>
                <c:pt idx="579">
                  <c:v>1.3</c:v>
                </c:pt>
                <c:pt idx="580">
                  <c:v>1.6</c:v>
                </c:pt>
                <c:pt idx="581">
                  <c:v>1.5</c:v>
                </c:pt>
                <c:pt idx="582">
                  <c:v>1.8</c:v>
                </c:pt>
                <c:pt idx="583">
                  <c:v>1.7</c:v>
                </c:pt>
                <c:pt idx="584">
                  <c:v>1.8</c:v>
                </c:pt>
                <c:pt idx="585">
                  <c:v>1.5</c:v>
                </c:pt>
                <c:pt idx="586">
                  <c:v>1.5</c:v>
                </c:pt>
                <c:pt idx="587">
                  <c:v>1.2</c:v>
                </c:pt>
                <c:pt idx="588">
                  <c:v>1.3</c:v>
                </c:pt>
                <c:pt idx="589">
                  <c:v>1.3</c:v>
                </c:pt>
                <c:pt idx="590">
                  <c:v>1.4</c:v>
                </c:pt>
                <c:pt idx="591">
                  <c:v>1.2</c:v>
                </c:pt>
                <c:pt idx="592">
                  <c:v>0.8</c:v>
                </c:pt>
                <c:pt idx="593">
                  <c:v>0.7</c:v>
                </c:pt>
                <c:pt idx="594">
                  <c:v>1</c:v>
                </c:pt>
                <c:pt idx="595">
                  <c:v>5.7</c:v>
                </c:pt>
                <c:pt idx="596">
                  <c:v>6.9</c:v>
                </c:pt>
                <c:pt idx="597">
                  <c:v>7</c:v>
                </c:pt>
                <c:pt idx="598">
                  <c:v>6.1</c:v>
                </c:pt>
                <c:pt idx="599">
                  <c:v>5.1</c:v>
                </c:pt>
                <c:pt idx="600">
                  <c:v>4.3</c:v>
                </c:pt>
                <c:pt idx="601">
                  <c:v>3.7</c:v>
                </c:pt>
                <c:pt idx="602">
                  <c:v>4.3</c:v>
                </c:pt>
                <c:pt idx="603">
                  <c:v>4.3</c:v>
                </c:pt>
                <c:pt idx="604">
                  <c:v>4.6</c:v>
                </c:pt>
                <c:pt idx="605">
                  <c:v>5.1</c:v>
                </c:pt>
                <c:pt idx="606">
                  <c:v>5</c:v>
                </c:pt>
                <c:pt idx="607">
                  <c:v>5.2</c:v>
                </c:pt>
                <c:pt idx="608">
                  <c:v>4.1</c:v>
                </c:pt>
                <c:pt idx="609">
                  <c:v>3.7</c:v>
                </c:pt>
                <c:pt idx="610">
                  <c:v>4</c:v>
                </c:pt>
                <c:pt idx="611">
                  <c:v>4.6</c:v>
                </c:pt>
                <c:pt idx="612">
                  <c:v>4.3</c:v>
                </c:pt>
                <c:pt idx="613">
                  <c:v>4.5</c:v>
                </c:pt>
                <c:pt idx="614">
                  <c:v>4.7</c:v>
                </c:pt>
                <c:pt idx="615">
                  <c:v>5</c:v>
                </c:pt>
                <c:pt idx="616">
                  <c:v>5</c:v>
                </c:pt>
                <c:pt idx="617">
                  <c:v>4.7</c:v>
                </c:pt>
                <c:pt idx="618">
                  <c:v>4.7</c:v>
                </c:pt>
                <c:pt idx="619">
                  <c:v>5.4</c:v>
                </c:pt>
                <c:pt idx="620">
                  <c:v>5.3</c:v>
                </c:pt>
                <c:pt idx="621">
                  <c:v>5.2</c:v>
                </c:pt>
                <c:pt idx="622">
                  <c:v>4.3</c:v>
                </c:pt>
                <c:pt idx="623">
                  <c:v>4.7</c:v>
                </c:pt>
                <c:pt idx="624">
                  <c:v>4.5</c:v>
                </c:pt>
                <c:pt idx="625">
                  <c:v>4.7</c:v>
                </c:pt>
                <c:pt idx="626">
                  <c:v>5</c:v>
                </c:pt>
                <c:pt idx="627">
                  <c:v>5.5</c:v>
                </c:pt>
                <c:pt idx="628">
                  <c:v>4.9</c:v>
                </c:pt>
                <c:pt idx="629">
                  <c:v>4.7</c:v>
                </c:pt>
                <c:pt idx="630">
                  <c:v>5.1</c:v>
                </c:pt>
                <c:pt idx="631">
                  <c:v>4.2</c:v>
                </c:pt>
                <c:pt idx="632">
                  <c:v>3.2</c:v>
                </c:pt>
                <c:pt idx="633">
                  <c:v>3.2</c:v>
                </c:pt>
                <c:pt idx="634">
                  <c:v>3.9</c:v>
                </c:pt>
                <c:pt idx="635">
                  <c:v>4.1</c:v>
                </c:pt>
                <c:pt idx="636">
                  <c:v>3.6</c:v>
                </c:pt>
                <c:pt idx="637">
                  <c:v>2.6</c:v>
                </c:pt>
                <c:pt idx="638">
                  <c:v>3.9</c:v>
                </c:pt>
                <c:pt idx="639">
                  <c:v>4</c:v>
                </c:pt>
                <c:pt idx="640">
                  <c:v>4.1</c:v>
                </c:pt>
                <c:pt idx="641">
                  <c:v>4.5</c:v>
                </c:pt>
                <c:pt idx="642">
                  <c:v>4.3</c:v>
                </c:pt>
                <c:pt idx="643">
                  <c:v>4.9</c:v>
                </c:pt>
                <c:pt idx="644">
                  <c:v>5.2</c:v>
                </c:pt>
                <c:pt idx="645">
                  <c:v>4.9</c:v>
                </c:pt>
                <c:pt idx="646">
                  <c:v>4.7</c:v>
                </c:pt>
                <c:pt idx="647">
                  <c:v>4.8</c:v>
                </c:pt>
                <c:pt idx="648">
                  <c:v>4.3</c:v>
                </c:pt>
                <c:pt idx="649">
                  <c:v>4.5</c:v>
                </c:pt>
                <c:pt idx="650">
                  <c:v>4.2</c:v>
                </c:pt>
                <c:pt idx="651">
                  <c:v>3.7</c:v>
                </c:pt>
                <c:pt idx="652">
                  <c:v>3.4</c:v>
                </c:pt>
                <c:pt idx="653">
                  <c:v>3.2</c:v>
                </c:pt>
                <c:pt idx="654">
                  <c:v>3.1</c:v>
                </c:pt>
                <c:pt idx="655">
                  <c:v>3</c:v>
                </c:pt>
                <c:pt idx="656">
                  <c:v>3</c:v>
                </c:pt>
                <c:pt idx="657">
                  <c:v>3</c:v>
                </c:pt>
                <c:pt idx="658">
                  <c:v>2.9</c:v>
                </c:pt>
                <c:pt idx="659">
                  <c:v>2.8</c:v>
                </c:pt>
                <c:pt idx="660">
                  <c:v>2.7</c:v>
                </c:pt>
                <c:pt idx="661">
                  <c:v>2.8</c:v>
                </c:pt>
                <c:pt idx="662">
                  <c:v>2.9</c:v>
                </c:pt>
                <c:pt idx="663">
                  <c:v>3</c:v>
                </c:pt>
                <c:pt idx="664">
                  <c:v>2.9</c:v>
                </c:pt>
                <c:pt idx="665">
                  <c:v>2.2</c:v>
                </c:pt>
                <c:pt idx="666">
                  <c:v>2.6</c:v>
                </c:pt>
                <c:pt idx="667">
                  <c:v>2.3</c:v>
                </c:pt>
                <c:pt idx="668">
                  <c:v>2.6</c:v>
                </c:pt>
                <c:pt idx="669">
                  <c:v>2.9</c:v>
                </c:pt>
                <c:pt idx="670">
                  <c:v>2.7</c:v>
                </c:pt>
                <c:pt idx="671">
                  <c:v>2.5</c:v>
                </c:pt>
                <c:pt idx="672">
                  <c:v>2.4</c:v>
                </c:pt>
                <c:pt idx="673">
                  <c:v>2.4</c:v>
                </c:pt>
                <c:pt idx="674">
                  <c:v>2.5</c:v>
                </c:pt>
                <c:pt idx="675">
                  <c:v>2.6</c:v>
                </c:pt>
                <c:pt idx="676">
                  <c:v>2.3</c:v>
                </c:pt>
                <c:pt idx="677">
                  <c:v>2.3</c:v>
                </c:pt>
                <c:pt idx="678">
                  <c:v>2.4</c:v>
                </c:pt>
                <c:pt idx="679">
                  <c:v>2.5</c:v>
                </c:pt>
                <c:pt idx="680">
                  <c:v>2.5</c:v>
                </c:pt>
                <c:pt idx="681">
                  <c:v>2.5</c:v>
                </c:pt>
                <c:pt idx="682">
                  <c:v>2.2</c:v>
                </c:pt>
                <c:pt idx="683">
                  <c:v>2.2</c:v>
                </c:pt>
                <c:pt idx="684">
                  <c:v>2.5</c:v>
                </c:pt>
                <c:pt idx="685">
                  <c:v>1.5</c:v>
                </c:pt>
                <c:pt idx="686">
                  <c:v>1.9</c:v>
                </c:pt>
                <c:pt idx="687">
                  <c:v>2.2</c:v>
                </c:pt>
                <c:pt idx="688">
                  <c:v>2.2</c:v>
                </c:pt>
                <c:pt idx="689">
                  <c:v>2.2</c:v>
                </c:pt>
                <c:pt idx="690">
                  <c:v>1.9</c:v>
                </c:pt>
                <c:pt idx="691">
                  <c:v>1.8</c:v>
                </c:pt>
                <c:pt idx="692">
                  <c:v>2.6</c:v>
                </c:pt>
                <c:pt idx="693">
                  <c:v>2.3</c:v>
                </c:pt>
                <c:pt idx="694">
                  <c:v>2.1</c:v>
                </c:pt>
                <c:pt idx="695">
                  <c:v>2.2</c:v>
                </c:pt>
                <c:pt idx="696">
                  <c:v>2.3</c:v>
                </c:pt>
                <c:pt idx="697">
                  <c:v>2.7</c:v>
                </c:pt>
                <c:pt idx="698">
                  <c:v>2.9</c:v>
                </c:pt>
                <c:pt idx="699">
                  <c:v>2.8</c:v>
                </c:pt>
                <c:pt idx="700">
                  <c:v>2.3</c:v>
                </c:pt>
                <c:pt idx="701">
                  <c:v>2.3</c:v>
                </c:pt>
                <c:pt idx="702">
                  <c:v>2.1</c:v>
                </c:pt>
                <c:pt idx="703">
                  <c:v>1.5</c:v>
                </c:pt>
                <c:pt idx="704">
                  <c:v>0.5</c:v>
                </c:pt>
                <c:pt idx="705">
                  <c:v>0.9</c:v>
                </c:pt>
                <c:pt idx="706">
                  <c:v>1.8</c:v>
                </c:pt>
                <c:pt idx="707">
                  <c:v>1.9</c:v>
                </c:pt>
                <c:pt idx="708">
                  <c:v>2.2</c:v>
                </c:pt>
                <c:pt idx="709">
                  <c:v>2</c:v>
                </c:pt>
                <c:pt idx="710">
                  <c:v>1.9</c:v>
                </c:pt>
                <c:pt idx="711">
                  <c:v>2.4</c:v>
                </c:pt>
                <c:pt idx="712">
                  <c:v>2.5</c:v>
                </c:pt>
                <c:pt idx="713">
                  <c:v>2</c:v>
                </c:pt>
                <c:pt idx="714">
                  <c:v>3</c:v>
                </c:pt>
                <c:pt idx="715">
                  <c:v>3.9</c:v>
                </c:pt>
                <c:pt idx="716">
                  <c:v>4.4</c:v>
                </c:pt>
                <c:pt idx="717">
                  <c:v>4.6</c:v>
                </c:pt>
                <c:pt idx="718">
                  <c:v>4.2</c:v>
                </c:pt>
                <c:pt idx="719">
                  <c:v>4.3</c:v>
                </c:pt>
                <c:pt idx="720">
                  <c:v>3.8</c:v>
                </c:pt>
                <c:pt idx="721">
                  <c:v>3.6</c:v>
                </c:pt>
                <c:pt idx="722">
                  <c:v>3.2</c:v>
                </c:pt>
                <c:pt idx="723">
                  <c:v>3.6</c:v>
                </c:pt>
                <c:pt idx="724">
                  <c:v>3.7</c:v>
                </c:pt>
                <c:pt idx="725">
                  <c:v>3.4</c:v>
                </c:pt>
                <c:pt idx="726">
                  <c:v>3</c:v>
                </c:pt>
                <c:pt idx="727">
                  <c:v>2.8</c:v>
                </c:pt>
                <c:pt idx="728">
                  <c:v>1.9</c:v>
                </c:pt>
                <c:pt idx="729">
                  <c:v>2.2</c:v>
                </c:pt>
                <c:pt idx="730">
                  <c:v>2.5</c:v>
                </c:pt>
                <c:pt idx="731">
                  <c:v>2.2</c:v>
                </c:pt>
                <c:pt idx="732">
                  <c:v>1.8</c:v>
                </c:pt>
                <c:pt idx="733">
                  <c:v>1.2</c:v>
                </c:pt>
                <c:pt idx="734">
                  <c:v>1</c:v>
                </c:pt>
                <c:pt idx="735">
                  <c:v>0.8</c:v>
                </c:pt>
                <c:pt idx="736">
                  <c:v>0.3</c:v>
                </c:pt>
                <c:pt idx="737">
                  <c:v>0.2</c:v>
                </c:pt>
                <c:pt idx="738">
                  <c:v>0.4</c:v>
                </c:pt>
                <c:pt idx="739">
                  <c:v>0.5</c:v>
                </c:pt>
                <c:pt idx="740">
                  <c:v>0.9</c:v>
                </c:pt>
                <c:pt idx="741">
                  <c:v>0.7</c:v>
                </c:pt>
                <c:pt idx="742">
                  <c:v>0.7</c:v>
                </c:pt>
                <c:pt idx="743">
                  <c:v>1</c:v>
                </c:pt>
                <c:pt idx="744">
                  <c:v>1.2</c:v>
                </c:pt>
                <c:pt idx="745">
                  <c:v>1.6</c:v>
                </c:pt>
                <c:pt idx="746">
                  <c:v>1.1</c:v>
                </c:pt>
                <c:pt idx="747">
                  <c:v>1.1</c:v>
                </c:pt>
                <c:pt idx="748">
                  <c:v>1</c:v>
                </c:pt>
                <c:pt idx="749">
                  <c:v>1.1</c:v>
                </c:pt>
                <c:pt idx="750">
                  <c:v>2.2</c:v>
                </c:pt>
                <c:pt idx="751">
                  <c:v>3.5</c:v>
                </c:pt>
                <c:pt idx="752">
                  <c:v>3.1</c:v>
                </c:pt>
                <c:pt idx="753">
                  <c:v>2.7</c:v>
                </c:pt>
                <c:pt idx="754">
                  <c:v>2.9</c:v>
                </c:pt>
                <c:pt idx="755">
                  <c:v>3.1</c:v>
                </c:pt>
                <c:pt idx="756">
                  <c:v>2.8</c:v>
                </c:pt>
                <c:pt idx="757">
                  <c:v>3.1</c:v>
                </c:pt>
                <c:pt idx="758">
                  <c:v>2.6</c:v>
                </c:pt>
                <c:pt idx="759">
                  <c:v>2.9</c:v>
                </c:pt>
                <c:pt idx="760">
                  <c:v>2.2</c:v>
                </c:pt>
                <c:pt idx="761">
                  <c:v>2.2</c:v>
                </c:pt>
                <c:pt idx="762">
                  <c:v>1.7</c:v>
                </c:pt>
                <c:pt idx="763">
                  <c:v>1.7</c:v>
                </c:pt>
                <c:pt idx="764">
                  <c:v>1.7</c:v>
                </c:pt>
                <c:pt idx="765">
                  <c:v>1.6</c:v>
                </c:pt>
                <c:pt idx="766">
                  <c:v>1.5</c:v>
                </c:pt>
                <c:pt idx="767">
                  <c:v>1.5</c:v>
                </c:pt>
                <c:pt idx="768">
                  <c:v>1.6</c:v>
                </c:pt>
                <c:pt idx="769">
                  <c:v>1.7</c:v>
                </c:pt>
                <c:pt idx="770">
                  <c:v>1.8</c:v>
                </c:pt>
                <c:pt idx="771">
                  <c:v>2.6</c:v>
                </c:pt>
                <c:pt idx="772">
                  <c:v>2.5</c:v>
                </c:pt>
                <c:pt idx="773">
                  <c:v>2.4</c:v>
                </c:pt>
                <c:pt idx="774">
                  <c:v>2.5</c:v>
                </c:pt>
                <c:pt idx="775">
                  <c:v>2.1</c:v>
                </c:pt>
                <c:pt idx="776">
                  <c:v>2</c:v>
                </c:pt>
                <c:pt idx="777">
                  <c:v>1.8</c:v>
                </c:pt>
                <c:pt idx="778">
                  <c:v>1.5</c:v>
                </c:pt>
                <c:pt idx="779">
                  <c:v>1.6</c:v>
                </c:pt>
                <c:pt idx="780">
                  <c:v>1.7</c:v>
                </c:pt>
                <c:pt idx="781">
                  <c:v>1.6</c:v>
                </c:pt>
                <c:pt idx="782">
                  <c:v>1.8</c:v>
                </c:pt>
                <c:pt idx="783">
                  <c:v>2.2</c:v>
                </c:pt>
                <c:pt idx="784">
                  <c:v>2.1</c:v>
                </c:pt>
                <c:pt idx="785">
                  <c:v>2.2</c:v>
                </c:pt>
                <c:pt idx="786">
                  <c:v>2.5</c:v>
                </c:pt>
                <c:pt idx="787">
                  <c:v>3.1</c:v>
                </c:pt>
                <c:pt idx="788">
                  <c:v>2.9</c:v>
                </c:pt>
                <c:pt idx="789">
                  <c:v>2.8</c:v>
                </c:pt>
                <c:pt idx="790">
                  <c:v>3.1</c:v>
                </c:pt>
                <c:pt idx="791">
                  <c:v>3.4</c:v>
                </c:pt>
                <c:pt idx="792">
                  <c:v>3.7</c:v>
                </c:pt>
                <c:pt idx="793">
                  <c:v>3.7</c:v>
                </c:pt>
                <c:pt idx="794">
                  <c:v>3.7</c:v>
                </c:pt>
                <c:pt idx="795">
                  <c:v>3.7</c:v>
                </c:pt>
                <c:pt idx="796">
                  <c:v>3.6</c:v>
                </c:pt>
                <c:pt idx="797">
                  <c:v>3.7</c:v>
                </c:pt>
                <c:pt idx="798">
                  <c:v>3.7</c:v>
                </c:pt>
                <c:pt idx="799">
                  <c:v>3.1</c:v>
                </c:pt>
                <c:pt idx="800">
                  <c:v>3.5</c:v>
                </c:pt>
                <c:pt idx="801">
                  <c:v>3.3</c:v>
                </c:pt>
                <c:pt idx="802">
                  <c:v>3.4</c:v>
                </c:pt>
                <c:pt idx="803">
                  <c:v>3.7</c:v>
                </c:pt>
                <c:pt idx="804">
                  <c:v>3.2</c:v>
                </c:pt>
                <c:pt idx="805">
                  <c:v>2.9</c:v>
                </c:pt>
                <c:pt idx="806">
                  <c:v>2.9</c:v>
                </c:pt>
                <c:pt idx="807">
                  <c:v>3.1</c:v>
                </c:pt>
                <c:pt idx="808">
                  <c:v>2.5</c:v>
                </c:pt>
                <c:pt idx="809">
                  <c:v>3</c:v>
                </c:pt>
                <c:pt idx="810">
                  <c:v>3.1</c:v>
                </c:pt>
                <c:pt idx="811">
                  <c:v>3</c:v>
                </c:pt>
                <c:pt idx="812">
                  <c:v>2.6</c:v>
                </c:pt>
                <c:pt idx="813">
                  <c:v>2.1</c:v>
                </c:pt>
                <c:pt idx="814">
                  <c:v>2.7</c:v>
                </c:pt>
                <c:pt idx="815">
                  <c:v>2.9</c:v>
                </c:pt>
                <c:pt idx="816">
                  <c:v>2.9</c:v>
                </c:pt>
                <c:pt idx="817">
                  <c:v>2.9</c:v>
                </c:pt>
                <c:pt idx="818">
                  <c:v>2.6</c:v>
                </c:pt>
                <c:pt idx="819">
                  <c:v>2.2</c:v>
                </c:pt>
                <c:pt idx="820">
                  <c:v>2.8</c:v>
                </c:pt>
                <c:pt idx="821">
                  <c:v>1.9</c:v>
                </c:pt>
                <c:pt idx="822">
                  <c:v>1.9</c:v>
                </c:pt>
                <c:pt idx="823">
                  <c:v>2.2</c:v>
                </c:pt>
                <c:pt idx="824">
                  <c:v>1.6</c:v>
                </c:pt>
                <c:pt idx="825">
                  <c:v>1.7</c:v>
                </c:pt>
                <c:pt idx="826">
                  <c:v>1.9</c:v>
                </c:pt>
                <c:pt idx="827">
                  <c:v>2</c:v>
                </c:pt>
                <c:pt idx="828">
                  <c:v>1.9</c:v>
                </c:pt>
                <c:pt idx="829">
                  <c:v>1.8</c:v>
                </c:pt>
                <c:pt idx="830">
                  <c:v>1.5</c:v>
                </c:pt>
                <c:pt idx="831">
                  <c:v>1.4</c:v>
                </c:pt>
                <c:pt idx="832">
                  <c:v>1.2</c:v>
                </c:pt>
                <c:pt idx="833">
                  <c:v>1.1</c:v>
                </c:pt>
                <c:pt idx="834">
                  <c:v>1.1</c:v>
                </c:pt>
                <c:pt idx="835">
                  <c:v>1.4</c:v>
                </c:pt>
                <c:pt idx="836">
                  <c:v>1.4</c:v>
                </c:pt>
                <c:pt idx="837">
                  <c:v>0.9</c:v>
                </c:pt>
                <c:pt idx="838">
                  <c:v>1</c:v>
                </c:pt>
                <c:pt idx="839">
                  <c:v>1</c:v>
                </c:pt>
                <c:pt idx="840">
                  <c:v>1.3</c:v>
                </c:pt>
                <c:pt idx="841">
                  <c:v>1.2</c:v>
                </c:pt>
                <c:pt idx="842">
                  <c:v>1.4</c:v>
                </c:pt>
                <c:pt idx="843">
                  <c:v>1.1</c:v>
                </c:pt>
                <c:pt idx="844">
                  <c:v>1.2</c:v>
                </c:pt>
                <c:pt idx="845">
                  <c:v>1.3</c:v>
                </c:pt>
                <c:pt idx="846">
                  <c:v>1</c:v>
                </c:pt>
                <c:pt idx="847">
                  <c:v>0.6</c:v>
                </c:pt>
                <c:pt idx="848">
                  <c:v>0.7</c:v>
                </c:pt>
                <c:pt idx="849">
                  <c:v>0.6</c:v>
                </c:pt>
                <c:pt idx="850">
                  <c:v>1.5</c:v>
                </c:pt>
                <c:pt idx="851">
                  <c:v>1.1</c:v>
                </c:pt>
                <c:pt idx="852">
                  <c:v>1.2</c:v>
                </c:pt>
                <c:pt idx="853">
                  <c:v>1.3</c:v>
                </c:pt>
                <c:pt idx="854">
                  <c:v>0.4</c:v>
                </c:pt>
                <c:pt idx="855">
                  <c:v>1</c:v>
                </c:pt>
                <c:pt idx="856">
                  <c:v>1.5</c:v>
                </c:pt>
                <c:pt idx="857">
                  <c:v>1.2</c:v>
                </c:pt>
                <c:pt idx="858">
                  <c:v>1.2</c:v>
                </c:pt>
                <c:pt idx="859">
                  <c:v>1.2</c:v>
                </c:pt>
                <c:pt idx="860">
                  <c:v>1.2</c:v>
                </c:pt>
                <c:pt idx="861">
                  <c:v>1.5</c:v>
                </c:pt>
                <c:pt idx="862">
                  <c:v>1.5</c:v>
                </c:pt>
                <c:pt idx="863">
                  <c:v>1.6</c:v>
                </c:pt>
                <c:pt idx="864">
                  <c:v>1.6</c:v>
                </c:pt>
                <c:pt idx="865">
                  <c:v>1.5</c:v>
                </c:pt>
                <c:pt idx="866">
                  <c:v>1.4</c:v>
                </c:pt>
                <c:pt idx="867">
                  <c:v>1.1</c:v>
                </c:pt>
                <c:pt idx="868">
                  <c:v>1.7</c:v>
                </c:pt>
                <c:pt idx="869">
                  <c:v>1.4</c:v>
                </c:pt>
                <c:pt idx="870">
                  <c:v>0.8</c:v>
                </c:pt>
                <c:pt idx="871">
                  <c:v>1.2</c:v>
                </c:pt>
                <c:pt idx="872">
                  <c:v>1.5</c:v>
                </c:pt>
                <c:pt idx="873">
                  <c:v>1.7</c:v>
                </c:pt>
                <c:pt idx="874">
                  <c:v>1.6</c:v>
                </c:pt>
                <c:pt idx="875">
                  <c:v>1.4</c:v>
                </c:pt>
                <c:pt idx="876">
                  <c:v>1.4</c:v>
                </c:pt>
                <c:pt idx="877">
                  <c:v>1.7</c:v>
                </c:pt>
                <c:pt idx="878">
                  <c:v>2</c:v>
                </c:pt>
                <c:pt idx="879">
                  <c:v>1.5</c:v>
                </c:pt>
                <c:pt idx="880">
                  <c:v>1.3</c:v>
                </c:pt>
                <c:pt idx="881">
                  <c:v>1.8</c:v>
                </c:pt>
                <c:pt idx="882">
                  <c:v>1.5</c:v>
                </c:pt>
                <c:pt idx="883">
                  <c:v>1.4</c:v>
                </c:pt>
                <c:pt idx="884">
                  <c:v>1.3</c:v>
                </c:pt>
                <c:pt idx="885">
                  <c:v>1.3</c:v>
                </c:pt>
                <c:pt idx="886">
                  <c:v>1.7</c:v>
                </c:pt>
                <c:pt idx="887">
                  <c:v>1.6</c:v>
                </c:pt>
                <c:pt idx="888">
                  <c:v>1.5</c:v>
                </c:pt>
                <c:pt idx="889">
                  <c:v>1.6</c:v>
                </c:pt>
                <c:pt idx="890">
                  <c:v>1.4</c:v>
                </c:pt>
                <c:pt idx="891">
                  <c:v>1.6</c:v>
                </c:pt>
                <c:pt idx="892">
                  <c:v>1.7</c:v>
                </c:pt>
                <c:pt idx="893">
                  <c:v>1.8</c:v>
                </c:pt>
                <c:pt idx="894">
                  <c:v>1.8</c:v>
                </c:pt>
                <c:pt idx="895">
                  <c:v>1.5</c:v>
                </c:pt>
                <c:pt idx="896">
                  <c:v>1.2</c:v>
                </c:pt>
                <c:pt idx="897">
                  <c:v>1.1</c:v>
                </c:pt>
                <c:pt idx="898">
                  <c:v>0.8</c:v>
                </c:pt>
                <c:pt idx="899">
                  <c:v>0.9</c:v>
                </c:pt>
                <c:pt idx="900">
                  <c:v>0.8</c:v>
                </c:pt>
                <c:pt idx="901">
                  <c:v>0.5</c:v>
                </c:pt>
                <c:pt idx="902">
                  <c:v>0.3</c:v>
                </c:pt>
                <c:pt idx="903">
                  <c:v>0.7</c:v>
                </c:pt>
                <c:pt idx="904">
                  <c:v>0.9</c:v>
                </c:pt>
                <c:pt idx="905">
                  <c:v>0.7</c:v>
                </c:pt>
                <c:pt idx="906">
                  <c:v>0.6</c:v>
                </c:pt>
                <c:pt idx="907">
                  <c:v>0.8</c:v>
                </c:pt>
                <c:pt idx="908">
                  <c:v>1</c:v>
                </c:pt>
                <c:pt idx="909">
                  <c:v>1.4</c:v>
                </c:pt>
                <c:pt idx="910">
                  <c:v>1.7</c:v>
                </c:pt>
                <c:pt idx="911">
                  <c:v>1.7</c:v>
                </c:pt>
                <c:pt idx="912">
                  <c:v>1.7</c:v>
                </c:pt>
                <c:pt idx="913">
                  <c:v>1.6</c:v>
                </c:pt>
                <c:pt idx="914">
                  <c:v>1.4</c:v>
                </c:pt>
                <c:pt idx="915">
                  <c:v>1.6</c:v>
                </c:pt>
                <c:pt idx="916">
                  <c:v>1.3</c:v>
                </c:pt>
                <c:pt idx="917">
                  <c:v>1.1</c:v>
                </c:pt>
                <c:pt idx="918">
                  <c:v>0.9</c:v>
                </c:pt>
                <c:pt idx="919">
                  <c:v>1.3</c:v>
                </c:pt>
                <c:pt idx="920">
                  <c:v>1.6</c:v>
                </c:pt>
                <c:pt idx="921">
                  <c:v>2</c:v>
                </c:pt>
                <c:pt idx="922">
                  <c:v>1.8</c:v>
                </c:pt>
                <c:pt idx="923">
                  <c:v>1.7</c:v>
                </c:pt>
                <c:pt idx="924">
                  <c:v>1.8</c:v>
                </c:pt>
                <c:pt idx="925">
                  <c:v>2</c:v>
                </c:pt>
                <c:pt idx="926">
                  <c:v>1.9</c:v>
                </c:pt>
                <c:pt idx="927">
                  <c:v>2.1</c:v>
                </c:pt>
                <c:pt idx="928">
                  <c:v>2.5</c:v>
                </c:pt>
                <c:pt idx="929">
                  <c:v>2.7</c:v>
                </c:pt>
                <c:pt idx="930">
                  <c:v>2.4</c:v>
                </c:pt>
                <c:pt idx="931">
                  <c:v>3</c:v>
                </c:pt>
                <c:pt idx="932">
                  <c:v>3</c:v>
                </c:pt>
                <c:pt idx="933">
                  <c:v>2.8</c:v>
                </c:pt>
                <c:pt idx="934">
                  <c:v>2.9</c:v>
                </c:pt>
                <c:pt idx="935">
                  <c:v>2.4</c:v>
                </c:pt>
                <c:pt idx="936">
                  <c:v>2.7</c:v>
                </c:pt>
                <c:pt idx="937">
                  <c:v>2.5</c:v>
                </c:pt>
                <c:pt idx="938">
                  <c:v>2.5</c:v>
                </c:pt>
                <c:pt idx="939">
                  <c:v>2.2</c:v>
                </c:pt>
                <c:pt idx="940">
                  <c:v>2.6</c:v>
                </c:pt>
                <c:pt idx="941">
                  <c:v>2.3</c:v>
                </c:pt>
                <c:pt idx="942">
                  <c:v>2.2</c:v>
                </c:pt>
                <c:pt idx="943">
                  <c:v>2.3</c:v>
                </c:pt>
                <c:pt idx="944">
                  <c:v>2.5</c:v>
                </c:pt>
                <c:pt idx="945">
                  <c:v>2.6</c:v>
                </c:pt>
                <c:pt idx="946">
                  <c:v>2.4</c:v>
                </c:pt>
                <c:pt idx="947">
                  <c:v>2.1</c:v>
                </c:pt>
                <c:pt idx="948">
                  <c:v>2.5</c:v>
                </c:pt>
                <c:pt idx="949">
                  <c:v>2.5</c:v>
                </c:pt>
                <c:pt idx="950">
                  <c:v>2.5</c:v>
                </c:pt>
                <c:pt idx="951">
                  <c:v>3.3</c:v>
                </c:pt>
                <c:pt idx="952">
                  <c:v>2.7</c:v>
                </c:pt>
                <c:pt idx="953">
                  <c:v>1.8</c:v>
                </c:pt>
                <c:pt idx="954">
                  <c:v>1.9</c:v>
                </c:pt>
                <c:pt idx="955">
                  <c:v>2.2</c:v>
                </c:pt>
                <c:pt idx="956">
                  <c:v>2.4</c:v>
                </c:pt>
                <c:pt idx="957">
                  <c:v>2.2</c:v>
                </c:pt>
                <c:pt idx="958">
                  <c:v>2.1</c:v>
                </c:pt>
                <c:pt idx="959">
                  <c:v>2.4</c:v>
                </c:pt>
                <c:pt idx="960">
                  <c:v>2.1</c:v>
                </c:pt>
                <c:pt idx="961">
                  <c:v>2.3</c:v>
                </c:pt>
                <c:pt idx="962">
                  <c:v>1.7</c:v>
                </c:pt>
                <c:pt idx="963">
                  <c:v>2.1</c:v>
                </c:pt>
                <c:pt idx="964">
                  <c:v>2.1</c:v>
                </c:pt>
                <c:pt idx="965">
                  <c:v>2.3</c:v>
                </c:pt>
                <c:pt idx="966">
                  <c:v>2.5</c:v>
                </c:pt>
                <c:pt idx="967">
                  <c:v>2.4</c:v>
                </c:pt>
                <c:pt idx="968">
                  <c:v>2.1</c:v>
                </c:pt>
                <c:pt idx="969">
                  <c:v>2.7</c:v>
                </c:pt>
                <c:pt idx="970">
                  <c:v>2.2</c:v>
                </c:pt>
                <c:pt idx="971">
                  <c:v>2.3</c:v>
                </c:pt>
                <c:pt idx="972">
                  <c:v>1.9</c:v>
                </c:pt>
                <c:pt idx="973">
                  <c:v>2</c:v>
                </c:pt>
                <c:pt idx="974">
                  <c:v>1.8</c:v>
                </c:pt>
                <c:pt idx="975">
                  <c:v>1.2</c:v>
                </c:pt>
                <c:pt idx="976">
                  <c:v>1.9</c:v>
                </c:pt>
                <c:pt idx="977">
                  <c:v>1.2</c:v>
                </c:pt>
                <c:pt idx="978">
                  <c:v>1.4</c:v>
                </c:pt>
                <c:pt idx="979">
                  <c:v>1.2</c:v>
                </c:pt>
                <c:pt idx="980">
                  <c:v>1.1</c:v>
                </c:pt>
                <c:pt idx="981">
                  <c:v>1.2</c:v>
                </c:pt>
                <c:pt idx="982">
                  <c:v>1</c:v>
                </c:pt>
                <c:pt idx="983">
                  <c:v>1.2</c:v>
                </c:pt>
                <c:pt idx="984">
                  <c:v>1.1</c:v>
                </c:pt>
                <c:pt idx="985">
                  <c:v>1</c:v>
                </c:pt>
                <c:pt idx="986">
                  <c:v>1.7</c:v>
                </c:pt>
                <c:pt idx="987">
                  <c:v>1.7</c:v>
                </c:pt>
                <c:pt idx="988">
                  <c:v>1.5</c:v>
                </c:pt>
                <c:pt idx="989">
                  <c:v>1.2</c:v>
                </c:pt>
                <c:pt idx="990">
                  <c:v>1</c:v>
                </c:pt>
                <c:pt idx="991">
                  <c:v>1</c:v>
                </c:pt>
                <c:pt idx="992">
                  <c:v>1</c:v>
                </c:pt>
                <c:pt idx="993">
                  <c:v>1.4</c:v>
                </c:pt>
                <c:pt idx="994">
                  <c:v>1.2</c:v>
                </c:pt>
                <c:pt idx="995">
                  <c:v>1.2</c:v>
                </c:pt>
                <c:pt idx="996">
                  <c:v>1.4</c:v>
                </c:pt>
                <c:pt idx="997">
                  <c:v>1.4</c:v>
                </c:pt>
                <c:pt idx="998">
                  <c:v>1.6</c:v>
                </c:pt>
                <c:pt idx="999">
                  <c:v>1.5</c:v>
                </c:pt>
                <c:pt idx="1000">
                  <c:v>1.3</c:v>
                </c:pt>
                <c:pt idx="1001">
                  <c:v>1.4</c:v>
                </c:pt>
                <c:pt idx="1002">
                  <c:v>1</c:v>
                </c:pt>
                <c:pt idx="1003">
                  <c:v>0.4</c:v>
                </c:pt>
                <c:pt idx="1004">
                  <c:v>0.6</c:v>
                </c:pt>
                <c:pt idx="1005">
                  <c:v>1.4</c:v>
                </c:pt>
                <c:pt idx="1006">
                  <c:v>1.7</c:v>
                </c:pt>
                <c:pt idx="1007">
                  <c:v>1.3</c:v>
                </c:pt>
                <c:pt idx="1008">
                  <c:v>1.1</c:v>
                </c:pt>
                <c:pt idx="1009">
                  <c:v>1.6</c:v>
                </c:pt>
                <c:pt idx="1010">
                  <c:v>0.9</c:v>
                </c:pt>
                <c:pt idx="1011">
                  <c:v>0.9</c:v>
                </c:pt>
                <c:pt idx="1012">
                  <c:v>1.4</c:v>
                </c:pt>
                <c:pt idx="1013">
                  <c:v>1</c:v>
                </c:pt>
                <c:pt idx="1014">
                  <c:v>0.7</c:v>
                </c:pt>
                <c:pt idx="1015">
                  <c:v>1.2</c:v>
                </c:pt>
                <c:pt idx="1016">
                  <c:v>1.4</c:v>
                </c:pt>
                <c:pt idx="1017">
                  <c:v>1.4</c:v>
                </c:pt>
                <c:pt idx="1018">
                  <c:v>1.8</c:v>
                </c:pt>
                <c:pt idx="1019">
                  <c:v>1.6</c:v>
                </c:pt>
                <c:pt idx="1020">
                  <c:v>1.6</c:v>
                </c:pt>
                <c:pt idx="1021">
                  <c:v>1.7</c:v>
                </c:pt>
                <c:pt idx="1022">
                  <c:v>1.9</c:v>
                </c:pt>
                <c:pt idx="1023">
                  <c:v>1.8</c:v>
                </c:pt>
                <c:pt idx="1024">
                  <c:v>2.1</c:v>
                </c:pt>
                <c:pt idx="1025">
                  <c:v>2.1</c:v>
                </c:pt>
                <c:pt idx="1026">
                  <c:v>2.2</c:v>
                </c:pt>
                <c:pt idx="1027">
                  <c:v>2.2</c:v>
                </c:pt>
                <c:pt idx="1028">
                  <c:v>2.1</c:v>
                </c:pt>
                <c:pt idx="1029">
                  <c:v>2.2</c:v>
                </c:pt>
                <c:pt idx="1030">
                  <c:v>1.9</c:v>
                </c:pt>
                <c:pt idx="1031">
                  <c:v>1.8</c:v>
                </c:pt>
                <c:pt idx="1032">
                  <c:v>2.1</c:v>
                </c:pt>
                <c:pt idx="1033">
                  <c:v>1.7</c:v>
                </c:pt>
                <c:pt idx="1034">
                  <c:v>1.9</c:v>
                </c:pt>
                <c:pt idx="1035">
                  <c:v>1.9</c:v>
                </c:pt>
                <c:pt idx="1036">
                  <c:v>1.6</c:v>
                </c:pt>
                <c:pt idx="1037">
                  <c:v>1.1</c:v>
                </c:pt>
                <c:pt idx="1038">
                  <c:v>1</c:v>
                </c:pt>
                <c:pt idx="1039">
                  <c:v>1.1</c:v>
                </c:pt>
                <c:pt idx="1040">
                  <c:v>1.6</c:v>
                </c:pt>
                <c:pt idx="1041">
                  <c:v>1.6</c:v>
                </c:pt>
                <c:pt idx="1042">
                  <c:v>1.3</c:v>
                </c:pt>
                <c:pt idx="1043">
                  <c:v>0.6</c:v>
                </c:pt>
                <c:pt idx="1044">
                  <c:v>0.7</c:v>
                </c:pt>
                <c:pt idx="1045">
                  <c:v>1.2</c:v>
                </c:pt>
                <c:pt idx="1046">
                  <c:v>2.1</c:v>
                </c:pt>
                <c:pt idx="1047">
                  <c:v>1.6</c:v>
                </c:pt>
                <c:pt idx="1048">
                  <c:v>1.7</c:v>
                </c:pt>
                <c:pt idx="1049">
                  <c:v>1.7</c:v>
                </c:pt>
                <c:pt idx="1050">
                  <c:v>1.5</c:v>
                </c:pt>
                <c:pt idx="1051">
                  <c:v>1.2</c:v>
                </c:pt>
                <c:pt idx="1052">
                  <c:v>0.8</c:v>
                </c:pt>
                <c:pt idx="1053">
                  <c:v>0.8</c:v>
                </c:pt>
                <c:pt idx="1054">
                  <c:v>0.9</c:v>
                </c:pt>
                <c:pt idx="1055">
                  <c:v>0.9</c:v>
                </c:pt>
                <c:pt idx="1056">
                  <c:v>0.9</c:v>
                </c:pt>
                <c:pt idx="1057">
                  <c:v>1.6</c:v>
                </c:pt>
                <c:pt idx="1058">
                  <c:v>2</c:v>
                </c:pt>
                <c:pt idx="1059">
                  <c:v>2.2</c:v>
                </c:pt>
                <c:pt idx="1060">
                  <c:v>2.5</c:v>
                </c:pt>
                <c:pt idx="1061">
                  <c:v>2.2</c:v>
                </c:pt>
                <c:pt idx="1062">
                  <c:v>2.4</c:v>
                </c:pt>
                <c:pt idx="1063">
                  <c:v>1.9</c:v>
                </c:pt>
                <c:pt idx="1064">
                  <c:v>2.1</c:v>
                </c:pt>
                <c:pt idx="1065">
                  <c:v>2.1</c:v>
                </c:pt>
                <c:pt idx="1066">
                  <c:v>3</c:v>
                </c:pt>
                <c:pt idx="1067">
                  <c:v>2.5</c:v>
                </c:pt>
                <c:pt idx="1068">
                  <c:v>2.3</c:v>
                </c:pt>
                <c:pt idx="1069">
                  <c:v>2.1</c:v>
                </c:pt>
                <c:pt idx="1070">
                  <c:v>1.7</c:v>
                </c:pt>
                <c:pt idx="1071">
                  <c:v>0.9</c:v>
                </c:pt>
                <c:pt idx="1072">
                  <c:v>1.7</c:v>
                </c:pt>
                <c:pt idx="1073">
                  <c:v>1.7</c:v>
                </c:pt>
                <c:pt idx="1074">
                  <c:v>1.5</c:v>
                </c:pt>
                <c:pt idx="1075">
                  <c:v>2</c:v>
                </c:pt>
                <c:pt idx="1076">
                  <c:v>2.1</c:v>
                </c:pt>
                <c:pt idx="1077">
                  <c:v>2.6</c:v>
                </c:pt>
                <c:pt idx="1078">
                  <c:v>1.9</c:v>
                </c:pt>
                <c:pt idx="1079">
                  <c:v>2.3</c:v>
                </c:pt>
                <c:pt idx="1080">
                  <c:v>3.4</c:v>
                </c:pt>
                <c:pt idx="1081">
                  <c:v>3.6</c:v>
                </c:pt>
                <c:pt idx="1082">
                  <c:v>2.5</c:v>
                </c:pt>
                <c:pt idx="1083">
                  <c:v>2.3</c:v>
                </c:pt>
                <c:pt idx="1084">
                  <c:v>2.4</c:v>
                </c:pt>
                <c:pt idx="1085">
                  <c:v>2.4</c:v>
                </c:pt>
                <c:pt idx="1086">
                  <c:v>3.1</c:v>
                </c:pt>
                <c:pt idx="1087">
                  <c:v>3.4</c:v>
                </c:pt>
                <c:pt idx="1088">
                  <c:v>2.8</c:v>
                </c:pt>
                <c:pt idx="1089">
                  <c:v>2.9</c:v>
                </c:pt>
                <c:pt idx="1090">
                  <c:v>2.9</c:v>
                </c:pt>
                <c:pt idx="1091">
                  <c:v>1.8</c:v>
                </c:pt>
                <c:pt idx="1092">
                  <c:v>2.2</c:v>
                </c:pt>
                <c:pt idx="1093">
                  <c:v>1.9</c:v>
                </c:pt>
                <c:pt idx="1094">
                  <c:v>2.5</c:v>
                </c:pt>
                <c:pt idx="1095">
                  <c:v>2.6</c:v>
                </c:pt>
                <c:pt idx="1096">
                  <c:v>2.5</c:v>
                </c:pt>
                <c:pt idx="1097">
                  <c:v>2.7</c:v>
                </c:pt>
                <c:pt idx="1098">
                  <c:v>2.5</c:v>
                </c:pt>
                <c:pt idx="1099">
                  <c:v>2.5</c:v>
                </c:pt>
                <c:pt idx="1100">
                  <c:v>2.4</c:v>
                </c:pt>
                <c:pt idx="1101">
                  <c:v>2.5</c:v>
                </c:pt>
                <c:pt idx="1102">
                  <c:v>2.2</c:v>
                </c:pt>
                <c:pt idx="1103">
                  <c:v>2.2</c:v>
                </c:pt>
                <c:pt idx="1104">
                  <c:v>2.6</c:v>
                </c:pt>
                <c:pt idx="1105">
                  <c:v>2.2</c:v>
                </c:pt>
                <c:pt idx="1106">
                  <c:v>2.1</c:v>
                </c:pt>
                <c:pt idx="1107">
                  <c:v>2.1</c:v>
                </c:pt>
                <c:pt idx="1108">
                  <c:v>1.9</c:v>
                </c:pt>
                <c:pt idx="1109">
                  <c:v>1.8</c:v>
                </c:pt>
                <c:pt idx="1110">
                  <c:v>1.6</c:v>
                </c:pt>
                <c:pt idx="1111">
                  <c:v>2.4</c:v>
                </c:pt>
                <c:pt idx="1112">
                  <c:v>2.3</c:v>
                </c:pt>
                <c:pt idx="1113">
                  <c:v>2.6</c:v>
                </c:pt>
                <c:pt idx="1114">
                  <c:v>2.1</c:v>
                </c:pt>
                <c:pt idx="1115">
                  <c:v>2</c:v>
                </c:pt>
                <c:pt idx="1116">
                  <c:v>2.5</c:v>
                </c:pt>
                <c:pt idx="1117">
                  <c:v>2.4</c:v>
                </c:pt>
                <c:pt idx="1118">
                  <c:v>2.3</c:v>
                </c:pt>
                <c:pt idx="1119">
                  <c:v>1.2</c:v>
                </c:pt>
                <c:pt idx="1120">
                  <c:v>1.1</c:v>
                </c:pt>
                <c:pt idx="1121">
                  <c:v>1.4</c:v>
                </c:pt>
                <c:pt idx="1122">
                  <c:v>1.1</c:v>
                </c:pt>
                <c:pt idx="1123">
                  <c:v>1.3</c:v>
                </c:pt>
                <c:pt idx="1124">
                  <c:v>1.7</c:v>
                </c:pt>
                <c:pt idx="1125">
                  <c:v>2.1</c:v>
                </c:pt>
                <c:pt idx="1126">
                  <c:v>1.1</c:v>
                </c:pt>
                <c:pt idx="1127">
                  <c:v>1.3</c:v>
                </c:pt>
                <c:pt idx="1128">
                  <c:v>1</c:v>
                </c:pt>
                <c:pt idx="1129">
                  <c:v>0.9</c:v>
                </c:pt>
                <c:pt idx="1130">
                  <c:v>1</c:v>
                </c:pt>
                <c:pt idx="1131">
                  <c:v>0.7</c:v>
                </c:pt>
                <c:pt idx="1132">
                  <c:v>1.4</c:v>
                </c:pt>
                <c:pt idx="1133">
                  <c:v>1.1</c:v>
                </c:pt>
                <c:pt idx="1134">
                  <c:v>0.8</c:v>
                </c:pt>
                <c:pt idx="1135">
                  <c:v>1.6</c:v>
                </c:pt>
                <c:pt idx="1136">
                  <c:v>1.1</c:v>
                </c:pt>
                <c:pt idx="1137">
                  <c:v>1</c:v>
                </c:pt>
                <c:pt idx="1138">
                  <c:v>1</c:v>
                </c:pt>
                <c:pt idx="1139">
                  <c:v>1.3</c:v>
                </c:pt>
                <c:pt idx="1140">
                  <c:v>1.5</c:v>
                </c:pt>
                <c:pt idx="1141">
                  <c:v>1.2</c:v>
                </c:pt>
                <c:pt idx="1142">
                  <c:v>0.9</c:v>
                </c:pt>
                <c:pt idx="1143">
                  <c:v>0.7</c:v>
                </c:pt>
                <c:pt idx="1144">
                  <c:v>0.7</c:v>
                </c:pt>
                <c:pt idx="1145">
                  <c:v>0.7</c:v>
                </c:pt>
                <c:pt idx="1146">
                  <c:v>0.8</c:v>
                </c:pt>
                <c:pt idx="1147">
                  <c:v>0.8</c:v>
                </c:pt>
                <c:pt idx="1148">
                  <c:v>1.1</c:v>
                </c:pt>
                <c:pt idx="1149">
                  <c:v>0.8</c:v>
                </c:pt>
                <c:pt idx="1150">
                  <c:v>0.6</c:v>
                </c:pt>
                <c:pt idx="1151">
                  <c:v>0.9</c:v>
                </c:pt>
                <c:pt idx="1152">
                  <c:v>1.2</c:v>
                </c:pt>
                <c:pt idx="1153">
                  <c:v>0.9</c:v>
                </c:pt>
                <c:pt idx="1154">
                  <c:v>1.6</c:v>
                </c:pt>
                <c:pt idx="1155">
                  <c:v>1.4</c:v>
                </c:pt>
                <c:pt idx="1156">
                  <c:v>1.3</c:v>
                </c:pt>
                <c:pt idx="1157">
                  <c:v>1.6</c:v>
                </c:pt>
                <c:pt idx="1158">
                  <c:v>1.5</c:v>
                </c:pt>
                <c:pt idx="1159">
                  <c:v>1.2</c:v>
                </c:pt>
                <c:pt idx="1160">
                  <c:v>1.8</c:v>
                </c:pt>
                <c:pt idx="1161">
                  <c:v>1.7</c:v>
                </c:pt>
                <c:pt idx="1162">
                  <c:v>1.6</c:v>
                </c:pt>
                <c:pt idx="1163">
                  <c:v>1.7</c:v>
                </c:pt>
                <c:pt idx="1164">
                  <c:v>2.1</c:v>
                </c:pt>
                <c:pt idx="1165">
                  <c:v>1.4</c:v>
                </c:pt>
                <c:pt idx="1166">
                  <c:v>1.3</c:v>
                </c:pt>
                <c:pt idx="1167">
                  <c:v>1</c:v>
                </c:pt>
                <c:pt idx="1168">
                  <c:v>0.5</c:v>
                </c:pt>
                <c:pt idx="1169">
                  <c:v>1.2</c:v>
                </c:pt>
                <c:pt idx="1170">
                  <c:v>0.7</c:v>
                </c:pt>
                <c:pt idx="1171">
                  <c:v>0.7</c:v>
                </c:pt>
                <c:pt idx="1172">
                  <c:v>1.2</c:v>
                </c:pt>
                <c:pt idx="1173">
                  <c:v>1.1</c:v>
                </c:pt>
                <c:pt idx="1174">
                  <c:v>0.7</c:v>
                </c:pt>
                <c:pt idx="1175">
                  <c:v>1.4</c:v>
                </c:pt>
                <c:pt idx="1176">
                  <c:v>1.4</c:v>
                </c:pt>
                <c:pt idx="1177">
                  <c:v>0.5</c:v>
                </c:pt>
                <c:pt idx="1178">
                  <c:v>0.4</c:v>
                </c:pt>
                <c:pt idx="1179">
                  <c:v>0.4</c:v>
                </c:pt>
                <c:pt idx="1180">
                  <c:v>0.3</c:v>
                </c:pt>
                <c:pt idx="1181">
                  <c:v>0.8</c:v>
                </c:pt>
                <c:pt idx="1182">
                  <c:v>0.6</c:v>
                </c:pt>
                <c:pt idx="1183">
                  <c:v>0.3</c:v>
                </c:pt>
                <c:pt idx="1184">
                  <c:v>0.9</c:v>
                </c:pt>
                <c:pt idx="1185">
                  <c:v>2.5</c:v>
                </c:pt>
                <c:pt idx="1186">
                  <c:v>3.7</c:v>
                </c:pt>
                <c:pt idx="1187">
                  <c:v>4</c:v>
                </c:pt>
                <c:pt idx="1188">
                  <c:v>2.1</c:v>
                </c:pt>
                <c:pt idx="1189">
                  <c:v>2.3</c:v>
                </c:pt>
                <c:pt idx="1190">
                  <c:v>1.5</c:v>
                </c:pt>
                <c:pt idx="1191">
                  <c:v>1.5</c:v>
                </c:pt>
                <c:pt idx="1192">
                  <c:v>1.7</c:v>
                </c:pt>
                <c:pt idx="1193">
                  <c:v>1.2</c:v>
                </c:pt>
                <c:pt idx="1194">
                  <c:v>1.6</c:v>
                </c:pt>
                <c:pt idx="1195">
                  <c:v>1.5</c:v>
                </c:pt>
                <c:pt idx="1196">
                  <c:v>1.2</c:v>
                </c:pt>
                <c:pt idx="1197">
                  <c:v>2.3</c:v>
                </c:pt>
                <c:pt idx="1198">
                  <c:v>1.9</c:v>
                </c:pt>
                <c:pt idx="1199">
                  <c:v>1.9</c:v>
                </c:pt>
                <c:pt idx="1200">
                  <c:v>1.2</c:v>
                </c:pt>
                <c:pt idx="1201">
                  <c:v>1.2</c:v>
                </c:pt>
                <c:pt idx="1202">
                  <c:v>1.4</c:v>
                </c:pt>
                <c:pt idx="1203">
                  <c:v>1.8</c:v>
                </c:pt>
                <c:pt idx="1204">
                  <c:v>2.3</c:v>
                </c:pt>
                <c:pt idx="1205">
                  <c:v>2.8</c:v>
                </c:pt>
                <c:pt idx="1206">
                  <c:v>2.2</c:v>
                </c:pt>
                <c:pt idx="1207">
                  <c:v>2.5</c:v>
                </c:pt>
                <c:pt idx="1208">
                  <c:v>1.4</c:v>
                </c:pt>
                <c:pt idx="1209">
                  <c:v>2.2</c:v>
                </c:pt>
                <c:pt idx="1210">
                  <c:v>2.2</c:v>
                </c:pt>
                <c:pt idx="1211">
                  <c:v>2.2</c:v>
                </c:pt>
                <c:pt idx="1212">
                  <c:v>1.7</c:v>
                </c:pt>
                <c:pt idx="1213">
                  <c:v>1.9</c:v>
                </c:pt>
                <c:pt idx="1214">
                  <c:v>2.4</c:v>
                </c:pt>
                <c:pt idx="1215">
                  <c:v>2.1</c:v>
                </c:pt>
                <c:pt idx="1216">
                  <c:v>1.9</c:v>
                </c:pt>
                <c:pt idx="1217">
                  <c:v>1.8</c:v>
                </c:pt>
                <c:pt idx="1218">
                  <c:v>1.8</c:v>
                </c:pt>
                <c:pt idx="1219">
                  <c:v>1.7</c:v>
                </c:pt>
                <c:pt idx="1220">
                  <c:v>2</c:v>
                </c:pt>
                <c:pt idx="1221">
                  <c:v>2.4</c:v>
                </c:pt>
                <c:pt idx="1222">
                  <c:v>2</c:v>
                </c:pt>
                <c:pt idx="1223">
                  <c:v>2.3</c:v>
                </c:pt>
                <c:pt idx="1224">
                  <c:v>2.4</c:v>
                </c:pt>
                <c:pt idx="1225">
                  <c:v>2</c:v>
                </c:pt>
                <c:pt idx="1226">
                  <c:v>1.7</c:v>
                </c:pt>
                <c:pt idx="1227">
                  <c:v>1.8</c:v>
                </c:pt>
                <c:pt idx="1228">
                  <c:v>2</c:v>
                </c:pt>
                <c:pt idx="1229">
                  <c:v>2.5</c:v>
                </c:pt>
                <c:pt idx="1230">
                  <c:v>1.9</c:v>
                </c:pt>
                <c:pt idx="1231">
                  <c:v>2.2</c:v>
                </c:pt>
                <c:pt idx="1232">
                  <c:v>3</c:v>
                </c:pt>
                <c:pt idx="1233">
                  <c:v>3.2</c:v>
                </c:pt>
                <c:pt idx="1234">
                  <c:v>3.9</c:v>
                </c:pt>
                <c:pt idx="1235">
                  <c:v>3.3</c:v>
                </c:pt>
                <c:pt idx="1236">
                  <c:v>2.5</c:v>
                </c:pt>
                <c:pt idx="1237">
                  <c:v>2.5</c:v>
                </c:pt>
                <c:pt idx="1238">
                  <c:v>2.5</c:v>
                </c:pt>
                <c:pt idx="1239">
                  <c:v>2.7</c:v>
                </c:pt>
                <c:pt idx="1240">
                  <c:v>2.1</c:v>
                </c:pt>
                <c:pt idx="1241">
                  <c:v>2</c:v>
                </c:pt>
                <c:pt idx="1242">
                  <c:v>2.2</c:v>
                </c:pt>
                <c:pt idx="1243">
                  <c:v>1.6</c:v>
                </c:pt>
                <c:pt idx="1244">
                  <c:v>1.7</c:v>
                </c:pt>
                <c:pt idx="1245">
                  <c:v>1.9</c:v>
                </c:pt>
                <c:pt idx="1246">
                  <c:v>1.8</c:v>
                </c:pt>
                <c:pt idx="1247">
                  <c:v>1.7</c:v>
                </c:pt>
                <c:pt idx="1248">
                  <c:v>1.4</c:v>
                </c:pt>
                <c:pt idx="1249">
                  <c:v>1.2</c:v>
                </c:pt>
                <c:pt idx="1250">
                  <c:v>1.2</c:v>
                </c:pt>
                <c:pt idx="1251">
                  <c:v>1.1</c:v>
                </c:pt>
                <c:pt idx="1252">
                  <c:v>1.1</c:v>
                </c:pt>
                <c:pt idx="1253">
                  <c:v>1.4</c:v>
                </c:pt>
                <c:pt idx="1254">
                  <c:v>1.1</c:v>
                </c:pt>
                <c:pt idx="1255">
                  <c:v>1.1</c:v>
                </c:pt>
                <c:pt idx="1256">
                  <c:v>0.9</c:v>
                </c:pt>
                <c:pt idx="1257">
                  <c:v>0.8</c:v>
                </c:pt>
                <c:pt idx="1258">
                  <c:v>0.9</c:v>
                </c:pt>
                <c:pt idx="1259">
                  <c:v>1</c:v>
                </c:pt>
                <c:pt idx="1260">
                  <c:v>0.8</c:v>
                </c:pt>
                <c:pt idx="1261">
                  <c:v>0.7</c:v>
                </c:pt>
                <c:pt idx="1262">
                  <c:v>0.9</c:v>
                </c:pt>
                <c:pt idx="1263">
                  <c:v>1.1</c:v>
                </c:pt>
                <c:pt idx="1264">
                  <c:v>1.3</c:v>
                </c:pt>
                <c:pt idx="1265">
                  <c:v>1.4</c:v>
                </c:pt>
                <c:pt idx="1266">
                  <c:v>1.6</c:v>
                </c:pt>
                <c:pt idx="1267">
                  <c:v>1.3</c:v>
                </c:pt>
                <c:pt idx="1268">
                  <c:v>1</c:v>
                </c:pt>
                <c:pt idx="1269">
                  <c:v>0.8</c:v>
                </c:pt>
                <c:pt idx="1270">
                  <c:v>0.9</c:v>
                </c:pt>
                <c:pt idx="1271">
                  <c:v>1.1</c:v>
                </c:pt>
                <c:pt idx="1272">
                  <c:v>1.1</c:v>
                </c:pt>
                <c:pt idx="1273">
                  <c:v>0.6</c:v>
                </c:pt>
                <c:pt idx="1274">
                  <c:v>0.6</c:v>
                </c:pt>
                <c:pt idx="1275">
                  <c:v>0.4</c:v>
                </c:pt>
                <c:pt idx="1276">
                  <c:v>0.2</c:v>
                </c:pt>
                <c:pt idx="1277">
                  <c:v>0.3</c:v>
                </c:pt>
                <c:pt idx="1278">
                  <c:v>0.5</c:v>
                </c:pt>
                <c:pt idx="1279">
                  <c:v>0.7</c:v>
                </c:pt>
                <c:pt idx="1280">
                  <c:v>0.3</c:v>
                </c:pt>
                <c:pt idx="1281">
                  <c:v>0.8</c:v>
                </c:pt>
                <c:pt idx="1282">
                  <c:v>0.5</c:v>
                </c:pt>
                <c:pt idx="1283">
                  <c:v>0.8</c:v>
                </c:pt>
                <c:pt idx="1284">
                  <c:v>0.8</c:v>
                </c:pt>
                <c:pt idx="1285">
                  <c:v>1</c:v>
                </c:pt>
                <c:pt idx="1286">
                  <c:v>1.2</c:v>
                </c:pt>
                <c:pt idx="1287">
                  <c:v>1.1</c:v>
                </c:pt>
                <c:pt idx="1288">
                  <c:v>1.2</c:v>
                </c:pt>
                <c:pt idx="1289">
                  <c:v>1.4</c:v>
                </c:pt>
                <c:pt idx="1290">
                  <c:v>1.6</c:v>
                </c:pt>
                <c:pt idx="1291">
                  <c:v>1</c:v>
                </c:pt>
                <c:pt idx="1292">
                  <c:v>0.8</c:v>
                </c:pt>
                <c:pt idx="1293">
                  <c:v>1.1</c:v>
                </c:pt>
                <c:pt idx="1294">
                  <c:v>0.9</c:v>
                </c:pt>
                <c:pt idx="1295">
                  <c:v>1.1</c:v>
                </c:pt>
                <c:pt idx="1296">
                  <c:v>1.2</c:v>
                </c:pt>
                <c:pt idx="1297">
                  <c:v>1.3</c:v>
                </c:pt>
                <c:pt idx="1298">
                  <c:v>1</c:v>
                </c:pt>
                <c:pt idx="1299">
                  <c:v>0.8</c:v>
                </c:pt>
                <c:pt idx="1300">
                  <c:v>1.1</c:v>
                </c:pt>
                <c:pt idx="1301">
                  <c:v>0.6</c:v>
                </c:pt>
                <c:pt idx="1302">
                  <c:v>0.9</c:v>
                </c:pt>
                <c:pt idx="1303">
                  <c:v>1</c:v>
                </c:pt>
                <c:pt idx="1304">
                  <c:v>1</c:v>
                </c:pt>
                <c:pt idx="1305">
                  <c:v>1.2</c:v>
                </c:pt>
                <c:pt idx="1306">
                  <c:v>1.1</c:v>
                </c:pt>
                <c:pt idx="1307">
                  <c:v>0.8</c:v>
                </c:pt>
                <c:pt idx="1308">
                  <c:v>0.5</c:v>
                </c:pt>
                <c:pt idx="1309">
                  <c:v>0.2</c:v>
                </c:pt>
                <c:pt idx="1310">
                  <c:v>0.6</c:v>
                </c:pt>
                <c:pt idx="1311">
                  <c:v>0.4</c:v>
                </c:pt>
                <c:pt idx="1312">
                  <c:v>1</c:v>
                </c:pt>
                <c:pt idx="1313">
                  <c:v>1.3</c:v>
                </c:pt>
                <c:pt idx="1314">
                  <c:v>1.3</c:v>
                </c:pt>
                <c:pt idx="1315">
                  <c:v>1.6</c:v>
                </c:pt>
                <c:pt idx="1316">
                  <c:v>1.3</c:v>
                </c:pt>
                <c:pt idx="1317">
                  <c:v>1.5</c:v>
                </c:pt>
                <c:pt idx="1318">
                  <c:v>1.6</c:v>
                </c:pt>
                <c:pt idx="1319">
                  <c:v>1.5</c:v>
                </c:pt>
                <c:pt idx="1320">
                  <c:v>1.4</c:v>
                </c:pt>
                <c:pt idx="1321">
                  <c:v>1</c:v>
                </c:pt>
                <c:pt idx="1322">
                  <c:v>0.9</c:v>
                </c:pt>
                <c:pt idx="1323">
                  <c:v>0.9</c:v>
                </c:pt>
                <c:pt idx="1324">
                  <c:v>1.3</c:v>
                </c:pt>
                <c:pt idx="1325">
                  <c:v>1.2</c:v>
                </c:pt>
                <c:pt idx="1326">
                  <c:v>1.2</c:v>
                </c:pt>
                <c:pt idx="1327">
                  <c:v>0.6</c:v>
                </c:pt>
                <c:pt idx="1328">
                  <c:v>0.8</c:v>
                </c:pt>
                <c:pt idx="1329">
                  <c:v>1.4</c:v>
                </c:pt>
                <c:pt idx="1330">
                  <c:v>0.5</c:v>
                </c:pt>
                <c:pt idx="1331">
                  <c:v>0.5</c:v>
                </c:pt>
                <c:pt idx="1332">
                  <c:v>0.9</c:v>
                </c:pt>
                <c:pt idx="1333">
                  <c:v>1.5</c:v>
                </c:pt>
                <c:pt idx="1334">
                  <c:v>1.2</c:v>
                </c:pt>
                <c:pt idx="1335">
                  <c:v>0.9</c:v>
                </c:pt>
                <c:pt idx="1336">
                  <c:v>1.4</c:v>
                </c:pt>
                <c:pt idx="1337">
                  <c:v>1.8</c:v>
                </c:pt>
                <c:pt idx="1338">
                  <c:v>2.3</c:v>
                </c:pt>
                <c:pt idx="1339">
                  <c:v>2.8</c:v>
                </c:pt>
                <c:pt idx="1340">
                  <c:v>2.1</c:v>
                </c:pt>
                <c:pt idx="1341">
                  <c:v>1.9</c:v>
                </c:pt>
                <c:pt idx="1342">
                  <c:v>1.5</c:v>
                </c:pt>
                <c:pt idx="1343">
                  <c:v>0.9</c:v>
                </c:pt>
                <c:pt idx="1344">
                  <c:v>0.6</c:v>
                </c:pt>
                <c:pt idx="1345">
                  <c:v>1.3</c:v>
                </c:pt>
                <c:pt idx="1346">
                  <c:v>1.2</c:v>
                </c:pt>
                <c:pt idx="1347">
                  <c:v>1.2</c:v>
                </c:pt>
                <c:pt idx="1348">
                  <c:v>1.6</c:v>
                </c:pt>
                <c:pt idx="1349">
                  <c:v>1.3</c:v>
                </c:pt>
                <c:pt idx="1350">
                  <c:v>1.4</c:v>
                </c:pt>
                <c:pt idx="1351">
                  <c:v>0.9</c:v>
                </c:pt>
                <c:pt idx="1352">
                  <c:v>0.8</c:v>
                </c:pt>
                <c:pt idx="1353">
                  <c:v>0.8</c:v>
                </c:pt>
                <c:pt idx="1354">
                  <c:v>1.1</c:v>
                </c:pt>
                <c:pt idx="1355">
                  <c:v>1</c:v>
                </c:pt>
                <c:pt idx="1356">
                  <c:v>1.5</c:v>
                </c:pt>
                <c:pt idx="1357">
                  <c:v>2.1</c:v>
                </c:pt>
                <c:pt idx="1358">
                  <c:v>1.2</c:v>
                </c:pt>
                <c:pt idx="1359">
                  <c:v>1.3</c:v>
                </c:pt>
                <c:pt idx="1360">
                  <c:v>1.5</c:v>
                </c:pt>
                <c:pt idx="1361">
                  <c:v>1.9</c:v>
                </c:pt>
                <c:pt idx="1362">
                  <c:v>2.6</c:v>
                </c:pt>
                <c:pt idx="1363">
                  <c:v>1.7</c:v>
                </c:pt>
                <c:pt idx="1364">
                  <c:v>2.6</c:v>
                </c:pt>
                <c:pt idx="1365">
                  <c:v>2.2</c:v>
                </c:pt>
                <c:pt idx="1366">
                  <c:v>1.7</c:v>
                </c:pt>
                <c:pt idx="1367">
                  <c:v>1.6</c:v>
                </c:pt>
                <c:pt idx="1368">
                  <c:v>2.1</c:v>
                </c:pt>
                <c:pt idx="1369">
                  <c:v>2.9</c:v>
                </c:pt>
                <c:pt idx="1370">
                  <c:v>3</c:v>
                </c:pt>
                <c:pt idx="1371">
                  <c:v>3.7</c:v>
                </c:pt>
                <c:pt idx="1372">
                  <c:v>4.1</c:v>
                </c:pt>
                <c:pt idx="1373">
                  <c:v>4.4</c:v>
                </c:pt>
                <c:pt idx="1374">
                  <c:v>4</c:v>
                </c:pt>
                <c:pt idx="1375">
                  <c:v>3.8</c:v>
                </c:pt>
                <c:pt idx="1376">
                  <c:v>3.7</c:v>
                </c:pt>
                <c:pt idx="1377">
                  <c:v>4.2</c:v>
                </c:pt>
                <c:pt idx="1378">
                  <c:v>4.1</c:v>
                </c:pt>
                <c:pt idx="1379">
                  <c:v>3.5</c:v>
                </c:pt>
                <c:pt idx="1380">
                  <c:v>3.4</c:v>
                </c:pt>
                <c:pt idx="1381">
                  <c:v>3.3</c:v>
                </c:pt>
                <c:pt idx="1382">
                  <c:v>3.1</c:v>
                </c:pt>
                <c:pt idx="1383">
                  <c:v>3.9</c:v>
                </c:pt>
                <c:pt idx="1384">
                  <c:v>3.6</c:v>
                </c:pt>
                <c:pt idx="1385">
                  <c:v>3.5</c:v>
                </c:pt>
                <c:pt idx="1386">
                  <c:v>3.7</c:v>
                </c:pt>
                <c:pt idx="1387">
                  <c:v>3.6</c:v>
                </c:pt>
                <c:pt idx="1388">
                  <c:v>3.6</c:v>
                </c:pt>
                <c:pt idx="1389">
                  <c:v>3.6</c:v>
                </c:pt>
                <c:pt idx="1390">
                  <c:v>3.3</c:v>
                </c:pt>
                <c:pt idx="1391">
                  <c:v>3.5</c:v>
                </c:pt>
                <c:pt idx="1392">
                  <c:v>2.7</c:v>
                </c:pt>
                <c:pt idx="1393">
                  <c:v>2.3</c:v>
                </c:pt>
                <c:pt idx="1394">
                  <c:v>2.7</c:v>
                </c:pt>
                <c:pt idx="1395">
                  <c:v>2.4</c:v>
                </c:pt>
                <c:pt idx="1396">
                  <c:v>2.1</c:v>
                </c:pt>
                <c:pt idx="1397">
                  <c:v>2.1</c:v>
                </c:pt>
                <c:pt idx="1398">
                  <c:v>1.9</c:v>
                </c:pt>
                <c:pt idx="1399">
                  <c:v>1.6</c:v>
                </c:pt>
                <c:pt idx="1400">
                  <c:v>1.5</c:v>
                </c:pt>
                <c:pt idx="1401">
                  <c:v>1.5</c:v>
                </c:pt>
                <c:pt idx="1402">
                  <c:v>1.8</c:v>
                </c:pt>
                <c:pt idx="1403">
                  <c:v>1.7</c:v>
                </c:pt>
                <c:pt idx="1404">
                  <c:v>1.3</c:v>
                </c:pt>
                <c:pt idx="1405">
                  <c:v>1.2</c:v>
                </c:pt>
                <c:pt idx="1406">
                  <c:v>1.2</c:v>
                </c:pt>
                <c:pt idx="1407">
                  <c:v>1</c:v>
                </c:pt>
                <c:pt idx="1408">
                  <c:v>0.8</c:v>
                </c:pt>
                <c:pt idx="1409">
                  <c:v>0.6</c:v>
                </c:pt>
                <c:pt idx="1410">
                  <c:v>0.7</c:v>
                </c:pt>
                <c:pt idx="1411">
                  <c:v>0.6</c:v>
                </c:pt>
                <c:pt idx="1412">
                  <c:v>0.5</c:v>
                </c:pt>
                <c:pt idx="1413">
                  <c:v>0.5</c:v>
                </c:pt>
                <c:pt idx="1414">
                  <c:v>0.6</c:v>
                </c:pt>
                <c:pt idx="1415">
                  <c:v>0.3</c:v>
                </c:pt>
                <c:pt idx="1416">
                  <c:v>0.3</c:v>
                </c:pt>
                <c:pt idx="1417">
                  <c:v>0.6</c:v>
                </c:pt>
                <c:pt idx="1418">
                  <c:v>0.9</c:v>
                </c:pt>
                <c:pt idx="1419">
                  <c:v>0.6</c:v>
                </c:pt>
                <c:pt idx="1420">
                  <c:v>0.3</c:v>
                </c:pt>
                <c:pt idx="1421">
                  <c:v>0.7</c:v>
                </c:pt>
                <c:pt idx="1422">
                  <c:v>0.5</c:v>
                </c:pt>
                <c:pt idx="1423">
                  <c:v>0.2</c:v>
                </c:pt>
                <c:pt idx="1424">
                  <c:v>0.3</c:v>
                </c:pt>
                <c:pt idx="1425">
                  <c:v>0.3</c:v>
                </c:pt>
                <c:pt idx="1426">
                  <c:v>1</c:v>
                </c:pt>
                <c:pt idx="1427">
                  <c:v>0.7</c:v>
                </c:pt>
                <c:pt idx="1428">
                  <c:v>0.9</c:v>
                </c:pt>
                <c:pt idx="1429">
                  <c:v>1</c:v>
                </c:pt>
                <c:pt idx="1430">
                  <c:v>1</c:v>
                </c:pt>
                <c:pt idx="1431">
                  <c:v>1</c:v>
                </c:pt>
                <c:pt idx="1432">
                  <c:v>1.1</c:v>
                </c:pt>
                <c:pt idx="1433">
                  <c:v>1.1</c:v>
                </c:pt>
                <c:pt idx="1434">
                  <c:v>1.1</c:v>
                </c:pt>
                <c:pt idx="1435">
                  <c:v>0.9</c:v>
                </c:pt>
                <c:pt idx="1436">
                  <c:v>0.7</c:v>
                </c:pt>
                <c:pt idx="1437">
                  <c:v>0.8</c:v>
                </c:pt>
                <c:pt idx="1438">
                  <c:v>0.9</c:v>
                </c:pt>
                <c:pt idx="1439">
                  <c:v>0.5</c:v>
                </c:pt>
                <c:pt idx="1440">
                  <c:v>0.8</c:v>
                </c:pt>
                <c:pt idx="1441">
                  <c:v>0.7</c:v>
                </c:pt>
                <c:pt idx="1442">
                  <c:v>0.7</c:v>
                </c:pt>
                <c:pt idx="1443">
                  <c:v>0.7</c:v>
                </c:pt>
                <c:pt idx="1444">
                  <c:v>0.8</c:v>
                </c:pt>
                <c:pt idx="1445">
                  <c:v>1</c:v>
                </c:pt>
                <c:pt idx="1446">
                  <c:v>0.9</c:v>
                </c:pt>
                <c:pt idx="1447">
                  <c:v>1.5</c:v>
                </c:pt>
                <c:pt idx="1448">
                  <c:v>3.9</c:v>
                </c:pt>
                <c:pt idx="1449">
                  <c:v>4.1</c:v>
                </c:pt>
                <c:pt idx="1450">
                  <c:v>4</c:v>
                </c:pt>
                <c:pt idx="1451">
                  <c:v>3.8</c:v>
                </c:pt>
                <c:pt idx="1452">
                  <c:v>3.9</c:v>
                </c:pt>
                <c:pt idx="1453">
                  <c:v>4</c:v>
                </c:pt>
                <c:pt idx="1454">
                  <c:v>3.2</c:v>
                </c:pt>
                <c:pt idx="1455">
                  <c:v>2.2</c:v>
                </c:pt>
                <c:pt idx="1456">
                  <c:v>2</c:v>
                </c:pt>
                <c:pt idx="1457">
                  <c:v>2.2</c:v>
                </c:pt>
                <c:pt idx="1458">
                  <c:v>2.2</c:v>
                </c:pt>
                <c:pt idx="1459">
                  <c:v>2.5</c:v>
                </c:pt>
                <c:pt idx="1460">
                  <c:v>2.3</c:v>
                </c:pt>
                <c:pt idx="1461">
                  <c:v>3</c:v>
                </c:pt>
                <c:pt idx="1462">
                  <c:v>2.4</c:v>
                </c:pt>
                <c:pt idx="1463">
                  <c:v>2.1</c:v>
                </c:pt>
                <c:pt idx="1464">
                  <c:v>2.8</c:v>
                </c:pt>
                <c:pt idx="1465">
                  <c:v>2.7</c:v>
                </c:pt>
                <c:pt idx="1466">
                  <c:v>3</c:v>
                </c:pt>
                <c:pt idx="1467">
                  <c:v>4.3</c:v>
                </c:pt>
                <c:pt idx="1468">
                  <c:v>3.6</c:v>
                </c:pt>
                <c:pt idx="1469">
                  <c:v>4.4</c:v>
                </c:pt>
                <c:pt idx="1470">
                  <c:v>4.5</c:v>
                </c:pt>
                <c:pt idx="1471">
                  <c:v>4.9</c:v>
                </c:pt>
                <c:pt idx="1472">
                  <c:v>4.9</c:v>
                </c:pt>
                <c:pt idx="1473">
                  <c:v>4.6</c:v>
                </c:pt>
                <c:pt idx="1474">
                  <c:v>3.6</c:v>
                </c:pt>
                <c:pt idx="1475">
                  <c:v>2.3</c:v>
                </c:pt>
                <c:pt idx="1476">
                  <c:v>2.7</c:v>
                </c:pt>
                <c:pt idx="1477">
                  <c:v>4.2</c:v>
                </c:pt>
                <c:pt idx="1478">
                  <c:v>4.2</c:v>
                </c:pt>
                <c:pt idx="1479">
                  <c:v>3.5</c:v>
                </c:pt>
                <c:pt idx="1480">
                  <c:v>3.1</c:v>
                </c:pt>
                <c:pt idx="1481">
                  <c:v>3.7</c:v>
                </c:pt>
                <c:pt idx="1482">
                  <c:v>3.4</c:v>
                </c:pt>
                <c:pt idx="1483">
                  <c:v>4.3</c:v>
                </c:pt>
                <c:pt idx="1484">
                  <c:v>4.3</c:v>
                </c:pt>
                <c:pt idx="1485">
                  <c:v>3.9</c:v>
                </c:pt>
                <c:pt idx="1486">
                  <c:v>3.3</c:v>
                </c:pt>
                <c:pt idx="1487">
                  <c:v>3.7</c:v>
                </c:pt>
                <c:pt idx="1488">
                  <c:v>4.2</c:v>
                </c:pt>
                <c:pt idx="1489">
                  <c:v>4.2</c:v>
                </c:pt>
                <c:pt idx="1490">
                  <c:v>3.9</c:v>
                </c:pt>
                <c:pt idx="1491">
                  <c:v>3.7</c:v>
                </c:pt>
                <c:pt idx="1492">
                  <c:v>3.6</c:v>
                </c:pt>
                <c:pt idx="1493">
                  <c:v>3.4</c:v>
                </c:pt>
                <c:pt idx="1494">
                  <c:v>3.3</c:v>
                </c:pt>
                <c:pt idx="1495">
                  <c:v>3.2</c:v>
                </c:pt>
                <c:pt idx="1496">
                  <c:v>3.3</c:v>
                </c:pt>
                <c:pt idx="1497">
                  <c:v>3.1</c:v>
                </c:pt>
                <c:pt idx="1498">
                  <c:v>3.5</c:v>
                </c:pt>
                <c:pt idx="1499">
                  <c:v>3.6</c:v>
                </c:pt>
                <c:pt idx="1500">
                  <c:v>2.7</c:v>
                </c:pt>
                <c:pt idx="1501">
                  <c:v>3.6</c:v>
                </c:pt>
                <c:pt idx="1502">
                  <c:v>4.4</c:v>
                </c:pt>
                <c:pt idx="1503">
                  <c:v>4.7</c:v>
                </c:pt>
                <c:pt idx="1504">
                  <c:v>4.3</c:v>
                </c:pt>
                <c:pt idx="1505">
                  <c:v>4</c:v>
                </c:pt>
                <c:pt idx="1506">
                  <c:v>4</c:v>
                </c:pt>
                <c:pt idx="1507">
                  <c:v>4.3</c:v>
                </c:pt>
                <c:pt idx="1508">
                  <c:v>4.4</c:v>
                </c:pt>
                <c:pt idx="1509">
                  <c:v>4.5</c:v>
                </c:pt>
                <c:pt idx="1510">
                  <c:v>5</c:v>
                </c:pt>
                <c:pt idx="1511">
                  <c:v>5.2</c:v>
                </c:pt>
                <c:pt idx="1512">
                  <c:v>5.1</c:v>
                </c:pt>
                <c:pt idx="1513">
                  <c:v>4</c:v>
                </c:pt>
                <c:pt idx="1514">
                  <c:v>3.8</c:v>
                </c:pt>
                <c:pt idx="1515">
                  <c:v>4.1</c:v>
                </c:pt>
                <c:pt idx="1516">
                  <c:v>3.6</c:v>
                </c:pt>
                <c:pt idx="1517">
                  <c:v>3.7</c:v>
                </c:pt>
                <c:pt idx="1518">
                  <c:v>3.7</c:v>
                </c:pt>
                <c:pt idx="1519">
                  <c:v>4</c:v>
                </c:pt>
                <c:pt idx="1520">
                  <c:v>4.2</c:v>
                </c:pt>
                <c:pt idx="1521">
                  <c:v>4.1</c:v>
                </c:pt>
                <c:pt idx="1522">
                  <c:v>4.3</c:v>
                </c:pt>
                <c:pt idx="1523">
                  <c:v>4.3</c:v>
                </c:pt>
                <c:pt idx="1524">
                  <c:v>4.4</c:v>
                </c:pt>
                <c:pt idx="1525">
                  <c:v>3.3</c:v>
                </c:pt>
                <c:pt idx="1526">
                  <c:v>3.2</c:v>
                </c:pt>
                <c:pt idx="1527">
                  <c:v>3</c:v>
                </c:pt>
                <c:pt idx="1528">
                  <c:v>3.3</c:v>
                </c:pt>
                <c:pt idx="1529">
                  <c:v>3.2</c:v>
                </c:pt>
                <c:pt idx="1530">
                  <c:v>3.3</c:v>
                </c:pt>
                <c:pt idx="1531">
                  <c:v>3.3</c:v>
                </c:pt>
                <c:pt idx="1532">
                  <c:v>3.3</c:v>
                </c:pt>
                <c:pt idx="1533">
                  <c:v>2.8</c:v>
                </c:pt>
                <c:pt idx="1534">
                  <c:v>3</c:v>
                </c:pt>
                <c:pt idx="1535">
                  <c:v>3.1</c:v>
                </c:pt>
                <c:pt idx="1536">
                  <c:v>3.3</c:v>
                </c:pt>
                <c:pt idx="1537">
                  <c:v>2.6</c:v>
                </c:pt>
                <c:pt idx="1538">
                  <c:v>2.2</c:v>
                </c:pt>
                <c:pt idx="1539">
                  <c:v>2.1</c:v>
                </c:pt>
                <c:pt idx="1540">
                  <c:v>1.8</c:v>
                </c:pt>
                <c:pt idx="1541">
                  <c:v>1.9</c:v>
                </c:pt>
                <c:pt idx="1542">
                  <c:v>2.3</c:v>
                </c:pt>
                <c:pt idx="1543">
                  <c:v>3.3</c:v>
                </c:pt>
                <c:pt idx="1544">
                  <c:v>3.2</c:v>
                </c:pt>
                <c:pt idx="1545">
                  <c:v>2.6</c:v>
                </c:pt>
                <c:pt idx="1546">
                  <c:v>3</c:v>
                </c:pt>
                <c:pt idx="1547">
                  <c:v>2.5</c:v>
                </c:pt>
                <c:pt idx="1548">
                  <c:v>2.3</c:v>
                </c:pt>
                <c:pt idx="1549">
                  <c:v>2.7</c:v>
                </c:pt>
                <c:pt idx="1550">
                  <c:v>2.8</c:v>
                </c:pt>
                <c:pt idx="1551">
                  <c:v>2.2</c:v>
                </c:pt>
                <c:pt idx="1552">
                  <c:v>1.5</c:v>
                </c:pt>
                <c:pt idx="1553">
                  <c:v>1.4</c:v>
                </c:pt>
                <c:pt idx="1554">
                  <c:v>1.3</c:v>
                </c:pt>
                <c:pt idx="1555">
                  <c:v>0.8</c:v>
                </c:pt>
                <c:pt idx="1556">
                  <c:v>1.3</c:v>
                </c:pt>
                <c:pt idx="1557">
                  <c:v>1.3</c:v>
                </c:pt>
                <c:pt idx="1558">
                  <c:v>1.4</c:v>
                </c:pt>
                <c:pt idx="1559">
                  <c:v>0.9</c:v>
                </c:pt>
                <c:pt idx="1560">
                  <c:v>1</c:v>
                </c:pt>
                <c:pt idx="1561">
                  <c:v>0.7</c:v>
                </c:pt>
                <c:pt idx="1562">
                  <c:v>0.8</c:v>
                </c:pt>
                <c:pt idx="1563">
                  <c:v>1</c:v>
                </c:pt>
                <c:pt idx="1564">
                  <c:v>0.9</c:v>
                </c:pt>
                <c:pt idx="1565">
                  <c:v>1.3</c:v>
                </c:pt>
                <c:pt idx="1566">
                  <c:v>0.9</c:v>
                </c:pt>
                <c:pt idx="1567">
                  <c:v>1.3</c:v>
                </c:pt>
                <c:pt idx="1568">
                  <c:v>1.3</c:v>
                </c:pt>
                <c:pt idx="1569">
                  <c:v>1.2</c:v>
                </c:pt>
                <c:pt idx="1570">
                  <c:v>1.6</c:v>
                </c:pt>
                <c:pt idx="1571">
                  <c:v>1.7</c:v>
                </c:pt>
                <c:pt idx="1572">
                  <c:v>1.8</c:v>
                </c:pt>
                <c:pt idx="1573">
                  <c:v>2</c:v>
                </c:pt>
                <c:pt idx="1574">
                  <c:v>1.8</c:v>
                </c:pt>
                <c:pt idx="1575">
                  <c:v>1.6</c:v>
                </c:pt>
                <c:pt idx="1576">
                  <c:v>1.4</c:v>
                </c:pt>
                <c:pt idx="1577">
                  <c:v>1.3</c:v>
                </c:pt>
                <c:pt idx="1578">
                  <c:v>1.5</c:v>
                </c:pt>
                <c:pt idx="1579">
                  <c:v>1.9</c:v>
                </c:pt>
                <c:pt idx="1580">
                  <c:v>1.9</c:v>
                </c:pt>
                <c:pt idx="1581">
                  <c:v>1.9</c:v>
                </c:pt>
                <c:pt idx="1582">
                  <c:v>1.3</c:v>
                </c:pt>
                <c:pt idx="1583">
                  <c:v>1.2</c:v>
                </c:pt>
                <c:pt idx="1584">
                  <c:v>0.5</c:v>
                </c:pt>
                <c:pt idx="1585">
                  <c:v>0.8</c:v>
                </c:pt>
                <c:pt idx="1586">
                  <c:v>1.5</c:v>
                </c:pt>
                <c:pt idx="1587">
                  <c:v>1</c:v>
                </c:pt>
                <c:pt idx="1588">
                  <c:v>0.7</c:v>
                </c:pt>
                <c:pt idx="1589">
                  <c:v>1</c:v>
                </c:pt>
                <c:pt idx="1590">
                  <c:v>1.3</c:v>
                </c:pt>
                <c:pt idx="1591">
                  <c:v>1.8</c:v>
                </c:pt>
                <c:pt idx="1592">
                  <c:v>1.3</c:v>
                </c:pt>
                <c:pt idx="1593">
                  <c:v>1.4</c:v>
                </c:pt>
                <c:pt idx="1594">
                  <c:v>1.7</c:v>
                </c:pt>
                <c:pt idx="1595">
                  <c:v>1.2</c:v>
                </c:pt>
                <c:pt idx="1596">
                  <c:v>1</c:v>
                </c:pt>
                <c:pt idx="1597">
                  <c:v>1.4</c:v>
                </c:pt>
                <c:pt idx="1598">
                  <c:v>1.7</c:v>
                </c:pt>
                <c:pt idx="1599">
                  <c:v>0.8</c:v>
                </c:pt>
                <c:pt idx="1600">
                  <c:v>0.9</c:v>
                </c:pt>
                <c:pt idx="1601">
                  <c:v>1</c:v>
                </c:pt>
                <c:pt idx="1602">
                  <c:v>0.7</c:v>
                </c:pt>
                <c:pt idx="1603">
                  <c:v>1.9</c:v>
                </c:pt>
                <c:pt idx="1604">
                  <c:v>1.8</c:v>
                </c:pt>
                <c:pt idx="1605">
                  <c:v>1.5</c:v>
                </c:pt>
                <c:pt idx="1606">
                  <c:v>1.8</c:v>
                </c:pt>
                <c:pt idx="1607">
                  <c:v>1.7</c:v>
                </c:pt>
                <c:pt idx="1608">
                  <c:v>2</c:v>
                </c:pt>
                <c:pt idx="1609">
                  <c:v>2.1</c:v>
                </c:pt>
                <c:pt idx="1610">
                  <c:v>2.1</c:v>
                </c:pt>
                <c:pt idx="1611">
                  <c:v>2.2</c:v>
                </c:pt>
                <c:pt idx="1612">
                  <c:v>2</c:v>
                </c:pt>
                <c:pt idx="1613">
                  <c:v>1.9</c:v>
                </c:pt>
                <c:pt idx="1614">
                  <c:v>1.8</c:v>
                </c:pt>
                <c:pt idx="1615">
                  <c:v>1</c:v>
                </c:pt>
                <c:pt idx="1616">
                  <c:v>0.9</c:v>
                </c:pt>
                <c:pt idx="1617">
                  <c:v>0.7</c:v>
                </c:pt>
                <c:pt idx="1618">
                  <c:v>0.4</c:v>
                </c:pt>
                <c:pt idx="1619">
                  <c:v>0.3</c:v>
                </c:pt>
                <c:pt idx="1620">
                  <c:v>0.8</c:v>
                </c:pt>
                <c:pt idx="1621">
                  <c:v>0.5</c:v>
                </c:pt>
                <c:pt idx="1622">
                  <c:v>0.5</c:v>
                </c:pt>
                <c:pt idx="1623">
                  <c:v>1</c:v>
                </c:pt>
                <c:pt idx="1624">
                  <c:v>0.7</c:v>
                </c:pt>
                <c:pt idx="1625">
                  <c:v>0.7</c:v>
                </c:pt>
                <c:pt idx="1626">
                  <c:v>1</c:v>
                </c:pt>
                <c:pt idx="1627">
                  <c:v>1.5</c:v>
                </c:pt>
                <c:pt idx="1628">
                  <c:v>1.4</c:v>
                </c:pt>
                <c:pt idx="1629">
                  <c:v>1.2</c:v>
                </c:pt>
                <c:pt idx="1630">
                  <c:v>1</c:v>
                </c:pt>
                <c:pt idx="1631">
                  <c:v>0.9</c:v>
                </c:pt>
                <c:pt idx="1632">
                  <c:v>1</c:v>
                </c:pt>
                <c:pt idx="1633">
                  <c:v>1.3</c:v>
                </c:pt>
                <c:pt idx="1634">
                  <c:v>1.7</c:v>
                </c:pt>
                <c:pt idx="1635">
                  <c:v>1.1</c:v>
                </c:pt>
                <c:pt idx="1636">
                  <c:v>1.3</c:v>
                </c:pt>
                <c:pt idx="1637">
                  <c:v>1.3</c:v>
                </c:pt>
                <c:pt idx="1638">
                  <c:v>1.7</c:v>
                </c:pt>
                <c:pt idx="1639">
                  <c:v>1.5</c:v>
                </c:pt>
                <c:pt idx="1640">
                  <c:v>1.6</c:v>
                </c:pt>
                <c:pt idx="1641">
                  <c:v>1.7</c:v>
                </c:pt>
                <c:pt idx="1642">
                  <c:v>1.6</c:v>
                </c:pt>
                <c:pt idx="1643">
                  <c:v>1.5</c:v>
                </c:pt>
                <c:pt idx="1644">
                  <c:v>2.2</c:v>
                </c:pt>
                <c:pt idx="1645">
                  <c:v>3</c:v>
                </c:pt>
                <c:pt idx="1646">
                  <c:v>3.2</c:v>
                </c:pt>
                <c:pt idx="1647">
                  <c:v>3.9</c:v>
                </c:pt>
                <c:pt idx="1648">
                  <c:v>4.1</c:v>
                </c:pt>
                <c:pt idx="1649">
                  <c:v>2.9</c:v>
                </c:pt>
                <c:pt idx="1650">
                  <c:v>3.3</c:v>
                </c:pt>
                <c:pt idx="1651">
                  <c:v>3.8</c:v>
                </c:pt>
                <c:pt idx="1652">
                  <c:v>3.7</c:v>
                </c:pt>
                <c:pt idx="1653">
                  <c:v>3.9</c:v>
                </c:pt>
                <c:pt idx="1654">
                  <c:v>3.6</c:v>
                </c:pt>
                <c:pt idx="1655">
                  <c:v>3.8</c:v>
                </c:pt>
                <c:pt idx="1656">
                  <c:v>3.5</c:v>
                </c:pt>
                <c:pt idx="1657">
                  <c:v>3.1</c:v>
                </c:pt>
                <c:pt idx="1658">
                  <c:v>3</c:v>
                </c:pt>
                <c:pt idx="1659">
                  <c:v>2.6</c:v>
                </c:pt>
                <c:pt idx="1660">
                  <c:v>3</c:v>
                </c:pt>
                <c:pt idx="1661">
                  <c:v>2.7</c:v>
                </c:pt>
                <c:pt idx="1662">
                  <c:v>2.4</c:v>
                </c:pt>
                <c:pt idx="1663">
                  <c:v>3</c:v>
                </c:pt>
                <c:pt idx="1664">
                  <c:v>3.4</c:v>
                </c:pt>
                <c:pt idx="1665">
                  <c:v>3.2</c:v>
                </c:pt>
                <c:pt idx="1666">
                  <c:v>2.8</c:v>
                </c:pt>
                <c:pt idx="1667">
                  <c:v>2.4</c:v>
                </c:pt>
                <c:pt idx="1668">
                  <c:v>2.1</c:v>
                </c:pt>
                <c:pt idx="1669">
                  <c:v>2.1</c:v>
                </c:pt>
                <c:pt idx="1670">
                  <c:v>2.1</c:v>
                </c:pt>
                <c:pt idx="1671">
                  <c:v>3</c:v>
                </c:pt>
                <c:pt idx="1672">
                  <c:v>2.9</c:v>
                </c:pt>
                <c:pt idx="1673">
                  <c:v>2.7</c:v>
                </c:pt>
                <c:pt idx="1674">
                  <c:v>2.8</c:v>
                </c:pt>
                <c:pt idx="1675">
                  <c:v>2.8</c:v>
                </c:pt>
                <c:pt idx="1676">
                  <c:v>2.2</c:v>
                </c:pt>
                <c:pt idx="1677">
                  <c:v>1.4</c:v>
                </c:pt>
                <c:pt idx="1678">
                  <c:v>1.6</c:v>
                </c:pt>
                <c:pt idx="1679">
                  <c:v>1.3</c:v>
                </c:pt>
                <c:pt idx="1680">
                  <c:v>1.8</c:v>
                </c:pt>
                <c:pt idx="1681">
                  <c:v>1.1</c:v>
                </c:pt>
                <c:pt idx="1682">
                  <c:v>1.7</c:v>
                </c:pt>
                <c:pt idx="1683">
                  <c:v>1.7</c:v>
                </c:pt>
                <c:pt idx="1684">
                  <c:v>1.2</c:v>
                </c:pt>
                <c:pt idx="1685">
                  <c:v>1.7</c:v>
                </c:pt>
                <c:pt idx="1686">
                  <c:v>1.3</c:v>
                </c:pt>
                <c:pt idx="1687">
                  <c:v>1.7</c:v>
                </c:pt>
                <c:pt idx="1688">
                  <c:v>1.4</c:v>
                </c:pt>
                <c:pt idx="1689">
                  <c:v>1.5</c:v>
                </c:pt>
                <c:pt idx="1690">
                  <c:v>1.7</c:v>
                </c:pt>
                <c:pt idx="1691">
                  <c:v>2</c:v>
                </c:pt>
                <c:pt idx="1692">
                  <c:v>1.9</c:v>
                </c:pt>
                <c:pt idx="1693">
                  <c:v>1.9</c:v>
                </c:pt>
                <c:pt idx="1694">
                  <c:v>2</c:v>
                </c:pt>
                <c:pt idx="1695">
                  <c:v>1.4</c:v>
                </c:pt>
                <c:pt idx="1696">
                  <c:v>1.6</c:v>
                </c:pt>
                <c:pt idx="1697">
                  <c:v>1.5</c:v>
                </c:pt>
                <c:pt idx="1698">
                  <c:v>0.7</c:v>
                </c:pt>
                <c:pt idx="1699">
                  <c:v>0.7</c:v>
                </c:pt>
                <c:pt idx="1700">
                  <c:v>0.8</c:v>
                </c:pt>
                <c:pt idx="1701">
                  <c:v>0.5</c:v>
                </c:pt>
                <c:pt idx="1702">
                  <c:v>1</c:v>
                </c:pt>
                <c:pt idx="1703">
                  <c:v>1.2</c:v>
                </c:pt>
                <c:pt idx="1704">
                  <c:v>1.5</c:v>
                </c:pt>
                <c:pt idx="1705">
                  <c:v>1.5</c:v>
                </c:pt>
                <c:pt idx="1706">
                  <c:v>1.2</c:v>
                </c:pt>
                <c:pt idx="1707">
                  <c:v>0.8</c:v>
                </c:pt>
                <c:pt idx="1708">
                  <c:v>1.2</c:v>
                </c:pt>
                <c:pt idx="1709">
                  <c:v>1.4</c:v>
                </c:pt>
                <c:pt idx="1710">
                  <c:v>1.6</c:v>
                </c:pt>
                <c:pt idx="1711">
                  <c:v>1.5</c:v>
                </c:pt>
                <c:pt idx="1712">
                  <c:v>1.7</c:v>
                </c:pt>
                <c:pt idx="1713">
                  <c:v>1.8</c:v>
                </c:pt>
                <c:pt idx="1714">
                  <c:v>1.8</c:v>
                </c:pt>
                <c:pt idx="1715">
                  <c:v>1.7</c:v>
                </c:pt>
                <c:pt idx="1716">
                  <c:v>1.5</c:v>
                </c:pt>
                <c:pt idx="1717">
                  <c:v>1.8</c:v>
                </c:pt>
                <c:pt idx="1718">
                  <c:v>2.1</c:v>
                </c:pt>
                <c:pt idx="1719">
                  <c:v>2.1</c:v>
                </c:pt>
                <c:pt idx="1720">
                  <c:v>1.9</c:v>
                </c:pt>
                <c:pt idx="1721">
                  <c:v>1.6</c:v>
                </c:pt>
                <c:pt idx="1722">
                  <c:v>1.8</c:v>
                </c:pt>
                <c:pt idx="1723">
                  <c:v>1.7</c:v>
                </c:pt>
                <c:pt idx="1724">
                  <c:v>1.5</c:v>
                </c:pt>
                <c:pt idx="1725">
                  <c:v>1.7</c:v>
                </c:pt>
                <c:pt idx="1726">
                  <c:v>1.6</c:v>
                </c:pt>
                <c:pt idx="1727">
                  <c:v>1.4</c:v>
                </c:pt>
                <c:pt idx="1728">
                  <c:v>1.3</c:v>
                </c:pt>
                <c:pt idx="1729">
                  <c:v>0.9</c:v>
                </c:pt>
                <c:pt idx="1730">
                  <c:v>1.1</c:v>
                </c:pt>
                <c:pt idx="1731">
                  <c:v>1.5</c:v>
                </c:pt>
                <c:pt idx="1732">
                  <c:v>1.6</c:v>
                </c:pt>
                <c:pt idx="1733">
                  <c:v>1.8</c:v>
                </c:pt>
                <c:pt idx="1734">
                  <c:v>1.5</c:v>
                </c:pt>
                <c:pt idx="1735">
                  <c:v>1.6</c:v>
                </c:pt>
                <c:pt idx="1736">
                  <c:v>1.7</c:v>
                </c:pt>
                <c:pt idx="1737">
                  <c:v>1.8</c:v>
                </c:pt>
                <c:pt idx="1738">
                  <c:v>1.7</c:v>
                </c:pt>
                <c:pt idx="1739">
                  <c:v>1.3</c:v>
                </c:pt>
                <c:pt idx="1740">
                  <c:v>1.5</c:v>
                </c:pt>
                <c:pt idx="1741">
                  <c:v>1.4</c:v>
                </c:pt>
                <c:pt idx="1742">
                  <c:v>1.1</c:v>
                </c:pt>
                <c:pt idx="1743">
                  <c:v>0.8</c:v>
                </c:pt>
                <c:pt idx="1744">
                  <c:v>0.9</c:v>
                </c:pt>
                <c:pt idx="1745">
                  <c:v>0.8</c:v>
                </c:pt>
                <c:pt idx="1746">
                  <c:v>1.2</c:v>
                </c:pt>
                <c:pt idx="1747">
                  <c:v>2.6</c:v>
                </c:pt>
                <c:pt idx="1748">
                  <c:v>2.2</c:v>
                </c:pt>
                <c:pt idx="1749">
                  <c:v>1.5</c:v>
                </c:pt>
                <c:pt idx="1750">
                  <c:v>1.2</c:v>
                </c:pt>
                <c:pt idx="1751">
                  <c:v>1.4</c:v>
                </c:pt>
                <c:pt idx="1752">
                  <c:v>1.4</c:v>
                </c:pt>
                <c:pt idx="1753">
                  <c:v>1.4</c:v>
                </c:pt>
                <c:pt idx="1754">
                  <c:v>1.7</c:v>
                </c:pt>
                <c:pt idx="1755">
                  <c:v>1.6</c:v>
                </c:pt>
                <c:pt idx="1756">
                  <c:v>1.4</c:v>
                </c:pt>
                <c:pt idx="1757">
                  <c:v>1.3</c:v>
                </c:pt>
                <c:pt idx="1758">
                  <c:v>1.4</c:v>
                </c:pt>
                <c:pt idx="1759">
                  <c:v>0.9</c:v>
                </c:pt>
                <c:pt idx="1760">
                  <c:v>1.2</c:v>
                </c:pt>
                <c:pt idx="1761">
                  <c:v>1.6</c:v>
                </c:pt>
                <c:pt idx="1762">
                  <c:v>0.7</c:v>
                </c:pt>
                <c:pt idx="1763">
                  <c:v>0.8</c:v>
                </c:pt>
                <c:pt idx="1764">
                  <c:v>1.1</c:v>
                </c:pt>
                <c:pt idx="1765">
                  <c:v>1.3</c:v>
                </c:pt>
                <c:pt idx="1766">
                  <c:v>1.1</c:v>
                </c:pt>
                <c:pt idx="1767">
                  <c:v>0.8</c:v>
                </c:pt>
                <c:pt idx="1768">
                  <c:v>0.7</c:v>
                </c:pt>
                <c:pt idx="1769">
                  <c:v>0.8</c:v>
                </c:pt>
                <c:pt idx="1770">
                  <c:v>0.9</c:v>
                </c:pt>
                <c:pt idx="1771">
                  <c:v>1.6</c:v>
                </c:pt>
                <c:pt idx="1772">
                  <c:v>2.3</c:v>
                </c:pt>
                <c:pt idx="1773">
                  <c:v>2.5</c:v>
                </c:pt>
                <c:pt idx="1774">
                  <c:v>1.5</c:v>
                </c:pt>
                <c:pt idx="1775">
                  <c:v>1.6</c:v>
                </c:pt>
                <c:pt idx="1776">
                  <c:v>1.7</c:v>
                </c:pt>
                <c:pt idx="1777">
                  <c:v>1.8</c:v>
                </c:pt>
                <c:pt idx="1778">
                  <c:v>1.7</c:v>
                </c:pt>
                <c:pt idx="1779">
                  <c:v>1.8</c:v>
                </c:pt>
                <c:pt idx="1780">
                  <c:v>1.9</c:v>
                </c:pt>
                <c:pt idx="1781">
                  <c:v>2.1</c:v>
                </c:pt>
                <c:pt idx="1782">
                  <c:v>2</c:v>
                </c:pt>
                <c:pt idx="1783">
                  <c:v>2.1</c:v>
                </c:pt>
                <c:pt idx="1784">
                  <c:v>2.2</c:v>
                </c:pt>
                <c:pt idx="1785">
                  <c:v>2.6</c:v>
                </c:pt>
                <c:pt idx="1786">
                  <c:v>2.5</c:v>
                </c:pt>
                <c:pt idx="1787">
                  <c:v>3.4</c:v>
                </c:pt>
                <c:pt idx="1788">
                  <c:v>3.4</c:v>
                </c:pt>
                <c:pt idx="1789">
                  <c:v>4.4</c:v>
                </c:pt>
                <c:pt idx="1790">
                  <c:v>4.8</c:v>
                </c:pt>
                <c:pt idx="1791">
                  <c:v>4.8</c:v>
                </c:pt>
                <c:pt idx="1792">
                  <c:v>4.7</c:v>
                </c:pt>
                <c:pt idx="1793">
                  <c:v>4.6</c:v>
                </c:pt>
                <c:pt idx="1794">
                  <c:v>3.8</c:v>
                </c:pt>
                <c:pt idx="1795">
                  <c:v>3.7</c:v>
                </c:pt>
                <c:pt idx="1796">
                  <c:v>3.7</c:v>
                </c:pt>
                <c:pt idx="1797">
                  <c:v>4</c:v>
                </c:pt>
                <c:pt idx="1798">
                  <c:v>3.9</c:v>
                </c:pt>
                <c:pt idx="1799">
                  <c:v>4</c:v>
                </c:pt>
                <c:pt idx="1800">
                  <c:v>3.9</c:v>
                </c:pt>
                <c:pt idx="1801">
                  <c:v>3.9</c:v>
                </c:pt>
                <c:pt idx="1802">
                  <c:v>3.7</c:v>
                </c:pt>
                <c:pt idx="1803">
                  <c:v>3.8</c:v>
                </c:pt>
                <c:pt idx="1804">
                  <c:v>3.8</c:v>
                </c:pt>
                <c:pt idx="1805">
                  <c:v>3.6</c:v>
                </c:pt>
                <c:pt idx="1806">
                  <c:v>3.8</c:v>
                </c:pt>
                <c:pt idx="1807">
                  <c:v>3.5</c:v>
                </c:pt>
                <c:pt idx="1808">
                  <c:v>3.6</c:v>
                </c:pt>
                <c:pt idx="1809">
                  <c:v>3.3</c:v>
                </c:pt>
                <c:pt idx="1810">
                  <c:v>3.2</c:v>
                </c:pt>
                <c:pt idx="1811">
                  <c:v>2.9</c:v>
                </c:pt>
                <c:pt idx="1812">
                  <c:v>3.1</c:v>
                </c:pt>
                <c:pt idx="1813">
                  <c:v>3</c:v>
                </c:pt>
                <c:pt idx="1814">
                  <c:v>2.9</c:v>
                </c:pt>
                <c:pt idx="1815">
                  <c:v>3.3</c:v>
                </c:pt>
                <c:pt idx="1816">
                  <c:v>3.6</c:v>
                </c:pt>
                <c:pt idx="1817">
                  <c:v>3.5</c:v>
                </c:pt>
                <c:pt idx="1818">
                  <c:v>4.1</c:v>
                </c:pt>
                <c:pt idx="1819">
                  <c:v>3.8</c:v>
                </c:pt>
                <c:pt idx="1820">
                  <c:v>3.5</c:v>
                </c:pt>
                <c:pt idx="1821">
                  <c:v>3.4</c:v>
                </c:pt>
                <c:pt idx="1822">
                  <c:v>3</c:v>
                </c:pt>
                <c:pt idx="1823">
                  <c:v>3</c:v>
                </c:pt>
                <c:pt idx="1824">
                  <c:v>2.8</c:v>
                </c:pt>
                <c:pt idx="1825">
                  <c:v>3</c:v>
                </c:pt>
                <c:pt idx="1826">
                  <c:v>3.2</c:v>
                </c:pt>
                <c:pt idx="1827">
                  <c:v>3</c:v>
                </c:pt>
                <c:pt idx="1828">
                  <c:v>3.1</c:v>
                </c:pt>
                <c:pt idx="1829">
                  <c:v>3.1</c:v>
                </c:pt>
                <c:pt idx="1830">
                  <c:v>3.2</c:v>
                </c:pt>
                <c:pt idx="1831">
                  <c:v>3</c:v>
                </c:pt>
                <c:pt idx="1832">
                  <c:v>2.8</c:v>
                </c:pt>
                <c:pt idx="1833">
                  <c:v>3.1</c:v>
                </c:pt>
                <c:pt idx="1834">
                  <c:v>2.7</c:v>
                </c:pt>
                <c:pt idx="1835">
                  <c:v>3.5</c:v>
                </c:pt>
                <c:pt idx="1836">
                  <c:v>3.1</c:v>
                </c:pt>
                <c:pt idx="1837">
                  <c:v>3.3</c:v>
                </c:pt>
                <c:pt idx="1838">
                  <c:v>3.2</c:v>
                </c:pt>
                <c:pt idx="1839">
                  <c:v>3</c:v>
                </c:pt>
                <c:pt idx="1840">
                  <c:v>2.7</c:v>
                </c:pt>
                <c:pt idx="1841">
                  <c:v>3.1</c:v>
                </c:pt>
                <c:pt idx="1842">
                  <c:v>3.2</c:v>
                </c:pt>
                <c:pt idx="1843">
                  <c:v>3.6</c:v>
                </c:pt>
                <c:pt idx="1844">
                  <c:v>3.1</c:v>
                </c:pt>
                <c:pt idx="1845">
                  <c:v>3.6</c:v>
                </c:pt>
                <c:pt idx="1846">
                  <c:v>4.1</c:v>
                </c:pt>
                <c:pt idx="1847">
                  <c:v>4.9</c:v>
                </c:pt>
                <c:pt idx="1848">
                  <c:v>3.9</c:v>
                </c:pt>
                <c:pt idx="1849">
                  <c:v>4</c:v>
                </c:pt>
                <c:pt idx="1850">
                  <c:v>3.9</c:v>
                </c:pt>
                <c:pt idx="1851">
                  <c:v>3.5</c:v>
                </c:pt>
                <c:pt idx="1852">
                  <c:v>3.6</c:v>
                </c:pt>
                <c:pt idx="1853">
                  <c:v>3.7</c:v>
                </c:pt>
                <c:pt idx="1854">
                  <c:v>3.5</c:v>
                </c:pt>
                <c:pt idx="1855">
                  <c:v>2.8</c:v>
                </c:pt>
                <c:pt idx="1856">
                  <c:v>2.5</c:v>
                </c:pt>
                <c:pt idx="1857">
                  <c:v>2.9</c:v>
                </c:pt>
                <c:pt idx="1858">
                  <c:v>2.6</c:v>
                </c:pt>
                <c:pt idx="1859">
                  <c:v>2.8</c:v>
                </c:pt>
                <c:pt idx="1860">
                  <c:v>2.4</c:v>
                </c:pt>
                <c:pt idx="1861">
                  <c:v>2.2</c:v>
                </c:pt>
                <c:pt idx="1862">
                  <c:v>2.9</c:v>
                </c:pt>
                <c:pt idx="1863">
                  <c:v>3.2</c:v>
                </c:pt>
                <c:pt idx="1864">
                  <c:v>3.3</c:v>
                </c:pt>
                <c:pt idx="1865">
                  <c:v>3.2</c:v>
                </c:pt>
                <c:pt idx="1866">
                  <c:v>3.3</c:v>
                </c:pt>
                <c:pt idx="1867">
                  <c:v>3.2</c:v>
                </c:pt>
                <c:pt idx="1868">
                  <c:v>3.1</c:v>
                </c:pt>
                <c:pt idx="1869">
                  <c:v>3.3</c:v>
                </c:pt>
                <c:pt idx="1870">
                  <c:v>3</c:v>
                </c:pt>
                <c:pt idx="1871">
                  <c:v>3.6</c:v>
                </c:pt>
                <c:pt idx="1872">
                  <c:v>4.2</c:v>
                </c:pt>
                <c:pt idx="1873">
                  <c:v>3.9</c:v>
                </c:pt>
                <c:pt idx="1874">
                  <c:v>4.4</c:v>
                </c:pt>
                <c:pt idx="1875">
                  <c:v>4.5</c:v>
                </c:pt>
                <c:pt idx="1876">
                  <c:v>5.6</c:v>
                </c:pt>
                <c:pt idx="1877">
                  <c:v>5.3</c:v>
                </c:pt>
                <c:pt idx="1878">
                  <c:v>5.7</c:v>
                </c:pt>
                <c:pt idx="1879">
                  <c:v>5.7</c:v>
                </c:pt>
                <c:pt idx="1880">
                  <c:v>6.1</c:v>
                </c:pt>
                <c:pt idx="1881">
                  <c:v>6.6</c:v>
                </c:pt>
                <c:pt idx="1882">
                  <c:v>6.4</c:v>
                </c:pt>
                <c:pt idx="1883">
                  <c:v>6</c:v>
                </c:pt>
                <c:pt idx="1884">
                  <c:v>5.5</c:v>
                </c:pt>
                <c:pt idx="1885">
                  <c:v>5.8</c:v>
                </c:pt>
                <c:pt idx="1886">
                  <c:v>6</c:v>
                </c:pt>
                <c:pt idx="1887">
                  <c:v>4.9</c:v>
                </c:pt>
                <c:pt idx="1888">
                  <c:v>5</c:v>
                </c:pt>
                <c:pt idx="1889">
                  <c:v>5.2</c:v>
                </c:pt>
                <c:pt idx="1890">
                  <c:v>5</c:v>
                </c:pt>
                <c:pt idx="1891">
                  <c:v>4.7</c:v>
                </c:pt>
                <c:pt idx="1892">
                  <c:v>5.3</c:v>
                </c:pt>
                <c:pt idx="1893">
                  <c:v>5.1</c:v>
                </c:pt>
                <c:pt idx="1894">
                  <c:v>5.5</c:v>
                </c:pt>
                <c:pt idx="1895">
                  <c:v>5.2</c:v>
                </c:pt>
                <c:pt idx="1896">
                  <c:v>4.8</c:v>
                </c:pt>
                <c:pt idx="1897">
                  <c:v>4.8</c:v>
                </c:pt>
                <c:pt idx="1898">
                  <c:v>5</c:v>
                </c:pt>
                <c:pt idx="1899">
                  <c:v>6.3</c:v>
                </c:pt>
                <c:pt idx="1900">
                  <c:v>5.4</c:v>
                </c:pt>
                <c:pt idx="1901">
                  <c:v>5.1</c:v>
                </c:pt>
                <c:pt idx="1902">
                  <c:v>5.9</c:v>
                </c:pt>
                <c:pt idx="1903">
                  <c:v>5.3</c:v>
                </c:pt>
                <c:pt idx="1904">
                  <c:v>5.2</c:v>
                </c:pt>
                <c:pt idx="1905">
                  <c:v>5.2</c:v>
                </c:pt>
                <c:pt idx="1906">
                  <c:v>5.3</c:v>
                </c:pt>
                <c:pt idx="1907">
                  <c:v>5.1</c:v>
                </c:pt>
                <c:pt idx="1908">
                  <c:v>4.7</c:v>
                </c:pt>
                <c:pt idx="1909">
                  <c:v>4.3</c:v>
                </c:pt>
                <c:pt idx="1910">
                  <c:v>3.9</c:v>
                </c:pt>
                <c:pt idx="1911">
                  <c:v>3.9</c:v>
                </c:pt>
                <c:pt idx="1912">
                  <c:v>3.9</c:v>
                </c:pt>
                <c:pt idx="1913">
                  <c:v>4.6</c:v>
                </c:pt>
                <c:pt idx="1914">
                  <c:v>4.5</c:v>
                </c:pt>
                <c:pt idx="1915">
                  <c:v>3.8</c:v>
                </c:pt>
                <c:pt idx="1916">
                  <c:v>3.6</c:v>
                </c:pt>
                <c:pt idx="1917">
                  <c:v>3.3</c:v>
                </c:pt>
                <c:pt idx="1918">
                  <c:v>3.6</c:v>
                </c:pt>
                <c:pt idx="1919">
                  <c:v>3.5</c:v>
                </c:pt>
                <c:pt idx="1920">
                  <c:v>3.7</c:v>
                </c:pt>
                <c:pt idx="1921">
                  <c:v>3.6</c:v>
                </c:pt>
                <c:pt idx="1922">
                  <c:v>3.6</c:v>
                </c:pt>
                <c:pt idx="1923">
                  <c:v>3.4</c:v>
                </c:pt>
                <c:pt idx="1924">
                  <c:v>3.1</c:v>
                </c:pt>
                <c:pt idx="1925">
                  <c:v>2.6</c:v>
                </c:pt>
                <c:pt idx="1926">
                  <c:v>2.5</c:v>
                </c:pt>
                <c:pt idx="1927">
                  <c:v>2.6</c:v>
                </c:pt>
                <c:pt idx="1928">
                  <c:v>2.7</c:v>
                </c:pt>
                <c:pt idx="1929">
                  <c:v>2.8</c:v>
                </c:pt>
                <c:pt idx="1930">
                  <c:v>2.6</c:v>
                </c:pt>
                <c:pt idx="1931">
                  <c:v>2.8</c:v>
                </c:pt>
                <c:pt idx="1932">
                  <c:v>2.6</c:v>
                </c:pt>
                <c:pt idx="1933">
                  <c:v>2.8</c:v>
                </c:pt>
                <c:pt idx="1934">
                  <c:v>3.2</c:v>
                </c:pt>
                <c:pt idx="1935">
                  <c:v>3.3</c:v>
                </c:pt>
                <c:pt idx="1936">
                  <c:v>2.8</c:v>
                </c:pt>
                <c:pt idx="1937">
                  <c:v>2.6</c:v>
                </c:pt>
                <c:pt idx="1938">
                  <c:v>2.6</c:v>
                </c:pt>
                <c:pt idx="1939">
                  <c:v>2.8</c:v>
                </c:pt>
                <c:pt idx="1940">
                  <c:v>3</c:v>
                </c:pt>
                <c:pt idx="1941">
                  <c:v>3.2</c:v>
                </c:pt>
                <c:pt idx="1942">
                  <c:v>2.8</c:v>
                </c:pt>
                <c:pt idx="1943">
                  <c:v>2.9</c:v>
                </c:pt>
                <c:pt idx="1944">
                  <c:v>2.5</c:v>
                </c:pt>
                <c:pt idx="1945">
                  <c:v>2.3</c:v>
                </c:pt>
                <c:pt idx="1946">
                  <c:v>3</c:v>
                </c:pt>
                <c:pt idx="1947">
                  <c:v>2.8</c:v>
                </c:pt>
                <c:pt idx="1948">
                  <c:v>2.3</c:v>
                </c:pt>
                <c:pt idx="1949">
                  <c:v>2.1</c:v>
                </c:pt>
                <c:pt idx="1950">
                  <c:v>2.3</c:v>
                </c:pt>
                <c:pt idx="1951">
                  <c:v>2.4</c:v>
                </c:pt>
                <c:pt idx="1952">
                  <c:v>1.9</c:v>
                </c:pt>
                <c:pt idx="1953">
                  <c:v>2</c:v>
                </c:pt>
                <c:pt idx="1954">
                  <c:v>2.5</c:v>
                </c:pt>
                <c:pt idx="1955">
                  <c:v>2.2</c:v>
                </c:pt>
                <c:pt idx="1956">
                  <c:v>2.1</c:v>
                </c:pt>
                <c:pt idx="1957">
                  <c:v>2.4</c:v>
                </c:pt>
                <c:pt idx="1958">
                  <c:v>2.9</c:v>
                </c:pt>
                <c:pt idx="1959">
                  <c:v>2.4</c:v>
                </c:pt>
                <c:pt idx="1960">
                  <c:v>2.2</c:v>
                </c:pt>
                <c:pt idx="1961">
                  <c:v>2.3</c:v>
                </c:pt>
                <c:pt idx="1962">
                  <c:v>2.1</c:v>
                </c:pt>
                <c:pt idx="1963">
                  <c:v>2</c:v>
                </c:pt>
                <c:pt idx="1964">
                  <c:v>2.2</c:v>
                </c:pt>
                <c:pt idx="1965">
                  <c:v>2.3</c:v>
                </c:pt>
                <c:pt idx="1966">
                  <c:v>2.5</c:v>
                </c:pt>
                <c:pt idx="1967">
                  <c:v>2.5</c:v>
                </c:pt>
                <c:pt idx="1968">
                  <c:v>1.9</c:v>
                </c:pt>
                <c:pt idx="1969">
                  <c:v>2.1</c:v>
                </c:pt>
                <c:pt idx="1970">
                  <c:v>2.5</c:v>
                </c:pt>
                <c:pt idx="1971">
                  <c:v>2.5</c:v>
                </c:pt>
                <c:pt idx="1972">
                  <c:v>2.9</c:v>
                </c:pt>
                <c:pt idx="1973">
                  <c:v>2.5</c:v>
                </c:pt>
                <c:pt idx="1974">
                  <c:v>2.1</c:v>
                </c:pt>
                <c:pt idx="1975">
                  <c:v>2.3</c:v>
                </c:pt>
                <c:pt idx="1976">
                  <c:v>1.9</c:v>
                </c:pt>
                <c:pt idx="1977">
                  <c:v>2.1</c:v>
                </c:pt>
                <c:pt idx="1978">
                  <c:v>2.2</c:v>
                </c:pt>
                <c:pt idx="1979">
                  <c:v>2</c:v>
                </c:pt>
                <c:pt idx="1980">
                  <c:v>2.3</c:v>
                </c:pt>
                <c:pt idx="1981">
                  <c:v>2.5</c:v>
                </c:pt>
                <c:pt idx="1982">
                  <c:v>3.1</c:v>
                </c:pt>
                <c:pt idx="1983">
                  <c:v>2.2</c:v>
                </c:pt>
                <c:pt idx="1984">
                  <c:v>1.7</c:v>
                </c:pt>
                <c:pt idx="1985">
                  <c:v>1.4</c:v>
                </c:pt>
                <c:pt idx="1986">
                  <c:v>1.3</c:v>
                </c:pt>
                <c:pt idx="1987">
                  <c:v>1.3</c:v>
                </c:pt>
                <c:pt idx="1988">
                  <c:v>0.9</c:v>
                </c:pt>
                <c:pt idx="1989">
                  <c:v>1.1</c:v>
                </c:pt>
                <c:pt idx="1990">
                  <c:v>1</c:v>
                </c:pt>
                <c:pt idx="1991">
                  <c:v>0.9</c:v>
                </c:pt>
                <c:pt idx="1992">
                  <c:v>0.5</c:v>
                </c:pt>
                <c:pt idx="1993">
                  <c:v>0.9</c:v>
                </c:pt>
                <c:pt idx="1994">
                  <c:v>0.8</c:v>
                </c:pt>
                <c:pt idx="1995">
                  <c:v>1</c:v>
                </c:pt>
                <c:pt idx="1996">
                  <c:v>0.7</c:v>
                </c:pt>
                <c:pt idx="1997">
                  <c:v>0.8</c:v>
                </c:pt>
                <c:pt idx="1998">
                  <c:v>0.9</c:v>
                </c:pt>
                <c:pt idx="1999">
                  <c:v>0.9</c:v>
                </c:pt>
                <c:pt idx="2000">
                  <c:v>1.4</c:v>
                </c:pt>
                <c:pt idx="2001">
                  <c:v>1.2</c:v>
                </c:pt>
                <c:pt idx="2002">
                  <c:v>0</c:v>
                </c:pt>
                <c:pt idx="2003">
                  <c:v>1.3</c:v>
                </c:pt>
                <c:pt idx="2004">
                  <c:v>0.6</c:v>
                </c:pt>
                <c:pt idx="2005">
                  <c:v>1.3</c:v>
                </c:pt>
                <c:pt idx="2006">
                  <c:v>1.2</c:v>
                </c:pt>
                <c:pt idx="2007">
                  <c:v>0.4</c:v>
                </c:pt>
                <c:pt idx="2008">
                  <c:v>0.8</c:v>
                </c:pt>
                <c:pt idx="2009">
                  <c:v>1.5</c:v>
                </c:pt>
                <c:pt idx="2010">
                  <c:v>1.1</c:v>
                </c:pt>
                <c:pt idx="2011">
                  <c:v>1</c:v>
                </c:pt>
                <c:pt idx="2012">
                  <c:v>0.9</c:v>
                </c:pt>
                <c:pt idx="2013">
                  <c:v>1.5</c:v>
                </c:pt>
                <c:pt idx="2014">
                  <c:v>1.4</c:v>
                </c:pt>
                <c:pt idx="2015">
                  <c:v>1.4</c:v>
                </c:pt>
                <c:pt idx="2016">
                  <c:v>1.5</c:v>
                </c:pt>
                <c:pt idx="2017">
                  <c:v>0.8</c:v>
                </c:pt>
                <c:pt idx="2018">
                  <c:v>1.3</c:v>
                </c:pt>
                <c:pt idx="2019">
                  <c:v>1.3</c:v>
                </c:pt>
                <c:pt idx="2020">
                  <c:v>1</c:v>
                </c:pt>
                <c:pt idx="2021">
                  <c:v>1.1</c:v>
                </c:pt>
                <c:pt idx="2022">
                  <c:v>1.5</c:v>
                </c:pt>
                <c:pt idx="2023">
                  <c:v>2.1</c:v>
                </c:pt>
                <c:pt idx="2024">
                  <c:v>1.8</c:v>
                </c:pt>
                <c:pt idx="2025">
                  <c:v>1</c:v>
                </c:pt>
                <c:pt idx="2026">
                  <c:v>0.8</c:v>
                </c:pt>
                <c:pt idx="2027">
                  <c:v>1.5</c:v>
                </c:pt>
                <c:pt idx="2028">
                  <c:v>1.2</c:v>
                </c:pt>
                <c:pt idx="2029">
                  <c:v>0.4</c:v>
                </c:pt>
                <c:pt idx="2030">
                  <c:v>1.7</c:v>
                </c:pt>
                <c:pt idx="2031">
                  <c:v>2.2</c:v>
                </c:pt>
                <c:pt idx="2032">
                  <c:v>1.9</c:v>
                </c:pt>
                <c:pt idx="2033">
                  <c:v>1.9</c:v>
                </c:pt>
                <c:pt idx="2034">
                  <c:v>2.3</c:v>
                </c:pt>
                <c:pt idx="2035">
                  <c:v>2.2</c:v>
                </c:pt>
                <c:pt idx="2036">
                  <c:v>1.7</c:v>
                </c:pt>
                <c:pt idx="2037">
                  <c:v>2.1</c:v>
                </c:pt>
                <c:pt idx="2038">
                  <c:v>1.5</c:v>
                </c:pt>
                <c:pt idx="2039">
                  <c:v>1.7</c:v>
                </c:pt>
                <c:pt idx="2040">
                  <c:v>1.6</c:v>
                </c:pt>
                <c:pt idx="2041">
                  <c:v>1.4</c:v>
                </c:pt>
                <c:pt idx="2042">
                  <c:v>0.6</c:v>
                </c:pt>
                <c:pt idx="2043">
                  <c:v>0.8</c:v>
                </c:pt>
                <c:pt idx="2044">
                  <c:v>1.2</c:v>
                </c:pt>
                <c:pt idx="2045">
                  <c:v>1.1</c:v>
                </c:pt>
                <c:pt idx="2046">
                  <c:v>1.1</c:v>
                </c:pt>
                <c:pt idx="2047">
                  <c:v>1.1</c:v>
                </c:pt>
                <c:pt idx="2048">
                  <c:v>1.5</c:v>
                </c:pt>
                <c:pt idx="2049">
                  <c:v>1.7</c:v>
                </c:pt>
                <c:pt idx="2050">
                  <c:v>1.5</c:v>
                </c:pt>
                <c:pt idx="2051">
                  <c:v>1.2</c:v>
                </c:pt>
                <c:pt idx="2052">
                  <c:v>1.2</c:v>
                </c:pt>
                <c:pt idx="2053">
                  <c:v>1.1</c:v>
                </c:pt>
                <c:pt idx="2054">
                  <c:v>0.6</c:v>
                </c:pt>
                <c:pt idx="2055">
                  <c:v>0.5</c:v>
                </c:pt>
                <c:pt idx="2056">
                  <c:v>0.6</c:v>
                </c:pt>
                <c:pt idx="2057">
                  <c:v>0.8</c:v>
                </c:pt>
                <c:pt idx="2058">
                  <c:v>1.7</c:v>
                </c:pt>
                <c:pt idx="2059">
                  <c:v>1.3</c:v>
                </c:pt>
                <c:pt idx="2060">
                  <c:v>1.4</c:v>
                </c:pt>
                <c:pt idx="2061">
                  <c:v>1.4</c:v>
                </c:pt>
                <c:pt idx="2062">
                  <c:v>1.7</c:v>
                </c:pt>
                <c:pt idx="2063">
                  <c:v>2.1</c:v>
                </c:pt>
                <c:pt idx="2064">
                  <c:v>2.1</c:v>
                </c:pt>
                <c:pt idx="2065">
                  <c:v>2</c:v>
                </c:pt>
                <c:pt idx="2066">
                  <c:v>1.7</c:v>
                </c:pt>
                <c:pt idx="2067">
                  <c:v>2.3</c:v>
                </c:pt>
                <c:pt idx="2068">
                  <c:v>2.4</c:v>
                </c:pt>
                <c:pt idx="2069">
                  <c:v>2.5</c:v>
                </c:pt>
                <c:pt idx="2070">
                  <c:v>2.2</c:v>
                </c:pt>
                <c:pt idx="2071">
                  <c:v>1.7</c:v>
                </c:pt>
                <c:pt idx="2072">
                  <c:v>1.7</c:v>
                </c:pt>
                <c:pt idx="2073">
                  <c:v>1.7</c:v>
                </c:pt>
                <c:pt idx="2074">
                  <c:v>2</c:v>
                </c:pt>
                <c:pt idx="2075">
                  <c:v>2.4</c:v>
                </c:pt>
                <c:pt idx="2076">
                  <c:v>2.3</c:v>
                </c:pt>
                <c:pt idx="2077">
                  <c:v>1.5</c:v>
                </c:pt>
                <c:pt idx="2078">
                  <c:v>2.1</c:v>
                </c:pt>
                <c:pt idx="2079">
                  <c:v>2.4</c:v>
                </c:pt>
                <c:pt idx="2080">
                  <c:v>2.7</c:v>
                </c:pt>
                <c:pt idx="2081">
                  <c:v>2.6</c:v>
                </c:pt>
                <c:pt idx="2082">
                  <c:v>3</c:v>
                </c:pt>
                <c:pt idx="2083">
                  <c:v>2.9</c:v>
                </c:pt>
                <c:pt idx="2084">
                  <c:v>1.9</c:v>
                </c:pt>
                <c:pt idx="2085">
                  <c:v>2.1</c:v>
                </c:pt>
                <c:pt idx="2086">
                  <c:v>2.6</c:v>
                </c:pt>
                <c:pt idx="2087">
                  <c:v>2.6</c:v>
                </c:pt>
                <c:pt idx="2088">
                  <c:v>2.7</c:v>
                </c:pt>
                <c:pt idx="2089">
                  <c:v>2.6</c:v>
                </c:pt>
                <c:pt idx="2090">
                  <c:v>2</c:v>
                </c:pt>
                <c:pt idx="2091">
                  <c:v>2.3</c:v>
                </c:pt>
                <c:pt idx="2092">
                  <c:v>2.1</c:v>
                </c:pt>
                <c:pt idx="2093">
                  <c:v>2.4</c:v>
                </c:pt>
                <c:pt idx="2094">
                  <c:v>2.5</c:v>
                </c:pt>
                <c:pt idx="2095">
                  <c:v>2.8</c:v>
                </c:pt>
                <c:pt idx="2096">
                  <c:v>2.2</c:v>
                </c:pt>
                <c:pt idx="2097">
                  <c:v>2.5</c:v>
                </c:pt>
                <c:pt idx="2098">
                  <c:v>2.7</c:v>
                </c:pt>
                <c:pt idx="2099">
                  <c:v>2.7</c:v>
                </c:pt>
                <c:pt idx="2100">
                  <c:v>2.4</c:v>
                </c:pt>
                <c:pt idx="2101">
                  <c:v>2.2</c:v>
                </c:pt>
                <c:pt idx="2102">
                  <c:v>1.7</c:v>
                </c:pt>
                <c:pt idx="2103">
                  <c:v>2.3</c:v>
                </c:pt>
                <c:pt idx="2104">
                  <c:v>2.5</c:v>
                </c:pt>
                <c:pt idx="2105">
                  <c:v>1.9</c:v>
                </c:pt>
                <c:pt idx="2106">
                  <c:v>1.6</c:v>
                </c:pt>
                <c:pt idx="2107">
                  <c:v>1.4</c:v>
                </c:pt>
                <c:pt idx="2108">
                  <c:v>1.8</c:v>
                </c:pt>
                <c:pt idx="2109">
                  <c:v>2.2</c:v>
                </c:pt>
                <c:pt idx="2110">
                  <c:v>2.2</c:v>
                </c:pt>
                <c:pt idx="2111">
                  <c:v>1.8</c:v>
                </c:pt>
                <c:pt idx="2112">
                  <c:v>1.5</c:v>
                </c:pt>
                <c:pt idx="2113">
                  <c:v>1.5</c:v>
                </c:pt>
                <c:pt idx="2114">
                  <c:v>1.2</c:v>
                </c:pt>
                <c:pt idx="2115">
                  <c:v>1.1</c:v>
                </c:pt>
                <c:pt idx="2116">
                  <c:v>1.7</c:v>
                </c:pt>
                <c:pt idx="2117">
                  <c:v>1.3</c:v>
                </c:pt>
                <c:pt idx="2118">
                  <c:v>1</c:v>
                </c:pt>
                <c:pt idx="2119">
                  <c:v>1.5</c:v>
                </c:pt>
                <c:pt idx="2120">
                  <c:v>1.7</c:v>
                </c:pt>
                <c:pt idx="2121">
                  <c:v>1.8</c:v>
                </c:pt>
                <c:pt idx="2122">
                  <c:v>1.8</c:v>
                </c:pt>
                <c:pt idx="2123">
                  <c:v>2</c:v>
                </c:pt>
                <c:pt idx="2124">
                  <c:v>1.9</c:v>
                </c:pt>
                <c:pt idx="2125">
                  <c:v>1.5</c:v>
                </c:pt>
                <c:pt idx="2126">
                  <c:v>1.9</c:v>
                </c:pt>
                <c:pt idx="2127">
                  <c:v>1.9</c:v>
                </c:pt>
                <c:pt idx="2128">
                  <c:v>2.1</c:v>
                </c:pt>
                <c:pt idx="2129">
                  <c:v>1.7</c:v>
                </c:pt>
                <c:pt idx="2130">
                  <c:v>1.7</c:v>
                </c:pt>
                <c:pt idx="2131">
                  <c:v>1.8</c:v>
                </c:pt>
                <c:pt idx="2132">
                  <c:v>1.7</c:v>
                </c:pt>
                <c:pt idx="2133">
                  <c:v>1.7</c:v>
                </c:pt>
                <c:pt idx="2134">
                  <c:v>1.5</c:v>
                </c:pt>
                <c:pt idx="2135">
                  <c:v>1</c:v>
                </c:pt>
                <c:pt idx="2136">
                  <c:v>0.4</c:v>
                </c:pt>
                <c:pt idx="2137">
                  <c:v>0.7</c:v>
                </c:pt>
                <c:pt idx="2138">
                  <c:v>0.7</c:v>
                </c:pt>
                <c:pt idx="2139">
                  <c:v>0.8</c:v>
                </c:pt>
                <c:pt idx="2140">
                  <c:v>1.3</c:v>
                </c:pt>
                <c:pt idx="2141">
                  <c:v>1.3</c:v>
                </c:pt>
                <c:pt idx="2142">
                  <c:v>0.8</c:v>
                </c:pt>
                <c:pt idx="2143">
                  <c:v>0.9</c:v>
                </c:pt>
                <c:pt idx="2144">
                  <c:v>1.2</c:v>
                </c:pt>
                <c:pt idx="2145">
                  <c:v>1.3</c:v>
                </c:pt>
                <c:pt idx="2146">
                  <c:v>1.1</c:v>
                </c:pt>
                <c:pt idx="2147">
                  <c:v>1.1</c:v>
                </c:pt>
                <c:pt idx="2148">
                  <c:v>1.1</c:v>
                </c:pt>
                <c:pt idx="2149">
                  <c:v>1</c:v>
                </c:pt>
                <c:pt idx="2150">
                  <c:v>0.9</c:v>
                </c:pt>
                <c:pt idx="2151">
                  <c:v>0.7</c:v>
                </c:pt>
                <c:pt idx="2152">
                  <c:v>0.2</c:v>
                </c:pt>
                <c:pt idx="2153">
                  <c:v>0.5</c:v>
                </c:pt>
                <c:pt idx="2154">
                  <c:v>0.4</c:v>
                </c:pt>
                <c:pt idx="2155">
                  <c:v>0.5</c:v>
                </c:pt>
                <c:pt idx="2156">
                  <c:v>1.1</c:v>
                </c:pt>
                <c:pt idx="2157">
                  <c:v>1.1</c:v>
                </c:pt>
                <c:pt idx="2158">
                  <c:v>0.9</c:v>
                </c:pt>
                <c:pt idx="2159">
                  <c:v>1.1</c:v>
                </c:pt>
                <c:pt idx="2160">
                  <c:v>1</c:v>
                </c:pt>
                <c:pt idx="2161">
                  <c:v>1.2</c:v>
                </c:pt>
                <c:pt idx="2162">
                  <c:v>1.6</c:v>
                </c:pt>
                <c:pt idx="2163">
                  <c:v>1.5</c:v>
                </c:pt>
                <c:pt idx="2164">
                  <c:v>1.8</c:v>
                </c:pt>
                <c:pt idx="2165">
                  <c:v>1.4</c:v>
                </c:pt>
                <c:pt idx="2166">
                  <c:v>1</c:v>
                </c:pt>
                <c:pt idx="2167">
                  <c:v>1.1</c:v>
                </c:pt>
                <c:pt idx="2168">
                  <c:v>1.4</c:v>
                </c:pt>
                <c:pt idx="2169">
                  <c:v>0.7</c:v>
                </c:pt>
                <c:pt idx="2170">
                  <c:v>1.1</c:v>
                </c:pt>
                <c:pt idx="2171">
                  <c:v>1.3</c:v>
                </c:pt>
                <c:pt idx="2172">
                  <c:v>1.4</c:v>
                </c:pt>
                <c:pt idx="2173">
                  <c:v>1.3</c:v>
                </c:pt>
                <c:pt idx="2174">
                  <c:v>1.6</c:v>
                </c:pt>
                <c:pt idx="2175">
                  <c:v>1.3</c:v>
                </c:pt>
                <c:pt idx="2176">
                  <c:v>1.6</c:v>
                </c:pt>
                <c:pt idx="2177">
                  <c:v>1.1</c:v>
                </c:pt>
                <c:pt idx="2178">
                  <c:v>1.3</c:v>
                </c:pt>
                <c:pt idx="2179">
                  <c:v>1.5</c:v>
                </c:pt>
                <c:pt idx="2180">
                  <c:v>1.7</c:v>
                </c:pt>
                <c:pt idx="2181">
                  <c:v>1.2</c:v>
                </c:pt>
                <c:pt idx="2182">
                  <c:v>1.4</c:v>
                </c:pt>
                <c:pt idx="2183">
                  <c:v>1.7</c:v>
                </c:pt>
                <c:pt idx="2184">
                  <c:v>1.5</c:v>
                </c:pt>
                <c:pt idx="2185">
                  <c:v>1.3</c:v>
                </c:pt>
                <c:pt idx="2186">
                  <c:v>1.9</c:v>
                </c:pt>
                <c:pt idx="2187">
                  <c:v>2</c:v>
                </c:pt>
                <c:pt idx="2188">
                  <c:v>1.1</c:v>
                </c:pt>
                <c:pt idx="2189">
                  <c:v>1.1</c:v>
                </c:pt>
                <c:pt idx="2190">
                  <c:v>1.4</c:v>
                </c:pt>
                <c:pt idx="2191">
                  <c:v>1.2</c:v>
                </c:pt>
                <c:pt idx="2192">
                  <c:v>0.7</c:v>
                </c:pt>
                <c:pt idx="2193">
                  <c:v>0.9</c:v>
                </c:pt>
                <c:pt idx="2194">
                  <c:v>1.3</c:v>
                </c:pt>
                <c:pt idx="2195">
                  <c:v>1</c:v>
                </c:pt>
                <c:pt idx="2196">
                  <c:v>0.8</c:v>
                </c:pt>
                <c:pt idx="2197">
                  <c:v>0.4</c:v>
                </c:pt>
                <c:pt idx="2198">
                  <c:v>0.7</c:v>
                </c:pt>
                <c:pt idx="2199">
                  <c:v>0.5</c:v>
                </c:pt>
                <c:pt idx="2200">
                  <c:v>0.6</c:v>
                </c:pt>
                <c:pt idx="2201">
                  <c:v>1.2</c:v>
                </c:pt>
                <c:pt idx="2202">
                  <c:v>1.3</c:v>
                </c:pt>
                <c:pt idx="2203">
                  <c:v>0.9</c:v>
                </c:pt>
                <c:pt idx="2204">
                  <c:v>0.6</c:v>
                </c:pt>
                <c:pt idx="2205">
                  <c:v>1.2</c:v>
                </c:pt>
                <c:pt idx="2206">
                  <c:v>1.1</c:v>
                </c:pt>
                <c:pt idx="2207">
                  <c:v>1.3</c:v>
                </c:pt>
                <c:pt idx="2208">
                  <c:v>1.4</c:v>
                </c:pt>
                <c:pt idx="2209">
                  <c:v>1.4</c:v>
                </c:pt>
                <c:pt idx="2210">
                  <c:v>1.9</c:v>
                </c:pt>
                <c:pt idx="2211">
                  <c:v>2</c:v>
                </c:pt>
                <c:pt idx="2212">
                  <c:v>2.9</c:v>
                </c:pt>
                <c:pt idx="2213">
                  <c:v>4.5</c:v>
                </c:pt>
                <c:pt idx="2214">
                  <c:v>5.1</c:v>
                </c:pt>
                <c:pt idx="2215">
                  <c:v>5.5</c:v>
                </c:pt>
                <c:pt idx="2216">
                  <c:v>6.2</c:v>
                </c:pt>
                <c:pt idx="2217">
                  <c:v>5.9</c:v>
                </c:pt>
                <c:pt idx="2218">
                  <c:v>5.5</c:v>
                </c:pt>
                <c:pt idx="2219">
                  <c:v>6.2</c:v>
                </c:pt>
                <c:pt idx="2220">
                  <c:v>5</c:v>
                </c:pt>
                <c:pt idx="2221">
                  <c:v>4.9</c:v>
                </c:pt>
                <c:pt idx="2222">
                  <c:v>5.7</c:v>
                </c:pt>
                <c:pt idx="2223">
                  <c:v>5.1</c:v>
                </c:pt>
                <c:pt idx="2224">
                  <c:v>5.5</c:v>
                </c:pt>
                <c:pt idx="2225">
                  <c:v>6.6</c:v>
                </c:pt>
                <c:pt idx="2226">
                  <c:v>5.9</c:v>
                </c:pt>
                <c:pt idx="2227">
                  <c:v>5.8</c:v>
                </c:pt>
                <c:pt idx="2228">
                  <c:v>6.2</c:v>
                </c:pt>
                <c:pt idx="2229">
                  <c:v>5.4</c:v>
                </c:pt>
                <c:pt idx="2230">
                  <c:v>5</c:v>
                </c:pt>
                <c:pt idx="2231">
                  <c:v>5.3</c:v>
                </c:pt>
                <c:pt idx="2232">
                  <c:v>5.8</c:v>
                </c:pt>
                <c:pt idx="2233">
                  <c:v>5.9</c:v>
                </c:pt>
                <c:pt idx="2234">
                  <c:v>5.8</c:v>
                </c:pt>
                <c:pt idx="2235">
                  <c:v>6.4</c:v>
                </c:pt>
                <c:pt idx="2236">
                  <c:v>7.2</c:v>
                </c:pt>
                <c:pt idx="2237">
                  <c:v>6.7</c:v>
                </c:pt>
                <c:pt idx="2238">
                  <c:v>6.3</c:v>
                </c:pt>
                <c:pt idx="2239">
                  <c:v>6.1</c:v>
                </c:pt>
                <c:pt idx="2240">
                  <c:v>5.8</c:v>
                </c:pt>
                <c:pt idx="2241">
                  <c:v>6.1</c:v>
                </c:pt>
                <c:pt idx="2242">
                  <c:v>6</c:v>
                </c:pt>
                <c:pt idx="2243">
                  <c:v>5.8</c:v>
                </c:pt>
                <c:pt idx="2244">
                  <c:v>5.8</c:v>
                </c:pt>
                <c:pt idx="2245">
                  <c:v>4.8</c:v>
                </c:pt>
                <c:pt idx="2246">
                  <c:v>5.2</c:v>
                </c:pt>
                <c:pt idx="2247">
                  <c:v>5.6</c:v>
                </c:pt>
                <c:pt idx="2248">
                  <c:v>6.4</c:v>
                </c:pt>
                <c:pt idx="2249">
                  <c:v>6.5</c:v>
                </c:pt>
                <c:pt idx="2250">
                  <c:v>4.9</c:v>
                </c:pt>
                <c:pt idx="2251">
                  <c:v>3.9</c:v>
                </c:pt>
                <c:pt idx="2252">
                  <c:v>2.9</c:v>
                </c:pt>
                <c:pt idx="2253">
                  <c:v>2.8</c:v>
                </c:pt>
                <c:pt idx="2254">
                  <c:v>3.4</c:v>
                </c:pt>
                <c:pt idx="2255">
                  <c:v>2.5</c:v>
                </c:pt>
                <c:pt idx="2256">
                  <c:v>2.2</c:v>
                </c:pt>
                <c:pt idx="2257">
                  <c:v>2.1</c:v>
                </c:pt>
                <c:pt idx="2258">
                  <c:v>1.8</c:v>
                </c:pt>
                <c:pt idx="2259">
                  <c:v>1.9</c:v>
                </c:pt>
                <c:pt idx="2260">
                  <c:v>3.5</c:v>
                </c:pt>
                <c:pt idx="2261">
                  <c:v>4.8</c:v>
                </c:pt>
                <c:pt idx="2262">
                  <c:v>5.9</c:v>
                </c:pt>
                <c:pt idx="2263">
                  <c:v>5.9</c:v>
                </c:pt>
                <c:pt idx="2264">
                  <c:v>4.9</c:v>
                </c:pt>
                <c:pt idx="2265">
                  <c:v>2.9</c:v>
                </c:pt>
                <c:pt idx="2266">
                  <c:v>3.6</c:v>
                </c:pt>
                <c:pt idx="2267">
                  <c:v>4.3</c:v>
                </c:pt>
                <c:pt idx="2268">
                  <c:v>5.1</c:v>
                </c:pt>
                <c:pt idx="2269">
                  <c:v>4.6</c:v>
                </c:pt>
                <c:pt idx="2270">
                  <c:v>4.9</c:v>
                </c:pt>
                <c:pt idx="2271">
                  <c:v>3.2</c:v>
                </c:pt>
                <c:pt idx="2272">
                  <c:v>4.1</c:v>
                </c:pt>
                <c:pt idx="2273">
                  <c:v>4.6</c:v>
                </c:pt>
                <c:pt idx="2274">
                  <c:v>3.9</c:v>
                </c:pt>
                <c:pt idx="2275">
                  <c:v>4.5</c:v>
                </c:pt>
                <c:pt idx="2276">
                  <c:v>5.4</c:v>
                </c:pt>
                <c:pt idx="2277">
                  <c:v>4.2</c:v>
                </c:pt>
                <c:pt idx="2278">
                  <c:v>5.2</c:v>
                </c:pt>
                <c:pt idx="2279">
                  <c:v>6.4</c:v>
                </c:pt>
                <c:pt idx="2280">
                  <c:v>7.3</c:v>
                </c:pt>
                <c:pt idx="2281">
                  <c:v>7.5</c:v>
                </c:pt>
                <c:pt idx="2282">
                  <c:v>7.3</c:v>
                </c:pt>
                <c:pt idx="2283">
                  <c:v>6.5</c:v>
                </c:pt>
                <c:pt idx="2284">
                  <c:v>7.3</c:v>
                </c:pt>
                <c:pt idx="2285">
                  <c:v>7.3</c:v>
                </c:pt>
                <c:pt idx="2286">
                  <c:v>6.6</c:v>
                </c:pt>
                <c:pt idx="2287">
                  <c:v>6.7</c:v>
                </c:pt>
                <c:pt idx="2288">
                  <c:v>5.9</c:v>
                </c:pt>
                <c:pt idx="2289">
                  <c:v>5.8</c:v>
                </c:pt>
                <c:pt idx="2290">
                  <c:v>5.5</c:v>
                </c:pt>
                <c:pt idx="2291">
                  <c:v>7.1</c:v>
                </c:pt>
                <c:pt idx="2292">
                  <c:v>6.3</c:v>
                </c:pt>
                <c:pt idx="2293">
                  <c:v>5.7</c:v>
                </c:pt>
                <c:pt idx="2294">
                  <c:v>6.4</c:v>
                </c:pt>
                <c:pt idx="2295">
                  <c:v>6.2</c:v>
                </c:pt>
                <c:pt idx="2296">
                  <c:v>6.9</c:v>
                </c:pt>
                <c:pt idx="2297">
                  <c:v>7</c:v>
                </c:pt>
                <c:pt idx="2298">
                  <c:v>6.8</c:v>
                </c:pt>
                <c:pt idx="2299">
                  <c:v>6.8</c:v>
                </c:pt>
                <c:pt idx="2300">
                  <c:v>6.7</c:v>
                </c:pt>
                <c:pt idx="2301">
                  <c:v>7</c:v>
                </c:pt>
                <c:pt idx="2302">
                  <c:v>6.7</c:v>
                </c:pt>
                <c:pt idx="2303">
                  <c:v>6.8</c:v>
                </c:pt>
                <c:pt idx="2304">
                  <c:v>6.3</c:v>
                </c:pt>
                <c:pt idx="2305">
                  <c:v>6.5</c:v>
                </c:pt>
                <c:pt idx="2306">
                  <c:v>6.2</c:v>
                </c:pt>
                <c:pt idx="2307">
                  <c:v>5.2</c:v>
                </c:pt>
                <c:pt idx="2308">
                  <c:v>5.7</c:v>
                </c:pt>
                <c:pt idx="2309">
                  <c:v>5.5</c:v>
                </c:pt>
                <c:pt idx="2310">
                  <c:v>6.6</c:v>
                </c:pt>
                <c:pt idx="2311">
                  <c:v>7.1</c:v>
                </c:pt>
                <c:pt idx="2312">
                  <c:v>6.9</c:v>
                </c:pt>
                <c:pt idx="2313">
                  <c:v>7.5</c:v>
                </c:pt>
                <c:pt idx="2314">
                  <c:v>7.1</c:v>
                </c:pt>
                <c:pt idx="2315">
                  <c:v>7.5</c:v>
                </c:pt>
                <c:pt idx="2316">
                  <c:v>6.5</c:v>
                </c:pt>
                <c:pt idx="2317">
                  <c:v>7.1</c:v>
                </c:pt>
                <c:pt idx="2318">
                  <c:v>6.8</c:v>
                </c:pt>
                <c:pt idx="2319">
                  <c:v>6.4</c:v>
                </c:pt>
                <c:pt idx="2320">
                  <c:v>6.6</c:v>
                </c:pt>
                <c:pt idx="2321">
                  <c:v>6.2</c:v>
                </c:pt>
                <c:pt idx="2322">
                  <c:v>6.5</c:v>
                </c:pt>
                <c:pt idx="2323">
                  <c:v>8.6</c:v>
                </c:pt>
                <c:pt idx="2324">
                  <c:v>6.6</c:v>
                </c:pt>
                <c:pt idx="2325">
                  <c:v>8.1</c:v>
                </c:pt>
                <c:pt idx="2326">
                  <c:v>5.7</c:v>
                </c:pt>
                <c:pt idx="2327">
                  <c:v>5.2</c:v>
                </c:pt>
                <c:pt idx="2328">
                  <c:v>6.2</c:v>
                </c:pt>
                <c:pt idx="2329">
                  <c:v>7.4</c:v>
                </c:pt>
                <c:pt idx="2330">
                  <c:v>5.7</c:v>
                </c:pt>
                <c:pt idx="2331">
                  <c:v>6.2</c:v>
                </c:pt>
                <c:pt idx="2332">
                  <c:v>5.9</c:v>
                </c:pt>
                <c:pt idx="2333">
                  <c:v>5.1</c:v>
                </c:pt>
                <c:pt idx="2334">
                  <c:v>6</c:v>
                </c:pt>
                <c:pt idx="2335">
                  <c:v>5.5</c:v>
                </c:pt>
                <c:pt idx="2336">
                  <c:v>4.2</c:v>
                </c:pt>
                <c:pt idx="2337">
                  <c:v>3.5</c:v>
                </c:pt>
                <c:pt idx="2338">
                  <c:v>6.4</c:v>
                </c:pt>
                <c:pt idx="2339">
                  <c:v>5.4</c:v>
                </c:pt>
                <c:pt idx="2340">
                  <c:v>3.3</c:v>
                </c:pt>
                <c:pt idx="2341">
                  <c:v>6.2</c:v>
                </c:pt>
                <c:pt idx="2342">
                  <c:v>5.9</c:v>
                </c:pt>
                <c:pt idx="2343">
                  <c:v>5.1</c:v>
                </c:pt>
                <c:pt idx="2344">
                  <c:v>3.6</c:v>
                </c:pt>
                <c:pt idx="2345">
                  <c:v>6</c:v>
                </c:pt>
                <c:pt idx="2346">
                  <c:v>5.6</c:v>
                </c:pt>
                <c:pt idx="2347">
                  <c:v>5.7</c:v>
                </c:pt>
                <c:pt idx="2348">
                  <c:v>6.1</c:v>
                </c:pt>
                <c:pt idx="2349">
                  <c:v>5.5</c:v>
                </c:pt>
                <c:pt idx="2350">
                  <c:v>6.3</c:v>
                </c:pt>
                <c:pt idx="2351">
                  <c:v>7</c:v>
                </c:pt>
                <c:pt idx="2352">
                  <c:v>7.1</c:v>
                </c:pt>
                <c:pt idx="2353">
                  <c:v>7.4</c:v>
                </c:pt>
                <c:pt idx="2354">
                  <c:v>6.6</c:v>
                </c:pt>
                <c:pt idx="2355">
                  <c:v>7</c:v>
                </c:pt>
                <c:pt idx="2356">
                  <c:v>7.6</c:v>
                </c:pt>
                <c:pt idx="2357">
                  <c:v>8.3</c:v>
                </c:pt>
                <c:pt idx="2358">
                  <c:v>7.5</c:v>
                </c:pt>
                <c:pt idx="2359">
                  <c:v>7.2</c:v>
                </c:pt>
                <c:pt idx="2360">
                  <c:v>8</c:v>
                </c:pt>
                <c:pt idx="2361">
                  <c:v>9.1</c:v>
                </c:pt>
                <c:pt idx="2362">
                  <c:v>9</c:v>
                </c:pt>
                <c:pt idx="2363">
                  <c:v>9.3</c:v>
                </c:pt>
                <c:pt idx="2364">
                  <c:v>9.3</c:v>
                </c:pt>
                <c:pt idx="2365">
                  <c:v>8.2</c:v>
                </c:pt>
                <c:pt idx="2366">
                  <c:v>9</c:v>
                </c:pt>
                <c:pt idx="2367">
                  <c:v>8.2</c:v>
                </c:pt>
                <c:pt idx="2368">
                  <c:v>7.1</c:v>
                </c:pt>
                <c:pt idx="2369">
                  <c:v>6.7</c:v>
                </c:pt>
                <c:pt idx="2370">
                  <c:v>7</c:v>
                </c:pt>
                <c:pt idx="2371">
                  <c:v>7.9</c:v>
                </c:pt>
                <c:pt idx="2372">
                  <c:v>7.5</c:v>
                </c:pt>
                <c:pt idx="2373">
                  <c:v>7.7</c:v>
                </c:pt>
                <c:pt idx="2374">
                  <c:v>7.5</c:v>
                </c:pt>
                <c:pt idx="2375">
                  <c:v>8.6</c:v>
                </c:pt>
                <c:pt idx="2376">
                  <c:v>9</c:v>
                </c:pt>
                <c:pt idx="2377">
                  <c:v>8.6</c:v>
                </c:pt>
                <c:pt idx="2378">
                  <c:v>8.3</c:v>
                </c:pt>
                <c:pt idx="2379">
                  <c:v>8.4</c:v>
                </c:pt>
                <c:pt idx="2380">
                  <c:v>8.5</c:v>
                </c:pt>
                <c:pt idx="2381">
                  <c:v>9.1</c:v>
                </c:pt>
                <c:pt idx="2382">
                  <c:v>9.1</c:v>
                </c:pt>
                <c:pt idx="2383">
                  <c:v>9.1</c:v>
                </c:pt>
                <c:pt idx="2384">
                  <c:v>9.2</c:v>
                </c:pt>
                <c:pt idx="2385">
                  <c:v>8.7</c:v>
                </c:pt>
                <c:pt idx="2386">
                  <c:v>8.3</c:v>
                </c:pt>
                <c:pt idx="2387">
                  <c:v>8.8</c:v>
                </c:pt>
                <c:pt idx="2388">
                  <c:v>9.1</c:v>
                </c:pt>
                <c:pt idx="2389">
                  <c:v>8</c:v>
                </c:pt>
                <c:pt idx="2390">
                  <c:v>8.1</c:v>
                </c:pt>
                <c:pt idx="2391">
                  <c:v>8.8</c:v>
                </c:pt>
                <c:pt idx="2392">
                  <c:v>8.7</c:v>
                </c:pt>
                <c:pt idx="2393">
                  <c:v>7.6</c:v>
                </c:pt>
                <c:pt idx="2394">
                  <c:v>7.7</c:v>
                </c:pt>
                <c:pt idx="2395">
                  <c:v>7.5</c:v>
                </c:pt>
                <c:pt idx="2396">
                  <c:v>7.2</c:v>
                </c:pt>
                <c:pt idx="2397">
                  <c:v>7.9</c:v>
                </c:pt>
                <c:pt idx="2398">
                  <c:v>8.1</c:v>
                </c:pt>
                <c:pt idx="2399">
                  <c:v>8.1</c:v>
                </c:pt>
                <c:pt idx="2400">
                  <c:v>8</c:v>
                </c:pt>
                <c:pt idx="2401">
                  <c:v>7.9</c:v>
                </c:pt>
                <c:pt idx="2402">
                  <c:v>7.6</c:v>
                </c:pt>
                <c:pt idx="2403">
                  <c:v>7.6</c:v>
                </c:pt>
                <c:pt idx="2404">
                  <c:v>7.5</c:v>
                </c:pt>
                <c:pt idx="2405">
                  <c:v>7.8</c:v>
                </c:pt>
                <c:pt idx="2406">
                  <c:v>7.8</c:v>
                </c:pt>
                <c:pt idx="2407">
                  <c:v>7.1</c:v>
                </c:pt>
                <c:pt idx="2408">
                  <c:v>6.5</c:v>
                </c:pt>
                <c:pt idx="2409">
                  <c:v>6.6</c:v>
                </c:pt>
                <c:pt idx="2410">
                  <c:v>5.7</c:v>
                </c:pt>
                <c:pt idx="2411">
                  <c:v>5.4</c:v>
                </c:pt>
                <c:pt idx="2412">
                  <c:v>5.3</c:v>
                </c:pt>
                <c:pt idx="2413">
                  <c:v>3.6</c:v>
                </c:pt>
                <c:pt idx="2414">
                  <c:v>2.7</c:v>
                </c:pt>
                <c:pt idx="2415">
                  <c:v>2.7</c:v>
                </c:pt>
                <c:pt idx="2416">
                  <c:v>2.6</c:v>
                </c:pt>
                <c:pt idx="2417">
                  <c:v>2.1</c:v>
                </c:pt>
                <c:pt idx="2418">
                  <c:v>2.1</c:v>
                </c:pt>
                <c:pt idx="2419">
                  <c:v>1.4</c:v>
                </c:pt>
                <c:pt idx="2420">
                  <c:v>1.4</c:v>
                </c:pt>
                <c:pt idx="2421">
                  <c:v>2.2</c:v>
                </c:pt>
                <c:pt idx="2422">
                  <c:v>1.9</c:v>
                </c:pt>
                <c:pt idx="2423">
                  <c:v>1.1</c:v>
                </c:pt>
                <c:pt idx="2424">
                  <c:v>1.2</c:v>
                </c:pt>
                <c:pt idx="2425">
                  <c:v>1.1</c:v>
                </c:pt>
                <c:pt idx="2426">
                  <c:v>0.9</c:v>
                </c:pt>
                <c:pt idx="2427">
                  <c:v>1.3</c:v>
                </c:pt>
                <c:pt idx="2428">
                  <c:v>1.4</c:v>
                </c:pt>
                <c:pt idx="2429">
                  <c:v>1.3</c:v>
                </c:pt>
                <c:pt idx="2430">
                  <c:v>1.4</c:v>
                </c:pt>
                <c:pt idx="2431">
                  <c:v>1.3</c:v>
                </c:pt>
                <c:pt idx="2432">
                  <c:v>1.5</c:v>
                </c:pt>
                <c:pt idx="2433">
                  <c:v>1.6</c:v>
                </c:pt>
                <c:pt idx="2434">
                  <c:v>1.7</c:v>
                </c:pt>
                <c:pt idx="2435">
                  <c:v>1.8</c:v>
                </c:pt>
                <c:pt idx="2436">
                  <c:v>1.9</c:v>
                </c:pt>
                <c:pt idx="2437">
                  <c:v>1.8</c:v>
                </c:pt>
                <c:pt idx="2438">
                  <c:v>1.7</c:v>
                </c:pt>
                <c:pt idx="2439">
                  <c:v>1.7</c:v>
                </c:pt>
                <c:pt idx="2440">
                  <c:v>1.8</c:v>
                </c:pt>
                <c:pt idx="2441">
                  <c:v>1.9</c:v>
                </c:pt>
                <c:pt idx="2442">
                  <c:v>1.6</c:v>
                </c:pt>
                <c:pt idx="2443">
                  <c:v>1.1</c:v>
                </c:pt>
                <c:pt idx="2444">
                  <c:v>1.3</c:v>
                </c:pt>
                <c:pt idx="2445">
                  <c:v>1.5</c:v>
                </c:pt>
                <c:pt idx="2446">
                  <c:v>1.2</c:v>
                </c:pt>
                <c:pt idx="2447">
                  <c:v>1.2</c:v>
                </c:pt>
                <c:pt idx="2448">
                  <c:v>1.8</c:v>
                </c:pt>
                <c:pt idx="2449">
                  <c:v>1.9</c:v>
                </c:pt>
                <c:pt idx="2450">
                  <c:v>1.2</c:v>
                </c:pt>
                <c:pt idx="2451">
                  <c:v>1.1</c:v>
                </c:pt>
                <c:pt idx="2452">
                  <c:v>1.1</c:v>
                </c:pt>
                <c:pt idx="2453">
                  <c:v>1.3</c:v>
                </c:pt>
                <c:pt idx="2454">
                  <c:v>1.4</c:v>
                </c:pt>
                <c:pt idx="2455">
                  <c:v>1.3</c:v>
                </c:pt>
                <c:pt idx="2456">
                  <c:v>1.4</c:v>
                </c:pt>
                <c:pt idx="2457">
                  <c:v>1.5</c:v>
                </c:pt>
                <c:pt idx="2458">
                  <c:v>1.7</c:v>
                </c:pt>
                <c:pt idx="2459">
                  <c:v>2.3</c:v>
                </c:pt>
                <c:pt idx="2460">
                  <c:v>2.3</c:v>
                </c:pt>
                <c:pt idx="2461">
                  <c:v>2</c:v>
                </c:pt>
                <c:pt idx="2462">
                  <c:v>2</c:v>
                </c:pt>
                <c:pt idx="2463">
                  <c:v>2</c:v>
                </c:pt>
                <c:pt idx="2464">
                  <c:v>1.8</c:v>
                </c:pt>
                <c:pt idx="2465">
                  <c:v>1.9</c:v>
                </c:pt>
                <c:pt idx="2466">
                  <c:v>2</c:v>
                </c:pt>
                <c:pt idx="2467">
                  <c:v>1.8</c:v>
                </c:pt>
                <c:pt idx="2468">
                  <c:v>1.8</c:v>
                </c:pt>
                <c:pt idx="2469">
                  <c:v>1.8</c:v>
                </c:pt>
                <c:pt idx="2470">
                  <c:v>1.4</c:v>
                </c:pt>
                <c:pt idx="2471">
                  <c:v>1.9</c:v>
                </c:pt>
                <c:pt idx="2472">
                  <c:v>2.4</c:v>
                </c:pt>
                <c:pt idx="2473">
                  <c:v>1.9</c:v>
                </c:pt>
                <c:pt idx="2474">
                  <c:v>1.9</c:v>
                </c:pt>
                <c:pt idx="2475">
                  <c:v>1.8</c:v>
                </c:pt>
                <c:pt idx="2476">
                  <c:v>2</c:v>
                </c:pt>
                <c:pt idx="2477">
                  <c:v>1.9</c:v>
                </c:pt>
                <c:pt idx="2478">
                  <c:v>2</c:v>
                </c:pt>
                <c:pt idx="2479">
                  <c:v>2</c:v>
                </c:pt>
                <c:pt idx="2480">
                  <c:v>1.9</c:v>
                </c:pt>
                <c:pt idx="2481">
                  <c:v>1.6</c:v>
                </c:pt>
                <c:pt idx="2482">
                  <c:v>1.7</c:v>
                </c:pt>
                <c:pt idx="2483">
                  <c:v>1.5</c:v>
                </c:pt>
                <c:pt idx="2484">
                  <c:v>1.4</c:v>
                </c:pt>
                <c:pt idx="2485">
                  <c:v>1.4</c:v>
                </c:pt>
                <c:pt idx="2486">
                  <c:v>1.2</c:v>
                </c:pt>
                <c:pt idx="2487">
                  <c:v>0.9</c:v>
                </c:pt>
                <c:pt idx="2488">
                  <c:v>1.4</c:v>
                </c:pt>
                <c:pt idx="2489">
                  <c:v>1.9</c:v>
                </c:pt>
                <c:pt idx="2490">
                  <c:v>2.4</c:v>
                </c:pt>
                <c:pt idx="2491">
                  <c:v>2.9</c:v>
                </c:pt>
                <c:pt idx="2492">
                  <c:v>2</c:v>
                </c:pt>
                <c:pt idx="2493">
                  <c:v>1.1</c:v>
                </c:pt>
                <c:pt idx="2494">
                  <c:v>0.7</c:v>
                </c:pt>
                <c:pt idx="2495">
                  <c:v>0.7</c:v>
                </c:pt>
                <c:pt idx="2496">
                  <c:v>0.5</c:v>
                </c:pt>
                <c:pt idx="2497">
                  <c:v>1.2</c:v>
                </c:pt>
                <c:pt idx="2498">
                  <c:v>2.3</c:v>
                </c:pt>
                <c:pt idx="2499">
                  <c:v>2.1</c:v>
                </c:pt>
                <c:pt idx="2500">
                  <c:v>2.3</c:v>
                </c:pt>
                <c:pt idx="2501">
                  <c:v>2.9</c:v>
                </c:pt>
                <c:pt idx="2502">
                  <c:v>4.1</c:v>
                </c:pt>
                <c:pt idx="2503">
                  <c:v>4.1</c:v>
                </c:pt>
                <c:pt idx="2504">
                  <c:v>4.4</c:v>
                </c:pt>
                <c:pt idx="2505">
                  <c:v>4.6</c:v>
                </c:pt>
                <c:pt idx="2506">
                  <c:v>4.5</c:v>
                </c:pt>
                <c:pt idx="2507">
                  <c:v>4.8</c:v>
                </c:pt>
                <c:pt idx="2508">
                  <c:v>5</c:v>
                </c:pt>
                <c:pt idx="2509">
                  <c:v>5.1</c:v>
                </c:pt>
                <c:pt idx="2510">
                  <c:v>4.7</c:v>
                </c:pt>
                <c:pt idx="2511">
                  <c:v>5.3</c:v>
                </c:pt>
                <c:pt idx="2512">
                  <c:v>5.8</c:v>
                </c:pt>
                <c:pt idx="2513">
                  <c:v>6.2</c:v>
                </c:pt>
                <c:pt idx="2514">
                  <c:v>6.3</c:v>
                </c:pt>
                <c:pt idx="2515">
                  <c:v>4.7</c:v>
                </c:pt>
                <c:pt idx="2516">
                  <c:v>4.9</c:v>
                </c:pt>
                <c:pt idx="2517">
                  <c:v>4.9</c:v>
                </c:pt>
                <c:pt idx="2518">
                  <c:v>6.6</c:v>
                </c:pt>
                <c:pt idx="2519">
                  <c:v>6.8</c:v>
                </c:pt>
                <c:pt idx="2520">
                  <c:v>6.5</c:v>
                </c:pt>
                <c:pt idx="2521">
                  <c:v>6.1</c:v>
                </c:pt>
                <c:pt idx="2522">
                  <c:v>5.4</c:v>
                </c:pt>
                <c:pt idx="2523">
                  <c:v>5.8</c:v>
                </c:pt>
                <c:pt idx="2524">
                  <c:v>6.4</c:v>
                </c:pt>
                <c:pt idx="2525">
                  <c:v>6.2</c:v>
                </c:pt>
                <c:pt idx="2526">
                  <c:v>6.1</c:v>
                </c:pt>
                <c:pt idx="2527">
                  <c:v>5.8</c:v>
                </c:pt>
                <c:pt idx="2528">
                  <c:v>5.7</c:v>
                </c:pt>
                <c:pt idx="2529">
                  <c:v>6.1</c:v>
                </c:pt>
                <c:pt idx="2530">
                  <c:v>6.2</c:v>
                </c:pt>
                <c:pt idx="2531">
                  <c:v>5.7</c:v>
                </c:pt>
                <c:pt idx="2532">
                  <c:v>6</c:v>
                </c:pt>
                <c:pt idx="2533">
                  <c:v>5.6</c:v>
                </c:pt>
                <c:pt idx="2534">
                  <c:v>6.2</c:v>
                </c:pt>
                <c:pt idx="2535">
                  <c:v>6.2</c:v>
                </c:pt>
                <c:pt idx="2536">
                  <c:v>5.9</c:v>
                </c:pt>
                <c:pt idx="2537">
                  <c:v>6</c:v>
                </c:pt>
                <c:pt idx="2538">
                  <c:v>6</c:v>
                </c:pt>
                <c:pt idx="2539">
                  <c:v>6.4</c:v>
                </c:pt>
                <c:pt idx="2540">
                  <c:v>6.3</c:v>
                </c:pt>
                <c:pt idx="2541">
                  <c:v>6.6</c:v>
                </c:pt>
                <c:pt idx="2542">
                  <c:v>6.4</c:v>
                </c:pt>
                <c:pt idx="2543">
                  <c:v>5.8</c:v>
                </c:pt>
                <c:pt idx="2544">
                  <c:v>5.7</c:v>
                </c:pt>
                <c:pt idx="2545">
                  <c:v>5.7</c:v>
                </c:pt>
                <c:pt idx="2546">
                  <c:v>5.7</c:v>
                </c:pt>
                <c:pt idx="2547">
                  <c:v>5.8</c:v>
                </c:pt>
                <c:pt idx="2548">
                  <c:v>5</c:v>
                </c:pt>
                <c:pt idx="2549">
                  <c:v>5</c:v>
                </c:pt>
                <c:pt idx="2550">
                  <c:v>4.7</c:v>
                </c:pt>
                <c:pt idx="2551">
                  <c:v>4.9</c:v>
                </c:pt>
                <c:pt idx="2552">
                  <c:v>4.9</c:v>
                </c:pt>
                <c:pt idx="2553">
                  <c:v>5</c:v>
                </c:pt>
                <c:pt idx="2554">
                  <c:v>4.7</c:v>
                </c:pt>
                <c:pt idx="2555">
                  <c:v>4.2</c:v>
                </c:pt>
                <c:pt idx="2556">
                  <c:v>4.2</c:v>
                </c:pt>
                <c:pt idx="2557">
                  <c:v>3.8</c:v>
                </c:pt>
                <c:pt idx="2558">
                  <c:v>3.9</c:v>
                </c:pt>
                <c:pt idx="2559">
                  <c:v>3.7</c:v>
                </c:pt>
                <c:pt idx="2560">
                  <c:v>3.3</c:v>
                </c:pt>
                <c:pt idx="2561">
                  <c:v>3.3</c:v>
                </c:pt>
                <c:pt idx="2562">
                  <c:v>3.6</c:v>
                </c:pt>
                <c:pt idx="2563">
                  <c:v>3.9</c:v>
                </c:pt>
                <c:pt idx="2564">
                  <c:v>4.2</c:v>
                </c:pt>
                <c:pt idx="2565">
                  <c:v>4.3</c:v>
                </c:pt>
                <c:pt idx="2566">
                  <c:v>4.3</c:v>
                </c:pt>
                <c:pt idx="2567">
                  <c:v>4.2</c:v>
                </c:pt>
                <c:pt idx="2568">
                  <c:v>4.2</c:v>
                </c:pt>
                <c:pt idx="2569">
                  <c:v>4.3</c:v>
                </c:pt>
                <c:pt idx="2570">
                  <c:v>4.2</c:v>
                </c:pt>
                <c:pt idx="2571">
                  <c:v>3.7</c:v>
                </c:pt>
                <c:pt idx="2572">
                  <c:v>1</c:v>
                </c:pt>
                <c:pt idx="2573">
                  <c:v>1</c:v>
                </c:pt>
                <c:pt idx="2574">
                  <c:v>1.5</c:v>
                </c:pt>
                <c:pt idx="2575">
                  <c:v>1.7</c:v>
                </c:pt>
                <c:pt idx="2576">
                  <c:v>2.1</c:v>
                </c:pt>
                <c:pt idx="2577">
                  <c:v>1.8</c:v>
                </c:pt>
                <c:pt idx="2578">
                  <c:v>2.2</c:v>
                </c:pt>
                <c:pt idx="2579">
                  <c:v>1.7</c:v>
                </c:pt>
                <c:pt idx="2580">
                  <c:v>1.8</c:v>
                </c:pt>
                <c:pt idx="2581">
                  <c:v>1.9</c:v>
                </c:pt>
                <c:pt idx="2582">
                  <c:v>2.8</c:v>
                </c:pt>
                <c:pt idx="2583">
                  <c:v>3.7</c:v>
                </c:pt>
                <c:pt idx="2584">
                  <c:v>4.2</c:v>
                </c:pt>
                <c:pt idx="2585">
                  <c:v>5</c:v>
                </c:pt>
                <c:pt idx="2586">
                  <c:v>5.5</c:v>
                </c:pt>
                <c:pt idx="2587">
                  <c:v>6</c:v>
                </c:pt>
                <c:pt idx="2588">
                  <c:v>5.9</c:v>
                </c:pt>
                <c:pt idx="2589">
                  <c:v>6.8</c:v>
                </c:pt>
                <c:pt idx="2590">
                  <c:v>6.9</c:v>
                </c:pt>
                <c:pt idx="2591">
                  <c:v>6.1</c:v>
                </c:pt>
                <c:pt idx="2592">
                  <c:v>5.8</c:v>
                </c:pt>
                <c:pt idx="2593">
                  <c:v>5.5</c:v>
                </c:pt>
                <c:pt idx="2594">
                  <c:v>3.9</c:v>
                </c:pt>
                <c:pt idx="2595">
                  <c:v>2.4</c:v>
                </c:pt>
                <c:pt idx="2596">
                  <c:v>2.3</c:v>
                </c:pt>
                <c:pt idx="2597">
                  <c:v>2.2</c:v>
                </c:pt>
                <c:pt idx="2598">
                  <c:v>2.6</c:v>
                </c:pt>
                <c:pt idx="2599">
                  <c:v>3.4</c:v>
                </c:pt>
                <c:pt idx="2600">
                  <c:v>3.3</c:v>
                </c:pt>
                <c:pt idx="2601">
                  <c:v>4.2</c:v>
                </c:pt>
                <c:pt idx="2602">
                  <c:v>5.5</c:v>
                </c:pt>
                <c:pt idx="2603">
                  <c:v>6.3</c:v>
                </c:pt>
                <c:pt idx="2604">
                  <c:v>6.8</c:v>
                </c:pt>
                <c:pt idx="2605">
                  <c:v>7.1</c:v>
                </c:pt>
                <c:pt idx="2606">
                  <c:v>7.5</c:v>
                </c:pt>
                <c:pt idx="2607">
                  <c:v>6</c:v>
                </c:pt>
                <c:pt idx="2608">
                  <c:v>6.8</c:v>
                </c:pt>
                <c:pt idx="2609">
                  <c:v>6.6</c:v>
                </c:pt>
                <c:pt idx="2610">
                  <c:v>7.1</c:v>
                </c:pt>
                <c:pt idx="2611">
                  <c:v>6.4</c:v>
                </c:pt>
                <c:pt idx="2612">
                  <c:v>6.6</c:v>
                </c:pt>
                <c:pt idx="2613">
                  <c:v>6</c:v>
                </c:pt>
                <c:pt idx="2614">
                  <c:v>6.1</c:v>
                </c:pt>
                <c:pt idx="2615">
                  <c:v>6</c:v>
                </c:pt>
                <c:pt idx="2616">
                  <c:v>5.4</c:v>
                </c:pt>
                <c:pt idx="2617">
                  <c:v>5.6</c:v>
                </c:pt>
                <c:pt idx="2618">
                  <c:v>5.3</c:v>
                </c:pt>
                <c:pt idx="2619">
                  <c:v>4.9</c:v>
                </c:pt>
                <c:pt idx="2620">
                  <c:v>4</c:v>
                </c:pt>
                <c:pt idx="2621">
                  <c:v>3.8</c:v>
                </c:pt>
                <c:pt idx="2622">
                  <c:v>3.2</c:v>
                </c:pt>
                <c:pt idx="2623">
                  <c:v>4</c:v>
                </c:pt>
                <c:pt idx="2624">
                  <c:v>3.9</c:v>
                </c:pt>
                <c:pt idx="2625">
                  <c:v>4.2</c:v>
                </c:pt>
                <c:pt idx="2626">
                  <c:v>3.8</c:v>
                </c:pt>
                <c:pt idx="2627">
                  <c:v>3.8</c:v>
                </c:pt>
                <c:pt idx="2628">
                  <c:v>3.5</c:v>
                </c:pt>
                <c:pt idx="2629">
                  <c:v>3.4</c:v>
                </c:pt>
                <c:pt idx="2630">
                  <c:v>3.5</c:v>
                </c:pt>
                <c:pt idx="2631">
                  <c:v>3.2</c:v>
                </c:pt>
                <c:pt idx="2632">
                  <c:v>3.2</c:v>
                </c:pt>
                <c:pt idx="2633">
                  <c:v>3</c:v>
                </c:pt>
                <c:pt idx="2634">
                  <c:v>3</c:v>
                </c:pt>
                <c:pt idx="2635">
                  <c:v>3.1</c:v>
                </c:pt>
                <c:pt idx="2636">
                  <c:v>3.2</c:v>
                </c:pt>
                <c:pt idx="2637">
                  <c:v>3.2</c:v>
                </c:pt>
                <c:pt idx="2638">
                  <c:v>3.3</c:v>
                </c:pt>
                <c:pt idx="2639">
                  <c:v>3.8</c:v>
                </c:pt>
                <c:pt idx="2640">
                  <c:v>3.4</c:v>
                </c:pt>
                <c:pt idx="2641">
                  <c:v>3.6</c:v>
                </c:pt>
                <c:pt idx="2642">
                  <c:v>3.2</c:v>
                </c:pt>
                <c:pt idx="2643">
                  <c:v>3.3</c:v>
                </c:pt>
                <c:pt idx="2644">
                  <c:v>2.4</c:v>
                </c:pt>
                <c:pt idx="2645">
                  <c:v>2.6</c:v>
                </c:pt>
                <c:pt idx="2646">
                  <c:v>2.6</c:v>
                </c:pt>
                <c:pt idx="2647">
                  <c:v>3</c:v>
                </c:pt>
                <c:pt idx="2648">
                  <c:v>2.9</c:v>
                </c:pt>
                <c:pt idx="2649">
                  <c:v>3.2</c:v>
                </c:pt>
                <c:pt idx="2650">
                  <c:v>3.1</c:v>
                </c:pt>
                <c:pt idx="2651">
                  <c:v>3.3</c:v>
                </c:pt>
                <c:pt idx="2652">
                  <c:v>3.2</c:v>
                </c:pt>
                <c:pt idx="2653">
                  <c:v>3.6</c:v>
                </c:pt>
                <c:pt idx="2654">
                  <c:v>3.4</c:v>
                </c:pt>
                <c:pt idx="2655">
                  <c:v>3.7</c:v>
                </c:pt>
                <c:pt idx="2656">
                  <c:v>4</c:v>
                </c:pt>
                <c:pt idx="2657">
                  <c:v>4.3</c:v>
                </c:pt>
                <c:pt idx="2658">
                  <c:v>4.2</c:v>
                </c:pt>
                <c:pt idx="2659">
                  <c:v>3.6</c:v>
                </c:pt>
                <c:pt idx="2660">
                  <c:v>4</c:v>
                </c:pt>
                <c:pt idx="2661">
                  <c:v>3.9</c:v>
                </c:pt>
                <c:pt idx="2662">
                  <c:v>3.4</c:v>
                </c:pt>
                <c:pt idx="2663">
                  <c:v>3.2</c:v>
                </c:pt>
                <c:pt idx="2664">
                  <c:v>3.1</c:v>
                </c:pt>
                <c:pt idx="2665">
                  <c:v>3.4</c:v>
                </c:pt>
                <c:pt idx="2666">
                  <c:v>3.3</c:v>
                </c:pt>
                <c:pt idx="2667">
                  <c:v>3.5</c:v>
                </c:pt>
                <c:pt idx="2668">
                  <c:v>3.9</c:v>
                </c:pt>
                <c:pt idx="2669">
                  <c:v>4</c:v>
                </c:pt>
                <c:pt idx="2670">
                  <c:v>4.1</c:v>
                </c:pt>
                <c:pt idx="2671">
                  <c:v>3.9</c:v>
                </c:pt>
                <c:pt idx="2672">
                  <c:v>4</c:v>
                </c:pt>
                <c:pt idx="2673">
                  <c:v>4</c:v>
                </c:pt>
                <c:pt idx="2674">
                  <c:v>4.4</c:v>
                </c:pt>
                <c:pt idx="2675">
                  <c:v>3.6</c:v>
                </c:pt>
                <c:pt idx="2676">
                  <c:v>3.9</c:v>
                </c:pt>
                <c:pt idx="2677">
                  <c:v>3.6</c:v>
                </c:pt>
                <c:pt idx="2678">
                  <c:v>3.9</c:v>
                </c:pt>
                <c:pt idx="2679">
                  <c:v>3.5</c:v>
                </c:pt>
                <c:pt idx="2680">
                  <c:v>3.6</c:v>
                </c:pt>
                <c:pt idx="2681">
                  <c:v>3.7</c:v>
                </c:pt>
                <c:pt idx="2682">
                  <c:v>3.2</c:v>
                </c:pt>
                <c:pt idx="2683">
                  <c:v>3</c:v>
                </c:pt>
                <c:pt idx="2684">
                  <c:v>3</c:v>
                </c:pt>
                <c:pt idx="2685">
                  <c:v>2.9</c:v>
                </c:pt>
                <c:pt idx="2686">
                  <c:v>3</c:v>
                </c:pt>
                <c:pt idx="2687">
                  <c:v>2.9</c:v>
                </c:pt>
                <c:pt idx="2688">
                  <c:v>3</c:v>
                </c:pt>
                <c:pt idx="2689">
                  <c:v>3.2</c:v>
                </c:pt>
                <c:pt idx="2690">
                  <c:v>3.2</c:v>
                </c:pt>
                <c:pt idx="2691">
                  <c:v>3.1</c:v>
                </c:pt>
                <c:pt idx="2692">
                  <c:v>3.1</c:v>
                </c:pt>
                <c:pt idx="2693">
                  <c:v>2.5</c:v>
                </c:pt>
                <c:pt idx="2694">
                  <c:v>2.6</c:v>
                </c:pt>
                <c:pt idx="2695">
                  <c:v>2.5</c:v>
                </c:pt>
                <c:pt idx="2696">
                  <c:v>2.4</c:v>
                </c:pt>
                <c:pt idx="2697">
                  <c:v>1.9</c:v>
                </c:pt>
                <c:pt idx="2698">
                  <c:v>2.1</c:v>
                </c:pt>
                <c:pt idx="2699">
                  <c:v>2.2</c:v>
                </c:pt>
                <c:pt idx="2700">
                  <c:v>1.8</c:v>
                </c:pt>
                <c:pt idx="2701">
                  <c:v>2.1</c:v>
                </c:pt>
                <c:pt idx="2702">
                  <c:v>1.6</c:v>
                </c:pt>
                <c:pt idx="2703">
                  <c:v>2</c:v>
                </c:pt>
                <c:pt idx="2704">
                  <c:v>2.3</c:v>
                </c:pt>
                <c:pt idx="2705">
                  <c:v>2</c:v>
                </c:pt>
                <c:pt idx="2706">
                  <c:v>1.7</c:v>
                </c:pt>
                <c:pt idx="2707">
                  <c:v>1.7</c:v>
                </c:pt>
                <c:pt idx="2708">
                  <c:v>1.4</c:v>
                </c:pt>
                <c:pt idx="2709">
                  <c:v>0.8</c:v>
                </c:pt>
                <c:pt idx="2710">
                  <c:v>0.7</c:v>
                </c:pt>
                <c:pt idx="2711">
                  <c:v>0.7</c:v>
                </c:pt>
                <c:pt idx="2712">
                  <c:v>1.3</c:v>
                </c:pt>
                <c:pt idx="2713">
                  <c:v>1.5</c:v>
                </c:pt>
                <c:pt idx="2714">
                  <c:v>1.1</c:v>
                </c:pt>
                <c:pt idx="2715">
                  <c:v>1</c:v>
                </c:pt>
                <c:pt idx="2716">
                  <c:v>1</c:v>
                </c:pt>
                <c:pt idx="2717">
                  <c:v>1.2</c:v>
                </c:pt>
                <c:pt idx="2718">
                  <c:v>1.2</c:v>
                </c:pt>
                <c:pt idx="2719">
                  <c:v>1.2</c:v>
                </c:pt>
                <c:pt idx="2720">
                  <c:v>1.7</c:v>
                </c:pt>
                <c:pt idx="2721">
                  <c:v>1.7</c:v>
                </c:pt>
                <c:pt idx="2722">
                  <c:v>1.5</c:v>
                </c:pt>
                <c:pt idx="2723">
                  <c:v>1.4</c:v>
                </c:pt>
                <c:pt idx="2724">
                  <c:v>1.8</c:v>
                </c:pt>
                <c:pt idx="2725">
                  <c:v>2</c:v>
                </c:pt>
                <c:pt idx="2726">
                  <c:v>1.5</c:v>
                </c:pt>
                <c:pt idx="2727">
                  <c:v>1.5</c:v>
                </c:pt>
                <c:pt idx="2728">
                  <c:v>1.2</c:v>
                </c:pt>
                <c:pt idx="2729">
                  <c:v>1.4</c:v>
                </c:pt>
                <c:pt idx="2730">
                  <c:v>1.9</c:v>
                </c:pt>
                <c:pt idx="2731">
                  <c:v>1.8</c:v>
                </c:pt>
                <c:pt idx="2732">
                  <c:v>2</c:v>
                </c:pt>
                <c:pt idx="2733">
                  <c:v>2.2</c:v>
                </c:pt>
                <c:pt idx="2734">
                  <c:v>2</c:v>
                </c:pt>
                <c:pt idx="2735">
                  <c:v>1.8</c:v>
                </c:pt>
                <c:pt idx="2736">
                  <c:v>1.9</c:v>
                </c:pt>
                <c:pt idx="2737">
                  <c:v>2.2</c:v>
                </c:pt>
                <c:pt idx="2738">
                  <c:v>2.2</c:v>
                </c:pt>
                <c:pt idx="2739">
                  <c:v>1.6</c:v>
                </c:pt>
                <c:pt idx="2740">
                  <c:v>1.8</c:v>
                </c:pt>
                <c:pt idx="2741">
                  <c:v>2</c:v>
                </c:pt>
                <c:pt idx="2742">
                  <c:v>2.3</c:v>
                </c:pt>
                <c:pt idx="2743">
                  <c:v>2.3</c:v>
                </c:pt>
                <c:pt idx="2744">
                  <c:v>2.2</c:v>
                </c:pt>
                <c:pt idx="2745">
                  <c:v>1.9</c:v>
                </c:pt>
                <c:pt idx="2746">
                  <c:v>1.4</c:v>
                </c:pt>
                <c:pt idx="2747">
                  <c:v>1.2</c:v>
                </c:pt>
                <c:pt idx="2748">
                  <c:v>1.3</c:v>
                </c:pt>
                <c:pt idx="2749">
                  <c:v>1.9</c:v>
                </c:pt>
                <c:pt idx="2750">
                  <c:v>1.4</c:v>
                </c:pt>
                <c:pt idx="2751">
                  <c:v>1.8</c:v>
                </c:pt>
                <c:pt idx="2752">
                  <c:v>2.2</c:v>
                </c:pt>
                <c:pt idx="2753">
                  <c:v>2.2</c:v>
                </c:pt>
                <c:pt idx="2754">
                  <c:v>2.2</c:v>
                </c:pt>
                <c:pt idx="2755">
                  <c:v>2.1</c:v>
                </c:pt>
                <c:pt idx="2756">
                  <c:v>1.8</c:v>
                </c:pt>
                <c:pt idx="2757">
                  <c:v>1.7</c:v>
                </c:pt>
                <c:pt idx="2758">
                  <c:v>2.1</c:v>
                </c:pt>
                <c:pt idx="2759">
                  <c:v>2</c:v>
                </c:pt>
                <c:pt idx="2760">
                  <c:v>2.1</c:v>
                </c:pt>
                <c:pt idx="2761">
                  <c:v>2</c:v>
                </c:pt>
                <c:pt idx="2762">
                  <c:v>1.8</c:v>
                </c:pt>
                <c:pt idx="2763">
                  <c:v>2</c:v>
                </c:pt>
                <c:pt idx="2764">
                  <c:v>1.8</c:v>
                </c:pt>
                <c:pt idx="2765">
                  <c:v>1.8</c:v>
                </c:pt>
                <c:pt idx="2766">
                  <c:v>1.9</c:v>
                </c:pt>
                <c:pt idx="2767">
                  <c:v>1.7</c:v>
                </c:pt>
                <c:pt idx="2768">
                  <c:v>1.8</c:v>
                </c:pt>
                <c:pt idx="2769">
                  <c:v>1.7</c:v>
                </c:pt>
                <c:pt idx="2770">
                  <c:v>1.8</c:v>
                </c:pt>
                <c:pt idx="2771">
                  <c:v>1.5</c:v>
                </c:pt>
                <c:pt idx="2772">
                  <c:v>1.5</c:v>
                </c:pt>
                <c:pt idx="2773">
                  <c:v>1.3</c:v>
                </c:pt>
                <c:pt idx="2774">
                  <c:v>1</c:v>
                </c:pt>
                <c:pt idx="2775">
                  <c:v>0.9</c:v>
                </c:pt>
                <c:pt idx="2776">
                  <c:v>1.1</c:v>
                </c:pt>
                <c:pt idx="2777">
                  <c:v>0.9</c:v>
                </c:pt>
                <c:pt idx="2778">
                  <c:v>1.2</c:v>
                </c:pt>
                <c:pt idx="2779">
                  <c:v>0.7</c:v>
                </c:pt>
                <c:pt idx="2780">
                  <c:v>0.7</c:v>
                </c:pt>
                <c:pt idx="2781">
                  <c:v>1</c:v>
                </c:pt>
                <c:pt idx="2782">
                  <c:v>0.7</c:v>
                </c:pt>
                <c:pt idx="2783">
                  <c:v>1.4</c:v>
                </c:pt>
                <c:pt idx="2784">
                  <c:v>1.6</c:v>
                </c:pt>
                <c:pt idx="2785">
                  <c:v>1.5</c:v>
                </c:pt>
                <c:pt idx="2786">
                  <c:v>1.7</c:v>
                </c:pt>
                <c:pt idx="2787">
                  <c:v>1.6</c:v>
                </c:pt>
                <c:pt idx="2788">
                  <c:v>1.6</c:v>
                </c:pt>
                <c:pt idx="2789">
                  <c:v>1.6</c:v>
                </c:pt>
                <c:pt idx="2790">
                  <c:v>1.9</c:v>
                </c:pt>
                <c:pt idx="2791">
                  <c:v>2.1</c:v>
                </c:pt>
                <c:pt idx="2792">
                  <c:v>1.7</c:v>
                </c:pt>
                <c:pt idx="2793">
                  <c:v>2.1</c:v>
                </c:pt>
                <c:pt idx="2794">
                  <c:v>1.8</c:v>
                </c:pt>
                <c:pt idx="2795">
                  <c:v>1.9</c:v>
                </c:pt>
                <c:pt idx="2796">
                  <c:v>1.3</c:v>
                </c:pt>
                <c:pt idx="2797">
                  <c:v>1.3</c:v>
                </c:pt>
                <c:pt idx="2798">
                  <c:v>0.9</c:v>
                </c:pt>
                <c:pt idx="2799">
                  <c:v>1.5</c:v>
                </c:pt>
                <c:pt idx="2800">
                  <c:v>1.3</c:v>
                </c:pt>
                <c:pt idx="2801">
                  <c:v>1.6</c:v>
                </c:pt>
                <c:pt idx="2802">
                  <c:v>1.6</c:v>
                </c:pt>
                <c:pt idx="2803">
                  <c:v>1.2</c:v>
                </c:pt>
                <c:pt idx="2804">
                  <c:v>1.5</c:v>
                </c:pt>
                <c:pt idx="2805">
                  <c:v>1.6</c:v>
                </c:pt>
                <c:pt idx="2806">
                  <c:v>1.6</c:v>
                </c:pt>
                <c:pt idx="2807">
                  <c:v>1.7</c:v>
                </c:pt>
                <c:pt idx="2808">
                  <c:v>1.6</c:v>
                </c:pt>
                <c:pt idx="2809">
                  <c:v>1.2</c:v>
                </c:pt>
                <c:pt idx="2810">
                  <c:v>1.5</c:v>
                </c:pt>
                <c:pt idx="2811">
                  <c:v>1.6</c:v>
                </c:pt>
                <c:pt idx="2812">
                  <c:v>2</c:v>
                </c:pt>
                <c:pt idx="2813">
                  <c:v>3</c:v>
                </c:pt>
                <c:pt idx="2814">
                  <c:v>2.7</c:v>
                </c:pt>
                <c:pt idx="2815">
                  <c:v>2.5</c:v>
                </c:pt>
                <c:pt idx="2816">
                  <c:v>2.3</c:v>
                </c:pt>
                <c:pt idx="2817">
                  <c:v>2.1</c:v>
                </c:pt>
                <c:pt idx="2818">
                  <c:v>2.3</c:v>
                </c:pt>
                <c:pt idx="2819">
                  <c:v>2.4</c:v>
                </c:pt>
                <c:pt idx="2820">
                  <c:v>2.3</c:v>
                </c:pt>
                <c:pt idx="2821">
                  <c:v>2.1</c:v>
                </c:pt>
                <c:pt idx="2822">
                  <c:v>1.7</c:v>
                </c:pt>
                <c:pt idx="2823">
                  <c:v>1.4</c:v>
                </c:pt>
                <c:pt idx="2824">
                  <c:v>1.9</c:v>
                </c:pt>
                <c:pt idx="2825">
                  <c:v>1.9</c:v>
                </c:pt>
                <c:pt idx="2826">
                  <c:v>1.8</c:v>
                </c:pt>
                <c:pt idx="2827">
                  <c:v>2.2</c:v>
                </c:pt>
                <c:pt idx="2828">
                  <c:v>1.7</c:v>
                </c:pt>
                <c:pt idx="2829">
                  <c:v>1.5</c:v>
                </c:pt>
                <c:pt idx="2830">
                  <c:v>1.7</c:v>
                </c:pt>
                <c:pt idx="2831">
                  <c:v>1.8</c:v>
                </c:pt>
                <c:pt idx="2832">
                  <c:v>1.1</c:v>
                </c:pt>
                <c:pt idx="2833">
                  <c:v>1.4</c:v>
                </c:pt>
                <c:pt idx="2834">
                  <c:v>1.6</c:v>
                </c:pt>
                <c:pt idx="2835">
                  <c:v>0.9</c:v>
                </c:pt>
                <c:pt idx="2836">
                  <c:v>1.1</c:v>
                </c:pt>
                <c:pt idx="2837">
                  <c:v>1.2</c:v>
                </c:pt>
                <c:pt idx="2838">
                  <c:v>1</c:v>
                </c:pt>
                <c:pt idx="2839">
                  <c:v>1.1</c:v>
                </c:pt>
                <c:pt idx="2840">
                  <c:v>1.1</c:v>
                </c:pt>
                <c:pt idx="2841">
                  <c:v>1.1</c:v>
                </c:pt>
                <c:pt idx="2842">
                  <c:v>1.5</c:v>
                </c:pt>
                <c:pt idx="2843">
                  <c:v>1.5</c:v>
                </c:pt>
                <c:pt idx="2844">
                  <c:v>1.3</c:v>
                </c:pt>
                <c:pt idx="2845">
                  <c:v>1.3</c:v>
                </c:pt>
                <c:pt idx="2846">
                  <c:v>1.5</c:v>
                </c:pt>
                <c:pt idx="2847">
                  <c:v>1.2</c:v>
                </c:pt>
                <c:pt idx="2848">
                  <c:v>1.1</c:v>
                </c:pt>
                <c:pt idx="2849">
                  <c:v>1.7</c:v>
                </c:pt>
                <c:pt idx="2850">
                  <c:v>1.7</c:v>
                </c:pt>
                <c:pt idx="2851">
                  <c:v>1.5</c:v>
                </c:pt>
                <c:pt idx="2852">
                  <c:v>1.4</c:v>
                </c:pt>
                <c:pt idx="2853">
                  <c:v>0.8</c:v>
                </c:pt>
                <c:pt idx="2854">
                  <c:v>1</c:v>
                </c:pt>
                <c:pt idx="2855">
                  <c:v>0.8</c:v>
                </c:pt>
                <c:pt idx="2856">
                  <c:v>0.7</c:v>
                </c:pt>
                <c:pt idx="2857">
                  <c:v>1.1</c:v>
                </c:pt>
                <c:pt idx="2858">
                  <c:v>1.6</c:v>
                </c:pt>
                <c:pt idx="2859">
                  <c:v>1.6</c:v>
                </c:pt>
                <c:pt idx="2860">
                  <c:v>1.8</c:v>
                </c:pt>
                <c:pt idx="2861">
                  <c:v>1.5</c:v>
                </c:pt>
                <c:pt idx="2862">
                  <c:v>1.7</c:v>
                </c:pt>
                <c:pt idx="2863">
                  <c:v>1.8</c:v>
                </c:pt>
                <c:pt idx="2864">
                  <c:v>1.9</c:v>
                </c:pt>
                <c:pt idx="2865">
                  <c:v>1.7</c:v>
                </c:pt>
                <c:pt idx="2866">
                  <c:v>1</c:v>
                </c:pt>
                <c:pt idx="2867">
                  <c:v>0.3</c:v>
                </c:pt>
                <c:pt idx="2868">
                  <c:v>1.1</c:v>
                </c:pt>
                <c:pt idx="2869">
                  <c:v>1.7</c:v>
                </c:pt>
                <c:pt idx="2870">
                  <c:v>2</c:v>
                </c:pt>
                <c:pt idx="2871">
                  <c:v>1.7</c:v>
                </c:pt>
                <c:pt idx="2872">
                  <c:v>1.6</c:v>
                </c:pt>
                <c:pt idx="2873">
                  <c:v>1.8</c:v>
                </c:pt>
                <c:pt idx="2874">
                  <c:v>1.8</c:v>
                </c:pt>
                <c:pt idx="2875">
                  <c:v>1.6</c:v>
                </c:pt>
                <c:pt idx="2876">
                  <c:v>1.6</c:v>
                </c:pt>
                <c:pt idx="2877">
                  <c:v>1.5</c:v>
                </c:pt>
                <c:pt idx="2878">
                  <c:v>1.5</c:v>
                </c:pt>
                <c:pt idx="2879">
                  <c:v>2.2</c:v>
                </c:pt>
                <c:pt idx="2880">
                  <c:v>2</c:v>
                </c:pt>
                <c:pt idx="2881">
                  <c:v>1.9</c:v>
                </c:pt>
                <c:pt idx="2882">
                  <c:v>1.7</c:v>
                </c:pt>
                <c:pt idx="2883">
                  <c:v>1.5</c:v>
                </c:pt>
                <c:pt idx="2884">
                  <c:v>1.5</c:v>
                </c:pt>
                <c:pt idx="2885">
                  <c:v>1.4</c:v>
                </c:pt>
                <c:pt idx="2886">
                  <c:v>1.9</c:v>
                </c:pt>
                <c:pt idx="2887">
                  <c:v>2.3</c:v>
                </c:pt>
                <c:pt idx="2888">
                  <c:v>2</c:v>
                </c:pt>
                <c:pt idx="2889">
                  <c:v>2</c:v>
                </c:pt>
                <c:pt idx="2890">
                  <c:v>1.9</c:v>
                </c:pt>
                <c:pt idx="2891">
                  <c:v>1.8</c:v>
                </c:pt>
                <c:pt idx="2892">
                  <c:v>1.9</c:v>
                </c:pt>
                <c:pt idx="2893">
                  <c:v>2.2</c:v>
                </c:pt>
                <c:pt idx="2894">
                  <c:v>2.2</c:v>
                </c:pt>
                <c:pt idx="2895">
                  <c:v>2</c:v>
                </c:pt>
                <c:pt idx="2896">
                  <c:v>2.2</c:v>
                </c:pt>
                <c:pt idx="2897">
                  <c:v>2</c:v>
                </c:pt>
                <c:pt idx="2898">
                  <c:v>2.1</c:v>
                </c:pt>
                <c:pt idx="2899">
                  <c:v>2.1</c:v>
                </c:pt>
                <c:pt idx="2900">
                  <c:v>1.9</c:v>
                </c:pt>
                <c:pt idx="2901">
                  <c:v>2</c:v>
                </c:pt>
                <c:pt idx="2902">
                  <c:v>2</c:v>
                </c:pt>
                <c:pt idx="2903">
                  <c:v>1.9</c:v>
                </c:pt>
                <c:pt idx="2904">
                  <c:v>1.4</c:v>
                </c:pt>
                <c:pt idx="2905">
                  <c:v>1.8</c:v>
                </c:pt>
                <c:pt idx="2906">
                  <c:v>1.8</c:v>
                </c:pt>
                <c:pt idx="2907">
                  <c:v>1.7</c:v>
                </c:pt>
                <c:pt idx="2908">
                  <c:v>2</c:v>
                </c:pt>
                <c:pt idx="2909">
                  <c:v>1.7</c:v>
                </c:pt>
                <c:pt idx="2910">
                  <c:v>0.8</c:v>
                </c:pt>
                <c:pt idx="2911">
                  <c:v>0.9</c:v>
                </c:pt>
                <c:pt idx="2912">
                  <c:v>1</c:v>
                </c:pt>
                <c:pt idx="2913">
                  <c:v>1.4</c:v>
                </c:pt>
                <c:pt idx="2914">
                  <c:v>1.3</c:v>
                </c:pt>
                <c:pt idx="2915">
                  <c:v>1.1</c:v>
                </c:pt>
                <c:pt idx="2916">
                  <c:v>1</c:v>
                </c:pt>
                <c:pt idx="2917">
                  <c:v>1</c:v>
                </c:pt>
                <c:pt idx="2918">
                  <c:v>1.3</c:v>
                </c:pt>
                <c:pt idx="2919">
                  <c:v>1.2</c:v>
                </c:pt>
                <c:pt idx="2920">
                  <c:v>0.7</c:v>
                </c:pt>
                <c:pt idx="2921">
                  <c:v>0.7</c:v>
                </c:pt>
                <c:pt idx="2922">
                  <c:v>0.5</c:v>
                </c:pt>
                <c:pt idx="2923">
                  <c:v>0.5</c:v>
                </c:pt>
                <c:pt idx="2924">
                  <c:v>0.8</c:v>
                </c:pt>
                <c:pt idx="2925">
                  <c:v>0.7</c:v>
                </c:pt>
                <c:pt idx="2926">
                  <c:v>1.4</c:v>
                </c:pt>
                <c:pt idx="2927">
                  <c:v>1.1</c:v>
                </c:pt>
                <c:pt idx="2928">
                  <c:v>1.5</c:v>
                </c:pt>
                <c:pt idx="2929">
                  <c:v>1.4</c:v>
                </c:pt>
                <c:pt idx="2930">
                  <c:v>1.4</c:v>
                </c:pt>
                <c:pt idx="2931">
                  <c:v>1.1</c:v>
                </c:pt>
                <c:pt idx="2932">
                  <c:v>1.5</c:v>
                </c:pt>
                <c:pt idx="2933">
                  <c:v>1.3</c:v>
                </c:pt>
                <c:pt idx="2934">
                  <c:v>1.7</c:v>
                </c:pt>
                <c:pt idx="2935">
                  <c:v>1.7</c:v>
                </c:pt>
                <c:pt idx="2936">
                  <c:v>1.8</c:v>
                </c:pt>
                <c:pt idx="2937">
                  <c:v>2.8</c:v>
                </c:pt>
                <c:pt idx="2938">
                  <c:v>2.2</c:v>
                </c:pt>
                <c:pt idx="2939">
                  <c:v>2.3</c:v>
                </c:pt>
                <c:pt idx="2940">
                  <c:v>2.9</c:v>
                </c:pt>
                <c:pt idx="2941">
                  <c:v>3.3</c:v>
                </c:pt>
                <c:pt idx="2942">
                  <c:v>3.4</c:v>
                </c:pt>
                <c:pt idx="2943">
                  <c:v>2.6</c:v>
                </c:pt>
                <c:pt idx="2944">
                  <c:v>2.4</c:v>
                </c:pt>
                <c:pt idx="2945">
                  <c:v>2.3</c:v>
                </c:pt>
                <c:pt idx="2946">
                  <c:v>3</c:v>
                </c:pt>
                <c:pt idx="2947">
                  <c:v>3.4</c:v>
                </c:pt>
                <c:pt idx="2948">
                  <c:v>2.4</c:v>
                </c:pt>
                <c:pt idx="2949">
                  <c:v>3</c:v>
                </c:pt>
                <c:pt idx="2950">
                  <c:v>2.2</c:v>
                </c:pt>
                <c:pt idx="2951">
                  <c:v>3.3</c:v>
                </c:pt>
                <c:pt idx="2952">
                  <c:v>2.5</c:v>
                </c:pt>
                <c:pt idx="2953">
                  <c:v>2.5</c:v>
                </c:pt>
                <c:pt idx="2954">
                  <c:v>1.5</c:v>
                </c:pt>
                <c:pt idx="2955">
                  <c:v>2.2</c:v>
                </c:pt>
                <c:pt idx="2956">
                  <c:v>2.7</c:v>
                </c:pt>
                <c:pt idx="2957">
                  <c:v>2.6</c:v>
                </c:pt>
                <c:pt idx="2958">
                  <c:v>2.4</c:v>
                </c:pt>
                <c:pt idx="2959">
                  <c:v>2.7</c:v>
                </c:pt>
                <c:pt idx="2960">
                  <c:v>2.4</c:v>
                </c:pt>
                <c:pt idx="2961">
                  <c:v>2.5</c:v>
                </c:pt>
                <c:pt idx="2962">
                  <c:v>3.3</c:v>
                </c:pt>
                <c:pt idx="2963">
                  <c:v>4.3</c:v>
                </c:pt>
                <c:pt idx="2964">
                  <c:v>4</c:v>
                </c:pt>
                <c:pt idx="2965">
                  <c:v>3.6</c:v>
                </c:pt>
                <c:pt idx="2966">
                  <c:v>2.7</c:v>
                </c:pt>
                <c:pt idx="2967">
                  <c:v>3.3</c:v>
                </c:pt>
                <c:pt idx="2968">
                  <c:v>3.4</c:v>
                </c:pt>
                <c:pt idx="2969">
                  <c:v>2</c:v>
                </c:pt>
                <c:pt idx="2970">
                  <c:v>2.5</c:v>
                </c:pt>
                <c:pt idx="2971">
                  <c:v>1.5</c:v>
                </c:pt>
                <c:pt idx="2972">
                  <c:v>1.5</c:v>
                </c:pt>
                <c:pt idx="2973">
                  <c:v>1.5</c:v>
                </c:pt>
                <c:pt idx="2974">
                  <c:v>1.1</c:v>
                </c:pt>
                <c:pt idx="2975">
                  <c:v>0.7</c:v>
                </c:pt>
                <c:pt idx="2976">
                  <c:v>2.9</c:v>
                </c:pt>
                <c:pt idx="2977">
                  <c:v>1.6</c:v>
                </c:pt>
                <c:pt idx="2978">
                  <c:v>2.1</c:v>
                </c:pt>
                <c:pt idx="2979">
                  <c:v>1.4</c:v>
                </c:pt>
                <c:pt idx="2980">
                  <c:v>1.7</c:v>
                </c:pt>
                <c:pt idx="2981">
                  <c:v>1.7</c:v>
                </c:pt>
                <c:pt idx="2982">
                  <c:v>1.8</c:v>
                </c:pt>
                <c:pt idx="2983">
                  <c:v>1.6</c:v>
                </c:pt>
                <c:pt idx="2984">
                  <c:v>1.4</c:v>
                </c:pt>
                <c:pt idx="2985">
                  <c:v>1.2</c:v>
                </c:pt>
                <c:pt idx="2986">
                  <c:v>1.1</c:v>
                </c:pt>
                <c:pt idx="2987">
                  <c:v>1.1</c:v>
                </c:pt>
                <c:pt idx="2988">
                  <c:v>1.1</c:v>
                </c:pt>
                <c:pt idx="2989">
                  <c:v>0.8</c:v>
                </c:pt>
                <c:pt idx="2990">
                  <c:v>0.9</c:v>
                </c:pt>
                <c:pt idx="2991">
                  <c:v>1.3</c:v>
                </c:pt>
                <c:pt idx="2992">
                  <c:v>1.1</c:v>
                </c:pt>
                <c:pt idx="2993">
                  <c:v>1.6</c:v>
                </c:pt>
                <c:pt idx="2994">
                  <c:v>1.4</c:v>
                </c:pt>
                <c:pt idx="2995">
                  <c:v>1.8</c:v>
                </c:pt>
                <c:pt idx="2996">
                  <c:v>1.6</c:v>
                </c:pt>
                <c:pt idx="2997">
                  <c:v>1.1</c:v>
                </c:pt>
                <c:pt idx="2998">
                  <c:v>0.7</c:v>
                </c:pt>
                <c:pt idx="2999">
                  <c:v>1</c:v>
                </c:pt>
                <c:pt idx="3000">
                  <c:v>1.7</c:v>
                </c:pt>
                <c:pt idx="3001">
                  <c:v>2.2</c:v>
                </c:pt>
                <c:pt idx="3002">
                  <c:v>1.1</c:v>
                </c:pt>
                <c:pt idx="3003">
                  <c:v>1</c:v>
                </c:pt>
                <c:pt idx="3004">
                  <c:v>1</c:v>
                </c:pt>
                <c:pt idx="3005">
                  <c:v>1</c:v>
                </c:pt>
                <c:pt idx="3006">
                  <c:v>0.7</c:v>
                </c:pt>
                <c:pt idx="3007">
                  <c:v>0.6</c:v>
                </c:pt>
                <c:pt idx="3008">
                  <c:v>0.5</c:v>
                </c:pt>
                <c:pt idx="3009">
                  <c:v>4.4</c:v>
                </c:pt>
                <c:pt idx="3010">
                  <c:v>4.8</c:v>
                </c:pt>
                <c:pt idx="3011">
                  <c:v>4.1</c:v>
                </c:pt>
                <c:pt idx="3012">
                  <c:v>5</c:v>
                </c:pt>
                <c:pt idx="3013">
                  <c:v>5.2</c:v>
                </c:pt>
                <c:pt idx="3014">
                  <c:v>3.8</c:v>
                </c:pt>
                <c:pt idx="3015">
                  <c:v>4.1</c:v>
                </c:pt>
                <c:pt idx="3016">
                  <c:v>3.9</c:v>
                </c:pt>
                <c:pt idx="3017">
                  <c:v>3.4</c:v>
                </c:pt>
                <c:pt idx="3018">
                  <c:v>2.9</c:v>
                </c:pt>
                <c:pt idx="3019">
                  <c:v>4.1</c:v>
                </c:pt>
                <c:pt idx="3020">
                  <c:v>3.9</c:v>
                </c:pt>
                <c:pt idx="3021">
                  <c:v>3.6</c:v>
                </c:pt>
                <c:pt idx="3022">
                  <c:v>1.3</c:v>
                </c:pt>
                <c:pt idx="3023">
                  <c:v>1</c:v>
                </c:pt>
                <c:pt idx="3024">
                  <c:v>0.7</c:v>
                </c:pt>
                <c:pt idx="3025">
                  <c:v>0.7</c:v>
                </c:pt>
                <c:pt idx="3026">
                  <c:v>0.6</c:v>
                </c:pt>
                <c:pt idx="3027">
                  <c:v>0.5</c:v>
                </c:pt>
                <c:pt idx="3028">
                  <c:v>0.6</c:v>
                </c:pt>
                <c:pt idx="3029">
                  <c:v>0.8</c:v>
                </c:pt>
                <c:pt idx="3030">
                  <c:v>0.8</c:v>
                </c:pt>
                <c:pt idx="3031">
                  <c:v>1.3</c:v>
                </c:pt>
                <c:pt idx="3032">
                  <c:v>2.1</c:v>
                </c:pt>
                <c:pt idx="3033">
                  <c:v>2.1</c:v>
                </c:pt>
                <c:pt idx="3034">
                  <c:v>2.3</c:v>
                </c:pt>
                <c:pt idx="3035">
                  <c:v>2.3</c:v>
                </c:pt>
                <c:pt idx="3036">
                  <c:v>2.9</c:v>
                </c:pt>
                <c:pt idx="3037">
                  <c:v>2.6</c:v>
                </c:pt>
                <c:pt idx="3038">
                  <c:v>2.5</c:v>
                </c:pt>
                <c:pt idx="3039">
                  <c:v>2.6</c:v>
                </c:pt>
                <c:pt idx="3040">
                  <c:v>3.3</c:v>
                </c:pt>
                <c:pt idx="3041">
                  <c:v>3.6</c:v>
                </c:pt>
                <c:pt idx="3042">
                  <c:v>2.7</c:v>
                </c:pt>
                <c:pt idx="3043">
                  <c:v>1.8</c:v>
                </c:pt>
                <c:pt idx="3044">
                  <c:v>1.4</c:v>
                </c:pt>
                <c:pt idx="3045">
                  <c:v>1.4</c:v>
                </c:pt>
                <c:pt idx="3046">
                  <c:v>0.8</c:v>
                </c:pt>
                <c:pt idx="3047">
                  <c:v>0.9</c:v>
                </c:pt>
                <c:pt idx="3048">
                  <c:v>0.8</c:v>
                </c:pt>
                <c:pt idx="3049">
                  <c:v>1.2</c:v>
                </c:pt>
                <c:pt idx="3050">
                  <c:v>1.4</c:v>
                </c:pt>
                <c:pt idx="3051">
                  <c:v>1.2</c:v>
                </c:pt>
                <c:pt idx="3052">
                  <c:v>1.4</c:v>
                </c:pt>
                <c:pt idx="3053">
                  <c:v>1.4</c:v>
                </c:pt>
                <c:pt idx="3054">
                  <c:v>1.5</c:v>
                </c:pt>
                <c:pt idx="3055">
                  <c:v>1.2</c:v>
                </c:pt>
                <c:pt idx="3056">
                  <c:v>1.2</c:v>
                </c:pt>
                <c:pt idx="3057">
                  <c:v>1</c:v>
                </c:pt>
                <c:pt idx="3058">
                  <c:v>0.9</c:v>
                </c:pt>
                <c:pt idx="3059">
                  <c:v>3.1</c:v>
                </c:pt>
                <c:pt idx="3060">
                  <c:v>3.4</c:v>
                </c:pt>
                <c:pt idx="3061">
                  <c:v>4.1</c:v>
                </c:pt>
                <c:pt idx="3062">
                  <c:v>4.9</c:v>
                </c:pt>
                <c:pt idx="3063">
                  <c:v>5.2</c:v>
                </c:pt>
                <c:pt idx="3064">
                  <c:v>5</c:v>
                </c:pt>
                <c:pt idx="3065">
                  <c:v>5.8</c:v>
                </c:pt>
                <c:pt idx="3066">
                  <c:v>4.8</c:v>
                </c:pt>
                <c:pt idx="3067">
                  <c:v>4.6</c:v>
                </c:pt>
                <c:pt idx="3068">
                  <c:v>4.6</c:v>
                </c:pt>
                <c:pt idx="3069">
                  <c:v>4.5</c:v>
                </c:pt>
                <c:pt idx="3070">
                  <c:v>4.9</c:v>
                </c:pt>
                <c:pt idx="3071">
                  <c:v>5.6</c:v>
                </c:pt>
                <c:pt idx="3072">
                  <c:v>6.9</c:v>
                </c:pt>
                <c:pt idx="3073">
                  <c:v>6.6</c:v>
                </c:pt>
                <c:pt idx="3074">
                  <c:v>7</c:v>
                </c:pt>
                <c:pt idx="3075">
                  <c:v>6.4</c:v>
                </c:pt>
                <c:pt idx="3076">
                  <c:v>6</c:v>
                </c:pt>
                <c:pt idx="3077">
                  <c:v>6.2</c:v>
                </c:pt>
                <c:pt idx="3078">
                  <c:v>6.1</c:v>
                </c:pt>
                <c:pt idx="3079">
                  <c:v>6.2</c:v>
                </c:pt>
                <c:pt idx="3080">
                  <c:v>5.9</c:v>
                </c:pt>
                <c:pt idx="3081">
                  <c:v>5.2</c:v>
                </c:pt>
                <c:pt idx="3082">
                  <c:v>4</c:v>
                </c:pt>
                <c:pt idx="3083">
                  <c:v>4.9</c:v>
                </c:pt>
                <c:pt idx="3084">
                  <c:v>6.1</c:v>
                </c:pt>
                <c:pt idx="3085">
                  <c:v>6.3</c:v>
                </c:pt>
                <c:pt idx="3086">
                  <c:v>6.9</c:v>
                </c:pt>
                <c:pt idx="3087">
                  <c:v>6.6</c:v>
                </c:pt>
                <c:pt idx="3088">
                  <c:v>6.3</c:v>
                </c:pt>
                <c:pt idx="3089">
                  <c:v>5.9</c:v>
                </c:pt>
                <c:pt idx="3090">
                  <c:v>5.6</c:v>
                </c:pt>
                <c:pt idx="3091">
                  <c:v>5</c:v>
                </c:pt>
                <c:pt idx="3092">
                  <c:v>5.5</c:v>
                </c:pt>
                <c:pt idx="3093">
                  <c:v>4.9</c:v>
                </c:pt>
                <c:pt idx="3094">
                  <c:v>4.8</c:v>
                </c:pt>
                <c:pt idx="3095">
                  <c:v>4.4</c:v>
                </c:pt>
                <c:pt idx="3096">
                  <c:v>4.6</c:v>
                </c:pt>
                <c:pt idx="3097">
                  <c:v>4.9</c:v>
                </c:pt>
                <c:pt idx="3098">
                  <c:v>5.1</c:v>
                </c:pt>
                <c:pt idx="3099">
                  <c:v>4.8</c:v>
                </c:pt>
                <c:pt idx="3100">
                  <c:v>4.5</c:v>
                </c:pt>
                <c:pt idx="3101">
                  <c:v>4.3</c:v>
                </c:pt>
                <c:pt idx="3102">
                  <c:v>4.9</c:v>
                </c:pt>
                <c:pt idx="3103">
                  <c:v>5.3</c:v>
                </c:pt>
                <c:pt idx="3104">
                  <c:v>5.3</c:v>
                </c:pt>
                <c:pt idx="3105">
                  <c:v>4.8</c:v>
                </c:pt>
                <c:pt idx="3106">
                  <c:v>4.7</c:v>
                </c:pt>
                <c:pt idx="3107">
                  <c:v>3.7</c:v>
                </c:pt>
                <c:pt idx="3108">
                  <c:v>4</c:v>
                </c:pt>
                <c:pt idx="3109">
                  <c:v>3.6</c:v>
                </c:pt>
                <c:pt idx="3110">
                  <c:v>3.4</c:v>
                </c:pt>
                <c:pt idx="3111">
                  <c:v>2.6</c:v>
                </c:pt>
                <c:pt idx="3112">
                  <c:v>2.4</c:v>
                </c:pt>
                <c:pt idx="3113">
                  <c:v>2.1</c:v>
                </c:pt>
                <c:pt idx="3114">
                  <c:v>2</c:v>
                </c:pt>
                <c:pt idx="3115">
                  <c:v>1.9</c:v>
                </c:pt>
                <c:pt idx="3116">
                  <c:v>2.1</c:v>
                </c:pt>
                <c:pt idx="3117">
                  <c:v>1.7</c:v>
                </c:pt>
                <c:pt idx="3118">
                  <c:v>2</c:v>
                </c:pt>
                <c:pt idx="3119">
                  <c:v>2</c:v>
                </c:pt>
                <c:pt idx="3120">
                  <c:v>1.4</c:v>
                </c:pt>
                <c:pt idx="3121">
                  <c:v>1.5</c:v>
                </c:pt>
                <c:pt idx="3122">
                  <c:v>1</c:v>
                </c:pt>
                <c:pt idx="3123">
                  <c:v>1</c:v>
                </c:pt>
                <c:pt idx="3124">
                  <c:v>1.5</c:v>
                </c:pt>
                <c:pt idx="3125">
                  <c:v>1.3</c:v>
                </c:pt>
                <c:pt idx="3126">
                  <c:v>1.4</c:v>
                </c:pt>
                <c:pt idx="3127">
                  <c:v>1.3</c:v>
                </c:pt>
                <c:pt idx="3128">
                  <c:v>1.3</c:v>
                </c:pt>
                <c:pt idx="3129">
                  <c:v>1.2</c:v>
                </c:pt>
                <c:pt idx="3130">
                  <c:v>1.7</c:v>
                </c:pt>
                <c:pt idx="3131">
                  <c:v>1.6</c:v>
                </c:pt>
                <c:pt idx="3132">
                  <c:v>1.4</c:v>
                </c:pt>
                <c:pt idx="3133">
                  <c:v>1.5</c:v>
                </c:pt>
                <c:pt idx="3134">
                  <c:v>1.2</c:v>
                </c:pt>
                <c:pt idx="3135">
                  <c:v>1.1</c:v>
                </c:pt>
                <c:pt idx="3136">
                  <c:v>1.1</c:v>
                </c:pt>
                <c:pt idx="3137">
                  <c:v>1.2</c:v>
                </c:pt>
                <c:pt idx="3138">
                  <c:v>1.1</c:v>
                </c:pt>
                <c:pt idx="3139">
                  <c:v>0.8</c:v>
                </c:pt>
                <c:pt idx="3140">
                  <c:v>1.5</c:v>
                </c:pt>
                <c:pt idx="3141">
                  <c:v>1.3</c:v>
                </c:pt>
                <c:pt idx="3142">
                  <c:v>1.3</c:v>
                </c:pt>
                <c:pt idx="3143">
                  <c:v>1.3</c:v>
                </c:pt>
                <c:pt idx="3144">
                  <c:v>0.7</c:v>
                </c:pt>
                <c:pt idx="3145">
                  <c:v>0.8</c:v>
                </c:pt>
                <c:pt idx="3146">
                  <c:v>1.1</c:v>
                </c:pt>
                <c:pt idx="3147">
                  <c:v>1.3</c:v>
                </c:pt>
                <c:pt idx="3148">
                  <c:v>1.2</c:v>
                </c:pt>
                <c:pt idx="3149">
                  <c:v>1.3</c:v>
                </c:pt>
                <c:pt idx="3150">
                  <c:v>1.8</c:v>
                </c:pt>
                <c:pt idx="3151">
                  <c:v>1.7</c:v>
                </c:pt>
                <c:pt idx="3152">
                  <c:v>1.7</c:v>
                </c:pt>
                <c:pt idx="3153">
                  <c:v>1.4</c:v>
                </c:pt>
                <c:pt idx="3154">
                  <c:v>0.8</c:v>
                </c:pt>
                <c:pt idx="3155">
                  <c:v>0.8</c:v>
                </c:pt>
                <c:pt idx="3156">
                  <c:v>0.6</c:v>
                </c:pt>
                <c:pt idx="3157">
                  <c:v>0.6</c:v>
                </c:pt>
                <c:pt idx="3158">
                  <c:v>1.3</c:v>
                </c:pt>
                <c:pt idx="3159">
                  <c:v>1.6</c:v>
                </c:pt>
                <c:pt idx="3160">
                  <c:v>1.3</c:v>
                </c:pt>
                <c:pt idx="3161">
                  <c:v>1.3</c:v>
                </c:pt>
                <c:pt idx="3162">
                  <c:v>1.3</c:v>
                </c:pt>
                <c:pt idx="3163">
                  <c:v>1</c:v>
                </c:pt>
                <c:pt idx="3164">
                  <c:v>1.5</c:v>
                </c:pt>
                <c:pt idx="3165">
                  <c:v>1.2</c:v>
                </c:pt>
                <c:pt idx="3166">
                  <c:v>1.1</c:v>
                </c:pt>
                <c:pt idx="3167">
                  <c:v>0.7</c:v>
                </c:pt>
                <c:pt idx="3168">
                  <c:v>1</c:v>
                </c:pt>
                <c:pt idx="3169">
                  <c:v>0.5</c:v>
                </c:pt>
                <c:pt idx="3170">
                  <c:v>0.8</c:v>
                </c:pt>
                <c:pt idx="3171">
                  <c:v>0.8</c:v>
                </c:pt>
                <c:pt idx="3172">
                  <c:v>0.9</c:v>
                </c:pt>
                <c:pt idx="3173">
                  <c:v>0.7</c:v>
                </c:pt>
                <c:pt idx="3174">
                  <c:v>0.7</c:v>
                </c:pt>
                <c:pt idx="3175">
                  <c:v>0.6</c:v>
                </c:pt>
                <c:pt idx="3176">
                  <c:v>0.9</c:v>
                </c:pt>
                <c:pt idx="3177">
                  <c:v>1.2</c:v>
                </c:pt>
                <c:pt idx="3178">
                  <c:v>1.6</c:v>
                </c:pt>
                <c:pt idx="3179">
                  <c:v>1.6</c:v>
                </c:pt>
                <c:pt idx="3180">
                  <c:v>1.6</c:v>
                </c:pt>
                <c:pt idx="3181">
                  <c:v>1.4</c:v>
                </c:pt>
                <c:pt idx="3182">
                  <c:v>1.7</c:v>
                </c:pt>
                <c:pt idx="3183">
                  <c:v>1.6</c:v>
                </c:pt>
                <c:pt idx="3184">
                  <c:v>1.3</c:v>
                </c:pt>
                <c:pt idx="3185">
                  <c:v>1.2</c:v>
                </c:pt>
                <c:pt idx="3186">
                  <c:v>1.2</c:v>
                </c:pt>
                <c:pt idx="3187">
                  <c:v>1.2</c:v>
                </c:pt>
                <c:pt idx="3188">
                  <c:v>1.2</c:v>
                </c:pt>
                <c:pt idx="3189">
                  <c:v>0.8</c:v>
                </c:pt>
                <c:pt idx="3190">
                  <c:v>0.8</c:v>
                </c:pt>
                <c:pt idx="3191">
                  <c:v>2.2</c:v>
                </c:pt>
                <c:pt idx="3192">
                  <c:v>3.8</c:v>
                </c:pt>
                <c:pt idx="3193">
                  <c:v>2.7</c:v>
                </c:pt>
                <c:pt idx="3194">
                  <c:v>1.2</c:v>
                </c:pt>
                <c:pt idx="3195">
                  <c:v>1.2</c:v>
                </c:pt>
                <c:pt idx="3196">
                  <c:v>0.4</c:v>
                </c:pt>
                <c:pt idx="3197">
                  <c:v>0.5</c:v>
                </c:pt>
                <c:pt idx="3198">
                  <c:v>0.7</c:v>
                </c:pt>
                <c:pt idx="3199">
                  <c:v>0.3</c:v>
                </c:pt>
                <c:pt idx="3200">
                  <c:v>1</c:v>
                </c:pt>
                <c:pt idx="3201">
                  <c:v>1.2</c:v>
                </c:pt>
                <c:pt idx="3202">
                  <c:v>1.5</c:v>
                </c:pt>
                <c:pt idx="3203">
                  <c:v>1</c:v>
                </c:pt>
                <c:pt idx="3204">
                  <c:v>1.6</c:v>
                </c:pt>
                <c:pt idx="3205">
                  <c:v>1.5</c:v>
                </c:pt>
                <c:pt idx="3206">
                  <c:v>1.3</c:v>
                </c:pt>
                <c:pt idx="3207">
                  <c:v>1.5</c:v>
                </c:pt>
                <c:pt idx="3208">
                  <c:v>1.3</c:v>
                </c:pt>
                <c:pt idx="3209">
                  <c:v>1.6</c:v>
                </c:pt>
                <c:pt idx="3210">
                  <c:v>0.7</c:v>
                </c:pt>
                <c:pt idx="3211">
                  <c:v>0.7</c:v>
                </c:pt>
                <c:pt idx="3212">
                  <c:v>3.6</c:v>
                </c:pt>
                <c:pt idx="3213">
                  <c:v>4.1</c:v>
                </c:pt>
                <c:pt idx="3214">
                  <c:v>3.7</c:v>
                </c:pt>
                <c:pt idx="3215">
                  <c:v>3.3</c:v>
                </c:pt>
                <c:pt idx="3216">
                  <c:v>2.8</c:v>
                </c:pt>
                <c:pt idx="3217">
                  <c:v>3.2</c:v>
                </c:pt>
                <c:pt idx="3218">
                  <c:v>2.9</c:v>
                </c:pt>
                <c:pt idx="3219">
                  <c:v>3.9</c:v>
                </c:pt>
                <c:pt idx="3220">
                  <c:v>4.5</c:v>
                </c:pt>
                <c:pt idx="3221">
                  <c:v>5.1</c:v>
                </c:pt>
                <c:pt idx="3222">
                  <c:v>4.2</c:v>
                </c:pt>
                <c:pt idx="3223">
                  <c:v>2.4</c:v>
                </c:pt>
                <c:pt idx="3224">
                  <c:v>2.7</c:v>
                </c:pt>
                <c:pt idx="3225">
                  <c:v>2.2</c:v>
                </c:pt>
                <c:pt idx="3226">
                  <c:v>1.3</c:v>
                </c:pt>
                <c:pt idx="3227">
                  <c:v>1.3</c:v>
                </c:pt>
                <c:pt idx="3228">
                  <c:v>1.8</c:v>
                </c:pt>
                <c:pt idx="3229">
                  <c:v>1.4</c:v>
                </c:pt>
                <c:pt idx="3230">
                  <c:v>1.7</c:v>
                </c:pt>
                <c:pt idx="3231">
                  <c:v>2.1</c:v>
                </c:pt>
                <c:pt idx="3232">
                  <c:v>2.2</c:v>
                </c:pt>
                <c:pt idx="3233">
                  <c:v>3</c:v>
                </c:pt>
                <c:pt idx="3234">
                  <c:v>2.5</c:v>
                </c:pt>
                <c:pt idx="3235">
                  <c:v>2.6</c:v>
                </c:pt>
                <c:pt idx="3236">
                  <c:v>3.7</c:v>
                </c:pt>
                <c:pt idx="3237">
                  <c:v>2.7</c:v>
                </c:pt>
                <c:pt idx="3238">
                  <c:v>2.3</c:v>
                </c:pt>
                <c:pt idx="3239">
                  <c:v>2.5</c:v>
                </c:pt>
                <c:pt idx="3240">
                  <c:v>1.2</c:v>
                </c:pt>
                <c:pt idx="3241">
                  <c:v>1.8</c:v>
                </c:pt>
                <c:pt idx="3242">
                  <c:v>2.7</c:v>
                </c:pt>
                <c:pt idx="3243">
                  <c:v>3.8</c:v>
                </c:pt>
                <c:pt idx="3244">
                  <c:v>2.8</c:v>
                </c:pt>
                <c:pt idx="3245">
                  <c:v>2.7</c:v>
                </c:pt>
                <c:pt idx="3246">
                  <c:v>2.3</c:v>
                </c:pt>
                <c:pt idx="3247">
                  <c:v>3.5</c:v>
                </c:pt>
                <c:pt idx="3248">
                  <c:v>2.9</c:v>
                </c:pt>
                <c:pt idx="3249">
                  <c:v>1.7</c:v>
                </c:pt>
                <c:pt idx="3250">
                  <c:v>1.3</c:v>
                </c:pt>
                <c:pt idx="3251">
                  <c:v>2</c:v>
                </c:pt>
                <c:pt idx="3252">
                  <c:v>3.4</c:v>
                </c:pt>
                <c:pt idx="3253">
                  <c:v>6</c:v>
                </c:pt>
                <c:pt idx="3254">
                  <c:v>4.9</c:v>
                </c:pt>
                <c:pt idx="3255">
                  <c:v>4.4</c:v>
                </c:pt>
                <c:pt idx="3256">
                  <c:v>4.6</c:v>
                </c:pt>
                <c:pt idx="3257">
                  <c:v>4.2</c:v>
                </c:pt>
                <c:pt idx="3258">
                  <c:v>3</c:v>
                </c:pt>
                <c:pt idx="3259">
                  <c:v>1.9</c:v>
                </c:pt>
                <c:pt idx="3260">
                  <c:v>2</c:v>
                </c:pt>
                <c:pt idx="3261">
                  <c:v>1.8</c:v>
                </c:pt>
                <c:pt idx="3262">
                  <c:v>1.5</c:v>
                </c:pt>
                <c:pt idx="3263">
                  <c:v>1.7</c:v>
                </c:pt>
                <c:pt idx="3264">
                  <c:v>1.9</c:v>
                </c:pt>
                <c:pt idx="3265">
                  <c:v>2.1</c:v>
                </c:pt>
                <c:pt idx="3266">
                  <c:v>2.1</c:v>
                </c:pt>
                <c:pt idx="3267">
                  <c:v>2.4</c:v>
                </c:pt>
                <c:pt idx="3268">
                  <c:v>2.1</c:v>
                </c:pt>
                <c:pt idx="3269">
                  <c:v>2.2</c:v>
                </c:pt>
                <c:pt idx="3270">
                  <c:v>1.7</c:v>
                </c:pt>
                <c:pt idx="3271">
                  <c:v>2.5</c:v>
                </c:pt>
                <c:pt idx="3272">
                  <c:v>2.7</c:v>
                </c:pt>
                <c:pt idx="3273">
                  <c:v>2.4</c:v>
                </c:pt>
                <c:pt idx="3274">
                  <c:v>2</c:v>
                </c:pt>
                <c:pt idx="3275">
                  <c:v>2.2</c:v>
                </c:pt>
                <c:pt idx="3276">
                  <c:v>2.3</c:v>
                </c:pt>
                <c:pt idx="3277">
                  <c:v>1.6</c:v>
                </c:pt>
                <c:pt idx="3278">
                  <c:v>1.3</c:v>
                </c:pt>
                <c:pt idx="3279">
                  <c:v>1.7</c:v>
                </c:pt>
                <c:pt idx="3280">
                  <c:v>2.5</c:v>
                </c:pt>
                <c:pt idx="3281">
                  <c:v>2.3</c:v>
                </c:pt>
                <c:pt idx="3282">
                  <c:v>1.9</c:v>
                </c:pt>
                <c:pt idx="3283">
                  <c:v>2.1</c:v>
                </c:pt>
                <c:pt idx="3284">
                  <c:v>1.9</c:v>
                </c:pt>
                <c:pt idx="3285">
                  <c:v>1</c:v>
                </c:pt>
                <c:pt idx="3286">
                  <c:v>0.7</c:v>
                </c:pt>
                <c:pt idx="3287">
                  <c:v>0.6</c:v>
                </c:pt>
                <c:pt idx="3288">
                  <c:v>1</c:v>
                </c:pt>
                <c:pt idx="3289">
                  <c:v>1.1</c:v>
                </c:pt>
                <c:pt idx="3290">
                  <c:v>1</c:v>
                </c:pt>
                <c:pt idx="3291">
                  <c:v>0.9</c:v>
                </c:pt>
                <c:pt idx="3292">
                  <c:v>1.1</c:v>
                </c:pt>
                <c:pt idx="3293">
                  <c:v>0.8</c:v>
                </c:pt>
                <c:pt idx="3294">
                  <c:v>0.9</c:v>
                </c:pt>
                <c:pt idx="3295">
                  <c:v>1</c:v>
                </c:pt>
                <c:pt idx="3296">
                  <c:v>0.7</c:v>
                </c:pt>
                <c:pt idx="3297">
                  <c:v>0.9</c:v>
                </c:pt>
                <c:pt idx="3298">
                  <c:v>1.2</c:v>
                </c:pt>
                <c:pt idx="3299">
                  <c:v>0.9</c:v>
                </c:pt>
                <c:pt idx="3300">
                  <c:v>0.8</c:v>
                </c:pt>
                <c:pt idx="3301">
                  <c:v>0.7</c:v>
                </c:pt>
                <c:pt idx="3302">
                  <c:v>0.8</c:v>
                </c:pt>
                <c:pt idx="3303">
                  <c:v>0.7</c:v>
                </c:pt>
                <c:pt idx="3304">
                  <c:v>0.9</c:v>
                </c:pt>
                <c:pt idx="3305">
                  <c:v>0.6</c:v>
                </c:pt>
                <c:pt idx="3306">
                  <c:v>0.9</c:v>
                </c:pt>
                <c:pt idx="3307">
                  <c:v>1.7</c:v>
                </c:pt>
                <c:pt idx="3308">
                  <c:v>2.7</c:v>
                </c:pt>
                <c:pt idx="3309">
                  <c:v>4.5</c:v>
                </c:pt>
                <c:pt idx="3310">
                  <c:v>4</c:v>
                </c:pt>
                <c:pt idx="3311">
                  <c:v>4.2</c:v>
                </c:pt>
                <c:pt idx="3312">
                  <c:v>4.4</c:v>
                </c:pt>
                <c:pt idx="3313">
                  <c:v>5.5</c:v>
                </c:pt>
                <c:pt idx="3314">
                  <c:v>5.7</c:v>
                </c:pt>
                <c:pt idx="3315">
                  <c:v>6</c:v>
                </c:pt>
                <c:pt idx="3316">
                  <c:v>6.9</c:v>
                </c:pt>
                <c:pt idx="3317">
                  <c:v>8.7</c:v>
                </c:pt>
                <c:pt idx="3318">
                  <c:v>8.6</c:v>
                </c:pt>
                <c:pt idx="3319">
                  <c:v>9.4</c:v>
                </c:pt>
                <c:pt idx="3320">
                  <c:v>10.1</c:v>
                </c:pt>
                <c:pt idx="3321">
                  <c:v>9.9</c:v>
                </c:pt>
                <c:pt idx="3322">
                  <c:v>10.5</c:v>
                </c:pt>
                <c:pt idx="3323">
                  <c:v>9.3</c:v>
                </c:pt>
                <c:pt idx="3324">
                  <c:v>9.3</c:v>
                </c:pt>
                <c:pt idx="3325">
                  <c:v>9.6</c:v>
                </c:pt>
                <c:pt idx="3326">
                  <c:v>10</c:v>
                </c:pt>
                <c:pt idx="3327">
                  <c:v>9.8</c:v>
                </c:pt>
                <c:pt idx="3328">
                  <c:v>9.3</c:v>
                </c:pt>
                <c:pt idx="3329">
                  <c:v>9</c:v>
                </c:pt>
                <c:pt idx="3330">
                  <c:v>10</c:v>
                </c:pt>
                <c:pt idx="3331">
                  <c:v>10.3</c:v>
                </c:pt>
                <c:pt idx="3332">
                  <c:v>9.6</c:v>
                </c:pt>
                <c:pt idx="3333">
                  <c:v>10</c:v>
                </c:pt>
                <c:pt idx="3334">
                  <c:v>9.7</c:v>
                </c:pt>
                <c:pt idx="3335">
                  <c:v>9.4</c:v>
                </c:pt>
                <c:pt idx="3336">
                  <c:v>10.3</c:v>
                </c:pt>
                <c:pt idx="3337">
                  <c:v>9.8</c:v>
                </c:pt>
                <c:pt idx="3338">
                  <c:v>9.5</c:v>
                </c:pt>
                <c:pt idx="3339">
                  <c:v>10.5</c:v>
                </c:pt>
                <c:pt idx="3340">
                  <c:v>10.8</c:v>
                </c:pt>
                <c:pt idx="3341">
                  <c:v>10.8</c:v>
                </c:pt>
                <c:pt idx="3342">
                  <c:v>10.2</c:v>
                </c:pt>
                <c:pt idx="3343">
                  <c:v>11.1</c:v>
                </c:pt>
                <c:pt idx="3344">
                  <c:v>11.5</c:v>
                </c:pt>
                <c:pt idx="3345">
                  <c:v>11</c:v>
                </c:pt>
                <c:pt idx="3346">
                  <c:v>11</c:v>
                </c:pt>
                <c:pt idx="3347">
                  <c:v>11.3</c:v>
                </c:pt>
                <c:pt idx="3348">
                  <c:v>11.3</c:v>
                </c:pt>
                <c:pt idx="3349">
                  <c:v>11.2</c:v>
                </c:pt>
                <c:pt idx="3350">
                  <c:v>9.5</c:v>
                </c:pt>
                <c:pt idx="3351">
                  <c:v>10.4</c:v>
                </c:pt>
                <c:pt idx="3352">
                  <c:v>10.8</c:v>
                </c:pt>
                <c:pt idx="3353">
                  <c:v>11.3</c:v>
                </c:pt>
                <c:pt idx="3354">
                  <c:v>11.5</c:v>
                </c:pt>
                <c:pt idx="3355">
                  <c:v>11.4</c:v>
                </c:pt>
                <c:pt idx="3356">
                  <c:v>11</c:v>
                </c:pt>
                <c:pt idx="3357">
                  <c:v>10.5</c:v>
                </c:pt>
                <c:pt idx="3358">
                  <c:v>10.9</c:v>
                </c:pt>
                <c:pt idx="3359">
                  <c:v>11</c:v>
                </c:pt>
                <c:pt idx="3360">
                  <c:v>11.6</c:v>
                </c:pt>
                <c:pt idx="3361">
                  <c:v>11.5</c:v>
                </c:pt>
                <c:pt idx="3362">
                  <c:v>10.7</c:v>
                </c:pt>
                <c:pt idx="3363">
                  <c:v>10</c:v>
                </c:pt>
                <c:pt idx="3364">
                  <c:v>9.7</c:v>
                </c:pt>
                <c:pt idx="3365">
                  <c:v>10.5</c:v>
                </c:pt>
                <c:pt idx="3366">
                  <c:v>10</c:v>
                </c:pt>
                <c:pt idx="3367">
                  <c:v>9.1</c:v>
                </c:pt>
                <c:pt idx="3368">
                  <c:v>9.1</c:v>
                </c:pt>
                <c:pt idx="3369">
                  <c:v>8.5</c:v>
                </c:pt>
                <c:pt idx="3370">
                  <c:v>9.9</c:v>
                </c:pt>
                <c:pt idx="3371">
                  <c:v>9.7</c:v>
                </c:pt>
                <c:pt idx="3372">
                  <c:v>8.5</c:v>
                </c:pt>
                <c:pt idx="3373">
                  <c:v>8.5</c:v>
                </c:pt>
                <c:pt idx="3374">
                  <c:v>8.3</c:v>
                </c:pt>
                <c:pt idx="3375">
                  <c:v>7.9</c:v>
                </c:pt>
                <c:pt idx="3376">
                  <c:v>9.2</c:v>
                </c:pt>
                <c:pt idx="3377">
                  <c:v>9.5</c:v>
                </c:pt>
                <c:pt idx="3378">
                  <c:v>9.3</c:v>
                </c:pt>
                <c:pt idx="3379">
                  <c:v>9.5</c:v>
                </c:pt>
                <c:pt idx="3380">
                  <c:v>9.6</c:v>
                </c:pt>
                <c:pt idx="3381">
                  <c:v>9.7</c:v>
                </c:pt>
                <c:pt idx="3382">
                  <c:v>9.1</c:v>
                </c:pt>
                <c:pt idx="3383">
                  <c:v>8.5</c:v>
                </c:pt>
                <c:pt idx="3384">
                  <c:v>8.3</c:v>
                </c:pt>
                <c:pt idx="3385">
                  <c:v>7.6</c:v>
                </c:pt>
                <c:pt idx="3386">
                  <c:v>7.3</c:v>
                </c:pt>
                <c:pt idx="3387">
                  <c:v>7.6</c:v>
                </c:pt>
                <c:pt idx="3388">
                  <c:v>7.4</c:v>
                </c:pt>
                <c:pt idx="3389">
                  <c:v>7.4</c:v>
                </c:pt>
                <c:pt idx="3390">
                  <c:v>6.9</c:v>
                </c:pt>
                <c:pt idx="3391">
                  <c:v>6.7</c:v>
                </c:pt>
                <c:pt idx="3392">
                  <c:v>6.2</c:v>
                </c:pt>
                <c:pt idx="3393">
                  <c:v>6.7</c:v>
                </c:pt>
                <c:pt idx="3394">
                  <c:v>6.3</c:v>
                </c:pt>
                <c:pt idx="3395">
                  <c:v>7</c:v>
                </c:pt>
                <c:pt idx="3396">
                  <c:v>7.3</c:v>
                </c:pt>
                <c:pt idx="3397">
                  <c:v>5.8</c:v>
                </c:pt>
                <c:pt idx="3398">
                  <c:v>5.3</c:v>
                </c:pt>
                <c:pt idx="3399">
                  <c:v>6.6</c:v>
                </c:pt>
                <c:pt idx="3400">
                  <c:v>7.3</c:v>
                </c:pt>
                <c:pt idx="3401">
                  <c:v>7.4</c:v>
                </c:pt>
                <c:pt idx="3402">
                  <c:v>7.5</c:v>
                </c:pt>
                <c:pt idx="3403">
                  <c:v>8.2</c:v>
                </c:pt>
                <c:pt idx="3404">
                  <c:v>7.8</c:v>
                </c:pt>
                <c:pt idx="3405">
                  <c:v>7.9</c:v>
                </c:pt>
                <c:pt idx="3406">
                  <c:v>7.5</c:v>
                </c:pt>
                <c:pt idx="3407">
                  <c:v>7.6</c:v>
                </c:pt>
                <c:pt idx="3408">
                  <c:v>7.2</c:v>
                </c:pt>
                <c:pt idx="3409">
                  <c:v>6.6</c:v>
                </c:pt>
                <c:pt idx="3410">
                  <c:v>7.3</c:v>
                </c:pt>
                <c:pt idx="3411">
                  <c:v>7.9</c:v>
                </c:pt>
                <c:pt idx="3412">
                  <c:v>7.9</c:v>
                </c:pt>
                <c:pt idx="3413">
                  <c:v>7.4</c:v>
                </c:pt>
                <c:pt idx="3414">
                  <c:v>7.5</c:v>
                </c:pt>
                <c:pt idx="3415">
                  <c:v>7.4</c:v>
                </c:pt>
                <c:pt idx="3416">
                  <c:v>7.1</c:v>
                </c:pt>
                <c:pt idx="3417">
                  <c:v>6.8</c:v>
                </c:pt>
                <c:pt idx="3418">
                  <c:v>6.5</c:v>
                </c:pt>
                <c:pt idx="3419">
                  <c:v>6.4</c:v>
                </c:pt>
                <c:pt idx="3420">
                  <c:v>5.9</c:v>
                </c:pt>
                <c:pt idx="3421">
                  <c:v>6.4</c:v>
                </c:pt>
                <c:pt idx="3422">
                  <c:v>5.4</c:v>
                </c:pt>
                <c:pt idx="3423">
                  <c:v>5.4</c:v>
                </c:pt>
                <c:pt idx="3424">
                  <c:v>5.2</c:v>
                </c:pt>
                <c:pt idx="3425">
                  <c:v>5.8</c:v>
                </c:pt>
                <c:pt idx="3426">
                  <c:v>4.3</c:v>
                </c:pt>
                <c:pt idx="3427">
                  <c:v>3.4</c:v>
                </c:pt>
                <c:pt idx="3428">
                  <c:v>5.3</c:v>
                </c:pt>
                <c:pt idx="3429">
                  <c:v>3.6</c:v>
                </c:pt>
                <c:pt idx="3430">
                  <c:v>3.5</c:v>
                </c:pt>
                <c:pt idx="3431">
                  <c:v>3.3</c:v>
                </c:pt>
                <c:pt idx="3432">
                  <c:v>3.9</c:v>
                </c:pt>
                <c:pt idx="3433">
                  <c:v>4</c:v>
                </c:pt>
                <c:pt idx="3434">
                  <c:v>5.7</c:v>
                </c:pt>
                <c:pt idx="3435">
                  <c:v>5.5</c:v>
                </c:pt>
                <c:pt idx="3436">
                  <c:v>4.7</c:v>
                </c:pt>
                <c:pt idx="3437">
                  <c:v>7.1</c:v>
                </c:pt>
                <c:pt idx="3438">
                  <c:v>8.5</c:v>
                </c:pt>
                <c:pt idx="3439">
                  <c:v>8</c:v>
                </c:pt>
                <c:pt idx="3440">
                  <c:v>6.8</c:v>
                </c:pt>
                <c:pt idx="3441">
                  <c:v>5.6</c:v>
                </c:pt>
                <c:pt idx="3442">
                  <c:v>4.9</c:v>
                </c:pt>
                <c:pt idx="3443">
                  <c:v>4.7</c:v>
                </c:pt>
                <c:pt idx="3444">
                  <c:v>4.7</c:v>
                </c:pt>
                <c:pt idx="3445">
                  <c:v>5.2</c:v>
                </c:pt>
                <c:pt idx="3446">
                  <c:v>5.5</c:v>
                </c:pt>
                <c:pt idx="3447">
                  <c:v>5.9</c:v>
                </c:pt>
                <c:pt idx="3448">
                  <c:v>5.1</c:v>
                </c:pt>
                <c:pt idx="3449">
                  <c:v>4.9</c:v>
                </c:pt>
                <c:pt idx="3450">
                  <c:v>6</c:v>
                </c:pt>
                <c:pt idx="3451">
                  <c:v>6.6</c:v>
                </c:pt>
                <c:pt idx="3452">
                  <c:v>7.4</c:v>
                </c:pt>
                <c:pt idx="3453">
                  <c:v>7.5</c:v>
                </c:pt>
                <c:pt idx="3454">
                  <c:v>8.1</c:v>
                </c:pt>
                <c:pt idx="3455">
                  <c:v>8.8</c:v>
                </c:pt>
                <c:pt idx="3456">
                  <c:v>7.6</c:v>
                </c:pt>
                <c:pt idx="3457">
                  <c:v>7.2</c:v>
                </c:pt>
                <c:pt idx="3458">
                  <c:v>7.4</c:v>
                </c:pt>
                <c:pt idx="3459">
                  <c:v>8</c:v>
                </c:pt>
                <c:pt idx="3460">
                  <c:v>7</c:v>
                </c:pt>
                <c:pt idx="3461">
                  <c:v>6.3</c:v>
                </c:pt>
                <c:pt idx="3462">
                  <c:v>7.4</c:v>
                </c:pt>
                <c:pt idx="3463">
                  <c:v>6.6</c:v>
                </c:pt>
                <c:pt idx="3464">
                  <c:v>7.9</c:v>
                </c:pt>
                <c:pt idx="3465">
                  <c:v>7.5</c:v>
                </c:pt>
                <c:pt idx="3466">
                  <c:v>6.5</c:v>
                </c:pt>
                <c:pt idx="3467">
                  <c:v>7.7</c:v>
                </c:pt>
                <c:pt idx="3468">
                  <c:v>6.4</c:v>
                </c:pt>
                <c:pt idx="3469">
                  <c:v>6.2</c:v>
                </c:pt>
                <c:pt idx="3470">
                  <c:v>7.4</c:v>
                </c:pt>
                <c:pt idx="3471">
                  <c:v>8</c:v>
                </c:pt>
                <c:pt idx="3472">
                  <c:v>7.6</c:v>
                </c:pt>
                <c:pt idx="3473">
                  <c:v>5.3</c:v>
                </c:pt>
                <c:pt idx="3474">
                  <c:v>5.1</c:v>
                </c:pt>
                <c:pt idx="3475">
                  <c:v>6.2</c:v>
                </c:pt>
                <c:pt idx="3476">
                  <c:v>6.7</c:v>
                </c:pt>
                <c:pt idx="3477">
                  <c:v>6</c:v>
                </c:pt>
                <c:pt idx="3478">
                  <c:v>6</c:v>
                </c:pt>
                <c:pt idx="3479">
                  <c:v>6.1</c:v>
                </c:pt>
                <c:pt idx="3480">
                  <c:v>6.2</c:v>
                </c:pt>
                <c:pt idx="3481">
                  <c:v>6.2</c:v>
                </c:pt>
                <c:pt idx="3482">
                  <c:v>5.7</c:v>
                </c:pt>
                <c:pt idx="3483">
                  <c:v>5.9</c:v>
                </c:pt>
                <c:pt idx="3484">
                  <c:v>5.8</c:v>
                </c:pt>
                <c:pt idx="3485">
                  <c:v>5.5</c:v>
                </c:pt>
                <c:pt idx="3486">
                  <c:v>5.7</c:v>
                </c:pt>
                <c:pt idx="3487">
                  <c:v>5.4</c:v>
                </c:pt>
                <c:pt idx="3488">
                  <c:v>5.5</c:v>
                </c:pt>
                <c:pt idx="3489">
                  <c:v>4.5</c:v>
                </c:pt>
                <c:pt idx="3490">
                  <c:v>3.7</c:v>
                </c:pt>
                <c:pt idx="3491">
                  <c:v>3.6</c:v>
                </c:pt>
                <c:pt idx="3492">
                  <c:v>2.9</c:v>
                </c:pt>
                <c:pt idx="3493">
                  <c:v>2.8</c:v>
                </c:pt>
                <c:pt idx="3494">
                  <c:v>4.6</c:v>
                </c:pt>
                <c:pt idx="3495">
                  <c:v>3</c:v>
                </c:pt>
                <c:pt idx="3496">
                  <c:v>5.4</c:v>
                </c:pt>
                <c:pt idx="3497">
                  <c:v>5.6</c:v>
                </c:pt>
                <c:pt idx="3498">
                  <c:v>2</c:v>
                </c:pt>
                <c:pt idx="3499">
                  <c:v>1.5</c:v>
                </c:pt>
                <c:pt idx="3500">
                  <c:v>1.2</c:v>
                </c:pt>
                <c:pt idx="3501">
                  <c:v>2.2</c:v>
                </c:pt>
                <c:pt idx="3502">
                  <c:v>2.9</c:v>
                </c:pt>
                <c:pt idx="3503">
                  <c:v>3.9</c:v>
                </c:pt>
                <c:pt idx="3504">
                  <c:v>4.7</c:v>
                </c:pt>
                <c:pt idx="3505">
                  <c:v>2.4</c:v>
                </c:pt>
                <c:pt idx="3506">
                  <c:v>3</c:v>
                </c:pt>
                <c:pt idx="3507">
                  <c:v>2.5</c:v>
                </c:pt>
                <c:pt idx="3508">
                  <c:v>4.2</c:v>
                </c:pt>
                <c:pt idx="3509">
                  <c:v>4.3</c:v>
                </c:pt>
                <c:pt idx="3510">
                  <c:v>5.9</c:v>
                </c:pt>
                <c:pt idx="3511">
                  <c:v>6.4</c:v>
                </c:pt>
                <c:pt idx="3512">
                  <c:v>3.2</c:v>
                </c:pt>
                <c:pt idx="3513">
                  <c:v>2.5</c:v>
                </c:pt>
                <c:pt idx="3514">
                  <c:v>1.9</c:v>
                </c:pt>
                <c:pt idx="3515">
                  <c:v>2</c:v>
                </c:pt>
                <c:pt idx="3516">
                  <c:v>2.4</c:v>
                </c:pt>
                <c:pt idx="3517">
                  <c:v>1.7</c:v>
                </c:pt>
                <c:pt idx="3518">
                  <c:v>2.7</c:v>
                </c:pt>
                <c:pt idx="3519">
                  <c:v>3</c:v>
                </c:pt>
                <c:pt idx="3520">
                  <c:v>5.3</c:v>
                </c:pt>
                <c:pt idx="3521">
                  <c:v>5.3</c:v>
                </c:pt>
                <c:pt idx="3522">
                  <c:v>4.7</c:v>
                </c:pt>
                <c:pt idx="3523">
                  <c:v>4.6</c:v>
                </c:pt>
                <c:pt idx="3524">
                  <c:v>3.5</c:v>
                </c:pt>
                <c:pt idx="3525">
                  <c:v>4.7</c:v>
                </c:pt>
                <c:pt idx="3526">
                  <c:v>4.5</c:v>
                </c:pt>
                <c:pt idx="3527">
                  <c:v>4.3</c:v>
                </c:pt>
                <c:pt idx="3528">
                  <c:v>3.1</c:v>
                </c:pt>
                <c:pt idx="3529">
                  <c:v>3.7</c:v>
                </c:pt>
                <c:pt idx="3530">
                  <c:v>3</c:v>
                </c:pt>
                <c:pt idx="3531">
                  <c:v>2</c:v>
                </c:pt>
                <c:pt idx="3532">
                  <c:v>3.7</c:v>
                </c:pt>
                <c:pt idx="3533">
                  <c:v>4.6</c:v>
                </c:pt>
                <c:pt idx="3534">
                  <c:v>3.5</c:v>
                </c:pt>
                <c:pt idx="3535">
                  <c:v>2</c:v>
                </c:pt>
                <c:pt idx="3536">
                  <c:v>3.3</c:v>
                </c:pt>
                <c:pt idx="3537">
                  <c:v>3.2</c:v>
                </c:pt>
                <c:pt idx="3538">
                  <c:v>4.8</c:v>
                </c:pt>
                <c:pt idx="3539">
                  <c:v>3.8</c:v>
                </c:pt>
                <c:pt idx="3540">
                  <c:v>3.4</c:v>
                </c:pt>
                <c:pt idx="3541">
                  <c:v>1.2</c:v>
                </c:pt>
                <c:pt idx="3542">
                  <c:v>1.2</c:v>
                </c:pt>
                <c:pt idx="3543">
                  <c:v>2.4</c:v>
                </c:pt>
                <c:pt idx="3544">
                  <c:v>3.2</c:v>
                </c:pt>
                <c:pt idx="3545">
                  <c:v>4.4</c:v>
                </c:pt>
                <c:pt idx="3546">
                  <c:v>3.7</c:v>
                </c:pt>
                <c:pt idx="3547">
                  <c:v>6.3</c:v>
                </c:pt>
                <c:pt idx="3548">
                  <c:v>8.5</c:v>
                </c:pt>
                <c:pt idx="3549">
                  <c:v>7.7</c:v>
                </c:pt>
                <c:pt idx="3550">
                  <c:v>8.1</c:v>
                </c:pt>
                <c:pt idx="3551">
                  <c:v>8.8</c:v>
                </c:pt>
                <c:pt idx="3552">
                  <c:v>8</c:v>
                </c:pt>
                <c:pt idx="3553">
                  <c:v>8.4</c:v>
                </c:pt>
                <c:pt idx="3554">
                  <c:v>10.3</c:v>
                </c:pt>
                <c:pt idx="3555">
                  <c:v>11</c:v>
                </c:pt>
                <c:pt idx="3556">
                  <c:v>11.1</c:v>
                </c:pt>
                <c:pt idx="3557">
                  <c:v>11.7</c:v>
                </c:pt>
                <c:pt idx="3558">
                  <c:v>10.8</c:v>
                </c:pt>
                <c:pt idx="3559">
                  <c:v>11.1</c:v>
                </c:pt>
                <c:pt idx="3560">
                  <c:v>10.3</c:v>
                </c:pt>
                <c:pt idx="3561">
                  <c:v>10.2</c:v>
                </c:pt>
                <c:pt idx="3562">
                  <c:v>10.2</c:v>
                </c:pt>
                <c:pt idx="3563">
                  <c:v>9.7</c:v>
                </c:pt>
                <c:pt idx="3564">
                  <c:v>10.7</c:v>
                </c:pt>
                <c:pt idx="3565">
                  <c:v>10.1</c:v>
                </c:pt>
                <c:pt idx="3566">
                  <c:v>9.5</c:v>
                </c:pt>
                <c:pt idx="3567">
                  <c:v>9.6</c:v>
                </c:pt>
                <c:pt idx="3568">
                  <c:v>9.8</c:v>
                </c:pt>
                <c:pt idx="3569">
                  <c:v>9.7</c:v>
                </c:pt>
                <c:pt idx="3570">
                  <c:v>9.4</c:v>
                </c:pt>
                <c:pt idx="3571">
                  <c:v>9.8</c:v>
                </c:pt>
                <c:pt idx="3572">
                  <c:v>9.2</c:v>
                </c:pt>
                <c:pt idx="3573">
                  <c:v>8.2</c:v>
                </c:pt>
                <c:pt idx="3574">
                  <c:v>8.1</c:v>
                </c:pt>
                <c:pt idx="3575">
                  <c:v>7.5</c:v>
                </c:pt>
                <c:pt idx="3576">
                  <c:v>7.1</c:v>
                </c:pt>
                <c:pt idx="3577">
                  <c:v>7.2</c:v>
                </c:pt>
                <c:pt idx="3578">
                  <c:v>7</c:v>
                </c:pt>
                <c:pt idx="3579">
                  <c:v>5.4</c:v>
                </c:pt>
                <c:pt idx="3580">
                  <c:v>5.5</c:v>
                </c:pt>
                <c:pt idx="3581">
                  <c:v>4.7</c:v>
                </c:pt>
                <c:pt idx="3582">
                  <c:v>5.2</c:v>
                </c:pt>
                <c:pt idx="3583">
                  <c:v>5</c:v>
                </c:pt>
                <c:pt idx="3584">
                  <c:v>5</c:v>
                </c:pt>
                <c:pt idx="3585">
                  <c:v>5.1</c:v>
                </c:pt>
                <c:pt idx="3586">
                  <c:v>4.7</c:v>
                </c:pt>
                <c:pt idx="3587">
                  <c:v>4.6</c:v>
                </c:pt>
                <c:pt idx="3588">
                  <c:v>5.1</c:v>
                </c:pt>
                <c:pt idx="3589">
                  <c:v>4.9</c:v>
                </c:pt>
                <c:pt idx="3590">
                  <c:v>5</c:v>
                </c:pt>
                <c:pt idx="3591">
                  <c:v>5.2</c:v>
                </c:pt>
                <c:pt idx="3592">
                  <c:v>5.1</c:v>
                </c:pt>
                <c:pt idx="3593">
                  <c:v>5.6</c:v>
                </c:pt>
                <c:pt idx="3594">
                  <c:v>5.4</c:v>
                </c:pt>
                <c:pt idx="3595">
                  <c:v>5.4</c:v>
                </c:pt>
                <c:pt idx="3596">
                  <c:v>5.6</c:v>
                </c:pt>
                <c:pt idx="3597">
                  <c:v>4.8</c:v>
                </c:pt>
                <c:pt idx="3598">
                  <c:v>4.6</c:v>
                </c:pt>
                <c:pt idx="3599">
                  <c:v>5</c:v>
                </c:pt>
                <c:pt idx="3600">
                  <c:v>4.8</c:v>
                </c:pt>
                <c:pt idx="3601">
                  <c:v>5.6</c:v>
                </c:pt>
                <c:pt idx="3602">
                  <c:v>4.8</c:v>
                </c:pt>
                <c:pt idx="3603">
                  <c:v>4.7</c:v>
                </c:pt>
                <c:pt idx="3604">
                  <c:v>5.3</c:v>
                </c:pt>
                <c:pt idx="3605">
                  <c:v>5.8</c:v>
                </c:pt>
                <c:pt idx="3606">
                  <c:v>6.1</c:v>
                </c:pt>
                <c:pt idx="3607">
                  <c:v>6</c:v>
                </c:pt>
                <c:pt idx="3608">
                  <c:v>5.3</c:v>
                </c:pt>
                <c:pt idx="3609">
                  <c:v>6</c:v>
                </c:pt>
                <c:pt idx="3610">
                  <c:v>6.5</c:v>
                </c:pt>
                <c:pt idx="3611">
                  <c:v>6.5</c:v>
                </c:pt>
                <c:pt idx="3612">
                  <c:v>6.1</c:v>
                </c:pt>
                <c:pt idx="3613">
                  <c:v>5.9</c:v>
                </c:pt>
                <c:pt idx="3614">
                  <c:v>4.7</c:v>
                </c:pt>
                <c:pt idx="3615">
                  <c:v>4.2</c:v>
                </c:pt>
                <c:pt idx="3616">
                  <c:v>5.2</c:v>
                </c:pt>
                <c:pt idx="3617">
                  <c:v>4.6</c:v>
                </c:pt>
                <c:pt idx="3618">
                  <c:v>4.3</c:v>
                </c:pt>
                <c:pt idx="3619">
                  <c:v>5.1</c:v>
                </c:pt>
                <c:pt idx="3620">
                  <c:v>5.2</c:v>
                </c:pt>
                <c:pt idx="3621">
                  <c:v>5.4</c:v>
                </c:pt>
                <c:pt idx="3622">
                  <c:v>6.4</c:v>
                </c:pt>
                <c:pt idx="3623">
                  <c:v>5.1</c:v>
                </c:pt>
                <c:pt idx="3624">
                  <c:v>4.8</c:v>
                </c:pt>
                <c:pt idx="3625">
                  <c:v>5</c:v>
                </c:pt>
                <c:pt idx="3626">
                  <c:v>4.4</c:v>
                </c:pt>
                <c:pt idx="3627">
                  <c:v>4</c:v>
                </c:pt>
                <c:pt idx="3628">
                  <c:v>3.8</c:v>
                </c:pt>
                <c:pt idx="3629">
                  <c:v>3.8</c:v>
                </c:pt>
                <c:pt idx="3630">
                  <c:v>4.1</c:v>
                </c:pt>
                <c:pt idx="3631">
                  <c:v>3.3</c:v>
                </c:pt>
                <c:pt idx="3632">
                  <c:v>3.7</c:v>
                </c:pt>
                <c:pt idx="3633">
                  <c:v>3.7</c:v>
                </c:pt>
                <c:pt idx="3634">
                  <c:v>4.1</c:v>
                </c:pt>
                <c:pt idx="3635">
                  <c:v>4.4</c:v>
                </c:pt>
                <c:pt idx="3636">
                  <c:v>4.1</c:v>
                </c:pt>
                <c:pt idx="3637">
                  <c:v>4.3</c:v>
                </c:pt>
                <c:pt idx="3638">
                  <c:v>4</c:v>
                </c:pt>
                <c:pt idx="3639">
                  <c:v>3</c:v>
                </c:pt>
                <c:pt idx="3640">
                  <c:v>3</c:v>
                </c:pt>
                <c:pt idx="3641">
                  <c:v>2.9</c:v>
                </c:pt>
                <c:pt idx="3642">
                  <c:v>3.2</c:v>
                </c:pt>
                <c:pt idx="3643">
                  <c:v>2.9</c:v>
                </c:pt>
                <c:pt idx="3644">
                  <c:v>2.9</c:v>
                </c:pt>
                <c:pt idx="3645">
                  <c:v>2.3</c:v>
                </c:pt>
                <c:pt idx="3646">
                  <c:v>2.9</c:v>
                </c:pt>
                <c:pt idx="3647">
                  <c:v>2.6</c:v>
                </c:pt>
                <c:pt idx="3648">
                  <c:v>2.6</c:v>
                </c:pt>
                <c:pt idx="3649">
                  <c:v>2.6</c:v>
                </c:pt>
                <c:pt idx="3650">
                  <c:v>2.7</c:v>
                </c:pt>
                <c:pt idx="3651">
                  <c:v>3.4</c:v>
                </c:pt>
                <c:pt idx="3652">
                  <c:v>3.5</c:v>
                </c:pt>
                <c:pt idx="3653">
                  <c:v>3.2</c:v>
                </c:pt>
                <c:pt idx="3654">
                  <c:v>2.7</c:v>
                </c:pt>
                <c:pt idx="3655">
                  <c:v>2.7</c:v>
                </c:pt>
                <c:pt idx="3656">
                  <c:v>2.1</c:v>
                </c:pt>
                <c:pt idx="3657">
                  <c:v>2.7</c:v>
                </c:pt>
                <c:pt idx="3658">
                  <c:v>2.8</c:v>
                </c:pt>
                <c:pt idx="3659">
                  <c:v>2.8</c:v>
                </c:pt>
                <c:pt idx="3660">
                  <c:v>2.9</c:v>
                </c:pt>
                <c:pt idx="3661">
                  <c:v>3.9</c:v>
                </c:pt>
                <c:pt idx="3662">
                  <c:v>4.6</c:v>
                </c:pt>
                <c:pt idx="3663">
                  <c:v>3.6</c:v>
                </c:pt>
                <c:pt idx="3664">
                  <c:v>4.8</c:v>
                </c:pt>
                <c:pt idx="3665">
                  <c:v>4.4</c:v>
                </c:pt>
                <c:pt idx="3666">
                  <c:v>4.6</c:v>
                </c:pt>
                <c:pt idx="3667">
                  <c:v>3.8</c:v>
                </c:pt>
                <c:pt idx="3668">
                  <c:v>4.1</c:v>
                </c:pt>
                <c:pt idx="3669">
                  <c:v>3.4</c:v>
                </c:pt>
                <c:pt idx="3670">
                  <c:v>3.9</c:v>
                </c:pt>
                <c:pt idx="3671">
                  <c:v>4</c:v>
                </c:pt>
                <c:pt idx="3672">
                  <c:v>4.1</c:v>
                </c:pt>
                <c:pt idx="3673">
                  <c:v>4.1</c:v>
                </c:pt>
                <c:pt idx="3674">
                  <c:v>3.9</c:v>
                </c:pt>
                <c:pt idx="3675">
                  <c:v>3.5</c:v>
                </c:pt>
                <c:pt idx="3676">
                  <c:v>4.4</c:v>
                </c:pt>
                <c:pt idx="3677">
                  <c:v>4.4</c:v>
                </c:pt>
                <c:pt idx="3678">
                  <c:v>4.5</c:v>
                </c:pt>
                <c:pt idx="3679">
                  <c:v>4.2</c:v>
                </c:pt>
                <c:pt idx="3680">
                  <c:v>5</c:v>
                </c:pt>
                <c:pt idx="3681">
                  <c:v>4.9</c:v>
                </c:pt>
                <c:pt idx="3682">
                  <c:v>4.5</c:v>
                </c:pt>
                <c:pt idx="3683">
                  <c:v>4.6</c:v>
                </c:pt>
                <c:pt idx="3684">
                  <c:v>6.4</c:v>
                </c:pt>
                <c:pt idx="3685">
                  <c:v>5.8</c:v>
                </c:pt>
                <c:pt idx="3686">
                  <c:v>5.8</c:v>
                </c:pt>
                <c:pt idx="3687">
                  <c:v>5.4</c:v>
                </c:pt>
                <c:pt idx="3688">
                  <c:v>5.2</c:v>
                </c:pt>
                <c:pt idx="3689">
                  <c:v>4.9</c:v>
                </c:pt>
                <c:pt idx="3690">
                  <c:v>5.2</c:v>
                </c:pt>
                <c:pt idx="3691">
                  <c:v>5.2</c:v>
                </c:pt>
                <c:pt idx="3692">
                  <c:v>5.1</c:v>
                </c:pt>
                <c:pt idx="3693">
                  <c:v>6.2</c:v>
                </c:pt>
                <c:pt idx="3694">
                  <c:v>5.6</c:v>
                </c:pt>
                <c:pt idx="3695">
                  <c:v>4.6</c:v>
                </c:pt>
                <c:pt idx="3696">
                  <c:v>5.1</c:v>
                </c:pt>
                <c:pt idx="3697">
                  <c:v>5.6</c:v>
                </c:pt>
                <c:pt idx="3698">
                  <c:v>5.7</c:v>
                </c:pt>
                <c:pt idx="3699">
                  <c:v>6.5</c:v>
                </c:pt>
                <c:pt idx="3700">
                  <c:v>6.9</c:v>
                </c:pt>
                <c:pt idx="3701">
                  <c:v>7.4</c:v>
                </c:pt>
                <c:pt idx="3702">
                  <c:v>7.1</c:v>
                </c:pt>
                <c:pt idx="3703">
                  <c:v>7.3</c:v>
                </c:pt>
                <c:pt idx="3704">
                  <c:v>6.5</c:v>
                </c:pt>
                <c:pt idx="3705">
                  <c:v>6.4</c:v>
                </c:pt>
                <c:pt idx="3706">
                  <c:v>5.7</c:v>
                </c:pt>
                <c:pt idx="3707">
                  <c:v>5.6</c:v>
                </c:pt>
                <c:pt idx="3708">
                  <c:v>5.4</c:v>
                </c:pt>
                <c:pt idx="3709">
                  <c:v>6</c:v>
                </c:pt>
                <c:pt idx="3710">
                  <c:v>5.1</c:v>
                </c:pt>
                <c:pt idx="3711">
                  <c:v>5.5</c:v>
                </c:pt>
                <c:pt idx="3712">
                  <c:v>5</c:v>
                </c:pt>
                <c:pt idx="3713">
                  <c:v>5.3</c:v>
                </c:pt>
                <c:pt idx="3714">
                  <c:v>5.2</c:v>
                </c:pt>
                <c:pt idx="3715">
                  <c:v>5.6</c:v>
                </c:pt>
                <c:pt idx="3716">
                  <c:v>4.9</c:v>
                </c:pt>
                <c:pt idx="3717">
                  <c:v>4.7</c:v>
                </c:pt>
                <c:pt idx="3718">
                  <c:v>5.4</c:v>
                </c:pt>
                <c:pt idx="3719">
                  <c:v>5.2</c:v>
                </c:pt>
                <c:pt idx="3720">
                  <c:v>5.2</c:v>
                </c:pt>
                <c:pt idx="3721">
                  <c:v>5.3</c:v>
                </c:pt>
                <c:pt idx="3722">
                  <c:v>4.9</c:v>
                </c:pt>
                <c:pt idx="3723">
                  <c:v>5.6</c:v>
                </c:pt>
                <c:pt idx="3724">
                  <c:v>4.6</c:v>
                </c:pt>
                <c:pt idx="3725">
                  <c:v>4.7</c:v>
                </c:pt>
                <c:pt idx="3726">
                  <c:v>5.1</c:v>
                </c:pt>
                <c:pt idx="3727">
                  <c:v>5.3</c:v>
                </c:pt>
                <c:pt idx="3728">
                  <c:v>7.2</c:v>
                </c:pt>
                <c:pt idx="3729">
                  <c:v>6</c:v>
                </c:pt>
                <c:pt idx="3730">
                  <c:v>6.4</c:v>
                </c:pt>
                <c:pt idx="3731">
                  <c:v>6.5</c:v>
                </c:pt>
                <c:pt idx="3732">
                  <c:v>5.9</c:v>
                </c:pt>
                <c:pt idx="3733">
                  <c:v>6.2</c:v>
                </c:pt>
                <c:pt idx="3734">
                  <c:v>6.4</c:v>
                </c:pt>
                <c:pt idx="3735">
                  <c:v>6.6</c:v>
                </c:pt>
                <c:pt idx="3736">
                  <c:v>6.8</c:v>
                </c:pt>
                <c:pt idx="3737">
                  <c:v>6.5</c:v>
                </c:pt>
                <c:pt idx="3738">
                  <c:v>5.3</c:v>
                </c:pt>
                <c:pt idx="3739">
                  <c:v>5.7</c:v>
                </c:pt>
                <c:pt idx="3740">
                  <c:v>4.8</c:v>
                </c:pt>
                <c:pt idx="3741">
                  <c:v>6.1</c:v>
                </c:pt>
                <c:pt idx="3742">
                  <c:v>5.5</c:v>
                </c:pt>
                <c:pt idx="3743">
                  <c:v>5.1</c:v>
                </c:pt>
                <c:pt idx="3744">
                  <c:v>5.2</c:v>
                </c:pt>
                <c:pt idx="3745">
                  <c:v>4.8</c:v>
                </c:pt>
                <c:pt idx="3746">
                  <c:v>4.8</c:v>
                </c:pt>
                <c:pt idx="3747">
                  <c:v>4.6</c:v>
                </c:pt>
                <c:pt idx="3748">
                  <c:v>4.6</c:v>
                </c:pt>
                <c:pt idx="3749">
                  <c:v>4.6</c:v>
                </c:pt>
                <c:pt idx="3750">
                  <c:v>4.5</c:v>
                </c:pt>
                <c:pt idx="3751">
                  <c:v>4.7</c:v>
                </c:pt>
                <c:pt idx="3752">
                  <c:v>4.3</c:v>
                </c:pt>
                <c:pt idx="3753">
                  <c:v>4.6</c:v>
                </c:pt>
                <c:pt idx="3754">
                  <c:v>4.8</c:v>
                </c:pt>
                <c:pt idx="3755">
                  <c:v>4.5</c:v>
                </c:pt>
                <c:pt idx="3756">
                  <c:v>4.6</c:v>
                </c:pt>
                <c:pt idx="3757">
                  <c:v>4.2</c:v>
                </c:pt>
                <c:pt idx="3758">
                  <c:v>4.3</c:v>
                </c:pt>
                <c:pt idx="3759">
                  <c:v>3.9</c:v>
                </c:pt>
                <c:pt idx="3760">
                  <c:v>3.8</c:v>
                </c:pt>
                <c:pt idx="3761">
                  <c:v>4.3</c:v>
                </c:pt>
                <c:pt idx="3762">
                  <c:v>3.6</c:v>
                </c:pt>
                <c:pt idx="3763">
                  <c:v>3.4</c:v>
                </c:pt>
                <c:pt idx="3764">
                  <c:v>3.3</c:v>
                </c:pt>
                <c:pt idx="3765">
                  <c:v>3.2</c:v>
                </c:pt>
                <c:pt idx="3766">
                  <c:v>3.1</c:v>
                </c:pt>
                <c:pt idx="3767">
                  <c:v>2.4</c:v>
                </c:pt>
                <c:pt idx="3768">
                  <c:v>1.6</c:v>
                </c:pt>
                <c:pt idx="3769">
                  <c:v>1.4</c:v>
                </c:pt>
                <c:pt idx="3770">
                  <c:v>1.4</c:v>
                </c:pt>
                <c:pt idx="3771">
                  <c:v>0.9</c:v>
                </c:pt>
                <c:pt idx="3772">
                  <c:v>1.3</c:v>
                </c:pt>
                <c:pt idx="3773">
                  <c:v>1.3</c:v>
                </c:pt>
                <c:pt idx="3774">
                  <c:v>1.2</c:v>
                </c:pt>
                <c:pt idx="3775">
                  <c:v>0.9</c:v>
                </c:pt>
                <c:pt idx="3776">
                  <c:v>0.9</c:v>
                </c:pt>
                <c:pt idx="3777">
                  <c:v>0.9</c:v>
                </c:pt>
                <c:pt idx="3778">
                  <c:v>1.1</c:v>
                </c:pt>
                <c:pt idx="3779">
                  <c:v>0.8</c:v>
                </c:pt>
                <c:pt idx="3780">
                  <c:v>1.4</c:v>
                </c:pt>
                <c:pt idx="3781">
                  <c:v>2</c:v>
                </c:pt>
                <c:pt idx="3782">
                  <c:v>1.8</c:v>
                </c:pt>
                <c:pt idx="3783">
                  <c:v>2.6</c:v>
                </c:pt>
                <c:pt idx="3784">
                  <c:v>2.7</c:v>
                </c:pt>
                <c:pt idx="3785">
                  <c:v>3</c:v>
                </c:pt>
                <c:pt idx="3786">
                  <c:v>3.8</c:v>
                </c:pt>
                <c:pt idx="3787">
                  <c:v>3.6</c:v>
                </c:pt>
                <c:pt idx="3788">
                  <c:v>3.5</c:v>
                </c:pt>
                <c:pt idx="3789">
                  <c:v>3.9</c:v>
                </c:pt>
                <c:pt idx="3790">
                  <c:v>3.8</c:v>
                </c:pt>
                <c:pt idx="3791">
                  <c:v>3.5</c:v>
                </c:pt>
                <c:pt idx="3792">
                  <c:v>3.6</c:v>
                </c:pt>
                <c:pt idx="3793">
                  <c:v>4</c:v>
                </c:pt>
                <c:pt idx="3794">
                  <c:v>4.3</c:v>
                </c:pt>
                <c:pt idx="3795">
                  <c:v>4.3</c:v>
                </c:pt>
                <c:pt idx="3796">
                  <c:v>4.4</c:v>
                </c:pt>
                <c:pt idx="3797">
                  <c:v>4.6</c:v>
                </c:pt>
                <c:pt idx="3798">
                  <c:v>4.7</c:v>
                </c:pt>
                <c:pt idx="3799">
                  <c:v>5</c:v>
                </c:pt>
                <c:pt idx="3800">
                  <c:v>4.8</c:v>
                </c:pt>
                <c:pt idx="3801">
                  <c:v>4.8</c:v>
                </c:pt>
                <c:pt idx="3802">
                  <c:v>4.6</c:v>
                </c:pt>
                <c:pt idx="3803">
                  <c:v>3.9</c:v>
                </c:pt>
                <c:pt idx="3804">
                  <c:v>4.2</c:v>
                </c:pt>
                <c:pt idx="3805">
                  <c:v>4.4</c:v>
                </c:pt>
                <c:pt idx="3806">
                  <c:v>4.4</c:v>
                </c:pt>
                <c:pt idx="3807">
                  <c:v>4.4</c:v>
                </c:pt>
                <c:pt idx="3808">
                  <c:v>4.1</c:v>
                </c:pt>
                <c:pt idx="3809">
                  <c:v>4.1</c:v>
                </c:pt>
                <c:pt idx="3810">
                  <c:v>4.1</c:v>
                </c:pt>
                <c:pt idx="3811">
                  <c:v>4.3</c:v>
                </c:pt>
                <c:pt idx="3812">
                  <c:v>4.3</c:v>
                </c:pt>
                <c:pt idx="3813">
                  <c:v>3.8</c:v>
                </c:pt>
                <c:pt idx="3814">
                  <c:v>3.8</c:v>
                </c:pt>
                <c:pt idx="3815">
                  <c:v>4.1</c:v>
                </c:pt>
                <c:pt idx="3816">
                  <c:v>3.9</c:v>
                </c:pt>
                <c:pt idx="3817">
                  <c:v>3.9</c:v>
                </c:pt>
                <c:pt idx="3818">
                  <c:v>4</c:v>
                </c:pt>
                <c:pt idx="3819">
                  <c:v>3.9</c:v>
                </c:pt>
                <c:pt idx="3820">
                  <c:v>4</c:v>
                </c:pt>
                <c:pt idx="3821">
                  <c:v>4.3</c:v>
                </c:pt>
                <c:pt idx="3822">
                  <c:v>3.8</c:v>
                </c:pt>
                <c:pt idx="3823">
                  <c:v>3.8</c:v>
                </c:pt>
                <c:pt idx="3824">
                  <c:v>4.6</c:v>
                </c:pt>
                <c:pt idx="3825">
                  <c:v>4.6</c:v>
                </c:pt>
                <c:pt idx="3826">
                  <c:v>4.5</c:v>
                </c:pt>
                <c:pt idx="3827">
                  <c:v>5</c:v>
                </c:pt>
                <c:pt idx="3828">
                  <c:v>4.3</c:v>
                </c:pt>
                <c:pt idx="3829">
                  <c:v>3.4</c:v>
                </c:pt>
                <c:pt idx="3830">
                  <c:v>3.3</c:v>
                </c:pt>
                <c:pt idx="3831">
                  <c:v>3</c:v>
                </c:pt>
                <c:pt idx="3832">
                  <c:v>3.2</c:v>
                </c:pt>
                <c:pt idx="3833">
                  <c:v>2.8</c:v>
                </c:pt>
                <c:pt idx="3834">
                  <c:v>2.8</c:v>
                </c:pt>
                <c:pt idx="3835">
                  <c:v>2.9</c:v>
                </c:pt>
                <c:pt idx="3836">
                  <c:v>2.6</c:v>
                </c:pt>
                <c:pt idx="3837">
                  <c:v>2.2</c:v>
                </c:pt>
                <c:pt idx="3838">
                  <c:v>2</c:v>
                </c:pt>
                <c:pt idx="3839">
                  <c:v>2.2</c:v>
                </c:pt>
                <c:pt idx="3840">
                  <c:v>2</c:v>
                </c:pt>
                <c:pt idx="3841">
                  <c:v>1.7</c:v>
                </c:pt>
                <c:pt idx="3842">
                  <c:v>2</c:v>
                </c:pt>
                <c:pt idx="3843">
                  <c:v>1.8</c:v>
                </c:pt>
                <c:pt idx="3844">
                  <c:v>1.7</c:v>
                </c:pt>
                <c:pt idx="3845">
                  <c:v>1.7</c:v>
                </c:pt>
                <c:pt idx="3846">
                  <c:v>1.6</c:v>
                </c:pt>
                <c:pt idx="3847">
                  <c:v>1.7</c:v>
                </c:pt>
                <c:pt idx="3848">
                  <c:v>1.4</c:v>
                </c:pt>
                <c:pt idx="3849">
                  <c:v>1.1</c:v>
                </c:pt>
                <c:pt idx="3850">
                  <c:v>0.8</c:v>
                </c:pt>
                <c:pt idx="3851">
                  <c:v>0.7</c:v>
                </c:pt>
                <c:pt idx="3852">
                  <c:v>1</c:v>
                </c:pt>
                <c:pt idx="3853">
                  <c:v>1.2</c:v>
                </c:pt>
                <c:pt idx="3854">
                  <c:v>1</c:v>
                </c:pt>
                <c:pt idx="3855">
                  <c:v>1.1</c:v>
                </c:pt>
                <c:pt idx="3856">
                  <c:v>0.7</c:v>
                </c:pt>
                <c:pt idx="3857">
                  <c:v>0.5</c:v>
                </c:pt>
                <c:pt idx="3858">
                  <c:v>0.5</c:v>
                </c:pt>
                <c:pt idx="3859">
                  <c:v>0.5</c:v>
                </c:pt>
                <c:pt idx="3860">
                  <c:v>0.6</c:v>
                </c:pt>
                <c:pt idx="3861">
                  <c:v>0.6</c:v>
                </c:pt>
                <c:pt idx="3862">
                  <c:v>0.9</c:v>
                </c:pt>
                <c:pt idx="3863">
                  <c:v>1.1</c:v>
                </c:pt>
                <c:pt idx="3864">
                  <c:v>1.5</c:v>
                </c:pt>
                <c:pt idx="3865">
                  <c:v>1.5</c:v>
                </c:pt>
                <c:pt idx="3866">
                  <c:v>1.9</c:v>
                </c:pt>
                <c:pt idx="3867">
                  <c:v>1.8</c:v>
                </c:pt>
                <c:pt idx="3868">
                  <c:v>1.4</c:v>
                </c:pt>
                <c:pt idx="3869">
                  <c:v>1.4</c:v>
                </c:pt>
                <c:pt idx="3870">
                  <c:v>1.9</c:v>
                </c:pt>
                <c:pt idx="3871">
                  <c:v>2.1</c:v>
                </c:pt>
                <c:pt idx="3872">
                  <c:v>2.1</c:v>
                </c:pt>
                <c:pt idx="3873">
                  <c:v>1.6</c:v>
                </c:pt>
                <c:pt idx="3874">
                  <c:v>1.4</c:v>
                </c:pt>
                <c:pt idx="3875">
                  <c:v>1.7</c:v>
                </c:pt>
                <c:pt idx="3876">
                  <c:v>1.5</c:v>
                </c:pt>
                <c:pt idx="3877">
                  <c:v>1.7</c:v>
                </c:pt>
                <c:pt idx="3878">
                  <c:v>1.7</c:v>
                </c:pt>
                <c:pt idx="3879">
                  <c:v>1.7</c:v>
                </c:pt>
                <c:pt idx="3880">
                  <c:v>1.9</c:v>
                </c:pt>
                <c:pt idx="3881">
                  <c:v>2.1</c:v>
                </c:pt>
                <c:pt idx="3882">
                  <c:v>2.2</c:v>
                </c:pt>
                <c:pt idx="3883">
                  <c:v>2.2</c:v>
                </c:pt>
                <c:pt idx="3884">
                  <c:v>1.7</c:v>
                </c:pt>
                <c:pt idx="3885">
                  <c:v>1.6</c:v>
                </c:pt>
                <c:pt idx="3886">
                  <c:v>1.9</c:v>
                </c:pt>
                <c:pt idx="3887">
                  <c:v>2.1</c:v>
                </c:pt>
                <c:pt idx="3888">
                  <c:v>2.1</c:v>
                </c:pt>
                <c:pt idx="3889">
                  <c:v>1.9</c:v>
                </c:pt>
                <c:pt idx="3890">
                  <c:v>2</c:v>
                </c:pt>
                <c:pt idx="3891">
                  <c:v>2.1</c:v>
                </c:pt>
                <c:pt idx="3892">
                  <c:v>2.1</c:v>
                </c:pt>
                <c:pt idx="3893">
                  <c:v>2.1</c:v>
                </c:pt>
                <c:pt idx="3894">
                  <c:v>2.4</c:v>
                </c:pt>
                <c:pt idx="3895">
                  <c:v>2.2</c:v>
                </c:pt>
                <c:pt idx="3896">
                  <c:v>2</c:v>
                </c:pt>
                <c:pt idx="3897">
                  <c:v>1.7</c:v>
                </c:pt>
                <c:pt idx="3898">
                  <c:v>2</c:v>
                </c:pt>
                <c:pt idx="3899">
                  <c:v>2.3</c:v>
                </c:pt>
                <c:pt idx="3900">
                  <c:v>2.4</c:v>
                </c:pt>
                <c:pt idx="3901">
                  <c:v>2.3</c:v>
                </c:pt>
                <c:pt idx="3902">
                  <c:v>2.3</c:v>
                </c:pt>
                <c:pt idx="3903">
                  <c:v>2.2</c:v>
                </c:pt>
                <c:pt idx="3904">
                  <c:v>2</c:v>
                </c:pt>
                <c:pt idx="3905">
                  <c:v>2</c:v>
                </c:pt>
                <c:pt idx="3906">
                  <c:v>2</c:v>
                </c:pt>
                <c:pt idx="3907">
                  <c:v>2</c:v>
                </c:pt>
                <c:pt idx="3908">
                  <c:v>1.9</c:v>
                </c:pt>
                <c:pt idx="3909">
                  <c:v>1.9</c:v>
                </c:pt>
                <c:pt idx="3910">
                  <c:v>2</c:v>
                </c:pt>
                <c:pt idx="3911">
                  <c:v>1.9</c:v>
                </c:pt>
                <c:pt idx="3912">
                  <c:v>2.2</c:v>
                </c:pt>
                <c:pt idx="3913">
                  <c:v>2.2</c:v>
                </c:pt>
                <c:pt idx="3914">
                  <c:v>2.1</c:v>
                </c:pt>
                <c:pt idx="3915">
                  <c:v>1.9</c:v>
                </c:pt>
                <c:pt idx="3916">
                  <c:v>1.7</c:v>
                </c:pt>
                <c:pt idx="3917">
                  <c:v>1.3</c:v>
                </c:pt>
                <c:pt idx="3918">
                  <c:v>1.6</c:v>
                </c:pt>
                <c:pt idx="3919">
                  <c:v>1.5</c:v>
                </c:pt>
                <c:pt idx="3920">
                  <c:v>1.8</c:v>
                </c:pt>
                <c:pt idx="3921">
                  <c:v>1.7</c:v>
                </c:pt>
                <c:pt idx="3922">
                  <c:v>1.8</c:v>
                </c:pt>
                <c:pt idx="3923">
                  <c:v>1.3</c:v>
                </c:pt>
                <c:pt idx="3924">
                  <c:v>1.1</c:v>
                </c:pt>
                <c:pt idx="3925">
                  <c:v>0.7</c:v>
                </c:pt>
                <c:pt idx="3926">
                  <c:v>0.8</c:v>
                </c:pt>
                <c:pt idx="3927">
                  <c:v>0.8</c:v>
                </c:pt>
                <c:pt idx="3928">
                  <c:v>0.4</c:v>
                </c:pt>
                <c:pt idx="3929">
                  <c:v>0.4</c:v>
                </c:pt>
                <c:pt idx="3930">
                  <c:v>0.9</c:v>
                </c:pt>
                <c:pt idx="3931">
                  <c:v>0.6</c:v>
                </c:pt>
                <c:pt idx="3932">
                  <c:v>0.7</c:v>
                </c:pt>
                <c:pt idx="3933">
                  <c:v>1.2</c:v>
                </c:pt>
                <c:pt idx="3934">
                  <c:v>1.2</c:v>
                </c:pt>
                <c:pt idx="3935">
                  <c:v>1.2</c:v>
                </c:pt>
                <c:pt idx="3936">
                  <c:v>1.1</c:v>
                </c:pt>
                <c:pt idx="3937">
                  <c:v>1.7</c:v>
                </c:pt>
                <c:pt idx="3938">
                  <c:v>1.7</c:v>
                </c:pt>
                <c:pt idx="3939">
                  <c:v>1.5</c:v>
                </c:pt>
                <c:pt idx="3940">
                  <c:v>1.2</c:v>
                </c:pt>
                <c:pt idx="3941">
                  <c:v>1.3</c:v>
                </c:pt>
                <c:pt idx="3942">
                  <c:v>1.1</c:v>
                </c:pt>
                <c:pt idx="3943">
                  <c:v>1.4</c:v>
                </c:pt>
                <c:pt idx="3944">
                  <c:v>1.9</c:v>
                </c:pt>
                <c:pt idx="3945">
                  <c:v>1.7</c:v>
                </c:pt>
                <c:pt idx="3946">
                  <c:v>1.8</c:v>
                </c:pt>
                <c:pt idx="3947">
                  <c:v>1.9</c:v>
                </c:pt>
                <c:pt idx="3948">
                  <c:v>2.5</c:v>
                </c:pt>
                <c:pt idx="3949">
                  <c:v>2.4</c:v>
                </c:pt>
                <c:pt idx="3950">
                  <c:v>2.1</c:v>
                </c:pt>
                <c:pt idx="3951">
                  <c:v>2.1</c:v>
                </c:pt>
                <c:pt idx="3952">
                  <c:v>2.2</c:v>
                </c:pt>
                <c:pt idx="3953">
                  <c:v>2.3</c:v>
                </c:pt>
                <c:pt idx="3954">
                  <c:v>3.2</c:v>
                </c:pt>
                <c:pt idx="3955">
                  <c:v>2.8</c:v>
                </c:pt>
                <c:pt idx="3956">
                  <c:v>3.5</c:v>
                </c:pt>
                <c:pt idx="3957">
                  <c:v>3</c:v>
                </c:pt>
                <c:pt idx="3958">
                  <c:v>2.8</c:v>
                </c:pt>
                <c:pt idx="3959">
                  <c:v>2.3</c:v>
                </c:pt>
                <c:pt idx="3960">
                  <c:v>2.3</c:v>
                </c:pt>
                <c:pt idx="3961">
                  <c:v>2.9</c:v>
                </c:pt>
                <c:pt idx="3962">
                  <c:v>3</c:v>
                </c:pt>
                <c:pt idx="3963">
                  <c:v>3.4</c:v>
                </c:pt>
                <c:pt idx="3964">
                  <c:v>3</c:v>
                </c:pt>
                <c:pt idx="3965">
                  <c:v>3</c:v>
                </c:pt>
                <c:pt idx="3966">
                  <c:v>2.9</c:v>
                </c:pt>
                <c:pt idx="3967">
                  <c:v>2.3</c:v>
                </c:pt>
                <c:pt idx="3968">
                  <c:v>2.2</c:v>
                </c:pt>
                <c:pt idx="3969">
                  <c:v>2.2</c:v>
                </c:pt>
                <c:pt idx="3970">
                  <c:v>2.4</c:v>
                </c:pt>
                <c:pt idx="3971">
                  <c:v>2.4</c:v>
                </c:pt>
                <c:pt idx="3972">
                  <c:v>1.9</c:v>
                </c:pt>
                <c:pt idx="3973">
                  <c:v>1.9</c:v>
                </c:pt>
                <c:pt idx="3974">
                  <c:v>1.5</c:v>
                </c:pt>
                <c:pt idx="3975">
                  <c:v>1.9</c:v>
                </c:pt>
                <c:pt idx="3976">
                  <c:v>2.2</c:v>
                </c:pt>
                <c:pt idx="3977">
                  <c:v>2</c:v>
                </c:pt>
                <c:pt idx="3978">
                  <c:v>2.5</c:v>
                </c:pt>
                <c:pt idx="3979">
                  <c:v>2</c:v>
                </c:pt>
                <c:pt idx="3980">
                  <c:v>2.2</c:v>
                </c:pt>
                <c:pt idx="3981">
                  <c:v>1.4</c:v>
                </c:pt>
                <c:pt idx="3982">
                  <c:v>2</c:v>
                </c:pt>
                <c:pt idx="3983">
                  <c:v>1.8</c:v>
                </c:pt>
                <c:pt idx="3984">
                  <c:v>1.5</c:v>
                </c:pt>
                <c:pt idx="3985">
                  <c:v>1.5</c:v>
                </c:pt>
                <c:pt idx="3986">
                  <c:v>1.7</c:v>
                </c:pt>
                <c:pt idx="3987">
                  <c:v>2</c:v>
                </c:pt>
                <c:pt idx="3988">
                  <c:v>1.6</c:v>
                </c:pt>
                <c:pt idx="3989">
                  <c:v>1.6</c:v>
                </c:pt>
                <c:pt idx="3990">
                  <c:v>1.6</c:v>
                </c:pt>
                <c:pt idx="3991">
                  <c:v>1.5</c:v>
                </c:pt>
                <c:pt idx="3992">
                  <c:v>1.8</c:v>
                </c:pt>
                <c:pt idx="3993">
                  <c:v>1.5</c:v>
                </c:pt>
                <c:pt idx="3994">
                  <c:v>1.3</c:v>
                </c:pt>
                <c:pt idx="3995">
                  <c:v>1.2</c:v>
                </c:pt>
                <c:pt idx="3996">
                  <c:v>1</c:v>
                </c:pt>
                <c:pt idx="3997">
                  <c:v>1</c:v>
                </c:pt>
                <c:pt idx="3998">
                  <c:v>1.5</c:v>
                </c:pt>
                <c:pt idx="3999">
                  <c:v>1.5</c:v>
                </c:pt>
                <c:pt idx="4000">
                  <c:v>1.1</c:v>
                </c:pt>
                <c:pt idx="4001">
                  <c:v>0.9</c:v>
                </c:pt>
                <c:pt idx="4002">
                  <c:v>0.8</c:v>
                </c:pt>
                <c:pt idx="4003">
                  <c:v>0.8</c:v>
                </c:pt>
                <c:pt idx="4004">
                  <c:v>0.9</c:v>
                </c:pt>
                <c:pt idx="4005">
                  <c:v>1</c:v>
                </c:pt>
                <c:pt idx="4006">
                  <c:v>0.9</c:v>
                </c:pt>
                <c:pt idx="4007">
                  <c:v>1.4</c:v>
                </c:pt>
                <c:pt idx="4008">
                  <c:v>1.7</c:v>
                </c:pt>
                <c:pt idx="4009">
                  <c:v>1.6</c:v>
                </c:pt>
                <c:pt idx="4010">
                  <c:v>1.8</c:v>
                </c:pt>
                <c:pt idx="4011">
                  <c:v>1.7</c:v>
                </c:pt>
                <c:pt idx="4012">
                  <c:v>1.7</c:v>
                </c:pt>
                <c:pt idx="4013">
                  <c:v>1.6</c:v>
                </c:pt>
                <c:pt idx="4014">
                  <c:v>1.2</c:v>
                </c:pt>
                <c:pt idx="4015">
                  <c:v>1.5</c:v>
                </c:pt>
                <c:pt idx="4016">
                  <c:v>1.7</c:v>
                </c:pt>
                <c:pt idx="4017">
                  <c:v>1.2</c:v>
                </c:pt>
                <c:pt idx="4018">
                  <c:v>1.7</c:v>
                </c:pt>
                <c:pt idx="4019">
                  <c:v>1.8</c:v>
                </c:pt>
                <c:pt idx="4020">
                  <c:v>1.4</c:v>
                </c:pt>
                <c:pt idx="4021">
                  <c:v>1.6</c:v>
                </c:pt>
                <c:pt idx="4022">
                  <c:v>1.8</c:v>
                </c:pt>
                <c:pt idx="4023">
                  <c:v>1.7</c:v>
                </c:pt>
                <c:pt idx="4024">
                  <c:v>1.1</c:v>
                </c:pt>
                <c:pt idx="4025">
                  <c:v>1.1</c:v>
                </c:pt>
                <c:pt idx="4026">
                  <c:v>1.3</c:v>
                </c:pt>
                <c:pt idx="4027">
                  <c:v>1.1</c:v>
                </c:pt>
                <c:pt idx="4028">
                  <c:v>1.5</c:v>
                </c:pt>
                <c:pt idx="4029">
                  <c:v>2</c:v>
                </c:pt>
                <c:pt idx="4030">
                  <c:v>2.1</c:v>
                </c:pt>
                <c:pt idx="4031">
                  <c:v>1.7</c:v>
                </c:pt>
                <c:pt idx="4032">
                  <c:v>1.9</c:v>
                </c:pt>
                <c:pt idx="4033">
                  <c:v>1.9</c:v>
                </c:pt>
                <c:pt idx="4034">
                  <c:v>1.8</c:v>
                </c:pt>
                <c:pt idx="4035">
                  <c:v>1.8</c:v>
                </c:pt>
                <c:pt idx="4036">
                  <c:v>1.9</c:v>
                </c:pt>
                <c:pt idx="4037">
                  <c:v>2.1</c:v>
                </c:pt>
                <c:pt idx="4038">
                  <c:v>1.8</c:v>
                </c:pt>
                <c:pt idx="4039">
                  <c:v>1.9</c:v>
                </c:pt>
                <c:pt idx="4040">
                  <c:v>2</c:v>
                </c:pt>
                <c:pt idx="4041">
                  <c:v>2</c:v>
                </c:pt>
                <c:pt idx="4042">
                  <c:v>1.8</c:v>
                </c:pt>
                <c:pt idx="4043">
                  <c:v>1.7</c:v>
                </c:pt>
                <c:pt idx="4044">
                  <c:v>1.8</c:v>
                </c:pt>
                <c:pt idx="4045">
                  <c:v>1.8</c:v>
                </c:pt>
                <c:pt idx="4046">
                  <c:v>2.1</c:v>
                </c:pt>
                <c:pt idx="4047">
                  <c:v>2.5</c:v>
                </c:pt>
                <c:pt idx="4048">
                  <c:v>2.3</c:v>
                </c:pt>
                <c:pt idx="4049">
                  <c:v>2.3</c:v>
                </c:pt>
                <c:pt idx="4050">
                  <c:v>2.1</c:v>
                </c:pt>
                <c:pt idx="4051">
                  <c:v>0.6</c:v>
                </c:pt>
                <c:pt idx="4052">
                  <c:v>1.2</c:v>
                </c:pt>
                <c:pt idx="4053">
                  <c:v>2</c:v>
                </c:pt>
                <c:pt idx="4054">
                  <c:v>1.8</c:v>
                </c:pt>
                <c:pt idx="4055">
                  <c:v>1.8</c:v>
                </c:pt>
                <c:pt idx="4056">
                  <c:v>1.7</c:v>
                </c:pt>
                <c:pt idx="4057">
                  <c:v>2</c:v>
                </c:pt>
                <c:pt idx="4058">
                  <c:v>1.8</c:v>
                </c:pt>
                <c:pt idx="4059">
                  <c:v>2.1</c:v>
                </c:pt>
                <c:pt idx="4060">
                  <c:v>2</c:v>
                </c:pt>
                <c:pt idx="4061">
                  <c:v>1.8</c:v>
                </c:pt>
                <c:pt idx="4062">
                  <c:v>1.2</c:v>
                </c:pt>
                <c:pt idx="4063">
                  <c:v>1.4</c:v>
                </c:pt>
                <c:pt idx="4064">
                  <c:v>1.6</c:v>
                </c:pt>
                <c:pt idx="4065">
                  <c:v>1.5</c:v>
                </c:pt>
                <c:pt idx="4066">
                  <c:v>1.4</c:v>
                </c:pt>
                <c:pt idx="4067">
                  <c:v>1.3</c:v>
                </c:pt>
                <c:pt idx="4068">
                  <c:v>1.2</c:v>
                </c:pt>
                <c:pt idx="4069">
                  <c:v>1.3</c:v>
                </c:pt>
                <c:pt idx="4070">
                  <c:v>1.1</c:v>
                </c:pt>
                <c:pt idx="4071">
                  <c:v>1</c:v>
                </c:pt>
                <c:pt idx="4072">
                  <c:v>0.6</c:v>
                </c:pt>
                <c:pt idx="4073">
                  <c:v>0.8</c:v>
                </c:pt>
                <c:pt idx="4074">
                  <c:v>0.5</c:v>
                </c:pt>
                <c:pt idx="4075">
                  <c:v>0.9</c:v>
                </c:pt>
                <c:pt idx="4076">
                  <c:v>1.2</c:v>
                </c:pt>
                <c:pt idx="4077">
                  <c:v>1</c:v>
                </c:pt>
                <c:pt idx="4078">
                  <c:v>1.4</c:v>
                </c:pt>
                <c:pt idx="4079">
                  <c:v>1.5</c:v>
                </c:pt>
                <c:pt idx="4080">
                  <c:v>1.9</c:v>
                </c:pt>
                <c:pt idx="4081">
                  <c:v>1.9</c:v>
                </c:pt>
                <c:pt idx="4082">
                  <c:v>1.7</c:v>
                </c:pt>
                <c:pt idx="4083">
                  <c:v>2</c:v>
                </c:pt>
                <c:pt idx="4084">
                  <c:v>2.2</c:v>
                </c:pt>
                <c:pt idx="4085">
                  <c:v>1.9</c:v>
                </c:pt>
                <c:pt idx="4086">
                  <c:v>2.5</c:v>
                </c:pt>
                <c:pt idx="4087">
                  <c:v>2.4</c:v>
                </c:pt>
                <c:pt idx="4088">
                  <c:v>1.7</c:v>
                </c:pt>
                <c:pt idx="4089">
                  <c:v>2</c:v>
                </c:pt>
                <c:pt idx="4090">
                  <c:v>1.8</c:v>
                </c:pt>
                <c:pt idx="4091">
                  <c:v>2.2</c:v>
                </c:pt>
                <c:pt idx="4092">
                  <c:v>2.2</c:v>
                </c:pt>
                <c:pt idx="4093">
                  <c:v>2.2</c:v>
                </c:pt>
                <c:pt idx="4094">
                  <c:v>2.6</c:v>
                </c:pt>
                <c:pt idx="4095">
                  <c:v>3.3</c:v>
                </c:pt>
                <c:pt idx="4096">
                  <c:v>3.6</c:v>
                </c:pt>
                <c:pt idx="4097">
                  <c:v>3.6</c:v>
                </c:pt>
                <c:pt idx="4098">
                  <c:v>3.6</c:v>
                </c:pt>
                <c:pt idx="4099">
                  <c:v>3</c:v>
                </c:pt>
                <c:pt idx="4100">
                  <c:v>2.9</c:v>
                </c:pt>
                <c:pt idx="4101">
                  <c:v>3.1</c:v>
                </c:pt>
                <c:pt idx="4102">
                  <c:v>3.6</c:v>
                </c:pt>
                <c:pt idx="4103">
                  <c:v>3.5</c:v>
                </c:pt>
                <c:pt idx="4104">
                  <c:v>3</c:v>
                </c:pt>
                <c:pt idx="4105">
                  <c:v>3.1</c:v>
                </c:pt>
                <c:pt idx="4106">
                  <c:v>3.5</c:v>
                </c:pt>
                <c:pt idx="4107">
                  <c:v>3.1</c:v>
                </c:pt>
                <c:pt idx="4108">
                  <c:v>2.9</c:v>
                </c:pt>
                <c:pt idx="4109">
                  <c:v>2.7</c:v>
                </c:pt>
                <c:pt idx="4110">
                  <c:v>2.8</c:v>
                </c:pt>
                <c:pt idx="4111">
                  <c:v>2.5</c:v>
                </c:pt>
                <c:pt idx="4112">
                  <c:v>2.7</c:v>
                </c:pt>
                <c:pt idx="4113">
                  <c:v>2.8</c:v>
                </c:pt>
                <c:pt idx="4114">
                  <c:v>2.6</c:v>
                </c:pt>
                <c:pt idx="4115">
                  <c:v>2.4</c:v>
                </c:pt>
                <c:pt idx="4116">
                  <c:v>2.5</c:v>
                </c:pt>
                <c:pt idx="4117">
                  <c:v>2.7</c:v>
                </c:pt>
                <c:pt idx="4118">
                  <c:v>2.5</c:v>
                </c:pt>
                <c:pt idx="4119">
                  <c:v>2.1</c:v>
                </c:pt>
                <c:pt idx="4120">
                  <c:v>2.1</c:v>
                </c:pt>
                <c:pt idx="4121">
                  <c:v>2</c:v>
                </c:pt>
                <c:pt idx="4122">
                  <c:v>2.1</c:v>
                </c:pt>
                <c:pt idx="4123">
                  <c:v>2.1</c:v>
                </c:pt>
                <c:pt idx="4124">
                  <c:v>2.4</c:v>
                </c:pt>
                <c:pt idx="4125">
                  <c:v>2.4</c:v>
                </c:pt>
                <c:pt idx="4126">
                  <c:v>2.4</c:v>
                </c:pt>
                <c:pt idx="4127">
                  <c:v>2.5</c:v>
                </c:pt>
                <c:pt idx="4128">
                  <c:v>2.3</c:v>
                </c:pt>
                <c:pt idx="4129">
                  <c:v>2</c:v>
                </c:pt>
                <c:pt idx="4130">
                  <c:v>2.2</c:v>
                </c:pt>
                <c:pt idx="4131">
                  <c:v>1.6</c:v>
                </c:pt>
                <c:pt idx="4132">
                  <c:v>1.7</c:v>
                </c:pt>
                <c:pt idx="4133">
                  <c:v>1.7</c:v>
                </c:pt>
                <c:pt idx="4134">
                  <c:v>1.7</c:v>
                </c:pt>
                <c:pt idx="4135">
                  <c:v>1.5</c:v>
                </c:pt>
                <c:pt idx="4136">
                  <c:v>1.6</c:v>
                </c:pt>
                <c:pt idx="4137">
                  <c:v>1.8</c:v>
                </c:pt>
                <c:pt idx="4138">
                  <c:v>1.6</c:v>
                </c:pt>
                <c:pt idx="4139">
                  <c:v>1.6</c:v>
                </c:pt>
                <c:pt idx="4140">
                  <c:v>1.7</c:v>
                </c:pt>
                <c:pt idx="4141">
                  <c:v>1.7</c:v>
                </c:pt>
                <c:pt idx="4142">
                  <c:v>1.4</c:v>
                </c:pt>
                <c:pt idx="4143">
                  <c:v>1.5</c:v>
                </c:pt>
                <c:pt idx="4144">
                  <c:v>1.3</c:v>
                </c:pt>
                <c:pt idx="4145">
                  <c:v>0.9</c:v>
                </c:pt>
                <c:pt idx="4146">
                  <c:v>0.8</c:v>
                </c:pt>
                <c:pt idx="4147">
                  <c:v>0.6</c:v>
                </c:pt>
                <c:pt idx="4148">
                  <c:v>0.8</c:v>
                </c:pt>
                <c:pt idx="4149">
                  <c:v>0.9</c:v>
                </c:pt>
                <c:pt idx="4150">
                  <c:v>0.6</c:v>
                </c:pt>
                <c:pt idx="4151">
                  <c:v>0.9</c:v>
                </c:pt>
                <c:pt idx="4152">
                  <c:v>1</c:v>
                </c:pt>
                <c:pt idx="4153">
                  <c:v>1</c:v>
                </c:pt>
                <c:pt idx="4154">
                  <c:v>1</c:v>
                </c:pt>
                <c:pt idx="4155">
                  <c:v>1.3</c:v>
                </c:pt>
                <c:pt idx="4156">
                  <c:v>0.7</c:v>
                </c:pt>
                <c:pt idx="4157">
                  <c:v>1.1</c:v>
                </c:pt>
                <c:pt idx="4158">
                  <c:v>1.4</c:v>
                </c:pt>
                <c:pt idx="4159">
                  <c:v>1.2</c:v>
                </c:pt>
                <c:pt idx="4160">
                  <c:v>1.2</c:v>
                </c:pt>
                <c:pt idx="4161">
                  <c:v>1.2</c:v>
                </c:pt>
                <c:pt idx="4162">
                  <c:v>1.2</c:v>
                </c:pt>
                <c:pt idx="4163">
                  <c:v>1.4</c:v>
                </c:pt>
                <c:pt idx="4164">
                  <c:v>1.3</c:v>
                </c:pt>
                <c:pt idx="4165">
                  <c:v>1.2</c:v>
                </c:pt>
                <c:pt idx="4166">
                  <c:v>1.7</c:v>
                </c:pt>
                <c:pt idx="4167">
                  <c:v>1.4</c:v>
                </c:pt>
                <c:pt idx="4168">
                  <c:v>1</c:v>
                </c:pt>
                <c:pt idx="4169">
                  <c:v>1.1</c:v>
                </c:pt>
                <c:pt idx="4170">
                  <c:v>1.4</c:v>
                </c:pt>
                <c:pt idx="4171">
                  <c:v>1.2</c:v>
                </c:pt>
                <c:pt idx="4172">
                  <c:v>1</c:v>
                </c:pt>
                <c:pt idx="4173">
                  <c:v>1.3</c:v>
                </c:pt>
                <c:pt idx="4174">
                  <c:v>1.5</c:v>
                </c:pt>
                <c:pt idx="4175">
                  <c:v>1.8</c:v>
                </c:pt>
                <c:pt idx="4176">
                  <c:v>1.9</c:v>
                </c:pt>
                <c:pt idx="4177">
                  <c:v>1.8</c:v>
                </c:pt>
                <c:pt idx="4178">
                  <c:v>1.6</c:v>
                </c:pt>
                <c:pt idx="4179">
                  <c:v>1.6</c:v>
                </c:pt>
                <c:pt idx="4180">
                  <c:v>1.4</c:v>
                </c:pt>
                <c:pt idx="4181">
                  <c:v>2</c:v>
                </c:pt>
                <c:pt idx="4182">
                  <c:v>2</c:v>
                </c:pt>
                <c:pt idx="4183">
                  <c:v>1.6</c:v>
                </c:pt>
                <c:pt idx="4184">
                  <c:v>1.6</c:v>
                </c:pt>
                <c:pt idx="4185">
                  <c:v>1.6</c:v>
                </c:pt>
                <c:pt idx="4186">
                  <c:v>2.2</c:v>
                </c:pt>
                <c:pt idx="4187">
                  <c:v>2.1</c:v>
                </c:pt>
                <c:pt idx="4188">
                  <c:v>2</c:v>
                </c:pt>
                <c:pt idx="4189">
                  <c:v>2.2</c:v>
                </c:pt>
                <c:pt idx="4190">
                  <c:v>2</c:v>
                </c:pt>
                <c:pt idx="4191">
                  <c:v>2</c:v>
                </c:pt>
                <c:pt idx="4192">
                  <c:v>2</c:v>
                </c:pt>
                <c:pt idx="4193">
                  <c:v>1.8</c:v>
                </c:pt>
                <c:pt idx="4194">
                  <c:v>2</c:v>
                </c:pt>
                <c:pt idx="4195">
                  <c:v>2.5</c:v>
                </c:pt>
                <c:pt idx="4196">
                  <c:v>2.3</c:v>
                </c:pt>
                <c:pt idx="4197">
                  <c:v>2.3</c:v>
                </c:pt>
                <c:pt idx="4198">
                  <c:v>2.1</c:v>
                </c:pt>
                <c:pt idx="4199">
                  <c:v>2.2</c:v>
                </c:pt>
                <c:pt idx="4200">
                  <c:v>2.1</c:v>
                </c:pt>
                <c:pt idx="4201">
                  <c:v>2.2</c:v>
                </c:pt>
                <c:pt idx="4202">
                  <c:v>2</c:v>
                </c:pt>
                <c:pt idx="4203">
                  <c:v>2</c:v>
                </c:pt>
                <c:pt idx="4204">
                  <c:v>2</c:v>
                </c:pt>
                <c:pt idx="4205">
                  <c:v>2.3</c:v>
                </c:pt>
                <c:pt idx="4206">
                  <c:v>2.5</c:v>
                </c:pt>
                <c:pt idx="4207">
                  <c:v>1.8</c:v>
                </c:pt>
                <c:pt idx="4208">
                  <c:v>1.3</c:v>
                </c:pt>
                <c:pt idx="4209">
                  <c:v>1.7</c:v>
                </c:pt>
                <c:pt idx="4210">
                  <c:v>2</c:v>
                </c:pt>
                <c:pt idx="4211">
                  <c:v>2.1</c:v>
                </c:pt>
                <c:pt idx="4212">
                  <c:v>1.7</c:v>
                </c:pt>
                <c:pt idx="4213">
                  <c:v>1.4</c:v>
                </c:pt>
                <c:pt idx="4214">
                  <c:v>1.3</c:v>
                </c:pt>
                <c:pt idx="4215">
                  <c:v>1.3</c:v>
                </c:pt>
                <c:pt idx="4216">
                  <c:v>0.9</c:v>
                </c:pt>
                <c:pt idx="4217">
                  <c:v>0.8</c:v>
                </c:pt>
                <c:pt idx="4218">
                  <c:v>0.8</c:v>
                </c:pt>
                <c:pt idx="4219">
                  <c:v>0.8</c:v>
                </c:pt>
                <c:pt idx="4220">
                  <c:v>0.8</c:v>
                </c:pt>
                <c:pt idx="4221">
                  <c:v>0.8</c:v>
                </c:pt>
                <c:pt idx="4222">
                  <c:v>0.9</c:v>
                </c:pt>
                <c:pt idx="4223">
                  <c:v>1</c:v>
                </c:pt>
                <c:pt idx="4224">
                  <c:v>1.1</c:v>
                </c:pt>
                <c:pt idx="4225">
                  <c:v>0.8</c:v>
                </c:pt>
                <c:pt idx="4226">
                  <c:v>0.6</c:v>
                </c:pt>
                <c:pt idx="4227">
                  <c:v>0.5</c:v>
                </c:pt>
                <c:pt idx="4228">
                  <c:v>0.8</c:v>
                </c:pt>
                <c:pt idx="4229">
                  <c:v>0.8</c:v>
                </c:pt>
                <c:pt idx="4230">
                  <c:v>0.7</c:v>
                </c:pt>
                <c:pt idx="4231">
                  <c:v>1.3</c:v>
                </c:pt>
                <c:pt idx="4232">
                  <c:v>1.1</c:v>
                </c:pt>
                <c:pt idx="4233">
                  <c:v>0.9</c:v>
                </c:pt>
                <c:pt idx="4234">
                  <c:v>0.6</c:v>
                </c:pt>
                <c:pt idx="4235">
                  <c:v>0.9</c:v>
                </c:pt>
                <c:pt idx="4236">
                  <c:v>1.1</c:v>
                </c:pt>
                <c:pt idx="4237">
                  <c:v>0.9</c:v>
                </c:pt>
                <c:pt idx="4238">
                  <c:v>0.6</c:v>
                </c:pt>
                <c:pt idx="4239">
                  <c:v>1</c:v>
                </c:pt>
                <c:pt idx="4240">
                  <c:v>0.5</c:v>
                </c:pt>
                <c:pt idx="4241">
                  <c:v>0.8</c:v>
                </c:pt>
                <c:pt idx="4242">
                  <c:v>0.8</c:v>
                </c:pt>
                <c:pt idx="4243">
                  <c:v>0.7</c:v>
                </c:pt>
                <c:pt idx="4244">
                  <c:v>0.6</c:v>
                </c:pt>
                <c:pt idx="4245">
                  <c:v>0.7</c:v>
                </c:pt>
                <c:pt idx="4246">
                  <c:v>0.9</c:v>
                </c:pt>
                <c:pt idx="4247">
                  <c:v>1</c:v>
                </c:pt>
                <c:pt idx="4248">
                  <c:v>0.9</c:v>
                </c:pt>
                <c:pt idx="4249">
                  <c:v>1.1</c:v>
                </c:pt>
                <c:pt idx="4250">
                  <c:v>1.8</c:v>
                </c:pt>
                <c:pt idx="4251">
                  <c:v>2.7</c:v>
                </c:pt>
                <c:pt idx="4252">
                  <c:v>1.9</c:v>
                </c:pt>
                <c:pt idx="4253">
                  <c:v>1.8</c:v>
                </c:pt>
                <c:pt idx="4254">
                  <c:v>1.7</c:v>
                </c:pt>
                <c:pt idx="4255">
                  <c:v>1.5</c:v>
                </c:pt>
                <c:pt idx="4256">
                  <c:v>2.2</c:v>
                </c:pt>
                <c:pt idx="4257">
                  <c:v>3</c:v>
                </c:pt>
                <c:pt idx="4258">
                  <c:v>4.2</c:v>
                </c:pt>
                <c:pt idx="4259">
                  <c:v>2.9</c:v>
                </c:pt>
                <c:pt idx="4260">
                  <c:v>2.1</c:v>
                </c:pt>
                <c:pt idx="4261">
                  <c:v>2.3</c:v>
                </c:pt>
                <c:pt idx="4262">
                  <c:v>1.3</c:v>
                </c:pt>
                <c:pt idx="4263">
                  <c:v>3.7</c:v>
                </c:pt>
                <c:pt idx="4264">
                  <c:v>2.2</c:v>
                </c:pt>
                <c:pt idx="4265">
                  <c:v>1</c:v>
                </c:pt>
                <c:pt idx="4266">
                  <c:v>1.9</c:v>
                </c:pt>
                <c:pt idx="4267">
                  <c:v>1.6</c:v>
                </c:pt>
                <c:pt idx="4268">
                  <c:v>3.1</c:v>
                </c:pt>
                <c:pt idx="4269">
                  <c:v>5.1</c:v>
                </c:pt>
                <c:pt idx="4270">
                  <c:v>3.4</c:v>
                </c:pt>
                <c:pt idx="4271">
                  <c:v>2.1</c:v>
                </c:pt>
                <c:pt idx="4272">
                  <c:v>2.5</c:v>
                </c:pt>
                <c:pt idx="4273">
                  <c:v>5.9</c:v>
                </c:pt>
                <c:pt idx="4274">
                  <c:v>5.3</c:v>
                </c:pt>
                <c:pt idx="4275">
                  <c:v>6.6</c:v>
                </c:pt>
                <c:pt idx="4276">
                  <c:v>7.3</c:v>
                </c:pt>
                <c:pt idx="4277">
                  <c:v>7.2</c:v>
                </c:pt>
                <c:pt idx="4278">
                  <c:v>6.2</c:v>
                </c:pt>
                <c:pt idx="4279">
                  <c:v>6.1</c:v>
                </c:pt>
                <c:pt idx="4280">
                  <c:v>6.1</c:v>
                </c:pt>
                <c:pt idx="4281">
                  <c:v>6.8</c:v>
                </c:pt>
                <c:pt idx="4282">
                  <c:v>6.8</c:v>
                </c:pt>
                <c:pt idx="4283">
                  <c:v>6.2</c:v>
                </c:pt>
                <c:pt idx="4284">
                  <c:v>7.3</c:v>
                </c:pt>
                <c:pt idx="4285">
                  <c:v>7.1</c:v>
                </c:pt>
                <c:pt idx="4286">
                  <c:v>7.6</c:v>
                </c:pt>
                <c:pt idx="4287">
                  <c:v>7.9</c:v>
                </c:pt>
                <c:pt idx="4288">
                  <c:v>7.8</c:v>
                </c:pt>
                <c:pt idx="4289">
                  <c:v>6.4</c:v>
                </c:pt>
                <c:pt idx="4290">
                  <c:v>6.2</c:v>
                </c:pt>
                <c:pt idx="4291">
                  <c:v>6.6</c:v>
                </c:pt>
                <c:pt idx="4292">
                  <c:v>7.1</c:v>
                </c:pt>
                <c:pt idx="4293">
                  <c:v>7.7</c:v>
                </c:pt>
                <c:pt idx="4294">
                  <c:v>7</c:v>
                </c:pt>
                <c:pt idx="4295">
                  <c:v>6.8</c:v>
                </c:pt>
                <c:pt idx="4296">
                  <c:v>6.8</c:v>
                </c:pt>
                <c:pt idx="4297">
                  <c:v>7.1</c:v>
                </c:pt>
                <c:pt idx="4298">
                  <c:v>6.4</c:v>
                </c:pt>
                <c:pt idx="4299">
                  <c:v>6.5</c:v>
                </c:pt>
                <c:pt idx="4300">
                  <c:v>6.4</c:v>
                </c:pt>
                <c:pt idx="4301">
                  <c:v>7.5</c:v>
                </c:pt>
                <c:pt idx="4302">
                  <c:v>9</c:v>
                </c:pt>
                <c:pt idx="4303">
                  <c:v>9.3</c:v>
                </c:pt>
                <c:pt idx="4304">
                  <c:v>6.7</c:v>
                </c:pt>
                <c:pt idx="4305">
                  <c:v>6.3</c:v>
                </c:pt>
                <c:pt idx="4306">
                  <c:v>6.8</c:v>
                </c:pt>
                <c:pt idx="4307">
                  <c:v>7</c:v>
                </c:pt>
                <c:pt idx="4308">
                  <c:v>7.6</c:v>
                </c:pt>
                <c:pt idx="4309">
                  <c:v>7.9</c:v>
                </c:pt>
                <c:pt idx="4310">
                  <c:v>8.7</c:v>
                </c:pt>
                <c:pt idx="4311">
                  <c:v>9.2</c:v>
                </c:pt>
                <c:pt idx="4312">
                  <c:v>7.7</c:v>
                </c:pt>
                <c:pt idx="4313">
                  <c:v>7.4</c:v>
                </c:pt>
                <c:pt idx="4314">
                  <c:v>7.1</c:v>
                </c:pt>
                <c:pt idx="4315">
                  <c:v>7.3</c:v>
                </c:pt>
                <c:pt idx="4316">
                  <c:v>7.3</c:v>
                </c:pt>
                <c:pt idx="4317">
                  <c:v>7.1</c:v>
                </c:pt>
                <c:pt idx="4318">
                  <c:v>8.3</c:v>
                </c:pt>
                <c:pt idx="4319">
                  <c:v>10.6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6824686"/>
        <c:axId val="53922493"/>
      </c:lineChart>
      <c:catAx>
        <c:axId val="682468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3922493"/>
        <c:crosses val="autoZero"/>
        <c:auto val="1"/>
        <c:lblAlgn val="ctr"/>
        <c:lblOffset val="100"/>
        <c:noMultiLvlLbl val="0"/>
      </c:catAx>
      <c:valAx>
        <c:axId val="53922493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6824686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38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sz="1400" spc="-1" strike="noStrike">
                <a:solidFill>
                  <a:srgbClr val="595959"/>
                </a:solidFill>
                <a:latin typeface="游ゴシック"/>
              </a:rPr>
              <a:t> 7月　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4"/>
                <c:pt idx="0">
                  <c:v>7月1日0:10:00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  <c:pt idx="4320">
                  <c:v>31日0:10:00</c:v>
                </c:pt>
                <c:pt idx="4321">
                  <c:v>0:20</c:v>
                </c:pt>
                <c:pt idx="4322">
                  <c:v>0:30</c:v>
                </c:pt>
                <c:pt idx="4323">
                  <c:v>0:40</c:v>
                </c:pt>
                <c:pt idx="4324">
                  <c:v>0:50</c:v>
                </c:pt>
                <c:pt idx="4325">
                  <c:v>1:00</c:v>
                </c:pt>
                <c:pt idx="4326">
                  <c:v>1:10</c:v>
                </c:pt>
                <c:pt idx="4327">
                  <c:v>1:20</c:v>
                </c:pt>
                <c:pt idx="4328">
                  <c:v>1:30</c:v>
                </c:pt>
                <c:pt idx="4329">
                  <c:v>1:40</c:v>
                </c:pt>
                <c:pt idx="4330">
                  <c:v>1:50</c:v>
                </c:pt>
                <c:pt idx="4331">
                  <c:v>2:00</c:v>
                </c:pt>
                <c:pt idx="4332">
                  <c:v>2:10</c:v>
                </c:pt>
                <c:pt idx="4333">
                  <c:v>2:20</c:v>
                </c:pt>
                <c:pt idx="4334">
                  <c:v>2:30</c:v>
                </c:pt>
                <c:pt idx="4335">
                  <c:v>2:40</c:v>
                </c:pt>
                <c:pt idx="4336">
                  <c:v>2:50</c:v>
                </c:pt>
                <c:pt idx="4337">
                  <c:v>3:00</c:v>
                </c:pt>
                <c:pt idx="4338">
                  <c:v>3:10</c:v>
                </c:pt>
                <c:pt idx="4339">
                  <c:v>3:20</c:v>
                </c:pt>
                <c:pt idx="4340">
                  <c:v>3:30</c:v>
                </c:pt>
                <c:pt idx="4341">
                  <c:v>3:40</c:v>
                </c:pt>
                <c:pt idx="4342">
                  <c:v>3:50</c:v>
                </c:pt>
                <c:pt idx="4343">
                  <c:v>4:00</c:v>
                </c:pt>
                <c:pt idx="4344">
                  <c:v>4:10</c:v>
                </c:pt>
                <c:pt idx="4345">
                  <c:v>4:20</c:v>
                </c:pt>
                <c:pt idx="4346">
                  <c:v>4:30</c:v>
                </c:pt>
                <c:pt idx="4347">
                  <c:v>4:40</c:v>
                </c:pt>
                <c:pt idx="4348">
                  <c:v>4:50</c:v>
                </c:pt>
                <c:pt idx="4349">
                  <c:v>5:00</c:v>
                </c:pt>
                <c:pt idx="4350">
                  <c:v>5:10</c:v>
                </c:pt>
                <c:pt idx="4351">
                  <c:v>5:20</c:v>
                </c:pt>
                <c:pt idx="4352">
                  <c:v>5:30</c:v>
                </c:pt>
                <c:pt idx="4353">
                  <c:v>5:40</c:v>
                </c:pt>
                <c:pt idx="4354">
                  <c:v>5:50</c:v>
                </c:pt>
                <c:pt idx="4355">
                  <c:v>6:00</c:v>
                </c:pt>
                <c:pt idx="4356">
                  <c:v>6:10</c:v>
                </c:pt>
                <c:pt idx="4357">
                  <c:v>6:20</c:v>
                </c:pt>
                <c:pt idx="4358">
                  <c:v>6:30</c:v>
                </c:pt>
                <c:pt idx="4359">
                  <c:v>6:40</c:v>
                </c:pt>
                <c:pt idx="4360">
                  <c:v>6:50</c:v>
                </c:pt>
                <c:pt idx="4361">
                  <c:v>7:00</c:v>
                </c:pt>
                <c:pt idx="4362">
                  <c:v>7:10</c:v>
                </c:pt>
                <c:pt idx="4363">
                  <c:v>7:20</c:v>
                </c:pt>
                <c:pt idx="4364">
                  <c:v>7:30</c:v>
                </c:pt>
                <c:pt idx="4365">
                  <c:v>7:40</c:v>
                </c:pt>
                <c:pt idx="4366">
                  <c:v>7:50</c:v>
                </c:pt>
                <c:pt idx="4367">
                  <c:v>8:00</c:v>
                </c:pt>
                <c:pt idx="4368">
                  <c:v>8:10</c:v>
                </c:pt>
                <c:pt idx="4369">
                  <c:v>8:20</c:v>
                </c:pt>
                <c:pt idx="4370">
                  <c:v>8:30</c:v>
                </c:pt>
                <c:pt idx="4371">
                  <c:v>8:40</c:v>
                </c:pt>
                <c:pt idx="4372">
                  <c:v>8:50</c:v>
                </c:pt>
                <c:pt idx="4373">
                  <c:v>9:00</c:v>
                </c:pt>
                <c:pt idx="4374">
                  <c:v>9:10</c:v>
                </c:pt>
                <c:pt idx="4375">
                  <c:v>9:20</c:v>
                </c:pt>
                <c:pt idx="4376">
                  <c:v>9:30</c:v>
                </c:pt>
                <c:pt idx="4377">
                  <c:v>9:40</c:v>
                </c:pt>
                <c:pt idx="4378">
                  <c:v>9:50</c:v>
                </c:pt>
                <c:pt idx="4379">
                  <c:v>10:00</c:v>
                </c:pt>
                <c:pt idx="4380">
                  <c:v>10:10</c:v>
                </c:pt>
                <c:pt idx="4381">
                  <c:v>10:20</c:v>
                </c:pt>
                <c:pt idx="4382">
                  <c:v>10:30</c:v>
                </c:pt>
                <c:pt idx="4383">
                  <c:v>10:40</c:v>
                </c:pt>
                <c:pt idx="4384">
                  <c:v>10:50</c:v>
                </c:pt>
                <c:pt idx="4385">
                  <c:v>11:00</c:v>
                </c:pt>
                <c:pt idx="4386">
                  <c:v>11:10</c:v>
                </c:pt>
                <c:pt idx="4387">
                  <c:v>11:20</c:v>
                </c:pt>
                <c:pt idx="4388">
                  <c:v>11:30</c:v>
                </c:pt>
                <c:pt idx="4389">
                  <c:v>11:40</c:v>
                </c:pt>
                <c:pt idx="4390">
                  <c:v>11:50</c:v>
                </c:pt>
                <c:pt idx="4391">
                  <c:v>12:00</c:v>
                </c:pt>
                <c:pt idx="4392">
                  <c:v>12:10</c:v>
                </c:pt>
                <c:pt idx="4393">
                  <c:v>12:20</c:v>
                </c:pt>
                <c:pt idx="4394">
                  <c:v>12:30</c:v>
                </c:pt>
                <c:pt idx="4395">
                  <c:v>12:40</c:v>
                </c:pt>
                <c:pt idx="4396">
                  <c:v>12:50</c:v>
                </c:pt>
                <c:pt idx="4397">
                  <c:v>13:00</c:v>
                </c:pt>
                <c:pt idx="4398">
                  <c:v>13:10</c:v>
                </c:pt>
                <c:pt idx="4399">
                  <c:v>13:20</c:v>
                </c:pt>
                <c:pt idx="4400">
                  <c:v>13:30</c:v>
                </c:pt>
                <c:pt idx="4401">
                  <c:v>13:40</c:v>
                </c:pt>
                <c:pt idx="4402">
                  <c:v>13:50</c:v>
                </c:pt>
                <c:pt idx="4403">
                  <c:v>14:00</c:v>
                </c:pt>
                <c:pt idx="4404">
                  <c:v>14:10</c:v>
                </c:pt>
                <c:pt idx="4405">
                  <c:v>14:20</c:v>
                </c:pt>
                <c:pt idx="4406">
                  <c:v>14:30</c:v>
                </c:pt>
                <c:pt idx="4407">
                  <c:v>14:40</c:v>
                </c:pt>
                <c:pt idx="4408">
                  <c:v>14:50</c:v>
                </c:pt>
                <c:pt idx="4409">
                  <c:v>15:00</c:v>
                </c:pt>
                <c:pt idx="4410">
                  <c:v>15:10</c:v>
                </c:pt>
                <c:pt idx="4411">
                  <c:v>15:20</c:v>
                </c:pt>
                <c:pt idx="4412">
                  <c:v>15:30</c:v>
                </c:pt>
                <c:pt idx="4413">
                  <c:v>15:40</c:v>
                </c:pt>
                <c:pt idx="4414">
                  <c:v>15:50</c:v>
                </c:pt>
                <c:pt idx="4415">
                  <c:v>16:00</c:v>
                </c:pt>
                <c:pt idx="4416">
                  <c:v>16:10</c:v>
                </c:pt>
                <c:pt idx="4417">
                  <c:v>16:20</c:v>
                </c:pt>
                <c:pt idx="4418">
                  <c:v>16:30</c:v>
                </c:pt>
                <c:pt idx="4419">
                  <c:v>16:40</c:v>
                </c:pt>
                <c:pt idx="4420">
                  <c:v>16:50</c:v>
                </c:pt>
                <c:pt idx="4421">
                  <c:v>17:00</c:v>
                </c:pt>
                <c:pt idx="4422">
                  <c:v>17:10</c:v>
                </c:pt>
                <c:pt idx="4423">
                  <c:v>17:20</c:v>
                </c:pt>
                <c:pt idx="4424">
                  <c:v>17:30</c:v>
                </c:pt>
                <c:pt idx="4425">
                  <c:v>17:40</c:v>
                </c:pt>
                <c:pt idx="4426">
                  <c:v>17:50</c:v>
                </c:pt>
                <c:pt idx="4427">
                  <c:v>18:00</c:v>
                </c:pt>
                <c:pt idx="4428">
                  <c:v>18:10</c:v>
                </c:pt>
                <c:pt idx="4429">
                  <c:v>18:20</c:v>
                </c:pt>
                <c:pt idx="4430">
                  <c:v>18:30</c:v>
                </c:pt>
                <c:pt idx="4431">
                  <c:v>18:40</c:v>
                </c:pt>
                <c:pt idx="4432">
                  <c:v>18:50</c:v>
                </c:pt>
                <c:pt idx="4433">
                  <c:v>19:00</c:v>
                </c:pt>
                <c:pt idx="4434">
                  <c:v>19:10</c:v>
                </c:pt>
                <c:pt idx="4435">
                  <c:v>19:20</c:v>
                </c:pt>
                <c:pt idx="4436">
                  <c:v>19:30</c:v>
                </c:pt>
                <c:pt idx="4437">
                  <c:v>19:40</c:v>
                </c:pt>
                <c:pt idx="4438">
                  <c:v>19:50</c:v>
                </c:pt>
                <c:pt idx="4439">
                  <c:v>20:00</c:v>
                </c:pt>
                <c:pt idx="4440">
                  <c:v>20:10</c:v>
                </c:pt>
                <c:pt idx="4441">
                  <c:v>20:20</c:v>
                </c:pt>
                <c:pt idx="4442">
                  <c:v>20:30</c:v>
                </c:pt>
                <c:pt idx="4443">
                  <c:v>20:40</c:v>
                </c:pt>
                <c:pt idx="4444">
                  <c:v>20:50</c:v>
                </c:pt>
                <c:pt idx="4445">
                  <c:v>21:00</c:v>
                </c:pt>
                <c:pt idx="4446">
                  <c:v>21:10</c:v>
                </c:pt>
                <c:pt idx="4447">
                  <c:v>21:20</c:v>
                </c:pt>
                <c:pt idx="4448">
                  <c:v>21:30</c:v>
                </c:pt>
                <c:pt idx="4449">
                  <c:v>21:40</c:v>
                </c:pt>
                <c:pt idx="4450">
                  <c:v>21:50</c:v>
                </c:pt>
                <c:pt idx="4451">
                  <c:v>22:00</c:v>
                </c:pt>
                <c:pt idx="4452">
                  <c:v>22:10</c:v>
                </c:pt>
                <c:pt idx="4453">
                  <c:v>22:20</c:v>
                </c:pt>
                <c:pt idx="4454">
                  <c:v>22:30</c:v>
                </c:pt>
                <c:pt idx="4455">
                  <c:v>22:40</c:v>
                </c:pt>
                <c:pt idx="4456">
                  <c:v>22:50</c:v>
                </c:pt>
                <c:pt idx="4457">
                  <c:v>23:00</c:v>
                </c:pt>
                <c:pt idx="4458">
                  <c:v>23:10</c:v>
                </c:pt>
                <c:pt idx="4459">
                  <c:v>23:20</c:v>
                </c:pt>
                <c:pt idx="4460">
                  <c:v>23:30</c:v>
                </c:pt>
                <c:pt idx="4461">
                  <c:v>23:40</c:v>
                </c:pt>
                <c:pt idx="4462">
                  <c:v>23:50</c:v>
                </c:pt>
                <c:pt idx="4463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4"/>
                <c:pt idx="0">
                  <c:v>13.9</c:v>
                </c:pt>
                <c:pt idx="1">
                  <c:v>14.4</c:v>
                </c:pt>
                <c:pt idx="2">
                  <c:v>11.6</c:v>
                </c:pt>
                <c:pt idx="3">
                  <c:v>7.4</c:v>
                </c:pt>
                <c:pt idx="4">
                  <c:v>6.9</c:v>
                </c:pt>
                <c:pt idx="5">
                  <c:v>6.5</c:v>
                </c:pt>
                <c:pt idx="6">
                  <c:v>7.8</c:v>
                </c:pt>
                <c:pt idx="7">
                  <c:v>9</c:v>
                </c:pt>
                <c:pt idx="8">
                  <c:v>7.4</c:v>
                </c:pt>
                <c:pt idx="9">
                  <c:v>7.6</c:v>
                </c:pt>
                <c:pt idx="10">
                  <c:v>8.4</c:v>
                </c:pt>
                <c:pt idx="11">
                  <c:v>7.9</c:v>
                </c:pt>
                <c:pt idx="12">
                  <c:v>9.7</c:v>
                </c:pt>
                <c:pt idx="13">
                  <c:v>12.4</c:v>
                </c:pt>
                <c:pt idx="14">
                  <c:v>13.4</c:v>
                </c:pt>
                <c:pt idx="15">
                  <c:v>12.8</c:v>
                </c:pt>
                <c:pt idx="16">
                  <c:v>12.4</c:v>
                </c:pt>
                <c:pt idx="17">
                  <c:v>13.3</c:v>
                </c:pt>
                <c:pt idx="18">
                  <c:v>13.5</c:v>
                </c:pt>
                <c:pt idx="19">
                  <c:v>12.9</c:v>
                </c:pt>
                <c:pt idx="20">
                  <c:v>12.4</c:v>
                </c:pt>
                <c:pt idx="21">
                  <c:v>12.1</c:v>
                </c:pt>
                <c:pt idx="22">
                  <c:v>12</c:v>
                </c:pt>
                <c:pt idx="23">
                  <c:v>12.2</c:v>
                </c:pt>
                <c:pt idx="24">
                  <c:v>12</c:v>
                </c:pt>
                <c:pt idx="25">
                  <c:v>11.1</c:v>
                </c:pt>
                <c:pt idx="26">
                  <c:v>11</c:v>
                </c:pt>
                <c:pt idx="27">
                  <c:v>12</c:v>
                </c:pt>
                <c:pt idx="28">
                  <c:v>11.9</c:v>
                </c:pt>
                <c:pt idx="29">
                  <c:v>11.2</c:v>
                </c:pt>
                <c:pt idx="30">
                  <c:v>12</c:v>
                </c:pt>
                <c:pt idx="31">
                  <c:v>12.5</c:v>
                </c:pt>
                <c:pt idx="32">
                  <c:v>11.7</c:v>
                </c:pt>
                <c:pt idx="33">
                  <c:v>11.5</c:v>
                </c:pt>
                <c:pt idx="34">
                  <c:v>11.5</c:v>
                </c:pt>
                <c:pt idx="35">
                  <c:v>11.8</c:v>
                </c:pt>
                <c:pt idx="36">
                  <c:v>11.3</c:v>
                </c:pt>
                <c:pt idx="37">
                  <c:v>10.9</c:v>
                </c:pt>
                <c:pt idx="38">
                  <c:v>9.9</c:v>
                </c:pt>
                <c:pt idx="39">
                  <c:v>9.5</c:v>
                </c:pt>
                <c:pt idx="40">
                  <c:v>9.4</c:v>
                </c:pt>
                <c:pt idx="41">
                  <c:v>10.7</c:v>
                </c:pt>
                <c:pt idx="42">
                  <c:v>11.1</c:v>
                </c:pt>
                <c:pt idx="43">
                  <c:v>10.6</c:v>
                </c:pt>
                <c:pt idx="44">
                  <c:v>10</c:v>
                </c:pt>
                <c:pt idx="45">
                  <c:v>9.2</c:v>
                </c:pt>
                <c:pt idx="46">
                  <c:v>9.4</c:v>
                </c:pt>
                <c:pt idx="47">
                  <c:v>7.7</c:v>
                </c:pt>
                <c:pt idx="48">
                  <c:v>8.6</c:v>
                </c:pt>
                <c:pt idx="49">
                  <c:v>7.7</c:v>
                </c:pt>
                <c:pt idx="50">
                  <c:v>7.2</c:v>
                </c:pt>
                <c:pt idx="51">
                  <c:v>8</c:v>
                </c:pt>
                <c:pt idx="52">
                  <c:v>8</c:v>
                </c:pt>
                <c:pt idx="53">
                  <c:v>7.3</c:v>
                </c:pt>
                <c:pt idx="54">
                  <c:v>7.6</c:v>
                </c:pt>
                <c:pt idx="55">
                  <c:v>7.4</c:v>
                </c:pt>
                <c:pt idx="56">
                  <c:v>7.6</c:v>
                </c:pt>
                <c:pt idx="57">
                  <c:v>7.8</c:v>
                </c:pt>
                <c:pt idx="58">
                  <c:v>7.6</c:v>
                </c:pt>
                <c:pt idx="59">
                  <c:v>7.3</c:v>
                </c:pt>
                <c:pt idx="60">
                  <c:v>6.5</c:v>
                </c:pt>
                <c:pt idx="61">
                  <c:v>6.9</c:v>
                </c:pt>
                <c:pt idx="62">
                  <c:v>6.9</c:v>
                </c:pt>
                <c:pt idx="63">
                  <c:v>6</c:v>
                </c:pt>
                <c:pt idx="64">
                  <c:v>6</c:v>
                </c:pt>
                <c:pt idx="65">
                  <c:v>5.8</c:v>
                </c:pt>
                <c:pt idx="66">
                  <c:v>6.4</c:v>
                </c:pt>
                <c:pt idx="67">
                  <c:v>5.4</c:v>
                </c:pt>
                <c:pt idx="68">
                  <c:v>5.1</c:v>
                </c:pt>
                <c:pt idx="69">
                  <c:v>5.5</c:v>
                </c:pt>
                <c:pt idx="70">
                  <c:v>5</c:v>
                </c:pt>
                <c:pt idx="71">
                  <c:v>4.8</c:v>
                </c:pt>
                <c:pt idx="72">
                  <c:v>4.8</c:v>
                </c:pt>
                <c:pt idx="73">
                  <c:v>4.6</c:v>
                </c:pt>
                <c:pt idx="74">
                  <c:v>5</c:v>
                </c:pt>
                <c:pt idx="75">
                  <c:v>5.2</c:v>
                </c:pt>
                <c:pt idx="76">
                  <c:v>5.1</c:v>
                </c:pt>
                <c:pt idx="77">
                  <c:v>5</c:v>
                </c:pt>
                <c:pt idx="78">
                  <c:v>4.8</c:v>
                </c:pt>
                <c:pt idx="79">
                  <c:v>5.7</c:v>
                </c:pt>
                <c:pt idx="80">
                  <c:v>6</c:v>
                </c:pt>
                <c:pt idx="81">
                  <c:v>5.6</c:v>
                </c:pt>
                <c:pt idx="82">
                  <c:v>6.1</c:v>
                </c:pt>
                <c:pt idx="83">
                  <c:v>6.4</c:v>
                </c:pt>
                <c:pt idx="84">
                  <c:v>5.8</c:v>
                </c:pt>
                <c:pt idx="85">
                  <c:v>5.9</c:v>
                </c:pt>
                <c:pt idx="86">
                  <c:v>5.9</c:v>
                </c:pt>
                <c:pt idx="87">
                  <c:v>4.9</c:v>
                </c:pt>
                <c:pt idx="88">
                  <c:v>4.8</c:v>
                </c:pt>
                <c:pt idx="89">
                  <c:v>5.5</c:v>
                </c:pt>
                <c:pt idx="90">
                  <c:v>5.3</c:v>
                </c:pt>
                <c:pt idx="91">
                  <c:v>4.8</c:v>
                </c:pt>
                <c:pt idx="92">
                  <c:v>5.7</c:v>
                </c:pt>
                <c:pt idx="93">
                  <c:v>4.8</c:v>
                </c:pt>
                <c:pt idx="94">
                  <c:v>4.2</c:v>
                </c:pt>
                <c:pt idx="95">
                  <c:v>3.9</c:v>
                </c:pt>
                <c:pt idx="96">
                  <c:v>4.9</c:v>
                </c:pt>
                <c:pt idx="97">
                  <c:v>5</c:v>
                </c:pt>
                <c:pt idx="98">
                  <c:v>4.3</c:v>
                </c:pt>
                <c:pt idx="99">
                  <c:v>4.2</c:v>
                </c:pt>
                <c:pt idx="100">
                  <c:v>4.2</c:v>
                </c:pt>
                <c:pt idx="101">
                  <c:v>4.3</c:v>
                </c:pt>
                <c:pt idx="102">
                  <c:v>5.3</c:v>
                </c:pt>
                <c:pt idx="103">
                  <c:v>5.2</c:v>
                </c:pt>
                <c:pt idx="104">
                  <c:v>5.7</c:v>
                </c:pt>
                <c:pt idx="105">
                  <c:v>5.3</c:v>
                </c:pt>
                <c:pt idx="106">
                  <c:v>4.8</c:v>
                </c:pt>
                <c:pt idx="107">
                  <c:v>4</c:v>
                </c:pt>
                <c:pt idx="108">
                  <c:v>4.7</c:v>
                </c:pt>
                <c:pt idx="109">
                  <c:v>3.9</c:v>
                </c:pt>
                <c:pt idx="110">
                  <c:v>3.9</c:v>
                </c:pt>
                <c:pt idx="111">
                  <c:v>3.5</c:v>
                </c:pt>
                <c:pt idx="112">
                  <c:v>3.4</c:v>
                </c:pt>
                <c:pt idx="113">
                  <c:v>3.6</c:v>
                </c:pt>
                <c:pt idx="114">
                  <c:v>3.8</c:v>
                </c:pt>
                <c:pt idx="115">
                  <c:v>3.8</c:v>
                </c:pt>
                <c:pt idx="116">
                  <c:v>3</c:v>
                </c:pt>
                <c:pt idx="117">
                  <c:v>3</c:v>
                </c:pt>
                <c:pt idx="118">
                  <c:v>3.9</c:v>
                </c:pt>
                <c:pt idx="119">
                  <c:v>3.7</c:v>
                </c:pt>
                <c:pt idx="120">
                  <c:v>3.4</c:v>
                </c:pt>
                <c:pt idx="121">
                  <c:v>3.2</c:v>
                </c:pt>
                <c:pt idx="122">
                  <c:v>3.2</c:v>
                </c:pt>
                <c:pt idx="123">
                  <c:v>3.2</c:v>
                </c:pt>
                <c:pt idx="124">
                  <c:v>4.1</c:v>
                </c:pt>
                <c:pt idx="125">
                  <c:v>3.5</c:v>
                </c:pt>
                <c:pt idx="126">
                  <c:v>3</c:v>
                </c:pt>
                <c:pt idx="127">
                  <c:v>1.5</c:v>
                </c:pt>
                <c:pt idx="128">
                  <c:v>1.3</c:v>
                </c:pt>
                <c:pt idx="129">
                  <c:v>0.5</c:v>
                </c:pt>
                <c:pt idx="130">
                  <c:v>1</c:v>
                </c:pt>
                <c:pt idx="131">
                  <c:v>1</c:v>
                </c:pt>
                <c:pt idx="132">
                  <c:v>1.2</c:v>
                </c:pt>
                <c:pt idx="133">
                  <c:v>1.3</c:v>
                </c:pt>
                <c:pt idx="134">
                  <c:v>1</c:v>
                </c:pt>
                <c:pt idx="135">
                  <c:v>1.1</c:v>
                </c:pt>
                <c:pt idx="136">
                  <c:v>1</c:v>
                </c:pt>
                <c:pt idx="137">
                  <c:v>0.7</c:v>
                </c:pt>
                <c:pt idx="138">
                  <c:v>0.8</c:v>
                </c:pt>
                <c:pt idx="139">
                  <c:v>0.9</c:v>
                </c:pt>
                <c:pt idx="140">
                  <c:v>0.9</c:v>
                </c:pt>
                <c:pt idx="141">
                  <c:v>1</c:v>
                </c:pt>
                <c:pt idx="142">
                  <c:v>1</c:v>
                </c:pt>
                <c:pt idx="143">
                  <c:v>1</c:v>
                </c:pt>
                <c:pt idx="144">
                  <c:v>1.3</c:v>
                </c:pt>
                <c:pt idx="145">
                  <c:v>1.1</c:v>
                </c:pt>
                <c:pt idx="146">
                  <c:v>1.3</c:v>
                </c:pt>
                <c:pt idx="147">
                  <c:v>0.7</c:v>
                </c:pt>
                <c:pt idx="148">
                  <c:v>0.4</c:v>
                </c:pt>
                <c:pt idx="149">
                  <c:v>0.4</c:v>
                </c:pt>
                <c:pt idx="150">
                  <c:v>0.3</c:v>
                </c:pt>
                <c:pt idx="151">
                  <c:v>1</c:v>
                </c:pt>
                <c:pt idx="152">
                  <c:v>1.3</c:v>
                </c:pt>
                <c:pt idx="153">
                  <c:v>1.2</c:v>
                </c:pt>
                <c:pt idx="154">
                  <c:v>1.2</c:v>
                </c:pt>
                <c:pt idx="155">
                  <c:v>1.1</c:v>
                </c:pt>
                <c:pt idx="156">
                  <c:v>1.4</c:v>
                </c:pt>
                <c:pt idx="157">
                  <c:v>1.4</c:v>
                </c:pt>
                <c:pt idx="158">
                  <c:v>1.3</c:v>
                </c:pt>
                <c:pt idx="159">
                  <c:v>1.1</c:v>
                </c:pt>
                <c:pt idx="160">
                  <c:v>0.9</c:v>
                </c:pt>
                <c:pt idx="161">
                  <c:v>2.6</c:v>
                </c:pt>
                <c:pt idx="162">
                  <c:v>2.8</c:v>
                </c:pt>
                <c:pt idx="163">
                  <c:v>2.9</c:v>
                </c:pt>
                <c:pt idx="164">
                  <c:v>3.5</c:v>
                </c:pt>
                <c:pt idx="165">
                  <c:v>3.1</c:v>
                </c:pt>
                <c:pt idx="166">
                  <c:v>3.3</c:v>
                </c:pt>
                <c:pt idx="167">
                  <c:v>2.9</c:v>
                </c:pt>
                <c:pt idx="168">
                  <c:v>2.5</c:v>
                </c:pt>
                <c:pt idx="169">
                  <c:v>2.4</c:v>
                </c:pt>
                <c:pt idx="170">
                  <c:v>1.6</c:v>
                </c:pt>
                <c:pt idx="171">
                  <c:v>1.8</c:v>
                </c:pt>
                <c:pt idx="172">
                  <c:v>1.6</c:v>
                </c:pt>
                <c:pt idx="173">
                  <c:v>1.5</c:v>
                </c:pt>
                <c:pt idx="174">
                  <c:v>1.4</c:v>
                </c:pt>
                <c:pt idx="175">
                  <c:v>1.4</c:v>
                </c:pt>
                <c:pt idx="176">
                  <c:v>1.8</c:v>
                </c:pt>
                <c:pt idx="177">
                  <c:v>1.3</c:v>
                </c:pt>
                <c:pt idx="178">
                  <c:v>1.4</c:v>
                </c:pt>
                <c:pt idx="179">
                  <c:v>1.2</c:v>
                </c:pt>
                <c:pt idx="180">
                  <c:v>1</c:v>
                </c:pt>
                <c:pt idx="181">
                  <c:v>0.9</c:v>
                </c:pt>
                <c:pt idx="182">
                  <c:v>0.8</c:v>
                </c:pt>
                <c:pt idx="183">
                  <c:v>0.7</c:v>
                </c:pt>
                <c:pt idx="184">
                  <c:v>1.2</c:v>
                </c:pt>
                <c:pt idx="185">
                  <c:v>1.7</c:v>
                </c:pt>
                <c:pt idx="186">
                  <c:v>1.9</c:v>
                </c:pt>
                <c:pt idx="187">
                  <c:v>1.8</c:v>
                </c:pt>
                <c:pt idx="188">
                  <c:v>2.1</c:v>
                </c:pt>
                <c:pt idx="189">
                  <c:v>1.9</c:v>
                </c:pt>
                <c:pt idx="190">
                  <c:v>2.1</c:v>
                </c:pt>
                <c:pt idx="191">
                  <c:v>2.4</c:v>
                </c:pt>
                <c:pt idx="192">
                  <c:v>2.5</c:v>
                </c:pt>
                <c:pt idx="193">
                  <c:v>2.7</c:v>
                </c:pt>
                <c:pt idx="194">
                  <c:v>2.9</c:v>
                </c:pt>
                <c:pt idx="195">
                  <c:v>2.6</c:v>
                </c:pt>
                <c:pt idx="196">
                  <c:v>2.6</c:v>
                </c:pt>
                <c:pt idx="197">
                  <c:v>2.5</c:v>
                </c:pt>
                <c:pt idx="198">
                  <c:v>2.5</c:v>
                </c:pt>
                <c:pt idx="199">
                  <c:v>2.9</c:v>
                </c:pt>
                <c:pt idx="200">
                  <c:v>3.3</c:v>
                </c:pt>
                <c:pt idx="201">
                  <c:v>3.1</c:v>
                </c:pt>
                <c:pt idx="202">
                  <c:v>2.9</c:v>
                </c:pt>
                <c:pt idx="203">
                  <c:v>3</c:v>
                </c:pt>
                <c:pt idx="204">
                  <c:v>3.3</c:v>
                </c:pt>
                <c:pt idx="205">
                  <c:v>3.2</c:v>
                </c:pt>
                <c:pt idx="206">
                  <c:v>3.4</c:v>
                </c:pt>
                <c:pt idx="207">
                  <c:v>3.4</c:v>
                </c:pt>
                <c:pt idx="208">
                  <c:v>3.7</c:v>
                </c:pt>
                <c:pt idx="209">
                  <c:v>3.9</c:v>
                </c:pt>
                <c:pt idx="210">
                  <c:v>4</c:v>
                </c:pt>
                <c:pt idx="211">
                  <c:v>3.7</c:v>
                </c:pt>
                <c:pt idx="212">
                  <c:v>3.8</c:v>
                </c:pt>
                <c:pt idx="213">
                  <c:v>3.5</c:v>
                </c:pt>
                <c:pt idx="214">
                  <c:v>3.9</c:v>
                </c:pt>
                <c:pt idx="215">
                  <c:v>3.9</c:v>
                </c:pt>
                <c:pt idx="216">
                  <c:v>4.1</c:v>
                </c:pt>
                <c:pt idx="217">
                  <c:v>4.6</c:v>
                </c:pt>
                <c:pt idx="218">
                  <c:v>4.2</c:v>
                </c:pt>
                <c:pt idx="219">
                  <c:v>4.4</c:v>
                </c:pt>
                <c:pt idx="220">
                  <c:v>4.2</c:v>
                </c:pt>
                <c:pt idx="221">
                  <c:v>4.3</c:v>
                </c:pt>
                <c:pt idx="222">
                  <c:v>3.8</c:v>
                </c:pt>
                <c:pt idx="223">
                  <c:v>3.6</c:v>
                </c:pt>
                <c:pt idx="224">
                  <c:v>3.7</c:v>
                </c:pt>
                <c:pt idx="225">
                  <c:v>4.2</c:v>
                </c:pt>
                <c:pt idx="226">
                  <c:v>4.1</c:v>
                </c:pt>
                <c:pt idx="227">
                  <c:v>4.3</c:v>
                </c:pt>
                <c:pt idx="228">
                  <c:v>4.3</c:v>
                </c:pt>
                <c:pt idx="229">
                  <c:v>4.3</c:v>
                </c:pt>
                <c:pt idx="230">
                  <c:v>4</c:v>
                </c:pt>
                <c:pt idx="231">
                  <c:v>4.1</c:v>
                </c:pt>
                <c:pt idx="232">
                  <c:v>4.5</c:v>
                </c:pt>
                <c:pt idx="233">
                  <c:v>4.2</c:v>
                </c:pt>
                <c:pt idx="234">
                  <c:v>4.1</c:v>
                </c:pt>
                <c:pt idx="235">
                  <c:v>3.7</c:v>
                </c:pt>
                <c:pt idx="236">
                  <c:v>3.7</c:v>
                </c:pt>
                <c:pt idx="237">
                  <c:v>3.8</c:v>
                </c:pt>
                <c:pt idx="238">
                  <c:v>3.2</c:v>
                </c:pt>
                <c:pt idx="239">
                  <c:v>2.8</c:v>
                </c:pt>
                <c:pt idx="240">
                  <c:v>2.8</c:v>
                </c:pt>
                <c:pt idx="241">
                  <c:v>3.1</c:v>
                </c:pt>
                <c:pt idx="242">
                  <c:v>3.2</c:v>
                </c:pt>
                <c:pt idx="243">
                  <c:v>2.7</c:v>
                </c:pt>
                <c:pt idx="244">
                  <c:v>2.5</c:v>
                </c:pt>
                <c:pt idx="245">
                  <c:v>2.7</c:v>
                </c:pt>
                <c:pt idx="246">
                  <c:v>2.4</c:v>
                </c:pt>
                <c:pt idx="247">
                  <c:v>1.9</c:v>
                </c:pt>
                <c:pt idx="248">
                  <c:v>1.5</c:v>
                </c:pt>
                <c:pt idx="249">
                  <c:v>1.8</c:v>
                </c:pt>
                <c:pt idx="250">
                  <c:v>2</c:v>
                </c:pt>
                <c:pt idx="251">
                  <c:v>2.4</c:v>
                </c:pt>
                <c:pt idx="252">
                  <c:v>2.4</c:v>
                </c:pt>
                <c:pt idx="253">
                  <c:v>2.7</c:v>
                </c:pt>
                <c:pt idx="254">
                  <c:v>2.5</c:v>
                </c:pt>
                <c:pt idx="255">
                  <c:v>2.5</c:v>
                </c:pt>
                <c:pt idx="256">
                  <c:v>2.6</c:v>
                </c:pt>
                <c:pt idx="257">
                  <c:v>2.7</c:v>
                </c:pt>
                <c:pt idx="258">
                  <c:v>3.1</c:v>
                </c:pt>
                <c:pt idx="259">
                  <c:v>3.2</c:v>
                </c:pt>
                <c:pt idx="260">
                  <c:v>3.6</c:v>
                </c:pt>
                <c:pt idx="261">
                  <c:v>3.2</c:v>
                </c:pt>
                <c:pt idx="262">
                  <c:v>1</c:v>
                </c:pt>
                <c:pt idx="263">
                  <c:v>1.1</c:v>
                </c:pt>
                <c:pt idx="264">
                  <c:v>0.9</c:v>
                </c:pt>
                <c:pt idx="265">
                  <c:v>1</c:v>
                </c:pt>
                <c:pt idx="266">
                  <c:v>1.1</c:v>
                </c:pt>
                <c:pt idx="267">
                  <c:v>1.2</c:v>
                </c:pt>
                <c:pt idx="268">
                  <c:v>1.3</c:v>
                </c:pt>
                <c:pt idx="269">
                  <c:v>1.4</c:v>
                </c:pt>
                <c:pt idx="270">
                  <c:v>1.4</c:v>
                </c:pt>
                <c:pt idx="271">
                  <c:v>1.4</c:v>
                </c:pt>
                <c:pt idx="272">
                  <c:v>1.2</c:v>
                </c:pt>
                <c:pt idx="273">
                  <c:v>1.4</c:v>
                </c:pt>
                <c:pt idx="274">
                  <c:v>1.4</c:v>
                </c:pt>
                <c:pt idx="275">
                  <c:v>1</c:v>
                </c:pt>
                <c:pt idx="276">
                  <c:v>1.4</c:v>
                </c:pt>
                <c:pt idx="277">
                  <c:v>1.7</c:v>
                </c:pt>
                <c:pt idx="278">
                  <c:v>1.6</c:v>
                </c:pt>
                <c:pt idx="279">
                  <c:v>1.4</c:v>
                </c:pt>
                <c:pt idx="280">
                  <c:v>1.2</c:v>
                </c:pt>
                <c:pt idx="281">
                  <c:v>1.3</c:v>
                </c:pt>
                <c:pt idx="282">
                  <c:v>1.7</c:v>
                </c:pt>
                <c:pt idx="283">
                  <c:v>1.7</c:v>
                </c:pt>
                <c:pt idx="284">
                  <c:v>1.8</c:v>
                </c:pt>
                <c:pt idx="285">
                  <c:v>1.9</c:v>
                </c:pt>
                <c:pt idx="286">
                  <c:v>1.5</c:v>
                </c:pt>
                <c:pt idx="287">
                  <c:v>1.7</c:v>
                </c:pt>
                <c:pt idx="288">
                  <c:v>2</c:v>
                </c:pt>
                <c:pt idx="289">
                  <c:v>2</c:v>
                </c:pt>
                <c:pt idx="290">
                  <c:v>1.9</c:v>
                </c:pt>
                <c:pt idx="291">
                  <c:v>1.9</c:v>
                </c:pt>
                <c:pt idx="292">
                  <c:v>2.1</c:v>
                </c:pt>
                <c:pt idx="293">
                  <c:v>2</c:v>
                </c:pt>
                <c:pt idx="294">
                  <c:v>1.8</c:v>
                </c:pt>
                <c:pt idx="295">
                  <c:v>2.1</c:v>
                </c:pt>
                <c:pt idx="296">
                  <c:v>2.2</c:v>
                </c:pt>
                <c:pt idx="297">
                  <c:v>2.3</c:v>
                </c:pt>
                <c:pt idx="298">
                  <c:v>2.3</c:v>
                </c:pt>
                <c:pt idx="299">
                  <c:v>2.2</c:v>
                </c:pt>
                <c:pt idx="300">
                  <c:v>2.5</c:v>
                </c:pt>
                <c:pt idx="301">
                  <c:v>2.6</c:v>
                </c:pt>
                <c:pt idx="302">
                  <c:v>2.4</c:v>
                </c:pt>
                <c:pt idx="303">
                  <c:v>2.4</c:v>
                </c:pt>
                <c:pt idx="304">
                  <c:v>2.5</c:v>
                </c:pt>
                <c:pt idx="305">
                  <c:v>2.4</c:v>
                </c:pt>
                <c:pt idx="306">
                  <c:v>2.5</c:v>
                </c:pt>
                <c:pt idx="307">
                  <c:v>2.2</c:v>
                </c:pt>
                <c:pt idx="308">
                  <c:v>2</c:v>
                </c:pt>
                <c:pt idx="309">
                  <c:v>2</c:v>
                </c:pt>
                <c:pt idx="310">
                  <c:v>1.8</c:v>
                </c:pt>
                <c:pt idx="311">
                  <c:v>1.9</c:v>
                </c:pt>
                <c:pt idx="312">
                  <c:v>2</c:v>
                </c:pt>
                <c:pt idx="313">
                  <c:v>2.2</c:v>
                </c:pt>
                <c:pt idx="314">
                  <c:v>2.3</c:v>
                </c:pt>
                <c:pt idx="315">
                  <c:v>2.1</c:v>
                </c:pt>
                <c:pt idx="316">
                  <c:v>1.9</c:v>
                </c:pt>
                <c:pt idx="317">
                  <c:v>1.9</c:v>
                </c:pt>
                <c:pt idx="318">
                  <c:v>2</c:v>
                </c:pt>
                <c:pt idx="319">
                  <c:v>2.1</c:v>
                </c:pt>
                <c:pt idx="320">
                  <c:v>2.1</c:v>
                </c:pt>
                <c:pt idx="321">
                  <c:v>2</c:v>
                </c:pt>
                <c:pt idx="322">
                  <c:v>2.1</c:v>
                </c:pt>
                <c:pt idx="323">
                  <c:v>1.5</c:v>
                </c:pt>
                <c:pt idx="324">
                  <c:v>1.6</c:v>
                </c:pt>
                <c:pt idx="325">
                  <c:v>1.1</c:v>
                </c:pt>
                <c:pt idx="326">
                  <c:v>1</c:v>
                </c:pt>
                <c:pt idx="327">
                  <c:v>0.8</c:v>
                </c:pt>
                <c:pt idx="328">
                  <c:v>0.8</c:v>
                </c:pt>
                <c:pt idx="329">
                  <c:v>1.1</c:v>
                </c:pt>
                <c:pt idx="330">
                  <c:v>1.4</c:v>
                </c:pt>
                <c:pt idx="331">
                  <c:v>1.2</c:v>
                </c:pt>
                <c:pt idx="332">
                  <c:v>0.7</c:v>
                </c:pt>
                <c:pt idx="333">
                  <c:v>1.1</c:v>
                </c:pt>
                <c:pt idx="334">
                  <c:v>0.9</c:v>
                </c:pt>
                <c:pt idx="335">
                  <c:v>0.6</c:v>
                </c:pt>
                <c:pt idx="336">
                  <c:v>0.9</c:v>
                </c:pt>
                <c:pt idx="337">
                  <c:v>1</c:v>
                </c:pt>
                <c:pt idx="338">
                  <c:v>1.4</c:v>
                </c:pt>
                <c:pt idx="339">
                  <c:v>1.2</c:v>
                </c:pt>
                <c:pt idx="340">
                  <c:v>1</c:v>
                </c:pt>
                <c:pt idx="341">
                  <c:v>1.2</c:v>
                </c:pt>
                <c:pt idx="342">
                  <c:v>1.8</c:v>
                </c:pt>
                <c:pt idx="343">
                  <c:v>2.1</c:v>
                </c:pt>
                <c:pt idx="344">
                  <c:v>2.5</c:v>
                </c:pt>
                <c:pt idx="345">
                  <c:v>1.9</c:v>
                </c:pt>
                <c:pt idx="346">
                  <c:v>2.7</c:v>
                </c:pt>
                <c:pt idx="347">
                  <c:v>3.5</c:v>
                </c:pt>
                <c:pt idx="348">
                  <c:v>3.7</c:v>
                </c:pt>
                <c:pt idx="349">
                  <c:v>5</c:v>
                </c:pt>
                <c:pt idx="350">
                  <c:v>5.9</c:v>
                </c:pt>
                <c:pt idx="351">
                  <c:v>5.7</c:v>
                </c:pt>
                <c:pt idx="352">
                  <c:v>5.6</c:v>
                </c:pt>
                <c:pt idx="353">
                  <c:v>6.7</c:v>
                </c:pt>
                <c:pt idx="354">
                  <c:v>6.9</c:v>
                </c:pt>
                <c:pt idx="355">
                  <c:v>6.7</c:v>
                </c:pt>
                <c:pt idx="356">
                  <c:v>7.1</c:v>
                </c:pt>
                <c:pt idx="357">
                  <c:v>6.8</c:v>
                </c:pt>
                <c:pt idx="358">
                  <c:v>6.4</c:v>
                </c:pt>
                <c:pt idx="359">
                  <c:v>6.1</c:v>
                </c:pt>
                <c:pt idx="360">
                  <c:v>7.1</c:v>
                </c:pt>
                <c:pt idx="361">
                  <c:v>7.1</c:v>
                </c:pt>
                <c:pt idx="362">
                  <c:v>6.9</c:v>
                </c:pt>
                <c:pt idx="363">
                  <c:v>5.9</c:v>
                </c:pt>
                <c:pt idx="364">
                  <c:v>6.5</c:v>
                </c:pt>
                <c:pt idx="365">
                  <c:v>6.4</c:v>
                </c:pt>
                <c:pt idx="366">
                  <c:v>6.3</c:v>
                </c:pt>
                <c:pt idx="367">
                  <c:v>5.6</c:v>
                </c:pt>
                <c:pt idx="368">
                  <c:v>6.1</c:v>
                </c:pt>
                <c:pt idx="369">
                  <c:v>5.1</c:v>
                </c:pt>
                <c:pt idx="370">
                  <c:v>4.4</c:v>
                </c:pt>
                <c:pt idx="371">
                  <c:v>4</c:v>
                </c:pt>
                <c:pt idx="372">
                  <c:v>4.1</c:v>
                </c:pt>
                <c:pt idx="373">
                  <c:v>3.7</c:v>
                </c:pt>
                <c:pt idx="374">
                  <c:v>3.3</c:v>
                </c:pt>
                <c:pt idx="375">
                  <c:v>2.9</c:v>
                </c:pt>
                <c:pt idx="376">
                  <c:v>1</c:v>
                </c:pt>
                <c:pt idx="377">
                  <c:v>1.3</c:v>
                </c:pt>
                <c:pt idx="378">
                  <c:v>1.3</c:v>
                </c:pt>
                <c:pt idx="379">
                  <c:v>0.6</c:v>
                </c:pt>
                <c:pt idx="380">
                  <c:v>1.8</c:v>
                </c:pt>
                <c:pt idx="381">
                  <c:v>2.6</c:v>
                </c:pt>
                <c:pt idx="382">
                  <c:v>1.7</c:v>
                </c:pt>
                <c:pt idx="383">
                  <c:v>1</c:v>
                </c:pt>
                <c:pt idx="384">
                  <c:v>1.7</c:v>
                </c:pt>
                <c:pt idx="385">
                  <c:v>1.9</c:v>
                </c:pt>
                <c:pt idx="386">
                  <c:v>2.5</c:v>
                </c:pt>
                <c:pt idx="387">
                  <c:v>0.7</c:v>
                </c:pt>
                <c:pt idx="388">
                  <c:v>1.2</c:v>
                </c:pt>
                <c:pt idx="389">
                  <c:v>1.4</c:v>
                </c:pt>
                <c:pt idx="390">
                  <c:v>1.1</c:v>
                </c:pt>
                <c:pt idx="391">
                  <c:v>1.2</c:v>
                </c:pt>
                <c:pt idx="392">
                  <c:v>7</c:v>
                </c:pt>
                <c:pt idx="393">
                  <c:v>9.5</c:v>
                </c:pt>
                <c:pt idx="394">
                  <c:v>7.2</c:v>
                </c:pt>
                <c:pt idx="395">
                  <c:v>6.6</c:v>
                </c:pt>
                <c:pt idx="396">
                  <c:v>6.7</c:v>
                </c:pt>
                <c:pt idx="397">
                  <c:v>6.4</c:v>
                </c:pt>
                <c:pt idx="398">
                  <c:v>5.1</c:v>
                </c:pt>
                <c:pt idx="399">
                  <c:v>5.5</c:v>
                </c:pt>
                <c:pt idx="400">
                  <c:v>6.3</c:v>
                </c:pt>
                <c:pt idx="401">
                  <c:v>7.7</c:v>
                </c:pt>
                <c:pt idx="402">
                  <c:v>8.7</c:v>
                </c:pt>
                <c:pt idx="403">
                  <c:v>9.1</c:v>
                </c:pt>
                <c:pt idx="404">
                  <c:v>9.6</c:v>
                </c:pt>
                <c:pt idx="405">
                  <c:v>10</c:v>
                </c:pt>
                <c:pt idx="406">
                  <c:v>9.6</c:v>
                </c:pt>
                <c:pt idx="407">
                  <c:v>9.9</c:v>
                </c:pt>
                <c:pt idx="408">
                  <c:v>9</c:v>
                </c:pt>
                <c:pt idx="409">
                  <c:v>9.7</c:v>
                </c:pt>
                <c:pt idx="410">
                  <c:v>9.8</c:v>
                </c:pt>
                <c:pt idx="411">
                  <c:v>9.5</c:v>
                </c:pt>
                <c:pt idx="412">
                  <c:v>9.8</c:v>
                </c:pt>
                <c:pt idx="413">
                  <c:v>9.7</c:v>
                </c:pt>
                <c:pt idx="414">
                  <c:v>9.7</c:v>
                </c:pt>
                <c:pt idx="415">
                  <c:v>9.5</c:v>
                </c:pt>
                <c:pt idx="416">
                  <c:v>9.8</c:v>
                </c:pt>
                <c:pt idx="417">
                  <c:v>9.5</c:v>
                </c:pt>
                <c:pt idx="418">
                  <c:v>9.5</c:v>
                </c:pt>
                <c:pt idx="419">
                  <c:v>9.8</c:v>
                </c:pt>
                <c:pt idx="420">
                  <c:v>9.8</c:v>
                </c:pt>
                <c:pt idx="421">
                  <c:v>9.5</c:v>
                </c:pt>
                <c:pt idx="422">
                  <c:v>8.5</c:v>
                </c:pt>
                <c:pt idx="423">
                  <c:v>9.2</c:v>
                </c:pt>
                <c:pt idx="424">
                  <c:v>9.5</c:v>
                </c:pt>
                <c:pt idx="425">
                  <c:v>9.6</c:v>
                </c:pt>
                <c:pt idx="426">
                  <c:v>9</c:v>
                </c:pt>
                <c:pt idx="427">
                  <c:v>8.6</c:v>
                </c:pt>
                <c:pt idx="428">
                  <c:v>8.4</c:v>
                </c:pt>
                <c:pt idx="429">
                  <c:v>6.6</c:v>
                </c:pt>
                <c:pt idx="430">
                  <c:v>6.5</c:v>
                </c:pt>
                <c:pt idx="431">
                  <c:v>6.8</c:v>
                </c:pt>
                <c:pt idx="432">
                  <c:v>7.4</c:v>
                </c:pt>
                <c:pt idx="433">
                  <c:v>7.7</c:v>
                </c:pt>
                <c:pt idx="434">
                  <c:v>7.7</c:v>
                </c:pt>
                <c:pt idx="435">
                  <c:v>7.2</c:v>
                </c:pt>
                <c:pt idx="436">
                  <c:v>6.9</c:v>
                </c:pt>
                <c:pt idx="437">
                  <c:v>6.6</c:v>
                </c:pt>
                <c:pt idx="438">
                  <c:v>5.4</c:v>
                </c:pt>
                <c:pt idx="439">
                  <c:v>5.7</c:v>
                </c:pt>
                <c:pt idx="440">
                  <c:v>5.4</c:v>
                </c:pt>
                <c:pt idx="441">
                  <c:v>5.2</c:v>
                </c:pt>
                <c:pt idx="442">
                  <c:v>5.1</c:v>
                </c:pt>
                <c:pt idx="443">
                  <c:v>5.6</c:v>
                </c:pt>
                <c:pt idx="444">
                  <c:v>5.7</c:v>
                </c:pt>
                <c:pt idx="445">
                  <c:v>5.1</c:v>
                </c:pt>
                <c:pt idx="446">
                  <c:v>5.6</c:v>
                </c:pt>
                <c:pt idx="447">
                  <c:v>5</c:v>
                </c:pt>
                <c:pt idx="448">
                  <c:v>5.5</c:v>
                </c:pt>
                <c:pt idx="449">
                  <c:v>5.9</c:v>
                </c:pt>
                <c:pt idx="450">
                  <c:v>5.2</c:v>
                </c:pt>
                <c:pt idx="451">
                  <c:v>4.8</c:v>
                </c:pt>
                <c:pt idx="452">
                  <c:v>4.9</c:v>
                </c:pt>
                <c:pt idx="453">
                  <c:v>4.9</c:v>
                </c:pt>
                <c:pt idx="454">
                  <c:v>5.7</c:v>
                </c:pt>
                <c:pt idx="455">
                  <c:v>5.6</c:v>
                </c:pt>
                <c:pt idx="456">
                  <c:v>6.3</c:v>
                </c:pt>
                <c:pt idx="457">
                  <c:v>6</c:v>
                </c:pt>
                <c:pt idx="458">
                  <c:v>6.2</c:v>
                </c:pt>
                <c:pt idx="459">
                  <c:v>6.6</c:v>
                </c:pt>
                <c:pt idx="460">
                  <c:v>6.4</c:v>
                </c:pt>
                <c:pt idx="461">
                  <c:v>6.4</c:v>
                </c:pt>
                <c:pt idx="462">
                  <c:v>6.6</c:v>
                </c:pt>
                <c:pt idx="463">
                  <c:v>6.6</c:v>
                </c:pt>
                <c:pt idx="464">
                  <c:v>6.5</c:v>
                </c:pt>
                <c:pt idx="465">
                  <c:v>7.5</c:v>
                </c:pt>
                <c:pt idx="466">
                  <c:v>7.1</c:v>
                </c:pt>
                <c:pt idx="467">
                  <c:v>7.7</c:v>
                </c:pt>
                <c:pt idx="468">
                  <c:v>8.3</c:v>
                </c:pt>
                <c:pt idx="469">
                  <c:v>7.8</c:v>
                </c:pt>
                <c:pt idx="470">
                  <c:v>8.2</c:v>
                </c:pt>
                <c:pt idx="471">
                  <c:v>7</c:v>
                </c:pt>
                <c:pt idx="472">
                  <c:v>6.2</c:v>
                </c:pt>
                <c:pt idx="473">
                  <c:v>7.8</c:v>
                </c:pt>
                <c:pt idx="474">
                  <c:v>8.6</c:v>
                </c:pt>
                <c:pt idx="475">
                  <c:v>6.5</c:v>
                </c:pt>
                <c:pt idx="476">
                  <c:v>5</c:v>
                </c:pt>
                <c:pt idx="477">
                  <c:v>6.9</c:v>
                </c:pt>
                <c:pt idx="478">
                  <c:v>7.4</c:v>
                </c:pt>
                <c:pt idx="479">
                  <c:v>7.6</c:v>
                </c:pt>
                <c:pt idx="480">
                  <c:v>7.6</c:v>
                </c:pt>
                <c:pt idx="481">
                  <c:v>8.2</c:v>
                </c:pt>
                <c:pt idx="482">
                  <c:v>7.8</c:v>
                </c:pt>
                <c:pt idx="483">
                  <c:v>7.8</c:v>
                </c:pt>
                <c:pt idx="484">
                  <c:v>6.8</c:v>
                </c:pt>
                <c:pt idx="485">
                  <c:v>7.4</c:v>
                </c:pt>
                <c:pt idx="486">
                  <c:v>7.1</c:v>
                </c:pt>
                <c:pt idx="487">
                  <c:v>7.3</c:v>
                </c:pt>
                <c:pt idx="488">
                  <c:v>7.4</c:v>
                </c:pt>
                <c:pt idx="489">
                  <c:v>7.4</c:v>
                </c:pt>
                <c:pt idx="490">
                  <c:v>7.7</c:v>
                </c:pt>
                <c:pt idx="491">
                  <c:v>6.8</c:v>
                </c:pt>
                <c:pt idx="492">
                  <c:v>7.2</c:v>
                </c:pt>
                <c:pt idx="493">
                  <c:v>6.6</c:v>
                </c:pt>
                <c:pt idx="494">
                  <c:v>8</c:v>
                </c:pt>
                <c:pt idx="495">
                  <c:v>9.1</c:v>
                </c:pt>
                <c:pt idx="496">
                  <c:v>9.3</c:v>
                </c:pt>
                <c:pt idx="497">
                  <c:v>9.4</c:v>
                </c:pt>
                <c:pt idx="498">
                  <c:v>9.6</c:v>
                </c:pt>
                <c:pt idx="499">
                  <c:v>9.5</c:v>
                </c:pt>
                <c:pt idx="500">
                  <c:v>10.1</c:v>
                </c:pt>
                <c:pt idx="501">
                  <c:v>10.6</c:v>
                </c:pt>
                <c:pt idx="502">
                  <c:v>9.4</c:v>
                </c:pt>
                <c:pt idx="503">
                  <c:v>9.9</c:v>
                </c:pt>
                <c:pt idx="504">
                  <c:v>10.8</c:v>
                </c:pt>
                <c:pt idx="505">
                  <c:v>10.8</c:v>
                </c:pt>
                <c:pt idx="506">
                  <c:v>10.7</c:v>
                </c:pt>
                <c:pt idx="507">
                  <c:v>10.3</c:v>
                </c:pt>
                <c:pt idx="508">
                  <c:v>10.3</c:v>
                </c:pt>
                <c:pt idx="509">
                  <c:v>9.4</c:v>
                </c:pt>
                <c:pt idx="510">
                  <c:v>7.1</c:v>
                </c:pt>
                <c:pt idx="511">
                  <c:v>6.4</c:v>
                </c:pt>
                <c:pt idx="512">
                  <c:v>7</c:v>
                </c:pt>
                <c:pt idx="513">
                  <c:v>7.5</c:v>
                </c:pt>
                <c:pt idx="514">
                  <c:v>7</c:v>
                </c:pt>
                <c:pt idx="515">
                  <c:v>6.4</c:v>
                </c:pt>
                <c:pt idx="516">
                  <c:v>7.8</c:v>
                </c:pt>
                <c:pt idx="517">
                  <c:v>8.5</c:v>
                </c:pt>
                <c:pt idx="518">
                  <c:v>7.7</c:v>
                </c:pt>
                <c:pt idx="519">
                  <c:v>7.2</c:v>
                </c:pt>
                <c:pt idx="520">
                  <c:v>6.8</c:v>
                </c:pt>
                <c:pt idx="521">
                  <c:v>7.5</c:v>
                </c:pt>
                <c:pt idx="522">
                  <c:v>7.9</c:v>
                </c:pt>
                <c:pt idx="523">
                  <c:v>8</c:v>
                </c:pt>
                <c:pt idx="524">
                  <c:v>7.8</c:v>
                </c:pt>
                <c:pt idx="525">
                  <c:v>8.4</c:v>
                </c:pt>
                <c:pt idx="526">
                  <c:v>8.2</c:v>
                </c:pt>
                <c:pt idx="527">
                  <c:v>7.8</c:v>
                </c:pt>
                <c:pt idx="528">
                  <c:v>8.2</c:v>
                </c:pt>
                <c:pt idx="529">
                  <c:v>8</c:v>
                </c:pt>
                <c:pt idx="530">
                  <c:v>8.6</c:v>
                </c:pt>
                <c:pt idx="531">
                  <c:v>8.7</c:v>
                </c:pt>
                <c:pt idx="532">
                  <c:v>8.3</c:v>
                </c:pt>
                <c:pt idx="533">
                  <c:v>8.2</c:v>
                </c:pt>
                <c:pt idx="534">
                  <c:v>7.4</c:v>
                </c:pt>
                <c:pt idx="535">
                  <c:v>7.4</c:v>
                </c:pt>
                <c:pt idx="536">
                  <c:v>7.3</c:v>
                </c:pt>
                <c:pt idx="537">
                  <c:v>7.2</c:v>
                </c:pt>
                <c:pt idx="538">
                  <c:v>7.4</c:v>
                </c:pt>
                <c:pt idx="539">
                  <c:v>6.7</c:v>
                </c:pt>
                <c:pt idx="540">
                  <c:v>4.6</c:v>
                </c:pt>
                <c:pt idx="541">
                  <c:v>5.2</c:v>
                </c:pt>
                <c:pt idx="542">
                  <c:v>6.1</c:v>
                </c:pt>
                <c:pt idx="543">
                  <c:v>6.5</c:v>
                </c:pt>
                <c:pt idx="544">
                  <c:v>6.2</c:v>
                </c:pt>
                <c:pt idx="545">
                  <c:v>6</c:v>
                </c:pt>
                <c:pt idx="546">
                  <c:v>6.2</c:v>
                </c:pt>
                <c:pt idx="547">
                  <c:v>5.9</c:v>
                </c:pt>
                <c:pt idx="548">
                  <c:v>5.9</c:v>
                </c:pt>
                <c:pt idx="549">
                  <c:v>5.8</c:v>
                </c:pt>
                <c:pt idx="550">
                  <c:v>6.1</c:v>
                </c:pt>
                <c:pt idx="551">
                  <c:v>6.2</c:v>
                </c:pt>
                <c:pt idx="552">
                  <c:v>6.6</c:v>
                </c:pt>
                <c:pt idx="553">
                  <c:v>7</c:v>
                </c:pt>
                <c:pt idx="554">
                  <c:v>6.9</c:v>
                </c:pt>
                <c:pt idx="555">
                  <c:v>7</c:v>
                </c:pt>
                <c:pt idx="556">
                  <c:v>7.8</c:v>
                </c:pt>
                <c:pt idx="557">
                  <c:v>7.3</c:v>
                </c:pt>
                <c:pt idx="558">
                  <c:v>6.6</c:v>
                </c:pt>
                <c:pt idx="559">
                  <c:v>6.1</c:v>
                </c:pt>
                <c:pt idx="560">
                  <c:v>6.6</c:v>
                </c:pt>
                <c:pt idx="561">
                  <c:v>6.2</c:v>
                </c:pt>
                <c:pt idx="562">
                  <c:v>5.9</c:v>
                </c:pt>
                <c:pt idx="563">
                  <c:v>5.3</c:v>
                </c:pt>
                <c:pt idx="564">
                  <c:v>5.9</c:v>
                </c:pt>
                <c:pt idx="565">
                  <c:v>6.2</c:v>
                </c:pt>
                <c:pt idx="566">
                  <c:v>6.8</c:v>
                </c:pt>
                <c:pt idx="567">
                  <c:v>6.6</c:v>
                </c:pt>
                <c:pt idx="568">
                  <c:v>6.9</c:v>
                </c:pt>
                <c:pt idx="569">
                  <c:v>7.2</c:v>
                </c:pt>
                <c:pt idx="570">
                  <c:v>7.2</c:v>
                </c:pt>
                <c:pt idx="571">
                  <c:v>7.3</c:v>
                </c:pt>
                <c:pt idx="572">
                  <c:v>5.8</c:v>
                </c:pt>
                <c:pt idx="573">
                  <c:v>6.6</c:v>
                </c:pt>
                <c:pt idx="574">
                  <c:v>8</c:v>
                </c:pt>
                <c:pt idx="575">
                  <c:v>8.9</c:v>
                </c:pt>
                <c:pt idx="576">
                  <c:v>8.6</c:v>
                </c:pt>
                <c:pt idx="577">
                  <c:v>8.1</c:v>
                </c:pt>
                <c:pt idx="578">
                  <c:v>7.5</c:v>
                </c:pt>
                <c:pt idx="579">
                  <c:v>8</c:v>
                </c:pt>
                <c:pt idx="580">
                  <c:v>8.3</c:v>
                </c:pt>
                <c:pt idx="581">
                  <c:v>7.7</c:v>
                </c:pt>
                <c:pt idx="582">
                  <c:v>7.8</c:v>
                </c:pt>
                <c:pt idx="583">
                  <c:v>7.5</c:v>
                </c:pt>
                <c:pt idx="584">
                  <c:v>6.6</c:v>
                </c:pt>
                <c:pt idx="585">
                  <c:v>6.1</c:v>
                </c:pt>
                <c:pt idx="586">
                  <c:v>6.2</c:v>
                </c:pt>
                <c:pt idx="587">
                  <c:v>6.6</c:v>
                </c:pt>
                <c:pt idx="588">
                  <c:v>6.8</c:v>
                </c:pt>
                <c:pt idx="589">
                  <c:v>7</c:v>
                </c:pt>
                <c:pt idx="590">
                  <c:v>7</c:v>
                </c:pt>
                <c:pt idx="591">
                  <c:v>7</c:v>
                </c:pt>
                <c:pt idx="592">
                  <c:v>6.9</c:v>
                </c:pt>
                <c:pt idx="593">
                  <c:v>7.5</c:v>
                </c:pt>
                <c:pt idx="594">
                  <c:v>7.3</c:v>
                </c:pt>
                <c:pt idx="595">
                  <c:v>7.5</c:v>
                </c:pt>
                <c:pt idx="596">
                  <c:v>6.9</c:v>
                </c:pt>
                <c:pt idx="597">
                  <c:v>7.3</c:v>
                </c:pt>
                <c:pt idx="598">
                  <c:v>6.8</c:v>
                </c:pt>
                <c:pt idx="599">
                  <c:v>6.8</c:v>
                </c:pt>
                <c:pt idx="600">
                  <c:v>7.2</c:v>
                </c:pt>
                <c:pt idx="601">
                  <c:v>7.5</c:v>
                </c:pt>
                <c:pt idx="602">
                  <c:v>7</c:v>
                </c:pt>
                <c:pt idx="603">
                  <c:v>7.3</c:v>
                </c:pt>
                <c:pt idx="604">
                  <c:v>7.7</c:v>
                </c:pt>
                <c:pt idx="605">
                  <c:v>7.2</c:v>
                </c:pt>
                <c:pt idx="606">
                  <c:v>8</c:v>
                </c:pt>
                <c:pt idx="607">
                  <c:v>8.3</c:v>
                </c:pt>
                <c:pt idx="608">
                  <c:v>8.5</c:v>
                </c:pt>
                <c:pt idx="609">
                  <c:v>8.9</c:v>
                </c:pt>
                <c:pt idx="610">
                  <c:v>8.9</c:v>
                </c:pt>
                <c:pt idx="611">
                  <c:v>8</c:v>
                </c:pt>
                <c:pt idx="612">
                  <c:v>7.9</c:v>
                </c:pt>
                <c:pt idx="613">
                  <c:v>6.7</c:v>
                </c:pt>
                <c:pt idx="614">
                  <c:v>5.8</c:v>
                </c:pt>
                <c:pt idx="615">
                  <c:v>5.1</c:v>
                </c:pt>
                <c:pt idx="616">
                  <c:v>5.2</c:v>
                </c:pt>
                <c:pt idx="617">
                  <c:v>5.5</c:v>
                </c:pt>
                <c:pt idx="618">
                  <c:v>6.5</c:v>
                </c:pt>
                <c:pt idx="619">
                  <c:v>6.3</c:v>
                </c:pt>
                <c:pt idx="620">
                  <c:v>6.4</c:v>
                </c:pt>
                <c:pt idx="621">
                  <c:v>6.5</c:v>
                </c:pt>
                <c:pt idx="622">
                  <c:v>6</c:v>
                </c:pt>
                <c:pt idx="623">
                  <c:v>6.1</c:v>
                </c:pt>
                <c:pt idx="624">
                  <c:v>6.5</c:v>
                </c:pt>
                <c:pt idx="625">
                  <c:v>6.7</c:v>
                </c:pt>
                <c:pt idx="626">
                  <c:v>7</c:v>
                </c:pt>
                <c:pt idx="627">
                  <c:v>7.2</c:v>
                </c:pt>
                <c:pt idx="628">
                  <c:v>6.9</c:v>
                </c:pt>
                <c:pt idx="629">
                  <c:v>6.5</c:v>
                </c:pt>
                <c:pt idx="630">
                  <c:v>6</c:v>
                </c:pt>
                <c:pt idx="631">
                  <c:v>5.7</c:v>
                </c:pt>
                <c:pt idx="632">
                  <c:v>5.8</c:v>
                </c:pt>
                <c:pt idx="633">
                  <c:v>5.4</c:v>
                </c:pt>
                <c:pt idx="634">
                  <c:v>4.3</c:v>
                </c:pt>
                <c:pt idx="635">
                  <c:v>4.4</c:v>
                </c:pt>
                <c:pt idx="636">
                  <c:v>4.5</c:v>
                </c:pt>
                <c:pt idx="637">
                  <c:v>4.6</c:v>
                </c:pt>
                <c:pt idx="638">
                  <c:v>5</c:v>
                </c:pt>
                <c:pt idx="639">
                  <c:v>5.1</c:v>
                </c:pt>
                <c:pt idx="640">
                  <c:v>5.3</c:v>
                </c:pt>
                <c:pt idx="641">
                  <c:v>5.4</c:v>
                </c:pt>
                <c:pt idx="642">
                  <c:v>5.2</c:v>
                </c:pt>
                <c:pt idx="643">
                  <c:v>5.1</c:v>
                </c:pt>
                <c:pt idx="644">
                  <c:v>4.9</c:v>
                </c:pt>
                <c:pt idx="645">
                  <c:v>5.2</c:v>
                </c:pt>
                <c:pt idx="646">
                  <c:v>5.4</c:v>
                </c:pt>
                <c:pt idx="647">
                  <c:v>6.2</c:v>
                </c:pt>
                <c:pt idx="648">
                  <c:v>6.2</c:v>
                </c:pt>
                <c:pt idx="649">
                  <c:v>5.8</c:v>
                </c:pt>
                <c:pt idx="650">
                  <c:v>5.2</c:v>
                </c:pt>
                <c:pt idx="651">
                  <c:v>5.3</c:v>
                </c:pt>
                <c:pt idx="652">
                  <c:v>5.5</c:v>
                </c:pt>
                <c:pt idx="653">
                  <c:v>5.3</c:v>
                </c:pt>
                <c:pt idx="654">
                  <c:v>5.4</c:v>
                </c:pt>
                <c:pt idx="655">
                  <c:v>6.4</c:v>
                </c:pt>
                <c:pt idx="656">
                  <c:v>6.4</c:v>
                </c:pt>
                <c:pt idx="657">
                  <c:v>7.1</c:v>
                </c:pt>
                <c:pt idx="658">
                  <c:v>7.3</c:v>
                </c:pt>
                <c:pt idx="659">
                  <c:v>5.1</c:v>
                </c:pt>
                <c:pt idx="660">
                  <c:v>6.5</c:v>
                </c:pt>
                <c:pt idx="661">
                  <c:v>7.3</c:v>
                </c:pt>
                <c:pt idx="662">
                  <c:v>6.9</c:v>
                </c:pt>
                <c:pt idx="663">
                  <c:v>6.9</c:v>
                </c:pt>
                <c:pt idx="664">
                  <c:v>5.8</c:v>
                </c:pt>
                <c:pt idx="665">
                  <c:v>4.2</c:v>
                </c:pt>
                <c:pt idx="666">
                  <c:v>2.7</c:v>
                </c:pt>
                <c:pt idx="667">
                  <c:v>2.1</c:v>
                </c:pt>
                <c:pt idx="668">
                  <c:v>1.8</c:v>
                </c:pt>
                <c:pt idx="669">
                  <c:v>1.8</c:v>
                </c:pt>
                <c:pt idx="670">
                  <c:v>2.1</c:v>
                </c:pt>
                <c:pt idx="671">
                  <c:v>2.6</c:v>
                </c:pt>
                <c:pt idx="672">
                  <c:v>4.2</c:v>
                </c:pt>
                <c:pt idx="673">
                  <c:v>4.4</c:v>
                </c:pt>
                <c:pt idx="674">
                  <c:v>4.3</c:v>
                </c:pt>
                <c:pt idx="675">
                  <c:v>4.1</c:v>
                </c:pt>
                <c:pt idx="676">
                  <c:v>4.5</c:v>
                </c:pt>
                <c:pt idx="677">
                  <c:v>4.8</c:v>
                </c:pt>
                <c:pt idx="678">
                  <c:v>5.6</c:v>
                </c:pt>
                <c:pt idx="679">
                  <c:v>5.3</c:v>
                </c:pt>
                <c:pt idx="680">
                  <c:v>5.9</c:v>
                </c:pt>
                <c:pt idx="681">
                  <c:v>4.9</c:v>
                </c:pt>
                <c:pt idx="682">
                  <c:v>5</c:v>
                </c:pt>
                <c:pt idx="683">
                  <c:v>6.8</c:v>
                </c:pt>
                <c:pt idx="684">
                  <c:v>6.8</c:v>
                </c:pt>
                <c:pt idx="685">
                  <c:v>6.3</c:v>
                </c:pt>
                <c:pt idx="686">
                  <c:v>7.6</c:v>
                </c:pt>
                <c:pt idx="687">
                  <c:v>8.8</c:v>
                </c:pt>
                <c:pt idx="688">
                  <c:v>8.3</c:v>
                </c:pt>
                <c:pt idx="689">
                  <c:v>9.1</c:v>
                </c:pt>
                <c:pt idx="690">
                  <c:v>7.6</c:v>
                </c:pt>
                <c:pt idx="691">
                  <c:v>9</c:v>
                </c:pt>
                <c:pt idx="692">
                  <c:v>8.3</c:v>
                </c:pt>
                <c:pt idx="693">
                  <c:v>6.4</c:v>
                </c:pt>
                <c:pt idx="694">
                  <c:v>6.8</c:v>
                </c:pt>
                <c:pt idx="695">
                  <c:v>7.9</c:v>
                </c:pt>
                <c:pt idx="696">
                  <c:v>7.8</c:v>
                </c:pt>
                <c:pt idx="697">
                  <c:v>5.2</c:v>
                </c:pt>
                <c:pt idx="698">
                  <c:v>5.2</c:v>
                </c:pt>
                <c:pt idx="699">
                  <c:v>4.4</c:v>
                </c:pt>
                <c:pt idx="700">
                  <c:v>3.9</c:v>
                </c:pt>
                <c:pt idx="701">
                  <c:v>7.2</c:v>
                </c:pt>
                <c:pt idx="702">
                  <c:v>6.7</c:v>
                </c:pt>
                <c:pt idx="703">
                  <c:v>5</c:v>
                </c:pt>
                <c:pt idx="704">
                  <c:v>5.9</c:v>
                </c:pt>
                <c:pt idx="705">
                  <c:v>5.3</c:v>
                </c:pt>
                <c:pt idx="706">
                  <c:v>6.8</c:v>
                </c:pt>
                <c:pt idx="707">
                  <c:v>7.4</c:v>
                </c:pt>
                <c:pt idx="708">
                  <c:v>4.1</c:v>
                </c:pt>
                <c:pt idx="709">
                  <c:v>3.6</c:v>
                </c:pt>
                <c:pt idx="710">
                  <c:v>6.3</c:v>
                </c:pt>
                <c:pt idx="711">
                  <c:v>7.5</c:v>
                </c:pt>
                <c:pt idx="712">
                  <c:v>8.1</c:v>
                </c:pt>
                <c:pt idx="713">
                  <c:v>8.2</c:v>
                </c:pt>
                <c:pt idx="714">
                  <c:v>8.1</c:v>
                </c:pt>
                <c:pt idx="715">
                  <c:v>8.6</c:v>
                </c:pt>
                <c:pt idx="716">
                  <c:v>8.8</c:v>
                </c:pt>
                <c:pt idx="717">
                  <c:v>8.4</c:v>
                </c:pt>
                <c:pt idx="718">
                  <c:v>8.6</c:v>
                </c:pt>
                <c:pt idx="719">
                  <c:v>8.8</c:v>
                </c:pt>
                <c:pt idx="720">
                  <c:v>8</c:v>
                </c:pt>
                <c:pt idx="721">
                  <c:v>6.7</c:v>
                </c:pt>
                <c:pt idx="722">
                  <c:v>6.7</c:v>
                </c:pt>
                <c:pt idx="723">
                  <c:v>7.7</c:v>
                </c:pt>
                <c:pt idx="724">
                  <c:v>7.8</c:v>
                </c:pt>
                <c:pt idx="725">
                  <c:v>8.7</c:v>
                </c:pt>
                <c:pt idx="726">
                  <c:v>9.1</c:v>
                </c:pt>
                <c:pt idx="727">
                  <c:v>8.9</c:v>
                </c:pt>
                <c:pt idx="728">
                  <c:v>7.8</c:v>
                </c:pt>
                <c:pt idx="729">
                  <c:v>4.3</c:v>
                </c:pt>
                <c:pt idx="730">
                  <c:v>3.9</c:v>
                </c:pt>
                <c:pt idx="731">
                  <c:v>6.7</c:v>
                </c:pt>
                <c:pt idx="732">
                  <c:v>8.3</c:v>
                </c:pt>
                <c:pt idx="733">
                  <c:v>8</c:v>
                </c:pt>
                <c:pt idx="734">
                  <c:v>8.4</c:v>
                </c:pt>
                <c:pt idx="735">
                  <c:v>8</c:v>
                </c:pt>
                <c:pt idx="736">
                  <c:v>7.2</c:v>
                </c:pt>
                <c:pt idx="737">
                  <c:v>6.5</c:v>
                </c:pt>
                <c:pt idx="738">
                  <c:v>6.3</c:v>
                </c:pt>
                <c:pt idx="739">
                  <c:v>6.7</c:v>
                </c:pt>
                <c:pt idx="740">
                  <c:v>6.8</c:v>
                </c:pt>
                <c:pt idx="741">
                  <c:v>7.5</c:v>
                </c:pt>
                <c:pt idx="742">
                  <c:v>7.4</c:v>
                </c:pt>
                <c:pt idx="743">
                  <c:v>7</c:v>
                </c:pt>
                <c:pt idx="744">
                  <c:v>6.8</c:v>
                </c:pt>
                <c:pt idx="745">
                  <c:v>7.5</c:v>
                </c:pt>
                <c:pt idx="746">
                  <c:v>7</c:v>
                </c:pt>
                <c:pt idx="747">
                  <c:v>6.9</c:v>
                </c:pt>
                <c:pt idx="748">
                  <c:v>6.2</c:v>
                </c:pt>
                <c:pt idx="749">
                  <c:v>6.8</c:v>
                </c:pt>
                <c:pt idx="750">
                  <c:v>6.4</c:v>
                </c:pt>
                <c:pt idx="751">
                  <c:v>6.3</c:v>
                </c:pt>
                <c:pt idx="752">
                  <c:v>7.2</c:v>
                </c:pt>
                <c:pt idx="753">
                  <c:v>6.4</c:v>
                </c:pt>
                <c:pt idx="754">
                  <c:v>5.1</c:v>
                </c:pt>
                <c:pt idx="755">
                  <c:v>5.7</c:v>
                </c:pt>
                <c:pt idx="756">
                  <c:v>7.4</c:v>
                </c:pt>
                <c:pt idx="757">
                  <c:v>6.5</c:v>
                </c:pt>
                <c:pt idx="758">
                  <c:v>8.2</c:v>
                </c:pt>
                <c:pt idx="759">
                  <c:v>6.9</c:v>
                </c:pt>
                <c:pt idx="760">
                  <c:v>5.9</c:v>
                </c:pt>
                <c:pt idx="761">
                  <c:v>5.6</c:v>
                </c:pt>
                <c:pt idx="762">
                  <c:v>5</c:v>
                </c:pt>
                <c:pt idx="763">
                  <c:v>4.8</c:v>
                </c:pt>
                <c:pt idx="764">
                  <c:v>5.7</c:v>
                </c:pt>
                <c:pt idx="765">
                  <c:v>6.6</c:v>
                </c:pt>
                <c:pt idx="766">
                  <c:v>6.2</c:v>
                </c:pt>
                <c:pt idx="767">
                  <c:v>6.6</c:v>
                </c:pt>
                <c:pt idx="768">
                  <c:v>5.9</c:v>
                </c:pt>
                <c:pt idx="769">
                  <c:v>6.5</c:v>
                </c:pt>
                <c:pt idx="770">
                  <c:v>6.9</c:v>
                </c:pt>
                <c:pt idx="771">
                  <c:v>7.2</c:v>
                </c:pt>
                <c:pt idx="772">
                  <c:v>6.5</c:v>
                </c:pt>
                <c:pt idx="773">
                  <c:v>4.6</c:v>
                </c:pt>
                <c:pt idx="774">
                  <c:v>4.8</c:v>
                </c:pt>
                <c:pt idx="775">
                  <c:v>5.6</c:v>
                </c:pt>
                <c:pt idx="776">
                  <c:v>5.9</c:v>
                </c:pt>
                <c:pt idx="777">
                  <c:v>5.8</c:v>
                </c:pt>
                <c:pt idx="778">
                  <c:v>5.9</c:v>
                </c:pt>
                <c:pt idx="779">
                  <c:v>6</c:v>
                </c:pt>
                <c:pt idx="780">
                  <c:v>5.8</c:v>
                </c:pt>
                <c:pt idx="781">
                  <c:v>5.4</c:v>
                </c:pt>
                <c:pt idx="782">
                  <c:v>6.3</c:v>
                </c:pt>
                <c:pt idx="783">
                  <c:v>6.5</c:v>
                </c:pt>
                <c:pt idx="784">
                  <c:v>6.9</c:v>
                </c:pt>
                <c:pt idx="785">
                  <c:v>7.2</c:v>
                </c:pt>
                <c:pt idx="786">
                  <c:v>7.5</c:v>
                </c:pt>
                <c:pt idx="787">
                  <c:v>7.3</c:v>
                </c:pt>
                <c:pt idx="788">
                  <c:v>6.7</c:v>
                </c:pt>
                <c:pt idx="789">
                  <c:v>6.6</c:v>
                </c:pt>
                <c:pt idx="790">
                  <c:v>6.3</c:v>
                </c:pt>
                <c:pt idx="791">
                  <c:v>6.5</c:v>
                </c:pt>
                <c:pt idx="792">
                  <c:v>6</c:v>
                </c:pt>
                <c:pt idx="793">
                  <c:v>6.2</c:v>
                </c:pt>
                <c:pt idx="794">
                  <c:v>6.2</c:v>
                </c:pt>
                <c:pt idx="795">
                  <c:v>6.3</c:v>
                </c:pt>
                <c:pt idx="796">
                  <c:v>5.4</c:v>
                </c:pt>
                <c:pt idx="797">
                  <c:v>6</c:v>
                </c:pt>
                <c:pt idx="798">
                  <c:v>6</c:v>
                </c:pt>
                <c:pt idx="799">
                  <c:v>6.7</c:v>
                </c:pt>
                <c:pt idx="800">
                  <c:v>6.5</c:v>
                </c:pt>
                <c:pt idx="801">
                  <c:v>6.6</c:v>
                </c:pt>
                <c:pt idx="802">
                  <c:v>6.3</c:v>
                </c:pt>
                <c:pt idx="803">
                  <c:v>6.1</c:v>
                </c:pt>
                <c:pt idx="804">
                  <c:v>6.1</c:v>
                </c:pt>
                <c:pt idx="805">
                  <c:v>6.1</c:v>
                </c:pt>
                <c:pt idx="806">
                  <c:v>5.7</c:v>
                </c:pt>
                <c:pt idx="807">
                  <c:v>4.8</c:v>
                </c:pt>
                <c:pt idx="808">
                  <c:v>5.5</c:v>
                </c:pt>
                <c:pt idx="809">
                  <c:v>5.5</c:v>
                </c:pt>
                <c:pt idx="810">
                  <c:v>5.8</c:v>
                </c:pt>
                <c:pt idx="811">
                  <c:v>5.9</c:v>
                </c:pt>
                <c:pt idx="812">
                  <c:v>5.9</c:v>
                </c:pt>
                <c:pt idx="813">
                  <c:v>5.7</c:v>
                </c:pt>
                <c:pt idx="814">
                  <c:v>5.1</c:v>
                </c:pt>
                <c:pt idx="815">
                  <c:v>5.3</c:v>
                </c:pt>
                <c:pt idx="816">
                  <c:v>5.2</c:v>
                </c:pt>
                <c:pt idx="817">
                  <c:v>4.7</c:v>
                </c:pt>
                <c:pt idx="818">
                  <c:v>4.2</c:v>
                </c:pt>
                <c:pt idx="819">
                  <c:v>3.3</c:v>
                </c:pt>
                <c:pt idx="820">
                  <c:v>4.3</c:v>
                </c:pt>
                <c:pt idx="821">
                  <c:v>4.5</c:v>
                </c:pt>
                <c:pt idx="822">
                  <c:v>4.3</c:v>
                </c:pt>
                <c:pt idx="823">
                  <c:v>5.3</c:v>
                </c:pt>
                <c:pt idx="824">
                  <c:v>5.8</c:v>
                </c:pt>
                <c:pt idx="825">
                  <c:v>5.6</c:v>
                </c:pt>
                <c:pt idx="826">
                  <c:v>6.6</c:v>
                </c:pt>
                <c:pt idx="827">
                  <c:v>6</c:v>
                </c:pt>
                <c:pt idx="828">
                  <c:v>5.5</c:v>
                </c:pt>
                <c:pt idx="829">
                  <c:v>6.7</c:v>
                </c:pt>
                <c:pt idx="830">
                  <c:v>6.9</c:v>
                </c:pt>
                <c:pt idx="831">
                  <c:v>7.7</c:v>
                </c:pt>
                <c:pt idx="832">
                  <c:v>7.8</c:v>
                </c:pt>
                <c:pt idx="833">
                  <c:v>6.9</c:v>
                </c:pt>
                <c:pt idx="834">
                  <c:v>6.4</c:v>
                </c:pt>
                <c:pt idx="835">
                  <c:v>7</c:v>
                </c:pt>
                <c:pt idx="836">
                  <c:v>7.2</c:v>
                </c:pt>
                <c:pt idx="837">
                  <c:v>6.6</c:v>
                </c:pt>
                <c:pt idx="838">
                  <c:v>7.4</c:v>
                </c:pt>
                <c:pt idx="839">
                  <c:v>7.6</c:v>
                </c:pt>
                <c:pt idx="840">
                  <c:v>6.4</c:v>
                </c:pt>
                <c:pt idx="841">
                  <c:v>6.8</c:v>
                </c:pt>
                <c:pt idx="842">
                  <c:v>8.6</c:v>
                </c:pt>
                <c:pt idx="843">
                  <c:v>8.3</c:v>
                </c:pt>
                <c:pt idx="844">
                  <c:v>7.1</c:v>
                </c:pt>
                <c:pt idx="845">
                  <c:v>7.6</c:v>
                </c:pt>
                <c:pt idx="846">
                  <c:v>8.3</c:v>
                </c:pt>
                <c:pt idx="847">
                  <c:v>8.6</c:v>
                </c:pt>
                <c:pt idx="848">
                  <c:v>9</c:v>
                </c:pt>
                <c:pt idx="849">
                  <c:v>9.1</c:v>
                </c:pt>
                <c:pt idx="850">
                  <c:v>8.8</c:v>
                </c:pt>
                <c:pt idx="851">
                  <c:v>9.1</c:v>
                </c:pt>
                <c:pt idx="852">
                  <c:v>8.4</c:v>
                </c:pt>
                <c:pt idx="853">
                  <c:v>8.5</c:v>
                </c:pt>
                <c:pt idx="854">
                  <c:v>8.5</c:v>
                </c:pt>
                <c:pt idx="855">
                  <c:v>7.4</c:v>
                </c:pt>
                <c:pt idx="856">
                  <c:v>6.7</c:v>
                </c:pt>
                <c:pt idx="857">
                  <c:v>5.3</c:v>
                </c:pt>
                <c:pt idx="858">
                  <c:v>3.3</c:v>
                </c:pt>
                <c:pt idx="859">
                  <c:v>5.4</c:v>
                </c:pt>
                <c:pt idx="860">
                  <c:v>5.8</c:v>
                </c:pt>
                <c:pt idx="861">
                  <c:v>6.4</c:v>
                </c:pt>
                <c:pt idx="862">
                  <c:v>6.9</c:v>
                </c:pt>
                <c:pt idx="863">
                  <c:v>7.2</c:v>
                </c:pt>
                <c:pt idx="864">
                  <c:v>7.2</c:v>
                </c:pt>
                <c:pt idx="865">
                  <c:v>7.4</c:v>
                </c:pt>
                <c:pt idx="866">
                  <c:v>7.5</c:v>
                </c:pt>
                <c:pt idx="867">
                  <c:v>6.8</c:v>
                </c:pt>
                <c:pt idx="868">
                  <c:v>6.7</c:v>
                </c:pt>
                <c:pt idx="869">
                  <c:v>6.9</c:v>
                </c:pt>
                <c:pt idx="870">
                  <c:v>7.1</c:v>
                </c:pt>
                <c:pt idx="871">
                  <c:v>7.6</c:v>
                </c:pt>
                <c:pt idx="872">
                  <c:v>8.5</c:v>
                </c:pt>
                <c:pt idx="873">
                  <c:v>9.3</c:v>
                </c:pt>
                <c:pt idx="874">
                  <c:v>8.5</c:v>
                </c:pt>
                <c:pt idx="875">
                  <c:v>6.4</c:v>
                </c:pt>
                <c:pt idx="876">
                  <c:v>5.3</c:v>
                </c:pt>
                <c:pt idx="877">
                  <c:v>6.3</c:v>
                </c:pt>
                <c:pt idx="878">
                  <c:v>5.1</c:v>
                </c:pt>
                <c:pt idx="879">
                  <c:v>5</c:v>
                </c:pt>
                <c:pt idx="880">
                  <c:v>5.3</c:v>
                </c:pt>
                <c:pt idx="881">
                  <c:v>5.3</c:v>
                </c:pt>
                <c:pt idx="882">
                  <c:v>4.9</c:v>
                </c:pt>
                <c:pt idx="883">
                  <c:v>4.7</c:v>
                </c:pt>
                <c:pt idx="884">
                  <c:v>3.8</c:v>
                </c:pt>
                <c:pt idx="885">
                  <c:v>3.3</c:v>
                </c:pt>
                <c:pt idx="886">
                  <c:v>3</c:v>
                </c:pt>
                <c:pt idx="887">
                  <c:v>3.2</c:v>
                </c:pt>
                <c:pt idx="888">
                  <c:v>3.3</c:v>
                </c:pt>
                <c:pt idx="889">
                  <c:v>3.3</c:v>
                </c:pt>
                <c:pt idx="890">
                  <c:v>4.2</c:v>
                </c:pt>
                <c:pt idx="891">
                  <c:v>5.8</c:v>
                </c:pt>
                <c:pt idx="892">
                  <c:v>5.2</c:v>
                </c:pt>
                <c:pt idx="893">
                  <c:v>6</c:v>
                </c:pt>
                <c:pt idx="894">
                  <c:v>5.3</c:v>
                </c:pt>
                <c:pt idx="895">
                  <c:v>7.3</c:v>
                </c:pt>
                <c:pt idx="896">
                  <c:v>6</c:v>
                </c:pt>
                <c:pt idx="897">
                  <c:v>7.4</c:v>
                </c:pt>
                <c:pt idx="898">
                  <c:v>6.7</c:v>
                </c:pt>
                <c:pt idx="899">
                  <c:v>3.7</c:v>
                </c:pt>
                <c:pt idx="900">
                  <c:v>5.2</c:v>
                </c:pt>
                <c:pt idx="901">
                  <c:v>5</c:v>
                </c:pt>
                <c:pt idx="902">
                  <c:v>4.1</c:v>
                </c:pt>
                <c:pt idx="903">
                  <c:v>6.8</c:v>
                </c:pt>
                <c:pt idx="904">
                  <c:v>7.7</c:v>
                </c:pt>
                <c:pt idx="905">
                  <c:v>7.4</c:v>
                </c:pt>
                <c:pt idx="906">
                  <c:v>7.9</c:v>
                </c:pt>
                <c:pt idx="907">
                  <c:v>8</c:v>
                </c:pt>
                <c:pt idx="908">
                  <c:v>8.6</c:v>
                </c:pt>
                <c:pt idx="909">
                  <c:v>10</c:v>
                </c:pt>
                <c:pt idx="910">
                  <c:v>8</c:v>
                </c:pt>
                <c:pt idx="911">
                  <c:v>5.3</c:v>
                </c:pt>
                <c:pt idx="912">
                  <c:v>5.9</c:v>
                </c:pt>
                <c:pt idx="913">
                  <c:v>4.8</c:v>
                </c:pt>
                <c:pt idx="914">
                  <c:v>4.8</c:v>
                </c:pt>
                <c:pt idx="915">
                  <c:v>5.6</c:v>
                </c:pt>
                <c:pt idx="916">
                  <c:v>6</c:v>
                </c:pt>
                <c:pt idx="917">
                  <c:v>6.4</c:v>
                </c:pt>
                <c:pt idx="918">
                  <c:v>8.4</c:v>
                </c:pt>
                <c:pt idx="919">
                  <c:v>8</c:v>
                </c:pt>
                <c:pt idx="920">
                  <c:v>9.6</c:v>
                </c:pt>
                <c:pt idx="921">
                  <c:v>10.1</c:v>
                </c:pt>
                <c:pt idx="922">
                  <c:v>10.9</c:v>
                </c:pt>
                <c:pt idx="923">
                  <c:v>10.4</c:v>
                </c:pt>
                <c:pt idx="924">
                  <c:v>9.9</c:v>
                </c:pt>
                <c:pt idx="925">
                  <c:v>9.7</c:v>
                </c:pt>
                <c:pt idx="926">
                  <c:v>9</c:v>
                </c:pt>
                <c:pt idx="927">
                  <c:v>8.5</c:v>
                </c:pt>
                <c:pt idx="928">
                  <c:v>9.6</c:v>
                </c:pt>
                <c:pt idx="929">
                  <c:v>9.3</c:v>
                </c:pt>
                <c:pt idx="930">
                  <c:v>9.5</c:v>
                </c:pt>
                <c:pt idx="931">
                  <c:v>10.1</c:v>
                </c:pt>
                <c:pt idx="932">
                  <c:v>10.2</c:v>
                </c:pt>
                <c:pt idx="933">
                  <c:v>11.2</c:v>
                </c:pt>
                <c:pt idx="934">
                  <c:v>11.1</c:v>
                </c:pt>
                <c:pt idx="935">
                  <c:v>10.8</c:v>
                </c:pt>
                <c:pt idx="936">
                  <c:v>12.4</c:v>
                </c:pt>
                <c:pt idx="937">
                  <c:v>10.1</c:v>
                </c:pt>
                <c:pt idx="938">
                  <c:v>12.1</c:v>
                </c:pt>
                <c:pt idx="939">
                  <c:v>11.6</c:v>
                </c:pt>
                <c:pt idx="940">
                  <c:v>10.3</c:v>
                </c:pt>
                <c:pt idx="941">
                  <c:v>9.3</c:v>
                </c:pt>
                <c:pt idx="942">
                  <c:v>9.6</c:v>
                </c:pt>
                <c:pt idx="943">
                  <c:v>10.3</c:v>
                </c:pt>
                <c:pt idx="944">
                  <c:v>10.4</c:v>
                </c:pt>
                <c:pt idx="945">
                  <c:v>10.2</c:v>
                </c:pt>
                <c:pt idx="946">
                  <c:v>10.2</c:v>
                </c:pt>
                <c:pt idx="947">
                  <c:v>11</c:v>
                </c:pt>
                <c:pt idx="948">
                  <c:v>11.1</c:v>
                </c:pt>
                <c:pt idx="949">
                  <c:v>10.8</c:v>
                </c:pt>
                <c:pt idx="950">
                  <c:v>10.7</c:v>
                </c:pt>
                <c:pt idx="951">
                  <c:v>10.7</c:v>
                </c:pt>
                <c:pt idx="952">
                  <c:v>10.5</c:v>
                </c:pt>
                <c:pt idx="953">
                  <c:v>7.9</c:v>
                </c:pt>
                <c:pt idx="954">
                  <c:v>9.3</c:v>
                </c:pt>
                <c:pt idx="955">
                  <c:v>10.4</c:v>
                </c:pt>
                <c:pt idx="956">
                  <c:v>10.4</c:v>
                </c:pt>
                <c:pt idx="957">
                  <c:v>11.4</c:v>
                </c:pt>
                <c:pt idx="958">
                  <c:v>11.8</c:v>
                </c:pt>
                <c:pt idx="959">
                  <c:v>11.6</c:v>
                </c:pt>
                <c:pt idx="960">
                  <c:v>11</c:v>
                </c:pt>
                <c:pt idx="961">
                  <c:v>10.7</c:v>
                </c:pt>
                <c:pt idx="962">
                  <c:v>10.5</c:v>
                </c:pt>
                <c:pt idx="963">
                  <c:v>10.6</c:v>
                </c:pt>
                <c:pt idx="964">
                  <c:v>9.3</c:v>
                </c:pt>
                <c:pt idx="965">
                  <c:v>8.3</c:v>
                </c:pt>
                <c:pt idx="966">
                  <c:v>10.9</c:v>
                </c:pt>
                <c:pt idx="967">
                  <c:v>10.6</c:v>
                </c:pt>
                <c:pt idx="968">
                  <c:v>10.1</c:v>
                </c:pt>
                <c:pt idx="969">
                  <c:v>10.4</c:v>
                </c:pt>
                <c:pt idx="970">
                  <c:v>9.8</c:v>
                </c:pt>
                <c:pt idx="971">
                  <c:v>8.2</c:v>
                </c:pt>
                <c:pt idx="972">
                  <c:v>8.6</c:v>
                </c:pt>
                <c:pt idx="973">
                  <c:v>10.9</c:v>
                </c:pt>
                <c:pt idx="974">
                  <c:v>9.2</c:v>
                </c:pt>
                <c:pt idx="975">
                  <c:v>7.5</c:v>
                </c:pt>
                <c:pt idx="976">
                  <c:v>7.3</c:v>
                </c:pt>
                <c:pt idx="977">
                  <c:v>7.9</c:v>
                </c:pt>
                <c:pt idx="978">
                  <c:v>9.2</c:v>
                </c:pt>
                <c:pt idx="979">
                  <c:v>9.7</c:v>
                </c:pt>
                <c:pt idx="980">
                  <c:v>10.1</c:v>
                </c:pt>
                <c:pt idx="981">
                  <c:v>10.9</c:v>
                </c:pt>
                <c:pt idx="982">
                  <c:v>11</c:v>
                </c:pt>
                <c:pt idx="983">
                  <c:v>11.6</c:v>
                </c:pt>
                <c:pt idx="984">
                  <c:v>11.7</c:v>
                </c:pt>
                <c:pt idx="985">
                  <c:v>11.2</c:v>
                </c:pt>
                <c:pt idx="986">
                  <c:v>10.8</c:v>
                </c:pt>
                <c:pt idx="987">
                  <c:v>10.7</c:v>
                </c:pt>
                <c:pt idx="988">
                  <c:v>9.4</c:v>
                </c:pt>
                <c:pt idx="989">
                  <c:v>8.2</c:v>
                </c:pt>
                <c:pt idx="990">
                  <c:v>9.6</c:v>
                </c:pt>
                <c:pt idx="991">
                  <c:v>9.9</c:v>
                </c:pt>
                <c:pt idx="992">
                  <c:v>10.1</c:v>
                </c:pt>
                <c:pt idx="993">
                  <c:v>10.1</c:v>
                </c:pt>
                <c:pt idx="994">
                  <c:v>9.7</c:v>
                </c:pt>
                <c:pt idx="995">
                  <c:v>9.6</c:v>
                </c:pt>
                <c:pt idx="996">
                  <c:v>9.5</c:v>
                </c:pt>
                <c:pt idx="997">
                  <c:v>9</c:v>
                </c:pt>
                <c:pt idx="998">
                  <c:v>8.8</c:v>
                </c:pt>
                <c:pt idx="999">
                  <c:v>8.6</c:v>
                </c:pt>
                <c:pt idx="1000">
                  <c:v>9</c:v>
                </c:pt>
                <c:pt idx="1001">
                  <c:v>9.2</c:v>
                </c:pt>
                <c:pt idx="1002">
                  <c:v>8.8</c:v>
                </c:pt>
                <c:pt idx="1003">
                  <c:v>8.9</c:v>
                </c:pt>
                <c:pt idx="1004">
                  <c:v>8.4</c:v>
                </c:pt>
                <c:pt idx="1005">
                  <c:v>7.5</c:v>
                </c:pt>
                <c:pt idx="1006">
                  <c:v>6.3</c:v>
                </c:pt>
                <c:pt idx="1007">
                  <c:v>6.8</c:v>
                </c:pt>
                <c:pt idx="1008">
                  <c:v>6.8</c:v>
                </c:pt>
                <c:pt idx="1009">
                  <c:v>7.1</c:v>
                </c:pt>
                <c:pt idx="1010">
                  <c:v>6.6</c:v>
                </c:pt>
                <c:pt idx="1011">
                  <c:v>5.6</c:v>
                </c:pt>
                <c:pt idx="1012">
                  <c:v>5.4</c:v>
                </c:pt>
                <c:pt idx="1013">
                  <c:v>5.5</c:v>
                </c:pt>
                <c:pt idx="1014">
                  <c:v>5.2</c:v>
                </c:pt>
                <c:pt idx="1015">
                  <c:v>5.2</c:v>
                </c:pt>
                <c:pt idx="1016">
                  <c:v>5.4</c:v>
                </c:pt>
                <c:pt idx="1017">
                  <c:v>5.5</c:v>
                </c:pt>
                <c:pt idx="1018">
                  <c:v>5.9</c:v>
                </c:pt>
                <c:pt idx="1019">
                  <c:v>6.7</c:v>
                </c:pt>
                <c:pt idx="1020">
                  <c:v>6.3</c:v>
                </c:pt>
                <c:pt idx="1021">
                  <c:v>6.3</c:v>
                </c:pt>
                <c:pt idx="1022">
                  <c:v>5.6</c:v>
                </c:pt>
                <c:pt idx="1023">
                  <c:v>5.8</c:v>
                </c:pt>
                <c:pt idx="1024">
                  <c:v>7.3</c:v>
                </c:pt>
                <c:pt idx="1025">
                  <c:v>8.2</c:v>
                </c:pt>
                <c:pt idx="1026">
                  <c:v>8.4</c:v>
                </c:pt>
                <c:pt idx="1027">
                  <c:v>8.5</c:v>
                </c:pt>
                <c:pt idx="1028">
                  <c:v>7.1</c:v>
                </c:pt>
                <c:pt idx="1029">
                  <c:v>7.1</c:v>
                </c:pt>
                <c:pt idx="1030">
                  <c:v>7.1</c:v>
                </c:pt>
                <c:pt idx="1031">
                  <c:v>7.6</c:v>
                </c:pt>
                <c:pt idx="1032">
                  <c:v>7.8</c:v>
                </c:pt>
                <c:pt idx="1033">
                  <c:v>6.9</c:v>
                </c:pt>
                <c:pt idx="1034">
                  <c:v>6.1</c:v>
                </c:pt>
                <c:pt idx="1035">
                  <c:v>6.6</c:v>
                </c:pt>
                <c:pt idx="1036">
                  <c:v>6.4</c:v>
                </c:pt>
                <c:pt idx="1037">
                  <c:v>6.6</c:v>
                </c:pt>
                <c:pt idx="1038">
                  <c:v>7.2</c:v>
                </c:pt>
                <c:pt idx="1039">
                  <c:v>7.3</c:v>
                </c:pt>
                <c:pt idx="1040">
                  <c:v>7.1</c:v>
                </c:pt>
                <c:pt idx="1041">
                  <c:v>6.1</c:v>
                </c:pt>
                <c:pt idx="1042">
                  <c:v>4.8</c:v>
                </c:pt>
                <c:pt idx="1043">
                  <c:v>4.3</c:v>
                </c:pt>
                <c:pt idx="1044">
                  <c:v>3.8</c:v>
                </c:pt>
                <c:pt idx="1045">
                  <c:v>4.3</c:v>
                </c:pt>
                <c:pt idx="1046">
                  <c:v>5.5</c:v>
                </c:pt>
                <c:pt idx="1047">
                  <c:v>6</c:v>
                </c:pt>
                <c:pt idx="1048">
                  <c:v>6.9</c:v>
                </c:pt>
                <c:pt idx="1049">
                  <c:v>8.6</c:v>
                </c:pt>
                <c:pt idx="1050">
                  <c:v>7.4</c:v>
                </c:pt>
                <c:pt idx="1051">
                  <c:v>4.8</c:v>
                </c:pt>
                <c:pt idx="1052">
                  <c:v>3.8</c:v>
                </c:pt>
                <c:pt idx="1053">
                  <c:v>4.9</c:v>
                </c:pt>
                <c:pt idx="1054">
                  <c:v>5.8</c:v>
                </c:pt>
                <c:pt idx="1055">
                  <c:v>5</c:v>
                </c:pt>
                <c:pt idx="1056">
                  <c:v>6.8</c:v>
                </c:pt>
                <c:pt idx="1057">
                  <c:v>5.8</c:v>
                </c:pt>
                <c:pt idx="1058">
                  <c:v>5</c:v>
                </c:pt>
                <c:pt idx="1059">
                  <c:v>4.1</c:v>
                </c:pt>
                <c:pt idx="1060">
                  <c:v>4.7</c:v>
                </c:pt>
                <c:pt idx="1061">
                  <c:v>3</c:v>
                </c:pt>
                <c:pt idx="1062">
                  <c:v>5.1</c:v>
                </c:pt>
                <c:pt idx="1063">
                  <c:v>3.8</c:v>
                </c:pt>
                <c:pt idx="1064">
                  <c:v>2.4</c:v>
                </c:pt>
                <c:pt idx="1065">
                  <c:v>2.2</c:v>
                </c:pt>
                <c:pt idx="1066">
                  <c:v>3.9</c:v>
                </c:pt>
                <c:pt idx="1067">
                  <c:v>3.9</c:v>
                </c:pt>
                <c:pt idx="1068">
                  <c:v>3.6</c:v>
                </c:pt>
                <c:pt idx="1069">
                  <c:v>3.2</c:v>
                </c:pt>
                <c:pt idx="1070">
                  <c:v>3.4</c:v>
                </c:pt>
                <c:pt idx="1071">
                  <c:v>4.1</c:v>
                </c:pt>
                <c:pt idx="1072">
                  <c:v>3.5</c:v>
                </c:pt>
                <c:pt idx="1073">
                  <c:v>3.4</c:v>
                </c:pt>
                <c:pt idx="1074">
                  <c:v>3.8</c:v>
                </c:pt>
                <c:pt idx="1075">
                  <c:v>4.3</c:v>
                </c:pt>
                <c:pt idx="1076">
                  <c:v>5.1</c:v>
                </c:pt>
                <c:pt idx="1077">
                  <c:v>4.6</c:v>
                </c:pt>
                <c:pt idx="1078">
                  <c:v>5.4</c:v>
                </c:pt>
                <c:pt idx="1079">
                  <c:v>5.5</c:v>
                </c:pt>
                <c:pt idx="1080">
                  <c:v>5.7</c:v>
                </c:pt>
                <c:pt idx="1081">
                  <c:v>5.2</c:v>
                </c:pt>
                <c:pt idx="1082">
                  <c:v>4.5</c:v>
                </c:pt>
                <c:pt idx="1083">
                  <c:v>3.9</c:v>
                </c:pt>
                <c:pt idx="1084">
                  <c:v>5.3</c:v>
                </c:pt>
                <c:pt idx="1085">
                  <c:v>5.7</c:v>
                </c:pt>
                <c:pt idx="1086">
                  <c:v>5.9</c:v>
                </c:pt>
                <c:pt idx="1087">
                  <c:v>6.7</c:v>
                </c:pt>
                <c:pt idx="1088">
                  <c:v>7.2</c:v>
                </c:pt>
                <c:pt idx="1089">
                  <c:v>7.3</c:v>
                </c:pt>
                <c:pt idx="1090">
                  <c:v>7.6</c:v>
                </c:pt>
                <c:pt idx="1091">
                  <c:v>5.8</c:v>
                </c:pt>
                <c:pt idx="1092">
                  <c:v>6</c:v>
                </c:pt>
                <c:pt idx="1093">
                  <c:v>6.2</c:v>
                </c:pt>
                <c:pt idx="1094">
                  <c:v>6.4</c:v>
                </c:pt>
                <c:pt idx="1095">
                  <c:v>6.1</c:v>
                </c:pt>
                <c:pt idx="1096">
                  <c:v>6.4</c:v>
                </c:pt>
                <c:pt idx="1097">
                  <c:v>6.2</c:v>
                </c:pt>
                <c:pt idx="1098">
                  <c:v>4.4</c:v>
                </c:pt>
                <c:pt idx="1099">
                  <c:v>4.2</c:v>
                </c:pt>
                <c:pt idx="1100">
                  <c:v>6.2</c:v>
                </c:pt>
                <c:pt idx="1101">
                  <c:v>6.4</c:v>
                </c:pt>
                <c:pt idx="1102">
                  <c:v>5.2</c:v>
                </c:pt>
                <c:pt idx="1103">
                  <c:v>2.8</c:v>
                </c:pt>
                <c:pt idx="1104">
                  <c:v>1.7</c:v>
                </c:pt>
                <c:pt idx="1105">
                  <c:v>3.2</c:v>
                </c:pt>
                <c:pt idx="1106">
                  <c:v>5.5</c:v>
                </c:pt>
                <c:pt idx="1107">
                  <c:v>6.8</c:v>
                </c:pt>
                <c:pt idx="1108">
                  <c:v>6.6</c:v>
                </c:pt>
                <c:pt idx="1109">
                  <c:v>8</c:v>
                </c:pt>
                <c:pt idx="1110">
                  <c:v>7.3</c:v>
                </c:pt>
                <c:pt idx="1111">
                  <c:v>7</c:v>
                </c:pt>
                <c:pt idx="1112">
                  <c:v>7.8</c:v>
                </c:pt>
                <c:pt idx="1113">
                  <c:v>7.1</c:v>
                </c:pt>
                <c:pt idx="1114">
                  <c:v>6.5</c:v>
                </c:pt>
                <c:pt idx="1115">
                  <c:v>4.6</c:v>
                </c:pt>
                <c:pt idx="1116">
                  <c:v>5.6</c:v>
                </c:pt>
                <c:pt idx="1117">
                  <c:v>3.3</c:v>
                </c:pt>
                <c:pt idx="1118">
                  <c:v>3</c:v>
                </c:pt>
                <c:pt idx="1119">
                  <c:v>3.4</c:v>
                </c:pt>
                <c:pt idx="1120">
                  <c:v>3.6</c:v>
                </c:pt>
                <c:pt idx="1121">
                  <c:v>4.2</c:v>
                </c:pt>
                <c:pt idx="1122">
                  <c:v>5.3</c:v>
                </c:pt>
                <c:pt idx="1123">
                  <c:v>3.8</c:v>
                </c:pt>
                <c:pt idx="1124">
                  <c:v>3.2</c:v>
                </c:pt>
                <c:pt idx="1125">
                  <c:v>2.6</c:v>
                </c:pt>
                <c:pt idx="1126">
                  <c:v>2.4</c:v>
                </c:pt>
                <c:pt idx="1127">
                  <c:v>3.2</c:v>
                </c:pt>
                <c:pt idx="1128">
                  <c:v>4.6</c:v>
                </c:pt>
                <c:pt idx="1129">
                  <c:v>4.7</c:v>
                </c:pt>
                <c:pt idx="1130">
                  <c:v>4.7</c:v>
                </c:pt>
                <c:pt idx="1131">
                  <c:v>3.8</c:v>
                </c:pt>
                <c:pt idx="1132">
                  <c:v>5.7</c:v>
                </c:pt>
                <c:pt idx="1133">
                  <c:v>8.4</c:v>
                </c:pt>
                <c:pt idx="1134">
                  <c:v>8.5</c:v>
                </c:pt>
                <c:pt idx="1135">
                  <c:v>9</c:v>
                </c:pt>
                <c:pt idx="1136">
                  <c:v>8.6</c:v>
                </c:pt>
                <c:pt idx="1137">
                  <c:v>9.2</c:v>
                </c:pt>
                <c:pt idx="1138">
                  <c:v>10.2</c:v>
                </c:pt>
                <c:pt idx="1139">
                  <c:v>9.2</c:v>
                </c:pt>
                <c:pt idx="1140">
                  <c:v>9</c:v>
                </c:pt>
                <c:pt idx="1141">
                  <c:v>7.3</c:v>
                </c:pt>
                <c:pt idx="1142">
                  <c:v>8.5</c:v>
                </c:pt>
                <c:pt idx="1143">
                  <c:v>8.4</c:v>
                </c:pt>
                <c:pt idx="1144">
                  <c:v>8.9</c:v>
                </c:pt>
                <c:pt idx="1145">
                  <c:v>8.7</c:v>
                </c:pt>
                <c:pt idx="1146">
                  <c:v>9</c:v>
                </c:pt>
                <c:pt idx="1147">
                  <c:v>8.5</c:v>
                </c:pt>
                <c:pt idx="1148">
                  <c:v>7.6</c:v>
                </c:pt>
                <c:pt idx="1149">
                  <c:v>9.1</c:v>
                </c:pt>
                <c:pt idx="1150">
                  <c:v>9</c:v>
                </c:pt>
                <c:pt idx="1151">
                  <c:v>8</c:v>
                </c:pt>
                <c:pt idx="1152">
                  <c:v>9</c:v>
                </c:pt>
                <c:pt idx="1153">
                  <c:v>8.6</c:v>
                </c:pt>
                <c:pt idx="1154">
                  <c:v>8.2</c:v>
                </c:pt>
                <c:pt idx="1155">
                  <c:v>7.8</c:v>
                </c:pt>
                <c:pt idx="1156">
                  <c:v>8.2</c:v>
                </c:pt>
                <c:pt idx="1157">
                  <c:v>6.2</c:v>
                </c:pt>
                <c:pt idx="1158">
                  <c:v>7.3</c:v>
                </c:pt>
                <c:pt idx="1159">
                  <c:v>6.6</c:v>
                </c:pt>
                <c:pt idx="1160">
                  <c:v>6.1</c:v>
                </c:pt>
                <c:pt idx="1161">
                  <c:v>6.4</c:v>
                </c:pt>
                <c:pt idx="1162">
                  <c:v>5.2</c:v>
                </c:pt>
                <c:pt idx="1163">
                  <c:v>6.9</c:v>
                </c:pt>
                <c:pt idx="1164">
                  <c:v>7</c:v>
                </c:pt>
                <c:pt idx="1165">
                  <c:v>6</c:v>
                </c:pt>
                <c:pt idx="1166">
                  <c:v>5.5</c:v>
                </c:pt>
                <c:pt idx="1167">
                  <c:v>7.9</c:v>
                </c:pt>
                <c:pt idx="1168">
                  <c:v>7.8</c:v>
                </c:pt>
                <c:pt idx="1169">
                  <c:v>8.3</c:v>
                </c:pt>
                <c:pt idx="1170">
                  <c:v>8.3</c:v>
                </c:pt>
                <c:pt idx="1171">
                  <c:v>7.3</c:v>
                </c:pt>
                <c:pt idx="1172">
                  <c:v>7.9</c:v>
                </c:pt>
                <c:pt idx="1173">
                  <c:v>7.3</c:v>
                </c:pt>
                <c:pt idx="1174">
                  <c:v>9</c:v>
                </c:pt>
                <c:pt idx="1175">
                  <c:v>9.9</c:v>
                </c:pt>
                <c:pt idx="1176">
                  <c:v>9.8</c:v>
                </c:pt>
                <c:pt idx="1177">
                  <c:v>12</c:v>
                </c:pt>
                <c:pt idx="1178">
                  <c:v>13.1</c:v>
                </c:pt>
                <c:pt idx="1179">
                  <c:v>12.9</c:v>
                </c:pt>
                <c:pt idx="1180">
                  <c:v>12.3</c:v>
                </c:pt>
                <c:pt idx="1181">
                  <c:v>9.1</c:v>
                </c:pt>
                <c:pt idx="1182">
                  <c:v>9.3</c:v>
                </c:pt>
                <c:pt idx="1183">
                  <c:v>7.5</c:v>
                </c:pt>
                <c:pt idx="1184">
                  <c:v>8.7</c:v>
                </c:pt>
                <c:pt idx="1185">
                  <c:v>8.8</c:v>
                </c:pt>
                <c:pt idx="1186">
                  <c:v>9.3</c:v>
                </c:pt>
                <c:pt idx="1187">
                  <c:v>9.6</c:v>
                </c:pt>
                <c:pt idx="1188">
                  <c:v>9.8</c:v>
                </c:pt>
                <c:pt idx="1189">
                  <c:v>9.4</c:v>
                </c:pt>
                <c:pt idx="1190">
                  <c:v>9</c:v>
                </c:pt>
                <c:pt idx="1191">
                  <c:v>9.1</c:v>
                </c:pt>
                <c:pt idx="1192">
                  <c:v>9.5</c:v>
                </c:pt>
                <c:pt idx="1193">
                  <c:v>9.3</c:v>
                </c:pt>
                <c:pt idx="1194">
                  <c:v>8.9</c:v>
                </c:pt>
                <c:pt idx="1195">
                  <c:v>8.4</c:v>
                </c:pt>
                <c:pt idx="1196">
                  <c:v>9.3</c:v>
                </c:pt>
                <c:pt idx="1197">
                  <c:v>7</c:v>
                </c:pt>
                <c:pt idx="1198">
                  <c:v>6.5</c:v>
                </c:pt>
                <c:pt idx="1199">
                  <c:v>5.9</c:v>
                </c:pt>
                <c:pt idx="1200">
                  <c:v>7</c:v>
                </c:pt>
                <c:pt idx="1201">
                  <c:v>6.4</c:v>
                </c:pt>
                <c:pt idx="1202">
                  <c:v>5.2</c:v>
                </c:pt>
                <c:pt idx="1203">
                  <c:v>5.6</c:v>
                </c:pt>
                <c:pt idx="1204">
                  <c:v>5.3</c:v>
                </c:pt>
                <c:pt idx="1205">
                  <c:v>7</c:v>
                </c:pt>
                <c:pt idx="1206">
                  <c:v>6.2</c:v>
                </c:pt>
                <c:pt idx="1207">
                  <c:v>6.4</c:v>
                </c:pt>
                <c:pt idx="1208">
                  <c:v>6.4</c:v>
                </c:pt>
                <c:pt idx="1209">
                  <c:v>6.2</c:v>
                </c:pt>
                <c:pt idx="1210">
                  <c:v>7</c:v>
                </c:pt>
                <c:pt idx="1211">
                  <c:v>7.3</c:v>
                </c:pt>
                <c:pt idx="1212">
                  <c:v>5.5</c:v>
                </c:pt>
                <c:pt idx="1213">
                  <c:v>3.3</c:v>
                </c:pt>
                <c:pt idx="1214">
                  <c:v>2.4</c:v>
                </c:pt>
                <c:pt idx="1215">
                  <c:v>2.6</c:v>
                </c:pt>
                <c:pt idx="1216">
                  <c:v>1.6</c:v>
                </c:pt>
                <c:pt idx="1217">
                  <c:v>2.6</c:v>
                </c:pt>
                <c:pt idx="1218">
                  <c:v>2.1</c:v>
                </c:pt>
                <c:pt idx="1219">
                  <c:v>1.8</c:v>
                </c:pt>
                <c:pt idx="1220">
                  <c:v>2.2</c:v>
                </c:pt>
                <c:pt idx="1221">
                  <c:v>1.7</c:v>
                </c:pt>
                <c:pt idx="1222">
                  <c:v>0.9</c:v>
                </c:pt>
                <c:pt idx="1223">
                  <c:v>1.7</c:v>
                </c:pt>
                <c:pt idx="1224">
                  <c:v>1</c:v>
                </c:pt>
                <c:pt idx="1225">
                  <c:v>1.8</c:v>
                </c:pt>
                <c:pt idx="1226">
                  <c:v>1.5</c:v>
                </c:pt>
                <c:pt idx="1227">
                  <c:v>2.7</c:v>
                </c:pt>
                <c:pt idx="1228">
                  <c:v>1.3</c:v>
                </c:pt>
                <c:pt idx="1229">
                  <c:v>1.4</c:v>
                </c:pt>
                <c:pt idx="1230">
                  <c:v>1.6</c:v>
                </c:pt>
                <c:pt idx="1231">
                  <c:v>2.7</c:v>
                </c:pt>
                <c:pt idx="1232">
                  <c:v>5.6</c:v>
                </c:pt>
                <c:pt idx="1233">
                  <c:v>4.7</c:v>
                </c:pt>
                <c:pt idx="1234">
                  <c:v>2.5</c:v>
                </c:pt>
                <c:pt idx="1235">
                  <c:v>2.2</c:v>
                </c:pt>
                <c:pt idx="1236">
                  <c:v>2.3</c:v>
                </c:pt>
                <c:pt idx="1237">
                  <c:v>3.1</c:v>
                </c:pt>
                <c:pt idx="1238">
                  <c:v>2.2</c:v>
                </c:pt>
                <c:pt idx="1239">
                  <c:v>2</c:v>
                </c:pt>
                <c:pt idx="1240">
                  <c:v>2.3</c:v>
                </c:pt>
                <c:pt idx="1241">
                  <c:v>2.6</c:v>
                </c:pt>
                <c:pt idx="1242">
                  <c:v>3.4</c:v>
                </c:pt>
                <c:pt idx="1243">
                  <c:v>4.9</c:v>
                </c:pt>
                <c:pt idx="1244">
                  <c:v>5.3</c:v>
                </c:pt>
                <c:pt idx="1245">
                  <c:v>4.3</c:v>
                </c:pt>
                <c:pt idx="1246">
                  <c:v>4.4</c:v>
                </c:pt>
                <c:pt idx="1247">
                  <c:v>4.6</c:v>
                </c:pt>
                <c:pt idx="1248">
                  <c:v>3.9</c:v>
                </c:pt>
                <c:pt idx="1249">
                  <c:v>4.7</c:v>
                </c:pt>
                <c:pt idx="1250">
                  <c:v>5.5</c:v>
                </c:pt>
                <c:pt idx="1251">
                  <c:v>6.2</c:v>
                </c:pt>
                <c:pt idx="1252">
                  <c:v>6.2</c:v>
                </c:pt>
                <c:pt idx="1253">
                  <c:v>6.3</c:v>
                </c:pt>
                <c:pt idx="1254">
                  <c:v>7</c:v>
                </c:pt>
                <c:pt idx="1255">
                  <c:v>7.8</c:v>
                </c:pt>
                <c:pt idx="1256">
                  <c:v>6.8</c:v>
                </c:pt>
                <c:pt idx="1257">
                  <c:v>7.3</c:v>
                </c:pt>
                <c:pt idx="1258">
                  <c:v>6.6</c:v>
                </c:pt>
                <c:pt idx="1259">
                  <c:v>6.4</c:v>
                </c:pt>
                <c:pt idx="1260">
                  <c:v>6.3</c:v>
                </c:pt>
                <c:pt idx="1261">
                  <c:v>6</c:v>
                </c:pt>
                <c:pt idx="1262">
                  <c:v>6.8</c:v>
                </c:pt>
                <c:pt idx="1263">
                  <c:v>6.6</c:v>
                </c:pt>
                <c:pt idx="1264">
                  <c:v>6.3</c:v>
                </c:pt>
                <c:pt idx="1265">
                  <c:v>7.1</c:v>
                </c:pt>
                <c:pt idx="1266">
                  <c:v>7.7</c:v>
                </c:pt>
                <c:pt idx="1267">
                  <c:v>7.5</c:v>
                </c:pt>
                <c:pt idx="1268">
                  <c:v>6.9</c:v>
                </c:pt>
                <c:pt idx="1269">
                  <c:v>7</c:v>
                </c:pt>
                <c:pt idx="1270">
                  <c:v>6.3</c:v>
                </c:pt>
                <c:pt idx="1271">
                  <c:v>6.6</c:v>
                </c:pt>
                <c:pt idx="1272">
                  <c:v>6.6</c:v>
                </c:pt>
                <c:pt idx="1273">
                  <c:v>7.1</c:v>
                </c:pt>
                <c:pt idx="1274">
                  <c:v>6.7</c:v>
                </c:pt>
                <c:pt idx="1275">
                  <c:v>6.6</c:v>
                </c:pt>
                <c:pt idx="1276">
                  <c:v>6.9</c:v>
                </c:pt>
                <c:pt idx="1277">
                  <c:v>6.4</c:v>
                </c:pt>
                <c:pt idx="1278">
                  <c:v>6.6</c:v>
                </c:pt>
                <c:pt idx="1279">
                  <c:v>6.4</c:v>
                </c:pt>
                <c:pt idx="1280">
                  <c:v>6.4</c:v>
                </c:pt>
                <c:pt idx="1281">
                  <c:v>7.1</c:v>
                </c:pt>
                <c:pt idx="1282">
                  <c:v>6.3</c:v>
                </c:pt>
                <c:pt idx="1283">
                  <c:v>5.8</c:v>
                </c:pt>
                <c:pt idx="1284">
                  <c:v>5.5</c:v>
                </c:pt>
                <c:pt idx="1285">
                  <c:v>6.2</c:v>
                </c:pt>
                <c:pt idx="1286">
                  <c:v>7</c:v>
                </c:pt>
                <c:pt idx="1287">
                  <c:v>6.5</c:v>
                </c:pt>
                <c:pt idx="1288">
                  <c:v>6</c:v>
                </c:pt>
                <c:pt idx="1289">
                  <c:v>6.1</c:v>
                </c:pt>
                <c:pt idx="1290">
                  <c:v>4.5</c:v>
                </c:pt>
                <c:pt idx="1291">
                  <c:v>4.8</c:v>
                </c:pt>
                <c:pt idx="1292">
                  <c:v>4.8</c:v>
                </c:pt>
                <c:pt idx="1293">
                  <c:v>5.2</c:v>
                </c:pt>
                <c:pt idx="1294">
                  <c:v>5.2</c:v>
                </c:pt>
                <c:pt idx="1295">
                  <c:v>4.9</c:v>
                </c:pt>
                <c:pt idx="1296">
                  <c:v>4.6</c:v>
                </c:pt>
                <c:pt idx="1297">
                  <c:v>4.8</c:v>
                </c:pt>
                <c:pt idx="1298">
                  <c:v>3.7</c:v>
                </c:pt>
                <c:pt idx="1299">
                  <c:v>3.6</c:v>
                </c:pt>
                <c:pt idx="1300">
                  <c:v>3.5</c:v>
                </c:pt>
                <c:pt idx="1301">
                  <c:v>3.3</c:v>
                </c:pt>
                <c:pt idx="1302">
                  <c:v>3.3</c:v>
                </c:pt>
                <c:pt idx="1303">
                  <c:v>3.6</c:v>
                </c:pt>
                <c:pt idx="1304">
                  <c:v>3.2</c:v>
                </c:pt>
                <c:pt idx="1305">
                  <c:v>4.1</c:v>
                </c:pt>
                <c:pt idx="1306">
                  <c:v>3.4</c:v>
                </c:pt>
                <c:pt idx="1307">
                  <c:v>3.4</c:v>
                </c:pt>
                <c:pt idx="1308">
                  <c:v>4</c:v>
                </c:pt>
                <c:pt idx="1309">
                  <c:v>5.4</c:v>
                </c:pt>
                <c:pt idx="1310">
                  <c:v>5.1</c:v>
                </c:pt>
                <c:pt idx="1311">
                  <c:v>6</c:v>
                </c:pt>
                <c:pt idx="1312">
                  <c:v>6</c:v>
                </c:pt>
                <c:pt idx="1313">
                  <c:v>5.6</c:v>
                </c:pt>
                <c:pt idx="1314">
                  <c:v>4.9</c:v>
                </c:pt>
                <c:pt idx="1315">
                  <c:v>4.5</c:v>
                </c:pt>
                <c:pt idx="1316">
                  <c:v>4</c:v>
                </c:pt>
                <c:pt idx="1317">
                  <c:v>4.2</c:v>
                </c:pt>
                <c:pt idx="1318">
                  <c:v>5.1</c:v>
                </c:pt>
                <c:pt idx="1319">
                  <c:v>5.2</c:v>
                </c:pt>
                <c:pt idx="1320">
                  <c:v>5.3</c:v>
                </c:pt>
                <c:pt idx="1321">
                  <c:v>5.7</c:v>
                </c:pt>
                <c:pt idx="1322">
                  <c:v>5.7</c:v>
                </c:pt>
                <c:pt idx="1323">
                  <c:v>6.3</c:v>
                </c:pt>
                <c:pt idx="1324">
                  <c:v>7</c:v>
                </c:pt>
                <c:pt idx="1325">
                  <c:v>6.4</c:v>
                </c:pt>
                <c:pt idx="1326">
                  <c:v>5.8</c:v>
                </c:pt>
                <c:pt idx="1327">
                  <c:v>4.8</c:v>
                </c:pt>
                <c:pt idx="1328">
                  <c:v>4.3</c:v>
                </c:pt>
                <c:pt idx="1329">
                  <c:v>5.5</c:v>
                </c:pt>
                <c:pt idx="1330">
                  <c:v>4.2</c:v>
                </c:pt>
                <c:pt idx="1331">
                  <c:v>4.4</c:v>
                </c:pt>
                <c:pt idx="1332">
                  <c:v>4.2</c:v>
                </c:pt>
                <c:pt idx="1333">
                  <c:v>4.2</c:v>
                </c:pt>
                <c:pt idx="1334">
                  <c:v>4</c:v>
                </c:pt>
                <c:pt idx="1335">
                  <c:v>4.4</c:v>
                </c:pt>
                <c:pt idx="1336">
                  <c:v>5.2</c:v>
                </c:pt>
                <c:pt idx="1337">
                  <c:v>5.1</c:v>
                </c:pt>
                <c:pt idx="1338">
                  <c:v>4.5</c:v>
                </c:pt>
                <c:pt idx="1339">
                  <c:v>3.6</c:v>
                </c:pt>
                <c:pt idx="1340">
                  <c:v>3.4</c:v>
                </c:pt>
                <c:pt idx="1341">
                  <c:v>4.3</c:v>
                </c:pt>
                <c:pt idx="1342">
                  <c:v>4.7</c:v>
                </c:pt>
                <c:pt idx="1343">
                  <c:v>4.6</c:v>
                </c:pt>
                <c:pt idx="1344">
                  <c:v>4.6</c:v>
                </c:pt>
                <c:pt idx="1345">
                  <c:v>4.8</c:v>
                </c:pt>
                <c:pt idx="1346">
                  <c:v>5.1</c:v>
                </c:pt>
                <c:pt idx="1347">
                  <c:v>5</c:v>
                </c:pt>
                <c:pt idx="1348">
                  <c:v>5</c:v>
                </c:pt>
                <c:pt idx="1349">
                  <c:v>4.9</c:v>
                </c:pt>
                <c:pt idx="1350">
                  <c:v>4.6</c:v>
                </c:pt>
                <c:pt idx="1351">
                  <c:v>4.4</c:v>
                </c:pt>
                <c:pt idx="1352">
                  <c:v>3.9</c:v>
                </c:pt>
                <c:pt idx="1353">
                  <c:v>4.3</c:v>
                </c:pt>
                <c:pt idx="1354">
                  <c:v>2.9</c:v>
                </c:pt>
                <c:pt idx="1355">
                  <c:v>3.1</c:v>
                </c:pt>
                <c:pt idx="1356">
                  <c:v>3.2</c:v>
                </c:pt>
                <c:pt idx="1357">
                  <c:v>2.6</c:v>
                </c:pt>
                <c:pt idx="1358">
                  <c:v>3.4</c:v>
                </c:pt>
                <c:pt idx="1359">
                  <c:v>2.9</c:v>
                </c:pt>
                <c:pt idx="1360">
                  <c:v>5.1</c:v>
                </c:pt>
                <c:pt idx="1361">
                  <c:v>5.3</c:v>
                </c:pt>
                <c:pt idx="1362">
                  <c:v>6.7</c:v>
                </c:pt>
                <c:pt idx="1363">
                  <c:v>9.6</c:v>
                </c:pt>
                <c:pt idx="1364">
                  <c:v>9.9</c:v>
                </c:pt>
                <c:pt idx="1365">
                  <c:v>8.4</c:v>
                </c:pt>
                <c:pt idx="1366">
                  <c:v>8.5</c:v>
                </c:pt>
                <c:pt idx="1367">
                  <c:v>7.1</c:v>
                </c:pt>
                <c:pt idx="1368">
                  <c:v>8.2</c:v>
                </c:pt>
                <c:pt idx="1369">
                  <c:v>8.9</c:v>
                </c:pt>
                <c:pt idx="1370">
                  <c:v>8.1</c:v>
                </c:pt>
                <c:pt idx="1371">
                  <c:v>7.8</c:v>
                </c:pt>
                <c:pt idx="1372">
                  <c:v>7.6</c:v>
                </c:pt>
                <c:pt idx="1373">
                  <c:v>7.5</c:v>
                </c:pt>
                <c:pt idx="1374">
                  <c:v>8.1</c:v>
                </c:pt>
                <c:pt idx="1375">
                  <c:v>8.1</c:v>
                </c:pt>
                <c:pt idx="1376">
                  <c:v>8.2</c:v>
                </c:pt>
                <c:pt idx="1377">
                  <c:v>6.2</c:v>
                </c:pt>
                <c:pt idx="1378">
                  <c:v>6.6</c:v>
                </c:pt>
                <c:pt idx="1379">
                  <c:v>7.1</c:v>
                </c:pt>
                <c:pt idx="1380">
                  <c:v>5.6</c:v>
                </c:pt>
                <c:pt idx="1381">
                  <c:v>5.4</c:v>
                </c:pt>
                <c:pt idx="1382">
                  <c:v>5.9</c:v>
                </c:pt>
                <c:pt idx="1383">
                  <c:v>5.8</c:v>
                </c:pt>
                <c:pt idx="1384">
                  <c:v>7.3</c:v>
                </c:pt>
                <c:pt idx="1385">
                  <c:v>8.8</c:v>
                </c:pt>
                <c:pt idx="1386">
                  <c:v>7.2</c:v>
                </c:pt>
                <c:pt idx="1387">
                  <c:v>7.1</c:v>
                </c:pt>
                <c:pt idx="1388">
                  <c:v>10.7</c:v>
                </c:pt>
                <c:pt idx="1389">
                  <c:v>9.9</c:v>
                </c:pt>
                <c:pt idx="1390">
                  <c:v>10.1</c:v>
                </c:pt>
                <c:pt idx="1391">
                  <c:v>10.1</c:v>
                </c:pt>
                <c:pt idx="1392">
                  <c:v>10</c:v>
                </c:pt>
                <c:pt idx="1393">
                  <c:v>9.5</c:v>
                </c:pt>
                <c:pt idx="1394">
                  <c:v>7.4</c:v>
                </c:pt>
                <c:pt idx="1395">
                  <c:v>4.5</c:v>
                </c:pt>
                <c:pt idx="1396">
                  <c:v>3.9</c:v>
                </c:pt>
                <c:pt idx="1397">
                  <c:v>3.8</c:v>
                </c:pt>
                <c:pt idx="1398">
                  <c:v>3.6</c:v>
                </c:pt>
                <c:pt idx="1399">
                  <c:v>3</c:v>
                </c:pt>
                <c:pt idx="1400">
                  <c:v>3</c:v>
                </c:pt>
                <c:pt idx="1401">
                  <c:v>2.2</c:v>
                </c:pt>
                <c:pt idx="1402">
                  <c:v>2.6</c:v>
                </c:pt>
                <c:pt idx="1403">
                  <c:v>1.8</c:v>
                </c:pt>
                <c:pt idx="1404">
                  <c:v>1.2</c:v>
                </c:pt>
                <c:pt idx="1405">
                  <c:v>0.8</c:v>
                </c:pt>
                <c:pt idx="1406">
                  <c:v>0.6</c:v>
                </c:pt>
                <c:pt idx="1407">
                  <c:v>0.7</c:v>
                </c:pt>
                <c:pt idx="1408">
                  <c:v>0.8</c:v>
                </c:pt>
                <c:pt idx="1409">
                  <c:v>1</c:v>
                </c:pt>
                <c:pt idx="1410">
                  <c:v>0.7</c:v>
                </c:pt>
                <c:pt idx="1411">
                  <c:v>0.8</c:v>
                </c:pt>
                <c:pt idx="1412">
                  <c:v>0.7</c:v>
                </c:pt>
                <c:pt idx="1413">
                  <c:v>1</c:v>
                </c:pt>
                <c:pt idx="1414">
                  <c:v>1.1</c:v>
                </c:pt>
                <c:pt idx="1415">
                  <c:v>1.7</c:v>
                </c:pt>
                <c:pt idx="1416">
                  <c:v>1.1</c:v>
                </c:pt>
                <c:pt idx="1417">
                  <c:v>1.1</c:v>
                </c:pt>
                <c:pt idx="1418">
                  <c:v>1.7</c:v>
                </c:pt>
                <c:pt idx="1419">
                  <c:v>1.7</c:v>
                </c:pt>
                <c:pt idx="1420">
                  <c:v>2.3</c:v>
                </c:pt>
                <c:pt idx="1421">
                  <c:v>1.7</c:v>
                </c:pt>
                <c:pt idx="1422">
                  <c:v>2</c:v>
                </c:pt>
                <c:pt idx="1423">
                  <c:v>2.3</c:v>
                </c:pt>
                <c:pt idx="1424">
                  <c:v>2.7</c:v>
                </c:pt>
                <c:pt idx="1425">
                  <c:v>3.1</c:v>
                </c:pt>
                <c:pt idx="1426">
                  <c:v>4</c:v>
                </c:pt>
                <c:pt idx="1427">
                  <c:v>1.7</c:v>
                </c:pt>
                <c:pt idx="1428">
                  <c:v>1.4</c:v>
                </c:pt>
                <c:pt idx="1429">
                  <c:v>2.1</c:v>
                </c:pt>
                <c:pt idx="1430">
                  <c:v>1.6</c:v>
                </c:pt>
                <c:pt idx="1431">
                  <c:v>0.7</c:v>
                </c:pt>
                <c:pt idx="1432">
                  <c:v>1</c:v>
                </c:pt>
                <c:pt idx="1433">
                  <c:v>1.7</c:v>
                </c:pt>
                <c:pt idx="1434">
                  <c:v>2</c:v>
                </c:pt>
                <c:pt idx="1435">
                  <c:v>1.3</c:v>
                </c:pt>
                <c:pt idx="1436">
                  <c:v>1.2</c:v>
                </c:pt>
                <c:pt idx="1437">
                  <c:v>0.8</c:v>
                </c:pt>
                <c:pt idx="1438">
                  <c:v>0.9</c:v>
                </c:pt>
                <c:pt idx="1439">
                  <c:v>1.2</c:v>
                </c:pt>
                <c:pt idx="1440">
                  <c:v>0.8</c:v>
                </c:pt>
                <c:pt idx="1441">
                  <c:v>0.9</c:v>
                </c:pt>
                <c:pt idx="1442">
                  <c:v>0.5</c:v>
                </c:pt>
                <c:pt idx="1443">
                  <c:v>0.7</c:v>
                </c:pt>
                <c:pt idx="1444">
                  <c:v>0.7</c:v>
                </c:pt>
                <c:pt idx="1445">
                  <c:v>0.7</c:v>
                </c:pt>
                <c:pt idx="1446">
                  <c:v>1.3</c:v>
                </c:pt>
                <c:pt idx="1447">
                  <c:v>1</c:v>
                </c:pt>
                <c:pt idx="1448">
                  <c:v>1.3</c:v>
                </c:pt>
                <c:pt idx="1449">
                  <c:v>1.5</c:v>
                </c:pt>
                <c:pt idx="1450">
                  <c:v>1.1</c:v>
                </c:pt>
                <c:pt idx="1451">
                  <c:v>0.9</c:v>
                </c:pt>
                <c:pt idx="1452">
                  <c:v>1.2</c:v>
                </c:pt>
                <c:pt idx="1453">
                  <c:v>0.8</c:v>
                </c:pt>
                <c:pt idx="1454">
                  <c:v>1</c:v>
                </c:pt>
                <c:pt idx="1455">
                  <c:v>1.1</c:v>
                </c:pt>
                <c:pt idx="1456">
                  <c:v>0.7</c:v>
                </c:pt>
                <c:pt idx="1457">
                  <c:v>0.7</c:v>
                </c:pt>
                <c:pt idx="1458">
                  <c:v>1.5</c:v>
                </c:pt>
                <c:pt idx="1459">
                  <c:v>1.4</c:v>
                </c:pt>
                <c:pt idx="1460">
                  <c:v>1.3</c:v>
                </c:pt>
                <c:pt idx="1461">
                  <c:v>1</c:v>
                </c:pt>
                <c:pt idx="1462">
                  <c:v>1</c:v>
                </c:pt>
                <c:pt idx="1463">
                  <c:v>1.2</c:v>
                </c:pt>
                <c:pt idx="1464">
                  <c:v>1.1</c:v>
                </c:pt>
                <c:pt idx="1465">
                  <c:v>0.8</c:v>
                </c:pt>
                <c:pt idx="1466">
                  <c:v>0.8</c:v>
                </c:pt>
                <c:pt idx="1467">
                  <c:v>0.8</c:v>
                </c:pt>
                <c:pt idx="1468">
                  <c:v>0.9</c:v>
                </c:pt>
                <c:pt idx="1469">
                  <c:v>0.3</c:v>
                </c:pt>
                <c:pt idx="1470">
                  <c:v>0.2</c:v>
                </c:pt>
                <c:pt idx="1471">
                  <c:v>0.2</c:v>
                </c:pt>
                <c:pt idx="1472">
                  <c:v>0.3</c:v>
                </c:pt>
                <c:pt idx="1473">
                  <c:v>0.3</c:v>
                </c:pt>
                <c:pt idx="1474">
                  <c:v>0.2</c:v>
                </c:pt>
                <c:pt idx="1475">
                  <c:v>0.7</c:v>
                </c:pt>
                <c:pt idx="1476">
                  <c:v>1.1</c:v>
                </c:pt>
                <c:pt idx="1477">
                  <c:v>1.4</c:v>
                </c:pt>
                <c:pt idx="1478">
                  <c:v>2</c:v>
                </c:pt>
                <c:pt idx="1479">
                  <c:v>2</c:v>
                </c:pt>
                <c:pt idx="1480">
                  <c:v>1.7</c:v>
                </c:pt>
                <c:pt idx="1481">
                  <c:v>2</c:v>
                </c:pt>
                <c:pt idx="1482">
                  <c:v>1.9</c:v>
                </c:pt>
                <c:pt idx="1483">
                  <c:v>1.7</c:v>
                </c:pt>
                <c:pt idx="1484">
                  <c:v>1.2</c:v>
                </c:pt>
                <c:pt idx="1485">
                  <c:v>1.1</c:v>
                </c:pt>
                <c:pt idx="1486">
                  <c:v>0.7</c:v>
                </c:pt>
                <c:pt idx="1487">
                  <c:v>1.6</c:v>
                </c:pt>
                <c:pt idx="1488">
                  <c:v>1.1</c:v>
                </c:pt>
                <c:pt idx="1489">
                  <c:v>1.4</c:v>
                </c:pt>
                <c:pt idx="1490">
                  <c:v>1.3</c:v>
                </c:pt>
                <c:pt idx="1491">
                  <c:v>1.8</c:v>
                </c:pt>
                <c:pt idx="1492">
                  <c:v>1.7</c:v>
                </c:pt>
                <c:pt idx="1493">
                  <c:v>1.5</c:v>
                </c:pt>
                <c:pt idx="1494">
                  <c:v>1.7</c:v>
                </c:pt>
                <c:pt idx="1495">
                  <c:v>1.6</c:v>
                </c:pt>
                <c:pt idx="1496">
                  <c:v>1.1</c:v>
                </c:pt>
                <c:pt idx="1497">
                  <c:v>0.9</c:v>
                </c:pt>
                <c:pt idx="1498">
                  <c:v>1.2</c:v>
                </c:pt>
                <c:pt idx="1499">
                  <c:v>1.3</c:v>
                </c:pt>
                <c:pt idx="1500">
                  <c:v>2.5</c:v>
                </c:pt>
                <c:pt idx="1501">
                  <c:v>2.2</c:v>
                </c:pt>
                <c:pt idx="1502">
                  <c:v>1.9</c:v>
                </c:pt>
                <c:pt idx="1503">
                  <c:v>2.4</c:v>
                </c:pt>
                <c:pt idx="1504">
                  <c:v>2.5</c:v>
                </c:pt>
                <c:pt idx="1505">
                  <c:v>2.6</c:v>
                </c:pt>
                <c:pt idx="1506">
                  <c:v>2.2</c:v>
                </c:pt>
                <c:pt idx="1507">
                  <c:v>2.1</c:v>
                </c:pt>
                <c:pt idx="1508">
                  <c:v>1.9</c:v>
                </c:pt>
                <c:pt idx="1509">
                  <c:v>2.8</c:v>
                </c:pt>
                <c:pt idx="1510">
                  <c:v>3.1</c:v>
                </c:pt>
                <c:pt idx="1511">
                  <c:v>2.7</c:v>
                </c:pt>
                <c:pt idx="1512">
                  <c:v>2.9</c:v>
                </c:pt>
                <c:pt idx="1513">
                  <c:v>2.6</c:v>
                </c:pt>
                <c:pt idx="1514">
                  <c:v>2.4</c:v>
                </c:pt>
                <c:pt idx="1515">
                  <c:v>2.3</c:v>
                </c:pt>
                <c:pt idx="1516">
                  <c:v>2.6</c:v>
                </c:pt>
                <c:pt idx="1517">
                  <c:v>2.3</c:v>
                </c:pt>
                <c:pt idx="1518">
                  <c:v>2.2</c:v>
                </c:pt>
                <c:pt idx="1519">
                  <c:v>2.3</c:v>
                </c:pt>
                <c:pt idx="1520">
                  <c:v>2.6</c:v>
                </c:pt>
                <c:pt idx="1521">
                  <c:v>2.5</c:v>
                </c:pt>
                <c:pt idx="1522">
                  <c:v>2.8</c:v>
                </c:pt>
                <c:pt idx="1523">
                  <c:v>3</c:v>
                </c:pt>
                <c:pt idx="1524">
                  <c:v>2.9</c:v>
                </c:pt>
                <c:pt idx="1525">
                  <c:v>2.9</c:v>
                </c:pt>
                <c:pt idx="1526">
                  <c:v>2.8</c:v>
                </c:pt>
                <c:pt idx="1527">
                  <c:v>2.8</c:v>
                </c:pt>
                <c:pt idx="1528">
                  <c:v>3.2</c:v>
                </c:pt>
                <c:pt idx="1529">
                  <c:v>3.1</c:v>
                </c:pt>
                <c:pt idx="1530">
                  <c:v>3.1</c:v>
                </c:pt>
                <c:pt idx="1531">
                  <c:v>2.8</c:v>
                </c:pt>
                <c:pt idx="1532">
                  <c:v>3.2</c:v>
                </c:pt>
                <c:pt idx="1533">
                  <c:v>3.4</c:v>
                </c:pt>
                <c:pt idx="1534">
                  <c:v>3.1</c:v>
                </c:pt>
                <c:pt idx="1535">
                  <c:v>3.1</c:v>
                </c:pt>
                <c:pt idx="1536">
                  <c:v>3.9</c:v>
                </c:pt>
                <c:pt idx="1537">
                  <c:v>3.8</c:v>
                </c:pt>
                <c:pt idx="1538">
                  <c:v>4.2</c:v>
                </c:pt>
                <c:pt idx="1539">
                  <c:v>4.5</c:v>
                </c:pt>
                <c:pt idx="1540">
                  <c:v>4</c:v>
                </c:pt>
                <c:pt idx="1541">
                  <c:v>3.6</c:v>
                </c:pt>
                <c:pt idx="1542">
                  <c:v>2.9</c:v>
                </c:pt>
                <c:pt idx="1543">
                  <c:v>2.8</c:v>
                </c:pt>
                <c:pt idx="1544">
                  <c:v>2.6</c:v>
                </c:pt>
                <c:pt idx="1545">
                  <c:v>2.8</c:v>
                </c:pt>
                <c:pt idx="1546">
                  <c:v>3.2</c:v>
                </c:pt>
                <c:pt idx="1547">
                  <c:v>3.6</c:v>
                </c:pt>
                <c:pt idx="1548">
                  <c:v>4</c:v>
                </c:pt>
                <c:pt idx="1549">
                  <c:v>3.9</c:v>
                </c:pt>
                <c:pt idx="1550">
                  <c:v>4.9</c:v>
                </c:pt>
                <c:pt idx="1551">
                  <c:v>4.6</c:v>
                </c:pt>
                <c:pt idx="1552">
                  <c:v>5</c:v>
                </c:pt>
                <c:pt idx="1553">
                  <c:v>4.8</c:v>
                </c:pt>
                <c:pt idx="1554">
                  <c:v>4.4</c:v>
                </c:pt>
                <c:pt idx="1555">
                  <c:v>4.1</c:v>
                </c:pt>
                <c:pt idx="1556">
                  <c:v>3.9</c:v>
                </c:pt>
                <c:pt idx="1557">
                  <c:v>4.1</c:v>
                </c:pt>
                <c:pt idx="1558">
                  <c:v>4.7</c:v>
                </c:pt>
                <c:pt idx="1559">
                  <c:v>4.3</c:v>
                </c:pt>
                <c:pt idx="1560">
                  <c:v>4.4</c:v>
                </c:pt>
                <c:pt idx="1561">
                  <c:v>4.7</c:v>
                </c:pt>
                <c:pt idx="1562">
                  <c:v>3</c:v>
                </c:pt>
                <c:pt idx="1563">
                  <c:v>4.7</c:v>
                </c:pt>
                <c:pt idx="1564">
                  <c:v>5</c:v>
                </c:pt>
                <c:pt idx="1565">
                  <c:v>5.2</c:v>
                </c:pt>
                <c:pt idx="1566">
                  <c:v>4.8</c:v>
                </c:pt>
                <c:pt idx="1567">
                  <c:v>1.8</c:v>
                </c:pt>
                <c:pt idx="1568">
                  <c:v>1.1</c:v>
                </c:pt>
                <c:pt idx="1569">
                  <c:v>1.2</c:v>
                </c:pt>
                <c:pt idx="1570">
                  <c:v>1</c:v>
                </c:pt>
                <c:pt idx="1571">
                  <c:v>1.2</c:v>
                </c:pt>
                <c:pt idx="1572">
                  <c:v>1.3</c:v>
                </c:pt>
                <c:pt idx="1573">
                  <c:v>0.9</c:v>
                </c:pt>
                <c:pt idx="1574">
                  <c:v>0.9</c:v>
                </c:pt>
                <c:pt idx="1575">
                  <c:v>1</c:v>
                </c:pt>
                <c:pt idx="1576">
                  <c:v>1.3</c:v>
                </c:pt>
                <c:pt idx="1577">
                  <c:v>2.2</c:v>
                </c:pt>
                <c:pt idx="1578">
                  <c:v>2.3</c:v>
                </c:pt>
                <c:pt idx="1579">
                  <c:v>2.1</c:v>
                </c:pt>
                <c:pt idx="1580">
                  <c:v>1</c:v>
                </c:pt>
                <c:pt idx="1581">
                  <c:v>1</c:v>
                </c:pt>
                <c:pt idx="1582">
                  <c:v>1.1</c:v>
                </c:pt>
                <c:pt idx="1583">
                  <c:v>1.1</c:v>
                </c:pt>
                <c:pt idx="1584">
                  <c:v>1.1</c:v>
                </c:pt>
                <c:pt idx="1585">
                  <c:v>1.2</c:v>
                </c:pt>
                <c:pt idx="1586">
                  <c:v>1</c:v>
                </c:pt>
                <c:pt idx="1587">
                  <c:v>0.9</c:v>
                </c:pt>
                <c:pt idx="1588">
                  <c:v>0.7</c:v>
                </c:pt>
                <c:pt idx="1589">
                  <c:v>0.7</c:v>
                </c:pt>
                <c:pt idx="1590">
                  <c:v>1</c:v>
                </c:pt>
                <c:pt idx="1591">
                  <c:v>0.8</c:v>
                </c:pt>
                <c:pt idx="1592">
                  <c:v>0.9</c:v>
                </c:pt>
                <c:pt idx="1593">
                  <c:v>0.9</c:v>
                </c:pt>
                <c:pt idx="1594">
                  <c:v>1</c:v>
                </c:pt>
                <c:pt idx="1595">
                  <c:v>1.2</c:v>
                </c:pt>
                <c:pt idx="1596">
                  <c:v>1.1</c:v>
                </c:pt>
                <c:pt idx="1597">
                  <c:v>1</c:v>
                </c:pt>
                <c:pt idx="1598">
                  <c:v>1.3</c:v>
                </c:pt>
                <c:pt idx="1599">
                  <c:v>1.4</c:v>
                </c:pt>
                <c:pt idx="1600">
                  <c:v>1.3</c:v>
                </c:pt>
                <c:pt idx="1601">
                  <c:v>1.6</c:v>
                </c:pt>
                <c:pt idx="1602">
                  <c:v>1.4</c:v>
                </c:pt>
                <c:pt idx="1603">
                  <c:v>1.8</c:v>
                </c:pt>
                <c:pt idx="1604">
                  <c:v>1.8</c:v>
                </c:pt>
                <c:pt idx="1605">
                  <c:v>1.9</c:v>
                </c:pt>
                <c:pt idx="1606">
                  <c:v>1.8</c:v>
                </c:pt>
                <c:pt idx="1607">
                  <c:v>1.9</c:v>
                </c:pt>
                <c:pt idx="1608">
                  <c:v>1.5</c:v>
                </c:pt>
                <c:pt idx="1609">
                  <c:v>1.6</c:v>
                </c:pt>
                <c:pt idx="1610">
                  <c:v>1.8</c:v>
                </c:pt>
                <c:pt idx="1611">
                  <c:v>1.9</c:v>
                </c:pt>
                <c:pt idx="1612">
                  <c:v>1.9</c:v>
                </c:pt>
                <c:pt idx="1613">
                  <c:v>1.8</c:v>
                </c:pt>
                <c:pt idx="1614">
                  <c:v>1.8</c:v>
                </c:pt>
                <c:pt idx="1615">
                  <c:v>2</c:v>
                </c:pt>
                <c:pt idx="1616">
                  <c:v>1.7</c:v>
                </c:pt>
                <c:pt idx="1617">
                  <c:v>1.5</c:v>
                </c:pt>
                <c:pt idx="1618">
                  <c:v>1.4</c:v>
                </c:pt>
                <c:pt idx="1619">
                  <c:v>1.7</c:v>
                </c:pt>
                <c:pt idx="1620">
                  <c:v>1.7</c:v>
                </c:pt>
                <c:pt idx="1621">
                  <c:v>1.5</c:v>
                </c:pt>
                <c:pt idx="1622">
                  <c:v>1.2</c:v>
                </c:pt>
                <c:pt idx="1623">
                  <c:v>1.2</c:v>
                </c:pt>
                <c:pt idx="1624">
                  <c:v>1.3</c:v>
                </c:pt>
                <c:pt idx="1625">
                  <c:v>1.2</c:v>
                </c:pt>
                <c:pt idx="1626">
                  <c:v>1</c:v>
                </c:pt>
                <c:pt idx="1627">
                  <c:v>0.7</c:v>
                </c:pt>
                <c:pt idx="1628">
                  <c:v>0.8</c:v>
                </c:pt>
                <c:pt idx="1629">
                  <c:v>0.9</c:v>
                </c:pt>
                <c:pt idx="1630">
                  <c:v>0.9</c:v>
                </c:pt>
                <c:pt idx="1631">
                  <c:v>0.9</c:v>
                </c:pt>
                <c:pt idx="1632">
                  <c:v>1.1</c:v>
                </c:pt>
                <c:pt idx="1633">
                  <c:v>1</c:v>
                </c:pt>
                <c:pt idx="1634">
                  <c:v>1.2</c:v>
                </c:pt>
                <c:pt idx="1635">
                  <c:v>1.9</c:v>
                </c:pt>
                <c:pt idx="1636">
                  <c:v>2.5</c:v>
                </c:pt>
                <c:pt idx="1637">
                  <c:v>3</c:v>
                </c:pt>
                <c:pt idx="1638">
                  <c:v>2.3</c:v>
                </c:pt>
                <c:pt idx="1639">
                  <c:v>2.3</c:v>
                </c:pt>
                <c:pt idx="1640">
                  <c:v>2.4</c:v>
                </c:pt>
                <c:pt idx="1641">
                  <c:v>2.5</c:v>
                </c:pt>
                <c:pt idx="1642">
                  <c:v>2.5</c:v>
                </c:pt>
                <c:pt idx="1643">
                  <c:v>2.8</c:v>
                </c:pt>
                <c:pt idx="1644">
                  <c:v>2.8</c:v>
                </c:pt>
                <c:pt idx="1645">
                  <c:v>2.9</c:v>
                </c:pt>
                <c:pt idx="1646">
                  <c:v>2.7</c:v>
                </c:pt>
                <c:pt idx="1647">
                  <c:v>2.6</c:v>
                </c:pt>
                <c:pt idx="1648">
                  <c:v>2.3</c:v>
                </c:pt>
                <c:pt idx="1649">
                  <c:v>2.2</c:v>
                </c:pt>
                <c:pt idx="1650">
                  <c:v>2</c:v>
                </c:pt>
                <c:pt idx="1651">
                  <c:v>2</c:v>
                </c:pt>
                <c:pt idx="1652">
                  <c:v>2.2</c:v>
                </c:pt>
                <c:pt idx="1653">
                  <c:v>2.2</c:v>
                </c:pt>
                <c:pt idx="1654">
                  <c:v>2.2</c:v>
                </c:pt>
                <c:pt idx="1655">
                  <c:v>2.2</c:v>
                </c:pt>
                <c:pt idx="1656">
                  <c:v>2.1</c:v>
                </c:pt>
                <c:pt idx="1657">
                  <c:v>2.2</c:v>
                </c:pt>
                <c:pt idx="1658">
                  <c:v>2.2</c:v>
                </c:pt>
                <c:pt idx="1659">
                  <c:v>2</c:v>
                </c:pt>
                <c:pt idx="1660">
                  <c:v>2.3</c:v>
                </c:pt>
                <c:pt idx="1661">
                  <c:v>2</c:v>
                </c:pt>
                <c:pt idx="1662">
                  <c:v>2</c:v>
                </c:pt>
                <c:pt idx="1663">
                  <c:v>2</c:v>
                </c:pt>
                <c:pt idx="1664">
                  <c:v>2.3</c:v>
                </c:pt>
                <c:pt idx="1665">
                  <c:v>2</c:v>
                </c:pt>
                <c:pt idx="1666">
                  <c:v>2.3</c:v>
                </c:pt>
                <c:pt idx="1667">
                  <c:v>2.3</c:v>
                </c:pt>
                <c:pt idx="1668">
                  <c:v>2.2</c:v>
                </c:pt>
                <c:pt idx="1669">
                  <c:v>2.5</c:v>
                </c:pt>
                <c:pt idx="1670">
                  <c:v>2.7</c:v>
                </c:pt>
                <c:pt idx="1671">
                  <c:v>2.6</c:v>
                </c:pt>
                <c:pt idx="1672">
                  <c:v>2</c:v>
                </c:pt>
                <c:pt idx="1673">
                  <c:v>2.1</c:v>
                </c:pt>
                <c:pt idx="1674">
                  <c:v>2.2</c:v>
                </c:pt>
                <c:pt idx="1675">
                  <c:v>2.3</c:v>
                </c:pt>
                <c:pt idx="1676">
                  <c:v>2.6</c:v>
                </c:pt>
                <c:pt idx="1677">
                  <c:v>2.7</c:v>
                </c:pt>
                <c:pt idx="1678">
                  <c:v>2.8</c:v>
                </c:pt>
                <c:pt idx="1679">
                  <c:v>2.4</c:v>
                </c:pt>
                <c:pt idx="1680">
                  <c:v>2.4</c:v>
                </c:pt>
                <c:pt idx="1681">
                  <c:v>2.2</c:v>
                </c:pt>
                <c:pt idx="1682">
                  <c:v>2.5</c:v>
                </c:pt>
                <c:pt idx="1683">
                  <c:v>1.9</c:v>
                </c:pt>
                <c:pt idx="1684">
                  <c:v>1.9</c:v>
                </c:pt>
                <c:pt idx="1685">
                  <c:v>2.1</c:v>
                </c:pt>
                <c:pt idx="1686">
                  <c:v>2</c:v>
                </c:pt>
                <c:pt idx="1687">
                  <c:v>1.8</c:v>
                </c:pt>
                <c:pt idx="1688">
                  <c:v>2.1</c:v>
                </c:pt>
                <c:pt idx="1689">
                  <c:v>2</c:v>
                </c:pt>
                <c:pt idx="1690">
                  <c:v>1.9</c:v>
                </c:pt>
                <c:pt idx="1691">
                  <c:v>1.9</c:v>
                </c:pt>
                <c:pt idx="1692">
                  <c:v>1.7</c:v>
                </c:pt>
                <c:pt idx="1693">
                  <c:v>2.1</c:v>
                </c:pt>
                <c:pt idx="1694">
                  <c:v>2</c:v>
                </c:pt>
                <c:pt idx="1695">
                  <c:v>1.8</c:v>
                </c:pt>
                <c:pt idx="1696">
                  <c:v>1.3</c:v>
                </c:pt>
                <c:pt idx="1697">
                  <c:v>1.4</c:v>
                </c:pt>
                <c:pt idx="1698">
                  <c:v>1.3</c:v>
                </c:pt>
                <c:pt idx="1699">
                  <c:v>1.5</c:v>
                </c:pt>
                <c:pt idx="1700">
                  <c:v>1.6</c:v>
                </c:pt>
                <c:pt idx="1701">
                  <c:v>1.2</c:v>
                </c:pt>
                <c:pt idx="1702">
                  <c:v>1.2</c:v>
                </c:pt>
                <c:pt idx="1703">
                  <c:v>1.3</c:v>
                </c:pt>
                <c:pt idx="1704">
                  <c:v>1.4</c:v>
                </c:pt>
                <c:pt idx="1705">
                  <c:v>1.4</c:v>
                </c:pt>
                <c:pt idx="1706">
                  <c:v>1.1</c:v>
                </c:pt>
                <c:pt idx="1707">
                  <c:v>1.4</c:v>
                </c:pt>
                <c:pt idx="1708">
                  <c:v>1.9</c:v>
                </c:pt>
                <c:pt idx="1709">
                  <c:v>1.4</c:v>
                </c:pt>
                <c:pt idx="1710">
                  <c:v>1.4</c:v>
                </c:pt>
                <c:pt idx="1711">
                  <c:v>1.3</c:v>
                </c:pt>
                <c:pt idx="1712">
                  <c:v>1.1</c:v>
                </c:pt>
                <c:pt idx="1713">
                  <c:v>1.6</c:v>
                </c:pt>
                <c:pt idx="1714">
                  <c:v>1.3</c:v>
                </c:pt>
                <c:pt idx="1715">
                  <c:v>1.4</c:v>
                </c:pt>
                <c:pt idx="1716">
                  <c:v>1.5</c:v>
                </c:pt>
                <c:pt idx="1717">
                  <c:v>1.5</c:v>
                </c:pt>
                <c:pt idx="1718">
                  <c:v>1.3</c:v>
                </c:pt>
                <c:pt idx="1719">
                  <c:v>1.4</c:v>
                </c:pt>
                <c:pt idx="1720">
                  <c:v>1.3</c:v>
                </c:pt>
                <c:pt idx="1721">
                  <c:v>1.4</c:v>
                </c:pt>
                <c:pt idx="1722">
                  <c:v>1.6</c:v>
                </c:pt>
                <c:pt idx="1723">
                  <c:v>1.9</c:v>
                </c:pt>
                <c:pt idx="1724">
                  <c:v>2</c:v>
                </c:pt>
                <c:pt idx="1725">
                  <c:v>1.8</c:v>
                </c:pt>
                <c:pt idx="1726">
                  <c:v>1.3</c:v>
                </c:pt>
                <c:pt idx="1727">
                  <c:v>0.9</c:v>
                </c:pt>
                <c:pt idx="1728">
                  <c:v>1.5</c:v>
                </c:pt>
                <c:pt idx="1729">
                  <c:v>1.9</c:v>
                </c:pt>
                <c:pt idx="1730">
                  <c:v>2</c:v>
                </c:pt>
                <c:pt idx="1731">
                  <c:v>2.1</c:v>
                </c:pt>
                <c:pt idx="1732">
                  <c:v>1.8</c:v>
                </c:pt>
                <c:pt idx="1733">
                  <c:v>1.6</c:v>
                </c:pt>
                <c:pt idx="1734">
                  <c:v>1.7</c:v>
                </c:pt>
                <c:pt idx="1735">
                  <c:v>1.7</c:v>
                </c:pt>
                <c:pt idx="1736">
                  <c:v>1.6</c:v>
                </c:pt>
                <c:pt idx="1737">
                  <c:v>1.6</c:v>
                </c:pt>
                <c:pt idx="1738">
                  <c:v>1.6</c:v>
                </c:pt>
                <c:pt idx="1739">
                  <c:v>2.1</c:v>
                </c:pt>
                <c:pt idx="1740">
                  <c:v>1.9</c:v>
                </c:pt>
                <c:pt idx="1741">
                  <c:v>1.8</c:v>
                </c:pt>
                <c:pt idx="1742">
                  <c:v>1.6</c:v>
                </c:pt>
                <c:pt idx="1743">
                  <c:v>1.5</c:v>
                </c:pt>
                <c:pt idx="1744">
                  <c:v>1.4</c:v>
                </c:pt>
                <c:pt idx="1745">
                  <c:v>2</c:v>
                </c:pt>
                <c:pt idx="1746">
                  <c:v>1.9</c:v>
                </c:pt>
                <c:pt idx="1747">
                  <c:v>1.9</c:v>
                </c:pt>
                <c:pt idx="1748">
                  <c:v>2.2</c:v>
                </c:pt>
                <c:pt idx="1749">
                  <c:v>1.9</c:v>
                </c:pt>
                <c:pt idx="1750">
                  <c:v>2.2</c:v>
                </c:pt>
                <c:pt idx="1751">
                  <c:v>2.2</c:v>
                </c:pt>
                <c:pt idx="1752">
                  <c:v>2</c:v>
                </c:pt>
                <c:pt idx="1753">
                  <c:v>2.3</c:v>
                </c:pt>
                <c:pt idx="1754">
                  <c:v>2</c:v>
                </c:pt>
                <c:pt idx="1755">
                  <c:v>1.5</c:v>
                </c:pt>
                <c:pt idx="1756">
                  <c:v>1.2</c:v>
                </c:pt>
                <c:pt idx="1757">
                  <c:v>1.4</c:v>
                </c:pt>
                <c:pt idx="1758">
                  <c:v>1.5</c:v>
                </c:pt>
                <c:pt idx="1759">
                  <c:v>1.7</c:v>
                </c:pt>
                <c:pt idx="1760">
                  <c:v>1.6</c:v>
                </c:pt>
                <c:pt idx="1761">
                  <c:v>1.6</c:v>
                </c:pt>
                <c:pt idx="1762">
                  <c:v>1.5</c:v>
                </c:pt>
                <c:pt idx="1763">
                  <c:v>1.2</c:v>
                </c:pt>
                <c:pt idx="1764">
                  <c:v>1.2</c:v>
                </c:pt>
                <c:pt idx="1765">
                  <c:v>0.9</c:v>
                </c:pt>
                <c:pt idx="1766">
                  <c:v>1.1</c:v>
                </c:pt>
                <c:pt idx="1767">
                  <c:v>1.1</c:v>
                </c:pt>
                <c:pt idx="1768">
                  <c:v>0.7</c:v>
                </c:pt>
                <c:pt idx="1769">
                  <c:v>0.6</c:v>
                </c:pt>
                <c:pt idx="1770">
                  <c:v>0.6</c:v>
                </c:pt>
                <c:pt idx="1771">
                  <c:v>1.5</c:v>
                </c:pt>
                <c:pt idx="1772">
                  <c:v>1.5</c:v>
                </c:pt>
                <c:pt idx="1773">
                  <c:v>1.6</c:v>
                </c:pt>
                <c:pt idx="1774">
                  <c:v>1.6</c:v>
                </c:pt>
                <c:pt idx="1775">
                  <c:v>2</c:v>
                </c:pt>
                <c:pt idx="1776">
                  <c:v>2.4</c:v>
                </c:pt>
                <c:pt idx="1777">
                  <c:v>2.7</c:v>
                </c:pt>
                <c:pt idx="1778">
                  <c:v>3.1</c:v>
                </c:pt>
                <c:pt idx="1779">
                  <c:v>3.1</c:v>
                </c:pt>
                <c:pt idx="1780">
                  <c:v>3.3</c:v>
                </c:pt>
                <c:pt idx="1781">
                  <c:v>3</c:v>
                </c:pt>
                <c:pt idx="1782">
                  <c:v>2.9</c:v>
                </c:pt>
                <c:pt idx="1783">
                  <c:v>2.6</c:v>
                </c:pt>
                <c:pt idx="1784">
                  <c:v>2.5</c:v>
                </c:pt>
                <c:pt idx="1785">
                  <c:v>2.6</c:v>
                </c:pt>
                <c:pt idx="1786">
                  <c:v>2.6</c:v>
                </c:pt>
                <c:pt idx="1787">
                  <c:v>2.7</c:v>
                </c:pt>
                <c:pt idx="1788">
                  <c:v>2.4</c:v>
                </c:pt>
                <c:pt idx="1789">
                  <c:v>2.4</c:v>
                </c:pt>
                <c:pt idx="1790">
                  <c:v>2.5</c:v>
                </c:pt>
                <c:pt idx="1791">
                  <c:v>2.7</c:v>
                </c:pt>
                <c:pt idx="1792">
                  <c:v>3</c:v>
                </c:pt>
                <c:pt idx="1793">
                  <c:v>3.4</c:v>
                </c:pt>
                <c:pt idx="1794">
                  <c:v>3.6</c:v>
                </c:pt>
                <c:pt idx="1795">
                  <c:v>3.3</c:v>
                </c:pt>
                <c:pt idx="1796">
                  <c:v>3.6</c:v>
                </c:pt>
                <c:pt idx="1797">
                  <c:v>3.8</c:v>
                </c:pt>
                <c:pt idx="1798">
                  <c:v>3.7</c:v>
                </c:pt>
                <c:pt idx="1799">
                  <c:v>3.6</c:v>
                </c:pt>
                <c:pt idx="1800">
                  <c:v>3.1</c:v>
                </c:pt>
                <c:pt idx="1801">
                  <c:v>3</c:v>
                </c:pt>
                <c:pt idx="1802">
                  <c:v>2.8</c:v>
                </c:pt>
                <c:pt idx="1803">
                  <c:v>2.9</c:v>
                </c:pt>
                <c:pt idx="1804">
                  <c:v>2.8</c:v>
                </c:pt>
                <c:pt idx="1805">
                  <c:v>2.8</c:v>
                </c:pt>
                <c:pt idx="1806">
                  <c:v>2.6</c:v>
                </c:pt>
                <c:pt idx="1807">
                  <c:v>2.5</c:v>
                </c:pt>
                <c:pt idx="1808">
                  <c:v>2.3</c:v>
                </c:pt>
                <c:pt idx="1809">
                  <c:v>2.5</c:v>
                </c:pt>
                <c:pt idx="1810">
                  <c:v>2.6</c:v>
                </c:pt>
                <c:pt idx="1811">
                  <c:v>2.5</c:v>
                </c:pt>
                <c:pt idx="1812">
                  <c:v>2.5</c:v>
                </c:pt>
                <c:pt idx="1813">
                  <c:v>2.5</c:v>
                </c:pt>
                <c:pt idx="1814">
                  <c:v>2.3</c:v>
                </c:pt>
                <c:pt idx="1815">
                  <c:v>2.2</c:v>
                </c:pt>
                <c:pt idx="1816">
                  <c:v>2.5</c:v>
                </c:pt>
                <c:pt idx="1817">
                  <c:v>2.2</c:v>
                </c:pt>
                <c:pt idx="1818">
                  <c:v>2.3</c:v>
                </c:pt>
                <c:pt idx="1819">
                  <c:v>2.4</c:v>
                </c:pt>
                <c:pt idx="1820">
                  <c:v>2.3</c:v>
                </c:pt>
                <c:pt idx="1821">
                  <c:v>2.1</c:v>
                </c:pt>
                <c:pt idx="1822">
                  <c:v>2.3</c:v>
                </c:pt>
                <c:pt idx="1823">
                  <c:v>2.3</c:v>
                </c:pt>
                <c:pt idx="1824">
                  <c:v>2.2</c:v>
                </c:pt>
                <c:pt idx="1825">
                  <c:v>2.7</c:v>
                </c:pt>
                <c:pt idx="1826">
                  <c:v>2.4</c:v>
                </c:pt>
                <c:pt idx="1827">
                  <c:v>2.3</c:v>
                </c:pt>
                <c:pt idx="1828">
                  <c:v>1.7</c:v>
                </c:pt>
                <c:pt idx="1829">
                  <c:v>1.3</c:v>
                </c:pt>
                <c:pt idx="1830">
                  <c:v>1.7</c:v>
                </c:pt>
                <c:pt idx="1831">
                  <c:v>1.7</c:v>
                </c:pt>
                <c:pt idx="1832">
                  <c:v>1.4</c:v>
                </c:pt>
                <c:pt idx="1833">
                  <c:v>2.1</c:v>
                </c:pt>
                <c:pt idx="1834">
                  <c:v>1.8</c:v>
                </c:pt>
                <c:pt idx="1835">
                  <c:v>1.7</c:v>
                </c:pt>
                <c:pt idx="1836">
                  <c:v>1.7</c:v>
                </c:pt>
                <c:pt idx="1837">
                  <c:v>1.9</c:v>
                </c:pt>
                <c:pt idx="1838">
                  <c:v>2</c:v>
                </c:pt>
                <c:pt idx="1839">
                  <c:v>1.8</c:v>
                </c:pt>
                <c:pt idx="1840">
                  <c:v>2.1</c:v>
                </c:pt>
                <c:pt idx="1841">
                  <c:v>2</c:v>
                </c:pt>
                <c:pt idx="1842">
                  <c:v>1.4</c:v>
                </c:pt>
                <c:pt idx="1843">
                  <c:v>2.1</c:v>
                </c:pt>
                <c:pt idx="1844">
                  <c:v>2.4</c:v>
                </c:pt>
                <c:pt idx="1845">
                  <c:v>2.6</c:v>
                </c:pt>
                <c:pt idx="1846">
                  <c:v>2.2</c:v>
                </c:pt>
                <c:pt idx="1847">
                  <c:v>1.7</c:v>
                </c:pt>
                <c:pt idx="1848">
                  <c:v>1.9</c:v>
                </c:pt>
                <c:pt idx="1849">
                  <c:v>1.5</c:v>
                </c:pt>
                <c:pt idx="1850">
                  <c:v>1.2</c:v>
                </c:pt>
                <c:pt idx="1851">
                  <c:v>1</c:v>
                </c:pt>
                <c:pt idx="1852">
                  <c:v>1.3</c:v>
                </c:pt>
                <c:pt idx="1853">
                  <c:v>1.5</c:v>
                </c:pt>
                <c:pt idx="1854">
                  <c:v>1.5</c:v>
                </c:pt>
                <c:pt idx="1855">
                  <c:v>1.6</c:v>
                </c:pt>
                <c:pt idx="1856">
                  <c:v>1.6</c:v>
                </c:pt>
                <c:pt idx="1857">
                  <c:v>1.4</c:v>
                </c:pt>
                <c:pt idx="1858">
                  <c:v>1.4</c:v>
                </c:pt>
                <c:pt idx="1859">
                  <c:v>1</c:v>
                </c:pt>
                <c:pt idx="1860">
                  <c:v>1</c:v>
                </c:pt>
                <c:pt idx="1861">
                  <c:v>2</c:v>
                </c:pt>
                <c:pt idx="1862">
                  <c:v>2.1</c:v>
                </c:pt>
                <c:pt idx="1863">
                  <c:v>2</c:v>
                </c:pt>
                <c:pt idx="1864">
                  <c:v>2</c:v>
                </c:pt>
                <c:pt idx="1865">
                  <c:v>2</c:v>
                </c:pt>
                <c:pt idx="1866">
                  <c:v>1.8</c:v>
                </c:pt>
                <c:pt idx="1867">
                  <c:v>1.3</c:v>
                </c:pt>
                <c:pt idx="1868">
                  <c:v>0.8</c:v>
                </c:pt>
                <c:pt idx="1869">
                  <c:v>0.5</c:v>
                </c:pt>
                <c:pt idx="1870">
                  <c:v>0.7</c:v>
                </c:pt>
                <c:pt idx="1871">
                  <c:v>1.1</c:v>
                </c:pt>
                <c:pt idx="1872">
                  <c:v>1.2</c:v>
                </c:pt>
                <c:pt idx="1873">
                  <c:v>1.1</c:v>
                </c:pt>
                <c:pt idx="1874">
                  <c:v>0.7</c:v>
                </c:pt>
                <c:pt idx="1875">
                  <c:v>1.1</c:v>
                </c:pt>
                <c:pt idx="1876">
                  <c:v>1.1</c:v>
                </c:pt>
                <c:pt idx="1877">
                  <c:v>0.9</c:v>
                </c:pt>
                <c:pt idx="1878">
                  <c:v>0.6</c:v>
                </c:pt>
                <c:pt idx="1879">
                  <c:v>0.5</c:v>
                </c:pt>
                <c:pt idx="1880">
                  <c:v>1.1</c:v>
                </c:pt>
                <c:pt idx="1881">
                  <c:v>1.2</c:v>
                </c:pt>
                <c:pt idx="1882">
                  <c:v>1.2</c:v>
                </c:pt>
                <c:pt idx="1883">
                  <c:v>1</c:v>
                </c:pt>
                <c:pt idx="1884">
                  <c:v>1.7</c:v>
                </c:pt>
                <c:pt idx="1885">
                  <c:v>1.8</c:v>
                </c:pt>
                <c:pt idx="1886">
                  <c:v>1.8</c:v>
                </c:pt>
                <c:pt idx="1887">
                  <c:v>1.8</c:v>
                </c:pt>
                <c:pt idx="1888">
                  <c:v>1.5</c:v>
                </c:pt>
                <c:pt idx="1889">
                  <c:v>1.8</c:v>
                </c:pt>
                <c:pt idx="1890">
                  <c:v>2.1</c:v>
                </c:pt>
                <c:pt idx="1891">
                  <c:v>1.6</c:v>
                </c:pt>
                <c:pt idx="1892">
                  <c:v>1.5</c:v>
                </c:pt>
                <c:pt idx="1893">
                  <c:v>1.5</c:v>
                </c:pt>
                <c:pt idx="1894">
                  <c:v>1.8</c:v>
                </c:pt>
                <c:pt idx="1895">
                  <c:v>1.7</c:v>
                </c:pt>
                <c:pt idx="1896">
                  <c:v>2</c:v>
                </c:pt>
                <c:pt idx="1897">
                  <c:v>2</c:v>
                </c:pt>
                <c:pt idx="1898">
                  <c:v>1.9</c:v>
                </c:pt>
                <c:pt idx="1899">
                  <c:v>2</c:v>
                </c:pt>
                <c:pt idx="1900">
                  <c:v>2</c:v>
                </c:pt>
                <c:pt idx="1901">
                  <c:v>2</c:v>
                </c:pt>
                <c:pt idx="1902">
                  <c:v>2</c:v>
                </c:pt>
                <c:pt idx="1903">
                  <c:v>2</c:v>
                </c:pt>
                <c:pt idx="1904">
                  <c:v>1.9</c:v>
                </c:pt>
                <c:pt idx="1905">
                  <c:v>1.8</c:v>
                </c:pt>
                <c:pt idx="1906">
                  <c:v>1.8</c:v>
                </c:pt>
                <c:pt idx="1907">
                  <c:v>1.6</c:v>
                </c:pt>
                <c:pt idx="1908">
                  <c:v>1.9</c:v>
                </c:pt>
                <c:pt idx="1909">
                  <c:v>1.5</c:v>
                </c:pt>
                <c:pt idx="1910">
                  <c:v>1.5</c:v>
                </c:pt>
                <c:pt idx="1911">
                  <c:v>1.3</c:v>
                </c:pt>
                <c:pt idx="1912">
                  <c:v>1.2</c:v>
                </c:pt>
                <c:pt idx="1913">
                  <c:v>0.9</c:v>
                </c:pt>
                <c:pt idx="1914">
                  <c:v>0.9</c:v>
                </c:pt>
                <c:pt idx="1915">
                  <c:v>0.7</c:v>
                </c:pt>
                <c:pt idx="1916">
                  <c:v>0.9</c:v>
                </c:pt>
                <c:pt idx="1917">
                  <c:v>0.4</c:v>
                </c:pt>
                <c:pt idx="1918">
                  <c:v>0.4</c:v>
                </c:pt>
                <c:pt idx="1919">
                  <c:v>1</c:v>
                </c:pt>
                <c:pt idx="1920">
                  <c:v>1.4</c:v>
                </c:pt>
                <c:pt idx="1921">
                  <c:v>1.7</c:v>
                </c:pt>
                <c:pt idx="1922">
                  <c:v>1.6</c:v>
                </c:pt>
                <c:pt idx="1923">
                  <c:v>1.6</c:v>
                </c:pt>
                <c:pt idx="1924">
                  <c:v>1.6</c:v>
                </c:pt>
                <c:pt idx="1925">
                  <c:v>1.8</c:v>
                </c:pt>
                <c:pt idx="1926">
                  <c:v>1.6</c:v>
                </c:pt>
                <c:pt idx="1927">
                  <c:v>1.7</c:v>
                </c:pt>
                <c:pt idx="1928">
                  <c:v>2</c:v>
                </c:pt>
                <c:pt idx="1929">
                  <c:v>1.5</c:v>
                </c:pt>
                <c:pt idx="1930">
                  <c:v>1.4</c:v>
                </c:pt>
                <c:pt idx="1931">
                  <c:v>1.9</c:v>
                </c:pt>
                <c:pt idx="1932">
                  <c:v>2.3</c:v>
                </c:pt>
                <c:pt idx="1933">
                  <c:v>1.9</c:v>
                </c:pt>
                <c:pt idx="1934">
                  <c:v>2.1</c:v>
                </c:pt>
                <c:pt idx="1935">
                  <c:v>1.8</c:v>
                </c:pt>
                <c:pt idx="1936">
                  <c:v>2.9</c:v>
                </c:pt>
                <c:pt idx="1937">
                  <c:v>3.1</c:v>
                </c:pt>
                <c:pt idx="1938">
                  <c:v>2.5</c:v>
                </c:pt>
                <c:pt idx="1939">
                  <c:v>1.9</c:v>
                </c:pt>
                <c:pt idx="1940">
                  <c:v>2.2</c:v>
                </c:pt>
                <c:pt idx="1941">
                  <c:v>2.5</c:v>
                </c:pt>
                <c:pt idx="1942">
                  <c:v>2.7</c:v>
                </c:pt>
                <c:pt idx="1943">
                  <c:v>2.6</c:v>
                </c:pt>
                <c:pt idx="1944">
                  <c:v>2.7</c:v>
                </c:pt>
                <c:pt idx="1945">
                  <c:v>2.9</c:v>
                </c:pt>
                <c:pt idx="1946">
                  <c:v>3</c:v>
                </c:pt>
                <c:pt idx="1947">
                  <c:v>3</c:v>
                </c:pt>
                <c:pt idx="1948">
                  <c:v>2.5</c:v>
                </c:pt>
                <c:pt idx="1949">
                  <c:v>2.3</c:v>
                </c:pt>
                <c:pt idx="1950">
                  <c:v>2</c:v>
                </c:pt>
                <c:pt idx="1951">
                  <c:v>1.9</c:v>
                </c:pt>
                <c:pt idx="1952">
                  <c:v>2.7</c:v>
                </c:pt>
                <c:pt idx="1953">
                  <c:v>2.1</c:v>
                </c:pt>
                <c:pt idx="1954">
                  <c:v>2.1</c:v>
                </c:pt>
                <c:pt idx="1955">
                  <c:v>1.7</c:v>
                </c:pt>
                <c:pt idx="1956">
                  <c:v>1.7</c:v>
                </c:pt>
                <c:pt idx="1957">
                  <c:v>1.9</c:v>
                </c:pt>
                <c:pt idx="1958">
                  <c:v>2.3</c:v>
                </c:pt>
                <c:pt idx="1959">
                  <c:v>1.7</c:v>
                </c:pt>
                <c:pt idx="1960">
                  <c:v>1.8</c:v>
                </c:pt>
                <c:pt idx="1961">
                  <c:v>1.3</c:v>
                </c:pt>
                <c:pt idx="1962">
                  <c:v>1.4</c:v>
                </c:pt>
                <c:pt idx="1963">
                  <c:v>1.9</c:v>
                </c:pt>
                <c:pt idx="1964">
                  <c:v>1.5</c:v>
                </c:pt>
                <c:pt idx="1965">
                  <c:v>2.1</c:v>
                </c:pt>
                <c:pt idx="1966">
                  <c:v>2.2</c:v>
                </c:pt>
                <c:pt idx="1967">
                  <c:v>1.5</c:v>
                </c:pt>
                <c:pt idx="1968">
                  <c:v>1.8</c:v>
                </c:pt>
                <c:pt idx="1969">
                  <c:v>1.5</c:v>
                </c:pt>
                <c:pt idx="1970">
                  <c:v>1.2</c:v>
                </c:pt>
                <c:pt idx="1971">
                  <c:v>1.1</c:v>
                </c:pt>
                <c:pt idx="1972">
                  <c:v>1.3</c:v>
                </c:pt>
                <c:pt idx="1973">
                  <c:v>1</c:v>
                </c:pt>
                <c:pt idx="1974">
                  <c:v>0.7</c:v>
                </c:pt>
                <c:pt idx="1975">
                  <c:v>0.9</c:v>
                </c:pt>
                <c:pt idx="1976">
                  <c:v>0.6</c:v>
                </c:pt>
                <c:pt idx="1977">
                  <c:v>1.2</c:v>
                </c:pt>
                <c:pt idx="1978">
                  <c:v>1.3</c:v>
                </c:pt>
                <c:pt idx="1979">
                  <c:v>1.3</c:v>
                </c:pt>
                <c:pt idx="1980">
                  <c:v>1.5</c:v>
                </c:pt>
                <c:pt idx="1981">
                  <c:v>0.8</c:v>
                </c:pt>
                <c:pt idx="1982">
                  <c:v>0.8</c:v>
                </c:pt>
                <c:pt idx="1983">
                  <c:v>0.6</c:v>
                </c:pt>
                <c:pt idx="1984">
                  <c:v>0.9</c:v>
                </c:pt>
                <c:pt idx="1985">
                  <c:v>1.3</c:v>
                </c:pt>
                <c:pt idx="1986">
                  <c:v>0.7</c:v>
                </c:pt>
                <c:pt idx="1987">
                  <c:v>0.6</c:v>
                </c:pt>
                <c:pt idx="1988">
                  <c:v>0.3</c:v>
                </c:pt>
                <c:pt idx="1989">
                  <c:v>0.6</c:v>
                </c:pt>
                <c:pt idx="1990">
                  <c:v>0.6</c:v>
                </c:pt>
                <c:pt idx="1991">
                  <c:v>0.9</c:v>
                </c:pt>
                <c:pt idx="1992">
                  <c:v>1</c:v>
                </c:pt>
                <c:pt idx="1993">
                  <c:v>0.7</c:v>
                </c:pt>
                <c:pt idx="1994">
                  <c:v>0.6</c:v>
                </c:pt>
                <c:pt idx="1995">
                  <c:v>0.8</c:v>
                </c:pt>
                <c:pt idx="1996">
                  <c:v>1</c:v>
                </c:pt>
                <c:pt idx="1997">
                  <c:v>1.1</c:v>
                </c:pt>
                <c:pt idx="1998">
                  <c:v>0.6</c:v>
                </c:pt>
                <c:pt idx="1999">
                  <c:v>0.4</c:v>
                </c:pt>
                <c:pt idx="2000">
                  <c:v>0.7</c:v>
                </c:pt>
                <c:pt idx="2001">
                  <c:v>0.7</c:v>
                </c:pt>
                <c:pt idx="2002">
                  <c:v>1.2</c:v>
                </c:pt>
                <c:pt idx="2003">
                  <c:v>1</c:v>
                </c:pt>
                <c:pt idx="2004">
                  <c:v>0.8</c:v>
                </c:pt>
                <c:pt idx="2005">
                  <c:v>0.8</c:v>
                </c:pt>
                <c:pt idx="2006">
                  <c:v>0.7</c:v>
                </c:pt>
                <c:pt idx="2007">
                  <c:v>1.4</c:v>
                </c:pt>
                <c:pt idx="2008">
                  <c:v>1.5</c:v>
                </c:pt>
                <c:pt idx="2009">
                  <c:v>0.7</c:v>
                </c:pt>
                <c:pt idx="2010">
                  <c:v>0.9</c:v>
                </c:pt>
                <c:pt idx="2011">
                  <c:v>1</c:v>
                </c:pt>
                <c:pt idx="2012">
                  <c:v>0.6</c:v>
                </c:pt>
                <c:pt idx="2013">
                  <c:v>1.1</c:v>
                </c:pt>
                <c:pt idx="2014">
                  <c:v>1</c:v>
                </c:pt>
                <c:pt idx="2015">
                  <c:v>1.9</c:v>
                </c:pt>
                <c:pt idx="2016">
                  <c:v>2.2</c:v>
                </c:pt>
                <c:pt idx="2017">
                  <c:v>1.5</c:v>
                </c:pt>
                <c:pt idx="2018">
                  <c:v>1.7</c:v>
                </c:pt>
                <c:pt idx="2019">
                  <c:v>2.1</c:v>
                </c:pt>
                <c:pt idx="2020">
                  <c:v>1.7</c:v>
                </c:pt>
                <c:pt idx="2021">
                  <c:v>2</c:v>
                </c:pt>
                <c:pt idx="2022">
                  <c:v>2</c:v>
                </c:pt>
                <c:pt idx="2023">
                  <c:v>1.6</c:v>
                </c:pt>
                <c:pt idx="2024">
                  <c:v>1.5</c:v>
                </c:pt>
                <c:pt idx="2025">
                  <c:v>1.4</c:v>
                </c:pt>
                <c:pt idx="2026">
                  <c:v>0.8</c:v>
                </c:pt>
                <c:pt idx="2027">
                  <c:v>1.2</c:v>
                </c:pt>
                <c:pt idx="2028">
                  <c:v>1</c:v>
                </c:pt>
                <c:pt idx="2029">
                  <c:v>1</c:v>
                </c:pt>
                <c:pt idx="2030">
                  <c:v>1.1</c:v>
                </c:pt>
                <c:pt idx="2031">
                  <c:v>1.9</c:v>
                </c:pt>
                <c:pt idx="2032">
                  <c:v>1.1</c:v>
                </c:pt>
                <c:pt idx="2033">
                  <c:v>0.7</c:v>
                </c:pt>
                <c:pt idx="2034">
                  <c:v>1.1</c:v>
                </c:pt>
                <c:pt idx="2035">
                  <c:v>3.3</c:v>
                </c:pt>
                <c:pt idx="2036">
                  <c:v>3.3</c:v>
                </c:pt>
                <c:pt idx="2037">
                  <c:v>3.1</c:v>
                </c:pt>
                <c:pt idx="2038">
                  <c:v>3.6</c:v>
                </c:pt>
                <c:pt idx="2039">
                  <c:v>2.7</c:v>
                </c:pt>
                <c:pt idx="2040">
                  <c:v>0.8</c:v>
                </c:pt>
                <c:pt idx="2041">
                  <c:v>1</c:v>
                </c:pt>
                <c:pt idx="2042">
                  <c:v>1.3</c:v>
                </c:pt>
                <c:pt idx="2043">
                  <c:v>1.4</c:v>
                </c:pt>
                <c:pt idx="2044">
                  <c:v>0.6</c:v>
                </c:pt>
                <c:pt idx="2045">
                  <c:v>0.9</c:v>
                </c:pt>
                <c:pt idx="2046">
                  <c:v>0.9</c:v>
                </c:pt>
                <c:pt idx="2047">
                  <c:v>0.9</c:v>
                </c:pt>
                <c:pt idx="2048">
                  <c:v>0.6</c:v>
                </c:pt>
                <c:pt idx="2049">
                  <c:v>0.5</c:v>
                </c:pt>
                <c:pt idx="2050">
                  <c:v>0.5</c:v>
                </c:pt>
                <c:pt idx="2051">
                  <c:v>0.5</c:v>
                </c:pt>
                <c:pt idx="2052">
                  <c:v>0.6</c:v>
                </c:pt>
                <c:pt idx="2053">
                  <c:v>0.6</c:v>
                </c:pt>
                <c:pt idx="2054">
                  <c:v>0.5</c:v>
                </c:pt>
                <c:pt idx="2055">
                  <c:v>0.5</c:v>
                </c:pt>
                <c:pt idx="2056">
                  <c:v>0.8</c:v>
                </c:pt>
                <c:pt idx="2057">
                  <c:v>0.7</c:v>
                </c:pt>
                <c:pt idx="2058">
                  <c:v>0.3</c:v>
                </c:pt>
                <c:pt idx="2059">
                  <c:v>1</c:v>
                </c:pt>
                <c:pt idx="2060">
                  <c:v>1.1</c:v>
                </c:pt>
                <c:pt idx="2061">
                  <c:v>1.9</c:v>
                </c:pt>
                <c:pt idx="2062">
                  <c:v>2</c:v>
                </c:pt>
                <c:pt idx="2063">
                  <c:v>2.6</c:v>
                </c:pt>
                <c:pt idx="2064">
                  <c:v>0</c:v>
                </c:pt>
                <c:pt idx="2065">
                  <c:v>2.1</c:v>
                </c:pt>
                <c:pt idx="2066">
                  <c:v>2</c:v>
                </c:pt>
                <c:pt idx="2067">
                  <c:v>1.5</c:v>
                </c:pt>
                <c:pt idx="2068">
                  <c:v>2.2</c:v>
                </c:pt>
                <c:pt idx="2069">
                  <c:v>1.8</c:v>
                </c:pt>
                <c:pt idx="2070">
                  <c:v>2.5</c:v>
                </c:pt>
                <c:pt idx="2071">
                  <c:v>2.4</c:v>
                </c:pt>
                <c:pt idx="2072">
                  <c:v>2.9</c:v>
                </c:pt>
                <c:pt idx="2073">
                  <c:v>2.9</c:v>
                </c:pt>
                <c:pt idx="2074">
                  <c:v>2.7</c:v>
                </c:pt>
                <c:pt idx="2075">
                  <c:v>2.8</c:v>
                </c:pt>
                <c:pt idx="2076">
                  <c:v>2.8</c:v>
                </c:pt>
                <c:pt idx="2077">
                  <c:v>2.8</c:v>
                </c:pt>
                <c:pt idx="2078">
                  <c:v>2.9</c:v>
                </c:pt>
                <c:pt idx="2079">
                  <c:v>2.5</c:v>
                </c:pt>
                <c:pt idx="2080">
                  <c:v>2.5</c:v>
                </c:pt>
                <c:pt idx="2081">
                  <c:v>2.9</c:v>
                </c:pt>
                <c:pt idx="2082">
                  <c:v>2.6</c:v>
                </c:pt>
                <c:pt idx="2083">
                  <c:v>2.7</c:v>
                </c:pt>
                <c:pt idx="2084">
                  <c:v>2.4</c:v>
                </c:pt>
                <c:pt idx="2085">
                  <c:v>2.4</c:v>
                </c:pt>
                <c:pt idx="2086">
                  <c:v>2.3</c:v>
                </c:pt>
                <c:pt idx="2087">
                  <c:v>2.7</c:v>
                </c:pt>
                <c:pt idx="2088">
                  <c:v>3</c:v>
                </c:pt>
                <c:pt idx="2089">
                  <c:v>3</c:v>
                </c:pt>
                <c:pt idx="2090">
                  <c:v>3.1</c:v>
                </c:pt>
                <c:pt idx="2091">
                  <c:v>3.3</c:v>
                </c:pt>
                <c:pt idx="2092">
                  <c:v>3.1</c:v>
                </c:pt>
                <c:pt idx="2093">
                  <c:v>3.1</c:v>
                </c:pt>
                <c:pt idx="2094">
                  <c:v>2.9</c:v>
                </c:pt>
                <c:pt idx="2095">
                  <c:v>3.2</c:v>
                </c:pt>
                <c:pt idx="2096">
                  <c:v>3.2</c:v>
                </c:pt>
                <c:pt idx="2097">
                  <c:v>3.5</c:v>
                </c:pt>
                <c:pt idx="2098">
                  <c:v>3.2</c:v>
                </c:pt>
                <c:pt idx="2099">
                  <c:v>2.7</c:v>
                </c:pt>
                <c:pt idx="2100">
                  <c:v>2.8</c:v>
                </c:pt>
                <c:pt idx="2101">
                  <c:v>3.4</c:v>
                </c:pt>
                <c:pt idx="2102">
                  <c:v>2.5</c:v>
                </c:pt>
                <c:pt idx="2103">
                  <c:v>2.6</c:v>
                </c:pt>
                <c:pt idx="2104">
                  <c:v>2.8</c:v>
                </c:pt>
                <c:pt idx="2105">
                  <c:v>3</c:v>
                </c:pt>
                <c:pt idx="2106">
                  <c:v>2.8</c:v>
                </c:pt>
                <c:pt idx="2107">
                  <c:v>2.7</c:v>
                </c:pt>
                <c:pt idx="2108">
                  <c:v>2.8</c:v>
                </c:pt>
                <c:pt idx="2109">
                  <c:v>2.4</c:v>
                </c:pt>
                <c:pt idx="2110">
                  <c:v>2.2</c:v>
                </c:pt>
                <c:pt idx="2111">
                  <c:v>2</c:v>
                </c:pt>
                <c:pt idx="2112">
                  <c:v>2.7</c:v>
                </c:pt>
                <c:pt idx="2113">
                  <c:v>2.9</c:v>
                </c:pt>
                <c:pt idx="2114">
                  <c:v>2</c:v>
                </c:pt>
                <c:pt idx="2115">
                  <c:v>2.4</c:v>
                </c:pt>
                <c:pt idx="2116">
                  <c:v>2.2</c:v>
                </c:pt>
                <c:pt idx="2117">
                  <c:v>2.3</c:v>
                </c:pt>
                <c:pt idx="2118">
                  <c:v>1.9</c:v>
                </c:pt>
                <c:pt idx="2119">
                  <c:v>2</c:v>
                </c:pt>
                <c:pt idx="2120">
                  <c:v>1.9</c:v>
                </c:pt>
                <c:pt idx="2121">
                  <c:v>1.8</c:v>
                </c:pt>
                <c:pt idx="2122">
                  <c:v>1.6</c:v>
                </c:pt>
                <c:pt idx="2123">
                  <c:v>1.3</c:v>
                </c:pt>
                <c:pt idx="2124">
                  <c:v>1.3</c:v>
                </c:pt>
                <c:pt idx="2125">
                  <c:v>1.4</c:v>
                </c:pt>
                <c:pt idx="2126">
                  <c:v>1.5</c:v>
                </c:pt>
                <c:pt idx="2127">
                  <c:v>1</c:v>
                </c:pt>
                <c:pt idx="2128">
                  <c:v>1</c:v>
                </c:pt>
                <c:pt idx="2129">
                  <c:v>1.2</c:v>
                </c:pt>
                <c:pt idx="2130">
                  <c:v>0.9</c:v>
                </c:pt>
                <c:pt idx="2131">
                  <c:v>0.6</c:v>
                </c:pt>
                <c:pt idx="2132">
                  <c:v>0.8</c:v>
                </c:pt>
                <c:pt idx="2133">
                  <c:v>0.6</c:v>
                </c:pt>
                <c:pt idx="2134">
                  <c:v>0.7</c:v>
                </c:pt>
                <c:pt idx="2135">
                  <c:v>0.6</c:v>
                </c:pt>
                <c:pt idx="2136">
                  <c:v>0.9</c:v>
                </c:pt>
                <c:pt idx="2137">
                  <c:v>0.8</c:v>
                </c:pt>
                <c:pt idx="2138">
                  <c:v>1.1</c:v>
                </c:pt>
                <c:pt idx="2139">
                  <c:v>1.1</c:v>
                </c:pt>
                <c:pt idx="2140">
                  <c:v>0.9</c:v>
                </c:pt>
                <c:pt idx="2141">
                  <c:v>1.2</c:v>
                </c:pt>
                <c:pt idx="2142">
                  <c:v>0.7</c:v>
                </c:pt>
                <c:pt idx="2143">
                  <c:v>1</c:v>
                </c:pt>
                <c:pt idx="2144">
                  <c:v>0.5</c:v>
                </c:pt>
                <c:pt idx="2145">
                  <c:v>0.5</c:v>
                </c:pt>
                <c:pt idx="2146">
                  <c:v>1</c:v>
                </c:pt>
                <c:pt idx="2147">
                  <c:v>1.2</c:v>
                </c:pt>
                <c:pt idx="2148">
                  <c:v>1.5</c:v>
                </c:pt>
                <c:pt idx="2149">
                  <c:v>1.5</c:v>
                </c:pt>
                <c:pt idx="2150">
                  <c:v>1.6</c:v>
                </c:pt>
                <c:pt idx="2151">
                  <c:v>1.5</c:v>
                </c:pt>
                <c:pt idx="2152">
                  <c:v>1.4</c:v>
                </c:pt>
                <c:pt idx="2153">
                  <c:v>1.6</c:v>
                </c:pt>
                <c:pt idx="2154">
                  <c:v>1.5</c:v>
                </c:pt>
                <c:pt idx="2155">
                  <c:v>1.7</c:v>
                </c:pt>
                <c:pt idx="2156">
                  <c:v>1</c:v>
                </c:pt>
                <c:pt idx="2157">
                  <c:v>1.3</c:v>
                </c:pt>
                <c:pt idx="2158">
                  <c:v>1.4</c:v>
                </c:pt>
                <c:pt idx="2159">
                  <c:v>1.5</c:v>
                </c:pt>
                <c:pt idx="2160">
                  <c:v>1.3</c:v>
                </c:pt>
                <c:pt idx="2161">
                  <c:v>0.9</c:v>
                </c:pt>
                <c:pt idx="2162">
                  <c:v>0.7</c:v>
                </c:pt>
                <c:pt idx="2163">
                  <c:v>1.1</c:v>
                </c:pt>
                <c:pt idx="2164">
                  <c:v>0.9</c:v>
                </c:pt>
                <c:pt idx="2165">
                  <c:v>1</c:v>
                </c:pt>
                <c:pt idx="2166">
                  <c:v>0.9</c:v>
                </c:pt>
                <c:pt idx="2167">
                  <c:v>0.9</c:v>
                </c:pt>
                <c:pt idx="2168">
                  <c:v>0.6</c:v>
                </c:pt>
                <c:pt idx="2169">
                  <c:v>0.6</c:v>
                </c:pt>
                <c:pt idx="2170">
                  <c:v>0.9</c:v>
                </c:pt>
                <c:pt idx="2171">
                  <c:v>1.4</c:v>
                </c:pt>
                <c:pt idx="2172">
                  <c:v>1.1</c:v>
                </c:pt>
                <c:pt idx="2173">
                  <c:v>0.8</c:v>
                </c:pt>
                <c:pt idx="2174">
                  <c:v>1.1</c:v>
                </c:pt>
                <c:pt idx="2175">
                  <c:v>1</c:v>
                </c:pt>
                <c:pt idx="2176">
                  <c:v>1.1</c:v>
                </c:pt>
                <c:pt idx="2177">
                  <c:v>1</c:v>
                </c:pt>
                <c:pt idx="2178">
                  <c:v>1.4</c:v>
                </c:pt>
                <c:pt idx="2179">
                  <c:v>1.4</c:v>
                </c:pt>
                <c:pt idx="2180">
                  <c:v>1.2</c:v>
                </c:pt>
                <c:pt idx="2181">
                  <c:v>1.1</c:v>
                </c:pt>
                <c:pt idx="2182">
                  <c:v>0.3</c:v>
                </c:pt>
                <c:pt idx="2183">
                  <c:v>0.8</c:v>
                </c:pt>
                <c:pt idx="2184">
                  <c:v>1.2</c:v>
                </c:pt>
                <c:pt idx="2185">
                  <c:v>1.7</c:v>
                </c:pt>
                <c:pt idx="2186">
                  <c:v>1.8</c:v>
                </c:pt>
                <c:pt idx="2187">
                  <c:v>1.5</c:v>
                </c:pt>
                <c:pt idx="2188">
                  <c:v>1.5</c:v>
                </c:pt>
                <c:pt idx="2189">
                  <c:v>1.6</c:v>
                </c:pt>
                <c:pt idx="2190">
                  <c:v>1.6</c:v>
                </c:pt>
                <c:pt idx="2191">
                  <c:v>1.6</c:v>
                </c:pt>
                <c:pt idx="2192">
                  <c:v>1.5</c:v>
                </c:pt>
                <c:pt idx="2193">
                  <c:v>1.4</c:v>
                </c:pt>
                <c:pt idx="2194">
                  <c:v>1.1</c:v>
                </c:pt>
                <c:pt idx="2195">
                  <c:v>1.1</c:v>
                </c:pt>
                <c:pt idx="2196">
                  <c:v>1.1</c:v>
                </c:pt>
                <c:pt idx="2197">
                  <c:v>0.9</c:v>
                </c:pt>
                <c:pt idx="2198">
                  <c:v>0.8</c:v>
                </c:pt>
                <c:pt idx="2199">
                  <c:v>1.2</c:v>
                </c:pt>
                <c:pt idx="2200">
                  <c:v>1.1</c:v>
                </c:pt>
                <c:pt idx="2201">
                  <c:v>1</c:v>
                </c:pt>
                <c:pt idx="2202">
                  <c:v>1</c:v>
                </c:pt>
                <c:pt idx="2203">
                  <c:v>1.2</c:v>
                </c:pt>
                <c:pt idx="2204">
                  <c:v>0.5</c:v>
                </c:pt>
                <c:pt idx="2205">
                  <c:v>0.8</c:v>
                </c:pt>
                <c:pt idx="2206">
                  <c:v>1.8</c:v>
                </c:pt>
                <c:pt idx="2207">
                  <c:v>2</c:v>
                </c:pt>
                <c:pt idx="2208">
                  <c:v>2.1</c:v>
                </c:pt>
                <c:pt idx="2209">
                  <c:v>2.2</c:v>
                </c:pt>
                <c:pt idx="2210">
                  <c:v>1.4</c:v>
                </c:pt>
                <c:pt idx="2211">
                  <c:v>2</c:v>
                </c:pt>
                <c:pt idx="2212">
                  <c:v>1.2</c:v>
                </c:pt>
                <c:pt idx="2213">
                  <c:v>1.5</c:v>
                </c:pt>
                <c:pt idx="2214">
                  <c:v>1.6</c:v>
                </c:pt>
                <c:pt idx="2215">
                  <c:v>1.6</c:v>
                </c:pt>
                <c:pt idx="2216">
                  <c:v>1.7</c:v>
                </c:pt>
                <c:pt idx="2217">
                  <c:v>1.6</c:v>
                </c:pt>
                <c:pt idx="2218">
                  <c:v>1.7</c:v>
                </c:pt>
                <c:pt idx="2219">
                  <c:v>1.6</c:v>
                </c:pt>
                <c:pt idx="2220">
                  <c:v>1.8</c:v>
                </c:pt>
                <c:pt idx="2221">
                  <c:v>2</c:v>
                </c:pt>
                <c:pt idx="2222">
                  <c:v>2.1</c:v>
                </c:pt>
                <c:pt idx="2223">
                  <c:v>2.1</c:v>
                </c:pt>
                <c:pt idx="2224">
                  <c:v>2.4</c:v>
                </c:pt>
                <c:pt idx="2225">
                  <c:v>3.5</c:v>
                </c:pt>
                <c:pt idx="2226">
                  <c:v>3.1</c:v>
                </c:pt>
                <c:pt idx="2227">
                  <c:v>3</c:v>
                </c:pt>
                <c:pt idx="2228">
                  <c:v>3.3</c:v>
                </c:pt>
                <c:pt idx="2229">
                  <c:v>3.2</c:v>
                </c:pt>
                <c:pt idx="2230">
                  <c:v>2.7</c:v>
                </c:pt>
                <c:pt idx="2231">
                  <c:v>2.3</c:v>
                </c:pt>
                <c:pt idx="2232">
                  <c:v>2.6</c:v>
                </c:pt>
                <c:pt idx="2233">
                  <c:v>2.1</c:v>
                </c:pt>
                <c:pt idx="2234">
                  <c:v>2.5</c:v>
                </c:pt>
                <c:pt idx="2235">
                  <c:v>2.9</c:v>
                </c:pt>
                <c:pt idx="2236">
                  <c:v>2.7</c:v>
                </c:pt>
                <c:pt idx="2237">
                  <c:v>2.6</c:v>
                </c:pt>
                <c:pt idx="2238">
                  <c:v>2.8</c:v>
                </c:pt>
                <c:pt idx="2239">
                  <c:v>2.6</c:v>
                </c:pt>
                <c:pt idx="2240">
                  <c:v>2.4</c:v>
                </c:pt>
                <c:pt idx="2241">
                  <c:v>2.2</c:v>
                </c:pt>
                <c:pt idx="2242">
                  <c:v>2.6</c:v>
                </c:pt>
                <c:pt idx="2243">
                  <c:v>2.5</c:v>
                </c:pt>
                <c:pt idx="2244">
                  <c:v>2.2</c:v>
                </c:pt>
                <c:pt idx="2245">
                  <c:v>2.4</c:v>
                </c:pt>
                <c:pt idx="2246">
                  <c:v>2.4</c:v>
                </c:pt>
                <c:pt idx="2247">
                  <c:v>2.5</c:v>
                </c:pt>
                <c:pt idx="2248">
                  <c:v>2.6</c:v>
                </c:pt>
                <c:pt idx="2249">
                  <c:v>2.6</c:v>
                </c:pt>
                <c:pt idx="2250">
                  <c:v>2.9</c:v>
                </c:pt>
                <c:pt idx="2251">
                  <c:v>2.4</c:v>
                </c:pt>
                <c:pt idx="2252">
                  <c:v>2</c:v>
                </c:pt>
                <c:pt idx="2253">
                  <c:v>1.9</c:v>
                </c:pt>
                <c:pt idx="2254">
                  <c:v>1.9</c:v>
                </c:pt>
                <c:pt idx="2255">
                  <c:v>2.4</c:v>
                </c:pt>
                <c:pt idx="2256">
                  <c:v>2.8</c:v>
                </c:pt>
                <c:pt idx="2257">
                  <c:v>3</c:v>
                </c:pt>
                <c:pt idx="2258">
                  <c:v>3.1</c:v>
                </c:pt>
                <c:pt idx="2259">
                  <c:v>2.6</c:v>
                </c:pt>
                <c:pt idx="2260">
                  <c:v>2.2</c:v>
                </c:pt>
                <c:pt idx="2261">
                  <c:v>2.1</c:v>
                </c:pt>
                <c:pt idx="2262">
                  <c:v>2.1</c:v>
                </c:pt>
                <c:pt idx="2263">
                  <c:v>2</c:v>
                </c:pt>
                <c:pt idx="2264">
                  <c:v>2</c:v>
                </c:pt>
                <c:pt idx="2265">
                  <c:v>1.9</c:v>
                </c:pt>
                <c:pt idx="2266">
                  <c:v>1.6</c:v>
                </c:pt>
                <c:pt idx="2267">
                  <c:v>1.7</c:v>
                </c:pt>
                <c:pt idx="2268">
                  <c:v>1.5</c:v>
                </c:pt>
                <c:pt idx="2269">
                  <c:v>1.2</c:v>
                </c:pt>
                <c:pt idx="2270">
                  <c:v>1.2</c:v>
                </c:pt>
                <c:pt idx="2271">
                  <c:v>1.1</c:v>
                </c:pt>
                <c:pt idx="2272">
                  <c:v>1.3</c:v>
                </c:pt>
                <c:pt idx="2273">
                  <c:v>1</c:v>
                </c:pt>
                <c:pt idx="2274">
                  <c:v>1.1</c:v>
                </c:pt>
                <c:pt idx="2275">
                  <c:v>0.7</c:v>
                </c:pt>
                <c:pt idx="2276">
                  <c:v>0.5</c:v>
                </c:pt>
                <c:pt idx="2277">
                  <c:v>0.4</c:v>
                </c:pt>
                <c:pt idx="2278">
                  <c:v>0.4</c:v>
                </c:pt>
                <c:pt idx="2279">
                  <c:v>0.7</c:v>
                </c:pt>
                <c:pt idx="2280">
                  <c:v>0.6</c:v>
                </c:pt>
                <c:pt idx="2281">
                  <c:v>1.2</c:v>
                </c:pt>
                <c:pt idx="2282">
                  <c:v>0.5</c:v>
                </c:pt>
                <c:pt idx="2283">
                  <c:v>1.3</c:v>
                </c:pt>
                <c:pt idx="2284">
                  <c:v>1.3</c:v>
                </c:pt>
                <c:pt idx="2285">
                  <c:v>1.4</c:v>
                </c:pt>
                <c:pt idx="2286">
                  <c:v>1.3</c:v>
                </c:pt>
                <c:pt idx="2287">
                  <c:v>0.9</c:v>
                </c:pt>
                <c:pt idx="2288">
                  <c:v>0.6</c:v>
                </c:pt>
                <c:pt idx="2289">
                  <c:v>0.7</c:v>
                </c:pt>
                <c:pt idx="2290">
                  <c:v>0.9</c:v>
                </c:pt>
                <c:pt idx="2291">
                  <c:v>1</c:v>
                </c:pt>
                <c:pt idx="2292">
                  <c:v>0.7</c:v>
                </c:pt>
                <c:pt idx="2293">
                  <c:v>0.7</c:v>
                </c:pt>
                <c:pt idx="2294">
                  <c:v>0.6</c:v>
                </c:pt>
                <c:pt idx="2295">
                  <c:v>1</c:v>
                </c:pt>
                <c:pt idx="2296">
                  <c:v>1</c:v>
                </c:pt>
                <c:pt idx="2297">
                  <c:v>1.3</c:v>
                </c:pt>
                <c:pt idx="2298">
                  <c:v>1</c:v>
                </c:pt>
                <c:pt idx="2299">
                  <c:v>0.9</c:v>
                </c:pt>
                <c:pt idx="2300">
                  <c:v>0.9</c:v>
                </c:pt>
                <c:pt idx="2301">
                  <c:v>0.9</c:v>
                </c:pt>
                <c:pt idx="2302">
                  <c:v>1.2</c:v>
                </c:pt>
                <c:pt idx="2303">
                  <c:v>1.4</c:v>
                </c:pt>
                <c:pt idx="2304">
                  <c:v>1.1</c:v>
                </c:pt>
                <c:pt idx="2305">
                  <c:v>0.8</c:v>
                </c:pt>
                <c:pt idx="2306">
                  <c:v>0.8</c:v>
                </c:pt>
                <c:pt idx="2307">
                  <c:v>1.1</c:v>
                </c:pt>
                <c:pt idx="2308">
                  <c:v>1.6</c:v>
                </c:pt>
                <c:pt idx="2309">
                  <c:v>1.4</c:v>
                </c:pt>
                <c:pt idx="2310">
                  <c:v>1.4</c:v>
                </c:pt>
                <c:pt idx="2311">
                  <c:v>1.3</c:v>
                </c:pt>
                <c:pt idx="2312">
                  <c:v>1.4</c:v>
                </c:pt>
                <c:pt idx="2313">
                  <c:v>1.4</c:v>
                </c:pt>
                <c:pt idx="2314">
                  <c:v>1.3</c:v>
                </c:pt>
                <c:pt idx="2315">
                  <c:v>1.4</c:v>
                </c:pt>
                <c:pt idx="2316">
                  <c:v>1.5</c:v>
                </c:pt>
                <c:pt idx="2317">
                  <c:v>1.3</c:v>
                </c:pt>
                <c:pt idx="2318">
                  <c:v>1.4</c:v>
                </c:pt>
                <c:pt idx="2319">
                  <c:v>1.2</c:v>
                </c:pt>
                <c:pt idx="2320">
                  <c:v>1.7</c:v>
                </c:pt>
                <c:pt idx="2321">
                  <c:v>1.1</c:v>
                </c:pt>
                <c:pt idx="2322">
                  <c:v>1.5</c:v>
                </c:pt>
                <c:pt idx="2323">
                  <c:v>1.3</c:v>
                </c:pt>
                <c:pt idx="2324">
                  <c:v>1.3</c:v>
                </c:pt>
                <c:pt idx="2325">
                  <c:v>1.3</c:v>
                </c:pt>
                <c:pt idx="2326">
                  <c:v>1.5</c:v>
                </c:pt>
                <c:pt idx="2327">
                  <c:v>1.5</c:v>
                </c:pt>
                <c:pt idx="2328">
                  <c:v>1.4</c:v>
                </c:pt>
                <c:pt idx="2329">
                  <c:v>1.2</c:v>
                </c:pt>
                <c:pt idx="2330">
                  <c:v>0.9</c:v>
                </c:pt>
                <c:pt idx="2331">
                  <c:v>0.2</c:v>
                </c:pt>
                <c:pt idx="2332">
                  <c:v>0.2</c:v>
                </c:pt>
                <c:pt idx="2333">
                  <c:v>0.6</c:v>
                </c:pt>
                <c:pt idx="2334">
                  <c:v>1.4</c:v>
                </c:pt>
                <c:pt idx="2335">
                  <c:v>1.5</c:v>
                </c:pt>
                <c:pt idx="2336">
                  <c:v>1.1</c:v>
                </c:pt>
                <c:pt idx="2337">
                  <c:v>0.8</c:v>
                </c:pt>
                <c:pt idx="2338">
                  <c:v>1.5</c:v>
                </c:pt>
                <c:pt idx="2339">
                  <c:v>1.8</c:v>
                </c:pt>
                <c:pt idx="2340">
                  <c:v>1.8</c:v>
                </c:pt>
                <c:pt idx="2341">
                  <c:v>1.3</c:v>
                </c:pt>
                <c:pt idx="2342">
                  <c:v>1.2</c:v>
                </c:pt>
                <c:pt idx="2343">
                  <c:v>1.1</c:v>
                </c:pt>
                <c:pt idx="2344">
                  <c:v>2.1</c:v>
                </c:pt>
                <c:pt idx="2345">
                  <c:v>1.6</c:v>
                </c:pt>
                <c:pt idx="2346">
                  <c:v>1</c:v>
                </c:pt>
                <c:pt idx="2347">
                  <c:v>1.3</c:v>
                </c:pt>
                <c:pt idx="2348">
                  <c:v>1.5</c:v>
                </c:pt>
                <c:pt idx="2349">
                  <c:v>1.2</c:v>
                </c:pt>
                <c:pt idx="2350">
                  <c:v>1.1</c:v>
                </c:pt>
                <c:pt idx="2351">
                  <c:v>1.2</c:v>
                </c:pt>
                <c:pt idx="2352">
                  <c:v>0.6</c:v>
                </c:pt>
                <c:pt idx="2353">
                  <c:v>1</c:v>
                </c:pt>
                <c:pt idx="2354">
                  <c:v>1.7</c:v>
                </c:pt>
                <c:pt idx="2355">
                  <c:v>1.7</c:v>
                </c:pt>
                <c:pt idx="2356">
                  <c:v>2.2</c:v>
                </c:pt>
                <c:pt idx="2357">
                  <c:v>4.8</c:v>
                </c:pt>
                <c:pt idx="2358">
                  <c:v>5.3</c:v>
                </c:pt>
                <c:pt idx="2359">
                  <c:v>5.1</c:v>
                </c:pt>
                <c:pt idx="2360">
                  <c:v>5.8</c:v>
                </c:pt>
                <c:pt idx="2361">
                  <c:v>5.5</c:v>
                </c:pt>
                <c:pt idx="2362">
                  <c:v>5.4</c:v>
                </c:pt>
                <c:pt idx="2363">
                  <c:v>5.5</c:v>
                </c:pt>
                <c:pt idx="2364">
                  <c:v>5.3</c:v>
                </c:pt>
                <c:pt idx="2365">
                  <c:v>5.3</c:v>
                </c:pt>
                <c:pt idx="2366">
                  <c:v>5.1</c:v>
                </c:pt>
                <c:pt idx="2367">
                  <c:v>5.4</c:v>
                </c:pt>
                <c:pt idx="2368">
                  <c:v>5.4</c:v>
                </c:pt>
                <c:pt idx="2369">
                  <c:v>5.2</c:v>
                </c:pt>
                <c:pt idx="2370">
                  <c:v>4.9</c:v>
                </c:pt>
                <c:pt idx="2371">
                  <c:v>5.2</c:v>
                </c:pt>
                <c:pt idx="2372">
                  <c:v>5.2</c:v>
                </c:pt>
                <c:pt idx="2373">
                  <c:v>5.2</c:v>
                </c:pt>
                <c:pt idx="2374">
                  <c:v>5.9</c:v>
                </c:pt>
                <c:pt idx="2375">
                  <c:v>6</c:v>
                </c:pt>
                <c:pt idx="2376">
                  <c:v>5.4</c:v>
                </c:pt>
                <c:pt idx="2377">
                  <c:v>5.4</c:v>
                </c:pt>
                <c:pt idx="2378">
                  <c:v>4.2</c:v>
                </c:pt>
                <c:pt idx="2379">
                  <c:v>4.1</c:v>
                </c:pt>
                <c:pt idx="2380">
                  <c:v>4.6</c:v>
                </c:pt>
                <c:pt idx="2381">
                  <c:v>5.7</c:v>
                </c:pt>
                <c:pt idx="2382">
                  <c:v>5.9</c:v>
                </c:pt>
                <c:pt idx="2383">
                  <c:v>6.1</c:v>
                </c:pt>
                <c:pt idx="2384">
                  <c:v>6.2</c:v>
                </c:pt>
                <c:pt idx="2385">
                  <c:v>6.2</c:v>
                </c:pt>
                <c:pt idx="2386">
                  <c:v>5.6</c:v>
                </c:pt>
                <c:pt idx="2387">
                  <c:v>5.7</c:v>
                </c:pt>
                <c:pt idx="2388">
                  <c:v>5.7</c:v>
                </c:pt>
                <c:pt idx="2389">
                  <c:v>4.8</c:v>
                </c:pt>
                <c:pt idx="2390">
                  <c:v>5.7</c:v>
                </c:pt>
                <c:pt idx="2391">
                  <c:v>5.1</c:v>
                </c:pt>
                <c:pt idx="2392">
                  <c:v>5.5</c:v>
                </c:pt>
                <c:pt idx="2393">
                  <c:v>5.4</c:v>
                </c:pt>
                <c:pt idx="2394">
                  <c:v>5.4</c:v>
                </c:pt>
                <c:pt idx="2395">
                  <c:v>5.7</c:v>
                </c:pt>
                <c:pt idx="2396">
                  <c:v>5.4</c:v>
                </c:pt>
                <c:pt idx="2397">
                  <c:v>5.4</c:v>
                </c:pt>
                <c:pt idx="2398">
                  <c:v>5.3</c:v>
                </c:pt>
                <c:pt idx="2399">
                  <c:v>4.2</c:v>
                </c:pt>
                <c:pt idx="2400">
                  <c:v>3.7</c:v>
                </c:pt>
                <c:pt idx="2401">
                  <c:v>4.4</c:v>
                </c:pt>
                <c:pt idx="2402">
                  <c:v>3.5</c:v>
                </c:pt>
                <c:pt idx="2403">
                  <c:v>4</c:v>
                </c:pt>
                <c:pt idx="2404">
                  <c:v>4.2</c:v>
                </c:pt>
                <c:pt idx="2405">
                  <c:v>4.4</c:v>
                </c:pt>
                <c:pt idx="2406">
                  <c:v>4.1</c:v>
                </c:pt>
                <c:pt idx="2407">
                  <c:v>4.1</c:v>
                </c:pt>
                <c:pt idx="2408">
                  <c:v>4.2</c:v>
                </c:pt>
                <c:pt idx="2409">
                  <c:v>4</c:v>
                </c:pt>
                <c:pt idx="2410">
                  <c:v>3.5</c:v>
                </c:pt>
                <c:pt idx="2411">
                  <c:v>3.1</c:v>
                </c:pt>
                <c:pt idx="2412">
                  <c:v>3.4</c:v>
                </c:pt>
                <c:pt idx="2413">
                  <c:v>3.6</c:v>
                </c:pt>
                <c:pt idx="2414">
                  <c:v>3.2</c:v>
                </c:pt>
                <c:pt idx="2415">
                  <c:v>3.5</c:v>
                </c:pt>
                <c:pt idx="2416">
                  <c:v>4.2</c:v>
                </c:pt>
                <c:pt idx="2417">
                  <c:v>4.9</c:v>
                </c:pt>
                <c:pt idx="2418">
                  <c:v>3.8</c:v>
                </c:pt>
                <c:pt idx="2419">
                  <c:v>4.6</c:v>
                </c:pt>
                <c:pt idx="2420">
                  <c:v>4.1</c:v>
                </c:pt>
                <c:pt idx="2421">
                  <c:v>3.8</c:v>
                </c:pt>
                <c:pt idx="2422">
                  <c:v>3</c:v>
                </c:pt>
                <c:pt idx="2423">
                  <c:v>2.3</c:v>
                </c:pt>
                <c:pt idx="2424">
                  <c:v>2.7</c:v>
                </c:pt>
                <c:pt idx="2425">
                  <c:v>2.9</c:v>
                </c:pt>
                <c:pt idx="2426">
                  <c:v>2.8</c:v>
                </c:pt>
                <c:pt idx="2427">
                  <c:v>2.4</c:v>
                </c:pt>
                <c:pt idx="2428">
                  <c:v>3.2</c:v>
                </c:pt>
                <c:pt idx="2429">
                  <c:v>3.9</c:v>
                </c:pt>
                <c:pt idx="2430">
                  <c:v>3</c:v>
                </c:pt>
                <c:pt idx="2431">
                  <c:v>2.8</c:v>
                </c:pt>
                <c:pt idx="2432">
                  <c:v>2.8</c:v>
                </c:pt>
                <c:pt idx="2433">
                  <c:v>1.1</c:v>
                </c:pt>
                <c:pt idx="2434">
                  <c:v>1.3</c:v>
                </c:pt>
                <c:pt idx="2435">
                  <c:v>0.6</c:v>
                </c:pt>
                <c:pt idx="2436">
                  <c:v>0.8</c:v>
                </c:pt>
                <c:pt idx="2437">
                  <c:v>0.6</c:v>
                </c:pt>
                <c:pt idx="2438">
                  <c:v>0.9</c:v>
                </c:pt>
                <c:pt idx="2439">
                  <c:v>1.1</c:v>
                </c:pt>
                <c:pt idx="2440">
                  <c:v>4.1</c:v>
                </c:pt>
                <c:pt idx="2441">
                  <c:v>3.1</c:v>
                </c:pt>
                <c:pt idx="2442">
                  <c:v>2.1</c:v>
                </c:pt>
                <c:pt idx="2443">
                  <c:v>2.9</c:v>
                </c:pt>
                <c:pt idx="2444">
                  <c:v>2.7</c:v>
                </c:pt>
                <c:pt idx="2445">
                  <c:v>1.9</c:v>
                </c:pt>
                <c:pt idx="2446">
                  <c:v>2.7</c:v>
                </c:pt>
                <c:pt idx="2447">
                  <c:v>2</c:v>
                </c:pt>
                <c:pt idx="2448">
                  <c:v>2.4</c:v>
                </c:pt>
                <c:pt idx="2449">
                  <c:v>4.4</c:v>
                </c:pt>
                <c:pt idx="2450">
                  <c:v>4.5</c:v>
                </c:pt>
                <c:pt idx="2451">
                  <c:v>4.6</c:v>
                </c:pt>
                <c:pt idx="2452">
                  <c:v>4.7</c:v>
                </c:pt>
                <c:pt idx="2453">
                  <c:v>4.8</c:v>
                </c:pt>
                <c:pt idx="2454">
                  <c:v>5.6</c:v>
                </c:pt>
                <c:pt idx="2455">
                  <c:v>5.7</c:v>
                </c:pt>
                <c:pt idx="2456">
                  <c:v>6</c:v>
                </c:pt>
                <c:pt idx="2457">
                  <c:v>5.6</c:v>
                </c:pt>
                <c:pt idx="2458">
                  <c:v>5.5</c:v>
                </c:pt>
                <c:pt idx="2459">
                  <c:v>5.9</c:v>
                </c:pt>
                <c:pt idx="2460">
                  <c:v>6</c:v>
                </c:pt>
                <c:pt idx="2461">
                  <c:v>5.5</c:v>
                </c:pt>
                <c:pt idx="2462">
                  <c:v>6.6</c:v>
                </c:pt>
                <c:pt idx="2463">
                  <c:v>7.2</c:v>
                </c:pt>
                <c:pt idx="2464">
                  <c:v>7.7</c:v>
                </c:pt>
                <c:pt idx="2465">
                  <c:v>7.6</c:v>
                </c:pt>
                <c:pt idx="2466">
                  <c:v>7.3</c:v>
                </c:pt>
                <c:pt idx="2467">
                  <c:v>6.9</c:v>
                </c:pt>
                <c:pt idx="2468">
                  <c:v>6.2</c:v>
                </c:pt>
                <c:pt idx="2469">
                  <c:v>5.8</c:v>
                </c:pt>
                <c:pt idx="2470">
                  <c:v>5.6</c:v>
                </c:pt>
                <c:pt idx="2471">
                  <c:v>5.7</c:v>
                </c:pt>
                <c:pt idx="2472">
                  <c:v>6.2</c:v>
                </c:pt>
                <c:pt idx="2473">
                  <c:v>7.5</c:v>
                </c:pt>
                <c:pt idx="2474">
                  <c:v>7.7</c:v>
                </c:pt>
                <c:pt idx="2475">
                  <c:v>7.5</c:v>
                </c:pt>
                <c:pt idx="2476">
                  <c:v>6.8</c:v>
                </c:pt>
                <c:pt idx="2477">
                  <c:v>6.4</c:v>
                </c:pt>
                <c:pt idx="2478">
                  <c:v>6.7</c:v>
                </c:pt>
                <c:pt idx="2479">
                  <c:v>6.5</c:v>
                </c:pt>
                <c:pt idx="2480">
                  <c:v>6.1</c:v>
                </c:pt>
                <c:pt idx="2481">
                  <c:v>6.5</c:v>
                </c:pt>
                <c:pt idx="2482">
                  <c:v>7</c:v>
                </c:pt>
                <c:pt idx="2483">
                  <c:v>7</c:v>
                </c:pt>
                <c:pt idx="2484">
                  <c:v>7</c:v>
                </c:pt>
                <c:pt idx="2485">
                  <c:v>6.9</c:v>
                </c:pt>
                <c:pt idx="2486">
                  <c:v>6.1</c:v>
                </c:pt>
                <c:pt idx="2487">
                  <c:v>4.4</c:v>
                </c:pt>
                <c:pt idx="2488">
                  <c:v>3.2</c:v>
                </c:pt>
                <c:pt idx="2489">
                  <c:v>3.7</c:v>
                </c:pt>
                <c:pt idx="2490">
                  <c:v>3.6</c:v>
                </c:pt>
                <c:pt idx="2491">
                  <c:v>5.2</c:v>
                </c:pt>
                <c:pt idx="2492">
                  <c:v>5.7</c:v>
                </c:pt>
                <c:pt idx="2493">
                  <c:v>6.6</c:v>
                </c:pt>
                <c:pt idx="2494">
                  <c:v>5.8</c:v>
                </c:pt>
                <c:pt idx="2495">
                  <c:v>6.1</c:v>
                </c:pt>
                <c:pt idx="2496">
                  <c:v>5.6</c:v>
                </c:pt>
                <c:pt idx="2497">
                  <c:v>5.8</c:v>
                </c:pt>
                <c:pt idx="2498">
                  <c:v>6.6</c:v>
                </c:pt>
                <c:pt idx="2499">
                  <c:v>6.8</c:v>
                </c:pt>
                <c:pt idx="2500">
                  <c:v>6.6</c:v>
                </c:pt>
                <c:pt idx="2501">
                  <c:v>7</c:v>
                </c:pt>
                <c:pt idx="2502">
                  <c:v>7</c:v>
                </c:pt>
                <c:pt idx="2503">
                  <c:v>7.1</c:v>
                </c:pt>
                <c:pt idx="2504">
                  <c:v>7.3</c:v>
                </c:pt>
                <c:pt idx="2505">
                  <c:v>6.8</c:v>
                </c:pt>
                <c:pt idx="2506">
                  <c:v>6.3</c:v>
                </c:pt>
                <c:pt idx="2507">
                  <c:v>6.2</c:v>
                </c:pt>
                <c:pt idx="2508">
                  <c:v>5.9</c:v>
                </c:pt>
                <c:pt idx="2509">
                  <c:v>4.4</c:v>
                </c:pt>
                <c:pt idx="2510">
                  <c:v>4.5</c:v>
                </c:pt>
                <c:pt idx="2511">
                  <c:v>3.4</c:v>
                </c:pt>
                <c:pt idx="2512">
                  <c:v>4.8</c:v>
                </c:pt>
                <c:pt idx="2513">
                  <c:v>4.9</c:v>
                </c:pt>
                <c:pt idx="2514">
                  <c:v>4.2</c:v>
                </c:pt>
                <c:pt idx="2515">
                  <c:v>3.8</c:v>
                </c:pt>
                <c:pt idx="2516">
                  <c:v>5.1</c:v>
                </c:pt>
                <c:pt idx="2517">
                  <c:v>4.4</c:v>
                </c:pt>
                <c:pt idx="2518">
                  <c:v>4.8</c:v>
                </c:pt>
                <c:pt idx="2519">
                  <c:v>5.1</c:v>
                </c:pt>
                <c:pt idx="2520">
                  <c:v>2.8</c:v>
                </c:pt>
                <c:pt idx="2521">
                  <c:v>1.9</c:v>
                </c:pt>
                <c:pt idx="2522">
                  <c:v>3.1</c:v>
                </c:pt>
                <c:pt idx="2523">
                  <c:v>4.4</c:v>
                </c:pt>
                <c:pt idx="2524">
                  <c:v>5.5</c:v>
                </c:pt>
                <c:pt idx="2525">
                  <c:v>2.9</c:v>
                </c:pt>
                <c:pt idx="2526">
                  <c:v>2.2</c:v>
                </c:pt>
                <c:pt idx="2527">
                  <c:v>2.5</c:v>
                </c:pt>
                <c:pt idx="2528">
                  <c:v>2.5</c:v>
                </c:pt>
                <c:pt idx="2529">
                  <c:v>2.7</c:v>
                </c:pt>
                <c:pt idx="2530">
                  <c:v>2.9</c:v>
                </c:pt>
                <c:pt idx="2531">
                  <c:v>2.5</c:v>
                </c:pt>
                <c:pt idx="2532">
                  <c:v>2.5</c:v>
                </c:pt>
                <c:pt idx="2533">
                  <c:v>2.3</c:v>
                </c:pt>
                <c:pt idx="2534">
                  <c:v>2.1</c:v>
                </c:pt>
                <c:pt idx="2535">
                  <c:v>2.3</c:v>
                </c:pt>
                <c:pt idx="2536">
                  <c:v>2.2</c:v>
                </c:pt>
                <c:pt idx="2537">
                  <c:v>2.6</c:v>
                </c:pt>
                <c:pt idx="2538">
                  <c:v>2.9</c:v>
                </c:pt>
                <c:pt idx="2539">
                  <c:v>4.7</c:v>
                </c:pt>
                <c:pt idx="2540">
                  <c:v>4.6</c:v>
                </c:pt>
                <c:pt idx="2541">
                  <c:v>4.9</c:v>
                </c:pt>
                <c:pt idx="2542">
                  <c:v>5</c:v>
                </c:pt>
                <c:pt idx="2543">
                  <c:v>4.5</c:v>
                </c:pt>
                <c:pt idx="2544">
                  <c:v>4.5</c:v>
                </c:pt>
                <c:pt idx="2545">
                  <c:v>2.9</c:v>
                </c:pt>
                <c:pt idx="2546">
                  <c:v>3.9</c:v>
                </c:pt>
                <c:pt idx="2547">
                  <c:v>4.1</c:v>
                </c:pt>
                <c:pt idx="2548">
                  <c:v>2.9</c:v>
                </c:pt>
                <c:pt idx="2549">
                  <c:v>2.4</c:v>
                </c:pt>
                <c:pt idx="2550">
                  <c:v>2.1</c:v>
                </c:pt>
                <c:pt idx="2551">
                  <c:v>2.1</c:v>
                </c:pt>
                <c:pt idx="2552">
                  <c:v>1.9</c:v>
                </c:pt>
                <c:pt idx="2553">
                  <c:v>1.3</c:v>
                </c:pt>
                <c:pt idx="2554">
                  <c:v>0.9</c:v>
                </c:pt>
                <c:pt idx="2555">
                  <c:v>1.1</c:v>
                </c:pt>
                <c:pt idx="2556">
                  <c:v>1.2</c:v>
                </c:pt>
                <c:pt idx="2557">
                  <c:v>0.9</c:v>
                </c:pt>
                <c:pt idx="2558">
                  <c:v>0.7</c:v>
                </c:pt>
                <c:pt idx="2559">
                  <c:v>0.9</c:v>
                </c:pt>
                <c:pt idx="2560">
                  <c:v>0.7</c:v>
                </c:pt>
                <c:pt idx="2561">
                  <c:v>0.9</c:v>
                </c:pt>
                <c:pt idx="2562">
                  <c:v>0.7</c:v>
                </c:pt>
                <c:pt idx="2563">
                  <c:v>0.7</c:v>
                </c:pt>
                <c:pt idx="2564">
                  <c:v>1</c:v>
                </c:pt>
                <c:pt idx="2565">
                  <c:v>1.1</c:v>
                </c:pt>
                <c:pt idx="2566">
                  <c:v>1.3</c:v>
                </c:pt>
                <c:pt idx="2567">
                  <c:v>1.2</c:v>
                </c:pt>
                <c:pt idx="2568">
                  <c:v>1.4</c:v>
                </c:pt>
                <c:pt idx="2569">
                  <c:v>1.7</c:v>
                </c:pt>
                <c:pt idx="2570">
                  <c:v>1.9</c:v>
                </c:pt>
                <c:pt idx="2571">
                  <c:v>1.5</c:v>
                </c:pt>
                <c:pt idx="2572">
                  <c:v>1.7</c:v>
                </c:pt>
                <c:pt idx="2573">
                  <c:v>2</c:v>
                </c:pt>
                <c:pt idx="2574">
                  <c:v>2</c:v>
                </c:pt>
                <c:pt idx="2575">
                  <c:v>1.7</c:v>
                </c:pt>
                <c:pt idx="2576">
                  <c:v>1.4</c:v>
                </c:pt>
                <c:pt idx="2577">
                  <c:v>2</c:v>
                </c:pt>
                <c:pt idx="2578">
                  <c:v>1.9</c:v>
                </c:pt>
                <c:pt idx="2579">
                  <c:v>1.9</c:v>
                </c:pt>
                <c:pt idx="2580">
                  <c:v>1.6</c:v>
                </c:pt>
                <c:pt idx="2581">
                  <c:v>1.2</c:v>
                </c:pt>
                <c:pt idx="2582">
                  <c:v>1.5</c:v>
                </c:pt>
                <c:pt idx="2583">
                  <c:v>1.5</c:v>
                </c:pt>
                <c:pt idx="2584">
                  <c:v>1.7</c:v>
                </c:pt>
                <c:pt idx="2585">
                  <c:v>1.7</c:v>
                </c:pt>
                <c:pt idx="2586">
                  <c:v>1.6</c:v>
                </c:pt>
                <c:pt idx="2587">
                  <c:v>1.5</c:v>
                </c:pt>
                <c:pt idx="2588">
                  <c:v>1.7</c:v>
                </c:pt>
                <c:pt idx="2589">
                  <c:v>1.9</c:v>
                </c:pt>
                <c:pt idx="2590">
                  <c:v>1.7</c:v>
                </c:pt>
                <c:pt idx="2591">
                  <c:v>1.8</c:v>
                </c:pt>
                <c:pt idx="2592">
                  <c:v>2.1</c:v>
                </c:pt>
                <c:pt idx="2593">
                  <c:v>2.4</c:v>
                </c:pt>
                <c:pt idx="2594">
                  <c:v>2.6</c:v>
                </c:pt>
                <c:pt idx="2595">
                  <c:v>2.5</c:v>
                </c:pt>
                <c:pt idx="2596">
                  <c:v>2.3</c:v>
                </c:pt>
                <c:pt idx="2597">
                  <c:v>2.1</c:v>
                </c:pt>
                <c:pt idx="2598">
                  <c:v>1.6</c:v>
                </c:pt>
                <c:pt idx="2599">
                  <c:v>1.2</c:v>
                </c:pt>
                <c:pt idx="2600">
                  <c:v>0.9</c:v>
                </c:pt>
                <c:pt idx="2601">
                  <c:v>1.1</c:v>
                </c:pt>
                <c:pt idx="2602">
                  <c:v>1.4</c:v>
                </c:pt>
                <c:pt idx="2603">
                  <c:v>1.4</c:v>
                </c:pt>
                <c:pt idx="2604">
                  <c:v>1.4</c:v>
                </c:pt>
                <c:pt idx="2605">
                  <c:v>1.7</c:v>
                </c:pt>
                <c:pt idx="2606">
                  <c:v>1.8</c:v>
                </c:pt>
                <c:pt idx="2607">
                  <c:v>1.6</c:v>
                </c:pt>
                <c:pt idx="2608">
                  <c:v>1.8</c:v>
                </c:pt>
                <c:pt idx="2609">
                  <c:v>1.7</c:v>
                </c:pt>
                <c:pt idx="2610">
                  <c:v>1.3</c:v>
                </c:pt>
                <c:pt idx="2611">
                  <c:v>0.6</c:v>
                </c:pt>
                <c:pt idx="2612">
                  <c:v>0.7</c:v>
                </c:pt>
                <c:pt idx="2613">
                  <c:v>1.1</c:v>
                </c:pt>
                <c:pt idx="2614">
                  <c:v>1.9</c:v>
                </c:pt>
                <c:pt idx="2615">
                  <c:v>1.4</c:v>
                </c:pt>
                <c:pt idx="2616">
                  <c:v>1.4</c:v>
                </c:pt>
                <c:pt idx="2617">
                  <c:v>1.3</c:v>
                </c:pt>
                <c:pt idx="2618">
                  <c:v>1.3</c:v>
                </c:pt>
                <c:pt idx="2619">
                  <c:v>1</c:v>
                </c:pt>
                <c:pt idx="2620">
                  <c:v>1.4</c:v>
                </c:pt>
                <c:pt idx="2621">
                  <c:v>1.6</c:v>
                </c:pt>
                <c:pt idx="2622">
                  <c:v>1.3</c:v>
                </c:pt>
                <c:pt idx="2623">
                  <c:v>1.8</c:v>
                </c:pt>
                <c:pt idx="2624">
                  <c:v>1.6</c:v>
                </c:pt>
                <c:pt idx="2625">
                  <c:v>0.7</c:v>
                </c:pt>
                <c:pt idx="2626">
                  <c:v>0.8</c:v>
                </c:pt>
                <c:pt idx="2627">
                  <c:v>0.7</c:v>
                </c:pt>
                <c:pt idx="2628">
                  <c:v>0.9</c:v>
                </c:pt>
                <c:pt idx="2629">
                  <c:v>0.4</c:v>
                </c:pt>
                <c:pt idx="2630">
                  <c:v>0.8</c:v>
                </c:pt>
                <c:pt idx="2631">
                  <c:v>0.9</c:v>
                </c:pt>
                <c:pt idx="2632">
                  <c:v>0.6</c:v>
                </c:pt>
                <c:pt idx="2633">
                  <c:v>1.2</c:v>
                </c:pt>
                <c:pt idx="2634">
                  <c:v>0.9</c:v>
                </c:pt>
                <c:pt idx="2635">
                  <c:v>0.8</c:v>
                </c:pt>
                <c:pt idx="2636">
                  <c:v>1.1</c:v>
                </c:pt>
                <c:pt idx="2637">
                  <c:v>1.2</c:v>
                </c:pt>
                <c:pt idx="2638">
                  <c:v>1.2</c:v>
                </c:pt>
                <c:pt idx="2639">
                  <c:v>0.9</c:v>
                </c:pt>
                <c:pt idx="2640">
                  <c:v>0.5</c:v>
                </c:pt>
                <c:pt idx="2641">
                  <c:v>0.5</c:v>
                </c:pt>
                <c:pt idx="2642">
                  <c:v>1</c:v>
                </c:pt>
                <c:pt idx="2643">
                  <c:v>1.1</c:v>
                </c:pt>
                <c:pt idx="2644">
                  <c:v>0.7</c:v>
                </c:pt>
                <c:pt idx="2645">
                  <c:v>0.8</c:v>
                </c:pt>
                <c:pt idx="2646">
                  <c:v>1.8</c:v>
                </c:pt>
                <c:pt idx="2647">
                  <c:v>2.4</c:v>
                </c:pt>
                <c:pt idx="2648">
                  <c:v>1</c:v>
                </c:pt>
                <c:pt idx="2649">
                  <c:v>1.3</c:v>
                </c:pt>
                <c:pt idx="2650">
                  <c:v>4.2</c:v>
                </c:pt>
                <c:pt idx="2651">
                  <c:v>4.9</c:v>
                </c:pt>
                <c:pt idx="2652">
                  <c:v>6.1</c:v>
                </c:pt>
                <c:pt idx="2653">
                  <c:v>6.6</c:v>
                </c:pt>
                <c:pt idx="2654">
                  <c:v>7</c:v>
                </c:pt>
                <c:pt idx="2655">
                  <c:v>6.2</c:v>
                </c:pt>
                <c:pt idx="2656">
                  <c:v>6</c:v>
                </c:pt>
                <c:pt idx="2657">
                  <c:v>5.1</c:v>
                </c:pt>
                <c:pt idx="2658">
                  <c:v>4.7</c:v>
                </c:pt>
                <c:pt idx="2659">
                  <c:v>3.8</c:v>
                </c:pt>
                <c:pt idx="2660">
                  <c:v>2.7</c:v>
                </c:pt>
                <c:pt idx="2661">
                  <c:v>2.1</c:v>
                </c:pt>
                <c:pt idx="2662">
                  <c:v>3</c:v>
                </c:pt>
                <c:pt idx="2663">
                  <c:v>2.7</c:v>
                </c:pt>
                <c:pt idx="2664">
                  <c:v>4.2</c:v>
                </c:pt>
                <c:pt idx="2665">
                  <c:v>4.3</c:v>
                </c:pt>
                <c:pt idx="2666">
                  <c:v>3.2</c:v>
                </c:pt>
                <c:pt idx="2667">
                  <c:v>3.4</c:v>
                </c:pt>
                <c:pt idx="2668">
                  <c:v>4.5</c:v>
                </c:pt>
                <c:pt idx="2669">
                  <c:v>7</c:v>
                </c:pt>
                <c:pt idx="2670">
                  <c:v>6.2</c:v>
                </c:pt>
                <c:pt idx="2671">
                  <c:v>7.7</c:v>
                </c:pt>
                <c:pt idx="2672">
                  <c:v>10.1</c:v>
                </c:pt>
                <c:pt idx="2673">
                  <c:v>8.6</c:v>
                </c:pt>
                <c:pt idx="2674">
                  <c:v>6.6</c:v>
                </c:pt>
                <c:pt idx="2675">
                  <c:v>5.3</c:v>
                </c:pt>
                <c:pt idx="2676">
                  <c:v>4</c:v>
                </c:pt>
                <c:pt idx="2677">
                  <c:v>4.1</c:v>
                </c:pt>
                <c:pt idx="2678">
                  <c:v>4.7</c:v>
                </c:pt>
                <c:pt idx="2679">
                  <c:v>4</c:v>
                </c:pt>
                <c:pt idx="2680">
                  <c:v>4.7</c:v>
                </c:pt>
                <c:pt idx="2681">
                  <c:v>4.2</c:v>
                </c:pt>
                <c:pt idx="2682">
                  <c:v>3.7</c:v>
                </c:pt>
                <c:pt idx="2683">
                  <c:v>3.1</c:v>
                </c:pt>
                <c:pt idx="2684">
                  <c:v>2.5</c:v>
                </c:pt>
                <c:pt idx="2685">
                  <c:v>0.8</c:v>
                </c:pt>
                <c:pt idx="2686">
                  <c:v>0.6</c:v>
                </c:pt>
                <c:pt idx="2687">
                  <c:v>0.7</c:v>
                </c:pt>
                <c:pt idx="2688">
                  <c:v>0.6</c:v>
                </c:pt>
                <c:pt idx="2689">
                  <c:v>0.5</c:v>
                </c:pt>
                <c:pt idx="2690">
                  <c:v>0.5</c:v>
                </c:pt>
                <c:pt idx="2691">
                  <c:v>1</c:v>
                </c:pt>
                <c:pt idx="2692">
                  <c:v>1.3</c:v>
                </c:pt>
                <c:pt idx="2693">
                  <c:v>0.8</c:v>
                </c:pt>
                <c:pt idx="2694">
                  <c:v>1</c:v>
                </c:pt>
                <c:pt idx="2695">
                  <c:v>1.6</c:v>
                </c:pt>
                <c:pt idx="2696">
                  <c:v>1.9</c:v>
                </c:pt>
                <c:pt idx="2697">
                  <c:v>1.6</c:v>
                </c:pt>
                <c:pt idx="2698">
                  <c:v>2</c:v>
                </c:pt>
                <c:pt idx="2699">
                  <c:v>1.9</c:v>
                </c:pt>
                <c:pt idx="2700">
                  <c:v>1.6</c:v>
                </c:pt>
                <c:pt idx="2701">
                  <c:v>0.8</c:v>
                </c:pt>
                <c:pt idx="2702">
                  <c:v>0.9</c:v>
                </c:pt>
                <c:pt idx="2703">
                  <c:v>0.9</c:v>
                </c:pt>
                <c:pt idx="2704">
                  <c:v>1.1</c:v>
                </c:pt>
                <c:pt idx="2705">
                  <c:v>1.4</c:v>
                </c:pt>
                <c:pt idx="2706">
                  <c:v>1</c:v>
                </c:pt>
                <c:pt idx="2707">
                  <c:v>0.8</c:v>
                </c:pt>
                <c:pt idx="2708">
                  <c:v>1.3</c:v>
                </c:pt>
                <c:pt idx="2709">
                  <c:v>1.9</c:v>
                </c:pt>
                <c:pt idx="2710">
                  <c:v>2.1</c:v>
                </c:pt>
                <c:pt idx="2711">
                  <c:v>1</c:v>
                </c:pt>
                <c:pt idx="2712">
                  <c:v>1.4</c:v>
                </c:pt>
                <c:pt idx="2713">
                  <c:v>2</c:v>
                </c:pt>
                <c:pt idx="2714">
                  <c:v>2.1</c:v>
                </c:pt>
                <c:pt idx="2715">
                  <c:v>4.2</c:v>
                </c:pt>
                <c:pt idx="2716">
                  <c:v>1.6</c:v>
                </c:pt>
                <c:pt idx="2717">
                  <c:v>1.1</c:v>
                </c:pt>
                <c:pt idx="2718">
                  <c:v>1</c:v>
                </c:pt>
                <c:pt idx="2719">
                  <c:v>1.5</c:v>
                </c:pt>
                <c:pt idx="2720">
                  <c:v>1.6</c:v>
                </c:pt>
                <c:pt idx="2721">
                  <c:v>1.8</c:v>
                </c:pt>
                <c:pt idx="2722">
                  <c:v>1.9</c:v>
                </c:pt>
                <c:pt idx="2723">
                  <c:v>1.5</c:v>
                </c:pt>
                <c:pt idx="2724">
                  <c:v>0.9</c:v>
                </c:pt>
                <c:pt idx="2725">
                  <c:v>1</c:v>
                </c:pt>
                <c:pt idx="2726">
                  <c:v>1.8</c:v>
                </c:pt>
                <c:pt idx="2727">
                  <c:v>3.2</c:v>
                </c:pt>
                <c:pt idx="2728">
                  <c:v>2.6</c:v>
                </c:pt>
                <c:pt idx="2729">
                  <c:v>2.1</c:v>
                </c:pt>
                <c:pt idx="2730">
                  <c:v>3</c:v>
                </c:pt>
                <c:pt idx="2731">
                  <c:v>3.2</c:v>
                </c:pt>
                <c:pt idx="2732">
                  <c:v>5.1</c:v>
                </c:pt>
                <c:pt idx="2733">
                  <c:v>5.1</c:v>
                </c:pt>
                <c:pt idx="2734">
                  <c:v>3.4</c:v>
                </c:pt>
                <c:pt idx="2735">
                  <c:v>4.8</c:v>
                </c:pt>
                <c:pt idx="2736">
                  <c:v>2.6</c:v>
                </c:pt>
                <c:pt idx="2737">
                  <c:v>1.2</c:v>
                </c:pt>
                <c:pt idx="2738">
                  <c:v>1.5</c:v>
                </c:pt>
                <c:pt idx="2739">
                  <c:v>1.4</c:v>
                </c:pt>
                <c:pt idx="2740">
                  <c:v>0.8</c:v>
                </c:pt>
                <c:pt idx="2741">
                  <c:v>0.7</c:v>
                </c:pt>
                <c:pt idx="2742">
                  <c:v>1.6</c:v>
                </c:pt>
                <c:pt idx="2743">
                  <c:v>1.6</c:v>
                </c:pt>
                <c:pt idx="2744">
                  <c:v>2.4</c:v>
                </c:pt>
                <c:pt idx="2745">
                  <c:v>5.4</c:v>
                </c:pt>
                <c:pt idx="2746">
                  <c:v>2.7</c:v>
                </c:pt>
                <c:pt idx="2747">
                  <c:v>2</c:v>
                </c:pt>
                <c:pt idx="2748">
                  <c:v>1.8</c:v>
                </c:pt>
                <c:pt idx="2749">
                  <c:v>1.6</c:v>
                </c:pt>
                <c:pt idx="2750">
                  <c:v>1.1</c:v>
                </c:pt>
                <c:pt idx="2751">
                  <c:v>0.6</c:v>
                </c:pt>
                <c:pt idx="2752">
                  <c:v>0.5</c:v>
                </c:pt>
                <c:pt idx="2753">
                  <c:v>1.6</c:v>
                </c:pt>
                <c:pt idx="2754">
                  <c:v>2.6</c:v>
                </c:pt>
                <c:pt idx="2755">
                  <c:v>4.3</c:v>
                </c:pt>
                <c:pt idx="2756">
                  <c:v>4</c:v>
                </c:pt>
                <c:pt idx="2757">
                  <c:v>4.3</c:v>
                </c:pt>
                <c:pt idx="2758">
                  <c:v>3.8</c:v>
                </c:pt>
                <c:pt idx="2759">
                  <c:v>3.8</c:v>
                </c:pt>
                <c:pt idx="2760">
                  <c:v>3.8</c:v>
                </c:pt>
                <c:pt idx="2761">
                  <c:v>4.4</c:v>
                </c:pt>
                <c:pt idx="2762">
                  <c:v>3.7</c:v>
                </c:pt>
                <c:pt idx="2763">
                  <c:v>4.1</c:v>
                </c:pt>
                <c:pt idx="2764">
                  <c:v>4.6</c:v>
                </c:pt>
                <c:pt idx="2765">
                  <c:v>4.5</c:v>
                </c:pt>
                <c:pt idx="2766">
                  <c:v>3.9</c:v>
                </c:pt>
                <c:pt idx="2767">
                  <c:v>4</c:v>
                </c:pt>
                <c:pt idx="2768">
                  <c:v>4.3</c:v>
                </c:pt>
                <c:pt idx="2769">
                  <c:v>4</c:v>
                </c:pt>
                <c:pt idx="2770">
                  <c:v>3.5</c:v>
                </c:pt>
                <c:pt idx="2771">
                  <c:v>4.1</c:v>
                </c:pt>
                <c:pt idx="2772">
                  <c:v>4.1</c:v>
                </c:pt>
                <c:pt idx="2773">
                  <c:v>4.9</c:v>
                </c:pt>
                <c:pt idx="2774">
                  <c:v>4.5</c:v>
                </c:pt>
                <c:pt idx="2775">
                  <c:v>4.7</c:v>
                </c:pt>
                <c:pt idx="2776">
                  <c:v>4.5</c:v>
                </c:pt>
                <c:pt idx="2777">
                  <c:v>4.5</c:v>
                </c:pt>
                <c:pt idx="2778">
                  <c:v>3.6</c:v>
                </c:pt>
                <c:pt idx="2779">
                  <c:v>2.9</c:v>
                </c:pt>
                <c:pt idx="2780">
                  <c:v>3.4</c:v>
                </c:pt>
                <c:pt idx="2781">
                  <c:v>3.7</c:v>
                </c:pt>
                <c:pt idx="2782">
                  <c:v>4.2</c:v>
                </c:pt>
                <c:pt idx="2783">
                  <c:v>5.7</c:v>
                </c:pt>
                <c:pt idx="2784">
                  <c:v>6.1</c:v>
                </c:pt>
                <c:pt idx="2785">
                  <c:v>6.3</c:v>
                </c:pt>
                <c:pt idx="2786">
                  <c:v>7</c:v>
                </c:pt>
                <c:pt idx="2787">
                  <c:v>7.5</c:v>
                </c:pt>
                <c:pt idx="2788">
                  <c:v>6.7</c:v>
                </c:pt>
                <c:pt idx="2789">
                  <c:v>7.2</c:v>
                </c:pt>
                <c:pt idx="2790">
                  <c:v>6.8</c:v>
                </c:pt>
                <c:pt idx="2791">
                  <c:v>6.9</c:v>
                </c:pt>
                <c:pt idx="2792">
                  <c:v>4.6</c:v>
                </c:pt>
                <c:pt idx="2793">
                  <c:v>3</c:v>
                </c:pt>
                <c:pt idx="2794">
                  <c:v>4.8</c:v>
                </c:pt>
                <c:pt idx="2795">
                  <c:v>5.9</c:v>
                </c:pt>
                <c:pt idx="2796">
                  <c:v>5.8</c:v>
                </c:pt>
                <c:pt idx="2797">
                  <c:v>5.6</c:v>
                </c:pt>
                <c:pt idx="2798">
                  <c:v>5.7</c:v>
                </c:pt>
                <c:pt idx="2799">
                  <c:v>5.6</c:v>
                </c:pt>
                <c:pt idx="2800">
                  <c:v>6.1</c:v>
                </c:pt>
                <c:pt idx="2801">
                  <c:v>5.4</c:v>
                </c:pt>
                <c:pt idx="2802">
                  <c:v>5.5</c:v>
                </c:pt>
                <c:pt idx="2803">
                  <c:v>5.2</c:v>
                </c:pt>
                <c:pt idx="2804">
                  <c:v>5.7</c:v>
                </c:pt>
                <c:pt idx="2805">
                  <c:v>5.9</c:v>
                </c:pt>
                <c:pt idx="2806">
                  <c:v>7.6</c:v>
                </c:pt>
                <c:pt idx="2807">
                  <c:v>8.5</c:v>
                </c:pt>
                <c:pt idx="2808">
                  <c:v>7.2</c:v>
                </c:pt>
                <c:pt idx="2809">
                  <c:v>6.8</c:v>
                </c:pt>
                <c:pt idx="2810">
                  <c:v>7.5</c:v>
                </c:pt>
                <c:pt idx="2811">
                  <c:v>7.8</c:v>
                </c:pt>
                <c:pt idx="2812">
                  <c:v>7.5</c:v>
                </c:pt>
                <c:pt idx="2813">
                  <c:v>8.3</c:v>
                </c:pt>
                <c:pt idx="2814">
                  <c:v>7.2</c:v>
                </c:pt>
                <c:pt idx="2815">
                  <c:v>8.9</c:v>
                </c:pt>
                <c:pt idx="2816">
                  <c:v>8.3</c:v>
                </c:pt>
                <c:pt idx="2817">
                  <c:v>7</c:v>
                </c:pt>
                <c:pt idx="2818">
                  <c:v>6.1</c:v>
                </c:pt>
                <c:pt idx="2819">
                  <c:v>6.7</c:v>
                </c:pt>
                <c:pt idx="2820">
                  <c:v>7.7</c:v>
                </c:pt>
                <c:pt idx="2821">
                  <c:v>6.7</c:v>
                </c:pt>
                <c:pt idx="2822">
                  <c:v>6.1</c:v>
                </c:pt>
                <c:pt idx="2823">
                  <c:v>5.6</c:v>
                </c:pt>
                <c:pt idx="2824">
                  <c:v>5.1</c:v>
                </c:pt>
                <c:pt idx="2825">
                  <c:v>5.9</c:v>
                </c:pt>
                <c:pt idx="2826">
                  <c:v>6.8</c:v>
                </c:pt>
                <c:pt idx="2827">
                  <c:v>5.7</c:v>
                </c:pt>
                <c:pt idx="2828">
                  <c:v>5.3</c:v>
                </c:pt>
                <c:pt idx="2829">
                  <c:v>5.2</c:v>
                </c:pt>
                <c:pt idx="2830">
                  <c:v>5.4</c:v>
                </c:pt>
                <c:pt idx="2831">
                  <c:v>5.4</c:v>
                </c:pt>
                <c:pt idx="2832">
                  <c:v>4.6</c:v>
                </c:pt>
                <c:pt idx="2833">
                  <c:v>4.4</c:v>
                </c:pt>
                <c:pt idx="2834">
                  <c:v>4.8</c:v>
                </c:pt>
                <c:pt idx="2835">
                  <c:v>4.6</c:v>
                </c:pt>
                <c:pt idx="2836">
                  <c:v>4.5</c:v>
                </c:pt>
                <c:pt idx="2837">
                  <c:v>5</c:v>
                </c:pt>
                <c:pt idx="2838">
                  <c:v>4.3</c:v>
                </c:pt>
                <c:pt idx="2839">
                  <c:v>4.5</c:v>
                </c:pt>
                <c:pt idx="2840">
                  <c:v>4.1</c:v>
                </c:pt>
                <c:pt idx="2841">
                  <c:v>4.6</c:v>
                </c:pt>
                <c:pt idx="2842">
                  <c:v>4.4</c:v>
                </c:pt>
                <c:pt idx="2843">
                  <c:v>5.7</c:v>
                </c:pt>
                <c:pt idx="2844">
                  <c:v>5.4</c:v>
                </c:pt>
                <c:pt idx="2845">
                  <c:v>5</c:v>
                </c:pt>
                <c:pt idx="2846">
                  <c:v>5</c:v>
                </c:pt>
                <c:pt idx="2847">
                  <c:v>5.5</c:v>
                </c:pt>
                <c:pt idx="2848">
                  <c:v>5.5</c:v>
                </c:pt>
                <c:pt idx="2849">
                  <c:v>5.5</c:v>
                </c:pt>
                <c:pt idx="2850">
                  <c:v>4.8</c:v>
                </c:pt>
                <c:pt idx="2851">
                  <c:v>4.2</c:v>
                </c:pt>
                <c:pt idx="2852">
                  <c:v>3.7</c:v>
                </c:pt>
                <c:pt idx="2853">
                  <c:v>4.2</c:v>
                </c:pt>
                <c:pt idx="2854">
                  <c:v>4.5</c:v>
                </c:pt>
                <c:pt idx="2855">
                  <c:v>4.3</c:v>
                </c:pt>
                <c:pt idx="2856">
                  <c:v>5.1</c:v>
                </c:pt>
                <c:pt idx="2857">
                  <c:v>4.4</c:v>
                </c:pt>
                <c:pt idx="2858">
                  <c:v>3.9</c:v>
                </c:pt>
                <c:pt idx="2859">
                  <c:v>4</c:v>
                </c:pt>
                <c:pt idx="2860">
                  <c:v>3.3</c:v>
                </c:pt>
                <c:pt idx="2861">
                  <c:v>2.9</c:v>
                </c:pt>
                <c:pt idx="2862">
                  <c:v>4.3</c:v>
                </c:pt>
                <c:pt idx="2863">
                  <c:v>4.6</c:v>
                </c:pt>
                <c:pt idx="2864">
                  <c:v>3.4</c:v>
                </c:pt>
                <c:pt idx="2865">
                  <c:v>2.3</c:v>
                </c:pt>
                <c:pt idx="2866">
                  <c:v>4.3</c:v>
                </c:pt>
                <c:pt idx="2867">
                  <c:v>3.9</c:v>
                </c:pt>
                <c:pt idx="2868">
                  <c:v>4.4</c:v>
                </c:pt>
                <c:pt idx="2869">
                  <c:v>4.2</c:v>
                </c:pt>
                <c:pt idx="2870">
                  <c:v>3.9</c:v>
                </c:pt>
                <c:pt idx="2871">
                  <c:v>3.5</c:v>
                </c:pt>
                <c:pt idx="2872">
                  <c:v>2.6</c:v>
                </c:pt>
                <c:pt idx="2873">
                  <c:v>1.5</c:v>
                </c:pt>
                <c:pt idx="2874">
                  <c:v>1.7</c:v>
                </c:pt>
                <c:pt idx="2875">
                  <c:v>1.5</c:v>
                </c:pt>
                <c:pt idx="2876">
                  <c:v>1.2</c:v>
                </c:pt>
                <c:pt idx="2877">
                  <c:v>1.2</c:v>
                </c:pt>
                <c:pt idx="2878">
                  <c:v>1.2</c:v>
                </c:pt>
                <c:pt idx="2879">
                  <c:v>3</c:v>
                </c:pt>
                <c:pt idx="2880">
                  <c:v>3.5</c:v>
                </c:pt>
                <c:pt idx="2881">
                  <c:v>3.7</c:v>
                </c:pt>
                <c:pt idx="2882">
                  <c:v>3.4</c:v>
                </c:pt>
                <c:pt idx="2883">
                  <c:v>2.1</c:v>
                </c:pt>
                <c:pt idx="2884">
                  <c:v>4.6</c:v>
                </c:pt>
                <c:pt idx="2885">
                  <c:v>4.8</c:v>
                </c:pt>
                <c:pt idx="2886">
                  <c:v>5.3</c:v>
                </c:pt>
                <c:pt idx="2887">
                  <c:v>5.1</c:v>
                </c:pt>
                <c:pt idx="2888">
                  <c:v>5.2</c:v>
                </c:pt>
                <c:pt idx="2889">
                  <c:v>4.5</c:v>
                </c:pt>
                <c:pt idx="2890">
                  <c:v>4.4</c:v>
                </c:pt>
                <c:pt idx="2891">
                  <c:v>4.5</c:v>
                </c:pt>
                <c:pt idx="2892">
                  <c:v>4.6</c:v>
                </c:pt>
                <c:pt idx="2893">
                  <c:v>2.1</c:v>
                </c:pt>
                <c:pt idx="2894">
                  <c:v>2.2</c:v>
                </c:pt>
                <c:pt idx="2895">
                  <c:v>3</c:v>
                </c:pt>
                <c:pt idx="2896">
                  <c:v>3.3</c:v>
                </c:pt>
                <c:pt idx="2897">
                  <c:v>4</c:v>
                </c:pt>
                <c:pt idx="2898">
                  <c:v>5.3</c:v>
                </c:pt>
                <c:pt idx="2899">
                  <c:v>5.3</c:v>
                </c:pt>
                <c:pt idx="2900">
                  <c:v>6.2</c:v>
                </c:pt>
                <c:pt idx="2901">
                  <c:v>5.6</c:v>
                </c:pt>
                <c:pt idx="2902">
                  <c:v>3.8</c:v>
                </c:pt>
                <c:pt idx="2903">
                  <c:v>2.6</c:v>
                </c:pt>
                <c:pt idx="2904">
                  <c:v>2.3</c:v>
                </c:pt>
                <c:pt idx="2905">
                  <c:v>2.6</c:v>
                </c:pt>
                <c:pt idx="2906">
                  <c:v>2.1</c:v>
                </c:pt>
                <c:pt idx="2907">
                  <c:v>1.3</c:v>
                </c:pt>
                <c:pt idx="2908">
                  <c:v>0.9</c:v>
                </c:pt>
                <c:pt idx="2909">
                  <c:v>1.7</c:v>
                </c:pt>
                <c:pt idx="2910">
                  <c:v>0.8</c:v>
                </c:pt>
                <c:pt idx="2911">
                  <c:v>1.3</c:v>
                </c:pt>
                <c:pt idx="2912">
                  <c:v>0.5</c:v>
                </c:pt>
                <c:pt idx="2913">
                  <c:v>0.4</c:v>
                </c:pt>
                <c:pt idx="2914">
                  <c:v>0.3</c:v>
                </c:pt>
                <c:pt idx="2915">
                  <c:v>0.5</c:v>
                </c:pt>
                <c:pt idx="2916">
                  <c:v>0.2</c:v>
                </c:pt>
                <c:pt idx="2917">
                  <c:v>1.3</c:v>
                </c:pt>
                <c:pt idx="2918">
                  <c:v>1.5</c:v>
                </c:pt>
                <c:pt idx="2919">
                  <c:v>1.3</c:v>
                </c:pt>
                <c:pt idx="2920">
                  <c:v>1</c:v>
                </c:pt>
                <c:pt idx="2921">
                  <c:v>0.9</c:v>
                </c:pt>
                <c:pt idx="2922">
                  <c:v>1.1</c:v>
                </c:pt>
                <c:pt idx="2923">
                  <c:v>1.4</c:v>
                </c:pt>
                <c:pt idx="2924">
                  <c:v>1.5</c:v>
                </c:pt>
                <c:pt idx="2925">
                  <c:v>3.2</c:v>
                </c:pt>
                <c:pt idx="2926">
                  <c:v>5.7</c:v>
                </c:pt>
                <c:pt idx="2927">
                  <c:v>5.9</c:v>
                </c:pt>
                <c:pt idx="2928">
                  <c:v>6.4</c:v>
                </c:pt>
                <c:pt idx="2929">
                  <c:v>6.7</c:v>
                </c:pt>
                <c:pt idx="2930">
                  <c:v>6.5</c:v>
                </c:pt>
                <c:pt idx="2931">
                  <c:v>5.9</c:v>
                </c:pt>
                <c:pt idx="2932">
                  <c:v>6</c:v>
                </c:pt>
                <c:pt idx="2933">
                  <c:v>4.8</c:v>
                </c:pt>
                <c:pt idx="2934">
                  <c:v>6.6</c:v>
                </c:pt>
                <c:pt idx="2935">
                  <c:v>6.6</c:v>
                </c:pt>
                <c:pt idx="2936">
                  <c:v>6.5</c:v>
                </c:pt>
                <c:pt idx="2937">
                  <c:v>5.9</c:v>
                </c:pt>
                <c:pt idx="2938">
                  <c:v>4.5</c:v>
                </c:pt>
                <c:pt idx="2939">
                  <c:v>4.6</c:v>
                </c:pt>
                <c:pt idx="2940">
                  <c:v>5</c:v>
                </c:pt>
                <c:pt idx="2941">
                  <c:v>5.4</c:v>
                </c:pt>
                <c:pt idx="2942">
                  <c:v>6</c:v>
                </c:pt>
                <c:pt idx="2943">
                  <c:v>5.4</c:v>
                </c:pt>
                <c:pt idx="2944">
                  <c:v>6.2</c:v>
                </c:pt>
                <c:pt idx="2945">
                  <c:v>5.8</c:v>
                </c:pt>
                <c:pt idx="2946">
                  <c:v>6.2</c:v>
                </c:pt>
                <c:pt idx="2947">
                  <c:v>5.7</c:v>
                </c:pt>
                <c:pt idx="2948">
                  <c:v>5.4</c:v>
                </c:pt>
                <c:pt idx="2949">
                  <c:v>5.2</c:v>
                </c:pt>
                <c:pt idx="2950">
                  <c:v>5.4</c:v>
                </c:pt>
                <c:pt idx="2951">
                  <c:v>5.4</c:v>
                </c:pt>
                <c:pt idx="2952">
                  <c:v>5.6</c:v>
                </c:pt>
                <c:pt idx="2953">
                  <c:v>5.9</c:v>
                </c:pt>
                <c:pt idx="2954">
                  <c:v>6.3</c:v>
                </c:pt>
                <c:pt idx="2955">
                  <c:v>6.2</c:v>
                </c:pt>
                <c:pt idx="2956">
                  <c:v>5.7</c:v>
                </c:pt>
                <c:pt idx="2957">
                  <c:v>5.5</c:v>
                </c:pt>
                <c:pt idx="2958">
                  <c:v>5.5</c:v>
                </c:pt>
                <c:pt idx="2959">
                  <c:v>5.4</c:v>
                </c:pt>
                <c:pt idx="2960">
                  <c:v>5.7</c:v>
                </c:pt>
                <c:pt idx="2961">
                  <c:v>5.8</c:v>
                </c:pt>
                <c:pt idx="2962">
                  <c:v>6</c:v>
                </c:pt>
                <c:pt idx="2963">
                  <c:v>5.9</c:v>
                </c:pt>
                <c:pt idx="2964">
                  <c:v>5.8</c:v>
                </c:pt>
                <c:pt idx="2965">
                  <c:v>5.7</c:v>
                </c:pt>
                <c:pt idx="2966">
                  <c:v>5.6</c:v>
                </c:pt>
                <c:pt idx="2967">
                  <c:v>4.6</c:v>
                </c:pt>
                <c:pt idx="2968">
                  <c:v>5.2</c:v>
                </c:pt>
                <c:pt idx="2969">
                  <c:v>4.9</c:v>
                </c:pt>
                <c:pt idx="2970">
                  <c:v>5</c:v>
                </c:pt>
                <c:pt idx="2971">
                  <c:v>5.3</c:v>
                </c:pt>
                <c:pt idx="2972">
                  <c:v>5.2</c:v>
                </c:pt>
                <c:pt idx="2973">
                  <c:v>3.9</c:v>
                </c:pt>
                <c:pt idx="2974">
                  <c:v>4.6</c:v>
                </c:pt>
                <c:pt idx="2975">
                  <c:v>3.9</c:v>
                </c:pt>
                <c:pt idx="2976">
                  <c:v>5.2</c:v>
                </c:pt>
                <c:pt idx="2977">
                  <c:v>4.1</c:v>
                </c:pt>
                <c:pt idx="2978">
                  <c:v>5.6</c:v>
                </c:pt>
                <c:pt idx="2979">
                  <c:v>6.6</c:v>
                </c:pt>
                <c:pt idx="2980">
                  <c:v>6.5</c:v>
                </c:pt>
                <c:pt idx="2981">
                  <c:v>7.2</c:v>
                </c:pt>
                <c:pt idx="2982">
                  <c:v>6.2</c:v>
                </c:pt>
                <c:pt idx="2983">
                  <c:v>6.7</c:v>
                </c:pt>
                <c:pt idx="2984">
                  <c:v>6.7</c:v>
                </c:pt>
                <c:pt idx="2985">
                  <c:v>7.1</c:v>
                </c:pt>
                <c:pt idx="2986">
                  <c:v>7</c:v>
                </c:pt>
                <c:pt idx="2987">
                  <c:v>6.7</c:v>
                </c:pt>
                <c:pt idx="2988">
                  <c:v>6.3</c:v>
                </c:pt>
                <c:pt idx="2989">
                  <c:v>6.3</c:v>
                </c:pt>
                <c:pt idx="2990">
                  <c:v>6.1</c:v>
                </c:pt>
                <c:pt idx="2991">
                  <c:v>5.8</c:v>
                </c:pt>
                <c:pt idx="2992">
                  <c:v>5.9</c:v>
                </c:pt>
                <c:pt idx="2993">
                  <c:v>6.6</c:v>
                </c:pt>
                <c:pt idx="2994">
                  <c:v>6.6</c:v>
                </c:pt>
                <c:pt idx="2995">
                  <c:v>6.2</c:v>
                </c:pt>
                <c:pt idx="2996">
                  <c:v>6.4</c:v>
                </c:pt>
                <c:pt idx="2997">
                  <c:v>6.3</c:v>
                </c:pt>
                <c:pt idx="2998">
                  <c:v>6</c:v>
                </c:pt>
                <c:pt idx="2999">
                  <c:v>5.5</c:v>
                </c:pt>
                <c:pt idx="3000">
                  <c:v>4.5</c:v>
                </c:pt>
                <c:pt idx="3001">
                  <c:v>6</c:v>
                </c:pt>
                <c:pt idx="3002">
                  <c:v>5.9</c:v>
                </c:pt>
                <c:pt idx="3003">
                  <c:v>6.4</c:v>
                </c:pt>
                <c:pt idx="3004">
                  <c:v>5.2</c:v>
                </c:pt>
                <c:pt idx="3005">
                  <c:v>5.6</c:v>
                </c:pt>
                <c:pt idx="3006">
                  <c:v>7.8</c:v>
                </c:pt>
                <c:pt idx="3007">
                  <c:v>8</c:v>
                </c:pt>
                <c:pt idx="3008">
                  <c:v>6.5</c:v>
                </c:pt>
                <c:pt idx="3009">
                  <c:v>6.2</c:v>
                </c:pt>
                <c:pt idx="3010">
                  <c:v>5.3</c:v>
                </c:pt>
                <c:pt idx="3011">
                  <c:v>4.6</c:v>
                </c:pt>
                <c:pt idx="3012">
                  <c:v>5.3</c:v>
                </c:pt>
                <c:pt idx="3013">
                  <c:v>4.9</c:v>
                </c:pt>
                <c:pt idx="3014">
                  <c:v>5.8</c:v>
                </c:pt>
                <c:pt idx="3015">
                  <c:v>6.4</c:v>
                </c:pt>
                <c:pt idx="3016">
                  <c:v>6.5</c:v>
                </c:pt>
                <c:pt idx="3017">
                  <c:v>4.9</c:v>
                </c:pt>
                <c:pt idx="3018">
                  <c:v>5.3</c:v>
                </c:pt>
                <c:pt idx="3019">
                  <c:v>8.2</c:v>
                </c:pt>
                <c:pt idx="3020">
                  <c:v>8.9</c:v>
                </c:pt>
                <c:pt idx="3021">
                  <c:v>9</c:v>
                </c:pt>
                <c:pt idx="3022">
                  <c:v>8.7</c:v>
                </c:pt>
                <c:pt idx="3023">
                  <c:v>8.1</c:v>
                </c:pt>
                <c:pt idx="3024">
                  <c:v>8</c:v>
                </c:pt>
                <c:pt idx="3025">
                  <c:v>8.1</c:v>
                </c:pt>
                <c:pt idx="3026">
                  <c:v>8</c:v>
                </c:pt>
                <c:pt idx="3027">
                  <c:v>8.3</c:v>
                </c:pt>
                <c:pt idx="3028">
                  <c:v>8.7</c:v>
                </c:pt>
                <c:pt idx="3029">
                  <c:v>8.9</c:v>
                </c:pt>
                <c:pt idx="3030">
                  <c:v>9.7</c:v>
                </c:pt>
                <c:pt idx="3031">
                  <c:v>9.4</c:v>
                </c:pt>
                <c:pt idx="3032">
                  <c:v>8.7</c:v>
                </c:pt>
                <c:pt idx="3033">
                  <c:v>8.6</c:v>
                </c:pt>
                <c:pt idx="3034">
                  <c:v>7.3</c:v>
                </c:pt>
                <c:pt idx="3035">
                  <c:v>7.5</c:v>
                </c:pt>
                <c:pt idx="3036">
                  <c:v>7.8</c:v>
                </c:pt>
                <c:pt idx="3037">
                  <c:v>7.5</c:v>
                </c:pt>
                <c:pt idx="3038">
                  <c:v>8.6</c:v>
                </c:pt>
                <c:pt idx="3039">
                  <c:v>9</c:v>
                </c:pt>
                <c:pt idx="3040">
                  <c:v>8.7</c:v>
                </c:pt>
                <c:pt idx="3041">
                  <c:v>8.4</c:v>
                </c:pt>
                <c:pt idx="3042">
                  <c:v>9.2</c:v>
                </c:pt>
                <c:pt idx="3043">
                  <c:v>8.1</c:v>
                </c:pt>
                <c:pt idx="3044">
                  <c:v>7.7</c:v>
                </c:pt>
                <c:pt idx="3045">
                  <c:v>6.8</c:v>
                </c:pt>
                <c:pt idx="3046">
                  <c:v>7.1</c:v>
                </c:pt>
                <c:pt idx="3047">
                  <c:v>7.5</c:v>
                </c:pt>
                <c:pt idx="3048">
                  <c:v>9.1</c:v>
                </c:pt>
                <c:pt idx="3049">
                  <c:v>10.3</c:v>
                </c:pt>
                <c:pt idx="3050">
                  <c:v>9.6</c:v>
                </c:pt>
                <c:pt idx="3051">
                  <c:v>8.9</c:v>
                </c:pt>
                <c:pt idx="3052">
                  <c:v>9.1</c:v>
                </c:pt>
                <c:pt idx="3053">
                  <c:v>9.1</c:v>
                </c:pt>
                <c:pt idx="3054">
                  <c:v>8.9</c:v>
                </c:pt>
                <c:pt idx="3055">
                  <c:v>9.8</c:v>
                </c:pt>
                <c:pt idx="3056">
                  <c:v>9.4</c:v>
                </c:pt>
                <c:pt idx="3057">
                  <c:v>9.8</c:v>
                </c:pt>
                <c:pt idx="3058">
                  <c:v>10.7</c:v>
                </c:pt>
                <c:pt idx="3059">
                  <c:v>10.2</c:v>
                </c:pt>
                <c:pt idx="3060">
                  <c:v>10.3</c:v>
                </c:pt>
                <c:pt idx="3061">
                  <c:v>9.5</c:v>
                </c:pt>
                <c:pt idx="3062">
                  <c:v>11.1</c:v>
                </c:pt>
                <c:pt idx="3063">
                  <c:v>8.8</c:v>
                </c:pt>
                <c:pt idx="3064">
                  <c:v>8.2</c:v>
                </c:pt>
                <c:pt idx="3065">
                  <c:v>8.5</c:v>
                </c:pt>
                <c:pt idx="3066">
                  <c:v>8.5</c:v>
                </c:pt>
                <c:pt idx="3067">
                  <c:v>8.7</c:v>
                </c:pt>
                <c:pt idx="3068">
                  <c:v>11.4</c:v>
                </c:pt>
                <c:pt idx="3069">
                  <c:v>10.7</c:v>
                </c:pt>
                <c:pt idx="3070">
                  <c:v>9.8</c:v>
                </c:pt>
                <c:pt idx="3071">
                  <c:v>10.3</c:v>
                </c:pt>
                <c:pt idx="3072">
                  <c:v>10.3</c:v>
                </c:pt>
                <c:pt idx="3073">
                  <c:v>10.4</c:v>
                </c:pt>
                <c:pt idx="3074">
                  <c:v>8.9</c:v>
                </c:pt>
                <c:pt idx="3075">
                  <c:v>7.7</c:v>
                </c:pt>
                <c:pt idx="3076">
                  <c:v>6.7</c:v>
                </c:pt>
                <c:pt idx="3077">
                  <c:v>8.3</c:v>
                </c:pt>
                <c:pt idx="3078">
                  <c:v>9.1</c:v>
                </c:pt>
                <c:pt idx="3079">
                  <c:v>9.1</c:v>
                </c:pt>
                <c:pt idx="3080">
                  <c:v>6.7</c:v>
                </c:pt>
                <c:pt idx="3081">
                  <c:v>7.2</c:v>
                </c:pt>
                <c:pt idx="3082">
                  <c:v>7</c:v>
                </c:pt>
                <c:pt idx="3083">
                  <c:v>7.4</c:v>
                </c:pt>
                <c:pt idx="3084">
                  <c:v>8.8</c:v>
                </c:pt>
                <c:pt idx="3085">
                  <c:v>8.9</c:v>
                </c:pt>
                <c:pt idx="3086">
                  <c:v>9.1</c:v>
                </c:pt>
                <c:pt idx="3087">
                  <c:v>9</c:v>
                </c:pt>
                <c:pt idx="3088">
                  <c:v>8.6</c:v>
                </c:pt>
                <c:pt idx="3089">
                  <c:v>8.6</c:v>
                </c:pt>
                <c:pt idx="3090">
                  <c:v>8.1</c:v>
                </c:pt>
                <c:pt idx="3091">
                  <c:v>7.9</c:v>
                </c:pt>
                <c:pt idx="3092">
                  <c:v>7.9</c:v>
                </c:pt>
                <c:pt idx="3093">
                  <c:v>8.3</c:v>
                </c:pt>
                <c:pt idx="3094">
                  <c:v>8</c:v>
                </c:pt>
                <c:pt idx="3095">
                  <c:v>7.5</c:v>
                </c:pt>
                <c:pt idx="3096">
                  <c:v>8</c:v>
                </c:pt>
                <c:pt idx="3097">
                  <c:v>8.1</c:v>
                </c:pt>
                <c:pt idx="3098">
                  <c:v>7.9</c:v>
                </c:pt>
                <c:pt idx="3099">
                  <c:v>7.9</c:v>
                </c:pt>
                <c:pt idx="3100">
                  <c:v>7.4</c:v>
                </c:pt>
                <c:pt idx="3101">
                  <c:v>7</c:v>
                </c:pt>
                <c:pt idx="3102">
                  <c:v>7</c:v>
                </c:pt>
                <c:pt idx="3103">
                  <c:v>6.8</c:v>
                </c:pt>
                <c:pt idx="3104">
                  <c:v>7.3</c:v>
                </c:pt>
                <c:pt idx="3105">
                  <c:v>7.1</c:v>
                </c:pt>
                <c:pt idx="3106">
                  <c:v>7.3</c:v>
                </c:pt>
                <c:pt idx="3107">
                  <c:v>7.5</c:v>
                </c:pt>
                <c:pt idx="3108">
                  <c:v>7.4</c:v>
                </c:pt>
                <c:pt idx="3109">
                  <c:v>7.5</c:v>
                </c:pt>
                <c:pt idx="3110">
                  <c:v>7.8</c:v>
                </c:pt>
                <c:pt idx="3111">
                  <c:v>7.5</c:v>
                </c:pt>
                <c:pt idx="3112">
                  <c:v>7.1</c:v>
                </c:pt>
                <c:pt idx="3113">
                  <c:v>7</c:v>
                </c:pt>
                <c:pt idx="3114">
                  <c:v>6.9</c:v>
                </c:pt>
                <c:pt idx="3115">
                  <c:v>6.7</c:v>
                </c:pt>
                <c:pt idx="3116">
                  <c:v>6.5</c:v>
                </c:pt>
                <c:pt idx="3117">
                  <c:v>6</c:v>
                </c:pt>
                <c:pt idx="3118">
                  <c:v>5.7</c:v>
                </c:pt>
                <c:pt idx="3119">
                  <c:v>5.4</c:v>
                </c:pt>
                <c:pt idx="3120">
                  <c:v>4.9</c:v>
                </c:pt>
                <c:pt idx="3121">
                  <c:v>4.9</c:v>
                </c:pt>
                <c:pt idx="3122">
                  <c:v>5.3</c:v>
                </c:pt>
                <c:pt idx="3123">
                  <c:v>5.2</c:v>
                </c:pt>
                <c:pt idx="3124">
                  <c:v>4.8</c:v>
                </c:pt>
                <c:pt idx="3125">
                  <c:v>5.6</c:v>
                </c:pt>
                <c:pt idx="3126">
                  <c:v>6.2</c:v>
                </c:pt>
                <c:pt idx="3127">
                  <c:v>6.4</c:v>
                </c:pt>
                <c:pt idx="3128">
                  <c:v>6.5</c:v>
                </c:pt>
                <c:pt idx="3129">
                  <c:v>6.6</c:v>
                </c:pt>
                <c:pt idx="3130">
                  <c:v>6.4</c:v>
                </c:pt>
                <c:pt idx="3131">
                  <c:v>6.5</c:v>
                </c:pt>
                <c:pt idx="3132">
                  <c:v>6.4</c:v>
                </c:pt>
                <c:pt idx="3133">
                  <c:v>6.8</c:v>
                </c:pt>
                <c:pt idx="3134">
                  <c:v>6.1</c:v>
                </c:pt>
                <c:pt idx="3135">
                  <c:v>6.7</c:v>
                </c:pt>
                <c:pt idx="3136">
                  <c:v>5.7</c:v>
                </c:pt>
                <c:pt idx="3137">
                  <c:v>6.3</c:v>
                </c:pt>
                <c:pt idx="3138">
                  <c:v>6.6</c:v>
                </c:pt>
                <c:pt idx="3139">
                  <c:v>7.3</c:v>
                </c:pt>
                <c:pt idx="3140">
                  <c:v>6.9</c:v>
                </c:pt>
                <c:pt idx="3141">
                  <c:v>6.6</c:v>
                </c:pt>
                <c:pt idx="3142">
                  <c:v>6.8</c:v>
                </c:pt>
                <c:pt idx="3143">
                  <c:v>7.2</c:v>
                </c:pt>
                <c:pt idx="3144">
                  <c:v>6.9</c:v>
                </c:pt>
                <c:pt idx="3145">
                  <c:v>6.1</c:v>
                </c:pt>
                <c:pt idx="3146">
                  <c:v>6.4</c:v>
                </c:pt>
                <c:pt idx="3147">
                  <c:v>6.5</c:v>
                </c:pt>
                <c:pt idx="3148">
                  <c:v>6.8</c:v>
                </c:pt>
                <c:pt idx="3149">
                  <c:v>7</c:v>
                </c:pt>
                <c:pt idx="3150">
                  <c:v>7</c:v>
                </c:pt>
                <c:pt idx="3151">
                  <c:v>6.9</c:v>
                </c:pt>
                <c:pt idx="3152">
                  <c:v>7.2</c:v>
                </c:pt>
                <c:pt idx="3153">
                  <c:v>6.6</c:v>
                </c:pt>
                <c:pt idx="3154">
                  <c:v>6.2</c:v>
                </c:pt>
                <c:pt idx="3155">
                  <c:v>5</c:v>
                </c:pt>
                <c:pt idx="3156">
                  <c:v>4.7</c:v>
                </c:pt>
                <c:pt idx="3157">
                  <c:v>5.3</c:v>
                </c:pt>
                <c:pt idx="3158">
                  <c:v>5.5</c:v>
                </c:pt>
                <c:pt idx="3159">
                  <c:v>4.6</c:v>
                </c:pt>
                <c:pt idx="3160">
                  <c:v>4.3</c:v>
                </c:pt>
                <c:pt idx="3161">
                  <c:v>4.9</c:v>
                </c:pt>
                <c:pt idx="3162">
                  <c:v>4.6</c:v>
                </c:pt>
                <c:pt idx="3163">
                  <c:v>4.1</c:v>
                </c:pt>
                <c:pt idx="3164">
                  <c:v>3.9</c:v>
                </c:pt>
                <c:pt idx="3165">
                  <c:v>3.6</c:v>
                </c:pt>
                <c:pt idx="3166">
                  <c:v>5.3</c:v>
                </c:pt>
                <c:pt idx="3167">
                  <c:v>6.9</c:v>
                </c:pt>
                <c:pt idx="3168">
                  <c:v>7.9</c:v>
                </c:pt>
                <c:pt idx="3169">
                  <c:v>7.6</c:v>
                </c:pt>
                <c:pt idx="3170">
                  <c:v>7.5</c:v>
                </c:pt>
                <c:pt idx="3171">
                  <c:v>6.9</c:v>
                </c:pt>
                <c:pt idx="3172">
                  <c:v>6.7</c:v>
                </c:pt>
                <c:pt idx="3173">
                  <c:v>5.7</c:v>
                </c:pt>
                <c:pt idx="3174">
                  <c:v>5.8</c:v>
                </c:pt>
                <c:pt idx="3175">
                  <c:v>5.5</c:v>
                </c:pt>
                <c:pt idx="3176">
                  <c:v>5.2</c:v>
                </c:pt>
                <c:pt idx="3177">
                  <c:v>6.1</c:v>
                </c:pt>
                <c:pt idx="3178">
                  <c:v>6</c:v>
                </c:pt>
                <c:pt idx="3179">
                  <c:v>6.7</c:v>
                </c:pt>
                <c:pt idx="3180">
                  <c:v>7.4</c:v>
                </c:pt>
                <c:pt idx="3181">
                  <c:v>7.2</c:v>
                </c:pt>
                <c:pt idx="3182">
                  <c:v>7.2</c:v>
                </c:pt>
                <c:pt idx="3183">
                  <c:v>7.3</c:v>
                </c:pt>
                <c:pt idx="3184">
                  <c:v>7.3</c:v>
                </c:pt>
                <c:pt idx="3185">
                  <c:v>7</c:v>
                </c:pt>
                <c:pt idx="3186">
                  <c:v>7.2</c:v>
                </c:pt>
                <c:pt idx="3187">
                  <c:v>7.9</c:v>
                </c:pt>
                <c:pt idx="3188">
                  <c:v>8.1</c:v>
                </c:pt>
                <c:pt idx="3189">
                  <c:v>8.2</c:v>
                </c:pt>
                <c:pt idx="3190">
                  <c:v>7.7</c:v>
                </c:pt>
                <c:pt idx="3191">
                  <c:v>7.5</c:v>
                </c:pt>
                <c:pt idx="3192">
                  <c:v>4.4</c:v>
                </c:pt>
                <c:pt idx="3193">
                  <c:v>4.8</c:v>
                </c:pt>
                <c:pt idx="3194">
                  <c:v>7.3</c:v>
                </c:pt>
                <c:pt idx="3195">
                  <c:v>7.8</c:v>
                </c:pt>
                <c:pt idx="3196">
                  <c:v>7.8</c:v>
                </c:pt>
                <c:pt idx="3197">
                  <c:v>4.9</c:v>
                </c:pt>
                <c:pt idx="3198">
                  <c:v>4.4</c:v>
                </c:pt>
                <c:pt idx="3199">
                  <c:v>4.2</c:v>
                </c:pt>
                <c:pt idx="3200">
                  <c:v>4.7</c:v>
                </c:pt>
                <c:pt idx="3201">
                  <c:v>5.1</c:v>
                </c:pt>
                <c:pt idx="3202">
                  <c:v>6</c:v>
                </c:pt>
                <c:pt idx="3203">
                  <c:v>5.6</c:v>
                </c:pt>
                <c:pt idx="3204">
                  <c:v>4.5</c:v>
                </c:pt>
                <c:pt idx="3205">
                  <c:v>4.1</c:v>
                </c:pt>
                <c:pt idx="3206">
                  <c:v>3.9</c:v>
                </c:pt>
                <c:pt idx="3207">
                  <c:v>4.3</c:v>
                </c:pt>
                <c:pt idx="3208">
                  <c:v>4.6</c:v>
                </c:pt>
                <c:pt idx="3209">
                  <c:v>5.6</c:v>
                </c:pt>
                <c:pt idx="3210">
                  <c:v>6.6</c:v>
                </c:pt>
                <c:pt idx="3211">
                  <c:v>6.2</c:v>
                </c:pt>
                <c:pt idx="3212">
                  <c:v>7.2</c:v>
                </c:pt>
                <c:pt idx="3213">
                  <c:v>7.9</c:v>
                </c:pt>
                <c:pt idx="3214">
                  <c:v>8.2</c:v>
                </c:pt>
                <c:pt idx="3215">
                  <c:v>8.1</c:v>
                </c:pt>
                <c:pt idx="3216">
                  <c:v>8.3</c:v>
                </c:pt>
                <c:pt idx="3217">
                  <c:v>7.5</c:v>
                </c:pt>
                <c:pt idx="3218">
                  <c:v>7.1</c:v>
                </c:pt>
                <c:pt idx="3219">
                  <c:v>6.4</c:v>
                </c:pt>
                <c:pt idx="3220">
                  <c:v>6</c:v>
                </c:pt>
                <c:pt idx="3221">
                  <c:v>6.5</c:v>
                </c:pt>
                <c:pt idx="3222">
                  <c:v>5.6</c:v>
                </c:pt>
                <c:pt idx="3223">
                  <c:v>5.8</c:v>
                </c:pt>
                <c:pt idx="3224">
                  <c:v>7.2</c:v>
                </c:pt>
                <c:pt idx="3225">
                  <c:v>7.5</c:v>
                </c:pt>
                <c:pt idx="3226">
                  <c:v>7.1</c:v>
                </c:pt>
                <c:pt idx="3227">
                  <c:v>6.7</c:v>
                </c:pt>
                <c:pt idx="3228">
                  <c:v>6.2</c:v>
                </c:pt>
                <c:pt idx="3229">
                  <c:v>4.8</c:v>
                </c:pt>
                <c:pt idx="3230">
                  <c:v>3.7</c:v>
                </c:pt>
                <c:pt idx="3231">
                  <c:v>4.1</c:v>
                </c:pt>
                <c:pt idx="3232">
                  <c:v>5.2</c:v>
                </c:pt>
                <c:pt idx="3233">
                  <c:v>5.7</c:v>
                </c:pt>
                <c:pt idx="3234">
                  <c:v>5.8</c:v>
                </c:pt>
                <c:pt idx="3235">
                  <c:v>6.3</c:v>
                </c:pt>
                <c:pt idx="3236">
                  <c:v>6.8</c:v>
                </c:pt>
                <c:pt idx="3237">
                  <c:v>7</c:v>
                </c:pt>
                <c:pt idx="3238">
                  <c:v>6.7</c:v>
                </c:pt>
                <c:pt idx="3239">
                  <c:v>7.1</c:v>
                </c:pt>
                <c:pt idx="3240">
                  <c:v>7.1</c:v>
                </c:pt>
                <c:pt idx="3241">
                  <c:v>7.6</c:v>
                </c:pt>
                <c:pt idx="3242">
                  <c:v>7.6</c:v>
                </c:pt>
                <c:pt idx="3243">
                  <c:v>7.5</c:v>
                </c:pt>
                <c:pt idx="3244">
                  <c:v>7.4</c:v>
                </c:pt>
                <c:pt idx="3245">
                  <c:v>7.8</c:v>
                </c:pt>
                <c:pt idx="3246">
                  <c:v>7.7</c:v>
                </c:pt>
                <c:pt idx="3247">
                  <c:v>7.3</c:v>
                </c:pt>
                <c:pt idx="3248">
                  <c:v>7.3</c:v>
                </c:pt>
                <c:pt idx="3249">
                  <c:v>7.2</c:v>
                </c:pt>
                <c:pt idx="3250">
                  <c:v>7.3</c:v>
                </c:pt>
                <c:pt idx="3251">
                  <c:v>7</c:v>
                </c:pt>
                <c:pt idx="3252">
                  <c:v>7</c:v>
                </c:pt>
                <c:pt idx="3253">
                  <c:v>7</c:v>
                </c:pt>
                <c:pt idx="3254">
                  <c:v>7</c:v>
                </c:pt>
                <c:pt idx="3255">
                  <c:v>6.8</c:v>
                </c:pt>
                <c:pt idx="3256">
                  <c:v>6.3</c:v>
                </c:pt>
                <c:pt idx="3257">
                  <c:v>6.6</c:v>
                </c:pt>
                <c:pt idx="3258">
                  <c:v>6.1</c:v>
                </c:pt>
                <c:pt idx="3259">
                  <c:v>7</c:v>
                </c:pt>
                <c:pt idx="3260">
                  <c:v>6.9</c:v>
                </c:pt>
                <c:pt idx="3261">
                  <c:v>6.3</c:v>
                </c:pt>
                <c:pt idx="3262">
                  <c:v>6.2</c:v>
                </c:pt>
                <c:pt idx="3263">
                  <c:v>6.2</c:v>
                </c:pt>
                <c:pt idx="3264">
                  <c:v>5.5</c:v>
                </c:pt>
                <c:pt idx="3265">
                  <c:v>5.7</c:v>
                </c:pt>
                <c:pt idx="3266">
                  <c:v>5.1</c:v>
                </c:pt>
                <c:pt idx="3267">
                  <c:v>4.9</c:v>
                </c:pt>
                <c:pt idx="3268">
                  <c:v>4.3</c:v>
                </c:pt>
                <c:pt idx="3269">
                  <c:v>5.6</c:v>
                </c:pt>
                <c:pt idx="3270">
                  <c:v>6.7</c:v>
                </c:pt>
                <c:pt idx="3271">
                  <c:v>7.3</c:v>
                </c:pt>
                <c:pt idx="3272">
                  <c:v>8.1</c:v>
                </c:pt>
                <c:pt idx="3273">
                  <c:v>8.1</c:v>
                </c:pt>
                <c:pt idx="3274">
                  <c:v>7.4</c:v>
                </c:pt>
                <c:pt idx="3275">
                  <c:v>5.9</c:v>
                </c:pt>
                <c:pt idx="3276">
                  <c:v>5.8</c:v>
                </c:pt>
                <c:pt idx="3277">
                  <c:v>6.2</c:v>
                </c:pt>
                <c:pt idx="3278">
                  <c:v>5.8</c:v>
                </c:pt>
                <c:pt idx="3279">
                  <c:v>5.9</c:v>
                </c:pt>
                <c:pt idx="3280">
                  <c:v>6.7</c:v>
                </c:pt>
                <c:pt idx="3281">
                  <c:v>8.1</c:v>
                </c:pt>
                <c:pt idx="3282">
                  <c:v>6</c:v>
                </c:pt>
                <c:pt idx="3283">
                  <c:v>5.6</c:v>
                </c:pt>
                <c:pt idx="3284">
                  <c:v>5.7</c:v>
                </c:pt>
                <c:pt idx="3285">
                  <c:v>5.6</c:v>
                </c:pt>
                <c:pt idx="3286">
                  <c:v>5.7</c:v>
                </c:pt>
                <c:pt idx="3287">
                  <c:v>6.6</c:v>
                </c:pt>
                <c:pt idx="3288">
                  <c:v>7.3</c:v>
                </c:pt>
                <c:pt idx="3289">
                  <c:v>7.9</c:v>
                </c:pt>
                <c:pt idx="3290">
                  <c:v>6.9</c:v>
                </c:pt>
                <c:pt idx="3291">
                  <c:v>8.5</c:v>
                </c:pt>
                <c:pt idx="3292">
                  <c:v>8.9</c:v>
                </c:pt>
                <c:pt idx="3293">
                  <c:v>8.2</c:v>
                </c:pt>
                <c:pt idx="3294">
                  <c:v>8.3</c:v>
                </c:pt>
                <c:pt idx="3295">
                  <c:v>8.1</c:v>
                </c:pt>
                <c:pt idx="3296">
                  <c:v>7.9</c:v>
                </c:pt>
                <c:pt idx="3297">
                  <c:v>8.7</c:v>
                </c:pt>
                <c:pt idx="3298">
                  <c:v>7.7</c:v>
                </c:pt>
                <c:pt idx="3299">
                  <c:v>7.6</c:v>
                </c:pt>
                <c:pt idx="3300">
                  <c:v>7.8</c:v>
                </c:pt>
                <c:pt idx="3301">
                  <c:v>8.2</c:v>
                </c:pt>
                <c:pt idx="3302">
                  <c:v>8.2</c:v>
                </c:pt>
                <c:pt idx="3303">
                  <c:v>8.5</c:v>
                </c:pt>
                <c:pt idx="3304">
                  <c:v>8.8</c:v>
                </c:pt>
                <c:pt idx="3305">
                  <c:v>8.5</c:v>
                </c:pt>
                <c:pt idx="3306">
                  <c:v>8.4</c:v>
                </c:pt>
                <c:pt idx="3307">
                  <c:v>7.8</c:v>
                </c:pt>
                <c:pt idx="3308">
                  <c:v>9</c:v>
                </c:pt>
                <c:pt idx="3309">
                  <c:v>9.1</c:v>
                </c:pt>
                <c:pt idx="3310">
                  <c:v>10.2</c:v>
                </c:pt>
                <c:pt idx="3311">
                  <c:v>10.2</c:v>
                </c:pt>
                <c:pt idx="3312">
                  <c:v>8.6</c:v>
                </c:pt>
                <c:pt idx="3313">
                  <c:v>9.2</c:v>
                </c:pt>
                <c:pt idx="3314">
                  <c:v>9.9</c:v>
                </c:pt>
                <c:pt idx="3315">
                  <c:v>8.3</c:v>
                </c:pt>
                <c:pt idx="3316">
                  <c:v>6.9</c:v>
                </c:pt>
                <c:pt idx="3317">
                  <c:v>6.8</c:v>
                </c:pt>
                <c:pt idx="3318">
                  <c:v>9.7</c:v>
                </c:pt>
                <c:pt idx="3319">
                  <c:v>9.1</c:v>
                </c:pt>
                <c:pt idx="3320">
                  <c:v>9</c:v>
                </c:pt>
                <c:pt idx="3321">
                  <c:v>9.4</c:v>
                </c:pt>
                <c:pt idx="3322">
                  <c:v>8.9</c:v>
                </c:pt>
                <c:pt idx="3323">
                  <c:v>9.1</c:v>
                </c:pt>
                <c:pt idx="3324">
                  <c:v>7.9</c:v>
                </c:pt>
                <c:pt idx="3325">
                  <c:v>8.3</c:v>
                </c:pt>
                <c:pt idx="3326">
                  <c:v>9</c:v>
                </c:pt>
                <c:pt idx="3327">
                  <c:v>9.4</c:v>
                </c:pt>
                <c:pt idx="3328">
                  <c:v>8.7</c:v>
                </c:pt>
                <c:pt idx="3329">
                  <c:v>7.8</c:v>
                </c:pt>
                <c:pt idx="3330">
                  <c:v>7.8</c:v>
                </c:pt>
                <c:pt idx="3331">
                  <c:v>7</c:v>
                </c:pt>
                <c:pt idx="3332">
                  <c:v>7.7</c:v>
                </c:pt>
                <c:pt idx="3333">
                  <c:v>6.5</c:v>
                </c:pt>
                <c:pt idx="3334">
                  <c:v>6</c:v>
                </c:pt>
                <c:pt idx="3335">
                  <c:v>5.4</c:v>
                </c:pt>
                <c:pt idx="3336">
                  <c:v>5.3</c:v>
                </c:pt>
                <c:pt idx="3337">
                  <c:v>5.1</c:v>
                </c:pt>
                <c:pt idx="3338">
                  <c:v>6.2</c:v>
                </c:pt>
                <c:pt idx="3339">
                  <c:v>7.5</c:v>
                </c:pt>
                <c:pt idx="3340">
                  <c:v>6.8</c:v>
                </c:pt>
                <c:pt idx="3341">
                  <c:v>9.2</c:v>
                </c:pt>
                <c:pt idx="3342">
                  <c:v>8.9</c:v>
                </c:pt>
                <c:pt idx="3343">
                  <c:v>9.4</c:v>
                </c:pt>
                <c:pt idx="3344">
                  <c:v>9.4</c:v>
                </c:pt>
                <c:pt idx="3345">
                  <c:v>8.8</c:v>
                </c:pt>
                <c:pt idx="3346">
                  <c:v>8.6</c:v>
                </c:pt>
                <c:pt idx="3347">
                  <c:v>8.5</c:v>
                </c:pt>
                <c:pt idx="3348">
                  <c:v>8.3</c:v>
                </c:pt>
                <c:pt idx="3349">
                  <c:v>9.4</c:v>
                </c:pt>
                <c:pt idx="3350">
                  <c:v>9.8</c:v>
                </c:pt>
                <c:pt idx="3351">
                  <c:v>8.1</c:v>
                </c:pt>
                <c:pt idx="3352">
                  <c:v>9.3</c:v>
                </c:pt>
                <c:pt idx="3353">
                  <c:v>10.8</c:v>
                </c:pt>
                <c:pt idx="3354">
                  <c:v>10.2</c:v>
                </c:pt>
                <c:pt idx="3355">
                  <c:v>8.5</c:v>
                </c:pt>
                <c:pt idx="3356">
                  <c:v>8.9</c:v>
                </c:pt>
                <c:pt idx="3357">
                  <c:v>9.5</c:v>
                </c:pt>
                <c:pt idx="3358">
                  <c:v>10.7</c:v>
                </c:pt>
                <c:pt idx="3359">
                  <c:v>10.1</c:v>
                </c:pt>
                <c:pt idx="3360">
                  <c:v>9.6</c:v>
                </c:pt>
                <c:pt idx="3361">
                  <c:v>12.2</c:v>
                </c:pt>
                <c:pt idx="3362">
                  <c:v>13.2</c:v>
                </c:pt>
                <c:pt idx="3363">
                  <c:v>13.3</c:v>
                </c:pt>
                <c:pt idx="3364">
                  <c:v>12.2</c:v>
                </c:pt>
                <c:pt idx="3365">
                  <c:v>12.2</c:v>
                </c:pt>
                <c:pt idx="3366">
                  <c:v>12</c:v>
                </c:pt>
                <c:pt idx="3367">
                  <c:v>11.5</c:v>
                </c:pt>
                <c:pt idx="3368">
                  <c:v>11</c:v>
                </c:pt>
                <c:pt idx="3369">
                  <c:v>11.9</c:v>
                </c:pt>
                <c:pt idx="3370">
                  <c:v>12.1</c:v>
                </c:pt>
                <c:pt idx="3371">
                  <c:v>11.4</c:v>
                </c:pt>
                <c:pt idx="3372">
                  <c:v>11.5</c:v>
                </c:pt>
                <c:pt idx="3373">
                  <c:v>11.1</c:v>
                </c:pt>
                <c:pt idx="3374">
                  <c:v>10.8</c:v>
                </c:pt>
                <c:pt idx="3375">
                  <c:v>11</c:v>
                </c:pt>
                <c:pt idx="3376">
                  <c:v>11.3</c:v>
                </c:pt>
                <c:pt idx="3377">
                  <c:v>10.6</c:v>
                </c:pt>
                <c:pt idx="3378">
                  <c:v>11.1</c:v>
                </c:pt>
                <c:pt idx="3379">
                  <c:v>10.4</c:v>
                </c:pt>
                <c:pt idx="3380">
                  <c:v>9.5</c:v>
                </c:pt>
                <c:pt idx="3381">
                  <c:v>9.3</c:v>
                </c:pt>
                <c:pt idx="3382">
                  <c:v>9.6</c:v>
                </c:pt>
                <c:pt idx="3383">
                  <c:v>11</c:v>
                </c:pt>
                <c:pt idx="3384">
                  <c:v>10.8</c:v>
                </c:pt>
                <c:pt idx="3385">
                  <c:v>9.6</c:v>
                </c:pt>
                <c:pt idx="3386">
                  <c:v>9.2</c:v>
                </c:pt>
                <c:pt idx="3387">
                  <c:v>11.1</c:v>
                </c:pt>
                <c:pt idx="3388">
                  <c:v>11.4</c:v>
                </c:pt>
                <c:pt idx="3389">
                  <c:v>12.4</c:v>
                </c:pt>
                <c:pt idx="3390">
                  <c:v>11.8</c:v>
                </c:pt>
                <c:pt idx="3391">
                  <c:v>11.5</c:v>
                </c:pt>
                <c:pt idx="3392">
                  <c:v>10.9</c:v>
                </c:pt>
                <c:pt idx="3393">
                  <c:v>11.9</c:v>
                </c:pt>
                <c:pt idx="3394">
                  <c:v>12.1</c:v>
                </c:pt>
                <c:pt idx="3395">
                  <c:v>11.7</c:v>
                </c:pt>
                <c:pt idx="3396">
                  <c:v>10.8</c:v>
                </c:pt>
                <c:pt idx="3397">
                  <c:v>11.4</c:v>
                </c:pt>
                <c:pt idx="3398">
                  <c:v>12.2</c:v>
                </c:pt>
                <c:pt idx="3399">
                  <c:v>11.4</c:v>
                </c:pt>
                <c:pt idx="3400">
                  <c:v>10.5</c:v>
                </c:pt>
                <c:pt idx="3401">
                  <c:v>11.1</c:v>
                </c:pt>
                <c:pt idx="3402">
                  <c:v>10.7</c:v>
                </c:pt>
                <c:pt idx="3403">
                  <c:v>10.2</c:v>
                </c:pt>
                <c:pt idx="3404">
                  <c:v>10.9</c:v>
                </c:pt>
                <c:pt idx="3405">
                  <c:v>8.9</c:v>
                </c:pt>
                <c:pt idx="3406">
                  <c:v>10.5</c:v>
                </c:pt>
                <c:pt idx="3407">
                  <c:v>10</c:v>
                </c:pt>
                <c:pt idx="3408">
                  <c:v>9.8</c:v>
                </c:pt>
                <c:pt idx="3409">
                  <c:v>9.2</c:v>
                </c:pt>
                <c:pt idx="3410">
                  <c:v>9.5</c:v>
                </c:pt>
                <c:pt idx="3411">
                  <c:v>9.5</c:v>
                </c:pt>
                <c:pt idx="3412">
                  <c:v>9.4</c:v>
                </c:pt>
                <c:pt idx="3413">
                  <c:v>9.4</c:v>
                </c:pt>
                <c:pt idx="3414">
                  <c:v>9.7</c:v>
                </c:pt>
                <c:pt idx="3415">
                  <c:v>9.6</c:v>
                </c:pt>
                <c:pt idx="3416">
                  <c:v>9.4</c:v>
                </c:pt>
                <c:pt idx="3417">
                  <c:v>9.3</c:v>
                </c:pt>
                <c:pt idx="3418">
                  <c:v>10.2</c:v>
                </c:pt>
                <c:pt idx="3419">
                  <c:v>11.1</c:v>
                </c:pt>
                <c:pt idx="3420">
                  <c:v>10.3</c:v>
                </c:pt>
                <c:pt idx="3421">
                  <c:v>9.8</c:v>
                </c:pt>
                <c:pt idx="3422">
                  <c:v>9.5</c:v>
                </c:pt>
                <c:pt idx="3423">
                  <c:v>8.8</c:v>
                </c:pt>
                <c:pt idx="3424">
                  <c:v>8.5</c:v>
                </c:pt>
                <c:pt idx="3425">
                  <c:v>8.9</c:v>
                </c:pt>
                <c:pt idx="3426">
                  <c:v>8.8</c:v>
                </c:pt>
                <c:pt idx="3427">
                  <c:v>8.4</c:v>
                </c:pt>
                <c:pt idx="3428">
                  <c:v>7.7</c:v>
                </c:pt>
                <c:pt idx="3429">
                  <c:v>8.5</c:v>
                </c:pt>
                <c:pt idx="3430">
                  <c:v>8.8</c:v>
                </c:pt>
                <c:pt idx="3431">
                  <c:v>8.2</c:v>
                </c:pt>
                <c:pt idx="3432">
                  <c:v>7.9</c:v>
                </c:pt>
                <c:pt idx="3433">
                  <c:v>7.9</c:v>
                </c:pt>
                <c:pt idx="3434">
                  <c:v>8.9</c:v>
                </c:pt>
                <c:pt idx="3435">
                  <c:v>7.5</c:v>
                </c:pt>
                <c:pt idx="3436">
                  <c:v>7.3</c:v>
                </c:pt>
                <c:pt idx="3437">
                  <c:v>7.1</c:v>
                </c:pt>
                <c:pt idx="3438">
                  <c:v>6.1</c:v>
                </c:pt>
                <c:pt idx="3439">
                  <c:v>6</c:v>
                </c:pt>
                <c:pt idx="3440">
                  <c:v>6.7</c:v>
                </c:pt>
                <c:pt idx="3441">
                  <c:v>7.2</c:v>
                </c:pt>
                <c:pt idx="3442">
                  <c:v>7.4</c:v>
                </c:pt>
                <c:pt idx="3443">
                  <c:v>8.8</c:v>
                </c:pt>
                <c:pt idx="3444">
                  <c:v>7.8</c:v>
                </c:pt>
                <c:pt idx="3445">
                  <c:v>7.1</c:v>
                </c:pt>
                <c:pt idx="3446">
                  <c:v>7</c:v>
                </c:pt>
                <c:pt idx="3447">
                  <c:v>6.5</c:v>
                </c:pt>
                <c:pt idx="3448">
                  <c:v>6.9</c:v>
                </c:pt>
                <c:pt idx="3449">
                  <c:v>7.6</c:v>
                </c:pt>
                <c:pt idx="3450">
                  <c:v>7.4</c:v>
                </c:pt>
                <c:pt idx="3451">
                  <c:v>7.5</c:v>
                </c:pt>
                <c:pt idx="3452">
                  <c:v>6.3</c:v>
                </c:pt>
                <c:pt idx="3453">
                  <c:v>6.3</c:v>
                </c:pt>
                <c:pt idx="3454">
                  <c:v>7.4</c:v>
                </c:pt>
                <c:pt idx="3455">
                  <c:v>7.3</c:v>
                </c:pt>
                <c:pt idx="3456">
                  <c:v>7.3</c:v>
                </c:pt>
                <c:pt idx="3457">
                  <c:v>5.6</c:v>
                </c:pt>
                <c:pt idx="3458">
                  <c:v>5.7</c:v>
                </c:pt>
                <c:pt idx="3459">
                  <c:v>6</c:v>
                </c:pt>
                <c:pt idx="3460">
                  <c:v>5.6</c:v>
                </c:pt>
                <c:pt idx="3461">
                  <c:v>6.5</c:v>
                </c:pt>
                <c:pt idx="3462">
                  <c:v>8.2</c:v>
                </c:pt>
                <c:pt idx="3463">
                  <c:v>6.7</c:v>
                </c:pt>
                <c:pt idx="3464">
                  <c:v>7.1</c:v>
                </c:pt>
                <c:pt idx="3465">
                  <c:v>7</c:v>
                </c:pt>
                <c:pt idx="3466">
                  <c:v>7.1</c:v>
                </c:pt>
                <c:pt idx="3467">
                  <c:v>7</c:v>
                </c:pt>
                <c:pt idx="3468">
                  <c:v>7.9</c:v>
                </c:pt>
                <c:pt idx="3469">
                  <c:v>8.5</c:v>
                </c:pt>
                <c:pt idx="3470">
                  <c:v>8.5</c:v>
                </c:pt>
                <c:pt idx="3471">
                  <c:v>7.8</c:v>
                </c:pt>
                <c:pt idx="3472">
                  <c:v>7.5</c:v>
                </c:pt>
                <c:pt idx="3473">
                  <c:v>7.4</c:v>
                </c:pt>
                <c:pt idx="3474">
                  <c:v>6.7</c:v>
                </c:pt>
                <c:pt idx="3475">
                  <c:v>7.2</c:v>
                </c:pt>
                <c:pt idx="3476">
                  <c:v>6.3</c:v>
                </c:pt>
                <c:pt idx="3477">
                  <c:v>5.9</c:v>
                </c:pt>
                <c:pt idx="3478">
                  <c:v>7.9</c:v>
                </c:pt>
                <c:pt idx="3479">
                  <c:v>7.9</c:v>
                </c:pt>
                <c:pt idx="3480">
                  <c:v>7.7</c:v>
                </c:pt>
                <c:pt idx="3481">
                  <c:v>7.1</c:v>
                </c:pt>
                <c:pt idx="3482">
                  <c:v>6.9</c:v>
                </c:pt>
                <c:pt idx="3483">
                  <c:v>6.5</c:v>
                </c:pt>
                <c:pt idx="3484">
                  <c:v>7.2</c:v>
                </c:pt>
                <c:pt idx="3485">
                  <c:v>7.4</c:v>
                </c:pt>
                <c:pt idx="3486">
                  <c:v>5.9</c:v>
                </c:pt>
                <c:pt idx="3487">
                  <c:v>5.7</c:v>
                </c:pt>
                <c:pt idx="3488">
                  <c:v>5.6</c:v>
                </c:pt>
                <c:pt idx="3489">
                  <c:v>5</c:v>
                </c:pt>
                <c:pt idx="3490">
                  <c:v>4.8</c:v>
                </c:pt>
                <c:pt idx="3491">
                  <c:v>4.9</c:v>
                </c:pt>
                <c:pt idx="3492">
                  <c:v>4.5</c:v>
                </c:pt>
                <c:pt idx="3493">
                  <c:v>4.7</c:v>
                </c:pt>
                <c:pt idx="3494">
                  <c:v>3.9</c:v>
                </c:pt>
                <c:pt idx="3495">
                  <c:v>2.7</c:v>
                </c:pt>
                <c:pt idx="3496">
                  <c:v>2.9</c:v>
                </c:pt>
                <c:pt idx="3497">
                  <c:v>2.6</c:v>
                </c:pt>
                <c:pt idx="3498">
                  <c:v>2.5</c:v>
                </c:pt>
                <c:pt idx="3499">
                  <c:v>3.2</c:v>
                </c:pt>
                <c:pt idx="3500">
                  <c:v>4.1</c:v>
                </c:pt>
                <c:pt idx="3501">
                  <c:v>3.8</c:v>
                </c:pt>
                <c:pt idx="3502">
                  <c:v>3.8</c:v>
                </c:pt>
                <c:pt idx="3503">
                  <c:v>3.4</c:v>
                </c:pt>
                <c:pt idx="3504">
                  <c:v>3.6</c:v>
                </c:pt>
                <c:pt idx="3505">
                  <c:v>2.7</c:v>
                </c:pt>
                <c:pt idx="3506">
                  <c:v>2.5</c:v>
                </c:pt>
                <c:pt idx="3507">
                  <c:v>2.7</c:v>
                </c:pt>
                <c:pt idx="3508">
                  <c:v>2.2</c:v>
                </c:pt>
                <c:pt idx="3509">
                  <c:v>2.1</c:v>
                </c:pt>
                <c:pt idx="3510">
                  <c:v>2.3</c:v>
                </c:pt>
                <c:pt idx="3511">
                  <c:v>2.7</c:v>
                </c:pt>
                <c:pt idx="3512">
                  <c:v>3.4</c:v>
                </c:pt>
                <c:pt idx="3513">
                  <c:v>3.5</c:v>
                </c:pt>
                <c:pt idx="3514">
                  <c:v>2</c:v>
                </c:pt>
                <c:pt idx="3515">
                  <c:v>1.5</c:v>
                </c:pt>
                <c:pt idx="3516">
                  <c:v>2.1</c:v>
                </c:pt>
                <c:pt idx="3517">
                  <c:v>2.5</c:v>
                </c:pt>
                <c:pt idx="3518">
                  <c:v>2.3</c:v>
                </c:pt>
                <c:pt idx="3519">
                  <c:v>4.1</c:v>
                </c:pt>
                <c:pt idx="3520">
                  <c:v>2</c:v>
                </c:pt>
                <c:pt idx="3521">
                  <c:v>1.7</c:v>
                </c:pt>
                <c:pt idx="3522">
                  <c:v>1.4</c:v>
                </c:pt>
                <c:pt idx="3523">
                  <c:v>0.8</c:v>
                </c:pt>
                <c:pt idx="3524">
                  <c:v>2.3</c:v>
                </c:pt>
                <c:pt idx="3525">
                  <c:v>1.5</c:v>
                </c:pt>
                <c:pt idx="3526">
                  <c:v>0.8</c:v>
                </c:pt>
                <c:pt idx="3527">
                  <c:v>0.6</c:v>
                </c:pt>
                <c:pt idx="3528">
                  <c:v>1.8</c:v>
                </c:pt>
                <c:pt idx="3529">
                  <c:v>2.2</c:v>
                </c:pt>
                <c:pt idx="3530">
                  <c:v>1</c:v>
                </c:pt>
                <c:pt idx="3531">
                  <c:v>1.5</c:v>
                </c:pt>
                <c:pt idx="3532">
                  <c:v>2.5</c:v>
                </c:pt>
                <c:pt idx="3533">
                  <c:v>2.6</c:v>
                </c:pt>
                <c:pt idx="3534">
                  <c:v>3</c:v>
                </c:pt>
                <c:pt idx="3535">
                  <c:v>3.8</c:v>
                </c:pt>
                <c:pt idx="3536">
                  <c:v>4.5</c:v>
                </c:pt>
                <c:pt idx="3537">
                  <c:v>2.8</c:v>
                </c:pt>
                <c:pt idx="3538">
                  <c:v>2.6</c:v>
                </c:pt>
                <c:pt idx="3539">
                  <c:v>2.6</c:v>
                </c:pt>
                <c:pt idx="3540">
                  <c:v>2.4</c:v>
                </c:pt>
                <c:pt idx="3541">
                  <c:v>2.3</c:v>
                </c:pt>
                <c:pt idx="3542">
                  <c:v>1.2</c:v>
                </c:pt>
                <c:pt idx="3543">
                  <c:v>1</c:v>
                </c:pt>
                <c:pt idx="3544">
                  <c:v>1</c:v>
                </c:pt>
                <c:pt idx="3545">
                  <c:v>1.4</c:v>
                </c:pt>
                <c:pt idx="3546">
                  <c:v>0.8</c:v>
                </c:pt>
                <c:pt idx="3547">
                  <c:v>1.5</c:v>
                </c:pt>
                <c:pt idx="3548">
                  <c:v>1.5</c:v>
                </c:pt>
                <c:pt idx="3549">
                  <c:v>1.6</c:v>
                </c:pt>
                <c:pt idx="3550">
                  <c:v>1.1</c:v>
                </c:pt>
                <c:pt idx="3551">
                  <c:v>0.8</c:v>
                </c:pt>
                <c:pt idx="3552">
                  <c:v>1</c:v>
                </c:pt>
                <c:pt idx="3553">
                  <c:v>0.9</c:v>
                </c:pt>
                <c:pt idx="3554">
                  <c:v>0.8</c:v>
                </c:pt>
                <c:pt idx="3555">
                  <c:v>0.8</c:v>
                </c:pt>
                <c:pt idx="3556">
                  <c:v>0.7</c:v>
                </c:pt>
                <c:pt idx="3557">
                  <c:v>1.1</c:v>
                </c:pt>
                <c:pt idx="3558">
                  <c:v>5.3</c:v>
                </c:pt>
                <c:pt idx="3559">
                  <c:v>4.3</c:v>
                </c:pt>
                <c:pt idx="3560">
                  <c:v>3.2</c:v>
                </c:pt>
                <c:pt idx="3561">
                  <c:v>2.7</c:v>
                </c:pt>
                <c:pt idx="3562">
                  <c:v>4.2</c:v>
                </c:pt>
                <c:pt idx="3563">
                  <c:v>5.8</c:v>
                </c:pt>
                <c:pt idx="3564">
                  <c:v>3.6</c:v>
                </c:pt>
                <c:pt idx="3565">
                  <c:v>3.2</c:v>
                </c:pt>
                <c:pt idx="3566">
                  <c:v>2.9</c:v>
                </c:pt>
                <c:pt idx="3567">
                  <c:v>3.4</c:v>
                </c:pt>
                <c:pt idx="3568">
                  <c:v>3.3</c:v>
                </c:pt>
                <c:pt idx="3569">
                  <c:v>3.4</c:v>
                </c:pt>
                <c:pt idx="3570">
                  <c:v>2.9</c:v>
                </c:pt>
                <c:pt idx="3571">
                  <c:v>2.8</c:v>
                </c:pt>
                <c:pt idx="3572">
                  <c:v>3.1</c:v>
                </c:pt>
                <c:pt idx="3573">
                  <c:v>3.2</c:v>
                </c:pt>
                <c:pt idx="3574">
                  <c:v>3.8</c:v>
                </c:pt>
                <c:pt idx="3575">
                  <c:v>6.2</c:v>
                </c:pt>
                <c:pt idx="3576">
                  <c:v>5.8</c:v>
                </c:pt>
                <c:pt idx="3577">
                  <c:v>6</c:v>
                </c:pt>
                <c:pt idx="3578">
                  <c:v>5.9</c:v>
                </c:pt>
                <c:pt idx="3579">
                  <c:v>6.1</c:v>
                </c:pt>
                <c:pt idx="3580">
                  <c:v>5.8</c:v>
                </c:pt>
                <c:pt idx="3581">
                  <c:v>4.4</c:v>
                </c:pt>
                <c:pt idx="3582">
                  <c:v>1.8</c:v>
                </c:pt>
                <c:pt idx="3583">
                  <c:v>2.1</c:v>
                </c:pt>
                <c:pt idx="3584">
                  <c:v>2.1</c:v>
                </c:pt>
                <c:pt idx="3585">
                  <c:v>1.3</c:v>
                </c:pt>
                <c:pt idx="3586">
                  <c:v>2</c:v>
                </c:pt>
                <c:pt idx="3587">
                  <c:v>3.3</c:v>
                </c:pt>
                <c:pt idx="3588">
                  <c:v>2.3</c:v>
                </c:pt>
                <c:pt idx="3589">
                  <c:v>1.5</c:v>
                </c:pt>
                <c:pt idx="3590">
                  <c:v>1.5</c:v>
                </c:pt>
                <c:pt idx="3591">
                  <c:v>0.8</c:v>
                </c:pt>
                <c:pt idx="3592">
                  <c:v>0.6</c:v>
                </c:pt>
                <c:pt idx="3593">
                  <c:v>0.8</c:v>
                </c:pt>
                <c:pt idx="3594">
                  <c:v>1</c:v>
                </c:pt>
                <c:pt idx="3595">
                  <c:v>0.7</c:v>
                </c:pt>
                <c:pt idx="3596">
                  <c:v>0.7</c:v>
                </c:pt>
                <c:pt idx="3597">
                  <c:v>0.9</c:v>
                </c:pt>
                <c:pt idx="3598">
                  <c:v>1.2</c:v>
                </c:pt>
                <c:pt idx="3599">
                  <c:v>1.8</c:v>
                </c:pt>
                <c:pt idx="3600">
                  <c:v>1</c:v>
                </c:pt>
                <c:pt idx="3601">
                  <c:v>1.1</c:v>
                </c:pt>
                <c:pt idx="3602">
                  <c:v>0.8</c:v>
                </c:pt>
                <c:pt idx="3603">
                  <c:v>1.7</c:v>
                </c:pt>
                <c:pt idx="3604">
                  <c:v>1.2</c:v>
                </c:pt>
                <c:pt idx="3605">
                  <c:v>2</c:v>
                </c:pt>
                <c:pt idx="3606">
                  <c:v>2.2</c:v>
                </c:pt>
                <c:pt idx="3607">
                  <c:v>2.2</c:v>
                </c:pt>
                <c:pt idx="3608">
                  <c:v>2.3</c:v>
                </c:pt>
                <c:pt idx="3609">
                  <c:v>3.5</c:v>
                </c:pt>
                <c:pt idx="3610">
                  <c:v>4.3</c:v>
                </c:pt>
                <c:pt idx="3611">
                  <c:v>3.2</c:v>
                </c:pt>
                <c:pt idx="3612">
                  <c:v>4.3</c:v>
                </c:pt>
                <c:pt idx="3613">
                  <c:v>4.1</c:v>
                </c:pt>
                <c:pt idx="3614">
                  <c:v>4.2</c:v>
                </c:pt>
                <c:pt idx="3615">
                  <c:v>3.6</c:v>
                </c:pt>
                <c:pt idx="3616">
                  <c:v>4.1</c:v>
                </c:pt>
                <c:pt idx="3617">
                  <c:v>4.1</c:v>
                </c:pt>
                <c:pt idx="3618">
                  <c:v>4.2</c:v>
                </c:pt>
                <c:pt idx="3619">
                  <c:v>3.9</c:v>
                </c:pt>
                <c:pt idx="3620">
                  <c:v>3.5</c:v>
                </c:pt>
                <c:pt idx="3621">
                  <c:v>3.2</c:v>
                </c:pt>
                <c:pt idx="3622">
                  <c:v>3.6</c:v>
                </c:pt>
                <c:pt idx="3623">
                  <c:v>3.6</c:v>
                </c:pt>
                <c:pt idx="3624">
                  <c:v>3.8</c:v>
                </c:pt>
                <c:pt idx="3625">
                  <c:v>4.5</c:v>
                </c:pt>
                <c:pt idx="3626">
                  <c:v>4.3</c:v>
                </c:pt>
                <c:pt idx="3627">
                  <c:v>4.8</c:v>
                </c:pt>
                <c:pt idx="3628">
                  <c:v>4.6</c:v>
                </c:pt>
                <c:pt idx="3629">
                  <c:v>3.7</c:v>
                </c:pt>
                <c:pt idx="3630">
                  <c:v>4.2</c:v>
                </c:pt>
                <c:pt idx="3631">
                  <c:v>3.9</c:v>
                </c:pt>
                <c:pt idx="3632">
                  <c:v>4.3</c:v>
                </c:pt>
                <c:pt idx="3633">
                  <c:v>4.8</c:v>
                </c:pt>
                <c:pt idx="3634">
                  <c:v>4.7</c:v>
                </c:pt>
                <c:pt idx="3635">
                  <c:v>4.4</c:v>
                </c:pt>
                <c:pt idx="3636">
                  <c:v>3.8</c:v>
                </c:pt>
                <c:pt idx="3637">
                  <c:v>4.8</c:v>
                </c:pt>
                <c:pt idx="3638">
                  <c:v>4.5</c:v>
                </c:pt>
                <c:pt idx="3639">
                  <c:v>4.3</c:v>
                </c:pt>
                <c:pt idx="3640">
                  <c:v>4.5</c:v>
                </c:pt>
                <c:pt idx="3641">
                  <c:v>4.1</c:v>
                </c:pt>
                <c:pt idx="3642">
                  <c:v>4.7</c:v>
                </c:pt>
                <c:pt idx="3643">
                  <c:v>4.6</c:v>
                </c:pt>
                <c:pt idx="3644">
                  <c:v>4.5</c:v>
                </c:pt>
                <c:pt idx="3645">
                  <c:v>5.2</c:v>
                </c:pt>
                <c:pt idx="3646">
                  <c:v>4.8</c:v>
                </c:pt>
                <c:pt idx="3647">
                  <c:v>5.1</c:v>
                </c:pt>
                <c:pt idx="3648">
                  <c:v>3.8</c:v>
                </c:pt>
                <c:pt idx="3649">
                  <c:v>3.3</c:v>
                </c:pt>
                <c:pt idx="3650">
                  <c:v>3.2</c:v>
                </c:pt>
                <c:pt idx="3651">
                  <c:v>3.4</c:v>
                </c:pt>
                <c:pt idx="3652">
                  <c:v>3.6</c:v>
                </c:pt>
                <c:pt idx="3653">
                  <c:v>3.8</c:v>
                </c:pt>
                <c:pt idx="3654">
                  <c:v>3.9</c:v>
                </c:pt>
                <c:pt idx="3655">
                  <c:v>4.1</c:v>
                </c:pt>
                <c:pt idx="3656">
                  <c:v>4.1</c:v>
                </c:pt>
                <c:pt idx="3657">
                  <c:v>3.6</c:v>
                </c:pt>
                <c:pt idx="3658">
                  <c:v>4.5</c:v>
                </c:pt>
                <c:pt idx="3659">
                  <c:v>5</c:v>
                </c:pt>
                <c:pt idx="3660">
                  <c:v>4.8</c:v>
                </c:pt>
                <c:pt idx="3661">
                  <c:v>4.6</c:v>
                </c:pt>
                <c:pt idx="3662">
                  <c:v>4.5</c:v>
                </c:pt>
                <c:pt idx="3663">
                  <c:v>4.6</c:v>
                </c:pt>
                <c:pt idx="3664">
                  <c:v>4.4</c:v>
                </c:pt>
                <c:pt idx="3665">
                  <c:v>5</c:v>
                </c:pt>
                <c:pt idx="3666">
                  <c:v>4.8</c:v>
                </c:pt>
                <c:pt idx="3667">
                  <c:v>4.3</c:v>
                </c:pt>
                <c:pt idx="3668">
                  <c:v>4.2</c:v>
                </c:pt>
                <c:pt idx="3669">
                  <c:v>4.4</c:v>
                </c:pt>
                <c:pt idx="3670">
                  <c:v>4.5</c:v>
                </c:pt>
                <c:pt idx="3671">
                  <c:v>4.5</c:v>
                </c:pt>
                <c:pt idx="3672">
                  <c:v>4.5</c:v>
                </c:pt>
                <c:pt idx="3673">
                  <c:v>4.8</c:v>
                </c:pt>
                <c:pt idx="3674">
                  <c:v>4.6</c:v>
                </c:pt>
                <c:pt idx="3675">
                  <c:v>4.7</c:v>
                </c:pt>
                <c:pt idx="3676">
                  <c:v>4.8</c:v>
                </c:pt>
                <c:pt idx="3677">
                  <c:v>5</c:v>
                </c:pt>
                <c:pt idx="3678">
                  <c:v>4.6</c:v>
                </c:pt>
                <c:pt idx="3679">
                  <c:v>4.5</c:v>
                </c:pt>
                <c:pt idx="3680">
                  <c:v>4.3</c:v>
                </c:pt>
                <c:pt idx="3681">
                  <c:v>4.2</c:v>
                </c:pt>
                <c:pt idx="3682">
                  <c:v>4.3</c:v>
                </c:pt>
                <c:pt idx="3683">
                  <c:v>4.1</c:v>
                </c:pt>
                <c:pt idx="3684">
                  <c:v>3.9</c:v>
                </c:pt>
                <c:pt idx="3685">
                  <c:v>4.2</c:v>
                </c:pt>
                <c:pt idx="3686">
                  <c:v>4.1</c:v>
                </c:pt>
                <c:pt idx="3687">
                  <c:v>4.3</c:v>
                </c:pt>
                <c:pt idx="3688">
                  <c:v>4.5</c:v>
                </c:pt>
                <c:pt idx="3689">
                  <c:v>4.3</c:v>
                </c:pt>
                <c:pt idx="3690">
                  <c:v>4.3</c:v>
                </c:pt>
                <c:pt idx="3691">
                  <c:v>4.5</c:v>
                </c:pt>
                <c:pt idx="3692">
                  <c:v>4.4</c:v>
                </c:pt>
                <c:pt idx="3693">
                  <c:v>4.2</c:v>
                </c:pt>
                <c:pt idx="3694">
                  <c:v>4.1</c:v>
                </c:pt>
                <c:pt idx="3695">
                  <c:v>4</c:v>
                </c:pt>
                <c:pt idx="3696">
                  <c:v>4</c:v>
                </c:pt>
                <c:pt idx="3697">
                  <c:v>4</c:v>
                </c:pt>
                <c:pt idx="3698">
                  <c:v>3.6</c:v>
                </c:pt>
                <c:pt idx="3699">
                  <c:v>3.8</c:v>
                </c:pt>
                <c:pt idx="3700">
                  <c:v>3.8</c:v>
                </c:pt>
                <c:pt idx="3701">
                  <c:v>3.2</c:v>
                </c:pt>
                <c:pt idx="3702">
                  <c:v>3.4</c:v>
                </c:pt>
                <c:pt idx="3703">
                  <c:v>3.5</c:v>
                </c:pt>
                <c:pt idx="3704">
                  <c:v>3.2</c:v>
                </c:pt>
                <c:pt idx="3705">
                  <c:v>3.5</c:v>
                </c:pt>
                <c:pt idx="3706">
                  <c:v>3.9</c:v>
                </c:pt>
                <c:pt idx="3707">
                  <c:v>3.7</c:v>
                </c:pt>
                <c:pt idx="3708">
                  <c:v>3.2</c:v>
                </c:pt>
                <c:pt idx="3709">
                  <c:v>2.8</c:v>
                </c:pt>
                <c:pt idx="3710">
                  <c:v>2.9</c:v>
                </c:pt>
                <c:pt idx="3711">
                  <c:v>2</c:v>
                </c:pt>
                <c:pt idx="3712">
                  <c:v>2.4</c:v>
                </c:pt>
                <c:pt idx="3713">
                  <c:v>2.4</c:v>
                </c:pt>
                <c:pt idx="3714">
                  <c:v>2.7</c:v>
                </c:pt>
                <c:pt idx="3715">
                  <c:v>2.9</c:v>
                </c:pt>
                <c:pt idx="3716">
                  <c:v>2.8</c:v>
                </c:pt>
                <c:pt idx="3717">
                  <c:v>3</c:v>
                </c:pt>
                <c:pt idx="3718">
                  <c:v>2.5</c:v>
                </c:pt>
                <c:pt idx="3719">
                  <c:v>3.6</c:v>
                </c:pt>
                <c:pt idx="3720">
                  <c:v>1.7</c:v>
                </c:pt>
                <c:pt idx="3721">
                  <c:v>3.9</c:v>
                </c:pt>
                <c:pt idx="3722">
                  <c:v>3.7</c:v>
                </c:pt>
                <c:pt idx="3723">
                  <c:v>3</c:v>
                </c:pt>
                <c:pt idx="3724">
                  <c:v>2.9</c:v>
                </c:pt>
                <c:pt idx="3725">
                  <c:v>3.5</c:v>
                </c:pt>
                <c:pt idx="3726">
                  <c:v>2.9</c:v>
                </c:pt>
                <c:pt idx="3727">
                  <c:v>3.4</c:v>
                </c:pt>
                <c:pt idx="3728">
                  <c:v>1.8</c:v>
                </c:pt>
                <c:pt idx="3729">
                  <c:v>0.9</c:v>
                </c:pt>
                <c:pt idx="3730">
                  <c:v>1.7</c:v>
                </c:pt>
                <c:pt idx="3731">
                  <c:v>1.3</c:v>
                </c:pt>
                <c:pt idx="3732">
                  <c:v>0.9</c:v>
                </c:pt>
                <c:pt idx="3733">
                  <c:v>0.6</c:v>
                </c:pt>
                <c:pt idx="3734">
                  <c:v>0.8</c:v>
                </c:pt>
                <c:pt idx="3735">
                  <c:v>1.8</c:v>
                </c:pt>
                <c:pt idx="3736">
                  <c:v>2.1</c:v>
                </c:pt>
                <c:pt idx="3737">
                  <c:v>1.1</c:v>
                </c:pt>
                <c:pt idx="3738">
                  <c:v>0.7</c:v>
                </c:pt>
                <c:pt idx="3739">
                  <c:v>1.2</c:v>
                </c:pt>
                <c:pt idx="3740">
                  <c:v>1.1</c:v>
                </c:pt>
                <c:pt idx="3741">
                  <c:v>0.8</c:v>
                </c:pt>
                <c:pt idx="3742">
                  <c:v>0.6</c:v>
                </c:pt>
                <c:pt idx="3743">
                  <c:v>0.9</c:v>
                </c:pt>
                <c:pt idx="3744">
                  <c:v>1</c:v>
                </c:pt>
                <c:pt idx="3745">
                  <c:v>1</c:v>
                </c:pt>
                <c:pt idx="3746">
                  <c:v>1</c:v>
                </c:pt>
                <c:pt idx="3747">
                  <c:v>0.9</c:v>
                </c:pt>
                <c:pt idx="3748">
                  <c:v>0.9</c:v>
                </c:pt>
                <c:pt idx="3749">
                  <c:v>0.6</c:v>
                </c:pt>
                <c:pt idx="3750">
                  <c:v>0.7</c:v>
                </c:pt>
                <c:pt idx="3751">
                  <c:v>1.3</c:v>
                </c:pt>
                <c:pt idx="3752">
                  <c:v>1.3</c:v>
                </c:pt>
                <c:pt idx="3753">
                  <c:v>0.6</c:v>
                </c:pt>
                <c:pt idx="3754">
                  <c:v>0.6</c:v>
                </c:pt>
                <c:pt idx="3755">
                  <c:v>1</c:v>
                </c:pt>
                <c:pt idx="3756">
                  <c:v>0.6</c:v>
                </c:pt>
                <c:pt idx="3757">
                  <c:v>0.9</c:v>
                </c:pt>
                <c:pt idx="3758">
                  <c:v>1.1</c:v>
                </c:pt>
                <c:pt idx="3759">
                  <c:v>0.6</c:v>
                </c:pt>
                <c:pt idx="3760">
                  <c:v>1.6</c:v>
                </c:pt>
                <c:pt idx="3761">
                  <c:v>0.8</c:v>
                </c:pt>
                <c:pt idx="3762">
                  <c:v>1</c:v>
                </c:pt>
                <c:pt idx="3763">
                  <c:v>0.6</c:v>
                </c:pt>
                <c:pt idx="3764">
                  <c:v>0.5</c:v>
                </c:pt>
                <c:pt idx="3765">
                  <c:v>0.4</c:v>
                </c:pt>
                <c:pt idx="3766">
                  <c:v>0.8</c:v>
                </c:pt>
                <c:pt idx="3767">
                  <c:v>1.3</c:v>
                </c:pt>
                <c:pt idx="3768">
                  <c:v>1</c:v>
                </c:pt>
                <c:pt idx="3769">
                  <c:v>1</c:v>
                </c:pt>
                <c:pt idx="3770">
                  <c:v>1.1</c:v>
                </c:pt>
                <c:pt idx="3771">
                  <c:v>0.9</c:v>
                </c:pt>
                <c:pt idx="3772">
                  <c:v>0.8</c:v>
                </c:pt>
                <c:pt idx="3773">
                  <c:v>1</c:v>
                </c:pt>
                <c:pt idx="3774">
                  <c:v>0.9</c:v>
                </c:pt>
                <c:pt idx="3775">
                  <c:v>0.6</c:v>
                </c:pt>
                <c:pt idx="3776">
                  <c:v>1.1</c:v>
                </c:pt>
                <c:pt idx="3777">
                  <c:v>1.1</c:v>
                </c:pt>
                <c:pt idx="3778">
                  <c:v>1</c:v>
                </c:pt>
                <c:pt idx="3779">
                  <c:v>0.9</c:v>
                </c:pt>
                <c:pt idx="3780">
                  <c:v>0.7</c:v>
                </c:pt>
                <c:pt idx="3781">
                  <c:v>0.5</c:v>
                </c:pt>
                <c:pt idx="3782">
                  <c:v>0.4</c:v>
                </c:pt>
                <c:pt idx="3783">
                  <c:v>0.6</c:v>
                </c:pt>
                <c:pt idx="3784">
                  <c:v>0.3</c:v>
                </c:pt>
                <c:pt idx="3785">
                  <c:v>0.2</c:v>
                </c:pt>
                <c:pt idx="3786">
                  <c:v>0.4</c:v>
                </c:pt>
                <c:pt idx="3787">
                  <c:v>0.6</c:v>
                </c:pt>
                <c:pt idx="3788">
                  <c:v>0.8</c:v>
                </c:pt>
                <c:pt idx="3789">
                  <c:v>0.8</c:v>
                </c:pt>
                <c:pt idx="3790">
                  <c:v>0.8</c:v>
                </c:pt>
                <c:pt idx="3791">
                  <c:v>1.2</c:v>
                </c:pt>
                <c:pt idx="3792">
                  <c:v>1.1</c:v>
                </c:pt>
                <c:pt idx="3793">
                  <c:v>1.1</c:v>
                </c:pt>
                <c:pt idx="3794">
                  <c:v>1.1</c:v>
                </c:pt>
                <c:pt idx="3795">
                  <c:v>1.1</c:v>
                </c:pt>
                <c:pt idx="3796">
                  <c:v>1.1</c:v>
                </c:pt>
                <c:pt idx="3797">
                  <c:v>1.2</c:v>
                </c:pt>
                <c:pt idx="3798">
                  <c:v>1.3</c:v>
                </c:pt>
                <c:pt idx="3799">
                  <c:v>1.3</c:v>
                </c:pt>
                <c:pt idx="3800">
                  <c:v>1.2</c:v>
                </c:pt>
                <c:pt idx="3801">
                  <c:v>1.3</c:v>
                </c:pt>
                <c:pt idx="3802">
                  <c:v>1</c:v>
                </c:pt>
                <c:pt idx="3803">
                  <c:v>1.2</c:v>
                </c:pt>
                <c:pt idx="3804">
                  <c:v>1.6</c:v>
                </c:pt>
                <c:pt idx="3805">
                  <c:v>1.4</c:v>
                </c:pt>
                <c:pt idx="3806">
                  <c:v>1.4</c:v>
                </c:pt>
                <c:pt idx="3807">
                  <c:v>1.2</c:v>
                </c:pt>
                <c:pt idx="3808">
                  <c:v>1.4</c:v>
                </c:pt>
                <c:pt idx="3809">
                  <c:v>1.5</c:v>
                </c:pt>
                <c:pt idx="3810">
                  <c:v>1.8</c:v>
                </c:pt>
                <c:pt idx="3811">
                  <c:v>2.2</c:v>
                </c:pt>
                <c:pt idx="3812">
                  <c:v>2.9</c:v>
                </c:pt>
                <c:pt idx="3813">
                  <c:v>1.9</c:v>
                </c:pt>
                <c:pt idx="3814">
                  <c:v>2.6</c:v>
                </c:pt>
                <c:pt idx="3815">
                  <c:v>3</c:v>
                </c:pt>
                <c:pt idx="3816">
                  <c:v>3.8</c:v>
                </c:pt>
                <c:pt idx="3817">
                  <c:v>4.2</c:v>
                </c:pt>
                <c:pt idx="3818">
                  <c:v>4.3</c:v>
                </c:pt>
                <c:pt idx="3819">
                  <c:v>4.3</c:v>
                </c:pt>
                <c:pt idx="3820">
                  <c:v>4.1</c:v>
                </c:pt>
                <c:pt idx="3821">
                  <c:v>4.2</c:v>
                </c:pt>
                <c:pt idx="3822">
                  <c:v>4.3</c:v>
                </c:pt>
                <c:pt idx="3823">
                  <c:v>4.2</c:v>
                </c:pt>
                <c:pt idx="3824">
                  <c:v>4.3</c:v>
                </c:pt>
                <c:pt idx="3825">
                  <c:v>4.8</c:v>
                </c:pt>
                <c:pt idx="3826">
                  <c:v>4.9</c:v>
                </c:pt>
                <c:pt idx="3827">
                  <c:v>5</c:v>
                </c:pt>
                <c:pt idx="3828">
                  <c:v>4.7</c:v>
                </c:pt>
                <c:pt idx="3829">
                  <c:v>4</c:v>
                </c:pt>
                <c:pt idx="3830">
                  <c:v>4.1</c:v>
                </c:pt>
                <c:pt idx="3831">
                  <c:v>4.4</c:v>
                </c:pt>
                <c:pt idx="3832">
                  <c:v>4.1</c:v>
                </c:pt>
                <c:pt idx="3833">
                  <c:v>4</c:v>
                </c:pt>
                <c:pt idx="3834">
                  <c:v>3.8</c:v>
                </c:pt>
                <c:pt idx="3835">
                  <c:v>3.9</c:v>
                </c:pt>
                <c:pt idx="3836">
                  <c:v>3.6</c:v>
                </c:pt>
                <c:pt idx="3837">
                  <c:v>4.1</c:v>
                </c:pt>
                <c:pt idx="3838">
                  <c:v>4.4</c:v>
                </c:pt>
                <c:pt idx="3839">
                  <c:v>4.4</c:v>
                </c:pt>
                <c:pt idx="3840">
                  <c:v>4.6</c:v>
                </c:pt>
                <c:pt idx="3841">
                  <c:v>4.7</c:v>
                </c:pt>
                <c:pt idx="3842">
                  <c:v>4.6</c:v>
                </c:pt>
                <c:pt idx="3843">
                  <c:v>4.7</c:v>
                </c:pt>
                <c:pt idx="3844">
                  <c:v>4.5</c:v>
                </c:pt>
                <c:pt idx="3845">
                  <c:v>4.1</c:v>
                </c:pt>
                <c:pt idx="3846">
                  <c:v>4</c:v>
                </c:pt>
                <c:pt idx="3847">
                  <c:v>4.6</c:v>
                </c:pt>
                <c:pt idx="3848">
                  <c:v>4.4</c:v>
                </c:pt>
                <c:pt idx="3849">
                  <c:v>4.4</c:v>
                </c:pt>
                <c:pt idx="3850">
                  <c:v>4.6</c:v>
                </c:pt>
                <c:pt idx="3851">
                  <c:v>5</c:v>
                </c:pt>
                <c:pt idx="3852">
                  <c:v>5.3</c:v>
                </c:pt>
                <c:pt idx="3853">
                  <c:v>4.2</c:v>
                </c:pt>
                <c:pt idx="3854">
                  <c:v>5.4</c:v>
                </c:pt>
                <c:pt idx="3855">
                  <c:v>5.5</c:v>
                </c:pt>
                <c:pt idx="3856">
                  <c:v>5.8</c:v>
                </c:pt>
                <c:pt idx="3857">
                  <c:v>5.3</c:v>
                </c:pt>
                <c:pt idx="3858">
                  <c:v>5.4</c:v>
                </c:pt>
                <c:pt idx="3859">
                  <c:v>4.9</c:v>
                </c:pt>
                <c:pt idx="3860">
                  <c:v>5.3</c:v>
                </c:pt>
                <c:pt idx="3861">
                  <c:v>5.5</c:v>
                </c:pt>
                <c:pt idx="3862">
                  <c:v>4.9</c:v>
                </c:pt>
                <c:pt idx="3863">
                  <c:v>4.4</c:v>
                </c:pt>
                <c:pt idx="3864">
                  <c:v>3.8</c:v>
                </c:pt>
                <c:pt idx="3865">
                  <c:v>3.5</c:v>
                </c:pt>
                <c:pt idx="3866">
                  <c:v>3.2</c:v>
                </c:pt>
                <c:pt idx="3867">
                  <c:v>4.2</c:v>
                </c:pt>
                <c:pt idx="3868">
                  <c:v>5.5</c:v>
                </c:pt>
                <c:pt idx="3869">
                  <c:v>6.2</c:v>
                </c:pt>
                <c:pt idx="3870">
                  <c:v>6.1</c:v>
                </c:pt>
                <c:pt idx="3871">
                  <c:v>5.6</c:v>
                </c:pt>
                <c:pt idx="3872">
                  <c:v>5.8</c:v>
                </c:pt>
                <c:pt idx="3873">
                  <c:v>5.8</c:v>
                </c:pt>
                <c:pt idx="3874">
                  <c:v>6.2</c:v>
                </c:pt>
                <c:pt idx="3875">
                  <c:v>6.2</c:v>
                </c:pt>
                <c:pt idx="3876">
                  <c:v>5.9</c:v>
                </c:pt>
                <c:pt idx="3877">
                  <c:v>5.7</c:v>
                </c:pt>
                <c:pt idx="3878">
                  <c:v>4.9</c:v>
                </c:pt>
                <c:pt idx="3879">
                  <c:v>4.5</c:v>
                </c:pt>
                <c:pt idx="3880">
                  <c:v>4.9</c:v>
                </c:pt>
                <c:pt idx="3881">
                  <c:v>5.2</c:v>
                </c:pt>
                <c:pt idx="3882">
                  <c:v>5.9</c:v>
                </c:pt>
                <c:pt idx="3883">
                  <c:v>5.5</c:v>
                </c:pt>
                <c:pt idx="3884">
                  <c:v>5.3</c:v>
                </c:pt>
                <c:pt idx="3885">
                  <c:v>5.5</c:v>
                </c:pt>
                <c:pt idx="3886">
                  <c:v>4.6</c:v>
                </c:pt>
                <c:pt idx="3887">
                  <c:v>4.3</c:v>
                </c:pt>
                <c:pt idx="3888">
                  <c:v>5.7</c:v>
                </c:pt>
                <c:pt idx="3889">
                  <c:v>6.6</c:v>
                </c:pt>
                <c:pt idx="3890">
                  <c:v>6.7</c:v>
                </c:pt>
                <c:pt idx="3891">
                  <c:v>6.7</c:v>
                </c:pt>
                <c:pt idx="3892">
                  <c:v>6.8</c:v>
                </c:pt>
                <c:pt idx="3893">
                  <c:v>6.6</c:v>
                </c:pt>
                <c:pt idx="3894">
                  <c:v>5.9</c:v>
                </c:pt>
                <c:pt idx="3895">
                  <c:v>4.5</c:v>
                </c:pt>
                <c:pt idx="3896">
                  <c:v>3.1</c:v>
                </c:pt>
                <c:pt idx="3897">
                  <c:v>4.5</c:v>
                </c:pt>
                <c:pt idx="3898">
                  <c:v>5</c:v>
                </c:pt>
                <c:pt idx="3899">
                  <c:v>5.3</c:v>
                </c:pt>
                <c:pt idx="3900">
                  <c:v>5.4</c:v>
                </c:pt>
                <c:pt idx="3901">
                  <c:v>6</c:v>
                </c:pt>
                <c:pt idx="3902">
                  <c:v>5.9</c:v>
                </c:pt>
                <c:pt idx="3903">
                  <c:v>5.8</c:v>
                </c:pt>
                <c:pt idx="3904">
                  <c:v>5.2</c:v>
                </c:pt>
                <c:pt idx="3905">
                  <c:v>5.7</c:v>
                </c:pt>
                <c:pt idx="3906">
                  <c:v>5</c:v>
                </c:pt>
                <c:pt idx="3907">
                  <c:v>3.8</c:v>
                </c:pt>
                <c:pt idx="3908">
                  <c:v>4.9</c:v>
                </c:pt>
                <c:pt idx="3909">
                  <c:v>5.7</c:v>
                </c:pt>
                <c:pt idx="3910">
                  <c:v>5.2</c:v>
                </c:pt>
                <c:pt idx="3911">
                  <c:v>4.8</c:v>
                </c:pt>
                <c:pt idx="3912">
                  <c:v>4.6</c:v>
                </c:pt>
                <c:pt idx="3913">
                  <c:v>5.1</c:v>
                </c:pt>
                <c:pt idx="3914">
                  <c:v>5.1</c:v>
                </c:pt>
                <c:pt idx="3915">
                  <c:v>5.5</c:v>
                </c:pt>
                <c:pt idx="3916">
                  <c:v>5.1</c:v>
                </c:pt>
                <c:pt idx="3917">
                  <c:v>4.4</c:v>
                </c:pt>
                <c:pt idx="3918">
                  <c:v>4.2</c:v>
                </c:pt>
                <c:pt idx="3919">
                  <c:v>6.6</c:v>
                </c:pt>
                <c:pt idx="3920">
                  <c:v>6.6</c:v>
                </c:pt>
                <c:pt idx="3921">
                  <c:v>5.9</c:v>
                </c:pt>
                <c:pt idx="3922">
                  <c:v>4.5</c:v>
                </c:pt>
                <c:pt idx="3923">
                  <c:v>3.9</c:v>
                </c:pt>
                <c:pt idx="3924">
                  <c:v>4.9</c:v>
                </c:pt>
                <c:pt idx="3925">
                  <c:v>6</c:v>
                </c:pt>
                <c:pt idx="3926">
                  <c:v>7.3</c:v>
                </c:pt>
                <c:pt idx="3927">
                  <c:v>7.8</c:v>
                </c:pt>
                <c:pt idx="3928">
                  <c:v>5.7</c:v>
                </c:pt>
                <c:pt idx="3929">
                  <c:v>3.7</c:v>
                </c:pt>
                <c:pt idx="3930">
                  <c:v>3.4</c:v>
                </c:pt>
                <c:pt idx="3931">
                  <c:v>3.6</c:v>
                </c:pt>
                <c:pt idx="3932">
                  <c:v>6.4</c:v>
                </c:pt>
                <c:pt idx="3933">
                  <c:v>7.6</c:v>
                </c:pt>
                <c:pt idx="3934">
                  <c:v>8.3</c:v>
                </c:pt>
                <c:pt idx="3935">
                  <c:v>8.1</c:v>
                </c:pt>
                <c:pt idx="3936">
                  <c:v>8.3</c:v>
                </c:pt>
                <c:pt idx="3937">
                  <c:v>6.2</c:v>
                </c:pt>
                <c:pt idx="3938">
                  <c:v>7.8</c:v>
                </c:pt>
                <c:pt idx="3939">
                  <c:v>7.3</c:v>
                </c:pt>
                <c:pt idx="3940">
                  <c:v>6.9</c:v>
                </c:pt>
                <c:pt idx="3941">
                  <c:v>6.4</c:v>
                </c:pt>
                <c:pt idx="3942">
                  <c:v>6.8</c:v>
                </c:pt>
                <c:pt idx="3943">
                  <c:v>6.6</c:v>
                </c:pt>
                <c:pt idx="3944">
                  <c:v>7.5</c:v>
                </c:pt>
                <c:pt idx="3945">
                  <c:v>6.9</c:v>
                </c:pt>
                <c:pt idx="3946">
                  <c:v>8.6</c:v>
                </c:pt>
                <c:pt idx="3947">
                  <c:v>8.4</c:v>
                </c:pt>
                <c:pt idx="3948">
                  <c:v>7.2</c:v>
                </c:pt>
                <c:pt idx="3949">
                  <c:v>5.8</c:v>
                </c:pt>
                <c:pt idx="3950">
                  <c:v>7</c:v>
                </c:pt>
                <c:pt idx="3951">
                  <c:v>7.5</c:v>
                </c:pt>
                <c:pt idx="3952">
                  <c:v>8.3</c:v>
                </c:pt>
                <c:pt idx="3953">
                  <c:v>7.7</c:v>
                </c:pt>
                <c:pt idx="3954">
                  <c:v>8.5</c:v>
                </c:pt>
                <c:pt idx="3955">
                  <c:v>8.7</c:v>
                </c:pt>
                <c:pt idx="3956">
                  <c:v>8.6</c:v>
                </c:pt>
                <c:pt idx="3957">
                  <c:v>8.3</c:v>
                </c:pt>
                <c:pt idx="3958">
                  <c:v>8.6</c:v>
                </c:pt>
                <c:pt idx="3959">
                  <c:v>8.4</c:v>
                </c:pt>
                <c:pt idx="3960">
                  <c:v>8.4</c:v>
                </c:pt>
                <c:pt idx="3961">
                  <c:v>8.6</c:v>
                </c:pt>
                <c:pt idx="3962">
                  <c:v>8.5</c:v>
                </c:pt>
                <c:pt idx="3963">
                  <c:v>8</c:v>
                </c:pt>
                <c:pt idx="3964">
                  <c:v>8.3</c:v>
                </c:pt>
                <c:pt idx="3965">
                  <c:v>8.2</c:v>
                </c:pt>
                <c:pt idx="3966">
                  <c:v>8.6</c:v>
                </c:pt>
                <c:pt idx="3967">
                  <c:v>8.4</c:v>
                </c:pt>
                <c:pt idx="3968">
                  <c:v>8.8</c:v>
                </c:pt>
                <c:pt idx="3969">
                  <c:v>8.1</c:v>
                </c:pt>
                <c:pt idx="3970">
                  <c:v>8.2</c:v>
                </c:pt>
                <c:pt idx="3971">
                  <c:v>8.1</c:v>
                </c:pt>
                <c:pt idx="3972">
                  <c:v>8</c:v>
                </c:pt>
                <c:pt idx="3973">
                  <c:v>8.2</c:v>
                </c:pt>
                <c:pt idx="3974">
                  <c:v>6.7</c:v>
                </c:pt>
                <c:pt idx="3975">
                  <c:v>5.6</c:v>
                </c:pt>
                <c:pt idx="3976">
                  <c:v>7.7</c:v>
                </c:pt>
                <c:pt idx="3977">
                  <c:v>8.3</c:v>
                </c:pt>
                <c:pt idx="3978">
                  <c:v>7.5</c:v>
                </c:pt>
                <c:pt idx="3979">
                  <c:v>6</c:v>
                </c:pt>
                <c:pt idx="3980">
                  <c:v>6.8</c:v>
                </c:pt>
                <c:pt idx="3981">
                  <c:v>7.4</c:v>
                </c:pt>
                <c:pt idx="3982">
                  <c:v>7.3</c:v>
                </c:pt>
                <c:pt idx="3983">
                  <c:v>7.4</c:v>
                </c:pt>
                <c:pt idx="3984">
                  <c:v>7</c:v>
                </c:pt>
                <c:pt idx="3985">
                  <c:v>6</c:v>
                </c:pt>
                <c:pt idx="3986">
                  <c:v>5.4</c:v>
                </c:pt>
                <c:pt idx="3987">
                  <c:v>5.2</c:v>
                </c:pt>
                <c:pt idx="3988">
                  <c:v>6.5</c:v>
                </c:pt>
                <c:pt idx="3989">
                  <c:v>6.7</c:v>
                </c:pt>
                <c:pt idx="3990">
                  <c:v>5.1</c:v>
                </c:pt>
                <c:pt idx="3991">
                  <c:v>5.3</c:v>
                </c:pt>
                <c:pt idx="3992">
                  <c:v>5.3</c:v>
                </c:pt>
                <c:pt idx="3993">
                  <c:v>5.8</c:v>
                </c:pt>
                <c:pt idx="3994">
                  <c:v>6.7</c:v>
                </c:pt>
                <c:pt idx="3995">
                  <c:v>6.7</c:v>
                </c:pt>
                <c:pt idx="3996">
                  <c:v>6.8</c:v>
                </c:pt>
                <c:pt idx="3997">
                  <c:v>7</c:v>
                </c:pt>
                <c:pt idx="3998">
                  <c:v>7.1</c:v>
                </c:pt>
                <c:pt idx="3999">
                  <c:v>7</c:v>
                </c:pt>
                <c:pt idx="4000">
                  <c:v>6.3</c:v>
                </c:pt>
                <c:pt idx="4001">
                  <c:v>5.7</c:v>
                </c:pt>
                <c:pt idx="4002">
                  <c:v>5</c:v>
                </c:pt>
                <c:pt idx="4003">
                  <c:v>5.2</c:v>
                </c:pt>
                <c:pt idx="4004">
                  <c:v>5.1</c:v>
                </c:pt>
                <c:pt idx="4005">
                  <c:v>5.8</c:v>
                </c:pt>
                <c:pt idx="4006">
                  <c:v>5</c:v>
                </c:pt>
                <c:pt idx="4007">
                  <c:v>5.8</c:v>
                </c:pt>
                <c:pt idx="4008">
                  <c:v>5.6</c:v>
                </c:pt>
                <c:pt idx="4009">
                  <c:v>5.4</c:v>
                </c:pt>
                <c:pt idx="4010">
                  <c:v>5.9</c:v>
                </c:pt>
                <c:pt idx="4011">
                  <c:v>5.2</c:v>
                </c:pt>
                <c:pt idx="4012">
                  <c:v>5</c:v>
                </c:pt>
                <c:pt idx="4013">
                  <c:v>5.6</c:v>
                </c:pt>
                <c:pt idx="4014">
                  <c:v>4.9</c:v>
                </c:pt>
                <c:pt idx="4015">
                  <c:v>4.4</c:v>
                </c:pt>
                <c:pt idx="4016">
                  <c:v>4</c:v>
                </c:pt>
                <c:pt idx="4017">
                  <c:v>4.5</c:v>
                </c:pt>
                <c:pt idx="4018">
                  <c:v>4.4</c:v>
                </c:pt>
                <c:pt idx="4019">
                  <c:v>4</c:v>
                </c:pt>
                <c:pt idx="4020">
                  <c:v>4.1</c:v>
                </c:pt>
                <c:pt idx="4021">
                  <c:v>4.5</c:v>
                </c:pt>
                <c:pt idx="4022">
                  <c:v>4</c:v>
                </c:pt>
                <c:pt idx="4023">
                  <c:v>3.1</c:v>
                </c:pt>
                <c:pt idx="4024">
                  <c:v>3.4</c:v>
                </c:pt>
                <c:pt idx="4025">
                  <c:v>3.3</c:v>
                </c:pt>
                <c:pt idx="4026">
                  <c:v>3.5</c:v>
                </c:pt>
                <c:pt idx="4027">
                  <c:v>3.3</c:v>
                </c:pt>
                <c:pt idx="4028">
                  <c:v>3.9</c:v>
                </c:pt>
                <c:pt idx="4029">
                  <c:v>4</c:v>
                </c:pt>
                <c:pt idx="4030">
                  <c:v>4.2</c:v>
                </c:pt>
                <c:pt idx="4031">
                  <c:v>3.9</c:v>
                </c:pt>
                <c:pt idx="4032">
                  <c:v>4.1</c:v>
                </c:pt>
                <c:pt idx="4033">
                  <c:v>4.1</c:v>
                </c:pt>
                <c:pt idx="4034">
                  <c:v>4.5</c:v>
                </c:pt>
                <c:pt idx="4035">
                  <c:v>4.5</c:v>
                </c:pt>
                <c:pt idx="4036">
                  <c:v>4.6</c:v>
                </c:pt>
                <c:pt idx="4037">
                  <c:v>4.9</c:v>
                </c:pt>
                <c:pt idx="4038">
                  <c:v>4.4</c:v>
                </c:pt>
                <c:pt idx="4039">
                  <c:v>4.6</c:v>
                </c:pt>
                <c:pt idx="4040">
                  <c:v>4.7</c:v>
                </c:pt>
                <c:pt idx="4041">
                  <c:v>4</c:v>
                </c:pt>
                <c:pt idx="4042">
                  <c:v>4</c:v>
                </c:pt>
                <c:pt idx="4043">
                  <c:v>4.8</c:v>
                </c:pt>
                <c:pt idx="4044">
                  <c:v>5.8</c:v>
                </c:pt>
                <c:pt idx="4045">
                  <c:v>6.5</c:v>
                </c:pt>
                <c:pt idx="4046">
                  <c:v>5.8</c:v>
                </c:pt>
                <c:pt idx="4047">
                  <c:v>5.4</c:v>
                </c:pt>
                <c:pt idx="4048">
                  <c:v>5.1</c:v>
                </c:pt>
                <c:pt idx="4049">
                  <c:v>4.2</c:v>
                </c:pt>
                <c:pt idx="4050">
                  <c:v>3</c:v>
                </c:pt>
                <c:pt idx="4051">
                  <c:v>3.2</c:v>
                </c:pt>
                <c:pt idx="4052">
                  <c:v>4.9</c:v>
                </c:pt>
                <c:pt idx="4053">
                  <c:v>6.1</c:v>
                </c:pt>
                <c:pt idx="4054">
                  <c:v>6.7</c:v>
                </c:pt>
                <c:pt idx="4055">
                  <c:v>7.1</c:v>
                </c:pt>
                <c:pt idx="4056">
                  <c:v>7</c:v>
                </c:pt>
                <c:pt idx="4057">
                  <c:v>7.6</c:v>
                </c:pt>
                <c:pt idx="4058">
                  <c:v>7.4</c:v>
                </c:pt>
                <c:pt idx="4059">
                  <c:v>6.8</c:v>
                </c:pt>
                <c:pt idx="4060">
                  <c:v>7.3</c:v>
                </c:pt>
                <c:pt idx="4061">
                  <c:v>7.2</c:v>
                </c:pt>
                <c:pt idx="4062">
                  <c:v>7.3</c:v>
                </c:pt>
                <c:pt idx="4063">
                  <c:v>7.4</c:v>
                </c:pt>
                <c:pt idx="4064">
                  <c:v>7.6</c:v>
                </c:pt>
                <c:pt idx="4065">
                  <c:v>7.9</c:v>
                </c:pt>
                <c:pt idx="4066">
                  <c:v>8.4</c:v>
                </c:pt>
                <c:pt idx="4067">
                  <c:v>8.8</c:v>
                </c:pt>
                <c:pt idx="4068">
                  <c:v>8.7</c:v>
                </c:pt>
                <c:pt idx="4069">
                  <c:v>8.4</c:v>
                </c:pt>
                <c:pt idx="4070">
                  <c:v>8.4</c:v>
                </c:pt>
                <c:pt idx="4071">
                  <c:v>8.6</c:v>
                </c:pt>
                <c:pt idx="4072">
                  <c:v>8.3</c:v>
                </c:pt>
                <c:pt idx="4073">
                  <c:v>7.9</c:v>
                </c:pt>
                <c:pt idx="4074">
                  <c:v>7.6</c:v>
                </c:pt>
                <c:pt idx="4075">
                  <c:v>8.3</c:v>
                </c:pt>
                <c:pt idx="4076">
                  <c:v>9</c:v>
                </c:pt>
                <c:pt idx="4077">
                  <c:v>8.8</c:v>
                </c:pt>
                <c:pt idx="4078">
                  <c:v>9</c:v>
                </c:pt>
                <c:pt idx="4079">
                  <c:v>8.6</c:v>
                </c:pt>
                <c:pt idx="4080">
                  <c:v>8.3</c:v>
                </c:pt>
                <c:pt idx="4081">
                  <c:v>6.4</c:v>
                </c:pt>
                <c:pt idx="4082">
                  <c:v>6.2</c:v>
                </c:pt>
                <c:pt idx="4083">
                  <c:v>5.8</c:v>
                </c:pt>
                <c:pt idx="4084">
                  <c:v>5.4</c:v>
                </c:pt>
                <c:pt idx="4085">
                  <c:v>6.7</c:v>
                </c:pt>
                <c:pt idx="4086">
                  <c:v>7.5</c:v>
                </c:pt>
                <c:pt idx="4087">
                  <c:v>7.8</c:v>
                </c:pt>
                <c:pt idx="4088">
                  <c:v>7.1</c:v>
                </c:pt>
                <c:pt idx="4089">
                  <c:v>8.4</c:v>
                </c:pt>
                <c:pt idx="4090">
                  <c:v>9.1</c:v>
                </c:pt>
                <c:pt idx="4091">
                  <c:v>10.7</c:v>
                </c:pt>
                <c:pt idx="4092">
                  <c:v>12.3</c:v>
                </c:pt>
                <c:pt idx="4093">
                  <c:v>11.5</c:v>
                </c:pt>
                <c:pt idx="4094">
                  <c:v>11.5</c:v>
                </c:pt>
                <c:pt idx="4095">
                  <c:v>11.7</c:v>
                </c:pt>
                <c:pt idx="4096">
                  <c:v>11.1</c:v>
                </c:pt>
                <c:pt idx="4097">
                  <c:v>10.9</c:v>
                </c:pt>
                <c:pt idx="4098">
                  <c:v>10.7</c:v>
                </c:pt>
                <c:pt idx="4099">
                  <c:v>11</c:v>
                </c:pt>
                <c:pt idx="4100">
                  <c:v>10.7</c:v>
                </c:pt>
                <c:pt idx="4101">
                  <c:v>11.2</c:v>
                </c:pt>
                <c:pt idx="4102">
                  <c:v>11</c:v>
                </c:pt>
                <c:pt idx="4103">
                  <c:v>10.7</c:v>
                </c:pt>
                <c:pt idx="4104">
                  <c:v>11.3</c:v>
                </c:pt>
                <c:pt idx="4105">
                  <c:v>11.3</c:v>
                </c:pt>
                <c:pt idx="4106">
                  <c:v>11.2</c:v>
                </c:pt>
                <c:pt idx="4107">
                  <c:v>11.6</c:v>
                </c:pt>
                <c:pt idx="4108">
                  <c:v>12.4</c:v>
                </c:pt>
                <c:pt idx="4109">
                  <c:v>13</c:v>
                </c:pt>
                <c:pt idx="4110">
                  <c:v>13.4</c:v>
                </c:pt>
                <c:pt idx="4111">
                  <c:v>12.8</c:v>
                </c:pt>
                <c:pt idx="4112">
                  <c:v>13</c:v>
                </c:pt>
                <c:pt idx="4113">
                  <c:v>13.2</c:v>
                </c:pt>
                <c:pt idx="4114">
                  <c:v>12.6</c:v>
                </c:pt>
                <c:pt idx="4115">
                  <c:v>13.1</c:v>
                </c:pt>
                <c:pt idx="4116">
                  <c:v>12.2</c:v>
                </c:pt>
                <c:pt idx="4117">
                  <c:v>12.4</c:v>
                </c:pt>
                <c:pt idx="4118">
                  <c:v>12.2</c:v>
                </c:pt>
                <c:pt idx="4119">
                  <c:v>12.6</c:v>
                </c:pt>
                <c:pt idx="4120">
                  <c:v>12.9</c:v>
                </c:pt>
                <c:pt idx="4121">
                  <c:v>12.9</c:v>
                </c:pt>
                <c:pt idx="4122">
                  <c:v>13.2</c:v>
                </c:pt>
                <c:pt idx="4123">
                  <c:v>13</c:v>
                </c:pt>
                <c:pt idx="4124">
                  <c:v>13</c:v>
                </c:pt>
                <c:pt idx="4125">
                  <c:v>13.1</c:v>
                </c:pt>
                <c:pt idx="4126">
                  <c:v>12.9</c:v>
                </c:pt>
                <c:pt idx="4127">
                  <c:v>13</c:v>
                </c:pt>
                <c:pt idx="4128">
                  <c:v>13.2</c:v>
                </c:pt>
                <c:pt idx="4129">
                  <c:v>12.7</c:v>
                </c:pt>
                <c:pt idx="4130">
                  <c:v>12.8</c:v>
                </c:pt>
                <c:pt idx="4131">
                  <c:v>12.7</c:v>
                </c:pt>
                <c:pt idx="4132">
                  <c:v>12.9</c:v>
                </c:pt>
                <c:pt idx="4133">
                  <c:v>12.8</c:v>
                </c:pt>
                <c:pt idx="4134">
                  <c:v>12.3</c:v>
                </c:pt>
                <c:pt idx="4135">
                  <c:v>12.4</c:v>
                </c:pt>
                <c:pt idx="4136">
                  <c:v>11.9</c:v>
                </c:pt>
                <c:pt idx="4137">
                  <c:v>12.3</c:v>
                </c:pt>
                <c:pt idx="4138">
                  <c:v>11.7</c:v>
                </c:pt>
                <c:pt idx="4139">
                  <c:v>11.8</c:v>
                </c:pt>
                <c:pt idx="4140">
                  <c:v>10.8</c:v>
                </c:pt>
                <c:pt idx="4141">
                  <c:v>9.6</c:v>
                </c:pt>
                <c:pt idx="4142">
                  <c:v>9</c:v>
                </c:pt>
                <c:pt idx="4143">
                  <c:v>8.9</c:v>
                </c:pt>
                <c:pt idx="4144">
                  <c:v>8.7</c:v>
                </c:pt>
                <c:pt idx="4145">
                  <c:v>8.4</c:v>
                </c:pt>
                <c:pt idx="4146">
                  <c:v>8.5</c:v>
                </c:pt>
                <c:pt idx="4147">
                  <c:v>8.6</c:v>
                </c:pt>
                <c:pt idx="4148">
                  <c:v>8.2</c:v>
                </c:pt>
                <c:pt idx="4149">
                  <c:v>8</c:v>
                </c:pt>
                <c:pt idx="4150">
                  <c:v>9</c:v>
                </c:pt>
                <c:pt idx="4151">
                  <c:v>8.4</c:v>
                </c:pt>
                <c:pt idx="4152">
                  <c:v>10</c:v>
                </c:pt>
                <c:pt idx="4153">
                  <c:v>10</c:v>
                </c:pt>
                <c:pt idx="4154">
                  <c:v>10.1</c:v>
                </c:pt>
                <c:pt idx="4155">
                  <c:v>9.8</c:v>
                </c:pt>
                <c:pt idx="4156">
                  <c:v>9.1</c:v>
                </c:pt>
                <c:pt idx="4157">
                  <c:v>8.1</c:v>
                </c:pt>
                <c:pt idx="4158">
                  <c:v>9.4</c:v>
                </c:pt>
                <c:pt idx="4159">
                  <c:v>9.7</c:v>
                </c:pt>
                <c:pt idx="4160">
                  <c:v>9.7</c:v>
                </c:pt>
                <c:pt idx="4161">
                  <c:v>8.2</c:v>
                </c:pt>
                <c:pt idx="4162">
                  <c:v>7.9</c:v>
                </c:pt>
                <c:pt idx="4163">
                  <c:v>7.5</c:v>
                </c:pt>
                <c:pt idx="4164">
                  <c:v>8.2</c:v>
                </c:pt>
                <c:pt idx="4165">
                  <c:v>7.3</c:v>
                </c:pt>
                <c:pt idx="4166">
                  <c:v>7.2</c:v>
                </c:pt>
                <c:pt idx="4167">
                  <c:v>8</c:v>
                </c:pt>
                <c:pt idx="4168">
                  <c:v>8.5</c:v>
                </c:pt>
                <c:pt idx="4169">
                  <c:v>7.4</c:v>
                </c:pt>
                <c:pt idx="4170">
                  <c:v>8.1</c:v>
                </c:pt>
                <c:pt idx="4171">
                  <c:v>7.9</c:v>
                </c:pt>
                <c:pt idx="4172">
                  <c:v>8.8</c:v>
                </c:pt>
                <c:pt idx="4173">
                  <c:v>9</c:v>
                </c:pt>
                <c:pt idx="4174">
                  <c:v>8.3</c:v>
                </c:pt>
                <c:pt idx="4175">
                  <c:v>7.7</c:v>
                </c:pt>
                <c:pt idx="4176">
                  <c:v>7.2</c:v>
                </c:pt>
                <c:pt idx="4177">
                  <c:v>7.4</c:v>
                </c:pt>
                <c:pt idx="4178">
                  <c:v>7.2</c:v>
                </c:pt>
                <c:pt idx="4179">
                  <c:v>8</c:v>
                </c:pt>
                <c:pt idx="4180">
                  <c:v>8.7</c:v>
                </c:pt>
                <c:pt idx="4181">
                  <c:v>9.4</c:v>
                </c:pt>
                <c:pt idx="4182">
                  <c:v>9</c:v>
                </c:pt>
                <c:pt idx="4183">
                  <c:v>8.6</c:v>
                </c:pt>
                <c:pt idx="4184">
                  <c:v>8.8</c:v>
                </c:pt>
                <c:pt idx="4185">
                  <c:v>7.3</c:v>
                </c:pt>
                <c:pt idx="4186">
                  <c:v>7.7</c:v>
                </c:pt>
                <c:pt idx="4187">
                  <c:v>7.6</c:v>
                </c:pt>
                <c:pt idx="4188">
                  <c:v>7.4</c:v>
                </c:pt>
                <c:pt idx="4189">
                  <c:v>7.1</c:v>
                </c:pt>
                <c:pt idx="4190">
                  <c:v>8.1</c:v>
                </c:pt>
                <c:pt idx="4191">
                  <c:v>7.9</c:v>
                </c:pt>
                <c:pt idx="4192">
                  <c:v>7.5</c:v>
                </c:pt>
                <c:pt idx="4193">
                  <c:v>7.1</c:v>
                </c:pt>
                <c:pt idx="4194">
                  <c:v>6.5</c:v>
                </c:pt>
                <c:pt idx="4195">
                  <c:v>6.6</c:v>
                </c:pt>
                <c:pt idx="4196">
                  <c:v>6.5</c:v>
                </c:pt>
                <c:pt idx="4197">
                  <c:v>6.3</c:v>
                </c:pt>
                <c:pt idx="4198">
                  <c:v>6.8</c:v>
                </c:pt>
                <c:pt idx="4199">
                  <c:v>6.1</c:v>
                </c:pt>
                <c:pt idx="4200">
                  <c:v>6.4</c:v>
                </c:pt>
                <c:pt idx="4201">
                  <c:v>6.2</c:v>
                </c:pt>
                <c:pt idx="4202">
                  <c:v>6.2</c:v>
                </c:pt>
                <c:pt idx="4203">
                  <c:v>6.4</c:v>
                </c:pt>
                <c:pt idx="4204">
                  <c:v>6.2</c:v>
                </c:pt>
                <c:pt idx="4205">
                  <c:v>6.4</c:v>
                </c:pt>
                <c:pt idx="4206">
                  <c:v>6.6</c:v>
                </c:pt>
                <c:pt idx="4207">
                  <c:v>6.7</c:v>
                </c:pt>
                <c:pt idx="4208">
                  <c:v>6.6</c:v>
                </c:pt>
                <c:pt idx="4209">
                  <c:v>6.8</c:v>
                </c:pt>
                <c:pt idx="4210">
                  <c:v>7.2</c:v>
                </c:pt>
                <c:pt idx="4211">
                  <c:v>7.1</c:v>
                </c:pt>
                <c:pt idx="4212">
                  <c:v>7.1</c:v>
                </c:pt>
                <c:pt idx="4213">
                  <c:v>7.4</c:v>
                </c:pt>
                <c:pt idx="4214">
                  <c:v>6.8</c:v>
                </c:pt>
                <c:pt idx="4215">
                  <c:v>6.5</c:v>
                </c:pt>
                <c:pt idx="4216">
                  <c:v>6.1</c:v>
                </c:pt>
                <c:pt idx="4217">
                  <c:v>6.1</c:v>
                </c:pt>
                <c:pt idx="4218">
                  <c:v>6.6</c:v>
                </c:pt>
                <c:pt idx="4219">
                  <c:v>5.8</c:v>
                </c:pt>
                <c:pt idx="4220">
                  <c:v>4.8</c:v>
                </c:pt>
                <c:pt idx="4221">
                  <c:v>4.8</c:v>
                </c:pt>
                <c:pt idx="4222">
                  <c:v>4.5</c:v>
                </c:pt>
                <c:pt idx="4223">
                  <c:v>4.8</c:v>
                </c:pt>
                <c:pt idx="4224">
                  <c:v>4.9</c:v>
                </c:pt>
                <c:pt idx="4225">
                  <c:v>4.8</c:v>
                </c:pt>
                <c:pt idx="4226">
                  <c:v>5</c:v>
                </c:pt>
                <c:pt idx="4227">
                  <c:v>5.1</c:v>
                </c:pt>
                <c:pt idx="4228">
                  <c:v>5.1</c:v>
                </c:pt>
                <c:pt idx="4229">
                  <c:v>4.8</c:v>
                </c:pt>
                <c:pt idx="4230">
                  <c:v>5.2</c:v>
                </c:pt>
                <c:pt idx="4231">
                  <c:v>4.8</c:v>
                </c:pt>
                <c:pt idx="4232">
                  <c:v>5.1</c:v>
                </c:pt>
                <c:pt idx="4233">
                  <c:v>5.8</c:v>
                </c:pt>
                <c:pt idx="4234">
                  <c:v>6.7</c:v>
                </c:pt>
                <c:pt idx="4235">
                  <c:v>6.7</c:v>
                </c:pt>
                <c:pt idx="4236">
                  <c:v>6.8</c:v>
                </c:pt>
                <c:pt idx="4237">
                  <c:v>7.2</c:v>
                </c:pt>
                <c:pt idx="4238">
                  <c:v>7.4</c:v>
                </c:pt>
                <c:pt idx="4239">
                  <c:v>7.5</c:v>
                </c:pt>
                <c:pt idx="4240">
                  <c:v>7.4</c:v>
                </c:pt>
                <c:pt idx="4241">
                  <c:v>7.9</c:v>
                </c:pt>
                <c:pt idx="4242">
                  <c:v>7.8</c:v>
                </c:pt>
                <c:pt idx="4243">
                  <c:v>7.6</c:v>
                </c:pt>
                <c:pt idx="4244">
                  <c:v>7.9</c:v>
                </c:pt>
                <c:pt idx="4245">
                  <c:v>7.3</c:v>
                </c:pt>
                <c:pt idx="4246">
                  <c:v>7.3</c:v>
                </c:pt>
                <c:pt idx="4247">
                  <c:v>7.4</c:v>
                </c:pt>
                <c:pt idx="4248">
                  <c:v>7.4</c:v>
                </c:pt>
                <c:pt idx="4249">
                  <c:v>6.4</c:v>
                </c:pt>
                <c:pt idx="4250">
                  <c:v>7.2</c:v>
                </c:pt>
                <c:pt idx="4251">
                  <c:v>7.5</c:v>
                </c:pt>
                <c:pt idx="4252">
                  <c:v>7.5</c:v>
                </c:pt>
                <c:pt idx="4253">
                  <c:v>7.7</c:v>
                </c:pt>
                <c:pt idx="4254">
                  <c:v>7.1</c:v>
                </c:pt>
                <c:pt idx="4255">
                  <c:v>6.8</c:v>
                </c:pt>
                <c:pt idx="4256">
                  <c:v>6.6</c:v>
                </c:pt>
                <c:pt idx="4257">
                  <c:v>6.5</c:v>
                </c:pt>
                <c:pt idx="4258">
                  <c:v>6.6</c:v>
                </c:pt>
                <c:pt idx="4259">
                  <c:v>6.8</c:v>
                </c:pt>
                <c:pt idx="4260">
                  <c:v>6.1</c:v>
                </c:pt>
                <c:pt idx="4261">
                  <c:v>5.1</c:v>
                </c:pt>
                <c:pt idx="4262">
                  <c:v>4.9</c:v>
                </c:pt>
                <c:pt idx="4263">
                  <c:v>4.6</c:v>
                </c:pt>
                <c:pt idx="4264">
                  <c:v>4.2</c:v>
                </c:pt>
                <c:pt idx="4265">
                  <c:v>4.2</c:v>
                </c:pt>
                <c:pt idx="4266">
                  <c:v>4.2</c:v>
                </c:pt>
                <c:pt idx="4267">
                  <c:v>3.8</c:v>
                </c:pt>
                <c:pt idx="4268">
                  <c:v>4.4</c:v>
                </c:pt>
                <c:pt idx="4269">
                  <c:v>4.1</c:v>
                </c:pt>
                <c:pt idx="4270">
                  <c:v>5.1</c:v>
                </c:pt>
                <c:pt idx="4271">
                  <c:v>5.3</c:v>
                </c:pt>
                <c:pt idx="4272">
                  <c:v>5.3</c:v>
                </c:pt>
                <c:pt idx="4273">
                  <c:v>5.3</c:v>
                </c:pt>
                <c:pt idx="4274">
                  <c:v>5</c:v>
                </c:pt>
                <c:pt idx="4275">
                  <c:v>4.9</c:v>
                </c:pt>
                <c:pt idx="4276">
                  <c:v>5</c:v>
                </c:pt>
                <c:pt idx="4277">
                  <c:v>4.9</c:v>
                </c:pt>
                <c:pt idx="4278">
                  <c:v>4.8</c:v>
                </c:pt>
                <c:pt idx="4279">
                  <c:v>4.8</c:v>
                </c:pt>
                <c:pt idx="4280">
                  <c:v>5.4</c:v>
                </c:pt>
                <c:pt idx="4281">
                  <c:v>5.2</c:v>
                </c:pt>
                <c:pt idx="4282">
                  <c:v>4.9</c:v>
                </c:pt>
                <c:pt idx="4283">
                  <c:v>4.1</c:v>
                </c:pt>
                <c:pt idx="4284">
                  <c:v>3.5</c:v>
                </c:pt>
                <c:pt idx="4285">
                  <c:v>3.9</c:v>
                </c:pt>
                <c:pt idx="4286">
                  <c:v>4.5</c:v>
                </c:pt>
                <c:pt idx="4287">
                  <c:v>5</c:v>
                </c:pt>
                <c:pt idx="4288">
                  <c:v>4.7</c:v>
                </c:pt>
                <c:pt idx="4289">
                  <c:v>4.4</c:v>
                </c:pt>
                <c:pt idx="4290">
                  <c:v>4</c:v>
                </c:pt>
                <c:pt idx="4291">
                  <c:v>3.9</c:v>
                </c:pt>
                <c:pt idx="4292">
                  <c:v>4.6</c:v>
                </c:pt>
                <c:pt idx="4293">
                  <c:v>4</c:v>
                </c:pt>
                <c:pt idx="4294">
                  <c:v>4</c:v>
                </c:pt>
                <c:pt idx="4295">
                  <c:v>3.6</c:v>
                </c:pt>
                <c:pt idx="4296">
                  <c:v>3.3</c:v>
                </c:pt>
                <c:pt idx="4297">
                  <c:v>4.5</c:v>
                </c:pt>
                <c:pt idx="4298">
                  <c:v>4.1</c:v>
                </c:pt>
                <c:pt idx="4299">
                  <c:v>3.9</c:v>
                </c:pt>
                <c:pt idx="4300">
                  <c:v>3.5</c:v>
                </c:pt>
                <c:pt idx="4301">
                  <c:v>3.5</c:v>
                </c:pt>
                <c:pt idx="4302">
                  <c:v>3.9</c:v>
                </c:pt>
                <c:pt idx="4303">
                  <c:v>3.4</c:v>
                </c:pt>
                <c:pt idx="4304">
                  <c:v>4</c:v>
                </c:pt>
                <c:pt idx="4305">
                  <c:v>4.1</c:v>
                </c:pt>
                <c:pt idx="4306">
                  <c:v>4.6</c:v>
                </c:pt>
                <c:pt idx="4307">
                  <c:v>4.7</c:v>
                </c:pt>
                <c:pt idx="4308">
                  <c:v>4.7</c:v>
                </c:pt>
                <c:pt idx="4309">
                  <c:v>4.5</c:v>
                </c:pt>
                <c:pt idx="4310">
                  <c:v>4.1</c:v>
                </c:pt>
                <c:pt idx="4311">
                  <c:v>3.8</c:v>
                </c:pt>
                <c:pt idx="4312">
                  <c:v>4.3</c:v>
                </c:pt>
                <c:pt idx="4313">
                  <c:v>4</c:v>
                </c:pt>
                <c:pt idx="4314">
                  <c:v>4.1</c:v>
                </c:pt>
                <c:pt idx="4315">
                  <c:v>3.7</c:v>
                </c:pt>
                <c:pt idx="4316">
                  <c:v>3.7</c:v>
                </c:pt>
                <c:pt idx="4317">
                  <c:v>3.9</c:v>
                </c:pt>
                <c:pt idx="4318">
                  <c:v>3.8</c:v>
                </c:pt>
                <c:pt idx="4319">
                  <c:v>3.4</c:v>
                </c:pt>
                <c:pt idx="4320">
                  <c:v>4</c:v>
                </c:pt>
                <c:pt idx="4321">
                  <c:v>3.6</c:v>
                </c:pt>
                <c:pt idx="4322">
                  <c:v>3.3</c:v>
                </c:pt>
                <c:pt idx="4323">
                  <c:v>2.9</c:v>
                </c:pt>
                <c:pt idx="4324">
                  <c:v>2.8</c:v>
                </c:pt>
                <c:pt idx="4325">
                  <c:v>2.4</c:v>
                </c:pt>
                <c:pt idx="4326">
                  <c:v>2.7</c:v>
                </c:pt>
                <c:pt idx="4327">
                  <c:v>2.7</c:v>
                </c:pt>
                <c:pt idx="4328">
                  <c:v>2.1</c:v>
                </c:pt>
                <c:pt idx="4329">
                  <c:v>2.3</c:v>
                </c:pt>
                <c:pt idx="4330">
                  <c:v>1.8</c:v>
                </c:pt>
                <c:pt idx="4331">
                  <c:v>1.7</c:v>
                </c:pt>
                <c:pt idx="4332">
                  <c:v>1.7</c:v>
                </c:pt>
                <c:pt idx="4333">
                  <c:v>2</c:v>
                </c:pt>
                <c:pt idx="4334">
                  <c:v>2.2</c:v>
                </c:pt>
                <c:pt idx="4335">
                  <c:v>1.7</c:v>
                </c:pt>
                <c:pt idx="4336">
                  <c:v>1.5</c:v>
                </c:pt>
                <c:pt idx="4337">
                  <c:v>1.1</c:v>
                </c:pt>
                <c:pt idx="4338">
                  <c:v>0.7</c:v>
                </c:pt>
                <c:pt idx="4339">
                  <c:v>1.2</c:v>
                </c:pt>
                <c:pt idx="4340">
                  <c:v>1.8</c:v>
                </c:pt>
                <c:pt idx="4341">
                  <c:v>1.4</c:v>
                </c:pt>
                <c:pt idx="4342">
                  <c:v>1.5</c:v>
                </c:pt>
                <c:pt idx="4343">
                  <c:v>1.5</c:v>
                </c:pt>
                <c:pt idx="4344">
                  <c:v>1.5</c:v>
                </c:pt>
                <c:pt idx="4345">
                  <c:v>1.7</c:v>
                </c:pt>
                <c:pt idx="4346">
                  <c:v>1.5</c:v>
                </c:pt>
                <c:pt idx="4347">
                  <c:v>1.7</c:v>
                </c:pt>
                <c:pt idx="4348">
                  <c:v>1.9</c:v>
                </c:pt>
                <c:pt idx="4349">
                  <c:v>2.3</c:v>
                </c:pt>
                <c:pt idx="4350">
                  <c:v>1.7</c:v>
                </c:pt>
                <c:pt idx="4351">
                  <c:v>2</c:v>
                </c:pt>
                <c:pt idx="4352">
                  <c:v>3.1</c:v>
                </c:pt>
                <c:pt idx="4353">
                  <c:v>2.8</c:v>
                </c:pt>
                <c:pt idx="4354">
                  <c:v>3.1</c:v>
                </c:pt>
                <c:pt idx="4355">
                  <c:v>3.6</c:v>
                </c:pt>
                <c:pt idx="4356">
                  <c:v>3.5</c:v>
                </c:pt>
                <c:pt idx="4357">
                  <c:v>3.9</c:v>
                </c:pt>
                <c:pt idx="4358">
                  <c:v>3.8</c:v>
                </c:pt>
                <c:pt idx="4359">
                  <c:v>2.6</c:v>
                </c:pt>
                <c:pt idx="4360">
                  <c:v>2.3</c:v>
                </c:pt>
                <c:pt idx="4361">
                  <c:v>2.7</c:v>
                </c:pt>
                <c:pt idx="4362">
                  <c:v>2.7</c:v>
                </c:pt>
                <c:pt idx="4363">
                  <c:v>2.7</c:v>
                </c:pt>
                <c:pt idx="4364">
                  <c:v>2.9</c:v>
                </c:pt>
                <c:pt idx="4365">
                  <c:v>3.3</c:v>
                </c:pt>
                <c:pt idx="4366">
                  <c:v>3.3</c:v>
                </c:pt>
                <c:pt idx="4367">
                  <c:v>3.5</c:v>
                </c:pt>
                <c:pt idx="4368">
                  <c:v>2.2</c:v>
                </c:pt>
                <c:pt idx="4369">
                  <c:v>3.1</c:v>
                </c:pt>
                <c:pt idx="4370">
                  <c:v>3.3</c:v>
                </c:pt>
                <c:pt idx="4371">
                  <c:v>2.8</c:v>
                </c:pt>
                <c:pt idx="4372">
                  <c:v>2.9</c:v>
                </c:pt>
                <c:pt idx="4373">
                  <c:v>3.2</c:v>
                </c:pt>
                <c:pt idx="4374">
                  <c:v>3</c:v>
                </c:pt>
                <c:pt idx="4375">
                  <c:v>3.2</c:v>
                </c:pt>
                <c:pt idx="4376">
                  <c:v>3.1</c:v>
                </c:pt>
                <c:pt idx="4377">
                  <c:v>3.9</c:v>
                </c:pt>
                <c:pt idx="4378">
                  <c:v>3.2</c:v>
                </c:pt>
                <c:pt idx="4379">
                  <c:v>3.9</c:v>
                </c:pt>
                <c:pt idx="4380">
                  <c:v>3.7</c:v>
                </c:pt>
                <c:pt idx="4381">
                  <c:v>4.2</c:v>
                </c:pt>
                <c:pt idx="4382">
                  <c:v>4</c:v>
                </c:pt>
                <c:pt idx="4383">
                  <c:v>3.7</c:v>
                </c:pt>
                <c:pt idx="4384">
                  <c:v>3.1</c:v>
                </c:pt>
                <c:pt idx="4385">
                  <c:v>3.5</c:v>
                </c:pt>
                <c:pt idx="4386">
                  <c:v>3.4</c:v>
                </c:pt>
                <c:pt idx="4387">
                  <c:v>3.4</c:v>
                </c:pt>
                <c:pt idx="4388">
                  <c:v>3.5</c:v>
                </c:pt>
                <c:pt idx="4389">
                  <c:v>3.2</c:v>
                </c:pt>
                <c:pt idx="4390">
                  <c:v>2.9</c:v>
                </c:pt>
                <c:pt idx="4391">
                  <c:v>3.4</c:v>
                </c:pt>
                <c:pt idx="4392">
                  <c:v>3.1</c:v>
                </c:pt>
                <c:pt idx="4393">
                  <c:v>3</c:v>
                </c:pt>
                <c:pt idx="4394">
                  <c:v>3</c:v>
                </c:pt>
                <c:pt idx="4395">
                  <c:v>3</c:v>
                </c:pt>
                <c:pt idx="4396">
                  <c:v>3.3</c:v>
                </c:pt>
                <c:pt idx="4397">
                  <c:v>3.4</c:v>
                </c:pt>
                <c:pt idx="4398">
                  <c:v>3.4</c:v>
                </c:pt>
                <c:pt idx="4399">
                  <c:v>3.5</c:v>
                </c:pt>
                <c:pt idx="4400">
                  <c:v>3.4</c:v>
                </c:pt>
                <c:pt idx="4401">
                  <c:v>3.4</c:v>
                </c:pt>
                <c:pt idx="4402">
                  <c:v>3.4</c:v>
                </c:pt>
                <c:pt idx="4403">
                  <c:v>3.5</c:v>
                </c:pt>
                <c:pt idx="4404">
                  <c:v>3.4</c:v>
                </c:pt>
                <c:pt idx="4405">
                  <c:v>3.3</c:v>
                </c:pt>
                <c:pt idx="4406">
                  <c:v>3.5</c:v>
                </c:pt>
                <c:pt idx="4407">
                  <c:v>3.3</c:v>
                </c:pt>
                <c:pt idx="4408">
                  <c:v>3.6</c:v>
                </c:pt>
                <c:pt idx="4409">
                  <c:v>3.3</c:v>
                </c:pt>
                <c:pt idx="4410">
                  <c:v>4</c:v>
                </c:pt>
                <c:pt idx="4411">
                  <c:v>3.9</c:v>
                </c:pt>
                <c:pt idx="4412">
                  <c:v>3.8</c:v>
                </c:pt>
                <c:pt idx="4413">
                  <c:v>3</c:v>
                </c:pt>
                <c:pt idx="4414">
                  <c:v>4.2</c:v>
                </c:pt>
                <c:pt idx="4415">
                  <c:v>3.5</c:v>
                </c:pt>
                <c:pt idx="4416">
                  <c:v>2.3</c:v>
                </c:pt>
                <c:pt idx="4417">
                  <c:v>2.1</c:v>
                </c:pt>
                <c:pt idx="4418">
                  <c:v>2.4</c:v>
                </c:pt>
                <c:pt idx="4419">
                  <c:v>2.3</c:v>
                </c:pt>
                <c:pt idx="4420">
                  <c:v>3</c:v>
                </c:pt>
                <c:pt idx="4421">
                  <c:v>1.9</c:v>
                </c:pt>
                <c:pt idx="4422">
                  <c:v>2.4</c:v>
                </c:pt>
                <c:pt idx="4423">
                  <c:v>2.7</c:v>
                </c:pt>
                <c:pt idx="4424">
                  <c:v>2.1</c:v>
                </c:pt>
                <c:pt idx="4425">
                  <c:v>2.5</c:v>
                </c:pt>
                <c:pt idx="4426">
                  <c:v>2.4</c:v>
                </c:pt>
                <c:pt idx="4427">
                  <c:v>2.2</c:v>
                </c:pt>
                <c:pt idx="4428">
                  <c:v>1.9</c:v>
                </c:pt>
                <c:pt idx="4429">
                  <c:v>2.6</c:v>
                </c:pt>
                <c:pt idx="4430">
                  <c:v>2.4</c:v>
                </c:pt>
                <c:pt idx="4431">
                  <c:v>2.1</c:v>
                </c:pt>
                <c:pt idx="4432">
                  <c:v>1.9</c:v>
                </c:pt>
                <c:pt idx="4433">
                  <c:v>1.7</c:v>
                </c:pt>
                <c:pt idx="4434">
                  <c:v>2.1</c:v>
                </c:pt>
                <c:pt idx="4435">
                  <c:v>1.9</c:v>
                </c:pt>
                <c:pt idx="4436">
                  <c:v>2.7</c:v>
                </c:pt>
                <c:pt idx="4437">
                  <c:v>2.4</c:v>
                </c:pt>
                <c:pt idx="4438">
                  <c:v>2.7</c:v>
                </c:pt>
                <c:pt idx="4439">
                  <c:v>2.5</c:v>
                </c:pt>
                <c:pt idx="4440">
                  <c:v>2.5</c:v>
                </c:pt>
                <c:pt idx="4441">
                  <c:v>1.8</c:v>
                </c:pt>
                <c:pt idx="4442">
                  <c:v>2</c:v>
                </c:pt>
                <c:pt idx="4443">
                  <c:v>1.9</c:v>
                </c:pt>
                <c:pt idx="4444">
                  <c:v>1.8</c:v>
                </c:pt>
                <c:pt idx="4445">
                  <c:v>2.2</c:v>
                </c:pt>
                <c:pt idx="4446">
                  <c:v>1</c:v>
                </c:pt>
                <c:pt idx="4447">
                  <c:v>1.2</c:v>
                </c:pt>
                <c:pt idx="4448">
                  <c:v>1.2</c:v>
                </c:pt>
                <c:pt idx="4449">
                  <c:v>1.2</c:v>
                </c:pt>
                <c:pt idx="4450">
                  <c:v>1.2</c:v>
                </c:pt>
                <c:pt idx="4451">
                  <c:v>1</c:v>
                </c:pt>
                <c:pt idx="4452">
                  <c:v>0.9</c:v>
                </c:pt>
                <c:pt idx="4453">
                  <c:v>1.1</c:v>
                </c:pt>
                <c:pt idx="4454">
                  <c:v>1</c:v>
                </c:pt>
                <c:pt idx="4455">
                  <c:v>1</c:v>
                </c:pt>
                <c:pt idx="4456">
                  <c:v>1.1</c:v>
                </c:pt>
                <c:pt idx="4457">
                  <c:v>1.1</c:v>
                </c:pt>
                <c:pt idx="4458">
                  <c:v>0.9</c:v>
                </c:pt>
                <c:pt idx="4459">
                  <c:v>1</c:v>
                </c:pt>
                <c:pt idx="4460">
                  <c:v>1</c:v>
                </c:pt>
                <c:pt idx="4461">
                  <c:v>0.9</c:v>
                </c:pt>
                <c:pt idx="4462">
                  <c:v>0.8</c:v>
                </c:pt>
                <c:pt idx="4463">
                  <c:v>1.1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20489896"/>
        <c:axId val="70343054"/>
      </c:lineChart>
      <c:catAx>
        <c:axId val="2048989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70343054"/>
        <c:crosses val="autoZero"/>
        <c:auto val="1"/>
        <c:lblAlgn val="ctr"/>
        <c:lblOffset val="100"/>
        <c:noMultiLvlLbl val="0"/>
      </c:catAx>
      <c:valAx>
        <c:axId val="70343054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0489896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39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8月　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4"/>
                <c:pt idx="0">
                  <c:v>8月1日0:10:00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  <c:pt idx="4320">
                  <c:v>31日0:10:00</c:v>
                </c:pt>
                <c:pt idx="4321">
                  <c:v>0:20</c:v>
                </c:pt>
                <c:pt idx="4322">
                  <c:v>0:30</c:v>
                </c:pt>
                <c:pt idx="4323">
                  <c:v>0:40</c:v>
                </c:pt>
                <c:pt idx="4324">
                  <c:v>0:50</c:v>
                </c:pt>
                <c:pt idx="4325">
                  <c:v>1:00</c:v>
                </c:pt>
                <c:pt idx="4326">
                  <c:v>1:10</c:v>
                </c:pt>
                <c:pt idx="4327">
                  <c:v>1:20</c:v>
                </c:pt>
                <c:pt idx="4328">
                  <c:v>1:30</c:v>
                </c:pt>
                <c:pt idx="4329">
                  <c:v>1:40</c:v>
                </c:pt>
                <c:pt idx="4330">
                  <c:v>1:50</c:v>
                </c:pt>
                <c:pt idx="4331">
                  <c:v>2:00</c:v>
                </c:pt>
                <c:pt idx="4332">
                  <c:v>2:10</c:v>
                </c:pt>
                <c:pt idx="4333">
                  <c:v>2:20</c:v>
                </c:pt>
                <c:pt idx="4334">
                  <c:v>2:30</c:v>
                </c:pt>
                <c:pt idx="4335">
                  <c:v>2:40</c:v>
                </c:pt>
                <c:pt idx="4336">
                  <c:v>2:50</c:v>
                </c:pt>
                <c:pt idx="4337">
                  <c:v>3:00</c:v>
                </c:pt>
                <c:pt idx="4338">
                  <c:v>3:10</c:v>
                </c:pt>
                <c:pt idx="4339">
                  <c:v>3:20</c:v>
                </c:pt>
                <c:pt idx="4340">
                  <c:v>3:30</c:v>
                </c:pt>
                <c:pt idx="4341">
                  <c:v>3:40</c:v>
                </c:pt>
                <c:pt idx="4342">
                  <c:v>3:50</c:v>
                </c:pt>
                <c:pt idx="4343">
                  <c:v>4:00</c:v>
                </c:pt>
                <c:pt idx="4344">
                  <c:v>4:10</c:v>
                </c:pt>
                <c:pt idx="4345">
                  <c:v>4:20</c:v>
                </c:pt>
                <c:pt idx="4346">
                  <c:v>4:30</c:v>
                </c:pt>
                <c:pt idx="4347">
                  <c:v>4:40</c:v>
                </c:pt>
                <c:pt idx="4348">
                  <c:v>4:50</c:v>
                </c:pt>
                <c:pt idx="4349">
                  <c:v>5:00</c:v>
                </c:pt>
                <c:pt idx="4350">
                  <c:v>5:10</c:v>
                </c:pt>
                <c:pt idx="4351">
                  <c:v>5:20</c:v>
                </c:pt>
                <c:pt idx="4352">
                  <c:v>5:30</c:v>
                </c:pt>
                <c:pt idx="4353">
                  <c:v>5:40</c:v>
                </c:pt>
                <c:pt idx="4354">
                  <c:v>5:50</c:v>
                </c:pt>
                <c:pt idx="4355">
                  <c:v>6:00</c:v>
                </c:pt>
                <c:pt idx="4356">
                  <c:v>6:10</c:v>
                </c:pt>
                <c:pt idx="4357">
                  <c:v>6:20</c:v>
                </c:pt>
                <c:pt idx="4358">
                  <c:v>6:30</c:v>
                </c:pt>
                <c:pt idx="4359">
                  <c:v>6:40</c:v>
                </c:pt>
                <c:pt idx="4360">
                  <c:v>6:50</c:v>
                </c:pt>
                <c:pt idx="4361">
                  <c:v>7:00</c:v>
                </c:pt>
                <c:pt idx="4362">
                  <c:v>7:10</c:v>
                </c:pt>
                <c:pt idx="4363">
                  <c:v>7:20</c:v>
                </c:pt>
                <c:pt idx="4364">
                  <c:v>7:30</c:v>
                </c:pt>
                <c:pt idx="4365">
                  <c:v>7:40</c:v>
                </c:pt>
                <c:pt idx="4366">
                  <c:v>7:50</c:v>
                </c:pt>
                <c:pt idx="4367">
                  <c:v>8:00</c:v>
                </c:pt>
                <c:pt idx="4368">
                  <c:v>8:10</c:v>
                </c:pt>
                <c:pt idx="4369">
                  <c:v>8:20</c:v>
                </c:pt>
                <c:pt idx="4370">
                  <c:v>8:30</c:v>
                </c:pt>
                <c:pt idx="4371">
                  <c:v>8:40</c:v>
                </c:pt>
                <c:pt idx="4372">
                  <c:v>8:50</c:v>
                </c:pt>
                <c:pt idx="4373">
                  <c:v>9:00</c:v>
                </c:pt>
                <c:pt idx="4374">
                  <c:v>9:10</c:v>
                </c:pt>
                <c:pt idx="4375">
                  <c:v>9:20</c:v>
                </c:pt>
                <c:pt idx="4376">
                  <c:v>9:30</c:v>
                </c:pt>
                <c:pt idx="4377">
                  <c:v>9:40</c:v>
                </c:pt>
                <c:pt idx="4378">
                  <c:v>9:50</c:v>
                </c:pt>
                <c:pt idx="4379">
                  <c:v>10:00</c:v>
                </c:pt>
                <c:pt idx="4380">
                  <c:v>10:10</c:v>
                </c:pt>
                <c:pt idx="4381">
                  <c:v>10:20</c:v>
                </c:pt>
                <c:pt idx="4382">
                  <c:v>10:30</c:v>
                </c:pt>
                <c:pt idx="4383">
                  <c:v>10:40</c:v>
                </c:pt>
                <c:pt idx="4384">
                  <c:v>10:50</c:v>
                </c:pt>
                <c:pt idx="4385">
                  <c:v>11:00</c:v>
                </c:pt>
                <c:pt idx="4386">
                  <c:v>11:10</c:v>
                </c:pt>
                <c:pt idx="4387">
                  <c:v>11:20</c:v>
                </c:pt>
                <c:pt idx="4388">
                  <c:v>11:30</c:v>
                </c:pt>
                <c:pt idx="4389">
                  <c:v>11:40</c:v>
                </c:pt>
                <c:pt idx="4390">
                  <c:v>11:50</c:v>
                </c:pt>
                <c:pt idx="4391">
                  <c:v>12:00</c:v>
                </c:pt>
                <c:pt idx="4392">
                  <c:v>12:10</c:v>
                </c:pt>
                <c:pt idx="4393">
                  <c:v>12:20</c:v>
                </c:pt>
                <c:pt idx="4394">
                  <c:v>12:30</c:v>
                </c:pt>
                <c:pt idx="4395">
                  <c:v>12:40</c:v>
                </c:pt>
                <c:pt idx="4396">
                  <c:v>12:50</c:v>
                </c:pt>
                <c:pt idx="4397">
                  <c:v>13:00</c:v>
                </c:pt>
                <c:pt idx="4398">
                  <c:v>13:10</c:v>
                </c:pt>
                <c:pt idx="4399">
                  <c:v>13:20</c:v>
                </c:pt>
                <c:pt idx="4400">
                  <c:v>13:30</c:v>
                </c:pt>
                <c:pt idx="4401">
                  <c:v>13:40</c:v>
                </c:pt>
                <c:pt idx="4402">
                  <c:v>13:50</c:v>
                </c:pt>
                <c:pt idx="4403">
                  <c:v>14:00</c:v>
                </c:pt>
                <c:pt idx="4404">
                  <c:v>14:10</c:v>
                </c:pt>
                <c:pt idx="4405">
                  <c:v>14:20</c:v>
                </c:pt>
                <c:pt idx="4406">
                  <c:v>14:30</c:v>
                </c:pt>
                <c:pt idx="4407">
                  <c:v>14:40</c:v>
                </c:pt>
                <c:pt idx="4408">
                  <c:v>14:50</c:v>
                </c:pt>
                <c:pt idx="4409">
                  <c:v>15:00</c:v>
                </c:pt>
                <c:pt idx="4410">
                  <c:v>15:10</c:v>
                </c:pt>
                <c:pt idx="4411">
                  <c:v>15:20</c:v>
                </c:pt>
                <c:pt idx="4412">
                  <c:v>15:30</c:v>
                </c:pt>
                <c:pt idx="4413">
                  <c:v>15:40</c:v>
                </c:pt>
                <c:pt idx="4414">
                  <c:v>15:50</c:v>
                </c:pt>
                <c:pt idx="4415">
                  <c:v>16:00</c:v>
                </c:pt>
                <c:pt idx="4416">
                  <c:v>16:10</c:v>
                </c:pt>
                <c:pt idx="4417">
                  <c:v>16:20</c:v>
                </c:pt>
                <c:pt idx="4418">
                  <c:v>16:30</c:v>
                </c:pt>
                <c:pt idx="4419">
                  <c:v>16:40</c:v>
                </c:pt>
                <c:pt idx="4420">
                  <c:v>16:50</c:v>
                </c:pt>
                <c:pt idx="4421">
                  <c:v>17:00</c:v>
                </c:pt>
                <c:pt idx="4422">
                  <c:v>17:10</c:v>
                </c:pt>
                <c:pt idx="4423">
                  <c:v>17:20</c:v>
                </c:pt>
                <c:pt idx="4424">
                  <c:v>17:30</c:v>
                </c:pt>
                <c:pt idx="4425">
                  <c:v>17:40</c:v>
                </c:pt>
                <c:pt idx="4426">
                  <c:v>17:50</c:v>
                </c:pt>
                <c:pt idx="4427">
                  <c:v>18:00</c:v>
                </c:pt>
                <c:pt idx="4428">
                  <c:v>18:10</c:v>
                </c:pt>
                <c:pt idx="4429">
                  <c:v>18:20</c:v>
                </c:pt>
                <c:pt idx="4430">
                  <c:v>18:30</c:v>
                </c:pt>
                <c:pt idx="4431">
                  <c:v>18:40</c:v>
                </c:pt>
                <c:pt idx="4432">
                  <c:v>18:50</c:v>
                </c:pt>
                <c:pt idx="4433">
                  <c:v>19:00</c:v>
                </c:pt>
                <c:pt idx="4434">
                  <c:v>19:10</c:v>
                </c:pt>
                <c:pt idx="4435">
                  <c:v>19:20</c:v>
                </c:pt>
                <c:pt idx="4436">
                  <c:v>19:30</c:v>
                </c:pt>
                <c:pt idx="4437">
                  <c:v>19:40</c:v>
                </c:pt>
                <c:pt idx="4438">
                  <c:v>19:50</c:v>
                </c:pt>
                <c:pt idx="4439">
                  <c:v>20:00</c:v>
                </c:pt>
                <c:pt idx="4440">
                  <c:v>20:10</c:v>
                </c:pt>
                <c:pt idx="4441">
                  <c:v>20:20</c:v>
                </c:pt>
                <c:pt idx="4442">
                  <c:v>20:30</c:v>
                </c:pt>
                <c:pt idx="4443">
                  <c:v>20:40</c:v>
                </c:pt>
                <c:pt idx="4444">
                  <c:v>20:50</c:v>
                </c:pt>
                <c:pt idx="4445">
                  <c:v>21:00</c:v>
                </c:pt>
                <c:pt idx="4446">
                  <c:v>21:10</c:v>
                </c:pt>
                <c:pt idx="4447">
                  <c:v>21:20</c:v>
                </c:pt>
                <c:pt idx="4448">
                  <c:v>21:30</c:v>
                </c:pt>
                <c:pt idx="4449">
                  <c:v>21:40</c:v>
                </c:pt>
                <c:pt idx="4450">
                  <c:v>21:50</c:v>
                </c:pt>
                <c:pt idx="4451">
                  <c:v>22:00</c:v>
                </c:pt>
                <c:pt idx="4452">
                  <c:v>22:10</c:v>
                </c:pt>
                <c:pt idx="4453">
                  <c:v>22:20</c:v>
                </c:pt>
                <c:pt idx="4454">
                  <c:v>22:30</c:v>
                </c:pt>
                <c:pt idx="4455">
                  <c:v>22:40</c:v>
                </c:pt>
                <c:pt idx="4456">
                  <c:v>22:50</c:v>
                </c:pt>
                <c:pt idx="4457">
                  <c:v>23:00</c:v>
                </c:pt>
                <c:pt idx="4458">
                  <c:v>23:10</c:v>
                </c:pt>
                <c:pt idx="4459">
                  <c:v>23:20</c:v>
                </c:pt>
                <c:pt idx="4460">
                  <c:v>23:30</c:v>
                </c:pt>
                <c:pt idx="4461">
                  <c:v>23:40</c:v>
                </c:pt>
                <c:pt idx="4462">
                  <c:v>23:50</c:v>
                </c:pt>
                <c:pt idx="4463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4"/>
                <c:pt idx="0">
                  <c:v>1</c:v>
                </c:pt>
                <c:pt idx="1">
                  <c:v>1.2</c:v>
                </c:pt>
                <c:pt idx="2">
                  <c:v>0.9</c:v>
                </c:pt>
                <c:pt idx="3">
                  <c:v>0.3</c:v>
                </c:pt>
                <c:pt idx="4">
                  <c:v>0.4</c:v>
                </c:pt>
                <c:pt idx="5">
                  <c:v>0.8</c:v>
                </c:pt>
                <c:pt idx="6">
                  <c:v>0.6</c:v>
                </c:pt>
                <c:pt idx="7">
                  <c:v>0.9</c:v>
                </c:pt>
                <c:pt idx="8">
                  <c:v>1.3</c:v>
                </c:pt>
                <c:pt idx="9">
                  <c:v>1.3</c:v>
                </c:pt>
                <c:pt idx="10">
                  <c:v>0.5</c:v>
                </c:pt>
                <c:pt idx="11">
                  <c:v>1</c:v>
                </c:pt>
                <c:pt idx="12">
                  <c:v>1</c:v>
                </c:pt>
                <c:pt idx="13">
                  <c:v>1.1</c:v>
                </c:pt>
                <c:pt idx="14">
                  <c:v>0.9</c:v>
                </c:pt>
                <c:pt idx="15">
                  <c:v>0.7</c:v>
                </c:pt>
                <c:pt idx="16">
                  <c:v>1.3</c:v>
                </c:pt>
                <c:pt idx="17">
                  <c:v>1.1</c:v>
                </c:pt>
                <c:pt idx="18">
                  <c:v>0.7</c:v>
                </c:pt>
                <c:pt idx="19">
                  <c:v>1.1</c:v>
                </c:pt>
                <c:pt idx="20">
                  <c:v>1.3</c:v>
                </c:pt>
                <c:pt idx="21">
                  <c:v>1.2</c:v>
                </c:pt>
                <c:pt idx="22">
                  <c:v>1.1</c:v>
                </c:pt>
                <c:pt idx="23">
                  <c:v>0.9</c:v>
                </c:pt>
                <c:pt idx="24">
                  <c:v>0.9</c:v>
                </c:pt>
                <c:pt idx="25">
                  <c:v>1.3</c:v>
                </c:pt>
                <c:pt idx="26">
                  <c:v>1.4</c:v>
                </c:pt>
                <c:pt idx="27">
                  <c:v>1</c:v>
                </c:pt>
                <c:pt idx="28">
                  <c:v>0.8</c:v>
                </c:pt>
                <c:pt idx="29">
                  <c:v>1.1</c:v>
                </c:pt>
                <c:pt idx="30">
                  <c:v>1.1</c:v>
                </c:pt>
                <c:pt idx="31">
                  <c:v>1</c:v>
                </c:pt>
                <c:pt idx="32">
                  <c:v>1.1</c:v>
                </c:pt>
                <c:pt idx="33">
                  <c:v>0.9</c:v>
                </c:pt>
                <c:pt idx="34">
                  <c:v>1.2</c:v>
                </c:pt>
                <c:pt idx="35">
                  <c:v>1</c:v>
                </c:pt>
                <c:pt idx="36">
                  <c:v>0.5</c:v>
                </c:pt>
                <c:pt idx="37">
                  <c:v>0.5</c:v>
                </c:pt>
                <c:pt idx="38">
                  <c:v>0.9</c:v>
                </c:pt>
                <c:pt idx="39">
                  <c:v>0.9</c:v>
                </c:pt>
                <c:pt idx="40">
                  <c:v>1.5</c:v>
                </c:pt>
                <c:pt idx="41">
                  <c:v>1.8</c:v>
                </c:pt>
                <c:pt idx="42">
                  <c:v>2.1</c:v>
                </c:pt>
                <c:pt idx="43">
                  <c:v>1.7</c:v>
                </c:pt>
                <c:pt idx="44">
                  <c:v>1.6</c:v>
                </c:pt>
                <c:pt idx="45">
                  <c:v>1.3</c:v>
                </c:pt>
                <c:pt idx="46">
                  <c:v>0.9</c:v>
                </c:pt>
                <c:pt idx="47">
                  <c:v>0.9</c:v>
                </c:pt>
                <c:pt idx="48">
                  <c:v>1.1</c:v>
                </c:pt>
                <c:pt idx="49">
                  <c:v>1.2</c:v>
                </c:pt>
                <c:pt idx="50">
                  <c:v>1.3</c:v>
                </c:pt>
                <c:pt idx="51">
                  <c:v>1.3</c:v>
                </c:pt>
                <c:pt idx="52">
                  <c:v>1.2</c:v>
                </c:pt>
                <c:pt idx="53">
                  <c:v>1</c:v>
                </c:pt>
                <c:pt idx="54">
                  <c:v>1.4</c:v>
                </c:pt>
                <c:pt idx="55">
                  <c:v>1.4</c:v>
                </c:pt>
                <c:pt idx="56">
                  <c:v>1.6</c:v>
                </c:pt>
                <c:pt idx="57">
                  <c:v>1.8</c:v>
                </c:pt>
                <c:pt idx="58">
                  <c:v>1.7</c:v>
                </c:pt>
                <c:pt idx="59">
                  <c:v>1.8</c:v>
                </c:pt>
                <c:pt idx="60">
                  <c:v>2</c:v>
                </c:pt>
                <c:pt idx="61">
                  <c:v>1.9</c:v>
                </c:pt>
                <c:pt idx="62">
                  <c:v>2.2</c:v>
                </c:pt>
                <c:pt idx="63">
                  <c:v>2</c:v>
                </c:pt>
                <c:pt idx="64">
                  <c:v>1.6</c:v>
                </c:pt>
                <c:pt idx="65">
                  <c:v>1.8</c:v>
                </c:pt>
                <c:pt idx="66">
                  <c:v>1.3</c:v>
                </c:pt>
                <c:pt idx="67">
                  <c:v>1.4</c:v>
                </c:pt>
                <c:pt idx="68">
                  <c:v>1.2</c:v>
                </c:pt>
                <c:pt idx="69">
                  <c:v>1.7</c:v>
                </c:pt>
                <c:pt idx="70">
                  <c:v>1.5</c:v>
                </c:pt>
                <c:pt idx="71">
                  <c:v>1.6</c:v>
                </c:pt>
                <c:pt idx="72">
                  <c:v>2</c:v>
                </c:pt>
                <c:pt idx="73">
                  <c:v>1.4</c:v>
                </c:pt>
                <c:pt idx="74">
                  <c:v>1.5</c:v>
                </c:pt>
                <c:pt idx="75">
                  <c:v>1.4</c:v>
                </c:pt>
                <c:pt idx="76">
                  <c:v>1.2</c:v>
                </c:pt>
                <c:pt idx="77">
                  <c:v>1.7</c:v>
                </c:pt>
                <c:pt idx="78">
                  <c:v>2</c:v>
                </c:pt>
                <c:pt idx="79">
                  <c:v>1.8</c:v>
                </c:pt>
                <c:pt idx="80">
                  <c:v>2.1</c:v>
                </c:pt>
                <c:pt idx="81">
                  <c:v>1.9</c:v>
                </c:pt>
                <c:pt idx="82">
                  <c:v>2.3</c:v>
                </c:pt>
                <c:pt idx="83">
                  <c:v>2.1</c:v>
                </c:pt>
                <c:pt idx="84">
                  <c:v>1.8</c:v>
                </c:pt>
                <c:pt idx="85">
                  <c:v>2.1</c:v>
                </c:pt>
                <c:pt idx="86">
                  <c:v>2.4</c:v>
                </c:pt>
                <c:pt idx="87">
                  <c:v>2.6</c:v>
                </c:pt>
                <c:pt idx="88">
                  <c:v>2.6</c:v>
                </c:pt>
                <c:pt idx="89">
                  <c:v>2.3</c:v>
                </c:pt>
                <c:pt idx="90">
                  <c:v>2.2</c:v>
                </c:pt>
                <c:pt idx="91">
                  <c:v>2.2</c:v>
                </c:pt>
                <c:pt idx="92">
                  <c:v>2.4</c:v>
                </c:pt>
                <c:pt idx="93">
                  <c:v>2.6</c:v>
                </c:pt>
                <c:pt idx="94">
                  <c:v>2.6</c:v>
                </c:pt>
                <c:pt idx="95">
                  <c:v>2.5</c:v>
                </c:pt>
                <c:pt idx="96">
                  <c:v>2.3</c:v>
                </c:pt>
                <c:pt idx="97">
                  <c:v>2.6</c:v>
                </c:pt>
                <c:pt idx="98">
                  <c:v>2.3</c:v>
                </c:pt>
                <c:pt idx="99">
                  <c:v>2</c:v>
                </c:pt>
                <c:pt idx="100">
                  <c:v>2.5</c:v>
                </c:pt>
                <c:pt idx="101">
                  <c:v>2.5</c:v>
                </c:pt>
                <c:pt idx="102">
                  <c:v>2.7</c:v>
                </c:pt>
                <c:pt idx="103">
                  <c:v>2.2</c:v>
                </c:pt>
                <c:pt idx="104">
                  <c:v>2</c:v>
                </c:pt>
                <c:pt idx="105">
                  <c:v>1.6</c:v>
                </c:pt>
                <c:pt idx="106">
                  <c:v>1.5</c:v>
                </c:pt>
                <c:pt idx="107">
                  <c:v>1.1</c:v>
                </c:pt>
                <c:pt idx="108">
                  <c:v>1.5</c:v>
                </c:pt>
                <c:pt idx="109">
                  <c:v>1.6</c:v>
                </c:pt>
                <c:pt idx="110">
                  <c:v>1.2</c:v>
                </c:pt>
                <c:pt idx="111">
                  <c:v>1.1</c:v>
                </c:pt>
                <c:pt idx="112">
                  <c:v>1.1</c:v>
                </c:pt>
                <c:pt idx="113">
                  <c:v>1.2</c:v>
                </c:pt>
                <c:pt idx="114">
                  <c:v>1.2</c:v>
                </c:pt>
                <c:pt idx="115">
                  <c:v>0.9</c:v>
                </c:pt>
                <c:pt idx="116">
                  <c:v>1.2</c:v>
                </c:pt>
                <c:pt idx="117">
                  <c:v>1</c:v>
                </c:pt>
                <c:pt idx="118">
                  <c:v>1</c:v>
                </c:pt>
                <c:pt idx="119">
                  <c:v>1.2</c:v>
                </c:pt>
                <c:pt idx="120">
                  <c:v>1.2</c:v>
                </c:pt>
                <c:pt idx="121">
                  <c:v>1.2</c:v>
                </c:pt>
                <c:pt idx="122">
                  <c:v>1.1</c:v>
                </c:pt>
                <c:pt idx="123">
                  <c:v>1.1</c:v>
                </c:pt>
                <c:pt idx="124">
                  <c:v>1.2</c:v>
                </c:pt>
                <c:pt idx="125">
                  <c:v>1</c:v>
                </c:pt>
                <c:pt idx="126">
                  <c:v>0.3</c:v>
                </c:pt>
                <c:pt idx="127">
                  <c:v>0.1</c:v>
                </c:pt>
                <c:pt idx="128">
                  <c:v>0.3</c:v>
                </c:pt>
                <c:pt idx="129">
                  <c:v>1.1</c:v>
                </c:pt>
                <c:pt idx="130">
                  <c:v>0.9</c:v>
                </c:pt>
                <c:pt idx="131">
                  <c:v>1</c:v>
                </c:pt>
                <c:pt idx="132">
                  <c:v>1.3</c:v>
                </c:pt>
                <c:pt idx="133">
                  <c:v>1.1</c:v>
                </c:pt>
                <c:pt idx="134">
                  <c:v>1</c:v>
                </c:pt>
                <c:pt idx="135">
                  <c:v>1</c:v>
                </c:pt>
                <c:pt idx="136">
                  <c:v>1.6</c:v>
                </c:pt>
                <c:pt idx="137">
                  <c:v>1.6</c:v>
                </c:pt>
                <c:pt idx="138">
                  <c:v>1.6</c:v>
                </c:pt>
                <c:pt idx="139">
                  <c:v>1.4</c:v>
                </c:pt>
                <c:pt idx="140">
                  <c:v>1.3</c:v>
                </c:pt>
                <c:pt idx="141">
                  <c:v>1.5</c:v>
                </c:pt>
                <c:pt idx="142">
                  <c:v>1.5</c:v>
                </c:pt>
                <c:pt idx="143">
                  <c:v>1.4</c:v>
                </c:pt>
                <c:pt idx="144">
                  <c:v>0.8</c:v>
                </c:pt>
                <c:pt idx="145">
                  <c:v>0.9</c:v>
                </c:pt>
                <c:pt idx="146">
                  <c:v>1</c:v>
                </c:pt>
                <c:pt idx="147">
                  <c:v>1.1</c:v>
                </c:pt>
                <c:pt idx="148">
                  <c:v>1.2</c:v>
                </c:pt>
                <c:pt idx="149">
                  <c:v>1.4</c:v>
                </c:pt>
                <c:pt idx="150">
                  <c:v>1.3</c:v>
                </c:pt>
                <c:pt idx="151">
                  <c:v>1.4</c:v>
                </c:pt>
                <c:pt idx="152">
                  <c:v>1.6</c:v>
                </c:pt>
                <c:pt idx="153">
                  <c:v>1.4</c:v>
                </c:pt>
                <c:pt idx="154">
                  <c:v>1.7</c:v>
                </c:pt>
                <c:pt idx="155">
                  <c:v>1.4</c:v>
                </c:pt>
                <c:pt idx="156">
                  <c:v>1.6</c:v>
                </c:pt>
                <c:pt idx="157">
                  <c:v>1.6</c:v>
                </c:pt>
                <c:pt idx="158">
                  <c:v>1.5</c:v>
                </c:pt>
                <c:pt idx="159">
                  <c:v>1.1</c:v>
                </c:pt>
                <c:pt idx="160">
                  <c:v>1.8</c:v>
                </c:pt>
                <c:pt idx="161">
                  <c:v>1.9</c:v>
                </c:pt>
                <c:pt idx="162">
                  <c:v>2</c:v>
                </c:pt>
                <c:pt idx="163">
                  <c:v>1.8</c:v>
                </c:pt>
                <c:pt idx="164">
                  <c:v>1.7</c:v>
                </c:pt>
                <c:pt idx="165">
                  <c:v>1.7</c:v>
                </c:pt>
                <c:pt idx="166">
                  <c:v>2.1</c:v>
                </c:pt>
                <c:pt idx="167">
                  <c:v>2</c:v>
                </c:pt>
                <c:pt idx="168">
                  <c:v>1.8</c:v>
                </c:pt>
                <c:pt idx="169">
                  <c:v>1.7</c:v>
                </c:pt>
                <c:pt idx="170">
                  <c:v>1.8</c:v>
                </c:pt>
                <c:pt idx="171">
                  <c:v>1.6</c:v>
                </c:pt>
                <c:pt idx="172">
                  <c:v>1.6</c:v>
                </c:pt>
                <c:pt idx="173">
                  <c:v>1.6</c:v>
                </c:pt>
                <c:pt idx="174">
                  <c:v>1.9</c:v>
                </c:pt>
                <c:pt idx="175">
                  <c:v>1.8</c:v>
                </c:pt>
                <c:pt idx="176">
                  <c:v>1.9</c:v>
                </c:pt>
                <c:pt idx="177">
                  <c:v>1.6</c:v>
                </c:pt>
                <c:pt idx="178">
                  <c:v>1.5</c:v>
                </c:pt>
                <c:pt idx="179">
                  <c:v>1.4</c:v>
                </c:pt>
                <c:pt idx="180">
                  <c:v>1.4</c:v>
                </c:pt>
                <c:pt idx="181">
                  <c:v>1.1</c:v>
                </c:pt>
                <c:pt idx="182">
                  <c:v>0.9</c:v>
                </c:pt>
                <c:pt idx="183">
                  <c:v>0.8</c:v>
                </c:pt>
                <c:pt idx="184">
                  <c:v>0.6</c:v>
                </c:pt>
                <c:pt idx="185">
                  <c:v>0.8</c:v>
                </c:pt>
                <c:pt idx="186">
                  <c:v>0.8</c:v>
                </c:pt>
                <c:pt idx="187">
                  <c:v>1.1</c:v>
                </c:pt>
                <c:pt idx="188">
                  <c:v>0.9</c:v>
                </c:pt>
                <c:pt idx="189">
                  <c:v>1</c:v>
                </c:pt>
                <c:pt idx="190">
                  <c:v>1.6</c:v>
                </c:pt>
                <c:pt idx="191">
                  <c:v>1.9</c:v>
                </c:pt>
                <c:pt idx="192">
                  <c:v>2</c:v>
                </c:pt>
                <c:pt idx="193">
                  <c:v>1.6</c:v>
                </c:pt>
                <c:pt idx="194">
                  <c:v>1.2</c:v>
                </c:pt>
                <c:pt idx="195">
                  <c:v>1</c:v>
                </c:pt>
                <c:pt idx="196">
                  <c:v>1.3</c:v>
                </c:pt>
                <c:pt idx="197">
                  <c:v>1.5</c:v>
                </c:pt>
                <c:pt idx="198">
                  <c:v>1.2</c:v>
                </c:pt>
                <c:pt idx="199">
                  <c:v>1.8</c:v>
                </c:pt>
                <c:pt idx="200">
                  <c:v>4.6</c:v>
                </c:pt>
                <c:pt idx="201">
                  <c:v>4.5</c:v>
                </c:pt>
                <c:pt idx="202">
                  <c:v>4.1</c:v>
                </c:pt>
                <c:pt idx="203">
                  <c:v>4.2</c:v>
                </c:pt>
                <c:pt idx="204">
                  <c:v>4.8</c:v>
                </c:pt>
                <c:pt idx="205">
                  <c:v>5.1</c:v>
                </c:pt>
                <c:pt idx="206">
                  <c:v>5</c:v>
                </c:pt>
                <c:pt idx="207">
                  <c:v>4.5</c:v>
                </c:pt>
                <c:pt idx="208">
                  <c:v>4.9</c:v>
                </c:pt>
                <c:pt idx="209">
                  <c:v>4.2</c:v>
                </c:pt>
                <c:pt idx="210">
                  <c:v>4.2</c:v>
                </c:pt>
                <c:pt idx="211">
                  <c:v>4.2</c:v>
                </c:pt>
                <c:pt idx="212">
                  <c:v>4.3</c:v>
                </c:pt>
                <c:pt idx="213">
                  <c:v>3.6</c:v>
                </c:pt>
                <c:pt idx="214">
                  <c:v>3.5</c:v>
                </c:pt>
                <c:pt idx="215">
                  <c:v>3</c:v>
                </c:pt>
                <c:pt idx="216">
                  <c:v>3</c:v>
                </c:pt>
                <c:pt idx="217">
                  <c:v>2.9</c:v>
                </c:pt>
                <c:pt idx="218">
                  <c:v>2.8</c:v>
                </c:pt>
                <c:pt idx="219">
                  <c:v>2.7</c:v>
                </c:pt>
                <c:pt idx="220">
                  <c:v>2.6</c:v>
                </c:pt>
                <c:pt idx="221">
                  <c:v>2.4</c:v>
                </c:pt>
                <c:pt idx="222">
                  <c:v>2.6</c:v>
                </c:pt>
                <c:pt idx="223">
                  <c:v>2.2</c:v>
                </c:pt>
                <c:pt idx="224">
                  <c:v>1.9</c:v>
                </c:pt>
                <c:pt idx="225">
                  <c:v>1.8</c:v>
                </c:pt>
                <c:pt idx="226">
                  <c:v>1.9</c:v>
                </c:pt>
                <c:pt idx="227">
                  <c:v>1.8</c:v>
                </c:pt>
                <c:pt idx="228">
                  <c:v>1.9</c:v>
                </c:pt>
                <c:pt idx="229">
                  <c:v>2</c:v>
                </c:pt>
                <c:pt idx="230">
                  <c:v>2.4</c:v>
                </c:pt>
                <c:pt idx="231">
                  <c:v>2.2</c:v>
                </c:pt>
                <c:pt idx="232">
                  <c:v>2</c:v>
                </c:pt>
                <c:pt idx="233">
                  <c:v>2.5</c:v>
                </c:pt>
                <c:pt idx="234">
                  <c:v>2.8</c:v>
                </c:pt>
                <c:pt idx="235">
                  <c:v>2.9</c:v>
                </c:pt>
                <c:pt idx="236">
                  <c:v>2.2</c:v>
                </c:pt>
                <c:pt idx="237">
                  <c:v>2.1</c:v>
                </c:pt>
                <c:pt idx="238">
                  <c:v>2</c:v>
                </c:pt>
                <c:pt idx="239">
                  <c:v>1.9</c:v>
                </c:pt>
                <c:pt idx="240">
                  <c:v>1.9</c:v>
                </c:pt>
                <c:pt idx="241">
                  <c:v>2.3</c:v>
                </c:pt>
                <c:pt idx="242">
                  <c:v>2.2</c:v>
                </c:pt>
                <c:pt idx="243">
                  <c:v>2.1</c:v>
                </c:pt>
                <c:pt idx="244">
                  <c:v>1.7</c:v>
                </c:pt>
                <c:pt idx="245">
                  <c:v>1.5</c:v>
                </c:pt>
                <c:pt idx="246">
                  <c:v>1.5</c:v>
                </c:pt>
                <c:pt idx="247">
                  <c:v>1.3</c:v>
                </c:pt>
                <c:pt idx="248">
                  <c:v>1.5</c:v>
                </c:pt>
                <c:pt idx="249">
                  <c:v>1.8</c:v>
                </c:pt>
                <c:pt idx="250">
                  <c:v>1.4</c:v>
                </c:pt>
                <c:pt idx="251">
                  <c:v>1.3</c:v>
                </c:pt>
                <c:pt idx="252">
                  <c:v>1.1</c:v>
                </c:pt>
                <c:pt idx="253">
                  <c:v>1.3</c:v>
                </c:pt>
                <c:pt idx="254">
                  <c:v>1.1</c:v>
                </c:pt>
                <c:pt idx="255">
                  <c:v>1.1</c:v>
                </c:pt>
                <c:pt idx="256">
                  <c:v>1.1</c:v>
                </c:pt>
                <c:pt idx="257">
                  <c:v>1.1</c:v>
                </c:pt>
                <c:pt idx="258">
                  <c:v>0.9</c:v>
                </c:pt>
                <c:pt idx="259">
                  <c:v>0.7</c:v>
                </c:pt>
                <c:pt idx="260">
                  <c:v>0.6</c:v>
                </c:pt>
                <c:pt idx="261">
                  <c:v>0.6</c:v>
                </c:pt>
                <c:pt idx="262">
                  <c:v>1.2</c:v>
                </c:pt>
                <c:pt idx="263">
                  <c:v>0.9</c:v>
                </c:pt>
                <c:pt idx="264">
                  <c:v>0.9</c:v>
                </c:pt>
                <c:pt idx="265">
                  <c:v>1</c:v>
                </c:pt>
                <c:pt idx="266">
                  <c:v>1</c:v>
                </c:pt>
                <c:pt idx="267">
                  <c:v>1.1</c:v>
                </c:pt>
                <c:pt idx="268">
                  <c:v>1.4</c:v>
                </c:pt>
                <c:pt idx="269">
                  <c:v>1.4</c:v>
                </c:pt>
                <c:pt idx="270">
                  <c:v>1.4</c:v>
                </c:pt>
                <c:pt idx="271">
                  <c:v>1.4</c:v>
                </c:pt>
                <c:pt idx="272">
                  <c:v>1.5</c:v>
                </c:pt>
                <c:pt idx="273">
                  <c:v>1.4</c:v>
                </c:pt>
                <c:pt idx="274">
                  <c:v>1.5</c:v>
                </c:pt>
                <c:pt idx="275">
                  <c:v>1.5</c:v>
                </c:pt>
                <c:pt idx="276">
                  <c:v>1.5</c:v>
                </c:pt>
                <c:pt idx="277">
                  <c:v>1.5</c:v>
                </c:pt>
                <c:pt idx="278">
                  <c:v>1.6</c:v>
                </c:pt>
                <c:pt idx="279">
                  <c:v>1.7</c:v>
                </c:pt>
                <c:pt idx="280">
                  <c:v>1.2</c:v>
                </c:pt>
                <c:pt idx="281">
                  <c:v>1.3</c:v>
                </c:pt>
                <c:pt idx="282">
                  <c:v>1.5</c:v>
                </c:pt>
                <c:pt idx="283">
                  <c:v>1.2</c:v>
                </c:pt>
                <c:pt idx="284">
                  <c:v>1.7</c:v>
                </c:pt>
                <c:pt idx="285">
                  <c:v>1.9</c:v>
                </c:pt>
                <c:pt idx="286">
                  <c:v>1.3</c:v>
                </c:pt>
                <c:pt idx="287">
                  <c:v>1.6</c:v>
                </c:pt>
                <c:pt idx="288">
                  <c:v>1.8</c:v>
                </c:pt>
                <c:pt idx="289">
                  <c:v>2</c:v>
                </c:pt>
                <c:pt idx="290">
                  <c:v>1.7</c:v>
                </c:pt>
                <c:pt idx="291">
                  <c:v>1.9</c:v>
                </c:pt>
                <c:pt idx="292">
                  <c:v>1.8</c:v>
                </c:pt>
                <c:pt idx="293">
                  <c:v>1.7</c:v>
                </c:pt>
                <c:pt idx="294">
                  <c:v>1.8</c:v>
                </c:pt>
                <c:pt idx="295">
                  <c:v>1.9</c:v>
                </c:pt>
                <c:pt idx="296">
                  <c:v>1.8</c:v>
                </c:pt>
                <c:pt idx="297">
                  <c:v>1.8</c:v>
                </c:pt>
                <c:pt idx="298">
                  <c:v>1.8</c:v>
                </c:pt>
                <c:pt idx="299">
                  <c:v>1.8</c:v>
                </c:pt>
                <c:pt idx="300">
                  <c:v>1.5</c:v>
                </c:pt>
                <c:pt idx="301">
                  <c:v>1.8</c:v>
                </c:pt>
                <c:pt idx="302">
                  <c:v>1.8</c:v>
                </c:pt>
                <c:pt idx="303">
                  <c:v>1.8</c:v>
                </c:pt>
                <c:pt idx="304">
                  <c:v>1.8</c:v>
                </c:pt>
                <c:pt idx="305">
                  <c:v>1.9</c:v>
                </c:pt>
                <c:pt idx="306">
                  <c:v>1.8</c:v>
                </c:pt>
                <c:pt idx="307">
                  <c:v>1.8</c:v>
                </c:pt>
                <c:pt idx="308">
                  <c:v>1.6</c:v>
                </c:pt>
                <c:pt idx="309">
                  <c:v>1.6</c:v>
                </c:pt>
                <c:pt idx="310">
                  <c:v>1.4</c:v>
                </c:pt>
                <c:pt idx="311">
                  <c:v>1.6</c:v>
                </c:pt>
                <c:pt idx="312">
                  <c:v>1.7</c:v>
                </c:pt>
                <c:pt idx="313">
                  <c:v>1.8</c:v>
                </c:pt>
                <c:pt idx="314">
                  <c:v>1.9</c:v>
                </c:pt>
                <c:pt idx="315">
                  <c:v>1.8</c:v>
                </c:pt>
                <c:pt idx="316">
                  <c:v>1.7</c:v>
                </c:pt>
                <c:pt idx="317">
                  <c:v>1.9</c:v>
                </c:pt>
                <c:pt idx="318">
                  <c:v>1.8</c:v>
                </c:pt>
                <c:pt idx="319">
                  <c:v>1.9</c:v>
                </c:pt>
                <c:pt idx="320">
                  <c:v>1.7</c:v>
                </c:pt>
                <c:pt idx="321">
                  <c:v>1.7</c:v>
                </c:pt>
                <c:pt idx="322">
                  <c:v>1.4</c:v>
                </c:pt>
                <c:pt idx="323">
                  <c:v>1.1</c:v>
                </c:pt>
                <c:pt idx="324">
                  <c:v>0.9</c:v>
                </c:pt>
                <c:pt idx="325">
                  <c:v>0.7</c:v>
                </c:pt>
                <c:pt idx="326">
                  <c:v>0.6</c:v>
                </c:pt>
                <c:pt idx="327">
                  <c:v>0.4</c:v>
                </c:pt>
                <c:pt idx="328">
                  <c:v>0.5</c:v>
                </c:pt>
                <c:pt idx="329">
                  <c:v>0.5</c:v>
                </c:pt>
                <c:pt idx="330">
                  <c:v>0.6</c:v>
                </c:pt>
                <c:pt idx="331">
                  <c:v>1</c:v>
                </c:pt>
                <c:pt idx="332">
                  <c:v>1.8</c:v>
                </c:pt>
                <c:pt idx="333">
                  <c:v>2.5</c:v>
                </c:pt>
                <c:pt idx="334">
                  <c:v>3.4</c:v>
                </c:pt>
                <c:pt idx="335">
                  <c:v>3.7</c:v>
                </c:pt>
                <c:pt idx="336">
                  <c:v>3.9</c:v>
                </c:pt>
                <c:pt idx="337">
                  <c:v>3.6</c:v>
                </c:pt>
                <c:pt idx="338">
                  <c:v>3.5</c:v>
                </c:pt>
                <c:pt idx="339">
                  <c:v>3.6</c:v>
                </c:pt>
                <c:pt idx="340">
                  <c:v>3.6</c:v>
                </c:pt>
                <c:pt idx="341">
                  <c:v>3.4</c:v>
                </c:pt>
                <c:pt idx="342">
                  <c:v>3.2</c:v>
                </c:pt>
                <c:pt idx="343">
                  <c:v>3.4</c:v>
                </c:pt>
                <c:pt idx="344">
                  <c:v>3.2</c:v>
                </c:pt>
                <c:pt idx="345">
                  <c:v>2.7</c:v>
                </c:pt>
                <c:pt idx="346">
                  <c:v>3.3</c:v>
                </c:pt>
                <c:pt idx="347">
                  <c:v>3.2</c:v>
                </c:pt>
                <c:pt idx="348">
                  <c:v>3.3</c:v>
                </c:pt>
                <c:pt idx="349">
                  <c:v>2.8</c:v>
                </c:pt>
                <c:pt idx="350">
                  <c:v>3.6</c:v>
                </c:pt>
                <c:pt idx="351">
                  <c:v>4.1</c:v>
                </c:pt>
                <c:pt idx="352">
                  <c:v>4.3</c:v>
                </c:pt>
                <c:pt idx="353">
                  <c:v>3.3</c:v>
                </c:pt>
                <c:pt idx="354">
                  <c:v>3.5</c:v>
                </c:pt>
                <c:pt idx="355">
                  <c:v>3.5</c:v>
                </c:pt>
                <c:pt idx="356">
                  <c:v>3.6</c:v>
                </c:pt>
                <c:pt idx="357">
                  <c:v>4.1</c:v>
                </c:pt>
                <c:pt idx="358">
                  <c:v>4</c:v>
                </c:pt>
                <c:pt idx="359">
                  <c:v>3.8</c:v>
                </c:pt>
                <c:pt idx="360">
                  <c:v>4.2</c:v>
                </c:pt>
                <c:pt idx="361">
                  <c:v>4.1</c:v>
                </c:pt>
                <c:pt idx="362">
                  <c:v>4.4</c:v>
                </c:pt>
                <c:pt idx="363">
                  <c:v>4.4</c:v>
                </c:pt>
                <c:pt idx="364">
                  <c:v>4.6</c:v>
                </c:pt>
                <c:pt idx="365">
                  <c:v>4.2</c:v>
                </c:pt>
                <c:pt idx="366">
                  <c:v>3.8</c:v>
                </c:pt>
                <c:pt idx="367">
                  <c:v>3.6</c:v>
                </c:pt>
                <c:pt idx="368">
                  <c:v>3.1</c:v>
                </c:pt>
                <c:pt idx="369">
                  <c:v>2.6</c:v>
                </c:pt>
                <c:pt idx="370">
                  <c:v>2.4</c:v>
                </c:pt>
                <c:pt idx="371">
                  <c:v>2.3</c:v>
                </c:pt>
                <c:pt idx="372">
                  <c:v>2.5</c:v>
                </c:pt>
                <c:pt idx="373">
                  <c:v>2.4</c:v>
                </c:pt>
                <c:pt idx="374">
                  <c:v>2.3</c:v>
                </c:pt>
                <c:pt idx="375">
                  <c:v>2.3</c:v>
                </c:pt>
                <c:pt idx="376">
                  <c:v>2.3</c:v>
                </c:pt>
                <c:pt idx="377">
                  <c:v>1.8</c:v>
                </c:pt>
                <c:pt idx="378">
                  <c:v>2.1</c:v>
                </c:pt>
                <c:pt idx="379">
                  <c:v>2</c:v>
                </c:pt>
                <c:pt idx="380">
                  <c:v>2</c:v>
                </c:pt>
                <c:pt idx="381">
                  <c:v>2</c:v>
                </c:pt>
                <c:pt idx="382">
                  <c:v>1.7</c:v>
                </c:pt>
                <c:pt idx="383">
                  <c:v>1.7</c:v>
                </c:pt>
                <c:pt idx="384">
                  <c:v>1.7</c:v>
                </c:pt>
                <c:pt idx="385">
                  <c:v>1.5</c:v>
                </c:pt>
                <c:pt idx="386">
                  <c:v>1.8</c:v>
                </c:pt>
                <c:pt idx="387">
                  <c:v>1.9</c:v>
                </c:pt>
                <c:pt idx="388">
                  <c:v>1.7</c:v>
                </c:pt>
                <c:pt idx="389">
                  <c:v>1.6</c:v>
                </c:pt>
                <c:pt idx="390">
                  <c:v>1.6</c:v>
                </c:pt>
                <c:pt idx="391">
                  <c:v>1.4</c:v>
                </c:pt>
                <c:pt idx="392">
                  <c:v>1</c:v>
                </c:pt>
                <c:pt idx="393">
                  <c:v>0.9</c:v>
                </c:pt>
                <c:pt idx="394">
                  <c:v>0.7</c:v>
                </c:pt>
                <c:pt idx="395">
                  <c:v>1.3</c:v>
                </c:pt>
                <c:pt idx="396">
                  <c:v>1.2</c:v>
                </c:pt>
                <c:pt idx="397">
                  <c:v>1.2</c:v>
                </c:pt>
                <c:pt idx="398">
                  <c:v>1.3</c:v>
                </c:pt>
                <c:pt idx="399">
                  <c:v>1.7</c:v>
                </c:pt>
                <c:pt idx="400">
                  <c:v>1.8</c:v>
                </c:pt>
                <c:pt idx="401">
                  <c:v>1.1</c:v>
                </c:pt>
                <c:pt idx="402">
                  <c:v>1.1</c:v>
                </c:pt>
                <c:pt idx="403">
                  <c:v>1.1</c:v>
                </c:pt>
                <c:pt idx="404">
                  <c:v>1.2</c:v>
                </c:pt>
                <c:pt idx="405">
                  <c:v>0.9</c:v>
                </c:pt>
                <c:pt idx="406">
                  <c:v>0.8</c:v>
                </c:pt>
                <c:pt idx="407">
                  <c:v>0.9</c:v>
                </c:pt>
                <c:pt idx="408">
                  <c:v>0.9</c:v>
                </c:pt>
                <c:pt idx="409">
                  <c:v>0.8</c:v>
                </c:pt>
                <c:pt idx="410">
                  <c:v>0.6</c:v>
                </c:pt>
                <c:pt idx="411">
                  <c:v>1.1</c:v>
                </c:pt>
                <c:pt idx="412">
                  <c:v>1.2</c:v>
                </c:pt>
                <c:pt idx="413">
                  <c:v>0.9</c:v>
                </c:pt>
                <c:pt idx="414">
                  <c:v>0.8</c:v>
                </c:pt>
                <c:pt idx="415">
                  <c:v>0.5</c:v>
                </c:pt>
                <c:pt idx="416">
                  <c:v>1</c:v>
                </c:pt>
                <c:pt idx="417">
                  <c:v>0.9</c:v>
                </c:pt>
                <c:pt idx="418">
                  <c:v>1.2</c:v>
                </c:pt>
                <c:pt idx="419">
                  <c:v>1.5</c:v>
                </c:pt>
                <c:pt idx="420">
                  <c:v>1.1</c:v>
                </c:pt>
                <c:pt idx="421">
                  <c:v>0.8</c:v>
                </c:pt>
                <c:pt idx="422">
                  <c:v>1.2</c:v>
                </c:pt>
                <c:pt idx="423">
                  <c:v>1.3</c:v>
                </c:pt>
                <c:pt idx="424">
                  <c:v>1</c:v>
                </c:pt>
                <c:pt idx="425">
                  <c:v>1</c:v>
                </c:pt>
                <c:pt idx="426">
                  <c:v>0.7</c:v>
                </c:pt>
                <c:pt idx="427">
                  <c:v>1.1</c:v>
                </c:pt>
                <c:pt idx="428">
                  <c:v>1.4</c:v>
                </c:pt>
                <c:pt idx="429">
                  <c:v>1.6</c:v>
                </c:pt>
                <c:pt idx="430">
                  <c:v>1.4</c:v>
                </c:pt>
                <c:pt idx="431">
                  <c:v>1.3</c:v>
                </c:pt>
                <c:pt idx="432">
                  <c:v>1.4</c:v>
                </c:pt>
                <c:pt idx="433">
                  <c:v>1</c:v>
                </c:pt>
                <c:pt idx="434">
                  <c:v>1</c:v>
                </c:pt>
                <c:pt idx="435">
                  <c:v>0.9</c:v>
                </c:pt>
                <c:pt idx="436">
                  <c:v>1.2</c:v>
                </c:pt>
                <c:pt idx="437">
                  <c:v>1.3</c:v>
                </c:pt>
                <c:pt idx="438">
                  <c:v>1.3</c:v>
                </c:pt>
                <c:pt idx="439">
                  <c:v>1.1</c:v>
                </c:pt>
                <c:pt idx="440">
                  <c:v>1</c:v>
                </c:pt>
                <c:pt idx="441">
                  <c:v>1</c:v>
                </c:pt>
                <c:pt idx="442">
                  <c:v>1</c:v>
                </c:pt>
                <c:pt idx="443">
                  <c:v>1</c:v>
                </c:pt>
                <c:pt idx="444">
                  <c:v>1.2</c:v>
                </c:pt>
                <c:pt idx="445">
                  <c:v>0.9</c:v>
                </c:pt>
                <c:pt idx="446">
                  <c:v>1.1</c:v>
                </c:pt>
                <c:pt idx="447">
                  <c:v>1.2</c:v>
                </c:pt>
                <c:pt idx="448">
                  <c:v>1.4</c:v>
                </c:pt>
                <c:pt idx="449">
                  <c:v>1.2</c:v>
                </c:pt>
                <c:pt idx="450">
                  <c:v>1.4</c:v>
                </c:pt>
                <c:pt idx="451">
                  <c:v>1.5</c:v>
                </c:pt>
                <c:pt idx="452">
                  <c:v>1.3</c:v>
                </c:pt>
                <c:pt idx="453">
                  <c:v>1.4</c:v>
                </c:pt>
                <c:pt idx="454">
                  <c:v>0.7</c:v>
                </c:pt>
                <c:pt idx="455">
                  <c:v>1</c:v>
                </c:pt>
                <c:pt idx="456">
                  <c:v>1.5</c:v>
                </c:pt>
                <c:pt idx="457">
                  <c:v>1.4</c:v>
                </c:pt>
                <c:pt idx="458">
                  <c:v>1.4</c:v>
                </c:pt>
                <c:pt idx="459">
                  <c:v>1.5</c:v>
                </c:pt>
                <c:pt idx="460">
                  <c:v>1.4</c:v>
                </c:pt>
                <c:pt idx="461">
                  <c:v>1.2</c:v>
                </c:pt>
                <c:pt idx="462">
                  <c:v>1.4</c:v>
                </c:pt>
                <c:pt idx="463">
                  <c:v>1.3</c:v>
                </c:pt>
                <c:pt idx="464">
                  <c:v>1.2</c:v>
                </c:pt>
                <c:pt idx="465">
                  <c:v>0.6</c:v>
                </c:pt>
                <c:pt idx="466">
                  <c:v>0.4</c:v>
                </c:pt>
                <c:pt idx="467">
                  <c:v>1.1</c:v>
                </c:pt>
                <c:pt idx="468">
                  <c:v>1.3</c:v>
                </c:pt>
                <c:pt idx="469">
                  <c:v>1</c:v>
                </c:pt>
                <c:pt idx="470">
                  <c:v>0.7</c:v>
                </c:pt>
                <c:pt idx="471">
                  <c:v>0.5</c:v>
                </c:pt>
                <c:pt idx="472">
                  <c:v>0.6</c:v>
                </c:pt>
                <c:pt idx="473">
                  <c:v>1.1</c:v>
                </c:pt>
                <c:pt idx="474">
                  <c:v>1.1</c:v>
                </c:pt>
                <c:pt idx="475">
                  <c:v>1</c:v>
                </c:pt>
                <c:pt idx="476">
                  <c:v>1.4</c:v>
                </c:pt>
                <c:pt idx="477">
                  <c:v>1.6</c:v>
                </c:pt>
                <c:pt idx="478">
                  <c:v>1.7</c:v>
                </c:pt>
                <c:pt idx="479">
                  <c:v>2</c:v>
                </c:pt>
                <c:pt idx="480">
                  <c:v>2</c:v>
                </c:pt>
                <c:pt idx="481">
                  <c:v>2</c:v>
                </c:pt>
                <c:pt idx="482">
                  <c:v>1.7</c:v>
                </c:pt>
                <c:pt idx="483">
                  <c:v>1.9</c:v>
                </c:pt>
                <c:pt idx="484">
                  <c:v>1.7</c:v>
                </c:pt>
                <c:pt idx="485">
                  <c:v>1.9</c:v>
                </c:pt>
                <c:pt idx="486">
                  <c:v>1.9</c:v>
                </c:pt>
                <c:pt idx="487">
                  <c:v>1.7</c:v>
                </c:pt>
                <c:pt idx="488">
                  <c:v>1.9</c:v>
                </c:pt>
                <c:pt idx="489">
                  <c:v>1.9</c:v>
                </c:pt>
                <c:pt idx="490">
                  <c:v>2.2</c:v>
                </c:pt>
                <c:pt idx="491">
                  <c:v>2.4</c:v>
                </c:pt>
                <c:pt idx="492">
                  <c:v>2.4</c:v>
                </c:pt>
                <c:pt idx="493">
                  <c:v>1.9</c:v>
                </c:pt>
                <c:pt idx="494">
                  <c:v>2.2</c:v>
                </c:pt>
                <c:pt idx="495">
                  <c:v>2.3</c:v>
                </c:pt>
                <c:pt idx="496">
                  <c:v>2.3</c:v>
                </c:pt>
                <c:pt idx="497">
                  <c:v>2.3</c:v>
                </c:pt>
                <c:pt idx="498">
                  <c:v>2.4</c:v>
                </c:pt>
                <c:pt idx="499">
                  <c:v>2.2</c:v>
                </c:pt>
                <c:pt idx="500">
                  <c:v>2.1</c:v>
                </c:pt>
                <c:pt idx="501">
                  <c:v>2.3</c:v>
                </c:pt>
                <c:pt idx="502">
                  <c:v>2.4</c:v>
                </c:pt>
                <c:pt idx="503">
                  <c:v>2.6</c:v>
                </c:pt>
                <c:pt idx="504">
                  <c:v>2.6</c:v>
                </c:pt>
                <c:pt idx="505">
                  <c:v>2.6</c:v>
                </c:pt>
                <c:pt idx="506">
                  <c:v>2.9</c:v>
                </c:pt>
                <c:pt idx="507">
                  <c:v>2.8</c:v>
                </c:pt>
                <c:pt idx="508">
                  <c:v>2.6</c:v>
                </c:pt>
                <c:pt idx="509">
                  <c:v>2.7</c:v>
                </c:pt>
                <c:pt idx="510">
                  <c:v>2.8</c:v>
                </c:pt>
                <c:pt idx="511">
                  <c:v>2.7</c:v>
                </c:pt>
                <c:pt idx="512">
                  <c:v>2.8</c:v>
                </c:pt>
                <c:pt idx="513">
                  <c:v>2.9</c:v>
                </c:pt>
                <c:pt idx="514">
                  <c:v>3</c:v>
                </c:pt>
                <c:pt idx="515">
                  <c:v>3.1</c:v>
                </c:pt>
                <c:pt idx="516">
                  <c:v>3</c:v>
                </c:pt>
                <c:pt idx="517">
                  <c:v>3</c:v>
                </c:pt>
                <c:pt idx="518">
                  <c:v>2.9</c:v>
                </c:pt>
                <c:pt idx="519">
                  <c:v>2.9</c:v>
                </c:pt>
                <c:pt idx="520">
                  <c:v>2.8</c:v>
                </c:pt>
                <c:pt idx="521">
                  <c:v>2.9</c:v>
                </c:pt>
                <c:pt idx="522">
                  <c:v>2.8</c:v>
                </c:pt>
                <c:pt idx="523">
                  <c:v>2.8</c:v>
                </c:pt>
                <c:pt idx="524">
                  <c:v>2.6</c:v>
                </c:pt>
                <c:pt idx="525">
                  <c:v>2.3</c:v>
                </c:pt>
                <c:pt idx="526">
                  <c:v>2.4</c:v>
                </c:pt>
                <c:pt idx="527">
                  <c:v>2.6</c:v>
                </c:pt>
                <c:pt idx="528">
                  <c:v>2.5</c:v>
                </c:pt>
                <c:pt idx="529">
                  <c:v>2.3</c:v>
                </c:pt>
                <c:pt idx="530">
                  <c:v>2.4</c:v>
                </c:pt>
                <c:pt idx="531">
                  <c:v>2.4</c:v>
                </c:pt>
                <c:pt idx="532">
                  <c:v>2.6</c:v>
                </c:pt>
                <c:pt idx="533">
                  <c:v>2.2</c:v>
                </c:pt>
                <c:pt idx="534">
                  <c:v>2.4</c:v>
                </c:pt>
                <c:pt idx="535">
                  <c:v>2.6</c:v>
                </c:pt>
                <c:pt idx="536">
                  <c:v>2.3</c:v>
                </c:pt>
                <c:pt idx="537">
                  <c:v>1.8</c:v>
                </c:pt>
                <c:pt idx="538">
                  <c:v>1.8</c:v>
                </c:pt>
                <c:pt idx="539">
                  <c:v>1.6</c:v>
                </c:pt>
                <c:pt idx="540">
                  <c:v>1.8</c:v>
                </c:pt>
                <c:pt idx="541">
                  <c:v>2.1</c:v>
                </c:pt>
                <c:pt idx="542">
                  <c:v>1.8</c:v>
                </c:pt>
                <c:pt idx="543">
                  <c:v>1.9</c:v>
                </c:pt>
                <c:pt idx="544">
                  <c:v>1.6</c:v>
                </c:pt>
                <c:pt idx="545">
                  <c:v>1.4</c:v>
                </c:pt>
                <c:pt idx="546">
                  <c:v>1.8</c:v>
                </c:pt>
                <c:pt idx="547">
                  <c:v>1.3</c:v>
                </c:pt>
                <c:pt idx="548">
                  <c:v>1.2</c:v>
                </c:pt>
                <c:pt idx="549">
                  <c:v>1.2</c:v>
                </c:pt>
                <c:pt idx="550">
                  <c:v>1.1</c:v>
                </c:pt>
                <c:pt idx="551">
                  <c:v>1.3</c:v>
                </c:pt>
                <c:pt idx="552">
                  <c:v>1.4</c:v>
                </c:pt>
                <c:pt idx="553">
                  <c:v>1.1</c:v>
                </c:pt>
                <c:pt idx="554">
                  <c:v>1.3</c:v>
                </c:pt>
                <c:pt idx="555">
                  <c:v>1.3</c:v>
                </c:pt>
                <c:pt idx="556">
                  <c:v>1.2</c:v>
                </c:pt>
                <c:pt idx="557">
                  <c:v>1.6</c:v>
                </c:pt>
                <c:pt idx="558">
                  <c:v>2</c:v>
                </c:pt>
                <c:pt idx="559">
                  <c:v>2</c:v>
                </c:pt>
                <c:pt idx="560">
                  <c:v>2.4</c:v>
                </c:pt>
                <c:pt idx="561">
                  <c:v>1.7</c:v>
                </c:pt>
                <c:pt idx="562">
                  <c:v>1.6</c:v>
                </c:pt>
                <c:pt idx="563">
                  <c:v>2</c:v>
                </c:pt>
                <c:pt idx="564">
                  <c:v>1.8</c:v>
                </c:pt>
                <c:pt idx="565">
                  <c:v>1.9</c:v>
                </c:pt>
                <c:pt idx="566">
                  <c:v>1.7</c:v>
                </c:pt>
                <c:pt idx="567">
                  <c:v>2</c:v>
                </c:pt>
                <c:pt idx="568">
                  <c:v>1.5</c:v>
                </c:pt>
                <c:pt idx="569">
                  <c:v>1.4</c:v>
                </c:pt>
                <c:pt idx="570">
                  <c:v>1.8</c:v>
                </c:pt>
                <c:pt idx="571">
                  <c:v>1.4</c:v>
                </c:pt>
                <c:pt idx="572">
                  <c:v>1.1</c:v>
                </c:pt>
                <c:pt idx="573">
                  <c:v>1.4</c:v>
                </c:pt>
                <c:pt idx="574">
                  <c:v>1.2</c:v>
                </c:pt>
                <c:pt idx="575">
                  <c:v>1.4</c:v>
                </c:pt>
                <c:pt idx="576">
                  <c:v>1.1</c:v>
                </c:pt>
                <c:pt idx="577">
                  <c:v>1.4</c:v>
                </c:pt>
                <c:pt idx="578">
                  <c:v>1.6</c:v>
                </c:pt>
                <c:pt idx="579">
                  <c:v>1.3</c:v>
                </c:pt>
                <c:pt idx="580">
                  <c:v>1.2</c:v>
                </c:pt>
                <c:pt idx="581">
                  <c:v>1.4</c:v>
                </c:pt>
                <c:pt idx="582">
                  <c:v>0.8</c:v>
                </c:pt>
                <c:pt idx="583">
                  <c:v>1.6</c:v>
                </c:pt>
                <c:pt idx="584">
                  <c:v>2</c:v>
                </c:pt>
                <c:pt idx="585">
                  <c:v>1.6</c:v>
                </c:pt>
                <c:pt idx="586">
                  <c:v>1.4</c:v>
                </c:pt>
                <c:pt idx="587">
                  <c:v>1.8</c:v>
                </c:pt>
                <c:pt idx="588">
                  <c:v>1.8</c:v>
                </c:pt>
                <c:pt idx="589">
                  <c:v>1.8</c:v>
                </c:pt>
                <c:pt idx="590">
                  <c:v>1.7</c:v>
                </c:pt>
                <c:pt idx="591">
                  <c:v>1.1</c:v>
                </c:pt>
                <c:pt idx="592">
                  <c:v>1.1</c:v>
                </c:pt>
                <c:pt idx="593">
                  <c:v>0.8</c:v>
                </c:pt>
                <c:pt idx="594">
                  <c:v>0.9</c:v>
                </c:pt>
                <c:pt idx="595">
                  <c:v>1</c:v>
                </c:pt>
                <c:pt idx="596">
                  <c:v>0.8</c:v>
                </c:pt>
                <c:pt idx="597">
                  <c:v>0.5</c:v>
                </c:pt>
                <c:pt idx="598">
                  <c:v>0.5</c:v>
                </c:pt>
                <c:pt idx="599">
                  <c:v>0.6</c:v>
                </c:pt>
                <c:pt idx="600">
                  <c:v>0.7</c:v>
                </c:pt>
                <c:pt idx="601">
                  <c:v>1.1</c:v>
                </c:pt>
                <c:pt idx="602">
                  <c:v>0.7</c:v>
                </c:pt>
                <c:pt idx="603">
                  <c:v>0.8</c:v>
                </c:pt>
                <c:pt idx="604">
                  <c:v>0.9</c:v>
                </c:pt>
                <c:pt idx="605">
                  <c:v>0.9</c:v>
                </c:pt>
                <c:pt idx="606">
                  <c:v>0.8</c:v>
                </c:pt>
                <c:pt idx="607">
                  <c:v>0.8</c:v>
                </c:pt>
                <c:pt idx="608">
                  <c:v>0.8</c:v>
                </c:pt>
                <c:pt idx="609">
                  <c:v>0.9</c:v>
                </c:pt>
                <c:pt idx="610">
                  <c:v>0.7</c:v>
                </c:pt>
                <c:pt idx="611">
                  <c:v>0.9</c:v>
                </c:pt>
                <c:pt idx="612">
                  <c:v>1.1</c:v>
                </c:pt>
                <c:pt idx="613">
                  <c:v>1.1</c:v>
                </c:pt>
                <c:pt idx="614">
                  <c:v>1.6</c:v>
                </c:pt>
                <c:pt idx="615">
                  <c:v>1.1</c:v>
                </c:pt>
                <c:pt idx="616">
                  <c:v>1.1</c:v>
                </c:pt>
                <c:pt idx="617">
                  <c:v>1.3</c:v>
                </c:pt>
                <c:pt idx="618">
                  <c:v>1.2</c:v>
                </c:pt>
                <c:pt idx="619">
                  <c:v>1.1</c:v>
                </c:pt>
                <c:pt idx="620">
                  <c:v>1.3</c:v>
                </c:pt>
                <c:pt idx="621">
                  <c:v>1.1</c:v>
                </c:pt>
                <c:pt idx="622">
                  <c:v>1.7</c:v>
                </c:pt>
                <c:pt idx="623">
                  <c:v>1.8</c:v>
                </c:pt>
                <c:pt idx="624">
                  <c:v>1.4</c:v>
                </c:pt>
                <c:pt idx="625">
                  <c:v>0.8</c:v>
                </c:pt>
                <c:pt idx="626">
                  <c:v>2.1</c:v>
                </c:pt>
                <c:pt idx="627">
                  <c:v>2.5</c:v>
                </c:pt>
                <c:pt idx="628">
                  <c:v>2</c:v>
                </c:pt>
                <c:pt idx="629">
                  <c:v>2.5</c:v>
                </c:pt>
                <c:pt idx="630">
                  <c:v>2.7</c:v>
                </c:pt>
                <c:pt idx="631">
                  <c:v>2.5</c:v>
                </c:pt>
                <c:pt idx="632">
                  <c:v>2</c:v>
                </c:pt>
                <c:pt idx="633">
                  <c:v>1.9</c:v>
                </c:pt>
                <c:pt idx="634">
                  <c:v>2.1</c:v>
                </c:pt>
                <c:pt idx="635">
                  <c:v>2.1</c:v>
                </c:pt>
                <c:pt idx="636">
                  <c:v>2.4</c:v>
                </c:pt>
                <c:pt idx="637">
                  <c:v>2.7</c:v>
                </c:pt>
                <c:pt idx="638">
                  <c:v>2.7</c:v>
                </c:pt>
                <c:pt idx="639">
                  <c:v>2.5</c:v>
                </c:pt>
                <c:pt idx="640">
                  <c:v>2.1</c:v>
                </c:pt>
                <c:pt idx="641">
                  <c:v>2.1</c:v>
                </c:pt>
                <c:pt idx="642">
                  <c:v>1.9</c:v>
                </c:pt>
                <c:pt idx="643">
                  <c:v>3.2</c:v>
                </c:pt>
                <c:pt idx="644">
                  <c:v>3</c:v>
                </c:pt>
                <c:pt idx="645">
                  <c:v>3.2</c:v>
                </c:pt>
                <c:pt idx="646">
                  <c:v>2.8</c:v>
                </c:pt>
                <c:pt idx="647">
                  <c:v>3.5</c:v>
                </c:pt>
                <c:pt idx="648">
                  <c:v>2.7</c:v>
                </c:pt>
                <c:pt idx="649">
                  <c:v>2.7</c:v>
                </c:pt>
                <c:pt idx="650">
                  <c:v>3.3</c:v>
                </c:pt>
                <c:pt idx="651">
                  <c:v>3</c:v>
                </c:pt>
                <c:pt idx="652">
                  <c:v>3.1</c:v>
                </c:pt>
                <c:pt idx="653">
                  <c:v>3</c:v>
                </c:pt>
                <c:pt idx="654">
                  <c:v>3.5</c:v>
                </c:pt>
                <c:pt idx="655">
                  <c:v>3.5</c:v>
                </c:pt>
                <c:pt idx="656">
                  <c:v>3.7</c:v>
                </c:pt>
                <c:pt idx="657">
                  <c:v>3.2</c:v>
                </c:pt>
                <c:pt idx="658">
                  <c:v>3.5</c:v>
                </c:pt>
                <c:pt idx="659">
                  <c:v>3.3</c:v>
                </c:pt>
                <c:pt idx="660">
                  <c:v>3.3</c:v>
                </c:pt>
                <c:pt idx="661">
                  <c:v>3</c:v>
                </c:pt>
                <c:pt idx="662">
                  <c:v>3.5</c:v>
                </c:pt>
                <c:pt idx="663">
                  <c:v>3.2</c:v>
                </c:pt>
                <c:pt idx="664">
                  <c:v>3.6</c:v>
                </c:pt>
                <c:pt idx="665">
                  <c:v>2.8</c:v>
                </c:pt>
                <c:pt idx="666">
                  <c:v>3.2</c:v>
                </c:pt>
                <c:pt idx="667">
                  <c:v>3.3</c:v>
                </c:pt>
                <c:pt idx="668">
                  <c:v>3.3</c:v>
                </c:pt>
                <c:pt idx="669">
                  <c:v>2.9</c:v>
                </c:pt>
                <c:pt idx="670">
                  <c:v>3.6</c:v>
                </c:pt>
                <c:pt idx="671">
                  <c:v>4</c:v>
                </c:pt>
                <c:pt idx="672">
                  <c:v>3.5</c:v>
                </c:pt>
                <c:pt idx="673">
                  <c:v>3.7</c:v>
                </c:pt>
                <c:pt idx="674">
                  <c:v>3.5</c:v>
                </c:pt>
                <c:pt idx="675">
                  <c:v>3.1</c:v>
                </c:pt>
                <c:pt idx="676">
                  <c:v>3.2</c:v>
                </c:pt>
                <c:pt idx="677">
                  <c:v>2.8</c:v>
                </c:pt>
                <c:pt idx="678">
                  <c:v>2.6</c:v>
                </c:pt>
                <c:pt idx="679">
                  <c:v>2.5</c:v>
                </c:pt>
                <c:pt idx="680">
                  <c:v>1.8</c:v>
                </c:pt>
                <c:pt idx="681">
                  <c:v>2.5</c:v>
                </c:pt>
                <c:pt idx="682">
                  <c:v>2.3</c:v>
                </c:pt>
                <c:pt idx="683">
                  <c:v>2.3</c:v>
                </c:pt>
                <c:pt idx="684">
                  <c:v>2</c:v>
                </c:pt>
                <c:pt idx="685">
                  <c:v>1.7</c:v>
                </c:pt>
                <c:pt idx="686">
                  <c:v>1.6</c:v>
                </c:pt>
                <c:pt idx="687">
                  <c:v>1.9</c:v>
                </c:pt>
                <c:pt idx="688">
                  <c:v>1.5</c:v>
                </c:pt>
                <c:pt idx="689">
                  <c:v>1.6</c:v>
                </c:pt>
                <c:pt idx="690">
                  <c:v>1.8</c:v>
                </c:pt>
                <c:pt idx="691">
                  <c:v>1.8</c:v>
                </c:pt>
                <c:pt idx="692">
                  <c:v>1.7</c:v>
                </c:pt>
                <c:pt idx="693">
                  <c:v>1.8</c:v>
                </c:pt>
                <c:pt idx="694">
                  <c:v>1.6</c:v>
                </c:pt>
                <c:pt idx="695">
                  <c:v>1.5</c:v>
                </c:pt>
                <c:pt idx="696">
                  <c:v>1.9</c:v>
                </c:pt>
                <c:pt idx="697">
                  <c:v>1.6</c:v>
                </c:pt>
                <c:pt idx="698">
                  <c:v>1.4</c:v>
                </c:pt>
                <c:pt idx="699">
                  <c:v>1.8</c:v>
                </c:pt>
                <c:pt idx="700">
                  <c:v>1.5</c:v>
                </c:pt>
                <c:pt idx="701">
                  <c:v>1.9</c:v>
                </c:pt>
                <c:pt idx="702">
                  <c:v>1.3</c:v>
                </c:pt>
                <c:pt idx="703">
                  <c:v>1.4</c:v>
                </c:pt>
                <c:pt idx="704">
                  <c:v>1</c:v>
                </c:pt>
                <c:pt idx="705">
                  <c:v>1.3</c:v>
                </c:pt>
                <c:pt idx="706">
                  <c:v>1.5</c:v>
                </c:pt>
                <c:pt idx="707">
                  <c:v>1.1</c:v>
                </c:pt>
                <c:pt idx="708">
                  <c:v>1.9</c:v>
                </c:pt>
                <c:pt idx="709">
                  <c:v>1.8</c:v>
                </c:pt>
                <c:pt idx="710">
                  <c:v>1.3</c:v>
                </c:pt>
                <c:pt idx="711">
                  <c:v>1</c:v>
                </c:pt>
                <c:pt idx="712">
                  <c:v>1.2</c:v>
                </c:pt>
                <c:pt idx="713">
                  <c:v>1.5</c:v>
                </c:pt>
                <c:pt idx="714">
                  <c:v>0.9</c:v>
                </c:pt>
                <c:pt idx="715">
                  <c:v>1.2</c:v>
                </c:pt>
                <c:pt idx="716">
                  <c:v>1.6</c:v>
                </c:pt>
                <c:pt idx="717">
                  <c:v>1.4</c:v>
                </c:pt>
                <c:pt idx="718">
                  <c:v>1.2</c:v>
                </c:pt>
                <c:pt idx="719">
                  <c:v>1.8</c:v>
                </c:pt>
                <c:pt idx="720">
                  <c:v>1.7</c:v>
                </c:pt>
                <c:pt idx="721">
                  <c:v>1.6</c:v>
                </c:pt>
                <c:pt idx="722">
                  <c:v>1.4</c:v>
                </c:pt>
                <c:pt idx="723">
                  <c:v>1.6</c:v>
                </c:pt>
                <c:pt idx="724">
                  <c:v>1.4</c:v>
                </c:pt>
                <c:pt idx="725">
                  <c:v>1.5</c:v>
                </c:pt>
                <c:pt idx="726">
                  <c:v>1.7</c:v>
                </c:pt>
                <c:pt idx="727">
                  <c:v>1.6</c:v>
                </c:pt>
                <c:pt idx="728">
                  <c:v>1.7</c:v>
                </c:pt>
                <c:pt idx="729">
                  <c:v>1.5</c:v>
                </c:pt>
                <c:pt idx="730">
                  <c:v>1.6</c:v>
                </c:pt>
                <c:pt idx="731">
                  <c:v>2</c:v>
                </c:pt>
                <c:pt idx="732">
                  <c:v>1.4</c:v>
                </c:pt>
                <c:pt idx="733">
                  <c:v>1.4</c:v>
                </c:pt>
                <c:pt idx="734">
                  <c:v>1.5</c:v>
                </c:pt>
                <c:pt idx="735">
                  <c:v>1.5</c:v>
                </c:pt>
                <c:pt idx="736">
                  <c:v>1.6</c:v>
                </c:pt>
                <c:pt idx="737">
                  <c:v>1.9</c:v>
                </c:pt>
                <c:pt idx="738">
                  <c:v>1.7</c:v>
                </c:pt>
                <c:pt idx="739">
                  <c:v>2</c:v>
                </c:pt>
                <c:pt idx="740">
                  <c:v>2</c:v>
                </c:pt>
                <c:pt idx="741">
                  <c:v>2</c:v>
                </c:pt>
                <c:pt idx="742">
                  <c:v>1.6</c:v>
                </c:pt>
                <c:pt idx="743">
                  <c:v>1.5</c:v>
                </c:pt>
                <c:pt idx="744">
                  <c:v>1.5</c:v>
                </c:pt>
                <c:pt idx="745">
                  <c:v>1.2</c:v>
                </c:pt>
                <c:pt idx="746">
                  <c:v>1.6</c:v>
                </c:pt>
                <c:pt idx="747">
                  <c:v>1.3</c:v>
                </c:pt>
                <c:pt idx="748">
                  <c:v>1.8</c:v>
                </c:pt>
                <c:pt idx="749">
                  <c:v>1.8</c:v>
                </c:pt>
                <c:pt idx="750">
                  <c:v>1.3</c:v>
                </c:pt>
                <c:pt idx="751">
                  <c:v>1.7</c:v>
                </c:pt>
                <c:pt idx="752">
                  <c:v>1.6</c:v>
                </c:pt>
                <c:pt idx="753">
                  <c:v>1.9</c:v>
                </c:pt>
                <c:pt idx="754">
                  <c:v>1.5</c:v>
                </c:pt>
                <c:pt idx="755">
                  <c:v>1.7</c:v>
                </c:pt>
                <c:pt idx="756">
                  <c:v>1.9</c:v>
                </c:pt>
                <c:pt idx="757">
                  <c:v>1.7</c:v>
                </c:pt>
                <c:pt idx="758">
                  <c:v>2.1</c:v>
                </c:pt>
                <c:pt idx="759">
                  <c:v>1.8</c:v>
                </c:pt>
                <c:pt idx="760">
                  <c:v>2</c:v>
                </c:pt>
                <c:pt idx="761">
                  <c:v>2.3</c:v>
                </c:pt>
                <c:pt idx="762">
                  <c:v>2.3</c:v>
                </c:pt>
                <c:pt idx="763">
                  <c:v>2</c:v>
                </c:pt>
                <c:pt idx="764">
                  <c:v>1.7</c:v>
                </c:pt>
                <c:pt idx="765">
                  <c:v>2.4</c:v>
                </c:pt>
                <c:pt idx="766">
                  <c:v>1.8</c:v>
                </c:pt>
                <c:pt idx="767">
                  <c:v>1.9</c:v>
                </c:pt>
                <c:pt idx="768">
                  <c:v>1.4</c:v>
                </c:pt>
                <c:pt idx="769">
                  <c:v>1.9</c:v>
                </c:pt>
                <c:pt idx="770">
                  <c:v>2.4</c:v>
                </c:pt>
                <c:pt idx="771">
                  <c:v>3</c:v>
                </c:pt>
                <c:pt idx="772">
                  <c:v>2.4</c:v>
                </c:pt>
                <c:pt idx="773">
                  <c:v>2.6</c:v>
                </c:pt>
                <c:pt idx="774">
                  <c:v>3</c:v>
                </c:pt>
                <c:pt idx="775">
                  <c:v>3.2</c:v>
                </c:pt>
                <c:pt idx="776">
                  <c:v>3.1</c:v>
                </c:pt>
                <c:pt idx="777">
                  <c:v>3.4</c:v>
                </c:pt>
                <c:pt idx="778">
                  <c:v>3.7</c:v>
                </c:pt>
                <c:pt idx="779">
                  <c:v>3.4</c:v>
                </c:pt>
                <c:pt idx="780">
                  <c:v>3.4</c:v>
                </c:pt>
                <c:pt idx="781">
                  <c:v>3.5</c:v>
                </c:pt>
                <c:pt idx="782">
                  <c:v>3.4</c:v>
                </c:pt>
                <c:pt idx="783">
                  <c:v>3</c:v>
                </c:pt>
                <c:pt idx="784">
                  <c:v>2.9</c:v>
                </c:pt>
                <c:pt idx="785">
                  <c:v>2.7</c:v>
                </c:pt>
                <c:pt idx="786">
                  <c:v>2.8</c:v>
                </c:pt>
                <c:pt idx="787">
                  <c:v>2.8</c:v>
                </c:pt>
                <c:pt idx="788">
                  <c:v>2.9</c:v>
                </c:pt>
                <c:pt idx="789">
                  <c:v>3.1</c:v>
                </c:pt>
                <c:pt idx="790">
                  <c:v>2.9</c:v>
                </c:pt>
                <c:pt idx="791">
                  <c:v>3.5</c:v>
                </c:pt>
                <c:pt idx="792">
                  <c:v>3.3</c:v>
                </c:pt>
                <c:pt idx="793">
                  <c:v>3.6</c:v>
                </c:pt>
                <c:pt idx="794">
                  <c:v>3.6</c:v>
                </c:pt>
                <c:pt idx="795">
                  <c:v>3.9</c:v>
                </c:pt>
                <c:pt idx="796">
                  <c:v>3.3</c:v>
                </c:pt>
                <c:pt idx="797">
                  <c:v>3.4</c:v>
                </c:pt>
                <c:pt idx="798">
                  <c:v>3.8</c:v>
                </c:pt>
                <c:pt idx="799">
                  <c:v>3</c:v>
                </c:pt>
                <c:pt idx="800">
                  <c:v>3.4</c:v>
                </c:pt>
                <c:pt idx="801">
                  <c:v>3.1</c:v>
                </c:pt>
                <c:pt idx="802">
                  <c:v>3.3</c:v>
                </c:pt>
                <c:pt idx="803">
                  <c:v>3.4</c:v>
                </c:pt>
                <c:pt idx="804">
                  <c:v>3.7</c:v>
                </c:pt>
                <c:pt idx="805">
                  <c:v>3.4</c:v>
                </c:pt>
                <c:pt idx="806">
                  <c:v>3.4</c:v>
                </c:pt>
                <c:pt idx="807">
                  <c:v>3.7</c:v>
                </c:pt>
                <c:pt idx="808">
                  <c:v>3.4</c:v>
                </c:pt>
                <c:pt idx="809">
                  <c:v>2.8</c:v>
                </c:pt>
                <c:pt idx="810">
                  <c:v>2.9</c:v>
                </c:pt>
                <c:pt idx="811">
                  <c:v>2.7</c:v>
                </c:pt>
                <c:pt idx="812">
                  <c:v>2.7</c:v>
                </c:pt>
                <c:pt idx="813">
                  <c:v>2.8</c:v>
                </c:pt>
                <c:pt idx="814">
                  <c:v>3</c:v>
                </c:pt>
                <c:pt idx="815">
                  <c:v>2.8</c:v>
                </c:pt>
                <c:pt idx="816">
                  <c:v>2.3</c:v>
                </c:pt>
                <c:pt idx="817">
                  <c:v>2.3</c:v>
                </c:pt>
                <c:pt idx="818">
                  <c:v>2.2</c:v>
                </c:pt>
                <c:pt idx="819">
                  <c:v>2.2</c:v>
                </c:pt>
                <c:pt idx="820">
                  <c:v>1.3</c:v>
                </c:pt>
                <c:pt idx="821">
                  <c:v>1.5</c:v>
                </c:pt>
                <c:pt idx="822">
                  <c:v>1.7</c:v>
                </c:pt>
                <c:pt idx="823">
                  <c:v>1.8</c:v>
                </c:pt>
                <c:pt idx="824">
                  <c:v>1.7</c:v>
                </c:pt>
                <c:pt idx="825">
                  <c:v>1.4</c:v>
                </c:pt>
                <c:pt idx="826">
                  <c:v>1.4</c:v>
                </c:pt>
                <c:pt idx="827">
                  <c:v>1.1</c:v>
                </c:pt>
                <c:pt idx="828">
                  <c:v>1.1</c:v>
                </c:pt>
                <c:pt idx="829">
                  <c:v>0.8</c:v>
                </c:pt>
                <c:pt idx="830">
                  <c:v>1.1</c:v>
                </c:pt>
                <c:pt idx="831">
                  <c:v>1.1</c:v>
                </c:pt>
                <c:pt idx="832">
                  <c:v>0.9</c:v>
                </c:pt>
                <c:pt idx="833">
                  <c:v>1</c:v>
                </c:pt>
                <c:pt idx="834">
                  <c:v>1.1</c:v>
                </c:pt>
                <c:pt idx="835">
                  <c:v>0.8</c:v>
                </c:pt>
                <c:pt idx="836">
                  <c:v>0.6</c:v>
                </c:pt>
                <c:pt idx="837">
                  <c:v>0.8</c:v>
                </c:pt>
                <c:pt idx="838">
                  <c:v>0.6</c:v>
                </c:pt>
                <c:pt idx="839">
                  <c:v>1.1</c:v>
                </c:pt>
                <c:pt idx="840">
                  <c:v>1.2</c:v>
                </c:pt>
                <c:pt idx="841">
                  <c:v>1</c:v>
                </c:pt>
                <c:pt idx="842">
                  <c:v>1.1</c:v>
                </c:pt>
                <c:pt idx="843">
                  <c:v>0.8</c:v>
                </c:pt>
                <c:pt idx="844">
                  <c:v>1</c:v>
                </c:pt>
                <c:pt idx="845">
                  <c:v>1.4</c:v>
                </c:pt>
                <c:pt idx="846">
                  <c:v>1.4</c:v>
                </c:pt>
                <c:pt idx="847">
                  <c:v>1.4</c:v>
                </c:pt>
                <c:pt idx="848">
                  <c:v>1.3</c:v>
                </c:pt>
                <c:pt idx="849">
                  <c:v>0.9</c:v>
                </c:pt>
                <c:pt idx="850">
                  <c:v>1.1</c:v>
                </c:pt>
                <c:pt idx="851">
                  <c:v>1.4</c:v>
                </c:pt>
                <c:pt idx="852">
                  <c:v>1.4</c:v>
                </c:pt>
                <c:pt idx="853">
                  <c:v>1.5</c:v>
                </c:pt>
                <c:pt idx="854">
                  <c:v>1.5</c:v>
                </c:pt>
                <c:pt idx="855">
                  <c:v>1.5</c:v>
                </c:pt>
                <c:pt idx="856">
                  <c:v>1.1</c:v>
                </c:pt>
                <c:pt idx="857">
                  <c:v>1</c:v>
                </c:pt>
                <c:pt idx="858">
                  <c:v>1.4</c:v>
                </c:pt>
                <c:pt idx="859">
                  <c:v>1.1</c:v>
                </c:pt>
                <c:pt idx="860">
                  <c:v>1.2</c:v>
                </c:pt>
                <c:pt idx="861">
                  <c:v>1.1</c:v>
                </c:pt>
                <c:pt idx="862">
                  <c:v>1.1</c:v>
                </c:pt>
                <c:pt idx="863">
                  <c:v>0.9</c:v>
                </c:pt>
                <c:pt idx="864">
                  <c:v>0.9</c:v>
                </c:pt>
                <c:pt idx="865">
                  <c:v>0.9</c:v>
                </c:pt>
                <c:pt idx="866">
                  <c:v>1.3</c:v>
                </c:pt>
                <c:pt idx="867">
                  <c:v>1.3</c:v>
                </c:pt>
                <c:pt idx="868">
                  <c:v>1.2</c:v>
                </c:pt>
                <c:pt idx="869">
                  <c:v>0.5</c:v>
                </c:pt>
                <c:pt idx="870">
                  <c:v>0.5</c:v>
                </c:pt>
                <c:pt idx="871">
                  <c:v>0.3</c:v>
                </c:pt>
                <c:pt idx="872">
                  <c:v>0.7</c:v>
                </c:pt>
                <c:pt idx="873">
                  <c:v>1.4</c:v>
                </c:pt>
                <c:pt idx="874">
                  <c:v>1.7</c:v>
                </c:pt>
                <c:pt idx="875">
                  <c:v>1.7</c:v>
                </c:pt>
                <c:pt idx="876">
                  <c:v>1.7</c:v>
                </c:pt>
                <c:pt idx="877">
                  <c:v>1.3</c:v>
                </c:pt>
                <c:pt idx="878">
                  <c:v>1.1</c:v>
                </c:pt>
                <c:pt idx="879">
                  <c:v>1.3</c:v>
                </c:pt>
                <c:pt idx="880">
                  <c:v>1</c:v>
                </c:pt>
                <c:pt idx="881">
                  <c:v>1.6</c:v>
                </c:pt>
                <c:pt idx="882">
                  <c:v>1.2</c:v>
                </c:pt>
                <c:pt idx="883">
                  <c:v>1.3</c:v>
                </c:pt>
                <c:pt idx="884">
                  <c:v>1.3</c:v>
                </c:pt>
                <c:pt idx="885">
                  <c:v>1.4</c:v>
                </c:pt>
                <c:pt idx="886">
                  <c:v>0.8</c:v>
                </c:pt>
                <c:pt idx="887">
                  <c:v>0.9</c:v>
                </c:pt>
                <c:pt idx="888">
                  <c:v>1.1</c:v>
                </c:pt>
                <c:pt idx="889">
                  <c:v>0.6</c:v>
                </c:pt>
                <c:pt idx="890">
                  <c:v>0.1</c:v>
                </c:pt>
                <c:pt idx="891">
                  <c:v>0.5</c:v>
                </c:pt>
                <c:pt idx="892">
                  <c:v>1</c:v>
                </c:pt>
                <c:pt idx="893">
                  <c:v>0.9</c:v>
                </c:pt>
                <c:pt idx="894">
                  <c:v>0.7</c:v>
                </c:pt>
                <c:pt idx="895">
                  <c:v>1.2</c:v>
                </c:pt>
                <c:pt idx="896">
                  <c:v>1.3</c:v>
                </c:pt>
                <c:pt idx="897">
                  <c:v>0.8</c:v>
                </c:pt>
                <c:pt idx="898">
                  <c:v>0.7</c:v>
                </c:pt>
                <c:pt idx="899">
                  <c:v>0.3</c:v>
                </c:pt>
                <c:pt idx="900">
                  <c:v>0.4</c:v>
                </c:pt>
                <c:pt idx="901">
                  <c:v>0.3</c:v>
                </c:pt>
                <c:pt idx="902">
                  <c:v>0.6</c:v>
                </c:pt>
                <c:pt idx="903">
                  <c:v>0.8</c:v>
                </c:pt>
                <c:pt idx="904">
                  <c:v>0.5</c:v>
                </c:pt>
                <c:pt idx="905">
                  <c:v>1</c:v>
                </c:pt>
                <c:pt idx="906">
                  <c:v>0.3</c:v>
                </c:pt>
                <c:pt idx="907">
                  <c:v>0.7</c:v>
                </c:pt>
                <c:pt idx="908">
                  <c:v>1</c:v>
                </c:pt>
                <c:pt idx="909">
                  <c:v>1.6</c:v>
                </c:pt>
                <c:pt idx="910">
                  <c:v>2</c:v>
                </c:pt>
                <c:pt idx="911">
                  <c:v>1.9</c:v>
                </c:pt>
                <c:pt idx="912">
                  <c:v>2.3</c:v>
                </c:pt>
                <c:pt idx="913">
                  <c:v>1.6</c:v>
                </c:pt>
                <c:pt idx="914">
                  <c:v>1.7</c:v>
                </c:pt>
                <c:pt idx="915">
                  <c:v>1.9</c:v>
                </c:pt>
                <c:pt idx="916">
                  <c:v>1.6</c:v>
                </c:pt>
                <c:pt idx="917">
                  <c:v>1.4</c:v>
                </c:pt>
                <c:pt idx="918">
                  <c:v>1.9</c:v>
                </c:pt>
                <c:pt idx="919">
                  <c:v>1.5</c:v>
                </c:pt>
                <c:pt idx="920">
                  <c:v>1.6</c:v>
                </c:pt>
                <c:pt idx="921">
                  <c:v>1.9</c:v>
                </c:pt>
                <c:pt idx="922">
                  <c:v>1.8</c:v>
                </c:pt>
                <c:pt idx="923">
                  <c:v>2</c:v>
                </c:pt>
                <c:pt idx="924">
                  <c:v>1.2</c:v>
                </c:pt>
                <c:pt idx="925">
                  <c:v>1.6</c:v>
                </c:pt>
                <c:pt idx="926">
                  <c:v>2.2</c:v>
                </c:pt>
                <c:pt idx="927">
                  <c:v>1.7</c:v>
                </c:pt>
                <c:pt idx="928">
                  <c:v>1.8</c:v>
                </c:pt>
                <c:pt idx="929">
                  <c:v>2.2</c:v>
                </c:pt>
                <c:pt idx="930">
                  <c:v>2.1</c:v>
                </c:pt>
                <c:pt idx="931">
                  <c:v>2</c:v>
                </c:pt>
                <c:pt idx="932">
                  <c:v>2</c:v>
                </c:pt>
                <c:pt idx="933">
                  <c:v>2.3</c:v>
                </c:pt>
                <c:pt idx="934">
                  <c:v>2</c:v>
                </c:pt>
                <c:pt idx="935">
                  <c:v>2</c:v>
                </c:pt>
                <c:pt idx="936">
                  <c:v>2.2</c:v>
                </c:pt>
                <c:pt idx="937">
                  <c:v>2.4</c:v>
                </c:pt>
                <c:pt idx="938">
                  <c:v>2.3</c:v>
                </c:pt>
                <c:pt idx="939">
                  <c:v>2.5</c:v>
                </c:pt>
                <c:pt idx="940">
                  <c:v>2.4</c:v>
                </c:pt>
                <c:pt idx="941">
                  <c:v>2.8</c:v>
                </c:pt>
                <c:pt idx="942">
                  <c:v>2.5</c:v>
                </c:pt>
                <c:pt idx="943">
                  <c:v>3</c:v>
                </c:pt>
                <c:pt idx="944">
                  <c:v>3.2</c:v>
                </c:pt>
                <c:pt idx="945">
                  <c:v>3.2</c:v>
                </c:pt>
                <c:pt idx="946">
                  <c:v>3</c:v>
                </c:pt>
                <c:pt idx="947">
                  <c:v>3.2</c:v>
                </c:pt>
                <c:pt idx="948">
                  <c:v>2.8</c:v>
                </c:pt>
                <c:pt idx="949">
                  <c:v>2.6</c:v>
                </c:pt>
                <c:pt idx="950">
                  <c:v>3</c:v>
                </c:pt>
                <c:pt idx="951">
                  <c:v>3</c:v>
                </c:pt>
                <c:pt idx="952">
                  <c:v>2.6</c:v>
                </c:pt>
                <c:pt idx="953">
                  <c:v>2.8</c:v>
                </c:pt>
                <c:pt idx="954">
                  <c:v>3.8</c:v>
                </c:pt>
                <c:pt idx="955">
                  <c:v>3.8</c:v>
                </c:pt>
                <c:pt idx="956">
                  <c:v>3.1</c:v>
                </c:pt>
                <c:pt idx="957">
                  <c:v>3.2</c:v>
                </c:pt>
                <c:pt idx="958">
                  <c:v>3</c:v>
                </c:pt>
                <c:pt idx="959">
                  <c:v>3.2</c:v>
                </c:pt>
                <c:pt idx="960">
                  <c:v>3.3</c:v>
                </c:pt>
                <c:pt idx="961">
                  <c:v>3.3</c:v>
                </c:pt>
                <c:pt idx="962">
                  <c:v>2.9</c:v>
                </c:pt>
                <c:pt idx="963">
                  <c:v>2.4</c:v>
                </c:pt>
                <c:pt idx="964">
                  <c:v>2.5</c:v>
                </c:pt>
                <c:pt idx="965">
                  <c:v>2.9</c:v>
                </c:pt>
                <c:pt idx="966">
                  <c:v>3.1</c:v>
                </c:pt>
                <c:pt idx="967">
                  <c:v>3.1</c:v>
                </c:pt>
                <c:pt idx="968">
                  <c:v>2.7</c:v>
                </c:pt>
                <c:pt idx="969">
                  <c:v>2.4</c:v>
                </c:pt>
                <c:pt idx="970">
                  <c:v>2.3</c:v>
                </c:pt>
                <c:pt idx="971">
                  <c:v>1.9</c:v>
                </c:pt>
                <c:pt idx="972">
                  <c:v>2</c:v>
                </c:pt>
                <c:pt idx="973">
                  <c:v>2.2</c:v>
                </c:pt>
                <c:pt idx="974">
                  <c:v>1.9</c:v>
                </c:pt>
                <c:pt idx="975">
                  <c:v>1.7</c:v>
                </c:pt>
                <c:pt idx="976">
                  <c:v>1</c:v>
                </c:pt>
                <c:pt idx="977">
                  <c:v>1.3</c:v>
                </c:pt>
                <c:pt idx="978">
                  <c:v>1.8</c:v>
                </c:pt>
                <c:pt idx="979">
                  <c:v>1.3</c:v>
                </c:pt>
                <c:pt idx="980">
                  <c:v>1.4</c:v>
                </c:pt>
                <c:pt idx="981">
                  <c:v>1.9</c:v>
                </c:pt>
                <c:pt idx="982">
                  <c:v>1.9</c:v>
                </c:pt>
                <c:pt idx="983">
                  <c:v>1.6</c:v>
                </c:pt>
                <c:pt idx="984">
                  <c:v>1.5</c:v>
                </c:pt>
                <c:pt idx="985">
                  <c:v>1.1</c:v>
                </c:pt>
                <c:pt idx="986">
                  <c:v>1.5</c:v>
                </c:pt>
                <c:pt idx="987">
                  <c:v>1.7</c:v>
                </c:pt>
                <c:pt idx="988">
                  <c:v>1.5</c:v>
                </c:pt>
                <c:pt idx="989">
                  <c:v>1.2</c:v>
                </c:pt>
                <c:pt idx="990">
                  <c:v>0.8</c:v>
                </c:pt>
                <c:pt idx="991">
                  <c:v>0.6</c:v>
                </c:pt>
                <c:pt idx="992">
                  <c:v>0.2</c:v>
                </c:pt>
                <c:pt idx="993">
                  <c:v>1.4</c:v>
                </c:pt>
                <c:pt idx="994">
                  <c:v>1.6</c:v>
                </c:pt>
                <c:pt idx="995">
                  <c:v>1</c:v>
                </c:pt>
                <c:pt idx="996">
                  <c:v>0.4</c:v>
                </c:pt>
                <c:pt idx="997">
                  <c:v>0.7</c:v>
                </c:pt>
                <c:pt idx="998">
                  <c:v>1.1</c:v>
                </c:pt>
                <c:pt idx="999">
                  <c:v>1.2</c:v>
                </c:pt>
                <c:pt idx="1000">
                  <c:v>1.1</c:v>
                </c:pt>
                <c:pt idx="1001">
                  <c:v>0.5</c:v>
                </c:pt>
                <c:pt idx="1002">
                  <c:v>0.6</c:v>
                </c:pt>
                <c:pt idx="1003">
                  <c:v>0.5</c:v>
                </c:pt>
                <c:pt idx="1004">
                  <c:v>0.6</c:v>
                </c:pt>
                <c:pt idx="1005">
                  <c:v>0.7</c:v>
                </c:pt>
                <c:pt idx="1006">
                  <c:v>1.7</c:v>
                </c:pt>
                <c:pt idx="1007">
                  <c:v>1.9</c:v>
                </c:pt>
                <c:pt idx="1008">
                  <c:v>2</c:v>
                </c:pt>
                <c:pt idx="1009">
                  <c:v>1.7</c:v>
                </c:pt>
                <c:pt idx="1010">
                  <c:v>2</c:v>
                </c:pt>
                <c:pt idx="1011">
                  <c:v>1.4</c:v>
                </c:pt>
                <c:pt idx="1012">
                  <c:v>1.9</c:v>
                </c:pt>
                <c:pt idx="1013">
                  <c:v>1.4</c:v>
                </c:pt>
                <c:pt idx="1014">
                  <c:v>1.3</c:v>
                </c:pt>
                <c:pt idx="1015">
                  <c:v>2</c:v>
                </c:pt>
                <c:pt idx="1016">
                  <c:v>2.3</c:v>
                </c:pt>
                <c:pt idx="1017">
                  <c:v>2.5</c:v>
                </c:pt>
                <c:pt idx="1018">
                  <c:v>2.5</c:v>
                </c:pt>
                <c:pt idx="1019">
                  <c:v>2.4</c:v>
                </c:pt>
                <c:pt idx="1020">
                  <c:v>1.9</c:v>
                </c:pt>
                <c:pt idx="1021">
                  <c:v>0.9</c:v>
                </c:pt>
                <c:pt idx="1022">
                  <c:v>0.7</c:v>
                </c:pt>
                <c:pt idx="1023">
                  <c:v>0.4</c:v>
                </c:pt>
                <c:pt idx="1024">
                  <c:v>0.7</c:v>
                </c:pt>
                <c:pt idx="1025">
                  <c:v>0.9</c:v>
                </c:pt>
                <c:pt idx="1026">
                  <c:v>1.8</c:v>
                </c:pt>
                <c:pt idx="1027">
                  <c:v>1.9</c:v>
                </c:pt>
                <c:pt idx="1028">
                  <c:v>2.1</c:v>
                </c:pt>
                <c:pt idx="1029">
                  <c:v>1.4</c:v>
                </c:pt>
                <c:pt idx="1030">
                  <c:v>0.9</c:v>
                </c:pt>
                <c:pt idx="1031">
                  <c:v>1.1</c:v>
                </c:pt>
                <c:pt idx="1032">
                  <c:v>1.6</c:v>
                </c:pt>
                <c:pt idx="1033">
                  <c:v>1.1</c:v>
                </c:pt>
                <c:pt idx="1034">
                  <c:v>0.8</c:v>
                </c:pt>
                <c:pt idx="1035">
                  <c:v>0.8</c:v>
                </c:pt>
                <c:pt idx="1036">
                  <c:v>1.3</c:v>
                </c:pt>
                <c:pt idx="1037">
                  <c:v>1.2</c:v>
                </c:pt>
                <c:pt idx="1038">
                  <c:v>1</c:v>
                </c:pt>
                <c:pt idx="1039">
                  <c:v>0.9</c:v>
                </c:pt>
                <c:pt idx="1040">
                  <c:v>0.4</c:v>
                </c:pt>
                <c:pt idx="1041">
                  <c:v>0.7</c:v>
                </c:pt>
                <c:pt idx="1042">
                  <c:v>0.9</c:v>
                </c:pt>
                <c:pt idx="1043">
                  <c:v>1.1</c:v>
                </c:pt>
                <c:pt idx="1044">
                  <c:v>1.4</c:v>
                </c:pt>
                <c:pt idx="1045">
                  <c:v>0.8</c:v>
                </c:pt>
                <c:pt idx="1046">
                  <c:v>0.7</c:v>
                </c:pt>
                <c:pt idx="1047">
                  <c:v>0.4</c:v>
                </c:pt>
                <c:pt idx="1048">
                  <c:v>0.6</c:v>
                </c:pt>
                <c:pt idx="1049">
                  <c:v>0.8</c:v>
                </c:pt>
                <c:pt idx="1050">
                  <c:v>1.1</c:v>
                </c:pt>
                <c:pt idx="1051">
                  <c:v>1.5</c:v>
                </c:pt>
                <c:pt idx="1052">
                  <c:v>1.5</c:v>
                </c:pt>
                <c:pt idx="1053">
                  <c:v>1.7</c:v>
                </c:pt>
                <c:pt idx="1054">
                  <c:v>1.9</c:v>
                </c:pt>
                <c:pt idx="1055">
                  <c:v>2</c:v>
                </c:pt>
                <c:pt idx="1056">
                  <c:v>2.2</c:v>
                </c:pt>
                <c:pt idx="1057">
                  <c:v>3.3</c:v>
                </c:pt>
                <c:pt idx="1058">
                  <c:v>3</c:v>
                </c:pt>
                <c:pt idx="1059">
                  <c:v>3.7</c:v>
                </c:pt>
                <c:pt idx="1060">
                  <c:v>4.2</c:v>
                </c:pt>
                <c:pt idx="1061">
                  <c:v>4.2</c:v>
                </c:pt>
                <c:pt idx="1062">
                  <c:v>4.2</c:v>
                </c:pt>
                <c:pt idx="1063">
                  <c:v>3.4</c:v>
                </c:pt>
                <c:pt idx="1064">
                  <c:v>3.4</c:v>
                </c:pt>
                <c:pt idx="1065">
                  <c:v>3.2</c:v>
                </c:pt>
                <c:pt idx="1066">
                  <c:v>3.2</c:v>
                </c:pt>
                <c:pt idx="1067">
                  <c:v>3.2</c:v>
                </c:pt>
                <c:pt idx="1068">
                  <c:v>3.3</c:v>
                </c:pt>
                <c:pt idx="1069">
                  <c:v>3.2</c:v>
                </c:pt>
                <c:pt idx="1070">
                  <c:v>3.2</c:v>
                </c:pt>
                <c:pt idx="1071">
                  <c:v>3.3</c:v>
                </c:pt>
                <c:pt idx="1072">
                  <c:v>3.6</c:v>
                </c:pt>
                <c:pt idx="1073">
                  <c:v>3.8</c:v>
                </c:pt>
                <c:pt idx="1074">
                  <c:v>4</c:v>
                </c:pt>
                <c:pt idx="1075">
                  <c:v>4.3</c:v>
                </c:pt>
                <c:pt idx="1076">
                  <c:v>3.8</c:v>
                </c:pt>
                <c:pt idx="1077">
                  <c:v>3.5</c:v>
                </c:pt>
                <c:pt idx="1078">
                  <c:v>3.7</c:v>
                </c:pt>
                <c:pt idx="1079">
                  <c:v>3.7</c:v>
                </c:pt>
                <c:pt idx="1080">
                  <c:v>3.6</c:v>
                </c:pt>
                <c:pt idx="1081">
                  <c:v>4.1</c:v>
                </c:pt>
                <c:pt idx="1082">
                  <c:v>3.9</c:v>
                </c:pt>
                <c:pt idx="1083">
                  <c:v>3.8</c:v>
                </c:pt>
                <c:pt idx="1084">
                  <c:v>3.6</c:v>
                </c:pt>
                <c:pt idx="1085">
                  <c:v>3.7</c:v>
                </c:pt>
                <c:pt idx="1086">
                  <c:v>4</c:v>
                </c:pt>
                <c:pt idx="1087">
                  <c:v>3.5</c:v>
                </c:pt>
                <c:pt idx="1088">
                  <c:v>3.3</c:v>
                </c:pt>
                <c:pt idx="1089">
                  <c:v>3.4</c:v>
                </c:pt>
                <c:pt idx="1090">
                  <c:v>3.1</c:v>
                </c:pt>
                <c:pt idx="1091">
                  <c:v>3.1</c:v>
                </c:pt>
                <c:pt idx="1092">
                  <c:v>3.6</c:v>
                </c:pt>
                <c:pt idx="1093">
                  <c:v>3</c:v>
                </c:pt>
                <c:pt idx="1094">
                  <c:v>2.8</c:v>
                </c:pt>
                <c:pt idx="1095">
                  <c:v>2.6</c:v>
                </c:pt>
                <c:pt idx="1096">
                  <c:v>3.2</c:v>
                </c:pt>
                <c:pt idx="1097">
                  <c:v>3.1</c:v>
                </c:pt>
                <c:pt idx="1098">
                  <c:v>2.6</c:v>
                </c:pt>
                <c:pt idx="1099">
                  <c:v>2.5</c:v>
                </c:pt>
                <c:pt idx="1100">
                  <c:v>2.5</c:v>
                </c:pt>
                <c:pt idx="1101">
                  <c:v>2.7</c:v>
                </c:pt>
                <c:pt idx="1102">
                  <c:v>2.6</c:v>
                </c:pt>
                <c:pt idx="1103">
                  <c:v>2.5</c:v>
                </c:pt>
                <c:pt idx="1104">
                  <c:v>2.5</c:v>
                </c:pt>
                <c:pt idx="1105">
                  <c:v>2.1</c:v>
                </c:pt>
                <c:pt idx="1106">
                  <c:v>1.7</c:v>
                </c:pt>
                <c:pt idx="1107">
                  <c:v>2.3</c:v>
                </c:pt>
                <c:pt idx="1108">
                  <c:v>2.1</c:v>
                </c:pt>
                <c:pt idx="1109">
                  <c:v>2</c:v>
                </c:pt>
                <c:pt idx="1110">
                  <c:v>1.7</c:v>
                </c:pt>
                <c:pt idx="1111">
                  <c:v>1.3</c:v>
                </c:pt>
                <c:pt idx="1112">
                  <c:v>1.5</c:v>
                </c:pt>
                <c:pt idx="1113">
                  <c:v>1.7</c:v>
                </c:pt>
                <c:pt idx="1114">
                  <c:v>1.6</c:v>
                </c:pt>
                <c:pt idx="1115">
                  <c:v>1.9</c:v>
                </c:pt>
                <c:pt idx="1116">
                  <c:v>1.2</c:v>
                </c:pt>
                <c:pt idx="1117">
                  <c:v>1.4</c:v>
                </c:pt>
                <c:pt idx="1118">
                  <c:v>1.6</c:v>
                </c:pt>
                <c:pt idx="1119">
                  <c:v>1.1</c:v>
                </c:pt>
                <c:pt idx="1120">
                  <c:v>1.2</c:v>
                </c:pt>
                <c:pt idx="1121">
                  <c:v>0.8</c:v>
                </c:pt>
                <c:pt idx="1122">
                  <c:v>1.1</c:v>
                </c:pt>
                <c:pt idx="1123">
                  <c:v>1.2</c:v>
                </c:pt>
                <c:pt idx="1124">
                  <c:v>1</c:v>
                </c:pt>
                <c:pt idx="1125">
                  <c:v>1.1</c:v>
                </c:pt>
                <c:pt idx="1126">
                  <c:v>1.4</c:v>
                </c:pt>
                <c:pt idx="1127">
                  <c:v>1.5</c:v>
                </c:pt>
                <c:pt idx="1128">
                  <c:v>1.8</c:v>
                </c:pt>
                <c:pt idx="1129">
                  <c:v>1.8</c:v>
                </c:pt>
                <c:pt idx="1130">
                  <c:v>1.5</c:v>
                </c:pt>
                <c:pt idx="1131">
                  <c:v>1.8</c:v>
                </c:pt>
                <c:pt idx="1132">
                  <c:v>1.9</c:v>
                </c:pt>
                <c:pt idx="1133">
                  <c:v>1.6</c:v>
                </c:pt>
                <c:pt idx="1134">
                  <c:v>1.2</c:v>
                </c:pt>
                <c:pt idx="1135">
                  <c:v>1.4</c:v>
                </c:pt>
                <c:pt idx="1136">
                  <c:v>1.2</c:v>
                </c:pt>
                <c:pt idx="1137">
                  <c:v>0.9</c:v>
                </c:pt>
                <c:pt idx="1138">
                  <c:v>0.7</c:v>
                </c:pt>
                <c:pt idx="1139">
                  <c:v>0.6</c:v>
                </c:pt>
                <c:pt idx="1140">
                  <c:v>0.7</c:v>
                </c:pt>
                <c:pt idx="1141">
                  <c:v>0.5</c:v>
                </c:pt>
                <c:pt idx="1142">
                  <c:v>1.1</c:v>
                </c:pt>
                <c:pt idx="1143">
                  <c:v>1.7</c:v>
                </c:pt>
                <c:pt idx="1144">
                  <c:v>1.7</c:v>
                </c:pt>
                <c:pt idx="1145">
                  <c:v>1.2</c:v>
                </c:pt>
                <c:pt idx="1146">
                  <c:v>1.3</c:v>
                </c:pt>
                <c:pt idx="1147">
                  <c:v>1.4</c:v>
                </c:pt>
                <c:pt idx="1148">
                  <c:v>1.2</c:v>
                </c:pt>
                <c:pt idx="1149">
                  <c:v>1.3</c:v>
                </c:pt>
                <c:pt idx="1150">
                  <c:v>1.2</c:v>
                </c:pt>
                <c:pt idx="1151">
                  <c:v>1</c:v>
                </c:pt>
                <c:pt idx="1152">
                  <c:v>1.5</c:v>
                </c:pt>
                <c:pt idx="1153">
                  <c:v>1.9</c:v>
                </c:pt>
                <c:pt idx="1154">
                  <c:v>1.7</c:v>
                </c:pt>
                <c:pt idx="1155">
                  <c:v>1.7</c:v>
                </c:pt>
                <c:pt idx="1156">
                  <c:v>1.8</c:v>
                </c:pt>
                <c:pt idx="1157">
                  <c:v>1.9</c:v>
                </c:pt>
                <c:pt idx="1158">
                  <c:v>1.8</c:v>
                </c:pt>
                <c:pt idx="1159">
                  <c:v>1.9</c:v>
                </c:pt>
                <c:pt idx="1160">
                  <c:v>2.2</c:v>
                </c:pt>
                <c:pt idx="1161">
                  <c:v>2.2</c:v>
                </c:pt>
                <c:pt idx="1162">
                  <c:v>1.9</c:v>
                </c:pt>
                <c:pt idx="1163">
                  <c:v>1.8</c:v>
                </c:pt>
                <c:pt idx="1164">
                  <c:v>1.9</c:v>
                </c:pt>
                <c:pt idx="1165">
                  <c:v>2</c:v>
                </c:pt>
                <c:pt idx="1166">
                  <c:v>1.9</c:v>
                </c:pt>
                <c:pt idx="1167">
                  <c:v>1.9</c:v>
                </c:pt>
                <c:pt idx="1168">
                  <c:v>1.6</c:v>
                </c:pt>
                <c:pt idx="1169">
                  <c:v>1.8</c:v>
                </c:pt>
                <c:pt idx="1170">
                  <c:v>1.7</c:v>
                </c:pt>
                <c:pt idx="1171">
                  <c:v>1.7</c:v>
                </c:pt>
                <c:pt idx="1172">
                  <c:v>2.1</c:v>
                </c:pt>
                <c:pt idx="1173">
                  <c:v>1.8</c:v>
                </c:pt>
                <c:pt idx="1174">
                  <c:v>2</c:v>
                </c:pt>
                <c:pt idx="1175">
                  <c:v>1.7</c:v>
                </c:pt>
                <c:pt idx="1176">
                  <c:v>1.8</c:v>
                </c:pt>
                <c:pt idx="1177">
                  <c:v>1.8</c:v>
                </c:pt>
                <c:pt idx="1178">
                  <c:v>1.6</c:v>
                </c:pt>
                <c:pt idx="1179">
                  <c:v>1.6</c:v>
                </c:pt>
                <c:pt idx="1180">
                  <c:v>2</c:v>
                </c:pt>
                <c:pt idx="1181">
                  <c:v>2</c:v>
                </c:pt>
                <c:pt idx="1182">
                  <c:v>2.1</c:v>
                </c:pt>
                <c:pt idx="1183">
                  <c:v>1.9</c:v>
                </c:pt>
                <c:pt idx="1184">
                  <c:v>1.7</c:v>
                </c:pt>
                <c:pt idx="1185">
                  <c:v>1.7</c:v>
                </c:pt>
                <c:pt idx="1186">
                  <c:v>1.8</c:v>
                </c:pt>
                <c:pt idx="1187">
                  <c:v>1.8</c:v>
                </c:pt>
                <c:pt idx="1188">
                  <c:v>1.9</c:v>
                </c:pt>
                <c:pt idx="1189">
                  <c:v>1.8</c:v>
                </c:pt>
                <c:pt idx="1190">
                  <c:v>1.5</c:v>
                </c:pt>
                <c:pt idx="1191">
                  <c:v>1.3</c:v>
                </c:pt>
                <c:pt idx="1192">
                  <c:v>1.1</c:v>
                </c:pt>
                <c:pt idx="1193">
                  <c:v>0.9</c:v>
                </c:pt>
                <c:pt idx="1194">
                  <c:v>1</c:v>
                </c:pt>
                <c:pt idx="1195">
                  <c:v>1.3</c:v>
                </c:pt>
                <c:pt idx="1196">
                  <c:v>1.1</c:v>
                </c:pt>
                <c:pt idx="1197">
                  <c:v>0.8</c:v>
                </c:pt>
                <c:pt idx="1198">
                  <c:v>0.8</c:v>
                </c:pt>
                <c:pt idx="1199">
                  <c:v>0.9</c:v>
                </c:pt>
                <c:pt idx="1200">
                  <c:v>1.6</c:v>
                </c:pt>
                <c:pt idx="1201">
                  <c:v>2.2</c:v>
                </c:pt>
                <c:pt idx="1202">
                  <c:v>2.5</c:v>
                </c:pt>
                <c:pt idx="1203">
                  <c:v>2.2</c:v>
                </c:pt>
                <c:pt idx="1204">
                  <c:v>2.5</c:v>
                </c:pt>
                <c:pt idx="1205">
                  <c:v>2.4</c:v>
                </c:pt>
                <c:pt idx="1206">
                  <c:v>2.1</c:v>
                </c:pt>
                <c:pt idx="1207">
                  <c:v>2.1</c:v>
                </c:pt>
                <c:pt idx="1208">
                  <c:v>2.1</c:v>
                </c:pt>
                <c:pt idx="1209">
                  <c:v>2.2</c:v>
                </c:pt>
                <c:pt idx="1210">
                  <c:v>2.4</c:v>
                </c:pt>
                <c:pt idx="1211">
                  <c:v>2.4</c:v>
                </c:pt>
                <c:pt idx="1212">
                  <c:v>2.3</c:v>
                </c:pt>
                <c:pt idx="1213">
                  <c:v>2.1</c:v>
                </c:pt>
                <c:pt idx="1214">
                  <c:v>2.1</c:v>
                </c:pt>
                <c:pt idx="1215">
                  <c:v>2.1</c:v>
                </c:pt>
                <c:pt idx="1216">
                  <c:v>2.3</c:v>
                </c:pt>
                <c:pt idx="1217">
                  <c:v>3.1</c:v>
                </c:pt>
                <c:pt idx="1218">
                  <c:v>3.1</c:v>
                </c:pt>
                <c:pt idx="1219">
                  <c:v>3.4</c:v>
                </c:pt>
                <c:pt idx="1220">
                  <c:v>3</c:v>
                </c:pt>
                <c:pt idx="1221">
                  <c:v>2.8</c:v>
                </c:pt>
                <c:pt idx="1222">
                  <c:v>3</c:v>
                </c:pt>
                <c:pt idx="1223">
                  <c:v>2.9</c:v>
                </c:pt>
                <c:pt idx="1224">
                  <c:v>2.7</c:v>
                </c:pt>
                <c:pt idx="1225">
                  <c:v>2.8</c:v>
                </c:pt>
                <c:pt idx="1226">
                  <c:v>2.3</c:v>
                </c:pt>
                <c:pt idx="1227">
                  <c:v>2.7</c:v>
                </c:pt>
                <c:pt idx="1228">
                  <c:v>3.1</c:v>
                </c:pt>
                <c:pt idx="1229">
                  <c:v>3.1</c:v>
                </c:pt>
                <c:pt idx="1230">
                  <c:v>2.9</c:v>
                </c:pt>
                <c:pt idx="1231">
                  <c:v>2.5</c:v>
                </c:pt>
                <c:pt idx="1232">
                  <c:v>2.4</c:v>
                </c:pt>
                <c:pt idx="1233">
                  <c:v>2.8</c:v>
                </c:pt>
                <c:pt idx="1234">
                  <c:v>3.3</c:v>
                </c:pt>
                <c:pt idx="1235">
                  <c:v>2.9</c:v>
                </c:pt>
                <c:pt idx="1236">
                  <c:v>3.3</c:v>
                </c:pt>
                <c:pt idx="1237">
                  <c:v>3</c:v>
                </c:pt>
                <c:pt idx="1238">
                  <c:v>2.6</c:v>
                </c:pt>
                <c:pt idx="1239">
                  <c:v>2.7</c:v>
                </c:pt>
                <c:pt idx="1240">
                  <c:v>2.9</c:v>
                </c:pt>
                <c:pt idx="1241">
                  <c:v>2.9</c:v>
                </c:pt>
                <c:pt idx="1242">
                  <c:v>3.1</c:v>
                </c:pt>
                <c:pt idx="1243">
                  <c:v>3.3</c:v>
                </c:pt>
                <c:pt idx="1244">
                  <c:v>3</c:v>
                </c:pt>
                <c:pt idx="1245">
                  <c:v>3.7</c:v>
                </c:pt>
                <c:pt idx="1246">
                  <c:v>4</c:v>
                </c:pt>
                <c:pt idx="1247">
                  <c:v>2.8</c:v>
                </c:pt>
                <c:pt idx="1248">
                  <c:v>2.9</c:v>
                </c:pt>
                <c:pt idx="1249">
                  <c:v>3.3</c:v>
                </c:pt>
                <c:pt idx="1250">
                  <c:v>2.4</c:v>
                </c:pt>
                <c:pt idx="1251">
                  <c:v>2.6</c:v>
                </c:pt>
                <c:pt idx="1252">
                  <c:v>3</c:v>
                </c:pt>
                <c:pt idx="1253">
                  <c:v>3.1</c:v>
                </c:pt>
                <c:pt idx="1254">
                  <c:v>2.8</c:v>
                </c:pt>
                <c:pt idx="1255">
                  <c:v>2.2</c:v>
                </c:pt>
                <c:pt idx="1256">
                  <c:v>2.3</c:v>
                </c:pt>
                <c:pt idx="1257">
                  <c:v>2.1</c:v>
                </c:pt>
                <c:pt idx="1258">
                  <c:v>2.2</c:v>
                </c:pt>
                <c:pt idx="1259">
                  <c:v>1.7</c:v>
                </c:pt>
                <c:pt idx="1260">
                  <c:v>1.7</c:v>
                </c:pt>
                <c:pt idx="1261">
                  <c:v>1.7</c:v>
                </c:pt>
                <c:pt idx="1262">
                  <c:v>1.6</c:v>
                </c:pt>
                <c:pt idx="1263">
                  <c:v>1.7</c:v>
                </c:pt>
                <c:pt idx="1264">
                  <c:v>1.7</c:v>
                </c:pt>
                <c:pt idx="1265">
                  <c:v>2.1</c:v>
                </c:pt>
                <c:pt idx="1266">
                  <c:v>2</c:v>
                </c:pt>
                <c:pt idx="1267">
                  <c:v>2.5</c:v>
                </c:pt>
                <c:pt idx="1268">
                  <c:v>1.6</c:v>
                </c:pt>
                <c:pt idx="1269">
                  <c:v>1.5</c:v>
                </c:pt>
                <c:pt idx="1270">
                  <c:v>1.5</c:v>
                </c:pt>
                <c:pt idx="1271">
                  <c:v>1.4</c:v>
                </c:pt>
                <c:pt idx="1272">
                  <c:v>1.4</c:v>
                </c:pt>
                <c:pt idx="1273">
                  <c:v>1.5</c:v>
                </c:pt>
                <c:pt idx="1274">
                  <c:v>1.7</c:v>
                </c:pt>
                <c:pt idx="1275">
                  <c:v>1.8</c:v>
                </c:pt>
                <c:pt idx="1276">
                  <c:v>1.3</c:v>
                </c:pt>
                <c:pt idx="1277">
                  <c:v>1.1</c:v>
                </c:pt>
                <c:pt idx="1278">
                  <c:v>1</c:v>
                </c:pt>
                <c:pt idx="1279">
                  <c:v>1.3</c:v>
                </c:pt>
                <c:pt idx="1280">
                  <c:v>1.6</c:v>
                </c:pt>
                <c:pt idx="1281">
                  <c:v>1.7</c:v>
                </c:pt>
                <c:pt idx="1282">
                  <c:v>1.5</c:v>
                </c:pt>
                <c:pt idx="1283">
                  <c:v>1.8</c:v>
                </c:pt>
                <c:pt idx="1284">
                  <c:v>1.5</c:v>
                </c:pt>
                <c:pt idx="1285">
                  <c:v>1.6</c:v>
                </c:pt>
                <c:pt idx="1286">
                  <c:v>1.8</c:v>
                </c:pt>
                <c:pt idx="1287">
                  <c:v>1.6</c:v>
                </c:pt>
                <c:pt idx="1288">
                  <c:v>1.3</c:v>
                </c:pt>
                <c:pt idx="1289">
                  <c:v>1.4</c:v>
                </c:pt>
                <c:pt idx="1290">
                  <c:v>1.8</c:v>
                </c:pt>
                <c:pt idx="1291">
                  <c:v>1.7</c:v>
                </c:pt>
                <c:pt idx="1292">
                  <c:v>1.6</c:v>
                </c:pt>
                <c:pt idx="1293">
                  <c:v>1.7</c:v>
                </c:pt>
                <c:pt idx="1294">
                  <c:v>2.3</c:v>
                </c:pt>
                <c:pt idx="1295">
                  <c:v>2.2</c:v>
                </c:pt>
                <c:pt idx="1296">
                  <c:v>1.9</c:v>
                </c:pt>
                <c:pt idx="1297">
                  <c:v>1.8</c:v>
                </c:pt>
                <c:pt idx="1298">
                  <c:v>1.8</c:v>
                </c:pt>
                <c:pt idx="1299">
                  <c:v>1.4</c:v>
                </c:pt>
                <c:pt idx="1300">
                  <c:v>1.4</c:v>
                </c:pt>
                <c:pt idx="1301">
                  <c:v>1.4</c:v>
                </c:pt>
                <c:pt idx="1302">
                  <c:v>1.9</c:v>
                </c:pt>
                <c:pt idx="1303">
                  <c:v>1.6</c:v>
                </c:pt>
                <c:pt idx="1304">
                  <c:v>1.7</c:v>
                </c:pt>
                <c:pt idx="1305">
                  <c:v>1.4</c:v>
                </c:pt>
                <c:pt idx="1306">
                  <c:v>1.2</c:v>
                </c:pt>
                <c:pt idx="1307">
                  <c:v>1.7</c:v>
                </c:pt>
                <c:pt idx="1308">
                  <c:v>1.3</c:v>
                </c:pt>
                <c:pt idx="1309">
                  <c:v>1</c:v>
                </c:pt>
                <c:pt idx="1310">
                  <c:v>0.6</c:v>
                </c:pt>
                <c:pt idx="1311">
                  <c:v>0.7</c:v>
                </c:pt>
                <c:pt idx="1312">
                  <c:v>0.6</c:v>
                </c:pt>
                <c:pt idx="1313">
                  <c:v>0.5</c:v>
                </c:pt>
                <c:pt idx="1314">
                  <c:v>0.9</c:v>
                </c:pt>
                <c:pt idx="1315">
                  <c:v>1.5</c:v>
                </c:pt>
                <c:pt idx="1316">
                  <c:v>1.6</c:v>
                </c:pt>
                <c:pt idx="1317">
                  <c:v>1.5</c:v>
                </c:pt>
                <c:pt idx="1318">
                  <c:v>1.3</c:v>
                </c:pt>
                <c:pt idx="1319">
                  <c:v>1.2</c:v>
                </c:pt>
                <c:pt idx="1320">
                  <c:v>1.9</c:v>
                </c:pt>
                <c:pt idx="1321">
                  <c:v>1.6</c:v>
                </c:pt>
                <c:pt idx="1322">
                  <c:v>1</c:v>
                </c:pt>
                <c:pt idx="1323">
                  <c:v>1.2</c:v>
                </c:pt>
                <c:pt idx="1324">
                  <c:v>1.4</c:v>
                </c:pt>
                <c:pt idx="1325">
                  <c:v>1.9</c:v>
                </c:pt>
                <c:pt idx="1326">
                  <c:v>2.3</c:v>
                </c:pt>
                <c:pt idx="1327">
                  <c:v>2</c:v>
                </c:pt>
                <c:pt idx="1328">
                  <c:v>2.1</c:v>
                </c:pt>
                <c:pt idx="1329">
                  <c:v>1.4</c:v>
                </c:pt>
                <c:pt idx="1330">
                  <c:v>1.9</c:v>
                </c:pt>
                <c:pt idx="1331">
                  <c:v>1.4</c:v>
                </c:pt>
                <c:pt idx="1332">
                  <c:v>1.2</c:v>
                </c:pt>
                <c:pt idx="1333">
                  <c:v>1.6</c:v>
                </c:pt>
                <c:pt idx="1334">
                  <c:v>1.5</c:v>
                </c:pt>
                <c:pt idx="1335">
                  <c:v>1.6</c:v>
                </c:pt>
                <c:pt idx="1336">
                  <c:v>1.1</c:v>
                </c:pt>
                <c:pt idx="1337">
                  <c:v>1</c:v>
                </c:pt>
                <c:pt idx="1338">
                  <c:v>1.1</c:v>
                </c:pt>
                <c:pt idx="1339">
                  <c:v>1.5</c:v>
                </c:pt>
                <c:pt idx="1340">
                  <c:v>1.7</c:v>
                </c:pt>
                <c:pt idx="1341">
                  <c:v>1.6</c:v>
                </c:pt>
                <c:pt idx="1342">
                  <c:v>1.9</c:v>
                </c:pt>
                <c:pt idx="1343">
                  <c:v>1.4</c:v>
                </c:pt>
                <c:pt idx="1344">
                  <c:v>1.9</c:v>
                </c:pt>
                <c:pt idx="1345">
                  <c:v>2.3</c:v>
                </c:pt>
                <c:pt idx="1346">
                  <c:v>1.6</c:v>
                </c:pt>
                <c:pt idx="1347">
                  <c:v>2.3</c:v>
                </c:pt>
                <c:pt idx="1348">
                  <c:v>2.2</c:v>
                </c:pt>
                <c:pt idx="1349">
                  <c:v>2.5</c:v>
                </c:pt>
                <c:pt idx="1350">
                  <c:v>2.3</c:v>
                </c:pt>
                <c:pt idx="1351">
                  <c:v>2.2</c:v>
                </c:pt>
                <c:pt idx="1352">
                  <c:v>2.8</c:v>
                </c:pt>
                <c:pt idx="1353">
                  <c:v>2.7</c:v>
                </c:pt>
                <c:pt idx="1354">
                  <c:v>3.3</c:v>
                </c:pt>
                <c:pt idx="1355">
                  <c:v>2.9</c:v>
                </c:pt>
                <c:pt idx="1356">
                  <c:v>2.6</c:v>
                </c:pt>
                <c:pt idx="1357">
                  <c:v>3.8</c:v>
                </c:pt>
                <c:pt idx="1358">
                  <c:v>4.4</c:v>
                </c:pt>
                <c:pt idx="1359">
                  <c:v>4.2</c:v>
                </c:pt>
                <c:pt idx="1360">
                  <c:v>4.3</c:v>
                </c:pt>
                <c:pt idx="1361">
                  <c:v>3.9</c:v>
                </c:pt>
                <c:pt idx="1362">
                  <c:v>4.3</c:v>
                </c:pt>
                <c:pt idx="1363">
                  <c:v>4.8</c:v>
                </c:pt>
                <c:pt idx="1364">
                  <c:v>4.2</c:v>
                </c:pt>
                <c:pt idx="1365">
                  <c:v>3.7</c:v>
                </c:pt>
                <c:pt idx="1366">
                  <c:v>3.5</c:v>
                </c:pt>
                <c:pt idx="1367">
                  <c:v>3.9</c:v>
                </c:pt>
                <c:pt idx="1368">
                  <c:v>3.2</c:v>
                </c:pt>
                <c:pt idx="1369">
                  <c:v>4.2</c:v>
                </c:pt>
                <c:pt idx="1370">
                  <c:v>4</c:v>
                </c:pt>
                <c:pt idx="1371">
                  <c:v>3.2</c:v>
                </c:pt>
                <c:pt idx="1372">
                  <c:v>3.3</c:v>
                </c:pt>
                <c:pt idx="1373">
                  <c:v>3.1</c:v>
                </c:pt>
                <c:pt idx="1374">
                  <c:v>2.5</c:v>
                </c:pt>
                <c:pt idx="1375">
                  <c:v>2.5</c:v>
                </c:pt>
                <c:pt idx="1376">
                  <c:v>3.6</c:v>
                </c:pt>
                <c:pt idx="1377">
                  <c:v>4.2</c:v>
                </c:pt>
                <c:pt idx="1378">
                  <c:v>3.6</c:v>
                </c:pt>
                <c:pt idx="1379">
                  <c:v>3.6</c:v>
                </c:pt>
                <c:pt idx="1380">
                  <c:v>3.8</c:v>
                </c:pt>
                <c:pt idx="1381">
                  <c:v>3.7</c:v>
                </c:pt>
                <c:pt idx="1382">
                  <c:v>2.8</c:v>
                </c:pt>
                <c:pt idx="1383">
                  <c:v>2.6</c:v>
                </c:pt>
                <c:pt idx="1384">
                  <c:v>2.5</c:v>
                </c:pt>
                <c:pt idx="1385">
                  <c:v>2.7</c:v>
                </c:pt>
                <c:pt idx="1386">
                  <c:v>2.4</c:v>
                </c:pt>
                <c:pt idx="1387">
                  <c:v>2.2</c:v>
                </c:pt>
                <c:pt idx="1388">
                  <c:v>3.8</c:v>
                </c:pt>
                <c:pt idx="1389">
                  <c:v>3.5</c:v>
                </c:pt>
                <c:pt idx="1390">
                  <c:v>3</c:v>
                </c:pt>
                <c:pt idx="1391">
                  <c:v>3.4</c:v>
                </c:pt>
                <c:pt idx="1392">
                  <c:v>3.4</c:v>
                </c:pt>
                <c:pt idx="1393">
                  <c:v>2.9</c:v>
                </c:pt>
                <c:pt idx="1394">
                  <c:v>2.4</c:v>
                </c:pt>
                <c:pt idx="1395">
                  <c:v>2.3</c:v>
                </c:pt>
                <c:pt idx="1396">
                  <c:v>2.4</c:v>
                </c:pt>
                <c:pt idx="1397">
                  <c:v>2</c:v>
                </c:pt>
                <c:pt idx="1398">
                  <c:v>1.6</c:v>
                </c:pt>
                <c:pt idx="1399">
                  <c:v>1.6</c:v>
                </c:pt>
                <c:pt idx="1400">
                  <c:v>1.7</c:v>
                </c:pt>
                <c:pt idx="1401">
                  <c:v>1.6</c:v>
                </c:pt>
                <c:pt idx="1402">
                  <c:v>1.8</c:v>
                </c:pt>
                <c:pt idx="1403">
                  <c:v>1.5</c:v>
                </c:pt>
                <c:pt idx="1404">
                  <c:v>1.4</c:v>
                </c:pt>
                <c:pt idx="1405">
                  <c:v>1.2</c:v>
                </c:pt>
                <c:pt idx="1406">
                  <c:v>0.7</c:v>
                </c:pt>
                <c:pt idx="1407">
                  <c:v>0.8</c:v>
                </c:pt>
                <c:pt idx="1408">
                  <c:v>1</c:v>
                </c:pt>
                <c:pt idx="1409">
                  <c:v>1</c:v>
                </c:pt>
                <c:pt idx="1410">
                  <c:v>1</c:v>
                </c:pt>
                <c:pt idx="1411">
                  <c:v>1.5</c:v>
                </c:pt>
                <c:pt idx="1412">
                  <c:v>1.5</c:v>
                </c:pt>
                <c:pt idx="1413">
                  <c:v>1.5</c:v>
                </c:pt>
                <c:pt idx="1414">
                  <c:v>1.4</c:v>
                </c:pt>
                <c:pt idx="1415">
                  <c:v>0.7</c:v>
                </c:pt>
                <c:pt idx="1416">
                  <c:v>0.4</c:v>
                </c:pt>
                <c:pt idx="1417">
                  <c:v>0.8</c:v>
                </c:pt>
                <c:pt idx="1418">
                  <c:v>1.1</c:v>
                </c:pt>
                <c:pt idx="1419">
                  <c:v>1.4</c:v>
                </c:pt>
                <c:pt idx="1420">
                  <c:v>1.5</c:v>
                </c:pt>
                <c:pt idx="1421">
                  <c:v>1.6</c:v>
                </c:pt>
                <c:pt idx="1422">
                  <c:v>1.4</c:v>
                </c:pt>
                <c:pt idx="1423">
                  <c:v>1.8</c:v>
                </c:pt>
                <c:pt idx="1424">
                  <c:v>2.1</c:v>
                </c:pt>
                <c:pt idx="1425">
                  <c:v>0.9</c:v>
                </c:pt>
                <c:pt idx="1426">
                  <c:v>0.5</c:v>
                </c:pt>
                <c:pt idx="1427">
                  <c:v>0.7</c:v>
                </c:pt>
                <c:pt idx="1428">
                  <c:v>1.1</c:v>
                </c:pt>
                <c:pt idx="1429">
                  <c:v>1.1</c:v>
                </c:pt>
                <c:pt idx="1430">
                  <c:v>1.5</c:v>
                </c:pt>
                <c:pt idx="1431">
                  <c:v>1.8</c:v>
                </c:pt>
                <c:pt idx="1432">
                  <c:v>1.2</c:v>
                </c:pt>
                <c:pt idx="1433">
                  <c:v>1.5</c:v>
                </c:pt>
                <c:pt idx="1434">
                  <c:v>0.6</c:v>
                </c:pt>
                <c:pt idx="1435">
                  <c:v>1.3</c:v>
                </c:pt>
                <c:pt idx="1436">
                  <c:v>1.9</c:v>
                </c:pt>
                <c:pt idx="1437">
                  <c:v>1.7</c:v>
                </c:pt>
                <c:pt idx="1438">
                  <c:v>2.3</c:v>
                </c:pt>
                <c:pt idx="1439">
                  <c:v>2.2</c:v>
                </c:pt>
                <c:pt idx="1440">
                  <c:v>2</c:v>
                </c:pt>
                <c:pt idx="1441">
                  <c:v>2.5</c:v>
                </c:pt>
                <c:pt idx="1442">
                  <c:v>2.4</c:v>
                </c:pt>
                <c:pt idx="1443">
                  <c:v>1.9</c:v>
                </c:pt>
                <c:pt idx="1444">
                  <c:v>2.2</c:v>
                </c:pt>
                <c:pt idx="1445">
                  <c:v>3.1</c:v>
                </c:pt>
                <c:pt idx="1446">
                  <c:v>2.8</c:v>
                </c:pt>
                <c:pt idx="1447">
                  <c:v>2</c:v>
                </c:pt>
                <c:pt idx="1448">
                  <c:v>1.7</c:v>
                </c:pt>
                <c:pt idx="1449">
                  <c:v>1.6</c:v>
                </c:pt>
                <c:pt idx="1450">
                  <c:v>2</c:v>
                </c:pt>
                <c:pt idx="1451">
                  <c:v>1.9</c:v>
                </c:pt>
                <c:pt idx="1452">
                  <c:v>1.6</c:v>
                </c:pt>
                <c:pt idx="1453">
                  <c:v>1.9</c:v>
                </c:pt>
                <c:pt idx="1454">
                  <c:v>1.4</c:v>
                </c:pt>
                <c:pt idx="1455">
                  <c:v>1.2</c:v>
                </c:pt>
                <c:pt idx="1456">
                  <c:v>1.6</c:v>
                </c:pt>
                <c:pt idx="1457">
                  <c:v>2</c:v>
                </c:pt>
                <c:pt idx="1458">
                  <c:v>2.1</c:v>
                </c:pt>
                <c:pt idx="1459">
                  <c:v>2.2</c:v>
                </c:pt>
                <c:pt idx="1460">
                  <c:v>2.1</c:v>
                </c:pt>
                <c:pt idx="1461">
                  <c:v>1.5</c:v>
                </c:pt>
                <c:pt idx="1462">
                  <c:v>2</c:v>
                </c:pt>
                <c:pt idx="1463">
                  <c:v>2.1</c:v>
                </c:pt>
                <c:pt idx="1464">
                  <c:v>1.3</c:v>
                </c:pt>
                <c:pt idx="1465">
                  <c:v>1.2</c:v>
                </c:pt>
                <c:pt idx="1466">
                  <c:v>1</c:v>
                </c:pt>
                <c:pt idx="1467">
                  <c:v>1.1</c:v>
                </c:pt>
                <c:pt idx="1468">
                  <c:v>1.7</c:v>
                </c:pt>
                <c:pt idx="1469">
                  <c:v>1.8</c:v>
                </c:pt>
                <c:pt idx="1470">
                  <c:v>1.4</c:v>
                </c:pt>
                <c:pt idx="1471">
                  <c:v>1</c:v>
                </c:pt>
                <c:pt idx="1472">
                  <c:v>0.7</c:v>
                </c:pt>
                <c:pt idx="1473">
                  <c:v>1.3</c:v>
                </c:pt>
                <c:pt idx="1474">
                  <c:v>1.1</c:v>
                </c:pt>
                <c:pt idx="1475">
                  <c:v>1</c:v>
                </c:pt>
                <c:pt idx="1476">
                  <c:v>0.9</c:v>
                </c:pt>
                <c:pt idx="1477">
                  <c:v>0.7</c:v>
                </c:pt>
                <c:pt idx="1478">
                  <c:v>0.7</c:v>
                </c:pt>
                <c:pt idx="1479">
                  <c:v>1.1</c:v>
                </c:pt>
                <c:pt idx="1480">
                  <c:v>1.3</c:v>
                </c:pt>
                <c:pt idx="1481">
                  <c:v>1.6</c:v>
                </c:pt>
                <c:pt idx="1482">
                  <c:v>2</c:v>
                </c:pt>
                <c:pt idx="1483">
                  <c:v>1.9</c:v>
                </c:pt>
                <c:pt idx="1484">
                  <c:v>1.9</c:v>
                </c:pt>
                <c:pt idx="1485">
                  <c:v>2.1</c:v>
                </c:pt>
                <c:pt idx="1486">
                  <c:v>1.6</c:v>
                </c:pt>
                <c:pt idx="1487">
                  <c:v>2</c:v>
                </c:pt>
                <c:pt idx="1488">
                  <c:v>2.1</c:v>
                </c:pt>
                <c:pt idx="1489">
                  <c:v>2.4</c:v>
                </c:pt>
                <c:pt idx="1490">
                  <c:v>3.7</c:v>
                </c:pt>
                <c:pt idx="1491">
                  <c:v>3.7</c:v>
                </c:pt>
                <c:pt idx="1492">
                  <c:v>2.5</c:v>
                </c:pt>
                <c:pt idx="1493">
                  <c:v>2.7</c:v>
                </c:pt>
                <c:pt idx="1494">
                  <c:v>2.9</c:v>
                </c:pt>
                <c:pt idx="1495">
                  <c:v>2.8</c:v>
                </c:pt>
                <c:pt idx="1496">
                  <c:v>3.9</c:v>
                </c:pt>
                <c:pt idx="1497">
                  <c:v>3.5</c:v>
                </c:pt>
                <c:pt idx="1498">
                  <c:v>3.1</c:v>
                </c:pt>
                <c:pt idx="1499">
                  <c:v>2.4</c:v>
                </c:pt>
                <c:pt idx="1500">
                  <c:v>2.6</c:v>
                </c:pt>
                <c:pt idx="1501">
                  <c:v>3.1</c:v>
                </c:pt>
                <c:pt idx="1502">
                  <c:v>1.9</c:v>
                </c:pt>
                <c:pt idx="1503">
                  <c:v>2.4</c:v>
                </c:pt>
                <c:pt idx="1504">
                  <c:v>2.1</c:v>
                </c:pt>
                <c:pt idx="1505">
                  <c:v>2.5</c:v>
                </c:pt>
                <c:pt idx="1506">
                  <c:v>2.4</c:v>
                </c:pt>
                <c:pt idx="1507">
                  <c:v>2.6</c:v>
                </c:pt>
                <c:pt idx="1508">
                  <c:v>2.9</c:v>
                </c:pt>
                <c:pt idx="1509">
                  <c:v>2.3</c:v>
                </c:pt>
                <c:pt idx="1510">
                  <c:v>3</c:v>
                </c:pt>
                <c:pt idx="1511">
                  <c:v>3.9</c:v>
                </c:pt>
                <c:pt idx="1512">
                  <c:v>3.6</c:v>
                </c:pt>
                <c:pt idx="1513">
                  <c:v>2.8</c:v>
                </c:pt>
                <c:pt idx="1514">
                  <c:v>3.3</c:v>
                </c:pt>
                <c:pt idx="1515">
                  <c:v>3.6</c:v>
                </c:pt>
                <c:pt idx="1516">
                  <c:v>3.9</c:v>
                </c:pt>
                <c:pt idx="1517">
                  <c:v>4.4</c:v>
                </c:pt>
                <c:pt idx="1518">
                  <c:v>4.1</c:v>
                </c:pt>
                <c:pt idx="1519">
                  <c:v>3.6</c:v>
                </c:pt>
                <c:pt idx="1520">
                  <c:v>4.7</c:v>
                </c:pt>
                <c:pt idx="1521">
                  <c:v>4.5</c:v>
                </c:pt>
                <c:pt idx="1522">
                  <c:v>4.3</c:v>
                </c:pt>
                <c:pt idx="1523">
                  <c:v>3.4</c:v>
                </c:pt>
                <c:pt idx="1524">
                  <c:v>3.7</c:v>
                </c:pt>
                <c:pt idx="1525">
                  <c:v>3.6</c:v>
                </c:pt>
                <c:pt idx="1526">
                  <c:v>4.2</c:v>
                </c:pt>
                <c:pt idx="1527">
                  <c:v>3.3</c:v>
                </c:pt>
                <c:pt idx="1528">
                  <c:v>3.7</c:v>
                </c:pt>
                <c:pt idx="1529">
                  <c:v>4.4</c:v>
                </c:pt>
                <c:pt idx="1530">
                  <c:v>4.3</c:v>
                </c:pt>
                <c:pt idx="1531">
                  <c:v>3.5</c:v>
                </c:pt>
                <c:pt idx="1532">
                  <c:v>4.2</c:v>
                </c:pt>
                <c:pt idx="1533">
                  <c:v>3.2</c:v>
                </c:pt>
                <c:pt idx="1534">
                  <c:v>3.9</c:v>
                </c:pt>
                <c:pt idx="1535">
                  <c:v>3.9</c:v>
                </c:pt>
                <c:pt idx="1536">
                  <c:v>4.1</c:v>
                </c:pt>
                <c:pt idx="1537">
                  <c:v>3.7</c:v>
                </c:pt>
                <c:pt idx="1538">
                  <c:v>3.3</c:v>
                </c:pt>
                <c:pt idx="1539">
                  <c:v>3.5</c:v>
                </c:pt>
                <c:pt idx="1540">
                  <c:v>3.4</c:v>
                </c:pt>
                <c:pt idx="1541">
                  <c:v>3.4</c:v>
                </c:pt>
                <c:pt idx="1542">
                  <c:v>3.1</c:v>
                </c:pt>
                <c:pt idx="1543">
                  <c:v>4.2</c:v>
                </c:pt>
                <c:pt idx="1544">
                  <c:v>4.7</c:v>
                </c:pt>
                <c:pt idx="1545">
                  <c:v>4.7</c:v>
                </c:pt>
                <c:pt idx="1546">
                  <c:v>3.9</c:v>
                </c:pt>
                <c:pt idx="1547">
                  <c:v>4</c:v>
                </c:pt>
                <c:pt idx="1548">
                  <c:v>3.7</c:v>
                </c:pt>
                <c:pt idx="1549">
                  <c:v>3.8</c:v>
                </c:pt>
                <c:pt idx="1550">
                  <c:v>4.5</c:v>
                </c:pt>
                <c:pt idx="1551">
                  <c:v>4.2</c:v>
                </c:pt>
                <c:pt idx="1552">
                  <c:v>4</c:v>
                </c:pt>
                <c:pt idx="1553">
                  <c:v>3.5</c:v>
                </c:pt>
                <c:pt idx="1554">
                  <c:v>3.6</c:v>
                </c:pt>
                <c:pt idx="1555">
                  <c:v>3.5</c:v>
                </c:pt>
                <c:pt idx="1556">
                  <c:v>4.5</c:v>
                </c:pt>
                <c:pt idx="1557">
                  <c:v>4.5</c:v>
                </c:pt>
                <c:pt idx="1558">
                  <c:v>4</c:v>
                </c:pt>
                <c:pt idx="1559">
                  <c:v>2.8</c:v>
                </c:pt>
                <c:pt idx="1560">
                  <c:v>3.2</c:v>
                </c:pt>
                <c:pt idx="1561">
                  <c:v>2.8</c:v>
                </c:pt>
                <c:pt idx="1562">
                  <c:v>2.7</c:v>
                </c:pt>
                <c:pt idx="1563">
                  <c:v>2.7</c:v>
                </c:pt>
                <c:pt idx="1564">
                  <c:v>3.2</c:v>
                </c:pt>
                <c:pt idx="1565">
                  <c:v>2.7</c:v>
                </c:pt>
                <c:pt idx="1566">
                  <c:v>2.5</c:v>
                </c:pt>
                <c:pt idx="1567">
                  <c:v>2.9</c:v>
                </c:pt>
                <c:pt idx="1568">
                  <c:v>2.8</c:v>
                </c:pt>
                <c:pt idx="1569">
                  <c:v>3</c:v>
                </c:pt>
                <c:pt idx="1570">
                  <c:v>2.3</c:v>
                </c:pt>
                <c:pt idx="1571">
                  <c:v>1.8</c:v>
                </c:pt>
                <c:pt idx="1572">
                  <c:v>1.9</c:v>
                </c:pt>
                <c:pt idx="1573">
                  <c:v>2.2</c:v>
                </c:pt>
                <c:pt idx="1574">
                  <c:v>1.6</c:v>
                </c:pt>
                <c:pt idx="1575">
                  <c:v>2.3</c:v>
                </c:pt>
                <c:pt idx="1576">
                  <c:v>2.2</c:v>
                </c:pt>
                <c:pt idx="1577">
                  <c:v>3.1</c:v>
                </c:pt>
                <c:pt idx="1578">
                  <c:v>2.9</c:v>
                </c:pt>
                <c:pt idx="1579">
                  <c:v>2.6</c:v>
                </c:pt>
                <c:pt idx="1580">
                  <c:v>2</c:v>
                </c:pt>
                <c:pt idx="1581">
                  <c:v>2.5</c:v>
                </c:pt>
                <c:pt idx="1582">
                  <c:v>2.6</c:v>
                </c:pt>
                <c:pt idx="1583">
                  <c:v>2.5</c:v>
                </c:pt>
                <c:pt idx="1584">
                  <c:v>2</c:v>
                </c:pt>
                <c:pt idx="1585">
                  <c:v>2.5</c:v>
                </c:pt>
                <c:pt idx="1586">
                  <c:v>2.4</c:v>
                </c:pt>
                <c:pt idx="1587">
                  <c:v>2.5</c:v>
                </c:pt>
                <c:pt idx="1588">
                  <c:v>2.5</c:v>
                </c:pt>
                <c:pt idx="1589">
                  <c:v>2.4</c:v>
                </c:pt>
                <c:pt idx="1590">
                  <c:v>1.7</c:v>
                </c:pt>
                <c:pt idx="1591">
                  <c:v>2.1</c:v>
                </c:pt>
                <c:pt idx="1592">
                  <c:v>1.9</c:v>
                </c:pt>
                <c:pt idx="1593">
                  <c:v>1.6</c:v>
                </c:pt>
                <c:pt idx="1594">
                  <c:v>1.4</c:v>
                </c:pt>
                <c:pt idx="1595">
                  <c:v>1.1</c:v>
                </c:pt>
                <c:pt idx="1596">
                  <c:v>1.1</c:v>
                </c:pt>
                <c:pt idx="1597">
                  <c:v>0.8</c:v>
                </c:pt>
                <c:pt idx="1598">
                  <c:v>1.1</c:v>
                </c:pt>
                <c:pt idx="1599">
                  <c:v>0.8</c:v>
                </c:pt>
                <c:pt idx="1600">
                  <c:v>1.1</c:v>
                </c:pt>
                <c:pt idx="1601">
                  <c:v>0.9</c:v>
                </c:pt>
                <c:pt idx="1602">
                  <c:v>1</c:v>
                </c:pt>
                <c:pt idx="1603">
                  <c:v>0.8</c:v>
                </c:pt>
                <c:pt idx="1604">
                  <c:v>0.6</c:v>
                </c:pt>
                <c:pt idx="1605">
                  <c:v>0.5</c:v>
                </c:pt>
                <c:pt idx="1606">
                  <c:v>0.4</c:v>
                </c:pt>
                <c:pt idx="1607">
                  <c:v>0.9</c:v>
                </c:pt>
                <c:pt idx="1608">
                  <c:v>0.8</c:v>
                </c:pt>
                <c:pt idx="1609">
                  <c:v>0.9</c:v>
                </c:pt>
                <c:pt idx="1610">
                  <c:v>1.2</c:v>
                </c:pt>
                <c:pt idx="1611">
                  <c:v>1.2</c:v>
                </c:pt>
                <c:pt idx="1612">
                  <c:v>1</c:v>
                </c:pt>
                <c:pt idx="1613">
                  <c:v>0.9</c:v>
                </c:pt>
                <c:pt idx="1614">
                  <c:v>0.7</c:v>
                </c:pt>
                <c:pt idx="1615">
                  <c:v>0.4</c:v>
                </c:pt>
                <c:pt idx="1616">
                  <c:v>0.6</c:v>
                </c:pt>
                <c:pt idx="1617">
                  <c:v>0.4</c:v>
                </c:pt>
                <c:pt idx="1618">
                  <c:v>0.6</c:v>
                </c:pt>
                <c:pt idx="1619">
                  <c:v>1.1</c:v>
                </c:pt>
                <c:pt idx="1620">
                  <c:v>1</c:v>
                </c:pt>
                <c:pt idx="1621">
                  <c:v>1.7</c:v>
                </c:pt>
                <c:pt idx="1622">
                  <c:v>1.3</c:v>
                </c:pt>
                <c:pt idx="1623">
                  <c:v>0.9</c:v>
                </c:pt>
                <c:pt idx="1624">
                  <c:v>1</c:v>
                </c:pt>
                <c:pt idx="1625">
                  <c:v>1.6</c:v>
                </c:pt>
                <c:pt idx="1626">
                  <c:v>1.6</c:v>
                </c:pt>
                <c:pt idx="1627">
                  <c:v>1.4</c:v>
                </c:pt>
                <c:pt idx="1628">
                  <c:v>1.9</c:v>
                </c:pt>
                <c:pt idx="1629">
                  <c:v>2.7</c:v>
                </c:pt>
                <c:pt idx="1630">
                  <c:v>2.1</c:v>
                </c:pt>
                <c:pt idx="1631">
                  <c:v>2.1</c:v>
                </c:pt>
                <c:pt idx="1632">
                  <c:v>2.1</c:v>
                </c:pt>
                <c:pt idx="1633">
                  <c:v>1.9</c:v>
                </c:pt>
                <c:pt idx="1634">
                  <c:v>2.1</c:v>
                </c:pt>
                <c:pt idx="1635">
                  <c:v>2.6</c:v>
                </c:pt>
                <c:pt idx="1636">
                  <c:v>3.1</c:v>
                </c:pt>
                <c:pt idx="1637">
                  <c:v>3.4</c:v>
                </c:pt>
                <c:pt idx="1638">
                  <c:v>2.1</c:v>
                </c:pt>
                <c:pt idx="1639">
                  <c:v>3.3</c:v>
                </c:pt>
                <c:pt idx="1640">
                  <c:v>3.1</c:v>
                </c:pt>
                <c:pt idx="1641">
                  <c:v>3.5</c:v>
                </c:pt>
                <c:pt idx="1642">
                  <c:v>4.2</c:v>
                </c:pt>
                <c:pt idx="1643">
                  <c:v>4.3</c:v>
                </c:pt>
                <c:pt idx="1644">
                  <c:v>5.3</c:v>
                </c:pt>
                <c:pt idx="1645">
                  <c:v>5.3</c:v>
                </c:pt>
                <c:pt idx="1646">
                  <c:v>5.3</c:v>
                </c:pt>
                <c:pt idx="1647">
                  <c:v>5.5</c:v>
                </c:pt>
                <c:pt idx="1648">
                  <c:v>5.1</c:v>
                </c:pt>
                <c:pt idx="1649">
                  <c:v>5.5</c:v>
                </c:pt>
                <c:pt idx="1650">
                  <c:v>5.4</c:v>
                </c:pt>
                <c:pt idx="1651">
                  <c:v>5.2</c:v>
                </c:pt>
                <c:pt idx="1652">
                  <c:v>5.5</c:v>
                </c:pt>
                <c:pt idx="1653">
                  <c:v>5.9</c:v>
                </c:pt>
                <c:pt idx="1654">
                  <c:v>6.5</c:v>
                </c:pt>
                <c:pt idx="1655">
                  <c:v>6.3</c:v>
                </c:pt>
                <c:pt idx="1656">
                  <c:v>7.2</c:v>
                </c:pt>
                <c:pt idx="1657">
                  <c:v>7.2</c:v>
                </c:pt>
                <c:pt idx="1658">
                  <c:v>7</c:v>
                </c:pt>
                <c:pt idx="1659">
                  <c:v>7.2</c:v>
                </c:pt>
                <c:pt idx="1660">
                  <c:v>6.6</c:v>
                </c:pt>
                <c:pt idx="1661">
                  <c:v>4.4</c:v>
                </c:pt>
                <c:pt idx="1662">
                  <c:v>4.9</c:v>
                </c:pt>
                <c:pt idx="1663">
                  <c:v>3.6</c:v>
                </c:pt>
                <c:pt idx="1664">
                  <c:v>3.1</c:v>
                </c:pt>
                <c:pt idx="1665">
                  <c:v>3.3</c:v>
                </c:pt>
                <c:pt idx="1666">
                  <c:v>4.1</c:v>
                </c:pt>
                <c:pt idx="1667">
                  <c:v>4.5</c:v>
                </c:pt>
                <c:pt idx="1668">
                  <c:v>7.8</c:v>
                </c:pt>
                <c:pt idx="1669">
                  <c:v>9.2</c:v>
                </c:pt>
                <c:pt idx="1670">
                  <c:v>9.2</c:v>
                </c:pt>
                <c:pt idx="1671">
                  <c:v>8.9</c:v>
                </c:pt>
                <c:pt idx="1672">
                  <c:v>8.6</c:v>
                </c:pt>
                <c:pt idx="1673">
                  <c:v>8.7</c:v>
                </c:pt>
                <c:pt idx="1674">
                  <c:v>9.5</c:v>
                </c:pt>
                <c:pt idx="1675">
                  <c:v>10.4</c:v>
                </c:pt>
                <c:pt idx="1676">
                  <c:v>9.7</c:v>
                </c:pt>
                <c:pt idx="1677">
                  <c:v>9</c:v>
                </c:pt>
                <c:pt idx="1678">
                  <c:v>9.3</c:v>
                </c:pt>
                <c:pt idx="1679">
                  <c:v>9.6</c:v>
                </c:pt>
                <c:pt idx="1680">
                  <c:v>8.3</c:v>
                </c:pt>
                <c:pt idx="1681">
                  <c:v>8.8</c:v>
                </c:pt>
                <c:pt idx="1682">
                  <c:v>8.5</c:v>
                </c:pt>
                <c:pt idx="1683">
                  <c:v>6.7</c:v>
                </c:pt>
                <c:pt idx="1684">
                  <c:v>4.9</c:v>
                </c:pt>
                <c:pt idx="1685">
                  <c:v>4.4</c:v>
                </c:pt>
                <c:pt idx="1686">
                  <c:v>4</c:v>
                </c:pt>
                <c:pt idx="1687">
                  <c:v>4.4</c:v>
                </c:pt>
                <c:pt idx="1688">
                  <c:v>7</c:v>
                </c:pt>
                <c:pt idx="1689">
                  <c:v>5.2</c:v>
                </c:pt>
                <c:pt idx="1690">
                  <c:v>4.7</c:v>
                </c:pt>
                <c:pt idx="1691">
                  <c:v>4.6</c:v>
                </c:pt>
                <c:pt idx="1692">
                  <c:v>4.7</c:v>
                </c:pt>
                <c:pt idx="1693">
                  <c:v>5.6</c:v>
                </c:pt>
                <c:pt idx="1694">
                  <c:v>6.5</c:v>
                </c:pt>
                <c:pt idx="1695">
                  <c:v>8</c:v>
                </c:pt>
                <c:pt idx="1696">
                  <c:v>8.5</c:v>
                </c:pt>
                <c:pt idx="1697">
                  <c:v>8</c:v>
                </c:pt>
                <c:pt idx="1698">
                  <c:v>7.2</c:v>
                </c:pt>
                <c:pt idx="1699">
                  <c:v>7.8</c:v>
                </c:pt>
                <c:pt idx="1700">
                  <c:v>7</c:v>
                </c:pt>
                <c:pt idx="1701">
                  <c:v>4.2</c:v>
                </c:pt>
                <c:pt idx="1702">
                  <c:v>4.2</c:v>
                </c:pt>
                <c:pt idx="1703">
                  <c:v>3.4</c:v>
                </c:pt>
                <c:pt idx="1704">
                  <c:v>3.1</c:v>
                </c:pt>
                <c:pt idx="1705">
                  <c:v>3.6</c:v>
                </c:pt>
                <c:pt idx="1706">
                  <c:v>3.9</c:v>
                </c:pt>
                <c:pt idx="1707">
                  <c:v>6.3</c:v>
                </c:pt>
                <c:pt idx="1708">
                  <c:v>8.1</c:v>
                </c:pt>
                <c:pt idx="1709">
                  <c:v>9.4</c:v>
                </c:pt>
                <c:pt idx="1710">
                  <c:v>6.8</c:v>
                </c:pt>
                <c:pt idx="1711">
                  <c:v>8.3</c:v>
                </c:pt>
                <c:pt idx="1712">
                  <c:v>8.2</c:v>
                </c:pt>
                <c:pt idx="1713">
                  <c:v>7.3</c:v>
                </c:pt>
                <c:pt idx="1714">
                  <c:v>5.1</c:v>
                </c:pt>
                <c:pt idx="1715">
                  <c:v>3.1</c:v>
                </c:pt>
                <c:pt idx="1716">
                  <c:v>3.5</c:v>
                </c:pt>
                <c:pt idx="1717">
                  <c:v>4.8</c:v>
                </c:pt>
                <c:pt idx="1718">
                  <c:v>4.1</c:v>
                </c:pt>
                <c:pt idx="1719">
                  <c:v>4.1</c:v>
                </c:pt>
                <c:pt idx="1720">
                  <c:v>5.6</c:v>
                </c:pt>
                <c:pt idx="1721">
                  <c:v>8.1</c:v>
                </c:pt>
                <c:pt idx="1722">
                  <c:v>8</c:v>
                </c:pt>
                <c:pt idx="1723">
                  <c:v>3.8</c:v>
                </c:pt>
                <c:pt idx="1724">
                  <c:v>3.9</c:v>
                </c:pt>
                <c:pt idx="1725">
                  <c:v>3.5</c:v>
                </c:pt>
                <c:pt idx="1726">
                  <c:v>3</c:v>
                </c:pt>
                <c:pt idx="1727">
                  <c:v>2.9</c:v>
                </c:pt>
                <c:pt idx="1728">
                  <c:v>3.1</c:v>
                </c:pt>
                <c:pt idx="1729">
                  <c:v>3.9</c:v>
                </c:pt>
                <c:pt idx="1730">
                  <c:v>3.8</c:v>
                </c:pt>
                <c:pt idx="1731">
                  <c:v>3.9</c:v>
                </c:pt>
                <c:pt idx="1732">
                  <c:v>3.8</c:v>
                </c:pt>
                <c:pt idx="1733">
                  <c:v>3.4</c:v>
                </c:pt>
                <c:pt idx="1734">
                  <c:v>3.4</c:v>
                </c:pt>
                <c:pt idx="1735">
                  <c:v>3.2</c:v>
                </c:pt>
                <c:pt idx="1736">
                  <c:v>3.4</c:v>
                </c:pt>
                <c:pt idx="1737">
                  <c:v>2.9</c:v>
                </c:pt>
                <c:pt idx="1738">
                  <c:v>3.4</c:v>
                </c:pt>
                <c:pt idx="1739">
                  <c:v>3.2</c:v>
                </c:pt>
                <c:pt idx="1740">
                  <c:v>3.1</c:v>
                </c:pt>
                <c:pt idx="1741">
                  <c:v>2.8</c:v>
                </c:pt>
                <c:pt idx="1742">
                  <c:v>3.4</c:v>
                </c:pt>
                <c:pt idx="1743">
                  <c:v>3.2</c:v>
                </c:pt>
                <c:pt idx="1744">
                  <c:v>2.3</c:v>
                </c:pt>
                <c:pt idx="1745">
                  <c:v>2.2</c:v>
                </c:pt>
                <c:pt idx="1746">
                  <c:v>2.3</c:v>
                </c:pt>
                <c:pt idx="1747">
                  <c:v>2.3</c:v>
                </c:pt>
                <c:pt idx="1748">
                  <c:v>2.4</c:v>
                </c:pt>
                <c:pt idx="1749">
                  <c:v>2.2</c:v>
                </c:pt>
                <c:pt idx="1750">
                  <c:v>2.6</c:v>
                </c:pt>
                <c:pt idx="1751">
                  <c:v>2.6</c:v>
                </c:pt>
                <c:pt idx="1752">
                  <c:v>2</c:v>
                </c:pt>
                <c:pt idx="1753">
                  <c:v>2</c:v>
                </c:pt>
                <c:pt idx="1754">
                  <c:v>2.1</c:v>
                </c:pt>
                <c:pt idx="1755">
                  <c:v>2</c:v>
                </c:pt>
                <c:pt idx="1756">
                  <c:v>2.6</c:v>
                </c:pt>
                <c:pt idx="1757">
                  <c:v>2.5</c:v>
                </c:pt>
                <c:pt idx="1758">
                  <c:v>1.9</c:v>
                </c:pt>
                <c:pt idx="1759">
                  <c:v>1.8</c:v>
                </c:pt>
                <c:pt idx="1760">
                  <c:v>1.6</c:v>
                </c:pt>
                <c:pt idx="1761">
                  <c:v>1.6</c:v>
                </c:pt>
                <c:pt idx="1762">
                  <c:v>1.9</c:v>
                </c:pt>
                <c:pt idx="1763">
                  <c:v>2.6</c:v>
                </c:pt>
                <c:pt idx="1764">
                  <c:v>2.4</c:v>
                </c:pt>
                <c:pt idx="1765">
                  <c:v>2</c:v>
                </c:pt>
                <c:pt idx="1766">
                  <c:v>2.4</c:v>
                </c:pt>
                <c:pt idx="1767">
                  <c:v>2.4</c:v>
                </c:pt>
                <c:pt idx="1768">
                  <c:v>2.1</c:v>
                </c:pt>
                <c:pt idx="1769">
                  <c:v>2</c:v>
                </c:pt>
                <c:pt idx="1770">
                  <c:v>2.1</c:v>
                </c:pt>
                <c:pt idx="1771">
                  <c:v>2.5</c:v>
                </c:pt>
                <c:pt idx="1772">
                  <c:v>2.3</c:v>
                </c:pt>
                <c:pt idx="1773">
                  <c:v>1.7</c:v>
                </c:pt>
                <c:pt idx="1774">
                  <c:v>2.2</c:v>
                </c:pt>
                <c:pt idx="1775">
                  <c:v>2.4</c:v>
                </c:pt>
                <c:pt idx="1776">
                  <c:v>2.9</c:v>
                </c:pt>
                <c:pt idx="1777">
                  <c:v>3.1</c:v>
                </c:pt>
                <c:pt idx="1778">
                  <c:v>2.8</c:v>
                </c:pt>
                <c:pt idx="1779">
                  <c:v>1.9</c:v>
                </c:pt>
                <c:pt idx="1780">
                  <c:v>3.3</c:v>
                </c:pt>
                <c:pt idx="1781">
                  <c:v>3.3</c:v>
                </c:pt>
                <c:pt idx="1782">
                  <c:v>3</c:v>
                </c:pt>
                <c:pt idx="1783">
                  <c:v>3.9</c:v>
                </c:pt>
                <c:pt idx="1784">
                  <c:v>5.5</c:v>
                </c:pt>
                <c:pt idx="1785">
                  <c:v>6</c:v>
                </c:pt>
                <c:pt idx="1786">
                  <c:v>5.1</c:v>
                </c:pt>
                <c:pt idx="1787">
                  <c:v>4.8</c:v>
                </c:pt>
                <c:pt idx="1788">
                  <c:v>4.6</c:v>
                </c:pt>
                <c:pt idx="1789">
                  <c:v>5.3</c:v>
                </c:pt>
                <c:pt idx="1790">
                  <c:v>5.8</c:v>
                </c:pt>
                <c:pt idx="1791">
                  <c:v>5.9</c:v>
                </c:pt>
                <c:pt idx="1792">
                  <c:v>6.2</c:v>
                </c:pt>
                <c:pt idx="1793">
                  <c:v>5.9</c:v>
                </c:pt>
                <c:pt idx="1794">
                  <c:v>6.4</c:v>
                </c:pt>
                <c:pt idx="1795">
                  <c:v>6.4</c:v>
                </c:pt>
                <c:pt idx="1796">
                  <c:v>7</c:v>
                </c:pt>
                <c:pt idx="1797">
                  <c:v>6.9</c:v>
                </c:pt>
                <c:pt idx="1798">
                  <c:v>6.7</c:v>
                </c:pt>
                <c:pt idx="1799">
                  <c:v>6.7</c:v>
                </c:pt>
                <c:pt idx="1800">
                  <c:v>6.4</c:v>
                </c:pt>
                <c:pt idx="1801">
                  <c:v>5.8</c:v>
                </c:pt>
                <c:pt idx="1802">
                  <c:v>5.7</c:v>
                </c:pt>
                <c:pt idx="1803">
                  <c:v>5.9</c:v>
                </c:pt>
                <c:pt idx="1804">
                  <c:v>6.3</c:v>
                </c:pt>
                <c:pt idx="1805">
                  <c:v>6.2</c:v>
                </c:pt>
                <c:pt idx="1806">
                  <c:v>4.9</c:v>
                </c:pt>
                <c:pt idx="1807">
                  <c:v>5.6</c:v>
                </c:pt>
                <c:pt idx="1808">
                  <c:v>5.5</c:v>
                </c:pt>
                <c:pt idx="1809">
                  <c:v>0</c:v>
                </c:pt>
                <c:pt idx="1810">
                  <c:v>6.1</c:v>
                </c:pt>
                <c:pt idx="1811">
                  <c:v>5.8</c:v>
                </c:pt>
                <c:pt idx="1812">
                  <c:v>5.8</c:v>
                </c:pt>
                <c:pt idx="1813">
                  <c:v>4.3</c:v>
                </c:pt>
                <c:pt idx="1814">
                  <c:v>4.9</c:v>
                </c:pt>
                <c:pt idx="1815">
                  <c:v>4.5</c:v>
                </c:pt>
                <c:pt idx="1816">
                  <c:v>4.9</c:v>
                </c:pt>
                <c:pt idx="1817">
                  <c:v>4.7</c:v>
                </c:pt>
                <c:pt idx="1818">
                  <c:v>4.4</c:v>
                </c:pt>
                <c:pt idx="1819">
                  <c:v>4</c:v>
                </c:pt>
                <c:pt idx="1820">
                  <c:v>3.8</c:v>
                </c:pt>
                <c:pt idx="1821">
                  <c:v>3.2</c:v>
                </c:pt>
                <c:pt idx="1822">
                  <c:v>3.5</c:v>
                </c:pt>
                <c:pt idx="1823">
                  <c:v>3.2</c:v>
                </c:pt>
                <c:pt idx="1824">
                  <c:v>3.4</c:v>
                </c:pt>
                <c:pt idx="1825">
                  <c:v>3.7</c:v>
                </c:pt>
                <c:pt idx="1826">
                  <c:v>3.4</c:v>
                </c:pt>
                <c:pt idx="1827">
                  <c:v>3.2</c:v>
                </c:pt>
                <c:pt idx="1828">
                  <c:v>3.4</c:v>
                </c:pt>
                <c:pt idx="1829">
                  <c:v>2.8</c:v>
                </c:pt>
                <c:pt idx="1830">
                  <c:v>2.5</c:v>
                </c:pt>
                <c:pt idx="1831">
                  <c:v>2.3</c:v>
                </c:pt>
                <c:pt idx="1832">
                  <c:v>2.4</c:v>
                </c:pt>
                <c:pt idx="1833">
                  <c:v>2.3</c:v>
                </c:pt>
                <c:pt idx="1834">
                  <c:v>2.3</c:v>
                </c:pt>
                <c:pt idx="1835">
                  <c:v>2.1</c:v>
                </c:pt>
                <c:pt idx="1836">
                  <c:v>1.9</c:v>
                </c:pt>
                <c:pt idx="1837">
                  <c:v>2.2</c:v>
                </c:pt>
                <c:pt idx="1838">
                  <c:v>2.4</c:v>
                </c:pt>
                <c:pt idx="1839">
                  <c:v>2.3</c:v>
                </c:pt>
                <c:pt idx="1840">
                  <c:v>2.3</c:v>
                </c:pt>
                <c:pt idx="1841">
                  <c:v>2.1</c:v>
                </c:pt>
                <c:pt idx="1842">
                  <c:v>2.5</c:v>
                </c:pt>
                <c:pt idx="1843">
                  <c:v>1.8</c:v>
                </c:pt>
                <c:pt idx="1844">
                  <c:v>2.6</c:v>
                </c:pt>
                <c:pt idx="1845">
                  <c:v>2.3</c:v>
                </c:pt>
                <c:pt idx="1846">
                  <c:v>2</c:v>
                </c:pt>
                <c:pt idx="1847">
                  <c:v>2</c:v>
                </c:pt>
                <c:pt idx="1848">
                  <c:v>2.2</c:v>
                </c:pt>
                <c:pt idx="1849">
                  <c:v>2.4</c:v>
                </c:pt>
                <c:pt idx="1850">
                  <c:v>1.8</c:v>
                </c:pt>
                <c:pt idx="1851">
                  <c:v>1.5</c:v>
                </c:pt>
                <c:pt idx="1852">
                  <c:v>1.8</c:v>
                </c:pt>
                <c:pt idx="1853">
                  <c:v>2.2</c:v>
                </c:pt>
                <c:pt idx="1854">
                  <c:v>2.3</c:v>
                </c:pt>
                <c:pt idx="1855">
                  <c:v>2.6</c:v>
                </c:pt>
                <c:pt idx="1856">
                  <c:v>2.1</c:v>
                </c:pt>
                <c:pt idx="1857">
                  <c:v>1.4</c:v>
                </c:pt>
                <c:pt idx="1858">
                  <c:v>1.1</c:v>
                </c:pt>
                <c:pt idx="1859">
                  <c:v>1.1</c:v>
                </c:pt>
                <c:pt idx="1860">
                  <c:v>0.8</c:v>
                </c:pt>
                <c:pt idx="1861">
                  <c:v>0.7</c:v>
                </c:pt>
                <c:pt idx="1862">
                  <c:v>1.1</c:v>
                </c:pt>
                <c:pt idx="1863">
                  <c:v>1.3</c:v>
                </c:pt>
                <c:pt idx="1864">
                  <c:v>0.9</c:v>
                </c:pt>
                <c:pt idx="1865">
                  <c:v>1</c:v>
                </c:pt>
                <c:pt idx="1866">
                  <c:v>1.1</c:v>
                </c:pt>
                <c:pt idx="1867">
                  <c:v>1.4</c:v>
                </c:pt>
                <c:pt idx="1868">
                  <c:v>1.2</c:v>
                </c:pt>
                <c:pt idx="1869">
                  <c:v>0.8</c:v>
                </c:pt>
                <c:pt idx="1870">
                  <c:v>0.3</c:v>
                </c:pt>
                <c:pt idx="1871">
                  <c:v>0.6</c:v>
                </c:pt>
                <c:pt idx="1872">
                  <c:v>0.9</c:v>
                </c:pt>
                <c:pt idx="1873">
                  <c:v>0.8</c:v>
                </c:pt>
                <c:pt idx="1874">
                  <c:v>0.6</c:v>
                </c:pt>
                <c:pt idx="1875">
                  <c:v>1.2</c:v>
                </c:pt>
                <c:pt idx="1876">
                  <c:v>1.5</c:v>
                </c:pt>
                <c:pt idx="1877">
                  <c:v>1.1</c:v>
                </c:pt>
                <c:pt idx="1878">
                  <c:v>1</c:v>
                </c:pt>
                <c:pt idx="1879">
                  <c:v>0.5</c:v>
                </c:pt>
                <c:pt idx="1880">
                  <c:v>1.1</c:v>
                </c:pt>
                <c:pt idx="1881">
                  <c:v>2.1</c:v>
                </c:pt>
                <c:pt idx="1882">
                  <c:v>2.1</c:v>
                </c:pt>
                <c:pt idx="1883">
                  <c:v>2.1</c:v>
                </c:pt>
                <c:pt idx="1884">
                  <c:v>2.4</c:v>
                </c:pt>
                <c:pt idx="1885">
                  <c:v>3.2</c:v>
                </c:pt>
                <c:pt idx="1886">
                  <c:v>3</c:v>
                </c:pt>
                <c:pt idx="1887">
                  <c:v>3.6</c:v>
                </c:pt>
                <c:pt idx="1888">
                  <c:v>3.6</c:v>
                </c:pt>
                <c:pt idx="1889">
                  <c:v>3.7</c:v>
                </c:pt>
                <c:pt idx="1890">
                  <c:v>3.4</c:v>
                </c:pt>
                <c:pt idx="1891">
                  <c:v>3.1</c:v>
                </c:pt>
                <c:pt idx="1892">
                  <c:v>3</c:v>
                </c:pt>
                <c:pt idx="1893">
                  <c:v>3.1</c:v>
                </c:pt>
                <c:pt idx="1894">
                  <c:v>3</c:v>
                </c:pt>
                <c:pt idx="1895">
                  <c:v>3.2</c:v>
                </c:pt>
                <c:pt idx="1896">
                  <c:v>3.1</c:v>
                </c:pt>
                <c:pt idx="1897">
                  <c:v>3.4</c:v>
                </c:pt>
                <c:pt idx="1898">
                  <c:v>3.7</c:v>
                </c:pt>
                <c:pt idx="1899">
                  <c:v>3.4</c:v>
                </c:pt>
                <c:pt idx="1900">
                  <c:v>3.2</c:v>
                </c:pt>
                <c:pt idx="1901">
                  <c:v>3.3</c:v>
                </c:pt>
                <c:pt idx="1902">
                  <c:v>3.2</c:v>
                </c:pt>
                <c:pt idx="1903">
                  <c:v>2.8</c:v>
                </c:pt>
                <c:pt idx="1904">
                  <c:v>2.5</c:v>
                </c:pt>
                <c:pt idx="1905">
                  <c:v>3.4</c:v>
                </c:pt>
                <c:pt idx="1906">
                  <c:v>3.2</c:v>
                </c:pt>
                <c:pt idx="1907">
                  <c:v>3.1</c:v>
                </c:pt>
                <c:pt idx="1908">
                  <c:v>3.4</c:v>
                </c:pt>
                <c:pt idx="1909">
                  <c:v>3.2</c:v>
                </c:pt>
                <c:pt idx="1910">
                  <c:v>3.1</c:v>
                </c:pt>
                <c:pt idx="1911">
                  <c:v>3.9</c:v>
                </c:pt>
                <c:pt idx="1912">
                  <c:v>3.9</c:v>
                </c:pt>
                <c:pt idx="1913">
                  <c:v>3.1</c:v>
                </c:pt>
                <c:pt idx="1914">
                  <c:v>3.4</c:v>
                </c:pt>
                <c:pt idx="1915">
                  <c:v>3</c:v>
                </c:pt>
                <c:pt idx="1916">
                  <c:v>3.3</c:v>
                </c:pt>
                <c:pt idx="1917">
                  <c:v>4</c:v>
                </c:pt>
                <c:pt idx="1918">
                  <c:v>4.2</c:v>
                </c:pt>
                <c:pt idx="1919">
                  <c:v>3.7</c:v>
                </c:pt>
                <c:pt idx="1920">
                  <c:v>4.2</c:v>
                </c:pt>
                <c:pt idx="1921">
                  <c:v>3.6</c:v>
                </c:pt>
                <c:pt idx="1922">
                  <c:v>2.8</c:v>
                </c:pt>
                <c:pt idx="1923">
                  <c:v>3.7</c:v>
                </c:pt>
                <c:pt idx="1924">
                  <c:v>3.2</c:v>
                </c:pt>
                <c:pt idx="1925">
                  <c:v>3.4</c:v>
                </c:pt>
                <c:pt idx="1926">
                  <c:v>3.2</c:v>
                </c:pt>
                <c:pt idx="1927">
                  <c:v>3.4</c:v>
                </c:pt>
                <c:pt idx="1928">
                  <c:v>3.4</c:v>
                </c:pt>
                <c:pt idx="1929">
                  <c:v>3.8</c:v>
                </c:pt>
                <c:pt idx="1930">
                  <c:v>3.8</c:v>
                </c:pt>
                <c:pt idx="1931">
                  <c:v>3.4</c:v>
                </c:pt>
                <c:pt idx="1932">
                  <c:v>3.7</c:v>
                </c:pt>
                <c:pt idx="1933">
                  <c:v>3.9</c:v>
                </c:pt>
                <c:pt idx="1934">
                  <c:v>4.3</c:v>
                </c:pt>
                <c:pt idx="1935">
                  <c:v>4.1</c:v>
                </c:pt>
                <c:pt idx="1936">
                  <c:v>4</c:v>
                </c:pt>
                <c:pt idx="1937">
                  <c:v>3.9</c:v>
                </c:pt>
                <c:pt idx="1938">
                  <c:v>3.9</c:v>
                </c:pt>
                <c:pt idx="1939">
                  <c:v>4</c:v>
                </c:pt>
                <c:pt idx="1940">
                  <c:v>3.8</c:v>
                </c:pt>
                <c:pt idx="1941">
                  <c:v>4.1</c:v>
                </c:pt>
                <c:pt idx="1942">
                  <c:v>3.9</c:v>
                </c:pt>
                <c:pt idx="1943">
                  <c:v>3.6</c:v>
                </c:pt>
                <c:pt idx="1944">
                  <c:v>3.7</c:v>
                </c:pt>
                <c:pt idx="1945">
                  <c:v>4.2</c:v>
                </c:pt>
                <c:pt idx="1946">
                  <c:v>3.9</c:v>
                </c:pt>
                <c:pt idx="1947">
                  <c:v>3.9</c:v>
                </c:pt>
                <c:pt idx="1948">
                  <c:v>4.3</c:v>
                </c:pt>
                <c:pt idx="1949">
                  <c:v>4.2</c:v>
                </c:pt>
                <c:pt idx="1950">
                  <c:v>3.6</c:v>
                </c:pt>
                <c:pt idx="1951">
                  <c:v>3.6</c:v>
                </c:pt>
                <c:pt idx="1952">
                  <c:v>3.6</c:v>
                </c:pt>
                <c:pt idx="1953">
                  <c:v>3.9</c:v>
                </c:pt>
                <c:pt idx="1954">
                  <c:v>3.6</c:v>
                </c:pt>
                <c:pt idx="1955">
                  <c:v>2.9</c:v>
                </c:pt>
                <c:pt idx="1956">
                  <c:v>3.4</c:v>
                </c:pt>
                <c:pt idx="1957">
                  <c:v>3.3</c:v>
                </c:pt>
                <c:pt idx="1958">
                  <c:v>2.7</c:v>
                </c:pt>
                <c:pt idx="1959">
                  <c:v>2.9</c:v>
                </c:pt>
                <c:pt idx="1960">
                  <c:v>3.1</c:v>
                </c:pt>
                <c:pt idx="1961">
                  <c:v>3.5</c:v>
                </c:pt>
                <c:pt idx="1962">
                  <c:v>3.5</c:v>
                </c:pt>
                <c:pt idx="1963">
                  <c:v>3.1</c:v>
                </c:pt>
                <c:pt idx="1964">
                  <c:v>2.8</c:v>
                </c:pt>
                <c:pt idx="1965">
                  <c:v>2.4</c:v>
                </c:pt>
                <c:pt idx="1966">
                  <c:v>2.4</c:v>
                </c:pt>
                <c:pt idx="1967">
                  <c:v>2.1</c:v>
                </c:pt>
                <c:pt idx="1968">
                  <c:v>2.1</c:v>
                </c:pt>
                <c:pt idx="1969">
                  <c:v>2.3</c:v>
                </c:pt>
                <c:pt idx="1970">
                  <c:v>2.3</c:v>
                </c:pt>
                <c:pt idx="1971">
                  <c:v>2.5</c:v>
                </c:pt>
                <c:pt idx="1972">
                  <c:v>2.5</c:v>
                </c:pt>
                <c:pt idx="1973">
                  <c:v>2.2</c:v>
                </c:pt>
                <c:pt idx="1974">
                  <c:v>2.2</c:v>
                </c:pt>
                <c:pt idx="1975">
                  <c:v>2.5</c:v>
                </c:pt>
                <c:pt idx="1976">
                  <c:v>2.1</c:v>
                </c:pt>
                <c:pt idx="1977">
                  <c:v>1.8</c:v>
                </c:pt>
                <c:pt idx="1978">
                  <c:v>2.2</c:v>
                </c:pt>
                <c:pt idx="1979">
                  <c:v>2.5</c:v>
                </c:pt>
                <c:pt idx="1980">
                  <c:v>2.2</c:v>
                </c:pt>
                <c:pt idx="1981">
                  <c:v>2.2</c:v>
                </c:pt>
                <c:pt idx="1982">
                  <c:v>2.5</c:v>
                </c:pt>
                <c:pt idx="1983">
                  <c:v>2.2</c:v>
                </c:pt>
                <c:pt idx="1984">
                  <c:v>2.4</c:v>
                </c:pt>
                <c:pt idx="1985">
                  <c:v>2.3</c:v>
                </c:pt>
                <c:pt idx="1986">
                  <c:v>2.6</c:v>
                </c:pt>
                <c:pt idx="1987">
                  <c:v>2.7</c:v>
                </c:pt>
                <c:pt idx="1988">
                  <c:v>2.5</c:v>
                </c:pt>
                <c:pt idx="1989">
                  <c:v>3.3</c:v>
                </c:pt>
                <c:pt idx="1990">
                  <c:v>2.3</c:v>
                </c:pt>
                <c:pt idx="1991">
                  <c:v>1.7</c:v>
                </c:pt>
                <c:pt idx="1992">
                  <c:v>2</c:v>
                </c:pt>
                <c:pt idx="1993">
                  <c:v>1.6</c:v>
                </c:pt>
                <c:pt idx="1994">
                  <c:v>2.6</c:v>
                </c:pt>
                <c:pt idx="1995">
                  <c:v>2.6</c:v>
                </c:pt>
                <c:pt idx="1996">
                  <c:v>2.9</c:v>
                </c:pt>
                <c:pt idx="1997">
                  <c:v>3.1</c:v>
                </c:pt>
                <c:pt idx="1998">
                  <c:v>2.8</c:v>
                </c:pt>
                <c:pt idx="1999">
                  <c:v>2.2</c:v>
                </c:pt>
                <c:pt idx="2000">
                  <c:v>1.7</c:v>
                </c:pt>
                <c:pt idx="2001">
                  <c:v>1.8</c:v>
                </c:pt>
                <c:pt idx="2002">
                  <c:v>1.5</c:v>
                </c:pt>
                <c:pt idx="2003">
                  <c:v>1.4</c:v>
                </c:pt>
                <c:pt idx="2004">
                  <c:v>1.1</c:v>
                </c:pt>
                <c:pt idx="2005">
                  <c:v>1.7</c:v>
                </c:pt>
                <c:pt idx="2006">
                  <c:v>2.1</c:v>
                </c:pt>
                <c:pt idx="2007">
                  <c:v>1.9</c:v>
                </c:pt>
                <c:pt idx="2008">
                  <c:v>1.2</c:v>
                </c:pt>
                <c:pt idx="2009">
                  <c:v>0.9</c:v>
                </c:pt>
                <c:pt idx="2010">
                  <c:v>0.7</c:v>
                </c:pt>
                <c:pt idx="2011">
                  <c:v>1.5</c:v>
                </c:pt>
                <c:pt idx="2012">
                  <c:v>1.3</c:v>
                </c:pt>
                <c:pt idx="2013">
                  <c:v>1.1</c:v>
                </c:pt>
                <c:pt idx="2014">
                  <c:v>1</c:v>
                </c:pt>
                <c:pt idx="2015">
                  <c:v>0.7</c:v>
                </c:pt>
                <c:pt idx="2016">
                  <c:v>0.3</c:v>
                </c:pt>
                <c:pt idx="2017">
                  <c:v>0.5</c:v>
                </c:pt>
                <c:pt idx="2018">
                  <c:v>0.8</c:v>
                </c:pt>
                <c:pt idx="2019">
                  <c:v>0.9</c:v>
                </c:pt>
                <c:pt idx="2020">
                  <c:v>0.8</c:v>
                </c:pt>
                <c:pt idx="2021">
                  <c:v>1</c:v>
                </c:pt>
                <c:pt idx="2022">
                  <c:v>1.1</c:v>
                </c:pt>
                <c:pt idx="2023">
                  <c:v>0.9</c:v>
                </c:pt>
                <c:pt idx="2024">
                  <c:v>0.7</c:v>
                </c:pt>
                <c:pt idx="2025">
                  <c:v>1</c:v>
                </c:pt>
                <c:pt idx="2026">
                  <c:v>1.1</c:v>
                </c:pt>
                <c:pt idx="2027">
                  <c:v>1.2</c:v>
                </c:pt>
                <c:pt idx="2028">
                  <c:v>1.2</c:v>
                </c:pt>
                <c:pt idx="2029">
                  <c:v>1.1</c:v>
                </c:pt>
                <c:pt idx="2030">
                  <c:v>1.2</c:v>
                </c:pt>
                <c:pt idx="2031">
                  <c:v>1.2</c:v>
                </c:pt>
                <c:pt idx="2032">
                  <c:v>1.1</c:v>
                </c:pt>
                <c:pt idx="2033">
                  <c:v>1.3</c:v>
                </c:pt>
                <c:pt idx="2034">
                  <c:v>1.1</c:v>
                </c:pt>
                <c:pt idx="2035">
                  <c:v>0.9</c:v>
                </c:pt>
                <c:pt idx="2036">
                  <c:v>1.2</c:v>
                </c:pt>
                <c:pt idx="2037">
                  <c:v>1.3</c:v>
                </c:pt>
                <c:pt idx="2038">
                  <c:v>0.7</c:v>
                </c:pt>
                <c:pt idx="2039">
                  <c:v>0.5</c:v>
                </c:pt>
                <c:pt idx="2040">
                  <c:v>0.8</c:v>
                </c:pt>
                <c:pt idx="2041">
                  <c:v>1</c:v>
                </c:pt>
                <c:pt idx="2042">
                  <c:v>0.8</c:v>
                </c:pt>
                <c:pt idx="2043">
                  <c:v>0.7</c:v>
                </c:pt>
                <c:pt idx="2044">
                  <c:v>0.9</c:v>
                </c:pt>
                <c:pt idx="2045">
                  <c:v>1.1</c:v>
                </c:pt>
                <c:pt idx="2046">
                  <c:v>1.1</c:v>
                </c:pt>
                <c:pt idx="2047">
                  <c:v>1.1</c:v>
                </c:pt>
                <c:pt idx="2048">
                  <c:v>2</c:v>
                </c:pt>
                <c:pt idx="2049">
                  <c:v>1.8</c:v>
                </c:pt>
                <c:pt idx="2050">
                  <c:v>1.6</c:v>
                </c:pt>
                <c:pt idx="2051">
                  <c:v>1.4</c:v>
                </c:pt>
                <c:pt idx="2052">
                  <c:v>1.4</c:v>
                </c:pt>
                <c:pt idx="2053">
                  <c:v>1.5</c:v>
                </c:pt>
                <c:pt idx="2054">
                  <c:v>1.4</c:v>
                </c:pt>
                <c:pt idx="2055">
                  <c:v>1.3</c:v>
                </c:pt>
                <c:pt idx="2056">
                  <c:v>1.6</c:v>
                </c:pt>
                <c:pt idx="2057">
                  <c:v>1.5</c:v>
                </c:pt>
                <c:pt idx="2058">
                  <c:v>1.7</c:v>
                </c:pt>
                <c:pt idx="2059">
                  <c:v>2.1</c:v>
                </c:pt>
                <c:pt idx="2060">
                  <c:v>1.3</c:v>
                </c:pt>
                <c:pt idx="2061">
                  <c:v>1.5</c:v>
                </c:pt>
                <c:pt idx="2062">
                  <c:v>2.2</c:v>
                </c:pt>
                <c:pt idx="2063">
                  <c:v>1.6</c:v>
                </c:pt>
                <c:pt idx="2064">
                  <c:v>1.7</c:v>
                </c:pt>
                <c:pt idx="2065">
                  <c:v>1.7</c:v>
                </c:pt>
                <c:pt idx="2066">
                  <c:v>2</c:v>
                </c:pt>
                <c:pt idx="2067">
                  <c:v>2.2</c:v>
                </c:pt>
                <c:pt idx="2068">
                  <c:v>2.2</c:v>
                </c:pt>
                <c:pt idx="2069">
                  <c:v>2.2</c:v>
                </c:pt>
                <c:pt idx="2070">
                  <c:v>2.7</c:v>
                </c:pt>
                <c:pt idx="2071">
                  <c:v>2.6</c:v>
                </c:pt>
                <c:pt idx="2072">
                  <c:v>2.3</c:v>
                </c:pt>
                <c:pt idx="2073">
                  <c:v>2.2</c:v>
                </c:pt>
                <c:pt idx="2074">
                  <c:v>1.9</c:v>
                </c:pt>
                <c:pt idx="2075">
                  <c:v>2.9</c:v>
                </c:pt>
                <c:pt idx="2076">
                  <c:v>2</c:v>
                </c:pt>
                <c:pt idx="2077">
                  <c:v>2.2</c:v>
                </c:pt>
                <c:pt idx="2078">
                  <c:v>2.3</c:v>
                </c:pt>
                <c:pt idx="2079">
                  <c:v>3.1</c:v>
                </c:pt>
                <c:pt idx="2080">
                  <c:v>2.4</c:v>
                </c:pt>
                <c:pt idx="2081">
                  <c:v>2.9</c:v>
                </c:pt>
                <c:pt idx="2082">
                  <c:v>3.3</c:v>
                </c:pt>
                <c:pt idx="2083">
                  <c:v>2.9</c:v>
                </c:pt>
                <c:pt idx="2084">
                  <c:v>3.2</c:v>
                </c:pt>
                <c:pt idx="2085">
                  <c:v>3.1</c:v>
                </c:pt>
                <c:pt idx="2086">
                  <c:v>2.6</c:v>
                </c:pt>
                <c:pt idx="2087">
                  <c:v>3</c:v>
                </c:pt>
                <c:pt idx="2088">
                  <c:v>2.8</c:v>
                </c:pt>
                <c:pt idx="2089">
                  <c:v>3.8</c:v>
                </c:pt>
                <c:pt idx="2090">
                  <c:v>3.1</c:v>
                </c:pt>
                <c:pt idx="2091">
                  <c:v>3.6</c:v>
                </c:pt>
                <c:pt idx="2092">
                  <c:v>3.7</c:v>
                </c:pt>
                <c:pt idx="2093">
                  <c:v>3</c:v>
                </c:pt>
                <c:pt idx="2094">
                  <c:v>3.4</c:v>
                </c:pt>
                <c:pt idx="2095">
                  <c:v>3.2</c:v>
                </c:pt>
                <c:pt idx="2096">
                  <c:v>3</c:v>
                </c:pt>
                <c:pt idx="2097">
                  <c:v>3.6</c:v>
                </c:pt>
                <c:pt idx="2098">
                  <c:v>3.7</c:v>
                </c:pt>
                <c:pt idx="2099">
                  <c:v>3.7</c:v>
                </c:pt>
                <c:pt idx="2100">
                  <c:v>3.3</c:v>
                </c:pt>
                <c:pt idx="2101">
                  <c:v>4.1</c:v>
                </c:pt>
                <c:pt idx="2102">
                  <c:v>3.3</c:v>
                </c:pt>
                <c:pt idx="2103">
                  <c:v>3</c:v>
                </c:pt>
                <c:pt idx="2104">
                  <c:v>3.1</c:v>
                </c:pt>
                <c:pt idx="2105">
                  <c:v>3.8</c:v>
                </c:pt>
                <c:pt idx="2106">
                  <c:v>3.5</c:v>
                </c:pt>
                <c:pt idx="2107">
                  <c:v>3</c:v>
                </c:pt>
                <c:pt idx="2108">
                  <c:v>3.2</c:v>
                </c:pt>
                <c:pt idx="2109">
                  <c:v>3.4</c:v>
                </c:pt>
                <c:pt idx="2110">
                  <c:v>3</c:v>
                </c:pt>
                <c:pt idx="2111">
                  <c:v>3</c:v>
                </c:pt>
                <c:pt idx="2112">
                  <c:v>2.8</c:v>
                </c:pt>
                <c:pt idx="2113">
                  <c:v>3.7</c:v>
                </c:pt>
                <c:pt idx="2114">
                  <c:v>2.9</c:v>
                </c:pt>
                <c:pt idx="2115">
                  <c:v>2.4</c:v>
                </c:pt>
                <c:pt idx="2116">
                  <c:v>2.6</c:v>
                </c:pt>
                <c:pt idx="2117">
                  <c:v>2.4</c:v>
                </c:pt>
                <c:pt idx="2118">
                  <c:v>2</c:v>
                </c:pt>
                <c:pt idx="2119">
                  <c:v>2</c:v>
                </c:pt>
                <c:pt idx="2120">
                  <c:v>2.2</c:v>
                </c:pt>
                <c:pt idx="2121">
                  <c:v>1.9</c:v>
                </c:pt>
                <c:pt idx="2122">
                  <c:v>2.3</c:v>
                </c:pt>
                <c:pt idx="2123">
                  <c:v>2.8</c:v>
                </c:pt>
                <c:pt idx="2124">
                  <c:v>2.8</c:v>
                </c:pt>
                <c:pt idx="2125">
                  <c:v>2.4</c:v>
                </c:pt>
                <c:pt idx="2126">
                  <c:v>2.6</c:v>
                </c:pt>
                <c:pt idx="2127">
                  <c:v>2.4</c:v>
                </c:pt>
                <c:pt idx="2128">
                  <c:v>2.1</c:v>
                </c:pt>
                <c:pt idx="2129">
                  <c:v>2.1</c:v>
                </c:pt>
                <c:pt idx="2130">
                  <c:v>2</c:v>
                </c:pt>
                <c:pt idx="2131">
                  <c:v>2</c:v>
                </c:pt>
                <c:pt idx="2132">
                  <c:v>2.2</c:v>
                </c:pt>
                <c:pt idx="2133">
                  <c:v>1.9</c:v>
                </c:pt>
                <c:pt idx="2134">
                  <c:v>2</c:v>
                </c:pt>
                <c:pt idx="2135">
                  <c:v>2</c:v>
                </c:pt>
                <c:pt idx="2136">
                  <c:v>2</c:v>
                </c:pt>
                <c:pt idx="2137">
                  <c:v>1.7</c:v>
                </c:pt>
                <c:pt idx="2138">
                  <c:v>1.9</c:v>
                </c:pt>
                <c:pt idx="2139">
                  <c:v>2</c:v>
                </c:pt>
                <c:pt idx="2140">
                  <c:v>1.7</c:v>
                </c:pt>
                <c:pt idx="2141">
                  <c:v>1.7</c:v>
                </c:pt>
                <c:pt idx="2142">
                  <c:v>1.7</c:v>
                </c:pt>
                <c:pt idx="2143">
                  <c:v>1.7</c:v>
                </c:pt>
                <c:pt idx="2144">
                  <c:v>2.2</c:v>
                </c:pt>
                <c:pt idx="2145">
                  <c:v>1.7</c:v>
                </c:pt>
                <c:pt idx="2146">
                  <c:v>1.8</c:v>
                </c:pt>
                <c:pt idx="2147">
                  <c:v>1.5</c:v>
                </c:pt>
                <c:pt idx="2148">
                  <c:v>1.2</c:v>
                </c:pt>
                <c:pt idx="2149">
                  <c:v>1.2</c:v>
                </c:pt>
                <c:pt idx="2150">
                  <c:v>1.5</c:v>
                </c:pt>
                <c:pt idx="2151">
                  <c:v>1.8</c:v>
                </c:pt>
                <c:pt idx="2152">
                  <c:v>1.3</c:v>
                </c:pt>
                <c:pt idx="2153">
                  <c:v>1.1</c:v>
                </c:pt>
                <c:pt idx="2154">
                  <c:v>1.3</c:v>
                </c:pt>
                <c:pt idx="2155">
                  <c:v>1.3</c:v>
                </c:pt>
                <c:pt idx="2156">
                  <c:v>1.3</c:v>
                </c:pt>
                <c:pt idx="2157">
                  <c:v>1.1</c:v>
                </c:pt>
                <c:pt idx="2158">
                  <c:v>0.9</c:v>
                </c:pt>
                <c:pt idx="2159">
                  <c:v>0.2</c:v>
                </c:pt>
                <c:pt idx="2160">
                  <c:v>0.8</c:v>
                </c:pt>
                <c:pt idx="2161">
                  <c:v>1</c:v>
                </c:pt>
                <c:pt idx="2162">
                  <c:v>0.8</c:v>
                </c:pt>
                <c:pt idx="2163">
                  <c:v>0.8</c:v>
                </c:pt>
                <c:pt idx="2164">
                  <c:v>0.9</c:v>
                </c:pt>
                <c:pt idx="2165">
                  <c:v>0.8</c:v>
                </c:pt>
                <c:pt idx="2166">
                  <c:v>1.4</c:v>
                </c:pt>
                <c:pt idx="2167">
                  <c:v>1.4</c:v>
                </c:pt>
                <c:pt idx="2168">
                  <c:v>1</c:v>
                </c:pt>
                <c:pt idx="2169">
                  <c:v>0.9</c:v>
                </c:pt>
                <c:pt idx="2170">
                  <c:v>0.9</c:v>
                </c:pt>
                <c:pt idx="2171">
                  <c:v>1.1</c:v>
                </c:pt>
                <c:pt idx="2172">
                  <c:v>1</c:v>
                </c:pt>
                <c:pt idx="2173">
                  <c:v>1</c:v>
                </c:pt>
                <c:pt idx="2174">
                  <c:v>1.3</c:v>
                </c:pt>
                <c:pt idx="2175">
                  <c:v>1.2</c:v>
                </c:pt>
                <c:pt idx="2176">
                  <c:v>1.4</c:v>
                </c:pt>
                <c:pt idx="2177">
                  <c:v>1.5</c:v>
                </c:pt>
                <c:pt idx="2178">
                  <c:v>1.3</c:v>
                </c:pt>
                <c:pt idx="2179">
                  <c:v>1.8</c:v>
                </c:pt>
                <c:pt idx="2180">
                  <c:v>1.5</c:v>
                </c:pt>
                <c:pt idx="2181">
                  <c:v>1.2</c:v>
                </c:pt>
                <c:pt idx="2182">
                  <c:v>0.9</c:v>
                </c:pt>
                <c:pt idx="2183">
                  <c:v>0.9</c:v>
                </c:pt>
                <c:pt idx="2184">
                  <c:v>1.1</c:v>
                </c:pt>
                <c:pt idx="2185">
                  <c:v>1.1</c:v>
                </c:pt>
                <c:pt idx="2186">
                  <c:v>1.3</c:v>
                </c:pt>
                <c:pt idx="2187">
                  <c:v>0.7</c:v>
                </c:pt>
                <c:pt idx="2188">
                  <c:v>0.6</c:v>
                </c:pt>
                <c:pt idx="2189">
                  <c:v>0.6</c:v>
                </c:pt>
                <c:pt idx="2190">
                  <c:v>1.1</c:v>
                </c:pt>
                <c:pt idx="2191">
                  <c:v>1.4</c:v>
                </c:pt>
                <c:pt idx="2192">
                  <c:v>1.5</c:v>
                </c:pt>
                <c:pt idx="2193">
                  <c:v>1.3</c:v>
                </c:pt>
                <c:pt idx="2194">
                  <c:v>1.4</c:v>
                </c:pt>
                <c:pt idx="2195">
                  <c:v>1.3</c:v>
                </c:pt>
                <c:pt idx="2196">
                  <c:v>1.2</c:v>
                </c:pt>
                <c:pt idx="2197">
                  <c:v>1.4</c:v>
                </c:pt>
                <c:pt idx="2198">
                  <c:v>1.4</c:v>
                </c:pt>
                <c:pt idx="2199">
                  <c:v>1.4</c:v>
                </c:pt>
                <c:pt idx="2200">
                  <c:v>0.7</c:v>
                </c:pt>
                <c:pt idx="2201">
                  <c:v>0.4</c:v>
                </c:pt>
                <c:pt idx="2202">
                  <c:v>0.8</c:v>
                </c:pt>
                <c:pt idx="2203">
                  <c:v>0.8</c:v>
                </c:pt>
                <c:pt idx="2204">
                  <c:v>0.7</c:v>
                </c:pt>
                <c:pt idx="2205">
                  <c:v>0.9</c:v>
                </c:pt>
                <c:pt idx="2206">
                  <c:v>1.2</c:v>
                </c:pt>
                <c:pt idx="2207">
                  <c:v>1.4</c:v>
                </c:pt>
                <c:pt idx="2208">
                  <c:v>1.3</c:v>
                </c:pt>
                <c:pt idx="2209">
                  <c:v>1.4</c:v>
                </c:pt>
                <c:pt idx="2210">
                  <c:v>1.5</c:v>
                </c:pt>
                <c:pt idx="2211">
                  <c:v>1.7</c:v>
                </c:pt>
                <c:pt idx="2212">
                  <c:v>1.7</c:v>
                </c:pt>
                <c:pt idx="2213">
                  <c:v>1.6</c:v>
                </c:pt>
                <c:pt idx="2214">
                  <c:v>1.8</c:v>
                </c:pt>
                <c:pt idx="2215">
                  <c:v>1.6</c:v>
                </c:pt>
                <c:pt idx="2216">
                  <c:v>1.6</c:v>
                </c:pt>
                <c:pt idx="2217">
                  <c:v>1.5</c:v>
                </c:pt>
                <c:pt idx="2218">
                  <c:v>1.6</c:v>
                </c:pt>
                <c:pt idx="2219">
                  <c:v>1.7</c:v>
                </c:pt>
                <c:pt idx="2220">
                  <c:v>1.6</c:v>
                </c:pt>
                <c:pt idx="2221">
                  <c:v>1.7</c:v>
                </c:pt>
                <c:pt idx="2222">
                  <c:v>2.1</c:v>
                </c:pt>
                <c:pt idx="2223">
                  <c:v>1.8</c:v>
                </c:pt>
                <c:pt idx="2224">
                  <c:v>2.4</c:v>
                </c:pt>
                <c:pt idx="2225">
                  <c:v>2.5</c:v>
                </c:pt>
                <c:pt idx="2226">
                  <c:v>2.8</c:v>
                </c:pt>
                <c:pt idx="2227">
                  <c:v>2.9</c:v>
                </c:pt>
                <c:pt idx="2228">
                  <c:v>2.7</c:v>
                </c:pt>
                <c:pt idx="2229">
                  <c:v>2.3</c:v>
                </c:pt>
                <c:pt idx="2230">
                  <c:v>2.1</c:v>
                </c:pt>
                <c:pt idx="2231">
                  <c:v>1.9</c:v>
                </c:pt>
                <c:pt idx="2232">
                  <c:v>1.8</c:v>
                </c:pt>
                <c:pt idx="2233">
                  <c:v>2.6</c:v>
                </c:pt>
                <c:pt idx="2234">
                  <c:v>2.8</c:v>
                </c:pt>
                <c:pt idx="2235">
                  <c:v>2.7</c:v>
                </c:pt>
                <c:pt idx="2236">
                  <c:v>2.7</c:v>
                </c:pt>
                <c:pt idx="2237">
                  <c:v>3.4</c:v>
                </c:pt>
                <c:pt idx="2238">
                  <c:v>3.5</c:v>
                </c:pt>
                <c:pt idx="2239">
                  <c:v>4.1</c:v>
                </c:pt>
                <c:pt idx="2240">
                  <c:v>3.7</c:v>
                </c:pt>
                <c:pt idx="2241">
                  <c:v>3.1</c:v>
                </c:pt>
                <c:pt idx="2242">
                  <c:v>3.3</c:v>
                </c:pt>
                <c:pt idx="2243">
                  <c:v>3.2</c:v>
                </c:pt>
                <c:pt idx="2244">
                  <c:v>3.1</c:v>
                </c:pt>
                <c:pt idx="2245">
                  <c:v>3.4</c:v>
                </c:pt>
                <c:pt idx="2246">
                  <c:v>3.8</c:v>
                </c:pt>
                <c:pt idx="2247">
                  <c:v>2.5</c:v>
                </c:pt>
                <c:pt idx="2248">
                  <c:v>2.7</c:v>
                </c:pt>
                <c:pt idx="2249">
                  <c:v>3.2</c:v>
                </c:pt>
                <c:pt idx="2250">
                  <c:v>2.9</c:v>
                </c:pt>
                <c:pt idx="2251">
                  <c:v>3</c:v>
                </c:pt>
                <c:pt idx="2252">
                  <c:v>2.6</c:v>
                </c:pt>
                <c:pt idx="2253">
                  <c:v>3</c:v>
                </c:pt>
                <c:pt idx="2254">
                  <c:v>2.7</c:v>
                </c:pt>
                <c:pt idx="2255">
                  <c:v>2.8</c:v>
                </c:pt>
                <c:pt idx="2256">
                  <c:v>3.1</c:v>
                </c:pt>
                <c:pt idx="2257">
                  <c:v>2.7</c:v>
                </c:pt>
                <c:pt idx="2258">
                  <c:v>2</c:v>
                </c:pt>
                <c:pt idx="2259">
                  <c:v>2.1</c:v>
                </c:pt>
                <c:pt idx="2260">
                  <c:v>2.7</c:v>
                </c:pt>
                <c:pt idx="2261">
                  <c:v>2.6</c:v>
                </c:pt>
                <c:pt idx="2262">
                  <c:v>2.3</c:v>
                </c:pt>
                <c:pt idx="2263">
                  <c:v>1.4</c:v>
                </c:pt>
                <c:pt idx="2264">
                  <c:v>3</c:v>
                </c:pt>
                <c:pt idx="2265">
                  <c:v>2.6</c:v>
                </c:pt>
                <c:pt idx="2266">
                  <c:v>2.2</c:v>
                </c:pt>
                <c:pt idx="2267">
                  <c:v>2.6</c:v>
                </c:pt>
                <c:pt idx="2268">
                  <c:v>2.4</c:v>
                </c:pt>
                <c:pt idx="2269">
                  <c:v>2.4</c:v>
                </c:pt>
                <c:pt idx="2270">
                  <c:v>2.8</c:v>
                </c:pt>
                <c:pt idx="2271">
                  <c:v>3.5</c:v>
                </c:pt>
                <c:pt idx="2272">
                  <c:v>3.5</c:v>
                </c:pt>
                <c:pt idx="2273">
                  <c:v>3.5</c:v>
                </c:pt>
                <c:pt idx="2274">
                  <c:v>3</c:v>
                </c:pt>
                <c:pt idx="2275">
                  <c:v>3.8</c:v>
                </c:pt>
                <c:pt idx="2276">
                  <c:v>3</c:v>
                </c:pt>
                <c:pt idx="2277">
                  <c:v>2.7</c:v>
                </c:pt>
                <c:pt idx="2278">
                  <c:v>3.4</c:v>
                </c:pt>
                <c:pt idx="2279">
                  <c:v>3.4</c:v>
                </c:pt>
                <c:pt idx="2280">
                  <c:v>3.6</c:v>
                </c:pt>
                <c:pt idx="2281">
                  <c:v>3.6</c:v>
                </c:pt>
                <c:pt idx="2282">
                  <c:v>3.8</c:v>
                </c:pt>
                <c:pt idx="2283">
                  <c:v>4.4</c:v>
                </c:pt>
                <c:pt idx="2284">
                  <c:v>3.1</c:v>
                </c:pt>
                <c:pt idx="2285">
                  <c:v>1.6</c:v>
                </c:pt>
                <c:pt idx="2286">
                  <c:v>2.9</c:v>
                </c:pt>
                <c:pt idx="2287">
                  <c:v>2.2</c:v>
                </c:pt>
                <c:pt idx="2288">
                  <c:v>3.7</c:v>
                </c:pt>
                <c:pt idx="2289">
                  <c:v>3.4</c:v>
                </c:pt>
                <c:pt idx="2290">
                  <c:v>2.9</c:v>
                </c:pt>
                <c:pt idx="2291">
                  <c:v>3</c:v>
                </c:pt>
                <c:pt idx="2292">
                  <c:v>3</c:v>
                </c:pt>
                <c:pt idx="2293">
                  <c:v>3.2</c:v>
                </c:pt>
                <c:pt idx="2294">
                  <c:v>2.8</c:v>
                </c:pt>
                <c:pt idx="2295">
                  <c:v>2.5</c:v>
                </c:pt>
                <c:pt idx="2296">
                  <c:v>2.2</c:v>
                </c:pt>
                <c:pt idx="2297">
                  <c:v>2.1</c:v>
                </c:pt>
                <c:pt idx="2298">
                  <c:v>2.8</c:v>
                </c:pt>
                <c:pt idx="2299">
                  <c:v>2.8</c:v>
                </c:pt>
                <c:pt idx="2300">
                  <c:v>2.1</c:v>
                </c:pt>
                <c:pt idx="2301">
                  <c:v>1.9</c:v>
                </c:pt>
                <c:pt idx="2302">
                  <c:v>1.9</c:v>
                </c:pt>
                <c:pt idx="2303">
                  <c:v>2</c:v>
                </c:pt>
                <c:pt idx="2304">
                  <c:v>2.2</c:v>
                </c:pt>
                <c:pt idx="2305">
                  <c:v>2.6</c:v>
                </c:pt>
                <c:pt idx="2306">
                  <c:v>2.5</c:v>
                </c:pt>
                <c:pt idx="2307">
                  <c:v>3</c:v>
                </c:pt>
                <c:pt idx="2308">
                  <c:v>3.4</c:v>
                </c:pt>
                <c:pt idx="2309">
                  <c:v>2.5</c:v>
                </c:pt>
                <c:pt idx="2310">
                  <c:v>2.6</c:v>
                </c:pt>
                <c:pt idx="2311">
                  <c:v>1.7</c:v>
                </c:pt>
                <c:pt idx="2312">
                  <c:v>1.7</c:v>
                </c:pt>
                <c:pt idx="2313">
                  <c:v>2.2</c:v>
                </c:pt>
                <c:pt idx="2314">
                  <c:v>2.7</c:v>
                </c:pt>
                <c:pt idx="2315">
                  <c:v>2.1</c:v>
                </c:pt>
                <c:pt idx="2316">
                  <c:v>2.6</c:v>
                </c:pt>
                <c:pt idx="2317">
                  <c:v>1.9</c:v>
                </c:pt>
                <c:pt idx="2318">
                  <c:v>1.2</c:v>
                </c:pt>
                <c:pt idx="2319">
                  <c:v>1.3</c:v>
                </c:pt>
                <c:pt idx="2320">
                  <c:v>0.8</c:v>
                </c:pt>
                <c:pt idx="2321">
                  <c:v>1</c:v>
                </c:pt>
                <c:pt idx="2322">
                  <c:v>1.8</c:v>
                </c:pt>
                <c:pt idx="2323">
                  <c:v>1.9</c:v>
                </c:pt>
                <c:pt idx="2324">
                  <c:v>1.8</c:v>
                </c:pt>
                <c:pt idx="2325">
                  <c:v>1.7</c:v>
                </c:pt>
                <c:pt idx="2326">
                  <c:v>2.4</c:v>
                </c:pt>
                <c:pt idx="2327">
                  <c:v>3.2</c:v>
                </c:pt>
                <c:pt idx="2328">
                  <c:v>2.4</c:v>
                </c:pt>
                <c:pt idx="2329">
                  <c:v>1.3</c:v>
                </c:pt>
                <c:pt idx="2330">
                  <c:v>2.1</c:v>
                </c:pt>
                <c:pt idx="2331">
                  <c:v>1.9</c:v>
                </c:pt>
                <c:pt idx="2332">
                  <c:v>1.7</c:v>
                </c:pt>
                <c:pt idx="2333">
                  <c:v>1.9</c:v>
                </c:pt>
                <c:pt idx="2334">
                  <c:v>1.8</c:v>
                </c:pt>
                <c:pt idx="2335">
                  <c:v>2.5</c:v>
                </c:pt>
                <c:pt idx="2336">
                  <c:v>2.2</c:v>
                </c:pt>
                <c:pt idx="2337">
                  <c:v>2.6</c:v>
                </c:pt>
                <c:pt idx="2338">
                  <c:v>2.5</c:v>
                </c:pt>
                <c:pt idx="2339">
                  <c:v>2.6</c:v>
                </c:pt>
                <c:pt idx="2340">
                  <c:v>2.1</c:v>
                </c:pt>
                <c:pt idx="2341">
                  <c:v>1.3</c:v>
                </c:pt>
                <c:pt idx="2342">
                  <c:v>1.8</c:v>
                </c:pt>
                <c:pt idx="2343">
                  <c:v>1</c:v>
                </c:pt>
                <c:pt idx="2344">
                  <c:v>1.4</c:v>
                </c:pt>
                <c:pt idx="2345">
                  <c:v>1.8</c:v>
                </c:pt>
                <c:pt idx="2346">
                  <c:v>1.9</c:v>
                </c:pt>
                <c:pt idx="2347">
                  <c:v>1.3</c:v>
                </c:pt>
                <c:pt idx="2348">
                  <c:v>1.9</c:v>
                </c:pt>
                <c:pt idx="2349">
                  <c:v>2</c:v>
                </c:pt>
                <c:pt idx="2350">
                  <c:v>1.9</c:v>
                </c:pt>
                <c:pt idx="2351">
                  <c:v>2</c:v>
                </c:pt>
                <c:pt idx="2352">
                  <c:v>2.3</c:v>
                </c:pt>
                <c:pt idx="2353">
                  <c:v>1.7</c:v>
                </c:pt>
                <c:pt idx="2354">
                  <c:v>3</c:v>
                </c:pt>
                <c:pt idx="2355">
                  <c:v>2.4</c:v>
                </c:pt>
                <c:pt idx="2356">
                  <c:v>2.5</c:v>
                </c:pt>
                <c:pt idx="2357">
                  <c:v>1.9</c:v>
                </c:pt>
                <c:pt idx="2358">
                  <c:v>2.4</c:v>
                </c:pt>
                <c:pt idx="2359">
                  <c:v>3.3</c:v>
                </c:pt>
                <c:pt idx="2360">
                  <c:v>2.8</c:v>
                </c:pt>
                <c:pt idx="2361">
                  <c:v>2.7</c:v>
                </c:pt>
                <c:pt idx="2362">
                  <c:v>2.7</c:v>
                </c:pt>
                <c:pt idx="2363">
                  <c:v>2.8</c:v>
                </c:pt>
                <c:pt idx="2364">
                  <c:v>3</c:v>
                </c:pt>
                <c:pt idx="2365">
                  <c:v>3.9</c:v>
                </c:pt>
                <c:pt idx="2366">
                  <c:v>3.1</c:v>
                </c:pt>
                <c:pt idx="2367">
                  <c:v>2.7</c:v>
                </c:pt>
                <c:pt idx="2368">
                  <c:v>3.1</c:v>
                </c:pt>
                <c:pt idx="2369">
                  <c:v>3</c:v>
                </c:pt>
                <c:pt idx="2370">
                  <c:v>2.5</c:v>
                </c:pt>
                <c:pt idx="2371">
                  <c:v>2.4</c:v>
                </c:pt>
                <c:pt idx="2372">
                  <c:v>3.3</c:v>
                </c:pt>
                <c:pt idx="2373">
                  <c:v>3.2</c:v>
                </c:pt>
                <c:pt idx="2374">
                  <c:v>2.9</c:v>
                </c:pt>
                <c:pt idx="2375">
                  <c:v>4.2</c:v>
                </c:pt>
                <c:pt idx="2376">
                  <c:v>4.2</c:v>
                </c:pt>
                <c:pt idx="2377">
                  <c:v>4.3</c:v>
                </c:pt>
                <c:pt idx="2378">
                  <c:v>4.4</c:v>
                </c:pt>
                <c:pt idx="2379">
                  <c:v>4.3</c:v>
                </c:pt>
                <c:pt idx="2380">
                  <c:v>4</c:v>
                </c:pt>
                <c:pt idx="2381">
                  <c:v>3.6</c:v>
                </c:pt>
                <c:pt idx="2382">
                  <c:v>3</c:v>
                </c:pt>
                <c:pt idx="2383">
                  <c:v>3.2</c:v>
                </c:pt>
                <c:pt idx="2384">
                  <c:v>2.6</c:v>
                </c:pt>
                <c:pt idx="2385">
                  <c:v>2.8</c:v>
                </c:pt>
                <c:pt idx="2386">
                  <c:v>4</c:v>
                </c:pt>
                <c:pt idx="2387">
                  <c:v>3.9</c:v>
                </c:pt>
                <c:pt idx="2388">
                  <c:v>3.7</c:v>
                </c:pt>
                <c:pt idx="2389">
                  <c:v>3.3</c:v>
                </c:pt>
                <c:pt idx="2390">
                  <c:v>3.1</c:v>
                </c:pt>
                <c:pt idx="2391">
                  <c:v>3.8</c:v>
                </c:pt>
                <c:pt idx="2392">
                  <c:v>2.4</c:v>
                </c:pt>
                <c:pt idx="2393">
                  <c:v>2.6</c:v>
                </c:pt>
                <c:pt idx="2394">
                  <c:v>2.2</c:v>
                </c:pt>
                <c:pt idx="2395">
                  <c:v>2</c:v>
                </c:pt>
                <c:pt idx="2396">
                  <c:v>2</c:v>
                </c:pt>
                <c:pt idx="2397">
                  <c:v>2</c:v>
                </c:pt>
                <c:pt idx="2398">
                  <c:v>2.2</c:v>
                </c:pt>
                <c:pt idx="2399">
                  <c:v>2.6</c:v>
                </c:pt>
                <c:pt idx="2400">
                  <c:v>2.7</c:v>
                </c:pt>
                <c:pt idx="2401">
                  <c:v>2.9</c:v>
                </c:pt>
                <c:pt idx="2402">
                  <c:v>2.5</c:v>
                </c:pt>
                <c:pt idx="2403">
                  <c:v>1.4</c:v>
                </c:pt>
                <c:pt idx="2404">
                  <c:v>1.6</c:v>
                </c:pt>
                <c:pt idx="2405">
                  <c:v>1.6</c:v>
                </c:pt>
                <c:pt idx="2406">
                  <c:v>1.8</c:v>
                </c:pt>
                <c:pt idx="2407">
                  <c:v>2.4</c:v>
                </c:pt>
                <c:pt idx="2408">
                  <c:v>3.6</c:v>
                </c:pt>
                <c:pt idx="2409">
                  <c:v>3.2</c:v>
                </c:pt>
                <c:pt idx="2410">
                  <c:v>2.7</c:v>
                </c:pt>
                <c:pt idx="2411">
                  <c:v>2.5</c:v>
                </c:pt>
                <c:pt idx="2412">
                  <c:v>2.9</c:v>
                </c:pt>
                <c:pt idx="2413">
                  <c:v>2.2</c:v>
                </c:pt>
                <c:pt idx="2414">
                  <c:v>1.7</c:v>
                </c:pt>
                <c:pt idx="2415">
                  <c:v>1.9</c:v>
                </c:pt>
                <c:pt idx="2416">
                  <c:v>2.1</c:v>
                </c:pt>
                <c:pt idx="2417">
                  <c:v>2.7</c:v>
                </c:pt>
                <c:pt idx="2418">
                  <c:v>2.7</c:v>
                </c:pt>
                <c:pt idx="2419">
                  <c:v>2.6</c:v>
                </c:pt>
                <c:pt idx="2420">
                  <c:v>2.5</c:v>
                </c:pt>
                <c:pt idx="2421">
                  <c:v>3.1</c:v>
                </c:pt>
                <c:pt idx="2422">
                  <c:v>3.8</c:v>
                </c:pt>
                <c:pt idx="2423">
                  <c:v>2.9</c:v>
                </c:pt>
                <c:pt idx="2424">
                  <c:v>2.6</c:v>
                </c:pt>
                <c:pt idx="2425">
                  <c:v>2.2</c:v>
                </c:pt>
                <c:pt idx="2426">
                  <c:v>1.9</c:v>
                </c:pt>
                <c:pt idx="2427">
                  <c:v>2.5</c:v>
                </c:pt>
                <c:pt idx="2428">
                  <c:v>2.5</c:v>
                </c:pt>
                <c:pt idx="2429">
                  <c:v>2.2</c:v>
                </c:pt>
                <c:pt idx="2430">
                  <c:v>2.5</c:v>
                </c:pt>
                <c:pt idx="2431">
                  <c:v>2.7</c:v>
                </c:pt>
                <c:pt idx="2432">
                  <c:v>3.8</c:v>
                </c:pt>
                <c:pt idx="2433">
                  <c:v>5.3</c:v>
                </c:pt>
                <c:pt idx="2434">
                  <c:v>4.4</c:v>
                </c:pt>
                <c:pt idx="2435">
                  <c:v>4.3</c:v>
                </c:pt>
                <c:pt idx="2436">
                  <c:v>4.4</c:v>
                </c:pt>
                <c:pt idx="2437">
                  <c:v>4.5</c:v>
                </c:pt>
                <c:pt idx="2438">
                  <c:v>4.7</c:v>
                </c:pt>
                <c:pt idx="2439">
                  <c:v>4.5</c:v>
                </c:pt>
                <c:pt idx="2440">
                  <c:v>4.5</c:v>
                </c:pt>
                <c:pt idx="2441">
                  <c:v>4.2</c:v>
                </c:pt>
                <c:pt idx="2442">
                  <c:v>4.6</c:v>
                </c:pt>
                <c:pt idx="2443">
                  <c:v>4.3</c:v>
                </c:pt>
                <c:pt idx="2444">
                  <c:v>4.3</c:v>
                </c:pt>
                <c:pt idx="2445">
                  <c:v>4.4</c:v>
                </c:pt>
                <c:pt idx="2446">
                  <c:v>4.6</c:v>
                </c:pt>
                <c:pt idx="2447">
                  <c:v>4.4</c:v>
                </c:pt>
                <c:pt idx="2448">
                  <c:v>4.4</c:v>
                </c:pt>
                <c:pt idx="2449">
                  <c:v>4.2</c:v>
                </c:pt>
                <c:pt idx="2450">
                  <c:v>3.8</c:v>
                </c:pt>
                <c:pt idx="2451">
                  <c:v>3.6</c:v>
                </c:pt>
                <c:pt idx="2452">
                  <c:v>3.2</c:v>
                </c:pt>
                <c:pt idx="2453">
                  <c:v>2.6</c:v>
                </c:pt>
                <c:pt idx="2454">
                  <c:v>2.8</c:v>
                </c:pt>
                <c:pt idx="2455">
                  <c:v>3.2</c:v>
                </c:pt>
                <c:pt idx="2456">
                  <c:v>3</c:v>
                </c:pt>
                <c:pt idx="2457">
                  <c:v>3.1</c:v>
                </c:pt>
                <c:pt idx="2458">
                  <c:v>2.4</c:v>
                </c:pt>
                <c:pt idx="2459">
                  <c:v>2.6</c:v>
                </c:pt>
                <c:pt idx="2460">
                  <c:v>2.5</c:v>
                </c:pt>
                <c:pt idx="2461">
                  <c:v>2.7</c:v>
                </c:pt>
                <c:pt idx="2462">
                  <c:v>2.6</c:v>
                </c:pt>
                <c:pt idx="2463">
                  <c:v>3.2</c:v>
                </c:pt>
                <c:pt idx="2464">
                  <c:v>2.9</c:v>
                </c:pt>
                <c:pt idx="2465">
                  <c:v>2.6</c:v>
                </c:pt>
                <c:pt idx="2466">
                  <c:v>2.8</c:v>
                </c:pt>
                <c:pt idx="2467">
                  <c:v>2.8</c:v>
                </c:pt>
                <c:pt idx="2468">
                  <c:v>2.8</c:v>
                </c:pt>
                <c:pt idx="2469">
                  <c:v>2.4</c:v>
                </c:pt>
                <c:pt idx="2470">
                  <c:v>2.6</c:v>
                </c:pt>
                <c:pt idx="2471">
                  <c:v>2.4</c:v>
                </c:pt>
                <c:pt idx="2472">
                  <c:v>2.3</c:v>
                </c:pt>
                <c:pt idx="2473">
                  <c:v>2.4</c:v>
                </c:pt>
                <c:pt idx="2474">
                  <c:v>3.1</c:v>
                </c:pt>
                <c:pt idx="2475">
                  <c:v>3.4</c:v>
                </c:pt>
                <c:pt idx="2476">
                  <c:v>2.8</c:v>
                </c:pt>
                <c:pt idx="2477">
                  <c:v>3</c:v>
                </c:pt>
                <c:pt idx="2478">
                  <c:v>3.3</c:v>
                </c:pt>
                <c:pt idx="2479">
                  <c:v>2.8</c:v>
                </c:pt>
                <c:pt idx="2480">
                  <c:v>2.7</c:v>
                </c:pt>
                <c:pt idx="2481">
                  <c:v>2.7</c:v>
                </c:pt>
                <c:pt idx="2482">
                  <c:v>2</c:v>
                </c:pt>
                <c:pt idx="2483">
                  <c:v>2.1</c:v>
                </c:pt>
                <c:pt idx="2484">
                  <c:v>2.4</c:v>
                </c:pt>
                <c:pt idx="2485">
                  <c:v>1.7</c:v>
                </c:pt>
                <c:pt idx="2486">
                  <c:v>1.2</c:v>
                </c:pt>
                <c:pt idx="2487">
                  <c:v>1.2</c:v>
                </c:pt>
                <c:pt idx="2488">
                  <c:v>1.8</c:v>
                </c:pt>
                <c:pt idx="2489">
                  <c:v>1.9</c:v>
                </c:pt>
                <c:pt idx="2490">
                  <c:v>1</c:v>
                </c:pt>
                <c:pt idx="2491">
                  <c:v>1.7</c:v>
                </c:pt>
                <c:pt idx="2492">
                  <c:v>2.2</c:v>
                </c:pt>
                <c:pt idx="2493">
                  <c:v>1.5</c:v>
                </c:pt>
                <c:pt idx="2494">
                  <c:v>1.2</c:v>
                </c:pt>
                <c:pt idx="2495">
                  <c:v>1.9</c:v>
                </c:pt>
                <c:pt idx="2496">
                  <c:v>1.6</c:v>
                </c:pt>
                <c:pt idx="2497">
                  <c:v>1.9</c:v>
                </c:pt>
                <c:pt idx="2498">
                  <c:v>4.7</c:v>
                </c:pt>
                <c:pt idx="2499">
                  <c:v>2.5</c:v>
                </c:pt>
                <c:pt idx="2500">
                  <c:v>2</c:v>
                </c:pt>
                <c:pt idx="2501">
                  <c:v>0.9</c:v>
                </c:pt>
                <c:pt idx="2502">
                  <c:v>0.3</c:v>
                </c:pt>
                <c:pt idx="2503">
                  <c:v>0.5</c:v>
                </c:pt>
                <c:pt idx="2504">
                  <c:v>1.1</c:v>
                </c:pt>
                <c:pt idx="2505">
                  <c:v>1.6</c:v>
                </c:pt>
                <c:pt idx="2506">
                  <c:v>1.7</c:v>
                </c:pt>
                <c:pt idx="2507">
                  <c:v>1.3</c:v>
                </c:pt>
                <c:pt idx="2508">
                  <c:v>2.3</c:v>
                </c:pt>
                <c:pt idx="2509">
                  <c:v>1.8</c:v>
                </c:pt>
                <c:pt idx="2510">
                  <c:v>1.9</c:v>
                </c:pt>
                <c:pt idx="2511">
                  <c:v>2.4</c:v>
                </c:pt>
                <c:pt idx="2512">
                  <c:v>2.4</c:v>
                </c:pt>
                <c:pt idx="2513">
                  <c:v>2.9</c:v>
                </c:pt>
                <c:pt idx="2514">
                  <c:v>3</c:v>
                </c:pt>
                <c:pt idx="2515">
                  <c:v>2.8</c:v>
                </c:pt>
                <c:pt idx="2516">
                  <c:v>3.1</c:v>
                </c:pt>
                <c:pt idx="2517">
                  <c:v>3.2</c:v>
                </c:pt>
                <c:pt idx="2518">
                  <c:v>2.5</c:v>
                </c:pt>
                <c:pt idx="2519">
                  <c:v>2.9</c:v>
                </c:pt>
                <c:pt idx="2520">
                  <c:v>3</c:v>
                </c:pt>
                <c:pt idx="2521">
                  <c:v>3.6</c:v>
                </c:pt>
                <c:pt idx="2522">
                  <c:v>2.7</c:v>
                </c:pt>
                <c:pt idx="2523">
                  <c:v>3.2</c:v>
                </c:pt>
                <c:pt idx="2524">
                  <c:v>2.7</c:v>
                </c:pt>
                <c:pt idx="2525">
                  <c:v>3.2</c:v>
                </c:pt>
                <c:pt idx="2526">
                  <c:v>3.1</c:v>
                </c:pt>
                <c:pt idx="2527">
                  <c:v>3.1</c:v>
                </c:pt>
                <c:pt idx="2528">
                  <c:v>2.9</c:v>
                </c:pt>
                <c:pt idx="2529">
                  <c:v>3.1</c:v>
                </c:pt>
                <c:pt idx="2530">
                  <c:v>2.8</c:v>
                </c:pt>
                <c:pt idx="2531">
                  <c:v>2.8</c:v>
                </c:pt>
                <c:pt idx="2532">
                  <c:v>2.9</c:v>
                </c:pt>
                <c:pt idx="2533">
                  <c:v>2.4</c:v>
                </c:pt>
                <c:pt idx="2534">
                  <c:v>3.2</c:v>
                </c:pt>
                <c:pt idx="2535">
                  <c:v>2.9</c:v>
                </c:pt>
                <c:pt idx="2536">
                  <c:v>2.8</c:v>
                </c:pt>
                <c:pt idx="2537">
                  <c:v>2.8</c:v>
                </c:pt>
                <c:pt idx="2538">
                  <c:v>2.8</c:v>
                </c:pt>
                <c:pt idx="2539">
                  <c:v>2.7</c:v>
                </c:pt>
                <c:pt idx="2540">
                  <c:v>2.4</c:v>
                </c:pt>
                <c:pt idx="2541">
                  <c:v>2.6</c:v>
                </c:pt>
                <c:pt idx="2542">
                  <c:v>2.7</c:v>
                </c:pt>
                <c:pt idx="2543">
                  <c:v>2.7</c:v>
                </c:pt>
                <c:pt idx="2544">
                  <c:v>2.7</c:v>
                </c:pt>
                <c:pt idx="2545">
                  <c:v>2.8</c:v>
                </c:pt>
                <c:pt idx="2546">
                  <c:v>2.7</c:v>
                </c:pt>
                <c:pt idx="2547">
                  <c:v>2.6</c:v>
                </c:pt>
                <c:pt idx="2548">
                  <c:v>2.3</c:v>
                </c:pt>
                <c:pt idx="2549">
                  <c:v>2.6</c:v>
                </c:pt>
                <c:pt idx="2550">
                  <c:v>2.4</c:v>
                </c:pt>
                <c:pt idx="2551">
                  <c:v>2.1</c:v>
                </c:pt>
                <c:pt idx="2552">
                  <c:v>2.3</c:v>
                </c:pt>
                <c:pt idx="2553">
                  <c:v>2.2</c:v>
                </c:pt>
                <c:pt idx="2554">
                  <c:v>1.7</c:v>
                </c:pt>
                <c:pt idx="2555">
                  <c:v>1.3</c:v>
                </c:pt>
                <c:pt idx="2556">
                  <c:v>1.3</c:v>
                </c:pt>
                <c:pt idx="2557">
                  <c:v>1</c:v>
                </c:pt>
                <c:pt idx="2558">
                  <c:v>1.2</c:v>
                </c:pt>
                <c:pt idx="2559">
                  <c:v>0.9</c:v>
                </c:pt>
                <c:pt idx="2560">
                  <c:v>1</c:v>
                </c:pt>
                <c:pt idx="2561">
                  <c:v>0.9</c:v>
                </c:pt>
                <c:pt idx="2562">
                  <c:v>0.9</c:v>
                </c:pt>
                <c:pt idx="2563">
                  <c:v>1.2</c:v>
                </c:pt>
                <c:pt idx="2564">
                  <c:v>1.3</c:v>
                </c:pt>
                <c:pt idx="2565">
                  <c:v>1.4</c:v>
                </c:pt>
                <c:pt idx="2566">
                  <c:v>1.3</c:v>
                </c:pt>
                <c:pt idx="2567">
                  <c:v>1.4</c:v>
                </c:pt>
                <c:pt idx="2568">
                  <c:v>1.1</c:v>
                </c:pt>
                <c:pt idx="2569">
                  <c:v>1.7</c:v>
                </c:pt>
                <c:pt idx="2570">
                  <c:v>1.2</c:v>
                </c:pt>
                <c:pt idx="2571">
                  <c:v>1.5</c:v>
                </c:pt>
                <c:pt idx="2572">
                  <c:v>1.3</c:v>
                </c:pt>
                <c:pt idx="2573">
                  <c:v>1.6</c:v>
                </c:pt>
                <c:pt idx="2574">
                  <c:v>1.4</c:v>
                </c:pt>
                <c:pt idx="2575">
                  <c:v>1.5</c:v>
                </c:pt>
                <c:pt idx="2576">
                  <c:v>1.2</c:v>
                </c:pt>
                <c:pt idx="2577">
                  <c:v>1.4</c:v>
                </c:pt>
                <c:pt idx="2578">
                  <c:v>1.4</c:v>
                </c:pt>
                <c:pt idx="2579">
                  <c:v>1.7</c:v>
                </c:pt>
                <c:pt idx="2580">
                  <c:v>1.4</c:v>
                </c:pt>
                <c:pt idx="2581">
                  <c:v>0.9</c:v>
                </c:pt>
                <c:pt idx="2582">
                  <c:v>1.2</c:v>
                </c:pt>
                <c:pt idx="2583">
                  <c:v>1.5</c:v>
                </c:pt>
                <c:pt idx="2584">
                  <c:v>1.5</c:v>
                </c:pt>
                <c:pt idx="2585">
                  <c:v>1.6</c:v>
                </c:pt>
                <c:pt idx="2586">
                  <c:v>1.6</c:v>
                </c:pt>
                <c:pt idx="2587">
                  <c:v>1.6</c:v>
                </c:pt>
                <c:pt idx="2588">
                  <c:v>1.4</c:v>
                </c:pt>
                <c:pt idx="2589">
                  <c:v>1.2</c:v>
                </c:pt>
                <c:pt idx="2590">
                  <c:v>1.3</c:v>
                </c:pt>
                <c:pt idx="2591">
                  <c:v>1.3</c:v>
                </c:pt>
                <c:pt idx="2592">
                  <c:v>1.4</c:v>
                </c:pt>
                <c:pt idx="2593">
                  <c:v>0.9</c:v>
                </c:pt>
                <c:pt idx="2594">
                  <c:v>1.1</c:v>
                </c:pt>
                <c:pt idx="2595">
                  <c:v>1.5</c:v>
                </c:pt>
                <c:pt idx="2596">
                  <c:v>1.2</c:v>
                </c:pt>
                <c:pt idx="2597">
                  <c:v>1.2</c:v>
                </c:pt>
                <c:pt idx="2598">
                  <c:v>1.4</c:v>
                </c:pt>
                <c:pt idx="2599">
                  <c:v>1.6</c:v>
                </c:pt>
                <c:pt idx="2600">
                  <c:v>1.6</c:v>
                </c:pt>
                <c:pt idx="2601">
                  <c:v>1.6</c:v>
                </c:pt>
                <c:pt idx="2602">
                  <c:v>1.4</c:v>
                </c:pt>
                <c:pt idx="2603">
                  <c:v>1.4</c:v>
                </c:pt>
                <c:pt idx="2604">
                  <c:v>1.9</c:v>
                </c:pt>
                <c:pt idx="2605">
                  <c:v>2.1</c:v>
                </c:pt>
                <c:pt idx="2606">
                  <c:v>1.9</c:v>
                </c:pt>
                <c:pt idx="2607">
                  <c:v>2</c:v>
                </c:pt>
                <c:pt idx="2608">
                  <c:v>2</c:v>
                </c:pt>
                <c:pt idx="2609">
                  <c:v>1.9</c:v>
                </c:pt>
                <c:pt idx="2610">
                  <c:v>1.5</c:v>
                </c:pt>
                <c:pt idx="2611">
                  <c:v>1.1</c:v>
                </c:pt>
                <c:pt idx="2612">
                  <c:v>1.4</c:v>
                </c:pt>
                <c:pt idx="2613">
                  <c:v>1.4</c:v>
                </c:pt>
                <c:pt idx="2614">
                  <c:v>1.4</c:v>
                </c:pt>
                <c:pt idx="2615">
                  <c:v>1.8</c:v>
                </c:pt>
                <c:pt idx="2616">
                  <c:v>2.2</c:v>
                </c:pt>
                <c:pt idx="2617">
                  <c:v>2</c:v>
                </c:pt>
                <c:pt idx="2618">
                  <c:v>1.5</c:v>
                </c:pt>
                <c:pt idx="2619">
                  <c:v>1.7</c:v>
                </c:pt>
                <c:pt idx="2620">
                  <c:v>1.5</c:v>
                </c:pt>
                <c:pt idx="2621">
                  <c:v>1.4</c:v>
                </c:pt>
                <c:pt idx="2622">
                  <c:v>1.6</c:v>
                </c:pt>
                <c:pt idx="2623">
                  <c:v>1.5</c:v>
                </c:pt>
                <c:pt idx="2624">
                  <c:v>1.7</c:v>
                </c:pt>
                <c:pt idx="2625">
                  <c:v>1.3</c:v>
                </c:pt>
                <c:pt idx="2626">
                  <c:v>1.4</c:v>
                </c:pt>
                <c:pt idx="2627">
                  <c:v>1.2</c:v>
                </c:pt>
                <c:pt idx="2628">
                  <c:v>1.4</c:v>
                </c:pt>
                <c:pt idx="2629">
                  <c:v>0.9</c:v>
                </c:pt>
                <c:pt idx="2630">
                  <c:v>1.1</c:v>
                </c:pt>
                <c:pt idx="2631">
                  <c:v>1.1</c:v>
                </c:pt>
                <c:pt idx="2632">
                  <c:v>1</c:v>
                </c:pt>
                <c:pt idx="2633">
                  <c:v>1.1</c:v>
                </c:pt>
                <c:pt idx="2634">
                  <c:v>1.1</c:v>
                </c:pt>
                <c:pt idx="2635">
                  <c:v>1.1</c:v>
                </c:pt>
                <c:pt idx="2636">
                  <c:v>1</c:v>
                </c:pt>
                <c:pt idx="2637">
                  <c:v>1.3</c:v>
                </c:pt>
                <c:pt idx="2638">
                  <c:v>1.1</c:v>
                </c:pt>
                <c:pt idx="2639">
                  <c:v>1.2</c:v>
                </c:pt>
                <c:pt idx="2640">
                  <c:v>1.7</c:v>
                </c:pt>
                <c:pt idx="2641">
                  <c:v>1.6</c:v>
                </c:pt>
                <c:pt idx="2642">
                  <c:v>1.7</c:v>
                </c:pt>
                <c:pt idx="2643">
                  <c:v>1.4</c:v>
                </c:pt>
                <c:pt idx="2644">
                  <c:v>1.5</c:v>
                </c:pt>
                <c:pt idx="2645">
                  <c:v>1.6</c:v>
                </c:pt>
                <c:pt idx="2646">
                  <c:v>2.4</c:v>
                </c:pt>
                <c:pt idx="2647">
                  <c:v>3.3</c:v>
                </c:pt>
                <c:pt idx="2648">
                  <c:v>3.1</c:v>
                </c:pt>
                <c:pt idx="2649">
                  <c:v>3.2</c:v>
                </c:pt>
                <c:pt idx="2650">
                  <c:v>3</c:v>
                </c:pt>
                <c:pt idx="2651">
                  <c:v>2.7</c:v>
                </c:pt>
                <c:pt idx="2652">
                  <c:v>3.2</c:v>
                </c:pt>
                <c:pt idx="2653">
                  <c:v>3.4</c:v>
                </c:pt>
                <c:pt idx="2654">
                  <c:v>2.7</c:v>
                </c:pt>
                <c:pt idx="2655">
                  <c:v>2.9</c:v>
                </c:pt>
                <c:pt idx="2656">
                  <c:v>3.2</c:v>
                </c:pt>
                <c:pt idx="2657">
                  <c:v>2.8</c:v>
                </c:pt>
                <c:pt idx="2658">
                  <c:v>3</c:v>
                </c:pt>
                <c:pt idx="2659">
                  <c:v>3</c:v>
                </c:pt>
                <c:pt idx="2660">
                  <c:v>3.5</c:v>
                </c:pt>
                <c:pt idx="2661">
                  <c:v>3.2</c:v>
                </c:pt>
                <c:pt idx="2662">
                  <c:v>3</c:v>
                </c:pt>
                <c:pt idx="2663">
                  <c:v>3.4</c:v>
                </c:pt>
                <c:pt idx="2664">
                  <c:v>3</c:v>
                </c:pt>
                <c:pt idx="2665">
                  <c:v>2.6</c:v>
                </c:pt>
                <c:pt idx="2666">
                  <c:v>2.8</c:v>
                </c:pt>
                <c:pt idx="2667">
                  <c:v>2.5</c:v>
                </c:pt>
                <c:pt idx="2668">
                  <c:v>2.8</c:v>
                </c:pt>
                <c:pt idx="2669">
                  <c:v>2.6</c:v>
                </c:pt>
                <c:pt idx="2670">
                  <c:v>2.9</c:v>
                </c:pt>
                <c:pt idx="2671">
                  <c:v>2.6</c:v>
                </c:pt>
                <c:pt idx="2672">
                  <c:v>2.7</c:v>
                </c:pt>
                <c:pt idx="2673">
                  <c:v>3.3</c:v>
                </c:pt>
                <c:pt idx="2674">
                  <c:v>2.9</c:v>
                </c:pt>
                <c:pt idx="2675">
                  <c:v>2.7</c:v>
                </c:pt>
                <c:pt idx="2676">
                  <c:v>2.2</c:v>
                </c:pt>
                <c:pt idx="2677">
                  <c:v>2.5</c:v>
                </c:pt>
                <c:pt idx="2678">
                  <c:v>2.1</c:v>
                </c:pt>
                <c:pt idx="2679">
                  <c:v>1.9</c:v>
                </c:pt>
                <c:pt idx="2680">
                  <c:v>2</c:v>
                </c:pt>
                <c:pt idx="2681">
                  <c:v>2.6</c:v>
                </c:pt>
                <c:pt idx="2682">
                  <c:v>2.8</c:v>
                </c:pt>
                <c:pt idx="2683">
                  <c:v>2.8</c:v>
                </c:pt>
                <c:pt idx="2684">
                  <c:v>2.8</c:v>
                </c:pt>
                <c:pt idx="2685">
                  <c:v>2.2</c:v>
                </c:pt>
                <c:pt idx="2686">
                  <c:v>2.1</c:v>
                </c:pt>
                <c:pt idx="2687">
                  <c:v>1.9</c:v>
                </c:pt>
                <c:pt idx="2688">
                  <c:v>2</c:v>
                </c:pt>
                <c:pt idx="2689">
                  <c:v>1.7</c:v>
                </c:pt>
                <c:pt idx="2690">
                  <c:v>1.8</c:v>
                </c:pt>
                <c:pt idx="2691">
                  <c:v>1.8</c:v>
                </c:pt>
                <c:pt idx="2692">
                  <c:v>1.7</c:v>
                </c:pt>
                <c:pt idx="2693">
                  <c:v>1.7</c:v>
                </c:pt>
                <c:pt idx="2694">
                  <c:v>1.5</c:v>
                </c:pt>
                <c:pt idx="2695">
                  <c:v>1.6</c:v>
                </c:pt>
                <c:pt idx="2696">
                  <c:v>1.4</c:v>
                </c:pt>
                <c:pt idx="2697">
                  <c:v>1.4</c:v>
                </c:pt>
                <c:pt idx="2698">
                  <c:v>1.1</c:v>
                </c:pt>
                <c:pt idx="2699">
                  <c:v>1.3</c:v>
                </c:pt>
                <c:pt idx="2700">
                  <c:v>1.3</c:v>
                </c:pt>
                <c:pt idx="2701">
                  <c:v>1.1</c:v>
                </c:pt>
                <c:pt idx="2702">
                  <c:v>1.3</c:v>
                </c:pt>
                <c:pt idx="2703">
                  <c:v>0.9</c:v>
                </c:pt>
                <c:pt idx="2704">
                  <c:v>0.7</c:v>
                </c:pt>
                <c:pt idx="2705">
                  <c:v>0.8</c:v>
                </c:pt>
                <c:pt idx="2706">
                  <c:v>0.5</c:v>
                </c:pt>
                <c:pt idx="2707">
                  <c:v>0.9</c:v>
                </c:pt>
                <c:pt idx="2708">
                  <c:v>0.9</c:v>
                </c:pt>
                <c:pt idx="2709">
                  <c:v>1</c:v>
                </c:pt>
                <c:pt idx="2710">
                  <c:v>0.6</c:v>
                </c:pt>
                <c:pt idx="2711">
                  <c:v>0.7</c:v>
                </c:pt>
                <c:pt idx="2712">
                  <c:v>1</c:v>
                </c:pt>
                <c:pt idx="2713">
                  <c:v>1.1</c:v>
                </c:pt>
                <c:pt idx="2714">
                  <c:v>0.9</c:v>
                </c:pt>
                <c:pt idx="2715">
                  <c:v>1.2</c:v>
                </c:pt>
                <c:pt idx="2716">
                  <c:v>1.2</c:v>
                </c:pt>
                <c:pt idx="2717">
                  <c:v>1.2</c:v>
                </c:pt>
                <c:pt idx="2718">
                  <c:v>1.3</c:v>
                </c:pt>
                <c:pt idx="2719">
                  <c:v>1.3</c:v>
                </c:pt>
                <c:pt idx="2720">
                  <c:v>1.1</c:v>
                </c:pt>
                <c:pt idx="2721">
                  <c:v>1.3</c:v>
                </c:pt>
                <c:pt idx="2722">
                  <c:v>1.1</c:v>
                </c:pt>
                <c:pt idx="2723">
                  <c:v>1.3</c:v>
                </c:pt>
                <c:pt idx="2724">
                  <c:v>1.4</c:v>
                </c:pt>
                <c:pt idx="2725">
                  <c:v>1.2</c:v>
                </c:pt>
                <c:pt idx="2726">
                  <c:v>1.1</c:v>
                </c:pt>
                <c:pt idx="2727">
                  <c:v>1.2</c:v>
                </c:pt>
                <c:pt idx="2728">
                  <c:v>1.4</c:v>
                </c:pt>
                <c:pt idx="2729">
                  <c:v>1.2</c:v>
                </c:pt>
                <c:pt idx="2730">
                  <c:v>1.3</c:v>
                </c:pt>
                <c:pt idx="2731">
                  <c:v>1.6</c:v>
                </c:pt>
                <c:pt idx="2732">
                  <c:v>1.5</c:v>
                </c:pt>
                <c:pt idx="2733">
                  <c:v>1.5</c:v>
                </c:pt>
                <c:pt idx="2734">
                  <c:v>1.3</c:v>
                </c:pt>
                <c:pt idx="2735">
                  <c:v>1.3</c:v>
                </c:pt>
                <c:pt idx="2736">
                  <c:v>1.9</c:v>
                </c:pt>
                <c:pt idx="2737">
                  <c:v>1.7</c:v>
                </c:pt>
                <c:pt idx="2738">
                  <c:v>1.5</c:v>
                </c:pt>
                <c:pt idx="2739">
                  <c:v>1.6</c:v>
                </c:pt>
                <c:pt idx="2740">
                  <c:v>1.8</c:v>
                </c:pt>
                <c:pt idx="2741">
                  <c:v>1.7</c:v>
                </c:pt>
                <c:pt idx="2742">
                  <c:v>0.9</c:v>
                </c:pt>
                <c:pt idx="2743">
                  <c:v>1.6</c:v>
                </c:pt>
                <c:pt idx="2744">
                  <c:v>1.9</c:v>
                </c:pt>
                <c:pt idx="2745">
                  <c:v>1.4</c:v>
                </c:pt>
                <c:pt idx="2746">
                  <c:v>1.6</c:v>
                </c:pt>
                <c:pt idx="2747">
                  <c:v>1.4</c:v>
                </c:pt>
                <c:pt idx="2748">
                  <c:v>1.6</c:v>
                </c:pt>
                <c:pt idx="2749">
                  <c:v>1.5</c:v>
                </c:pt>
                <c:pt idx="2750">
                  <c:v>1.9</c:v>
                </c:pt>
                <c:pt idx="2751">
                  <c:v>2</c:v>
                </c:pt>
                <c:pt idx="2752">
                  <c:v>1.8</c:v>
                </c:pt>
                <c:pt idx="2753">
                  <c:v>1.9</c:v>
                </c:pt>
                <c:pt idx="2754">
                  <c:v>1.6</c:v>
                </c:pt>
                <c:pt idx="2755">
                  <c:v>1.1</c:v>
                </c:pt>
                <c:pt idx="2756">
                  <c:v>1.3</c:v>
                </c:pt>
                <c:pt idx="2757">
                  <c:v>1.6</c:v>
                </c:pt>
                <c:pt idx="2758">
                  <c:v>1.5</c:v>
                </c:pt>
                <c:pt idx="2759">
                  <c:v>1</c:v>
                </c:pt>
                <c:pt idx="2760">
                  <c:v>0.6</c:v>
                </c:pt>
                <c:pt idx="2761">
                  <c:v>0.8</c:v>
                </c:pt>
                <c:pt idx="2762">
                  <c:v>1</c:v>
                </c:pt>
                <c:pt idx="2763">
                  <c:v>1</c:v>
                </c:pt>
                <c:pt idx="2764">
                  <c:v>1.1</c:v>
                </c:pt>
                <c:pt idx="2765">
                  <c:v>1.5</c:v>
                </c:pt>
                <c:pt idx="2766">
                  <c:v>1.6</c:v>
                </c:pt>
                <c:pt idx="2767">
                  <c:v>2.1</c:v>
                </c:pt>
                <c:pt idx="2768">
                  <c:v>2</c:v>
                </c:pt>
                <c:pt idx="2769">
                  <c:v>1.8</c:v>
                </c:pt>
                <c:pt idx="2770">
                  <c:v>1.7</c:v>
                </c:pt>
                <c:pt idx="2771">
                  <c:v>1.5</c:v>
                </c:pt>
                <c:pt idx="2772">
                  <c:v>1.5</c:v>
                </c:pt>
                <c:pt idx="2773">
                  <c:v>1.3</c:v>
                </c:pt>
                <c:pt idx="2774">
                  <c:v>0.8</c:v>
                </c:pt>
                <c:pt idx="2775">
                  <c:v>0.9</c:v>
                </c:pt>
                <c:pt idx="2776">
                  <c:v>0.9</c:v>
                </c:pt>
                <c:pt idx="2777">
                  <c:v>0.8</c:v>
                </c:pt>
                <c:pt idx="2778">
                  <c:v>1</c:v>
                </c:pt>
                <c:pt idx="2779">
                  <c:v>1.6</c:v>
                </c:pt>
                <c:pt idx="2780">
                  <c:v>1.4</c:v>
                </c:pt>
                <c:pt idx="2781">
                  <c:v>1.8</c:v>
                </c:pt>
                <c:pt idx="2782">
                  <c:v>2</c:v>
                </c:pt>
                <c:pt idx="2783">
                  <c:v>2.1</c:v>
                </c:pt>
                <c:pt idx="2784">
                  <c:v>2.5</c:v>
                </c:pt>
                <c:pt idx="2785">
                  <c:v>2.7</c:v>
                </c:pt>
                <c:pt idx="2786">
                  <c:v>2.5</c:v>
                </c:pt>
                <c:pt idx="2787">
                  <c:v>2.5</c:v>
                </c:pt>
                <c:pt idx="2788">
                  <c:v>2.7</c:v>
                </c:pt>
                <c:pt idx="2789">
                  <c:v>2.7</c:v>
                </c:pt>
                <c:pt idx="2790">
                  <c:v>2.5</c:v>
                </c:pt>
                <c:pt idx="2791">
                  <c:v>2.3</c:v>
                </c:pt>
                <c:pt idx="2792">
                  <c:v>2.4</c:v>
                </c:pt>
                <c:pt idx="2793">
                  <c:v>2.6</c:v>
                </c:pt>
                <c:pt idx="2794">
                  <c:v>2.6</c:v>
                </c:pt>
                <c:pt idx="2795">
                  <c:v>2.7</c:v>
                </c:pt>
                <c:pt idx="2796">
                  <c:v>2.7</c:v>
                </c:pt>
                <c:pt idx="2797">
                  <c:v>2.7</c:v>
                </c:pt>
                <c:pt idx="2798">
                  <c:v>2.5</c:v>
                </c:pt>
                <c:pt idx="2799">
                  <c:v>2.3</c:v>
                </c:pt>
                <c:pt idx="2800">
                  <c:v>2.5</c:v>
                </c:pt>
                <c:pt idx="2801">
                  <c:v>2.5</c:v>
                </c:pt>
                <c:pt idx="2802">
                  <c:v>2.4</c:v>
                </c:pt>
                <c:pt idx="2803">
                  <c:v>2.2</c:v>
                </c:pt>
                <c:pt idx="2804">
                  <c:v>2.8</c:v>
                </c:pt>
                <c:pt idx="2805">
                  <c:v>2.9</c:v>
                </c:pt>
                <c:pt idx="2806">
                  <c:v>3.2</c:v>
                </c:pt>
                <c:pt idx="2807">
                  <c:v>3</c:v>
                </c:pt>
                <c:pt idx="2808">
                  <c:v>3.1</c:v>
                </c:pt>
                <c:pt idx="2809">
                  <c:v>2.9</c:v>
                </c:pt>
                <c:pt idx="2810">
                  <c:v>3.1</c:v>
                </c:pt>
                <c:pt idx="2811">
                  <c:v>3.4</c:v>
                </c:pt>
                <c:pt idx="2812">
                  <c:v>3.1</c:v>
                </c:pt>
                <c:pt idx="2813">
                  <c:v>2.8</c:v>
                </c:pt>
                <c:pt idx="2814">
                  <c:v>2.4</c:v>
                </c:pt>
                <c:pt idx="2815">
                  <c:v>2.8</c:v>
                </c:pt>
                <c:pt idx="2816">
                  <c:v>3.1</c:v>
                </c:pt>
                <c:pt idx="2817">
                  <c:v>2.7</c:v>
                </c:pt>
                <c:pt idx="2818">
                  <c:v>2.6</c:v>
                </c:pt>
                <c:pt idx="2819">
                  <c:v>2.6</c:v>
                </c:pt>
                <c:pt idx="2820">
                  <c:v>2.9</c:v>
                </c:pt>
                <c:pt idx="2821">
                  <c:v>2.4</c:v>
                </c:pt>
                <c:pt idx="2822">
                  <c:v>2.5</c:v>
                </c:pt>
                <c:pt idx="2823">
                  <c:v>2.3</c:v>
                </c:pt>
                <c:pt idx="2824">
                  <c:v>2.2</c:v>
                </c:pt>
                <c:pt idx="2825">
                  <c:v>2.4</c:v>
                </c:pt>
                <c:pt idx="2826">
                  <c:v>3.2</c:v>
                </c:pt>
                <c:pt idx="2827">
                  <c:v>2.6</c:v>
                </c:pt>
                <c:pt idx="2828">
                  <c:v>2.8</c:v>
                </c:pt>
                <c:pt idx="2829">
                  <c:v>2.6</c:v>
                </c:pt>
                <c:pt idx="2830">
                  <c:v>2.2</c:v>
                </c:pt>
                <c:pt idx="2831">
                  <c:v>2.4</c:v>
                </c:pt>
                <c:pt idx="2832">
                  <c:v>2.5</c:v>
                </c:pt>
                <c:pt idx="2833">
                  <c:v>2.3</c:v>
                </c:pt>
                <c:pt idx="2834">
                  <c:v>2.4</c:v>
                </c:pt>
                <c:pt idx="2835">
                  <c:v>2.6</c:v>
                </c:pt>
                <c:pt idx="2836">
                  <c:v>2.7</c:v>
                </c:pt>
                <c:pt idx="2837">
                  <c:v>2.6</c:v>
                </c:pt>
                <c:pt idx="2838">
                  <c:v>2.8</c:v>
                </c:pt>
                <c:pt idx="2839">
                  <c:v>2.5</c:v>
                </c:pt>
                <c:pt idx="2840">
                  <c:v>2.7</c:v>
                </c:pt>
                <c:pt idx="2841">
                  <c:v>2.2</c:v>
                </c:pt>
                <c:pt idx="2842">
                  <c:v>2.1</c:v>
                </c:pt>
                <c:pt idx="2843">
                  <c:v>1.9</c:v>
                </c:pt>
                <c:pt idx="2844">
                  <c:v>2</c:v>
                </c:pt>
                <c:pt idx="2845">
                  <c:v>1.7</c:v>
                </c:pt>
                <c:pt idx="2846">
                  <c:v>1.1</c:v>
                </c:pt>
                <c:pt idx="2847">
                  <c:v>1.4</c:v>
                </c:pt>
                <c:pt idx="2848">
                  <c:v>1.2</c:v>
                </c:pt>
                <c:pt idx="2849">
                  <c:v>1.3</c:v>
                </c:pt>
                <c:pt idx="2850">
                  <c:v>1.2</c:v>
                </c:pt>
                <c:pt idx="2851">
                  <c:v>0.9</c:v>
                </c:pt>
                <c:pt idx="2852">
                  <c:v>1</c:v>
                </c:pt>
                <c:pt idx="2853">
                  <c:v>1.6</c:v>
                </c:pt>
                <c:pt idx="2854">
                  <c:v>1.6</c:v>
                </c:pt>
                <c:pt idx="2855">
                  <c:v>1.4</c:v>
                </c:pt>
                <c:pt idx="2856">
                  <c:v>1.1</c:v>
                </c:pt>
                <c:pt idx="2857">
                  <c:v>1.5</c:v>
                </c:pt>
                <c:pt idx="2858">
                  <c:v>1.3</c:v>
                </c:pt>
                <c:pt idx="2859">
                  <c:v>1.4</c:v>
                </c:pt>
                <c:pt idx="2860">
                  <c:v>1.8</c:v>
                </c:pt>
                <c:pt idx="2861">
                  <c:v>1.5</c:v>
                </c:pt>
                <c:pt idx="2862">
                  <c:v>1.6</c:v>
                </c:pt>
                <c:pt idx="2863">
                  <c:v>1.3</c:v>
                </c:pt>
                <c:pt idx="2864">
                  <c:v>1.1</c:v>
                </c:pt>
                <c:pt idx="2865">
                  <c:v>1.3</c:v>
                </c:pt>
                <c:pt idx="2866">
                  <c:v>1.1</c:v>
                </c:pt>
                <c:pt idx="2867">
                  <c:v>1.1</c:v>
                </c:pt>
                <c:pt idx="2868">
                  <c:v>1</c:v>
                </c:pt>
                <c:pt idx="2869">
                  <c:v>1.2</c:v>
                </c:pt>
                <c:pt idx="2870">
                  <c:v>1.5</c:v>
                </c:pt>
                <c:pt idx="2871">
                  <c:v>1.5</c:v>
                </c:pt>
                <c:pt idx="2872">
                  <c:v>1.5</c:v>
                </c:pt>
                <c:pt idx="2873">
                  <c:v>1.1</c:v>
                </c:pt>
                <c:pt idx="2874">
                  <c:v>0.8</c:v>
                </c:pt>
                <c:pt idx="2875">
                  <c:v>0.7</c:v>
                </c:pt>
                <c:pt idx="2876">
                  <c:v>1.1</c:v>
                </c:pt>
                <c:pt idx="2877">
                  <c:v>1.2</c:v>
                </c:pt>
                <c:pt idx="2878">
                  <c:v>1.4</c:v>
                </c:pt>
                <c:pt idx="2879">
                  <c:v>1.4</c:v>
                </c:pt>
                <c:pt idx="2880">
                  <c:v>1.3</c:v>
                </c:pt>
                <c:pt idx="2881">
                  <c:v>1.6</c:v>
                </c:pt>
                <c:pt idx="2882">
                  <c:v>1.3</c:v>
                </c:pt>
                <c:pt idx="2883">
                  <c:v>1.1</c:v>
                </c:pt>
                <c:pt idx="2884">
                  <c:v>1.2</c:v>
                </c:pt>
                <c:pt idx="2885">
                  <c:v>1.2</c:v>
                </c:pt>
                <c:pt idx="2886">
                  <c:v>1.1</c:v>
                </c:pt>
                <c:pt idx="2887">
                  <c:v>1.4</c:v>
                </c:pt>
                <c:pt idx="2888">
                  <c:v>1.2</c:v>
                </c:pt>
                <c:pt idx="2889">
                  <c:v>1.8</c:v>
                </c:pt>
                <c:pt idx="2890">
                  <c:v>1.8</c:v>
                </c:pt>
                <c:pt idx="2891">
                  <c:v>1.5</c:v>
                </c:pt>
                <c:pt idx="2892">
                  <c:v>1.6</c:v>
                </c:pt>
                <c:pt idx="2893">
                  <c:v>1.5</c:v>
                </c:pt>
                <c:pt idx="2894">
                  <c:v>1.5</c:v>
                </c:pt>
                <c:pt idx="2895">
                  <c:v>1.3</c:v>
                </c:pt>
                <c:pt idx="2896">
                  <c:v>1.4</c:v>
                </c:pt>
                <c:pt idx="2897">
                  <c:v>1.3</c:v>
                </c:pt>
                <c:pt idx="2898">
                  <c:v>1.2</c:v>
                </c:pt>
                <c:pt idx="2899">
                  <c:v>1.5</c:v>
                </c:pt>
                <c:pt idx="2900">
                  <c:v>1.6</c:v>
                </c:pt>
                <c:pt idx="2901">
                  <c:v>1.8</c:v>
                </c:pt>
                <c:pt idx="2902">
                  <c:v>1.7</c:v>
                </c:pt>
                <c:pt idx="2903">
                  <c:v>1.8</c:v>
                </c:pt>
                <c:pt idx="2904">
                  <c:v>1.7</c:v>
                </c:pt>
                <c:pt idx="2905">
                  <c:v>1.7</c:v>
                </c:pt>
                <c:pt idx="2906">
                  <c:v>2</c:v>
                </c:pt>
                <c:pt idx="2907">
                  <c:v>1.7</c:v>
                </c:pt>
                <c:pt idx="2908">
                  <c:v>1.6</c:v>
                </c:pt>
                <c:pt idx="2909">
                  <c:v>1.4</c:v>
                </c:pt>
                <c:pt idx="2910">
                  <c:v>1.8</c:v>
                </c:pt>
                <c:pt idx="2911">
                  <c:v>2.1</c:v>
                </c:pt>
                <c:pt idx="2912">
                  <c:v>1.6</c:v>
                </c:pt>
                <c:pt idx="2913">
                  <c:v>1.5</c:v>
                </c:pt>
                <c:pt idx="2914">
                  <c:v>1.8</c:v>
                </c:pt>
                <c:pt idx="2915">
                  <c:v>1.8</c:v>
                </c:pt>
                <c:pt idx="2916">
                  <c:v>1.5</c:v>
                </c:pt>
                <c:pt idx="2917">
                  <c:v>1.3</c:v>
                </c:pt>
                <c:pt idx="2918">
                  <c:v>1.3</c:v>
                </c:pt>
                <c:pt idx="2919">
                  <c:v>0.9</c:v>
                </c:pt>
                <c:pt idx="2920">
                  <c:v>1.1</c:v>
                </c:pt>
                <c:pt idx="2921">
                  <c:v>1.1</c:v>
                </c:pt>
                <c:pt idx="2922">
                  <c:v>1.3</c:v>
                </c:pt>
                <c:pt idx="2923">
                  <c:v>1.3</c:v>
                </c:pt>
                <c:pt idx="2924">
                  <c:v>0.7</c:v>
                </c:pt>
                <c:pt idx="2925">
                  <c:v>1.3</c:v>
                </c:pt>
                <c:pt idx="2926">
                  <c:v>1.6</c:v>
                </c:pt>
                <c:pt idx="2927">
                  <c:v>1.3</c:v>
                </c:pt>
                <c:pt idx="2928">
                  <c:v>1.4</c:v>
                </c:pt>
                <c:pt idx="2929">
                  <c:v>1.7</c:v>
                </c:pt>
                <c:pt idx="2930">
                  <c:v>1.5</c:v>
                </c:pt>
                <c:pt idx="2931">
                  <c:v>1.8</c:v>
                </c:pt>
                <c:pt idx="2932">
                  <c:v>2.9</c:v>
                </c:pt>
                <c:pt idx="2933">
                  <c:v>3</c:v>
                </c:pt>
                <c:pt idx="2934">
                  <c:v>3.2</c:v>
                </c:pt>
                <c:pt idx="2935">
                  <c:v>3</c:v>
                </c:pt>
                <c:pt idx="2936">
                  <c:v>2.9</c:v>
                </c:pt>
                <c:pt idx="2937">
                  <c:v>3.3</c:v>
                </c:pt>
                <c:pt idx="2938">
                  <c:v>3.3</c:v>
                </c:pt>
                <c:pt idx="2939">
                  <c:v>3.3</c:v>
                </c:pt>
                <c:pt idx="2940">
                  <c:v>3.2</c:v>
                </c:pt>
                <c:pt idx="2941">
                  <c:v>3.1</c:v>
                </c:pt>
                <c:pt idx="2942">
                  <c:v>3</c:v>
                </c:pt>
                <c:pt idx="2943">
                  <c:v>3</c:v>
                </c:pt>
                <c:pt idx="2944">
                  <c:v>2.9</c:v>
                </c:pt>
                <c:pt idx="2945">
                  <c:v>2.8</c:v>
                </c:pt>
                <c:pt idx="2946">
                  <c:v>2.8</c:v>
                </c:pt>
                <c:pt idx="2947">
                  <c:v>2.6</c:v>
                </c:pt>
                <c:pt idx="2948">
                  <c:v>3</c:v>
                </c:pt>
                <c:pt idx="2949">
                  <c:v>2.6</c:v>
                </c:pt>
                <c:pt idx="2950">
                  <c:v>2.4</c:v>
                </c:pt>
                <c:pt idx="2951">
                  <c:v>2.9</c:v>
                </c:pt>
                <c:pt idx="2952">
                  <c:v>3.5</c:v>
                </c:pt>
                <c:pt idx="2953">
                  <c:v>3.6</c:v>
                </c:pt>
                <c:pt idx="2954">
                  <c:v>3.3</c:v>
                </c:pt>
                <c:pt idx="2955">
                  <c:v>3.5</c:v>
                </c:pt>
                <c:pt idx="2956">
                  <c:v>2.8</c:v>
                </c:pt>
                <c:pt idx="2957">
                  <c:v>2.8</c:v>
                </c:pt>
                <c:pt idx="2958">
                  <c:v>2.8</c:v>
                </c:pt>
                <c:pt idx="2959">
                  <c:v>2.5</c:v>
                </c:pt>
                <c:pt idx="2960">
                  <c:v>2.8</c:v>
                </c:pt>
                <c:pt idx="2961">
                  <c:v>2.7</c:v>
                </c:pt>
                <c:pt idx="2962">
                  <c:v>2.7</c:v>
                </c:pt>
                <c:pt idx="2963">
                  <c:v>2.5</c:v>
                </c:pt>
                <c:pt idx="2964">
                  <c:v>2.4</c:v>
                </c:pt>
                <c:pt idx="2965">
                  <c:v>2.3</c:v>
                </c:pt>
                <c:pt idx="2966">
                  <c:v>2.5</c:v>
                </c:pt>
                <c:pt idx="2967">
                  <c:v>2.5</c:v>
                </c:pt>
                <c:pt idx="2968">
                  <c:v>2.7</c:v>
                </c:pt>
                <c:pt idx="2969">
                  <c:v>2.7</c:v>
                </c:pt>
                <c:pt idx="2970">
                  <c:v>2.6</c:v>
                </c:pt>
                <c:pt idx="2971">
                  <c:v>2.3</c:v>
                </c:pt>
                <c:pt idx="2972">
                  <c:v>2.1</c:v>
                </c:pt>
                <c:pt idx="2973">
                  <c:v>2.2</c:v>
                </c:pt>
                <c:pt idx="2974">
                  <c:v>2.2</c:v>
                </c:pt>
                <c:pt idx="2975">
                  <c:v>2.1</c:v>
                </c:pt>
                <c:pt idx="2976">
                  <c:v>2.2</c:v>
                </c:pt>
                <c:pt idx="2977">
                  <c:v>2</c:v>
                </c:pt>
                <c:pt idx="2978">
                  <c:v>2.1</c:v>
                </c:pt>
                <c:pt idx="2979">
                  <c:v>2.2</c:v>
                </c:pt>
                <c:pt idx="2980">
                  <c:v>1.6</c:v>
                </c:pt>
                <c:pt idx="2981">
                  <c:v>1.7</c:v>
                </c:pt>
                <c:pt idx="2982">
                  <c:v>1.4</c:v>
                </c:pt>
                <c:pt idx="2983">
                  <c:v>1.7</c:v>
                </c:pt>
                <c:pt idx="2984">
                  <c:v>1.6</c:v>
                </c:pt>
                <c:pt idx="2985">
                  <c:v>1.4</c:v>
                </c:pt>
                <c:pt idx="2986">
                  <c:v>1.8</c:v>
                </c:pt>
                <c:pt idx="2987">
                  <c:v>1.6</c:v>
                </c:pt>
                <c:pt idx="2988">
                  <c:v>1.2</c:v>
                </c:pt>
                <c:pt idx="2989">
                  <c:v>0.9</c:v>
                </c:pt>
                <c:pt idx="2990">
                  <c:v>0.4</c:v>
                </c:pt>
                <c:pt idx="2991">
                  <c:v>0.5</c:v>
                </c:pt>
                <c:pt idx="2992">
                  <c:v>0.7</c:v>
                </c:pt>
                <c:pt idx="2993">
                  <c:v>0.5</c:v>
                </c:pt>
                <c:pt idx="2994">
                  <c:v>0.8</c:v>
                </c:pt>
                <c:pt idx="2995">
                  <c:v>1</c:v>
                </c:pt>
                <c:pt idx="2996">
                  <c:v>1.4</c:v>
                </c:pt>
                <c:pt idx="2997">
                  <c:v>1.6</c:v>
                </c:pt>
                <c:pt idx="2998">
                  <c:v>1.6</c:v>
                </c:pt>
                <c:pt idx="2999">
                  <c:v>1.4</c:v>
                </c:pt>
                <c:pt idx="3000">
                  <c:v>1.6</c:v>
                </c:pt>
                <c:pt idx="3001">
                  <c:v>1.6</c:v>
                </c:pt>
                <c:pt idx="3002">
                  <c:v>1.2</c:v>
                </c:pt>
                <c:pt idx="3003">
                  <c:v>0.9</c:v>
                </c:pt>
                <c:pt idx="3004">
                  <c:v>1.3</c:v>
                </c:pt>
                <c:pt idx="3005">
                  <c:v>1.1</c:v>
                </c:pt>
                <c:pt idx="3006">
                  <c:v>1.3</c:v>
                </c:pt>
                <c:pt idx="3007">
                  <c:v>1.6</c:v>
                </c:pt>
                <c:pt idx="3008">
                  <c:v>1.7</c:v>
                </c:pt>
                <c:pt idx="3009">
                  <c:v>1.8</c:v>
                </c:pt>
                <c:pt idx="3010">
                  <c:v>1.4</c:v>
                </c:pt>
                <c:pt idx="3011">
                  <c:v>1.1</c:v>
                </c:pt>
                <c:pt idx="3012">
                  <c:v>1.5</c:v>
                </c:pt>
                <c:pt idx="3013">
                  <c:v>2.1</c:v>
                </c:pt>
                <c:pt idx="3014">
                  <c:v>1.6</c:v>
                </c:pt>
                <c:pt idx="3015">
                  <c:v>1.3</c:v>
                </c:pt>
                <c:pt idx="3016">
                  <c:v>1.3</c:v>
                </c:pt>
                <c:pt idx="3017">
                  <c:v>0.9</c:v>
                </c:pt>
                <c:pt idx="3018">
                  <c:v>1.1</c:v>
                </c:pt>
                <c:pt idx="3019">
                  <c:v>1.4</c:v>
                </c:pt>
                <c:pt idx="3020">
                  <c:v>1.5</c:v>
                </c:pt>
                <c:pt idx="3021">
                  <c:v>1.3</c:v>
                </c:pt>
                <c:pt idx="3022">
                  <c:v>1.5</c:v>
                </c:pt>
                <c:pt idx="3023">
                  <c:v>1.5</c:v>
                </c:pt>
                <c:pt idx="3024">
                  <c:v>1.5</c:v>
                </c:pt>
                <c:pt idx="3025">
                  <c:v>1.1</c:v>
                </c:pt>
                <c:pt idx="3026">
                  <c:v>1.4</c:v>
                </c:pt>
                <c:pt idx="3027">
                  <c:v>1.5</c:v>
                </c:pt>
                <c:pt idx="3028">
                  <c:v>1.3</c:v>
                </c:pt>
                <c:pt idx="3029">
                  <c:v>1.6</c:v>
                </c:pt>
                <c:pt idx="3030">
                  <c:v>1.3</c:v>
                </c:pt>
                <c:pt idx="3031">
                  <c:v>1.4</c:v>
                </c:pt>
                <c:pt idx="3032">
                  <c:v>1.4</c:v>
                </c:pt>
                <c:pt idx="3033">
                  <c:v>1.7</c:v>
                </c:pt>
                <c:pt idx="3034">
                  <c:v>1.5</c:v>
                </c:pt>
                <c:pt idx="3035">
                  <c:v>1.7</c:v>
                </c:pt>
                <c:pt idx="3036">
                  <c:v>1.5</c:v>
                </c:pt>
                <c:pt idx="3037">
                  <c:v>1.7</c:v>
                </c:pt>
                <c:pt idx="3038">
                  <c:v>1.7</c:v>
                </c:pt>
                <c:pt idx="3039">
                  <c:v>1.4</c:v>
                </c:pt>
                <c:pt idx="3040">
                  <c:v>1.4</c:v>
                </c:pt>
                <c:pt idx="3041">
                  <c:v>1.5</c:v>
                </c:pt>
                <c:pt idx="3042">
                  <c:v>1.6</c:v>
                </c:pt>
                <c:pt idx="3043">
                  <c:v>1.4</c:v>
                </c:pt>
                <c:pt idx="3044">
                  <c:v>1.8</c:v>
                </c:pt>
                <c:pt idx="3045">
                  <c:v>2</c:v>
                </c:pt>
                <c:pt idx="3046">
                  <c:v>1.9</c:v>
                </c:pt>
                <c:pt idx="3047">
                  <c:v>1.7</c:v>
                </c:pt>
                <c:pt idx="3048">
                  <c:v>1.8</c:v>
                </c:pt>
                <c:pt idx="3049">
                  <c:v>1.8</c:v>
                </c:pt>
                <c:pt idx="3050">
                  <c:v>1.7</c:v>
                </c:pt>
                <c:pt idx="3051">
                  <c:v>1.8</c:v>
                </c:pt>
                <c:pt idx="3052">
                  <c:v>1.7</c:v>
                </c:pt>
                <c:pt idx="3053">
                  <c:v>1.8</c:v>
                </c:pt>
                <c:pt idx="3054">
                  <c:v>1.8</c:v>
                </c:pt>
                <c:pt idx="3055">
                  <c:v>2</c:v>
                </c:pt>
                <c:pt idx="3056">
                  <c:v>1.6</c:v>
                </c:pt>
                <c:pt idx="3057">
                  <c:v>1.7</c:v>
                </c:pt>
                <c:pt idx="3058">
                  <c:v>2.1</c:v>
                </c:pt>
                <c:pt idx="3059">
                  <c:v>1.2</c:v>
                </c:pt>
                <c:pt idx="3060">
                  <c:v>1.2</c:v>
                </c:pt>
                <c:pt idx="3061">
                  <c:v>0.7</c:v>
                </c:pt>
                <c:pt idx="3062">
                  <c:v>1.2</c:v>
                </c:pt>
                <c:pt idx="3063">
                  <c:v>1.6</c:v>
                </c:pt>
                <c:pt idx="3064">
                  <c:v>0.7</c:v>
                </c:pt>
                <c:pt idx="3065">
                  <c:v>0.5</c:v>
                </c:pt>
                <c:pt idx="3066">
                  <c:v>0.4</c:v>
                </c:pt>
                <c:pt idx="3067">
                  <c:v>0.7</c:v>
                </c:pt>
                <c:pt idx="3068">
                  <c:v>0.8</c:v>
                </c:pt>
                <c:pt idx="3069">
                  <c:v>0.5</c:v>
                </c:pt>
                <c:pt idx="3070">
                  <c:v>0.6</c:v>
                </c:pt>
                <c:pt idx="3071">
                  <c:v>0.6</c:v>
                </c:pt>
                <c:pt idx="3072">
                  <c:v>0.5</c:v>
                </c:pt>
                <c:pt idx="3073">
                  <c:v>0.8</c:v>
                </c:pt>
                <c:pt idx="3074">
                  <c:v>1.1</c:v>
                </c:pt>
                <c:pt idx="3075">
                  <c:v>0.6</c:v>
                </c:pt>
                <c:pt idx="3076">
                  <c:v>0.6</c:v>
                </c:pt>
                <c:pt idx="3077">
                  <c:v>0.8</c:v>
                </c:pt>
                <c:pt idx="3078">
                  <c:v>1.5</c:v>
                </c:pt>
                <c:pt idx="3079">
                  <c:v>1.6</c:v>
                </c:pt>
                <c:pt idx="3080">
                  <c:v>0.7</c:v>
                </c:pt>
                <c:pt idx="3081">
                  <c:v>1.1</c:v>
                </c:pt>
                <c:pt idx="3082">
                  <c:v>1.2</c:v>
                </c:pt>
                <c:pt idx="3083">
                  <c:v>0.9</c:v>
                </c:pt>
                <c:pt idx="3084">
                  <c:v>0.8</c:v>
                </c:pt>
                <c:pt idx="3085">
                  <c:v>1.2</c:v>
                </c:pt>
                <c:pt idx="3086">
                  <c:v>1.1</c:v>
                </c:pt>
                <c:pt idx="3087">
                  <c:v>1.5</c:v>
                </c:pt>
                <c:pt idx="3088">
                  <c:v>1.3</c:v>
                </c:pt>
                <c:pt idx="3089">
                  <c:v>1</c:v>
                </c:pt>
                <c:pt idx="3090">
                  <c:v>1.2</c:v>
                </c:pt>
                <c:pt idx="3091">
                  <c:v>1</c:v>
                </c:pt>
                <c:pt idx="3092">
                  <c:v>1.6</c:v>
                </c:pt>
                <c:pt idx="3093">
                  <c:v>1.4</c:v>
                </c:pt>
                <c:pt idx="3094">
                  <c:v>1.5</c:v>
                </c:pt>
                <c:pt idx="3095">
                  <c:v>1.1</c:v>
                </c:pt>
                <c:pt idx="3096">
                  <c:v>1.1</c:v>
                </c:pt>
                <c:pt idx="3097">
                  <c:v>0.7</c:v>
                </c:pt>
                <c:pt idx="3098">
                  <c:v>1.3</c:v>
                </c:pt>
                <c:pt idx="3099">
                  <c:v>2.7</c:v>
                </c:pt>
                <c:pt idx="3100">
                  <c:v>3.9</c:v>
                </c:pt>
                <c:pt idx="3101">
                  <c:v>3.6</c:v>
                </c:pt>
                <c:pt idx="3102">
                  <c:v>3.5</c:v>
                </c:pt>
                <c:pt idx="3103">
                  <c:v>3.3</c:v>
                </c:pt>
                <c:pt idx="3104">
                  <c:v>3.2</c:v>
                </c:pt>
                <c:pt idx="3105">
                  <c:v>3.5</c:v>
                </c:pt>
                <c:pt idx="3106">
                  <c:v>3.7</c:v>
                </c:pt>
                <c:pt idx="3107">
                  <c:v>3.8</c:v>
                </c:pt>
                <c:pt idx="3108">
                  <c:v>3.7</c:v>
                </c:pt>
                <c:pt idx="3109">
                  <c:v>3.5</c:v>
                </c:pt>
                <c:pt idx="3110">
                  <c:v>3.6</c:v>
                </c:pt>
                <c:pt idx="3111">
                  <c:v>3.2</c:v>
                </c:pt>
                <c:pt idx="3112">
                  <c:v>2.9</c:v>
                </c:pt>
                <c:pt idx="3113">
                  <c:v>2.5</c:v>
                </c:pt>
                <c:pt idx="3114">
                  <c:v>2.3</c:v>
                </c:pt>
                <c:pt idx="3115">
                  <c:v>1.6</c:v>
                </c:pt>
                <c:pt idx="3116">
                  <c:v>2</c:v>
                </c:pt>
                <c:pt idx="3117">
                  <c:v>1.7</c:v>
                </c:pt>
                <c:pt idx="3118">
                  <c:v>1.2</c:v>
                </c:pt>
                <c:pt idx="3119">
                  <c:v>1.4</c:v>
                </c:pt>
                <c:pt idx="3120">
                  <c:v>1.6</c:v>
                </c:pt>
                <c:pt idx="3121">
                  <c:v>1.4</c:v>
                </c:pt>
                <c:pt idx="3122">
                  <c:v>1</c:v>
                </c:pt>
                <c:pt idx="3123">
                  <c:v>0.9</c:v>
                </c:pt>
                <c:pt idx="3124">
                  <c:v>1.4</c:v>
                </c:pt>
                <c:pt idx="3125">
                  <c:v>1.2</c:v>
                </c:pt>
                <c:pt idx="3126">
                  <c:v>1.2</c:v>
                </c:pt>
                <c:pt idx="3127">
                  <c:v>1</c:v>
                </c:pt>
                <c:pt idx="3128">
                  <c:v>1</c:v>
                </c:pt>
                <c:pt idx="3129">
                  <c:v>0.7</c:v>
                </c:pt>
                <c:pt idx="3130">
                  <c:v>0.6</c:v>
                </c:pt>
                <c:pt idx="3131">
                  <c:v>1.7</c:v>
                </c:pt>
                <c:pt idx="3132">
                  <c:v>1.9</c:v>
                </c:pt>
                <c:pt idx="3133">
                  <c:v>1.5</c:v>
                </c:pt>
                <c:pt idx="3134">
                  <c:v>1.5</c:v>
                </c:pt>
                <c:pt idx="3135">
                  <c:v>1.3</c:v>
                </c:pt>
                <c:pt idx="3136">
                  <c:v>1.1</c:v>
                </c:pt>
                <c:pt idx="3137">
                  <c:v>1.3</c:v>
                </c:pt>
                <c:pt idx="3138">
                  <c:v>1.2</c:v>
                </c:pt>
                <c:pt idx="3139">
                  <c:v>1.4</c:v>
                </c:pt>
                <c:pt idx="3140">
                  <c:v>1.2</c:v>
                </c:pt>
                <c:pt idx="3141">
                  <c:v>1.2</c:v>
                </c:pt>
                <c:pt idx="3142">
                  <c:v>0.7</c:v>
                </c:pt>
                <c:pt idx="3143">
                  <c:v>1.4</c:v>
                </c:pt>
                <c:pt idx="3144">
                  <c:v>1</c:v>
                </c:pt>
                <c:pt idx="3145">
                  <c:v>1</c:v>
                </c:pt>
                <c:pt idx="3146">
                  <c:v>0.6</c:v>
                </c:pt>
                <c:pt idx="3147">
                  <c:v>1.4</c:v>
                </c:pt>
                <c:pt idx="3148">
                  <c:v>1.4</c:v>
                </c:pt>
                <c:pt idx="3149">
                  <c:v>1.3</c:v>
                </c:pt>
                <c:pt idx="3150">
                  <c:v>1.4</c:v>
                </c:pt>
                <c:pt idx="3151">
                  <c:v>1.4</c:v>
                </c:pt>
                <c:pt idx="3152">
                  <c:v>0.7</c:v>
                </c:pt>
                <c:pt idx="3153">
                  <c:v>0.9</c:v>
                </c:pt>
                <c:pt idx="3154">
                  <c:v>0.6</c:v>
                </c:pt>
                <c:pt idx="3155">
                  <c:v>0.9</c:v>
                </c:pt>
                <c:pt idx="3156">
                  <c:v>1.1</c:v>
                </c:pt>
                <c:pt idx="3157">
                  <c:v>1.3</c:v>
                </c:pt>
                <c:pt idx="3158">
                  <c:v>1.6</c:v>
                </c:pt>
                <c:pt idx="3159">
                  <c:v>1.5</c:v>
                </c:pt>
                <c:pt idx="3160">
                  <c:v>1.4</c:v>
                </c:pt>
                <c:pt idx="3161">
                  <c:v>2.1</c:v>
                </c:pt>
                <c:pt idx="3162">
                  <c:v>1.8</c:v>
                </c:pt>
                <c:pt idx="3163">
                  <c:v>2</c:v>
                </c:pt>
                <c:pt idx="3164">
                  <c:v>1.8</c:v>
                </c:pt>
                <c:pt idx="3165">
                  <c:v>1.7</c:v>
                </c:pt>
                <c:pt idx="3166">
                  <c:v>1.4</c:v>
                </c:pt>
                <c:pt idx="3167">
                  <c:v>1.2</c:v>
                </c:pt>
                <c:pt idx="3168">
                  <c:v>1.5</c:v>
                </c:pt>
                <c:pt idx="3169">
                  <c:v>1.9</c:v>
                </c:pt>
                <c:pt idx="3170">
                  <c:v>1.6</c:v>
                </c:pt>
                <c:pt idx="3171">
                  <c:v>1.6</c:v>
                </c:pt>
                <c:pt idx="3172">
                  <c:v>1.8</c:v>
                </c:pt>
                <c:pt idx="3173">
                  <c:v>1.6</c:v>
                </c:pt>
                <c:pt idx="3174">
                  <c:v>1.9</c:v>
                </c:pt>
                <c:pt idx="3175">
                  <c:v>1.9</c:v>
                </c:pt>
                <c:pt idx="3176">
                  <c:v>2.1</c:v>
                </c:pt>
                <c:pt idx="3177">
                  <c:v>1.8</c:v>
                </c:pt>
                <c:pt idx="3178">
                  <c:v>1.6</c:v>
                </c:pt>
                <c:pt idx="3179">
                  <c:v>1.2</c:v>
                </c:pt>
                <c:pt idx="3180">
                  <c:v>0.8</c:v>
                </c:pt>
                <c:pt idx="3181">
                  <c:v>1.2</c:v>
                </c:pt>
                <c:pt idx="3182">
                  <c:v>0.9</c:v>
                </c:pt>
                <c:pt idx="3183">
                  <c:v>1.2</c:v>
                </c:pt>
                <c:pt idx="3184">
                  <c:v>0.9</c:v>
                </c:pt>
                <c:pt idx="3185">
                  <c:v>0.9</c:v>
                </c:pt>
                <c:pt idx="3186">
                  <c:v>0.8</c:v>
                </c:pt>
                <c:pt idx="3187">
                  <c:v>1.2</c:v>
                </c:pt>
                <c:pt idx="3188">
                  <c:v>1.2</c:v>
                </c:pt>
                <c:pt idx="3189">
                  <c:v>1.2</c:v>
                </c:pt>
                <c:pt idx="3190">
                  <c:v>1.1</c:v>
                </c:pt>
                <c:pt idx="3191">
                  <c:v>1.3</c:v>
                </c:pt>
                <c:pt idx="3192">
                  <c:v>0.9</c:v>
                </c:pt>
                <c:pt idx="3193">
                  <c:v>1.2</c:v>
                </c:pt>
                <c:pt idx="3194">
                  <c:v>1.2</c:v>
                </c:pt>
                <c:pt idx="3195">
                  <c:v>1.1</c:v>
                </c:pt>
                <c:pt idx="3196">
                  <c:v>1.2</c:v>
                </c:pt>
                <c:pt idx="3197">
                  <c:v>1</c:v>
                </c:pt>
                <c:pt idx="3198">
                  <c:v>0.9</c:v>
                </c:pt>
                <c:pt idx="3199">
                  <c:v>1.1</c:v>
                </c:pt>
                <c:pt idx="3200">
                  <c:v>1.1</c:v>
                </c:pt>
                <c:pt idx="3201">
                  <c:v>1.1</c:v>
                </c:pt>
                <c:pt idx="3202">
                  <c:v>1.2</c:v>
                </c:pt>
                <c:pt idx="3203">
                  <c:v>0.9</c:v>
                </c:pt>
                <c:pt idx="3204">
                  <c:v>1</c:v>
                </c:pt>
                <c:pt idx="3205">
                  <c:v>0.9</c:v>
                </c:pt>
                <c:pt idx="3206">
                  <c:v>1</c:v>
                </c:pt>
                <c:pt idx="3207">
                  <c:v>2.3</c:v>
                </c:pt>
                <c:pt idx="3208">
                  <c:v>3</c:v>
                </c:pt>
                <c:pt idx="3209">
                  <c:v>3.3</c:v>
                </c:pt>
                <c:pt idx="3210">
                  <c:v>3.6</c:v>
                </c:pt>
                <c:pt idx="3211">
                  <c:v>4.3</c:v>
                </c:pt>
                <c:pt idx="3212">
                  <c:v>4.4</c:v>
                </c:pt>
                <c:pt idx="3213">
                  <c:v>4.8</c:v>
                </c:pt>
                <c:pt idx="3214">
                  <c:v>5.1</c:v>
                </c:pt>
                <c:pt idx="3215">
                  <c:v>6.1</c:v>
                </c:pt>
                <c:pt idx="3216">
                  <c:v>5.5</c:v>
                </c:pt>
                <c:pt idx="3217">
                  <c:v>4.9</c:v>
                </c:pt>
                <c:pt idx="3218">
                  <c:v>4.6</c:v>
                </c:pt>
                <c:pt idx="3219">
                  <c:v>4.8</c:v>
                </c:pt>
                <c:pt idx="3220">
                  <c:v>5.1</c:v>
                </c:pt>
                <c:pt idx="3221">
                  <c:v>5.6</c:v>
                </c:pt>
                <c:pt idx="3222">
                  <c:v>5.8</c:v>
                </c:pt>
                <c:pt idx="3223">
                  <c:v>5.9</c:v>
                </c:pt>
                <c:pt idx="3224">
                  <c:v>6.6</c:v>
                </c:pt>
                <c:pt idx="3225">
                  <c:v>6.6</c:v>
                </c:pt>
                <c:pt idx="3226">
                  <c:v>6.7</c:v>
                </c:pt>
                <c:pt idx="3227">
                  <c:v>6.7</c:v>
                </c:pt>
                <c:pt idx="3228">
                  <c:v>7.3</c:v>
                </c:pt>
                <c:pt idx="3229">
                  <c:v>7.7</c:v>
                </c:pt>
                <c:pt idx="3230">
                  <c:v>7.7</c:v>
                </c:pt>
                <c:pt idx="3231">
                  <c:v>6.5</c:v>
                </c:pt>
                <c:pt idx="3232">
                  <c:v>6.6</c:v>
                </c:pt>
                <c:pt idx="3233">
                  <c:v>7.1</c:v>
                </c:pt>
                <c:pt idx="3234">
                  <c:v>7</c:v>
                </c:pt>
                <c:pt idx="3235">
                  <c:v>5.8</c:v>
                </c:pt>
                <c:pt idx="3236">
                  <c:v>5.5</c:v>
                </c:pt>
                <c:pt idx="3237">
                  <c:v>6.3</c:v>
                </c:pt>
                <c:pt idx="3238">
                  <c:v>6.5</c:v>
                </c:pt>
                <c:pt idx="3239">
                  <c:v>6.4</c:v>
                </c:pt>
                <c:pt idx="3240">
                  <c:v>6.8</c:v>
                </c:pt>
                <c:pt idx="3241">
                  <c:v>6.9</c:v>
                </c:pt>
                <c:pt idx="3242">
                  <c:v>7.2</c:v>
                </c:pt>
                <c:pt idx="3243">
                  <c:v>6.9</c:v>
                </c:pt>
                <c:pt idx="3244">
                  <c:v>6.4</c:v>
                </c:pt>
                <c:pt idx="3245">
                  <c:v>6.9</c:v>
                </c:pt>
                <c:pt idx="3246">
                  <c:v>6.9</c:v>
                </c:pt>
                <c:pt idx="3247">
                  <c:v>7.1</c:v>
                </c:pt>
                <c:pt idx="3248">
                  <c:v>6.9</c:v>
                </c:pt>
                <c:pt idx="3249">
                  <c:v>6.2</c:v>
                </c:pt>
                <c:pt idx="3250">
                  <c:v>5.8</c:v>
                </c:pt>
                <c:pt idx="3251">
                  <c:v>5.7</c:v>
                </c:pt>
                <c:pt idx="3252">
                  <c:v>5.6</c:v>
                </c:pt>
                <c:pt idx="3253">
                  <c:v>5.3</c:v>
                </c:pt>
                <c:pt idx="3254">
                  <c:v>5.3</c:v>
                </c:pt>
                <c:pt idx="3255">
                  <c:v>5.1</c:v>
                </c:pt>
                <c:pt idx="3256">
                  <c:v>5.2</c:v>
                </c:pt>
                <c:pt idx="3257">
                  <c:v>5</c:v>
                </c:pt>
                <c:pt idx="3258">
                  <c:v>4.8</c:v>
                </c:pt>
                <c:pt idx="3259">
                  <c:v>4.5</c:v>
                </c:pt>
                <c:pt idx="3260">
                  <c:v>4.5</c:v>
                </c:pt>
                <c:pt idx="3261">
                  <c:v>4.5</c:v>
                </c:pt>
                <c:pt idx="3262">
                  <c:v>4.2</c:v>
                </c:pt>
                <c:pt idx="3263">
                  <c:v>3.8</c:v>
                </c:pt>
                <c:pt idx="3264">
                  <c:v>3.7</c:v>
                </c:pt>
                <c:pt idx="3265">
                  <c:v>2.9</c:v>
                </c:pt>
                <c:pt idx="3266">
                  <c:v>2.2</c:v>
                </c:pt>
                <c:pt idx="3267">
                  <c:v>3.2</c:v>
                </c:pt>
                <c:pt idx="3268">
                  <c:v>3.7</c:v>
                </c:pt>
                <c:pt idx="3269">
                  <c:v>3.5</c:v>
                </c:pt>
                <c:pt idx="3270">
                  <c:v>4.1</c:v>
                </c:pt>
                <c:pt idx="3271">
                  <c:v>4.4</c:v>
                </c:pt>
                <c:pt idx="3272">
                  <c:v>3.6</c:v>
                </c:pt>
                <c:pt idx="3273">
                  <c:v>3.7</c:v>
                </c:pt>
                <c:pt idx="3274">
                  <c:v>3.1</c:v>
                </c:pt>
                <c:pt idx="3275">
                  <c:v>3.2</c:v>
                </c:pt>
                <c:pt idx="3276">
                  <c:v>3.2</c:v>
                </c:pt>
                <c:pt idx="3277">
                  <c:v>4.1</c:v>
                </c:pt>
                <c:pt idx="3278">
                  <c:v>3.3</c:v>
                </c:pt>
                <c:pt idx="3279">
                  <c:v>3.5</c:v>
                </c:pt>
                <c:pt idx="3280">
                  <c:v>4</c:v>
                </c:pt>
                <c:pt idx="3281">
                  <c:v>3.5</c:v>
                </c:pt>
                <c:pt idx="3282">
                  <c:v>2.7</c:v>
                </c:pt>
                <c:pt idx="3283">
                  <c:v>2.6</c:v>
                </c:pt>
                <c:pt idx="3284">
                  <c:v>1.9</c:v>
                </c:pt>
                <c:pt idx="3285">
                  <c:v>1.5</c:v>
                </c:pt>
                <c:pt idx="3286">
                  <c:v>0.9</c:v>
                </c:pt>
                <c:pt idx="3287">
                  <c:v>1.4</c:v>
                </c:pt>
                <c:pt idx="3288">
                  <c:v>2.1</c:v>
                </c:pt>
                <c:pt idx="3289">
                  <c:v>2.6</c:v>
                </c:pt>
                <c:pt idx="3290">
                  <c:v>2.7</c:v>
                </c:pt>
                <c:pt idx="3291">
                  <c:v>1.5</c:v>
                </c:pt>
                <c:pt idx="3292">
                  <c:v>1.9</c:v>
                </c:pt>
                <c:pt idx="3293">
                  <c:v>2.2</c:v>
                </c:pt>
                <c:pt idx="3294">
                  <c:v>2.6</c:v>
                </c:pt>
                <c:pt idx="3295">
                  <c:v>2.2</c:v>
                </c:pt>
                <c:pt idx="3296">
                  <c:v>2.7</c:v>
                </c:pt>
                <c:pt idx="3297">
                  <c:v>2.7</c:v>
                </c:pt>
                <c:pt idx="3298">
                  <c:v>3.1</c:v>
                </c:pt>
                <c:pt idx="3299">
                  <c:v>3.1</c:v>
                </c:pt>
                <c:pt idx="3300">
                  <c:v>2.6</c:v>
                </c:pt>
                <c:pt idx="3301">
                  <c:v>3.2</c:v>
                </c:pt>
                <c:pt idx="3302">
                  <c:v>3.1</c:v>
                </c:pt>
                <c:pt idx="3303">
                  <c:v>3.8</c:v>
                </c:pt>
                <c:pt idx="3304">
                  <c:v>3.5</c:v>
                </c:pt>
                <c:pt idx="3305">
                  <c:v>3.6</c:v>
                </c:pt>
                <c:pt idx="3306">
                  <c:v>3</c:v>
                </c:pt>
                <c:pt idx="3307">
                  <c:v>2.8</c:v>
                </c:pt>
                <c:pt idx="3308">
                  <c:v>2.8</c:v>
                </c:pt>
                <c:pt idx="3309">
                  <c:v>3</c:v>
                </c:pt>
                <c:pt idx="3310">
                  <c:v>2.9</c:v>
                </c:pt>
                <c:pt idx="3311">
                  <c:v>3.3</c:v>
                </c:pt>
                <c:pt idx="3312">
                  <c:v>3.8</c:v>
                </c:pt>
                <c:pt idx="3313">
                  <c:v>4.6</c:v>
                </c:pt>
                <c:pt idx="3314">
                  <c:v>5.5</c:v>
                </c:pt>
                <c:pt idx="3315">
                  <c:v>5.7</c:v>
                </c:pt>
                <c:pt idx="3316">
                  <c:v>5.4</c:v>
                </c:pt>
                <c:pt idx="3317">
                  <c:v>5</c:v>
                </c:pt>
                <c:pt idx="3318">
                  <c:v>5.7</c:v>
                </c:pt>
                <c:pt idx="3319">
                  <c:v>6.4</c:v>
                </c:pt>
                <c:pt idx="3320">
                  <c:v>7.1</c:v>
                </c:pt>
                <c:pt idx="3321">
                  <c:v>6.9</c:v>
                </c:pt>
                <c:pt idx="3322">
                  <c:v>7.5</c:v>
                </c:pt>
                <c:pt idx="3323">
                  <c:v>7.1</c:v>
                </c:pt>
                <c:pt idx="3324">
                  <c:v>6.3</c:v>
                </c:pt>
                <c:pt idx="3325">
                  <c:v>6.4</c:v>
                </c:pt>
                <c:pt idx="3326">
                  <c:v>5.9</c:v>
                </c:pt>
                <c:pt idx="3327">
                  <c:v>5.5</c:v>
                </c:pt>
                <c:pt idx="3328">
                  <c:v>5.9</c:v>
                </c:pt>
                <c:pt idx="3329">
                  <c:v>5.2</c:v>
                </c:pt>
                <c:pt idx="3330">
                  <c:v>4.8</c:v>
                </c:pt>
                <c:pt idx="3331">
                  <c:v>4.2</c:v>
                </c:pt>
                <c:pt idx="3332">
                  <c:v>3.7</c:v>
                </c:pt>
                <c:pt idx="3333">
                  <c:v>3.6</c:v>
                </c:pt>
                <c:pt idx="3334">
                  <c:v>3.7</c:v>
                </c:pt>
                <c:pt idx="3335">
                  <c:v>3.1</c:v>
                </c:pt>
                <c:pt idx="3336">
                  <c:v>2.4</c:v>
                </c:pt>
                <c:pt idx="3337">
                  <c:v>2.2</c:v>
                </c:pt>
                <c:pt idx="3338">
                  <c:v>2.5</c:v>
                </c:pt>
                <c:pt idx="3339">
                  <c:v>3.2</c:v>
                </c:pt>
                <c:pt idx="3340">
                  <c:v>5.1</c:v>
                </c:pt>
                <c:pt idx="3341">
                  <c:v>5.6</c:v>
                </c:pt>
                <c:pt idx="3342">
                  <c:v>6.2</c:v>
                </c:pt>
                <c:pt idx="3343">
                  <c:v>5.9</c:v>
                </c:pt>
                <c:pt idx="3344">
                  <c:v>5.7</c:v>
                </c:pt>
                <c:pt idx="3345">
                  <c:v>5.6</c:v>
                </c:pt>
                <c:pt idx="3346">
                  <c:v>5.1</c:v>
                </c:pt>
                <c:pt idx="3347">
                  <c:v>3</c:v>
                </c:pt>
                <c:pt idx="3348">
                  <c:v>7.3</c:v>
                </c:pt>
                <c:pt idx="3349">
                  <c:v>3</c:v>
                </c:pt>
                <c:pt idx="3350">
                  <c:v>0.9</c:v>
                </c:pt>
                <c:pt idx="3351">
                  <c:v>0.5</c:v>
                </c:pt>
                <c:pt idx="3352">
                  <c:v>0.6</c:v>
                </c:pt>
                <c:pt idx="3353">
                  <c:v>3.8</c:v>
                </c:pt>
                <c:pt idx="3354">
                  <c:v>5.2</c:v>
                </c:pt>
                <c:pt idx="3355">
                  <c:v>6.4</c:v>
                </c:pt>
                <c:pt idx="3356">
                  <c:v>6.7</c:v>
                </c:pt>
                <c:pt idx="3357">
                  <c:v>5.9</c:v>
                </c:pt>
                <c:pt idx="3358">
                  <c:v>5.3</c:v>
                </c:pt>
                <c:pt idx="3359">
                  <c:v>6.2</c:v>
                </c:pt>
                <c:pt idx="3360">
                  <c:v>6.7</c:v>
                </c:pt>
                <c:pt idx="3361">
                  <c:v>5.9</c:v>
                </c:pt>
                <c:pt idx="3362">
                  <c:v>5.2</c:v>
                </c:pt>
                <c:pt idx="3363">
                  <c:v>5.3</c:v>
                </c:pt>
                <c:pt idx="3364">
                  <c:v>5.5</c:v>
                </c:pt>
                <c:pt idx="3365">
                  <c:v>5.8</c:v>
                </c:pt>
                <c:pt idx="3366">
                  <c:v>6.2</c:v>
                </c:pt>
                <c:pt idx="3367">
                  <c:v>6.5</c:v>
                </c:pt>
                <c:pt idx="3368">
                  <c:v>6.7</c:v>
                </c:pt>
                <c:pt idx="3369">
                  <c:v>6.1</c:v>
                </c:pt>
                <c:pt idx="3370">
                  <c:v>5.4</c:v>
                </c:pt>
                <c:pt idx="3371">
                  <c:v>5.7</c:v>
                </c:pt>
                <c:pt idx="3372">
                  <c:v>4.9</c:v>
                </c:pt>
                <c:pt idx="3373">
                  <c:v>5.2</c:v>
                </c:pt>
                <c:pt idx="3374">
                  <c:v>4.3</c:v>
                </c:pt>
                <c:pt idx="3375">
                  <c:v>3.8</c:v>
                </c:pt>
                <c:pt idx="3376">
                  <c:v>4.5</c:v>
                </c:pt>
                <c:pt idx="3377">
                  <c:v>4.3</c:v>
                </c:pt>
                <c:pt idx="3378">
                  <c:v>4.5</c:v>
                </c:pt>
                <c:pt idx="3379">
                  <c:v>5.1</c:v>
                </c:pt>
                <c:pt idx="3380">
                  <c:v>5.7</c:v>
                </c:pt>
                <c:pt idx="3381">
                  <c:v>5.3</c:v>
                </c:pt>
                <c:pt idx="3382">
                  <c:v>5.2</c:v>
                </c:pt>
                <c:pt idx="3383">
                  <c:v>5.6</c:v>
                </c:pt>
                <c:pt idx="3384">
                  <c:v>4.8</c:v>
                </c:pt>
                <c:pt idx="3385">
                  <c:v>5.3</c:v>
                </c:pt>
                <c:pt idx="3386">
                  <c:v>5.4</c:v>
                </c:pt>
                <c:pt idx="3387">
                  <c:v>5.8</c:v>
                </c:pt>
                <c:pt idx="3388">
                  <c:v>5.4</c:v>
                </c:pt>
                <c:pt idx="3389">
                  <c:v>4.4</c:v>
                </c:pt>
                <c:pt idx="3390">
                  <c:v>4.2</c:v>
                </c:pt>
                <c:pt idx="3391">
                  <c:v>4.3</c:v>
                </c:pt>
                <c:pt idx="3392">
                  <c:v>4</c:v>
                </c:pt>
                <c:pt idx="3393">
                  <c:v>3.9</c:v>
                </c:pt>
                <c:pt idx="3394">
                  <c:v>3.6</c:v>
                </c:pt>
                <c:pt idx="3395">
                  <c:v>4</c:v>
                </c:pt>
                <c:pt idx="3396">
                  <c:v>4.1</c:v>
                </c:pt>
                <c:pt idx="3397">
                  <c:v>3.6</c:v>
                </c:pt>
                <c:pt idx="3398">
                  <c:v>3.9</c:v>
                </c:pt>
                <c:pt idx="3399">
                  <c:v>4.3</c:v>
                </c:pt>
                <c:pt idx="3400">
                  <c:v>4.7</c:v>
                </c:pt>
                <c:pt idx="3401">
                  <c:v>3.8</c:v>
                </c:pt>
                <c:pt idx="3402">
                  <c:v>3.7</c:v>
                </c:pt>
                <c:pt idx="3403">
                  <c:v>3.7</c:v>
                </c:pt>
                <c:pt idx="3404">
                  <c:v>3.7</c:v>
                </c:pt>
                <c:pt idx="3405">
                  <c:v>3.7</c:v>
                </c:pt>
                <c:pt idx="3406">
                  <c:v>3.5</c:v>
                </c:pt>
                <c:pt idx="3407">
                  <c:v>3.3</c:v>
                </c:pt>
                <c:pt idx="3408">
                  <c:v>2.6</c:v>
                </c:pt>
                <c:pt idx="3409">
                  <c:v>3</c:v>
                </c:pt>
                <c:pt idx="3410">
                  <c:v>3</c:v>
                </c:pt>
                <c:pt idx="3411">
                  <c:v>3</c:v>
                </c:pt>
                <c:pt idx="3412">
                  <c:v>2.7</c:v>
                </c:pt>
                <c:pt idx="3413">
                  <c:v>2.4</c:v>
                </c:pt>
                <c:pt idx="3414">
                  <c:v>2.2</c:v>
                </c:pt>
                <c:pt idx="3415">
                  <c:v>2</c:v>
                </c:pt>
                <c:pt idx="3416">
                  <c:v>1.9</c:v>
                </c:pt>
                <c:pt idx="3417">
                  <c:v>1.6</c:v>
                </c:pt>
                <c:pt idx="3418">
                  <c:v>1.3</c:v>
                </c:pt>
                <c:pt idx="3419">
                  <c:v>1.3</c:v>
                </c:pt>
                <c:pt idx="3420">
                  <c:v>1.5</c:v>
                </c:pt>
                <c:pt idx="3421">
                  <c:v>1.1</c:v>
                </c:pt>
                <c:pt idx="3422">
                  <c:v>0.9</c:v>
                </c:pt>
                <c:pt idx="3423">
                  <c:v>0.9</c:v>
                </c:pt>
                <c:pt idx="3424">
                  <c:v>1</c:v>
                </c:pt>
                <c:pt idx="3425">
                  <c:v>1.1</c:v>
                </c:pt>
                <c:pt idx="3426">
                  <c:v>0.8</c:v>
                </c:pt>
                <c:pt idx="3427">
                  <c:v>0.3</c:v>
                </c:pt>
                <c:pt idx="3428">
                  <c:v>0.5</c:v>
                </c:pt>
                <c:pt idx="3429">
                  <c:v>1</c:v>
                </c:pt>
                <c:pt idx="3430">
                  <c:v>1</c:v>
                </c:pt>
                <c:pt idx="3431">
                  <c:v>0.8</c:v>
                </c:pt>
                <c:pt idx="3432">
                  <c:v>1.1</c:v>
                </c:pt>
                <c:pt idx="3433">
                  <c:v>1.2</c:v>
                </c:pt>
                <c:pt idx="3434">
                  <c:v>1.1</c:v>
                </c:pt>
                <c:pt idx="3435">
                  <c:v>1.2</c:v>
                </c:pt>
                <c:pt idx="3436">
                  <c:v>0.8</c:v>
                </c:pt>
                <c:pt idx="3437">
                  <c:v>0.6</c:v>
                </c:pt>
                <c:pt idx="3438">
                  <c:v>1.3</c:v>
                </c:pt>
                <c:pt idx="3439">
                  <c:v>1.5</c:v>
                </c:pt>
                <c:pt idx="3440">
                  <c:v>1.1</c:v>
                </c:pt>
                <c:pt idx="3441">
                  <c:v>1.2</c:v>
                </c:pt>
                <c:pt idx="3442">
                  <c:v>1.5</c:v>
                </c:pt>
                <c:pt idx="3443">
                  <c:v>1.5</c:v>
                </c:pt>
                <c:pt idx="3444">
                  <c:v>1.1</c:v>
                </c:pt>
                <c:pt idx="3445">
                  <c:v>1</c:v>
                </c:pt>
                <c:pt idx="3446">
                  <c:v>1</c:v>
                </c:pt>
                <c:pt idx="3447">
                  <c:v>1.1</c:v>
                </c:pt>
                <c:pt idx="3448">
                  <c:v>1.2</c:v>
                </c:pt>
                <c:pt idx="3449">
                  <c:v>1.5</c:v>
                </c:pt>
                <c:pt idx="3450">
                  <c:v>1</c:v>
                </c:pt>
                <c:pt idx="3451">
                  <c:v>1.4</c:v>
                </c:pt>
                <c:pt idx="3452">
                  <c:v>1.6</c:v>
                </c:pt>
                <c:pt idx="3453">
                  <c:v>1.5</c:v>
                </c:pt>
                <c:pt idx="3454">
                  <c:v>1.2</c:v>
                </c:pt>
                <c:pt idx="3455">
                  <c:v>1.3</c:v>
                </c:pt>
                <c:pt idx="3456">
                  <c:v>1.2</c:v>
                </c:pt>
                <c:pt idx="3457">
                  <c:v>1.3</c:v>
                </c:pt>
                <c:pt idx="3458">
                  <c:v>1.6</c:v>
                </c:pt>
                <c:pt idx="3459">
                  <c:v>1.5</c:v>
                </c:pt>
                <c:pt idx="3460">
                  <c:v>1.4</c:v>
                </c:pt>
                <c:pt idx="3461">
                  <c:v>1.1</c:v>
                </c:pt>
                <c:pt idx="3462">
                  <c:v>1.2</c:v>
                </c:pt>
                <c:pt idx="3463">
                  <c:v>0.4</c:v>
                </c:pt>
                <c:pt idx="3464">
                  <c:v>0.6</c:v>
                </c:pt>
                <c:pt idx="3465">
                  <c:v>0.6</c:v>
                </c:pt>
                <c:pt idx="3466">
                  <c:v>0.8</c:v>
                </c:pt>
                <c:pt idx="3467">
                  <c:v>1</c:v>
                </c:pt>
                <c:pt idx="3468">
                  <c:v>1.1</c:v>
                </c:pt>
                <c:pt idx="3469">
                  <c:v>1</c:v>
                </c:pt>
                <c:pt idx="3470">
                  <c:v>1.1</c:v>
                </c:pt>
                <c:pt idx="3471">
                  <c:v>1.3</c:v>
                </c:pt>
                <c:pt idx="3472">
                  <c:v>1.6</c:v>
                </c:pt>
                <c:pt idx="3473">
                  <c:v>1.4</c:v>
                </c:pt>
                <c:pt idx="3474">
                  <c:v>1.4</c:v>
                </c:pt>
                <c:pt idx="3475">
                  <c:v>1.4</c:v>
                </c:pt>
                <c:pt idx="3476">
                  <c:v>1.1</c:v>
                </c:pt>
                <c:pt idx="3477">
                  <c:v>0.6</c:v>
                </c:pt>
                <c:pt idx="3478">
                  <c:v>1.1</c:v>
                </c:pt>
                <c:pt idx="3479">
                  <c:v>1.2</c:v>
                </c:pt>
                <c:pt idx="3480">
                  <c:v>1</c:v>
                </c:pt>
                <c:pt idx="3481">
                  <c:v>1</c:v>
                </c:pt>
                <c:pt idx="3482">
                  <c:v>1.2</c:v>
                </c:pt>
                <c:pt idx="3483">
                  <c:v>1.4</c:v>
                </c:pt>
                <c:pt idx="3484">
                  <c:v>1.3</c:v>
                </c:pt>
                <c:pt idx="3485">
                  <c:v>1.2</c:v>
                </c:pt>
                <c:pt idx="3486">
                  <c:v>0.9</c:v>
                </c:pt>
                <c:pt idx="3487">
                  <c:v>1.1</c:v>
                </c:pt>
                <c:pt idx="3488">
                  <c:v>1.2</c:v>
                </c:pt>
                <c:pt idx="3489">
                  <c:v>1.3</c:v>
                </c:pt>
                <c:pt idx="3490">
                  <c:v>0.9</c:v>
                </c:pt>
                <c:pt idx="3491">
                  <c:v>0.5</c:v>
                </c:pt>
                <c:pt idx="3492">
                  <c:v>0.8</c:v>
                </c:pt>
                <c:pt idx="3493">
                  <c:v>0.8</c:v>
                </c:pt>
                <c:pt idx="3494">
                  <c:v>0.9</c:v>
                </c:pt>
                <c:pt idx="3495">
                  <c:v>0.8</c:v>
                </c:pt>
                <c:pt idx="3496">
                  <c:v>0.7</c:v>
                </c:pt>
                <c:pt idx="3497">
                  <c:v>0.6</c:v>
                </c:pt>
                <c:pt idx="3498">
                  <c:v>0.5</c:v>
                </c:pt>
                <c:pt idx="3499">
                  <c:v>0.7</c:v>
                </c:pt>
                <c:pt idx="3500">
                  <c:v>0.3</c:v>
                </c:pt>
                <c:pt idx="3501">
                  <c:v>0.7</c:v>
                </c:pt>
                <c:pt idx="3502">
                  <c:v>1.1</c:v>
                </c:pt>
                <c:pt idx="3503">
                  <c:v>1.2</c:v>
                </c:pt>
                <c:pt idx="3504">
                  <c:v>1.4</c:v>
                </c:pt>
                <c:pt idx="3505">
                  <c:v>1.3</c:v>
                </c:pt>
                <c:pt idx="3506">
                  <c:v>1.2</c:v>
                </c:pt>
                <c:pt idx="3507">
                  <c:v>1.3</c:v>
                </c:pt>
                <c:pt idx="3508">
                  <c:v>1.2</c:v>
                </c:pt>
                <c:pt idx="3509">
                  <c:v>1.5</c:v>
                </c:pt>
                <c:pt idx="3510">
                  <c:v>1.5</c:v>
                </c:pt>
                <c:pt idx="3511">
                  <c:v>1.7</c:v>
                </c:pt>
                <c:pt idx="3512">
                  <c:v>2</c:v>
                </c:pt>
                <c:pt idx="3513">
                  <c:v>2.1</c:v>
                </c:pt>
                <c:pt idx="3514">
                  <c:v>2.2</c:v>
                </c:pt>
                <c:pt idx="3515">
                  <c:v>1.8</c:v>
                </c:pt>
                <c:pt idx="3516">
                  <c:v>2.9</c:v>
                </c:pt>
                <c:pt idx="3517">
                  <c:v>0</c:v>
                </c:pt>
                <c:pt idx="3518">
                  <c:v>2.6</c:v>
                </c:pt>
                <c:pt idx="3519">
                  <c:v>2.4</c:v>
                </c:pt>
                <c:pt idx="3520">
                  <c:v>2.3</c:v>
                </c:pt>
                <c:pt idx="3521">
                  <c:v>2.9</c:v>
                </c:pt>
                <c:pt idx="3522">
                  <c:v>3.4</c:v>
                </c:pt>
                <c:pt idx="3523">
                  <c:v>3.1</c:v>
                </c:pt>
                <c:pt idx="3524">
                  <c:v>3.3</c:v>
                </c:pt>
                <c:pt idx="3525">
                  <c:v>3.2</c:v>
                </c:pt>
                <c:pt idx="3526">
                  <c:v>2.9</c:v>
                </c:pt>
                <c:pt idx="3527">
                  <c:v>2.8</c:v>
                </c:pt>
                <c:pt idx="3528">
                  <c:v>3.3</c:v>
                </c:pt>
                <c:pt idx="3529">
                  <c:v>3.2</c:v>
                </c:pt>
                <c:pt idx="3530">
                  <c:v>2.8</c:v>
                </c:pt>
                <c:pt idx="3531">
                  <c:v>3</c:v>
                </c:pt>
                <c:pt idx="3532">
                  <c:v>3.4</c:v>
                </c:pt>
                <c:pt idx="3533">
                  <c:v>2.8</c:v>
                </c:pt>
                <c:pt idx="3534">
                  <c:v>2.4</c:v>
                </c:pt>
                <c:pt idx="3535">
                  <c:v>2.5</c:v>
                </c:pt>
                <c:pt idx="3536">
                  <c:v>2.5</c:v>
                </c:pt>
                <c:pt idx="3537">
                  <c:v>2.9</c:v>
                </c:pt>
                <c:pt idx="3538">
                  <c:v>2.9</c:v>
                </c:pt>
                <c:pt idx="3539">
                  <c:v>2.8</c:v>
                </c:pt>
                <c:pt idx="3540">
                  <c:v>3.1</c:v>
                </c:pt>
                <c:pt idx="3541">
                  <c:v>3.1</c:v>
                </c:pt>
                <c:pt idx="3542">
                  <c:v>2.1</c:v>
                </c:pt>
                <c:pt idx="3543">
                  <c:v>1.4</c:v>
                </c:pt>
                <c:pt idx="3544">
                  <c:v>0.9</c:v>
                </c:pt>
                <c:pt idx="3545">
                  <c:v>1</c:v>
                </c:pt>
                <c:pt idx="3546">
                  <c:v>1.5</c:v>
                </c:pt>
                <c:pt idx="3547">
                  <c:v>2.6</c:v>
                </c:pt>
                <c:pt idx="3548">
                  <c:v>1.9</c:v>
                </c:pt>
                <c:pt idx="3549">
                  <c:v>1.4</c:v>
                </c:pt>
                <c:pt idx="3550">
                  <c:v>1.1</c:v>
                </c:pt>
                <c:pt idx="3551">
                  <c:v>1</c:v>
                </c:pt>
                <c:pt idx="3552">
                  <c:v>1</c:v>
                </c:pt>
                <c:pt idx="3553">
                  <c:v>1.4</c:v>
                </c:pt>
                <c:pt idx="3554">
                  <c:v>1</c:v>
                </c:pt>
                <c:pt idx="3555">
                  <c:v>1.2</c:v>
                </c:pt>
                <c:pt idx="3556">
                  <c:v>1.6</c:v>
                </c:pt>
                <c:pt idx="3557">
                  <c:v>1.3</c:v>
                </c:pt>
                <c:pt idx="3558">
                  <c:v>1.6</c:v>
                </c:pt>
                <c:pt idx="3559">
                  <c:v>2.2</c:v>
                </c:pt>
                <c:pt idx="3560">
                  <c:v>2.2</c:v>
                </c:pt>
                <c:pt idx="3561">
                  <c:v>2.8</c:v>
                </c:pt>
                <c:pt idx="3562">
                  <c:v>2.3</c:v>
                </c:pt>
                <c:pt idx="3563">
                  <c:v>0.9</c:v>
                </c:pt>
                <c:pt idx="3564">
                  <c:v>0.8</c:v>
                </c:pt>
                <c:pt idx="3565">
                  <c:v>1.5</c:v>
                </c:pt>
                <c:pt idx="3566">
                  <c:v>1.7</c:v>
                </c:pt>
                <c:pt idx="3567">
                  <c:v>1.8</c:v>
                </c:pt>
                <c:pt idx="3568">
                  <c:v>1.8</c:v>
                </c:pt>
                <c:pt idx="3569">
                  <c:v>2.6</c:v>
                </c:pt>
                <c:pt idx="3570">
                  <c:v>3.9</c:v>
                </c:pt>
                <c:pt idx="3571">
                  <c:v>3.9</c:v>
                </c:pt>
                <c:pt idx="3572">
                  <c:v>4.1</c:v>
                </c:pt>
                <c:pt idx="3573">
                  <c:v>1.3</c:v>
                </c:pt>
                <c:pt idx="3574">
                  <c:v>0.7</c:v>
                </c:pt>
                <c:pt idx="3575">
                  <c:v>0.8</c:v>
                </c:pt>
                <c:pt idx="3576">
                  <c:v>0.8</c:v>
                </c:pt>
                <c:pt idx="3577">
                  <c:v>1.2</c:v>
                </c:pt>
                <c:pt idx="3578">
                  <c:v>1.9</c:v>
                </c:pt>
                <c:pt idx="3579">
                  <c:v>1.6</c:v>
                </c:pt>
                <c:pt idx="3580">
                  <c:v>1.5</c:v>
                </c:pt>
                <c:pt idx="3581">
                  <c:v>1.4</c:v>
                </c:pt>
                <c:pt idx="3582">
                  <c:v>1.6</c:v>
                </c:pt>
                <c:pt idx="3583">
                  <c:v>1.4</c:v>
                </c:pt>
                <c:pt idx="3584">
                  <c:v>1.6</c:v>
                </c:pt>
                <c:pt idx="3585">
                  <c:v>1.3</c:v>
                </c:pt>
                <c:pt idx="3586">
                  <c:v>0.6</c:v>
                </c:pt>
                <c:pt idx="3587">
                  <c:v>1.6</c:v>
                </c:pt>
                <c:pt idx="3588">
                  <c:v>1</c:v>
                </c:pt>
                <c:pt idx="3589">
                  <c:v>1.2</c:v>
                </c:pt>
                <c:pt idx="3590">
                  <c:v>1.7</c:v>
                </c:pt>
                <c:pt idx="3591">
                  <c:v>1.2</c:v>
                </c:pt>
                <c:pt idx="3592">
                  <c:v>1.5</c:v>
                </c:pt>
                <c:pt idx="3593">
                  <c:v>1.5</c:v>
                </c:pt>
                <c:pt idx="3594">
                  <c:v>1.2</c:v>
                </c:pt>
                <c:pt idx="3595">
                  <c:v>1.1</c:v>
                </c:pt>
                <c:pt idx="3596">
                  <c:v>1.7</c:v>
                </c:pt>
                <c:pt idx="3597">
                  <c:v>3.8</c:v>
                </c:pt>
                <c:pt idx="3598">
                  <c:v>3</c:v>
                </c:pt>
                <c:pt idx="3599">
                  <c:v>3.6</c:v>
                </c:pt>
                <c:pt idx="3600">
                  <c:v>4.1</c:v>
                </c:pt>
                <c:pt idx="3601">
                  <c:v>4</c:v>
                </c:pt>
                <c:pt idx="3602">
                  <c:v>4</c:v>
                </c:pt>
                <c:pt idx="3603">
                  <c:v>2.3</c:v>
                </c:pt>
                <c:pt idx="3604">
                  <c:v>1</c:v>
                </c:pt>
                <c:pt idx="3605">
                  <c:v>2.2</c:v>
                </c:pt>
                <c:pt idx="3606">
                  <c:v>3.2</c:v>
                </c:pt>
                <c:pt idx="3607">
                  <c:v>3.5</c:v>
                </c:pt>
                <c:pt idx="3608">
                  <c:v>3.6</c:v>
                </c:pt>
                <c:pt idx="3609">
                  <c:v>4</c:v>
                </c:pt>
                <c:pt idx="3610">
                  <c:v>3.5</c:v>
                </c:pt>
                <c:pt idx="3611">
                  <c:v>2.8</c:v>
                </c:pt>
                <c:pt idx="3612">
                  <c:v>1.9</c:v>
                </c:pt>
                <c:pt idx="3613">
                  <c:v>1.6</c:v>
                </c:pt>
                <c:pt idx="3614">
                  <c:v>1.4</c:v>
                </c:pt>
                <c:pt idx="3615">
                  <c:v>1.3</c:v>
                </c:pt>
                <c:pt idx="3616">
                  <c:v>1.3</c:v>
                </c:pt>
                <c:pt idx="3617">
                  <c:v>1.1</c:v>
                </c:pt>
                <c:pt idx="3618">
                  <c:v>1.5</c:v>
                </c:pt>
                <c:pt idx="3619">
                  <c:v>1</c:v>
                </c:pt>
                <c:pt idx="3620">
                  <c:v>1.2</c:v>
                </c:pt>
                <c:pt idx="3621">
                  <c:v>0.7</c:v>
                </c:pt>
                <c:pt idx="3622">
                  <c:v>1.2</c:v>
                </c:pt>
                <c:pt idx="3623">
                  <c:v>1</c:v>
                </c:pt>
                <c:pt idx="3624">
                  <c:v>0.7</c:v>
                </c:pt>
                <c:pt idx="3625">
                  <c:v>0.5</c:v>
                </c:pt>
                <c:pt idx="3626">
                  <c:v>1.2</c:v>
                </c:pt>
                <c:pt idx="3627">
                  <c:v>1.1</c:v>
                </c:pt>
                <c:pt idx="3628">
                  <c:v>1.1</c:v>
                </c:pt>
                <c:pt idx="3629">
                  <c:v>1.3</c:v>
                </c:pt>
                <c:pt idx="3630">
                  <c:v>1.6</c:v>
                </c:pt>
                <c:pt idx="3631">
                  <c:v>1.4</c:v>
                </c:pt>
                <c:pt idx="3632">
                  <c:v>1.3</c:v>
                </c:pt>
                <c:pt idx="3633">
                  <c:v>1.4</c:v>
                </c:pt>
                <c:pt idx="3634">
                  <c:v>0.5</c:v>
                </c:pt>
                <c:pt idx="3635">
                  <c:v>1.2</c:v>
                </c:pt>
                <c:pt idx="3636">
                  <c:v>1.6</c:v>
                </c:pt>
                <c:pt idx="3637">
                  <c:v>1.3</c:v>
                </c:pt>
                <c:pt idx="3638">
                  <c:v>1.1</c:v>
                </c:pt>
                <c:pt idx="3639">
                  <c:v>1</c:v>
                </c:pt>
                <c:pt idx="3640">
                  <c:v>1.5</c:v>
                </c:pt>
                <c:pt idx="3641">
                  <c:v>1.6</c:v>
                </c:pt>
                <c:pt idx="3642">
                  <c:v>0.9</c:v>
                </c:pt>
                <c:pt idx="3643">
                  <c:v>0.5</c:v>
                </c:pt>
                <c:pt idx="3644">
                  <c:v>0.7</c:v>
                </c:pt>
                <c:pt idx="3645">
                  <c:v>0.9</c:v>
                </c:pt>
                <c:pt idx="3646">
                  <c:v>0.7</c:v>
                </c:pt>
                <c:pt idx="3647">
                  <c:v>1.2</c:v>
                </c:pt>
                <c:pt idx="3648">
                  <c:v>1.1</c:v>
                </c:pt>
                <c:pt idx="3649">
                  <c:v>1.1</c:v>
                </c:pt>
                <c:pt idx="3650">
                  <c:v>1.4</c:v>
                </c:pt>
                <c:pt idx="3651">
                  <c:v>1.5</c:v>
                </c:pt>
                <c:pt idx="3652">
                  <c:v>1.3</c:v>
                </c:pt>
                <c:pt idx="3653">
                  <c:v>1.7</c:v>
                </c:pt>
                <c:pt idx="3654">
                  <c:v>1.8</c:v>
                </c:pt>
                <c:pt idx="3655">
                  <c:v>2</c:v>
                </c:pt>
                <c:pt idx="3656">
                  <c:v>2.6</c:v>
                </c:pt>
                <c:pt idx="3657">
                  <c:v>2.8</c:v>
                </c:pt>
                <c:pt idx="3658">
                  <c:v>3.8</c:v>
                </c:pt>
                <c:pt idx="3659">
                  <c:v>3.8</c:v>
                </c:pt>
                <c:pt idx="3660">
                  <c:v>4</c:v>
                </c:pt>
                <c:pt idx="3661">
                  <c:v>3.7</c:v>
                </c:pt>
                <c:pt idx="3662">
                  <c:v>3.3</c:v>
                </c:pt>
                <c:pt idx="3663">
                  <c:v>3</c:v>
                </c:pt>
                <c:pt idx="3664">
                  <c:v>3</c:v>
                </c:pt>
                <c:pt idx="3665">
                  <c:v>3</c:v>
                </c:pt>
                <c:pt idx="3666">
                  <c:v>2.7</c:v>
                </c:pt>
                <c:pt idx="3667">
                  <c:v>2.6</c:v>
                </c:pt>
                <c:pt idx="3668">
                  <c:v>2</c:v>
                </c:pt>
                <c:pt idx="3669">
                  <c:v>2.4</c:v>
                </c:pt>
                <c:pt idx="3670">
                  <c:v>2.4</c:v>
                </c:pt>
                <c:pt idx="3671">
                  <c:v>2.2</c:v>
                </c:pt>
                <c:pt idx="3672">
                  <c:v>2.1</c:v>
                </c:pt>
                <c:pt idx="3673">
                  <c:v>1.5</c:v>
                </c:pt>
                <c:pt idx="3674">
                  <c:v>1.7</c:v>
                </c:pt>
                <c:pt idx="3675">
                  <c:v>2.5</c:v>
                </c:pt>
                <c:pt idx="3676">
                  <c:v>2.7</c:v>
                </c:pt>
                <c:pt idx="3677">
                  <c:v>2.5</c:v>
                </c:pt>
                <c:pt idx="3678">
                  <c:v>2.5</c:v>
                </c:pt>
                <c:pt idx="3679">
                  <c:v>1.5</c:v>
                </c:pt>
                <c:pt idx="3680">
                  <c:v>1.8</c:v>
                </c:pt>
                <c:pt idx="3681">
                  <c:v>1.8</c:v>
                </c:pt>
                <c:pt idx="3682">
                  <c:v>2.4</c:v>
                </c:pt>
                <c:pt idx="3683">
                  <c:v>2.3</c:v>
                </c:pt>
                <c:pt idx="3684">
                  <c:v>2.5</c:v>
                </c:pt>
                <c:pt idx="3685">
                  <c:v>3.1</c:v>
                </c:pt>
                <c:pt idx="3686">
                  <c:v>2.6</c:v>
                </c:pt>
                <c:pt idx="3687">
                  <c:v>2.2</c:v>
                </c:pt>
                <c:pt idx="3688">
                  <c:v>2.6</c:v>
                </c:pt>
                <c:pt idx="3689">
                  <c:v>2.4</c:v>
                </c:pt>
                <c:pt idx="3690">
                  <c:v>2.7</c:v>
                </c:pt>
                <c:pt idx="3691">
                  <c:v>1.7</c:v>
                </c:pt>
                <c:pt idx="3692">
                  <c:v>2.3</c:v>
                </c:pt>
                <c:pt idx="3693">
                  <c:v>2.7</c:v>
                </c:pt>
                <c:pt idx="3694">
                  <c:v>2.2</c:v>
                </c:pt>
                <c:pt idx="3695">
                  <c:v>2</c:v>
                </c:pt>
                <c:pt idx="3696">
                  <c:v>1.7</c:v>
                </c:pt>
                <c:pt idx="3697">
                  <c:v>1.4</c:v>
                </c:pt>
                <c:pt idx="3698">
                  <c:v>1.7</c:v>
                </c:pt>
                <c:pt idx="3699">
                  <c:v>2</c:v>
                </c:pt>
                <c:pt idx="3700">
                  <c:v>1.2</c:v>
                </c:pt>
                <c:pt idx="3701">
                  <c:v>1.2</c:v>
                </c:pt>
                <c:pt idx="3702">
                  <c:v>1.4</c:v>
                </c:pt>
                <c:pt idx="3703">
                  <c:v>0.7</c:v>
                </c:pt>
                <c:pt idx="3704">
                  <c:v>0.7</c:v>
                </c:pt>
                <c:pt idx="3705">
                  <c:v>1.1</c:v>
                </c:pt>
                <c:pt idx="3706">
                  <c:v>0.7</c:v>
                </c:pt>
                <c:pt idx="3707">
                  <c:v>1.2</c:v>
                </c:pt>
                <c:pt idx="3708">
                  <c:v>1.1</c:v>
                </c:pt>
                <c:pt idx="3709">
                  <c:v>0.5</c:v>
                </c:pt>
                <c:pt idx="3710">
                  <c:v>1.5</c:v>
                </c:pt>
                <c:pt idx="3711">
                  <c:v>2</c:v>
                </c:pt>
                <c:pt idx="3712">
                  <c:v>2.4</c:v>
                </c:pt>
                <c:pt idx="3713">
                  <c:v>2.3</c:v>
                </c:pt>
                <c:pt idx="3714">
                  <c:v>3.2</c:v>
                </c:pt>
                <c:pt idx="3715">
                  <c:v>2.7</c:v>
                </c:pt>
                <c:pt idx="3716">
                  <c:v>2.5</c:v>
                </c:pt>
                <c:pt idx="3717">
                  <c:v>1.7</c:v>
                </c:pt>
                <c:pt idx="3718">
                  <c:v>2.2</c:v>
                </c:pt>
                <c:pt idx="3719">
                  <c:v>1.6</c:v>
                </c:pt>
                <c:pt idx="3720">
                  <c:v>1.2</c:v>
                </c:pt>
                <c:pt idx="3721">
                  <c:v>1.3</c:v>
                </c:pt>
                <c:pt idx="3722">
                  <c:v>1.7</c:v>
                </c:pt>
                <c:pt idx="3723">
                  <c:v>1.4</c:v>
                </c:pt>
                <c:pt idx="3724">
                  <c:v>1.6</c:v>
                </c:pt>
                <c:pt idx="3725">
                  <c:v>1</c:v>
                </c:pt>
                <c:pt idx="3726">
                  <c:v>0.6</c:v>
                </c:pt>
                <c:pt idx="3727">
                  <c:v>0.7</c:v>
                </c:pt>
                <c:pt idx="3728">
                  <c:v>1.7</c:v>
                </c:pt>
                <c:pt idx="3729">
                  <c:v>2</c:v>
                </c:pt>
                <c:pt idx="3730">
                  <c:v>1.9</c:v>
                </c:pt>
                <c:pt idx="3731">
                  <c:v>1.4</c:v>
                </c:pt>
                <c:pt idx="3732">
                  <c:v>0.9</c:v>
                </c:pt>
                <c:pt idx="3733">
                  <c:v>0.8</c:v>
                </c:pt>
                <c:pt idx="3734">
                  <c:v>0.3</c:v>
                </c:pt>
                <c:pt idx="3735">
                  <c:v>0.5</c:v>
                </c:pt>
                <c:pt idx="3736">
                  <c:v>0.8</c:v>
                </c:pt>
                <c:pt idx="3737">
                  <c:v>1.4</c:v>
                </c:pt>
                <c:pt idx="3738">
                  <c:v>1.4</c:v>
                </c:pt>
                <c:pt idx="3739">
                  <c:v>1.1</c:v>
                </c:pt>
                <c:pt idx="3740">
                  <c:v>1.1</c:v>
                </c:pt>
                <c:pt idx="3741">
                  <c:v>0.6</c:v>
                </c:pt>
                <c:pt idx="3742">
                  <c:v>1.2</c:v>
                </c:pt>
                <c:pt idx="3743">
                  <c:v>1.7</c:v>
                </c:pt>
                <c:pt idx="3744">
                  <c:v>1.4</c:v>
                </c:pt>
                <c:pt idx="3745">
                  <c:v>1.2</c:v>
                </c:pt>
                <c:pt idx="3746">
                  <c:v>1.4</c:v>
                </c:pt>
                <c:pt idx="3747">
                  <c:v>1</c:v>
                </c:pt>
                <c:pt idx="3748">
                  <c:v>1.3</c:v>
                </c:pt>
                <c:pt idx="3749">
                  <c:v>1.5</c:v>
                </c:pt>
                <c:pt idx="3750">
                  <c:v>1.2</c:v>
                </c:pt>
                <c:pt idx="3751">
                  <c:v>1.5</c:v>
                </c:pt>
                <c:pt idx="3752">
                  <c:v>1.7</c:v>
                </c:pt>
                <c:pt idx="3753">
                  <c:v>1.8</c:v>
                </c:pt>
                <c:pt idx="3754">
                  <c:v>1.7</c:v>
                </c:pt>
                <c:pt idx="3755">
                  <c:v>1.5</c:v>
                </c:pt>
                <c:pt idx="3756">
                  <c:v>1.6</c:v>
                </c:pt>
                <c:pt idx="3757">
                  <c:v>2</c:v>
                </c:pt>
                <c:pt idx="3758">
                  <c:v>1.2</c:v>
                </c:pt>
                <c:pt idx="3759">
                  <c:v>1.3</c:v>
                </c:pt>
                <c:pt idx="3760">
                  <c:v>1.4</c:v>
                </c:pt>
                <c:pt idx="3761">
                  <c:v>1.3</c:v>
                </c:pt>
                <c:pt idx="3762">
                  <c:v>0.9</c:v>
                </c:pt>
                <c:pt idx="3763">
                  <c:v>0.7</c:v>
                </c:pt>
                <c:pt idx="3764">
                  <c:v>1</c:v>
                </c:pt>
                <c:pt idx="3765">
                  <c:v>1.4</c:v>
                </c:pt>
                <c:pt idx="3766">
                  <c:v>1.2</c:v>
                </c:pt>
                <c:pt idx="3767">
                  <c:v>1</c:v>
                </c:pt>
                <c:pt idx="3768">
                  <c:v>1.1</c:v>
                </c:pt>
                <c:pt idx="3769">
                  <c:v>1.5</c:v>
                </c:pt>
                <c:pt idx="3770">
                  <c:v>1.2</c:v>
                </c:pt>
                <c:pt idx="3771">
                  <c:v>1.4</c:v>
                </c:pt>
                <c:pt idx="3772">
                  <c:v>1.9</c:v>
                </c:pt>
                <c:pt idx="3773">
                  <c:v>1.5</c:v>
                </c:pt>
                <c:pt idx="3774">
                  <c:v>1.6</c:v>
                </c:pt>
                <c:pt idx="3775">
                  <c:v>1.1</c:v>
                </c:pt>
                <c:pt idx="3776">
                  <c:v>1.3</c:v>
                </c:pt>
                <c:pt idx="3777">
                  <c:v>1.7</c:v>
                </c:pt>
                <c:pt idx="3778">
                  <c:v>1.3</c:v>
                </c:pt>
                <c:pt idx="3779">
                  <c:v>1.5</c:v>
                </c:pt>
                <c:pt idx="3780">
                  <c:v>2.1</c:v>
                </c:pt>
                <c:pt idx="3781">
                  <c:v>2.1</c:v>
                </c:pt>
                <c:pt idx="3782">
                  <c:v>1.7</c:v>
                </c:pt>
                <c:pt idx="3783">
                  <c:v>1.5</c:v>
                </c:pt>
                <c:pt idx="3784">
                  <c:v>1.4</c:v>
                </c:pt>
                <c:pt idx="3785">
                  <c:v>1.2</c:v>
                </c:pt>
                <c:pt idx="3786">
                  <c:v>1.3</c:v>
                </c:pt>
                <c:pt idx="3787">
                  <c:v>1.3</c:v>
                </c:pt>
                <c:pt idx="3788">
                  <c:v>1.1</c:v>
                </c:pt>
                <c:pt idx="3789">
                  <c:v>0.9</c:v>
                </c:pt>
                <c:pt idx="3790">
                  <c:v>0.9</c:v>
                </c:pt>
                <c:pt idx="3791">
                  <c:v>0.7</c:v>
                </c:pt>
                <c:pt idx="3792">
                  <c:v>1.3</c:v>
                </c:pt>
                <c:pt idx="3793">
                  <c:v>1.8</c:v>
                </c:pt>
                <c:pt idx="3794">
                  <c:v>2.5</c:v>
                </c:pt>
                <c:pt idx="3795">
                  <c:v>2.7</c:v>
                </c:pt>
                <c:pt idx="3796">
                  <c:v>2.6</c:v>
                </c:pt>
                <c:pt idx="3797">
                  <c:v>2.7</c:v>
                </c:pt>
                <c:pt idx="3798">
                  <c:v>2.2</c:v>
                </c:pt>
                <c:pt idx="3799">
                  <c:v>3.3</c:v>
                </c:pt>
                <c:pt idx="3800">
                  <c:v>3.3</c:v>
                </c:pt>
                <c:pt idx="3801">
                  <c:v>3.5</c:v>
                </c:pt>
                <c:pt idx="3802">
                  <c:v>4.4</c:v>
                </c:pt>
                <c:pt idx="3803">
                  <c:v>4.9</c:v>
                </c:pt>
                <c:pt idx="3804">
                  <c:v>5.6</c:v>
                </c:pt>
                <c:pt idx="3805">
                  <c:v>4.3</c:v>
                </c:pt>
                <c:pt idx="3806">
                  <c:v>5.7</c:v>
                </c:pt>
                <c:pt idx="3807">
                  <c:v>5.1</c:v>
                </c:pt>
                <c:pt idx="3808">
                  <c:v>5.2</c:v>
                </c:pt>
                <c:pt idx="3809">
                  <c:v>4.8</c:v>
                </c:pt>
                <c:pt idx="3810">
                  <c:v>5.4</c:v>
                </c:pt>
                <c:pt idx="3811">
                  <c:v>5.7</c:v>
                </c:pt>
                <c:pt idx="3812">
                  <c:v>5.6</c:v>
                </c:pt>
                <c:pt idx="3813">
                  <c:v>5.6</c:v>
                </c:pt>
                <c:pt idx="3814">
                  <c:v>7.4</c:v>
                </c:pt>
                <c:pt idx="3815">
                  <c:v>6.6</c:v>
                </c:pt>
                <c:pt idx="3816">
                  <c:v>6.4</c:v>
                </c:pt>
                <c:pt idx="3817">
                  <c:v>6.7</c:v>
                </c:pt>
                <c:pt idx="3818">
                  <c:v>6.3</c:v>
                </c:pt>
                <c:pt idx="3819">
                  <c:v>7.8</c:v>
                </c:pt>
                <c:pt idx="3820">
                  <c:v>7.7</c:v>
                </c:pt>
                <c:pt idx="3821">
                  <c:v>7.4</c:v>
                </c:pt>
                <c:pt idx="3822">
                  <c:v>6.6</c:v>
                </c:pt>
                <c:pt idx="3823">
                  <c:v>5.5</c:v>
                </c:pt>
                <c:pt idx="3824">
                  <c:v>5.5</c:v>
                </c:pt>
                <c:pt idx="3825">
                  <c:v>7</c:v>
                </c:pt>
                <c:pt idx="3826">
                  <c:v>4.2</c:v>
                </c:pt>
                <c:pt idx="3827">
                  <c:v>5.3</c:v>
                </c:pt>
                <c:pt idx="3828">
                  <c:v>4.5</c:v>
                </c:pt>
                <c:pt idx="3829">
                  <c:v>4.3</c:v>
                </c:pt>
                <c:pt idx="3830">
                  <c:v>4.8</c:v>
                </c:pt>
                <c:pt idx="3831">
                  <c:v>6.2</c:v>
                </c:pt>
                <c:pt idx="3832">
                  <c:v>6.9</c:v>
                </c:pt>
                <c:pt idx="3833">
                  <c:v>7.4</c:v>
                </c:pt>
                <c:pt idx="3834">
                  <c:v>6.6</c:v>
                </c:pt>
                <c:pt idx="3835">
                  <c:v>6.2</c:v>
                </c:pt>
                <c:pt idx="3836">
                  <c:v>4.7</c:v>
                </c:pt>
                <c:pt idx="3837">
                  <c:v>7</c:v>
                </c:pt>
                <c:pt idx="3838">
                  <c:v>6.1</c:v>
                </c:pt>
                <c:pt idx="3839">
                  <c:v>6.9</c:v>
                </c:pt>
                <c:pt idx="3840">
                  <c:v>5.7</c:v>
                </c:pt>
                <c:pt idx="3841">
                  <c:v>5</c:v>
                </c:pt>
                <c:pt idx="3842">
                  <c:v>3.9</c:v>
                </c:pt>
                <c:pt idx="3843">
                  <c:v>2.4</c:v>
                </c:pt>
                <c:pt idx="3844">
                  <c:v>2</c:v>
                </c:pt>
                <c:pt idx="3845">
                  <c:v>2.6</c:v>
                </c:pt>
                <c:pt idx="3846">
                  <c:v>2</c:v>
                </c:pt>
                <c:pt idx="3847">
                  <c:v>2.3</c:v>
                </c:pt>
                <c:pt idx="3848">
                  <c:v>2</c:v>
                </c:pt>
                <c:pt idx="3849">
                  <c:v>2.1</c:v>
                </c:pt>
                <c:pt idx="3850">
                  <c:v>1</c:v>
                </c:pt>
                <c:pt idx="3851">
                  <c:v>1.4</c:v>
                </c:pt>
                <c:pt idx="3852">
                  <c:v>1.9</c:v>
                </c:pt>
                <c:pt idx="3853">
                  <c:v>1.8</c:v>
                </c:pt>
                <c:pt idx="3854">
                  <c:v>1.9</c:v>
                </c:pt>
                <c:pt idx="3855">
                  <c:v>2</c:v>
                </c:pt>
                <c:pt idx="3856">
                  <c:v>2.4</c:v>
                </c:pt>
                <c:pt idx="3857">
                  <c:v>1.8</c:v>
                </c:pt>
                <c:pt idx="3858">
                  <c:v>2.7</c:v>
                </c:pt>
                <c:pt idx="3859">
                  <c:v>2.3</c:v>
                </c:pt>
                <c:pt idx="3860">
                  <c:v>2.5</c:v>
                </c:pt>
                <c:pt idx="3861">
                  <c:v>1.2</c:v>
                </c:pt>
                <c:pt idx="3862">
                  <c:v>0.8</c:v>
                </c:pt>
                <c:pt idx="3863">
                  <c:v>1.3</c:v>
                </c:pt>
                <c:pt idx="3864">
                  <c:v>5.7</c:v>
                </c:pt>
                <c:pt idx="3865">
                  <c:v>2.1</c:v>
                </c:pt>
                <c:pt idx="3866">
                  <c:v>1.9</c:v>
                </c:pt>
                <c:pt idx="3867">
                  <c:v>1.4</c:v>
                </c:pt>
                <c:pt idx="3868">
                  <c:v>1.1</c:v>
                </c:pt>
                <c:pt idx="3869">
                  <c:v>2.2</c:v>
                </c:pt>
                <c:pt idx="3870">
                  <c:v>2.2</c:v>
                </c:pt>
                <c:pt idx="3871">
                  <c:v>1.2</c:v>
                </c:pt>
                <c:pt idx="3872">
                  <c:v>1.6</c:v>
                </c:pt>
                <c:pt idx="3873">
                  <c:v>1.2</c:v>
                </c:pt>
                <c:pt idx="3874">
                  <c:v>1.8</c:v>
                </c:pt>
                <c:pt idx="3875">
                  <c:v>1.4</c:v>
                </c:pt>
                <c:pt idx="3876">
                  <c:v>1</c:v>
                </c:pt>
                <c:pt idx="3877">
                  <c:v>1.4</c:v>
                </c:pt>
                <c:pt idx="3878">
                  <c:v>3.7</c:v>
                </c:pt>
                <c:pt idx="3879">
                  <c:v>2</c:v>
                </c:pt>
                <c:pt idx="3880">
                  <c:v>2.6</c:v>
                </c:pt>
                <c:pt idx="3881">
                  <c:v>5.1</c:v>
                </c:pt>
                <c:pt idx="3882">
                  <c:v>5.4</c:v>
                </c:pt>
                <c:pt idx="3883">
                  <c:v>5.3</c:v>
                </c:pt>
                <c:pt idx="3884">
                  <c:v>6.6</c:v>
                </c:pt>
                <c:pt idx="3885">
                  <c:v>7.4</c:v>
                </c:pt>
                <c:pt idx="3886">
                  <c:v>7.6</c:v>
                </c:pt>
                <c:pt idx="3887">
                  <c:v>7.4</c:v>
                </c:pt>
                <c:pt idx="3888">
                  <c:v>7.5</c:v>
                </c:pt>
                <c:pt idx="3889">
                  <c:v>7.6</c:v>
                </c:pt>
                <c:pt idx="3890">
                  <c:v>5.6</c:v>
                </c:pt>
                <c:pt idx="3891">
                  <c:v>4.7</c:v>
                </c:pt>
                <c:pt idx="3892">
                  <c:v>5.2</c:v>
                </c:pt>
                <c:pt idx="3893">
                  <c:v>5.1</c:v>
                </c:pt>
                <c:pt idx="3894">
                  <c:v>2</c:v>
                </c:pt>
                <c:pt idx="3895">
                  <c:v>1.2</c:v>
                </c:pt>
                <c:pt idx="3896">
                  <c:v>1.2</c:v>
                </c:pt>
                <c:pt idx="3897">
                  <c:v>1.7</c:v>
                </c:pt>
                <c:pt idx="3898">
                  <c:v>2.3</c:v>
                </c:pt>
                <c:pt idx="3899">
                  <c:v>2.2</c:v>
                </c:pt>
                <c:pt idx="3900">
                  <c:v>1.2</c:v>
                </c:pt>
                <c:pt idx="3901">
                  <c:v>1</c:v>
                </c:pt>
                <c:pt idx="3902">
                  <c:v>0.9</c:v>
                </c:pt>
                <c:pt idx="3903">
                  <c:v>0.9</c:v>
                </c:pt>
                <c:pt idx="3904">
                  <c:v>0.9</c:v>
                </c:pt>
                <c:pt idx="3905">
                  <c:v>0.8</c:v>
                </c:pt>
                <c:pt idx="3906">
                  <c:v>0.7</c:v>
                </c:pt>
                <c:pt idx="3907">
                  <c:v>0.9</c:v>
                </c:pt>
                <c:pt idx="3908">
                  <c:v>3.1</c:v>
                </c:pt>
                <c:pt idx="3909">
                  <c:v>2.6</c:v>
                </c:pt>
                <c:pt idx="3910">
                  <c:v>1.7</c:v>
                </c:pt>
                <c:pt idx="3911">
                  <c:v>1.6</c:v>
                </c:pt>
                <c:pt idx="3912">
                  <c:v>1.6</c:v>
                </c:pt>
                <c:pt idx="3913">
                  <c:v>1.8</c:v>
                </c:pt>
                <c:pt idx="3914">
                  <c:v>1.3</c:v>
                </c:pt>
                <c:pt idx="3915">
                  <c:v>1.8</c:v>
                </c:pt>
                <c:pt idx="3916">
                  <c:v>1.9</c:v>
                </c:pt>
                <c:pt idx="3917">
                  <c:v>1.3</c:v>
                </c:pt>
                <c:pt idx="3918">
                  <c:v>1.1</c:v>
                </c:pt>
                <c:pt idx="3919">
                  <c:v>1.1</c:v>
                </c:pt>
                <c:pt idx="3920">
                  <c:v>1.3</c:v>
                </c:pt>
                <c:pt idx="3921">
                  <c:v>1.2</c:v>
                </c:pt>
                <c:pt idx="3922">
                  <c:v>1.6</c:v>
                </c:pt>
                <c:pt idx="3923">
                  <c:v>1.1</c:v>
                </c:pt>
                <c:pt idx="3924">
                  <c:v>1.3</c:v>
                </c:pt>
                <c:pt idx="3925">
                  <c:v>1.1</c:v>
                </c:pt>
                <c:pt idx="3926">
                  <c:v>0.7</c:v>
                </c:pt>
                <c:pt idx="3927">
                  <c:v>1.2</c:v>
                </c:pt>
                <c:pt idx="3928">
                  <c:v>1.5</c:v>
                </c:pt>
                <c:pt idx="3929">
                  <c:v>1.4</c:v>
                </c:pt>
                <c:pt idx="3930">
                  <c:v>1.3</c:v>
                </c:pt>
                <c:pt idx="3931">
                  <c:v>1.4</c:v>
                </c:pt>
                <c:pt idx="3932">
                  <c:v>1.3</c:v>
                </c:pt>
                <c:pt idx="3933">
                  <c:v>1.7</c:v>
                </c:pt>
                <c:pt idx="3934">
                  <c:v>1.1</c:v>
                </c:pt>
                <c:pt idx="3935">
                  <c:v>1.4</c:v>
                </c:pt>
                <c:pt idx="3936">
                  <c:v>0.9</c:v>
                </c:pt>
                <c:pt idx="3937">
                  <c:v>1</c:v>
                </c:pt>
                <c:pt idx="3938">
                  <c:v>0.8</c:v>
                </c:pt>
                <c:pt idx="3939">
                  <c:v>1</c:v>
                </c:pt>
                <c:pt idx="3940">
                  <c:v>1.5</c:v>
                </c:pt>
                <c:pt idx="3941">
                  <c:v>0.8</c:v>
                </c:pt>
                <c:pt idx="3942">
                  <c:v>0.8</c:v>
                </c:pt>
                <c:pt idx="3943">
                  <c:v>0.6</c:v>
                </c:pt>
                <c:pt idx="3944">
                  <c:v>0.9</c:v>
                </c:pt>
                <c:pt idx="3945">
                  <c:v>1.3</c:v>
                </c:pt>
                <c:pt idx="3946">
                  <c:v>1.9</c:v>
                </c:pt>
                <c:pt idx="3947">
                  <c:v>2.2</c:v>
                </c:pt>
                <c:pt idx="3948">
                  <c:v>1.9</c:v>
                </c:pt>
                <c:pt idx="3949">
                  <c:v>1.3</c:v>
                </c:pt>
                <c:pt idx="3950">
                  <c:v>1.4</c:v>
                </c:pt>
                <c:pt idx="3951">
                  <c:v>1.5</c:v>
                </c:pt>
                <c:pt idx="3952">
                  <c:v>0.9</c:v>
                </c:pt>
                <c:pt idx="3953">
                  <c:v>1.2</c:v>
                </c:pt>
                <c:pt idx="3954">
                  <c:v>1.8</c:v>
                </c:pt>
                <c:pt idx="3955">
                  <c:v>2.7</c:v>
                </c:pt>
                <c:pt idx="3956">
                  <c:v>2.4</c:v>
                </c:pt>
                <c:pt idx="3957">
                  <c:v>2</c:v>
                </c:pt>
                <c:pt idx="3958">
                  <c:v>2</c:v>
                </c:pt>
                <c:pt idx="3959">
                  <c:v>1.7</c:v>
                </c:pt>
                <c:pt idx="3960">
                  <c:v>1.6</c:v>
                </c:pt>
                <c:pt idx="3961">
                  <c:v>2</c:v>
                </c:pt>
                <c:pt idx="3962">
                  <c:v>1.7</c:v>
                </c:pt>
                <c:pt idx="3963">
                  <c:v>2</c:v>
                </c:pt>
                <c:pt idx="3964">
                  <c:v>2.2</c:v>
                </c:pt>
                <c:pt idx="3965">
                  <c:v>2.4</c:v>
                </c:pt>
                <c:pt idx="3966">
                  <c:v>2.4</c:v>
                </c:pt>
                <c:pt idx="3967">
                  <c:v>2.7</c:v>
                </c:pt>
                <c:pt idx="3968">
                  <c:v>2.8</c:v>
                </c:pt>
                <c:pt idx="3969">
                  <c:v>2.7</c:v>
                </c:pt>
                <c:pt idx="3970">
                  <c:v>2.6</c:v>
                </c:pt>
                <c:pt idx="3971">
                  <c:v>2.3</c:v>
                </c:pt>
                <c:pt idx="3972">
                  <c:v>2</c:v>
                </c:pt>
                <c:pt idx="3973">
                  <c:v>2.3</c:v>
                </c:pt>
                <c:pt idx="3974">
                  <c:v>2.5</c:v>
                </c:pt>
                <c:pt idx="3975">
                  <c:v>2.5</c:v>
                </c:pt>
                <c:pt idx="3976">
                  <c:v>2.3</c:v>
                </c:pt>
                <c:pt idx="3977">
                  <c:v>2.7</c:v>
                </c:pt>
                <c:pt idx="3978">
                  <c:v>2.5</c:v>
                </c:pt>
                <c:pt idx="3979">
                  <c:v>2.7</c:v>
                </c:pt>
                <c:pt idx="3980">
                  <c:v>2.5</c:v>
                </c:pt>
                <c:pt idx="3981">
                  <c:v>1.9</c:v>
                </c:pt>
                <c:pt idx="3982">
                  <c:v>2.2</c:v>
                </c:pt>
                <c:pt idx="3983">
                  <c:v>2.1</c:v>
                </c:pt>
                <c:pt idx="3984">
                  <c:v>2.4</c:v>
                </c:pt>
                <c:pt idx="3985">
                  <c:v>2.2</c:v>
                </c:pt>
                <c:pt idx="3986">
                  <c:v>2</c:v>
                </c:pt>
                <c:pt idx="3987">
                  <c:v>2.1</c:v>
                </c:pt>
                <c:pt idx="3988">
                  <c:v>1.6</c:v>
                </c:pt>
                <c:pt idx="3989">
                  <c:v>1.9</c:v>
                </c:pt>
                <c:pt idx="3990">
                  <c:v>2.2</c:v>
                </c:pt>
                <c:pt idx="3991">
                  <c:v>1.9</c:v>
                </c:pt>
                <c:pt idx="3992">
                  <c:v>1.9</c:v>
                </c:pt>
                <c:pt idx="3993">
                  <c:v>2.1</c:v>
                </c:pt>
                <c:pt idx="3994">
                  <c:v>1.7</c:v>
                </c:pt>
                <c:pt idx="3995">
                  <c:v>1.9</c:v>
                </c:pt>
                <c:pt idx="3996">
                  <c:v>1.9</c:v>
                </c:pt>
                <c:pt idx="3997">
                  <c:v>1.7</c:v>
                </c:pt>
                <c:pt idx="3998">
                  <c:v>2</c:v>
                </c:pt>
                <c:pt idx="3999">
                  <c:v>2.3</c:v>
                </c:pt>
                <c:pt idx="4000">
                  <c:v>2.1</c:v>
                </c:pt>
                <c:pt idx="4001">
                  <c:v>2.5</c:v>
                </c:pt>
                <c:pt idx="4002">
                  <c:v>2.2</c:v>
                </c:pt>
                <c:pt idx="4003">
                  <c:v>2.2</c:v>
                </c:pt>
                <c:pt idx="4004">
                  <c:v>2.5</c:v>
                </c:pt>
                <c:pt idx="4005">
                  <c:v>2.9</c:v>
                </c:pt>
                <c:pt idx="4006">
                  <c:v>2.5</c:v>
                </c:pt>
                <c:pt idx="4007">
                  <c:v>2.4</c:v>
                </c:pt>
                <c:pt idx="4008">
                  <c:v>2.7</c:v>
                </c:pt>
                <c:pt idx="4009">
                  <c:v>2.7</c:v>
                </c:pt>
                <c:pt idx="4010">
                  <c:v>2.5</c:v>
                </c:pt>
                <c:pt idx="4011">
                  <c:v>2.6</c:v>
                </c:pt>
                <c:pt idx="4012">
                  <c:v>2.1</c:v>
                </c:pt>
                <c:pt idx="4013">
                  <c:v>1.8</c:v>
                </c:pt>
                <c:pt idx="4014">
                  <c:v>1.6</c:v>
                </c:pt>
                <c:pt idx="4015">
                  <c:v>1.9</c:v>
                </c:pt>
                <c:pt idx="4016">
                  <c:v>1.5</c:v>
                </c:pt>
                <c:pt idx="4017">
                  <c:v>1.2</c:v>
                </c:pt>
                <c:pt idx="4018">
                  <c:v>0.9</c:v>
                </c:pt>
                <c:pt idx="4019">
                  <c:v>1</c:v>
                </c:pt>
                <c:pt idx="4020">
                  <c:v>0.8</c:v>
                </c:pt>
                <c:pt idx="4021">
                  <c:v>0.9</c:v>
                </c:pt>
                <c:pt idx="4022">
                  <c:v>1.2</c:v>
                </c:pt>
                <c:pt idx="4023">
                  <c:v>1.6</c:v>
                </c:pt>
                <c:pt idx="4024">
                  <c:v>1.7</c:v>
                </c:pt>
                <c:pt idx="4025">
                  <c:v>1.2</c:v>
                </c:pt>
                <c:pt idx="4026">
                  <c:v>1.2</c:v>
                </c:pt>
                <c:pt idx="4027">
                  <c:v>0.9</c:v>
                </c:pt>
                <c:pt idx="4028">
                  <c:v>1.1</c:v>
                </c:pt>
                <c:pt idx="4029">
                  <c:v>1.1</c:v>
                </c:pt>
                <c:pt idx="4030">
                  <c:v>1</c:v>
                </c:pt>
                <c:pt idx="4031">
                  <c:v>0.8</c:v>
                </c:pt>
                <c:pt idx="4032">
                  <c:v>1.1</c:v>
                </c:pt>
                <c:pt idx="4033">
                  <c:v>1</c:v>
                </c:pt>
                <c:pt idx="4034">
                  <c:v>1.2</c:v>
                </c:pt>
                <c:pt idx="4035">
                  <c:v>1.3</c:v>
                </c:pt>
                <c:pt idx="4036">
                  <c:v>0.9</c:v>
                </c:pt>
                <c:pt idx="4037">
                  <c:v>0.9</c:v>
                </c:pt>
                <c:pt idx="4038">
                  <c:v>1</c:v>
                </c:pt>
                <c:pt idx="4039">
                  <c:v>1</c:v>
                </c:pt>
                <c:pt idx="4040">
                  <c:v>0.8</c:v>
                </c:pt>
                <c:pt idx="4041">
                  <c:v>1.3</c:v>
                </c:pt>
                <c:pt idx="4042">
                  <c:v>1</c:v>
                </c:pt>
                <c:pt idx="4043">
                  <c:v>1.5</c:v>
                </c:pt>
                <c:pt idx="4044">
                  <c:v>1.8</c:v>
                </c:pt>
                <c:pt idx="4045">
                  <c:v>1.2</c:v>
                </c:pt>
                <c:pt idx="4046">
                  <c:v>1.5</c:v>
                </c:pt>
                <c:pt idx="4047">
                  <c:v>1.5</c:v>
                </c:pt>
                <c:pt idx="4048">
                  <c:v>1.1</c:v>
                </c:pt>
                <c:pt idx="4049">
                  <c:v>1</c:v>
                </c:pt>
                <c:pt idx="4050">
                  <c:v>1.4</c:v>
                </c:pt>
                <c:pt idx="4051">
                  <c:v>1.2</c:v>
                </c:pt>
                <c:pt idx="4052">
                  <c:v>1.7</c:v>
                </c:pt>
                <c:pt idx="4053">
                  <c:v>1.7</c:v>
                </c:pt>
                <c:pt idx="4054">
                  <c:v>1.8</c:v>
                </c:pt>
                <c:pt idx="4055">
                  <c:v>1.8</c:v>
                </c:pt>
                <c:pt idx="4056">
                  <c:v>1.8</c:v>
                </c:pt>
                <c:pt idx="4057">
                  <c:v>1.5</c:v>
                </c:pt>
                <c:pt idx="4058">
                  <c:v>1.9</c:v>
                </c:pt>
                <c:pt idx="4059">
                  <c:v>1.6</c:v>
                </c:pt>
                <c:pt idx="4060">
                  <c:v>1.7</c:v>
                </c:pt>
                <c:pt idx="4061">
                  <c:v>1.7</c:v>
                </c:pt>
                <c:pt idx="4062">
                  <c:v>1.4</c:v>
                </c:pt>
                <c:pt idx="4063">
                  <c:v>1.5</c:v>
                </c:pt>
                <c:pt idx="4064">
                  <c:v>1.6</c:v>
                </c:pt>
                <c:pt idx="4065">
                  <c:v>1.4</c:v>
                </c:pt>
                <c:pt idx="4066">
                  <c:v>1.3</c:v>
                </c:pt>
                <c:pt idx="4067">
                  <c:v>0.8</c:v>
                </c:pt>
                <c:pt idx="4068">
                  <c:v>1.1</c:v>
                </c:pt>
                <c:pt idx="4069">
                  <c:v>1.8</c:v>
                </c:pt>
                <c:pt idx="4070">
                  <c:v>1.5</c:v>
                </c:pt>
                <c:pt idx="4071">
                  <c:v>1.2</c:v>
                </c:pt>
                <c:pt idx="4072">
                  <c:v>1.1</c:v>
                </c:pt>
                <c:pt idx="4073">
                  <c:v>0.8</c:v>
                </c:pt>
                <c:pt idx="4074">
                  <c:v>0.7</c:v>
                </c:pt>
                <c:pt idx="4075">
                  <c:v>0.7</c:v>
                </c:pt>
                <c:pt idx="4076">
                  <c:v>1</c:v>
                </c:pt>
                <c:pt idx="4077">
                  <c:v>0.6</c:v>
                </c:pt>
                <c:pt idx="4078">
                  <c:v>0.7</c:v>
                </c:pt>
                <c:pt idx="4079">
                  <c:v>1.1</c:v>
                </c:pt>
                <c:pt idx="4080">
                  <c:v>1.2</c:v>
                </c:pt>
                <c:pt idx="4081">
                  <c:v>1.7</c:v>
                </c:pt>
                <c:pt idx="4082">
                  <c:v>2</c:v>
                </c:pt>
                <c:pt idx="4083">
                  <c:v>1.9</c:v>
                </c:pt>
                <c:pt idx="4084">
                  <c:v>1.7</c:v>
                </c:pt>
                <c:pt idx="4085">
                  <c:v>2.2</c:v>
                </c:pt>
                <c:pt idx="4086">
                  <c:v>2.3</c:v>
                </c:pt>
                <c:pt idx="4087">
                  <c:v>2.4</c:v>
                </c:pt>
                <c:pt idx="4088">
                  <c:v>2.2</c:v>
                </c:pt>
                <c:pt idx="4089">
                  <c:v>2</c:v>
                </c:pt>
                <c:pt idx="4090">
                  <c:v>1.8</c:v>
                </c:pt>
                <c:pt idx="4091">
                  <c:v>1.6</c:v>
                </c:pt>
                <c:pt idx="4092">
                  <c:v>1.6</c:v>
                </c:pt>
                <c:pt idx="4093">
                  <c:v>1.2</c:v>
                </c:pt>
                <c:pt idx="4094">
                  <c:v>1.1</c:v>
                </c:pt>
                <c:pt idx="4095">
                  <c:v>1.2</c:v>
                </c:pt>
                <c:pt idx="4096">
                  <c:v>1.4</c:v>
                </c:pt>
                <c:pt idx="4097">
                  <c:v>1.5</c:v>
                </c:pt>
                <c:pt idx="4098">
                  <c:v>1.5</c:v>
                </c:pt>
                <c:pt idx="4099">
                  <c:v>1.6</c:v>
                </c:pt>
                <c:pt idx="4100">
                  <c:v>1.6</c:v>
                </c:pt>
                <c:pt idx="4101">
                  <c:v>1.6</c:v>
                </c:pt>
                <c:pt idx="4102">
                  <c:v>1.3</c:v>
                </c:pt>
                <c:pt idx="4103">
                  <c:v>1.6</c:v>
                </c:pt>
                <c:pt idx="4104">
                  <c:v>1.6</c:v>
                </c:pt>
                <c:pt idx="4105">
                  <c:v>1.5</c:v>
                </c:pt>
                <c:pt idx="4106">
                  <c:v>1</c:v>
                </c:pt>
                <c:pt idx="4107">
                  <c:v>1</c:v>
                </c:pt>
                <c:pt idx="4108">
                  <c:v>1.2</c:v>
                </c:pt>
                <c:pt idx="4109">
                  <c:v>1.9</c:v>
                </c:pt>
                <c:pt idx="4110">
                  <c:v>2</c:v>
                </c:pt>
                <c:pt idx="4111">
                  <c:v>1.2</c:v>
                </c:pt>
                <c:pt idx="4112">
                  <c:v>1</c:v>
                </c:pt>
                <c:pt idx="4113">
                  <c:v>1.2</c:v>
                </c:pt>
                <c:pt idx="4114">
                  <c:v>1.1</c:v>
                </c:pt>
                <c:pt idx="4115">
                  <c:v>1.2</c:v>
                </c:pt>
                <c:pt idx="4116">
                  <c:v>1.4</c:v>
                </c:pt>
                <c:pt idx="4117">
                  <c:v>1.4</c:v>
                </c:pt>
                <c:pt idx="4118">
                  <c:v>1.2</c:v>
                </c:pt>
                <c:pt idx="4119">
                  <c:v>1</c:v>
                </c:pt>
                <c:pt idx="4120">
                  <c:v>0.8</c:v>
                </c:pt>
                <c:pt idx="4121">
                  <c:v>1</c:v>
                </c:pt>
                <c:pt idx="4122">
                  <c:v>1.4</c:v>
                </c:pt>
                <c:pt idx="4123">
                  <c:v>1.2</c:v>
                </c:pt>
                <c:pt idx="4124">
                  <c:v>0.9</c:v>
                </c:pt>
                <c:pt idx="4125">
                  <c:v>1</c:v>
                </c:pt>
                <c:pt idx="4126">
                  <c:v>0.9</c:v>
                </c:pt>
                <c:pt idx="4127">
                  <c:v>1.3</c:v>
                </c:pt>
                <c:pt idx="4128">
                  <c:v>0.9</c:v>
                </c:pt>
                <c:pt idx="4129">
                  <c:v>0.8</c:v>
                </c:pt>
                <c:pt idx="4130">
                  <c:v>0.8</c:v>
                </c:pt>
                <c:pt idx="4131">
                  <c:v>0.8</c:v>
                </c:pt>
                <c:pt idx="4132">
                  <c:v>1</c:v>
                </c:pt>
                <c:pt idx="4133">
                  <c:v>0.8</c:v>
                </c:pt>
                <c:pt idx="4134">
                  <c:v>0.9</c:v>
                </c:pt>
                <c:pt idx="4135">
                  <c:v>0.7</c:v>
                </c:pt>
                <c:pt idx="4136">
                  <c:v>0.6</c:v>
                </c:pt>
                <c:pt idx="4137">
                  <c:v>0.7</c:v>
                </c:pt>
                <c:pt idx="4138">
                  <c:v>0.7</c:v>
                </c:pt>
                <c:pt idx="4139">
                  <c:v>0.9</c:v>
                </c:pt>
                <c:pt idx="4140">
                  <c:v>0.9</c:v>
                </c:pt>
                <c:pt idx="4141">
                  <c:v>0.7</c:v>
                </c:pt>
                <c:pt idx="4142">
                  <c:v>0.9</c:v>
                </c:pt>
                <c:pt idx="4143">
                  <c:v>1.1</c:v>
                </c:pt>
                <c:pt idx="4144">
                  <c:v>1.1</c:v>
                </c:pt>
                <c:pt idx="4145">
                  <c:v>1.1</c:v>
                </c:pt>
                <c:pt idx="4146">
                  <c:v>0.5</c:v>
                </c:pt>
                <c:pt idx="4147">
                  <c:v>0.5</c:v>
                </c:pt>
                <c:pt idx="4148">
                  <c:v>1</c:v>
                </c:pt>
                <c:pt idx="4149">
                  <c:v>0.9</c:v>
                </c:pt>
                <c:pt idx="4150">
                  <c:v>0.9</c:v>
                </c:pt>
                <c:pt idx="4151">
                  <c:v>1</c:v>
                </c:pt>
                <c:pt idx="4152">
                  <c:v>1.2</c:v>
                </c:pt>
                <c:pt idx="4153">
                  <c:v>0.7</c:v>
                </c:pt>
                <c:pt idx="4154">
                  <c:v>1.4</c:v>
                </c:pt>
                <c:pt idx="4155">
                  <c:v>1.2</c:v>
                </c:pt>
                <c:pt idx="4156">
                  <c:v>1.6</c:v>
                </c:pt>
                <c:pt idx="4157">
                  <c:v>1.4</c:v>
                </c:pt>
                <c:pt idx="4158">
                  <c:v>1.6</c:v>
                </c:pt>
                <c:pt idx="4159">
                  <c:v>1.8</c:v>
                </c:pt>
                <c:pt idx="4160">
                  <c:v>1.5</c:v>
                </c:pt>
                <c:pt idx="4161">
                  <c:v>1.7</c:v>
                </c:pt>
                <c:pt idx="4162">
                  <c:v>1.5</c:v>
                </c:pt>
                <c:pt idx="4163">
                  <c:v>1.8</c:v>
                </c:pt>
                <c:pt idx="4164">
                  <c:v>2.1</c:v>
                </c:pt>
                <c:pt idx="4165">
                  <c:v>2.2</c:v>
                </c:pt>
                <c:pt idx="4166">
                  <c:v>1.4</c:v>
                </c:pt>
                <c:pt idx="4167">
                  <c:v>1</c:v>
                </c:pt>
                <c:pt idx="4168">
                  <c:v>1</c:v>
                </c:pt>
                <c:pt idx="4169">
                  <c:v>1.4</c:v>
                </c:pt>
                <c:pt idx="4170">
                  <c:v>1.2</c:v>
                </c:pt>
                <c:pt idx="4171">
                  <c:v>1.7</c:v>
                </c:pt>
                <c:pt idx="4172">
                  <c:v>2.1</c:v>
                </c:pt>
                <c:pt idx="4173">
                  <c:v>1.9</c:v>
                </c:pt>
                <c:pt idx="4174">
                  <c:v>1.8</c:v>
                </c:pt>
                <c:pt idx="4175">
                  <c:v>1.1</c:v>
                </c:pt>
                <c:pt idx="4176">
                  <c:v>1.6</c:v>
                </c:pt>
                <c:pt idx="4177">
                  <c:v>0.8</c:v>
                </c:pt>
                <c:pt idx="4178">
                  <c:v>1.4</c:v>
                </c:pt>
                <c:pt idx="4179">
                  <c:v>0.8</c:v>
                </c:pt>
                <c:pt idx="4180">
                  <c:v>1.4</c:v>
                </c:pt>
                <c:pt idx="4181">
                  <c:v>1.1</c:v>
                </c:pt>
                <c:pt idx="4182">
                  <c:v>2.6</c:v>
                </c:pt>
                <c:pt idx="4183">
                  <c:v>2</c:v>
                </c:pt>
                <c:pt idx="4184">
                  <c:v>1.3</c:v>
                </c:pt>
                <c:pt idx="4185">
                  <c:v>1.2</c:v>
                </c:pt>
                <c:pt idx="4186">
                  <c:v>0.9</c:v>
                </c:pt>
                <c:pt idx="4187">
                  <c:v>1.4</c:v>
                </c:pt>
                <c:pt idx="4188">
                  <c:v>1.9</c:v>
                </c:pt>
                <c:pt idx="4189">
                  <c:v>2.9</c:v>
                </c:pt>
                <c:pt idx="4190">
                  <c:v>2.1</c:v>
                </c:pt>
                <c:pt idx="4191">
                  <c:v>2.2</c:v>
                </c:pt>
                <c:pt idx="4192">
                  <c:v>3.1</c:v>
                </c:pt>
                <c:pt idx="4193">
                  <c:v>4.3</c:v>
                </c:pt>
                <c:pt idx="4194">
                  <c:v>4.5</c:v>
                </c:pt>
                <c:pt idx="4195">
                  <c:v>4.1</c:v>
                </c:pt>
                <c:pt idx="4196">
                  <c:v>4.5</c:v>
                </c:pt>
                <c:pt idx="4197">
                  <c:v>4.2</c:v>
                </c:pt>
                <c:pt idx="4198">
                  <c:v>4.5</c:v>
                </c:pt>
                <c:pt idx="4199">
                  <c:v>4.2</c:v>
                </c:pt>
                <c:pt idx="4200">
                  <c:v>4.3</c:v>
                </c:pt>
                <c:pt idx="4201">
                  <c:v>3.8</c:v>
                </c:pt>
                <c:pt idx="4202">
                  <c:v>4.3</c:v>
                </c:pt>
                <c:pt idx="4203">
                  <c:v>4.6</c:v>
                </c:pt>
                <c:pt idx="4204">
                  <c:v>4.2</c:v>
                </c:pt>
                <c:pt idx="4205">
                  <c:v>2.8</c:v>
                </c:pt>
                <c:pt idx="4206">
                  <c:v>2.1</c:v>
                </c:pt>
                <c:pt idx="4207">
                  <c:v>2.2</c:v>
                </c:pt>
                <c:pt idx="4208">
                  <c:v>1.8</c:v>
                </c:pt>
                <c:pt idx="4209">
                  <c:v>1.5</c:v>
                </c:pt>
                <c:pt idx="4210">
                  <c:v>2.6</c:v>
                </c:pt>
                <c:pt idx="4211">
                  <c:v>2.1</c:v>
                </c:pt>
                <c:pt idx="4212">
                  <c:v>2.7</c:v>
                </c:pt>
                <c:pt idx="4213">
                  <c:v>2.9</c:v>
                </c:pt>
                <c:pt idx="4214">
                  <c:v>3.5</c:v>
                </c:pt>
                <c:pt idx="4215">
                  <c:v>3.9</c:v>
                </c:pt>
                <c:pt idx="4216">
                  <c:v>3.2</c:v>
                </c:pt>
                <c:pt idx="4217">
                  <c:v>2.1</c:v>
                </c:pt>
                <c:pt idx="4218">
                  <c:v>1.5</c:v>
                </c:pt>
                <c:pt idx="4219">
                  <c:v>1.6</c:v>
                </c:pt>
                <c:pt idx="4220">
                  <c:v>1.4</c:v>
                </c:pt>
                <c:pt idx="4221">
                  <c:v>1.8</c:v>
                </c:pt>
                <c:pt idx="4222">
                  <c:v>1.9</c:v>
                </c:pt>
                <c:pt idx="4223">
                  <c:v>1.7</c:v>
                </c:pt>
                <c:pt idx="4224">
                  <c:v>1.4</c:v>
                </c:pt>
                <c:pt idx="4225">
                  <c:v>1</c:v>
                </c:pt>
                <c:pt idx="4226">
                  <c:v>1.5</c:v>
                </c:pt>
                <c:pt idx="4227">
                  <c:v>1.2</c:v>
                </c:pt>
                <c:pt idx="4228">
                  <c:v>1</c:v>
                </c:pt>
                <c:pt idx="4229">
                  <c:v>0.9</c:v>
                </c:pt>
                <c:pt idx="4230">
                  <c:v>1.3</c:v>
                </c:pt>
                <c:pt idx="4231">
                  <c:v>1.4</c:v>
                </c:pt>
                <c:pt idx="4232">
                  <c:v>1.5</c:v>
                </c:pt>
                <c:pt idx="4233">
                  <c:v>1.7</c:v>
                </c:pt>
                <c:pt idx="4234">
                  <c:v>1.5</c:v>
                </c:pt>
                <c:pt idx="4235">
                  <c:v>1</c:v>
                </c:pt>
                <c:pt idx="4236">
                  <c:v>0.9</c:v>
                </c:pt>
                <c:pt idx="4237">
                  <c:v>1.7</c:v>
                </c:pt>
                <c:pt idx="4238">
                  <c:v>2.1</c:v>
                </c:pt>
                <c:pt idx="4239">
                  <c:v>2.6</c:v>
                </c:pt>
                <c:pt idx="4240">
                  <c:v>2.4</c:v>
                </c:pt>
                <c:pt idx="4241">
                  <c:v>3.7</c:v>
                </c:pt>
                <c:pt idx="4242">
                  <c:v>3.5</c:v>
                </c:pt>
                <c:pt idx="4243">
                  <c:v>3.5</c:v>
                </c:pt>
                <c:pt idx="4244">
                  <c:v>3.2</c:v>
                </c:pt>
                <c:pt idx="4245">
                  <c:v>2.3</c:v>
                </c:pt>
                <c:pt idx="4246">
                  <c:v>3.8</c:v>
                </c:pt>
                <c:pt idx="4247">
                  <c:v>4.4</c:v>
                </c:pt>
                <c:pt idx="4248">
                  <c:v>4.1</c:v>
                </c:pt>
                <c:pt idx="4249">
                  <c:v>3.4</c:v>
                </c:pt>
                <c:pt idx="4250">
                  <c:v>3.1</c:v>
                </c:pt>
                <c:pt idx="4251">
                  <c:v>2.2</c:v>
                </c:pt>
                <c:pt idx="4252">
                  <c:v>1.4</c:v>
                </c:pt>
                <c:pt idx="4253">
                  <c:v>1.3</c:v>
                </c:pt>
                <c:pt idx="4254">
                  <c:v>2.3</c:v>
                </c:pt>
                <c:pt idx="4255">
                  <c:v>1.8</c:v>
                </c:pt>
                <c:pt idx="4256">
                  <c:v>3</c:v>
                </c:pt>
                <c:pt idx="4257">
                  <c:v>3.7</c:v>
                </c:pt>
                <c:pt idx="4258">
                  <c:v>3.8</c:v>
                </c:pt>
                <c:pt idx="4259">
                  <c:v>3.3</c:v>
                </c:pt>
                <c:pt idx="4260">
                  <c:v>2.9</c:v>
                </c:pt>
                <c:pt idx="4261">
                  <c:v>2.5</c:v>
                </c:pt>
                <c:pt idx="4262">
                  <c:v>3</c:v>
                </c:pt>
                <c:pt idx="4263">
                  <c:v>3.4</c:v>
                </c:pt>
                <c:pt idx="4264">
                  <c:v>3.7</c:v>
                </c:pt>
                <c:pt idx="4265">
                  <c:v>3.1</c:v>
                </c:pt>
                <c:pt idx="4266">
                  <c:v>3.6</c:v>
                </c:pt>
                <c:pt idx="4267">
                  <c:v>2.5</c:v>
                </c:pt>
                <c:pt idx="4268">
                  <c:v>2.8</c:v>
                </c:pt>
                <c:pt idx="4269">
                  <c:v>2.5</c:v>
                </c:pt>
                <c:pt idx="4270">
                  <c:v>2.5</c:v>
                </c:pt>
                <c:pt idx="4271">
                  <c:v>2.7</c:v>
                </c:pt>
                <c:pt idx="4272">
                  <c:v>3.6</c:v>
                </c:pt>
                <c:pt idx="4273">
                  <c:v>3.2</c:v>
                </c:pt>
                <c:pt idx="4274">
                  <c:v>2.5</c:v>
                </c:pt>
                <c:pt idx="4275">
                  <c:v>2.2</c:v>
                </c:pt>
                <c:pt idx="4276">
                  <c:v>1.7</c:v>
                </c:pt>
                <c:pt idx="4277">
                  <c:v>1.8</c:v>
                </c:pt>
                <c:pt idx="4278">
                  <c:v>1.2</c:v>
                </c:pt>
                <c:pt idx="4279">
                  <c:v>0.8</c:v>
                </c:pt>
                <c:pt idx="4280">
                  <c:v>1</c:v>
                </c:pt>
                <c:pt idx="4281">
                  <c:v>1</c:v>
                </c:pt>
                <c:pt idx="4282">
                  <c:v>0.8</c:v>
                </c:pt>
                <c:pt idx="4283">
                  <c:v>1.1</c:v>
                </c:pt>
                <c:pt idx="4284">
                  <c:v>0.7</c:v>
                </c:pt>
                <c:pt idx="4285">
                  <c:v>0.7</c:v>
                </c:pt>
                <c:pt idx="4286">
                  <c:v>0.8</c:v>
                </c:pt>
                <c:pt idx="4287">
                  <c:v>0.7</c:v>
                </c:pt>
                <c:pt idx="4288">
                  <c:v>1</c:v>
                </c:pt>
                <c:pt idx="4289">
                  <c:v>0.9</c:v>
                </c:pt>
                <c:pt idx="4290">
                  <c:v>0.6</c:v>
                </c:pt>
                <c:pt idx="4291">
                  <c:v>1</c:v>
                </c:pt>
                <c:pt idx="4292">
                  <c:v>1.1</c:v>
                </c:pt>
                <c:pt idx="4293">
                  <c:v>1</c:v>
                </c:pt>
                <c:pt idx="4294">
                  <c:v>1.2</c:v>
                </c:pt>
                <c:pt idx="4295">
                  <c:v>1.5</c:v>
                </c:pt>
                <c:pt idx="4296">
                  <c:v>1.5</c:v>
                </c:pt>
                <c:pt idx="4297">
                  <c:v>1.4</c:v>
                </c:pt>
                <c:pt idx="4298">
                  <c:v>1.6</c:v>
                </c:pt>
                <c:pt idx="4299">
                  <c:v>1.7</c:v>
                </c:pt>
                <c:pt idx="4300">
                  <c:v>1.7</c:v>
                </c:pt>
                <c:pt idx="4301">
                  <c:v>1.3</c:v>
                </c:pt>
                <c:pt idx="4302">
                  <c:v>0.9</c:v>
                </c:pt>
                <c:pt idx="4303">
                  <c:v>1.1</c:v>
                </c:pt>
                <c:pt idx="4304">
                  <c:v>1.5</c:v>
                </c:pt>
                <c:pt idx="4305">
                  <c:v>1.2</c:v>
                </c:pt>
                <c:pt idx="4306">
                  <c:v>0.8</c:v>
                </c:pt>
                <c:pt idx="4307">
                  <c:v>1.3</c:v>
                </c:pt>
                <c:pt idx="4308">
                  <c:v>1.4</c:v>
                </c:pt>
                <c:pt idx="4309">
                  <c:v>0.8</c:v>
                </c:pt>
                <c:pt idx="4310">
                  <c:v>1</c:v>
                </c:pt>
                <c:pt idx="4311">
                  <c:v>1.5</c:v>
                </c:pt>
                <c:pt idx="4312">
                  <c:v>0.6</c:v>
                </c:pt>
                <c:pt idx="4313">
                  <c:v>1.1</c:v>
                </c:pt>
                <c:pt idx="4314">
                  <c:v>1</c:v>
                </c:pt>
                <c:pt idx="4315">
                  <c:v>1.4</c:v>
                </c:pt>
                <c:pt idx="4316">
                  <c:v>1.6</c:v>
                </c:pt>
                <c:pt idx="4317">
                  <c:v>1.7</c:v>
                </c:pt>
                <c:pt idx="4318">
                  <c:v>1.6</c:v>
                </c:pt>
                <c:pt idx="4319">
                  <c:v>1.9</c:v>
                </c:pt>
                <c:pt idx="4320">
                  <c:v>1.4</c:v>
                </c:pt>
                <c:pt idx="4321">
                  <c:v>1.1</c:v>
                </c:pt>
                <c:pt idx="4322">
                  <c:v>1.2</c:v>
                </c:pt>
                <c:pt idx="4323">
                  <c:v>2.4</c:v>
                </c:pt>
                <c:pt idx="4324">
                  <c:v>1.7</c:v>
                </c:pt>
                <c:pt idx="4325">
                  <c:v>1.6</c:v>
                </c:pt>
                <c:pt idx="4326">
                  <c:v>1.3</c:v>
                </c:pt>
                <c:pt idx="4327">
                  <c:v>1.2</c:v>
                </c:pt>
                <c:pt idx="4328">
                  <c:v>1.7</c:v>
                </c:pt>
                <c:pt idx="4329">
                  <c:v>1.5</c:v>
                </c:pt>
                <c:pt idx="4330">
                  <c:v>1.7</c:v>
                </c:pt>
                <c:pt idx="4331">
                  <c:v>1</c:v>
                </c:pt>
                <c:pt idx="4332">
                  <c:v>0.9</c:v>
                </c:pt>
                <c:pt idx="4333">
                  <c:v>0.9</c:v>
                </c:pt>
                <c:pt idx="4334">
                  <c:v>1</c:v>
                </c:pt>
                <c:pt idx="4335">
                  <c:v>0.8</c:v>
                </c:pt>
                <c:pt idx="4336">
                  <c:v>0.8</c:v>
                </c:pt>
                <c:pt idx="4337">
                  <c:v>0.6</c:v>
                </c:pt>
                <c:pt idx="4338">
                  <c:v>1.2</c:v>
                </c:pt>
                <c:pt idx="4339">
                  <c:v>1.4</c:v>
                </c:pt>
                <c:pt idx="4340">
                  <c:v>1.7</c:v>
                </c:pt>
                <c:pt idx="4341">
                  <c:v>1.8</c:v>
                </c:pt>
                <c:pt idx="4342">
                  <c:v>1.8</c:v>
                </c:pt>
                <c:pt idx="4343">
                  <c:v>1.4</c:v>
                </c:pt>
                <c:pt idx="4344">
                  <c:v>1.1</c:v>
                </c:pt>
                <c:pt idx="4345">
                  <c:v>1.1</c:v>
                </c:pt>
                <c:pt idx="4346">
                  <c:v>0.8</c:v>
                </c:pt>
                <c:pt idx="4347">
                  <c:v>0.8</c:v>
                </c:pt>
                <c:pt idx="4348">
                  <c:v>1.5</c:v>
                </c:pt>
                <c:pt idx="4349">
                  <c:v>1</c:v>
                </c:pt>
                <c:pt idx="4350">
                  <c:v>1.4</c:v>
                </c:pt>
                <c:pt idx="4351">
                  <c:v>1.7</c:v>
                </c:pt>
                <c:pt idx="4352">
                  <c:v>1.3</c:v>
                </c:pt>
                <c:pt idx="4353">
                  <c:v>0.8</c:v>
                </c:pt>
                <c:pt idx="4354">
                  <c:v>0.9</c:v>
                </c:pt>
                <c:pt idx="4355">
                  <c:v>0.5</c:v>
                </c:pt>
                <c:pt idx="4356">
                  <c:v>0.6</c:v>
                </c:pt>
                <c:pt idx="4357">
                  <c:v>0.9</c:v>
                </c:pt>
                <c:pt idx="4358">
                  <c:v>5</c:v>
                </c:pt>
                <c:pt idx="4359">
                  <c:v>1.7</c:v>
                </c:pt>
                <c:pt idx="4360">
                  <c:v>1.8</c:v>
                </c:pt>
                <c:pt idx="4361">
                  <c:v>1.1</c:v>
                </c:pt>
                <c:pt idx="4362">
                  <c:v>1</c:v>
                </c:pt>
                <c:pt idx="4363">
                  <c:v>1.1</c:v>
                </c:pt>
                <c:pt idx="4364">
                  <c:v>1</c:v>
                </c:pt>
                <c:pt idx="4365">
                  <c:v>0.9</c:v>
                </c:pt>
                <c:pt idx="4366">
                  <c:v>1</c:v>
                </c:pt>
                <c:pt idx="4367">
                  <c:v>0.7</c:v>
                </c:pt>
                <c:pt idx="4368">
                  <c:v>0.6</c:v>
                </c:pt>
                <c:pt idx="4369">
                  <c:v>4</c:v>
                </c:pt>
                <c:pt idx="4370">
                  <c:v>8.6</c:v>
                </c:pt>
                <c:pt idx="4371">
                  <c:v>7.5</c:v>
                </c:pt>
                <c:pt idx="4372">
                  <c:v>6.4</c:v>
                </c:pt>
                <c:pt idx="4373">
                  <c:v>5.3</c:v>
                </c:pt>
                <c:pt idx="4374">
                  <c:v>7.7</c:v>
                </c:pt>
                <c:pt idx="4375">
                  <c:v>3.1</c:v>
                </c:pt>
                <c:pt idx="4376">
                  <c:v>2.7</c:v>
                </c:pt>
                <c:pt idx="4377">
                  <c:v>2.9</c:v>
                </c:pt>
                <c:pt idx="4378">
                  <c:v>3.2</c:v>
                </c:pt>
                <c:pt idx="4379">
                  <c:v>3.2</c:v>
                </c:pt>
                <c:pt idx="4380">
                  <c:v>3.5</c:v>
                </c:pt>
                <c:pt idx="4381">
                  <c:v>4</c:v>
                </c:pt>
                <c:pt idx="4382">
                  <c:v>3.4</c:v>
                </c:pt>
                <c:pt idx="4383">
                  <c:v>3.7</c:v>
                </c:pt>
                <c:pt idx="4384">
                  <c:v>3.8</c:v>
                </c:pt>
                <c:pt idx="4385">
                  <c:v>3.2</c:v>
                </c:pt>
                <c:pt idx="4386">
                  <c:v>3.6</c:v>
                </c:pt>
                <c:pt idx="4387">
                  <c:v>3.8</c:v>
                </c:pt>
                <c:pt idx="4388">
                  <c:v>1.9</c:v>
                </c:pt>
                <c:pt idx="4389">
                  <c:v>1.8</c:v>
                </c:pt>
                <c:pt idx="4390">
                  <c:v>2</c:v>
                </c:pt>
                <c:pt idx="4391">
                  <c:v>1.9</c:v>
                </c:pt>
                <c:pt idx="4392">
                  <c:v>2.5</c:v>
                </c:pt>
                <c:pt idx="4393">
                  <c:v>2.1</c:v>
                </c:pt>
                <c:pt idx="4394">
                  <c:v>1.5</c:v>
                </c:pt>
                <c:pt idx="4395">
                  <c:v>1.8</c:v>
                </c:pt>
                <c:pt idx="4396">
                  <c:v>1.5</c:v>
                </c:pt>
                <c:pt idx="4397">
                  <c:v>1.8</c:v>
                </c:pt>
                <c:pt idx="4398">
                  <c:v>2</c:v>
                </c:pt>
                <c:pt idx="4399">
                  <c:v>2.3</c:v>
                </c:pt>
                <c:pt idx="4400">
                  <c:v>3.3</c:v>
                </c:pt>
                <c:pt idx="4401">
                  <c:v>3.7</c:v>
                </c:pt>
                <c:pt idx="4402">
                  <c:v>4</c:v>
                </c:pt>
                <c:pt idx="4403">
                  <c:v>4.1</c:v>
                </c:pt>
                <c:pt idx="4404">
                  <c:v>4.7</c:v>
                </c:pt>
                <c:pt idx="4405">
                  <c:v>4.6</c:v>
                </c:pt>
                <c:pt idx="4406">
                  <c:v>4.4</c:v>
                </c:pt>
                <c:pt idx="4407">
                  <c:v>4.6</c:v>
                </c:pt>
                <c:pt idx="4408">
                  <c:v>5</c:v>
                </c:pt>
                <c:pt idx="4409">
                  <c:v>1.3</c:v>
                </c:pt>
                <c:pt idx="4410">
                  <c:v>0.5</c:v>
                </c:pt>
                <c:pt idx="4411">
                  <c:v>0.7</c:v>
                </c:pt>
                <c:pt idx="4412">
                  <c:v>1.1</c:v>
                </c:pt>
                <c:pt idx="4413">
                  <c:v>1.5</c:v>
                </c:pt>
                <c:pt idx="4414">
                  <c:v>0.9</c:v>
                </c:pt>
                <c:pt idx="4415">
                  <c:v>0.9</c:v>
                </c:pt>
                <c:pt idx="4416">
                  <c:v>1.2</c:v>
                </c:pt>
                <c:pt idx="4417">
                  <c:v>1.7</c:v>
                </c:pt>
                <c:pt idx="4418">
                  <c:v>2.7</c:v>
                </c:pt>
                <c:pt idx="4419">
                  <c:v>2.7</c:v>
                </c:pt>
                <c:pt idx="4420">
                  <c:v>2</c:v>
                </c:pt>
                <c:pt idx="4421">
                  <c:v>2.5</c:v>
                </c:pt>
                <c:pt idx="4422">
                  <c:v>2.2</c:v>
                </c:pt>
                <c:pt idx="4423">
                  <c:v>2.4</c:v>
                </c:pt>
                <c:pt idx="4424">
                  <c:v>1.7</c:v>
                </c:pt>
                <c:pt idx="4425">
                  <c:v>1.4</c:v>
                </c:pt>
                <c:pt idx="4426">
                  <c:v>2</c:v>
                </c:pt>
                <c:pt idx="4427">
                  <c:v>2</c:v>
                </c:pt>
                <c:pt idx="4428">
                  <c:v>2.1</c:v>
                </c:pt>
                <c:pt idx="4429">
                  <c:v>1.9</c:v>
                </c:pt>
                <c:pt idx="4430">
                  <c:v>1.1</c:v>
                </c:pt>
                <c:pt idx="4431">
                  <c:v>1.3</c:v>
                </c:pt>
                <c:pt idx="4432">
                  <c:v>1.6</c:v>
                </c:pt>
                <c:pt idx="4433">
                  <c:v>1.1</c:v>
                </c:pt>
                <c:pt idx="4434">
                  <c:v>0.8</c:v>
                </c:pt>
                <c:pt idx="4435">
                  <c:v>0.8</c:v>
                </c:pt>
                <c:pt idx="4436">
                  <c:v>1</c:v>
                </c:pt>
                <c:pt idx="4437">
                  <c:v>0.9</c:v>
                </c:pt>
                <c:pt idx="4438">
                  <c:v>0.6</c:v>
                </c:pt>
                <c:pt idx="4439">
                  <c:v>1.1</c:v>
                </c:pt>
                <c:pt idx="4440">
                  <c:v>1.8</c:v>
                </c:pt>
                <c:pt idx="4441">
                  <c:v>1.8</c:v>
                </c:pt>
                <c:pt idx="4442">
                  <c:v>1</c:v>
                </c:pt>
                <c:pt idx="4443">
                  <c:v>0.7</c:v>
                </c:pt>
                <c:pt idx="4444">
                  <c:v>0.8</c:v>
                </c:pt>
                <c:pt idx="4445">
                  <c:v>1.7</c:v>
                </c:pt>
                <c:pt idx="4446">
                  <c:v>1.9</c:v>
                </c:pt>
                <c:pt idx="4447">
                  <c:v>1.3</c:v>
                </c:pt>
                <c:pt idx="4448">
                  <c:v>0.8</c:v>
                </c:pt>
                <c:pt idx="4449">
                  <c:v>1</c:v>
                </c:pt>
                <c:pt idx="4450">
                  <c:v>1.7</c:v>
                </c:pt>
                <c:pt idx="4451">
                  <c:v>1.6</c:v>
                </c:pt>
                <c:pt idx="4452">
                  <c:v>1.4</c:v>
                </c:pt>
                <c:pt idx="4453">
                  <c:v>1.8</c:v>
                </c:pt>
                <c:pt idx="4454">
                  <c:v>2</c:v>
                </c:pt>
                <c:pt idx="4455">
                  <c:v>1.7</c:v>
                </c:pt>
                <c:pt idx="4456">
                  <c:v>1.6</c:v>
                </c:pt>
                <c:pt idx="4457">
                  <c:v>1.3</c:v>
                </c:pt>
                <c:pt idx="4458">
                  <c:v>1.3</c:v>
                </c:pt>
                <c:pt idx="4459">
                  <c:v>1.3</c:v>
                </c:pt>
                <c:pt idx="4460">
                  <c:v>1.3</c:v>
                </c:pt>
                <c:pt idx="4461">
                  <c:v>1.1</c:v>
                </c:pt>
                <c:pt idx="4462">
                  <c:v>1.5</c:v>
                </c:pt>
                <c:pt idx="4463">
                  <c:v>1.7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54170342"/>
        <c:axId val="89743538"/>
      </c:lineChart>
      <c:catAx>
        <c:axId val="5417034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89743538"/>
        <c:crosses val="autoZero"/>
        <c:auto val="1"/>
        <c:lblAlgn val="ctr"/>
        <c:lblOffset val="100"/>
        <c:noMultiLvlLbl val="0"/>
      </c:catAx>
      <c:valAx>
        <c:axId val="89743538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4170342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2024年1月の降水量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1月１日0:10:00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１月２日0:10:00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１月３日0:10:00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１月４日0:10:00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１月５日0:10:00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１月６日0:10:00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１月７日0:10:00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１月８日0:10:00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１月９日0:10:00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１月10日0:10:00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0.5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1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0.5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0.5</c:v>
                </c:pt>
                <c:pt idx="269">
                  <c:v>1</c:v>
                </c:pt>
                <c:pt idx="270">
                  <c:v>1.5</c:v>
                </c:pt>
                <c:pt idx="271">
                  <c:v>0.5</c:v>
                </c:pt>
                <c:pt idx="272">
                  <c:v>0.5</c:v>
                </c:pt>
                <c:pt idx="273">
                  <c:v>0</c:v>
                </c:pt>
                <c:pt idx="274">
                  <c:v>1</c:v>
                </c:pt>
                <c:pt idx="275">
                  <c:v>0.5</c:v>
                </c:pt>
                <c:pt idx="276">
                  <c:v>0</c:v>
                </c:pt>
                <c:pt idx="277">
                  <c:v>0</c:v>
                </c:pt>
                <c:pt idx="278">
                  <c:v>0.5</c:v>
                </c:pt>
                <c:pt idx="279">
                  <c:v>0.5</c:v>
                </c:pt>
                <c:pt idx="280">
                  <c:v>0</c:v>
                </c:pt>
                <c:pt idx="281">
                  <c:v>1</c:v>
                </c:pt>
                <c:pt idx="282">
                  <c:v>0.5</c:v>
                </c:pt>
                <c:pt idx="283">
                  <c:v>0</c:v>
                </c:pt>
                <c:pt idx="284">
                  <c:v>0.5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0.5</c:v>
                </c:pt>
                <c:pt idx="401">
                  <c:v>0</c:v>
                </c:pt>
                <c:pt idx="402">
                  <c:v>0.5</c:v>
                </c:pt>
                <c:pt idx="403">
                  <c:v>0</c:v>
                </c:pt>
                <c:pt idx="404">
                  <c:v>0.5</c:v>
                </c:pt>
                <c:pt idx="405">
                  <c:v>0</c:v>
                </c:pt>
                <c:pt idx="406">
                  <c:v>0.5</c:v>
                </c:pt>
                <c:pt idx="407">
                  <c:v>0</c:v>
                </c:pt>
                <c:pt idx="408">
                  <c:v>0</c:v>
                </c:pt>
                <c:pt idx="409">
                  <c:v>0.5</c:v>
                </c:pt>
                <c:pt idx="410">
                  <c:v>0</c:v>
                </c:pt>
                <c:pt idx="411">
                  <c:v>0.5</c:v>
                </c:pt>
                <c:pt idx="412">
                  <c:v>0</c:v>
                </c:pt>
                <c:pt idx="413">
                  <c:v>0.5</c:v>
                </c:pt>
                <c:pt idx="414">
                  <c:v>0</c:v>
                </c:pt>
                <c:pt idx="415">
                  <c:v>0.5</c:v>
                </c:pt>
                <c:pt idx="416">
                  <c:v>0.5</c:v>
                </c:pt>
                <c:pt idx="417">
                  <c:v>0</c:v>
                </c:pt>
                <c:pt idx="418">
                  <c:v>0.5</c:v>
                </c:pt>
                <c:pt idx="419">
                  <c:v>0.5</c:v>
                </c:pt>
                <c:pt idx="420">
                  <c:v>0</c:v>
                </c:pt>
                <c:pt idx="421">
                  <c:v>0.5</c:v>
                </c:pt>
                <c:pt idx="422">
                  <c:v>0</c:v>
                </c:pt>
                <c:pt idx="423">
                  <c:v>0</c:v>
                </c:pt>
                <c:pt idx="424">
                  <c:v>0.5</c:v>
                </c:pt>
                <c:pt idx="425">
                  <c:v>0</c:v>
                </c:pt>
                <c:pt idx="426">
                  <c:v>0.5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0.5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0.5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0.5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0.5</c:v>
                </c:pt>
                <c:pt idx="662">
                  <c:v>1</c:v>
                </c:pt>
                <c:pt idx="663">
                  <c:v>0.5</c:v>
                </c:pt>
                <c:pt idx="664">
                  <c:v>0.5</c:v>
                </c:pt>
                <c:pt idx="665">
                  <c:v>0.5</c:v>
                </c:pt>
                <c:pt idx="666">
                  <c:v>0.5</c:v>
                </c:pt>
                <c:pt idx="667">
                  <c:v>0.5</c:v>
                </c:pt>
                <c:pt idx="668">
                  <c:v>0.5</c:v>
                </c:pt>
                <c:pt idx="669">
                  <c:v>0</c:v>
                </c:pt>
                <c:pt idx="670">
                  <c:v>0.5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0.5</c:v>
                </c:pt>
                <c:pt idx="712">
                  <c:v>0.5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1.5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0.5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0.5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0.5</c:v>
                </c:pt>
                <c:pt idx="808">
                  <c:v>0</c:v>
                </c:pt>
                <c:pt idx="809">
                  <c:v>0.5</c:v>
                </c:pt>
                <c:pt idx="810">
                  <c:v>0.5</c:v>
                </c:pt>
                <c:pt idx="811">
                  <c:v>0</c:v>
                </c:pt>
                <c:pt idx="812">
                  <c:v>0.5</c:v>
                </c:pt>
                <c:pt idx="813">
                  <c:v>0</c:v>
                </c:pt>
                <c:pt idx="814">
                  <c:v>0.5</c:v>
                </c:pt>
                <c:pt idx="815">
                  <c:v>0</c:v>
                </c:pt>
                <c:pt idx="816">
                  <c:v>0.5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0.5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0.5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0.5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0.5</c:v>
                </c:pt>
                <c:pt idx="839">
                  <c:v>0</c:v>
                </c:pt>
                <c:pt idx="840">
                  <c:v>0</c:v>
                </c:pt>
                <c:pt idx="841">
                  <c:v>0.5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0.5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0.5</c:v>
                </c:pt>
                <c:pt idx="853">
                  <c:v>0</c:v>
                </c:pt>
                <c:pt idx="854">
                  <c:v>0.5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0.5</c:v>
                </c:pt>
                <c:pt idx="861">
                  <c:v>0</c:v>
                </c:pt>
                <c:pt idx="862">
                  <c:v>0</c:v>
                </c:pt>
                <c:pt idx="863">
                  <c:v>0.5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0.5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0.5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0.5</c:v>
                </c:pt>
                <c:pt idx="887">
                  <c:v>0</c:v>
                </c:pt>
                <c:pt idx="888">
                  <c:v>0</c:v>
                </c:pt>
                <c:pt idx="889">
                  <c:v>0.5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0.5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0.5</c:v>
                </c:pt>
                <c:pt idx="1055">
                  <c:v>0.5</c:v>
                </c:pt>
                <c:pt idx="1056">
                  <c:v>0</c:v>
                </c:pt>
                <c:pt idx="1057">
                  <c:v>0.5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0.5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0.5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0.5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0.5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0.5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0.5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0.5</c:v>
                </c:pt>
                <c:pt idx="1227">
                  <c:v>0.5</c:v>
                </c:pt>
                <c:pt idx="1228">
                  <c:v>0</c:v>
                </c:pt>
                <c:pt idx="1229">
                  <c:v>1</c:v>
                </c:pt>
                <c:pt idx="1230">
                  <c:v>0.5</c:v>
                </c:pt>
                <c:pt idx="1231">
                  <c:v>1.5</c:v>
                </c:pt>
                <c:pt idx="1232">
                  <c:v>1.5</c:v>
                </c:pt>
                <c:pt idx="1233">
                  <c:v>4.5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0.5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0.5</c:v>
                </c:pt>
                <c:pt idx="1252">
                  <c:v>0.5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1</c:v>
                </c:pt>
                <c:pt idx="1261">
                  <c:v>0.5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0.5</c:v>
                </c:pt>
                <c:pt idx="1266">
                  <c:v>0.5</c:v>
                </c:pt>
                <c:pt idx="1267">
                  <c:v>0.5</c:v>
                </c:pt>
                <c:pt idx="1268">
                  <c:v>0</c:v>
                </c:pt>
                <c:pt idx="1269">
                  <c:v>0</c:v>
                </c:pt>
                <c:pt idx="1270">
                  <c:v>0.5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0.5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0.5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0.5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0.5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0.5</c:v>
                </c:pt>
                <c:pt idx="1612">
                  <c:v>0</c:v>
                </c:pt>
                <c:pt idx="1613">
                  <c:v>0.5</c:v>
                </c:pt>
                <c:pt idx="1614">
                  <c:v>1</c:v>
                </c:pt>
                <c:pt idx="1615">
                  <c:v>0</c:v>
                </c:pt>
                <c:pt idx="1616">
                  <c:v>0.5</c:v>
                </c:pt>
                <c:pt idx="1617">
                  <c:v>0.5</c:v>
                </c:pt>
                <c:pt idx="1618">
                  <c:v>1.5</c:v>
                </c:pt>
                <c:pt idx="1619">
                  <c:v>0.5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0.5</c:v>
                </c:pt>
                <c:pt idx="1624">
                  <c:v>4</c:v>
                </c:pt>
                <c:pt idx="1625">
                  <c:v>1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0.5</c:v>
                </c:pt>
                <c:pt idx="1630">
                  <c:v>0.5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0.5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0.5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0.5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0.5</c:v>
                </c:pt>
                <c:pt idx="1991">
                  <c:v>0</c:v>
                </c:pt>
                <c:pt idx="1992">
                  <c:v>0.5</c:v>
                </c:pt>
                <c:pt idx="1993">
                  <c:v>0</c:v>
                </c:pt>
                <c:pt idx="1994">
                  <c:v>0</c:v>
                </c:pt>
                <c:pt idx="1995">
                  <c:v>0.5</c:v>
                </c:pt>
                <c:pt idx="1996">
                  <c:v>0.5</c:v>
                </c:pt>
                <c:pt idx="1997">
                  <c:v>0</c:v>
                </c:pt>
                <c:pt idx="1998">
                  <c:v>1</c:v>
                </c:pt>
                <c:pt idx="1999">
                  <c:v>0.5</c:v>
                </c:pt>
                <c:pt idx="2000">
                  <c:v>0.5</c:v>
                </c:pt>
                <c:pt idx="2001">
                  <c:v>1</c:v>
                </c:pt>
                <c:pt idx="2002">
                  <c:v>1</c:v>
                </c:pt>
                <c:pt idx="2003">
                  <c:v>1.5</c:v>
                </c:pt>
                <c:pt idx="2004">
                  <c:v>1</c:v>
                </c:pt>
                <c:pt idx="2005">
                  <c:v>1.5</c:v>
                </c:pt>
                <c:pt idx="2006">
                  <c:v>0</c:v>
                </c:pt>
                <c:pt idx="2007">
                  <c:v>0.5</c:v>
                </c:pt>
                <c:pt idx="2008">
                  <c:v>0</c:v>
                </c:pt>
                <c:pt idx="2009">
                  <c:v>0</c:v>
                </c:pt>
                <c:pt idx="2010">
                  <c:v>0.5</c:v>
                </c:pt>
                <c:pt idx="2011">
                  <c:v>0</c:v>
                </c:pt>
                <c:pt idx="2012">
                  <c:v>0.5</c:v>
                </c:pt>
                <c:pt idx="2013">
                  <c:v>0</c:v>
                </c:pt>
                <c:pt idx="2014">
                  <c:v>0</c:v>
                </c:pt>
                <c:pt idx="2015">
                  <c:v>0.5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0.5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0.5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0.5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0.5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0.5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0.5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0.5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0.5</c:v>
                </c:pt>
                <c:pt idx="2230">
                  <c:v>0.5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0.5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0.5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0.5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0.5</c:v>
                </c:pt>
                <c:pt idx="2459">
                  <c:v>0.5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1</c:v>
                </c:pt>
                <c:pt idx="2471">
                  <c:v>0</c:v>
                </c:pt>
                <c:pt idx="2472">
                  <c:v>0.5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0.5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0.5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0.5</c:v>
                </c:pt>
                <c:pt idx="2485">
                  <c:v>0.5</c:v>
                </c:pt>
                <c:pt idx="2486">
                  <c:v>0</c:v>
                </c:pt>
                <c:pt idx="2487">
                  <c:v>0</c:v>
                </c:pt>
                <c:pt idx="2488">
                  <c:v>0.5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0.5</c:v>
                </c:pt>
                <c:pt idx="2494">
                  <c:v>0</c:v>
                </c:pt>
                <c:pt idx="2495">
                  <c:v>0.5</c:v>
                </c:pt>
                <c:pt idx="2496">
                  <c:v>0.5</c:v>
                </c:pt>
                <c:pt idx="2497">
                  <c:v>0.5</c:v>
                </c:pt>
                <c:pt idx="2498">
                  <c:v>0.5</c:v>
                </c:pt>
                <c:pt idx="2499">
                  <c:v>0</c:v>
                </c:pt>
                <c:pt idx="2500">
                  <c:v>0.5</c:v>
                </c:pt>
                <c:pt idx="2501">
                  <c:v>0</c:v>
                </c:pt>
                <c:pt idx="2502">
                  <c:v>0</c:v>
                </c:pt>
                <c:pt idx="2503">
                  <c:v>0.5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0.5</c:v>
                </c:pt>
                <c:pt idx="2508">
                  <c:v>0</c:v>
                </c:pt>
                <c:pt idx="2509">
                  <c:v>0.5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0.5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0.5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0.5</c:v>
                </c:pt>
                <c:pt idx="2526">
                  <c:v>0</c:v>
                </c:pt>
                <c:pt idx="2527">
                  <c:v>0</c:v>
                </c:pt>
                <c:pt idx="2528">
                  <c:v>0.5</c:v>
                </c:pt>
                <c:pt idx="2529">
                  <c:v>0.5</c:v>
                </c:pt>
                <c:pt idx="2530">
                  <c:v>0</c:v>
                </c:pt>
                <c:pt idx="2531">
                  <c:v>0</c:v>
                </c:pt>
                <c:pt idx="2532">
                  <c:v>0.5</c:v>
                </c:pt>
                <c:pt idx="2533">
                  <c:v>0</c:v>
                </c:pt>
                <c:pt idx="2534">
                  <c:v>0</c:v>
                </c:pt>
                <c:pt idx="2535">
                  <c:v>1</c:v>
                </c:pt>
                <c:pt idx="2536">
                  <c:v>0.5</c:v>
                </c:pt>
                <c:pt idx="2537">
                  <c:v>0.5</c:v>
                </c:pt>
                <c:pt idx="2538">
                  <c:v>0</c:v>
                </c:pt>
                <c:pt idx="2539">
                  <c:v>0.5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0.5</c:v>
                </c:pt>
                <c:pt idx="2545">
                  <c:v>0</c:v>
                </c:pt>
                <c:pt idx="2546">
                  <c:v>0</c:v>
                </c:pt>
                <c:pt idx="2547">
                  <c:v>0.5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0.5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0.5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0.5</c:v>
                </c:pt>
                <c:pt idx="2919">
                  <c:v>0</c:v>
                </c:pt>
                <c:pt idx="2920">
                  <c:v>0</c:v>
                </c:pt>
                <c:pt idx="2921">
                  <c:v>0.5</c:v>
                </c:pt>
                <c:pt idx="2922">
                  <c:v>0.5</c:v>
                </c:pt>
                <c:pt idx="2923">
                  <c:v>0</c:v>
                </c:pt>
                <c:pt idx="2924">
                  <c:v>0.5</c:v>
                </c:pt>
                <c:pt idx="2925">
                  <c:v>0.5</c:v>
                </c:pt>
                <c:pt idx="2926">
                  <c:v>0</c:v>
                </c:pt>
                <c:pt idx="2927">
                  <c:v>0.5</c:v>
                </c:pt>
                <c:pt idx="2928">
                  <c:v>0</c:v>
                </c:pt>
                <c:pt idx="2929">
                  <c:v>0.5</c:v>
                </c:pt>
                <c:pt idx="2930">
                  <c:v>0</c:v>
                </c:pt>
                <c:pt idx="2931">
                  <c:v>0.5</c:v>
                </c:pt>
                <c:pt idx="2932">
                  <c:v>0</c:v>
                </c:pt>
                <c:pt idx="2933">
                  <c:v>0.5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0.5</c:v>
                </c:pt>
                <c:pt idx="2938">
                  <c:v>0</c:v>
                </c:pt>
                <c:pt idx="2939">
                  <c:v>0.5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0.5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0.5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0.5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0.5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0.5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0.5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0.5</c:v>
                </c:pt>
                <c:pt idx="3147">
                  <c:v>0.5</c:v>
                </c:pt>
                <c:pt idx="3148">
                  <c:v>0</c:v>
                </c:pt>
                <c:pt idx="3149">
                  <c:v>0</c:v>
                </c:pt>
                <c:pt idx="3150">
                  <c:v>0.5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0.5</c:v>
                </c:pt>
                <c:pt idx="3161">
                  <c:v>0.5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1.5</c:v>
                </c:pt>
                <c:pt idx="3172">
                  <c:v>1</c:v>
                </c:pt>
                <c:pt idx="3173">
                  <c:v>1</c:v>
                </c:pt>
                <c:pt idx="3174">
                  <c:v>0.5</c:v>
                </c:pt>
                <c:pt idx="3175">
                  <c:v>0.5</c:v>
                </c:pt>
                <c:pt idx="3176">
                  <c:v>0.5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0.5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0.5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0.5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0.5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0.5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0.5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0.5</c:v>
                </c:pt>
                <c:pt idx="3410">
                  <c:v>0</c:v>
                </c:pt>
                <c:pt idx="3411">
                  <c:v>0.5</c:v>
                </c:pt>
                <c:pt idx="3412">
                  <c:v>0</c:v>
                </c:pt>
                <c:pt idx="3413">
                  <c:v>0.5</c:v>
                </c:pt>
                <c:pt idx="3414">
                  <c:v>0.5</c:v>
                </c:pt>
                <c:pt idx="3415">
                  <c:v>0</c:v>
                </c:pt>
                <c:pt idx="3416">
                  <c:v>0.5</c:v>
                </c:pt>
                <c:pt idx="3417">
                  <c:v>0.5</c:v>
                </c:pt>
                <c:pt idx="3418">
                  <c:v>0</c:v>
                </c:pt>
                <c:pt idx="3419">
                  <c:v>0</c:v>
                </c:pt>
                <c:pt idx="3420">
                  <c:v>0.5</c:v>
                </c:pt>
                <c:pt idx="3421">
                  <c:v>0</c:v>
                </c:pt>
                <c:pt idx="3422">
                  <c:v>0.5</c:v>
                </c:pt>
                <c:pt idx="3423">
                  <c:v>0</c:v>
                </c:pt>
                <c:pt idx="3424">
                  <c:v>0.5</c:v>
                </c:pt>
                <c:pt idx="3425">
                  <c:v>0</c:v>
                </c:pt>
                <c:pt idx="3426">
                  <c:v>0.5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0.5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0.5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0.5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0.5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0.5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0.5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0.5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0.5</c:v>
                </c:pt>
                <c:pt idx="3615">
                  <c:v>0.5</c:v>
                </c:pt>
                <c:pt idx="3616">
                  <c:v>0</c:v>
                </c:pt>
                <c:pt idx="3617">
                  <c:v>0</c:v>
                </c:pt>
                <c:pt idx="3618">
                  <c:v>0.5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0.5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0.5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0.5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0.5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0.5</c:v>
                </c:pt>
                <c:pt idx="3824">
                  <c:v>1</c:v>
                </c:pt>
                <c:pt idx="3825">
                  <c:v>1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0.5</c:v>
                </c:pt>
                <c:pt idx="3999">
                  <c:v>0</c:v>
                </c:pt>
                <c:pt idx="4000">
                  <c:v>0.5</c:v>
                </c:pt>
                <c:pt idx="4001">
                  <c:v>0.5</c:v>
                </c:pt>
                <c:pt idx="4002">
                  <c:v>1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0.5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0.5</c:v>
                </c:pt>
                <c:pt idx="4018">
                  <c:v>0.5</c:v>
                </c:pt>
                <c:pt idx="4019">
                  <c:v>0</c:v>
                </c:pt>
                <c:pt idx="4020">
                  <c:v>0.5</c:v>
                </c:pt>
                <c:pt idx="4021">
                  <c:v>0.5</c:v>
                </c:pt>
                <c:pt idx="4022">
                  <c:v>0</c:v>
                </c:pt>
                <c:pt idx="4023">
                  <c:v>0</c:v>
                </c:pt>
                <c:pt idx="4024">
                  <c:v>0.5</c:v>
                </c:pt>
                <c:pt idx="4025">
                  <c:v>0.5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0.5</c:v>
                </c:pt>
                <c:pt idx="4047">
                  <c:v>0.5</c:v>
                </c:pt>
                <c:pt idx="4048">
                  <c:v>0.5</c:v>
                </c:pt>
                <c:pt idx="4049">
                  <c:v>0</c:v>
                </c:pt>
                <c:pt idx="4050">
                  <c:v>0.5</c:v>
                </c:pt>
                <c:pt idx="4051">
                  <c:v>0.5</c:v>
                </c:pt>
                <c:pt idx="4052">
                  <c:v>0.5</c:v>
                </c:pt>
                <c:pt idx="4053">
                  <c:v>0.5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0.5</c:v>
                </c:pt>
                <c:pt idx="4079">
                  <c:v>1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0.5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0.5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0.5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0.5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0.5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0.5</c:v>
                </c:pt>
                <c:pt idx="4126">
                  <c:v>0.5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0.5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0.5</c:v>
                </c:pt>
                <c:pt idx="4144">
                  <c:v>0.5</c:v>
                </c:pt>
                <c:pt idx="4145">
                  <c:v>0.5</c:v>
                </c:pt>
                <c:pt idx="4146">
                  <c:v>0.5</c:v>
                </c:pt>
                <c:pt idx="4147">
                  <c:v>0.5</c:v>
                </c:pt>
                <c:pt idx="4148">
                  <c:v>0</c:v>
                </c:pt>
                <c:pt idx="4149">
                  <c:v>0.5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0.5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0.5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0.5</c:v>
                </c:pt>
                <c:pt idx="4179">
                  <c:v>1</c:v>
                </c:pt>
                <c:pt idx="4180">
                  <c:v>1</c:v>
                </c:pt>
                <c:pt idx="4181">
                  <c:v>0</c:v>
                </c:pt>
                <c:pt idx="4182">
                  <c:v>0.5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0.5</c:v>
                </c:pt>
                <c:pt idx="4370">
                  <c:v>0</c:v>
                </c:pt>
                <c:pt idx="4371">
                  <c:v>0.5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0.5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0.5</c:v>
                </c:pt>
                <c:pt idx="4402">
                  <c:v>0.5</c:v>
                </c:pt>
                <c:pt idx="4403">
                  <c:v>0</c:v>
                </c:pt>
                <c:pt idx="4404">
                  <c:v>0.5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0.5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0.5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0.5</c:v>
                </c:pt>
                <c:pt idx="4438">
                  <c:v>0</c:v>
                </c:pt>
                <c:pt idx="4439">
                  <c:v>0</c:v>
                </c:pt>
                <c:pt idx="4440">
                  <c:v>0.5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38980891"/>
        <c:axId val="10120476"/>
      </c:lineChart>
      <c:catAx>
        <c:axId val="3898089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0120476"/>
        <c:crosses val="autoZero"/>
        <c:auto val="1"/>
        <c:lblAlgn val="ctr"/>
        <c:lblOffset val="100"/>
        <c:noMultiLvlLbl val="0"/>
      </c:catAx>
      <c:valAx>
        <c:axId val="10120476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8980891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40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9月　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0"/>
                <c:pt idx="0">
                  <c:v>9月1日0:10:00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0"/>
                <c:pt idx="0">
                  <c:v>1.2</c:v>
                </c:pt>
                <c:pt idx="1">
                  <c:v>1.6</c:v>
                </c:pt>
                <c:pt idx="2">
                  <c:v>1.6</c:v>
                </c:pt>
                <c:pt idx="3">
                  <c:v>1.7</c:v>
                </c:pt>
                <c:pt idx="4">
                  <c:v>1.2</c:v>
                </c:pt>
                <c:pt idx="5">
                  <c:v>1.1</c:v>
                </c:pt>
                <c:pt idx="6">
                  <c:v>1.8</c:v>
                </c:pt>
                <c:pt idx="7">
                  <c:v>1.5</c:v>
                </c:pt>
                <c:pt idx="8">
                  <c:v>1.5</c:v>
                </c:pt>
                <c:pt idx="9">
                  <c:v>1.1</c:v>
                </c:pt>
                <c:pt idx="10">
                  <c:v>1.3</c:v>
                </c:pt>
                <c:pt idx="11">
                  <c:v>1.3</c:v>
                </c:pt>
                <c:pt idx="12">
                  <c:v>1.5</c:v>
                </c:pt>
                <c:pt idx="13">
                  <c:v>1.5</c:v>
                </c:pt>
                <c:pt idx="14">
                  <c:v>1.4</c:v>
                </c:pt>
                <c:pt idx="15">
                  <c:v>1.6</c:v>
                </c:pt>
                <c:pt idx="16">
                  <c:v>1.5</c:v>
                </c:pt>
                <c:pt idx="17">
                  <c:v>1.4</c:v>
                </c:pt>
                <c:pt idx="18">
                  <c:v>1.6</c:v>
                </c:pt>
                <c:pt idx="19">
                  <c:v>1.2</c:v>
                </c:pt>
                <c:pt idx="20">
                  <c:v>0.9</c:v>
                </c:pt>
                <c:pt idx="21">
                  <c:v>1.4</c:v>
                </c:pt>
                <c:pt idx="22">
                  <c:v>1.6</c:v>
                </c:pt>
                <c:pt idx="23">
                  <c:v>1.5</c:v>
                </c:pt>
                <c:pt idx="24">
                  <c:v>1.3</c:v>
                </c:pt>
                <c:pt idx="25">
                  <c:v>1.5</c:v>
                </c:pt>
                <c:pt idx="26">
                  <c:v>1.6</c:v>
                </c:pt>
                <c:pt idx="27">
                  <c:v>1.3</c:v>
                </c:pt>
                <c:pt idx="28">
                  <c:v>1.2</c:v>
                </c:pt>
                <c:pt idx="29">
                  <c:v>1.1</c:v>
                </c:pt>
                <c:pt idx="30">
                  <c:v>1.4</c:v>
                </c:pt>
                <c:pt idx="31">
                  <c:v>1.3</c:v>
                </c:pt>
                <c:pt idx="32">
                  <c:v>1.9</c:v>
                </c:pt>
                <c:pt idx="33">
                  <c:v>1.8</c:v>
                </c:pt>
                <c:pt idx="34">
                  <c:v>1.7</c:v>
                </c:pt>
                <c:pt idx="35">
                  <c:v>1.3</c:v>
                </c:pt>
                <c:pt idx="36">
                  <c:v>1.3</c:v>
                </c:pt>
                <c:pt idx="37">
                  <c:v>1.1</c:v>
                </c:pt>
                <c:pt idx="38">
                  <c:v>0.9</c:v>
                </c:pt>
                <c:pt idx="39">
                  <c:v>1.5</c:v>
                </c:pt>
                <c:pt idx="40">
                  <c:v>1.5</c:v>
                </c:pt>
                <c:pt idx="41">
                  <c:v>1.2</c:v>
                </c:pt>
                <c:pt idx="42">
                  <c:v>1.1</c:v>
                </c:pt>
                <c:pt idx="43">
                  <c:v>0.8</c:v>
                </c:pt>
                <c:pt idx="44">
                  <c:v>0.6</c:v>
                </c:pt>
                <c:pt idx="45">
                  <c:v>1</c:v>
                </c:pt>
                <c:pt idx="46">
                  <c:v>1.2</c:v>
                </c:pt>
                <c:pt idx="47">
                  <c:v>1.4</c:v>
                </c:pt>
                <c:pt idx="48">
                  <c:v>1.4</c:v>
                </c:pt>
                <c:pt idx="49">
                  <c:v>1.8</c:v>
                </c:pt>
                <c:pt idx="50">
                  <c:v>1.9</c:v>
                </c:pt>
                <c:pt idx="51">
                  <c:v>1.4</c:v>
                </c:pt>
                <c:pt idx="52">
                  <c:v>1.1</c:v>
                </c:pt>
                <c:pt idx="53">
                  <c:v>2.1</c:v>
                </c:pt>
                <c:pt idx="54">
                  <c:v>2.3</c:v>
                </c:pt>
                <c:pt idx="55">
                  <c:v>2.6</c:v>
                </c:pt>
                <c:pt idx="56">
                  <c:v>2.5</c:v>
                </c:pt>
                <c:pt idx="57">
                  <c:v>3.2</c:v>
                </c:pt>
                <c:pt idx="58">
                  <c:v>3</c:v>
                </c:pt>
                <c:pt idx="59">
                  <c:v>2.9</c:v>
                </c:pt>
                <c:pt idx="60">
                  <c:v>4</c:v>
                </c:pt>
                <c:pt idx="61">
                  <c:v>3.7</c:v>
                </c:pt>
                <c:pt idx="62">
                  <c:v>3.5</c:v>
                </c:pt>
                <c:pt idx="63">
                  <c:v>3.3</c:v>
                </c:pt>
                <c:pt idx="64">
                  <c:v>3.1</c:v>
                </c:pt>
                <c:pt idx="65">
                  <c:v>3.9</c:v>
                </c:pt>
                <c:pt idx="66">
                  <c:v>3.1</c:v>
                </c:pt>
                <c:pt idx="67">
                  <c:v>3.3</c:v>
                </c:pt>
                <c:pt idx="68">
                  <c:v>4.3</c:v>
                </c:pt>
                <c:pt idx="69">
                  <c:v>2.6</c:v>
                </c:pt>
                <c:pt idx="70">
                  <c:v>2.6</c:v>
                </c:pt>
                <c:pt idx="71">
                  <c:v>2.5</c:v>
                </c:pt>
                <c:pt idx="72">
                  <c:v>2.5</c:v>
                </c:pt>
                <c:pt idx="73">
                  <c:v>2.5</c:v>
                </c:pt>
                <c:pt idx="74">
                  <c:v>2.1</c:v>
                </c:pt>
                <c:pt idx="75">
                  <c:v>2.4</c:v>
                </c:pt>
                <c:pt idx="76">
                  <c:v>1.6</c:v>
                </c:pt>
                <c:pt idx="77">
                  <c:v>1.7</c:v>
                </c:pt>
                <c:pt idx="78">
                  <c:v>2.5</c:v>
                </c:pt>
                <c:pt idx="79">
                  <c:v>3.5</c:v>
                </c:pt>
                <c:pt idx="80">
                  <c:v>3.7</c:v>
                </c:pt>
                <c:pt idx="81">
                  <c:v>3.6</c:v>
                </c:pt>
                <c:pt idx="82">
                  <c:v>3.1</c:v>
                </c:pt>
                <c:pt idx="83">
                  <c:v>3.3</c:v>
                </c:pt>
                <c:pt idx="84">
                  <c:v>3.7</c:v>
                </c:pt>
                <c:pt idx="85">
                  <c:v>4</c:v>
                </c:pt>
                <c:pt idx="86">
                  <c:v>3.5</c:v>
                </c:pt>
                <c:pt idx="87">
                  <c:v>2.9</c:v>
                </c:pt>
                <c:pt idx="88">
                  <c:v>2.6</c:v>
                </c:pt>
                <c:pt idx="89">
                  <c:v>2.9</c:v>
                </c:pt>
                <c:pt idx="90">
                  <c:v>2.7</c:v>
                </c:pt>
                <c:pt idx="91">
                  <c:v>2.6</c:v>
                </c:pt>
                <c:pt idx="92">
                  <c:v>2.5</c:v>
                </c:pt>
                <c:pt idx="93">
                  <c:v>2.6</c:v>
                </c:pt>
                <c:pt idx="94">
                  <c:v>2.5</c:v>
                </c:pt>
                <c:pt idx="95">
                  <c:v>2.6</c:v>
                </c:pt>
                <c:pt idx="96">
                  <c:v>2.7</c:v>
                </c:pt>
                <c:pt idx="97">
                  <c:v>2.4</c:v>
                </c:pt>
                <c:pt idx="98">
                  <c:v>2.1</c:v>
                </c:pt>
                <c:pt idx="99">
                  <c:v>2.6</c:v>
                </c:pt>
                <c:pt idx="100">
                  <c:v>1.7</c:v>
                </c:pt>
                <c:pt idx="101">
                  <c:v>1.9</c:v>
                </c:pt>
                <c:pt idx="102">
                  <c:v>1.7</c:v>
                </c:pt>
                <c:pt idx="103">
                  <c:v>1.8</c:v>
                </c:pt>
                <c:pt idx="104">
                  <c:v>1.9</c:v>
                </c:pt>
                <c:pt idx="105">
                  <c:v>1.7</c:v>
                </c:pt>
                <c:pt idx="106">
                  <c:v>1.9</c:v>
                </c:pt>
                <c:pt idx="107">
                  <c:v>1.7</c:v>
                </c:pt>
                <c:pt idx="108">
                  <c:v>1.7</c:v>
                </c:pt>
                <c:pt idx="109">
                  <c:v>1.3</c:v>
                </c:pt>
                <c:pt idx="110">
                  <c:v>1.9</c:v>
                </c:pt>
                <c:pt idx="111">
                  <c:v>1.5</c:v>
                </c:pt>
                <c:pt idx="112">
                  <c:v>1.6</c:v>
                </c:pt>
                <c:pt idx="113">
                  <c:v>1.5</c:v>
                </c:pt>
                <c:pt idx="114">
                  <c:v>1.2</c:v>
                </c:pt>
                <c:pt idx="115">
                  <c:v>1.3</c:v>
                </c:pt>
                <c:pt idx="116">
                  <c:v>1.9</c:v>
                </c:pt>
                <c:pt idx="117">
                  <c:v>1.4</c:v>
                </c:pt>
                <c:pt idx="118">
                  <c:v>2</c:v>
                </c:pt>
                <c:pt idx="119">
                  <c:v>1.8</c:v>
                </c:pt>
                <c:pt idx="120">
                  <c:v>0.9</c:v>
                </c:pt>
                <c:pt idx="121">
                  <c:v>0.5</c:v>
                </c:pt>
                <c:pt idx="122">
                  <c:v>0.5</c:v>
                </c:pt>
                <c:pt idx="123">
                  <c:v>0.9</c:v>
                </c:pt>
                <c:pt idx="124">
                  <c:v>1.9</c:v>
                </c:pt>
                <c:pt idx="125">
                  <c:v>1</c:v>
                </c:pt>
                <c:pt idx="126">
                  <c:v>1.3</c:v>
                </c:pt>
                <c:pt idx="127">
                  <c:v>1.6</c:v>
                </c:pt>
                <c:pt idx="128">
                  <c:v>1.5</c:v>
                </c:pt>
                <c:pt idx="129">
                  <c:v>2.2</c:v>
                </c:pt>
                <c:pt idx="130">
                  <c:v>1.6</c:v>
                </c:pt>
                <c:pt idx="131">
                  <c:v>1.1</c:v>
                </c:pt>
                <c:pt idx="132">
                  <c:v>1.5</c:v>
                </c:pt>
                <c:pt idx="133">
                  <c:v>1.6</c:v>
                </c:pt>
                <c:pt idx="134">
                  <c:v>1.3</c:v>
                </c:pt>
                <c:pt idx="135">
                  <c:v>1.7</c:v>
                </c:pt>
                <c:pt idx="136">
                  <c:v>1.1</c:v>
                </c:pt>
                <c:pt idx="137">
                  <c:v>0.7</c:v>
                </c:pt>
                <c:pt idx="138">
                  <c:v>0.9</c:v>
                </c:pt>
                <c:pt idx="139">
                  <c:v>1.2</c:v>
                </c:pt>
                <c:pt idx="140">
                  <c:v>1</c:v>
                </c:pt>
                <c:pt idx="141">
                  <c:v>1.2</c:v>
                </c:pt>
                <c:pt idx="142">
                  <c:v>1.4</c:v>
                </c:pt>
                <c:pt idx="143">
                  <c:v>1.4</c:v>
                </c:pt>
                <c:pt idx="144">
                  <c:v>0.6</c:v>
                </c:pt>
                <c:pt idx="145">
                  <c:v>1.6</c:v>
                </c:pt>
                <c:pt idx="146">
                  <c:v>1.6</c:v>
                </c:pt>
                <c:pt idx="147">
                  <c:v>1.5</c:v>
                </c:pt>
                <c:pt idx="148">
                  <c:v>1.1</c:v>
                </c:pt>
                <c:pt idx="149">
                  <c:v>0.8</c:v>
                </c:pt>
                <c:pt idx="150">
                  <c:v>1.1</c:v>
                </c:pt>
                <c:pt idx="151">
                  <c:v>0.6</c:v>
                </c:pt>
                <c:pt idx="152">
                  <c:v>0.3</c:v>
                </c:pt>
                <c:pt idx="153">
                  <c:v>0.7</c:v>
                </c:pt>
                <c:pt idx="154">
                  <c:v>0.7</c:v>
                </c:pt>
                <c:pt idx="155">
                  <c:v>1.3</c:v>
                </c:pt>
                <c:pt idx="156">
                  <c:v>1.3</c:v>
                </c:pt>
                <c:pt idx="157">
                  <c:v>1.3</c:v>
                </c:pt>
                <c:pt idx="158">
                  <c:v>1.2</c:v>
                </c:pt>
                <c:pt idx="159">
                  <c:v>1.4</c:v>
                </c:pt>
                <c:pt idx="160">
                  <c:v>1.3</c:v>
                </c:pt>
                <c:pt idx="161">
                  <c:v>1.3</c:v>
                </c:pt>
                <c:pt idx="162">
                  <c:v>1.3</c:v>
                </c:pt>
                <c:pt idx="163">
                  <c:v>0.9</c:v>
                </c:pt>
                <c:pt idx="164">
                  <c:v>0.8</c:v>
                </c:pt>
                <c:pt idx="165">
                  <c:v>1.3</c:v>
                </c:pt>
                <c:pt idx="166">
                  <c:v>1.1</c:v>
                </c:pt>
                <c:pt idx="167">
                  <c:v>0.9</c:v>
                </c:pt>
                <c:pt idx="168">
                  <c:v>0.5</c:v>
                </c:pt>
                <c:pt idx="169">
                  <c:v>0.8</c:v>
                </c:pt>
                <c:pt idx="170">
                  <c:v>0.7</c:v>
                </c:pt>
                <c:pt idx="171">
                  <c:v>1.2</c:v>
                </c:pt>
                <c:pt idx="172">
                  <c:v>1.3</c:v>
                </c:pt>
                <c:pt idx="173">
                  <c:v>1.3</c:v>
                </c:pt>
                <c:pt idx="174">
                  <c:v>2.1</c:v>
                </c:pt>
                <c:pt idx="175">
                  <c:v>1.8</c:v>
                </c:pt>
                <c:pt idx="176">
                  <c:v>1.6</c:v>
                </c:pt>
                <c:pt idx="177">
                  <c:v>1.4</c:v>
                </c:pt>
                <c:pt idx="178">
                  <c:v>1</c:v>
                </c:pt>
                <c:pt idx="179">
                  <c:v>1</c:v>
                </c:pt>
                <c:pt idx="180">
                  <c:v>1.6</c:v>
                </c:pt>
                <c:pt idx="181">
                  <c:v>1</c:v>
                </c:pt>
                <c:pt idx="182">
                  <c:v>0.9</c:v>
                </c:pt>
                <c:pt idx="183">
                  <c:v>1.2</c:v>
                </c:pt>
                <c:pt idx="184">
                  <c:v>1.6</c:v>
                </c:pt>
                <c:pt idx="185">
                  <c:v>1.6</c:v>
                </c:pt>
                <c:pt idx="186">
                  <c:v>1.3</c:v>
                </c:pt>
                <c:pt idx="187">
                  <c:v>1.5</c:v>
                </c:pt>
                <c:pt idx="188">
                  <c:v>0.9</c:v>
                </c:pt>
                <c:pt idx="189">
                  <c:v>0.9</c:v>
                </c:pt>
                <c:pt idx="190">
                  <c:v>0.6</c:v>
                </c:pt>
                <c:pt idx="191">
                  <c:v>1.1</c:v>
                </c:pt>
                <c:pt idx="192">
                  <c:v>1.1</c:v>
                </c:pt>
                <c:pt idx="193">
                  <c:v>1.8</c:v>
                </c:pt>
                <c:pt idx="194">
                  <c:v>1.6</c:v>
                </c:pt>
                <c:pt idx="195">
                  <c:v>2.2</c:v>
                </c:pt>
                <c:pt idx="196">
                  <c:v>2</c:v>
                </c:pt>
                <c:pt idx="197">
                  <c:v>1.8</c:v>
                </c:pt>
                <c:pt idx="198">
                  <c:v>1.3</c:v>
                </c:pt>
                <c:pt idx="199">
                  <c:v>1</c:v>
                </c:pt>
                <c:pt idx="200">
                  <c:v>1.2</c:v>
                </c:pt>
                <c:pt idx="201">
                  <c:v>1.6</c:v>
                </c:pt>
                <c:pt idx="202">
                  <c:v>1.3</c:v>
                </c:pt>
                <c:pt idx="203">
                  <c:v>2.7</c:v>
                </c:pt>
                <c:pt idx="204">
                  <c:v>2.3</c:v>
                </c:pt>
                <c:pt idx="205">
                  <c:v>3.1</c:v>
                </c:pt>
                <c:pt idx="206">
                  <c:v>2.6</c:v>
                </c:pt>
                <c:pt idx="207">
                  <c:v>1.7</c:v>
                </c:pt>
                <c:pt idx="208">
                  <c:v>1.9</c:v>
                </c:pt>
                <c:pt idx="209">
                  <c:v>1.9</c:v>
                </c:pt>
                <c:pt idx="210">
                  <c:v>2.1</c:v>
                </c:pt>
                <c:pt idx="211">
                  <c:v>1.5</c:v>
                </c:pt>
                <c:pt idx="212">
                  <c:v>2.6</c:v>
                </c:pt>
                <c:pt idx="213">
                  <c:v>3.3</c:v>
                </c:pt>
                <c:pt idx="214">
                  <c:v>4.2</c:v>
                </c:pt>
                <c:pt idx="215">
                  <c:v>5.1</c:v>
                </c:pt>
                <c:pt idx="216">
                  <c:v>5</c:v>
                </c:pt>
                <c:pt idx="217">
                  <c:v>3.8</c:v>
                </c:pt>
                <c:pt idx="218">
                  <c:v>3.4</c:v>
                </c:pt>
                <c:pt idx="219">
                  <c:v>4.3</c:v>
                </c:pt>
                <c:pt idx="220">
                  <c:v>4.5</c:v>
                </c:pt>
                <c:pt idx="221">
                  <c:v>3.4</c:v>
                </c:pt>
                <c:pt idx="222">
                  <c:v>3.3</c:v>
                </c:pt>
                <c:pt idx="223">
                  <c:v>4.6</c:v>
                </c:pt>
                <c:pt idx="224">
                  <c:v>5.4</c:v>
                </c:pt>
                <c:pt idx="225">
                  <c:v>5.7</c:v>
                </c:pt>
                <c:pt idx="226">
                  <c:v>4.9</c:v>
                </c:pt>
                <c:pt idx="227">
                  <c:v>3</c:v>
                </c:pt>
                <c:pt idx="228">
                  <c:v>2.6</c:v>
                </c:pt>
                <c:pt idx="229">
                  <c:v>1.6</c:v>
                </c:pt>
                <c:pt idx="230">
                  <c:v>1.5</c:v>
                </c:pt>
                <c:pt idx="231">
                  <c:v>1.2</c:v>
                </c:pt>
                <c:pt idx="232">
                  <c:v>1.1</c:v>
                </c:pt>
                <c:pt idx="233">
                  <c:v>1.3</c:v>
                </c:pt>
                <c:pt idx="234">
                  <c:v>1.7</c:v>
                </c:pt>
                <c:pt idx="235">
                  <c:v>2.2</c:v>
                </c:pt>
                <c:pt idx="236">
                  <c:v>2.7</c:v>
                </c:pt>
                <c:pt idx="237">
                  <c:v>2</c:v>
                </c:pt>
                <c:pt idx="238">
                  <c:v>1</c:v>
                </c:pt>
                <c:pt idx="239">
                  <c:v>1.2</c:v>
                </c:pt>
                <c:pt idx="240">
                  <c:v>1</c:v>
                </c:pt>
                <c:pt idx="241">
                  <c:v>1.8</c:v>
                </c:pt>
                <c:pt idx="242">
                  <c:v>2</c:v>
                </c:pt>
                <c:pt idx="243">
                  <c:v>1.9</c:v>
                </c:pt>
                <c:pt idx="244">
                  <c:v>2.8</c:v>
                </c:pt>
                <c:pt idx="245">
                  <c:v>2.1</c:v>
                </c:pt>
                <c:pt idx="246">
                  <c:v>1.7</c:v>
                </c:pt>
                <c:pt idx="247">
                  <c:v>1.6</c:v>
                </c:pt>
                <c:pt idx="248">
                  <c:v>1.4</c:v>
                </c:pt>
                <c:pt idx="249">
                  <c:v>0.9</c:v>
                </c:pt>
                <c:pt idx="250">
                  <c:v>1.3</c:v>
                </c:pt>
                <c:pt idx="251">
                  <c:v>1</c:v>
                </c:pt>
                <c:pt idx="252">
                  <c:v>0.9</c:v>
                </c:pt>
                <c:pt idx="253">
                  <c:v>1.2</c:v>
                </c:pt>
                <c:pt idx="254">
                  <c:v>0.8</c:v>
                </c:pt>
                <c:pt idx="255">
                  <c:v>1.2</c:v>
                </c:pt>
                <c:pt idx="256">
                  <c:v>1</c:v>
                </c:pt>
                <c:pt idx="257">
                  <c:v>1.2</c:v>
                </c:pt>
                <c:pt idx="258">
                  <c:v>1.1</c:v>
                </c:pt>
                <c:pt idx="259">
                  <c:v>0.9</c:v>
                </c:pt>
                <c:pt idx="260">
                  <c:v>1.2</c:v>
                </c:pt>
                <c:pt idx="261">
                  <c:v>1.3</c:v>
                </c:pt>
                <c:pt idx="262">
                  <c:v>1.2</c:v>
                </c:pt>
                <c:pt idx="263">
                  <c:v>1.5</c:v>
                </c:pt>
                <c:pt idx="264">
                  <c:v>1.3</c:v>
                </c:pt>
                <c:pt idx="265">
                  <c:v>1.1</c:v>
                </c:pt>
                <c:pt idx="266">
                  <c:v>1.5</c:v>
                </c:pt>
                <c:pt idx="267">
                  <c:v>1.6</c:v>
                </c:pt>
                <c:pt idx="268">
                  <c:v>1.5</c:v>
                </c:pt>
                <c:pt idx="269">
                  <c:v>1.5</c:v>
                </c:pt>
                <c:pt idx="270">
                  <c:v>1.9</c:v>
                </c:pt>
                <c:pt idx="271">
                  <c:v>1.9</c:v>
                </c:pt>
                <c:pt idx="272">
                  <c:v>1.3</c:v>
                </c:pt>
                <c:pt idx="273">
                  <c:v>1.1</c:v>
                </c:pt>
                <c:pt idx="274">
                  <c:v>1.4</c:v>
                </c:pt>
                <c:pt idx="275">
                  <c:v>1.5</c:v>
                </c:pt>
                <c:pt idx="276">
                  <c:v>1.5</c:v>
                </c:pt>
                <c:pt idx="277">
                  <c:v>1.6</c:v>
                </c:pt>
                <c:pt idx="278">
                  <c:v>1.4</c:v>
                </c:pt>
                <c:pt idx="279">
                  <c:v>1.5</c:v>
                </c:pt>
                <c:pt idx="280">
                  <c:v>1.3</c:v>
                </c:pt>
                <c:pt idx="281">
                  <c:v>1.2</c:v>
                </c:pt>
                <c:pt idx="282">
                  <c:v>1.6</c:v>
                </c:pt>
                <c:pt idx="283">
                  <c:v>1.4</c:v>
                </c:pt>
                <c:pt idx="284">
                  <c:v>1.7</c:v>
                </c:pt>
                <c:pt idx="285">
                  <c:v>1.3</c:v>
                </c:pt>
                <c:pt idx="286">
                  <c:v>1</c:v>
                </c:pt>
                <c:pt idx="287">
                  <c:v>1.1</c:v>
                </c:pt>
                <c:pt idx="288">
                  <c:v>1.2</c:v>
                </c:pt>
                <c:pt idx="289">
                  <c:v>1.4</c:v>
                </c:pt>
                <c:pt idx="290">
                  <c:v>1.3</c:v>
                </c:pt>
                <c:pt idx="291">
                  <c:v>1.1</c:v>
                </c:pt>
                <c:pt idx="292">
                  <c:v>0.9</c:v>
                </c:pt>
                <c:pt idx="293">
                  <c:v>1.4</c:v>
                </c:pt>
                <c:pt idx="294">
                  <c:v>1.3</c:v>
                </c:pt>
                <c:pt idx="295">
                  <c:v>1.2</c:v>
                </c:pt>
                <c:pt idx="296">
                  <c:v>1</c:v>
                </c:pt>
                <c:pt idx="297">
                  <c:v>0.8</c:v>
                </c:pt>
                <c:pt idx="298">
                  <c:v>0.7</c:v>
                </c:pt>
                <c:pt idx="299">
                  <c:v>0.7</c:v>
                </c:pt>
                <c:pt idx="300">
                  <c:v>0.9</c:v>
                </c:pt>
                <c:pt idx="301">
                  <c:v>1.1</c:v>
                </c:pt>
                <c:pt idx="302">
                  <c:v>1.6</c:v>
                </c:pt>
                <c:pt idx="303">
                  <c:v>1.2</c:v>
                </c:pt>
                <c:pt idx="304">
                  <c:v>0.7</c:v>
                </c:pt>
                <c:pt idx="305">
                  <c:v>1</c:v>
                </c:pt>
                <c:pt idx="306">
                  <c:v>1.1</c:v>
                </c:pt>
                <c:pt idx="307">
                  <c:v>1.3</c:v>
                </c:pt>
                <c:pt idx="308">
                  <c:v>1.3</c:v>
                </c:pt>
                <c:pt idx="309">
                  <c:v>1.3</c:v>
                </c:pt>
                <c:pt idx="310">
                  <c:v>1</c:v>
                </c:pt>
                <c:pt idx="311">
                  <c:v>0.9</c:v>
                </c:pt>
                <c:pt idx="312">
                  <c:v>0.5</c:v>
                </c:pt>
                <c:pt idx="313">
                  <c:v>0.8</c:v>
                </c:pt>
                <c:pt idx="314">
                  <c:v>0.9</c:v>
                </c:pt>
                <c:pt idx="315">
                  <c:v>3</c:v>
                </c:pt>
                <c:pt idx="316">
                  <c:v>2.6</c:v>
                </c:pt>
                <c:pt idx="317">
                  <c:v>2.2</c:v>
                </c:pt>
                <c:pt idx="318">
                  <c:v>2</c:v>
                </c:pt>
                <c:pt idx="319">
                  <c:v>1.4</c:v>
                </c:pt>
                <c:pt idx="320">
                  <c:v>1.2</c:v>
                </c:pt>
                <c:pt idx="321">
                  <c:v>1.7</c:v>
                </c:pt>
                <c:pt idx="322">
                  <c:v>1.6</c:v>
                </c:pt>
                <c:pt idx="323">
                  <c:v>1.4</c:v>
                </c:pt>
                <c:pt idx="324">
                  <c:v>1.3</c:v>
                </c:pt>
                <c:pt idx="325">
                  <c:v>1.1</c:v>
                </c:pt>
                <c:pt idx="326">
                  <c:v>1.2</c:v>
                </c:pt>
                <c:pt idx="327">
                  <c:v>1.6</c:v>
                </c:pt>
                <c:pt idx="328">
                  <c:v>0.7</c:v>
                </c:pt>
                <c:pt idx="329">
                  <c:v>0.6</c:v>
                </c:pt>
                <c:pt idx="330">
                  <c:v>0.6</c:v>
                </c:pt>
                <c:pt idx="331">
                  <c:v>0.9</c:v>
                </c:pt>
                <c:pt idx="332">
                  <c:v>0.4</c:v>
                </c:pt>
                <c:pt idx="333">
                  <c:v>0.4</c:v>
                </c:pt>
                <c:pt idx="334">
                  <c:v>1.1</c:v>
                </c:pt>
                <c:pt idx="335">
                  <c:v>1</c:v>
                </c:pt>
                <c:pt idx="336">
                  <c:v>1.1</c:v>
                </c:pt>
                <c:pt idx="337">
                  <c:v>2.2</c:v>
                </c:pt>
                <c:pt idx="338">
                  <c:v>2.9</c:v>
                </c:pt>
                <c:pt idx="339">
                  <c:v>2.9</c:v>
                </c:pt>
                <c:pt idx="340">
                  <c:v>2.9</c:v>
                </c:pt>
                <c:pt idx="341">
                  <c:v>2.3</c:v>
                </c:pt>
                <c:pt idx="342">
                  <c:v>2.8</c:v>
                </c:pt>
                <c:pt idx="343">
                  <c:v>3.2</c:v>
                </c:pt>
                <c:pt idx="344">
                  <c:v>3.8</c:v>
                </c:pt>
                <c:pt idx="345">
                  <c:v>3.3</c:v>
                </c:pt>
                <c:pt idx="346">
                  <c:v>3.4</c:v>
                </c:pt>
                <c:pt idx="347">
                  <c:v>4.2</c:v>
                </c:pt>
                <c:pt idx="348">
                  <c:v>4.1</c:v>
                </c:pt>
                <c:pt idx="349">
                  <c:v>3.5</c:v>
                </c:pt>
                <c:pt idx="350">
                  <c:v>4.1</c:v>
                </c:pt>
                <c:pt idx="351">
                  <c:v>3.8</c:v>
                </c:pt>
                <c:pt idx="352">
                  <c:v>3.4</c:v>
                </c:pt>
                <c:pt idx="353">
                  <c:v>3.3</c:v>
                </c:pt>
                <c:pt idx="354">
                  <c:v>3.4</c:v>
                </c:pt>
                <c:pt idx="355">
                  <c:v>3.2</c:v>
                </c:pt>
                <c:pt idx="356">
                  <c:v>2.6</c:v>
                </c:pt>
                <c:pt idx="357">
                  <c:v>2.8</c:v>
                </c:pt>
                <c:pt idx="358">
                  <c:v>2.4</c:v>
                </c:pt>
                <c:pt idx="359">
                  <c:v>2.2</c:v>
                </c:pt>
                <c:pt idx="360">
                  <c:v>1.4</c:v>
                </c:pt>
                <c:pt idx="361">
                  <c:v>2.6</c:v>
                </c:pt>
                <c:pt idx="362">
                  <c:v>1.8</c:v>
                </c:pt>
                <c:pt idx="363">
                  <c:v>2</c:v>
                </c:pt>
                <c:pt idx="364">
                  <c:v>2.6</c:v>
                </c:pt>
                <c:pt idx="365">
                  <c:v>3</c:v>
                </c:pt>
                <c:pt idx="366">
                  <c:v>2.8</c:v>
                </c:pt>
                <c:pt idx="367">
                  <c:v>2.9</c:v>
                </c:pt>
                <c:pt idx="368">
                  <c:v>3.4</c:v>
                </c:pt>
                <c:pt idx="369">
                  <c:v>3</c:v>
                </c:pt>
                <c:pt idx="370">
                  <c:v>3</c:v>
                </c:pt>
                <c:pt idx="371">
                  <c:v>2.6</c:v>
                </c:pt>
                <c:pt idx="372">
                  <c:v>3.2</c:v>
                </c:pt>
                <c:pt idx="373">
                  <c:v>2.9</c:v>
                </c:pt>
                <c:pt idx="374">
                  <c:v>2.5</c:v>
                </c:pt>
                <c:pt idx="375">
                  <c:v>2.1</c:v>
                </c:pt>
                <c:pt idx="376">
                  <c:v>2.3</c:v>
                </c:pt>
                <c:pt idx="377">
                  <c:v>1.9</c:v>
                </c:pt>
                <c:pt idx="378">
                  <c:v>2.1</c:v>
                </c:pt>
                <c:pt idx="379">
                  <c:v>2.4</c:v>
                </c:pt>
                <c:pt idx="380">
                  <c:v>2.6</c:v>
                </c:pt>
                <c:pt idx="381">
                  <c:v>2.1</c:v>
                </c:pt>
                <c:pt idx="382">
                  <c:v>2.6</c:v>
                </c:pt>
                <c:pt idx="383">
                  <c:v>2.4</c:v>
                </c:pt>
                <c:pt idx="384">
                  <c:v>2.1</c:v>
                </c:pt>
                <c:pt idx="385">
                  <c:v>2.1</c:v>
                </c:pt>
                <c:pt idx="386">
                  <c:v>2.2</c:v>
                </c:pt>
                <c:pt idx="387">
                  <c:v>2.4</c:v>
                </c:pt>
                <c:pt idx="388">
                  <c:v>1.9</c:v>
                </c:pt>
                <c:pt idx="389">
                  <c:v>1.9</c:v>
                </c:pt>
                <c:pt idx="390">
                  <c:v>1.8</c:v>
                </c:pt>
                <c:pt idx="391">
                  <c:v>1.8</c:v>
                </c:pt>
                <c:pt idx="392">
                  <c:v>1.5</c:v>
                </c:pt>
                <c:pt idx="393">
                  <c:v>1.9</c:v>
                </c:pt>
                <c:pt idx="394">
                  <c:v>1.3</c:v>
                </c:pt>
                <c:pt idx="395">
                  <c:v>1</c:v>
                </c:pt>
                <c:pt idx="396">
                  <c:v>1.5</c:v>
                </c:pt>
                <c:pt idx="397">
                  <c:v>1.4</c:v>
                </c:pt>
                <c:pt idx="398">
                  <c:v>1.5</c:v>
                </c:pt>
                <c:pt idx="399">
                  <c:v>1.8</c:v>
                </c:pt>
                <c:pt idx="400">
                  <c:v>1.8</c:v>
                </c:pt>
                <c:pt idx="401">
                  <c:v>1.8</c:v>
                </c:pt>
                <c:pt idx="402">
                  <c:v>1.7</c:v>
                </c:pt>
                <c:pt idx="403">
                  <c:v>1.7</c:v>
                </c:pt>
                <c:pt idx="404">
                  <c:v>1.7</c:v>
                </c:pt>
                <c:pt idx="405">
                  <c:v>1.6</c:v>
                </c:pt>
                <c:pt idx="406">
                  <c:v>1.8</c:v>
                </c:pt>
                <c:pt idx="407">
                  <c:v>1.4</c:v>
                </c:pt>
                <c:pt idx="408">
                  <c:v>1.7</c:v>
                </c:pt>
                <c:pt idx="409">
                  <c:v>1.6</c:v>
                </c:pt>
                <c:pt idx="410">
                  <c:v>1.6</c:v>
                </c:pt>
                <c:pt idx="411">
                  <c:v>1.8</c:v>
                </c:pt>
                <c:pt idx="412">
                  <c:v>1.7</c:v>
                </c:pt>
                <c:pt idx="413">
                  <c:v>1.5</c:v>
                </c:pt>
                <c:pt idx="414">
                  <c:v>1.6</c:v>
                </c:pt>
                <c:pt idx="415">
                  <c:v>1.4</c:v>
                </c:pt>
                <c:pt idx="416">
                  <c:v>1.3</c:v>
                </c:pt>
                <c:pt idx="417">
                  <c:v>1.5</c:v>
                </c:pt>
                <c:pt idx="418">
                  <c:v>1.7</c:v>
                </c:pt>
                <c:pt idx="419">
                  <c:v>1.7</c:v>
                </c:pt>
                <c:pt idx="420">
                  <c:v>1.8</c:v>
                </c:pt>
                <c:pt idx="421">
                  <c:v>1.3</c:v>
                </c:pt>
                <c:pt idx="422">
                  <c:v>1.5</c:v>
                </c:pt>
                <c:pt idx="423">
                  <c:v>0.9</c:v>
                </c:pt>
                <c:pt idx="424">
                  <c:v>1.2</c:v>
                </c:pt>
                <c:pt idx="425">
                  <c:v>0.7</c:v>
                </c:pt>
                <c:pt idx="426">
                  <c:v>0.7</c:v>
                </c:pt>
                <c:pt idx="427">
                  <c:v>1.4</c:v>
                </c:pt>
                <c:pt idx="428">
                  <c:v>0.9</c:v>
                </c:pt>
                <c:pt idx="429">
                  <c:v>1</c:v>
                </c:pt>
                <c:pt idx="430">
                  <c:v>1</c:v>
                </c:pt>
                <c:pt idx="431">
                  <c:v>1.8</c:v>
                </c:pt>
                <c:pt idx="432">
                  <c:v>1.6</c:v>
                </c:pt>
                <c:pt idx="433">
                  <c:v>1.9</c:v>
                </c:pt>
                <c:pt idx="434">
                  <c:v>1.6</c:v>
                </c:pt>
                <c:pt idx="435">
                  <c:v>1.9</c:v>
                </c:pt>
                <c:pt idx="436">
                  <c:v>1.5</c:v>
                </c:pt>
                <c:pt idx="437">
                  <c:v>1.1</c:v>
                </c:pt>
                <c:pt idx="438">
                  <c:v>1.1</c:v>
                </c:pt>
                <c:pt idx="439">
                  <c:v>1.5</c:v>
                </c:pt>
                <c:pt idx="440">
                  <c:v>1.5</c:v>
                </c:pt>
                <c:pt idx="441">
                  <c:v>1.7</c:v>
                </c:pt>
                <c:pt idx="442">
                  <c:v>1.6</c:v>
                </c:pt>
                <c:pt idx="443">
                  <c:v>1.8</c:v>
                </c:pt>
                <c:pt idx="444">
                  <c:v>1.9</c:v>
                </c:pt>
                <c:pt idx="445">
                  <c:v>2.2</c:v>
                </c:pt>
                <c:pt idx="446">
                  <c:v>2.4</c:v>
                </c:pt>
                <c:pt idx="447">
                  <c:v>2.2</c:v>
                </c:pt>
                <c:pt idx="448">
                  <c:v>1.8</c:v>
                </c:pt>
                <c:pt idx="449">
                  <c:v>2</c:v>
                </c:pt>
                <c:pt idx="450">
                  <c:v>2</c:v>
                </c:pt>
                <c:pt idx="451">
                  <c:v>1.8</c:v>
                </c:pt>
                <c:pt idx="452">
                  <c:v>1.6</c:v>
                </c:pt>
                <c:pt idx="453">
                  <c:v>1.6</c:v>
                </c:pt>
                <c:pt idx="454">
                  <c:v>1.4</c:v>
                </c:pt>
                <c:pt idx="455">
                  <c:v>2</c:v>
                </c:pt>
                <c:pt idx="456">
                  <c:v>2</c:v>
                </c:pt>
                <c:pt idx="457">
                  <c:v>1.9</c:v>
                </c:pt>
                <c:pt idx="458">
                  <c:v>2.3</c:v>
                </c:pt>
                <c:pt idx="459">
                  <c:v>2.2</c:v>
                </c:pt>
                <c:pt idx="460">
                  <c:v>2.3</c:v>
                </c:pt>
                <c:pt idx="461">
                  <c:v>2.7</c:v>
                </c:pt>
                <c:pt idx="462">
                  <c:v>2.3</c:v>
                </c:pt>
                <c:pt idx="463">
                  <c:v>2.5</c:v>
                </c:pt>
                <c:pt idx="464">
                  <c:v>2</c:v>
                </c:pt>
                <c:pt idx="465">
                  <c:v>2.4</c:v>
                </c:pt>
                <c:pt idx="466">
                  <c:v>2.3</c:v>
                </c:pt>
                <c:pt idx="467">
                  <c:v>2.5</c:v>
                </c:pt>
                <c:pt idx="468">
                  <c:v>1.9</c:v>
                </c:pt>
                <c:pt idx="469">
                  <c:v>1.7</c:v>
                </c:pt>
                <c:pt idx="470">
                  <c:v>1.2</c:v>
                </c:pt>
                <c:pt idx="471">
                  <c:v>1.2</c:v>
                </c:pt>
                <c:pt idx="472">
                  <c:v>1.1</c:v>
                </c:pt>
                <c:pt idx="473">
                  <c:v>1.6</c:v>
                </c:pt>
                <c:pt idx="474">
                  <c:v>1.3</c:v>
                </c:pt>
                <c:pt idx="475">
                  <c:v>1.9</c:v>
                </c:pt>
                <c:pt idx="476">
                  <c:v>1.8</c:v>
                </c:pt>
                <c:pt idx="477">
                  <c:v>0.9</c:v>
                </c:pt>
                <c:pt idx="478">
                  <c:v>1.1</c:v>
                </c:pt>
                <c:pt idx="479">
                  <c:v>1.6</c:v>
                </c:pt>
                <c:pt idx="480">
                  <c:v>1.9</c:v>
                </c:pt>
                <c:pt idx="481">
                  <c:v>1.6</c:v>
                </c:pt>
                <c:pt idx="482">
                  <c:v>1.6</c:v>
                </c:pt>
                <c:pt idx="483">
                  <c:v>1.5</c:v>
                </c:pt>
                <c:pt idx="484">
                  <c:v>0.8</c:v>
                </c:pt>
                <c:pt idx="485">
                  <c:v>1</c:v>
                </c:pt>
                <c:pt idx="486">
                  <c:v>1.8</c:v>
                </c:pt>
                <c:pt idx="487">
                  <c:v>2.2</c:v>
                </c:pt>
                <c:pt idx="488">
                  <c:v>2.8</c:v>
                </c:pt>
                <c:pt idx="489">
                  <c:v>3</c:v>
                </c:pt>
                <c:pt idx="490">
                  <c:v>3.1</c:v>
                </c:pt>
                <c:pt idx="491">
                  <c:v>3.3</c:v>
                </c:pt>
                <c:pt idx="492">
                  <c:v>2.9</c:v>
                </c:pt>
                <c:pt idx="493">
                  <c:v>3.2</c:v>
                </c:pt>
                <c:pt idx="494">
                  <c:v>3</c:v>
                </c:pt>
                <c:pt idx="495">
                  <c:v>3.3</c:v>
                </c:pt>
                <c:pt idx="496">
                  <c:v>2.9</c:v>
                </c:pt>
                <c:pt idx="497">
                  <c:v>3.2</c:v>
                </c:pt>
                <c:pt idx="498">
                  <c:v>3.7</c:v>
                </c:pt>
                <c:pt idx="499">
                  <c:v>3.8</c:v>
                </c:pt>
                <c:pt idx="500">
                  <c:v>3.5</c:v>
                </c:pt>
                <c:pt idx="501">
                  <c:v>3.4</c:v>
                </c:pt>
                <c:pt idx="502">
                  <c:v>3.6</c:v>
                </c:pt>
                <c:pt idx="503">
                  <c:v>3.2</c:v>
                </c:pt>
                <c:pt idx="504">
                  <c:v>3.3</c:v>
                </c:pt>
                <c:pt idx="505">
                  <c:v>2.9</c:v>
                </c:pt>
                <c:pt idx="506">
                  <c:v>3.5</c:v>
                </c:pt>
                <c:pt idx="507">
                  <c:v>2.9</c:v>
                </c:pt>
                <c:pt idx="508">
                  <c:v>2.6</c:v>
                </c:pt>
                <c:pt idx="509">
                  <c:v>3.1</c:v>
                </c:pt>
                <c:pt idx="510">
                  <c:v>3.4</c:v>
                </c:pt>
                <c:pt idx="511">
                  <c:v>3.1</c:v>
                </c:pt>
                <c:pt idx="512">
                  <c:v>3.3</c:v>
                </c:pt>
                <c:pt idx="513">
                  <c:v>3.8</c:v>
                </c:pt>
                <c:pt idx="514">
                  <c:v>3.6</c:v>
                </c:pt>
                <c:pt idx="515">
                  <c:v>3.5</c:v>
                </c:pt>
                <c:pt idx="516">
                  <c:v>3.8</c:v>
                </c:pt>
                <c:pt idx="517">
                  <c:v>3.8</c:v>
                </c:pt>
                <c:pt idx="518">
                  <c:v>3.6</c:v>
                </c:pt>
                <c:pt idx="519">
                  <c:v>2.9</c:v>
                </c:pt>
                <c:pt idx="520">
                  <c:v>2.8</c:v>
                </c:pt>
                <c:pt idx="521">
                  <c:v>3.6</c:v>
                </c:pt>
                <c:pt idx="522">
                  <c:v>3.5</c:v>
                </c:pt>
                <c:pt idx="523">
                  <c:v>2.9</c:v>
                </c:pt>
                <c:pt idx="524">
                  <c:v>2.7</c:v>
                </c:pt>
                <c:pt idx="525">
                  <c:v>3</c:v>
                </c:pt>
                <c:pt idx="526">
                  <c:v>2.7</c:v>
                </c:pt>
                <c:pt idx="527">
                  <c:v>2.5</c:v>
                </c:pt>
                <c:pt idx="528">
                  <c:v>2.5</c:v>
                </c:pt>
                <c:pt idx="529">
                  <c:v>2.2</c:v>
                </c:pt>
                <c:pt idx="530">
                  <c:v>2.1</c:v>
                </c:pt>
                <c:pt idx="531">
                  <c:v>2.5</c:v>
                </c:pt>
                <c:pt idx="532">
                  <c:v>2.1</c:v>
                </c:pt>
                <c:pt idx="533">
                  <c:v>1.8</c:v>
                </c:pt>
                <c:pt idx="534">
                  <c:v>1.9</c:v>
                </c:pt>
                <c:pt idx="535">
                  <c:v>2</c:v>
                </c:pt>
                <c:pt idx="536">
                  <c:v>2</c:v>
                </c:pt>
                <c:pt idx="537">
                  <c:v>1.5</c:v>
                </c:pt>
                <c:pt idx="538">
                  <c:v>1.4</c:v>
                </c:pt>
                <c:pt idx="539">
                  <c:v>1.9</c:v>
                </c:pt>
                <c:pt idx="540">
                  <c:v>2.1</c:v>
                </c:pt>
                <c:pt idx="541">
                  <c:v>2</c:v>
                </c:pt>
                <c:pt idx="542">
                  <c:v>2.1</c:v>
                </c:pt>
                <c:pt idx="543">
                  <c:v>2</c:v>
                </c:pt>
                <c:pt idx="544">
                  <c:v>1.5</c:v>
                </c:pt>
                <c:pt idx="545">
                  <c:v>1.7</c:v>
                </c:pt>
                <c:pt idx="546">
                  <c:v>1.7</c:v>
                </c:pt>
                <c:pt idx="547">
                  <c:v>2</c:v>
                </c:pt>
                <c:pt idx="548">
                  <c:v>2.7</c:v>
                </c:pt>
                <c:pt idx="549">
                  <c:v>2.7</c:v>
                </c:pt>
                <c:pt idx="550">
                  <c:v>2</c:v>
                </c:pt>
                <c:pt idx="551">
                  <c:v>1.7</c:v>
                </c:pt>
                <c:pt idx="552">
                  <c:v>1.9</c:v>
                </c:pt>
                <c:pt idx="553">
                  <c:v>1.3</c:v>
                </c:pt>
                <c:pt idx="554">
                  <c:v>1.7</c:v>
                </c:pt>
                <c:pt idx="555">
                  <c:v>1.6</c:v>
                </c:pt>
                <c:pt idx="556">
                  <c:v>1.5</c:v>
                </c:pt>
                <c:pt idx="557">
                  <c:v>1.4</c:v>
                </c:pt>
                <c:pt idx="558">
                  <c:v>1.5</c:v>
                </c:pt>
                <c:pt idx="559">
                  <c:v>1.9</c:v>
                </c:pt>
                <c:pt idx="560">
                  <c:v>1.8</c:v>
                </c:pt>
                <c:pt idx="561">
                  <c:v>1.3</c:v>
                </c:pt>
                <c:pt idx="562">
                  <c:v>1.4</c:v>
                </c:pt>
                <c:pt idx="563">
                  <c:v>1.2</c:v>
                </c:pt>
                <c:pt idx="564">
                  <c:v>1.8</c:v>
                </c:pt>
                <c:pt idx="565">
                  <c:v>2.1</c:v>
                </c:pt>
                <c:pt idx="566">
                  <c:v>2.2</c:v>
                </c:pt>
                <c:pt idx="567">
                  <c:v>2.2</c:v>
                </c:pt>
                <c:pt idx="568">
                  <c:v>1.9</c:v>
                </c:pt>
                <c:pt idx="569">
                  <c:v>2.1</c:v>
                </c:pt>
                <c:pt idx="570">
                  <c:v>2</c:v>
                </c:pt>
                <c:pt idx="571">
                  <c:v>2.4</c:v>
                </c:pt>
                <c:pt idx="572">
                  <c:v>2</c:v>
                </c:pt>
                <c:pt idx="573">
                  <c:v>1.8</c:v>
                </c:pt>
                <c:pt idx="574">
                  <c:v>2</c:v>
                </c:pt>
                <c:pt idx="575">
                  <c:v>2</c:v>
                </c:pt>
                <c:pt idx="576">
                  <c:v>1.8</c:v>
                </c:pt>
                <c:pt idx="577">
                  <c:v>2</c:v>
                </c:pt>
                <c:pt idx="578">
                  <c:v>1.9</c:v>
                </c:pt>
                <c:pt idx="579">
                  <c:v>1.8</c:v>
                </c:pt>
                <c:pt idx="580">
                  <c:v>1.7</c:v>
                </c:pt>
                <c:pt idx="581">
                  <c:v>1.8</c:v>
                </c:pt>
                <c:pt idx="582">
                  <c:v>1.7</c:v>
                </c:pt>
                <c:pt idx="583">
                  <c:v>2.2</c:v>
                </c:pt>
                <c:pt idx="584">
                  <c:v>1.8</c:v>
                </c:pt>
                <c:pt idx="585">
                  <c:v>2</c:v>
                </c:pt>
                <c:pt idx="586">
                  <c:v>1.8</c:v>
                </c:pt>
                <c:pt idx="587">
                  <c:v>1.7</c:v>
                </c:pt>
                <c:pt idx="588">
                  <c:v>1.9</c:v>
                </c:pt>
                <c:pt idx="589">
                  <c:v>2.1</c:v>
                </c:pt>
                <c:pt idx="590">
                  <c:v>1.7</c:v>
                </c:pt>
                <c:pt idx="591">
                  <c:v>2.1</c:v>
                </c:pt>
                <c:pt idx="592">
                  <c:v>2.3</c:v>
                </c:pt>
                <c:pt idx="593">
                  <c:v>2.4</c:v>
                </c:pt>
                <c:pt idx="594">
                  <c:v>2.3</c:v>
                </c:pt>
                <c:pt idx="595">
                  <c:v>2.2</c:v>
                </c:pt>
                <c:pt idx="596">
                  <c:v>1.9</c:v>
                </c:pt>
                <c:pt idx="597">
                  <c:v>1.8</c:v>
                </c:pt>
                <c:pt idx="598">
                  <c:v>2.1</c:v>
                </c:pt>
                <c:pt idx="599">
                  <c:v>2.1</c:v>
                </c:pt>
                <c:pt idx="600">
                  <c:v>2.2</c:v>
                </c:pt>
                <c:pt idx="601">
                  <c:v>1.9</c:v>
                </c:pt>
                <c:pt idx="602">
                  <c:v>2.1</c:v>
                </c:pt>
                <c:pt idx="603">
                  <c:v>2</c:v>
                </c:pt>
                <c:pt idx="604">
                  <c:v>2</c:v>
                </c:pt>
                <c:pt idx="605">
                  <c:v>2.1</c:v>
                </c:pt>
                <c:pt idx="606">
                  <c:v>2.2</c:v>
                </c:pt>
                <c:pt idx="607">
                  <c:v>2.2</c:v>
                </c:pt>
                <c:pt idx="608">
                  <c:v>2.4</c:v>
                </c:pt>
                <c:pt idx="609">
                  <c:v>2.3</c:v>
                </c:pt>
                <c:pt idx="610">
                  <c:v>2.1</c:v>
                </c:pt>
                <c:pt idx="611">
                  <c:v>2.1</c:v>
                </c:pt>
                <c:pt idx="612">
                  <c:v>2.1</c:v>
                </c:pt>
                <c:pt idx="613">
                  <c:v>2</c:v>
                </c:pt>
                <c:pt idx="614">
                  <c:v>1.9</c:v>
                </c:pt>
                <c:pt idx="615">
                  <c:v>1.8</c:v>
                </c:pt>
                <c:pt idx="616">
                  <c:v>1.6</c:v>
                </c:pt>
                <c:pt idx="617">
                  <c:v>1.4</c:v>
                </c:pt>
                <c:pt idx="618">
                  <c:v>1.1</c:v>
                </c:pt>
                <c:pt idx="619">
                  <c:v>0.7</c:v>
                </c:pt>
                <c:pt idx="620">
                  <c:v>0.4</c:v>
                </c:pt>
                <c:pt idx="621">
                  <c:v>0.4</c:v>
                </c:pt>
                <c:pt idx="622">
                  <c:v>0.4</c:v>
                </c:pt>
                <c:pt idx="623">
                  <c:v>0.8</c:v>
                </c:pt>
                <c:pt idx="624">
                  <c:v>1.1</c:v>
                </c:pt>
                <c:pt idx="625">
                  <c:v>1.1</c:v>
                </c:pt>
                <c:pt idx="626">
                  <c:v>1.6</c:v>
                </c:pt>
                <c:pt idx="627">
                  <c:v>1.9</c:v>
                </c:pt>
                <c:pt idx="628">
                  <c:v>1.4</c:v>
                </c:pt>
                <c:pt idx="629">
                  <c:v>2</c:v>
                </c:pt>
                <c:pt idx="630">
                  <c:v>1.8</c:v>
                </c:pt>
                <c:pt idx="631">
                  <c:v>1.8</c:v>
                </c:pt>
                <c:pt idx="632">
                  <c:v>2.2</c:v>
                </c:pt>
                <c:pt idx="633">
                  <c:v>2.2</c:v>
                </c:pt>
                <c:pt idx="634">
                  <c:v>2.2</c:v>
                </c:pt>
                <c:pt idx="635">
                  <c:v>2.2</c:v>
                </c:pt>
                <c:pt idx="636">
                  <c:v>1.9</c:v>
                </c:pt>
                <c:pt idx="637">
                  <c:v>1.9</c:v>
                </c:pt>
                <c:pt idx="638">
                  <c:v>1.8</c:v>
                </c:pt>
                <c:pt idx="639">
                  <c:v>1.6</c:v>
                </c:pt>
                <c:pt idx="640">
                  <c:v>1.4</c:v>
                </c:pt>
                <c:pt idx="641">
                  <c:v>1.8</c:v>
                </c:pt>
                <c:pt idx="642">
                  <c:v>2</c:v>
                </c:pt>
                <c:pt idx="643">
                  <c:v>1.8</c:v>
                </c:pt>
                <c:pt idx="644">
                  <c:v>1.6</c:v>
                </c:pt>
                <c:pt idx="645">
                  <c:v>3.4</c:v>
                </c:pt>
                <c:pt idx="646">
                  <c:v>3.3</c:v>
                </c:pt>
                <c:pt idx="647">
                  <c:v>3.3</c:v>
                </c:pt>
                <c:pt idx="648">
                  <c:v>3.4</c:v>
                </c:pt>
                <c:pt idx="649">
                  <c:v>3.5</c:v>
                </c:pt>
                <c:pt idx="650">
                  <c:v>4.1</c:v>
                </c:pt>
                <c:pt idx="651">
                  <c:v>5.3</c:v>
                </c:pt>
                <c:pt idx="652">
                  <c:v>5.6</c:v>
                </c:pt>
                <c:pt idx="653">
                  <c:v>4.6</c:v>
                </c:pt>
                <c:pt idx="654">
                  <c:v>5.5</c:v>
                </c:pt>
                <c:pt idx="655">
                  <c:v>5</c:v>
                </c:pt>
                <c:pt idx="656">
                  <c:v>5.4</c:v>
                </c:pt>
                <c:pt idx="657">
                  <c:v>6.4</c:v>
                </c:pt>
                <c:pt idx="658">
                  <c:v>5.6</c:v>
                </c:pt>
                <c:pt idx="659">
                  <c:v>5.8</c:v>
                </c:pt>
                <c:pt idx="660">
                  <c:v>5.4</c:v>
                </c:pt>
                <c:pt idx="661">
                  <c:v>4.3</c:v>
                </c:pt>
                <c:pt idx="662">
                  <c:v>4.1</c:v>
                </c:pt>
                <c:pt idx="663">
                  <c:v>4.1</c:v>
                </c:pt>
                <c:pt idx="664">
                  <c:v>4.5</c:v>
                </c:pt>
                <c:pt idx="665">
                  <c:v>4.9</c:v>
                </c:pt>
                <c:pt idx="666">
                  <c:v>4.7</c:v>
                </c:pt>
                <c:pt idx="667">
                  <c:v>4.6</c:v>
                </c:pt>
                <c:pt idx="668">
                  <c:v>4.1</c:v>
                </c:pt>
                <c:pt idx="669">
                  <c:v>3.9</c:v>
                </c:pt>
                <c:pt idx="670">
                  <c:v>4.4</c:v>
                </c:pt>
                <c:pt idx="671">
                  <c:v>4.2</c:v>
                </c:pt>
                <c:pt idx="672">
                  <c:v>4</c:v>
                </c:pt>
                <c:pt idx="673">
                  <c:v>4.2</c:v>
                </c:pt>
                <c:pt idx="674">
                  <c:v>4.2</c:v>
                </c:pt>
                <c:pt idx="675">
                  <c:v>3.9</c:v>
                </c:pt>
                <c:pt idx="676">
                  <c:v>4</c:v>
                </c:pt>
                <c:pt idx="677">
                  <c:v>3.5</c:v>
                </c:pt>
                <c:pt idx="678">
                  <c:v>3.7</c:v>
                </c:pt>
                <c:pt idx="679">
                  <c:v>3.3</c:v>
                </c:pt>
                <c:pt idx="680">
                  <c:v>3.9</c:v>
                </c:pt>
                <c:pt idx="681">
                  <c:v>3.2</c:v>
                </c:pt>
                <c:pt idx="682">
                  <c:v>3.3</c:v>
                </c:pt>
                <c:pt idx="683">
                  <c:v>3.5</c:v>
                </c:pt>
                <c:pt idx="684">
                  <c:v>3.5</c:v>
                </c:pt>
                <c:pt idx="685">
                  <c:v>3.3</c:v>
                </c:pt>
                <c:pt idx="686">
                  <c:v>3.1</c:v>
                </c:pt>
                <c:pt idx="687">
                  <c:v>3.5</c:v>
                </c:pt>
                <c:pt idx="688">
                  <c:v>3.3</c:v>
                </c:pt>
                <c:pt idx="689">
                  <c:v>3.5</c:v>
                </c:pt>
                <c:pt idx="690">
                  <c:v>3</c:v>
                </c:pt>
                <c:pt idx="691">
                  <c:v>1</c:v>
                </c:pt>
                <c:pt idx="692">
                  <c:v>1.3</c:v>
                </c:pt>
                <c:pt idx="693">
                  <c:v>1.1</c:v>
                </c:pt>
                <c:pt idx="694">
                  <c:v>1.2</c:v>
                </c:pt>
                <c:pt idx="695">
                  <c:v>1.3</c:v>
                </c:pt>
                <c:pt idx="696">
                  <c:v>1.2</c:v>
                </c:pt>
                <c:pt idx="697">
                  <c:v>0.7</c:v>
                </c:pt>
                <c:pt idx="698">
                  <c:v>0.6</c:v>
                </c:pt>
                <c:pt idx="699">
                  <c:v>0.8</c:v>
                </c:pt>
                <c:pt idx="700">
                  <c:v>1</c:v>
                </c:pt>
                <c:pt idx="701">
                  <c:v>0.6</c:v>
                </c:pt>
                <c:pt idx="702">
                  <c:v>0.8</c:v>
                </c:pt>
                <c:pt idx="703">
                  <c:v>0.9</c:v>
                </c:pt>
                <c:pt idx="704">
                  <c:v>0.9</c:v>
                </c:pt>
                <c:pt idx="705">
                  <c:v>1</c:v>
                </c:pt>
                <c:pt idx="706">
                  <c:v>1.4</c:v>
                </c:pt>
                <c:pt idx="707">
                  <c:v>1.2</c:v>
                </c:pt>
                <c:pt idx="708">
                  <c:v>1.3</c:v>
                </c:pt>
                <c:pt idx="709">
                  <c:v>1.4</c:v>
                </c:pt>
                <c:pt idx="710">
                  <c:v>1.5</c:v>
                </c:pt>
                <c:pt idx="711">
                  <c:v>1.7</c:v>
                </c:pt>
                <c:pt idx="712">
                  <c:v>3.2</c:v>
                </c:pt>
                <c:pt idx="713">
                  <c:v>5.9</c:v>
                </c:pt>
                <c:pt idx="714">
                  <c:v>5.8</c:v>
                </c:pt>
                <c:pt idx="715">
                  <c:v>6.4</c:v>
                </c:pt>
                <c:pt idx="716">
                  <c:v>6.5</c:v>
                </c:pt>
                <c:pt idx="717">
                  <c:v>6.7</c:v>
                </c:pt>
                <c:pt idx="718">
                  <c:v>6.2</c:v>
                </c:pt>
                <c:pt idx="719">
                  <c:v>6</c:v>
                </c:pt>
                <c:pt idx="720">
                  <c:v>5.3</c:v>
                </c:pt>
                <c:pt idx="721">
                  <c:v>5.3</c:v>
                </c:pt>
                <c:pt idx="722">
                  <c:v>5.2</c:v>
                </c:pt>
                <c:pt idx="723">
                  <c:v>5.1</c:v>
                </c:pt>
                <c:pt idx="724">
                  <c:v>5.4</c:v>
                </c:pt>
                <c:pt idx="725">
                  <c:v>4.7</c:v>
                </c:pt>
                <c:pt idx="726">
                  <c:v>3.6</c:v>
                </c:pt>
                <c:pt idx="727">
                  <c:v>3.7</c:v>
                </c:pt>
                <c:pt idx="728">
                  <c:v>3.8</c:v>
                </c:pt>
                <c:pt idx="729">
                  <c:v>3.9</c:v>
                </c:pt>
                <c:pt idx="730">
                  <c:v>3.5</c:v>
                </c:pt>
                <c:pt idx="731">
                  <c:v>3.5</c:v>
                </c:pt>
                <c:pt idx="732">
                  <c:v>5.4</c:v>
                </c:pt>
                <c:pt idx="733">
                  <c:v>8.1</c:v>
                </c:pt>
                <c:pt idx="734">
                  <c:v>7.1</c:v>
                </c:pt>
                <c:pt idx="735">
                  <c:v>6.4</c:v>
                </c:pt>
                <c:pt idx="736">
                  <c:v>6</c:v>
                </c:pt>
                <c:pt idx="737">
                  <c:v>7.6</c:v>
                </c:pt>
                <c:pt idx="738">
                  <c:v>7.5</c:v>
                </c:pt>
                <c:pt idx="739">
                  <c:v>6.4</c:v>
                </c:pt>
                <c:pt idx="740">
                  <c:v>5.8</c:v>
                </c:pt>
                <c:pt idx="741">
                  <c:v>5.2</c:v>
                </c:pt>
                <c:pt idx="742">
                  <c:v>4.7</c:v>
                </c:pt>
                <c:pt idx="743">
                  <c:v>4.6</c:v>
                </c:pt>
                <c:pt idx="744">
                  <c:v>4.2</c:v>
                </c:pt>
                <c:pt idx="745">
                  <c:v>4.7</c:v>
                </c:pt>
                <c:pt idx="746">
                  <c:v>5.4</c:v>
                </c:pt>
                <c:pt idx="747">
                  <c:v>5.3</c:v>
                </c:pt>
                <c:pt idx="748">
                  <c:v>8.3</c:v>
                </c:pt>
                <c:pt idx="749">
                  <c:v>5</c:v>
                </c:pt>
                <c:pt idx="750">
                  <c:v>1.9</c:v>
                </c:pt>
                <c:pt idx="751">
                  <c:v>5.9</c:v>
                </c:pt>
                <c:pt idx="752">
                  <c:v>5.8</c:v>
                </c:pt>
                <c:pt idx="753">
                  <c:v>8.7</c:v>
                </c:pt>
                <c:pt idx="754">
                  <c:v>8.9</c:v>
                </c:pt>
                <c:pt idx="755">
                  <c:v>8.2</c:v>
                </c:pt>
                <c:pt idx="756">
                  <c:v>6.9</c:v>
                </c:pt>
                <c:pt idx="757">
                  <c:v>6.8</c:v>
                </c:pt>
                <c:pt idx="758">
                  <c:v>4.9</c:v>
                </c:pt>
                <c:pt idx="759">
                  <c:v>4.6</c:v>
                </c:pt>
                <c:pt idx="760">
                  <c:v>5.8</c:v>
                </c:pt>
                <c:pt idx="761">
                  <c:v>4.1</c:v>
                </c:pt>
                <c:pt idx="762">
                  <c:v>5.1</c:v>
                </c:pt>
                <c:pt idx="763">
                  <c:v>3</c:v>
                </c:pt>
                <c:pt idx="764">
                  <c:v>2.3</c:v>
                </c:pt>
                <c:pt idx="765">
                  <c:v>2.9</c:v>
                </c:pt>
                <c:pt idx="766">
                  <c:v>4.6</c:v>
                </c:pt>
                <c:pt idx="767">
                  <c:v>3.3</c:v>
                </c:pt>
                <c:pt idx="768">
                  <c:v>3.3</c:v>
                </c:pt>
                <c:pt idx="769">
                  <c:v>2.4</c:v>
                </c:pt>
                <c:pt idx="770">
                  <c:v>2.1</c:v>
                </c:pt>
                <c:pt idx="771">
                  <c:v>1.8</c:v>
                </c:pt>
                <c:pt idx="772">
                  <c:v>1.3</c:v>
                </c:pt>
                <c:pt idx="773">
                  <c:v>1.4</c:v>
                </c:pt>
                <c:pt idx="774">
                  <c:v>1.5</c:v>
                </c:pt>
                <c:pt idx="775">
                  <c:v>3.8</c:v>
                </c:pt>
                <c:pt idx="776">
                  <c:v>3.3</c:v>
                </c:pt>
                <c:pt idx="777">
                  <c:v>1.9</c:v>
                </c:pt>
                <c:pt idx="778">
                  <c:v>1.4</c:v>
                </c:pt>
                <c:pt idx="779">
                  <c:v>0.9</c:v>
                </c:pt>
                <c:pt idx="780">
                  <c:v>0.6</c:v>
                </c:pt>
                <c:pt idx="781">
                  <c:v>0.6</c:v>
                </c:pt>
                <c:pt idx="782">
                  <c:v>0.8</c:v>
                </c:pt>
                <c:pt idx="783">
                  <c:v>0.4</c:v>
                </c:pt>
                <c:pt idx="784">
                  <c:v>0.7</c:v>
                </c:pt>
                <c:pt idx="785">
                  <c:v>1</c:v>
                </c:pt>
                <c:pt idx="786">
                  <c:v>0.7</c:v>
                </c:pt>
                <c:pt idx="787">
                  <c:v>0.5</c:v>
                </c:pt>
                <c:pt idx="788">
                  <c:v>0.4</c:v>
                </c:pt>
                <c:pt idx="789">
                  <c:v>0.7</c:v>
                </c:pt>
                <c:pt idx="790">
                  <c:v>1.8</c:v>
                </c:pt>
                <c:pt idx="791">
                  <c:v>2.5</c:v>
                </c:pt>
                <c:pt idx="792">
                  <c:v>1.9</c:v>
                </c:pt>
                <c:pt idx="793">
                  <c:v>2.4</c:v>
                </c:pt>
                <c:pt idx="794">
                  <c:v>2.1</c:v>
                </c:pt>
                <c:pt idx="795">
                  <c:v>1.9</c:v>
                </c:pt>
                <c:pt idx="796">
                  <c:v>1.9</c:v>
                </c:pt>
                <c:pt idx="797">
                  <c:v>1.9</c:v>
                </c:pt>
                <c:pt idx="798">
                  <c:v>1.9</c:v>
                </c:pt>
                <c:pt idx="799">
                  <c:v>2.5</c:v>
                </c:pt>
                <c:pt idx="800">
                  <c:v>1.6</c:v>
                </c:pt>
                <c:pt idx="801">
                  <c:v>1.6</c:v>
                </c:pt>
                <c:pt idx="802">
                  <c:v>1.1</c:v>
                </c:pt>
                <c:pt idx="803">
                  <c:v>0.8</c:v>
                </c:pt>
                <c:pt idx="804">
                  <c:v>1.3</c:v>
                </c:pt>
                <c:pt idx="805">
                  <c:v>1.7</c:v>
                </c:pt>
                <c:pt idx="806">
                  <c:v>1.7</c:v>
                </c:pt>
                <c:pt idx="807">
                  <c:v>1.7</c:v>
                </c:pt>
                <c:pt idx="808">
                  <c:v>1.4</c:v>
                </c:pt>
                <c:pt idx="809">
                  <c:v>1.3</c:v>
                </c:pt>
                <c:pt idx="810">
                  <c:v>1.4</c:v>
                </c:pt>
                <c:pt idx="811">
                  <c:v>1.3</c:v>
                </c:pt>
                <c:pt idx="812">
                  <c:v>1.2</c:v>
                </c:pt>
                <c:pt idx="813">
                  <c:v>0.9</c:v>
                </c:pt>
                <c:pt idx="814">
                  <c:v>0.8</c:v>
                </c:pt>
                <c:pt idx="815">
                  <c:v>1</c:v>
                </c:pt>
                <c:pt idx="816">
                  <c:v>0.9</c:v>
                </c:pt>
                <c:pt idx="817">
                  <c:v>0.9</c:v>
                </c:pt>
                <c:pt idx="818">
                  <c:v>1.2</c:v>
                </c:pt>
                <c:pt idx="819">
                  <c:v>1.3</c:v>
                </c:pt>
                <c:pt idx="820">
                  <c:v>0.7</c:v>
                </c:pt>
                <c:pt idx="821">
                  <c:v>0.5</c:v>
                </c:pt>
                <c:pt idx="822">
                  <c:v>0.8</c:v>
                </c:pt>
                <c:pt idx="823">
                  <c:v>2.1</c:v>
                </c:pt>
                <c:pt idx="824">
                  <c:v>2.1</c:v>
                </c:pt>
                <c:pt idx="825">
                  <c:v>2.9</c:v>
                </c:pt>
                <c:pt idx="826">
                  <c:v>2.7</c:v>
                </c:pt>
                <c:pt idx="827">
                  <c:v>2.2</c:v>
                </c:pt>
                <c:pt idx="828">
                  <c:v>0.8</c:v>
                </c:pt>
                <c:pt idx="829">
                  <c:v>1</c:v>
                </c:pt>
                <c:pt idx="830">
                  <c:v>1.1</c:v>
                </c:pt>
                <c:pt idx="831">
                  <c:v>1.5</c:v>
                </c:pt>
                <c:pt idx="832">
                  <c:v>0.9</c:v>
                </c:pt>
                <c:pt idx="833">
                  <c:v>0.7</c:v>
                </c:pt>
                <c:pt idx="834">
                  <c:v>0.9</c:v>
                </c:pt>
                <c:pt idx="835">
                  <c:v>1</c:v>
                </c:pt>
                <c:pt idx="836">
                  <c:v>0.9</c:v>
                </c:pt>
                <c:pt idx="837">
                  <c:v>1</c:v>
                </c:pt>
                <c:pt idx="838">
                  <c:v>1.2</c:v>
                </c:pt>
                <c:pt idx="839">
                  <c:v>1.7</c:v>
                </c:pt>
                <c:pt idx="840">
                  <c:v>1.6</c:v>
                </c:pt>
                <c:pt idx="841">
                  <c:v>1.3</c:v>
                </c:pt>
                <c:pt idx="842">
                  <c:v>0.9</c:v>
                </c:pt>
                <c:pt idx="843">
                  <c:v>1.1</c:v>
                </c:pt>
                <c:pt idx="844">
                  <c:v>0.9</c:v>
                </c:pt>
                <c:pt idx="845">
                  <c:v>1.3</c:v>
                </c:pt>
                <c:pt idx="846">
                  <c:v>1.3</c:v>
                </c:pt>
                <c:pt idx="847">
                  <c:v>1.1</c:v>
                </c:pt>
                <c:pt idx="848">
                  <c:v>1.2</c:v>
                </c:pt>
                <c:pt idx="849">
                  <c:v>1.5</c:v>
                </c:pt>
                <c:pt idx="850">
                  <c:v>1.6</c:v>
                </c:pt>
                <c:pt idx="851">
                  <c:v>1.4</c:v>
                </c:pt>
                <c:pt idx="852">
                  <c:v>1.4</c:v>
                </c:pt>
                <c:pt idx="853">
                  <c:v>1.5</c:v>
                </c:pt>
                <c:pt idx="854">
                  <c:v>1.6</c:v>
                </c:pt>
                <c:pt idx="855">
                  <c:v>1.7</c:v>
                </c:pt>
                <c:pt idx="856">
                  <c:v>1.2</c:v>
                </c:pt>
                <c:pt idx="857">
                  <c:v>1.3</c:v>
                </c:pt>
                <c:pt idx="858">
                  <c:v>1.4</c:v>
                </c:pt>
                <c:pt idx="859">
                  <c:v>1.2</c:v>
                </c:pt>
                <c:pt idx="860">
                  <c:v>1.2</c:v>
                </c:pt>
                <c:pt idx="861">
                  <c:v>1.4</c:v>
                </c:pt>
                <c:pt idx="862">
                  <c:v>1.3</c:v>
                </c:pt>
                <c:pt idx="863">
                  <c:v>1.3</c:v>
                </c:pt>
                <c:pt idx="864">
                  <c:v>1.5</c:v>
                </c:pt>
                <c:pt idx="865">
                  <c:v>1.5</c:v>
                </c:pt>
                <c:pt idx="866">
                  <c:v>0.9</c:v>
                </c:pt>
                <c:pt idx="867">
                  <c:v>1.1</c:v>
                </c:pt>
                <c:pt idx="868">
                  <c:v>1</c:v>
                </c:pt>
                <c:pt idx="869">
                  <c:v>1.1</c:v>
                </c:pt>
                <c:pt idx="870">
                  <c:v>1.1</c:v>
                </c:pt>
                <c:pt idx="871">
                  <c:v>1.2</c:v>
                </c:pt>
                <c:pt idx="872">
                  <c:v>1.1</c:v>
                </c:pt>
                <c:pt idx="873">
                  <c:v>1.1</c:v>
                </c:pt>
                <c:pt idx="874">
                  <c:v>0.8</c:v>
                </c:pt>
                <c:pt idx="875">
                  <c:v>0.5</c:v>
                </c:pt>
                <c:pt idx="876">
                  <c:v>0.2</c:v>
                </c:pt>
                <c:pt idx="877">
                  <c:v>0.7</c:v>
                </c:pt>
                <c:pt idx="878">
                  <c:v>0.6</c:v>
                </c:pt>
                <c:pt idx="879">
                  <c:v>0.4</c:v>
                </c:pt>
                <c:pt idx="880">
                  <c:v>0.7</c:v>
                </c:pt>
                <c:pt idx="881">
                  <c:v>0.7</c:v>
                </c:pt>
                <c:pt idx="882">
                  <c:v>0.9</c:v>
                </c:pt>
                <c:pt idx="883">
                  <c:v>1.2</c:v>
                </c:pt>
                <c:pt idx="884">
                  <c:v>1.3</c:v>
                </c:pt>
                <c:pt idx="885">
                  <c:v>1.1</c:v>
                </c:pt>
                <c:pt idx="886">
                  <c:v>1.5</c:v>
                </c:pt>
                <c:pt idx="887">
                  <c:v>1.5</c:v>
                </c:pt>
                <c:pt idx="888">
                  <c:v>1.4</c:v>
                </c:pt>
                <c:pt idx="889">
                  <c:v>0.8</c:v>
                </c:pt>
                <c:pt idx="890">
                  <c:v>1.3</c:v>
                </c:pt>
                <c:pt idx="891">
                  <c:v>1.3</c:v>
                </c:pt>
                <c:pt idx="892">
                  <c:v>1.2</c:v>
                </c:pt>
                <c:pt idx="893">
                  <c:v>1</c:v>
                </c:pt>
                <c:pt idx="894">
                  <c:v>0.7</c:v>
                </c:pt>
                <c:pt idx="895">
                  <c:v>1.2</c:v>
                </c:pt>
                <c:pt idx="896">
                  <c:v>1.2</c:v>
                </c:pt>
                <c:pt idx="897">
                  <c:v>1.2</c:v>
                </c:pt>
                <c:pt idx="898">
                  <c:v>0.8</c:v>
                </c:pt>
                <c:pt idx="899">
                  <c:v>0.7</c:v>
                </c:pt>
                <c:pt idx="900">
                  <c:v>0.5</c:v>
                </c:pt>
                <c:pt idx="901">
                  <c:v>1.2</c:v>
                </c:pt>
                <c:pt idx="902">
                  <c:v>1.3</c:v>
                </c:pt>
                <c:pt idx="903">
                  <c:v>1</c:v>
                </c:pt>
                <c:pt idx="904">
                  <c:v>1.2</c:v>
                </c:pt>
                <c:pt idx="905">
                  <c:v>0.6</c:v>
                </c:pt>
                <c:pt idx="906">
                  <c:v>0.8</c:v>
                </c:pt>
                <c:pt idx="907">
                  <c:v>0.7</c:v>
                </c:pt>
                <c:pt idx="908">
                  <c:v>0.6</c:v>
                </c:pt>
                <c:pt idx="909">
                  <c:v>0.4</c:v>
                </c:pt>
                <c:pt idx="910">
                  <c:v>0.9</c:v>
                </c:pt>
                <c:pt idx="911">
                  <c:v>2</c:v>
                </c:pt>
                <c:pt idx="912">
                  <c:v>2</c:v>
                </c:pt>
                <c:pt idx="913">
                  <c:v>2.3</c:v>
                </c:pt>
                <c:pt idx="914">
                  <c:v>2.8</c:v>
                </c:pt>
                <c:pt idx="915">
                  <c:v>2.3</c:v>
                </c:pt>
                <c:pt idx="916">
                  <c:v>2.3</c:v>
                </c:pt>
                <c:pt idx="917">
                  <c:v>2.2</c:v>
                </c:pt>
                <c:pt idx="918">
                  <c:v>2</c:v>
                </c:pt>
                <c:pt idx="919">
                  <c:v>1.9</c:v>
                </c:pt>
                <c:pt idx="920">
                  <c:v>2.2</c:v>
                </c:pt>
                <c:pt idx="921">
                  <c:v>1.7</c:v>
                </c:pt>
                <c:pt idx="922">
                  <c:v>1.9</c:v>
                </c:pt>
                <c:pt idx="923">
                  <c:v>2.4</c:v>
                </c:pt>
                <c:pt idx="924">
                  <c:v>3.1</c:v>
                </c:pt>
                <c:pt idx="925">
                  <c:v>3.4</c:v>
                </c:pt>
                <c:pt idx="926">
                  <c:v>3.9</c:v>
                </c:pt>
                <c:pt idx="927">
                  <c:v>4.1</c:v>
                </c:pt>
                <c:pt idx="928">
                  <c:v>4.5</c:v>
                </c:pt>
                <c:pt idx="929">
                  <c:v>4.1</c:v>
                </c:pt>
                <c:pt idx="930">
                  <c:v>4.1</c:v>
                </c:pt>
                <c:pt idx="931">
                  <c:v>3.5</c:v>
                </c:pt>
                <c:pt idx="932">
                  <c:v>3.8</c:v>
                </c:pt>
                <c:pt idx="933">
                  <c:v>3.2</c:v>
                </c:pt>
                <c:pt idx="934">
                  <c:v>2.8</c:v>
                </c:pt>
                <c:pt idx="935">
                  <c:v>3.1</c:v>
                </c:pt>
                <c:pt idx="936">
                  <c:v>2.6</c:v>
                </c:pt>
                <c:pt idx="937">
                  <c:v>2.8</c:v>
                </c:pt>
                <c:pt idx="938">
                  <c:v>2.5</c:v>
                </c:pt>
                <c:pt idx="939">
                  <c:v>3</c:v>
                </c:pt>
                <c:pt idx="940">
                  <c:v>3</c:v>
                </c:pt>
                <c:pt idx="941">
                  <c:v>2.8</c:v>
                </c:pt>
                <c:pt idx="942">
                  <c:v>2.3</c:v>
                </c:pt>
                <c:pt idx="943">
                  <c:v>2.3</c:v>
                </c:pt>
                <c:pt idx="944">
                  <c:v>2.4</c:v>
                </c:pt>
                <c:pt idx="945">
                  <c:v>2.8</c:v>
                </c:pt>
                <c:pt idx="946">
                  <c:v>3.2</c:v>
                </c:pt>
                <c:pt idx="947">
                  <c:v>3.4</c:v>
                </c:pt>
                <c:pt idx="948">
                  <c:v>3.4</c:v>
                </c:pt>
                <c:pt idx="949">
                  <c:v>3.2</c:v>
                </c:pt>
                <c:pt idx="950">
                  <c:v>3.2</c:v>
                </c:pt>
                <c:pt idx="951">
                  <c:v>3.7</c:v>
                </c:pt>
                <c:pt idx="952">
                  <c:v>4.2</c:v>
                </c:pt>
                <c:pt idx="953">
                  <c:v>4.3</c:v>
                </c:pt>
                <c:pt idx="954">
                  <c:v>4.8</c:v>
                </c:pt>
                <c:pt idx="955">
                  <c:v>4.7</c:v>
                </c:pt>
                <c:pt idx="956">
                  <c:v>4.2</c:v>
                </c:pt>
                <c:pt idx="957">
                  <c:v>4.1</c:v>
                </c:pt>
                <c:pt idx="958">
                  <c:v>3.8</c:v>
                </c:pt>
                <c:pt idx="959">
                  <c:v>3.9</c:v>
                </c:pt>
                <c:pt idx="960">
                  <c:v>3.7</c:v>
                </c:pt>
                <c:pt idx="961">
                  <c:v>3.2</c:v>
                </c:pt>
                <c:pt idx="962">
                  <c:v>3.1</c:v>
                </c:pt>
                <c:pt idx="963">
                  <c:v>2.8</c:v>
                </c:pt>
                <c:pt idx="964">
                  <c:v>2.8</c:v>
                </c:pt>
                <c:pt idx="965">
                  <c:v>2.8</c:v>
                </c:pt>
                <c:pt idx="966">
                  <c:v>2.6</c:v>
                </c:pt>
                <c:pt idx="967">
                  <c:v>2.7</c:v>
                </c:pt>
                <c:pt idx="968">
                  <c:v>2.5</c:v>
                </c:pt>
                <c:pt idx="969">
                  <c:v>2.7</c:v>
                </c:pt>
                <c:pt idx="970">
                  <c:v>2.6</c:v>
                </c:pt>
                <c:pt idx="971">
                  <c:v>2</c:v>
                </c:pt>
                <c:pt idx="972">
                  <c:v>1.9</c:v>
                </c:pt>
                <c:pt idx="973">
                  <c:v>2.2</c:v>
                </c:pt>
                <c:pt idx="974">
                  <c:v>1.6</c:v>
                </c:pt>
                <c:pt idx="975">
                  <c:v>1.4</c:v>
                </c:pt>
                <c:pt idx="976">
                  <c:v>0.9</c:v>
                </c:pt>
                <c:pt idx="977">
                  <c:v>1.1</c:v>
                </c:pt>
                <c:pt idx="978">
                  <c:v>0.9</c:v>
                </c:pt>
                <c:pt idx="979">
                  <c:v>1.1</c:v>
                </c:pt>
                <c:pt idx="980">
                  <c:v>1</c:v>
                </c:pt>
                <c:pt idx="981">
                  <c:v>1.1</c:v>
                </c:pt>
                <c:pt idx="982">
                  <c:v>1.1</c:v>
                </c:pt>
                <c:pt idx="983">
                  <c:v>1.3</c:v>
                </c:pt>
                <c:pt idx="984">
                  <c:v>1.2</c:v>
                </c:pt>
                <c:pt idx="985">
                  <c:v>1.1</c:v>
                </c:pt>
                <c:pt idx="986">
                  <c:v>1.5</c:v>
                </c:pt>
                <c:pt idx="987">
                  <c:v>1.4</c:v>
                </c:pt>
                <c:pt idx="988">
                  <c:v>1.9</c:v>
                </c:pt>
                <c:pt idx="989">
                  <c:v>1.2</c:v>
                </c:pt>
                <c:pt idx="990">
                  <c:v>1.6</c:v>
                </c:pt>
                <c:pt idx="991">
                  <c:v>1.3</c:v>
                </c:pt>
                <c:pt idx="992">
                  <c:v>1.9</c:v>
                </c:pt>
                <c:pt idx="993">
                  <c:v>1.5</c:v>
                </c:pt>
                <c:pt idx="994">
                  <c:v>1.7</c:v>
                </c:pt>
                <c:pt idx="995">
                  <c:v>1.3</c:v>
                </c:pt>
                <c:pt idx="996">
                  <c:v>1.5</c:v>
                </c:pt>
                <c:pt idx="997">
                  <c:v>1.6</c:v>
                </c:pt>
                <c:pt idx="998">
                  <c:v>1.5</c:v>
                </c:pt>
                <c:pt idx="999">
                  <c:v>1.4</c:v>
                </c:pt>
                <c:pt idx="1000">
                  <c:v>1.8</c:v>
                </c:pt>
                <c:pt idx="1001">
                  <c:v>1.8</c:v>
                </c:pt>
                <c:pt idx="1002">
                  <c:v>1.4</c:v>
                </c:pt>
                <c:pt idx="1003">
                  <c:v>1</c:v>
                </c:pt>
                <c:pt idx="1004">
                  <c:v>1.1</c:v>
                </c:pt>
                <c:pt idx="1005">
                  <c:v>1.1</c:v>
                </c:pt>
                <c:pt idx="1006">
                  <c:v>1.2</c:v>
                </c:pt>
                <c:pt idx="1007">
                  <c:v>1.4</c:v>
                </c:pt>
                <c:pt idx="1008">
                  <c:v>1.6</c:v>
                </c:pt>
                <c:pt idx="1009">
                  <c:v>1.4</c:v>
                </c:pt>
                <c:pt idx="1010">
                  <c:v>1.2</c:v>
                </c:pt>
                <c:pt idx="1011">
                  <c:v>1.4</c:v>
                </c:pt>
                <c:pt idx="1012">
                  <c:v>0.9</c:v>
                </c:pt>
                <c:pt idx="1013">
                  <c:v>1.4</c:v>
                </c:pt>
                <c:pt idx="1014">
                  <c:v>1.2</c:v>
                </c:pt>
                <c:pt idx="1015">
                  <c:v>1.4</c:v>
                </c:pt>
                <c:pt idx="1016">
                  <c:v>0.9</c:v>
                </c:pt>
                <c:pt idx="1017">
                  <c:v>1.3</c:v>
                </c:pt>
                <c:pt idx="1018">
                  <c:v>0.9</c:v>
                </c:pt>
                <c:pt idx="1019">
                  <c:v>0.5</c:v>
                </c:pt>
                <c:pt idx="1020">
                  <c:v>0.8</c:v>
                </c:pt>
                <c:pt idx="1021">
                  <c:v>1.3</c:v>
                </c:pt>
                <c:pt idx="1022">
                  <c:v>0.8</c:v>
                </c:pt>
                <c:pt idx="1023">
                  <c:v>1</c:v>
                </c:pt>
                <c:pt idx="1024">
                  <c:v>1.7</c:v>
                </c:pt>
                <c:pt idx="1025">
                  <c:v>1.8</c:v>
                </c:pt>
                <c:pt idx="1026">
                  <c:v>2</c:v>
                </c:pt>
                <c:pt idx="1027">
                  <c:v>1.9</c:v>
                </c:pt>
                <c:pt idx="1028">
                  <c:v>1.8</c:v>
                </c:pt>
                <c:pt idx="1029">
                  <c:v>1.8</c:v>
                </c:pt>
                <c:pt idx="1030">
                  <c:v>1.7</c:v>
                </c:pt>
                <c:pt idx="1031">
                  <c:v>2.2</c:v>
                </c:pt>
                <c:pt idx="1032">
                  <c:v>2.2</c:v>
                </c:pt>
                <c:pt idx="1033">
                  <c:v>1.5</c:v>
                </c:pt>
                <c:pt idx="1034">
                  <c:v>1.5</c:v>
                </c:pt>
                <c:pt idx="1035">
                  <c:v>1.4</c:v>
                </c:pt>
                <c:pt idx="1036">
                  <c:v>1.4</c:v>
                </c:pt>
                <c:pt idx="1037">
                  <c:v>2</c:v>
                </c:pt>
                <c:pt idx="1038">
                  <c:v>1.6</c:v>
                </c:pt>
                <c:pt idx="1039">
                  <c:v>1.4</c:v>
                </c:pt>
                <c:pt idx="1040">
                  <c:v>1.4</c:v>
                </c:pt>
                <c:pt idx="1041">
                  <c:v>1.5</c:v>
                </c:pt>
                <c:pt idx="1042">
                  <c:v>1.5</c:v>
                </c:pt>
                <c:pt idx="1043">
                  <c:v>1.4</c:v>
                </c:pt>
                <c:pt idx="1044">
                  <c:v>1.5</c:v>
                </c:pt>
                <c:pt idx="1045">
                  <c:v>1.4</c:v>
                </c:pt>
                <c:pt idx="1046">
                  <c:v>1.5</c:v>
                </c:pt>
                <c:pt idx="1047">
                  <c:v>1.4</c:v>
                </c:pt>
                <c:pt idx="1048">
                  <c:v>1</c:v>
                </c:pt>
                <c:pt idx="1049">
                  <c:v>1</c:v>
                </c:pt>
                <c:pt idx="1050">
                  <c:v>0.8</c:v>
                </c:pt>
                <c:pt idx="1051">
                  <c:v>0.6</c:v>
                </c:pt>
                <c:pt idx="1052">
                  <c:v>1.4</c:v>
                </c:pt>
                <c:pt idx="1053">
                  <c:v>1.1</c:v>
                </c:pt>
                <c:pt idx="1054">
                  <c:v>1.1</c:v>
                </c:pt>
                <c:pt idx="1055">
                  <c:v>2</c:v>
                </c:pt>
                <c:pt idx="1056">
                  <c:v>2.3</c:v>
                </c:pt>
                <c:pt idx="1057">
                  <c:v>2.6</c:v>
                </c:pt>
                <c:pt idx="1058">
                  <c:v>2.4</c:v>
                </c:pt>
                <c:pt idx="1059">
                  <c:v>2.3</c:v>
                </c:pt>
                <c:pt idx="1060">
                  <c:v>2.4</c:v>
                </c:pt>
                <c:pt idx="1061">
                  <c:v>1.9</c:v>
                </c:pt>
                <c:pt idx="1062">
                  <c:v>1.9</c:v>
                </c:pt>
                <c:pt idx="1063">
                  <c:v>1.8</c:v>
                </c:pt>
                <c:pt idx="1064">
                  <c:v>2</c:v>
                </c:pt>
                <c:pt idx="1065">
                  <c:v>2.2</c:v>
                </c:pt>
                <c:pt idx="1066">
                  <c:v>2.4</c:v>
                </c:pt>
                <c:pt idx="1067">
                  <c:v>2.5</c:v>
                </c:pt>
                <c:pt idx="1068">
                  <c:v>2.6</c:v>
                </c:pt>
                <c:pt idx="1069">
                  <c:v>2.9</c:v>
                </c:pt>
                <c:pt idx="1070">
                  <c:v>3.2</c:v>
                </c:pt>
                <c:pt idx="1071">
                  <c:v>3.2</c:v>
                </c:pt>
                <c:pt idx="1072">
                  <c:v>2.7</c:v>
                </c:pt>
                <c:pt idx="1073">
                  <c:v>3</c:v>
                </c:pt>
                <c:pt idx="1074">
                  <c:v>3.2</c:v>
                </c:pt>
                <c:pt idx="1075">
                  <c:v>2.8</c:v>
                </c:pt>
                <c:pt idx="1076">
                  <c:v>2.8</c:v>
                </c:pt>
                <c:pt idx="1077">
                  <c:v>2.9</c:v>
                </c:pt>
                <c:pt idx="1078">
                  <c:v>2.7</c:v>
                </c:pt>
                <c:pt idx="1079">
                  <c:v>2.9</c:v>
                </c:pt>
                <c:pt idx="1080">
                  <c:v>3</c:v>
                </c:pt>
                <c:pt idx="1081">
                  <c:v>2.9</c:v>
                </c:pt>
                <c:pt idx="1082">
                  <c:v>2.9</c:v>
                </c:pt>
                <c:pt idx="1083">
                  <c:v>3</c:v>
                </c:pt>
                <c:pt idx="1084">
                  <c:v>3.7</c:v>
                </c:pt>
                <c:pt idx="1085">
                  <c:v>3.3</c:v>
                </c:pt>
                <c:pt idx="1086">
                  <c:v>2.9</c:v>
                </c:pt>
                <c:pt idx="1087">
                  <c:v>3.3</c:v>
                </c:pt>
                <c:pt idx="1088">
                  <c:v>3</c:v>
                </c:pt>
                <c:pt idx="1089">
                  <c:v>2.9</c:v>
                </c:pt>
                <c:pt idx="1090">
                  <c:v>3.2</c:v>
                </c:pt>
                <c:pt idx="1091">
                  <c:v>2.6</c:v>
                </c:pt>
                <c:pt idx="1092">
                  <c:v>2.5</c:v>
                </c:pt>
                <c:pt idx="1093">
                  <c:v>2.6</c:v>
                </c:pt>
                <c:pt idx="1094">
                  <c:v>2.9</c:v>
                </c:pt>
                <c:pt idx="1095">
                  <c:v>2.8</c:v>
                </c:pt>
                <c:pt idx="1096">
                  <c:v>2.4</c:v>
                </c:pt>
                <c:pt idx="1097">
                  <c:v>2</c:v>
                </c:pt>
                <c:pt idx="1098">
                  <c:v>2.8</c:v>
                </c:pt>
                <c:pt idx="1099">
                  <c:v>2.6</c:v>
                </c:pt>
                <c:pt idx="1100">
                  <c:v>2.5</c:v>
                </c:pt>
                <c:pt idx="1101">
                  <c:v>2.4</c:v>
                </c:pt>
                <c:pt idx="1102">
                  <c:v>2.2</c:v>
                </c:pt>
                <c:pt idx="1103">
                  <c:v>2.3</c:v>
                </c:pt>
                <c:pt idx="1104">
                  <c:v>2.3</c:v>
                </c:pt>
                <c:pt idx="1105">
                  <c:v>2.5</c:v>
                </c:pt>
                <c:pt idx="1106">
                  <c:v>2.2</c:v>
                </c:pt>
                <c:pt idx="1107">
                  <c:v>2.5</c:v>
                </c:pt>
                <c:pt idx="1108">
                  <c:v>2.1</c:v>
                </c:pt>
                <c:pt idx="1109">
                  <c:v>1.4</c:v>
                </c:pt>
                <c:pt idx="1110">
                  <c:v>1.6</c:v>
                </c:pt>
                <c:pt idx="1111">
                  <c:v>1.3</c:v>
                </c:pt>
                <c:pt idx="1112">
                  <c:v>1.5</c:v>
                </c:pt>
                <c:pt idx="1113">
                  <c:v>1.5</c:v>
                </c:pt>
                <c:pt idx="1114">
                  <c:v>1.5</c:v>
                </c:pt>
                <c:pt idx="1115">
                  <c:v>1.1</c:v>
                </c:pt>
                <c:pt idx="1116">
                  <c:v>1</c:v>
                </c:pt>
                <c:pt idx="1117">
                  <c:v>0.8</c:v>
                </c:pt>
                <c:pt idx="1118">
                  <c:v>1.3</c:v>
                </c:pt>
                <c:pt idx="1119">
                  <c:v>1.7</c:v>
                </c:pt>
                <c:pt idx="1120">
                  <c:v>1.8</c:v>
                </c:pt>
                <c:pt idx="1121">
                  <c:v>1.6</c:v>
                </c:pt>
                <c:pt idx="1122">
                  <c:v>1.7</c:v>
                </c:pt>
                <c:pt idx="1123">
                  <c:v>1.6</c:v>
                </c:pt>
                <c:pt idx="1124">
                  <c:v>1.9</c:v>
                </c:pt>
                <c:pt idx="1125">
                  <c:v>2.1</c:v>
                </c:pt>
                <c:pt idx="1126">
                  <c:v>2</c:v>
                </c:pt>
                <c:pt idx="1127">
                  <c:v>1.8</c:v>
                </c:pt>
                <c:pt idx="1128">
                  <c:v>2.1</c:v>
                </c:pt>
                <c:pt idx="1129">
                  <c:v>2.1</c:v>
                </c:pt>
                <c:pt idx="1130">
                  <c:v>1.9</c:v>
                </c:pt>
                <c:pt idx="1131">
                  <c:v>2.2</c:v>
                </c:pt>
                <c:pt idx="1132">
                  <c:v>2.2</c:v>
                </c:pt>
                <c:pt idx="1133">
                  <c:v>2.2</c:v>
                </c:pt>
                <c:pt idx="1134">
                  <c:v>2</c:v>
                </c:pt>
                <c:pt idx="1135">
                  <c:v>2.4</c:v>
                </c:pt>
                <c:pt idx="1136">
                  <c:v>1.7</c:v>
                </c:pt>
                <c:pt idx="1137">
                  <c:v>1.7</c:v>
                </c:pt>
                <c:pt idx="1138">
                  <c:v>1.8</c:v>
                </c:pt>
                <c:pt idx="1139">
                  <c:v>2</c:v>
                </c:pt>
                <c:pt idx="1140">
                  <c:v>1.6</c:v>
                </c:pt>
                <c:pt idx="1141">
                  <c:v>1.6</c:v>
                </c:pt>
                <c:pt idx="1142">
                  <c:v>1.7</c:v>
                </c:pt>
                <c:pt idx="1143">
                  <c:v>1.8</c:v>
                </c:pt>
                <c:pt idx="1144">
                  <c:v>1.8</c:v>
                </c:pt>
                <c:pt idx="1145">
                  <c:v>1.8</c:v>
                </c:pt>
                <c:pt idx="1146">
                  <c:v>1.8</c:v>
                </c:pt>
                <c:pt idx="1147">
                  <c:v>1.8</c:v>
                </c:pt>
                <c:pt idx="1148">
                  <c:v>1.5</c:v>
                </c:pt>
                <c:pt idx="1149">
                  <c:v>1.6</c:v>
                </c:pt>
                <c:pt idx="1150">
                  <c:v>1.8</c:v>
                </c:pt>
                <c:pt idx="1151">
                  <c:v>1.4</c:v>
                </c:pt>
                <c:pt idx="1152">
                  <c:v>1.4</c:v>
                </c:pt>
                <c:pt idx="1153">
                  <c:v>1.4</c:v>
                </c:pt>
                <c:pt idx="1154">
                  <c:v>1.6</c:v>
                </c:pt>
                <c:pt idx="1155">
                  <c:v>1.8</c:v>
                </c:pt>
                <c:pt idx="1156">
                  <c:v>1.5</c:v>
                </c:pt>
                <c:pt idx="1157">
                  <c:v>1.3</c:v>
                </c:pt>
                <c:pt idx="1158">
                  <c:v>1.7</c:v>
                </c:pt>
                <c:pt idx="1159">
                  <c:v>2.3</c:v>
                </c:pt>
                <c:pt idx="1160">
                  <c:v>1.9</c:v>
                </c:pt>
                <c:pt idx="1161">
                  <c:v>1.5</c:v>
                </c:pt>
                <c:pt idx="1162">
                  <c:v>2.2</c:v>
                </c:pt>
                <c:pt idx="1163">
                  <c:v>1.7</c:v>
                </c:pt>
                <c:pt idx="1164">
                  <c:v>1.1</c:v>
                </c:pt>
                <c:pt idx="1165">
                  <c:v>1.5</c:v>
                </c:pt>
                <c:pt idx="1166">
                  <c:v>1.4</c:v>
                </c:pt>
                <c:pt idx="1167">
                  <c:v>1.4</c:v>
                </c:pt>
                <c:pt idx="1168">
                  <c:v>1.2</c:v>
                </c:pt>
                <c:pt idx="1169">
                  <c:v>1.6</c:v>
                </c:pt>
                <c:pt idx="1170">
                  <c:v>1.8</c:v>
                </c:pt>
                <c:pt idx="1171">
                  <c:v>1.5</c:v>
                </c:pt>
                <c:pt idx="1172">
                  <c:v>1.2</c:v>
                </c:pt>
                <c:pt idx="1173">
                  <c:v>1.2</c:v>
                </c:pt>
                <c:pt idx="1174">
                  <c:v>1.7</c:v>
                </c:pt>
                <c:pt idx="1175">
                  <c:v>2.5</c:v>
                </c:pt>
                <c:pt idx="1176">
                  <c:v>1.7</c:v>
                </c:pt>
                <c:pt idx="1177">
                  <c:v>1.5</c:v>
                </c:pt>
                <c:pt idx="1178">
                  <c:v>1.5</c:v>
                </c:pt>
                <c:pt idx="1179">
                  <c:v>1.2</c:v>
                </c:pt>
                <c:pt idx="1180">
                  <c:v>1</c:v>
                </c:pt>
                <c:pt idx="1181">
                  <c:v>1.3</c:v>
                </c:pt>
                <c:pt idx="1182">
                  <c:v>1.7</c:v>
                </c:pt>
                <c:pt idx="1183">
                  <c:v>1.7</c:v>
                </c:pt>
                <c:pt idx="1184">
                  <c:v>1.9</c:v>
                </c:pt>
                <c:pt idx="1185">
                  <c:v>2</c:v>
                </c:pt>
                <c:pt idx="1186">
                  <c:v>2</c:v>
                </c:pt>
                <c:pt idx="1187">
                  <c:v>2.1</c:v>
                </c:pt>
                <c:pt idx="1188">
                  <c:v>1.8</c:v>
                </c:pt>
                <c:pt idx="1189">
                  <c:v>1.6</c:v>
                </c:pt>
                <c:pt idx="1190">
                  <c:v>1.5</c:v>
                </c:pt>
                <c:pt idx="1191">
                  <c:v>1.4</c:v>
                </c:pt>
                <c:pt idx="1192">
                  <c:v>1.1</c:v>
                </c:pt>
                <c:pt idx="1193">
                  <c:v>0.9</c:v>
                </c:pt>
                <c:pt idx="1194">
                  <c:v>1.4</c:v>
                </c:pt>
                <c:pt idx="1195">
                  <c:v>1.1</c:v>
                </c:pt>
                <c:pt idx="1196">
                  <c:v>0.6</c:v>
                </c:pt>
                <c:pt idx="1197">
                  <c:v>0.7</c:v>
                </c:pt>
                <c:pt idx="1198">
                  <c:v>0.9</c:v>
                </c:pt>
                <c:pt idx="1199">
                  <c:v>0.5</c:v>
                </c:pt>
                <c:pt idx="1200">
                  <c:v>0.8</c:v>
                </c:pt>
                <c:pt idx="1201">
                  <c:v>0.8</c:v>
                </c:pt>
                <c:pt idx="1202">
                  <c:v>1.7</c:v>
                </c:pt>
                <c:pt idx="1203">
                  <c:v>2.3</c:v>
                </c:pt>
                <c:pt idx="1204">
                  <c:v>3</c:v>
                </c:pt>
                <c:pt idx="1205">
                  <c:v>2.3</c:v>
                </c:pt>
                <c:pt idx="1206">
                  <c:v>2.9</c:v>
                </c:pt>
                <c:pt idx="1207">
                  <c:v>2.7</c:v>
                </c:pt>
                <c:pt idx="1208">
                  <c:v>2.3</c:v>
                </c:pt>
                <c:pt idx="1209">
                  <c:v>2.7</c:v>
                </c:pt>
                <c:pt idx="1210">
                  <c:v>2.2</c:v>
                </c:pt>
                <c:pt idx="1211">
                  <c:v>2.3</c:v>
                </c:pt>
                <c:pt idx="1212">
                  <c:v>2.1</c:v>
                </c:pt>
                <c:pt idx="1213">
                  <c:v>2.3</c:v>
                </c:pt>
                <c:pt idx="1214">
                  <c:v>3.2</c:v>
                </c:pt>
                <c:pt idx="1215">
                  <c:v>3.3</c:v>
                </c:pt>
                <c:pt idx="1216">
                  <c:v>3.1</c:v>
                </c:pt>
                <c:pt idx="1217">
                  <c:v>3.5</c:v>
                </c:pt>
                <c:pt idx="1218">
                  <c:v>3.4</c:v>
                </c:pt>
                <c:pt idx="1219">
                  <c:v>3</c:v>
                </c:pt>
                <c:pt idx="1220">
                  <c:v>3.1</c:v>
                </c:pt>
                <c:pt idx="1221">
                  <c:v>3.2</c:v>
                </c:pt>
                <c:pt idx="1222">
                  <c:v>3.3</c:v>
                </c:pt>
                <c:pt idx="1223">
                  <c:v>3.5</c:v>
                </c:pt>
                <c:pt idx="1224">
                  <c:v>4</c:v>
                </c:pt>
                <c:pt idx="1225">
                  <c:v>3.6</c:v>
                </c:pt>
                <c:pt idx="1226">
                  <c:v>2.6</c:v>
                </c:pt>
                <c:pt idx="1227">
                  <c:v>3.1</c:v>
                </c:pt>
                <c:pt idx="1228">
                  <c:v>3.1</c:v>
                </c:pt>
                <c:pt idx="1229">
                  <c:v>2.9</c:v>
                </c:pt>
                <c:pt idx="1230">
                  <c:v>2.6</c:v>
                </c:pt>
                <c:pt idx="1231">
                  <c:v>3</c:v>
                </c:pt>
                <c:pt idx="1232">
                  <c:v>3</c:v>
                </c:pt>
                <c:pt idx="1233">
                  <c:v>3.4</c:v>
                </c:pt>
                <c:pt idx="1234">
                  <c:v>2.7</c:v>
                </c:pt>
                <c:pt idx="1235">
                  <c:v>2.9</c:v>
                </c:pt>
                <c:pt idx="1236">
                  <c:v>2.5</c:v>
                </c:pt>
                <c:pt idx="1237">
                  <c:v>2.3</c:v>
                </c:pt>
                <c:pt idx="1238">
                  <c:v>2.5</c:v>
                </c:pt>
                <c:pt idx="1239">
                  <c:v>2.7</c:v>
                </c:pt>
                <c:pt idx="1240">
                  <c:v>2.4</c:v>
                </c:pt>
                <c:pt idx="1241">
                  <c:v>2.3</c:v>
                </c:pt>
                <c:pt idx="1242">
                  <c:v>2.6</c:v>
                </c:pt>
                <c:pt idx="1243">
                  <c:v>2.3</c:v>
                </c:pt>
                <c:pt idx="1244">
                  <c:v>2.1</c:v>
                </c:pt>
                <c:pt idx="1245">
                  <c:v>1.7</c:v>
                </c:pt>
                <c:pt idx="1246">
                  <c:v>2.4</c:v>
                </c:pt>
                <c:pt idx="1247">
                  <c:v>2.3</c:v>
                </c:pt>
                <c:pt idx="1248">
                  <c:v>2</c:v>
                </c:pt>
                <c:pt idx="1249">
                  <c:v>2.2</c:v>
                </c:pt>
                <c:pt idx="1250">
                  <c:v>2.4</c:v>
                </c:pt>
                <c:pt idx="1251">
                  <c:v>2.5</c:v>
                </c:pt>
                <c:pt idx="1252">
                  <c:v>2.6</c:v>
                </c:pt>
                <c:pt idx="1253">
                  <c:v>2.4</c:v>
                </c:pt>
                <c:pt idx="1254">
                  <c:v>2.4</c:v>
                </c:pt>
                <c:pt idx="1255">
                  <c:v>2.4</c:v>
                </c:pt>
                <c:pt idx="1256">
                  <c:v>2.2</c:v>
                </c:pt>
                <c:pt idx="1257">
                  <c:v>1.7</c:v>
                </c:pt>
                <c:pt idx="1258">
                  <c:v>2</c:v>
                </c:pt>
                <c:pt idx="1259">
                  <c:v>1.9</c:v>
                </c:pt>
                <c:pt idx="1260">
                  <c:v>1.9</c:v>
                </c:pt>
                <c:pt idx="1261">
                  <c:v>2.2</c:v>
                </c:pt>
                <c:pt idx="1262">
                  <c:v>2.4</c:v>
                </c:pt>
                <c:pt idx="1263">
                  <c:v>2.3</c:v>
                </c:pt>
                <c:pt idx="1264">
                  <c:v>1.5</c:v>
                </c:pt>
                <c:pt idx="1265">
                  <c:v>0.7</c:v>
                </c:pt>
                <c:pt idx="1266">
                  <c:v>1</c:v>
                </c:pt>
                <c:pt idx="1267">
                  <c:v>0.6</c:v>
                </c:pt>
                <c:pt idx="1268">
                  <c:v>0.5</c:v>
                </c:pt>
                <c:pt idx="1269">
                  <c:v>1.4</c:v>
                </c:pt>
                <c:pt idx="1270">
                  <c:v>1</c:v>
                </c:pt>
                <c:pt idx="1271">
                  <c:v>1.2</c:v>
                </c:pt>
                <c:pt idx="1272">
                  <c:v>0.8</c:v>
                </c:pt>
                <c:pt idx="1273">
                  <c:v>1</c:v>
                </c:pt>
                <c:pt idx="1274">
                  <c:v>1.1</c:v>
                </c:pt>
                <c:pt idx="1275">
                  <c:v>1.6</c:v>
                </c:pt>
                <c:pt idx="1276">
                  <c:v>2.6</c:v>
                </c:pt>
                <c:pt idx="1277">
                  <c:v>2.3</c:v>
                </c:pt>
                <c:pt idx="1278">
                  <c:v>1.7</c:v>
                </c:pt>
                <c:pt idx="1279">
                  <c:v>1.6</c:v>
                </c:pt>
                <c:pt idx="1280">
                  <c:v>1.6</c:v>
                </c:pt>
                <c:pt idx="1281">
                  <c:v>1.4</c:v>
                </c:pt>
                <c:pt idx="1282">
                  <c:v>0.7</c:v>
                </c:pt>
                <c:pt idx="1283">
                  <c:v>0.7</c:v>
                </c:pt>
                <c:pt idx="1284">
                  <c:v>1</c:v>
                </c:pt>
                <c:pt idx="1285">
                  <c:v>1.3</c:v>
                </c:pt>
                <c:pt idx="1286">
                  <c:v>2.3</c:v>
                </c:pt>
                <c:pt idx="1287">
                  <c:v>1.9</c:v>
                </c:pt>
                <c:pt idx="1288">
                  <c:v>1.7</c:v>
                </c:pt>
                <c:pt idx="1289">
                  <c:v>1.8</c:v>
                </c:pt>
                <c:pt idx="1290">
                  <c:v>2</c:v>
                </c:pt>
                <c:pt idx="1291">
                  <c:v>1.7</c:v>
                </c:pt>
                <c:pt idx="1292">
                  <c:v>1.7</c:v>
                </c:pt>
                <c:pt idx="1293">
                  <c:v>1.9</c:v>
                </c:pt>
                <c:pt idx="1294">
                  <c:v>2.3</c:v>
                </c:pt>
                <c:pt idx="1295">
                  <c:v>2.3</c:v>
                </c:pt>
                <c:pt idx="1296">
                  <c:v>2.1</c:v>
                </c:pt>
                <c:pt idx="1297">
                  <c:v>2</c:v>
                </c:pt>
                <c:pt idx="1298">
                  <c:v>2</c:v>
                </c:pt>
                <c:pt idx="1299">
                  <c:v>2</c:v>
                </c:pt>
                <c:pt idx="1300">
                  <c:v>2.1</c:v>
                </c:pt>
                <c:pt idx="1301">
                  <c:v>2</c:v>
                </c:pt>
                <c:pt idx="1302">
                  <c:v>2</c:v>
                </c:pt>
                <c:pt idx="1303">
                  <c:v>2</c:v>
                </c:pt>
                <c:pt idx="1304">
                  <c:v>2.1</c:v>
                </c:pt>
                <c:pt idx="1305">
                  <c:v>1.6</c:v>
                </c:pt>
                <c:pt idx="1306">
                  <c:v>0.8</c:v>
                </c:pt>
                <c:pt idx="1307">
                  <c:v>1.6</c:v>
                </c:pt>
                <c:pt idx="1308">
                  <c:v>1.9</c:v>
                </c:pt>
                <c:pt idx="1309">
                  <c:v>2.2</c:v>
                </c:pt>
                <c:pt idx="1310">
                  <c:v>1.8</c:v>
                </c:pt>
                <c:pt idx="1311">
                  <c:v>1.8</c:v>
                </c:pt>
                <c:pt idx="1312">
                  <c:v>1.9</c:v>
                </c:pt>
                <c:pt idx="1313">
                  <c:v>1.9</c:v>
                </c:pt>
                <c:pt idx="1314">
                  <c:v>2.2</c:v>
                </c:pt>
                <c:pt idx="1315">
                  <c:v>1.9</c:v>
                </c:pt>
                <c:pt idx="1316">
                  <c:v>2</c:v>
                </c:pt>
                <c:pt idx="1317">
                  <c:v>2</c:v>
                </c:pt>
                <c:pt idx="1318">
                  <c:v>2.1</c:v>
                </c:pt>
                <c:pt idx="1319">
                  <c:v>1.9</c:v>
                </c:pt>
                <c:pt idx="1320">
                  <c:v>2.1</c:v>
                </c:pt>
                <c:pt idx="1321">
                  <c:v>2.1</c:v>
                </c:pt>
                <c:pt idx="1322">
                  <c:v>1.6</c:v>
                </c:pt>
                <c:pt idx="1323">
                  <c:v>1.1</c:v>
                </c:pt>
                <c:pt idx="1324">
                  <c:v>1.6</c:v>
                </c:pt>
                <c:pt idx="1325">
                  <c:v>1.5</c:v>
                </c:pt>
                <c:pt idx="1326">
                  <c:v>1.8</c:v>
                </c:pt>
                <c:pt idx="1327">
                  <c:v>1.9</c:v>
                </c:pt>
                <c:pt idx="1328">
                  <c:v>1.9</c:v>
                </c:pt>
                <c:pt idx="1329">
                  <c:v>1.8</c:v>
                </c:pt>
                <c:pt idx="1330">
                  <c:v>1.8</c:v>
                </c:pt>
                <c:pt idx="1331">
                  <c:v>1.8</c:v>
                </c:pt>
                <c:pt idx="1332">
                  <c:v>1.9</c:v>
                </c:pt>
                <c:pt idx="1333">
                  <c:v>1.9</c:v>
                </c:pt>
                <c:pt idx="1334">
                  <c:v>1.6</c:v>
                </c:pt>
                <c:pt idx="1335">
                  <c:v>1.5</c:v>
                </c:pt>
                <c:pt idx="1336">
                  <c:v>0.8</c:v>
                </c:pt>
                <c:pt idx="1337">
                  <c:v>0.7</c:v>
                </c:pt>
                <c:pt idx="1338">
                  <c:v>0.5</c:v>
                </c:pt>
                <c:pt idx="1339">
                  <c:v>0.6</c:v>
                </c:pt>
                <c:pt idx="1340">
                  <c:v>0.6</c:v>
                </c:pt>
                <c:pt idx="1341">
                  <c:v>0.4</c:v>
                </c:pt>
                <c:pt idx="1342">
                  <c:v>0.7</c:v>
                </c:pt>
                <c:pt idx="1343">
                  <c:v>1.1</c:v>
                </c:pt>
                <c:pt idx="1344">
                  <c:v>1.5</c:v>
                </c:pt>
                <c:pt idx="1345">
                  <c:v>2.1</c:v>
                </c:pt>
                <c:pt idx="1346">
                  <c:v>3.2</c:v>
                </c:pt>
                <c:pt idx="1347">
                  <c:v>4.1</c:v>
                </c:pt>
                <c:pt idx="1348">
                  <c:v>4.2</c:v>
                </c:pt>
                <c:pt idx="1349">
                  <c:v>3.8</c:v>
                </c:pt>
                <c:pt idx="1350">
                  <c:v>3.8</c:v>
                </c:pt>
                <c:pt idx="1351">
                  <c:v>4.5</c:v>
                </c:pt>
                <c:pt idx="1352">
                  <c:v>5.2</c:v>
                </c:pt>
                <c:pt idx="1353">
                  <c:v>4.8</c:v>
                </c:pt>
                <c:pt idx="1354">
                  <c:v>4.8</c:v>
                </c:pt>
                <c:pt idx="1355">
                  <c:v>5</c:v>
                </c:pt>
                <c:pt idx="1356">
                  <c:v>5.7</c:v>
                </c:pt>
                <c:pt idx="1357">
                  <c:v>5.2</c:v>
                </c:pt>
                <c:pt idx="1358">
                  <c:v>6.4</c:v>
                </c:pt>
                <c:pt idx="1359">
                  <c:v>6.4</c:v>
                </c:pt>
                <c:pt idx="1360">
                  <c:v>6.2</c:v>
                </c:pt>
                <c:pt idx="1361">
                  <c:v>6.1</c:v>
                </c:pt>
                <c:pt idx="1362">
                  <c:v>5.9</c:v>
                </c:pt>
                <c:pt idx="1363">
                  <c:v>6.1</c:v>
                </c:pt>
                <c:pt idx="1364">
                  <c:v>5.7</c:v>
                </c:pt>
                <c:pt idx="1365">
                  <c:v>5.5</c:v>
                </c:pt>
                <c:pt idx="1366">
                  <c:v>5.4</c:v>
                </c:pt>
                <c:pt idx="1367">
                  <c:v>5.6</c:v>
                </c:pt>
                <c:pt idx="1368">
                  <c:v>5.4</c:v>
                </c:pt>
                <c:pt idx="1369">
                  <c:v>5.5</c:v>
                </c:pt>
                <c:pt idx="1370">
                  <c:v>5.5</c:v>
                </c:pt>
                <c:pt idx="1371">
                  <c:v>5.4</c:v>
                </c:pt>
                <c:pt idx="1372">
                  <c:v>5.5</c:v>
                </c:pt>
                <c:pt idx="1373">
                  <c:v>5.3</c:v>
                </c:pt>
                <c:pt idx="1374">
                  <c:v>4.8</c:v>
                </c:pt>
                <c:pt idx="1375">
                  <c:v>4.6</c:v>
                </c:pt>
                <c:pt idx="1376">
                  <c:v>4.5</c:v>
                </c:pt>
                <c:pt idx="1377">
                  <c:v>4.5</c:v>
                </c:pt>
                <c:pt idx="1378">
                  <c:v>4.3</c:v>
                </c:pt>
                <c:pt idx="1379">
                  <c:v>4.4</c:v>
                </c:pt>
                <c:pt idx="1380">
                  <c:v>4.5</c:v>
                </c:pt>
                <c:pt idx="1381">
                  <c:v>4.3</c:v>
                </c:pt>
                <c:pt idx="1382">
                  <c:v>4.4</c:v>
                </c:pt>
                <c:pt idx="1383">
                  <c:v>3.9</c:v>
                </c:pt>
                <c:pt idx="1384">
                  <c:v>3.8</c:v>
                </c:pt>
                <c:pt idx="1385">
                  <c:v>3.7</c:v>
                </c:pt>
                <c:pt idx="1386">
                  <c:v>3.7</c:v>
                </c:pt>
                <c:pt idx="1387">
                  <c:v>3.6</c:v>
                </c:pt>
                <c:pt idx="1388">
                  <c:v>3.4</c:v>
                </c:pt>
                <c:pt idx="1389">
                  <c:v>3.3</c:v>
                </c:pt>
                <c:pt idx="1390">
                  <c:v>3.1</c:v>
                </c:pt>
                <c:pt idx="1391">
                  <c:v>3.2</c:v>
                </c:pt>
                <c:pt idx="1392">
                  <c:v>2.9</c:v>
                </c:pt>
                <c:pt idx="1393">
                  <c:v>2.8</c:v>
                </c:pt>
                <c:pt idx="1394">
                  <c:v>2.6</c:v>
                </c:pt>
                <c:pt idx="1395">
                  <c:v>2.6</c:v>
                </c:pt>
                <c:pt idx="1396">
                  <c:v>2.6</c:v>
                </c:pt>
                <c:pt idx="1397">
                  <c:v>2.4</c:v>
                </c:pt>
                <c:pt idx="1398">
                  <c:v>2.2</c:v>
                </c:pt>
                <c:pt idx="1399">
                  <c:v>1.9</c:v>
                </c:pt>
                <c:pt idx="1400">
                  <c:v>1.8</c:v>
                </c:pt>
                <c:pt idx="1401">
                  <c:v>1.8</c:v>
                </c:pt>
                <c:pt idx="1402">
                  <c:v>1.5</c:v>
                </c:pt>
                <c:pt idx="1403">
                  <c:v>1.2</c:v>
                </c:pt>
                <c:pt idx="1404">
                  <c:v>1</c:v>
                </c:pt>
                <c:pt idx="1405">
                  <c:v>1.1</c:v>
                </c:pt>
                <c:pt idx="1406">
                  <c:v>0.8</c:v>
                </c:pt>
                <c:pt idx="1407">
                  <c:v>0.6</c:v>
                </c:pt>
                <c:pt idx="1408">
                  <c:v>1</c:v>
                </c:pt>
                <c:pt idx="1409">
                  <c:v>1.1</c:v>
                </c:pt>
                <c:pt idx="1410">
                  <c:v>1.2</c:v>
                </c:pt>
                <c:pt idx="1411">
                  <c:v>1.3</c:v>
                </c:pt>
                <c:pt idx="1412">
                  <c:v>1.2</c:v>
                </c:pt>
                <c:pt idx="1413">
                  <c:v>1.2</c:v>
                </c:pt>
                <c:pt idx="1414">
                  <c:v>1.1</c:v>
                </c:pt>
                <c:pt idx="1415">
                  <c:v>1.5</c:v>
                </c:pt>
                <c:pt idx="1416">
                  <c:v>1.2</c:v>
                </c:pt>
                <c:pt idx="1417">
                  <c:v>1.3</c:v>
                </c:pt>
                <c:pt idx="1418">
                  <c:v>1.1</c:v>
                </c:pt>
                <c:pt idx="1419">
                  <c:v>1.6</c:v>
                </c:pt>
                <c:pt idx="1420">
                  <c:v>1.5</c:v>
                </c:pt>
                <c:pt idx="1421">
                  <c:v>1.4</c:v>
                </c:pt>
                <c:pt idx="1422">
                  <c:v>1.7</c:v>
                </c:pt>
                <c:pt idx="1423">
                  <c:v>2.1</c:v>
                </c:pt>
                <c:pt idx="1424">
                  <c:v>1.8</c:v>
                </c:pt>
                <c:pt idx="1425">
                  <c:v>1.9</c:v>
                </c:pt>
                <c:pt idx="1426">
                  <c:v>1.9</c:v>
                </c:pt>
                <c:pt idx="1427">
                  <c:v>1.6</c:v>
                </c:pt>
                <c:pt idx="1428">
                  <c:v>1.7</c:v>
                </c:pt>
                <c:pt idx="1429">
                  <c:v>1.8</c:v>
                </c:pt>
                <c:pt idx="1430">
                  <c:v>1.6</c:v>
                </c:pt>
                <c:pt idx="1431">
                  <c:v>1.6</c:v>
                </c:pt>
                <c:pt idx="1432">
                  <c:v>1.3</c:v>
                </c:pt>
                <c:pt idx="1433">
                  <c:v>1.1</c:v>
                </c:pt>
                <c:pt idx="1434">
                  <c:v>1.3</c:v>
                </c:pt>
                <c:pt idx="1435">
                  <c:v>1.6</c:v>
                </c:pt>
                <c:pt idx="1436">
                  <c:v>1.6</c:v>
                </c:pt>
                <c:pt idx="1437">
                  <c:v>1.4</c:v>
                </c:pt>
                <c:pt idx="1438">
                  <c:v>1.3</c:v>
                </c:pt>
                <c:pt idx="1439">
                  <c:v>1.6</c:v>
                </c:pt>
                <c:pt idx="1440">
                  <c:v>1.4</c:v>
                </c:pt>
                <c:pt idx="1441">
                  <c:v>1.3</c:v>
                </c:pt>
                <c:pt idx="1442">
                  <c:v>1.6</c:v>
                </c:pt>
                <c:pt idx="1443">
                  <c:v>1.4</c:v>
                </c:pt>
                <c:pt idx="1444">
                  <c:v>1.1</c:v>
                </c:pt>
                <c:pt idx="1445">
                  <c:v>1</c:v>
                </c:pt>
                <c:pt idx="1446">
                  <c:v>0.8</c:v>
                </c:pt>
                <c:pt idx="1447">
                  <c:v>0.6</c:v>
                </c:pt>
                <c:pt idx="1448">
                  <c:v>0.8</c:v>
                </c:pt>
                <c:pt idx="1449">
                  <c:v>1</c:v>
                </c:pt>
                <c:pt idx="1450">
                  <c:v>0.9</c:v>
                </c:pt>
                <c:pt idx="1451">
                  <c:v>0.6</c:v>
                </c:pt>
                <c:pt idx="1452">
                  <c:v>1</c:v>
                </c:pt>
                <c:pt idx="1453">
                  <c:v>1.2</c:v>
                </c:pt>
                <c:pt idx="1454">
                  <c:v>1.4</c:v>
                </c:pt>
                <c:pt idx="1455">
                  <c:v>0.6</c:v>
                </c:pt>
                <c:pt idx="1456">
                  <c:v>0.8</c:v>
                </c:pt>
                <c:pt idx="1457">
                  <c:v>1</c:v>
                </c:pt>
                <c:pt idx="1458">
                  <c:v>1.1</c:v>
                </c:pt>
                <c:pt idx="1459">
                  <c:v>1.5</c:v>
                </c:pt>
                <c:pt idx="1460">
                  <c:v>1.2</c:v>
                </c:pt>
                <c:pt idx="1461">
                  <c:v>1.1</c:v>
                </c:pt>
                <c:pt idx="1462">
                  <c:v>1.4</c:v>
                </c:pt>
                <c:pt idx="1463">
                  <c:v>1.3</c:v>
                </c:pt>
                <c:pt idx="1464">
                  <c:v>1.6</c:v>
                </c:pt>
                <c:pt idx="1465">
                  <c:v>1.7</c:v>
                </c:pt>
                <c:pt idx="1466">
                  <c:v>1.9</c:v>
                </c:pt>
                <c:pt idx="1467">
                  <c:v>1.9</c:v>
                </c:pt>
                <c:pt idx="1468">
                  <c:v>1.7</c:v>
                </c:pt>
                <c:pt idx="1469">
                  <c:v>1.5</c:v>
                </c:pt>
                <c:pt idx="1470">
                  <c:v>1.3</c:v>
                </c:pt>
                <c:pt idx="1471">
                  <c:v>1.2</c:v>
                </c:pt>
                <c:pt idx="1472">
                  <c:v>1.1</c:v>
                </c:pt>
                <c:pt idx="1473">
                  <c:v>0.8</c:v>
                </c:pt>
                <c:pt idx="1474">
                  <c:v>0.5</c:v>
                </c:pt>
                <c:pt idx="1475">
                  <c:v>0.5</c:v>
                </c:pt>
                <c:pt idx="1476">
                  <c:v>0.5</c:v>
                </c:pt>
                <c:pt idx="1477">
                  <c:v>0.6</c:v>
                </c:pt>
                <c:pt idx="1478">
                  <c:v>0.8</c:v>
                </c:pt>
                <c:pt idx="1479">
                  <c:v>0.7</c:v>
                </c:pt>
                <c:pt idx="1480">
                  <c:v>0.9</c:v>
                </c:pt>
                <c:pt idx="1481">
                  <c:v>1.1</c:v>
                </c:pt>
                <c:pt idx="1482">
                  <c:v>0.6</c:v>
                </c:pt>
                <c:pt idx="1483">
                  <c:v>0.5</c:v>
                </c:pt>
                <c:pt idx="1484">
                  <c:v>0.7</c:v>
                </c:pt>
                <c:pt idx="1485">
                  <c:v>0.8</c:v>
                </c:pt>
                <c:pt idx="1486">
                  <c:v>0.7</c:v>
                </c:pt>
                <c:pt idx="1487">
                  <c:v>0.7</c:v>
                </c:pt>
                <c:pt idx="1488">
                  <c:v>0.6</c:v>
                </c:pt>
                <c:pt idx="1489">
                  <c:v>1.4</c:v>
                </c:pt>
                <c:pt idx="1490">
                  <c:v>2.3</c:v>
                </c:pt>
                <c:pt idx="1491">
                  <c:v>2.9</c:v>
                </c:pt>
                <c:pt idx="1492">
                  <c:v>3.3</c:v>
                </c:pt>
                <c:pt idx="1493">
                  <c:v>3.4</c:v>
                </c:pt>
                <c:pt idx="1494">
                  <c:v>3.2</c:v>
                </c:pt>
                <c:pt idx="1495">
                  <c:v>3.8</c:v>
                </c:pt>
                <c:pt idx="1496">
                  <c:v>3.5</c:v>
                </c:pt>
                <c:pt idx="1497">
                  <c:v>4</c:v>
                </c:pt>
                <c:pt idx="1498">
                  <c:v>3</c:v>
                </c:pt>
                <c:pt idx="1499">
                  <c:v>3.5</c:v>
                </c:pt>
                <c:pt idx="1500">
                  <c:v>3.7</c:v>
                </c:pt>
                <c:pt idx="1501">
                  <c:v>3.4</c:v>
                </c:pt>
                <c:pt idx="1502">
                  <c:v>3.8</c:v>
                </c:pt>
                <c:pt idx="1503">
                  <c:v>4</c:v>
                </c:pt>
                <c:pt idx="1504">
                  <c:v>5.3</c:v>
                </c:pt>
                <c:pt idx="1505">
                  <c:v>4.8</c:v>
                </c:pt>
                <c:pt idx="1506">
                  <c:v>6.2</c:v>
                </c:pt>
                <c:pt idx="1507">
                  <c:v>7.1</c:v>
                </c:pt>
                <c:pt idx="1508">
                  <c:v>5.6</c:v>
                </c:pt>
                <c:pt idx="1509">
                  <c:v>3.7</c:v>
                </c:pt>
                <c:pt idx="1510">
                  <c:v>2.8</c:v>
                </c:pt>
                <c:pt idx="1511">
                  <c:v>3.2</c:v>
                </c:pt>
                <c:pt idx="1512">
                  <c:v>3.2</c:v>
                </c:pt>
                <c:pt idx="1513">
                  <c:v>3.1</c:v>
                </c:pt>
                <c:pt idx="1514">
                  <c:v>2.8</c:v>
                </c:pt>
                <c:pt idx="1515">
                  <c:v>3.3</c:v>
                </c:pt>
                <c:pt idx="1516">
                  <c:v>3.2</c:v>
                </c:pt>
                <c:pt idx="1517">
                  <c:v>2.6</c:v>
                </c:pt>
                <c:pt idx="1518">
                  <c:v>2.5</c:v>
                </c:pt>
                <c:pt idx="1519">
                  <c:v>2.6</c:v>
                </c:pt>
                <c:pt idx="1520">
                  <c:v>2.8</c:v>
                </c:pt>
                <c:pt idx="1521">
                  <c:v>3.2</c:v>
                </c:pt>
                <c:pt idx="1522">
                  <c:v>4.3</c:v>
                </c:pt>
                <c:pt idx="1523">
                  <c:v>5.6</c:v>
                </c:pt>
                <c:pt idx="1524">
                  <c:v>6.1</c:v>
                </c:pt>
                <c:pt idx="1525">
                  <c:v>5.4</c:v>
                </c:pt>
                <c:pt idx="1526">
                  <c:v>5.4</c:v>
                </c:pt>
                <c:pt idx="1527">
                  <c:v>5.4</c:v>
                </c:pt>
                <c:pt idx="1528">
                  <c:v>5.1</c:v>
                </c:pt>
                <c:pt idx="1529">
                  <c:v>5.5</c:v>
                </c:pt>
                <c:pt idx="1530">
                  <c:v>5.6</c:v>
                </c:pt>
                <c:pt idx="1531">
                  <c:v>5.3</c:v>
                </c:pt>
                <c:pt idx="1532">
                  <c:v>6</c:v>
                </c:pt>
                <c:pt idx="1533">
                  <c:v>6.5</c:v>
                </c:pt>
                <c:pt idx="1534">
                  <c:v>6.7</c:v>
                </c:pt>
                <c:pt idx="1535">
                  <c:v>6.8</c:v>
                </c:pt>
                <c:pt idx="1536">
                  <c:v>6.7</c:v>
                </c:pt>
                <c:pt idx="1537">
                  <c:v>6.5</c:v>
                </c:pt>
                <c:pt idx="1538">
                  <c:v>5.9</c:v>
                </c:pt>
                <c:pt idx="1539">
                  <c:v>5.8</c:v>
                </c:pt>
                <c:pt idx="1540">
                  <c:v>5.7</c:v>
                </c:pt>
                <c:pt idx="1541">
                  <c:v>5.2</c:v>
                </c:pt>
                <c:pt idx="1542">
                  <c:v>5</c:v>
                </c:pt>
                <c:pt idx="1543">
                  <c:v>5.3</c:v>
                </c:pt>
                <c:pt idx="1544">
                  <c:v>5.5</c:v>
                </c:pt>
                <c:pt idx="1545">
                  <c:v>5.5</c:v>
                </c:pt>
                <c:pt idx="1546">
                  <c:v>5.2</c:v>
                </c:pt>
                <c:pt idx="1547">
                  <c:v>5.1</c:v>
                </c:pt>
                <c:pt idx="1548">
                  <c:v>4.8</c:v>
                </c:pt>
                <c:pt idx="1549">
                  <c:v>3.7</c:v>
                </c:pt>
                <c:pt idx="1550">
                  <c:v>3.5</c:v>
                </c:pt>
                <c:pt idx="1551">
                  <c:v>4</c:v>
                </c:pt>
                <c:pt idx="1552">
                  <c:v>3.9</c:v>
                </c:pt>
                <c:pt idx="1553">
                  <c:v>3.8</c:v>
                </c:pt>
                <c:pt idx="1554">
                  <c:v>3.5</c:v>
                </c:pt>
                <c:pt idx="1555">
                  <c:v>3.3</c:v>
                </c:pt>
                <c:pt idx="1556">
                  <c:v>3.1</c:v>
                </c:pt>
                <c:pt idx="1557">
                  <c:v>2.7</c:v>
                </c:pt>
                <c:pt idx="1558">
                  <c:v>3.2</c:v>
                </c:pt>
                <c:pt idx="1559">
                  <c:v>3.9</c:v>
                </c:pt>
                <c:pt idx="1560">
                  <c:v>4.1</c:v>
                </c:pt>
                <c:pt idx="1561">
                  <c:v>3.1</c:v>
                </c:pt>
                <c:pt idx="1562">
                  <c:v>2.8</c:v>
                </c:pt>
                <c:pt idx="1563">
                  <c:v>2.6</c:v>
                </c:pt>
                <c:pt idx="1564">
                  <c:v>2.6</c:v>
                </c:pt>
                <c:pt idx="1565">
                  <c:v>2.6</c:v>
                </c:pt>
                <c:pt idx="1566">
                  <c:v>2.3</c:v>
                </c:pt>
                <c:pt idx="1567">
                  <c:v>2.1</c:v>
                </c:pt>
                <c:pt idx="1568">
                  <c:v>2</c:v>
                </c:pt>
                <c:pt idx="1569">
                  <c:v>1.8</c:v>
                </c:pt>
                <c:pt idx="1570">
                  <c:v>1.8</c:v>
                </c:pt>
                <c:pt idx="1571">
                  <c:v>1.8</c:v>
                </c:pt>
                <c:pt idx="1572">
                  <c:v>1.8</c:v>
                </c:pt>
                <c:pt idx="1573">
                  <c:v>2.2</c:v>
                </c:pt>
                <c:pt idx="1574">
                  <c:v>2</c:v>
                </c:pt>
                <c:pt idx="1575">
                  <c:v>2.1</c:v>
                </c:pt>
                <c:pt idx="1576">
                  <c:v>1.9</c:v>
                </c:pt>
                <c:pt idx="1577">
                  <c:v>1.9</c:v>
                </c:pt>
                <c:pt idx="1578">
                  <c:v>1.4</c:v>
                </c:pt>
                <c:pt idx="1579">
                  <c:v>1.3</c:v>
                </c:pt>
                <c:pt idx="1580">
                  <c:v>1.2</c:v>
                </c:pt>
                <c:pt idx="1581">
                  <c:v>1.4</c:v>
                </c:pt>
                <c:pt idx="1582">
                  <c:v>1.3</c:v>
                </c:pt>
                <c:pt idx="1583">
                  <c:v>1.7</c:v>
                </c:pt>
                <c:pt idx="1584">
                  <c:v>2.5</c:v>
                </c:pt>
                <c:pt idx="1585">
                  <c:v>2</c:v>
                </c:pt>
                <c:pt idx="1586">
                  <c:v>1.3</c:v>
                </c:pt>
                <c:pt idx="1587">
                  <c:v>1.5</c:v>
                </c:pt>
                <c:pt idx="1588">
                  <c:v>1.4</c:v>
                </c:pt>
                <c:pt idx="1589">
                  <c:v>1.2</c:v>
                </c:pt>
                <c:pt idx="1590">
                  <c:v>1.4</c:v>
                </c:pt>
                <c:pt idx="1591">
                  <c:v>1.4</c:v>
                </c:pt>
                <c:pt idx="1592">
                  <c:v>1.6</c:v>
                </c:pt>
                <c:pt idx="1593">
                  <c:v>1.8</c:v>
                </c:pt>
                <c:pt idx="1594">
                  <c:v>1.3</c:v>
                </c:pt>
                <c:pt idx="1595">
                  <c:v>0.8</c:v>
                </c:pt>
                <c:pt idx="1596">
                  <c:v>0.6</c:v>
                </c:pt>
                <c:pt idx="1597">
                  <c:v>0.9</c:v>
                </c:pt>
                <c:pt idx="1598">
                  <c:v>1.2</c:v>
                </c:pt>
                <c:pt idx="1599">
                  <c:v>0.9</c:v>
                </c:pt>
                <c:pt idx="1600">
                  <c:v>0.6</c:v>
                </c:pt>
                <c:pt idx="1601">
                  <c:v>0.9</c:v>
                </c:pt>
                <c:pt idx="1602">
                  <c:v>1</c:v>
                </c:pt>
                <c:pt idx="1603">
                  <c:v>1.2</c:v>
                </c:pt>
                <c:pt idx="1604">
                  <c:v>0.7</c:v>
                </c:pt>
                <c:pt idx="1605">
                  <c:v>0.9</c:v>
                </c:pt>
                <c:pt idx="1606">
                  <c:v>0.7</c:v>
                </c:pt>
                <c:pt idx="1607">
                  <c:v>0.8</c:v>
                </c:pt>
                <c:pt idx="1608">
                  <c:v>0.9</c:v>
                </c:pt>
                <c:pt idx="1609">
                  <c:v>0.8</c:v>
                </c:pt>
                <c:pt idx="1610">
                  <c:v>1.3</c:v>
                </c:pt>
                <c:pt idx="1611">
                  <c:v>1.3</c:v>
                </c:pt>
                <c:pt idx="1612">
                  <c:v>1.1</c:v>
                </c:pt>
                <c:pt idx="1613">
                  <c:v>1.2</c:v>
                </c:pt>
                <c:pt idx="1614">
                  <c:v>1.1</c:v>
                </c:pt>
                <c:pt idx="1615">
                  <c:v>1.1</c:v>
                </c:pt>
                <c:pt idx="1616">
                  <c:v>1.4</c:v>
                </c:pt>
                <c:pt idx="1617">
                  <c:v>1.5</c:v>
                </c:pt>
                <c:pt idx="1618">
                  <c:v>1.1</c:v>
                </c:pt>
                <c:pt idx="1619">
                  <c:v>1</c:v>
                </c:pt>
                <c:pt idx="1620">
                  <c:v>1.1</c:v>
                </c:pt>
                <c:pt idx="1621">
                  <c:v>1</c:v>
                </c:pt>
                <c:pt idx="1622">
                  <c:v>1.1</c:v>
                </c:pt>
                <c:pt idx="1623">
                  <c:v>0.7</c:v>
                </c:pt>
                <c:pt idx="1624">
                  <c:v>0.9</c:v>
                </c:pt>
                <c:pt idx="1625">
                  <c:v>0.7</c:v>
                </c:pt>
                <c:pt idx="1626">
                  <c:v>0.2</c:v>
                </c:pt>
                <c:pt idx="1627">
                  <c:v>0.5</c:v>
                </c:pt>
                <c:pt idx="1628">
                  <c:v>0.8</c:v>
                </c:pt>
                <c:pt idx="1629">
                  <c:v>1.2</c:v>
                </c:pt>
                <c:pt idx="1630">
                  <c:v>1.3</c:v>
                </c:pt>
                <c:pt idx="1631">
                  <c:v>1.3</c:v>
                </c:pt>
                <c:pt idx="1632">
                  <c:v>1.7</c:v>
                </c:pt>
                <c:pt idx="1633">
                  <c:v>1.4</c:v>
                </c:pt>
                <c:pt idx="1634">
                  <c:v>1.6</c:v>
                </c:pt>
                <c:pt idx="1635">
                  <c:v>1.6</c:v>
                </c:pt>
                <c:pt idx="1636">
                  <c:v>1.4</c:v>
                </c:pt>
                <c:pt idx="1637">
                  <c:v>1.2</c:v>
                </c:pt>
                <c:pt idx="1638">
                  <c:v>1.7</c:v>
                </c:pt>
                <c:pt idx="1639">
                  <c:v>1.7</c:v>
                </c:pt>
                <c:pt idx="1640">
                  <c:v>2.1</c:v>
                </c:pt>
                <c:pt idx="1641">
                  <c:v>1.5</c:v>
                </c:pt>
                <c:pt idx="1642">
                  <c:v>1.5</c:v>
                </c:pt>
                <c:pt idx="1643">
                  <c:v>2</c:v>
                </c:pt>
                <c:pt idx="1644">
                  <c:v>2.2</c:v>
                </c:pt>
                <c:pt idx="1645">
                  <c:v>2.5</c:v>
                </c:pt>
                <c:pt idx="1646">
                  <c:v>2.4</c:v>
                </c:pt>
                <c:pt idx="1647">
                  <c:v>2.2</c:v>
                </c:pt>
                <c:pt idx="1648">
                  <c:v>2.4</c:v>
                </c:pt>
                <c:pt idx="1649">
                  <c:v>2.6</c:v>
                </c:pt>
                <c:pt idx="1650">
                  <c:v>2.2</c:v>
                </c:pt>
                <c:pt idx="1651">
                  <c:v>2.6</c:v>
                </c:pt>
                <c:pt idx="1652">
                  <c:v>2.9</c:v>
                </c:pt>
                <c:pt idx="1653">
                  <c:v>2.4</c:v>
                </c:pt>
                <c:pt idx="1654">
                  <c:v>2.4</c:v>
                </c:pt>
                <c:pt idx="1655">
                  <c:v>2.6</c:v>
                </c:pt>
                <c:pt idx="1656">
                  <c:v>2.6</c:v>
                </c:pt>
                <c:pt idx="1657">
                  <c:v>2.8</c:v>
                </c:pt>
                <c:pt idx="1658">
                  <c:v>3.1</c:v>
                </c:pt>
                <c:pt idx="1659">
                  <c:v>3.1</c:v>
                </c:pt>
                <c:pt idx="1660">
                  <c:v>2.4</c:v>
                </c:pt>
                <c:pt idx="1661">
                  <c:v>2.5</c:v>
                </c:pt>
                <c:pt idx="1662">
                  <c:v>2</c:v>
                </c:pt>
                <c:pt idx="1663">
                  <c:v>2.4</c:v>
                </c:pt>
                <c:pt idx="1664">
                  <c:v>2.7</c:v>
                </c:pt>
                <c:pt idx="1665">
                  <c:v>2.7</c:v>
                </c:pt>
                <c:pt idx="1666">
                  <c:v>2.2</c:v>
                </c:pt>
                <c:pt idx="1667">
                  <c:v>1.8</c:v>
                </c:pt>
                <c:pt idx="1668">
                  <c:v>1.9</c:v>
                </c:pt>
                <c:pt idx="1669">
                  <c:v>1.7</c:v>
                </c:pt>
                <c:pt idx="1670">
                  <c:v>2.2</c:v>
                </c:pt>
                <c:pt idx="1671">
                  <c:v>2.3</c:v>
                </c:pt>
                <c:pt idx="1672">
                  <c:v>2.3</c:v>
                </c:pt>
                <c:pt idx="1673">
                  <c:v>1.7</c:v>
                </c:pt>
                <c:pt idx="1674">
                  <c:v>2.1</c:v>
                </c:pt>
                <c:pt idx="1675">
                  <c:v>2.5</c:v>
                </c:pt>
                <c:pt idx="1676">
                  <c:v>1.5</c:v>
                </c:pt>
                <c:pt idx="1677">
                  <c:v>1.9</c:v>
                </c:pt>
                <c:pt idx="1678">
                  <c:v>2</c:v>
                </c:pt>
                <c:pt idx="1679">
                  <c:v>2.1</c:v>
                </c:pt>
                <c:pt idx="1680">
                  <c:v>2.1</c:v>
                </c:pt>
                <c:pt idx="1681">
                  <c:v>1.3</c:v>
                </c:pt>
                <c:pt idx="1682">
                  <c:v>1.3</c:v>
                </c:pt>
                <c:pt idx="1683">
                  <c:v>1.4</c:v>
                </c:pt>
                <c:pt idx="1684">
                  <c:v>1.8</c:v>
                </c:pt>
                <c:pt idx="1685">
                  <c:v>1.4</c:v>
                </c:pt>
                <c:pt idx="1686">
                  <c:v>1.7</c:v>
                </c:pt>
                <c:pt idx="1687">
                  <c:v>0.7</c:v>
                </c:pt>
                <c:pt idx="1688">
                  <c:v>1</c:v>
                </c:pt>
                <c:pt idx="1689">
                  <c:v>0.8</c:v>
                </c:pt>
                <c:pt idx="1690">
                  <c:v>0.6</c:v>
                </c:pt>
                <c:pt idx="1691">
                  <c:v>0.6</c:v>
                </c:pt>
                <c:pt idx="1692">
                  <c:v>0.7</c:v>
                </c:pt>
                <c:pt idx="1693">
                  <c:v>0.9</c:v>
                </c:pt>
                <c:pt idx="1694">
                  <c:v>0.9</c:v>
                </c:pt>
                <c:pt idx="1695">
                  <c:v>0.9</c:v>
                </c:pt>
                <c:pt idx="1696">
                  <c:v>1.1</c:v>
                </c:pt>
                <c:pt idx="1697">
                  <c:v>1.1</c:v>
                </c:pt>
                <c:pt idx="1698">
                  <c:v>1.4</c:v>
                </c:pt>
                <c:pt idx="1699">
                  <c:v>1.6</c:v>
                </c:pt>
                <c:pt idx="1700">
                  <c:v>1.9</c:v>
                </c:pt>
                <c:pt idx="1701">
                  <c:v>1.6</c:v>
                </c:pt>
                <c:pt idx="1702">
                  <c:v>1.4</c:v>
                </c:pt>
                <c:pt idx="1703">
                  <c:v>1.2</c:v>
                </c:pt>
                <c:pt idx="1704">
                  <c:v>1.1</c:v>
                </c:pt>
                <c:pt idx="1705">
                  <c:v>1.6</c:v>
                </c:pt>
                <c:pt idx="1706">
                  <c:v>1.3</c:v>
                </c:pt>
                <c:pt idx="1707">
                  <c:v>1.4</c:v>
                </c:pt>
                <c:pt idx="1708">
                  <c:v>1.7</c:v>
                </c:pt>
                <c:pt idx="1709">
                  <c:v>1.6</c:v>
                </c:pt>
                <c:pt idx="1710">
                  <c:v>1.6</c:v>
                </c:pt>
                <c:pt idx="1711">
                  <c:v>1.3</c:v>
                </c:pt>
                <c:pt idx="1712">
                  <c:v>1.6</c:v>
                </c:pt>
                <c:pt idx="1713">
                  <c:v>1.5</c:v>
                </c:pt>
                <c:pt idx="1714">
                  <c:v>1.2</c:v>
                </c:pt>
                <c:pt idx="1715">
                  <c:v>1.2</c:v>
                </c:pt>
                <c:pt idx="1716">
                  <c:v>1.2</c:v>
                </c:pt>
                <c:pt idx="1717">
                  <c:v>1.2</c:v>
                </c:pt>
                <c:pt idx="1718">
                  <c:v>1.3</c:v>
                </c:pt>
                <c:pt idx="1719">
                  <c:v>1.2</c:v>
                </c:pt>
                <c:pt idx="1720">
                  <c:v>1.1</c:v>
                </c:pt>
                <c:pt idx="1721">
                  <c:v>1.5</c:v>
                </c:pt>
                <c:pt idx="1722">
                  <c:v>1.4</c:v>
                </c:pt>
                <c:pt idx="1723">
                  <c:v>1.2</c:v>
                </c:pt>
                <c:pt idx="1724">
                  <c:v>1.2</c:v>
                </c:pt>
                <c:pt idx="1725">
                  <c:v>1.3</c:v>
                </c:pt>
                <c:pt idx="1726">
                  <c:v>1.5</c:v>
                </c:pt>
                <c:pt idx="1727">
                  <c:v>1.6</c:v>
                </c:pt>
                <c:pt idx="1728">
                  <c:v>1.7</c:v>
                </c:pt>
                <c:pt idx="1729">
                  <c:v>1.9</c:v>
                </c:pt>
                <c:pt idx="1730">
                  <c:v>1.8</c:v>
                </c:pt>
                <c:pt idx="1731">
                  <c:v>1.5</c:v>
                </c:pt>
                <c:pt idx="1732">
                  <c:v>1.6</c:v>
                </c:pt>
                <c:pt idx="1733">
                  <c:v>1.7</c:v>
                </c:pt>
                <c:pt idx="1734">
                  <c:v>1.6</c:v>
                </c:pt>
                <c:pt idx="1735">
                  <c:v>1.5</c:v>
                </c:pt>
                <c:pt idx="1736">
                  <c:v>1.2</c:v>
                </c:pt>
                <c:pt idx="1737">
                  <c:v>1.1</c:v>
                </c:pt>
                <c:pt idx="1738">
                  <c:v>1</c:v>
                </c:pt>
                <c:pt idx="1739">
                  <c:v>1.2</c:v>
                </c:pt>
                <c:pt idx="1740">
                  <c:v>1.6</c:v>
                </c:pt>
                <c:pt idx="1741">
                  <c:v>1.6</c:v>
                </c:pt>
                <c:pt idx="1742">
                  <c:v>1.9</c:v>
                </c:pt>
                <c:pt idx="1743">
                  <c:v>1.8</c:v>
                </c:pt>
                <c:pt idx="1744">
                  <c:v>1.1</c:v>
                </c:pt>
                <c:pt idx="1745">
                  <c:v>0.7</c:v>
                </c:pt>
                <c:pt idx="1746">
                  <c:v>1</c:v>
                </c:pt>
                <c:pt idx="1747">
                  <c:v>1</c:v>
                </c:pt>
                <c:pt idx="1748">
                  <c:v>0.6</c:v>
                </c:pt>
                <c:pt idx="1749">
                  <c:v>1.1</c:v>
                </c:pt>
                <c:pt idx="1750">
                  <c:v>1.1</c:v>
                </c:pt>
                <c:pt idx="1751">
                  <c:v>1.4</c:v>
                </c:pt>
                <c:pt idx="1752">
                  <c:v>1.1</c:v>
                </c:pt>
                <c:pt idx="1753">
                  <c:v>1.2</c:v>
                </c:pt>
                <c:pt idx="1754">
                  <c:v>1.3</c:v>
                </c:pt>
                <c:pt idx="1755">
                  <c:v>1.3</c:v>
                </c:pt>
                <c:pt idx="1756">
                  <c:v>1.1</c:v>
                </c:pt>
                <c:pt idx="1757">
                  <c:v>1.3</c:v>
                </c:pt>
                <c:pt idx="1758">
                  <c:v>1</c:v>
                </c:pt>
                <c:pt idx="1759">
                  <c:v>0.8</c:v>
                </c:pt>
                <c:pt idx="1760">
                  <c:v>0.7</c:v>
                </c:pt>
                <c:pt idx="1761">
                  <c:v>1.2</c:v>
                </c:pt>
                <c:pt idx="1762">
                  <c:v>0.8</c:v>
                </c:pt>
                <c:pt idx="1763">
                  <c:v>1.2</c:v>
                </c:pt>
                <c:pt idx="1764">
                  <c:v>1.5</c:v>
                </c:pt>
                <c:pt idx="1765">
                  <c:v>1.5</c:v>
                </c:pt>
                <c:pt idx="1766">
                  <c:v>1.3</c:v>
                </c:pt>
                <c:pt idx="1767">
                  <c:v>1.3</c:v>
                </c:pt>
                <c:pt idx="1768">
                  <c:v>2</c:v>
                </c:pt>
                <c:pt idx="1769">
                  <c:v>2.3</c:v>
                </c:pt>
                <c:pt idx="1770">
                  <c:v>3.2</c:v>
                </c:pt>
                <c:pt idx="1771">
                  <c:v>2.8</c:v>
                </c:pt>
                <c:pt idx="1772">
                  <c:v>4</c:v>
                </c:pt>
                <c:pt idx="1773">
                  <c:v>4</c:v>
                </c:pt>
                <c:pt idx="1774">
                  <c:v>4.2</c:v>
                </c:pt>
                <c:pt idx="1775">
                  <c:v>3.2</c:v>
                </c:pt>
                <c:pt idx="1776">
                  <c:v>2.5</c:v>
                </c:pt>
                <c:pt idx="1777">
                  <c:v>2.5</c:v>
                </c:pt>
                <c:pt idx="1778">
                  <c:v>3</c:v>
                </c:pt>
                <c:pt idx="1779">
                  <c:v>3.6</c:v>
                </c:pt>
                <c:pt idx="1780">
                  <c:v>3.1</c:v>
                </c:pt>
                <c:pt idx="1781">
                  <c:v>3.3</c:v>
                </c:pt>
                <c:pt idx="1782">
                  <c:v>3.6</c:v>
                </c:pt>
                <c:pt idx="1783">
                  <c:v>3.5</c:v>
                </c:pt>
                <c:pt idx="1784">
                  <c:v>3.9</c:v>
                </c:pt>
                <c:pt idx="1785">
                  <c:v>4.3</c:v>
                </c:pt>
                <c:pt idx="1786">
                  <c:v>4</c:v>
                </c:pt>
                <c:pt idx="1787">
                  <c:v>3.5</c:v>
                </c:pt>
                <c:pt idx="1788">
                  <c:v>4.1</c:v>
                </c:pt>
                <c:pt idx="1789">
                  <c:v>3.8</c:v>
                </c:pt>
                <c:pt idx="1790">
                  <c:v>3.6</c:v>
                </c:pt>
                <c:pt idx="1791">
                  <c:v>3.6</c:v>
                </c:pt>
                <c:pt idx="1792">
                  <c:v>3.2</c:v>
                </c:pt>
                <c:pt idx="1793">
                  <c:v>3.4</c:v>
                </c:pt>
                <c:pt idx="1794">
                  <c:v>3.3</c:v>
                </c:pt>
                <c:pt idx="1795">
                  <c:v>3.3</c:v>
                </c:pt>
                <c:pt idx="1796">
                  <c:v>3.5</c:v>
                </c:pt>
                <c:pt idx="1797">
                  <c:v>3.6</c:v>
                </c:pt>
                <c:pt idx="1798">
                  <c:v>3.3</c:v>
                </c:pt>
                <c:pt idx="1799">
                  <c:v>3.9</c:v>
                </c:pt>
                <c:pt idx="1800">
                  <c:v>4</c:v>
                </c:pt>
                <c:pt idx="1801">
                  <c:v>4.1</c:v>
                </c:pt>
                <c:pt idx="1802">
                  <c:v>4</c:v>
                </c:pt>
                <c:pt idx="1803">
                  <c:v>4.3</c:v>
                </c:pt>
                <c:pt idx="1804">
                  <c:v>4.2</c:v>
                </c:pt>
                <c:pt idx="1805">
                  <c:v>4.1</c:v>
                </c:pt>
                <c:pt idx="1806">
                  <c:v>4.1</c:v>
                </c:pt>
                <c:pt idx="1807">
                  <c:v>4</c:v>
                </c:pt>
                <c:pt idx="1808">
                  <c:v>3.7</c:v>
                </c:pt>
                <c:pt idx="1809">
                  <c:v>4.2</c:v>
                </c:pt>
                <c:pt idx="1810">
                  <c:v>4.2</c:v>
                </c:pt>
                <c:pt idx="1811">
                  <c:v>4.2</c:v>
                </c:pt>
                <c:pt idx="1812">
                  <c:v>3.9</c:v>
                </c:pt>
                <c:pt idx="1813">
                  <c:v>3.6</c:v>
                </c:pt>
                <c:pt idx="1814">
                  <c:v>3.8</c:v>
                </c:pt>
                <c:pt idx="1815">
                  <c:v>3.5</c:v>
                </c:pt>
                <c:pt idx="1816">
                  <c:v>3.5</c:v>
                </c:pt>
                <c:pt idx="1817">
                  <c:v>4.6</c:v>
                </c:pt>
                <c:pt idx="1818">
                  <c:v>4.5</c:v>
                </c:pt>
                <c:pt idx="1819">
                  <c:v>3.5</c:v>
                </c:pt>
                <c:pt idx="1820">
                  <c:v>2.6</c:v>
                </c:pt>
                <c:pt idx="1821">
                  <c:v>2.9</c:v>
                </c:pt>
                <c:pt idx="1822">
                  <c:v>2.2</c:v>
                </c:pt>
                <c:pt idx="1823">
                  <c:v>2.7</c:v>
                </c:pt>
                <c:pt idx="1824">
                  <c:v>2.6</c:v>
                </c:pt>
                <c:pt idx="1825">
                  <c:v>2</c:v>
                </c:pt>
                <c:pt idx="1826">
                  <c:v>1.9</c:v>
                </c:pt>
                <c:pt idx="1827">
                  <c:v>1.9</c:v>
                </c:pt>
                <c:pt idx="1828">
                  <c:v>2.3</c:v>
                </c:pt>
                <c:pt idx="1829">
                  <c:v>2.4</c:v>
                </c:pt>
                <c:pt idx="1830">
                  <c:v>2.1</c:v>
                </c:pt>
                <c:pt idx="1831">
                  <c:v>1.8</c:v>
                </c:pt>
                <c:pt idx="1832">
                  <c:v>2</c:v>
                </c:pt>
                <c:pt idx="1833">
                  <c:v>2.1</c:v>
                </c:pt>
                <c:pt idx="1834">
                  <c:v>1.5</c:v>
                </c:pt>
                <c:pt idx="1835">
                  <c:v>1.4</c:v>
                </c:pt>
                <c:pt idx="1836">
                  <c:v>0.8</c:v>
                </c:pt>
                <c:pt idx="1837">
                  <c:v>0.6</c:v>
                </c:pt>
                <c:pt idx="1838">
                  <c:v>0.4</c:v>
                </c:pt>
                <c:pt idx="1839">
                  <c:v>1.1</c:v>
                </c:pt>
                <c:pt idx="1840">
                  <c:v>1.1</c:v>
                </c:pt>
                <c:pt idx="1841">
                  <c:v>1.2</c:v>
                </c:pt>
                <c:pt idx="1842">
                  <c:v>1.3</c:v>
                </c:pt>
                <c:pt idx="1843">
                  <c:v>1.2</c:v>
                </c:pt>
                <c:pt idx="1844">
                  <c:v>1.1</c:v>
                </c:pt>
                <c:pt idx="1845">
                  <c:v>1.3</c:v>
                </c:pt>
                <c:pt idx="1846">
                  <c:v>1.5</c:v>
                </c:pt>
                <c:pt idx="1847">
                  <c:v>1.5</c:v>
                </c:pt>
                <c:pt idx="1848">
                  <c:v>1.3</c:v>
                </c:pt>
                <c:pt idx="1849">
                  <c:v>1.5</c:v>
                </c:pt>
                <c:pt idx="1850">
                  <c:v>1.6</c:v>
                </c:pt>
                <c:pt idx="1851">
                  <c:v>1.8</c:v>
                </c:pt>
                <c:pt idx="1852">
                  <c:v>1.7</c:v>
                </c:pt>
                <c:pt idx="1853">
                  <c:v>1.6</c:v>
                </c:pt>
                <c:pt idx="1854">
                  <c:v>1.5</c:v>
                </c:pt>
                <c:pt idx="1855">
                  <c:v>1.2</c:v>
                </c:pt>
                <c:pt idx="1856">
                  <c:v>1.4</c:v>
                </c:pt>
                <c:pt idx="1857">
                  <c:v>2.7</c:v>
                </c:pt>
                <c:pt idx="1858">
                  <c:v>0.5</c:v>
                </c:pt>
                <c:pt idx="1859">
                  <c:v>0.9</c:v>
                </c:pt>
                <c:pt idx="1860">
                  <c:v>1.5</c:v>
                </c:pt>
                <c:pt idx="1861">
                  <c:v>1.8</c:v>
                </c:pt>
                <c:pt idx="1862">
                  <c:v>2</c:v>
                </c:pt>
                <c:pt idx="1863">
                  <c:v>1.7</c:v>
                </c:pt>
                <c:pt idx="1864">
                  <c:v>1.3</c:v>
                </c:pt>
                <c:pt idx="1865">
                  <c:v>1.7</c:v>
                </c:pt>
                <c:pt idx="1866">
                  <c:v>1.1</c:v>
                </c:pt>
                <c:pt idx="1867">
                  <c:v>1.7</c:v>
                </c:pt>
                <c:pt idx="1868">
                  <c:v>1.9</c:v>
                </c:pt>
                <c:pt idx="1869">
                  <c:v>1.3</c:v>
                </c:pt>
                <c:pt idx="1870">
                  <c:v>1.4</c:v>
                </c:pt>
                <c:pt idx="1871">
                  <c:v>1.3</c:v>
                </c:pt>
                <c:pt idx="1872">
                  <c:v>1.1</c:v>
                </c:pt>
                <c:pt idx="1873">
                  <c:v>1.6</c:v>
                </c:pt>
                <c:pt idx="1874">
                  <c:v>1.4</c:v>
                </c:pt>
                <c:pt idx="1875">
                  <c:v>1.5</c:v>
                </c:pt>
                <c:pt idx="1876">
                  <c:v>1.5</c:v>
                </c:pt>
                <c:pt idx="1877">
                  <c:v>1.5</c:v>
                </c:pt>
                <c:pt idx="1878">
                  <c:v>1.7</c:v>
                </c:pt>
                <c:pt idx="1879">
                  <c:v>2</c:v>
                </c:pt>
                <c:pt idx="1880">
                  <c:v>1.6</c:v>
                </c:pt>
                <c:pt idx="1881">
                  <c:v>1.4</c:v>
                </c:pt>
                <c:pt idx="1882">
                  <c:v>2</c:v>
                </c:pt>
                <c:pt idx="1883">
                  <c:v>1.2</c:v>
                </c:pt>
                <c:pt idx="1884">
                  <c:v>0.7</c:v>
                </c:pt>
                <c:pt idx="1885">
                  <c:v>1</c:v>
                </c:pt>
                <c:pt idx="1886">
                  <c:v>0.7</c:v>
                </c:pt>
                <c:pt idx="1887">
                  <c:v>0.6</c:v>
                </c:pt>
                <c:pt idx="1888">
                  <c:v>0.8</c:v>
                </c:pt>
                <c:pt idx="1889">
                  <c:v>1.2</c:v>
                </c:pt>
                <c:pt idx="1890">
                  <c:v>1.5</c:v>
                </c:pt>
                <c:pt idx="1891">
                  <c:v>1.5</c:v>
                </c:pt>
                <c:pt idx="1892">
                  <c:v>0.9</c:v>
                </c:pt>
                <c:pt idx="1893">
                  <c:v>1.2</c:v>
                </c:pt>
                <c:pt idx="1894">
                  <c:v>0.3</c:v>
                </c:pt>
                <c:pt idx="1895">
                  <c:v>0.5</c:v>
                </c:pt>
                <c:pt idx="1896">
                  <c:v>0.6</c:v>
                </c:pt>
                <c:pt idx="1897">
                  <c:v>0.7</c:v>
                </c:pt>
                <c:pt idx="1898">
                  <c:v>0.9</c:v>
                </c:pt>
                <c:pt idx="1899">
                  <c:v>1.1</c:v>
                </c:pt>
                <c:pt idx="1900">
                  <c:v>1.4</c:v>
                </c:pt>
                <c:pt idx="1901">
                  <c:v>1.2</c:v>
                </c:pt>
                <c:pt idx="1902">
                  <c:v>1.3</c:v>
                </c:pt>
                <c:pt idx="1903">
                  <c:v>1.2</c:v>
                </c:pt>
                <c:pt idx="1904">
                  <c:v>0.6</c:v>
                </c:pt>
                <c:pt idx="1905">
                  <c:v>0.7</c:v>
                </c:pt>
                <c:pt idx="1906">
                  <c:v>0.5</c:v>
                </c:pt>
                <c:pt idx="1907">
                  <c:v>0.8</c:v>
                </c:pt>
                <c:pt idx="1908">
                  <c:v>0.9</c:v>
                </c:pt>
                <c:pt idx="1909">
                  <c:v>1</c:v>
                </c:pt>
                <c:pt idx="1910">
                  <c:v>1.3</c:v>
                </c:pt>
                <c:pt idx="1911">
                  <c:v>1.1</c:v>
                </c:pt>
                <c:pt idx="1912">
                  <c:v>1.1</c:v>
                </c:pt>
                <c:pt idx="1913">
                  <c:v>1.4</c:v>
                </c:pt>
                <c:pt idx="1914">
                  <c:v>1.5</c:v>
                </c:pt>
                <c:pt idx="1915">
                  <c:v>1.5</c:v>
                </c:pt>
                <c:pt idx="1916">
                  <c:v>1.5</c:v>
                </c:pt>
                <c:pt idx="1917">
                  <c:v>1.3</c:v>
                </c:pt>
                <c:pt idx="1918">
                  <c:v>0.8</c:v>
                </c:pt>
                <c:pt idx="1919">
                  <c:v>0.7</c:v>
                </c:pt>
                <c:pt idx="1920">
                  <c:v>0.7</c:v>
                </c:pt>
                <c:pt idx="1921">
                  <c:v>0.9</c:v>
                </c:pt>
                <c:pt idx="1922">
                  <c:v>0.4</c:v>
                </c:pt>
                <c:pt idx="1923">
                  <c:v>0.9</c:v>
                </c:pt>
                <c:pt idx="1924">
                  <c:v>0.5</c:v>
                </c:pt>
                <c:pt idx="1925">
                  <c:v>1.1</c:v>
                </c:pt>
                <c:pt idx="1926">
                  <c:v>1</c:v>
                </c:pt>
                <c:pt idx="1927">
                  <c:v>0.8</c:v>
                </c:pt>
                <c:pt idx="1928">
                  <c:v>1.7</c:v>
                </c:pt>
                <c:pt idx="1929">
                  <c:v>1.8</c:v>
                </c:pt>
                <c:pt idx="1930">
                  <c:v>1.7</c:v>
                </c:pt>
                <c:pt idx="1931">
                  <c:v>1.4</c:v>
                </c:pt>
                <c:pt idx="1932">
                  <c:v>1.1</c:v>
                </c:pt>
                <c:pt idx="1933">
                  <c:v>1.1</c:v>
                </c:pt>
                <c:pt idx="1934">
                  <c:v>1.8</c:v>
                </c:pt>
                <c:pt idx="1935">
                  <c:v>1.8</c:v>
                </c:pt>
                <c:pt idx="1936">
                  <c:v>1.7</c:v>
                </c:pt>
                <c:pt idx="1937">
                  <c:v>1.7</c:v>
                </c:pt>
                <c:pt idx="1938">
                  <c:v>1.9</c:v>
                </c:pt>
                <c:pt idx="1939">
                  <c:v>1.9</c:v>
                </c:pt>
                <c:pt idx="1940">
                  <c:v>2</c:v>
                </c:pt>
                <c:pt idx="1941">
                  <c:v>1.9</c:v>
                </c:pt>
                <c:pt idx="1942">
                  <c:v>1.8</c:v>
                </c:pt>
                <c:pt idx="1943">
                  <c:v>2</c:v>
                </c:pt>
                <c:pt idx="1944">
                  <c:v>1.9</c:v>
                </c:pt>
                <c:pt idx="1945">
                  <c:v>2</c:v>
                </c:pt>
                <c:pt idx="1946">
                  <c:v>1.7</c:v>
                </c:pt>
                <c:pt idx="1947">
                  <c:v>2</c:v>
                </c:pt>
                <c:pt idx="1948">
                  <c:v>2.2</c:v>
                </c:pt>
                <c:pt idx="1949">
                  <c:v>2.2</c:v>
                </c:pt>
                <c:pt idx="1950">
                  <c:v>2</c:v>
                </c:pt>
                <c:pt idx="1951">
                  <c:v>1.8</c:v>
                </c:pt>
                <c:pt idx="1952">
                  <c:v>1.9</c:v>
                </c:pt>
                <c:pt idx="1953">
                  <c:v>1.8</c:v>
                </c:pt>
                <c:pt idx="1954">
                  <c:v>1.7</c:v>
                </c:pt>
                <c:pt idx="1955">
                  <c:v>1.7</c:v>
                </c:pt>
                <c:pt idx="1956">
                  <c:v>2</c:v>
                </c:pt>
                <c:pt idx="1957">
                  <c:v>2</c:v>
                </c:pt>
                <c:pt idx="1958">
                  <c:v>1.8</c:v>
                </c:pt>
                <c:pt idx="1959">
                  <c:v>1.8</c:v>
                </c:pt>
                <c:pt idx="1960">
                  <c:v>1.5</c:v>
                </c:pt>
                <c:pt idx="1961">
                  <c:v>1.9</c:v>
                </c:pt>
                <c:pt idx="1962">
                  <c:v>1.8</c:v>
                </c:pt>
                <c:pt idx="1963">
                  <c:v>2.3</c:v>
                </c:pt>
                <c:pt idx="1964">
                  <c:v>2.4</c:v>
                </c:pt>
                <c:pt idx="1965">
                  <c:v>2.5</c:v>
                </c:pt>
                <c:pt idx="1966">
                  <c:v>2.1</c:v>
                </c:pt>
                <c:pt idx="1967">
                  <c:v>1.8</c:v>
                </c:pt>
                <c:pt idx="1968">
                  <c:v>1</c:v>
                </c:pt>
                <c:pt idx="1969">
                  <c:v>1.1</c:v>
                </c:pt>
                <c:pt idx="1970">
                  <c:v>1.1</c:v>
                </c:pt>
                <c:pt idx="1971">
                  <c:v>1.2</c:v>
                </c:pt>
                <c:pt idx="1972">
                  <c:v>1.1</c:v>
                </c:pt>
                <c:pt idx="1973">
                  <c:v>0.8</c:v>
                </c:pt>
                <c:pt idx="1974">
                  <c:v>1</c:v>
                </c:pt>
                <c:pt idx="1975">
                  <c:v>0.8</c:v>
                </c:pt>
                <c:pt idx="1976">
                  <c:v>0.7</c:v>
                </c:pt>
                <c:pt idx="1977">
                  <c:v>0.4</c:v>
                </c:pt>
                <c:pt idx="1978">
                  <c:v>0.5</c:v>
                </c:pt>
                <c:pt idx="1979">
                  <c:v>0.5</c:v>
                </c:pt>
                <c:pt idx="1980">
                  <c:v>0.5</c:v>
                </c:pt>
                <c:pt idx="1981">
                  <c:v>0.8</c:v>
                </c:pt>
                <c:pt idx="1982">
                  <c:v>0.4</c:v>
                </c:pt>
                <c:pt idx="1983">
                  <c:v>0.4</c:v>
                </c:pt>
                <c:pt idx="1984">
                  <c:v>0.8</c:v>
                </c:pt>
                <c:pt idx="1985">
                  <c:v>0.9</c:v>
                </c:pt>
                <c:pt idx="1986">
                  <c:v>1.3</c:v>
                </c:pt>
                <c:pt idx="1987">
                  <c:v>1.1</c:v>
                </c:pt>
                <c:pt idx="1988">
                  <c:v>1.2</c:v>
                </c:pt>
                <c:pt idx="1989">
                  <c:v>1.1</c:v>
                </c:pt>
                <c:pt idx="1990">
                  <c:v>0.8</c:v>
                </c:pt>
                <c:pt idx="1991">
                  <c:v>1.2</c:v>
                </c:pt>
                <c:pt idx="1992">
                  <c:v>1.6</c:v>
                </c:pt>
                <c:pt idx="1993">
                  <c:v>1.5</c:v>
                </c:pt>
                <c:pt idx="1994">
                  <c:v>1.3</c:v>
                </c:pt>
                <c:pt idx="1995">
                  <c:v>2.1</c:v>
                </c:pt>
                <c:pt idx="1996">
                  <c:v>1.8</c:v>
                </c:pt>
                <c:pt idx="1997">
                  <c:v>1.8</c:v>
                </c:pt>
                <c:pt idx="1998">
                  <c:v>1.6</c:v>
                </c:pt>
                <c:pt idx="1999">
                  <c:v>1.2</c:v>
                </c:pt>
                <c:pt idx="2000">
                  <c:v>1</c:v>
                </c:pt>
                <c:pt idx="2001">
                  <c:v>0.9</c:v>
                </c:pt>
                <c:pt idx="2002">
                  <c:v>1.3</c:v>
                </c:pt>
                <c:pt idx="2003">
                  <c:v>1.1</c:v>
                </c:pt>
                <c:pt idx="2004">
                  <c:v>1.4</c:v>
                </c:pt>
                <c:pt idx="2005">
                  <c:v>1.2</c:v>
                </c:pt>
                <c:pt idx="2006">
                  <c:v>0.9</c:v>
                </c:pt>
                <c:pt idx="2007">
                  <c:v>1.6</c:v>
                </c:pt>
                <c:pt idx="2008">
                  <c:v>1.4</c:v>
                </c:pt>
                <c:pt idx="2009">
                  <c:v>2.6</c:v>
                </c:pt>
                <c:pt idx="2010">
                  <c:v>5.1</c:v>
                </c:pt>
                <c:pt idx="2011">
                  <c:v>5.1</c:v>
                </c:pt>
                <c:pt idx="2012">
                  <c:v>5.2</c:v>
                </c:pt>
                <c:pt idx="2013">
                  <c:v>5.6</c:v>
                </c:pt>
                <c:pt idx="2014">
                  <c:v>3.9</c:v>
                </c:pt>
                <c:pt idx="2015">
                  <c:v>3.4</c:v>
                </c:pt>
                <c:pt idx="2016">
                  <c:v>2.9</c:v>
                </c:pt>
                <c:pt idx="2017">
                  <c:v>3.7</c:v>
                </c:pt>
                <c:pt idx="2018">
                  <c:v>3.3</c:v>
                </c:pt>
                <c:pt idx="2019">
                  <c:v>3.8</c:v>
                </c:pt>
                <c:pt idx="2020">
                  <c:v>4.2</c:v>
                </c:pt>
                <c:pt idx="2021">
                  <c:v>4.6</c:v>
                </c:pt>
                <c:pt idx="2022">
                  <c:v>4.6</c:v>
                </c:pt>
                <c:pt idx="2023">
                  <c:v>4.7</c:v>
                </c:pt>
                <c:pt idx="2024">
                  <c:v>6.4</c:v>
                </c:pt>
                <c:pt idx="2025">
                  <c:v>5.6</c:v>
                </c:pt>
                <c:pt idx="2026">
                  <c:v>6.1</c:v>
                </c:pt>
                <c:pt idx="2027">
                  <c:v>6.3</c:v>
                </c:pt>
                <c:pt idx="2028">
                  <c:v>7.1</c:v>
                </c:pt>
                <c:pt idx="2029">
                  <c:v>5.6</c:v>
                </c:pt>
                <c:pt idx="2030">
                  <c:v>6.5</c:v>
                </c:pt>
                <c:pt idx="2031">
                  <c:v>5.6</c:v>
                </c:pt>
                <c:pt idx="2032">
                  <c:v>6.3</c:v>
                </c:pt>
                <c:pt idx="2033">
                  <c:v>6.4</c:v>
                </c:pt>
                <c:pt idx="2034">
                  <c:v>6.4</c:v>
                </c:pt>
                <c:pt idx="2035">
                  <c:v>5.7</c:v>
                </c:pt>
                <c:pt idx="2036">
                  <c:v>5.7</c:v>
                </c:pt>
                <c:pt idx="2037">
                  <c:v>7.7</c:v>
                </c:pt>
                <c:pt idx="2038">
                  <c:v>7.6</c:v>
                </c:pt>
                <c:pt idx="2039">
                  <c:v>9.2</c:v>
                </c:pt>
                <c:pt idx="2040">
                  <c:v>7.3</c:v>
                </c:pt>
                <c:pt idx="2041">
                  <c:v>7.3</c:v>
                </c:pt>
                <c:pt idx="2042">
                  <c:v>7.8</c:v>
                </c:pt>
                <c:pt idx="2043">
                  <c:v>6.8</c:v>
                </c:pt>
                <c:pt idx="2044">
                  <c:v>7.3</c:v>
                </c:pt>
                <c:pt idx="2045">
                  <c:v>8.3</c:v>
                </c:pt>
                <c:pt idx="2046">
                  <c:v>7.7</c:v>
                </c:pt>
                <c:pt idx="2047">
                  <c:v>7.6</c:v>
                </c:pt>
                <c:pt idx="2048">
                  <c:v>7.8</c:v>
                </c:pt>
                <c:pt idx="2049">
                  <c:v>7.5</c:v>
                </c:pt>
                <c:pt idx="2050">
                  <c:v>7.6</c:v>
                </c:pt>
                <c:pt idx="2051">
                  <c:v>6.6</c:v>
                </c:pt>
                <c:pt idx="2052">
                  <c:v>6.6</c:v>
                </c:pt>
                <c:pt idx="2053">
                  <c:v>6.5</c:v>
                </c:pt>
                <c:pt idx="2054">
                  <c:v>5.2</c:v>
                </c:pt>
                <c:pt idx="2055">
                  <c:v>5.6</c:v>
                </c:pt>
                <c:pt idx="2056">
                  <c:v>5.8</c:v>
                </c:pt>
                <c:pt idx="2057">
                  <c:v>6.9</c:v>
                </c:pt>
                <c:pt idx="2058">
                  <c:v>7</c:v>
                </c:pt>
                <c:pt idx="2059">
                  <c:v>7.4</c:v>
                </c:pt>
                <c:pt idx="2060">
                  <c:v>6.5</c:v>
                </c:pt>
                <c:pt idx="2061">
                  <c:v>6.7</c:v>
                </c:pt>
                <c:pt idx="2062">
                  <c:v>6.2</c:v>
                </c:pt>
                <c:pt idx="2063">
                  <c:v>5.3</c:v>
                </c:pt>
                <c:pt idx="2064">
                  <c:v>5.2</c:v>
                </c:pt>
                <c:pt idx="2065">
                  <c:v>4.7</c:v>
                </c:pt>
                <c:pt idx="2066">
                  <c:v>4.1</c:v>
                </c:pt>
                <c:pt idx="2067">
                  <c:v>4.5</c:v>
                </c:pt>
                <c:pt idx="2068">
                  <c:v>4</c:v>
                </c:pt>
                <c:pt idx="2069">
                  <c:v>3.9</c:v>
                </c:pt>
                <c:pt idx="2070">
                  <c:v>3.8</c:v>
                </c:pt>
                <c:pt idx="2071">
                  <c:v>3.3</c:v>
                </c:pt>
                <c:pt idx="2072">
                  <c:v>2.8</c:v>
                </c:pt>
                <c:pt idx="2073">
                  <c:v>2.6</c:v>
                </c:pt>
                <c:pt idx="2074">
                  <c:v>3.3</c:v>
                </c:pt>
                <c:pt idx="2075">
                  <c:v>3.3</c:v>
                </c:pt>
                <c:pt idx="2076">
                  <c:v>3.2</c:v>
                </c:pt>
                <c:pt idx="2077">
                  <c:v>2.9</c:v>
                </c:pt>
                <c:pt idx="2078">
                  <c:v>3.3</c:v>
                </c:pt>
                <c:pt idx="2079">
                  <c:v>2.5</c:v>
                </c:pt>
                <c:pt idx="2080">
                  <c:v>2.6</c:v>
                </c:pt>
                <c:pt idx="2081">
                  <c:v>2.7</c:v>
                </c:pt>
                <c:pt idx="2082">
                  <c:v>2.4</c:v>
                </c:pt>
                <c:pt idx="2083">
                  <c:v>1.7</c:v>
                </c:pt>
                <c:pt idx="2084">
                  <c:v>1.6</c:v>
                </c:pt>
                <c:pt idx="2085">
                  <c:v>2</c:v>
                </c:pt>
                <c:pt idx="2086">
                  <c:v>2.2</c:v>
                </c:pt>
                <c:pt idx="2087">
                  <c:v>2</c:v>
                </c:pt>
                <c:pt idx="2088">
                  <c:v>2.5</c:v>
                </c:pt>
                <c:pt idx="2089">
                  <c:v>2.5</c:v>
                </c:pt>
                <c:pt idx="2090">
                  <c:v>3.1</c:v>
                </c:pt>
                <c:pt idx="2091">
                  <c:v>3.7</c:v>
                </c:pt>
                <c:pt idx="2092">
                  <c:v>4.4</c:v>
                </c:pt>
                <c:pt idx="2093">
                  <c:v>3.8</c:v>
                </c:pt>
                <c:pt idx="2094">
                  <c:v>3.7</c:v>
                </c:pt>
                <c:pt idx="2095">
                  <c:v>4.2</c:v>
                </c:pt>
                <c:pt idx="2096">
                  <c:v>4</c:v>
                </c:pt>
                <c:pt idx="2097">
                  <c:v>4.9</c:v>
                </c:pt>
                <c:pt idx="2098">
                  <c:v>3.7</c:v>
                </c:pt>
                <c:pt idx="2099">
                  <c:v>3.1</c:v>
                </c:pt>
                <c:pt idx="2100">
                  <c:v>1.9</c:v>
                </c:pt>
                <c:pt idx="2101">
                  <c:v>1.6</c:v>
                </c:pt>
                <c:pt idx="2102">
                  <c:v>2</c:v>
                </c:pt>
                <c:pt idx="2103">
                  <c:v>2.1</c:v>
                </c:pt>
                <c:pt idx="2104">
                  <c:v>1.8</c:v>
                </c:pt>
                <c:pt idx="2105">
                  <c:v>1.3</c:v>
                </c:pt>
                <c:pt idx="2106">
                  <c:v>1.7</c:v>
                </c:pt>
                <c:pt idx="2107">
                  <c:v>1.7</c:v>
                </c:pt>
                <c:pt idx="2108">
                  <c:v>2</c:v>
                </c:pt>
                <c:pt idx="2109">
                  <c:v>2.4</c:v>
                </c:pt>
                <c:pt idx="2110">
                  <c:v>2.1</c:v>
                </c:pt>
                <c:pt idx="2111">
                  <c:v>1.9</c:v>
                </c:pt>
                <c:pt idx="2112">
                  <c:v>2.3</c:v>
                </c:pt>
                <c:pt idx="2113">
                  <c:v>1.2</c:v>
                </c:pt>
                <c:pt idx="2114">
                  <c:v>1.4</c:v>
                </c:pt>
                <c:pt idx="2115">
                  <c:v>1.6</c:v>
                </c:pt>
                <c:pt idx="2116">
                  <c:v>2.1</c:v>
                </c:pt>
                <c:pt idx="2117">
                  <c:v>2.4</c:v>
                </c:pt>
                <c:pt idx="2118">
                  <c:v>2.3</c:v>
                </c:pt>
                <c:pt idx="2119">
                  <c:v>2.7</c:v>
                </c:pt>
                <c:pt idx="2120">
                  <c:v>2.4</c:v>
                </c:pt>
                <c:pt idx="2121">
                  <c:v>2.4</c:v>
                </c:pt>
                <c:pt idx="2122">
                  <c:v>2.2</c:v>
                </c:pt>
                <c:pt idx="2123">
                  <c:v>2.3</c:v>
                </c:pt>
                <c:pt idx="2124">
                  <c:v>2.5</c:v>
                </c:pt>
                <c:pt idx="2125">
                  <c:v>2.6</c:v>
                </c:pt>
                <c:pt idx="2126">
                  <c:v>2.5</c:v>
                </c:pt>
                <c:pt idx="2127">
                  <c:v>2.2</c:v>
                </c:pt>
                <c:pt idx="2128">
                  <c:v>1.7</c:v>
                </c:pt>
                <c:pt idx="2129">
                  <c:v>1.5</c:v>
                </c:pt>
                <c:pt idx="2130">
                  <c:v>1.8</c:v>
                </c:pt>
                <c:pt idx="2131">
                  <c:v>1.7</c:v>
                </c:pt>
                <c:pt idx="2132">
                  <c:v>1.9</c:v>
                </c:pt>
                <c:pt idx="2133">
                  <c:v>2</c:v>
                </c:pt>
                <c:pt idx="2134">
                  <c:v>1.8</c:v>
                </c:pt>
                <c:pt idx="2135">
                  <c:v>2.1</c:v>
                </c:pt>
                <c:pt idx="2136">
                  <c:v>2.5</c:v>
                </c:pt>
                <c:pt idx="2137">
                  <c:v>2.1</c:v>
                </c:pt>
                <c:pt idx="2138">
                  <c:v>2.4</c:v>
                </c:pt>
                <c:pt idx="2139">
                  <c:v>2.7</c:v>
                </c:pt>
                <c:pt idx="2140">
                  <c:v>2</c:v>
                </c:pt>
                <c:pt idx="2141">
                  <c:v>2</c:v>
                </c:pt>
                <c:pt idx="2142">
                  <c:v>2.2</c:v>
                </c:pt>
                <c:pt idx="2143">
                  <c:v>2.2</c:v>
                </c:pt>
                <c:pt idx="2144">
                  <c:v>2.5</c:v>
                </c:pt>
                <c:pt idx="2145">
                  <c:v>2.3</c:v>
                </c:pt>
                <c:pt idx="2146">
                  <c:v>1.9</c:v>
                </c:pt>
                <c:pt idx="2147">
                  <c:v>2.2</c:v>
                </c:pt>
                <c:pt idx="2148">
                  <c:v>2.5</c:v>
                </c:pt>
                <c:pt idx="2149">
                  <c:v>1.9</c:v>
                </c:pt>
                <c:pt idx="2150">
                  <c:v>2.4</c:v>
                </c:pt>
                <c:pt idx="2151">
                  <c:v>1.9</c:v>
                </c:pt>
                <c:pt idx="2152">
                  <c:v>2.1</c:v>
                </c:pt>
                <c:pt idx="2153">
                  <c:v>1.8</c:v>
                </c:pt>
                <c:pt idx="2154">
                  <c:v>1.9</c:v>
                </c:pt>
                <c:pt idx="2155">
                  <c:v>1.6</c:v>
                </c:pt>
                <c:pt idx="2156">
                  <c:v>1.2</c:v>
                </c:pt>
                <c:pt idx="2157">
                  <c:v>1.4</c:v>
                </c:pt>
                <c:pt idx="2158">
                  <c:v>2</c:v>
                </c:pt>
                <c:pt idx="2159">
                  <c:v>2.5</c:v>
                </c:pt>
                <c:pt idx="2160">
                  <c:v>2.2</c:v>
                </c:pt>
                <c:pt idx="2161">
                  <c:v>1.7</c:v>
                </c:pt>
                <c:pt idx="2162">
                  <c:v>1.8</c:v>
                </c:pt>
                <c:pt idx="2163">
                  <c:v>2.3</c:v>
                </c:pt>
                <c:pt idx="2164">
                  <c:v>2.3</c:v>
                </c:pt>
                <c:pt idx="2165">
                  <c:v>2.1</c:v>
                </c:pt>
                <c:pt idx="2166">
                  <c:v>2.1</c:v>
                </c:pt>
                <c:pt idx="2167">
                  <c:v>2</c:v>
                </c:pt>
                <c:pt idx="2168">
                  <c:v>2</c:v>
                </c:pt>
                <c:pt idx="2169">
                  <c:v>1.9</c:v>
                </c:pt>
                <c:pt idx="2170">
                  <c:v>1.6</c:v>
                </c:pt>
                <c:pt idx="2171">
                  <c:v>1.9</c:v>
                </c:pt>
                <c:pt idx="2172">
                  <c:v>1.7</c:v>
                </c:pt>
                <c:pt idx="2173">
                  <c:v>2.1</c:v>
                </c:pt>
                <c:pt idx="2174">
                  <c:v>2.6</c:v>
                </c:pt>
                <c:pt idx="2175">
                  <c:v>2.3</c:v>
                </c:pt>
                <c:pt idx="2176">
                  <c:v>2.3</c:v>
                </c:pt>
                <c:pt idx="2177">
                  <c:v>2.1</c:v>
                </c:pt>
                <c:pt idx="2178">
                  <c:v>2.6</c:v>
                </c:pt>
                <c:pt idx="2179">
                  <c:v>2.5</c:v>
                </c:pt>
                <c:pt idx="2180">
                  <c:v>2</c:v>
                </c:pt>
                <c:pt idx="2181">
                  <c:v>1.9</c:v>
                </c:pt>
                <c:pt idx="2182">
                  <c:v>2.2</c:v>
                </c:pt>
                <c:pt idx="2183">
                  <c:v>2.2</c:v>
                </c:pt>
                <c:pt idx="2184">
                  <c:v>2.2</c:v>
                </c:pt>
                <c:pt idx="2185">
                  <c:v>1.8</c:v>
                </c:pt>
                <c:pt idx="2186">
                  <c:v>1.5</c:v>
                </c:pt>
                <c:pt idx="2187">
                  <c:v>1.8</c:v>
                </c:pt>
                <c:pt idx="2188">
                  <c:v>2</c:v>
                </c:pt>
                <c:pt idx="2189">
                  <c:v>1.9</c:v>
                </c:pt>
                <c:pt idx="2190">
                  <c:v>2.2</c:v>
                </c:pt>
                <c:pt idx="2191">
                  <c:v>1.8</c:v>
                </c:pt>
                <c:pt idx="2192">
                  <c:v>1.6</c:v>
                </c:pt>
                <c:pt idx="2193">
                  <c:v>1.6</c:v>
                </c:pt>
                <c:pt idx="2194">
                  <c:v>1.8</c:v>
                </c:pt>
                <c:pt idx="2195">
                  <c:v>2</c:v>
                </c:pt>
                <c:pt idx="2196">
                  <c:v>1.7</c:v>
                </c:pt>
                <c:pt idx="2197">
                  <c:v>1.8</c:v>
                </c:pt>
                <c:pt idx="2198">
                  <c:v>1.4</c:v>
                </c:pt>
                <c:pt idx="2199">
                  <c:v>0.7</c:v>
                </c:pt>
                <c:pt idx="2200">
                  <c:v>1.1</c:v>
                </c:pt>
                <c:pt idx="2201">
                  <c:v>0.6</c:v>
                </c:pt>
                <c:pt idx="2202">
                  <c:v>0.9</c:v>
                </c:pt>
                <c:pt idx="2203">
                  <c:v>0.9</c:v>
                </c:pt>
                <c:pt idx="2204">
                  <c:v>1.2</c:v>
                </c:pt>
                <c:pt idx="2205">
                  <c:v>1.1</c:v>
                </c:pt>
                <c:pt idx="2206">
                  <c:v>0.9</c:v>
                </c:pt>
                <c:pt idx="2207">
                  <c:v>1.3</c:v>
                </c:pt>
                <c:pt idx="2208">
                  <c:v>1</c:v>
                </c:pt>
                <c:pt idx="2209">
                  <c:v>0.9</c:v>
                </c:pt>
                <c:pt idx="2210">
                  <c:v>0.9</c:v>
                </c:pt>
                <c:pt idx="2211">
                  <c:v>0.9</c:v>
                </c:pt>
                <c:pt idx="2212">
                  <c:v>0.8</c:v>
                </c:pt>
                <c:pt idx="2213">
                  <c:v>1.3</c:v>
                </c:pt>
                <c:pt idx="2214">
                  <c:v>0.8</c:v>
                </c:pt>
                <c:pt idx="2215">
                  <c:v>1.6</c:v>
                </c:pt>
                <c:pt idx="2216">
                  <c:v>2</c:v>
                </c:pt>
                <c:pt idx="2217">
                  <c:v>2.3</c:v>
                </c:pt>
                <c:pt idx="2218">
                  <c:v>2</c:v>
                </c:pt>
                <c:pt idx="2219">
                  <c:v>2.2</c:v>
                </c:pt>
                <c:pt idx="2220">
                  <c:v>2.3</c:v>
                </c:pt>
                <c:pt idx="2221">
                  <c:v>2.8</c:v>
                </c:pt>
                <c:pt idx="2222">
                  <c:v>2.8</c:v>
                </c:pt>
                <c:pt idx="2223">
                  <c:v>3.4</c:v>
                </c:pt>
                <c:pt idx="2224">
                  <c:v>3.3</c:v>
                </c:pt>
                <c:pt idx="2225">
                  <c:v>3.4</c:v>
                </c:pt>
                <c:pt idx="2226">
                  <c:v>3.4</c:v>
                </c:pt>
                <c:pt idx="2227">
                  <c:v>3.2</c:v>
                </c:pt>
                <c:pt idx="2228">
                  <c:v>3.7</c:v>
                </c:pt>
                <c:pt idx="2229">
                  <c:v>4.2</c:v>
                </c:pt>
                <c:pt idx="2230">
                  <c:v>3.9</c:v>
                </c:pt>
                <c:pt idx="2231">
                  <c:v>3.8</c:v>
                </c:pt>
                <c:pt idx="2232">
                  <c:v>3.4</c:v>
                </c:pt>
                <c:pt idx="2233">
                  <c:v>3.2</c:v>
                </c:pt>
                <c:pt idx="2234">
                  <c:v>3.3</c:v>
                </c:pt>
                <c:pt idx="2235">
                  <c:v>2.8</c:v>
                </c:pt>
                <c:pt idx="2236">
                  <c:v>2.9</c:v>
                </c:pt>
                <c:pt idx="2237">
                  <c:v>3.8</c:v>
                </c:pt>
                <c:pt idx="2238">
                  <c:v>3.4</c:v>
                </c:pt>
                <c:pt idx="2239">
                  <c:v>3.6</c:v>
                </c:pt>
                <c:pt idx="2240">
                  <c:v>3.5</c:v>
                </c:pt>
                <c:pt idx="2241">
                  <c:v>3.4</c:v>
                </c:pt>
                <c:pt idx="2242">
                  <c:v>2.3</c:v>
                </c:pt>
                <c:pt idx="2243">
                  <c:v>2.3</c:v>
                </c:pt>
                <c:pt idx="2244">
                  <c:v>3.4</c:v>
                </c:pt>
                <c:pt idx="2245">
                  <c:v>3.1</c:v>
                </c:pt>
                <c:pt idx="2246">
                  <c:v>3.6</c:v>
                </c:pt>
                <c:pt idx="2247">
                  <c:v>3.1</c:v>
                </c:pt>
                <c:pt idx="2248">
                  <c:v>2.2</c:v>
                </c:pt>
                <c:pt idx="2249">
                  <c:v>2.6</c:v>
                </c:pt>
                <c:pt idx="2250">
                  <c:v>2.3</c:v>
                </c:pt>
                <c:pt idx="2251">
                  <c:v>2.4</c:v>
                </c:pt>
                <c:pt idx="2252">
                  <c:v>2</c:v>
                </c:pt>
                <c:pt idx="2253">
                  <c:v>2.3</c:v>
                </c:pt>
                <c:pt idx="2254">
                  <c:v>2.4</c:v>
                </c:pt>
                <c:pt idx="2255">
                  <c:v>2.8</c:v>
                </c:pt>
                <c:pt idx="2256">
                  <c:v>2</c:v>
                </c:pt>
                <c:pt idx="2257">
                  <c:v>1.5</c:v>
                </c:pt>
                <c:pt idx="2258">
                  <c:v>1.5</c:v>
                </c:pt>
                <c:pt idx="2259">
                  <c:v>1.6</c:v>
                </c:pt>
                <c:pt idx="2260">
                  <c:v>2.3</c:v>
                </c:pt>
                <c:pt idx="2261">
                  <c:v>1.9</c:v>
                </c:pt>
                <c:pt idx="2262">
                  <c:v>1.5</c:v>
                </c:pt>
                <c:pt idx="2263">
                  <c:v>1.9</c:v>
                </c:pt>
                <c:pt idx="2264">
                  <c:v>0.9</c:v>
                </c:pt>
                <c:pt idx="2265">
                  <c:v>1.6</c:v>
                </c:pt>
                <c:pt idx="2266">
                  <c:v>1.2</c:v>
                </c:pt>
                <c:pt idx="2267">
                  <c:v>0.9</c:v>
                </c:pt>
                <c:pt idx="2268">
                  <c:v>0.7</c:v>
                </c:pt>
                <c:pt idx="2269">
                  <c:v>0.6</c:v>
                </c:pt>
                <c:pt idx="2270">
                  <c:v>1.5</c:v>
                </c:pt>
                <c:pt idx="2271">
                  <c:v>1.3</c:v>
                </c:pt>
                <c:pt idx="2272">
                  <c:v>2</c:v>
                </c:pt>
                <c:pt idx="2273">
                  <c:v>2.4</c:v>
                </c:pt>
                <c:pt idx="2274">
                  <c:v>1.7</c:v>
                </c:pt>
                <c:pt idx="2275">
                  <c:v>1.5</c:v>
                </c:pt>
                <c:pt idx="2276">
                  <c:v>1.8</c:v>
                </c:pt>
                <c:pt idx="2277">
                  <c:v>1.5</c:v>
                </c:pt>
                <c:pt idx="2278">
                  <c:v>1.3</c:v>
                </c:pt>
                <c:pt idx="2279">
                  <c:v>1.4</c:v>
                </c:pt>
                <c:pt idx="2280">
                  <c:v>1.6</c:v>
                </c:pt>
                <c:pt idx="2281">
                  <c:v>1.3</c:v>
                </c:pt>
                <c:pt idx="2282">
                  <c:v>1.3</c:v>
                </c:pt>
                <c:pt idx="2283">
                  <c:v>1.5</c:v>
                </c:pt>
                <c:pt idx="2284">
                  <c:v>1.6</c:v>
                </c:pt>
                <c:pt idx="2285">
                  <c:v>1.5</c:v>
                </c:pt>
                <c:pt idx="2286">
                  <c:v>1.6</c:v>
                </c:pt>
                <c:pt idx="2287">
                  <c:v>1.9</c:v>
                </c:pt>
                <c:pt idx="2288">
                  <c:v>1.7</c:v>
                </c:pt>
                <c:pt idx="2289">
                  <c:v>1.1</c:v>
                </c:pt>
                <c:pt idx="2290">
                  <c:v>1.4</c:v>
                </c:pt>
                <c:pt idx="2291">
                  <c:v>2.1</c:v>
                </c:pt>
                <c:pt idx="2292">
                  <c:v>1.8</c:v>
                </c:pt>
                <c:pt idx="2293">
                  <c:v>1.8</c:v>
                </c:pt>
                <c:pt idx="2294">
                  <c:v>2.3</c:v>
                </c:pt>
                <c:pt idx="2295">
                  <c:v>2.2</c:v>
                </c:pt>
                <c:pt idx="2296">
                  <c:v>1.8</c:v>
                </c:pt>
                <c:pt idx="2297">
                  <c:v>1.5</c:v>
                </c:pt>
                <c:pt idx="2298">
                  <c:v>1.5</c:v>
                </c:pt>
                <c:pt idx="2299">
                  <c:v>1.8</c:v>
                </c:pt>
                <c:pt idx="2300">
                  <c:v>1.2</c:v>
                </c:pt>
                <c:pt idx="2301">
                  <c:v>1.2</c:v>
                </c:pt>
                <c:pt idx="2302">
                  <c:v>1.6</c:v>
                </c:pt>
                <c:pt idx="2303">
                  <c:v>1.4</c:v>
                </c:pt>
                <c:pt idx="2304">
                  <c:v>1.4</c:v>
                </c:pt>
                <c:pt idx="2305">
                  <c:v>1.4</c:v>
                </c:pt>
                <c:pt idx="2306">
                  <c:v>1.3</c:v>
                </c:pt>
                <c:pt idx="2307">
                  <c:v>1.4</c:v>
                </c:pt>
                <c:pt idx="2308">
                  <c:v>1.4</c:v>
                </c:pt>
                <c:pt idx="2309">
                  <c:v>1.6</c:v>
                </c:pt>
                <c:pt idx="2310">
                  <c:v>1.7</c:v>
                </c:pt>
                <c:pt idx="2311">
                  <c:v>1.2</c:v>
                </c:pt>
                <c:pt idx="2312">
                  <c:v>1.8</c:v>
                </c:pt>
                <c:pt idx="2313">
                  <c:v>1.9</c:v>
                </c:pt>
                <c:pt idx="2314">
                  <c:v>1.2</c:v>
                </c:pt>
                <c:pt idx="2315">
                  <c:v>1.9</c:v>
                </c:pt>
                <c:pt idx="2316">
                  <c:v>1.1</c:v>
                </c:pt>
                <c:pt idx="2317">
                  <c:v>1.1</c:v>
                </c:pt>
                <c:pt idx="2318">
                  <c:v>1.5</c:v>
                </c:pt>
                <c:pt idx="2319">
                  <c:v>1.6</c:v>
                </c:pt>
                <c:pt idx="2320">
                  <c:v>0.7</c:v>
                </c:pt>
                <c:pt idx="2321">
                  <c:v>1.2</c:v>
                </c:pt>
                <c:pt idx="2322">
                  <c:v>1.6</c:v>
                </c:pt>
                <c:pt idx="2323">
                  <c:v>4</c:v>
                </c:pt>
                <c:pt idx="2324">
                  <c:v>4.7</c:v>
                </c:pt>
                <c:pt idx="2325">
                  <c:v>6.7</c:v>
                </c:pt>
                <c:pt idx="2326">
                  <c:v>5.6</c:v>
                </c:pt>
                <c:pt idx="2327">
                  <c:v>3.7</c:v>
                </c:pt>
                <c:pt idx="2328">
                  <c:v>4.8</c:v>
                </c:pt>
                <c:pt idx="2329">
                  <c:v>6.2</c:v>
                </c:pt>
                <c:pt idx="2330">
                  <c:v>6.3</c:v>
                </c:pt>
                <c:pt idx="2331">
                  <c:v>5.9</c:v>
                </c:pt>
                <c:pt idx="2332">
                  <c:v>6</c:v>
                </c:pt>
                <c:pt idx="2333">
                  <c:v>5.9</c:v>
                </c:pt>
                <c:pt idx="2334">
                  <c:v>5.6</c:v>
                </c:pt>
                <c:pt idx="2335">
                  <c:v>5.9</c:v>
                </c:pt>
                <c:pt idx="2336">
                  <c:v>5.7</c:v>
                </c:pt>
                <c:pt idx="2337">
                  <c:v>5</c:v>
                </c:pt>
                <c:pt idx="2338">
                  <c:v>4.3</c:v>
                </c:pt>
                <c:pt idx="2339">
                  <c:v>5.6</c:v>
                </c:pt>
                <c:pt idx="2340">
                  <c:v>5.4</c:v>
                </c:pt>
                <c:pt idx="2341">
                  <c:v>5.2</c:v>
                </c:pt>
                <c:pt idx="2342">
                  <c:v>5</c:v>
                </c:pt>
                <c:pt idx="2343">
                  <c:v>5.3</c:v>
                </c:pt>
                <c:pt idx="2344">
                  <c:v>4.9</c:v>
                </c:pt>
                <c:pt idx="2345">
                  <c:v>4.4</c:v>
                </c:pt>
                <c:pt idx="2346">
                  <c:v>4.6</c:v>
                </c:pt>
                <c:pt idx="2347">
                  <c:v>4.9</c:v>
                </c:pt>
                <c:pt idx="2348">
                  <c:v>5.3</c:v>
                </c:pt>
                <c:pt idx="2349">
                  <c:v>4.6</c:v>
                </c:pt>
                <c:pt idx="2350">
                  <c:v>4.9</c:v>
                </c:pt>
                <c:pt idx="2351">
                  <c:v>4.6</c:v>
                </c:pt>
                <c:pt idx="2352">
                  <c:v>3.9</c:v>
                </c:pt>
                <c:pt idx="2353">
                  <c:v>3.5</c:v>
                </c:pt>
                <c:pt idx="2354">
                  <c:v>3.8</c:v>
                </c:pt>
                <c:pt idx="2355">
                  <c:v>3.4</c:v>
                </c:pt>
                <c:pt idx="2356">
                  <c:v>3</c:v>
                </c:pt>
                <c:pt idx="2357">
                  <c:v>2.9</c:v>
                </c:pt>
                <c:pt idx="2358">
                  <c:v>2.7</c:v>
                </c:pt>
                <c:pt idx="2359">
                  <c:v>3.1</c:v>
                </c:pt>
                <c:pt idx="2360">
                  <c:v>3</c:v>
                </c:pt>
                <c:pt idx="2361">
                  <c:v>3.6</c:v>
                </c:pt>
                <c:pt idx="2362">
                  <c:v>4.1</c:v>
                </c:pt>
                <c:pt idx="2363">
                  <c:v>4.3</c:v>
                </c:pt>
                <c:pt idx="2364">
                  <c:v>4.1</c:v>
                </c:pt>
                <c:pt idx="2365">
                  <c:v>3</c:v>
                </c:pt>
                <c:pt idx="2366">
                  <c:v>3.8</c:v>
                </c:pt>
                <c:pt idx="2367">
                  <c:v>2.8</c:v>
                </c:pt>
                <c:pt idx="2368">
                  <c:v>3.4</c:v>
                </c:pt>
                <c:pt idx="2369">
                  <c:v>3.2</c:v>
                </c:pt>
                <c:pt idx="2370">
                  <c:v>3.3</c:v>
                </c:pt>
                <c:pt idx="2371">
                  <c:v>2.7</c:v>
                </c:pt>
                <c:pt idx="2372">
                  <c:v>2.9</c:v>
                </c:pt>
                <c:pt idx="2373">
                  <c:v>3</c:v>
                </c:pt>
                <c:pt idx="2374">
                  <c:v>4.1</c:v>
                </c:pt>
                <c:pt idx="2375">
                  <c:v>3.5</c:v>
                </c:pt>
                <c:pt idx="2376">
                  <c:v>3.3</c:v>
                </c:pt>
                <c:pt idx="2377">
                  <c:v>3.4</c:v>
                </c:pt>
                <c:pt idx="2378">
                  <c:v>2.7</c:v>
                </c:pt>
                <c:pt idx="2379">
                  <c:v>2.9</c:v>
                </c:pt>
                <c:pt idx="2380">
                  <c:v>2.4</c:v>
                </c:pt>
                <c:pt idx="2381">
                  <c:v>2.8</c:v>
                </c:pt>
                <c:pt idx="2382">
                  <c:v>2.8</c:v>
                </c:pt>
                <c:pt idx="2383">
                  <c:v>3.1</c:v>
                </c:pt>
                <c:pt idx="2384">
                  <c:v>3</c:v>
                </c:pt>
                <c:pt idx="2385">
                  <c:v>3</c:v>
                </c:pt>
                <c:pt idx="2386">
                  <c:v>3</c:v>
                </c:pt>
                <c:pt idx="2387">
                  <c:v>3.2</c:v>
                </c:pt>
                <c:pt idx="2388">
                  <c:v>2.7</c:v>
                </c:pt>
                <c:pt idx="2389">
                  <c:v>2.9</c:v>
                </c:pt>
                <c:pt idx="2390">
                  <c:v>3</c:v>
                </c:pt>
                <c:pt idx="2391">
                  <c:v>2.9</c:v>
                </c:pt>
                <c:pt idx="2392">
                  <c:v>2.8</c:v>
                </c:pt>
                <c:pt idx="2393">
                  <c:v>3.1</c:v>
                </c:pt>
                <c:pt idx="2394">
                  <c:v>3.2</c:v>
                </c:pt>
                <c:pt idx="2395">
                  <c:v>3.1</c:v>
                </c:pt>
                <c:pt idx="2396">
                  <c:v>3.3</c:v>
                </c:pt>
                <c:pt idx="2397">
                  <c:v>3.3</c:v>
                </c:pt>
                <c:pt idx="2398">
                  <c:v>3.3</c:v>
                </c:pt>
                <c:pt idx="2399">
                  <c:v>2.6</c:v>
                </c:pt>
                <c:pt idx="2400">
                  <c:v>2.9</c:v>
                </c:pt>
                <c:pt idx="2401">
                  <c:v>2.7</c:v>
                </c:pt>
                <c:pt idx="2402">
                  <c:v>2.8</c:v>
                </c:pt>
                <c:pt idx="2403">
                  <c:v>3.3</c:v>
                </c:pt>
                <c:pt idx="2404">
                  <c:v>3.2</c:v>
                </c:pt>
                <c:pt idx="2405">
                  <c:v>3.2</c:v>
                </c:pt>
                <c:pt idx="2406">
                  <c:v>2.9</c:v>
                </c:pt>
                <c:pt idx="2407">
                  <c:v>3.3</c:v>
                </c:pt>
                <c:pt idx="2408">
                  <c:v>2.7</c:v>
                </c:pt>
                <c:pt idx="2409">
                  <c:v>3</c:v>
                </c:pt>
                <c:pt idx="2410">
                  <c:v>2.8</c:v>
                </c:pt>
                <c:pt idx="2411">
                  <c:v>2.4</c:v>
                </c:pt>
                <c:pt idx="2412">
                  <c:v>1.4</c:v>
                </c:pt>
                <c:pt idx="2413">
                  <c:v>1.4</c:v>
                </c:pt>
                <c:pt idx="2414">
                  <c:v>1.4</c:v>
                </c:pt>
                <c:pt idx="2415">
                  <c:v>1.2</c:v>
                </c:pt>
                <c:pt idx="2416">
                  <c:v>1.1</c:v>
                </c:pt>
                <c:pt idx="2417">
                  <c:v>1.4</c:v>
                </c:pt>
                <c:pt idx="2418">
                  <c:v>1.6</c:v>
                </c:pt>
                <c:pt idx="2419">
                  <c:v>1.5</c:v>
                </c:pt>
                <c:pt idx="2420">
                  <c:v>1.1</c:v>
                </c:pt>
                <c:pt idx="2421">
                  <c:v>1.3</c:v>
                </c:pt>
                <c:pt idx="2422">
                  <c:v>1.6</c:v>
                </c:pt>
                <c:pt idx="2423">
                  <c:v>1.7</c:v>
                </c:pt>
                <c:pt idx="2424">
                  <c:v>1.4</c:v>
                </c:pt>
                <c:pt idx="2425">
                  <c:v>1.4</c:v>
                </c:pt>
                <c:pt idx="2426">
                  <c:v>1.5</c:v>
                </c:pt>
                <c:pt idx="2427">
                  <c:v>1.3</c:v>
                </c:pt>
                <c:pt idx="2428">
                  <c:v>1.5</c:v>
                </c:pt>
                <c:pt idx="2429">
                  <c:v>1.4</c:v>
                </c:pt>
                <c:pt idx="2430">
                  <c:v>1.4</c:v>
                </c:pt>
                <c:pt idx="2431">
                  <c:v>1.1</c:v>
                </c:pt>
                <c:pt idx="2432">
                  <c:v>1.2</c:v>
                </c:pt>
                <c:pt idx="2433">
                  <c:v>1.5</c:v>
                </c:pt>
                <c:pt idx="2434">
                  <c:v>5.7</c:v>
                </c:pt>
                <c:pt idx="2435">
                  <c:v>5.4</c:v>
                </c:pt>
                <c:pt idx="2436">
                  <c:v>2.7</c:v>
                </c:pt>
                <c:pt idx="2437">
                  <c:v>0.9</c:v>
                </c:pt>
                <c:pt idx="2438">
                  <c:v>0.8</c:v>
                </c:pt>
                <c:pt idx="2439">
                  <c:v>0.8</c:v>
                </c:pt>
                <c:pt idx="2440">
                  <c:v>1.2</c:v>
                </c:pt>
                <c:pt idx="2441">
                  <c:v>1</c:v>
                </c:pt>
                <c:pt idx="2442">
                  <c:v>1.1</c:v>
                </c:pt>
                <c:pt idx="2443">
                  <c:v>1</c:v>
                </c:pt>
                <c:pt idx="2444">
                  <c:v>4</c:v>
                </c:pt>
                <c:pt idx="2445">
                  <c:v>3.7</c:v>
                </c:pt>
                <c:pt idx="2446">
                  <c:v>2</c:v>
                </c:pt>
                <c:pt idx="2447">
                  <c:v>1.3</c:v>
                </c:pt>
                <c:pt idx="2448">
                  <c:v>1.9</c:v>
                </c:pt>
                <c:pt idx="2449">
                  <c:v>1.9</c:v>
                </c:pt>
                <c:pt idx="2450">
                  <c:v>1.7</c:v>
                </c:pt>
                <c:pt idx="2451">
                  <c:v>1.7</c:v>
                </c:pt>
                <c:pt idx="2452">
                  <c:v>1.7</c:v>
                </c:pt>
                <c:pt idx="2453">
                  <c:v>2.3</c:v>
                </c:pt>
                <c:pt idx="2454">
                  <c:v>2.7</c:v>
                </c:pt>
                <c:pt idx="2455">
                  <c:v>1.1</c:v>
                </c:pt>
                <c:pt idx="2456">
                  <c:v>0.8</c:v>
                </c:pt>
                <c:pt idx="2457">
                  <c:v>1</c:v>
                </c:pt>
                <c:pt idx="2458">
                  <c:v>1.1</c:v>
                </c:pt>
                <c:pt idx="2459">
                  <c:v>1</c:v>
                </c:pt>
                <c:pt idx="2460">
                  <c:v>1.6</c:v>
                </c:pt>
                <c:pt idx="2461">
                  <c:v>2.1</c:v>
                </c:pt>
                <c:pt idx="2462">
                  <c:v>2.7</c:v>
                </c:pt>
                <c:pt idx="2463">
                  <c:v>2.3</c:v>
                </c:pt>
                <c:pt idx="2464">
                  <c:v>3.6</c:v>
                </c:pt>
                <c:pt idx="2465">
                  <c:v>5.3</c:v>
                </c:pt>
                <c:pt idx="2466">
                  <c:v>6.1</c:v>
                </c:pt>
                <c:pt idx="2467">
                  <c:v>6.9</c:v>
                </c:pt>
                <c:pt idx="2468">
                  <c:v>7.1</c:v>
                </c:pt>
                <c:pt idx="2469">
                  <c:v>7</c:v>
                </c:pt>
                <c:pt idx="2470">
                  <c:v>6.3</c:v>
                </c:pt>
                <c:pt idx="2471">
                  <c:v>4.8</c:v>
                </c:pt>
                <c:pt idx="2472">
                  <c:v>3.3</c:v>
                </c:pt>
                <c:pt idx="2473">
                  <c:v>1</c:v>
                </c:pt>
                <c:pt idx="2474">
                  <c:v>1.1</c:v>
                </c:pt>
                <c:pt idx="2475">
                  <c:v>1.6</c:v>
                </c:pt>
                <c:pt idx="2476">
                  <c:v>1.2</c:v>
                </c:pt>
                <c:pt idx="2477">
                  <c:v>1.4</c:v>
                </c:pt>
                <c:pt idx="2478">
                  <c:v>1.4</c:v>
                </c:pt>
                <c:pt idx="2479">
                  <c:v>1.4</c:v>
                </c:pt>
                <c:pt idx="2480">
                  <c:v>0.9</c:v>
                </c:pt>
                <c:pt idx="2481">
                  <c:v>1.1</c:v>
                </c:pt>
                <c:pt idx="2482">
                  <c:v>0.9</c:v>
                </c:pt>
                <c:pt idx="2483">
                  <c:v>1.1</c:v>
                </c:pt>
                <c:pt idx="2484">
                  <c:v>1.3</c:v>
                </c:pt>
                <c:pt idx="2485">
                  <c:v>1.5</c:v>
                </c:pt>
                <c:pt idx="2486">
                  <c:v>1.6</c:v>
                </c:pt>
                <c:pt idx="2487">
                  <c:v>1.5</c:v>
                </c:pt>
                <c:pt idx="2488">
                  <c:v>1.6</c:v>
                </c:pt>
                <c:pt idx="2489">
                  <c:v>1.8</c:v>
                </c:pt>
                <c:pt idx="2490">
                  <c:v>1.5</c:v>
                </c:pt>
                <c:pt idx="2491">
                  <c:v>1.6</c:v>
                </c:pt>
                <c:pt idx="2492">
                  <c:v>1.6</c:v>
                </c:pt>
                <c:pt idx="2493">
                  <c:v>1.6</c:v>
                </c:pt>
                <c:pt idx="2494">
                  <c:v>2.3</c:v>
                </c:pt>
                <c:pt idx="2495">
                  <c:v>2.3</c:v>
                </c:pt>
                <c:pt idx="2496">
                  <c:v>2</c:v>
                </c:pt>
                <c:pt idx="2497">
                  <c:v>2</c:v>
                </c:pt>
                <c:pt idx="2498">
                  <c:v>2.4</c:v>
                </c:pt>
                <c:pt idx="2499">
                  <c:v>2.8</c:v>
                </c:pt>
                <c:pt idx="2500">
                  <c:v>2.8</c:v>
                </c:pt>
                <c:pt idx="2501">
                  <c:v>2.8</c:v>
                </c:pt>
                <c:pt idx="2502">
                  <c:v>2.3</c:v>
                </c:pt>
                <c:pt idx="2503">
                  <c:v>1.9</c:v>
                </c:pt>
                <c:pt idx="2504">
                  <c:v>2.4</c:v>
                </c:pt>
                <c:pt idx="2505">
                  <c:v>2.4</c:v>
                </c:pt>
                <c:pt idx="2506">
                  <c:v>2.1</c:v>
                </c:pt>
                <c:pt idx="2507">
                  <c:v>1.8</c:v>
                </c:pt>
                <c:pt idx="2508">
                  <c:v>1.8</c:v>
                </c:pt>
                <c:pt idx="2509">
                  <c:v>2.1</c:v>
                </c:pt>
                <c:pt idx="2510">
                  <c:v>2.3</c:v>
                </c:pt>
                <c:pt idx="2511">
                  <c:v>2.1</c:v>
                </c:pt>
                <c:pt idx="2512">
                  <c:v>2.1</c:v>
                </c:pt>
                <c:pt idx="2513">
                  <c:v>2.5</c:v>
                </c:pt>
                <c:pt idx="2514">
                  <c:v>2.7</c:v>
                </c:pt>
                <c:pt idx="2515">
                  <c:v>3</c:v>
                </c:pt>
                <c:pt idx="2516">
                  <c:v>3</c:v>
                </c:pt>
                <c:pt idx="2517">
                  <c:v>3.6</c:v>
                </c:pt>
                <c:pt idx="2518">
                  <c:v>3.2</c:v>
                </c:pt>
                <c:pt idx="2519">
                  <c:v>3.5</c:v>
                </c:pt>
                <c:pt idx="2520">
                  <c:v>4.2</c:v>
                </c:pt>
                <c:pt idx="2521">
                  <c:v>3.7</c:v>
                </c:pt>
                <c:pt idx="2522">
                  <c:v>3.7</c:v>
                </c:pt>
                <c:pt idx="2523">
                  <c:v>4</c:v>
                </c:pt>
                <c:pt idx="2524">
                  <c:v>3.8</c:v>
                </c:pt>
                <c:pt idx="2525">
                  <c:v>3.8</c:v>
                </c:pt>
                <c:pt idx="2526">
                  <c:v>4.3</c:v>
                </c:pt>
                <c:pt idx="2527">
                  <c:v>3.8</c:v>
                </c:pt>
                <c:pt idx="2528">
                  <c:v>4.2</c:v>
                </c:pt>
                <c:pt idx="2529">
                  <c:v>3.6</c:v>
                </c:pt>
                <c:pt idx="2530">
                  <c:v>3.6</c:v>
                </c:pt>
                <c:pt idx="2531">
                  <c:v>4.2</c:v>
                </c:pt>
                <c:pt idx="2532">
                  <c:v>3.8</c:v>
                </c:pt>
                <c:pt idx="2533">
                  <c:v>4</c:v>
                </c:pt>
                <c:pt idx="2534">
                  <c:v>4.1</c:v>
                </c:pt>
                <c:pt idx="2535">
                  <c:v>4.1</c:v>
                </c:pt>
                <c:pt idx="2536">
                  <c:v>3.8</c:v>
                </c:pt>
                <c:pt idx="2537">
                  <c:v>4</c:v>
                </c:pt>
                <c:pt idx="2538">
                  <c:v>4.1</c:v>
                </c:pt>
                <c:pt idx="2539">
                  <c:v>4.3</c:v>
                </c:pt>
                <c:pt idx="2540">
                  <c:v>3.4</c:v>
                </c:pt>
                <c:pt idx="2541">
                  <c:v>2.5</c:v>
                </c:pt>
                <c:pt idx="2542">
                  <c:v>2.6</c:v>
                </c:pt>
                <c:pt idx="2543">
                  <c:v>1.9</c:v>
                </c:pt>
                <c:pt idx="2544">
                  <c:v>1.7</c:v>
                </c:pt>
                <c:pt idx="2545">
                  <c:v>1.6</c:v>
                </c:pt>
                <c:pt idx="2546">
                  <c:v>1.4</c:v>
                </c:pt>
                <c:pt idx="2547">
                  <c:v>1.7</c:v>
                </c:pt>
                <c:pt idx="2548">
                  <c:v>1.2</c:v>
                </c:pt>
                <c:pt idx="2549">
                  <c:v>1.4</c:v>
                </c:pt>
                <c:pt idx="2550">
                  <c:v>2.1</c:v>
                </c:pt>
                <c:pt idx="2551">
                  <c:v>2.8</c:v>
                </c:pt>
                <c:pt idx="2552">
                  <c:v>3.6</c:v>
                </c:pt>
                <c:pt idx="2553">
                  <c:v>3.7</c:v>
                </c:pt>
                <c:pt idx="2554">
                  <c:v>3.8</c:v>
                </c:pt>
                <c:pt idx="2555">
                  <c:v>3.8</c:v>
                </c:pt>
                <c:pt idx="2556">
                  <c:v>3.8</c:v>
                </c:pt>
                <c:pt idx="2557">
                  <c:v>3.8</c:v>
                </c:pt>
                <c:pt idx="2558">
                  <c:v>3.8</c:v>
                </c:pt>
                <c:pt idx="2559">
                  <c:v>4</c:v>
                </c:pt>
                <c:pt idx="2560">
                  <c:v>3.7</c:v>
                </c:pt>
                <c:pt idx="2561">
                  <c:v>4.6</c:v>
                </c:pt>
                <c:pt idx="2562">
                  <c:v>4.3</c:v>
                </c:pt>
                <c:pt idx="2563">
                  <c:v>4.2</c:v>
                </c:pt>
                <c:pt idx="2564">
                  <c:v>4.1</c:v>
                </c:pt>
                <c:pt idx="2565">
                  <c:v>4.2</c:v>
                </c:pt>
                <c:pt idx="2566">
                  <c:v>3.9</c:v>
                </c:pt>
                <c:pt idx="2567">
                  <c:v>4.3</c:v>
                </c:pt>
                <c:pt idx="2568">
                  <c:v>4.5</c:v>
                </c:pt>
                <c:pt idx="2569">
                  <c:v>4.2</c:v>
                </c:pt>
                <c:pt idx="2570">
                  <c:v>4.2</c:v>
                </c:pt>
                <c:pt idx="2571">
                  <c:v>4.1</c:v>
                </c:pt>
                <c:pt idx="2572">
                  <c:v>4.3</c:v>
                </c:pt>
                <c:pt idx="2573">
                  <c:v>4.8</c:v>
                </c:pt>
                <c:pt idx="2574">
                  <c:v>5.1</c:v>
                </c:pt>
                <c:pt idx="2575">
                  <c:v>5</c:v>
                </c:pt>
                <c:pt idx="2576">
                  <c:v>4.9</c:v>
                </c:pt>
                <c:pt idx="2577">
                  <c:v>4.8</c:v>
                </c:pt>
                <c:pt idx="2578">
                  <c:v>4.6</c:v>
                </c:pt>
                <c:pt idx="2579">
                  <c:v>4.3</c:v>
                </c:pt>
                <c:pt idx="2580">
                  <c:v>4.9</c:v>
                </c:pt>
                <c:pt idx="2581">
                  <c:v>4.5</c:v>
                </c:pt>
                <c:pt idx="2582">
                  <c:v>5.3</c:v>
                </c:pt>
                <c:pt idx="2583">
                  <c:v>5.3</c:v>
                </c:pt>
                <c:pt idx="2584">
                  <c:v>5</c:v>
                </c:pt>
                <c:pt idx="2585">
                  <c:v>4.4</c:v>
                </c:pt>
                <c:pt idx="2586">
                  <c:v>4.7</c:v>
                </c:pt>
                <c:pt idx="2587">
                  <c:v>4.8</c:v>
                </c:pt>
                <c:pt idx="2588">
                  <c:v>4.8</c:v>
                </c:pt>
                <c:pt idx="2589">
                  <c:v>5.1</c:v>
                </c:pt>
                <c:pt idx="2590">
                  <c:v>5.1</c:v>
                </c:pt>
                <c:pt idx="2591">
                  <c:v>4.6</c:v>
                </c:pt>
                <c:pt idx="2592">
                  <c:v>4.2</c:v>
                </c:pt>
                <c:pt idx="2593">
                  <c:v>4.6</c:v>
                </c:pt>
                <c:pt idx="2594">
                  <c:v>4.5</c:v>
                </c:pt>
                <c:pt idx="2595">
                  <c:v>5</c:v>
                </c:pt>
                <c:pt idx="2596">
                  <c:v>4</c:v>
                </c:pt>
                <c:pt idx="2597">
                  <c:v>3.6</c:v>
                </c:pt>
                <c:pt idx="2598">
                  <c:v>3.8</c:v>
                </c:pt>
                <c:pt idx="2599">
                  <c:v>4.3</c:v>
                </c:pt>
                <c:pt idx="2600">
                  <c:v>5.5</c:v>
                </c:pt>
                <c:pt idx="2601">
                  <c:v>5.1</c:v>
                </c:pt>
                <c:pt idx="2602">
                  <c:v>4.6</c:v>
                </c:pt>
                <c:pt idx="2603">
                  <c:v>1.8</c:v>
                </c:pt>
                <c:pt idx="2604">
                  <c:v>1.3</c:v>
                </c:pt>
                <c:pt idx="2605">
                  <c:v>0.9</c:v>
                </c:pt>
                <c:pt idx="2606">
                  <c:v>1.1</c:v>
                </c:pt>
                <c:pt idx="2607">
                  <c:v>1.5</c:v>
                </c:pt>
                <c:pt idx="2608">
                  <c:v>1.6</c:v>
                </c:pt>
                <c:pt idx="2609">
                  <c:v>1.1</c:v>
                </c:pt>
                <c:pt idx="2610">
                  <c:v>0.9</c:v>
                </c:pt>
                <c:pt idx="2611">
                  <c:v>1.1</c:v>
                </c:pt>
                <c:pt idx="2612">
                  <c:v>1</c:v>
                </c:pt>
                <c:pt idx="2613">
                  <c:v>0.8</c:v>
                </c:pt>
                <c:pt idx="2614">
                  <c:v>1</c:v>
                </c:pt>
                <c:pt idx="2615">
                  <c:v>1.6</c:v>
                </c:pt>
                <c:pt idx="2616">
                  <c:v>2.3</c:v>
                </c:pt>
                <c:pt idx="2617">
                  <c:v>1.6</c:v>
                </c:pt>
                <c:pt idx="2618">
                  <c:v>1</c:v>
                </c:pt>
                <c:pt idx="2619">
                  <c:v>0.5</c:v>
                </c:pt>
                <c:pt idx="2620">
                  <c:v>0.9</c:v>
                </c:pt>
                <c:pt idx="2621">
                  <c:v>0.7</c:v>
                </c:pt>
                <c:pt idx="2622">
                  <c:v>0.9</c:v>
                </c:pt>
                <c:pt idx="2623">
                  <c:v>1.1</c:v>
                </c:pt>
                <c:pt idx="2624">
                  <c:v>1.1</c:v>
                </c:pt>
                <c:pt idx="2625">
                  <c:v>1.1</c:v>
                </c:pt>
                <c:pt idx="2626">
                  <c:v>1</c:v>
                </c:pt>
                <c:pt idx="2627">
                  <c:v>0.9</c:v>
                </c:pt>
                <c:pt idx="2628">
                  <c:v>1</c:v>
                </c:pt>
                <c:pt idx="2629">
                  <c:v>0.9</c:v>
                </c:pt>
                <c:pt idx="2630">
                  <c:v>0.9</c:v>
                </c:pt>
                <c:pt idx="2631">
                  <c:v>0.8</c:v>
                </c:pt>
                <c:pt idx="2632">
                  <c:v>0.7</c:v>
                </c:pt>
                <c:pt idx="2633">
                  <c:v>1</c:v>
                </c:pt>
                <c:pt idx="2634">
                  <c:v>0.6</c:v>
                </c:pt>
                <c:pt idx="2635">
                  <c:v>0.8</c:v>
                </c:pt>
                <c:pt idx="2636">
                  <c:v>1.3</c:v>
                </c:pt>
                <c:pt idx="2637">
                  <c:v>1.9</c:v>
                </c:pt>
                <c:pt idx="2638">
                  <c:v>1.9</c:v>
                </c:pt>
                <c:pt idx="2639">
                  <c:v>1.4</c:v>
                </c:pt>
                <c:pt idx="2640">
                  <c:v>2.6</c:v>
                </c:pt>
                <c:pt idx="2641">
                  <c:v>1.3</c:v>
                </c:pt>
                <c:pt idx="2642">
                  <c:v>1.7</c:v>
                </c:pt>
                <c:pt idx="2643">
                  <c:v>1.9</c:v>
                </c:pt>
                <c:pt idx="2644">
                  <c:v>2.5</c:v>
                </c:pt>
                <c:pt idx="2645">
                  <c:v>2.8</c:v>
                </c:pt>
                <c:pt idx="2646">
                  <c:v>3</c:v>
                </c:pt>
                <c:pt idx="2647">
                  <c:v>3.9</c:v>
                </c:pt>
                <c:pt idx="2648">
                  <c:v>3.8</c:v>
                </c:pt>
                <c:pt idx="2649">
                  <c:v>4.1</c:v>
                </c:pt>
                <c:pt idx="2650">
                  <c:v>3.8</c:v>
                </c:pt>
                <c:pt idx="2651">
                  <c:v>3.7</c:v>
                </c:pt>
                <c:pt idx="2652">
                  <c:v>3.2</c:v>
                </c:pt>
                <c:pt idx="2653">
                  <c:v>2.9</c:v>
                </c:pt>
                <c:pt idx="2654">
                  <c:v>2.7</c:v>
                </c:pt>
                <c:pt idx="2655">
                  <c:v>2.3</c:v>
                </c:pt>
                <c:pt idx="2656">
                  <c:v>2.4</c:v>
                </c:pt>
                <c:pt idx="2657">
                  <c:v>2.6</c:v>
                </c:pt>
                <c:pt idx="2658">
                  <c:v>2.9</c:v>
                </c:pt>
                <c:pt idx="2659">
                  <c:v>2.7</c:v>
                </c:pt>
                <c:pt idx="2660">
                  <c:v>2.4</c:v>
                </c:pt>
                <c:pt idx="2661">
                  <c:v>2.4</c:v>
                </c:pt>
                <c:pt idx="2662">
                  <c:v>2.3</c:v>
                </c:pt>
                <c:pt idx="2663">
                  <c:v>2.4</c:v>
                </c:pt>
                <c:pt idx="2664">
                  <c:v>2.6</c:v>
                </c:pt>
                <c:pt idx="2665">
                  <c:v>2.1</c:v>
                </c:pt>
                <c:pt idx="2666">
                  <c:v>2.4</c:v>
                </c:pt>
                <c:pt idx="2667">
                  <c:v>2.7</c:v>
                </c:pt>
                <c:pt idx="2668">
                  <c:v>3.3</c:v>
                </c:pt>
                <c:pt idx="2669">
                  <c:v>3.2</c:v>
                </c:pt>
                <c:pt idx="2670">
                  <c:v>2.6</c:v>
                </c:pt>
                <c:pt idx="2671">
                  <c:v>2.6</c:v>
                </c:pt>
                <c:pt idx="2672">
                  <c:v>2.6</c:v>
                </c:pt>
                <c:pt idx="2673">
                  <c:v>2.2</c:v>
                </c:pt>
                <c:pt idx="2674">
                  <c:v>2.4</c:v>
                </c:pt>
                <c:pt idx="2675">
                  <c:v>2.8</c:v>
                </c:pt>
                <c:pt idx="2676">
                  <c:v>2.6</c:v>
                </c:pt>
                <c:pt idx="2677">
                  <c:v>2.8</c:v>
                </c:pt>
                <c:pt idx="2678">
                  <c:v>2.6</c:v>
                </c:pt>
                <c:pt idx="2679">
                  <c:v>2.6</c:v>
                </c:pt>
                <c:pt idx="2680">
                  <c:v>2.7</c:v>
                </c:pt>
                <c:pt idx="2681">
                  <c:v>2.7</c:v>
                </c:pt>
                <c:pt idx="2682">
                  <c:v>2.3</c:v>
                </c:pt>
                <c:pt idx="2683">
                  <c:v>2.1</c:v>
                </c:pt>
                <c:pt idx="2684">
                  <c:v>2.6</c:v>
                </c:pt>
                <c:pt idx="2685">
                  <c:v>2.2</c:v>
                </c:pt>
                <c:pt idx="2686">
                  <c:v>1.6</c:v>
                </c:pt>
                <c:pt idx="2687">
                  <c:v>1.8</c:v>
                </c:pt>
                <c:pt idx="2688">
                  <c:v>1.8</c:v>
                </c:pt>
                <c:pt idx="2689">
                  <c:v>1.6</c:v>
                </c:pt>
                <c:pt idx="2690">
                  <c:v>1.3</c:v>
                </c:pt>
                <c:pt idx="2691">
                  <c:v>1.6</c:v>
                </c:pt>
                <c:pt idx="2692">
                  <c:v>2.4</c:v>
                </c:pt>
                <c:pt idx="2693">
                  <c:v>2</c:v>
                </c:pt>
                <c:pt idx="2694">
                  <c:v>2.3</c:v>
                </c:pt>
                <c:pt idx="2695">
                  <c:v>2.5</c:v>
                </c:pt>
                <c:pt idx="2696">
                  <c:v>2.4</c:v>
                </c:pt>
                <c:pt idx="2697">
                  <c:v>2.2</c:v>
                </c:pt>
                <c:pt idx="2698">
                  <c:v>2.8</c:v>
                </c:pt>
                <c:pt idx="2699">
                  <c:v>1.7</c:v>
                </c:pt>
                <c:pt idx="2700">
                  <c:v>0.8</c:v>
                </c:pt>
                <c:pt idx="2701">
                  <c:v>1</c:v>
                </c:pt>
                <c:pt idx="2702">
                  <c:v>0.8</c:v>
                </c:pt>
                <c:pt idx="2703">
                  <c:v>0.8</c:v>
                </c:pt>
                <c:pt idx="2704">
                  <c:v>1.1</c:v>
                </c:pt>
                <c:pt idx="2705">
                  <c:v>1.3</c:v>
                </c:pt>
                <c:pt idx="2706">
                  <c:v>1</c:v>
                </c:pt>
                <c:pt idx="2707">
                  <c:v>1</c:v>
                </c:pt>
                <c:pt idx="2708">
                  <c:v>1</c:v>
                </c:pt>
                <c:pt idx="2709">
                  <c:v>1</c:v>
                </c:pt>
                <c:pt idx="2710">
                  <c:v>1.1</c:v>
                </c:pt>
                <c:pt idx="2711">
                  <c:v>1.3</c:v>
                </c:pt>
                <c:pt idx="2712">
                  <c:v>0.9</c:v>
                </c:pt>
                <c:pt idx="2713">
                  <c:v>1.1</c:v>
                </c:pt>
                <c:pt idx="2714">
                  <c:v>1.3</c:v>
                </c:pt>
                <c:pt idx="2715">
                  <c:v>1.3</c:v>
                </c:pt>
                <c:pt idx="2716">
                  <c:v>1.3</c:v>
                </c:pt>
                <c:pt idx="2717">
                  <c:v>1</c:v>
                </c:pt>
                <c:pt idx="2718">
                  <c:v>1</c:v>
                </c:pt>
                <c:pt idx="2719">
                  <c:v>0.9</c:v>
                </c:pt>
                <c:pt idx="2720">
                  <c:v>0.9</c:v>
                </c:pt>
                <c:pt idx="2721">
                  <c:v>0.8</c:v>
                </c:pt>
                <c:pt idx="2722">
                  <c:v>1.1</c:v>
                </c:pt>
                <c:pt idx="2723">
                  <c:v>1.2</c:v>
                </c:pt>
                <c:pt idx="2724">
                  <c:v>1.2</c:v>
                </c:pt>
                <c:pt idx="2725">
                  <c:v>1.4</c:v>
                </c:pt>
                <c:pt idx="2726">
                  <c:v>1.9</c:v>
                </c:pt>
                <c:pt idx="2727">
                  <c:v>2.3</c:v>
                </c:pt>
                <c:pt idx="2728">
                  <c:v>2</c:v>
                </c:pt>
                <c:pt idx="2729">
                  <c:v>1.8</c:v>
                </c:pt>
                <c:pt idx="2730">
                  <c:v>2.3</c:v>
                </c:pt>
                <c:pt idx="2731">
                  <c:v>2.5</c:v>
                </c:pt>
                <c:pt idx="2732">
                  <c:v>2.7</c:v>
                </c:pt>
                <c:pt idx="2733">
                  <c:v>1.9</c:v>
                </c:pt>
                <c:pt idx="2734">
                  <c:v>1.1</c:v>
                </c:pt>
                <c:pt idx="2735">
                  <c:v>2.4</c:v>
                </c:pt>
                <c:pt idx="2736">
                  <c:v>2.7</c:v>
                </c:pt>
                <c:pt idx="2737">
                  <c:v>2.1</c:v>
                </c:pt>
                <c:pt idx="2738">
                  <c:v>1.4</c:v>
                </c:pt>
                <c:pt idx="2739">
                  <c:v>0.9</c:v>
                </c:pt>
                <c:pt idx="2740">
                  <c:v>0.9</c:v>
                </c:pt>
                <c:pt idx="2741">
                  <c:v>1.5</c:v>
                </c:pt>
                <c:pt idx="2742">
                  <c:v>1.2</c:v>
                </c:pt>
                <c:pt idx="2743">
                  <c:v>1.2</c:v>
                </c:pt>
                <c:pt idx="2744">
                  <c:v>1.1</c:v>
                </c:pt>
                <c:pt idx="2745">
                  <c:v>0.8</c:v>
                </c:pt>
                <c:pt idx="2746">
                  <c:v>0.9</c:v>
                </c:pt>
                <c:pt idx="2747">
                  <c:v>0.8</c:v>
                </c:pt>
                <c:pt idx="2748">
                  <c:v>0.6</c:v>
                </c:pt>
                <c:pt idx="2749">
                  <c:v>4.3</c:v>
                </c:pt>
                <c:pt idx="2750">
                  <c:v>3</c:v>
                </c:pt>
                <c:pt idx="2751">
                  <c:v>1.5</c:v>
                </c:pt>
                <c:pt idx="2752">
                  <c:v>2.6</c:v>
                </c:pt>
                <c:pt idx="2753">
                  <c:v>3.1</c:v>
                </c:pt>
                <c:pt idx="2754">
                  <c:v>4.3</c:v>
                </c:pt>
                <c:pt idx="2755">
                  <c:v>5.3</c:v>
                </c:pt>
                <c:pt idx="2756">
                  <c:v>6.9</c:v>
                </c:pt>
                <c:pt idx="2757">
                  <c:v>5.5</c:v>
                </c:pt>
                <c:pt idx="2758">
                  <c:v>7</c:v>
                </c:pt>
                <c:pt idx="2759">
                  <c:v>6</c:v>
                </c:pt>
                <c:pt idx="2760">
                  <c:v>5.6</c:v>
                </c:pt>
                <c:pt idx="2761">
                  <c:v>5.2</c:v>
                </c:pt>
                <c:pt idx="2762">
                  <c:v>5.4</c:v>
                </c:pt>
                <c:pt idx="2763">
                  <c:v>6</c:v>
                </c:pt>
                <c:pt idx="2764">
                  <c:v>8.4</c:v>
                </c:pt>
                <c:pt idx="2765">
                  <c:v>7.9</c:v>
                </c:pt>
                <c:pt idx="2766">
                  <c:v>8.6</c:v>
                </c:pt>
                <c:pt idx="2767">
                  <c:v>12</c:v>
                </c:pt>
                <c:pt idx="2768">
                  <c:v>10.1</c:v>
                </c:pt>
                <c:pt idx="2769">
                  <c:v>7.3</c:v>
                </c:pt>
                <c:pt idx="2770">
                  <c:v>3.9</c:v>
                </c:pt>
                <c:pt idx="2771">
                  <c:v>4.5</c:v>
                </c:pt>
                <c:pt idx="2772">
                  <c:v>8.8</c:v>
                </c:pt>
                <c:pt idx="2773">
                  <c:v>7</c:v>
                </c:pt>
                <c:pt idx="2774">
                  <c:v>6.4</c:v>
                </c:pt>
                <c:pt idx="2775">
                  <c:v>6.8</c:v>
                </c:pt>
                <c:pt idx="2776">
                  <c:v>7.5</c:v>
                </c:pt>
                <c:pt idx="2777">
                  <c:v>5.7</c:v>
                </c:pt>
                <c:pt idx="2778">
                  <c:v>5.4</c:v>
                </c:pt>
                <c:pt idx="2779">
                  <c:v>6.1</c:v>
                </c:pt>
                <c:pt idx="2780">
                  <c:v>4.6</c:v>
                </c:pt>
                <c:pt idx="2781">
                  <c:v>3.6</c:v>
                </c:pt>
                <c:pt idx="2782">
                  <c:v>2.4</c:v>
                </c:pt>
                <c:pt idx="2783">
                  <c:v>2.7</c:v>
                </c:pt>
                <c:pt idx="2784">
                  <c:v>2.7</c:v>
                </c:pt>
                <c:pt idx="2785">
                  <c:v>2.3</c:v>
                </c:pt>
                <c:pt idx="2786">
                  <c:v>2.2</c:v>
                </c:pt>
                <c:pt idx="2787">
                  <c:v>1.8</c:v>
                </c:pt>
                <c:pt idx="2788">
                  <c:v>1.9</c:v>
                </c:pt>
                <c:pt idx="2789">
                  <c:v>1.7</c:v>
                </c:pt>
                <c:pt idx="2790">
                  <c:v>2.8</c:v>
                </c:pt>
                <c:pt idx="2791">
                  <c:v>3.6</c:v>
                </c:pt>
                <c:pt idx="2792">
                  <c:v>4.3</c:v>
                </c:pt>
                <c:pt idx="2793">
                  <c:v>4.3</c:v>
                </c:pt>
                <c:pt idx="2794">
                  <c:v>4.2</c:v>
                </c:pt>
                <c:pt idx="2795">
                  <c:v>4.9</c:v>
                </c:pt>
                <c:pt idx="2796">
                  <c:v>5.1</c:v>
                </c:pt>
                <c:pt idx="2797">
                  <c:v>5.1</c:v>
                </c:pt>
                <c:pt idx="2798">
                  <c:v>4.6</c:v>
                </c:pt>
                <c:pt idx="2799">
                  <c:v>4.9</c:v>
                </c:pt>
                <c:pt idx="2800">
                  <c:v>5.7</c:v>
                </c:pt>
                <c:pt idx="2801">
                  <c:v>5</c:v>
                </c:pt>
                <c:pt idx="2802">
                  <c:v>6.6</c:v>
                </c:pt>
                <c:pt idx="2803">
                  <c:v>6.8</c:v>
                </c:pt>
                <c:pt idx="2804">
                  <c:v>7</c:v>
                </c:pt>
                <c:pt idx="2805">
                  <c:v>7</c:v>
                </c:pt>
                <c:pt idx="2806">
                  <c:v>7.1</c:v>
                </c:pt>
                <c:pt idx="2807">
                  <c:v>6.9</c:v>
                </c:pt>
                <c:pt idx="2808">
                  <c:v>7.1</c:v>
                </c:pt>
                <c:pt idx="2809">
                  <c:v>7</c:v>
                </c:pt>
                <c:pt idx="2810">
                  <c:v>4.7</c:v>
                </c:pt>
                <c:pt idx="2811">
                  <c:v>4.6</c:v>
                </c:pt>
                <c:pt idx="2812">
                  <c:v>4.4</c:v>
                </c:pt>
                <c:pt idx="2813">
                  <c:v>6.3</c:v>
                </c:pt>
                <c:pt idx="2814">
                  <c:v>5.9</c:v>
                </c:pt>
                <c:pt idx="2815">
                  <c:v>5.4</c:v>
                </c:pt>
                <c:pt idx="2816">
                  <c:v>4.4</c:v>
                </c:pt>
                <c:pt idx="2817">
                  <c:v>4.8</c:v>
                </c:pt>
                <c:pt idx="2818">
                  <c:v>4.4</c:v>
                </c:pt>
                <c:pt idx="2819">
                  <c:v>4.1</c:v>
                </c:pt>
                <c:pt idx="2820">
                  <c:v>4.1</c:v>
                </c:pt>
                <c:pt idx="2821">
                  <c:v>4.9</c:v>
                </c:pt>
                <c:pt idx="2822">
                  <c:v>4.2</c:v>
                </c:pt>
                <c:pt idx="2823">
                  <c:v>3.9</c:v>
                </c:pt>
                <c:pt idx="2824">
                  <c:v>4.2</c:v>
                </c:pt>
                <c:pt idx="2825">
                  <c:v>3.9</c:v>
                </c:pt>
                <c:pt idx="2826">
                  <c:v>4</c:v>
                </c:pt>
                <c:pt idx="2827">
                  <c:v>3.9</c:v>
                </c:pt>
                <c:pt idx="2828">
                  <c:v>1.8</c:v>
                </c:pt>
                <c:pt idx="2829">
                  <c:v>1.2</c:v>
                </c:pt>
                <c:pt idx="2830">
                  <c:v>1.6</c:v>
                </c:pt>
                <c:pt idx="2831">
                  <c:v>2.1</c:v>
                </c:pt>
                <c:pt idx="2832">
                  <c:v>2</c:v>
                </c:pt>
                <c:pt idx="2833">
                  <c:v>2.3</c:v>
                </c:pt>
                <c:pt idx="2834">
                  <c:v>2.9</c:v>
                </c:pt>
                <c:pt idx="2835">
                  <c:v>2.3</c:v>
                </c:pt>
                <c:pt idx="2836">
                  <c:v>2.5</c:v>
                </c:pt>
                <c:pt idx="2837">
                  <c:v>3.7</c:v>
                </c:pt>
                <c:pt idx="2838">
                  <c:v>2.8</c:v>
                </c:pt>
                <c:pt idx="2839">
                  <c:v>3.8</c:v>
                </c:pt>
                <c:pt idx="2840">
                  <c:v>4</c:v>
                </c:pt>
                <c:pt idx="2841">
                  <c:v>2.6</c:v>
                </c:pt>
                <c:pt idx="2842">
                  <c:v>2.1</c:v>
                </c:pt>
                <c:pt idx="2843">
                  <c:v>4.3</c:v>
                </c:pt>
                <c:pt idx="2844">
                  <c:v>2.5</c:v>
                </c:pt>
                <c:pt idx="2845">
                  <c:v>4.7</c:v>
                </c:pt>
                <c:pt idx="2846">
                  <c:v>2.6</c:v>
                </c:pt>
                <c:pt idx="2847">
                  <c:v>2.7</c:v>
                </c:pt>
                <c:pt idx="2848">
                  <c:v>3.2</c:v>
                </c:pt>
                <c:pt idx="2849">
                  <c:v>2</c:v>
                </c:pt>
                <c:pt idx="2850">
                  <c:v>1.1</c:v>
                </c:pt>
                <c:pt idx="2851">
                  <c:v>1.4</c:v>
                </c:pt>
                <c:pt idx="2852">
                  <c:v>2</c:v>
                </c:pt>
                <c:pt idx="2853">
                  <c:v>3.1</c:v>
                </c:pt>
                <c:pt idx="2854">
                  <c:v>2.8</c:v>
                </c:pt>
                <c:pt idx="2855">
                  <c:v>1.9</c:v>
                </c:pt>
                <c:pt idx="2856">
                  <c:v>2</c:v>
                </c:pt>
                <c:pt idx="2857">
                  <c:v>2.4</c:v>
                </c:pt>
                <c:pt idx="2858">
                  <c:v>3</c:v>
                </c:pt>
                <c:pt idx="2859">
                  <c:v>2.8</c:v>
                </c:pt>
                <c:pt idx="2860">
                  <c:v>1.9</c:v>
                </c:pt>
                <c:pt idx="2861">
                  <c:v>2.1</c:v>
                </c:pt>
                <c:pt idx="2862">
                  <c:v>3</c:v>
                </c:pt>
                <c:pt idx="2863">
                  <c:v>4.6</c:v>
                </c:pt>
                <c:pt idx="2864">
                  <c:v>2.4</c:v>
                </c:pt>
                <c:pt idx="2865">
                  <c:v>1.9</c:v>
                </c:pt>
                <c:pt idx="2866">
                  <c:v>2.3</c:v>
                </c:pt>
                <c:pt idx="2867">
                  <c:v>2.6</c:v>
                </c:pt>
                <c:pt idx="2868">
                  <c:v>3.9</c:v>
                </c:pt>
                <c:pt idx="2869">
                  <c:v>2.7</c:v>
                </c:pt>
                <c:pt idx="2870">
                  <c:v>2</c:v>
                </c:pt>
                <c:pt idx="2871">
                  <c:v>2.5</c:v>
                </c:pt>
                <c:pt idx="2872">
                  <c:v>2.2</c:v>
                </c:pt>
                <c:pt idx="2873">
                  <c:v>1.7</c:v>
                </c:pt>
                <c:pt idx="2874">
                  <c:v>2.4</c:v>
                </c:pt>
                <c:pt idx="2875">
                  <c:v>2.7</c:v>
                </c:pt>
                <c:pt idx="2876">
                  <c:v>3</c:v>
                </c:pt>
                <c:pt idx="2877">
                  <c:v>3.2</c:v>
                </c:pt>
                <c:pt idx="2878">
                  <c:v>2.9</c:v>
                </c:pt>
                <c:pt idx="2879">
                  <c:v>2.6</c:v>
                </c:pt>
                <c:pt idx="2880">
                  <c:v>3</c:v>
                </c:pt>
                <c:pt idx="2881">
                  <c:v>3.3</c:v>
                </c:pt>
                <c:pt idx="2882">
                  <c:v>3.2</c:v>
                </c:pt>
                <c:pt idx="2883">
                  <c:v>3.1</c:v>
                </c:pt>
                <c:pt idx="2884">
                  <c:v>2.4</c:v>
                </c:pt>
                <c:pt idx="2885">
                  <c:v>1.6</c:v>
                </c:pt>
                <c:pt idx="2886">
                  <c:v>2</c:v>
                </c:pt>
                <c:pt idx="2887">
                  <c:v>2.6</c:v>
                </c:pt>
                <c:pt idx="2888">
                  <c:v>1.9</c:v>
                </c:pt>
                <c:pt idx="2889">
                  <c:v>2.2</c:v>
                </c:pt>
                <c:pt idx="2890">
                  <c:v>2.4</c:v>
                </c:pt>
                <c:pt idx="2891">
                  <c:v>2.1</c:v>
                </c:pt>
                <c:pt idx="2892">
                  <c:v>2.5</c:v>
                </c:pt>
                <c:pt idx="2893">
                  <c:v>4.1</c:v>
                </c:pt>
                <c:pt idx="2894">
                  <c:v>3</c:v>
                </c:pt>
                <c:pt idx="2895">
                  <c:v>2.7</c:v>
                </c:pt>
                <c:pt idx="2896">
                  <c:v>2.8</c:v>
                </c:pt>
                <c:pt idx="2897">
                  <c:v>2.7</c:v>
                </c:pt>
                <c:pt idx="2898">
                  <c:v>2.6</c:v>
                </c:pt>
                <c:pt idx="2899">
                  <c:v>2.9</c:v>
                </c:pt>
                <c:pt idx="2900">
                  <c:v>3</c:v>
                </c:pt>
                <c:pt idx="2901">
                  <c:v>3</c:v>
                </c:pt>
                <c:pt idx="2902">
                  <c:v>3</c:v>
                </c:pt>
                <c:pt idx="2903">
                  <c:v>3</c:v>
                </c:pt>
                <c:pt idx="2904">
                  <c:v>2.5</c:v>
                </c:pt>
                <c:pt idx="2905">
                  <c:v>2.8</c:v>
                </c:pt>
                <c:pt idx="2906">
                  <c:v>2.7</c:v>
                </c:pt>
                <c:pt idx="2907">
                  <c:v>4.1</c:v>
                </c:pt>
                <c:pt idx="2908">
                  <c:v>3.5</c:v>
                </c:pt>
                <c:pt idx="2909">
                  <c:v>3.3</c:v>
                </c:pt>
                <c:pt idx="2910">
                  <c:v>3.4</c:v>
                </c:pt>
                <c:pt idx="2911">
                  <c:v>4.9</c:v>
                </c:pt>
                <c:pt idx="2912">
                  <c:v>4.8</c:v>
                </c:pt>
                <c:pt idx="2913">
                  <c:v>5</c:v>
                </c:pt>
                <c:pt idx="2914">
                  <c:v>3.4</c:v>
                </c:pt>
                <c:pt idx="2915">
                  <c:v>4.2</c:v>
                </c:pt>
                <c:pt idx="2916">
                  <c:v>5.2</c:v>
                </c:pt>
                <c:pt idx="2917">
                  <c:v>4.4</c:v>
                </c:pt>
                <c:pt idx="2918">
                  <c:v>3.6</c:v>
                </c:pt>
                <c:pt idx="2919">
                  <c:v>3.1</c:v>
                </c:pt>
                <c:pt idx="2920">
                  <c:v>3.5</c:v>
                </c:pt>
                <c:pt idx="2921">
                  <c:v>3.9</c:v>
                </c:pt>
                <c:pt idx="2922">
                  <c:v>4.1</c:v>
                </c:pt>
                <c:pt idx="2923">
                  <c:v>4.1</c:v>
                </c:pt>
                <c:pt idx="2924">
                  <c:v>4.1</c:v>
                </c:pt>
                <c:pt idx="2925">
                  <c:v>4.4</c:v>
                </c:pt>
                <c:pt idx="2926">
                  <c:v>3.3</c:v>
                </c:pt>
                <c:pt idx="2927">
                  <c:v>4.1</c:v>
                </c:pt>
                <c:pt idx="2928">
                  <c:v>2.9</c:v>
                </c:pt>
                <c:pt idx="2929">
                  <c:v>1.8</c:v>
                </c:pt>
                <c:pt idx="2930">
                  <c:v>3.6</c:v>
                </c:pt>
                <c:pt idx="2931">
                  <c:v>5.7</c:v>
                </c:pt>
                <c:pt idx="2932">
                  <c:v>5.4</c:v>
                </c:pt>
                <c:pt idx="2933">
                  <c:v>5.4</c:v>
                </c:pt>
                <c:pt idx="2934">
                  <c:v>5.3</c:v>
                </c:pt>
                <c:pt idx="2935">
                  <c:v>5.5</c:v>
                </c:pt>
                <c:pt idx="2936">
                  <c:v>4.6</c:v>
                </c:pt>
                <c:pt idx="2937">
                  <c:v>5.1</c:v>
                </c:pt>
                <c:pt idx="2938">
                  <c:v>4.3</c:v>
                </c:pt>
                <c:pt idx="2939">
                  <c:v>5</c:v>
                </c:pt>
                <c:pt idx="2940">
                  <c:v>5</c:v>
                </c:pt>
                <c:pt idx="2941">
                  <c:v>4.7</c:v>
                </c:pt>
                <c:pt idx="2942">
                  <c:v>4.8</c:v>
                </c:pt>
                <c:pt idx="2943">
                  <c:v>4.9</c:v>
                </c:pt>
                <c:pt idx="2944">
                  <c:v>4.2</c:v>
                </c:pt>
                <c:pt idx="2945">
                  <c:v>4.4</c:v>
                </c:pt>
                <c:pt idx="2946">
                  <c:v>4.2</c:v>
                </c:pt>
                <c:pt idx="2947">
                  <c:v>4.5</c:v>
                </c:pt>
                <c:pt idx="2948">
                  <c:v>4.5</c:v>
                </c:pt>
                <c:pt idx="2949">
                  <c:v>3.9</c:v>
                </c:pt>
                <c:pt idx="2950">
                  <c:v>4.5</c:v>
                </c:pt>
                <c:pt idx="2951">
                  <c:v>3.8</c:v>
                </c:pt>
                <c:pt idx="2952">
                  <c:v>4.1</c:v>
                </c:pt>
                <c:pt idx="2953">
                  <c:v>4.1</c:v>
                </c:pt>
                <c:pt idx="2954">
                  <c:v>4.4</c:v>
                </c:pt>
                <c:pt idx="2955">
                  <c:v>3.4</c:v>
                </c:pt>
                <c:pt idx="2956">
                  <c:v>3.2</c:v>
                </c:pt>
                <c:pt idx="2957">
                  <c:v>3.1</c:v>
                </c:pt>
                <c:pt idx="2958">
                  <c:v>3.6</c:v>
                </c:pt>
                <c:pt idx="2959">
                  <c:v>5.1</c:v>
                </c:pt>
                <c:pt idx="2960">
                  <c:v>5.2</c:v>
                </c:pt>
                <c:pt idx="2961">
                  <c:v>6.4</c:v>
                </c:pt>
                <c:pt idx="2962">
                  <c:v>7.3</c:v>
                </c:pt>
                <c:pt idx="2963">
                  <c:v>6.9</c:v>
                </c:pt>
                <c:pt idx="2964">
                  <c:v>7.4</c:v>
                </c:pt>
                <c:pt idx="2965">
                  <c:v>5.9</c:v>
                </c:pt>
                <c:pt idx="2966">
                  <c:v>5.8</c:v>
                </c:pt>
                <c:pt idx="2967">
                  <c:v>5.1</c:v>
                </c:pt>
                <c:pt idx="2968">
                  <c:v>4.5</c:v>
                </c:pt>
                <c:pt idx="2969">
                  <c:v>4.1</c:v>
                </c:pt>
                <c:pt idx="2970">
                  <c:v>3.6</c:v>
                </c:pt>
                <c:pt idx="2971">
                  <c:v>3.7</c:v>
                </c:pt>
                <c:pt idx="2972">
                  <c:v>3.8</c:v>
                </c:pt>
                <c:pt idx="2973">
                  <c:v>3.4</c:v>
                </c:pt>
                <c:pt idx="2974">
                  <c:v>2.8</c:v>
                </c:pt>
                <c:pt idx="2975">
                  <c:v>2.9</c:v>
                </c:pt>
                <c:pt idx="2976">
                  <c:v>3.3</c:v>
                </c:pt>
                <c:pt idx="2977">
                  <c:v>3.1</c:v>
                </c:pt>
                <c:pt idx="2978">
                  <c:v>1.7</c:v>
                </c:pt>
                <c:pt idx="2979">
                  <c:v>1.3</c:v>
                </c:pt>
                <c:pt idx="2980">
                  <c:v>2.3</c:v>
                </c:pt>
                <c:pt idx="2981">
                  <c:v>1.9</c:v>
                </c:pt>
                <c:pt idx="2982">
                  <c:v>2.1</c:v>
                </c:pt>
                <c:pt idx="2983">
                  <c:v>2.6</c:v>
                </c:pt>
                <c:pt idx="2984">
                  <c:v>2.4</c:v>
                </c:pt>
                <c:pt idx="2985">
                  <c:v>2.4</c:v>
                </c:pt>
                <c:pt idx="2986">
                  <c:v>1.9</c:v>
                </c:pt>
                <c:pt idx="2987">
                  <c:v>2.2</c:v>
                </c:pt>
                <c:pt idx="2988">
                  <c:v>2.5</c:v>
                </c:pt>
                <c:pt idx="2989">
                  <c:v>2.2</c:v>
                </c:pt>
                <c:pt idx="2990">
                  <c:v>1.8</c:v>
                </c:pt>
                <c:pt idx="2991">
                  <c:v>2.3</c:v>
                </c:pt>
                <c:pt idx="2992">
                  <c:v>1.9</c:v>
                </c:pt>
                <c:pt idx="2993">
                  <c:v>1.2</c:v>
                </c:pt>
                <c:pt idx="2994">
                  <c:v>1.8</c:v>
                </c:pt>
                <c:pt idx="2995">
                  <c:v>1.7</c:v>
                </c:pt>
                <c:pt idx="2996">
                  <c:v>1.9</c:v>
                </c:pt>
                <c:pt idx="2997">
                  <c:v>1.8</c:v>
                </c:pt>
                <c:pt idx="2998">
                  <c:v>1.3</c:v>
                </c:pt>
                <c:pt idx="2999">
                  <c:v>1.3</c:v>
                </c:pt>
                <c:pt idx="3000">
                  <c:v>1.2</c:v>
                </c:pt>
                <c:pt idx="3001">
                  <c:v>1.4</c:v>
                </c:pt>
                <c:pt idx="3002">
                  <c:v>0.7</c:v>
                </c:pt>
                <c:pt idx="3003">
                  <c:v>0.8</c:v>
                </c:pt>
                <c:pt idx="3004">
                  <c:v>1</c:v>
                </c:pt>
                <c:pt idx="3005">
                  <c:v>1.2</c:v>
                </c:pt>
                <c:pt idx="3006">
                  <c:v>1.2</c:v>
                </c:pt>
                <c:pt idx="3007">
                  <c:v>1.1</c:v>
                </c:pt>
                <c:pt idx="3008">
                  <c:v>1.1</c:v>
                </c:pt>
                <c:pt idx="3009">
                  <c:v>0.9</c:v>
                </c:pt>
                <c:pt idx="3010">
                  <c:v>1.9</c:v>
                </c:pt>
                <c:pt idx="3011">
                  <c:v>1.6</c:v>
                </c:pt>
                <c:pt idx="3012">
                  <c:v>1.8</c:v>
                </c:pt>
                <c:pt idx="3013">
                  <c:v>1.2</c:v>
                </c:pt>
                <c:pt idx="3014">
                  <c:v>1</c:v>
                </c:pt>
                <c:pt idx="3015">
                  <c:v>1</c:v>
                </c:pt>
                <c:pt idx="3016">
                  <c:v>1.2</c:v>
                </c:pt>
                <c:pt idx="3017">
                  <c:v>1.4</c:v>
                </c:pt>
                <c:pt idx="3018">
                  <c:v>1.1</c:v>
                </c:pt>
                <c:pt idx="3019">
                  <c:v>1.2</c:v>
                </c:pt>
                <c:pt idx="3020">
                  <c:v>1.6</c:v>
                </c:pt>
                <c:pt idx="3021">
                  <c:v>2</c:v>
                </c:pt>
                <c:pt idx="3022">
                  <c:v>1.6</c:v>
                </c:pt>
                <c:pt idx="3023">
                  <c:v>1.3</c:v>
                </c:pt>
                <c:pt idx="3024">
                  <c:v>1.4</c:v>
                </c:pt>
                <c:pt idx="3025">
                  <c:v>1.5</c:v>
                </c:pt>
                <c:pt idx="3026">
                  <c:v>1.1</c:v>
                </c:pt>
                <c:pt idx="3027">
                  <c:v>0.8</c:v>
                </c:pt>
                <c:pt idx="3028">
                  <c:v>1</c:v>
                </c:pt>
                <c:pt idx="3029">
                  <c:v>1.5</c:v>
                </c:pt>
                <c:pt idx="3030">
                  <c:v>1.4</c:v>
                </c:pt>
                <c:pt idx="3031">
                  <c:v>1.2</c:v>
                </c:pt>
                <c:pt idx="3032">
                  <c:v>1.7</c:v>
                </c:pt>
                <c:pt idx="3033">
                  <c:v>1.6</c:v>
                </c:pt>
                <c:pt idx="3034">
                  <c:v>1.2</c:v>
                </c:pt>
                <c:pt idx="3035">
                  <c:v>0.5</c:v>
                </c:pt>
                <c:pt idx="3036">
                  <c:v>0.4</c:v>
                </c:pt>
                <c:pt idx="3037">
                  <c:v>1.1</c:v>
                </c:pt>
                <c:pt idx="3038">
                  <c:v>1.7</c:v>
                </c:pt>
                <c:pt idx="3039">
                  <c:v>2.1</c:v>
                </c:pt>
                <c:pt idx="3040">
                  <c:v>2.4</c:v>
                </c:pt>
                <c:pt idx="3041">
                  <c:v>2.6</c:v>
                </c:pt>
                <c:pt idx="3042">
                  <c:v>3.3</c:v>
                </c:pt>
                <c:pt idx="3043">
                  <c:v>3.7</c:v>
                </c:pt>
                <c:pt idx="3044">
                  <c:v>3.3</c:v>
                </c:pt>
                <c:pt idx="3045">
                  <c:v>3.1</c:v>
                </c:pt>
                <c:pt idx="3046">
                  <c:v>2.9</c:v>
                </c:pt>
                <c:pt idx="3047">
                  <c:v>2.9</c:v>
                </c:pt>
                <c:pt idx="3048">
                  <c:v>1.9</c:v>
                </c:pt>
                <c:pt idx="3049">
                  <c:v>1.4</c:v>
                </c:pt>
                <c:pt idx="3050">
                  <c:v>0.9</c:v>
                </c:pt>
                <c:pt idx="3051">
                  <c:v>1.1</c:v>
                </c:pt>
                <c:pt idx="3052">
                  <c:v>0.5</c:v>
                </c:pt>
                <c:pt idx="3053">
                  <c:v>0.3</c:v>
                </c:pt>
                <c:pt idx="3054">
                  <c:v>0.6</c:v>
                </c:pt>
                <c:pt idx="3055">
                  <c:v>0.8</c:v>
                </c:pt>
                <c:pt idx="3056">
                  <c:v>0.5</c:v>
                </c:pt>
                <c:pt idx="3057">
                  <c:v>0.7</c:v>
                </c:pt>
                <c:pt idx="3058">
                  <c:v>1</c:v>
                </c:pt>
                <c:pt idx="3059">
                  <c:v>1</c:v>
                </c:pt>
                <c:pt idx="3060">
                  <c:v>0.8</c:v>
                </c:pt>
                <c:pt idx="3061">
                  <c:v>1.1</c:v>
                </c:pt>
                <c:pt idx="3062">
                  <c:v>0.8</c:v>
                </c:pt>
                <c:pt idx="3063">
                  <c:v>1.1</c:v>
                </c:pt>
                <c:pt idx="3064">
                  <c:v>1.4</c:v>
                </c:pt>
                <c:pt idx="3065">
                  <c:v>0.5</c:v>
                </c:pt>
                <c:pt idx="3066">
                  <c:v>1.5</c:v>
                </c:pt>
                <c:pt idx="3067">
                  <c:v>2</c:v>
                </c:pt>
                <c:pt idx="3068">
                  <c:v>1.9</c:v>
                </c:pt>
                <c:pt idx="3069">
                  <c:v>1.6</c:v>
                </c:pt>
                <c:pt idx="3070">
                  <c:v>2.2</c:v>
                </c:pt>
                <c:pt idx="3071">
                  <c:v>2.6</c:v>
                </c:pt>
                <c:pt idx="3072">
                  <c:v>3.7</c:v>
                </c:pt>
                <c:pt idx="3073">
                  <c:v>3.8</c:v>
                </c:pt>
                <c:pt idx="3074">
                  <c:v>4</c:v>
                </c:pt>
                <c:pt idx="3075">
                  <c:v>4</c:v>
                </c:pt>
                <c:pt idx="3076">
                  <c:v>3.4</c:v>
                </c:pt>
                <c:pt idx="3077">
                  <c:v>4.5</c:v>
                </c:pt>
                <c:pt idx="3078">
                  <c:v>4.2</c:v>
                </c:pt>
                <c:pt idx="3079">
                  <c:v>3.3</c:v>
                </c:pt>
                <c:pt idx="3080">
                  <c:v>1.4</c:v>
                </c:pt>
                <c:pt idx="3081">
                  <c:v>1.8</c:v>
                </c:pt>
                <c:pt idx="3082">
                  <c:v>2.5</c:v>
                </c:pt>
                <c:pt idx="3083">
                  <c:v>4</c:v>
                </c:pt>
                <c:pt idx="3084">
                  <c:v>4.8</c:v>
                </c:pt>
                <c:pt idx="3085">
                  <c:v>4.4</c:v>
                </c:pt>
                <c:pt idx="3086">
                  <c:v>4.8</c:v>
                </c:pt>
                <c:pt idx="3087">
                  <c:v>4</c:v>
                </c:pt>
                <c:pt idx="3088">
                  <c:v>3.3</c:v>
                </c:pt>
                <c:pt idx="3089">
                  <c:v>2.9</c:v>
                </c:pt>
                <c:pt idx="3090">
                  <c:v>3.9</c:v>
                </c:pt>
                <c:pt idx="3091">
                  <c:v>2.9</c:v>
                </c:pt>
                <c:pt idx="3092">
                  <c:v>1.9</c:v>
                </c:pt>
                <c:pt idx="3093">
                  <c:v>2.2</c:v>
                </c:pt>
                <c:pt idx="3094">
                  <c:v>2.7</c:v>
                </c:pt>
                <c:pt idx="3095">
                  <c:v>2.3</c:v>
                </c:pt>
                <c:pt idx="3096">
                  <c:v>2.3</c:v>
                </c:pt>
                <c:pt idx="3097">
                  <c:v>1.2</c:v>
                </c:pt>
                <c:pt idx="3098">
                  <c:v>0.8</c:v>
                </c:pt>
                <c:pt idx="3099">
                  <c:v>1.3</c:v>
                </c:pt>
                <c:pt idx="3100">
                  <c:v>1.2</c:v>
                </c:pt>
                <c:pt idx="3101">
                  <c:v>0.9</c:v>
                </c:pt>
                <c:pt idx="3102">
                  <c:v>1</c:v>
                </c:pt>
                <c:pt idx="3103">
                  <c:v>0.9</c:v>
                </c:pt>
                <c:pt idx="3104">
                  <c:v>1.1</c:v>
                </c:pt>
                <c:pt idx="3105">
                  <c:v>1.2</c:v>
                </c:pt>
                <c:pt idx="3106">
                  <c:v>1.5</c:v>
                </c:pt>
                <c:pt idx="3107">
                  <c:v>1.6</c:v>
                </c:pt>
                <c:pt idx="3108">
                  <c:v>2.2</c:v>
                </c:pt>
                <c:pt idx="3109">
                  <c:v>2.2</c:v>
                </c:pt>
                <c:pt idx="3110">
                  <c:v>1.3</c:v>
                </c:pt>
                <c:pt idx="3111">
                  <c:v>0.6</c:v>
                </c:pt>
                <c:pt idx="3112">
                  <c:v>1</c:v>
                </c:pt>
                <c:pt idx="3113">
                  <c:v>0.9</c:v>
                </c:pt>
                <c:pt idx="3114">
                  <c:v>1</c:v>
                </c:pt>
                <c:pt idx="3115">
                  <c:v>1.2</c:v>
                </c:pt>
                <c:pt idx="3116">
                  <c:v>1.1</c:v>
                </c:pt>
                <c:pt idx="3117">
                  <c:v>2</c:v>
                </c:pt>
                <c:pt idx="3118">
                  <c:v>1.9</c:v>
                </c:pt>
                <c:pt idx="3119">
                  <c:v>2.1</c:v>
                </c:pt>
                <c:pt idx="3120">
                  <c:v>2.7</c:v>
                </c:pt>
                <c:pt idx="3121">
                  <c:v>2.8</c:v>
                </c:pt>
                <c:pt idx="3122">
                  <c:v>2.5</c:v>
                </c:pt>
                <c:pt idx="3123">
                  <c:v>1.9</c:v>
                </c:pt>
                <c:pt idx="3124">
                  <c:v>2.1</c:v>
                </c:pt>
                <c:pt idx="3125">
                  <c:v>2.1</c:v>
                </c:pt>
                <c:pt idx="3126">
                  <c:v>1.9</c:v>
                </c:pt>
                <c:pt idx="3127">
                  <c:v>2</c:v>
                </c:pt>
                <c:pt idx="3128">
                  <c:v>2.1</c:v>
                </c:pt>
                <c:pt idx="3129">
                  <c:v>1.8</c:v>
                </c:pt>
                <c:pt idx="3130">
                  <c:v>1.1</c:v>
                </c:pt>
                <c:pt idx="3131">
                  <c:v>0.5</c:v>
                </c:pt>
                <c:pt idx="3132">
                  <c:v>0.6</c:v>
                </c:pt>
                <c:pt idx="3133">
                  <c:v>0.8</c:v>
                </c:pt>
                <c:pt idx="3134">
                  <c:v>0.8</c:v>
                </c:pt>
                <c:pt idx="3135">
                  <c:v>1.6</c:v>
                </c:pt>
                <c:pt idx="3136">
                  <c:v>1.9</c:v>
                </c:pt>
                <c:pt idx="3137">
                  <c:v>1</c:v>
                </c:pt>
                <c:pt idx="3138">
                  <c:v>0.9</c:v>
                </c:pt>
                <c:pt idx="3139">
                  <c:v>1.1</c:v>
                </c:pt>
                <c:pt idx="3140">
                  <c:v>1.3</c:v>
                </c:pt>
                <c:pt idx="3141">
                  <c:v>1.1</c:v>
                </c:pt>
                <c:pt idx="3142">
                  <c:v>1.3</c:v>
                </c:pt>
                <c:pt idx="3143">
                  <c:v>1.2</c:v>
                </c:pt>
                <c:pt idx="3144">
                  <c:v>1.3</c:v>
                </c:pt>
                <c:pt idx="3145">
                  <c:v>1.7</c:v>
                </c:pt>
                <c:pt idx="3146">
                  <c:v>1.2</c:v>
                </c:pt>
                <c:pt idx="3147">
                  <c:v>0.9</c:v>
                </c:pt>
                <c:pt idx="3148">
                  <c:v>1.2</c:v>
                </c:pt>
                <c:pt idx="3149">
                  <c:v>1.6</c:v>
                </c:pt>
                <c:pt idx="3150">
                  <c:v>1.1</c:v>
                </c:pt>
                <c:pt idx="3151">
                  <c:v>0.9</c:v>
                </c:pt>
                <c:pt idx="3152">
                  <c:v>1.2</c:v>
                </c:pt>
                <c:pt idx="3153">
                  <c:v>0.9</c:v>
                </c:pt>
                <c:pt idx="3154">
                  <c:v>0.8</c:v>
                </c:pt>
                <c:pt idx="3155">
                  <c:v>1.2</c:v>
                </c:pt>
                <c:pt idx="3156">
                  <c:v>1.2</c:v>
                </c:pt>
                <c:pt idx="3157">
                  <c:v>1.5</c:v>
                </c:pt>
                <c:pt idx="3158">
                  <c:v>1.5</c:v>
                </c:pt>
                <c:pt idx="3159">
                  <c:v>1.8</c:v>
                </c:pt>
                <c:pt idx="3160">
                  <c:v>2.1</c:v>
                </c:pt>
                <c:pt idx="3161">
                  <c:v>2.2</c:v>
                </c:pt>
                <c:pt idx="3162">
                  <c:v>2.8</c:v>
                </c:pt>
                <c:pt idx="3163">
                  <c:v>2.9</c:v>
                </c:pt>
                <c:pt idx="3164">
                  <c:v>2.2</c:v>
                </c:pt>
                <c:pt idx="3165">
                  <c:v>2.5</c:v>
                </c:pt>
                <c:pt idx="3166">
                  <c:v>3.2</c:v>
                </c:pt>
                <c:pt idx="3167">
                  <c:v>4</c:v>
                </c:pt>
                <c:pt idx="3168">
                  <c:v>3.8</c:v>
                </c:pt>
                <c:pt idx="3169">
                  <c:v>4.6</c:v>
                </c:pt>
                <c:pt idx="3170">
                  <c:v>3.9</c:v>
                </c:pt>
                <c:pt idx="3171">
                  <c:v>4.2</c:v>
                </c:pt>
                <c:pt idx="3172">
                  <c:v>4.2</c:v>
                </c:pt>
                <c:pt idx="3173">
                  <c:v>3.2</c:v>
                </c:pt>
                <c:pt idx="3174">
                  <c:v>2.2</c:v>
                </c:pt>
                <c:pt idx="3175">
                  <c:v>2.6</c:v>
                </c:pt>
                <c:pt idx="3176">
                  <c:v>3.2</c:v>
                </c:pt>
                <c:pt idx="3177">
                  <c:v>2.8</c:v>
                </c:pt>
                <c:pt idx="3178">
                  <c:v>3.1</c:v>
                </c:pt>
                <c:pt idx="3179">
                  <c:v>3.1</c:v>
                </c:pt>
                <c:pt idx="3180">
                  <c:v>2.6</c:v>
                </c:pt>
                <c:pt idx="3181">
                  <c:v>2.7</c:v>
                </c:pt>
                <c:pt idx="3182">
                  <c:v>2.5</c:v>
                </c:pt>
                <c:pt idx="3183">
                  <c:v>3.2</c:v>
                </c:pt>
                <c:pt idx="3184">
                  <c:v>2.6</c:v>
                </c:pt>
                <c:pt idx="3185">
                  <c:v>2.7</c:v>
                </c:pt>
                <c:pt idx="3186">
                  <c:v>3.1</c:v>
                </c:pt>
                <c:pt idx="3187">
                  <c:v>3.1</c:v>
                </c:pt>
                <c:pt idx="3188">
                  <c:v>3.1</c:v>
                </c:pt>
                <c:pt idx="3189">
                  <c:v>4</c:v>
                </c:pt>
                <c:pt idx="3190">
                  <c:v>4.8</c:v>
                </c:pt>
                <c:pt idx="3191">
                  <c:v>4.7</c:v>
                </c:pt>
                <c:pt idx="3192">
                  <c:v>4.5</c:v>
                </c:pt>
                <c:pt idx="3193">
                  <c:v>4.4</c:v>
                </c:pt>
                <c:pt idx="3194">
                  <c:v>4.6</c:v>
                </c:pt>
                <c:pt idx="3195">
                  <c:v>4.2</c:v>
                </c:pt>
                <c:pt idx="3196">
                  <c:v>3.5</c:v>
                </c:pt>
                <c:pt idx="3197">
                  <c:v>2.9</c:v>
                </c:pt>
                <c:pt idx="3198">
                  <c:v>2.8</c:v>
                </c:pt>
                <c:pt idx="3199">
                  <c:v>3.6</c:v>
                </c:pt>
                <c:pt idx="3200">
                  <c:v>2.7</c:v>
                </c:pt>
                <c:pt idx="3201">
                  <c:v>3.6</c:v>
                </c:pt>
                <c:pt idx="3202">
                  <c:v>3.5</c:v>
                </c:pt>
                <c:pt idx="3203">
                  <c:v>3.5</c:v>
                </c:pt>
                <c:pt idx="3204">
                  <c:v>3.1</c:v>
                </c:pt>
                <c:pt idx="3205">
                  <c:v>3.4</c:v>
                </c:pt>
                <c:pt idx="3206">
                  <c:v>3.3</c:v>
                </c:pt>
                <c:pt idx="3207">
                  <c:v>3.3</c:v>
                </c:pt>
                <c:pt idx="3208">
                  <c:v>2.9</c:v>
                </c:pt>
                <c:pt idx="3209">
                  <c:v>2.9</c:v>
                </c:pt>
                <c:pt idx="3210">
                  <c:v>2.6</c:v>
                </c:pt>
                <c:pt idx="3211">
                  <c:v>3.2</c:v>
                </c:pt>
                <c:pt idx="3212">
                  <c:v>3.4</c:v>
                </c:pt>
                <c:pt idx="3213">
                  <c:v>3.4</c:v>
                </c:pt>
                <c:pt idx="3214">
                  <c:v>3.3</c:v>
                </c:pt>
                <c:pt idx="3215">
                  <c:v>3.2</c:v>
                </c:pt>
                <c:pt idx="3216">
                  <c:v>4.5</c:v>
                </c:pt>
                <c:pt idx="3217">
                  <c:v>3.5</c:v>
                </c:pt>
                <c:pt idx="3218">
                  <c:v>4</c:v>
                </c:pt>
                <c:pt idx="3219">
                  <c:v>4</c:v>
                </c:pt>
                <c:pt idx="3220">
                  <c:v>3.9</c:v>
                </c:pt>
                <c:pt idx="3221">
                  <c:v>3.1</c:v>
                </c:pt>
                <c:pt idx="3222">
                  <c:v>3.6</c:v>
                </c:pt>
                <c:pt idx="3223">
                  <c:v>3.9</c:v>
                </c:pt>
                <c:pt idx="3224">
                  <c:v>3.3</c:v>
                </c:pt>
                <c:pt idx="3225">
                  <c:v>3.7</c:v>
                </c:pt>
                <c:pt idx="3226">
                  <c:v>4</c:v>
                </c:pt>
                <c:pt idx="3227">
                  <c:v>3.7</c:v>
                </c:pt>
                <c:pt idx="3228">
                  <c:v>3.6</c:v>
                </c:pt>
                <c:pt idx="3229">
                  <c:v>3.5</c:v>
                </c:pt>
                <c:pt idx="3230">
                  <c:v>2.9</c:v>
                </c:pt>
                <c:pt idx="3231">
                  <c:v>4</c:v>
                </c:pt>
                <c:pt idx="3232">
                  <c:v>3.3</c:v>
                </c:pt>
                <c:pt idx="3233">
                  <c:v>3.8</c:v>
                </c:pt>
                <c:pt idx="3234">
                  <c:v>4</c:v>
                </c:pt>
                <c:pt idx="3235">
                  <c:v>3.7</c:v>
                </c:pt>
                <c:pt idx="3236">
                  <c:v>3.4</c:v>
                </c:pt>
                <c:pt idx="3237">
                  <c:v>3.2</c:v>
                </c:pt>
                <c:pt idx="3238">
                  <c:v>3.1</c:v>
                </c:pt>
                <c:pt idx="3239">
                  <c:v>2.8</c:v>
                </c:pt>
                <c:pt idx="3240">
                  <c:v>3.2</c:v>
                </c:pt>
                <c:pt idx="3241">
                  <c:v>3.4</c:v>
                </c:pt>
                <c:pt idx="3242">
                  <c:v>3</c:v>
                </c:pt>
                <c:pt idx="3243">
                  <c:v>3.5</c:v>
                </c:pt>
                <c:pt idx="3244">
                  <c:v>2.7</c:v>
                </c:pt>
                <c:pt idx="3245">
                  <c:v>3.1</c:v>
                </c:pt>
                <c:pt idx="3246">
                  <c:v>2.9</c:v>
                </c:pt>
                <c:pt idx="3247">
                  <c:v>2.5</c:v>
                </c:pt>
                <c:pt idx="3248">
                  <c:v>3</c:v>
                </c:pt>
                <c:pt idx="3249">
                  <c:v>2.7</c:v>
                </c:pt>
                <c:pt idx="3250">
                  <c:v>3.4</c:v>
                </c:pt>
                <c:pt idx="3251">
                  <c:v>2.7</c:v>
                </c:pt>
                <c:pt idx="3252">
                  <c:v>3</c:v>
                </c:pt>
                <c:pt idx="3253">
                  <c:v>3.5</c:v>
                </c:pt>
                <c:pt idx="3254">
                  <c:v>2.6</c:v>
                </c:pt>
                <c:pt idx="3255">
                  <c:v>3.3</c:v>
                </c:pt>
                <c:pt idx="3256">
                  <c:v>2.5</c:v>
                </c:pt>
                <c:pt idx="3257">
                  <c:v>2.6</c:v>
                </c:pt>
                <c:pt idx="3258">
                  <c:v>2.8</c:v>
                </c:pt>
                <c:pt idx="3259">
                  <c:v>2.4</c:v>
                </c:pt>
                <c:pt idx="3260">
                  <c:v>2.6</c:v>
                </c:pt>
                <c:pt idx="3261">
                  <c:v>2.9</c:v>
                </c:pt>
                <c:pt idx="3262">
                  <c:v>2.8</c:v>
                </c:pt>
                <c:pt idx="3263">
                  <c:v>2.3</c:v>
                </c:pt>
                <c:pt idx="3264">
                  <c:v>2.8</c:v>
                </c:pt>
                <c:pt idx="3265">
                  <c:v>2.6</c:v>
                </c:pt>
                <c:pt idx="3266">
                  <c:v>2.8</c:v>
                </c:pt>
                <c:pt idx="3267">
                  <c:v>2.4</c:v>
                </c:pt>
                <c:pt idx="3268">
                  <c:v>2.1</c:v>
                </c:pt>
                <c:pt idx="3269">
                  <c:v>1.8</c:v>
                </c:pt>
                <c:pt idx="3270">
                  <c:v>2.2</c:v>
                </c:pt>
                <c:pt idx="3271">
                  <c:v>1.9</c:v>
                </c:pt>
                <c:pt idx="3272">
                  <c:v>2</c:v>
                </c:pt>
                <c:pt idx="3273">
                  <c:v>1.7</c:v>
                </c:pt>
                <c:pt idx="3274">
                  <c:v>1.7</c:v>
                </c:pt>
                <c:pt idx="3275">
                  <c:v>1.9</c:v>
                </c:pt>
                <c:pt idx="3276">
                  <c:v>1.8</c:v>
                </c:pt>
                <c:pt idx="3277">
                  <c:v>1.8</c:v>
                </c:pt>
                <c:pt idx="3278">
                  <c:v>1.9</c:v>
                </c:pt>
                <c:pt idx="3279">
                  <c:v>2.2</c:v>
                </c:pt>
                <c:pt idx="3280">
                  <c:v>2</c:v>
                </c:pt>
                <c:pt idx="3281">
                  <c:v>1.8</c:v>
                </c:pt>
                <c:pt idx="3282">
                  <c:v>1.6</c:v>
                </c:pt>
                <c:pt idx="3283">
                  <c:v>1.8</c:v>
                </c:pt>
                <c:pt idx="3284">
                  <c:v>1.7</c:v>
                </c:pt>
                <c:pt idx="3285">
                  <c:v>1.8</c:v>
                </c:pt>
                <c:pt idx="3286">
                  <c:v>1.8</c:v>
                </c:pt>
                <c:pt idx="3287">
                  <c:v>1.3</c:v>
                </c:pt>
                <c:pt idx="3288">
                  <c:v>1.4</c:v>
                </c:pt>
                <c:pt idx="3289">
                  <c:v>0.9</c:v>
                </c:pt>
                <c:pt idx="3290">
                  <c:v>1</c:v>
                </c:pt>
                <c:pt idx="3291">
                  <c:v>1.4</c:v>
                </c:pt>
                <c:pt idx="3292">
                  <c:v>1.8</c:v>
                </c:pt>
                <c:pt idx="3293">
                  <c:v>1.1</c:v>
                </c:pt>
                <c:pt idx="3294">
                  <c:v>1.5</c:v>
                </c:pt>
                <c:pt idx="3295">
                  <c:v>2</c:v>
                </c:pt>
                <c:pt idx="3296">
                  <c:v>1.7</c:v>
                </c:pt>
                <c:pt idx="3297">
                  <c:v>1.9</c:v>
                </c:pt>
                <c:pt idx="3298">
                  <c:v>1.8</c:v>
                </c:pt>
                <c:pt idx="3299">
                  <c:v>2.2</c:v>
                </c:pt>
                <c:pt idx="3300">
                  <c:v>2.1</c:v>
                </c:pt>
                <c:pt idx="3301">
                  <c:v>1.7</c:v>
                </c:pt>
                <c:pt idx="3302">
                  <c:v>1.6</c:v>
                </c:pt>
                <c:pt idx="3303">
                  <c:v>1.6</c:v>
                </c:pt>
                <c:pt idx="3304">
                  <c:v>1.5</c:v>
                </c:pt>
                <c:pt idx="3305">
                  <c:v>2.3</c:v>
                </c:pt>
                <c:pt idx="3306">
                  <c:v>2</c:v>
                </c:pt>
                <c:pt idx="3307">
                  <c:v>2.2</c:v>
                </c:pt>
                <c:pt idx="3308">
                  <c:v>1.8</c:v>
                </c:pt>
                <c:pt idx="3309">
                  <c:v>2.1</c:v>
                </c:pt>
                <c:pt idx="3310">
                  <c:v>2.1</c:v>
                </c:pt>
                <c:pt idx="3311">
                  <c:v>2</c:v>
                </c:pt>
                <c:pt idx="3312">
                  <c:v>1.8</c:v>
                </c:pt>
                <c:pt idx="3313">
                  <c:v>1.8</c:v>
                </c:pt>
                <c:pt idx="3314">
                  <c:v>2.1</c:v>
                </c:pt>
                <c:pt idx="3315">
                  <c:v>1.8</c:v>
                </c:pt>
                <c:pt idx="3316">
                  <c:v>1.8</c:v>
                </c:pt>
                <c:pt idx="3317">
                  <c:v>1.9</c:v>
                </c:pt>
                <c:pt idx="3318">
                  <c:v>2.3</c:v>
                </c:pt>
                <c:pt idx="3319">
                  <c:v>2.4</c:v>
                </c:pt>
                <c:pt idx="3320">
                  <c:v>2.1</c:v>
                </c:pt>
                <c:pt idx="3321">
                  <c:v>1.4</c:v>
                </c:pt>
                <c:pt idx="3322">
                  <c:v>1.6</c:v>
                </c:pt>
                <c:pt idx="3323">
                  <c:v>1.7</c:v>
                </c:pt>
                <c:pt idx="3324">
                  <c:v>2</c:v>
                </c:pt>
                <c:pt idx="3325">
                  <c:v>1.9</c:v>
                </c:pt>
                <c:pt idx="3326">
                  <c:v>1.7</c:v>
                </c:pt>
                <c:pt idx="3327">
                  <c:v>1.7</c:v>
                </c:pt>
                <c:pt idx="3328">
                  <c:v>2.1</c:v>
                </c:pt>
                <c:pt idx="3329">
                  <c:v>1.8</c:v>
                </c:pt>
                <c:pt idx="3330">
                  <c:v>2</c:v>
                </c:pt>
                <c:pt idx="3331">
                  <c:v>2.2</c:v>
                </c:pt>
                <c:pt idx="3332">
                  <c:v>2.2</c:v>
                </c:pt>
                <c:pt idx="3333">
                  <c:v>2.2</c:v>
                </c:pt>
                <c:pt idx="3334">
                  <c:v>2.3</c:v>
                </c:pt>
                <c:pt idx="3335">
                  <c:v>2.4</c:v>
                </c:pt>
                <c:pt idx="3336">
                  <c:v>2.2</c:v>
                </c:pt>
                <c:pt idx="3337">
                  <c:v>2.1</c:v>
                </c:pt>
                <c:pt idx="3338">
                  <c:v>2.1</c:v>
                </c:pt>
                <c:pt idx="3339">
                  <c:v>2.1</c:v>
                </c:pt>
                <c:pt idx="3340">
                  <c:v>2.1</c:v>
                </c:pt>
                <c:pt idx="3341">
                  <c:v>2.1</c:v>
                </c:pt>
                <c:pt idx="3342">
                  <c:v>1.8</c:v>
                </c:pt>
                <c:pt idx="3343">
                  <c:v>2.1</c:v>
                </c:pt>
                <c:pt idx="3344">
                  <c:v>2</c:v>
                </c:pt>
                <c:pt idx="3345">
                  <c:v>2.2</c:v>
                </c:pt>
                <c:pt idx="3346">
                  <c:v>2.1</c:v>
                </c:pt>
                <c:pt idx="3347">
                  <c:v>2.4</c:v>
                </c:pt>
                <c:pt idx="3348">
                  <c:v>2.5</c:v>
                </c:pt>
                <c:pt idx="3349">
                  <c:v>2.5</c:v>
                </c:pt>
                <c:pt idx="3350">
                  <c:v>2.1</c:v>
                </c:pt>
                <c:pt idx="3351">
                  <c:v>1.8</c:v>
                </c:pt>
                <c:pt idx="3352">
                  <c:v>2.1</c:v>
                </c:pt>
                <c:pt idx="3353">
                  <c:v>2.3</c:v>
                </c:pt>
                <c:pt idx="3354">
                  <c:v>2</c:v>
                </c:pt>
                <c:pt idx="3355">
                  <c:v>1.9</c:v>
                </c:pt>
                <c:pt idx="3356">
                  <c:v>2.2</c:v>
                </c:pt>
                <c:pt idx="3357">
                  <c:v>2.4</c:v>
                </c:pt>
                <c:pt idx="3358">
                  <c:v>2.9</c:v>
                </c:pt>
                <c:pt idx="3359">
                  <c:v>2.3</c:v>
                </c:pt>
                <c:pt idx="3360">
                  <c:v>2.6</c:v>
                </c:pt>
                <c:pt idx="3361">
                  <c:v>2.9</c:v>
                </c:pt>
                <c:pt idx="3362">
                  <c:v>2.3</c:v>
                </c:pt>
                <c:pt idx="3363">
                  <c:v>2.7</c:v>
                </c:pt>
                <c:pt idx="3364">
                  <c:v>3.7</c:v>
                </c:pt>
                <c:pt idx="3365">
                  <c:v>2.8</c:v>
                </c:pt>
                <c:pt idx="3366">
                  <c:v>2.8</c:v>
                </c:pt>
                <c:pt idx="3367">
                  <c:v>3.2</c:v>
                </c:pt>
                <c:pt idx="3368">
                  <c:v>3.8</c:v>
                </c:pt>
                <c:pt idx="3369">
                  <c:v>4</c:v>
                </c:pt>
                <c:pt idx="3370">
                  <c:v>3.8</c:v>
                </c:pt>
                <c:pt idx="3371">
                  <c:v>2.6</c:v>
                </c:pt>
                <c:pt idx="3372">
                  <c:v>2.8</c:v>
                </c:pt>
                <c:pt idx="3373">
                  <c:v>3</c:v>
                </c:pt>
                <c:pt idx="3374">
                  <c:v>2.7</c:v>
                </c:pt>
                <c:pt idx="3375">
                  <c:v>2.8</c:v>
                </c:pt>
                <c:pt idx="3376">
                  <c:v>2.6</c:v>
                </c:pt>
                <c:pt idx="3377">
                  <c:v>2.8</c:v>
                </c:pt>
                <c:pt idx="3378">
                  <c:v>2.3</c:v>
                </c:pt>
                <c:pt idx="3379">
                  <c:v>1.7</c:v>
                </c:pt>
                <c:pt idx="3380">
                  <c:v>2.3</c:v>
                </c:pt>
                <c:pt idx="3381">
                  <c:v>1.2</c:v>
                </c:pt>
                <c:pt idx="3382">
                  <c:v>2.2</c:v>
                </c:pt>
                <c:pt idx="3383">
                  <c:v>3.1</c:v>
                </c:pt>
                <c:pt idx="3384">
                  <c:v>2.7</c:v>
                </c:pt>
                <c:pt idx="3385">
                  <c:v>3.2</c:v>
                </c:pt>
                <c:pt idx="3386">
                  <c:v>3.6</c:v>
                </c:pt>
                <c:pt idx="3387">
                  <c:v>4.2</c:v>
                </c:pt>
                <c:pt idx="3388">
                  <c:v>3.7</c:v>
                </c:pt>
                <c:pt idx="3389">
                  <c:v>4.1</c:v>
                </c:pt>
                <c:pt idx="3390">
                  <c:v>3.4</c:v>
                </c:pt>
                <c:pt idx="3391">
                  <c:v>3.6</c:v>
                </c:pt>
                <c:pt idx="3392">
                  <c:v>3.8</c:v>
                </c:pt>
                <c:pt idx="3393">
                  <c:v>3.6</c:v>
                </c:pt>
                <c:pt idx="3394">
                  <c:v>3.4</c:v>
                </c:pt>
                <c:pt idx="3395">
                  <c:v>3.6</c:v>
                </c:pt>
                <c:pt idx="3396">
                  <c:v>3</c:v>
                </c:pt>
                <c:pt idx="3397">
                  <c:v>3</c:v>
                </c:pt>
                <c:pt idx="3398">
                  <c:v>3.1</c:v>
                </c:pt>
                <c:pt idx="3399">
                  <c:v>1.5</c:v>
                </c:pt>
                <c:pt idx="3400">
                  <c:v>2.6</c:v>
                </c:pt>
                <c:pt idx="3401">
                  <c:v>3.3</c:v>
                </c:pt>
                <c:pt idx="3402">
                  <c:v>2.9</c:v>
                </c:pt>
                <c:pt idx="3403">
                  <c:v>3.7</c:v>
                </c:pt>
                <c:pt idx="3404">
                  <c:v>4.8</c:v>
                </c:pt>
                <c:pt idx="3405">
                  <c:v>4.5</c:v>
                </c:pt>
                <c:pt idx="3406">
                  <c:v>4.5</c:v>
                </c:pt>
                <c:pt idx="3407">
                  <c:v>4.9</c:v>
                </c:pt>
                <c:pt idx="3408">
                  <c:v>3.9</c:v>
                </c:pt>
                <c:pt idx="3409">
                  <c:v>4.7</c:v>
                </c:pt>
                <c:pt idx="3410">
                  <c:v>4.5</c:v>
                </c:pt>
                <c:pt idx="3411">
                  <c:v>4.2</c:v>
                </c:pt>
                <c:pt idx="3412">
                  <c:v>3.4</c:v>
                </c:pt>
                <c:pt idx="3413">
                  <c:v>2.8</c:v>
                </c:pt>
                <c:pt idx="3414">
                  <c:v>2.9</c:v>
                </c:pt>
                <c:pt idx="3415">
                  <c:v>2.9</c:v>
                </c:pt>
                <c:pt idx="3416">
                  <c:v>2.5</c:v>
                </c:pt>
                <c:pt idx="3417">
                  <c:v>1.7</c:v>
                </c:pt>
                <c:pt idx="3418">
                  <c:v>2.5</c:v>
                </c:pt>
                <c:pt idx="3419">
                  <c:v>3.2</c:v>
                </c:pt>
                <c:pt idx="3420">
                  <c:v>3.9</c:v>
                </c:pt>
                <c:pt idx="3421">
                  <c:v>3.8</c:v>
                </c:pt>
                <c:pt idx="3422">
                  <c:v>3.4</c:v>
                </c:pt>
                <c:pt idx="3423">
                  <c:v>2.9</c:v>
                </c:pt>
                <c:pt idx="3424">
                  <c:v>2.5</c:v>
                </c:pt>
                <c:pt idx="3425">
                  <c:v>2.9</c:v>
                </c:pt>
                <c:pt idx="3426">
                  <c:v>2.7</c:v>
                </c:pt>
                <c:pt idx="3427">
                  <c:v>3.9</c:v>
                </c:pt>
                <c:pt idx="3428">
                  <c:v>3.9</c:v>
                </c:pt>
                <c:pt idx="3429">
                  <c:v>3.8</c:v>
                </c:pt>
                <c:pt idx="3430">
                  <c:v>3.1</c:v>
                </c:pt>
                <c:pt idx="3431">
                  <c:v>3</c:v>
                </c:pt>
                <c:pt idx="3432">
                  <c:v>2.3</c:v>
                </c:pt>
                <c:pt idx="3433">
                  <c:v>2.5</c:v>
                </c:pt>
                <c:pt idx="3434">
                  <c:v>2.5</c:v>
                </c:pt>
                <c:pt idx="3435">
                  <c:v>2.5</c:v>
                </c:pt>
                <c:pt idx="3436">
                  <c:v>2.9</c:v>
                </c:pt>
                <c:pt idx="3437">
                  <c:v>3</c:v>
                </c:pt>
                <c:pt idx="3438">
                  <c:v>2.9</c:v>
                </c:pt>
                <c:pt idx="3439">
                  <c:v>2.1</c:v>
                </c:pt>
                <c:pt idx="3440">
                  <c:v>2</c:v>
                </c:pt>
                <c:pt idx="3441">
                  <c:v>2.1</c:v>
                </c:pt>
                <c:pt idx="3442">
                  <c:v>2.8</c:v>
                </c:pt>
                <c:pt idx="3443">
                  <c:v>2.7</c:v>
                </c:pt>
                <c:pt idx="3444">
                  <c:v>1.9</c:v>
                </c:pt>
                <c:pt idx="3445">
                  <c:v>2.3</c:v>
                </c:pt>
                <c:pt idx="3446">
                  <c:v>2.3</c:v>
                </c:pt>
                <c:pt idx="3447">
                  <c:v>2.3</c:v>
                </c:pt>
                <c:pt idx="3448">
                  <c:v>2.4</c:v>
                </c:pt>
                <c:pt idx="3449">
                  <c:v>1.5</c:v>
                </c:pt>
                <c:pt idx="3450">
                  <c:v>2.1</c:v>
                </c:pt>
                <c:pt idx="3451">
                  <c:v>1.5</c:v>
                </c:pt>
                <c:pt idx="3452">
                  <c:v>1.5</c:v>
                </c:pt>
                <c:pt idx="3453">
                  <c:v>1</c:v>
                </c:pt>
                <c:pt idx="3454">
                  <c:v>1.2</c:v>
                </c:pt>
                <c:pt idx="3455">
                  <c:v>1.5</c:v>
                </c:pt>
                <c:pt idx="3456">
                  <c:v>1.1</c:v>
                </c:pt>
                <c:pt idx="3457">
                  <c:v>1.5</c:v>
                </c:pt>
                <c:pt idx="3458">
                  <c:v>0.9</c:v>
                </c:pt>
                <c:pt idx="3459">
                  <c:v>2.1</c:v>
                </c:pt>
                <c:pt idx="3460">
                  <c:v>1.5</c:v>
                </c:pt>
                <c:pt idx="3461">
                  <c:v>1.4</c:v>
                </c:pt>
                <c:pt idx="3462">
                  <c:v>2.1</c:v>
                </c:pt>
                <c:pt idx="3463">
                  <c:v>1.8</c:v>
                </c:pt>
                <c:pt idx="3464">
                  <c:v>2.3</c:v>
                </c:pt>
                <c:pt idx="3465">
                  <c:v>2.4</c:v>
                </c:pt>
                <c:pt idx="3466">
                  <c:v>2.4</c:v>
                </c:pt>
                <c:pt idx="3467">
                  <c:v>2.1</c:v>
                </c:pt>
                <c:pt idx="3468">
                  <c:v>2.9</c:v>
                </c:pt>
                <c:pt idx="3469">
                  <c:v>2.6</c:v>
                </c:pt>
                <c:pt idx="3470">
                  <c:v>2.8</c:v>
                </c:pt>
                <c:pt idx="3471">
                  <c:v>2.8</c:v>
                </c:pt>
                <c:pt idx="3472">
                  <c:v>1.8</c:v>
                </c:pt>
                <c:pt idx="3473">
                  <c:v>0.4</c:v>
                </c:pt>
                <c:pt idx="3474">
                  <c:v>0.8</c:v>
                </c:pt>
                <c:pt idx="3475">
                  <c:v>0.5</c:v>
                </c:pt>
                <c:pt idx="3476">
                  <c:v>0.5</c:v>
                </c:pt>
                <c:pt idx="3477">
                  <c:v>0.5</c:v>
                </c:pt>
                <c:pt idx="3478">
                  <c:v>0.9</c:v>
                </c:pt>
                <c:pt idx="3479">
                  <c:v>1.3</c:v>
                </c:pt>
                <c:pt idx="3480">
                  <c:v>1.1</c:v>
                </c:pt>
                <c:pt idx="3481">
                  <c:v>1</c:v>
                </c:pt>
                <c:pt idx="3482">
                  <c:v>1.5</c:v>
                </c:pt>
                <c:pt idx="3483">
                  <c:v>1.6</c:v>
                </c:pt>
                <c:pt idx="3484">
                  <c:v>1.5</c:v>
                </c:pt>
                <c:pt idx="3485">
                  <c:v>1</c:v>
                </c:pt>
                <c:pt idx="3486">
                  <c:v>1.8</c:v>
                </c:pt>
                <c:pt idx="3487">
                  <c:v>1.5</c:v>
                </c:pt>
                <c:pt idx="3488">
                  <c:v>1.5</c:v>
                </c:pt>
                <c:pt idx="3489">
                  <c:v>2.2</c:v>
                </c:pt>
                <c:pt idx="3490">
                  <c:v>1.8</c:v>
                </c:pt>
                <c:pt idx="3491">
                  <c:v>1.1</c:v>
                </c:pt>
                <c:pt idx="3492">
                  <c:v>1.4</c:v>
                </c:pt>
                <c:pt idx="3493">
                  <c:v>1.9</c:v>
                </c:pt>
                <c:pt idx="3494">
                  <c:v>1.6</c:v>
                </c:pt>
                <c:pt idx="3495">
                  <c:v>0.9</c:v>
                </c:pt>
                <c:pt idx="3496">
                  <c:v>1</c:v>
                </c:pt>
                <c:pt idx="3497">
                  <c:v>1.1</c:v>
                </c:pt>
                <c:pt idx="3498">
                  <c:v>1.6</c:v>
                </c:pt>
                <c:pt idx="3499">
                  <c:v>1.6</c:v>
                </c:pt>
                <c:pt idx="3500">
                  <c:v>0.5</c:v>
                </c:pt>
                <c:pt idx="3501">
                  <c:v>0.9</c:v>
                </c:pt>
                <c:pt idx="3502">
                  <c:v>0.7</c:v>
                </c:pt>
                <c:pt idx="3503">
                  <c:v>0.4</c:v>
                </c:pt>
                <c:pt idx="3504">
                  <c:v>0.7</c:v>
                </c:pt>
                <c:pt idx="3505">
                  <c:v>0.6</c:v>
                </c:pt>
                <c:pt idx="3506">
                  <c:v>0.7</c:v>
                </c:pt>
                <c:pt idx="3507">
                  <c:v>3.3</c:v>
                </c:pt>
                <c:pt idx="3508">
                  <c:v>2.3</c:v>
                </c:pt>
                <c:pt idx="3509">
                  <c:v>3</c:v>
                </c:pt>
                <c:pt idx="3510">
                  <c:v>2.6</c:v>
                </c:pt>
                <c:pt idx="3511">
                  <c:v>3.2</c:v>
                </c:pt>
                <c:pt idx="3512">
                  <c:v>3</c:v>
                </c:pt>
                <c:pt idx="3513">
                  <c:v>2.6</c:v>
                </c:pt>
                <c:pt idx="3514">
                  <c:v>2.2</c:v>
                </c:pt>
                <c:pt idx="3515">
                  <c:v>2.6</c:v>
                </c:pt>
                <c:pt idx="3516">
                  <c:v>2.5</c:v>
                </c:pt>
                <c:pt idx="3517">
                  <c:v>2.1</c:v>
                </c:pt>
                <c:pt idx="3518">
                  <c:v>3</c:v>
                </c:pt>
                <c:pt idx="3519">
                  <c:v>2.3</c:v>
                </c:pt>
                <c:pt idx="3520">
                  <c:v>2.1</c:v>
                </c:pt>
                <c:pt idx="3521">
                  <c:v>4</c:v>
                </c:pt>
                <c:pt idx="3522">
                  <c:v>4.4</c:v>
                </c:pt>
                <c:pt idx="3523">
                  <c:v>4</c:v>
                </c:pt>
                <c:pt idx="3524">
                  <c:v>3.8</c:v>
                </c:pt>
                <c:pt idx="3525">
                  <c:v>5</c:v>
                </c:pt>
                <c:pt idx="3526">
                  <c:v>3</c:v>
                </c:pt>
                <c:pt idx="3527">
                  <c:v>2.4</c:v>
                </c:pt>
                <c:pt idx="3528">
                  <c:v>1.5</c:v>
                </c:pt>
                <c:pt idx="3529">
                  <c:v>3.4</c:v>
                </c:pt>
                <c:pt idx="3530">
                  <c:v>3.4</c:v>
                </c:pt>
                <c:pt idx="3531">
                  <c:v>2.5</c:v>
                </c:pt>
                <c:pt idx="3532">
                  <c:v>3.7</c:v>
                </c:pt>
                <c:pt idx="3533">
                  <c:v>3.6</c:v>
                </c:pt>
                <c:pt idx="3534">
                  <c:v>2.1</c:v>
                </c:pt>
                <c:pt idx="3535">
                  <c:v>2.4</c:v>
                </c:pt>
                <c:pt idx="3536">
                  <c:v>3.8</c:v>
                </c:pt>
                <c:pt idx="3537">
                  <c:v>3.1</c:v>
                </c:pt>
                <c:pt idx="3538">
                  <c:v>3.9</c:v>
                </c:pt>
                <c:pt idx="3539">
                  <c:v>3.4</c:v>
                </c:pt>
                <c:pt idx="3540">
                  <c:v>5.1</c:v>
                </c:pt>
                <c:pt idx="3541">
                  <c:v>5.4</c:v>
                </c:pt>
                <c:pt idx="3542">
                  <c:v>4.6</c:v>
                </c:pt>
                <c:pt idx="3543">
                  <c:v>3.7</c:v>
                </c:pt>
                <c:pt idx="3544">
                  <c:v>4.2</c:v>
                </c:pt>
                <c:pt idx="3545">
                  <c:v>4.3</c:v>
                </c:pt>
                <c:pt idx="3546">
                  <c:v>4.8</c:v>
                </c:pt>
                <c:pt idx="3547">
                  <c:v>4.7</c:v>
                </c:pt>
                <c:pt idx="3548">
                  <c:v>4.4</c:v>
                </c:pt>
                <c:pt idx="3549">
                  <c:v>3.5</c:v>
                </c:pt>
                <c:pt idx="3550">
                  <c:v>3.7</c:v>
                </c:pt>
                <c:pt idx="3551">
                  <c:v>4.3</c:v>
                </c:pt>
                <c:pt idx="3552">
                  <c:v>4.3</c:v>
                </c:pt>
                <c:pt idx="3553">
                  <c:v>5.3</c:v>
                </c:pt>
                <c:pt idx="3554">
                  <c:v>5.5</c:v>
                </c:pt>
                <c:pt idx="3555">
                  <c:v>4</c:v>
                </c:pt>
                <c:pt idx="3556">
                  <c:v>4.8</c:v>
                </c:pt>
                <c:pt idx="3557">
                  <c:v>5.3</c:v>
                </c:pt>
                <c:pt idx="3558">
                  <c:v>5.1</c:v>
                </c:pt>
                <c:pt idx="3559">
                  <c:v>4.8</c:v>
                </c:pt>
                <c:pt idx="3560">
                  <c:v>5</c:v>
                </c:pt>
                <c:pt idx="3561">
                  <c:v>4.6</c:v>
                </c:pt>
                <c:pt idx="3562">
                  <c:v>4.9</c:v>
                </c:pt>
                <c:pt idx="3563">
                  <c:v>4.3</c:v>
                </c:pt>
                <c:pt idx="3564">
                  <c:v>4.1</c:v>
                </c:pt>
                <c:pt idx="3565">
                  <c:v>4.2</c:v>
                </c:pt>
                <c:pt idx="3566">
                  <c:v>4.6</c:v>
                </c:pt>
                <c:pt idx="3567">
                  <c:v>3.9</c:v>
                </c:pt>
                <c:pt idx="3568">
                  <c:v>4.2</c:v>
                </c:pt>
                <c:pt idx="3569">
                  <c:v>3.5</c:v>
                </c:pt>
                <c:pt idx="3570">
                  <c:v>2.5</c:v>
                </c:pt>
                <c:pt idx="3571">
                  <c:v>2.4</c:v>
                </c:pt>
                <c:pt idx="3572">
                  <c:v>3.1</c:v>
                </c:pt>
                <c:pt idx="3573">
                  <c:v>2.4</c:v>
                </c:pt>
                <c:pt idx="3574">
                  <c:v>2.8</c:v>
                </c:pt>
                <c:pt idx="3575">
                  <c:v>3</c:v>
                </c:pt>
                <c:pt idx="3576">
                  <c:v>2.3</c:v>
                </c:pt>
                <c:pt idx="3577">
                  <c:v>2</c:v>
                </c:pt>
                <c:pt idx="3578">
                  <c:v>1.8</c:v>
                </c:pt>
                <c:pt idx="3579">
                  <c:v>1.1</c:v>
                </c:pt>
                <c:pt idx="3580">
                  <c:v>1.5</c:v>
                </c:pt>
                <c:pt idx="3581">
                  <c:v>0.9</c:v>
                </c:pt>
                <c:pt idx="3582">
                  <c:v>1.2</c:v>
                </c:pt>
                <c:pt idx="3583">
                  <c:v>1.7</c:v>
                </c:pt>
                <c:pt idx="3584">
                  <c:v>1.6</c:v>
                </c:pt>
                <c:pt idx="3585">
                  <c:v>1.7</c:v>
                </c:pt>
                <c:pt idx="3586">
                  <c:v>1.5</c:v>
                </c:pt>
                <c:pt idx="3587">
                  <c:v>1.4</c:v>
                </c:pt>
                <c:pt idx="3588">
                  <c:v>2.1</c:v>
                </c:pt>
                <c:pt idx="3589">
                  <c:v>1.4</c:v>
                </c:pt>
                <c:pt idx="3590">
                  <c:v>1.5</c:v>
                </c:pt>
                <c:pt idx="3591">
                  <c:v>0.5</c:v>
                </c:pt>
                <c:pt idx="3592">
                  <c:v>1</c:v>
                </c:pt>
                <c:pt idx="3593">
                  <c:v>1.2</c:v>
                </c:pt>
                <c:pt idx="3594">
                  <c:v>0.8</c:v>
                </c:pt>
                <c:pt idx="3595">
                  <c:v>1.4</c:v>
                </c:pt>
                <c:pt idx="3596">
                  <c:v>1.3</c:v>
                </c:pt>
                <c:pt idx="3597">
                  <c:v>0.6</c:v>
                </c:pt>
                <c:pt idx="3598">
                  <c:v>1.1</c:v>
                </c:pt>
                <c:pt idx="3599">
                  <c:v>0.9</c:v>
                </c:pt>
                <c:pt idx="3600">
                  <c:v>1.6</c:v>
                </c:pt>
                <c:pt idx="3601">
                  <c:v>1.7</c:v>
                </c:pt>
                <c:pt idx="3602">
                  <c:v>1.7</c:v>
                </c:pt>
                <c:pt idx="3603">
                  <c:v>1.9</c:v>
                </c:pt>
                <c:pt idx="3604">
                  <c:v>1.6</c:v>
                </c:pt>
                <c:pt idx="3605">
                  <c:v>1.8</c:v>
                </c:pt>
                <c:pt idx="3606">
                  <c:v>1.9</c:v>
                </c:pt>
                <c:pt idx="3607">
                  <c:v>1.9</c:v>
                </c:pt>
                <c:pt idx="3608">
                  <c:v>1.6</c:v>
                </c:pt>
                <c:pt idx="3609">
                  <c:v>1.5</c:v>
                </c:pt>
                <c:pt idx="3610">
                  <c:v>1.8</c:v>
                </c:pt>
                <c:pt idx="3611">
                  <c:v>1.3</c:v>
                </c:pt>
                <c:pt idx="3612">
                  <c:v>0.5</c:v>
                </c:pt>
                <c:pt idx="3613">
                  <c:v>0.2</c:v>
                </c:pt>
                <c:pt idx="3614">
                  <c:v>0.9</c:v>
                </c:pt>
                <c:pt idx="3615">
                  <c:v>1.3</c:v>
                </c:pt>
                <c:pt idx="3616">
                  <c:v>0.4</c:v>
                </c:pt>
                <c:pt idx="3617">
                  <c:v>0.9</c:v>
                </c:pt>
                <c:pt idx="3618">
                  <c:v>1.6</c:v>
                </c:pt>
                <c:pt idx="3619">
                  <c:v>1.8</c:v>
                </c:pt>
                <c:pt idx="3620">
                  <c:v>1.6</c:v>
                </c:pt>
                <c:pt idx="3621">
                  <c:v>1.6</c:v>
                </c:pt>
                <c:pt idx="3622">
                  <c:v>1.8</c:v>
                </c:pt>
                <c:pt idx="3623">
                  <c:v>1.9</c:v>
                </c:pt>
                <c:pt idx="3624">
                  <c:v>1.7</c:v>
                </c:pt>
                <c:pt idx="3625">
                  <c:v>2.1</c:v>
                </c:pt>
                <c:pt idx="3626">
                  <c:v>2</c:v>
                </c:pt>
                <c:pt idx="3627">
                  <c:v>2.1</c:v>
                </c:pt>
                <c:pt idx="3628">
                  <c:v>1.6</c:v>
                </c:pt>
                <c:pt idx="3629">
                  <c:v>1.3</c:v>
                </c:pt>
                <c:pt idx="3630">
                  <c:v>0.3</c:v>
                </c:pt>
                <c:pt idx="3631">
                  <c:v>0.9</c:v>
                </c:pt>
                <c:pt idx="3632">
                  <c:v>0.9</c:v>
                </c:pt>
                <c:pt idx="3633">
                  <c:v>1.6</c:v>
                </c:pt>
                <c:pt idx="3634">
                  <c:v>1.6</c:v>
                </c:pt>
                <c:pt idx="3635">
                  <c:v>0.9</c:v>
                </c:pt>
                <c:pt idx="3636">
                  <c:v>1.2</c:v>
                </c:pt>
                <c:pt idx="3637">
                  <c:v>2.2</c:v>
                </c:pt>
                <c:pt idx="3638">
                  <c:v>1.8</c:v>
                </c:pt>
                <c:pt idx="3639">
                  <c:v>1.3</c:v>
                </c:pt>
                <c:pt idx="3640">
                  <c:v>1</c:v>
                </c:pt>
                <c:pt idx="3641">
                  <c:v>0.6</c:v>
                </c:pt>
                <c:pt idx="3642">
                  <c:v>0.4</c:v>
                </c:pt>
                <c:pt idx="3643">
                  <c:v>0.7</c:v>
                </c:pt>
                <c:pt idx="3644">
                  <c:v>0.4</c:v>
                </c:pt>
                <c:pt idx="3645">
                  <c:v>1.4</c:v>
                </c:pt>
                <c:pt idx="3646">
                  <c:v>0.4</c:v>
                </c:pt>
                <c:pt idx="3647">
                  <c:v>0.4</c:v>
                </c:pt>
                <c:pt idx="3648">
                  <c:v>0.9</c:v>
                </c:pt>
                <c:pt idx="3649">
                  <c:v>0.6</c:v>
                </c:pt>
                <c:pt idx="3650">
                  <c:v>1</c:v>
                </c:pt>
                <c:pt idx="3651">
                  <c:v>1.9</c:v>
                </c:pt>
                <c:pt idx="3652">
                  <c:v>1</c:v>
                </c:pt>
                <c:pt idx="3653">
                  <c:v>1.1</c:v>
                </c:pt>
                <c:pt idx="3654">
                  <c:v>1.5</c:v>
                </c:pt>
                <c:pt idx="3655">
                  <c:v>1.6</c:v>
                </c:pt>
                <c:pt idx="3656">
                  <c:v>1.5</c:v>
                </c:pt>
                <c:pt idx="3657">
                  <c:v>1.1</c:v>
                </c:pt>
                <c:pt idx="3658">
                  <c:v>1.2</c:v>
                </c:pt>
                <c:pt idx="3659">
                  <c:v>1.3</c:v>
                </c:pt>
                <c:pt idx="3660">
                  <c:v>1.3</c:v>
                </c:pt>
                <c:pt idx="3661">
                  <c:v>1.3</c:v>
                </c:pt>
                <c:pt idx="3662">
                  <c:v>1.2</c:v>
                </c:pt>
                <c:pt idx="3663">
                  <c:v>1.2</c:v>
                </c:pt>
                <c:pt idx="3664">
                  <c:v>1.3</c:v>
                </c:pt>
                <c:pt idx="3665">
                  <c:v>1.3</c:v>
                </c:pt>
                <c:pt idx="3666">
                  <c:v>1.4</c:v>
                </c:pt>
                <c:pt idx="3667">
                  <c:v>1.5</c:v>
                </c:pt>
                <c:pt idx="3668">
                  <c:v>1.8</c:v>
                </c:pt>
                <c:pt idx="3669">
                  <c:v>1.8</c:v>
                </c:pt>
                <c:pt idx="3670">
                  <c:v>1.6</c:v>
                </c:pt>
                <c:pt idx="3671">
                  <c:v>1.4</c:v>
                </c:pt>
                <c:pt idx="3672">
                  <c:v>1.7</c:v>
                </c:pt>
                <c:pt idx="3673">
                  <c:v>1.8</c:v>
                </c:pt>
                <c:pt idx="3674">
                  <c:v>1.4</c:v>
                </c:pt>
                <c:pt idx="3675">
                  <c:v>1.1</c:v>
                </c:pt>
                <c:pt idx="3676">
                  <c:v>2.1</c:v>
                </c:pt>
                <c:pt idx="3677">
                  <c:v>3.4</c:v>
                </c:pt>
                <c:pt idx="3678">
                  <c:v>3.9</c:v>
                </c:pt>
                <c:pt idx="3679">
                  <c:v>3.8</c:v>
                </c:pt>
                <c:pt idx="3680">
                  <c:v>3.4</c:v>
                </c:pt>
                <c:pt idx="3681">
                  <c:v>3.3</c:v>
                </c:pt>
                <c:pt idx="3682">
                  <c:v>3.2</c:v>
                </c:pt>
                <c:pt idx="3683">
                  <c:v>3.6</c:v>
                </c:pt>
                <c:pt idx="3684">
                  <c:v>3.9</c:v>
                </c:pt>
                <c:pt idx="3685">
                  <c:v>3.3</c:v>
                </c:pt>
                <c:pt idx="3686">
                  <c:v>4</c:v>
                </c:pt>
                <c:pt idx="3687">
                  <c:v>3.7</c:v>
                </c:pt>
                <c:pt idx="3688">
                  <c:v>3.5</c:v>
                </c:pt>
                <c:pt idx="3689">
                  <c:v>3.1</c:v>
                </c:pt>
                <c:pt idx="3690">
                  <c:v>3.1</c:v>
                </c:pt>
                <c:pt idx="3691">
                  <c:v>3.3</c:v>
                </c:pt>
                <c:pt idx="3692">
                  <c:v>3</c:v>
                </c:pt>
                <c:pt idx="3693">
                  <c:v>2.4</c:v>
                </c:pt>
                <c:pt idx="3694">
                  <c:v>2.3</c:v>
                </c:pt>
                <c:pt idx="3695">
                  <c:v>2.4</c:v>
                </c:pt>
                <c:pt idx="3696">
                  <c:v>2.3</c:v>
                </c:pt>
                <c:pt idx="3697">
                  <c:v>2.4</c:v>
                </c:pt>
                <c:pt idx="3698">
                  <c:v>2.4</c:v>
                </c:pt>
                <c:pt idx="3699">
                  <c:v>2.5</c:v>
                </c:pt>
                <c:pt idx="3700">
                  <c:v>3</c:v>
                </c:pt>
                <c:pt idx="3701">
                  <c:v>3.1</c:v>
                </c:pt>
                <c:pt idx="3702">
                  <c:v>2.8</c:v>
                </c:pt>
                <c:pt idx="3703">
                  <c:v>3</c:v>
                </c:pt>
                <c:pt idx="3704">
                  <c:v>3.1</c:v>
                </c:pt>
                <c:pt idx="3705">
                  <c:v>3.3</c:v>
                </c:pt>
                <c:pt idx="3706">
                  <c:v>3</c:v>
                </c:pt>
                <c:pt idx="3707">
                  <c:v>2.8</c:v>
                </c:pt>
                <c:pt idx="3708">
                  <c:v>2.9</c:v>
                </c:pt>
                <c:pt idx="3709">
                  <c:v>2.8</c:v>
                </c:pt>
                <c:pt idx="3710">
                  <c:v>2.8</c:v>
                </c:pt>
                <c:pt idx="3711">
                  <c:v>2.5</c:v>
                </c:pt>
                <c:pt idx="3712">
                  <c:v>1</c:v>
                </c:pt>
                <c:pt idx="3713">
                  <c:v>1</c:v>
                </c:pt>
                <c:pt idx="3714">
                  <c:v>0.8</c:v>
                </c:pt>
                <c:pt idx="3715">
                  <c:v>0.8</c:v>
                </c:pt>
                <c:pt idx="3716">
                  <c:v>1.1</c:v>
                </c:pt>
                <c:pt idx="3717">
                  <c:v>0.8</c:v>
                </c:pt>
                <c:pt idx="3718">
                  <c:v>0.9</c:v>
                </c:pt>
                <c:pt idx="3719">
                  <c:v>0.9</c:v>
                </c:pt>
                <c:pt idx="3720">
                  <c:v>1.1</c:v>
                </c:pt>
                <c:pt idx="3721">
                  <c:v>1.2</c:v>
                </c:pt>
                <c:pt idx="3722">
                  <c:v>1.2</c:v>
                </c:pt>
                <c:pt idx="3723">
                  <c:v>1</c:v>
                </c:pt>
                <c:pt idx="3724">
                  <c:v>0.8</c:v>
                </c:pt>
                <c:pt idx="3725">
                  <c:v>1.1</c:v>
                </c:pt>
                <c:pt idx="3726">
                  <c:v>1.1</c:v>
                </c:pt>
                <c:pt idx="3727">
                  <c:v>0.6</c:v>
                </c:pt>
                <c:pt idx="3728">
                  <c:v>0.9</c:v>
                </c:pt>
                <c:pt idx="3729">
                  <c:v>1.2</c:v>
                </c:pt>
                <c:pt idx="3730">
                  <c:v>1.2</c:v>
                </c:pt>
                <c:pt idx="3731">
                  <c:v>0.9</c:v>
                </c:pt>
                <c:pt idx="3732">
                  <c:v>1.3</c:v>
                </c:pt>
                <c:pt idx="3733">
                  <c:v>1.1</c:v>
                </c:pt>
                <c:pt idx="3734">
                  <c:v>1.3</c:v>
                </c:pt>
                <c:pt idx="3735">
                  <c:v>1</c:v>
                </c:pt>
                <c:pt idx="3736">
                  <c:v>1</c:v>
                </c:pt>
                <c:pt idx="3737">
                  <c:v>0.9</c:v>
                </c:pt>
                <c:pt idx="3738">
                  <c:v>1</c:v>
                </c:pt>
                <c:pt idx="3739">
                  <c:v>0.6</c:v>
                </c:pt>
                <c:pt idx="3740">
                  <c:v>0.6</c:v>
                </c:pt>
                <c:pt idx="3741">
                  <c:v>0.5</c:v>
                </c:pt>
                <c:pt idx="3742">
                  <c:v>0.8</c:v>
                </c:pt>
                <c:pt idx="3743">
                  <c:v>1</c:v>
                </c:pt>
                <c:pt idx="3744">
                  <c:v>2.6</c:v>
                </c:pt>
                <c:pt idx="3745">
                  <c:v>4.3</c:v>
                </c:pt>
                <c:pt idx="3746">
                  <c:v>4.3</c:v>
                </c:pt>
                <c:pt idx="3747">
                  <c:v>4.2</c:v>
                </c:pt>
                <c:pt idx="3748">
                  <c:v>4.3</c:v>
                </c:pt>
                <c:pt idx="3749">
                  <c:v>4.5</c:v>
                </c:pt>
                <c:pt idx="3750">
                  <c:v>4.1</c:v>
                </c:pt>
                <c:pt idx="3751">
                  <c:v>3.7</c:v>
                </c:pt>
                <c:pt idx="3752">
                  <c:v>3.9</c:v>
                </c:pt>
                <c:pt idx="3753">
                  <c:v>3.9</c:v>
                </c:pt>
                <c:pt idx="3754">
                  <c:v>3.3</c:v>
                </c:pt>
                <c:pt idx="3755">
                  <c:v>3.6</c:v>
                </c:pt>
                <c:pt idx="3756">
                  <c:v>3.4</c:v>
                </c:pt>
                <c:pt idx="3757">
                  <c:v>3.9</c:v>
                </c:pt>
                <c:pt idx="3758">
                  <c:v>2.9</c:v>
                </c:pt>
                <c:pt idx="3759">
                  <c:v>3.2</c:v>
                </c:pt>
                <c:pt idx="3760">
                  <c:v>3.4</c:v>
                </c:pt>
                <c:pt idx="3761">
                  <c:v>3</c:v>
                </c:pt>
                <c:pt idx="3762">
                  <c:v>3.2</c:v>
                </c:pt>
                <c:pt idx="3763">
                  <c:v>3.4</c:v>
                </c:pt>
                <c:pt idx="3764">
                  <c:v>3.2</c:v>
                </c:pt>
                <c:pt idx="3765">
                  <c:v>3</c:v>
                </c:pt>
                <c:pt idx="3766">
                  <c:v>2.8</c:v>
                </c:pt>
                <c:pt idx="3767">
                  <c:v>3.1</c:v>
                </c:pt>
                <c:pt idx="3768">
                  <c:v>2.7</c:v>
                </c:pt>
                <c:pt idx="3769">
                  <c:v>2.8</c:v>
                </c:pt>
                <c:pt idx="3770">
                  <c:v>2.5</c:v>
                </c:pt>
                <c:pt idx="3771">
                  <c:v>3</c:v>
                </c:pt>
                <c:pt idx="3772">
                  <c:v>3</c:v>
                </c:pt>
                <c:pt idx="3773">
                  <c:v>2.7</c:v>
                </c:pt>
                <c:pt idx="3774">
                  <c:v>2.5</c:v>
                </c:pt>
                <c:pt idx="3775">
                  <c:v>2.4</c:v>
                </c:pt>
                <c:pt idx="3776">
                  <c:v>2.7</c:v>
                </c:pt>
                <c:pt idx="3777">
                  <c:v>2.3</c:v>
                </c:pt>
                <c:pt idx="3778">
                  <c:v>2.6</c:v>
                </c:pt>
                <c:pt idx="3779">
                  <c:v>2.2</c:v>
                </c:pt>
                <c:pt idx="3780">
                  <c:v>2.5</c:v>
                </c:pt>
                <c:pt idx="3781">
                  <c:v>2.2</c:v>
                </c:pt>
                <c:pt idx="3782">
                  <c:v>2.3</c:v>
                </c:pt>
                <c:pt idx="3783">
                  <c:v>2.1</c:v>
                </c:pt>
                <c:pt idx="3784">
                  <c:v>1.8</c:v>
                </c:pt>
                <c:pt idx="3785">
                  <c:v>1.8</c:v>
                </c:pt>
                <c:pt idx="3786">
                  <c:v>2</c:v>
                </c:pt>
                <c:pt idx="3787">
                  <c:v>1.9</c:v>
                </c:pt>
                <c:pt idx="3788">
                  <c:v>1.8</c:v>
                </c:pt>
                <c:pt idx="3789">
                  <c:v>1.8</c:v>
                </c:pt>
                <c:pt idx="3790">
                  <c:v>2.2</c:v>
                </c:pt>
                <c:pt idx="3791">
                  <c:v>2</c:v>
                </c:pt>
                <c:pt idx="3792">
                  <c:v>1.9</c:v>
                </c:pt>
                <c:pt idx="3793">
                  <c:v>1.7</c:v>
                </c:pt>
                <c:pt idx="3794">
                  <c:v>1.4</c:v>
                </c:pt>
                <c:pt idx="3795">
                  <c:v>1.7</c:v>
                </c:pt>
                <c:pt idx="3796">
                  <c:v>1.5</c:v>
                </c:pt>
                <c:pt idx="3797">
                  <c:v>1.4</c:v>
                </c:pt>
                <c:pt idx="3798">
                  <c:v>1.4</c:v>
                </c:pt>
                <c:pt idx="3799">
                  <c:v>1.8</c:v>
                </c:pt>
                <c:pt idx="3800">
                  <c:v>2</c:v>
                </c:pt>
                <c:pt idx="3801">
                  <c:v>1.7</c:v>
                </c:pt>
                <c:pt idx="3802">
                  <c:v>1.7</c:v>
                </c:pt>
                <c:pt idx="3803">
                  <c:v>2.1</c:v>
                </c:pt>
                <c:pt idx="3804">
                  <c:v>2.3</c:v>
                </c:pt>
                <c:pt idx="3805">
                  <c:v>2.4</c:v>
                </c:pt>
                <c:pt idx="3806">
                  <c:v>2.4</c:v>
                </c:pt>
                <c:pt idx="3807">
                  <c:v>2.6</c:v>
                </c:pt>
                <c:pt idx="3808">
                  <c:v>2.4</c:v>
                </c:pt>
                <c:pt idx="3809">
                  <c:v>2.4</c:v>
                </c:pt>
                <c:pt idx="3810">
                  <c:v>2.3</c:v>
                </c:pt>
                <c:pt idx="3811">
                  <c:v>2.7</c:v>
                </c:pt>
                <c:pt idx="3812">
                  <c:v>2.5</c:v>
                </c:pt>
                <c:pt idx="3813">
                  <c:v>2.8</c:v>
                </c:pt>
                <c:pt idx="3814">
                  <c:v>2.6</c:v>
                </c:pt>
                <c:pt idx="3815">
                  <c:v>2.8</c:v>
                </c:pt>
                <c:pt idx="3816">
                  <c:v>3.1</c:v>
                </c:pt>
                <c:pt idx="3817">
                  <c:v>2.8</c:v>
                </c:pt>
                <c:pt idx="3818">
                  <c:v>2.9</c:v>
                </c:pt>
                <c:pt idx="3819">
                  <c:v>2.8</c:v>
                </c:pt>
                <c:pt idx="3820">
                  <c:v>3</c:v>
                </c:pt>
                <c:pt idx="3821">
                  <c:v>2.4</c:v>
                </c:pt>
                <c:pt idx="3822">
                  <c:v>2.8</c:v>
                </c:pt>
                <c:pt idx="3823">
                  <c:v>2.6</c:v>
                </c:pt>
                <c:pt idx="3824">
                  <c:v>2.3</c:v>
                </c:pt>
                <c:pt idx="3825">
                  <c:v>2.5</c:v>
                </c:pt>
                <c:pt idx="3826">
                  <c:v>2.6</c:v>
                </c:pt>
                <c:pt idx="3827">
                  <c:v>2.8</c:v>
                </c:pt>
                <c:pt idx="3828">
                  <c:v>2.5</c:v>
                </c:pt>
                <c:pt idx="3829">
                  <c:v>3.1</c:v>
                </c:pt>
                <c:pt idx="3830">
                  <c:v>2.7</c:v>
                </c:pt>
                <c:pt idx="3831">
                  <c:v>2.6</c:v>
                </c:pt>
                <c:pt idx="3832">
                  <c:v>3</c:v>
                </c:pt>
                <c:pt idx="3833">
                  <c:v>3.1</c:v>
                </c:pt>
                <c:pt idx="3834">
                  <c:v>2.9</c:v>
                </c:pt>
                <c:pt idx="3835">
                  <c:v>2.5</c:v>
                </c:pt>
                <c:pt idx="3836">
                  <c:v>2.7</c:v>
                </c:pt>
                <c:pt idx="3837">
                  <c:v>2.7</c:v>
                </c:pt>
                <c:pt idx="3838">
                  <c:v>1.8</c:v>
                </c:pt>
                <c:pt idx="3839">
                  <c:v>2.4</c:v>
                </c:pt>
                <c:pt idx="3840">
                  <c:v>2.5</c:v>
                </c:pt>
                <c:pt idx="3841">
                  <c:v>2.2</c:v>
                </c:pt>
                <c:pt idx="3842">
                  <c:v>1.9</c:v>
                </c:pt>
                <c:pt idx="3843">
                  <c:v>2</c:v>
                </c:pt>
                <c:pt idx="3844">
                  <c:v>1.7</c:v>
                </c:pt>
                <c:pt idx="3845">
                  <c:v>2.1</c:v>
                </c:pt>
                <c:pt idx="3846">
                  <c:v>2.2</c:v>
                </c:pt>
                <c:pt idx="3847">
                  <c:v>2.1</c:v>
                </c:pt>
                <c:pt idx="3848">
                  <c:v>2.1</c:v>
                </c:pt>
                <c:pt idx="3849">
                  <c:v>1.5</c:v>
                </c:pt>
                <c:pt idx="3850">
                  <c:v>1.9</c:v>
                </c:pt>
                <c:pt idx="3851">
                  <c:v>2.6</c:v>
                </c:pt>
                <c:pt idx="3852">
                  <c:v>2.4</c:v>
                </c:pt>
                <c:pt idx="3853">
                  <c:v>2.1</c:v>
                </c:pt>
                <c:pt idx="3854">
                  <c:v>1.5</c:v>
                </c:pt>
                <c:pt idx="3855">
                  <c:v>1.6</c:v>
                </c:pt>
                <c:pt idx="3856">
                  <c:v>1.3</c:v>
                </c:pt>
                <c:pt idx="3857">
                  <c:v>1.5</c:v>
                </c:pt>
                <c:pt idx="3858">
                  <c:v>1.5</c:v>
                </c:pt>
                <c:pt idx="3859">
                  <c:v>1.7</c:v>
                </c:pt>
                <c:pt idx="3860">
                  <c:v>1.4</c:v>
                </c:pt>
                <c:pt idx="3861">
                  <c:v>1.5</c:v>
                </c:pt>
                <c:pt idx="3862">
                  <c:v>1.6</c:v>
                </c:pt>
                <c:pt idx="3863">
                  <c:v>2</c:v>
                </c:pt>
                <c:pt idx="3864">
                  <c:v>2</c:v>
                </c:pt>
                <c:pt idx="3865">
                  <c:v>1.8</c:v>
                </c:pt>
                <c:pt idx="3866">
                  <c:v>1.6</c:v>
                </c:pt>
                <c:pt idx="3867">
                  <c:v>1.9</c:v>
                </c:pt>
                <c:pt idx="3868">
                  <c:v>1.9</c:v>
                </c:pt>
                <c:pt idx="3869">
                  <c:v>1.7</c:v>
                </c:pt>
                <c:pt idx="3870">
                  <c:v>1.7</c:v>
                </c:pt>
                <c:pt idx="3871">
                  <c:v>1.6</c:v>
                </c:pt>
                <c:pt idx="3872">
                  <c:v>1.6</c:v>
                </c:pt>
                <c:pt idx="3873">
                  <c:v>1.5</c:v>
                </c:pt>
                <c:pt idx="3874">
                  <c:v>1.4</c:v>
                </c:pt>
                <c:pt idx="3875">
                  <c:v>1.2</c:v>
                </c:pt>
                <c:pt idx="3876">
                  <c:v>1</c:v>
                </c:pt>
                <c:pt idx="3877">
                  <c:v>1.1</c:v>
                </c:pt>
                <c:pt idx="3878">
                  <c:v>1.5</c:v>
                </c:pt>
                <c:pt idx="3879">
                  <c:v>1.6</c:v>
                </c:pt>
                <c:pt idx="3880">
                  <c:v>1.7</c:v>
                </c:pt>
                <c:pt idx="3881">
                  <c:v>1.6</c:v>
                </c:pt>
                <c:pt idx="3882">
                  <c:v>1.4</c:v>
                </c:pt>
                <c:pt idx="3883">
                  <c:v>1.5</c:v>
                </c:pt>
                <c:pt idx="3884">
                  <c:v>1.2</c:v>
                </c:pt>
                <c:pt idx="3885">
                  <c:v>1.6</c:v>
                </c:pt>
                <c:pt idx="3886">
                  <c:v>1.7</c:v>
                </c:pt>
                <c:pt idx="3887">
                  <c:v>2.1</c:v>
                </c:pt>
                <c:pt idx="3888">
                  <c:v>1.9</c:v>
                </c:pt>
                <c:pt idx="3889">
                  <c:v>2.2</c:v>
                </c:pt>
                <c:pt idx="3890">
                  <c:v>1.9</c:v>
                </c:pt>
                <c:pt idx="3891">
                  <c:v>2</c:v>
                </c:pt>
                <c:pt idx="3892">
                  <c:v>2</c:v>
                </c:pt>
                <c:pt idx="3893">
                  <c:v>1.4</c:v>
                </c:pt>
                <c:pt idx="3894">
                  <c:v>1.4</c:v>
                </c:pt>
                <c:pt idx="3895">
                  <c:v>1.3</c:v>
                </c:pt>
                <c:pt idx="3896">
                  <c:v>0.7</c:v>
                </c:pt>
                <c:pt idx="3897">
                  <c:v>1.6</c:v>
                </c:pt>
                <c:pt idx="3898">
                  <c:v>1.9</c:v>
                </c:pt>
                <c:pt idx="3899">
                  <c:v>1.9</c:v>
                </c:pt>
                <c:pt idx="3900">
                  <c:v>1.5</c:v>
                </c:pt>
                <c:pt idx="3901">
                  <c:v>1.5</c:v>
                </c:pt>
                <c:pt idx="3902">
                  <c:v>1.6</c:v>
                </c:pt>
                <c:pt idx="3903">
                  <c:v>1.6</c:v>
                </c:pt>
                <c:pt idx="3904">
                  <c:v>1.8</c:v>
                </c:pt>
                <c:pt idx="3905">
                  <c:v>1</c:v>
                </c:pt>
                <c:pt idx="3906">
                  <c:v>1.3</c:v>
                </c:pt>
                <c:pt idx="3907">
                  <c:v>1</c:v>
                </c:pt>
                <c:pt idx="3908">
                  <c:v>1.2</c:v>
                </c:pt>
                <c:pt idx="3909">
                  <c:v>1.4</c:v>
                </c:pt>
                <c:pt idx="3910">
                  <c:v>0.7</c:v>
                </c:pt>
                <c:pt idx="3911">
                  <c:v>0.8</c:v>
                </c:pt>
                <c:pt idx="3912">
                  <c:v>0.8</c:v>
                </c:pt>
                <c:pt idx="3913">
                  <c:v>1.4</c:v>
                </c:pt>
                <c:pt idx="3914">
                  <c:v>1</c:v>
                </c:pt>
                <c:pt idx="3915">
                  <c:v>1.7</c:v>
                </c:pt>
                <c:pt idx="3916">
                  <c:v>1.6</c:v>
                </c:pt>
                <c:pt idx="3917">
                  <c:v>1.4</c:v>
                </c:pt>
                <c:pt idx="3918">
                  <c:v>1.3</c:v>
                </c:pt>
                <c:pt idx="3919">
                  <c:v>1.3</c:v>
                </c:pt>
                <c:pt idx="3920">
                  <c:v>1.6</c:v>
                </c:pt>
                <c:pt idx="3921">
                  <c:v>1.4</c:v>
                </c:pt>
                <c:pt idx="3922">
                  <c:v>1.3</c:v>
                </c:pt>
                <c:pt idx="3923">
                  <c:v>1.4</c:v>
                </c:pt>
                <c:pt idx="3924">
                  <c:v>1.3</c:v>
                </c:pt>
                <c:pt idx="3925">
                  <c:v>0.9</c:v>
                </c:pt>
                <c:pt idx="3926">
                  <c:v>1</c:v>
                </c:pt>
                <c:pt idx="3927">
                  <c:v>0.8</c:v>
                </c:pt>
                <c:pt idx="3928">
                  <c:v>0.9</c:v>
                </c:pt>
                <c:pt idx="3929">
                  <c:v>1.5</c:v>
                </c:pt>
                <c:pt idx="3930">
                  <c:v>1.4</c:v>
                </c:pt>
                <c:pt idx="3931">
                  <c:v>0.7</c:v>
                </c:pt>
                <c:pt idx="3932">
                  <c:v>1.2</c:v>
                </c:pt>
                <c:pt idx="3933">
                  <c:v>1.6</c:v>
                </c:pt>
                <c:pt idx="3934">
                  <c:v>1.5</c:v>
                </c:pt>
                <c:pt idx="3935">
                  <c:v>0.9</c:v>
                </c:pt>
                <c:pt idx="3936">
                  <c:v>1</c:v>
                </c:pt>
                <c:pt idx="3937">
                  <c:v>1.1</c:v>
                </c:pt>
                <c:pt idx="3938">
                  <c:v>1.9</c:v>
                </c:pt>
                <c:pt idx="3939">
                  <c:v>2.4</c:v>
                </c:pt>
                <c:pt idx="3940">
                  <c:v>2.4</c:v>
                </c:pt>
                <c:pt idx="3941">
                  <c:v>1.8</c:v>
                </c:pt>
                <c:pt idx="3942">
                  <c:v>2.2</c:v>
                </c:pt>
                <c:pt idx="3943">
                  <c:v>2</c:v>
                </c:pt>
                <c:pt idx="3944">
                  <c:v>1.7</c:v>
                </c:pt>
                <c:pt idx="3945">
                  <c:v>2.3</c:v>
                </c:pt>
                <c:pt idx="3946">
                  <c:v>2</c:v>
                </c:pt>
                <c:pt idx="3947">
                  <c:v>1.5</c:v>
                </c:pt>
                <c:pt idx="3948">
                  <c:v>2.4</c:v>
                </c:pt>
                <c:pt idx="3949">
                  <c:v>1.9</c:v>
                </c:pt>
                <c:pt idx="3950">
                  <c:v>1.6</c:v>
                </c:pt>
                <c:pt idx="3951">
                  <c:v>2</c:v>
                </c:pt>
                <c:pt idx="3952">
                  <c:v>2</c:v>
                </c:pt>
                <c:pt idx="3953">
                  <c:v>1.6</c:v>
                </c:pt>
                <c:pt idx="3954">
                  <c:v>1.9</c:v>
                </c:pt>
                <c:pt idx="3955">
                  <c:v>2</c:v>
                </c:pt>
                <c:pt idx="3956">
                  <c:v>1.9</c:v>
                </c:pt>
                <c:pt idx="3957">
                  <c:v>2.8</c:v>
                </c:pt>
                <c:pt idx="3958">
                  <c:v>2.5</c:v>
                </c:pt>
                <c:pt idx="3959">
                  <c:v>3</c:v>
                </c:pt>
                <c:pt idx="3960">
                  <c:v>2.6</c:v>
                </c:pt>
                <c:pt idx="3961">
                  <c:v>2.8</c:v>
                </c:pt>
                <c:pt idx="3962">
                  <c:v>2.5</c:v>
                </c:pt>
                <c:pt idx="3963">
                  <c:v>2.3</c:v>
                </c:pt>
                <c:pt idx="3964">
                  <c:v>2.6</c:v>
                </c:pt>
                <c:pt idx="3965">
                  <c:v>2.2</c:v>
                </c:pt>
                <c:pt idx="3966">
                  <c:v>1.7</c:v>
                </c:pt>
                <c:pt idx="3967">
                  <c:v>2.8</c:v>
                </c:pt>
                <c:pt idx="3968">
                  <c:v>2.6</c:v>
                </c:pt>
                <c:pt idx="3969">
                  <c:v>2.3</c:v>
                </c:pt>
                <c:pt idx="3970">
                  <c:v>2.4</c:v>
                </c:pt>
                <c:pt idx="3971">
                  <c:v>3.1</c:v>
                </c:pt>
                <c:pt idx="3972">
                  <c:v>3.2</c:v>
                </c:pt>
                <c:pt idx="3973">
                  <c:v>2.9</c:v>
                </c:pt>
                <c:pt idx="3974">
                  <c:v>3.5</c:v>
                </c:pt>
                <c:pt idx="3975">
                  <c:v>3.1</c:v>
                </c:pt>
                <c:pt idx="3976">
                  <c:v>3.2</c:v>
                </c:pt>
                <c:pt idx="3977">
                  <c:v>3.1</c:v>
                </c:pt>
                <c:pt idx="3978">
                  <c:v>2.8</c:v>
                </c:pt>
                <c:pt idx="3979">
                  <c:v>2.7</c:v>
                </c:pt>
                <c:pt idx="3980">
                  <c:v>3.1</c:v>
                </c:pt>
                <c:pt idx="3981">
                  <c:v>3.4</c:v>
                </c:pt>
                <c:pt idx="3982">
                  <c:v>3.8</c:v>
                </c:pt>
                <c:pt idx="3983">
                  <c:v>3.2</c:v>
                </c:pt>
                <c:pt idx="3984">
                  <c:v>3.8</c:v>
                </c:pt>
                <c:pt idx="3985">
                  <c:v>3.8</c:v>
                </c:pt>
                <c:pt idx="3986">
                  <c:v>4</c:v>
                </c:pt>
                <c:pt idx="3987">
                  <c:v>4.3</c:v>
                </c:pt>
                <c:pt idx="3988">
                  <c:v>3.3</c:v>
                </c:pt>
                <c:pt idx="3989">
                  <c:v>2.3</c:v>
                </c:pt>
                <c:pt idx="3990">
                  <c:v>4.4</c:v>
                </c:pt>
                <c:pt idx="3991">
                  <c:v>3.4</c:v>
                </c:pt>
                <c:pt idx="3992">
                  <c:v>2.8</c:v>
                </c:pt>
                <c:pt idx="3993">
                  <c:v>3.3</c:v>
                </c:pt>
                <c:pt idx="3994">
                  <c:v>2.9</c:v>
                </c:pt>
                <c:pt idx="3995">
                  <c:v>2.9</c:v>
                </c:pt>
                <c:pt idx="3996">
                  <c:v>3.6</c:v>
                </c:pt>
                <c:pt idx="3997">
                  <c:v>2.6</c:v>
                </c:pt>
                <c:pt idx="3998">
                  <c:v>2.5</c:v>
                </c:pt>
                <c:pt idx="3999">
                  <c:v>2.6</c:v>
                </c:pt>
                <c:pt idx="4000">
                  <c:v>2</c:v>
                </c:pt>
                <c:pt idx="4001">
                  <c:v>2.7</c:v>
                </c:pt>
                <c:pt idx="4002">
                  <c:v>2.3</c:v>
                </c:pt>
                <c:pt idx="4003">
                  <c:v>2.4</c:v>
                </c:pt>
                <c:pt idx="4004">
                  <c:v>2.5</c:v>
                </c:pt>
                <c:pt idx="4005">
                  <c:v>2.7</c:v>
                </c:pt>
                <c:pt idx="4006">
                  <c:v>2.1</c:v>
                </c:pt>
                <c:pt idx="4007">
                  <c:v>2.5</c:v>
                </c:pt>
                <c:pt idx="4008">
                  <c:v>1.8</c:v>
                </c:pt>
                <c:pt idx="4009">
                  <c:v>2.5</c:v>
                </c:pt>
                <c:pt idx="4010">
                  <c:v>2.8</c:v>
                </c:pt>
                <c:pt idx="4011">
                  <c:v>2</c:v>
                </c:pt>
                <c:pt idx="4012">
                  <c:v>2.3</c:v>
                </c:pt>
                <c:pt idx="4013">
                  <c:v>1.9</c:v>
                </c:pt>
                <c:pt idx="4014">
                  <c:v>2.1</c:v>
                </c:pt>
                <c:pt idx="4015">
                  <c:v>1.7</c:v>
                </c:pt>
                <c:pt idx="4016">
                  <c:v>1.5</c:v>
                </c:pt>
                <c:pt idx="4017">
                  <c:v>1.2</c:v>
                </c:pt>
                <c:pt idx="4018">
                  <c:v>1.5</c:v>
                </c:pt>
                <c:pt idx="4019">
                  <c:v>1.6</c:v>
                </c:pt>
                <c:pt idx="4020">
                  <c:v>1.7</c:v>
                </c:pt>
                <c:pt idx="4021">
                  <c:v>1.6</c:v>
                </c:pt>
                <c:pt idx="4022">
                  <c:v>1.8</c:v>
                </c:pt>
                <c:pt idx="4023">
                  <c:v>1.5</c:v>
                </c:pt>
                <c:pt idx="4024">
                  <c:v>1.3</c:v>
                </c:pt>
                <c:pt idx="4025">
                  <c:v>1.6</c:v>
                </c:pt>
                <c:pt idx="4026">
                  <c:v>1.2</c:v>
                </c:pt>
                <c:pt idx="4027">
                  <c:v>1.4</c:v>
                </c:pt>
                <c:pt idx="4028">
                  <c:v>1.9</c:v>
                </c:pt>
                <c:pt idx="4029">
                  <c:v>1.8</c:v>
                </c:pt>
                <c:pt idx="4030">
                  <c:v>1.6</c:v>
                </c:pt>
                <c:pt idx="4031">
                  <c:v>1.8</c:v>
                </c:pt>
                <c:pt idx="4032">
                  <c:v>2</c:v>
                </c:pt>
                <c:pt idx="4033">
                  <c:v>1.4</c:v>
                </c:pt>
                <c:pt idx="4034">
                  <c:v>1.7</c:v>
                </c:pt>
                <c:pt idx="4035">
                  <c:v>1.7</c:v>
                </c:pt>
                <c:pt idx="4036">
                  <c:v>2</c:v>
                </c:pt>
                <c:pt idx="4037">
                  <c:v>1.8</c:v>
                </c:pt>
                <c:pt idx="4038">
                  <c:v>1.6</c:v>
                </c:pt>
                <c:pt idx="4039">
                  <c:v>1.7</c:v>
                </c:pt>
                <c:pt idx="4040">
                  <c:v>1.6</c:v>
                </c:pt>
                <c:pt idx="4041">
                  <c:v>1.7</c:v>
                </c:pt>
                <c:pt idx="4042">
                  <c:v>1.6</c:v>
                </c:pt>
                <c:pt idx="4043">
                  <c:v>2.1</c:v>
                </c:pt>
                <c:pt idx="4044">
                  <c:v>1.7</c:v>
                </c:pt>
                <c:pt idx="4045">
                  <c:v>1.8</c:v>
                </c:pt>
                <c:pt idx="4046">
                  <c:v>2.1</c:v>
                </c:pt>
                <c:pt idx="4047">
                  <c:v>2.1</c:v>
                </c:pt>
                <c:pt idx="4048">
                  <c:v>1.5</c:v>
                </c:pt>
                <c:pt idx="4049">
                  <c:v>1.5</c:v>
                </c:pt>
                <c:pt idx="4050">
                  <c:v>2.1</c:v>
                </c:pt>
                <c:pt idx="4051">
                  <c:v>2.2</c:v>
                </c:pt>
                <c:pt idx="4052">
                  <c:v>2.2</c:v>
                </c:pt>
                <c:pt idx="4053">
                  <c:v>2</c:v>
                </c:pt>
                <c:pt idx="4054">
                  <c:v>2</c:v>
                </c:pt>
                <c:pt idx="4055">
                  <c:v>2.2</c:v>
                </c:pt>
                <c:pt idx="4056">
                  <c:v>1.9</c:v>
                </c:pt>
                <c:pt idx="4057">
                  <c:v>1.9</c:v>
                </c:pt>
                <c:pt idx="4058">
                  <c:v>1.7</c:v>
                </c:pt>
                <c:pt idx="4059">
                  <c:v>1.8</c:v>
                </c:pt>
                <c:pt idx="4060">
                  <c:v>1.7</c:v>
                </c:pt>
                <c:pt idx="4061">
                  <c:v>1.8</c:v>
                </c:pt>
                <c:pt idx="4062">
                  <c:v>1.6</c:v>
                </c:pt>
                <c:pt idx="4063">
                  <c:v>2</c:v>
                </c:pt>
                <c:pt idx="4064">
                  <c:v>1.9</c:v>
                </c:pt>
                <c:pt idx="4065">
                  <c:v>1.8</c:v>
                </c:pt>
                <c:pt idx="4066">
                  <c:v>1.9</c:v>
                </c:pt>
                <c:pt idx="4067">
                  <c:v>1.8</c:v>
                </c:pt>
                <c:pt idx="4068">
                  <c:v>1.4</c:v>
                </c:pt>
                <c:pt idx="4069">
                  <c:v>1.5</c:v>
                </c:pt>
                <c:pt idx="4070">
                  <c:v>1.2</c:v>
                </c:pt>
                <c:pt idx="4071">
                  <c:v>1.2</c:v>
                </c:pt>
                <c:pt idx="4072">
                  <c:v>1.8</c:v>
                </c:pt>
                <c:pt idx="4073">
                  <c:v>1.4</c:v>
                </c:pt>
                <c:pt idx="4074">
                  <c:v>1.9</c:v>
                </c:pt>
                <c:pt idx="4075">
                  <c:v>1.4</c:v>
                </c:pt>
                <c:pt idx="4076">
                  <c:v>1.2</c:v>
                </c:pt>
                <c:pt idx="4077">
                  <c:v>1.5</c:v>
                </c:pt>
                <c:pt idx="4078">
                  <c:v>1.9</c:v>
                </c:pt>
                <c:pt idx="4079">
                  <c:v>1.1</c:v>
                </c:pt>
                <c:pt idx="4080">
                  <c:v>1</c:v>
                </c:pt>
                <c:pt idx="4081">
                  <c:v>1</c:v>
                </c:pt>
                <c:pt idx="4082">
                  <c:v>1</c:v>
                </c:pt>
                <c:pt idx="4083">
                  <c:v>1.2</c:v>
                </c:pt>
                <c:pt idx="4084">
                  <c:v>1.2</c:v>
                </c:pt>
                <c:pt idx="4085">
                  <c:v>1.3</c:v>
                </c:pt>
                <c:pt idx="4086">
                  <c:v>1.3</c:v>
                </c:pt>
                <c:pt idx="4087">
                  <c:v>1.1</c:v>
                </c:pt>
                <c:pt idx="4088">
                  <c:v>0.7</c:v>
                </c:pt>
                <c:pt idx="4089">
                  <c:v>1.2</c:v>
                </c:pt>
                <c:pt idx="4090">
                  <c:v>1.6</c:v>
                </c:pt>
                <c:pt idx="4091">
                  <c:v>1.7</c:v>
                </c:pt>
                <c:pt idx="4092">
                  <c:v>2.1</c:v>
                </c:pt>
                <c:pt idx="4093">
                  <c:v>1.8</c:v>
                </c:pt>
                <c:pt idx="4094">
                  <c:v>2.2</c:v>
                </c:pt>
                <c:pt idx="4095">
                  <c:v>2</c:v>
                </c:pt>
                <c:pt idx="4096">
                  <c:v>2.2</c:v>
                </c:pt>
                <c:pt idx="4097">
                  <c:v>2.3</c:v>
                </c:pt>
                <c:pt idx="4098">
                  <c:v>2.4</c:v>
                </c:pt>
                <c:pt idx="4099">
                  <c:v>2.5</c:v>
                </c:pt>
                <c:pt idx="4100">
                  <c:v>2.5</c:v>
                </c:pt>
                <c:pt idx="4101">
                  <c:v>2.5</c:v>
                </c:pt>
                <c:pt idx="4102">
                  <c:v>2.7</c:v>
                </c:pt>
                <c:pt idx="4103">
                  <c:v>2.6</c:v>
                </c:pt>
                <c:pt idx="4104">
                  <c:v>2.6</c:v>
                </c:pt>
                <c:pt idx="4105">
                  <c:v>2.9</c:v>
                </c:pt>
                <c:pt idx="4106">
                  <c:v>2.7</c:v>
                </c:pt>
                <c:pt idx="4107">
                  <c:v>2.7</c:v>
                </c:pt>
                <c:pt idx="4108">
                  <c:v>2.7</c:v>
                </c:pt>
                <c:pt idx="4109">
                  <c:v>2.8</c:v>
                </c:pt>
                <c:pt idx="4110">
                  <c:v>2.1</c:v>
                </c:pt>
                <c:pt idx="4111">
                  <c:v>2.2</c:v>
                </c:pt>
                <c:pt idx="4112">
                  <c:v>2.2</c:v>
                </c:pt>
                <c:pt idx="4113">
                  <c:v>2.3</c:v>
                </c:pt>
                <c:pt idx="4114">
                  <c:v>2.6</c:v>
                </c:pt>
                <c:pt idx="4115">
                  <c:v>2.7</c:v>
                </c:pt>
                <c:pt idx="4116">
                  <c:v>2.9</c:v>
                </c:pt>
                <c:pt idx="4117">
                  <c:v>3.2</c:v>
                </c:pt>
                <c:pt idx="4118">
                  <c:v>2.9</c:v>
                </c:pt>
                <c:pt idx="4119">
                  <c:v>3.1</c:v>
                </c:pt>
                <c:pt idx="4120">
                  <c:v>2.5</c:v>
                </c:pt>
                <c:pt idx="4121">
                  <c:v>2.3</c:v>
                </c:pt>
                <c:pt idx="4122">
                  <c:v>2.3</c:v>
                </c:pt>
                <c:pt idx="4123">
                  <c:v>1.7</c:v>
                </c:pt>
                <c:pt idx="4124">
                  <c:v>2.2</c:v>
                </c:pt>
                <c:pt idx="4125">
                  <c:v>2.5</c:v>
                </c:pt>
                <c:pt idx="4126">
                  <c:v>1.7</c:v>
                </c:pt>
                <c:pt idx="4127">
                  <c:v>2.4</c:v>
                </c:pt>
                <c:pt idx="4128">
                  <c:v>2.1</c:v>
                </c:pt>
                <c:pt idx="4129">
                  <c:v>1.9</c:v>
                </c:pt>
                <c:pt idx="4130">
                  <c:v>1.3</c:v>
                </c:pt>
                <c:pt idx="4131">
                  <c:v>1.3</c:v>
                </c:pt>
                <c:pt idx="4132">
                  <c:v>1.3</c:v>
                </c:pt>
                <c:pt idx="4133">
                  <c:v>1.1</c:v>
                </c:pt>
                <c:pt idx="4134">
                  <c:v>1.1</c:v>
                </c:pt>
                <c:pt idx="4135">
                  <c:v>1.2</c:v>
                </c:pt>
                <c:pt idx="4136">
                  <c:v>0.7</c:v>
                </c:pt>
                <c:pt idx="4137">
                  <c:v>0.7</c:v>
                </c:pt>
                <c:pt idx="4138">
                  <c:v>0.7</c:v>
                </c:pt>
                <c:pt idx="4139">
                  <c:v>0.7</c:v>
                </c:pt>
                <c:pt idx="4140">
                  <c:v>1.4</c:v>
                </c:pt>
                <c:pt idx="4141">
                  <c:v>1.7</c:v>
                </c:pt>
                <c:pt idx="4142">
                  <c:v>1.9</c:v>
                </c:pt>
                <c:pt idx="4143">
                  <c:v>1.9</c:v>
                </c:pt>
                <c:pt idx="4144">
                  <c:v>1.7</c:v>
                </c:pt>
                <c:pt idx="4145">
                  <c:v>1.6</c:v>
                </c:pt>
                <c:pt idx="4146">
                  <c:v>1.7</c:v>
                </c:pt>
                <c:pt idx="4147">
                  <c:v>2</c:v>
                </c:pt>
                <c:pt idx="4148">
                  <c:v>1.6</c:v>
                </c:pt>
                <c:pt idx="4149">
                  <c:v>1.8</c:v>
                </c:pt>
                <c:pt idx="4150">
                  <c:v>1.8</c:v>
                </c:pt>
                <c:pt idx="4151">
                  <c:v>1.6</c:v>
                </c:pt>
                <c:pt idx="4152">
                  <c:v>1.3</c:v>
                </c:pt>
                <c:pt idx="4153">
                  <c:v>1.6</c:v>
                </c:pt>
                <c:pt idx="4154">
                  <c:v>1.4</c:v>
                </c:pt>
                <c:pt idx="4155">
                  <c:v>1.6</c:v>
                </c:pt>
                <c:pt idx="4156">
                  <c:v>2.1</c:v>
                </c:pt>
                <c:pt idx="4157">
                  <c:v>2</c:v>
                </c:pt>
                <c:pt idx="4158">
                  <c:v>1.8</c:v>
                </c:pt>
                <c:pt idx="4159">
                  <c:v>1.6</c:v>
                </c:pt>
                <c:pt idx="4160">
                  <c:v>1.5</c:v>
                </c:pt>
                <c:pt idx="4161">
                  <c:v>1.5</c:v>
                </c:pt>
                <c:pt idx="4162">
                  <c:v>1.6</c:v>
                </c:pt>
                <c:pt idx="4163">
                  <c:v>1.7</c:v>
                </c:pt>
                <c:pt idx="4164">
                  <c:v>2.1</c:v>
                </c:pt>
                <c:pt idx="4165">
                  <c:v>1.8</c:v>
                </c:pt>
                <c:pt idx="4166">
                  <c:v>1.7</c:v>
                </c:pt>
                <c:pt idx="4167">
                  <c:v>1.8</c:v>
                </c:pt>
                <c:pt idx="4168">
                  <c:v>1.8</c:v>
                </c:pt>
                <c:pt idx="4169">
                  <c:v>2.2</c:v>
                </c:pt>
                <c:pt idx="4170">
                  <c:v>1.8</c:v>
                </c:pt>
                <c:pt idx="4171">
                  <c:v>2.5</c:v>
                </c:pt>
                <c:pt idx="4172">
                  <c:v>2.2</c:v>
                </c:pt>
                <c:pt idx="4173">
                  <c:v>2.1</c:v>
                </c:pt>
                <c:pt idx="4174">
                  <c:v>2.2</c:v>
                </c:pt>
                <c:pt idx="4175">
                  <c:v>2.2</c:v>
                </c:pt>
                <c:pt idx="4176">
                  <c:v>2</c:v>
                </c:pt>
                <c:pt idx="4177">
                  <c:v>2.2</c:v>
                </c:pt>
                <c:pt idx="4178">
                  <c:v>1.6</c:v>
                </c:pt>
                <c:pt idx="4179">
                  <c:v>1.8</c:v>
                </c:pt>
                <c:pt idx="4180">
                  <c:v>2</c:v>
                </c:pt>
                <c:pt idx="4181">
                  <c:v>2</c:v>
                </c:pt>
                <c:pt idx="4182">
                  <c:v>1.8</c:v>
                </c:pt>
                <c:pt idx="4183">
                  <c:v>2</c:v>
                </c:pt>
                <c:pt idx="4184">
                  <c:v>2.5</c:v>
                </c:pt>
                <c:pt idx="4185">
                  <c:v>2.4</c:v>
                </c:pt>
                <c:pt idx="4186">
                  <c:v>2.5</c:v>
                </c:pt>
                <c:pt idx="4187">
                  <c:v>2.1</c:v>
                </c:pt>
                <c:pt idx="4188">
                  <c:v>2</c:v>
                </c:pt>
                <c:pt idx="4189">
                  <c:v>2</c:v>
                </c:pt>
                <c:pt idx="4190">
                  <c:v>1.3</c:v>
                </c:pt>
                <c:pt idx="4191">
                  <c:v>1</c:v>
                </c:pt>
                <c:pt idx="4192">
                  <c:v>1.4</c:v>
                </c:pt>
                <c:pt idx="4193">
                  <c:v>2</c:v>
                </c:pt>
                <c:pt idx="4194">
                  <c:v>2</c:v>
                </c:pt>
                <c:pt idx="4195">
                  <c:v>2.1</c:v>
                </c:pt>
                <c:pt idx="4196">
                  <c:v>2.1</c:v>
                </c:pt>
                <c:pt idx="4197">
                  <c:v>2.1</c:v>
                </c:pt>
                <c:pt idx="4198">
                  <c:v>2</c:v>
                </c:pt>
                <c:pt idx="4199">
                  <c:v>1.7</c:v>
                </c:pt>
                <c:pt idx="4200">
                  <c:v>1.4</c:v>
                </c:pt>
                <c:pt idx="4201">
                  <c:v>2.1</c:v>
                </c:pt>
                <c:pt idx="4202">
                  <c:v>2.1</c:v>
                </c:pt>
                <c:pt idx="4203">
                  <c:v>2</c:v>
                </c:pt>
                <c:pt idx="4204">
                  <c:v>2</c:v>
                </c:pt>
                <c:pt idx="4205">
                  <c:v>2</c:v>
                </c:pt>
                <c:pt idx="4206">
                  <c:v>2.2</c:v>
                </c:pt>
                <c:pt idx="4207">
                  <c:v>1.5</c:v>
                </c:pt>
                <c:pt idx="4208">
                  <c:v>1.7</c:v>
                </c:pt>
                <c:pt idx="4209">
                  <c:v>1.8</c:v>
                </c:pt>
                <c:pt idx="4210">
                  <c:v>1.7</c:v>
                </c:pt>
                <c:pt idx="4211">
                  <c:v>1.8</c:v>
                </c:pt>
                <c:pt idx="4212">
                  <c:v>1.6</c:v>
                </c:pt>
                <c:pt idx="4213">
                  <c:v>2.1</c:v>
                </c:pt>
                <c:pt idx="4214">
                  <c:v>2.6</c:v>
                </c:pt>
                <c:pt idx="4215">
                  <c:v>2</c:v>
                </c:pt>
                <c:pt idx="4216">
                  <c:v>1.5</c:v>
                </c:pt>
                <c:pt idx="4217">
                  <c:v>1.6</c:v>
                </c:pt>
                <c:pt idx="4218">
                  <c:v>1.8</c:v>
                </c:pt>
                <c:pt idx="4219">
                  <c:v>1.5</c:v>
                </c:pt>
                <c:pt idx="4220">
                  <c:v>0.7</c:v>
                </c:pt>
                <c:pt idx="4221">
                  <c:v>0.4</c:v>
                </c:pt>
                <c:pt idx="4222">
                  <c:v>0.6</c:v>
                </c:pt>
                <c:pt idx="4223">
                  <c:v>0.8</c:v>
                </c:pt>
                <c:pt idx="4224">
                  <c:v>1.5</c:v>
                </c:pt>
                <c:pt idx="4225">
                  <c:v>1.8</c:v>
                </c:pt>
                <c:pt idx="4226">
                  <c:v>1.5</c:v>
                </c:pt>
                <c:pt idx="4227">
                  <c:v>1.5</c:v>
                </c:pt>
                <c:pt idx="4228">
                  <c:v>1.3</c:v>
                </c:pt>
                <c:pt idx="4229">
                  <c:v>1.5</c:v>
                </c:pt>
                <c:pt idx="4230">
                  <c:v>1.7</c:v>
                </c:pt>
                <c:pt idx="4231">
                  <c:v>2.2</c:v>
                </c:pt>
                <c:pt idx="4232">
                  <c:v>2.3</c:v>
                </c:pt>
                <c:pt idx="4233">
                  <c:v>2.6</c:v>
                </c:pt>
                <c:pt idx="4234">
                  <c:v>2.3</c:v>
                </c:pt>
                <c:pt idx="4235">
                  <c:v>2.1</c:v>
                </c:pt>
                <c:pt idx="4236">
                  <c:v>2</c:v>
                </c:pt>
                <c:pt idx="4237">
                  <c:v>2.1</c:v>
                </c:pt>
                <c:pt idx="4238">
                  <c:v>2.3</c:v>
                </c:pt>
                <c:pt idx="4239">
                  <c:v>2.6</c:v>
                </c:pt>
                <c:pt idx="4240">
                  <c:v>2.8</c:v>
                </c:pt>
                <c:pt idx="4241">
                  <c:v>3.1</c:v>
                </c:pt>
                <c:pt idx="4242">
                  <c:v>3</c:v>
                </c:pt>
                <c:pt idx="4243">
                  <c:v>3.3</c:v>
                </c:pt>
                <c:pt idx="4244">
                  <c:v>3.4</c:v>
                </c:pt>
                <c:pt idx="4245">
                  <c:v>3.1</c:v>
                </c:pt>
                <c:pt idx="4246">
                  <c:v>2.8</c:v>
                </c:pt>
                <c:pt idx="4247">
                  <c:v>2.4</c:v>
                </c:pt>
                <c:pt idx="4248">
                  <c:v>1.9</c:v>
                </c:pt>
                <c:pt idx="4249">
                  <c:v>1.6</c:v>
                </c:pt>
                <c:pt idx="4250">
                  <c:v>1.5</c:v>
                </c:pt>
                <c:pt idx="4251">
                  <c:v>1.2</c:v>
                </c:pt>
                <c:pt idx="4252">
                  <c:v>1.2</c:v>
                </c:pt>
                <c:pt idx="4253">
                  <c:v>1.6</c:v>
                </c:pt>
                <c:pt idx="4254">
                  <c:v>1.5</c:v>
                </c:pt>
                <c:pt idx="4255">
                  <c:v>1.5</c:v>
                </c:pt>
                <c:pt idx="4256">
                  <c:v>1.2</c:v>
                </c:pt>
                <c:pt idx="4257">
                  <c:v>1.4</c:v>
                </c:pt>
                <c:pt idx="4258">
                  <c:v>0.9</c:v>
                </c:pt>
                <c:pt idx="4259">
                  <c:v>1</c:v>
                </c:pt>
                <c:pt idx="4260">
                  <c:v>0.7</c:v>
                </c:pt>
                <c:pt idx="4261">
                  <c:v>1.3</c:v>
                </c:pt>
                <c:pt idx="4262">
                  <c:v>1.1</c:v>
                </c:pt>
                <c:pt idx="4263">
                  <c:v>0.7</c:v>
                </c:pt>
                <c:pt idx="4264">
                  <c:v>1.1</c:v>
                </c:pt>
                <c:pt idx="4265">
                  <c:v>2</c:v>
                </c:pt>
                <c:pt idx="4266">
                  <c:v>2.1</c:v>
                </c:pt>
                <c:pt idx="4267">
                  <c:v>2.2</c:v>
                </c:pt>
                <c:pt idx="4268">
                  <c:v>2.3</c:v>
                </c:pt>
                <c:pt idx="4269">
                  <c:v>2.4</c:v>
                </c:pt>
                <c:pt idx="4270">
                  <c:v>2.3</c:v>
                </c:pt>
                <c:pt idx="4271">
                  <c:v>2.6</c:v>
                </c:pt>
                <c:pt idx="4272">
                  <c:v>2.5</c:v>
                </c:pt>
                <c:pt idx="4273">
                  <c:v>2.5</c:v>
                </c:pt>
                <c:pt idx="4274">
                  <c:v>2.3</c:v>
                </c:pt>
                <c:pt idx="4275">
                  <c:v>2.5</c:v>
                </c:pt>
                <c:pt idx="4276">
                  <c:v>2.9</c:v>
                </c:pt>
                <c:pt idx="4277">
                  <c:v>2.2</c:v>
                </c:pt>
                <c:pt idx="4278">
                  <c:v>2.4</c:v>
                </c:pt>
                <c:pt idx="4279">
                  <c:v>1.7</c:v>
                </c:pt>
                <c:pt idx="4280">
                  <c:v>1.2</c:v>
                </c:pt>
                <c:pt idx="4281">
                  <c:v>1</c:v>
                </c:pt>
                <c:pt idx="4282">
                  <c:v>1.6</c:v>
                </c:pt>
                <c:pt idx="4283">
                  <c:v>1.8</c:v>
                </c:pt>
                <c:pt idx="4284">
                  <c:v>2.1</c:v>
                </c:pt>
                <c:pt idx="4285">
                  <c:v>2</c:v>
                </c:pt>
                <c:pt idx="4286">
                  <c:v>1.6</c:v>
                </c:pt>
                <c:pt idx="4287">
                  <c:v>1.3</c:v>
                </c:pt>
                <c:pt idx="4288">
                  <c:v>1.7</c:v>
                </c:pt>
                <c:pt idx="4289">
                  <c:v>1.9</c:v>
                </c:pt>
                <c:pt idx="4290">
                  <c:v>2</c:v>
                </c:pt>
                <c:pt idx="4291">
                  <c:v>1.9</c:v>
                </c:pt>
                <c:pt idx="4292">
                  <c:v>1.9</c:v>
                </c:pt>
                <c:pt idx="4293">
                  <c:v>1.6</c:v>
                </c:pt>
                <c:pt idx="4294">
                  <c:v>1.7</c:v>
                </c:pt>
                <c:pt idx="4295">
                  <c:v>1.8</c:v>
                </c:pt>
                <c:pt idx="4296">
                  <c:v>2</c:v>
                </c:pt>
                <c:pt idx="4297">
                  <c:v>2.2</c:v>
                </c:pt>
                <c:pt idx="4298">
                  <c:v>1.6</c:v>
                </c:pt>
                <c:pt idx="4299">
                  <c:v>1.5</c:v>
                </c:pt>
                <c:pt idx="4300">
                  <c:v>1.3</c:v>
                </c:pt>
                <c:pt idx="4301">
                  <c:v>0.6</c:v>
                </c:pt>
                <c:pt idx="4302">
                  <c:v>0.4</c:v>
                </c:pt>
                <c:pt idx="4303">
                  <c:v>1.5</c:v>
                </c:pt>
                <c:pt idx="4304">
                  <c:v>1.6</c:v>
                </c:pt>
                <c:pt idx="4305">
                  <c:v>1.4</c:v>
                </c:pt>
                <c:pt idx="4306">
                  <c:v>1.5</c:v>
                </c:pt>
                <c:pt idx="4307">
                  <c:v>1</c:v>
                </c:pt>
                <c:pt idx="4308">
                  <c:v>1.1</c:v>
                </c:pt>
                <c:pt idx="4309">
                  <c:v>1.8</c:v>
                </c:pt>
                <c:pt idx="4310">
                  <c:v>1.9</c:v>
                </c:pt>
                <c:pt idx="4311">
                  <c:v>1.8</c:v>
                </c:pt>
                <c:pt idx="4312">
                  <c:v>1.9</c:v>
                </c:pt>
                <c:pt idx="4313">
                  <c:v>1.5</c:v>
                </c:pt>
                <c:pt idx="4314">
                  <c:v>1.7</c:v>
                </c:pt>
                <c:pt idx="4315">
                  <c:v>1.7</c:v>
                </c:pt>
                <c:pt idx="4316">
                  <c:v>1.2</c:v>
                </c:pt>
                <c:pt idx="4317">
                  <c:v>1.1</c:v>
                </c:pt>
                <c:pt idx="4318">
                  <c:v>1</c:v>
                </c:pt>
                <c:pt idx="4319">
                  <c:v>1.2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94624553"/>
        <c:axId val="87878158"/>
      </c:lineChart>
      <c:catAx>
        <c:axId val="94624553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87878158"/>
        <c:crosses val="autoZero"/>
        <c:auto val="1"/>
        <c:lblAlgn val="ctr"/>
        <c:lblOffset val="100"/>
        <c:noMultiLvlLbl val="0"/>
      </c:catAx>
      <c:valAx>
        <c:axId val="87878158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4624553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4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10月　 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4"/>
                <c:pt idx="0">
                  <c:v>10月1日0:10:00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  <c:pt idx="4320">
                  <c:v>31日0:10:00</c:v>
                </c:pt>
                <c:pt idx="4321">
                  <c:v>0:20</c:v>
                </c:pt>
                <c:pt idx="4322">
                  <c:v>0:30</c:v>
                </c:pt>
                <c:pt idx="4323">
                  <c:v>0:40</c:v>
                </c:pt>
                <c:pt idx="4324">
                  <c:v>0:50</c:v>
                </c:pt>
                <c:pt idx="4325">
                  <c:v>1:00</c:v>
                </c:pt>
                <c:pt idx="4326">
                  <c:v>1:10</c:v>
                </c:pt>
                <c:pt idx="4327">
                  <c:v>1:20</c:v>
                </c:pt>
                <c:pt idx="4328">
                  <c:v>1:30</c:v>
                </c:pt>
                <c:pt idx="4329">
                  <c:v>1:40</c:v>
                </c:pt>
                <c:pt idx="4330">
                  <c:v>1:50</c:v>
                </c:pt>
                <c:pt idx="4331">
                  <c:v>2:00</c:v>
                </c:pt>
                <c:pt idx="4332">
                  <c:v>2:10</c:v>
                </c:pt>
                <c:pt idx="4333">
                  <c:v>2:20</c:v>
                </c:pt>
                <c:pt idx="4334">
                  <c:v>2:30</c:v>
                </c:pt>
                <c:pt idx="4335">
                  <c:v>2:40</c:v>
                </c:pt>
                <c:pt idx="4336">
                  <c:v>2:50</c:v>
                </c:pt>
                <c:pt idx="4337">
                  <c:v>3:00</c:v>
                </c:pt>
                <c:pt idx="4338">
                  <c:v>3:10</c:v>
                </c:pt>
                <c:pt idx="4339">
                  <c:v>3:20</c:v>
                </c:pt>
                <c:pt idx="4340">
                  <c:v>3:30</c:v>
                </c:pt>
                <c:pt idx="4341">
                  <c:v>3:40</c:v>
                </c:pt>
                <c:pt idx="4342">
                  <c:v>3:50</c:v>
                </c:pt>
                <c:pt idx="4343">
                  <c:v>4:00</c:v>
                </c:pt>
                <c:pt idx="4344">
                  <c:v>4:10</c:v>
                </c:pt>
                <c:pt idx="4345">
                  <c:v>4:20</c:v>
                </c:pt>
                <c:pt idx="4346">
                  <c:v>4:30</c:v>
                </c:pt>
                <c:pt idx="4347">
                  <c:v>4:40</c:v>
                </c:pt>
                <c:pt idx="4348">
                  <c:v>4:50</c:v>
                </c:pt>
                <c:pt idx="4349">
                  <c:v>5:00</c:v>
                </c:pt>
                <c:pt idx="4350">
                  <c:v>5:10</c:v>
                </c:pt>
                <c:pt idx="4351">
                  <c:v>5:20</c:v>
                </c:pt>
                <c:pt idx="4352">
                  <c:v>5:30</c:v>
                </c:pt>
                <c:pt idx="4353">
                  <c:v>5:40</c:v>
                </c:pt>
                <c:pt idx="4354">
                  <c:v>5:50</c:v>
                </c:pt>
                <c:pt idx="4355">
                  <c:v>6:00</c:v>
                </c:pt>
                <c:pt idx="4356">
                  <c:v>6:10</c:v>
                </c:pt>
                <c:pt idx="4357">
                  <c:v>6:20</c:v>
                </c:pt>
                <c:pt idx="4358">
                  <c:v>6:30</c:v>
                </c:pt>
                <c:pt idx="4359">
                  <c:v>6:40</c:v>
                </c:pt>
                <c:pt idx="4360">
                  <c:v>6:50</c:v>
                </c:pt>
                <c:pt idx="4361">
                  <c:v>7:00</c:v>
                </c:pt>
                <c:pt idx="4362">
                  <c:v>7:10</c:v>
                </c:pt>
                <c:pt idx="4363">
                  <c:v>7:20</c:v>
                </c:pt>
                <c:pt idx="4364">
                  <c:v>7:30</c:v>
                </c:pt>
                <c:pt idx="4365">
                  <c:v>7:40</c:v>
                </c:pt>
                <c:pt idx="4366">
                  <c:v>7:50</c:v>
                </c:pt>
                <c:pt idx="4367">
                  <c:v>8:00</c:v>
                </c:pt>
                <c:pt idx="4368">
                  <c:v>8:10</c:v>
                </c:pt>
                <c:pt idx="4369">
                  <c:v>8:20</c:v>
                </c:pt>
                <c:pt idx="4370">
                  <c:v>8:30</c:v>
                </c:pt>
                <c:pt idx="4371">
                  <c:v>8:40</c:v>
                </c:pt>
                <c:pt idx="4372">
                  <c:v>8:50</c:v>
                </c:pt>
                <c:pt idx="4373">
                  <c:v>9:00</c:v>
                </c:pt>
                <c:pt idx="4374">
                  <c:v>9:10</c:v>
                </c:pt>
                <c:pt idx="4375">
                  <c:v>9:20</c:v>
                </c:pt>
                <c:pt idx="4376">
                  <c:v>9:30</c:v>
                </c:pt>
                <c:pt idx="4377">
                  <c:v>9:40</c:v>
                </c:pt>
                <c:pt idx="4378">
                  <c:v>9:50</c:v>
                </c:pt>
                <c:pt idx="4379">
                  <c:v>10:00</c:v>
                </c:pt>
                <c:pt idx="4380">
                  <c:v>10:10</c:v>
                </c:pt>
                <c:pt idx="4381">
                  <c:v>10:20</c:v>
                </c:pt>
                <c:pt idx="4382">
                  <c:v>10:30</c:v>
                </c:pt>
                <c:pt idx="4383">
                  <c:v>10:40</c:v>
                </c:pt>
                <c:pt idx="4384">
                  <c:v>10:50</c:v>
                </c:pt>
                <c:pt idx="4385">
                  <c:v>11:00</c:v>
                </c:pt>
                <c:pt idx="4386">
                  <c:v>11:10</c:v>
                </c:pt>
                <c:pt idx="4387">
                  <c:v>11:20</c:v>
                </c:pt>
                <c:pt idx="4388">
                  <c:v>11:30</c:v>
                </c:pt>
                <c:pt idx="4389">
                  <c:v>11:40</c:v>
                </c:pt>
                <c:pt idx="4390">
                  <c:v>11:50</c:v>
                </c:pt>
                <c:pt idx="4391">
                  <c:v>12:00</c:v>
                </c:pt>
                <c:pt idx="4392">
                  <c:v>12:10</c:v>
                </c:pt>
                <c:pt idx="4393">
                  <c:v>12:20</c:v>
                </c:pt>
                <c:pt idx="4394">
                  <c:v>12:30</c:v>
                </c:pt>
                <c:pt idx="4395">
                  <c:v>12:40</c:v>
                </c:pt>
                <c:pt idx="4396">
                  <c:v>12:50</c:v>
                </c:pt>
                <c:pt idx="4397">
                  <c:v>13:00</c:v>
                </c:pt>
                <c:pt idx="4398">
                  <c:v>13:10</c:v>
                </c:pt>
                <c:pt idx="4399">
                  <c:v>13:20</c:v>
                </c:pt>
                <c:pt idx="4400">
                  <c:v>13:30</c:v>
                </c:pt>
                <c:pt idx="4401">
                  <c:v>13:40</c:v>
                </c:pt>
                <c:pt idx="4402">
                  <c:v>13:50</c:v>
                </c:pt>
                <c:pt idx="4403">
                  <c:v>14:00</c:v>
                </c:pt>
                <c:pt idx="4404">
                  <c:v>14:10</c:v>
                </c:pt>
                <c:pt idx="4405">
                  <c:v>14:20</c:v>
                </c:pt>
                <c:pt idx="4406">
                  <c:v>14:30</c:v>
                </c:pt>
                <c:pt idx="4407">
                  <c:v>14:40</c:v>
                </c:pt>
                <c:pt idx="4408">
                  <c:v>14:50</c:v>
                </c:pt>
                <c:pt idx="4409">
                  <c:v>15:00</c:v>
                </c:pt>
                <c:pt idx="4410">
                  <c:v>15:10</c:v>
                </c:pt>
                <c:pt idx="4411">
                  <c:v>15:20</c:v>
                </c:pt>
                <c:pt idx="4412">
                  <c:v>15:30</c:v>
                </c:pt>
                <c:pt idx="4413">
                  <c:v>15:40</c:v>
                </c:pt>
                <c:pt idx="4414">
                  <c:v>15:50</c:v>
                </c:pt>
                <c:pt idx="4415">
                  <c:v>16:00</c:v>
                </c:pt>
                <c:pt idx="4416">
                  <c:v>16:10</c:v>
                </c:pt>
                <c:pt idx="4417">
                  <c:v>16:20</c:v>
                </c:pt>
                <c:pt idx="4418">
                  <c:v>16:30</c:v>
                </c:pt>
                <c:pt idx="4419">
                  <c:v>16:40</c:v>
                </c:pt>
                <c:pt idx="4420">
                  <c:v>16:50</c:v>
                </c:pt>
                <c:pt idx="4421">
                  <c:v>17:00</c:v>
                </c:pt>
                <c:pt idx="4422">
                  <c:v>17:10</c:v>
                </c:pt>
                <c:pt idx="4423">
                  <c:v>17:20</c:v>
                </c:pt>
                <c:pt idx="4424">
                  <c:v>17:30</c:v>
                </c:pt>
                <c:pt idx="4425">
                  <c:v>17:40</c:v>
                </c:pt>
                <c:pt idx="4426">
                  <c:v>17:50</c:v>
                </c:pt>
                <c:pt idx="4427">
                  <c:v>18:00</c:v>
                </c:pt>
                <c:pt idx="4428">
                  <c:v>18:10</c:v>
                </c:pt>
                <c:pt idx="4429">
                  <c:v>18:20</c:v>
                </c:pt>
                <c:pt idx="4430">
                  <c:v>18:30</c:v>
                </c:pt>
                <c:pt idx="4431">
                  <c:v>18:40</c:v>
                </c:pt>
                <c:pt idx="4432">
                  <c:v>18:50</c:v>
                </c:pt>
                <c:pt idx="4433">
                  <c:v>19:00</c:v>
                </c:pt>
                <c:pt idx="4434">
                  <c:v>19:10</c:v>
                </c:pt>
                <c:pt idx="4435">
                  <c:v>19:20</c:v>
                </c:pt>
                <c:pt idx="4436">
                  <c:v>19:30</c:v>
                </c:pt>
                <c:pt idx="4437">
                  <c:v>19:40</c:v>
                </c:pt>
                <c:pt idx="4438">
                  <c:v>19:50</c:v>
                </c:pt>
                <c:pt idx="4439">
                  <c:v>20:00</c:v>
                </c:pt>
                <c:pt idx="4440">
                  <c:v>20:10</c:v>
                </c:pt>
                <c:pt idx="4441">
                  <c:v>20:20</c:v>
                </c:pt>
                <c:pt idx="4442">
                  <c:v>20:30</c:v>
                </c:pt>
                <c:pt idx="4443">
                  <c:v>20:40</c:v>
                </c:pt>
                <c:pt idx="4444">
                  <c:v>20:50</c:v>
                </c:pt>
                <c:pt idx="4445">
                  <c:v>21:00</c:v>
                </c:pt>
                <c:pt idx="4446">
                  <c:v>21:10</c:v>
                </c:pt>
                <c:pt idx="4447">
                  <c:v>21:20</c:v>
                </c:pt>
                <c:pt idx="4448">
                  <c:v>21:30</c:v>
                </c:pt>
                <c:pt idx="4449">
                  <c:v>21:40</c:v>
                </c:pt>
                <c:pt idx="4450">
                  <c:v>21:50</c:v>
                </c:pt>
                <c:pt idx="4451">
                  <c:v>22:00</c:v>
                </c:pt>
                <c:pt idx="4452">
                  <c:v>22:10</c:v>
                </c:pt>
                <c:pt idx="4453">
                  <c:v>22:20</c:v>
                </c:pt>
                <c:pt idx="4454">
                  <c:v>22:30</c:v>
                </c:pt>
                <c:pt idx="4455">
                  <c:v>22:40</c:v>
                </c:pt>
                <c:pt idx="4456">
                  <c:v>22:50</c:v>
                </c:pt>
                <c:pt idx="4457">
                  <c:v>23:00</c:v>
                </c:pt>
                <c:pt idx="4458">
                  <c:v>23:10</c:v>
                </c:pt>
                <c:pt idx="4459">
                  <c:v>23:20</c:v>
                </c:pt>
                <c:pt idx="4460">
                  <c:v>23:30</c:v>
                </c:pt>
                <c:pt idx="4461">
                  <c:v>23:40</c:v>
                </c:pt>
                <c:pt idx="4462">
                  <c:v>23:50</c:v>
                </c:pt>
                <c:pt idx="4463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4"/>
                <c:pt idx="0">
                  <c:v>1</c:v>
                </c:pt>
                <c:pt idx="1">
                  <c:v>1.1</c:v>
                </c:pt>
                <c:pt idx="2">
                  <c:v>1.8</c:v>
                </c:pt>
                <c:pt idx="3">
                  <c:v>1.9</c:v>
                </c:pt>
                <c:pt idx="4">
                  <c:v>2</c:v>
                </c:pt>
                <c:pt idx="5">
                  <c:v>2</c:v>
                </c:pt>
                <c:pt idx="6">
                  <c:v>1.9</c:v>
                </c:pt>
                <c:pt idx="7">
                  <c:v>1.6</c:v>
                </c:pt>
                <c:pt idx="8">
                  <c:v>1.6</c:v>
                </c:pt>
                <c:pt idx="9">
                  <c:v>1.6</c:v>
                </c:pt>
                <c:pt idx="10">
                  <c:v>1.6</c:v>
                </c:pt>
                <c:pt idx="11">
                  <c:v>1.6</c:v>
                </c:pt>
                <c:pt idx="12">
                  <c:v>1.5</c:v>
                </c:pt>
                <c:pt idx="13">
                  <c:v>1.6</c:v>
                </c:pt>
                <c:pt idx="14">
                  <c:v>1.6</c:v>
                </c:pt>
                <c:pt idx="15">
                  <c:v>1.7</c:v>
                </c:pt>
                <c:pt idx="16">
                  <c:v>1.7</c:v>
                </c:pt>
                <c:pt idx="17">
                  <c:v>1.8</c:v>
                </c:pt>
                <c:pt idx="18">
                  <c:v>1.5</c:v>
                </c:pt>
                <c:pt idx="19">
                  <c:v>1.7</c:v>
                </c:pt>
                <c:pt idx="20">
                  <c:v>1.6</c:v>
                </c:pt>
                <c:pt idx="21">
                  <c:v>1.5</c:v>
                </c:pt>
                <c:pt idx="22">
                  <c:v>1.4</c:v>
                </c:pt>
                <c:pt idx="23">
                  <c:v>1.5</c:v>
                </c:pt>
                <c:pt idx="24">
                  <c:v>1.4</c:v>
                </c:pt>
                <c:pt idx="25">
                  <c:v>1.7</c:v>
                </c:pt>
                <c:pt idx="26">
                  <c:v>1.8</c:v>
                </c:pt>
                <c:pt idx="27">
                  <c:v>1.9</c:v>
                </c:pt>
                <c:pt idx="28">
                  <c:v>2</c:v>
                </c:pt>
                <c:pt idx="29">
                  <c:v>2.3</c:v>
                </c:pt>
                <c:pt idx="30">
                  <c:v>2.2</c:v>
                </c:pt>
                <c:pt idx="31">
                  <c:v>2.1</c:v>
                </c:pt>
                <c:pt idx="32">
                  <c:v>2.1</c:v>
                </c:pt>
                <c:pt idx="33">
                  <c:v>2.1</c:v>
                </c:pt>
                <c:pt idx="34">
                  <c:v>2.1</c:v>
                </c:pt>
                <c:pt idx="35">
                  <c:v>2</c:v>
                </c:pt>
                <c:pt idx="36">
                  <c:v>2.1</c:v>
                </c:pt>
                <c:pt idx="37">
                  <c:v>2.2</c:v>
                </c:pt>
                <c:pt idx="38">
                  <c:v>2.1</c:v>
                </c:pt>
                <c:pt idx="39">
                  <c:v>1.8</c:v>
                </c:pt>
                <c:pt idx="40">
                  <c:v>1.5</c:v>
                </c:pt>
                <c:pt idx="41">
                  <c:v>1.2</c:v>
                </c:pt>
                <c:pt idx="42">
                  <c:v>1.5</c:v>
                </c:pt>
                <c:pt idx="43">
                  <c:v>1.5</c:v>
                </c:pt>
                <c:pt idx="44">
                  <c:v>1.2</c:v>
                </c:pt>
                <c:pt idx="45">
                  <c:v>0.7</c:v>
                </c:pt>
                <c:pt idx="46">
                  <c:v>0.8</c:v>
                </c:pt>
                <c:pt idx="47">
                  <c:v>0.7</c:v>
                </c:pt>
                <c:pt idx="48">
                  <c:v>1</c:v>
                </c:pt>
                <c:pt idx="49">
                  <c:v>1</c:v>
                </c:pt>
                <c:pt idx="50">
                  <c:v>0.7</c:v>
                </c:pt>
                <c:pt idx="51">
                  <c:v>0.8</c:v>
                </c:pt>
                <c:pt idx="52">
                  <c:v>0.9</c:v>
                </c:pt>
                <c:pt idx="53">
                  <c:v>1.8</c:v>
                </c:pt>
                <c:pt idx="54">
                  <c:v>2</c:v>
                </c:pt>
                <c:pt idx="55">
                  <c:v>2.4</c:v>
                </c:pt>
                <c:pt idx="56">
                  <c:v>2.4</c:v>
                </c:pt>
                <c:pt idx="57">
                  <c:v>2.2</c:v>
                </c:pt>
                <c:pt idx="58">
                  <c:v>2.3</c:v>
                </c:pt>
                <c:pt idx="59">
                  <c:v>2.6</c:v>
                </c:pt>
                <c:pt idx="60">
                  <c:v>2.7</c:v>
                </c:pt>
                <c:pt idx="61">
                  <c:v>2.9</c:v>
                </c:pt>
                <c:pt idx="62">
                  <c:v>3.2</c:v>
                </c:pt>
                <c:pt idx="63">
                  <c:v>3.1</c:v>
                </c:pt>
                <c:pt idx="64">
                  <c:v>3.1</c:v>
                </c:pt>
                <c:pt idx="65">
                  <c:v>2.9</c:v>
                </c:pt>
                <c:pt idx="66">
                  <c:v>2.6</c:v>
                </c:pt>
                <c:pt idx="67">
                  <c:v>2.5</c:v>
                </c:pt>
                <c:pt idx="68">
                  <c:v>2.4</c:v>
                </c:pt>
                <c:pt idx="69">
                  <c:v>2.6</c:v>
                </c:pt>
                <c:pt idx="70">
                  <c:v>2.9</c:v>
                </c:pt>
                <c:pt idx="71">
                  <c:v>3.3</c:v>
                </c:pt>
                <c:pt idx="72">
                  <c:v>3.3</c:v>
                </c:pt>
                <c:pt idx="73">
                  <c:v>3.3</c:v>
                </c:pt>
                <c:pt idx="74">
                  <c:v>3.4</c:v>
                </c:pt>
                <c:pt idx="75">
                  <c:v>3.4</c:v>
                </c:pt>
                <c:pt idx="76">
                  <c:v>3.2</c:v>
                </c:pt>
                <c:pt idx="77">
                  <c:v>3.1</c:v>
                </c:pt>
                <c:pt idx="78">
                  <c:v>2.8</c:v>
                </c:pt>
                <c:pt idx="79">
                  <c:v>2.7</c:v>
                </c:pt>
                <c:pt idx="80">
                  <c:v>2.6</c:v>
                </c:pt>
                <c:pt idx="81">
                  <c:v>2.6</c:v>
                </c:pt>
                <c:pt idx="82">
                  <c:v>2.3</c:v>
                </c:pt>
                <c:pt idx="83">
                  <c:v>2.2</c:v>
                </c:pt>
                <c:pt idx="84">
                  <c:v>2.8</c:v>
                </c:pt>
                <c:pt idx="85">
                  <c:v>2.6</c:v>
                </c:pt>
                <c:pt idx="86">
                  <c:v>2.2</c:v>
                </c:pt>
                <c:pt idx="87">
                  <c:v>2.5</c:v>
                </c:pt>
                <c:pt idx="88">
                  <c:v>2.4</c:v>
                </c:pt>
                <c:pt idx="89">
                  <c:v>2.6</c:v>
                </c:pt>
                <c:pt idx="90">
                  <c:v>2.6</c:v>
                </c:pt>
                <c:pt idx="91">
                  <c:v>2.6</c:v>
                </c:pt>
                <c:pt idx="92">
                  <c:v>2.2</c:v>
                </c:pt>
                <c:pt idx="93">
                  <c:v>2</c:v>
                </c:pt>
                <c:pt idx="94">
                  <c:v>1.9</c:v>
                </c:pt>
                <c:pt idx="95">
                  <c:v>1.6</c:v>
                </c:pt>
                <c:pt idx="96">
                  <c:v>1.5</c:v>
                </c:pt>
                <c:pt idx="97">
                  <c:v>1.3</c:v>
                </c:pt>
                <c:pt idx="98">
                  <c:v>0.9</c:v>
                </c:pt>
                <c:pt idx="99">
                  <c:v>1.7</c:v>
                </c:pt>
                <c:pt idx="100">
                  <c:v>1.5</c:v>
                </c:pt>
                <c:pt idx="101">
                  <c:v>1.6</c:v>
                </c:pt>
                <c:pt idx="102">
                  <c:v>1.2</c:v>
                </c:pt>
                <c:pt idx="103">
                  <c:v>1.2</c:v>
                </c:pt>
                <c:pt idx="104">
                  <c:v>0.9</c:v>
                </c:pt>
                <c:pt idx="105">
                  <c:v>1.2</c:v>
                </c:pt>
                <c:pt idx="106">
                  <c:v>1.6</c:v>
                </c:pt>
                <c:pt idx="107">
                  <c:v>1.5</c:v>
                </c:pt>
                <c:pt idx="108">
                  <c:v>1.7</c:v>
                </c:pt>
                <c:pt idx="109">
                  <c:v>1</c:v>
                </c:pt>
                <c:pt idx="110">
                  <c:v>0.6</c:v>
                </c:pt>
                <c:pt idx="111">
                  <c:v>0.5</c:v>
                </c:pt>
                <c:pt idx="112">
                  <c:v>0.9</c:v>
                </c:pt>
                <c:pt idx="113">
                  <c:v>0.5</c:v>
                </c:pt>
                <c:pt idx="114">
                  <c:v>1.3</c:v>
                </c:pt>
                <c:pt idx="115">
                  <c:v>1.3</c:v>
                </c:pt>
                <c:pt idx="116">
                  <c:v>1.3</c:v>
                </c:pt>
                <c:pt idx="117">
                  <c:v>0.9</c:v>
                </c:pt>
                <c:pt idx="118">
                  <c:v>1.2</c:v>
                </c:pt>
                <c:pt idx="119">
                  <c:v>1.5</c:v>
                </c:pt>
                <c:pt idx="120">
                  <c:v>1.5</c:v>
                </c:pt>
                <c:pt idx="121">
                  <c:v>1.7</c:v>
                </c:pt>
                <c:pt idx="122">
                  <c:v>1.7</c:v>
                </c:pt>
                <c:pt idx="123">
                  <c:v>1.5</c:v>
                </c:pt>
                <c:pt idx="124">
                  <c:v>1.5</c:v>
                </c:pt>
                <c:pt idx="125">
                  <c:v>2</c:v>
                </c:pt>
                <c:pt idx="126">
                  <c:v>1.9</c:v>
                </c:pt>
                <c:pt idx="127">
                  <c:v>1.4</c:v>
                </c:pt>
                <c:pt idx="128">
                  <c:v>1.7</c:v>
                </c:pt>
                <c:pt idx="129">
                  <c:v>1.7</c:v>
                </c:pt>
                <c:pt idx="130">
                  <c:v>1.9</c:v>
                </c:pt>
                <c:pt idx="131">
                  <c:v>1.8</c:v>
                </c:pt>
                <c:pt idx="132">
                  <c:v>2.1</c:v>
                </c:pt>
                <c:pt idx="133">
                  <c:v>1.8</c:v>
                </c:pt>
                <c:pt idx="134">
                  <c:v>2.1</c:v>
                </c:pt>
                <c:pt idx="135">
                  <c:v>2.3</c:v>
                </c:pt>
                <c:pt idx="136">
                  <c:v>2.2</c:v>
                </c:pt>
                <c:pt idx="137">
                  <c:v>2.2</c:v>
                </c:pt>
                <c:pt idx="138">
                  <c:v>2.2</c:v>
                </c:pt>
                <c:pt idx="139">
                  <c:v>2.1</c:v>
                </c:pt>
                <c:pt idx="140">
                  <c:v>2.1</c:v>
                </c:pt>
                <c:pt idx="141">
                  <c:v>2.1</c:v>
                </c:pt>
                <c:pt idx="142">
                  <c:v>2.1</c:v>
                </c:pt>
                <c:pt idx="143">
                  <c:v>2</c:v>
                </c:pt>
                <c:pt idx="144">
                  <c:v>1.9</c:v>
                </c:pt>
                <c:pt idx="145">
                  <c:v>1.9</c:v>
                </c:pt>
                <c:pt idx="146">
                  <c:v>1.7</c:v>
                </c:pt>
                <c:pt idx="147">
                  <c:v>1.4</c:v>
                </c:pt>
                <c:pt idx="148">
                  <c:v>1.3</c:v>
                </c:pt>
                <c:pt idx="149">
                  <c:v>1.2</c:v>
                </c:pt>
                <c:pt idx="150">
                  <c:v>1.3</c:v>
                </c:pt>
                <c:pt idx="151">
                  <c:v>1.6</c:v>
                </c:pt>
                <c:pt idx="152">
                  <c:v>1.2</c:v>
                </c:pt>
                <c:pt idx="153">
                  <c:v>1.1</c:v>
                </c:pt>
                <c:pt idx="154">
                  <c:v>0.9</c:v>
                </c:pt>
                <c:pt idx="155">
                  <c:v>1</c:v>
                </c:pt>
                <c:pt idx="156">
                  <c:v>0.8</c:v>
                </c:pt>
                <c:pt idx="157">
                  <c:v>1</c:v>
                </c:pt>
                <c:pt idx="158">
                  <c:v>0.9</c:v>
                </c:pt>
                <c:pt idx="159">
                  <c:v>1.3</c:v>
                </c:pt>
                <c:pt idx="160">
                  <c:v>1.5</c:v>
                </c:pt>
                <c:pt idx="161">
                  <c:v>1.3</c:v>
                </c:pt>
                <c:pt idx="162">
                  <c:v>1.6</c:v>
                </c:pt>
                <c:pt idx="163">
                  <c:v>1.6</c:v>
                </c:pt>
                <c:pt idx="164">
                  <c:v>1.6</c:v>
                </c:pt>
                <c:pt idx="165">
                  <c:v>2.8</c:v>
                </c:pt>
                <c:pt idx="166">
                  <c:v>8.1</c:v>
                </c:pt>
                <c:pt idx="167">
                  <c:v>5.7</c:v>
                </c:pt>
                <c:pt idx="168">
                  <c:v>5.2</c:v>
                </c:pt>
                <c:pt idx="169">
                  <c:v>4.9</c:v>
                </c:pt>
                <c:pt idx="170">
                  <c:v>4.2</c:v>
                </c:pt>
                <c:pt idx="171">
                  <c:v>4.5</c:v>
                </c:pt>
                <c:pt idx="172">
                  <c:v>3.3</c:v>
                </c:pt>
                <c:pt idx="173">
                  <c:v>4</c:v>
                </c:pt>
                <c:pt idx="174">
                  <c:v>4.8</c:v>
                </c:pt>
                <c:pt idx="175">
                  <c:v>5</c:v>
                </c:pt>
                <c:pt idx="176">
                  <c:v>5.4</c:v>
                </c:pt>
                <c:pt idx="177">
                  <c:v>5.2</c:v>
                </c:pt>
                <c:pt idx="178">
                  <c:v>6.9</c:v>
                </c:pt>
                <c:pt idx="179">
                  <c:v>3.8</c:v>
                </c:pt>
                <c:pt idx="180">
                  <c:v>2.7</c:v>
                </c:pt>
                <c:pt idx="181">
                  <c:v>3.2</c:v>
                </c:pt>
                <c:pt idx="182">
                  <c:v>3.3</c:v>
                </c:pt>
                <c:pt idx="183">
                  <c:v>3.7</c:v>
                </c:pt>
                <c:pt idx="184">
                  <c:v>3.9</c:v>
                </c:pt>
                <c:pt idx="185">
                  <c:v>4.1</c:v>
                </c:pt>
                <c:pt idx="186">
                  <c:v>4.7</c:v>
                </c:pt>
                <c:pt idx="187">
                  <c:v>8.7</c:v>
                </c:pt>
                <c:pt idx="188">
                  <c:v>6.5</c:v>
                </c:pt>
                <c:pt idx="189">
                  <c:v>5.3</c:v>
                </c:pt>
                <c:pt idx="190">
                  <c:v>4</c:v>
                </c:pt>
                <c:pt idx="191">
                  <c:v>5.5</c:v>
                </c:pt>
                <c:pt idx="192">
                  <c:v>5.1</c:v>
                </c:pt>
                <c:pt idx="193">
                  <c:v>5.2</c:v>
                </c:pt>
                <c:pt idx="194">
                  <c:v>6.5</c:v>
                </c:pt>
                <c:pt idx="195">
                  <c:v>9.4</c:v>
                </c:pt>
                <c:pt idx="196">
                  <c:v>4.6</c:v>
                </c:pt>
                <c:pt idx="197">
                  <c:v>2.5</c:v>
                </c:pt>
                <c:pt idx="198">
                  <c:v>3.8</c:v>
                </c:pt>
                <c:pt idx="199">
                  <c:v>3.7</c:v>
                </c:pt>
                <c:pt idx="200">
                  <c:v>2.9</c:v>
                </c:pt>
                <c:pt idx="201">
                  <c:v>3.5</c:v>
                </c:pt>
                <c:pt idx="202">
                  <c:v>2.7</c:v>
                </c:pt>
                <c:pt idx="203">
                  <c:v>3.3</c:v>
                </c:pt>
                <c:pt idx="204">
                  <c:v>3.2</c:v>
                </c:pt>
                <c:pt idx="205">
                  <c:v>2.4</c:v>
                </c:pt>
                <c:pt idx="206">
                  <c:v>2.1</c:v>
                </c:pt>
                <c:pt idx="207">
                  <c:v>2.9</c:v>
                </c:pt>
                <c:pt idx="208">
                  <c:v>3.4</c:v>
                </c:pt>
                <c:pt idx="209">
                  <c:v>6.5</c:v>
                </c:pt>
                <c:pt idx="210">
                  <c:v>8.2</c:v>
                </c:pt>
                <c:pt idx="211">
                  <c:v>9.1</c:v>
                </c:pt>
                <c:pt idx="212">
                  <c:v>9.6</c:v>
                </c:pt>
                <c:pt idx="213">
                  <c:v>8.4</c:v>
                </c:pt>
                <c:pt idx="214">
                  <c:v>7.5</c:v>
                </c:pt>
                <c:pt idx="215">
                  <c:v>5.8</c:v>
                </c:pt>
                <c:pt idx="216">
                  <c:v>6.9</c:v>
                </c:pt>
                <c:pt idx="217">
                  <c:v>7.4</c:v>
                </c:pt>
                <c:pt idx="218">
                  <c:v>7.3</c:v>
                </c:pt>
                <c:pt idx="219">
                  <c:v>6.2</c:v>
                </c:pt>
                <c:pt idx="220">
                  <c:v>6.5</c:v>
                </c:pt>
                <c:pt idx="221">
                  <c:v>5.6</c:v>
                </c:pt>
                <c:pt idx="222">
                  <c:v>5.5</c:v>
                </c:pt>
                <c:pt idx="223">
                  <c:v>6.8</c:v>
                </c:pt>
                <c:pt idx="224">
                  <c:v>6.4</c:v>
                </c:pt>
                <c:pt idx="225">
                  <c:v>7.3</c:v>
                </c:pt>
                <c:pt idx="226">
                  <c:v>6.5</c:v>
                </c:pt>
                <c:pt idx="227">
                  <c:v>6.8</c:v>
                </c:pt>
                <c:pt idx="228">
                  <c:v>5.4</c:v>
                </c:pt>
                <c:pt idx="229">
                  <c:v>6.8</c:v>
                </c:pt>
                <c:pt idx="230">
                  <c:v>7.4</c:v>
                </c:pt>
                <c:pt idx="231">
                  <c:v>3</c:v>
                </c:pt>
                <c:pt idx="232">
                  <c:v>2.9</c:v>
                </c:pt>
                <c:pt idx="233">
                  <c:v>3.2</c:v>
                </c:pt>
                <c:pt idx="234">
                  <c:v>2.7</c:v>
                </c:pt>
                <c:pt idx="235">
                  <c:v>0.9</c:v>
                </c:pt>
                <c:pt idx="236">
                  <c:v>1.3</c:v>
                </c:pt>
                <c:pt idx="237">
                  <c:v>1.5</c:v>
                </c:pt>
                <c:pt idx="238">
                  <c:v>1.7</c:v>
                </c:pt>
                <c:pt idx="239">
                  <c:v>2.1</c:v>
                </c:pt>
                <c:pt idx="240">
                  <c:v>1.8</c:v>
                </c:pt>
                <c:pt idx="241">
                  <c:v>0.8</c:v>
                </c:pt>
                <c:pt idx="242">
                  <c:v>1.3</c:v>
                </c:pt>
                <c:pt idx="243">
                  <c:v>4.9</c:v>
                </c:pt>
                <c:pt idx="244">
                  <c:v>4.7</c:v>
                </c:pt>
                <c:pt idx="245">
                  <c:v>6.2</c:v>
                </c:pt>
                <c:pt idx="246">
                  <c:v>6.8</c:v>
                </c:pt>
                <c:pt idx="247">
                  <c:v>5.9</c:v>
                </c:pt>
                <c:pt idx="248">
                  <c:v>6.1</c:v>
                </c:pt>
                <c:pt idx="249">
                  <c:v>5</c:v>
                </c:pt>
                <c:pt idx="250">
                  <c:v>5.1</c:v>
                </c:pt>
                <c:pt idx="251">
                  <c:v>3.7</c:v>
                </c:pt>
                <c:pt idx="252">
                  <c:v>3.3</c:v>
                </c:pt>
                <c:pt idx="253">
                  <c:v>3</c:v>
                </c:pt>
                <c:pt idx="254">
                  <c:v>2.2</c:v>
                </c:pt>
                <c:pt idx="255">
                  <c:v>1.5</c:v>
                </c:pt>
                <c:pt idx="256">
                  <c:v>1.5</c:v>
                </c:pt>
                <c:pt idx="257">
                  <c:v>2.8</c:v>
                </c:pt>
                <c:pt idx="258">
                  <c:v>3.2</c:v>
                </c:pt>
                <c:pt idx="259">
                  <c:v>2.1</c:v>
                </c:pt>
                <c:pt idx="260">
                  <c:v>1.4</c:v>
                </c:pt>
                <c:pt idx="261">
                  <c:v>1.9</c:v>
                </c:pt>
                <c:pt idx="262">
                  <c:v>1.4</c:v>
                </c:pt>
                <c:pt idx="263">
                  <c:v>1.4</c:v>
                </c:pt>
                <c:pt idx="264">
                  <c:v>1.4</c:v>
                </c:pt>
                <c:pt idx="265">
                  <c:v>1.3</c:v>
                </c:pt>
                <c:pt idx="266">
                  <c:v>1.3</c:v>
                </c:pt>
                <c:pt idx="267">
                  <c:v>1.3</c:v>
                </c:pt>
                <c:pt idx="268">
                  <c:v>1.8</c:v>
                </c:pt>
                <c:pt idx="269">
                  <c:v>1.3</c:v>
                </c:pt>
                <c:pt idx="270">
                  <c:v>1.8</c:v>
                </c:pt>
                <c:pt idx="271">
                  <c:v>1.6</c:v>
                </c:pt>
                <c:pt idx="272">
                  <c:v>0.6</c:v>
                </c:pt>
                <c:pt idx="273">
                  <c:v>1</c:v>
                </c:pt>
                <c:pt idx="274">
                  <c:v>1.7</c:v>
                </c:pt>
                <c:pt idx="275">
                  <c:v>1.7</c:v>
                </c:pt>
                <c:pt idx="276">
                  <c:v>1.7</c:v>
                </c:pt>
                <c:pt idx="277">
                  <c:v>2.1</c:v>
                </c:pt>
                <c:pt idx="278">
                  <c:v>1.5</c:v>
                </c:pt>
                <c:pt idx="279">
                  <c:v>1.3</c:v>
                </c:pt>
                <c:pt idx="280">
                  <c:v>1.4</c:v>
                </c:pt>
                <c:pt idx="281">
                  <c:v>1.7</c:v>
                </c:pt>
                <c:pt idx="282">
                  <c:v>1.4</c:v>
                </c:pt>
                <c:pt idx="283">
                  <c:v>1.8</c:v>
                </c:pt>
                <c:pt idx="284">
                  <c:v>1.7</c:v>
                </c:pt>
                <c:pt idx="285">
                  <c:v>1.7</c:v>
                </c:pt>
                <c:pt idx="286">
                  <c:v>1.6</c:v>
                </c:pt>
                <c:pt idx="287">
                  <c:v>1.4</c:v>
                </c:pt>
                <c:pt idx="288">
                  <c:v>1.7</c:v>
                </c:pt>
                <c:pt idx="289">
                  <c:v>1.5</c:v>
                </c:pt>
                <c:pt idx="290">
                  <c:v>1.7</c:v>
                </c:pt>
                <c:pt idx="291">
                  <c:v>2.1</c:v>
                </c:pt>
                <c:pt idx="292">
                  <c:v>1.9</c:v>
                </c:pt>
                <c:pt idx="293">
                  <c:v>1.6</c:v>
                </c:pt>
                <c:pt idx="294">
                  <c:v>2</c:v>
                </c:pt>
                <c:pt idx="295">
                  <c:v>1.6</c:v>
                </c:pt>
                <c:pt idx="296">
                  <c:v>1.6</c:v>
                </c:pt>
                <c:pt idx="297">
                  <c:v>1.5</c:v>
                </c:pt>
                <c:pt idx="298">
                  <c:v>1.7</c:v>
                </c:pt>
                <c:pt idx="299">
                  <c:v>1.4</c:v>
                </c:pt>
                <c:pt idx="300">
                  <c:v>1.3</c:v>
                </c:pt>
                <c:pt idx="301">
                  <c:v>1.8</c:v>
                </c:pt>
                <c:pt idx="302">
                  <c:v>1.6</c:v>
                </c:pt>
                <c:pt idx="303">
                  <c:v>1.7</c:v>
                </c:pt>
                <c:pt idx="304">
                  <c:v>1.6</c:v>
                </c:pt>
                <c:pt idx="305">
                  <c:v>1.6</c:v>
                </c:pt>
                <c:pt idx="306">
                  <c:v>1.8</c:v>
                </c:pt>
                <c:pt idx="307">
                  <c:v>2.1</c:v>
                </c:pt>
                <c:pt idx="308">
                  <c:v>2.7</c:v>
                </c:pt>
                <c:pt idx="309">
                  <c:v>2.1</c:v>
                </c:pt>
                <c:pt idx="310">
                  <c:v>1.9</c:v>
                </c:pt>
                <c:pt idx="311">
                  <c:v>2</c:v>
                </c:pt>
                <c:pt idx="312">
                  <c:v>2.7</c:v>
                </c:pt>
                <c:pt idx="313">
                  <c:v>2.8</c:v>
                </c:pt>
                <c:pt idx="314">
                  <c:v>3</c:v>
                </c:pt>
                <c:pt idx="315">
                  <c:v>3</c:v>
                </c:pt>
                <c:pt idx="316">
                  <c:v>2.2</c:v>
                </c:pt>
                <c:pt idx="317">
                  <c:v>1.9</c:v>
                </c:pt>
                <c:pt idx="318">
                  <c:v>1.5</c:v>
                </c:pt>
                <c:pt idx="319">
                  <c:v>1.4</c:v>
                </c:pt>
                <c:pt idx="320">
                  <c:v>1.1</c:v>
                </c:pt>
                <c:pt idx="321">
                  <c:v>1.5</c:v>
                </c:pt>
                <c:pt idx="322">
                  <c:v>1.5</c:v>
                </c:pt>
                <c:pt idx="323">
                  <c:v>1.7</c:v>
                </c:pt>
                <c:pt idx="324">
                  <c:v>2.1</c:v>
                </c:pt>
                <c:pt idx="325">
                  <c:v>2.1</c:v>
                </c:pt>
                <c:pt idx="326">
                  <c:v>1.9</c:v>
                </c:pt>
                <c:pt idx="327">
                  <c:v>1.6</c:v>
                </c:pt>
                <c:pt idx="328">
                  <c:v>1.2</c:v>
                </c:pt>
                <c:pt idx="329">
                  <c:v>2.2</c:v>
                </c:pt>
                <c:pt idx="330">
                  <c:v>1.5</c:v>
                </c:pt>
                <c:pt idx="331">
                  <c:v>1.6</c:v>
                </c:pt>
                <c:pt idx="332">
                  <c:v>1.5</c:v>
                </c:pt>
                <c:pt idx="333">
                  <c:v>1.1</c:v>
                </c:pt>
                <c:pt idx="334">
                  <c:v>1.7</c:v>
                </c:pt>
                <c:pt idx="335">
                  <c:v>0.9</c:v>
                </c:pt>
                <c:pt idx="336">
                  <c:v>0.2</c:v>
                </c:pt>
                <c:pt idx="337">
                  <c:v>0.8</c:v>
                </c:pt>
                <c:pt idx="338">
                  <c:v>2.6</c:v>
                </c:pt>
                <c:pt idx="339">
                  <c:v>2.4</c:v>
                </c:pt>
                <c:pt idx="340">
                  <c:v>2.6</c:v>
                </c:pt>
                <c:pt idx="341">
                  <c:v>2.7</c:v>
                </c:pt>
                <c:pt idx="342">
                  <c:v>1.8</c:v>
                </c:pt>
                <c:pt idx="343">
                  <c:v>0.8</c:v>
                </c:pt>
                <c:pt idx="344">
                  <c:v>0.9</c:v>
                </c:pt>
                <c:pt idx="345">
                  <c:v>1</c:v>
                </c:pt>
                <c:pt idx="346">
                  <c:v>0.9</c:v>
                </c:pt>
                <c:pt idx="347">
                  <c:v>0.9</c:v>
                </c:pt>
                <c:pt idx="348">
                  <c:v>1.4</c:v>
                </c:pt>
                <c:pt idx="349">
                  <c:v>1.6</c:v>
                </c:pt>
                <c:pt idx="350">
                  <c:v>2.1</c:v>
                </c:pt>
                <c:pt idx="351">
                  <c:v>2</c:v>
                </c:pt>
                <c:pt idx="352">
                  <c:v>1.2</c:v>
                </c:pt>
                <c:pt idx="353">
                  <c:v>1.5</c:v>
                </c:pt>
                <c:pt idx="354">
                  <c:v>1.7</c:v>
                </c:pt>
                <c:pt idx="355">
                  <c:v>1.8</c:v>
                </c:pt>
                <c:pt idx="356">
                  <c:v>1.4</c:v>
                </c:pt>
                <c:pt idx="357">
                  <c:v>2.2</c:v>
                </c:pt>
                <c:pt idx="358">
                  <c:v>2.5</c:v>
                </c:pt>
                <c:pt idx="359">
                  <c:v>2.2</c:v>
                </c:pt>
                <c:pt idx="360">
                  <c:v>2.6</c:v>
                </c:pt>
                <c:pt idx="361">
                  <c:v>2.5</c:v>
                </c:pt>
                <c:pt idx="362">
                  <c:v>2.4</c:v>
                </c:pt>
                <c:pt idx="363">
                  <c:v>2.5</c:v>
                </c:pt>
                <c:pt idx="364">
                  <c:v>1.5</c:v>
                </c:pt>
                <c:pt idx="365">
                  <c:v>2</c:v>
                </c:pt>
                <c:pt idx="366">
                  <c:v>1.7</c:v>
                </c:pt>
                <c:pt idx="367">
                  <c:v>1.3</c:v>
                </c:pt>
                <c:pt idx="368">
                  <c:v>1.3</c:v>
                </c:pt>
                <c:pt idx="369">
                  <c:v>1.4</c:v>
                </c:pt>
                <c:pt idx="370">
                  <c:v>2</c:v>
                </c:pt>
                <c:pt idx="371">
                  <c:v>1.5</c:v>
                </c:pt>
                <c:pt idx="372">
                  <c:v>1.9</c:v>
                </c:pt>
                <c:pt idx="373">
                  <c:v>0.9</c:v>
                </c:pt>
                <c:pt idx="374">
                  <c:v>1.4</c:v>
                </c:pt>
                <c:pt idx="375">
                  <c:v>0.8</c:v>
                </c:pt>
                <c:pt idx="376">
                  <c:v>1.2</c:v>
                </c:pt>
                <c:pt idx="377">
                  <c:v>2.5</c:v>
                </c:pt>
                <c:pt idx="378">
                  <c:v>3.3</c:v>
                </c:pt>
                <c:pt idx="379">
                  <c:v>3.2</c:v>
                </c:pt>
                <c:pt idx="380">
                  <c:v>3.4</c:v>
                </c:pt>
                <c:pt idx="381">
                  <c:v>3.8</c:v>
                </c:pt>
                <c:pt idx="382">
                  <c:v>4.1</c:v>
                </c:pt>
                <c:pt idx="383">
                  <c:v>4.2</c:v>
                </c:pt>
                <c:pt idx="384">
                  <c:v>4.3</c:v>
                </c:pt>
                <c:pt idx="385">
                  <c:v>3.9</c:v>
                </c:pt>
                <c:pt idx="386">
                  <c:v>2.7</c:v>
                </c:pt>
                <c:pt idx="387">
                  <c:v>2.4</c:v>
                </c:pt>
                <c:pt idx="388">
                  <c:v>2.7</c:v>
                </c:pt>
                <c:pt idx="389">
                  <c:v>2.9</c:v>
                </c:pt>
                <c:pt idx="390">
                  <c:v>3.9</c:v>
                </c:pt>
                <c:pt idx="391">
                  <c:v>4.2</c:v>
                </c:pt>
                <c:pt idx="392">
                  <c:v>3.5</c:v>
                </c:pt>
                <c:pt idx="393">
                  <c:v>3.8</c:v>
                </c:pt>
                <c:pt idx="394">
                  <c:v>3.6</c:v>
                </c:pt>
                <c:pt idx="395">
                  <c:v>3.1</c:v>
                </c:pt>
                <c:pt idx="396">
                  <c:v>2</c:v>
                </c:pt>
                <c:pt idx="397">
                  <c:v>2.1</c:v>
                </c:pt>
                <c:pt idx="398">
                  <c:v>1.6</c:v>
                </c:pt>
                <c:pt idx="399">
                  <c:v>0.8</c:v>
                </c:pt>
                <c:pt idx="400">
                  <c:v>0.6</c:v>
                </c:pt>
                <c:pt idx="401">
                  <c:v>1.2</c:v>
                </c:pt>
                <c:pt idx="402">
                  <c:v>0.7</c:v>
                </c:pt>
                <c:pt idx="403">
                  <c:v>1.1</c:v>
                </c:pt>
                <c:pt idx="404">
                  <c:v>0.9</c:v>
                </c:pt>
                <c:pt idx="405">
                  <c:v>0.8</c:v>
                </c:pt>
                <c:pt idx="406">
                  <c:v>1.5</c:v>
                </c:pt>
                <c:pt idx="407">
                  <c:v>1.4</c:v>
                </c:pt>
                <c:pt idx="408">
                  <c:v>2.4</c:v>
                </c:pt>
                <c:pt idx="409">
                  <c:v>1.3</c:v>
                </c:pt>
                <c:pt idx="410">
                  <c:v>1.4</c:v>
                </c:pt>
                <c:pt idx="411">
                  <c:v>1.4</c:v>
                </c:pt>
                <c:pt idx="412">
                  <c:v>1.5</c:v>
                </c:pt>
                <c:pt idx="413">
                  <c:v>1.4</c:v>
                </c:pt>
                <c:pt idx="414">
                  <c:v>1.7</c:v>
                </c:pt>
                <c:pt idx="415">
                  <c:v>1.7</c:v>
                </c:pt>
                <c:pt idx="416">
                  <c:v>1.6</c:v>
                </c:pt>
                <c:pt idx="417">
                  <c:v>1.5</c:v>
                </c:pt>
                <c:pt idx="418">
                  <c:v>1</c:v>
                </c:pt>
                <c:pt idx="419">
                  <c:v>1.2</c:v>
                </c:pt>
                <c:pt idx="420">
                  <c:v>0.5</c:v>
                </c:pt>
                <c:pt idx="421">
                  <c:v>0.8</c:v>
                </c:pt>
                <c:pt idx="422">
                  <c:v>1</c:v>
                </c:pt>
                <c:pt idx="423">
                  <c:v>1.3</c:v>
                </c:pt>
                <c:pt idx="424">
                  <c:v>1.9</c:v>
                </c:pt>
                <c:pt idx="425">
                  <c:v>0.9</c:v>
                </c:pt>
                <c:pt idx="426">
                  <c:v>1.1</c:v>
                </c:pt>
                <c:pt idx="427">
                  <c:v>1.4</c:v>
                </c:pt>
                <c:pt idx="428">
                  <c:v>1.5</c:v>
                </c:pt>
                <c:pt idx="429">
                  <c:v>1.6</c:v>
                </c:pt>
                <c:pt idx="430">
                  <c:v>1.7</c:v>
                </c:pt>
                <c:pt idx="431">
                  <c:v>1.4</c:v>
                </c:pt>
                <c:pt idx="432">
                  <c:v>2</c:v>
                </c:pt>
                <c:pt idx="433">
                  <c:v>2</c:v>
                </c:pt>
                <c:pt idx="434">
                  <c:v>1.5</c:v>
                </c:pt>
                <c:pt idx="435">
                  <c:v>2</c:v>
                </c:pt>
                <c:pt idx="436">
                  <c:v>0.9</c:v>
                </c:pt>
                <c:pt idx="437">
                  <c:v>1</c:v>
                </c:pt>
                <c:pt idx="438">
                  <c:v>1.1</c:v>
                </c:pt>
                <c:pt idx="439">
                  <c:v>0.8</c:v>
                </c:pt>
                <c:pt idx="440">
                  <c:v>1.1</c:v>
                </c:pt>
                <c:pt idx="441">
                  <c:v>0.9</c:v>
                </c:pt>
                <c:pt idx="442">
                  <c:v>1</c:v>
                </c:pt>
                <c:pt idx="443">
                  <c:v>1</c:v>
                </c:pt>
                <c:pt idx="444">
                  <c:v>1.2</c:v>
                </c:pt>
                <c:pt idx="445">
                  <c:v>1</c:v>
                </c:pt>
                <c:pt idx="446">
                  <c:v>0.9</c:v>
                </c:pt>
                <c:pt idx="447">
                  <c:v>1</c:v>
                </c:pt>
                <c:pt idx="448">
                  <c:v>0.8</c:v>
                </c:pt>
                <c:pt idx="449">
                  <c:v>0.9</c:v>
                </c:pt>
                <c:pt idx="450">
                  <c:v>1</c:v>
                </c:pt>
                <c:pt idx="451">
                  <c:v>1.6</c:v>
                </c:pt>
                <c:pt idx="452">
                  <c:v>0.9</c:v>
                </c:pt>
                <c:pt idx="453">
                  <c:v>1.6</c:v>
                </c:pt>
                <c:pt idx="454">
                  <c:v>1.3</c:v>
                </c:pt>
                <c:pt idx="455">
                  <c:v>0.4</c:v>
                </c:pt>
                <c:pt idx="456">
                  <c:v>0.6</c:v>
                </c:pt>
                <c:pt idx="457">
                  <c:v>0.9</c:v>
                </c:pt>
                <c:pt idx="458">
                  <c:v>1.2</c:v>
                </c:pt>
                <c:pt idx="459">
                  <c:v>1.2</c:v>
                </c:pt>
                <c:pt idx="460">
                  <c:v>2.3</c:v>
                </c:pt>
                <c:pt idx="461">
                  <c:v>2.1</c:v>
                </c:pt>
                <c:pt idx="462">
                  <c:v>2.1</c:v>
                </c:pt>
                <c:pt idx="463">
                  <c:v>2.4</c:v>
                </c:pt>
                <c:pt idx="464">
                  <c:v>2.3</c:v>
                </c:pt>
                <c:pt idx="465">
                  <c:v>1.1</c:v>
                </c:pt>
                <c:pt idx="466">
                  <c:v>0.6</c:v>
                </c:pt>
                <c:pt idx="467">
                  <c:v>1</c:v>
                </c:pt>
                <c:pt idx="468">
                  <c:v>1.2</c:v>
                </c:pt>
                <c:pt idx="469">
                  <c:v>1</c:v>
                </c:pt>
                <c:pt idx="470">
                  <c:v>1.7</c:v>
                </c:pt>
                <c:pt idx="471">
                  <c:v>1.3</c:v>
                </c:pt>
                <c:pt idx="472">
                  <c:v>0.9</c:v>
                </c:pt>
                <c:pt idx="473">
                  <c:v>1.4</c:v>
                </c:pt>
                <c:pt idx="474">
                  <c:v>1.1</c:v>
                </c:pt>
                <c:pt idx="475">
                  <c:v>1</c:v>
                </c:pt>
                <c:pt idx="476">
                  <c:v>0.8</c:v>
                </c:pt>
                <c:pt idx="477">
                  <c:v>0.9</c:v>
                </c:pt>
                <c:pt idx="478">
                  <c:v>1.1</c:v>
                </c:pt>
                <c:pt idx="479">
                  <c:v>1.2</c:v>
                </c:pt>
                <c:pt idx="480">
                  <c:v>1.3</c:v>
                </c:pt>
                <c:pt idx="481">
                  <c:v>1.4</c:v>
                </c:pt>
                <c:pt idx="482">
                  <c:v>1.2</c:v>
                </c:pt>
                <c:pt idx="483">
                  <c:v>1.2</c:v>
                </c:pt>
                <c:pt idx="484">
                  <c:v>1.9</c:v>
                </c:pt>
                <c:pt idx="485">
                  <c:v>1.5</c:v>
                </c:pt>
                <c:pt idx="486">
                  <c:v>1.6</c:v>
                </c:pt>
                <c:pt idx="487">
                  <c:v>1.1</c:v>
                </c:pt>
                <c:pt idx="488">
                  <c:v>0.7</c:v>
                </c:pt>
                <c:pt idx="489">
                  <c:v>0.5</c:v>
                </c:pt>
                <c:pt idx="490">
                  <c:v>0.5</c:v>
                </c:pt>
                <c:pt idx="491">
                  <c:v>0.8</c:v>
                </c:pt>
                <c:pt idx="492">
                  <c:v>1</c:v>
                </c:pt>
                <c:pt idx="493">
                  <c:v>0.9</c:v>
                </c:pt>
                <c:pt idx="494">
                  <c:v>1.4</c:v>
                </c:pt>
                <c:pt idx="495">
                  <c:v>1.5</c:v>
                </c:pt>
                <c:pt idx="496">
                  <c:v>0.9</c:v>
                </c:pt>
                <c:pt idx="497">
                  <c:v>0.6</c:v>
                </c:pt>
                <c:pt idx="498">
                  <c:v>0.5</c:v>
                </c:pt>
                <c:pt idx="499">
                  <c:v>0.3</c:v>
                </c:pt>
                <c:pt idx="500">
                  <c:v>0.6</c:v>
                </c:pt>
                <c:pt idx="501">
                  <c:v>0.8</c:v>
                </c:pt>
                <c:pt idx="502">
                  <c:v>0.6</c:v>
                </c:pt>
                <c:pt idx="503">
                  <c:v>0.5</c:v>
                </c:pt>
                <c:pt idx="504">
                  <c:v>0.8</c:v>
                </c:pt>
                <c:pt idx="505">
                  <c:v>1</c:v>
                </c:pt>
                <c:pt idx="506">
                  <c:v>0.7</c:v>
                </c:pt>
                <c:pt idx="507">
                  <c:v>0.6</c:v>
                </c:pt>
                <c:pt idx="508">
                  <c:v>1.3</c:v>
                </c:pt>
                <c:pt idx="509">
                  <c:v>1.1</c:v>
                </c:pt>
                <c:pt idx="510">
                  <c:v>1.9</c:v>
                </c:pt>
                <c:pt idx="511">
                  <c:v>0.9</c:v>
                </c:pt>
                <c:pt idx="512">
                  <c:v>0.7</c:v>
                </c:pt>
                <c:pt idx="513">
                  <c:v>1.3</c:v>
                </c:pt>
                <c:pt idx="514">
                  <c:v>0.7</c:v>
                </c:pt>
                <c:pt idx="515">
                  <c:v>0.8</c:v>
                </c:pt>
                <c:pt idx="516">
                  <c:v>0.9</c:v>
                </c:pt>
                <c:pt idx="517">
                  <c:v>4.1</c:v>
                </c:pt>
                <c:pt idx="518">
                  <c:v>5.2</c:v>
                </c:pt>
                <c:pt idx="519">
                  <c:v>4.1</c:v>
                </c:pt>
                <c:pt idx="520">
                  <c:v>5.5</c:v>
                </c:pt>
                <c:pt idx="521">
                  <c:v>3.6</c:v>
                </c:pt>
                <c:pt idx="522">
                  <c:v>2.6</c:v>
                </c:pt>
                <c:pt idx="523">
                  <c:v>2.8</c:v>
                </c:pt>
                <c:pt idx="524">
                  <c:v>2.8</c:v>
                </c:pt>
                <c:pt idx="525">
                  <c:v>3.3</c:v>
                </c:pt>
                <c:pt idx="526">
                  <c:v>4</c:v>
                </c:pt>
                <c:pt idx="527">
                  <c:v>5.7</c:v>
                </c:pt>
                <c:pt idx="528">
                  <c:v>6.2</c:v>
                </c:pt>
                <c:pt idx="529">
                  <c:v>5.5</c:v>
                </c:pt>
                <c:pt idx="530">
                  <c:v>9.1</c:v>
                </c:pt>
                <c:pt idx="531">
                  <c:v>12.9</c:v>
                </c:pt>
                <c:pt idx="532">
                  <c:v>13.2</c:v>
                </c:pt>
                <c:pt idx="533">
                  <c:v>9.5</c:v>
                </c:pt>
                <c:pt idx="534">
                  <c:v>11.5</c:v>
                </c:pt>
                <c:pt idx="535">
                  <c:v>11.8</c:v>
                </c:pt>
                <c:pt idx="536">
                  <c:v>12</c:v>
                </c:pt>
                <c:pt idx="537">
                  <c:v>13.4</c:v>
                </c:pt>
                <c:pt idx="538">
                  <c:v>13.8</c:v>
                </c:pt>
                <c:pt idx="539">
                  <c:v>12.3</c:v>
                </c:pt>
                <c:pt idx="540">
                  <c:v>12.2</c:v>
                </c:pt>
                <c:pt idx="541">
                  <c:v>11.2</c:v>
                </c:pt>
                <c:pt idx="542">
                  <c:v>10.9</c:v>
                </c:pt>
                <c:pt idx="543">
                  <c:v>11.5</c:v>
                </c:pt>
                <c:pt idx="544">
                  <c:v>11.3</c:v>
                </c:pt>
                <c:pt idx="545">
                  <c:v>10.4</c:v>
                </c:pt>
                <c:pt idx="546">
                  <c:v>9.9</c:v>
                </c:pt>
                <c:pt idx="547">
                  <c:v>9.5</c:v>
                </c:pt>
                <c:pt idx="548">
                  <c:v>8.9</c:v>
                </c:pt>
                <c:pt idx="549">
                  <c:v>9.3</c:v>
                </c:pt>
                <c:pt idx="550">
                  <c:v>9.3</c:v>
                </c:pt>
                <c:pt idx="551">
                  <c:v>8.4</c:v>
                </c:pt>
                <c:pt idx="552">
                  <c:v>9.1</c:v>
                </c:pt>
                <c:pt idx="553">
                  <c:v>8</c:v>
                </c:pt>
                <c:pt idx="554">
                  <c:v>9.1</c:v>
                </c:pt>
                <c:pt idx="555">
                  <c:v>7.8</c:v>
                </c:pt>
                <c:pt idx="556">
                  <c:v>8.5</c:v>
                </c:pt>
                <c:pt idx="557">
                  <c:v>8.9</c:v>
                </c:pt>
                <c:pt idx="558">
                  <c:v>8.6</c:v>
                </c:pt>
                <c:pt idx="559">
                  <c:v>8.3</c:v>
                </c:pt>
                <c:pt idx="560">
                  <c:v>8.8</c:v>
                </c:pt>
                <c:pt idx="561">
                  <c:v>8.6</c:v>
                </c:pt>
                <c:pt idx="562">
                  <c:v>8.5</c:v>
                </c:pt>
                <c:pt idx="563">
                  <c:v>8</c:v>
                </c:pt>
                <c:pt idx="564">
                  <c:v>8.6</c:v>
                </c:pt>
                <c:pt idx="565">
                  <c:v>8.2</c:v>
                </c:pt>
                <c:pt idx="566">
                  <c:v>8.3</c:v>
                </c:pt>
                <c:pt idx="567">
                  <c:v>8.3</c:v>
                </c:pt>
                <c:pt idx="568">
                  <c:v>7.2</c:v>
                </c:pt>
                <c:pt idx="569">
                  <c:v>7.8</c:v>
                </c:pt>
                <c:pt idx="570">
                  <c:v>6.8</c:v>
                </c:pt>
                <c:pt idx="571">
                  <c:v>7.2</c:v>
                </c:pt>
                <c:pt idx="572">
                  <c:v>6.4</c:v>
                </c:pt>
                <c:pt idx="573">
                  <c:v>5.7</c:v>
                </c:pt>
                <c:pt idx="574">
                  <c:v>6</c:v>
                </c:pt>
                <c:pt idx="575">
                  <c:v>7.2</c:v>
                </c:pt>
                <c:pt idx="576">
                  <c:v>6.7</c:v>
                </c:pt>
                <c:pt idx="577">
                  <c:v>6.7</c:v>
                </c:pt>
                <c:pt idx="578">
                  <c:v>6.9</c:v>
                </c:pt>
                <c:pt idx="579">
                  <c:v>5.6</c:v>
                </c:pt>
                <c:pt idx="580">
                  <c:v>5.5</c:v>
                </c:pt>
                <c:pt idx="581">
                  <c:v>4.9</c:v>
                </c:pt>
                <c:pt idx="582">
                  <c:v>5.9</c:v>
                </c:pt>
                <c:pt idx="583">
                  <c:v>6.4</c:v>
                </c:pt>
                <c:pt idx="584">
                  <c:v>5.4</c:v>
                </c:pt>
                <c:pt idx="585">
                  <c:v>5.9</c:v>
                </c:pt>
                <c:pt idx="586">
                  <c:v>5.2</c:v>
                </c:pt>
                <c:pt idx="587">
                  <c:v>5.4</c:v>
                </c:pt>
                <c:pt idx="588">
                  <c:v>5.5</c:v>
                </c:pt>
                <c:pt idx="589">
                  <c:v>5.5</c:v>
                </c:pt>
                <c:pt idx="590">
                  <c:v>5.4</c:v>
                </c:pt>
                <c:pt idx="591">
                  <c:v>4.5</c:v>
                </c:pt>
                <c:pt idx="592">
                  <c:v>4.3</c:v>
                </c:pt>
                <c:pt idx="593">
                  <c:v>4.7</c:v>
                </c:pt>
                <c:pt idx="594">
                  <c:v>5.4</c:v>
                </c:pt>
                <c:pt idx="595">
                  <c:v>6.5</c:v>
                </c:pt>
                <c:pt idx="596">
                  <c:v>5.2</c:v>
                </c:pt>
                <c:pt idx="597">
                  <c:v>4.7</c:v>
                </c:pt>
                <c:pt idx="598">
                  <c:v>4.8</c:v>
                </c:pt>
                <c:pt idx="599">
                  <c:v>5.1</c:v>
                </c:pt>
                <c:pt idx="600">
                  <c:v>5.5</c:v>
                </c:pt>
                <c:pt idx="601">
                  <c:v>4.6</c:v>
                </c:pt>
                <c:pt idx="602">
                  <c:v>4.4</c:v>
                </c:pt>
                <c:pt idx="603">
                  <c:v>4.3</c:v>
                </c:pt>
                <c:pt idx="604">
                  <c:v>4.2</c:v>
                </c:pt>
                <c:pt idx="605">
                  <c:v>5.3</c:v>
                </c:pt>
                <c:pt idx="606">
                  <c:v>5.1</c:v>
                </c:pt>
                <c:pt idx="607">
                  <c:v>5</c:v>
                </c:pt>
                <c:pt idx="608">
                  <c:v>4.3</c:v>
                </c:pt>
                <c:pt idx="609">
                  <c:v>3.8</c:v>
                </c:pt>
                <c:pt idx="610">
                  <c:v>3.8</c:v>
                </c:pt>
                <c:pt idx="611">
                  <c:v>3.5</c:v>
                </c:pt>
                <c:pt idx="612">
                  <c:v>5</c:v>
                </c:pt>
                <c:pt idx="613">
                  <c:v>5.3</c:v>
                </c:pt>
                <c:pt idx="614">
                  <c:v>3.8</c:v>
                </c:pt>
                <c:pt idx="615">
                  <c:v>3.5</c:v>
                </c:pt>
                <c:pt idx="616">
                  <c:v>3.3</c:v>
                </c:pt>
                <c:pt idx="617">
                  <c:v>2.6</c:v>
                </c:pt>
                <c:pt idx="618">
                  <c:v>3.2</c:v>
                </c:pt>
                <c:pt idx="619">
                  <c:v>3.8</c:v>
                </c:pt>
                <c:pt idx="620">
                  <c:v>3.3</c:v>
                </c:pt>
                <c:pt idx="621">
                  <c:v>1.5</c:v>
                </c:pt>
                <c:pt idx="622">
                  <c:v>1.3</c:v>
                </c:pt>
                <c:pt idx="623">
                  <c:v>1.3</c:v>
                </c:pt>
                <c:pt idx="624">
                  <c:v>1.7</c:v>
                </c:pt>
                <c:pt idx="625">
                  <c:v>1.7</c:v>
                </c:pt>
                <c:pt idx="626">
                  <c:v>0.5</c:v>
                </c:pt>
                <c:pt idx="627">
                  <c:v>0.6</c:v>
                </c:pt>
                <c:pt idx="628">
                  <c:v>1.3</c:v>
                </c:pt>
                <c:pt idx="629">
                  <c:v>1</c:v>
                </c:pt>
                <c:pt idx="630">
                  <c:v>0.9</c:v>
                </c:pt>
                <c:pt idx="631">
                  <c:v>1.1</c:v>
                </c:pt>
                <c:pt idx="632">
                  <c:v>1.5</c:v>
                </c:pt>
                <c:pt idx="633">
                  <c:v>1.3</c:v>
                </c:pt>
                <c:pt idx="634">
                  <c:v>2.3</c:v>
                </c:pt>
                <c:pt idx="635">
                  <c:v>3.5</c:v>
                </c:pt>
                <c:pt idx="636">
                  <c:v>2.4</c:v>
                </c:pt>
                <c:pt idx="637">
                  <c:v>2.4</c:v>
                </c:pt>
                <c:pt idx="638">
                  <c:v>2.2</c:v>
                </c:pt>
                <c:pt idx="639">
                  <c:v>1.7</c:v>
                </c:pt>
                <c:pt idx="640">
                  <c:v>1.4</c:v>
                </c:pt>
                <c:pt idx="641">
                  <c:v>1.9</c:v>
                </c:pt>
                <c:pt idx="642">
                  <c:v>3.5</c:v>
                </c:pt>
                <c:pt idx="643">
                  <c:v>1.8</c:v>
                </c:pt>
                <c:pt idx="644">
                  <c:v>2.6</c:v>
                </c:pt>
                <c:pt idx="645">
                  <c:v>2.8</c:v>
                </c:pt>
                <c:pt idx="646">
                  <c:v>2.4</c:v>
                </c:pt>
                <c:pt idx="647">
                  <c:v>2.5</c:v>
                </c:pt>
                <c:pt idx="648">
                  <c:v>2.4</c:v>
                </c:pt>
                <c:pt idx="649">
                  <c:v>2.8</c:v>
                </c:pt>
                <c:pt idx="650">
                  <c:v>2.6</c:v>
                </c:pt>
                <c:pt idx="651">
                  <c:v>2.1</c:v>
                </c:pt>
                <c:pt idx="652">
                  <c:v>2.2</c:v>
                </c:pt>
                <c:pt idx="653">
                  <c:v>2.6</c:v>
                </c:pt>
                <c:pt idx="654">
                  <c:v>2.4</c:v>
                </c:pt>
                <c:pt idx="655">
                  <c:v>2.3</c:v>
                </c:pt>
                <c:pt idx="656">
                  <c:v>2.5</c:v>
                </c:pt>
                <c:pt idx="657">
                  <c:v>2.3</c:v>
                </c:pt>
                <c:pt idx="658">
                  <c:v>2.5</c:v>
                </c:pt>
                <c:pt idx="659">
                  <c:v>1.6</c:v>
                </c:pt>
                <c:pt idx="660">
                  <c:v>1.8</c:v>
                </c:pt>
                <c:pt idx="661">
                  <c:v>2</c:v>
                </c:pt>
                <c:pt idx="662">
                  <c:v>2.1</c:v>
                </c:pt>
                <c:pt idx="663">
                  <c:v>2</c:v>
                </c:pt>
                <c:pt idx="664">
                  <c:v>2.5</c:v>
                </c:pt>
                <c:pt idx="665">
                  <c:v>2.1</c:v>
                </c:pt>
                <c:pt idx="666">
                  <c:v>1.9</c:v>
                </c:pt>
                <c:pt idx="667">
                  <c:v>2</c:v>
                </c:pt>
                <c:pt idx="668">
                  <c:v>1.8</c:v>
                </c:pt>
                <c:pt idx="669">
                  <c:v>2</c:v>
                </c:pt>
                <c:pt idx="670">
                  <c:v>1.8</c:v>
                </c:pt>
                <c:pt idx="671">
                  <c:v>1.7</c:v>
                </c:pt>
                <c:pt idx="672">
                  <c:v>1.9</c:v>
                </c:pt>
                <c:pt idx="673">
                  <c:v>1.4</c:v>
                </c:pt>
                <c:pt idx="674">
                  <c:v>1.2</c:v>
                </c:pt>
                <c:pt idx="675">
                  <c:v>1.3</c:v>
                </c:pt>
                <c:pt idx="676">
                  <c:v>1.3</c:v>
                </c:pt>
                <c:pt idx="677">
                  <c:v>1.1</c:v>
                </c:pt>
                <c:pt idx="678">
                  <c:v>1.4</c:v>
                </c:pt>
                <c:pt idx="679">
                  <c:v>1.3</c:v>
                </c:pt>
                <c:pt idx="680">
                  <c:v>1.1</c:v>
                </c:pt>
                <c:pt idx="681">
                  <c:v>0.9</c:v>
                </c:pt>
                <c:pt idx="682">
                  <c:v>1.5</c:v>
                </c:pt>
                <c:pt idx="683">
                  <c:v>1.1</c:v>
                </c:pt>
                <c:pt idx="684">
                  <c:v>1.3</c:v>
                </c:pt>
                <c:pt idx="685">
                  <c:v>1.5</c:v>
                </c:pt>
                <c:pt idx="686">
                  <c:v>1.5</c:v>
                </c:pt>
                <c:pt idx="687">
                  <c:v>1.4</c:v>
                </c:pt>
                <c:pt idx="688">
                  <c:v>1.4</c:v>
                </c:pt>
                <c:pt idx="689">
                  <c:v>1.4</c:v>
                </c:pt>
                <c:pt idx="690">
                  <c:v>1.8</c:v>
                </c:pt>
                <c:pt idx="691">
                  <c:v>1.5</c:v>
                </c:pt>
                <c:pt idx="692">
                  <c:v>1.6</c:v>
                </c:pt>
                <c:pt idx="693">
                  <c:v>1.4</c:v>
                </c:pt>
                <c:pt idx="694">
                  <c:v>1.6</c:v>
                </c:pt>
                <c:pt idx="695">
                  <c:v>1.4</c:v>
                </c:pt>
                <c:pt idx="696">
                  <c:v>1.5</c:v>
                </c:pt>
                <c:pt idx="697">
                  <c:v>1.7</c:v>
                </c:pt>
                <c:pt idx="698">
                  <c:v>2.1</c:v>
                </c:pt>
                <c:pt idx="699">
                  <c:v>2.1</c:v>
                </c:pt>
                <c:pt idx="700">
                  <c:v>1.7</c:v>
                </c:pt>
                <c:pt idx="701">
                  <c:v>1.8</c:v>
                </c:pt>
                <c:pt idx="702">
                  <c:v>1.8</c:v>
                </c:pt>
                <c:pt idx="703">
                  <c:v>1.4</c:v>
                </c:pt>
                <c:pt idx="704">
                  <c:v>1.7</c:v>
                </c:pt>
                <c:pt idx="705">
                  <c:v>2.1</c:v>
                </c:pt>
                <c:pt idx="706">
                  <c:v>2.1</c:v>
                </c:pt>
                <c:pt idx="707">
                  <c:v>1.7</c:v>
                </c:pt>
                <c:pt idx="708">
                  <c:v>1.4</c:v>
                </c:pt>
                <c:pt idx="709">
                  <c:v>1.4</c:v>
                </c:pt>
                <c:pt idx="710">
                  <c:v>1.3</c:v>
                </c:pt>
                <c:pt idx="711">
                  <c:v>1.6</c:v>
                </c:pt>
                <c:pt idx="712">
                  <c:v>1.7</c:v>
                </c:pt>
                <c:pt idx="713">
                  <c:v>1.6</c:v>
                </c:pt>
                <c:pt idx="714">
                  <c:v>1.7</c:v>
                </c:pt>
                <c:pt idx="715">
                  <c:v>2.3</c:v>
                </c:pt>
                <c:pt idx="716">
                  <c:v>1.8</c:v>
                </c:pt>
                <c:pt idx="717">
                  <c:v>1.9</c:v>
                </c:pt>
                <c:pt idx="718">
                  <c:v>1.8</c:v>
                </c:pt>
                <c:pt idx="719">
                  <c:v>1.6</c:v>
                </c:pt>
                <c:pt idx="720">
                  <c:v>1.4</c:v>
                </c:pt>
                <c:pt idx="721">
                  <c:v>1.5</c:v>
                </c:pt>
                <c:pt idx="722">
                  <c:v>1.1</c:v>
                </c:pt>
                <c:pt idx="723">
                  <c:v>1.5</c:v>
                </c:pt>
                <c:pt idx="724">
                  <c:v>1.5</c:v>
                </c:pt>
                <c:pt idx="725">
                  <c:v>1.2</c:v>
                </c:pt>
                <c:pt idx="726">
                  <c:v>1.6</c:v>
                </c:pt>
                <c:pt idx="727">
                  <c:v>1.5</c:v>
                </c:pt>
                <c:pt idx="728">
                  <c:v>1.1</c:v>
                </c:pt>
                <c:pt idx="729">
                  <c:v>1.6</c:v>
                </c:pt>
                <c:pt idx="730">
                  <c:v>1.4</c:v>
                </c:pt>
                <c:pt idx="731">
                  <c:v>1.3</c:v>
                </c:pt>
                <c:pt idx="732">
                  <c:v>1.3</c:v>
                </c:pt>
                <c:pt idx="733">
                  <c:v>1.5</c:v>
                </c:pt>
                <c:pt idx="734">
                  <c:v>1.2</c:v>
                </c:pt>
                <c:pt idx="735">
                  <c:v>1.2</c:v>
                </c:pt>
                <c:pt idx="736">
                  <c:v>1</c:v>
                </c:pt>
                <c:pt idx="737">
                  <c:v>0.8</c:v>
                </c:pt>
                <c:pt idx="738">
                  <c:v>0.9</c:v>
                </c:pt>
                <c:pt idx="739">
                  <c:v>1</c:v>
                </c:pt>
                <c:pt idx="740">
                  <c:v>1.1</c:v>
                </c:pt>
                <c:pt idx="741">
                  <c:v>1.6</c:v>
                </c:pt>
                <c:pt idx="742">
                  <c:v>1.4</c:v>
                </c:pt>
                <c:pt idx="743">
                  <c:v>1.2</c:v>
                </c:pt>
                <c:pt idx="744">
                  <c:v>1.1</c:v>
                </c:pt>
                <c:pt idx="745">
                  <c:v>1.3</c:v>
                </c:pt>
                <c:pt idx="746">
                  <c:v>1.4</c:v>
                </c:pt>
                <c:pt idx="747">
                  <c:v>1.5</c:v>
                </c:pt>
                <c:pt idx="748">
                  <c:v>1.7</c:v>
                </c:pt>
                <c:pt idx="749">
                  <c:v>1.6</c:v>
                </c:pt>
                <c:pt idx="750">
                  <c:v>1.5</c:v>
                </c:pt>
                <c:pt idx="751">
                  <c:v>1.2</c:v>
                </c:pt>
                <c:pt idx="752">
                  <c:v>1.2</c:v>
                </c:pt>
                <c:pt idx="753">
                  <c:v>1.6</c:v>
                </c:pt>
                <c:pt idx="754">
                  <c:v>1.4</c:v>
                </c:pt>
                <c:pt idx="755">
                  <c:v>0.6</c:v>
                </c:pt>
                <c:pt idx="756">
                  <c:v>1.1</c:v>
                </c:pt>
                <c:pt idx="757">
                  <c:v>1</c:v>
                </c:pt>
                <c:pt idx="758">
                  <c:v>1.9</c:v>
                </c:pt>
                <c:pt idx="759">
                  <c:v>1.7</c:v>
                </c:pt>
                <c:pt idx="760">
                  <c:v>1.8</c:v>
                </c:pt>
                <c:pt idx="761">
                  <c:v>1.5</c:v>
                </c:pt>
                <c:pt idx="762">
                  <c:v>1.2</c:v>
                </c:pt>
                <c:pt idx="763">
                  <c:v>1.5</c:v>
                </c:pt>
                <c:pt idx="764">
                  <c:v>1.5</c:v>
                </c:pt>
                <c:pt idx="765">
                  <c:v>1.2</c:v>
                </c:pt>
                <c:pt idx="766">
                  <c:v>0.9</c:v>
                </c:pt>
                <c:pt idx="767">
                  <c:v>0.8</c:v>
                </c:pt>
                <c:pt idx="768">
                  <c:v>0.5</c:v>
                </c:pt>
                <c:pt idx="769">
                  <c:v>0.4</c:v>
                </c:pt>
                <c:pt idx="770">
                  <c:v>0.4</c:v>
                </c:pt>
                <c:pt idx="771">
                  <c:v>0.9</c:v>
                </c:pt>
                <c:pt idx="772">
                  <c:v>1.3</c:v>
                </c:pt>
                <c:pt idx="773">
                  <c:v>1.2</c:v>
                </c:pt>
                <c:pt idx="774">
                  <c:v>1.6</c:v>
                </c:pt>
                <c:pt idx="775">
                  <c:v>1.6</c:v>
                </c:pt>
                <c:pt idx="776">
                  <c:v>1.6</c:v>
                </c:pt>
                <c:pt idx="777">
                  <c:v>1.6</c:v>
                </c:pt>
                <c:pt idx="778">
                  <c:v>1.5</c:v>
                </c:pt>
                <c:pt idx="779">
                  <c:v>2</c:v>
                </c:pt>
                <c:pt idx="780">
                  <c:v>2</c:v>
                </c:pt>
                <c:pt idx="781">
                  <c:v>2.3</c:v>
                </c:pt>
                <c:pt idx="782">
                  <c:v>2.5</c:v>
                </c:pt>
                <c:pt idx="783">
                  <c:v>2</c:v>
                </c:pt>
                <c:pt idx="784">
                  <c:v>3</c:v>
                </c:pt>
                <c:pt idx="785">
                  <c:v>2.6</c:v>
                </c:pt>
                <c:pt idx="786">
                  <c:v>2.6</c:v>
                </c:pt>
                <c:pt idx="787">
                  <c:v>2.9</c:v>
                </c:pt>
                <c:pt idx="788">
                  <c:v>2.6</c:v>
                </c:pt>
                <c:pt idx="789">
                  <c:v>2.2</c:v>
                </c:pt>
                <c:pt idx="790">
                  <c:v>2.2</c:v>
                </c:pt>
                <c:pt idx="791">
                  <c:v>2.2</c:v>
                </c:pt>
                <c:pt idx="792">
                  <c:v>1.8</c:v>
                </c:pt>
                <c:pt idx="793">
                  <c:v>1.8</c:v>
                </c:pt>
                <c:pt idx="794">
                  <c:v>2.1</c:v>
                </c:pt>
                <c:pt idx="795">
                  <c:v>2</c:v>
                </c:pt>
                <c:pt idx="796">
                  <c:v>1.9</c:v>
                </c:pt>
                <c:pt idx="797">
                  <c:v>2.2</c:v>
                </c:pt>
                <c:pt idx="798">
                  <c:v>4</c:v>
                </c:pt>
                <c:pt idx="799">
                  <c:v>4</c:v>
                </c:pt>
                <c:pt idx="800">
                  <c:v>2.7</c:v>
                </c:pt>
                <c:pt idx="801">
                  <c:v>3.3</c:v>
                </c:pt>
                <c:pt idx="802">
                  <c:v>3.1</c:v>
                </c:pt>
                <c:pt idx="803">
                  <c:v>4</c:v>
                </c:pt>
                <c:pt idx="804">
                  <c:v>3.7</c:v>
                </c:pt>
                <c:pt idx="805">
                  <c:v>3.6</c:v>
                </c:pt>
                <c:pt idx="806">
                  <c:v>3</c:v>
                </c:pt>
                <c:pt idx="807">
                  <c:v>3.6</c:v>
                </c:pt>
                <c:pt idx="808">
                  <c:v>4</c:v>
                </c:pt>
                <c:pt idx="809">
                  <c:v>3.8</c:v>
                </c:pt>
                <c:pt idx="810">
                  <c:v>3</c:v>
                </c:pt>
                <c:pt idx="811">
                  <c:v>2.6</c:v>
                </c:pt>
                <c:pt idx="812">
                  <c:v>3</c:v>
                </c:pt>
                <c:pt idx="813">
                  <c:v>2.6</c:v>
                </c:pt>
                <c:pt idx="814">
                  <c:v>1.7</c:v>
                </c:pt>
                <c:pt idx="815">
                  <c:v>2.3</c:v>
                </c:pt>
                <c:pt idx="816">
                  <c:v>2.1</c:v>
                </c:pt>
                <c:pt idx="817">
                  <c:v>2</c:v>
                </c:pt>
                <c:pt idx="818">
                  <c:v>2.1</c:v>
                </c:pt>
                <c:pt idx="819">
                  <c:v>1.8</c:v>
                </c:pt>
                <c:pt idx="820">
                  <c:v>2</c:v>
                </c:pt>
                <c:pt idx="821">
                  <c:v>2.1</c:v>
                </c:pt>
                <c:pt idx="822">
                  <c:v>2.2</c:v>
                </c:pt>
                <c:pt idx="823">
                  <c:v>2</c:v>
                </c:pt>
                <c:pt idx="824">
                  <c:v>1.8</c:v>
                </c:pt>
                <c:pt idx="825">
                  <c:v>1.9</c:v>
                </c:pt>
                <c:pt idx="826">
                  <c:v>1.9</c:v>
                </c:pt>
                <c:pt idx="827">
                  <c:v>2.3</c:v>
                </c:pt>
                <c:pt idx="828">
                  <c:v>2.6</c:v>
                </c:pt>
                <c:pt idx="829">
                  <c:v>2.3</c:v>
                </c:pt>
                <c:pt idx="830">
                  <c:v>2.4</c:v>
                </c:pt>
                <c:pt idx="831">
                  <c:v>2.4</c:v>
                </c:pt>
                <c:pt idx="832">
                  <c:v>2.7</c:v>
                </c:pt>
                <c:pt idx="833">
                  <c:v>2.8</c:v>
                </c:pt>
                <c:pt idx="834">
                  <c:v>1.9</c:v>
                </c:pt>
                <c:pt idx="835">
                  <c:v>1.8</c:v>
                </c:pt>
                <c:pt idx="836">
                  <c:v>2.4</c:v>
                </c:pt>
                <c:pt idx="837">
                  <c:v>1.9</c:v>
                </c:pt>
                <c:pt idx="838">
                  <c:v>2.2</c:v>
                </c:pt>
                <c:pt idx="839">
                  <c:v>1.6</c:v>
                </c:pt>
                <c:pt idx="840">
                  <c:v>2.1</c:v>
                </c:pt>
                <c:pt idx="841">
                  <c:v>2.2</c:v>
                </c:pt>
                <c:pt idx="842">
                  <c:v>1.8</c:v>
                </c:pt>
                <c:pt idx="843">
                  <c:v>2.2</c:v>
                </c:pt>
                <c:pt idx="844">
                  <c:v>1.6</c:v>
                </c:pt>
                <c:pt idx="845">
                  <c:v>1.5</c:v>
                </c:pt>
                <c:pt idx="846">
                  <c:v>1.2</c:v>
                </c:pt>
                <c:pt idx="847">
                  <c:v>1.6</c:v>
                </c:pt>
                <c:pt idx="848">
                  <c:v>2.3</c:v>
                </c:pt>
                <c:pt idx="849">
                  <c:v>2.1</c:v>
                </c:pt>
                <c:pt idx="850">
                  <c:v>1.4</c:v>
                </c:pt>
                <c:pt idx="851">
                  <c:v>1.1</c:v>
                </c:pt>
                <c:pt idx="852">
                  <c:v>0.9</c:v>
                </c:pt>
                <c:pt idx="853">
                  <c:v>0.7</c:v>
                </c:pt>
                <c:pt idx="854">
                  <c:v>1.1</c:v>
                </c:pt>
                <c:pt idx="855">
                  <c:v>1.2</c:v>
                </c:pt>
                <c:pt idx="856">
                  <c:v>1.1</c:v>
                </c:pt>
                <c:pt idx="857">
                  <c:v>1.1</c:v>
                </c:pt>
                <c:pt idx="858">
                  <c:v>0.5</c:v>
                </c:pt>
                <c:pt idx="859">
                  <c:v>0.5</c:v>
                </c:pt>
                <c:pt idx="860">
                  <c:v>0.2</c:v>
                </c:pt>
                <c:pt idx="861">
                  <c:v>0.4</c:v>
                </c:pt>
                <c:pt idx="862">
                  <c:v>0.9</c:v>
                </c:pt>
                <c:pt idx="863">
                  <c:v>1.2</c:v>
                </c:pt>
                <c:pt idx="864">
                  <c:v>1.2</c:v>
                </c:pt>
                <c:pt idx="865">
                  <c:v>1.4</c:v>
                </c:pt>
                <c:pt idx="866">
                  <c:v>0.8</c:v>
                </c:pt>
                <c:pt idx="867">
                  <c:v>1.2</c:v>
                </c:pt>
                <c:pt idx="868">
                  <c:v>0.3</c:v>
                </c:pt>
                <c:pt idx="869">
                  <c:v>0.5</c:v>
                </c:pt>
                <c:pt idx="870">
                  <c:v>1.4</c:v>
                </c:pt>
                <c:pt idx="871">
                  <c:v>1.6</c:v>
                </c:pt>
                <c:pt idx="872">
                  <c:v>1.3</c:v>
                </c:pt>
                <c:pt idx="873">
                  <c:v>1.5</c:v>
                </c:pt>
                <c:pt idx="874">
                  <c:v>1.3</c:v>
                </c:pt>
                <c:pt idx="875">
                  <c:v>0.8</c:v>
                </c:pt>
                <c:pt idx="876">
                  <c:v>1.5</c:v>
                </c:pt>
                <c:pt idx="877">
                  <c:v>1.3</c:v>
                </c:pt>
                <c:pt idx="878">
                  <c:v>1.2</c:v>
                </c:pt>
                <c:pt idx="879">
                  <c:v>1</c:v>
                </c:pt>
                <c:pt idx="880">
                  <c:v>1.3</c:v>
                </c:pt>
                <c:pt idx="881">
                  <c:v>1.6</c:v>
                </c:pt>
                <c:pt idx="882">
                  <c:v>1.3</c:v>
                </c:pt>
                <c:pt idx="883">
                  <c:v>1.2</c:v>
                </c:pt>
                <c:pt idx="884">
                  <c:v>1.4</c:v>
                </c:pt>
                <c:pt idx="885">
                  <c:v>1.1</c:v>
                </c:pt>
                <c:pt idx="886">
                  <c:v>1.4</c:v>
                </c:pt>
                <c:pt idx="887">
                  <c:v>1</c:v>
                </c:pt>
                <c:pt idx="888">
                  <c:v>1.1</c:v>
                </c:pt>
                <c:pt idx="889">
                  <c:v>1.1</c:v>
                </c:pt>
                <c:pt idx="890">
                  <c:v>1</c:v>
                </c:pt>
                <c:pt idx="891">
                  <c:v>1.2</c:v>
                </c:pt>
                <c:pt idx="892">
                  <c:v>1.5</c:v>
                </c:pt>
                <c:pt idx="893">
                  <c:v>1.1</c:v>
                </c:pt>
                <c:pt idx="894">
                  <c:v>1.1</c:v>
                </c:pt>
                <c:pt idx="895">
                  <c:v>1</c:v>
                </c:pt>
                <c:pt idx="896">
                  <c:v>1</c:v>
                </c:pt>
                <c:pt idx="897">
                  <c:v>1.1</c:v>
                </c:pt>
                <c:pt idx="898">
                  <c:v>1</c:v>
                </c:pt>
                <c:pt idx="899">
                  <c:v>0.8</c:v>
                </c:pt>
                <c:pt idx="900">
                  <c:v>1.1</c:v>
                </c:pt>
                <c:pt idx="901">
                  <c:v>1.6</c:v>
                </c:pt>
                <c:pt idx="902">
                  <c:v>1.5</c:v>
                </c:pt>
                <c:pt idx="903">
                  <c:v>1.1</c:v>
                </c:pt>
                <c:pt idx="904">
                  <c:v>1</c:v>
                </c:pt>
                <c:pt idx="905">
                  <c:v>0.8</c:v>
                </c:pt>
                <c:pt idx="906">
                  <c:v>1.3</c:v>
                </c:pt>
                <c:pt idx="907">
                  <c:v>1.7</c:v>
                </c:pt>
                <c:pt idx="908">
                  <c:v>1.5</c:v>
                </c:pt>
                <c:pt idx="909">
                  <c:v>1.7</c:v>
                </c:pt>
                <c:pt idx="910">
                  <c:v>1.6</c:v>
                </c:pt>
                <c:pt idx="911">
                  <c:v>1.9</c:v>
                </c:pt>
                <c:pt idx="912">
                  <c:v>1.6</c:v>
                </c:pt>
                <c:pt idx="913">
                  <c:v>0.8</c:v>
                </c:pt>
                <c:pt idx="914">
                  <c:v>2.5</c:v>
                </c:pt>
                <c:pt idx="915">
                  <c:v>2.8</c:v>
                </c:pt>
                <c:pt idx="916">
                  <c:v>2</c:v>
                </c:pt>
                <c:pt idx="917">
                  <c:v>1.9</c:v>
                </c:pt>
                <c:pt idx="918">
                  <c:v>1.2</c:v>
                </c:pt>
                <c:pt idx="919">
                  <c:v>1.2</c:v>
                </c:pt>
                <c:pt idx="920">
                  <c:v>1.4</c:v>
                </c:pt>
                <c:pt idx="921">
                  <c:v>1.7</c:v>
                </c:pt>
                <c:pt idx="922">
                  <c:v>1.9</c:v>
                </c:pt>
                <c:pt idx="923">
                  <c:v>2.3</c:v>
                </c:pt>
                <c:pt idx="924">
                  <c:v>3.1</c:v>
                </c:pt>
                <c:pt idx="925">
                  <c:v>2.3</c:v>
                </c:pt>
                <c:pt idx="926">
                  <c:v>2.4</c:v>
                </c:pt>
                <c:pt idx="927">
                  <c:v>2.3</c:v>
                </c:pt>
                <c:pt idx="928">
                  <c:v>1.8</c:v>
                </c:pt>
                <c:pt idx="929">
                  <c:v>1.2</c:v>
                </c:pt>
                <c:pt idx="930">
                  <c:v>1.6</c:v>
                </c:pt>
                <c:pt idx="931">
                  <c:v>1.3</c:v>
                </c:pt>
                <c:pt idx="932">
                  <c:v>1.5</c:v>
                </c:pt>
                <c:pt idx="933">
                  <c:v>1.4</c:v>
                </c:pt>
                <c:pt idx="934">
                  <c:v>1.9</c:v>
                </c:pt>
                <c:pt idx="935">
                  <c:v>2.2</c:v>
                </c:pt>
                <c:pt idx="936">
                  <c:v>2.2</c:v>
                </c:pt>
                <c:pt idx="937">
                  <c:v>2.1</c:v>
                </c:pt>
                <c:pt idx="938">
                  <c:v>2.5</c:v>
                </c:pt>
                <c:pt idx="939">
                  <c:v>2.7</c:v>
                </c:pt>
                <c:pt idx="940">
                  <c:v>2.6</c:v>
                </c:pt>
                <c:pt idx="941">
                  <c:v>1.9</c:v>
                </c:pt>
                <c:pt idx="942">
                  <c:v>2.1</c:v>
                </c:pt>
                <c:pt idx="943">
                  <c:v>2.2</c:v>
                </c:pt>
                <c:pt idx="944">
                  <c:v>2.1</c:v>
                </c:pt>
                <c:pt idx="945">
                  <c:v>2.1</c:v>
                </c:pt>
                <c:pt idx="946">
                  <c:v>2.1</c:v>
                </c:pt>
                <c:pt idx="947">
                  <c:v>1.6</c:v>
                </c:pt>
                <c:pt idx="948">
                  <c:v>1.9</c:v>
                </c:pt>
                <c:pt idx="949">
                  <c:v>1.8</c:v>
                </c:pt>
                <c:pt idx="950">
                  <c:v>2</c:v>
                </c:pt>
                <c:pt idx="951">
                  <c:v>2</c:v>
                </c:pt>
                <c:pt idx="952">
                  <c:v>3.1</c:v>
                </c:pt>
                <c:pt idx="953">
                  <c:v>2.9</c:v>
                </c:pt>
                <c:pt idx="954">
                  <c:v>2.4</c:v>
                </c:pt>
                <c:pt idx="955">
                  <c:v>2.2</c:v>
                </c:pt>
                <c:pt idx="956">
                  <c:v>2.3</c:v>
                </c:pt>
                <c:pt idx="957">
                  <c:v>2.5</c:v>
                </c:pt>
                <c:pt idx="958">
                  <c:v>2.7</c:v>
                </c:pt>
                <c:pt idx="959">
                  <c:v>2.6</c:v>
                </c:pt>
                <c:pt idx="960">
                  <c:v>2.4</c:v>
                </c:pt>
                <c:pt idx="961">
                  <c:v>2.3</c:v>
                </c:pt>
                <c:pt idx="962">
                  <c:v>2.3</c:v>
                </c:pt>
                <c:pt idx="963">
                  <c:v>1.9</c:v>
                </c:pt>
                <c:pt idx="964">
                  <c:v>2.5</c:v>
                </c:pt>
                <c:pt idx="965">
                  <c:v>2.7</c:v>
                </c:pt>
                <c:pt idx="966">
                  <c:v>2.2</c:v>
                </c:pt>
                <c:pt idx="967">
                  <c:v>2.3</c:v>
                </c:pt>
                <c:pt idx="968">
                  <c:v>2.5</c:v>
                </c:pt>
                <c:pt idx="969">
                  <c:v>2.6</c:v>
                </c:pt>
                <c:pt idx="970">
                  <c:v>2.8</c:v>
                </c:pt>
                <c:pt idx="971">
                  <c:v>2.9</c:v>
                </c:pt>
                <c:pt idx="972">
                  <c:v>2.7</c:v>
                </c:pt>
                <c:pt idx="973">
                  <c:v>2.9</c:v>
                </c:pt>
                <c:pt idx="974">
                  <c:v>2.8</c:v>
                </c:pt>
                <c:pt idx="975">
                  <c:v>2.4</c:v>
                </c:pt>
                <c:pt idx="976">
                  <c:v>2.3</c:v>
                </c:pt>
                <c:pt idx="977">
                  <c:v>2.2</c:v>
                </c:pt>
                <c:pt idx="978">
                  <c:v>1.9</c:v>
                </c:pt>
                <c:pt idx="979">
                  <c:v>1.8</c:v>
                </c:pt>
                <c:pt idx="980">
                  <c:v>1.9</c:v>
                </c:pt>
                <c:pt idx="981">
                  <c:v>1.5</c:v>
                </c:pt>
                <c:pt idx="982">
                  <c:v>1.6</c:v>
                </c:pt>
                <c:pt idx="983">
                  <c:v>1.7</c:v>
                </c:pt>
                <c:pt idx="984">
                  <c:v>1.8</c:v>
                </c:pt>
                <c:pt idx="985">
                  <c:v>2.2</c:v>
                </c:pt>
                <c:pt idx="986">
                  <c:v>1.8</c:v>
                </c:pt>
                <c:pt idx="987">
                  <c:v>1.5</c:v>
                </c:pt>
                <c:pt idx="988">
                  <c:v>2</c:v>
                </c:pt>
                <c:pt idx="989">
                  <c:v>1.8</c:v>
                </c:pt>
                <c:pt idx="990">
                  <c:v>1.6</c:v>
                </c:pt>
                <c:pt idx="991">
                  <c:v>1.9</c:v>
                </c:pt>
                <c:pt idx="992">
                  <c:v>1.8</c:v>
                </c:pt>
                <c:pt idx="993">
                  <c:v>1.7</c:v>
                </c:pt>
                <c:pt idx="994">
                  <c:v>1.7</c:v>
                </c:pt>
                <c:pt idx="995">
                  <c:v>1.7</c:v>
                </c:pt>
                <c:pt idx="996">
                  <c:v>1.3</c:v>
                </c:pt>
                <c:pt idx="997">
                  <c:v>1.6</c:v>
                </c:pt>
                <c:pt idx="998">
                  <c:v>1.9</c:v>
                </c:pt>
                <c:pt idx="999">
                  <c:v>2</c:v>
                </c:pt>
                <c:pt idx="1000">
                  <c:v>1.8</c:v>
                </c:pt>
                <c:pt idx="1001">
                  <c:v>1.4</c:v>
                </c:pt>
                <c:pt idx="1002">
                  <c:v>1.7</c:v>
                </c:pt>
                <c:pt idx="1003">
                  <c:v>1.8</c:v>
                </c:pt>
                <c:pt idx="1004">
                  <c:v>1.9</c:v>
                </c:pt>
                <c:pt idx="1005">
                  <c:v>2.2</c:v>
                </c:pt>
                <c:pt idx="1006">
                  <c:v>1.8</c:v>
                </c:pt>
                <c:pt idx="1007">
                  <c:v>2</c:v>
                </c:pt>
                <c:pt idx="1008">
                  <c:v>2.1</c:v>
                </c:pt>
                <c:pt idx="1009">
                  <c:v>2.3</c:v>
                </c:pt>
                <c:pt idx="1010">
                  <c:v>2.1</c:v>
                </c:pt>
                <c:pt idx="1011">
                  <c:v>2.1</c:v>
                </c:pt>
                <c:pt idx="1012">
                  <c:v>1.8</c:v>
                </c:pt>
                <c:pt idx="1013">
                  <c:v>1.6</c:v>
                </c:pt>
                <c:pt idx="1014">
                  <c:v>2.1</c:v>
                </c:pt>
                <c:pt idx="1015">
                  <c:v>2</c:v>
                </c:pt>
                <c:pt idx="1016">
                  <c:v>2.2</c:v>
                </c:pt>
                <c:pt idx="1017">
                  <c:v>2</c:v>
                </c:pt>
                <c:pt idx="1018">
                  <c:v>1.8</c:v>
                </c:pt>
                <c:pt idx="1019">
                  <c:v>1.6</c:v>
                </c:pt>
                <c:pt idx="1020">
                  <c:v>2.1</c:v>
                </c:pt>
                <c:pt idx="1021">
                  <c:v>1.9</c:v>
                </c:pt>
                <c:pt idx="1022">
                  <c:v>1.8</c:v>
                </c:pt>
                <c:pt idx="1023">
                  <c:v>1.7</c:v>
                </c:pt>
                <c:pt idx="1024">
                  <c:v>1.8</c:v>
                </c:pt>
                <c:pt idx="1025">
                  <c:v>2.3</c:v>
                </c:pt>
                <c:pt idx="1026">
                  <c:v>2.4</c:v>
                </c:pt>
                <c:pt idx="1027">
                  <c:v>1.4</c:v>
                </c:pt>
                <c:pt idx="1028">
                  <c:v>1.4</c:v>
                </c:pt>
                <c:pt idx="1029">
                  <c:v>1.7</c:v>
                </c:pt>
                <c:pt idx="1030">
                  <c:v>1.5</c:v>
                </c:pt>
                <c:pt idx="1031">
                  <c:v>2.6</c:v>
                </c:pt>
                <c:pt idx="1032">
                  <c:v>1.8</c:v>
                </c:pt>
                <c:pt idx="1033">
                  <c:v>1.3</c:v>
                </c:pt>
                <c:pt idx="1034">
                  <c:v>1.4</c:v>
                </c:pt>
                <c:pt idx="1035">
                  <c:v>1.3</c:v>
                </c:pt>
                <c:pt idx="1036">
                  <c:v>1.6</c:v>
                </c:pt>
                <c:pt idx="1037">
                  <c:v>1.3</c:v>
                </c:pt>
                <c:pt idx="1038">
                  <c:v>1.5</c:v>
                </c:pt>
                <c:pt idx="1039">
                  <c:v>1.4</c:v>
                </c:pt>
                <c:pt idx="1040">
                  <c:v>1.4</c:v>
                </c:pt>
                <c:pt idx="1041">
                  <c:v>1.3</c:v>
                </c:pt>
                <c:pt idx="1042">
                  <c:v>1.3</c:v>
                </c:pt>
                <c:pt idx="1043">
                  <c:v>1.3</c:v>
                </c:pt>
                <c:pt idx="1044">
                  <c:v>1.8</c:v>
                </c:pt>
                <c:pt idx="1045">
                  <c:v>1.7</c:v>
                </c:pt>
                <c:pt idx="1046">
                  <c:v>1.7</c:v>
                </c:pt>
                <c:pt idx="1047">
                  <c:v>2.5</c:v>
                </c:pt>
                <c:pt idx="1048">
                  <c:v>1.9</c:v>
                </c:pt>
                <c:pt idx="1049">
                  <c:v>1.5</c:v>
                </c:pt>
                <c:pt idx="1050">
                  <c:v>1.4</c:v>
                </c:pt>
                <c:pt idx="1051">
                  <c:v>1.8</c:v>
                </c:pt>
                <c:pt idx="1052">
                  <c:v>1.5</c:v>
                </c:pt>
                <c:pt idx="1053">
                  <c:v>1.2</c:v>
                </c:pt>
                <c:pt idx="1054">
                  <c:v>1.3</c:v>
                </c:pt>
                <c:pt idx="1055">
                  <c:v>1.3</c:v>
                </c:pt>
                <c:pt idx="1056">
                  <c:v>0.8</c:v>
                </c:pt>
                <c:pt idx="1057">
                  <c:v>0.8</c:v>
                </c:pt>
                <c:pt idx="1058">
                  <c:v>0.6</c:v>
                </c:pt>
                <c:pt idx="1059">
                  <c:v>1.2</c:v>
                </c:pt>
                <c:pt idx="1060">
                  <c:v>1.1</c:v>
                </c:pt>
                <c:pt idx="1061">
                  <c:v>0.7</c:v>
                </c:pt>
                <c:pt idx="1062">
                  <c:v>1.4</c:v>
                </c:pt>
                <c:pt idx="1063">
                  <c:v>1.4</c:v>
                </c:pt>
                <c:pt idx="1064">
                  <c:v>1.1</c:v>
                </c:pt>
                <c:pt idx="1065">
                  <c:v>1</c:v>
                </c:pt>
                <c:pt idx="1066">
                  <c:v>1.1</c:v>
                </c:pt>
                <c:pt idx="1067">
                  <c:v>1.2</c:v>
                </c:pt>
                <c:pt idx="1068">
                  <c:v>1.4</c:v>
                </c:pt>
                <c:pt idx="1069">
                  <c:v>2.1</c:v>
                </c:pt>
                <c:pt idx="1070">
                  <c:v>1.7</c:v>
                </c:pt>
                <c:pt idx="1071">
                  <c:v>1.6</c:v>
                </c:pt>
                <c:pt idx="1072">
                  <c:v>1.5</c:v>
                </c:pt>
                <c:pt idx="1073">
                  <c:v>0.8</c:v>
                </c:pt>
                <c:pt idx="1074">
                  <c:v>0.7</c:v>
                </c:pt>
                <c:pt idx="1075">
                  <c:v>0.6</c:v>
                </c:pt>
                <c:pt idx="1076">
                  <c:v>1</c:v>
                </c:pt>
                <c:pt idx="1077">
                  <c:v>1</c:v>
                </c:pt>
                <c:pt idx="1078">
                  <c:v>1</c:v>
                </c:pt>
                <c:pt idx="1079">
                  <c:v>0.9</c:v>
                </c:pt>
                <c:pt idx="1080">
                  <c:v>1.1</c:v>
                </c:pt>
                <c:pt idx="1081">
                  <c:v>1</c:v>
                </c:pt>
                <c:pt idx="1082">
                  <c:v>1.9</c:v>
                </c:pt>
                <c:pt idx="1083">
                  <c:v>1.8</c:v>
                </c:pt>
                <c:pt idx="1084">
                  <c:v>1.5</c:v>
                </c:pt>
                <c:pt idx="1085">
                  <c:v>1.8</c:v>
                </c:pt>
                <c:pt idx="1086">
                  <c:v>1.2</c:v>
                </c:pt>
                <c:pt idx="1087">
                  <c:v>1.1</c:v>
                </c:pt>
                <c:pt idx="1088">
                  <c:v>1.4</c:v>
                </c:pt>
                <c:pt idx="1089">
                  <c:v>1</c:v>
                </c:pt>
                <c:pt idx="1090">
                  <c:v>0.8</c:v>
                </c:pt>
                <c:pt idx="1091">
                  <c:v>0.6</c:v>
                </c:pt>
                <c:pt idx="1092">
                  <c:v>1</c:v>
                </c:pt>
                <c:pt idx="1093">
                  <c:v>0.9</c:v>
                </c:pt>
                <c:pt idx="1094">
                  <c:v>0.9</c:v>
                </c:pt>
                <c:pt idx="1095">
                  <c:v>0.8</c:v>
                </c:pt>
                <c:pt idx="1096">
                  <c:v>1</c:v>
                </c:pt>
                <c:pt idx="1097">
                  <c:v>1.1</c:v>
                </c:pt>
                <c:pt idx="1098">
                  <c:v>0.9</c:v>
                </c:pt>
                <c:pt idx="1099">
                  <c:v>1.1</c:v>
                </c:pt>
                <c:pt idx="1100">
                  <c:v>0.7</c:v>
                </c:pt>
                <c:pt idx="1101">
                  <c:v>0.9</c:v>
                </c:pt>
                <c:pt idx="1102">
                  <c:v>0.7</c:v>
                </c:pt>
                <c:pt idx="1103">
                  <c:v>1.1</c:v>
                </c:pt>
                <c:pt idx="1104">
                  <c:v>0.8</c:v>
                </c:pt>
                <c:pt idx="1105">
                  <c:v>0.8</c:v>
                </c:pt>
                <c:pt idx="1106">
                  <c:v>1.2</c:v>
                </c:pt>
                <c:pt idx="1107">
                  <c:v>1.5</c:v>
                </c:pt>
                <c:pt idx="1108">
                  <c:v>1.5</c:v>
                </c:pt>
                <c:pt idx="1109">
                  <c:v>1.4</c:v>
                </c:pt>
                <c:pt idx="1110">
                  <c:v>1.3</c:v>
                </c:pt>
                <c:pt idx="1111">
                  <c:v>1.3</c:v>
                </c:pt>
                <c:pt idx="1112">
                  <c:v>1.6</c:v>
                </c:pt>
                <c:pt idx="1113">
                  <c:v>1.3</c:v>
                </c:pt>
                <c:pt idx="1114">
                  <c:v>1.5</c:v>
                </c:pt>
                <c:pt idx="1115">
                  <c:v>1.2</c:v>
                </c:pt>
                <c:pt idx="1116">
                  <c:v>1.1</c:v>
                </c:pt>
                <c:pt idx="1117">
                  <c:v>1.2</c:v>
                </c:pt>
                <c:pt idx="1118">
                  <c:v>1.6</c:v>
                </c:pt>
                <c:pt idx="1119">
                  <c:v>1.7</c:v>
                </c:pt>
                <c:pt idx="1120">
                  <c:v>1.8</c:v>
                </c:pt>
                <c:pt idx="1121">
                  <c:v>1.5</c:v>
                </c:pt>
                <c:pt idx="1122">
                  <c:v>1.8</c:v>
                </c:pt>
                <c:pt idx="1123">
                  <c:v>1.6</c:v>
                </c:pt>
                <c:pt idx="1124">
                  <c:v>1.7</c:v>
                </c:pt>
                <c:pt idx="1125">
                  <c:v>1.7</c:v>
                </c:pt>
                <c:pt idx="1126">
                  <c:v>1.6</c:v>
                </c:pt>
                <c:pt idx="1127">
                  <c:v>2</c:v>
                </c:pt>
                <c:pt idx="1128">
                  <c:v>1.9</c:v>
                </c:pt>
                <c:pt idx="1129">
                  <c:v>1.8</c:v>
                </c:pt>
                <c:pt idx="1130">
                  <c:v>1.6</c:v>
                </c:pt>
                <c:pt idx="1131">
                  <c:v>1.5</c:v>
                </c:pt>
                <c:pt idx="1132">
                  <c:v>1.5</c:v>
                </c:pt>
                <c:pt idx="1133">
                  <c:v>1.9</c:v>
                </c:pt>
                <c:pt idx="1134">
                  <c:v>1.5</c:v>
                </c:pt>
                <c:pt idx="1135">
                  <c:v>1.1</c:v>
                </c:pt>
                <c:pt idx="1136">
                  <c:v>1.3</c:v>
                </c:pt>
                <c:pt idx="1137">
                  <c:v>1.4</c:v>
                </c:pt>
                <c:pt idx="1138">
                  <c:v>1.4</c:v>
                </c:pt>
                <c:pt idx="1139">
                  <c:v>1.5</c:v>
                </c:pt>
                <c:pt idx="1140">
                  <c:v>1.8</c:v>
                </c:pt>
                <c:pt idx="1141">
                  <c:v>1.9</c:v>
                </c:pt>
                <c:pt idx="1142">
                  <c:v>1.9</c:v>
                </c:pt>
                <c:pt idx="1143">
                  <c:v>1.7</c:v>
                </c:pt>
                <c:pt idx="1144">
                  <c:v>1.3</c:v>
                </c:pt>
                <c:pt idx="1145">
                  <c:v>1.6</c:v>
                </c:pt>
                <c:pt idx="1146">
                  <c:v>1.6</c:v>
                </c:pt>
                <c:pt idx="1147">
                  <c:v>1.7</c:v>
                </c:pt>
                <c:pt idx="1148">
                  <c:v>1.8</c:v>
                </c:pt>
                <c:pt idx="1149">
                  <c:v>1.8</c:v>
                </c:pt>
                <c:pt idx="1150">
                  <c:v>1.9</c:v>
                </c:pt>
                <c:pt idx="1151">
                  <c:v>2</c:v>
                </c:pt>
                <c:pt idx="1152">
                  <c:v>2</c:v>
                </c:pt>
                <c:pt idx="1153">
                  <c:v>1.9</c:v>
                </c:pt>
                <c:pt idx="1154">
                  <c:v>2</c:v>
                </c:pt>
                <c:pt idx="1155">
                  <c:v>2.3</c:v>
                </c:pt>
                <c:pt idx="1156">
                  <c:v>2.5</c:v>
                </c:pt>
                <c:pt idx="1157">
                  <c:v>2.2</c:v>
                </c:pt>
                <c:pt idx="1158">
                  <c:v>2.3</c:v>
                </c:pt>
                <c:pt idx="1159">
                  <c:v>2</c:v>
                </c:pt>
                <c:pt idx="1160">
                  <c:v>2</c:v>
                </c:pt>
                <c:pt idx="1161">
                  <c:v>2.2</c:v>
                </c:pt>
                <c:pt idx="1162">
                  <c:v>2.1</c:v>
                </c:pt>
                <c:pt idx="1163">
                  <c:v>1.9</c:v>
                </c:pt>
                <c:pt idx="1164">
                  <c:v>1.9</c:v>
                </c:pt>
                <c:pt idx="1165">
                  <c:v>2.1</c:v>
                </c:pt>
                <c:pt idx="1166">
                  <c:v>2.1</c:v>
                </c:pt>
                <c:pt idx="1167">
                  <c:v>1.6</c:v>
                </c:pt>
                <c:pt idx="1168">
                  <c:v>2</c:v>
                </c:pt>
                <c:pt idx="1169">
                  <c:v>1.9</c:v>
                </c:pt>
                <c:pt idx="1170">
                  <c:v>1.8</c:v>
                </c:pt>
                <c:pt idx="1171">
                  <c:v>1.9</c:v>
                </c:pt>
                <c:pt idx="1172">
                  <c:v>1.6</c:v>
                </c:pt>
                <c:pt idx="1173">
                  <c:v>1.8</c:v>
                </c:pt>
                <c:pt idx="1174">
                  <c:v>2.2</c:v>
                </c:pt>
                <c:pt idx="1175">
                  <c:v>1.8</c:v>
                </c:pt>
                <c:pt idx="1176">
                  <c:v>1.8</c:v>
                </c:pt>
                <c:pt idx="1177">
                  <c:v>1.7</c:v>
                </c:pt>
                <c:pt idx="1178">
                  <c:v>1.6</c:v>
                </c:pt>
                <c:pt idx="1179">
                  <c:v>1.4</c:v>
                </c:pt>
                <c:pt idx="1180">
                  <c:v>1.7</c:v>
                </c:pt>
                <c:pt idx="1181">
                  <c:v>2.2</c:v>
                </c:pt>
                <c:pt idx="1182">
                  <c:v>2.1</c:v>
                </c:pt>
                <c:pt idx="1183">
                  <c:v>1.6</c:v>
                </c:pt>
                <c:pt idx="1184">
                  <c:v>2.2</c:v>
                </c:pt>
                <c:pt idx="1185">
                  <c:v>2.3</c:v>
                </c:pt>
                <c:pt idx="1186">
                  <c:v>2.2</c:v>
                </c:pt>
                <c:pt idx="1187">
                  <c:v>2.1</c:v>
                </c:pt>
                <c:pt idx="1188">
                  <c:v>1.9</c:v>
                </c:pt>
                <c:pt idx="1189">
                  <c:v>1.4</c:v>
                </c:pt>
                <c:pt idx="1190">
                  <c:v>1.8</c:v>
                </c:pt>
                <c:pt idx="1191">
                  <c:v>2.1</c:v>
                </c:pt>
                <c:pt idx="1192">
                  <c:v>2.2</c:v>
                </c:pt>
                <c:pt idx="1193">
                  <c:v>1.3</c:v>
                </c:pt>
                <c:pt idx="1194">
                  <c:v>1</c:v>
                </c:pt>
                <c:pt idx="1195">
                  <c:v>1.4</c:v>
                </c:pt>
                <c:pt idx="1196">
                  <c:v>1.8</c:v>
                </c:pt>
                <c:pt idx="1197">
                  <c:v>1.6</c:v>
                </c:pt>
                <c:pt idx="1198">
                  <c:v>1.4</c:v>
                </c:pt>
                <c:pt idx="1199">
                  <c:v>1.2</c:v>
                </c:pt>
                <c:pt idx="1200">
                  <c:v>1.2</c:v>
                </c:pt>
                <c:pt idx="1201">
                  <c:v>1.8</c:v>
                </c:pt>
                <c:pt idx="1202">
                  <c:v>1.6</c:v>
                </c:pt>
                <c:pt idx="1203">
                  <c:v>1.5</c:v>
                </c:pt>
                <c:pt idx="1204">
                  <c:v>1.1</c:v>
                </c:pt>
                <c:pt idx="1205">
                  <c:v>0.9</c:v>
                </c:pt>
                <c:pt idx="1206">
                  <c:v>0.9</c:v>
                </c:pt>
                <c:pt idx="1207">
                  <c:v>1</c:v>
                </c:pt>
                <c:pt idx="1208">
                  <c:v>0.6</c:v>
                </c:pt>
                <c:pt idx="1209">
                  <c:v>0.8</c:v>
                </c:pt>
                <c:pt idx="1210">
                  <c:v>0.4</c:v>
                </c:pt>
                <c:pt idx="1211">
                  <c:v>0.3</c:v>
                </c:pt>
                <c:pt idx="1212">
                  <c:v>0.5</c:v>
                </c:pt>
                <c:pt idx="1213">
                  <c:v>0.5</c:v>
                </c:pt>
                <c:pt idx="1214">
                  <c:v>0.8</c:v>
                </c:pt>
                <c:pt idx="1215">
                  <c:v>0.6</c:v>
                </c:pt>
                <c:pt idx="1216">
                  <c:v>0.4</c:v>
                </c:pt>
                <c:pt idx="1217">
                  <c:v>0.6</c:v>
                </c:pt>
                <c:pt idx="1218">
                  <c:v>0.5</c:v>
                </c:pt>
                <c:pt idx="1219">
                  <c:v>0.5</c:v>
                </c:pt>
                <c:pt idx="1220">
                  <c:v>0.8</c:v>
                </c:pt>
                <c:pt idx="1221">
                  <c:v>0.8</c:v>
                </c:pt>
                <c:pt idx="1222">
                  <c:v>1.6</c:v>
                </c:pt>
                <c:pt idx="1223">
                  <c:v>1.9</c:v>
                </c:pt>
                <c:pt idx="1224">
                  <c:v>2.3</c:v>
                </c:pt>
                <c:pt idx="1225">
                  <c:v>2.6</c:v>
                </c:pt>
                <c:pt idx="1226">
                  <c:v>3</c:v>
                </c:pt>
                <c:pt idx="1227">
                  <c:v>3.1</c:v>
                </c:pt>
                <c:pt idx="1228">
                  <c:v>2.9</c:v>
                </c:pt>
                <c:pt idx="1229">
                  <c:v>2.4</c:v>
                </c:pt>
                <c:pt idx="1230">
                  <c:v>3.6</c:v>
                </c:pt>
                <c:pt idx="1231">
                  <c:v>3.6</c:v>
                </c:pt>
                <c:pt idx="1232">
                  <c:v>4</c:v>
                </c:pt>
                <c:pt idx="1233">
                  <c:v>3.6</c:v>
                </c:pt>
                <c:pt idx="1234">
                  <c:v>3.7</c:v>
                </c:pt>
                <c:pt idx="1235">
                  <c:v>3.3</c:v>
                </c:pt>
                <c:pt idx="1236">
                  <c:v>2.3</c:v>
                </c:pt>
                <c:pt idx="1237">
                  <c:v>2.3</c:v>
                </c:pt>
                <c:pt idx="1238">
                  <c:v>2.1</c:v>
                </c:pt>
                <c:pt idx="1239">
                  <c:v>2.2</c:v>
                </c:pt>
                <c:pt idx="1240">
                  <c:v>2.5</c:v>
                </c:pt>
                <c:pt idx="1241">
                  <c:v>2.9</c:v>
                </c:pt>
                <c:pt idx="1242">
                  <c:v>2</c:v>
                </c:pt>
                <c:pt idx="1243">
                  <c:v>2.4</c:v>
                </c:pt>
                <c:pt idx="1244">
                  <c:v>2.3</c:v>
                </c:pt>
                <c:pt idx="1245">
                  <c:v>2.8</c:v>
                </c:pt>
                <c:pt idx="1246">
                  <c:v>3.2</c:v>
                </c:pt>
                <c:pt idx="1247">
                  <c:v>3</c:v>
                </c:pt>
                <c:pt idx="1248">
                  <c:v>3.1</c:v>
                </c:pt>
                <c:pt idx="1249">
                  <c:v>2.9</c:v>
                </c:pt>
                <c:pt idx="1250">
                  <c:v>2.5</c:v>
                </c:pt>
                <c:pt idx="1251">
                  <c:v>2.5</c:v>
                </c:pt>
                <c:pt idx="1252">
                  <c:v>2.1</c:v>
                </c:pt>
                <c:pt idx="1253">
                  <c:v>2.2</c:v>
                </c:pt>
                <c:pt idx="1254">
                  <c:v>2.5</c:v>
                </c:pt>
                <c:pt idx="1255">
                  <c:v>1.6</c:v>
                </c:pt>
                <c:pt idx="1256">
                  <c:v>1.6</c:v>
                </c:pt>
                <c:pt idx="1257">
                  <c:v>2.2</c:v>
                </c:pt>
                <c:pt idx="1258">
                  <c:v>1.9</c:v>
                </c:pt>
                <c:pt idx="1259">
                  <c:v>1.9</c:v>
                </c:pt>
                <c:pt idx="1260">
                  <c:v>2.3</c:v>
                </c:pt>
                <c:pt idx="1261">
                  <c:v>3.7</c:v>
                </c:pt>
                <c:pt idx="1262">
                  <c:v>4.7</c:v>
                </c:pt>
                <c:pt idx="1263">
                  <c:v>3</c:v>
                </c:pt>
                <c:pt idx="1264">
                  <c:v>2.8</c:v>
                </c:pt>
                <c:pt idx="1265">
                  <c:v>3</c:v>
                </c:pt>
                <c:pt idx="1266">
                  <c:v>2.6</c:v>
                </c:pt>
                <c:pt idx="1267">
                  <c:v>2.5</c:v>
                </c:pt>
                <c:pt idx="1268">
                  <c:v>3</c:v>
                </c:pt>
                <c:pt idx="1269">
                  <c:v>2.9</c:v>
                </c:pt>
                <c:pt idx="1270">
                  <c:v>3.1</c:v>
                </c:pt>
                <c:pt idx="1271">
                  <c:v>3.2</c:v>
                </c:pt>
                <c:pt idx="1272">
                  <c:v>3.3</c:v>
                </c:pt>
                <c:pt idx="1273">
                  <c:v>2.6</c:v>
                </c:pt>
                <c:pt idx="1274">
                  <c:v>2</c:v>
                </c:pt>
                <c:pt idx="1275">
                  <c:v>2</c:v>
                </c:pt>
                <c:pt idx="1276">
                  <c:v>2.3</c:v>
                </c:pt>
                <c:pt idx="1277">
                  <c:v>1.6</c:v>
                </c:pt>
                <c:pt idx="1278">
                  <c:v>1.8</c:v>
                </c:pt>
                <c:pt idx="1279">
                  <c:v>2.4</c:v>
                </c:pt>
                <c:pt idx="1280">
                  <c:v>2</c:v>
                </c:pt>
                <c:pt idx="1281">
                  <c:v>2.8</c:v>
                </c:pt>
                <c:pt idx="1282">
                  <c:v>3.5</c:v>
                </c:pt>
                <c:pt idx="1283">
                  <c:v>4.7</c:v>
                </c:pt>
                <c:pt idx="1284">
                  <c:v>4.8</c:v>
                </c:pt>
                <c:pt idx="1285">
                  <c:v>5.2</c:v>
                </c:pt>
                <c:pt idx="1286">
                  <c:v>5.3</c:v>
                </c:pt>
                <c:pt idx="1287">
                  <c:v>4.5</c:v>
                </c:pt>
                <c:pt idx="1288">
                  <c:v>4.2</c:v>
                </c:pt>
                <c:pt idx="1289">
                  <c:v>3.6</c:v>
                </c:pt>
                <c:pt idx="1290">
                  <c:v>3.8</c:v>
                </c:pt>
                <c:pt idx="1291">
                  <c:v>2.9</c:v>
                </c:pt>
                <c:pt idx="1292">
                  <c:v>2.8</c:v>
                </c:pt>
                <c:pt idx="1293">
                  <c:v>3.3</c:v>
                </c:pt>
                <c:pt idx="1294">
                  <c:v>4.1</c:v>
                </c:pt>
                <c:pt idx="1295">
                  <c:v>4.2</c:v>
                </c:pt>
                <c:pt idx="1296">
                  <c:v>3.9</c:v>
                </c:pt>
                <c:pt idx="1297">
                  <c:v>4.1</c:v>
                </c:pt>
                <c:pt idx="1298">
                  <c:v>4.6</c:v>
                </c:pt>
                <c:pt idx="1299">
                  <c:v>4.1</c:v>
                </c:pt>
                <c:pt idx="1300">
                  <c:v>2.9</c:v>
                </c:pt>
                <c:pt idx="1301">
                  <c:v>3</c:v>
                </c:pt>
                <c:pt idx="1302">
                  <c:v>2.9</c:v>
                </c:pt>
                <c:pt idx="1303">
                  <c:v>2.6</c:v>
                </c:pt>
                <c:pt idx="1304">
                  <c:v>1.8</c:v>
                </c:pt>
                <c:pt idx="1305">
                  <c:v>2.1</c:v>
                </c:pt>
                <c:pt idx="1306">
                  <c:v>2.3</c:v>
                </c:pt>
                <c:pt idx="1307">
                  <c:v>2.1</c:v>
                </c:pt>
                <c:pt idx="1308">
                  <c:v>2.5</c:v>
                </c:pt>
                <c:pt idx="1309">
                  <c:v>2.2</c:v>
                </c:pt>
                <c:pt idx="1310">
                  <c:v>2.1</c:v>
                </c:pt>
                <c:pt idx="1311">
                  <c:v>2.3</c:v>
                </c:pt>
                <c:pt idx="1312">
                  <c:v>3.5</c:v>
                </c:pt>
                <c:pt idx="1313">
                  <c:v>2.8</c:v>
                </c:pt>
                <c:pt idx="1314">
                  <c:v>3.8</c:v>
                </c:pt>
                <c:pt idx="1315">
                  <c:v>3.3</c:v>
                </c:pt>
                <c:pt idx="1316">
                  <c:v>2.7</c:v>
                </c:pt>
                <c:pt idx="1317">
                  <c:v>2.7</c:v>
                </c:pt>
                <c:pt idx="1318">
                  <c:v>3.9</c:v>
                </c:pt>
                <c:pt idx="1319">
                  <c:v>3.7</c:v>
                </c:pt>
                <c:pt idx="1320">
                  <c:v>3.5</c:v>
                </c:pt>
                <c:pt idx="1321">
                  <c:v>3.2</c:v>
                </c:pt>
                <c:pt idx="1322">
                  <c:v>3.5</c:v>
                </c:pt>
                <c:pt idx="1323">
                  <c:v>3.4</c:v>
                </c:pt>
                <c:pt idx="1324">
                  <c:v>2.6</c:v>
                </c:pt>
                <c:pt idx="1325">
                  <c:v>3.1</c:v>
                </c:pt>
                <c:pt idx="1326">
                  <c:v>3</c:v>
                </c:pt>
                <c:pt idx="1327">
                  <c:v>3.1</c:v>
                </c:pt>
                <c:pt idx="1328">
                  <c:v>2.5</c:v>
                </c:pt>
                <c:pt idx="1329">
                  <c:v>3.2</c:v>
                </c:pt>
                <c:pt idx="1330">
                  <c:v>5.2</c:v>
                </c:pt>
                <c:pt idx="1331">
                  <c:v>6.3</c:v>
                </c:pt>
                <c:pt idx="1332">
                  <c:v>6.1</c:v>
                </c:pt>
                <c:pt idx="1333">
                  <c:v>6.2</c:v>
                </c:pt>
                <c:pt idx="1334">
                  <c:v>6.3</c:v>
                </c:pt>
                <c:pt idx="1335">
                  <c:v>6.6</c:v>
                </c:pt>
                <c:pt idx="1336">
                  <c:v>5.9</c:v>
                </c:pt>
                <c:pt idx="1337">
                  <c:v>6.2</c:v>
                </c:pt>
                <c:pt idx="1338">
                  <c:v>6.7</c:v>
                </c:pt>
                <c:pt idx="1339">
                  <c:v>4.9</c:v>
                </c:pt>
                <c:pt idx="1340">
                  <c:v>3.6</c:v>
                </c:pt>
                <c:pt idx="1341">
                  <c:v>2.4</c:v>
                </c:pt>
                <c:pt idx="1342">
                  <c:v>2.4</c:v>
                </c:pt>
                <c:pt idx="1343">
                  <c:v>1.8</c:v>
                </c:pt>
                <c:pt idx="1344">
                  <c:v>2.8</c:v>
                </c:pt>
                <c:pt idx="1345">
                  <c:v>3</c:v>
                </c:pt>
                <c:pt idx="1346">
                  <c:v>2.4</c:v>
                </c:pt>
                <c:pt idx="1347">
                  <c:v>2.4</c:v>
                </c:pt>
                <c:pt idx="1348">
                  <c:v>2.5</c:v>
                </c:pt>
                <c:pt idx="1349">
                  <c:v>2.3</c:v>
                </c:pt>
                <c:pt idx="1350">
                  <c:v>2.1</c:v>
                </c:pt>
                <c:pt idx="1351">
                  <c:v>1.7</c:v>
                </c:pt>
                <c:pt idx="1352">
                  <c:v>2.4</c:v>
                </c:pt>
                <c:pt idx="1353">
                  <c:v>2.7</c:v>
                </c:pt>
                <c:pt idx="1354">
                  <c:v>3.2</c:v>
                </c:pt>
                <c:pt idx="1355">
                  <c:v>4.2</c:v>
                </c:pt>
                <c:pt idx="1356">
                  <c:v>4</c:v>
                </c:pt>
                <c:pt idx="1357">
                  <c:v>3.5</c:v>
                </c:pt>
                <c:pt idx="1358">
                  <c:v>4.1</c:v>
                </c:pt>
                <c:pt idx="1359">
                  <c:v>5.6</c:v>
                </c:pt>
                <c:pt idx="1360">
                  <c:v>5.2</c:v>
                </c:pt>
                <c:pt idx="1361">
                  <c:v>4</c:v>
                </c:pt>
                <c:pt idx="1362">
                  <c:v>4.8</c:v>
                </c:pt>
                <c:pt idx="1363">
                  <c:v>5.2</c:v>
                </c:pt>
                <c:pt idx="1364">
                  <c:v>5</c:v>
                </c:pt>
                <c:pt idx="1365">
                  <c:v>4.1</c:v>
                </c:pt>
                <c:pt idx="1366">
                  <c:v>5.9</c:v>
                </c:pt>
                <c:pt idx="1367">
                  <c:v>4</c:v>
                </c:pt>
                <c:pt idx="1368">
                  <c:v>5.1</c:v>
                </c:pt>
                <c:pt idx="1369">
                  <c:v>6</c:v>
                </c:pt>
                <c:pt idx="1370">
                  <c:v>5.9</c:v>
                </c:pt>
                <c:pt idx="1371">
                  <c:v>5.2</c:v>
                </c:pt>
                <c:pt idx="1372">
                  <c:v>4.9</c:v>
                </c:pt>
                <c:pt idx="1373">
                  <c:v>4.8</c:v>
                </c:pt>
                <c:pt idx="1374">
                  <c:v>5.5</c:v>
                </c:pt>
                <c:pt idx="1375">
                  <c:v>4.9</c:v>
                </c:pt>
                <c:pt idx="1376">
                  <c:v>5.7</c:v>
                </c:pt>
                <c:pt idx="1377">
                  <c:v>5.3</c:v>
                </c:pt>
                <c:pt idx="1378">
                  <c:v>5.5</c:v>
                </c:pt>
                <c:pt idx="1379">
                  <c:v>5.4</c:v>
                </c:pt>
                <c:pt idx="1380">
                  <c:v>5.2</c:v>
                </c:pt>
                <c:pt idx="1381">
                  <c:v>5</c:v>
                </c:pt>
                <c:pt idx="1382">
                  <c:v>4.1</c:v>
                </c:pt>
                <c:pt idx="1383">
                  <c:v>4</c:v>
                </c:pt>
                <c:pt idx="1384">
                  <c:v>4.4</c:v>
                </c:pt>
                <c:pt idx="1385">
                  <c:v>3.7</c:v>
                </c:pt>
                <c:pt idx="1386">
                  <c:v>3.8</c:v>
                </c:pt>
                <c:pt idx="1387">
                  <c:v>5.3</c:v>
                </c:pt>
                <c:pt idx="1388">
                  <c:v>6.2</c:v>
                </c:pt>
                <c:pt idx="1389">
                  <c:v>5.5</c:v>
                </c:pt>
                <c:pt idx="1390">
                  <c:v>6.1</c:v>
                </c:pt>
                <c:pt idx="1391">
                  <c:v>6.6</c:v>
                </c:pt>
                <c:pt idx="1392">
                  <c:v>6.2</c:v>
                </c:pt>
                <c:pt idx="1393">
                  <c:v>4.5</c:v>
                </c:pt>
                <c:pt idx="1394">
                  <c:v>5.8</c:v>
                </c:pt>
                <c:pt idx="1395">
                  <c:v>4.8</c:v>
                </c:pt>
                <c:pt idx="1396">
                  <c:v>4</c:v>
                </c:pt>
                <c:pt idx="1397">
                  <c:v>5.3</c:v>
                </c:pt>
                <c:pt idx="1398">
                  <c:v>4.2</c:v>
                </c:pt>
                <c:pt idx="1399">
                  <c:v>4.8</c:v>
                </c:pt>
                <c:pt idx="1400">
                  <c:v>4.8</c:v>
                </c:pt>
                <c:pt idx="1401">
                  <c:v>5.3</c:v>
                </c:pt>
                <c:pt idx="1402">
                  <c:v>4.7</c:v>
                </c:pt>
                <c:pt idx="1403">
                  <c:v>5.1</c:v>
                </c:pt>
                <c:pt idx="1404">
                  <c:v>4.9</c:v>
                </c:pt>
                <c:pt idx="1405">
                  <c:v>5</c:v>
                </c:pt>
                <c:pt idx="1406">
                  <c:v>5.9</c:v>
                </c:pt>
                <c:pt idx="1407">
                  <c:v>5.7</c:v>
                </c:pt>
                <c:pt idx="1408">
                  <c:v>5.7</c:v>
                </c:pt>
                <c:pt idx="1409">
                  <c:v>5.1</c:v>
                </c:pt>
                <c:pt idx="1410">
                  <c:v>6.3</c:v>
                </c:pt>
                <c:pt idx="1411">
                  <c:v>5.8</c:v>
                </c:pt>
                <c:pt idx="1412">
                  <c:v>5.6</c:v>
                </c:pt>
                <c:pt idx="1413">
                  <c:v>5.6</c:v>
                </c:pt>
                <c:pt idx="1414">
                  <c:v>5.4</c:v>
                </c:pt>
                <c:pt idx="1415">
                  <c:v>5.8</c:v>
                </c:pt>
                <c:pt idx="1416">
                  <c:v>5.6</c:v>
                </c:pt>
                <c:pt idx="1417">
                  <c:v>6.5</c:v>
                </c:pt>
                <c:pt idx="1418">
                  <c:v>5.6</c:v>
                </c:pt>
                <c:pt idx="1419">
                  <c:v>6.2</c:v>
                </c:pt>
                <c:pt idx="1420">
                  <c:v>6.3</c:v>
                </c:pt>
                <c:pt idx="1421">
                  <c:v>6.5</c:v>
                </c:pt>
                <c:pt idx="1422">
                  <c:v>5.8</c:v>
                </c:pt>
                <c:pt idx="1423">
                  <c:v>5.7</c:v>
                </c:pt>
                <c:pt idx="1424">
                  <c:v>5.4</c:v>
                </c:pt>
                <c:pt idx="1425">
                  <c:v>6.3</c:v>
                </c:pt>
                <c:pt idx="1426">
                  <c:v>5.4</c:v>
                </c:pt>
                <c:pt idx="1427">
                  <c:v>5.1</c:v>
                </c:pt>
                <c:pt idx="1428">
                  <c:v>5</c:v>
                </c:pt>
                <c:pt idx="1429">
                  <c:v>5.5</c:v>
                </c:pt>
                <c:pt idx="1430">
                  <c:v>6</c:v>
                </c:pt>
                <c:pt idx="1431">
                  <c:v>5.9</c:v>
                </c:pt>
                <c:pt idx="1432">
                  <c:v>5.3</c:v>
                </c:pt>
                <c:pt idx="1433">
                  <c:v>5.5</c:v>
                </c:pt>
                <c:pt idx="1434">
                  <c:v>4.8</c:v>
                </c:pt>
                <c:pt idx="1435">
                  <c:v>4.8</c:v>
                </c:pt>
                <c:pt idx="1436">
                  <c:v>5</c:v>
                </c:pt>
                <c:pt idx="1437">
                  <c:v>4.7</c:v>
                </c:pt>
                <c:pt idx="1438">
                  <c:v>4.8</c:v>
                </c:pt>
                <c:pt idx="1439">
                  <c:v>4.8</c:v>
                </c:pt>
                <c:pt idx="1440">
                  <c:v>4</c:v>
                </c:pt>
                <c:pt idx="1441">
                  <c:v>4.7</c:v>
                </c:pt>
                <c:pt idx="1442">
                  <c:v>4.4</c:v>
                </c:pt>
                <c:pt idx="1443">
                  <c:v>4.7</c:v>
                </c:pt>
                <c:pt idx="1444">
                  <c:v>4.4</c:v>
                </c:pt>
                <c:pt idx="1445">
                  <c:v>4.9</c:v>
                </c:pt>
                <c:pt idx="1446">
                  <c:v>4</c:v>
                </c:pt>
                <c:pt idx="1447">
                  <c:v>3.8</c:v>
                </c:pt>
                <c:pt idx="1448">
                  <c:v>4.3</c:v>
                </c:pt>
                <c:pt idx="1449">
                  <c:v>4.3</c:v>
                </c:pt>
                <c:pt idx="1450">
                  <c:v>4</c:v>
                </c:pt>
                <c:pt idx="1451">
                  <c:v>2.8</c:v>
                </c:pt>
                <c:pt idx="1452">
                  <c:v>2.6</c:v>
                </c:pt>
                <c:pt idx="1453">
                  <c:v>2.4</c:v>
                </c:pt>
                <c:pt idx="1454">
                  <c:v>2.6</c:v>
                </c:pt>
                <c:pt idx="1455">
                  <c:v>2.4</c:v>
                </c:pt>
                <c:pt idx="1456">
                  <c:v>2.5</c:v>
                </c:pt>
                <c:pt idx="1457">
                  <c:v>2.7</c:v>
                </c:pt>
                <c:pt idx="1458">
                  <c:v>2.1</c:v>
                </c:pt>
                <c:pt idx="1459">
                  <c:v>2.3</c:v>
                </c:pt>
                <c:pt idx="1460">
                  <c:v>1.5</c:v>
                </c:pt>
                <c:pt idx="1461">
                  <c:v>1.7</c:v>
                </c:pt>
                <c:pt idx="1462">
                  <c:v>2.2</c:v>
                </c:pt>
                <c:pt idx="1463">
                  <c:v>1.8</c:v>
                </c:pt>
                <c:pt idx="1464">
                  <c:v>1.9</c:v>
                </c:pt>
                <c:pt idx="1465">
                  <c:v>1.9</c:v>
                </c:pt>
                <c:pt idx="1466">
                  <c:v>2.3</c:v>
                </c:pt>
                <c:pt idx="1467">
                  <c:v>2.3</c:v>
                </c:pt>
                <c:pt idx="1468">
                  <c:v>2.1</c:v>
                </c:pt>
                <c:pt idx="1469">
                  <c:v>1.8</c:v>
                </c:pt>
                <c:pt idx="1470">
                  <c:v>2</c:v>
                </c:pt>
                <c:pt idx="1471">
                  <c:v>1.7</c:v>
                </c:pt>
                <c:pt idx="1472">
                  <c:v>1.8</c:v>
                </c:pt>
                <c:pt idx="1473">
                  <c:v>2.1</c:v>
                </c:pt>
                <c:pt idx="1474">
                  <c:v>1.9</c:v>
                </c:pt>
                <c:pt idx="1475">
                  <c:v>2</c:v>
                </c:pt>
                <c:pt idx="1476">
                  <c:v>1.8</c:v>
                </c:pt>
                <c:pt idx="1477">
                  <c:v>1.8</c:v>
                </c:pt>
                <c:pt idx="1478">
                  <c:v>1.9</c:v>
                </c:pt>
                <c:pt idx="1479">
                  <c:v>1.7</c:v>
                </c:pt>
                <c:pt idx="1480">
                  <c:v>1.9</c:v>
                </c:pt>
                <c:pt idx="1481">
                  <c:v>1.8</c:v>
                </c:pt>
                <c:pt idx="1482">
                  <c:v>1.4</c:v>
                </c:pt>
                <c:pt idx="1483">
                  <c:v>1.8</c:v>
                </c:pt>
                <c:pt idx="1484">
                  <c:v>1.7</c:v>
                </c:pt>
                <c:pt idx="1485">
                  <c:v>1.2</c:v>
                </c:pt>
                <c:pt idx="1486">
                  <c:v>1</c:v>
                </c:pt>
                <c:pt idx="1487">
                  <c:v>1.3</c:v>
                </c:pt>
                <c:pt idx="1488">
                  <c:v>1</c:v>
                </c:pt>
                <c:pt idx="1489">
                  <c:v>0.9</c:v>
                </c:pt>
                <c:pt idx="1490">
                  <c:v>0.9</c:v>
                </c:pt>
                <c:pt idx="1491">
                  <c:v>0.6</c:v>
                </c:pt>
                <c:pt idx="1492">
                  <c:v>0.7</c:v>
                </c:pt>
                <c:pt idx="1493">
                  <c:v>0.5</c:v>
                </c:pt>
                <c:pt idx="1494">
                  <c:v>0.5</c:v>
                </c:pt>
                <c:pt idx="1495">
                  <c:v>0.8</c:v>
                </c:pt>
                <c:pt idx="1496">
                  <c:v>0.7</c:v>
                </c:pt>
                <c:pt idx="1497">
                  <c:v>1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2.3</c:v>
                </c:pt>
                <c:pt idx="1510">
                  <c:v>2.2</c:v>
                </c:pt>
                <c:pt idx="1511">
                  <c:v>2.8</c:v>
                </c:pt>
                <c:pt idx="1512">
                  <c:v>2.6</c:v>
                </c:pt>
                <c:pt idx="1513">
                  <c:v>3.1</c:v>
                </c:pt>
                <c:pt idx="1514">
                  <c:v>3.1</c:v>
                </c:pt>
                <c:pt idx="1515">
                  <c:v>3.4</c:v>
                </c:pt>
                <c:pt idx="1516">
                  <c:v>3.3</c:v>
                </c:pt>
                <c:pt idx="1517">
                  <c:v>2.8</c:v>
                </c:pt>
                <c:pt idx="1518">
                  <c:v>2.4</c:v>
                </c:pt>
                <c:pt idx="1519">
                  <c:v>2.8</c:v>
                </c:pt>
                <c:pt idx="1520">
                  <c:v>2.3</c:v>
                </c:pt>
                <c:pt idx="1521">
                  <c:v>3.1</c:v>
                </c:pt>
                <c:pt idx="1522">
                  <c:v>2.6</c:v>
                </c:pt>
                <c:pt idx="1523">
                  <c:v>2.2</c:v>
                </c:pt>
                <c:pt idx="1524">
                  <c:v>2.5</c:v>
                </c:pt>
                <c:pt idx="1525">
                  <c:v>2.5</c:v>
                </c:pt>
                <c:pt idx="1526">
                  <c:v>2.6</c:v>
                </c:pt>
                <c:pt idx="1527">
                  <c:v>2.3</c:v>
                </c:pt>
                <c:pt idx="1528">
                  <c:v>2.5</c:v>
                </c:pt>
                <c:pt idx="1529">
                  <c:v>2.4</c:v>
                </c:pt>
                <c:pt idx="1530">
                  <c:v>2.6</c:v>
                </c:pt>
                <c:pt idx="1531">
                  <c:v>2.6</c:v>
                </c:pt>
                <c:pt idx="1532">
                  <c:v>2.7</c:v>
                </c:pt>
                <c:pt idx="1533">
                  <c:v>2.7</c:v>
                </c:pt>
                <c:pt idx="1534">
                  <c:v>3.1</c:v>
                </c:pt>
                <c:pt idx="1535">
                  <c:v>2.3</c:v>
                </c:pt>
                <c:pt idx="1536">
                  <c:v>2</c:v>
                </c:pt>
                <c:pt idx="1537">
                  <c:v>1.8</c:v>
                </c:pt>
                <c:pt idx="1538">
                  <c:v>1.1</c:v>
                </c:pt>
                <c:pt idx="1539">
                  <c:v>1.5</c:v>
                </c:pt>
                <c:pt idx="1540">
                  <c:v>1.2</c:v>
                </c:pt>
                <c:pt idx="1541">
                  <c:v>1.5</c:v>
                </c:pt>
                <c:pt idx="1542">
                  <c:v>1.1</c:v>
                </c:pt>
                <c:pt idx="1543">
                  <c:v>1.2</c:v>
                </c:pt>
                <c:pt idx="1544">
                  <c:v>0.8</c:v>
                </c:pt>
                <c:pt idx="1545">
                  <c:v>1.4</c:v>
                </c:pt>
                <c:pt idx="1546">
                  <c:v>1.7</c:v>
                </c:pt>
                <c:pt idx="1547">
                  <c:v>1.9</c:v>
                </c:pt>
                <c:pt idx="1548">
                  <c:v>1.9</c:v>
                </c:pt>
                <c:pt idx="1549">
                  <c:v>1.8</c:v>
                </c:pt>
                <c:pt idx="1550">
                  <c:v>2</c:v>
                </c:pt>
                <c:pt idx="1551">
                  <c:v>2.2</c:v>
                </c:pt>
                <c:pt idx="1552">
                  <c:v>2.2</c:v>
                </c:pt>
                <c:pt idx="1553">
                  <c:v>2.6</c:v>
                </c:pt>
                <c:pt idx="1554">
                  <c:v>2</c:v>
                </c:pt>
                <c:pt idx="1555">
                  <c:v>1.6</c:v>
                </c:pt>
                <c:pt idx="1556">
                  <c:v>2</c:v>
                </c:pt>
                <c:pt idx="1557">
                  <c:v>2</c:v>
                </c:pt>
                <c:pt idx="1558">
                  <c:v>1.9</c:v>
                </c:pt>
                <c:pt idx="1559">
                  <c:v>1.3</c:v>
                </c:pt>
                <c:pt idx="1560">
                  <c:v>1.6</c:v>
                </c:pt>
                <c:pt idx="1561">
                  <c:v>1.9</c:v>
                </c:pt>
                <c:pt idx="1562">
                  <c:v>1.6</c:v>
                </c:pt>
                <c:pt idx="1563">
                  <c:v>1.5</c:v>
                </c:pt>
                <c:pt idx="1564">
                  <c:v>1.5</c:v>
                </c:pt>
                <c:pt idx="1565">
                  <c:v>2</c:v>
                </c:pt>
                <c:pt idx="1566">
                  <c:v>1.9</c:v>
                </c:pt>
                <c:pt idx="1567">
                  <c:v>1.8</c:v>
                </c:pt>
                <c:pt idx="1568">
                  <c:v>1.9</c:v>
                </c:pt>
                <c:pt idx="1569">
                  <c:v>2.2</c:v>
                </c:pt>
                <c:pt idx="1570">
                  <c:v>2.3</c:v>
                </c:pt>
                <c:pt idx="1571">
                  <c:v>1.9</c:v>
                </c:pt>
                <c:pt idx="1572">
                  <c:v>1.8</c:v>
                </c:pt>
                <c:pt idx="1573">
                  <c:v>1.7</c:v>
                </c:pt>
                <c:pt idx="1574">
                  <c:v>1.4</c:v>
                </c:pt>
                <c:pt idx="1575">
                  <c:v>1.8</c:v>
                </c:pt>
                <c:pt idx="1576">
                  <c:v>1.9</c:v>
                </c:pt>
                <c:pt idx="1577">
                  <c:v>2.1</c:v>
                </c:pt>
                <c:pt idx="1578">
                  <c:v>1.7</c:v>
                </c:pt>
                <c:pt idx="1579">
                  <c:v>2.2</c:v>
                </c:pt>
                <c:pt idx="1580">
                  <c:v>2.2</c:v>
                </c:pt>
                <c:pt idx="1581">
                  <c:v>2.1</c:v>
                </c:pt>
                <c:pt idx="1582">
                  <c:v>2.3</c:v>
                </c:pt>
                <c:pt idx="1583">
                  <c:v>2</c:v>
                </c:pt>
                <c:pt idx="1584">
                  <c:v>2.1</c:v>
                </c:pt>
                <c:pt idx="1585">
                  <c:v>2.1</c:v>
                </c:pt>
                <c:pt idx="1586">
                  <c:v>1.8</c:v>
                </c:pt>
                <c:pt idx="1587">
                  <c:v>1.3</c:v>
                </c:pt>
                <c:pt idx="1588">
                  <c:v>1.8</c:v>
                </c:pt>
                <c:pt idx="1589">
                  <c:v>1.8</c:v>
                </c:pt>
                <c:pt idx="1590">
                  <c:v>1.6</c:v>
                </c:pt>
                <c:pt idx="1591">
                  <c:v>1.5</c:v>
                </c:pt>
                <c:pt idx="1592">
                  <c:v>1.9</c:v>
                </c:pt>
                <c:pt idx="1593">
                  <c:v>1.8</c:v>
                </c:pt>
                <c:pt idx="1594">
                  <c:v>2.3</c:v>
                </c:pt>
                <c:pt idx="1595">
                  <c:v>2.2</c:v>
                </c:pt>
                <c:pt idx="1596">
                  <c:v>2.2</c:v>
                </c:pt>
                <c:pt idx="1597">
                  <c:v>1.8</c:v>
                </c:pt>
                <c:pt idx="1598">
                  <c:v>1.9</c:v>
                </c:pt>
                <c:pt idx="1599">
                  <c:v>1.9</c:v>
                </c:pt>
                <c:pt idx="1600">
                  <c:v>1.8</c:v>
                </c:pt>
                <c:pt idx="1601">
                  <c:v>1.7</c:v>
                </c:pt>
                <c:pt idx="1602">
                  <c:v>1.8</c:v>
                </c:pt>
                <c:pt idx="1603">
                  <c:v>1.9</c:v>
                </c:pt>
                <c:pt idx="1604">
                  <c:v>1.8</c:v>
                </c:pt>
                <c:pt idx="1605">
                  <c:v>1.8</c:v>
                </c:pt>
                <c:pt idx="1606">
                  <c:v>1.9</c:v>
                </c:pt>
                <c:pt idx="1607">
                  <c:v>1.9</c:v>
                </c:pt>
                <c:pt idx="1608">
                  <c:v>1.7</c:v>
                </c:pt>
                <c:pt idx="1609">
                  <c:v>1.8</c:v>
                </c:pt>
                <c:pt idx="1610">
                  <c:v>1.9</c:v>
                </c:pt>
                <c:pt idx="1611">
                  <c:v>2.1</c:v>
                </c:pt>
                <c:pt idx="1612">
                  <c:v>2.1</c:v>
                </c:pt>
                <c:pt idx="1613">
                  <c:v>2</c:v>
                </c:pt>
                <c:pt idx="1614">
                  <c:v>2.1</c:v>
                </c:pt>
                <c:pt idx="1615">
                  <c:v>2.1</c:v>
                </c:pt>
                <c:pt idx="1616">
                  <c:v>2.2</c:v>
                </c:pt>
                <c:pt idx="1617">
                  <c:v>2</c:v>
                </c:pt>
                <c:pt idx="1618">
                  <c:v>1.8</c:v>
                </c:pt>
                <c:pt idx="1619">
                  <c:v>1.7</c:v>
                </c:pt>
                <c:pt idx="1620">
                  <c:v>1.7</c:v>
                </c:pt>
                <c:pt idx="1621">
                  <c:v>2</c:v>
                </c:pt>
                <c:pt idx="1622">
                  <c:v>2.3</c:v>
                </c:pt>
                <c:pt idx="1623">
                  <c:v>2.3</c:v>
                </c:pt>
                <c:pt idx="1624">
                  <c:v>2.3</c:v>
                </c:pt>
                <c:pt idx="1625">
                  <c:v>2</c:v>
                </c:pt>
                <c:pt idx="1626">
                  <c:v>2</c:v>
                </c:pt>
                <c:pt idx="1627">
                  <c:v>1.9</c:v>
                </c:pt>
                <c:pt idx="1628">
                  <c:v>2</c:v>
                </c:pt>
                <c:pt idx="1629">
                  <c:v>1.9</c:v>
                </c:pt>
                <c:pt idx="1630">
                  <c:v>1.7</c:v>
                </c:pt>
                <c:pt idx="1631">
                  <c:v>1.6</c:v>
                </c:pt>
                <c:pt idx="1632">
                  <c:v>1.5</c:v>
                </c:pt>
                <c:pt idx="1633">
                  <c:v>1.3</c:v>
                </c:pt>
                <c:pt idx="1634">
                  <c:v>1.1</c:v>
                </c:pt>
                <c:pt idx="1635">
                  <c:v>0.8</c:v>
                </c:pt>
                <c:pt idx="1636">
                  <c:v>0.9</c:v>
                </c:pt>
                <c:pt idx="1637">
                  <c:v>1.2</c:v>
                </c:pt>
                <c:pt idx="1638">
                  <c:v>1.3</c:v>
                </c:pt>
                <c:pt idx="1639">
                  <c:v>1.4</c:v>
                </c:pt>
                <c:pt idx="1640">
                  <c:v>1.4</c:v>
                </c:pt>
                <c:pt idx="1641">
                  <c:v>1.7</c:v>
                </c:pt>
                <c:pt idx="1642">
                  <c:v>1.4</c:v>
                </c:pt>
                <c:pt idx="1643">
                  <c:v>1.7</c:v>
                </c:pt>
                <c:pt idx="1644">
                  <c:v>2</c:v>
                </c:pt>
                <c:pt idx="1645">
                  <c:v>1.9</c:v>
                </c:pt>
                <c:pt idx="1646">
                  <c:v>2</c:v>
                </c:pt>
                <c:pt idx="1647">
                  <c:v>2.3</c:v>
                </c:pt>
                <c:pt idx="1648">
                  <c:v>2.2</c:v>
                </c:pt>
                <c:pt idx="1649">
                  <c:v>2.5</c:v>
                </c:pt>
                <c:pt idx="1650">
                  <c:v>2.5</c:v>
                </c:pt>
                <c:pt idx="1651">
                  <c:v>2.2</c:v>
                </c:pt>
                <c:pt idx="1652">
                  <c:v>2.4</c:v>
                </c:pt>
                <c:pt idx="1653">
                  <c:v>2.6</c:v>
                </c:pt>
                <c:pt idx="1654">
                  <c:v>2.4</c:v>
                </c:pt>
                <c:pt idx="1655">
                  <c:v>2.7</c:v>
                </c:pt>
                <c:pt idx="1656">
                  <c:v>2.4</c:v>
                </c:pt>
                <c:pt idx="1657">
                  <c:v>2.4</c:v>
                </c:pt>
                <c:pt idx="1658">
                  <c:v>2.5</c:v>
                </c:pt>
                <c:pt idx="1659">
                  <c:v>2.4</c:v>
                </c:pt>
                <c:pt idx="1660">
                  <c:v>2.4</c:v>
                </c:pt>
                <c:pt idx="1661">
                  <c:v>2.6</c:v>
                </c:pt>
                <c:pt idx="1662">
                  <c:v>2.6</c:v>
                </c:pt>
                <c:pt idx="1663">
                  <c:v>2.7</c:v>
                </c:pt>
                <c:pt idx="1664">
                  <c:v>2.2</c:v>
                </c:pt>
                <c:pt idx="1665">
                  <c:v>2.1</c:v>
                </c:pt>
                <c:pt idx="1666">
                  <c:v>2.4</c:v>
                </c:pt>
                <c:pt idx="1667">
                  <c:v>2.6</c:v>
                </c:pt>
                <c:pt idx="1668">
                  <c:v>2.4</c:v>
                </c:pt>
                <c:pt idx="1669">
                  <c:v>2.5</c:v>
                </c:pt>
                <c:pt idx="1670">
                  <c:v>2.6</c:v>
                </c:pt>
                <c:pt idx="1671">
                  <c:v>2.2</c:v>
                </c:pt>
                <c:pt idx="1672">
                  <c:v>2.4</c:v>
                </c:pt>
                <c:pt idx="1673">
                  <c:v>2</c:v>
                </c:pt>
                <c:pt idx="1674">
                  <c:v>2.2</c:v>
                </c:pt>
                <c:pt idx="1675">
                  <c:v>2</c:v>
                </c:pt>
                <c:pt idx="1676">
                  <c:v>2.3</c:v>
                </c:pt>
                <c:pt idx="1677">
                  <c:v>2.2</c:v>
                </c:pt>
                <c:pt idx="1678">
                  <c:v>2.3</c:v>
                </c:pt>
                <c:pt idx="1679">
                  <c:v>2.1</c:v>
                </c:pt>
                <c:pt idx="1680">
                  <c:v>2.2</c:v>
                </c:pt>
                <c:pt idx="1681">
                  <c:v>2.2</c:v>
                </c:pt>
                <c:pt idx="1682">
                  <c:v>2</c:v>
                </c:pt>
                <c:pt idx="1683">
                  <c:v>1.8</c:v>
                </c:pt>
                <c:pt idx="1684">
                  <c:v>2</c:v>
                </c:pt>
                <c:pt idx="1685">
                  <c:v>2.3</c:v>
                </c:pt>
                <c:pt idx="1686">
                  <c:v>2.2</c:v>
                </c:pt>
                <c:pt idx="1687">
                  <c:v>1.9</c:v>
                </c:pt>
                <c:pt idx="1688">
                  <c:v>1.7</c:v>
                </c:pt>
                <c:pt idx="1689">
                  <c:v>2.3</c:v>
                </c:pt>
                <c:pt idx="1690">
                  <c:v>1</c:v>
                </c:pt>
                <c:pt idx="1691">
                  <c:v>1.7</c:v>
                </c:pt>
                <c:pt idx="1692">
                  <c:v>2</c:v>
                </c:pt>
                <c:pt idx="1693">
                  <c:v>2</c:v>
                </c:pt>
                <c:pt idx="1694">
                  <c:v>1.6</c:v>
                </c:pt>
                <c:pt idx="1695">
                  <c:v>1.6</c:v>
                </c:pt>
                <c:pt idx="1696">
                  <c:v>1.6</c:v>
                </c:pt>
                <c:pt idx="1697">
                  <c:v>1.7</c:v>
                </c:pt>
                <c:pt idx="1698">
                  <c:v>1.9</c:v>
                </c:pt>
                <c:pt idx="1699">
                  <c:v>1.7</c:v>
                </c:pt>
                <c:pt idx="1700">
                  <c:v>1.9</c:v>
                </c:pt>
                <c:pt idx="1701">
                  <c:v>1.5</c:v>
                </c:pt>
                <c:pt idx="1702">
                  <c:v>1.7</c:v>
                </c:pt>
                <c:pt idx="1703">
                  <c:v>1.9</c:v>
                </c:pt>
                <c:pt idx="1704">
                  <c:v>1.9</c:v>
                </c:pt>
                <c:pt idx="1705">
                  <c:v>1.9</c:v>
                </c:pt>
                <c:pt idx="1706">
                  <c:v>1.7</c:v>
                </c:pt>
                <c:pt idx="1707">
                  <c:v>1.7</c:v>
                </c:pt>
                <c:pt idx="1708">
                  <c:v>1.9</c:v>
                </c:pt>
                <c:pt idx="1709">
                  <c:v>2</c:v>
                </c:pt>
                <c:pt idx="1710">
                  <c:v>1.7</c:v>
                </c:pt>
                <c:pt idx="1711">
                  <c:v>1.6</c:v>
                </c:pt>
                <c:pt idx="1712">
                  <c:v>1.8</c:v>
                </c:pt>
                <c:pt idx="1713">
                  <c:v>1.7</c:v>
                </c:pt>
                <c:pt idx="1714">
                  <c:v>1.9</c:v>
                </c:pt>
                <c:pt idx="1715">
                  <c:v>1.7</c:v>
                </c:pt>
                <c:pt idx="1716">
                  <c:v>1.7</c:v>
                </c:pt>
                <c:pt idx="1717">
                  <c:v>1.7</c:v>
                </c:pt>
                <c:pt idx="1718">
                  <c:v>1.7</c:v>
                </c:pt>
                <c:pt idx="1719">
                  <c:v>1.7</c:v>
                </c:pt>
                <c:pt idx="1720">
                  <c:v>1.7</c:v>
                </c:pt>
                <c:pt idx="1721">
                  <c:v>1.8</c:v>
                </c:pt>
                <c:pt idx="1722">
                  <c:v>2</c:v>
                </c:pt>
                <c:pt idx="1723">
                  <c:v>1.8</c:v>
                </c:pt>
                <c:pt idx="1724">
                  <c:v>1.8</c:v>
                </c:pt>
                <c:pt idx="1725">
                  <c:v>1.7</c:v>
                </c:pt>
                <c:pt idx="1726">
                  <c:v>1.9</c:v>
                </c:pt>
                <c:pt idx="1727">
                  <c:v>1.9</c:v>
                </c:pt>
                <c:pt idx="1728">
                  <c:v>2.2</c:v>
                </c:pt>
                <c:pt idx="1729">
                  <c:v>1.9</c:v>
                </c:pt>
                <c:pt idx="1730">
                  <c:v>1.8</c:v>
                </c:pt>
                <c:pt idx="1731">
                  <c:v>1.6</c:v>
                </c:pt>
                <c:pt idx="1732">
                  <c:v>1.5</c:v>
                </c:pt>
                <c:pt idx="1733">
                  <c:v>1.6</c:v>
                </c:pt>
                <c:pt idx="1734">
                  <c:v>2</c:v>
                </c:pt>
                <c:pt idx="1735">
                  <c:v>2</c:v>
                </c:pt>
                <c:pt idx="1736">
                  <c:v>2.3</c:v>
                </c:pt>
                <c:pt idx="1737">
                  <c:v>2</c:v>
                </c:pt>
                <c:pt idx="1738">
                  <c:v>1.7</c:v>
                </c:pt>
                <c:pt idx="1739">
                  <c:v>1.8</c:v>
                </c:pt>
                <c:pt idx="1740">
                  <c:v>1.6</c:v>
                </c:pt>
                <c:pt idx="1741">
                  <c:v>2</c:v>
                </c:pt>
                <c:pt idx="1742">
                  <c:v>1.7</c:v>
                </c:pt>
                <c:pt idx="1743">
                  <c:v>1.4</c:v>
                </c:pt>
                <c:pt idx="1744">
                  <c:v>1.5</c:v>
                </c:pt>
                <c:pt idx="1745">
                  <c:v>2.1</c:v>
                </c:pt>
                <c:pt idx="1746">
                  <c:v>1.9</c:v>
                </c:pt>
                <c:pt idx="1747">
                  <c:v>1.7</c:v>
                </c:pt>
                <c:pt idx="1748">
                  <c:v>1.5</c:v>
                </c:pt>
                <c:pt idx="1749">
                  <c:v>1.3</c:v>
                </c:pt>
                <c:pt idx="1750">
                  <c:v>1.4</c:v>
                </c:pt>
                <c:pt idx="1751">
                  <c:v>1.7</c:v>
                </c:pt>
                <c:pt idx="1752">
                  <c:v>1.8</c:v>
                </c:pt>
                <c:pt idx="1753">
                  <c:v>1.2</c:v>
                </c:pt>
                <c:pt idx="1754">
                  <c:v>1.4</c:v>
                </c:pt>
                <c:pt idx="1755">
                  <c:v>1.1</c:v>
                </c:pt>
                <c:pt idx="1756">
                  <c:v>1.3</c:v>
                </c:pt>
                <c:pt idx="1757">
                  <c:v>2</c:v>
                </c:pt>
                <c:pt idx="1758">
                  <c:v>2.1</c:v>
                </c:pt>
                <c:pt idx="1759">
                  <c:v>2.6</c:v>
                </c:pt>
                <c:pt idx="1760">
                  <c:v>2.6</c:v>
                </c:pt>
                <c:pt idx="1761">
                  <c:v>1.9</c:v>
                </c:pt>
                <c:pt idx="1762">
                  <c:v>2</c:v>
                </c:pt>
                <c:pt idx="1763">
                  <c:v>1.9</c:v>
                </c:pt>
                <c:pt idx="1764">
                  <c:v>1.9</c:v>
                </c:pt>
                <c:pt idx="1765">
                  <c:v>2</c:v>
                </c:pt>
                <c:pt idx="1766">
                  <c:v>2</c:v>
                </c:pt>
                <c:pt idx="1767">
                  <c:v>1.9</c:v>
                </c:pt>
                <c:pt idx="1768">
                  <c:v>1.6</c:v>
                </c:pt>
                <c:pt idx="1769">
                  <c:v>1.2</c:v>
                </c:pt>
                <c:pt idx="1770">
                  <c:v>1.1</c:v>
                </c:pt>
                <c:pt idx="1771">
                  <c:v>1.3</c:v>
                </c:pt>
                <c:pt idx="1772">
                  <c:v>1.7</c:v>
                </c:pt>
                <c:pt idx="1773">
                  <c:v>1.7</c:v>
                </c:pt>
                <c:pt idx="1774">
                  <c:v>1.3</c:v>
                </c:pt>
                <c:pt idx="1775">
                  <c:v>0.9</c:v>
                </c:pt>
                <c:pt idx="1776">
                  <c:v>1.1</c:v>
                </c:pt>
                <c:pt idx="1777">
                  <c:v>1.9</c:v>
                </c:pt>
                <c:pt idx="1778">
                  <c:v>2.1</c:v>
                </c:pt>
                <c:pt idx="1779">
                  <c:v>3.1</c:v>
                </c:pt>
                <c:pt idx="1780">
                  <c:v>3.1</c:v>
                </c:pt>
                <c:pt idx="1781">
                  <c:v>3.2</c:v>
                </c:pt>
                <c:pt idx="1782">
                  <c:v>3.9</c:v>
                </c:pt>
                <c:pt idx="1783">
                  <c:v>4.2</c:v>
                </c:pt>
                <c:pt idx="1784">
                  <c:v>4.2</c:v>
                </c:pt>
                <c:pt idx="1785">
                  <c:v>4.2</c:v>
                </c:pt>
                <c:pt idx="1786">
                  <c:v>4</c:v>
                </c:pt>
                <c:pt idx="1787">
                  <c:v>3.7</c:v>
                </c:pt>
                <c:pt idx="1788">
                  <c:v>3.8</c:v>
                </c:pt>
                <c:pt idx="1789">
                  <c:v>4.1</c:v>
                </c:pt>
                <c:pt idx="1790">
                  <c:v>4.1</c:v>
                </c:pt>
                <c:pt idx="1791">
                  <c:v>4.3</c:v>
                </c:pt>
                <c:pt idx="1792">
                  <c:v>3.7</c:v>
                </c:pt>
                <c:pt idx="1793">
                  <c:v>2.8</c:v>
                </c:pt>
                <c:pt idx="1794">
                  <c:v>2.6</c:v>
                </c:pt>
                <c:pt idx="1795">
                  <c:v>2.9</c:v>
                </c:pt>
                <c:pt idx="1796">
                  <c:v>2.6</c:v>
                </c:pt>
                <c:pt idx="1797">
                  <c:v>2.2</c:v>
                </c:pt>
                <c:pt idx="1798">
                  <c:v>2.2</c:v>
                </c:pt>
                <c:pt idx="1799">
                  <c:v>1.8</c:v>
                </c:pt>
                <c:pt idx="1800">
                  <c:v>2</c:v>
                </c:pt>
                <c:pt idx="1801">
                  <c:v>1.6</c:v>
                </c:pt>
                <c:pt idx="1802">
                  <c:v>2</c:v>
                </c:pt>
                <c:pt idx="1803">
                  <c:v>2.3</c:v>
                </c:pt>
                <c:pt idx="1804">
                  <c:v>3</c:v>
                </c:pt>
                <c:pt idx="1805">
                  <c:v>2.9</c:v>
                </c:pt>
                <c:pt idx="1806">
                  <c:v>2.8</c:v>
                </c:pt>
                <c:pt idx="1807">
                  <c:v>2.5</c:v>
                </c:pt>
                <c:pt idx="1808">
                  <c:v>2.7</c:v>
                </c:pt>
                <c:pt idx="1809">
                  <c:v>3.1</c:v>
                </c:pt>
                <c:pt idx="1810">
                  <c:v>3.3</c:v>
                </c:pt>
                <c:pt idx="1811">
                  <c:v>3.9</c:v>
                </c:pt>
                <c:pt idx="1812">
                  <c:v>4.1</c:v>
                </c:pt>
                <c:pt idx="1813">
                  <c:v>3.2</c:v>
                </c:pt>
                <c:pt idx="1814">
                  <c:v>3.7</c:v>
                </c:pt>
                <c:pt idx="1815">
                  <c:v>2.9</c:v>
                </c:pt>
                <c:pt idx="1816">
                  <c:v>3.3</c:v>
                </c:pt>
                <c:pt idx="1817">
                  <c:v>2.7</c:v>
                </c:pt>
                <c:pt idx="1818">
                  <c:v>2.4</c:v>
                </c:pt>
                <c:pt idx="1819">
                  <c:v>2.6</c:v>
                </c:pt>
                <c:pt idx="1820">
                  <c:v>2.1</c:v>
                </c:pt>
                <c:pt idx="1821">
                  <c:v>3.1</c:v>
                </c:pt>
                <c:pt idx="1822">
                  <c:v>2.1</c:v>
                </c:pt>
                <c:pt idx="1823">
                  <c:v>1.9</c:v>
                </c:pt>
                <c:pt idx="1824">
                  <c:v>2.4</c:v>
                </c:pt>
                <c:pt idx="1825">
                  <c:v>2.2</c:v>
                </c:pt>
                <c:pt idx="1826">
                  <c:v>2.1</c:v>
                </c:pt>
                <c:pt idx="1827">
                  <c:v>2.2</c:v>
                </c:pt>
                <c:pt idx="1828">
                  <c:v>2.2</c:v>
                </c:pt>
                <c:pt idx="1829">
                  <c:v>2.2</c:v>
                </c:pt>
                <c:pt idx="1830">
                  <c:v>1.8</c:v>
                </c:pt>
                <c:pt idx="1831">
                  <c:v>2.3</c:v>
                </c:pt>
                <c:pt idx="1832">
                  <c:v>2.7</c:v>
                </c:pt>
                <c:pt idx="1833">
                  <c:v>2.2</c:v>
                </c:pt>
                <c:pt idx="1834">
                  <c:v>2.4</c:v>
                </c:pt>
                <c:pt idx="1835">
                  <c:v>2.1</c:v>
                </c:pt>
                <c:pt idx="1836">
                  <c:v>1.8</c:v>
                </c:pt>
                <c:pt idx="1837">
                  <c:v>2.1</c:v>
                </c:pt>
                <c:pt idx="1838">
                  <c:v>2.3</c:v>
                </c:pt>
                <c:pt idx="1839">
                  <c:v>2.3</c:v>
                </c:pt>
                <c:pt idx="1840">
                  <c:v>2.2</c:v>
                </c:pt>
                <c:pt idx="1841">
                  <c:v>2.2</c:v>
                </c:pt>
                <c:pt idx="1842">
                  <c:v>2.3</c:v>
                </c:pt>
                <c:pt idx="1843">
                  <c:v>1.9</c:v>
                </c:pt>
                <c:pt idx="1844">
                  <c:v>1.8</c:v>
                </c:pt>
                <c:pt idx="1845">
                  <c:v>2.3</c:v>
                </c:pt>
                <c:pt idx="1846">
                  <c:v>2.6</c:v>
                </c:pt>
                <c:pt idx="1847">
                  <c:v>2.6</c:v>
                </c:pt>
                <c:pt idx="1848">
                  <c:v>2.4</c:v>
                </c:pt>
                <c:pt idx="1849">
                  <c:v>2.1</c:v>
                </c:pt>
                <c:pt idx="1850">
                  <c:v>2.5</c:v>
                </c:pt>
                <c:pt idx="1851">
                  <c:v>3</c:v>
                </c:pt>
                <c:pt idx="1852">
                  <c:v>2.7</c:v>
                </c:pt>
                <c:pt idx="1853">
                  <c:v>2.8</c:v>
                </c:pt>
                <c:pt idx="1854">
                  <c:v>2.7</c:v>
                </c:pt>
                <c:pt idx="1855">
                  <c:v>2.4</c:v>
                </c:pt>
                <c:pt idx="1856">
                  <c:v>2.5</c:v>
                </c:pt>
                <c:pt idx="1857">
                  <c:v>2.6</c:v>
                </c:pt>
                <c:pt idx="1858">
                  <c:v>2.3</c:v>
                </c:pt>
                <c:pt idx="1859">
                  <c:v>2.6</c:v>
                </c:pt>
                <c:pt idx="1860">
                  <c:v>2.2</c:v>
                </c:pt>
                <c:pt idx="1861">
                  <c:v>2.1</c:v>
                </c:pt>
                <c:pt idx="1862">
                  <c:v>2</c:v>
                </c:pt>
                <c:pt idx="1863">
                  <c:v>2.5</c:v>
                </c:pt>
                <c:pt idx="1864">
                  <c:v>2.4</c:v>
                </c:pt>
                <c:pt idx="1865">
                  <c:v>2.5</c:v>
                </c:pt>
                <c:pt idx="1866">
                  <c:v>2.3</c:v>
                </c:pt>
                <c:pt idx="1867">
                  <c:v>2.3</c:v>
                </c:pt>
                <c:pt idx="1868">
                  <c:v>2</c:v>
                </c:pt>
                <c:pt idx="1869">
                  <c:v>2</c:v>
                </c:pt>
                <c:pt idx="1870">
                  <c:v>1.9</c:v>
                </c:pt>
                <c:pt idx="1871">
                  <c:v>1.8</c:v>
                </c:pt>
                <c:pt idx="1872">
                  <c:v>1.9</c:v>
                </c:pt>
                <c:pt idx="1873">
                  <c:v>2.1</c:v>
                </c:pt>
                <c:pt idx="1874">
                  <c:v>2.1</c:v>
                </c:pt>
                <c:pt idx="1875">
                  <c:v>1.9</c:v>
                </c:pt>
                <c:pt idx="1876">
                  <c:v>2.3</c:v>
                </c:pt>
                <c:pt idx="1877">
                  <c:v>2.6</c:v>
                </c:pt>
                <c:pt idx="1878">
                  <c:v>2.3</c:v>
                </c:pt>
                <c:pt idx="1879">
                  <c:v>2.2</c:v>
                </c:pt>
                <c:pt idx="1880">
                  <c:v>1.9</c:v>
                </c:pt>
                <c:pt idx="1881">
                  <c:v>1.8</c:v>
                </c:pt>
                <c:pt idx="1882">
                  <c:v>1.8</c:v>
                </c:pt>
                <c:pt idx="1883">
                  <c:v>2.1</c:v>
                </c:pt>
                <c:pt idx="1884">
                  <c:v>2.1</c:v>
                </c:pt>
                <c:pt idx="1885">
                  <c:v>2</c:v>
                </c:pt>
                <c:pt idx="1886">
                  <c:v>1.9</c:v>
                </c:pt>
                <c:pt idx="1887">
                  <c:v>1.6</c:v>
                </c:pt>
                <c:pt idx="1888">
                  <c:v>2</c:v>
                </c:pt>
                <c:pt idx="1889">
                  <c:v>2.3</c:v>
                </c:pt>
                <c:pt idx="1890">
                  <c:v>2.7</c:v>
                </c:pt>
                <c:pt idx="1891">
                  <c:v>2.6</c:v>
                </c:pt>
                <c:pt idx="1892">
                  <c:v>2.7</c:v>
                </c:pt>
                <c:pt idx="1893">
                  <c:v>2.3</c:v>
                </c:pt>
                <c:pt idx="1894">
                  <c:v>1.7</c:v>
                </c:pt>
                <c:pt idx="1895">
                  <c:v>2.1</c:v>
                </c:pt>
                <c:pt idx="1896">
                  <c:v>2.3</c:v>
                </c:pt>
                <c:pt idx="1897">
                  <c:v>2.3</c:v>
                </c:pt>
                <c:pt idx="1898">
                  <c:v>2.3</c:v>
                </c:pt>
                <c:pt idx="1899">
                  <c:v>2</c:v>
                </c:pt>
                <c:pt idx="1900">
                  <c:v>1.9</c:v>
                </c:pt>
                <c:pt idx="1901">
                  <c:v>2</c:v>
                </c:pt>
                <c:pt idx="1902">
                  <c:v>2.1</c:v>
                </c:pt>
                <c:pt idx="1903">
                  <c:v>2.2</c:v>
                </c:pt>
                <c:pt idx="1904">
                  <c:v>2.2</c:v>
                </c:pt>
                <c:pt idx="1905">
                  <c:v>2.3</c:v>
                </c:pt>
                <c:pt idx="1906">
                  <c:v>2.2</c:v>
                </c:pt>
                <c:pt idx="1907">
                  <c:v>2.3</c:v>
                </c:pt>
                <c:pt idx="1908">
                  <c:v>2.3</c:v>
                </c:pt>
                <c:pt idx="1909">
                  <c:v>2.4</c:v>
                </c:pt>
                <c:pt idx="1910">
                  <c:v>2.4</c:v>
                </c:pt>
                <c:pt idx="1911">
                  <c:v>2.5</c:v>
                </c:pt>
                <c:pt idx="1912">
                  <c:v>2.6</c:v>
                </c:pt>
                <c:pt idx="1913">
                  <c:v>2.5</c:v>
                </c:pt>
                <c:pt idx="1914">
                  <c:v>2.1</c:v>
                </c:pt>
                <c:pt idx="1915">
                  <c:v>2.1</c:v>
                </c:pt>
                <c:pt idx="1916">
                  <c:v>1.6</c:v>
                </c:pt>
                <c:pt idx="1917">
                  <c:v>1.5</c:v>
                </c:pt>
                <c:pt idx="1918">
                  <c:v>1.2</c:v>
                </c:pt>
                <c:pt idx="1919">
                  <c:v>1.4</c:v>
                </c:pt>
                <c:pt idx="1920">
                  <c:v>1</c:v>
                </c:pt>
                <c:pt idx="1921">
                  <c:v>1.5</c:v>
                </c:pt>
                <c:pt idx="1922">
                  <c:v>1.3</c:v>
                </c:pt>
                <c:pt idx="1923">
                  <c:v>1.3</c:v>
                </c:pt>
                <c:pt idx="1924">
                  <c:v>0.9</c:v>
                </c:pt>
                <c:pt idx="1925">
                  <c:v>0.8</c:v>
                </c:pt>
                <c:pt idx="1926">
                  <c:v>0.9</c:v>
                </c:pt>
                <c:pt idx="1927">
                  <c:v>1.1</c:v>
                </c:pt>
                <c:pt idx="1928">
                  <c:v>0.7</c:v>
                </c:pt>
                <c:pt idx="1929">
                  <c:v>1.4</c:v>
                </c:pt>
                <c:pt idx="1930">
                  <c:v>1</c:v>
                </c:pt>
                <c:pt idx="1931">
                  <c:v>1.5</c:v>
                </c:pt>
                <c:pt idx="1932">
                  <c:v>1.8</c:v>
                </c:pt>
                <c:pt idx="1933">
                  <c:v>1.6</c:v>
                </c:pt>
                <c:pt idx="1934">
                  <c:v>1.7</c:v>
                </c:pt>
                <c:pt idx="1935">
                  <c:v>2</c:v>
                </c:pt>
                <c:pt idx="1936">
                  <c:v>2</c:v>
                </c:pt>
                <c:pt idx="1937">
                  <c:v>2.3</c:v>
                </c:pt>
                <c:pt idx="1938">
                  <c:v>2.4</c:v>
                </c:pt>
                <c:pt idx="1939">
                  <c:v>3.5</c:v>
                </c:pt>
                <c:pt idx="1940">
                  <c:v>2.9</c:v>
                </c:pt>
                <c:pt idx="1941">
                  <c:v>2.2</c:v>
                </c:pt>
                <c:pt idx="1942">
                  <c:v>2.8</c:v>
                </c:pt>
                <c:pt idx="1943">
                  <c:v>2.3</c:v>
                </c:pt>
                <c:pt idx="1944">
                  <c:v>2.5</c:v>
                </c:pt>
                <c:pt idx="1945">
                  <c:v>2</c:v>
                </c:pt>
                <c:pt idx="1946">
                  <c:v>2.6</c:v>
                </c:pt>
                <c:pt idx="1947">
                  <c:v>3</c:v>
                </c:pt>
                <c:pt idx="1948">
                  <c:v>3.1</c:v>
                </c:pt>
                <c:pt idx="1949">
                  <c:v>3.3</c:v>
                </c:pt>
                <c:pt idx="1950">
                  <c:v>3</c:v>
                </c:pt>
                <c:pt idx="1951">
                  <c:v>2.8</c:v>
                </c:pt>
                <c:pt idx="1952">
                  <c:v>2.4</c:v>
                </c:pt>
                <c:pt idx="1953">
                  <c:v>2.4</c:v>
                </c:pt>
                <c:pt idx="1954">
                  <c:v>2.4</c:v>
                </c:pt>
                <c:pt idx="1955">
                  <c:v>2.5</c:v>
                </c:pt>
                <c:pt idx="1956">
                  <c:v>1.8</c:v>
                </c:pt>
                <c:pt idx="1957">
                  <c:v>2.4</c:v>
                </c:pt>
                <c:pt idx="1958">
                  <c:v>2.7</c:v>
                </c:pt>
                <c:pt idx="1959">
                  <c:v>1.8</c:v>
                </c:pt>
                <c:pt idx="1960">
                  <c:v>2.1</c:v>
                </c:pt>
                <c:pt idx="1961">
                  <c:v>2.8</c:v>
                </c:pt>
                <c:pt idx="1962">
                  <c:v>2.5</c:v>
                </c:pt>
                <c:pt idx="1963">
                  <c:v>2.6</c:v>
                </c:pt>
                <c:pt idx="1964">
                  <c:v>2.5</c:v>
                </c:pt>
                <c:pt idx="1965">
                  <c:v>2.1</c:v>
                </c:pt>
                <c:pt idx="1966">
                  <c:v>1.8</c:v>
                </c:pt>
                <c:pt idx="1967">
                  <c:v>1.9</c:v>
                </c:pt>
                <c:pt idx="1968">
                  <c:v>2.2</c:v>
                </c:pt>
                <c:pt idx="1969">
                  <c:v>1.9</c:v>
                </c:pt>
                <c:pt idx="1970">
                  <c:v>2.2</c:v>
                </c:pt>
                <c:pt idx="1971">
                  <c:v>2</c:v>
                </c:pt>
                <c:pt idx="1972">
                  <c:v>1.4</c:v>
                </c:pt>
                <c:pt idx="1973">
                  <c:v>0.8</c:v>
                </c:pt>
                <c:pt idx="1974">
                  <c:v>0.9</c:v>
                </c:pt>
                <c:pt idx="1975">
                  <c:v>1.7</c:v>
                </c:pt>
                <c:pt idx="1976">
                  <c:v>1.8</c:v>
                </c:pt>
                <c:pt idx="1977">
                  <c:v>2.4</c:v>
                </c:pt>
                <c:pt idx="1978">
                  <c:v>2.3</c:v>
                </c:pt>
                <c:pt idx="1979">
                  <c:v>1.7</c:v>
                </c:pt>
                <c:pt idx="1980">
                  <c:v>1.6</c:v>
                </c:pt>
                <c:pt idx="1981">
                  <c:v>1.8</c:v>
                </c:pt>
                <c:pt idx="1982">
                  <c:v>1.9</c:v>
                </c:pt>
                <c:pt idx="1983">
                  <c:v>1.4</c:v>
                </c:pt>
                <c:pt idx="1984">
                  <c:v>1.7</c:v>
                </c:pt>
                <c:pt idx="1985">
                  <c:v>1.7</c:v>
                </c:pt>
                <c:pt idx="1986">
                  <c:v>1.9</c:v>
                </c:pt>
                <c:pt idx="1987">
                  <c:v>1.7</c:v>
                </c:pt>
                <c:pt idx="1988">
                  <c:v>1.7</c:v>
                </c:pt>
                <c:pt idx="1989">
                  <c:v>2</c:v>
                </c:pt>
                <c:pt idx="1990">
                  <c:v>2.4</c:v>
                </c:pt>
                <c:pt idx="1991">
                  <c:v>2.3</c:v>
                </c:pt>
                <c:pt idx="1992">
                  <c:v>2.2</c:v>
                </c:pt>
                <c:pt idx="1993">
                  <c:v>2</c:v>
                </c:pt>
                <c:pt idx="1994">
                  <c:v>2.2</c:v>
                </c:pt>
                <c:pt idx="1995">
                  <c:v>2.1</c:v>
                </c:pt>
                <c:pt idx="1996">
                  <c:v>2.3</c:v>
                </c:pt>
                <c:pt idx="1997">
                  <c:v>2.4</c:v>
                </c:pt>
                <c:pt idx="1998">
                  <c:v>2.5</c:v>
                </c:pt>
                <c:pt idx="1999">
                  <c:v>2</c:v>
                </c:pt>
                <c:pt idx="2000">
                  <c:v>1.8</c:v>
                </c:pt>
                <c:pt idx="2001">
                  <c:v>2.6</c:v>
                </c:pt>
                <c:pt idx="2002">
                  <c:v>2.5</c:v>
                </c:pt>
                <c:pt idx="2003">
                  <c:v>2.2</c:v>
                </c:pt>
                <c:pt idx="2004">
                  <c:v>2.4</c:v>
                </c:pt>
                <c:pt idx="2005">
                  <c:v>1.8</c:v>
                </c:pt>
                <c:pt idx="2006">
                  <c:v>1.6</c:v>
                </c:pt>
                <c:pt idx="2007">
                  <c:v>1.4</c:v>
                </c:pt>
                <c:pt idx="2008">
                  <c:v>2.1</c:v>
                </c:pt>
                <c:pt idx="2009">
                  <c:v>1.9</c:v>
                </c:pt>
                <c:pt idx="2010">
                  <c:v>2.2</c:v>
                </c:pt>
                <c:pt idx="2011">
                  <c:v>2.3</c:v>
                </c:pt>
                <c:pt idx="2012">
                  <c:v>2.4</c:v>
                </c:pt>
                <c:pt idx="2013">
                  <c:v>2.5</c:v>
                </c:pt>
                <c:pt idx="2014">
                  <c:v>2.7</c:v>
                </c:pt>
                <c:pt idx="2015">
                  <c:v>2.3</c:v>
                </c:pt>
                <c:pt idx="2016">
                  <c:v>2.2</c:v>
                </c:pt>
                <c:pt idx="2017">
                  <c:v>2.2</c:v>
                </c:pt>
                <c:pt idx="2018">
                  <c:v>2.3</c:v>
                </c:pt>
                <c:pt idx="2019">
                  <c:v>1.2</c:v>
                </c:pt>
                <c:pt idx="2020">
                  <c:v>1.3</c:v>
                </c:pt>
                <c:pt idx="2021">
                  <c:v>1.2</c:v>
                </c:pt>
                <c:pt idx="2022">
                  <c:v>1.6</c:v>
                </c:pt>
                <c:pt idx="2023">
                  <c:v>1.9</c:v>
                </c:pt>
                <c:pt idx="2024">
                  <c:v>2.2</c:v>
                </c:pt>
                <c:pt idx="2025">
                  <c:v>2.3</c:v>
                </c:pt>
                <c:pt idx="2026">
                  <c:v>2.2</c:v>
                </c:pt>
                <c:pt idx="2027">
                  <c:v>2.4</c:v>
                </c:pt>
                <c:pt idx="2028">
                  <c:v>2.3</c:v>
                </c:pt>
                <c:pt idx="2029">
                  <c:v>2.4</c:v>
                </c:pt>
                <c:pt idx="2030">
                  <c:v>2.5</c:v>
                </c:pt>
                <c:pt idx="2031">
                  <c:v>2.6</c:v>
                </c:pt>
                <c:pt idx="2032">
                  <c:v>2.7</c:v>
                </c:pt>
                <c:pt idx="2033">
                  <c:v>2.7</c:v>
                </c:pt>
                <c:pt idx="2034">
                  <c:v>2.2</c:v>
                </c:pt>
                <c:pt idx="2035">
                  <c:v>2.2</c:v>
                </c:pt>
                <c:pt idx="2036">
                  <c:v>2.2</c:v>
                </c:pt>
                <c:pt idx="2037">
                  <c:v>2.1</c:v>
                </c:pt>
                <c:pt idx="2038">
                  <c:v>1.5</c:v>
                </c:pt>
                <c:pt idx="2039">
                  <c:v>1.8</c:v>
                </c:pt>
                <c:pt idx="2040">
                  <c:v>1.9</c:v>
                </c:pt>
                <c:pt idx="2041">
                  <c:v>2.1</c:v>
                </c:pt>
                <c:pt idx="2042">
                  <c:v>2.1</c:v>
                </c:pt>
                <c:pt idx="2043">
                  <c:v>2.4</c:v>
                </c:pt>
                <c:pt idx="2044">
                  <c:v>2.3</c:v>
                </c:pt>
                <c:pt idx="2045">
                  <c:v>2.3</c:v>
                </c:pt>
                <c:pt idx="2046">
                  <c:v>2.3</c:v>
                </c:pt>
                <c:pt idx="2047">
                  <c:v>2.5</c:v>
                </c:pt>
                <c:pt idx="2048">
                  <c:v>2.2</c:v>
                </c:pt>
                <c:pt idx="2049">
                  <c:v>1.9</c:v>
                </c:pt>
                <c:pt idx="2050">
                  <c:v>2.5</c:v>
                </c:pt>
                <c:pt idx="2051">
                  <c:v>2.6</c:v>
                </c:pt>
                <c:pt idx="2052">
                  <c:v>2.4</c:v>
                </c:pt>
                <c:pt idx="2053">
                  <c:v>2.3</c:v>
                </c:pt>
                <c:pt idx="2054">
                  <c:v>2.5</c:v>
                </c:pt>
                <c:pt idx="2055">
                  <c:v>2.5</c:v>
                </c:pt>
                <c:pt idx="2056">
                  <c:v>2.3</c:v>
                </c:pt>
                <c:pt idx="2057">
                  <c:v>2.2</c:v>
                </c:pt>
                <c:pt idx="2058">
                  <c:v>2.1</c:v>
                </c:pt>
                <c:pt idx="2059">
                  <c:v>1.9</c:v>
                </c:pt>
                <c:pt idx="2060">
                  <c:v>1.6</c:v>
                </c:pt>
                <c:pt idx="2061">
                  <c:v>1.4</c:v>
                </c:pt>
                <c:pt idx="2062">
                  <c:v>1.3</c:v>
                </c:pt>
                <c:pt idx="2063">
                  <c:v>1.3</c:v>
                </c:pt>
                <c:pt idx="2064">
                  <c:v>1.1</c:v>
                </c:pt>
                <c:pt idx="2065">
                  <c:v>0.8</c:v>
                </c:pt>
                <c:pt idx="2066">
                  <c:v>0.7</c:v>
                </c:pt>
                <c:pt idx="2067">
                  <c:v>2</c:v>
                </c:pt>
                <c:pt idx="2068">
                  <c:v>2.1</c:v>
                </c:pt>
                <c:pt idx="2069">
                  <c:v>2.8</c:v>
                </c:pt>
                <c:pt idx="2070">
                  <c:v>2.9</c:v>
                </c:pt>
                <c:pt idx="2071">
                  <c:v>2.1</c:v>
                </c:pt>
                <c:pt idx="2072">
                  <c:v>2.7</c:v>
                </c:pt>
                <c:pt idx="2073">
                  <c:v>3.6</c:v>
                </c:pt>
                <c:pt idx="2074">
                  <c:v>2.9</c:v>
                </c:pt>
                <c:pt idx="2075">
                  <c:v>2.8</c:v>
                </c:pt>
                <c:pt idx="2076">
                  <c:v>2.6</c:v>
                </c:pt>
                <c:pt idx="2077">
                  <c:v>1.9</c:v>
                </c:pt>
                <c:pt idx="2078">
                  <c:v>2.5</c:v>
                </c:pt>
                <c:pt idx="2079">
                  <c:v>2.7</c:v>
                </c:pt>
                <c:pt idx="2080">
                  <c:v>3.5</c:v>
                </c:pt>
                <c:pt idx="2081">
                  <c:v>4.6</c:v>
                </c:pt>
                <c:pt idx="2082">
                  <c:v>5.6</c:v>
                </c:pt>
                <c:pt idx="2083">
                  <c:v>4.9</c:v>
                </c:pt>
                <c:pt idx="2084">
                  <c:v>4.9</c:v>
                </c:pt>
                <c:pt idx="2085">
                  <c:v>5.7</c:v>
                </c:pt>
                <c:pt idx="2086">
                  <c:v>5</c:v>
                </c:pt>
                <c:pt idx="2087">
                  <c:v>4.8</c:v>
                </c:pt>
                <c:pt idx="2088">
                  <c:v>4.5</c:v>
                </c:pt>
                <c:pt idx="2089">
                  <c:v>4.8</c:v>
                </c:pt>
                <c:pt idx="2090">
                  <c:v>4.9</c:v>
                </c:pt>
                <c:pt idx="2091">
                  <c:v>4.6</c:v>
                </c:pt>
                <c:pt idx="2092">
                  <c:v>4.6</c:v>
                </c:pt>
                <c:pt idx="2093">
                  <c:v>4.1</c:v>
                </c:pt>
                <c:pt idx="2094">
                  <c:v>3.4</c:v>
                </c:pt>
                <c:pt idx="2095">
                  <c:v>3.5</c:v>
                </c:pt>
                <c:pt idx="2096">
                  <c:v>3.9</c:v>
                </c:pt>
                <c:pt idx="2097">
                  <c:v>3.4</c:v>
                </c:pt>
                <c:pt idx="2098">
                  <c:v>3.3</c:v>
                </c:pt>
                <c:pt idx="2099">
                  <c:v>3.6</c:v>
                </c:pt>
                <c:pt idx="2100">
                  <c:v>3.2</c:v>
                </c:pt>
                <c:pt idx="2101">
                  <c:v>3</c:v>
                </c:pt>
                <c:pt idx="2102">
                  <c:v>2.6</c:v>
                </c:pt>
                <c:pt idx="2103">
                  <c:v>1.7</c:v>
                </c:pt>
                <c:pt idx="2104">
                  <c:v>1.7</c:v>
                </c:pt>
                <c:pt idx="2105">
                  <c:v>1.3</c:v>
                </c:pt>
                <c:pt idx="2106">
                  <c:v>1.2</c:v>
                </c:pt>
                <c:pt idx="2107">
                  <c:v>0.9</c:v>
                </c:pt>
                <c:pt idx="2108">
                  <c:v>1</c:v>
                </c:pt>
                <c:pt idx="2109">
                  <c:v>1.3</c:v>
                </c:pt>
                <c:pt idx="2110">
                  <c:v>0.8</c:v>
                </c:pt>
                <c:pt idx="2111">
                  <c:v>0.7</c:v>
                </c:pt>
                <c:pt idx="2112">
                  <c:v>1.4</c:v>
                </c:pt>
                <c:pt idx="2113">
                  <c:v>0.8</c:v>
                </c:pt>
                <c:pt idx="2114">
                  <c:v>0.5</c:v>
                </c:pt>
                <c:pt idx="2115">
                  <c:v>1.1</c:v>
                </c:pt>
                <c:pt idx="2116">
                  <c:v>2</c:v>
                </c:pt>
                <c:pt idx="2117">
                  <c:v>0.7</c:v>
                </c:pt>
                <c:pt idx="2118">
                  <c:v>1.5</c:v>
                </c:pt>
                <c:pt idx="2119">
                  <c:v>0.9</c:v>
                </c:pt>
                <c:pt idx="2120">
                  <c:v>0.8</c:v>
                </c:pt>
                <c:pt idx="2121">
                  <c:v>1</c:v>
                </c:pt>
                <c:pt idx="2122">
                  <c:v>1.5</c:v>
                </c:pt>
                <c:pt idx="2123">
                  <c:v>2.1</c:v>
                </c:pt>
                <c:pt idx="2124">
                  <c:v>2</c:v>
                </c:pt>
                <c:pt idx="2125">
                  <c:v>1.6</c:v>
                </c:pt>
                <c:pt idx="2126">
                  <c:v>1.8</c:v>
                </c:pt>
                <c:pt idx="2127">
                  <c:v>1.7</c:v>
                </c:pt>
                <c:pt idx="2128">
                  <c:v>1.2</c:v>
                </c:pt>
                <c:pt idx="2129">
                  <c:v>0.9</c:v>
                </c:pt>
                <c:pt idx="2130">
                  <c:v>1.1</c:v>
                </c:pt>
                <c:pt idx="2131">
                  <c:v>1.6</c:v>
                </c:pt>
                <c:pt idx="2132">
                  <c:v>1.5</c:v>
                </c:pt>
                <c:pt idx="2133">
                  <c:v>0.9</c:v>
                </c:pt>
                <c:pt idx="2134">
                  <c:v>1.3</c:v>
                </c:pt>
                <c:pt idx="2135">
                  <c:v>1.2</c:v>
                </c:pt>
                <c:pt idx="2136">
                  <c:v>1.8</c:v>
                </c:pt>
                <c:pt idx="2137">
                  <c:v>1.8</c:v>
                </c:pt>
                <c:pt idx="2138">
                  <c:v>1.7</c:v>
                </c:pt>
                <c:pt idx="2139">
                  <c:v>1.6</c:v>
                </c:pt>
                <c:pt idx="2140">
                  <c:v>1.7</c:v>
                </c:pt>
                <c:pt idx="2141">
                  <c:v>1.6</c:v>
                </c:pt>
                <c:pt idx="2142">
                  <c:v>2.1</c:v>
                </c:pt>
                <c:pt idx="2143">
                  <c:v>1.6</c:v>
                </c:pt>
                <c:pt idx="2144">
                  <c:v>1.7</c:v>
                </c:pt>
                <c:pt idx="2145">
                  <c:v>1.8</c:v>
                </c:pt>
                <c:pt idx="2146">
                  <c:v>1.6</c:v>
                </c:pt>
                <c:pt idx="2147">
                  <c:v>1.6</c:v>
                </c:pt>
                <c:pt idx="2148">
                  <c:v>3.1</c:v>
                </c:pt>
                <c:pt idx="2149">
                  <c:v>6.3</c:v>
                </c:pt>
                <c:pt idx="2150">
                  <c:v>6.8</c:v>
                </c:pt>
                <c:pt idx="2151">
                  <c:v>7.6</c:v>
                </c:pt>
                <c:pt idx="2152">
                  <c:v>5</c:v>
                </c:pt>
                <c:pt idx="2153">
                  <c:v>4</c:v>
                </c:pt>
                <c:pt idx="2154">
                  <c:v>5.1</c:v>
                </c:pt>
                <c:pt idx="2155">
                  <c:v>6.2</c:v>
                </c:pt>
                <c:pt idx="2156">
                  <c:v>6.8</c:v>
                </c:pt>
                <c:pt idx="2157">
                  <c:v>7.3</c:v>
                </c:pt>
                <c:pt idx="2158">
                  <c:v>8.3</c:v>
                </c:pt>
                <c:pt idx="2159">
                  <c:v>9.4</c:v>
                </c:pt>
                <c:pt idx="2160">
                  <c:v>8.4</c:v>
                </c:pt>
                <c:pt idx="2161">
                  <c:v>9.2</c:v>
                </c:pt>
                <c:pt idx="2162">
                  <c:v>7.3</c:v>
                </c:pt>
                <c:pt idx="2163">
                  <c:v>4.4</c:v>
                </c:pt>
                <c:pt idx="2164">
                  <c:v>2.9</c:v>
                </c:pt>
                <c:pt idx="2165">
                  <c:v>3</c:v>
                </c:pt>
                <c:pt idx="2166">
                  <c:v>3.6</c:v>
                </c:pt>
                <c:pt idx="2167">
                  <c:v>4.3</c:v>
                </c:pt>
                <c:pt idx="2168">
                  <c:v>5.3</c:v>
                </c:pt>
                <c:pt idx="2169">
                  <c:v>5.2</c:v>
                </c:pt>
                <c:pt idx="2170">
                  <c:v>4.8</c:v>
                </c:pt>
                <c:pt idx="2171">
                  <c:v>7.2</c:v>
                </c:pt>
                <c:pt idx="2172">
                  <c:v>7.5</c:v>
                </c:pt>
                <c:pt idx="2173">
                  <c:v>2.4</c:v>
                </c:pt>
                <c:pt idx="2174">
                  <c:v>2.7</c:v>
                </c:pt>
                <c:pt idx="2175">
                  <c:v>3.2</c:v>
                </c:pt>
                <c:pt idx="2176">
                  <c:v>5.2</c:v>
                </c:pt>
                <c:pt idx="2177">
                  <c:v>4.5</c:v>
                </c:pt>
                <c:pt idx="2178">
                  <c:v>4.3</c:v>
                </c:pt>
                <c:pt idx="2179">
                  <c:v>3.7</c:v>
                </c:pt>
                <c:pt idx="2180">
                  <c:v>6.1</c:v>
                </c:pt>
                <c:pt idx="2181">
                  <c:v>6.7</c:v>
                </c:pt>
                <c:pt idx="2182">
                  <c:v>7.6</c:v>
                </c:pt>
                <c:pt idx="2183">
                  <c:v>9.6</c:v>
                </c:pt>
                <c:pt idx="2184">
                  <c:v>5.2</c:v>
                </c:pt>
                <c:pt idx="2185">
                  <c:v>3.7</c:v>
                </c:pt>
                <c:pt idx="2186">
                  <c:v>4</c:v>
                </c:pt>
                <c:pt idx="2187">
                  <c:v>4</c:v>
                </c:pt>
                <c:pt idx="2188">
                  <c:v>4.3</c:v>
                </c:pt>
                <c:pt idx="2189">
                  <c:v>4.4</c:v>
                </c:pt>
                <c:pt idx="2190">
                  <c:v>6.3</c:v>
                </c:pt>
                <c:pt idx="2191">
                  <c:v>8.8</c:v>
                </c:pt>
                <c:pt idx="2192">
                  <c:v>8.7</c:v>
                </c:pt>
                <c:pt idx="2193">
                  <c:v>6.8</c:v>
                </c:pt>
                <c:pt idx="2194">
                  <c:v>6.2</c:v>
                </c:pt>
                <c:pt idx="2195">
                  <c:v>5</c:v>
                </c:pt>
                <c:pt idx="2196">
                  <c:v>2.5</c:v>
                </c:pt>
                <c:pt idx="2197">
                  <c:v>1.3</c:v>
                </c:pt>
                <c:pt idx="2198">
                  <c:v>1</c:v>
                </c:pt>
                <c:pt idx="2199">
                  <c:v>0.9</c:v>
                </c:pt>
                <c:pt idx="2200">
                  <c:v>1.6</c:v>
                </c:pt>
                <c:pt idx="2201">
                  <c:v>1.9</c:v>
                </c:pt>
                <c:pt idx="2202">
                  <c:v>1.5</c:v>
                </c:pt>
                <c:pt idx="2203">
                  <c:v>1</c:v>
                </c:pt>
                <c:pt idx="2204">
                  <c:v>1.8</c:v>
                </c:pt>
                <c:pt idx="2205">
                  <c:v>5</c:v>
                </c:pt>
                <c:pt idx="2206">
                  <c:v>3.9</c:v>
                </c:pt>
                <c:pt idx="2207">
                  <c:v>3.9</c:v>
                </c:pt>
                <c:pt idx="2208">
                  <c:v>4.2</c:v>
                </c:pt>
                <c:pt idx="2209">
                  <c:v>3.4</c:v>
                </c:pt>
                <c:pt idx="2210">
                  <c:v>3.2</c:v>
                </c:pt>
                <c:pt idx="2211">
                  <c:v>2.3</c:v>
                </c:pt>
                <c:pt idx="2212">
                  <c:v>1.5</c:v>
                </c:pt>
                <c:pt idx="2213">
                  <c:v>0.7</c:v>
                </c:pt>
                <c:pt idx="2214">
                  <c:v>1.7</c:v>
                </c:pt>
                <c:pt idx="2215">
                  <c:v>2.3</c:v>
                </c:pt>
                <c:pt idx="2216">
                  <c:v>1.3</c:v>
                </c:pt>
                <c:pt idx="2217">
                  <c:v>1.4</c:v>
                </c:pt>
                <c:pt idx="2218">
                  <c:v>1.1</c:v>
                </c:pt>
                <c:pt idx="2219">
                  <c:v>0.9</c:v>
                </c:pt>
                <c:pt idx="2220">
                  <c:v>0.5</c:v>
                </c:pt>
                <c:pt idx="2221">
                  <c:v>0.9</c:v>
                </c:pt>
                <c:pt idx="2222">
                  <c:v>1</c:v>
                </c:pt>
                <c:pt idx="2223">
                  <c:v>1</c:v>
                </c:pt>
                <c:pt idx="2224">
                  <c:v>0.6</c:v>
                </c:pt>
                <c:pt idx="2225">
                  <c:v>0.8</c:v>
                </c:pt>
                <c:pt idx="2226">
                  <c:v>1.1</c:v>
                </c:pt>
                <c:pt idx="2227">
                  <c:v>1.6</c:v>
                </c:pt>
                <c:pt idx="2228">
                  <c:v>1.5</c:v>
                </c:pt>
                <c:pt idx="2229">
                  <c:v>1.5</c:v>
                </c:pt>
                <c:pt idx="2230">
                  <c:v>1.4</c:v>
                </c:pt>
                <c:pt idx="2231">
                  <c:v>1.5</c:v>
                </c:pt>
                <c:pt idx="2232">
                  <c:v>1.4</c:v>
                </c:pt>
                <c:pt idx="2233">
                  <c:v>2</c:v>
                </c:pt>
                <c:pt idx="2234">
                  <c:v>2.7</c:v>
                </c:pt>
                <c:pt idx="2235">
                  <c:v>2.6</c:v>
                </c:pt>
                <c:pt idx="2236">
                  <c:v>3.1</c:v>
                </c:pt>
                <c:pt idx="2237">
                  <c:v>3.4</c:v>
                </c:pt>
                <c:pt idx="2238">
                  <c:v>3.3</c:v>
                </c:pt>
                <c:pt idx="2239">
                  <c:v>3.5</c:v>
                </c:pt>
                <c:pt idx="2240">
                  <c:v>3.5</c:v>
                </c:pt>
                <c:pt idx="2241">
                  <c:v>4.1</c:v>
                </c:pt>
                <c:pt idx="2242">
                  <c:v>4.5</c:v>
                </c:pt>
                <c:pt idx="2243">
                  <c:v>4.5</c:v>
                </c:pt>
                <c:pt idx="2244">
                  <c:v>4.4</c:v>
                </c:pt>
                <c:pt idx="2245">
                  <c:v>3.2</c:v>
                </c:pt>
                <c:pt idx="2246">
                  <c:v>3.6</c:v>
                </c:pt>
                <c:pt idx="2247">
                  <c:v>4</c:v>
                </c:pt>
                <c:pt idx="2248">
                  <c:v>3.9</c:v>
                </c:pt>
                <c:pt idx="2249">
                  <c:v>3.8</c:v>
                </c:pt>
                <c:pt idx="2250">
                  <c:v>3.2</c:v>
                </c:pt>
                <c:pt idx="2251">
                  <c:v>3.3</c:v>
                </c:pt>
                <c:pt idx="2252">
                  <c:v>3.4</c:v>
                </c:pt>
                <c:pt idx="2253">
                  <c:v>3.3</c:v>
                </c:pt>
                <c:pt idx="2254">
                  <c:v>2.6</c:v>
                </c:pt>
                <c:pt idx="2255">
                  <c:v>2.7</c:v>
                </c:pt>
                <c:pt idx="2256">
                  <c:v>2.4</c:v>
                </c:pt>
                <c:pt idx="2257">
                  <c:v>2.9</c:v>
                </c:pt>
                <c:pt idx="2258">
                  <c:v>2.1</c:v>
                </c:pt>
                <c:pt idx="2259">
                  <c:v>1.9</c:v>
                </c:pt>
                <c:pt idx="2260">
                  <c:v>2</c:v>
                </c:pt>
                <c:pt idx="2261">
                  <c:v>2</c:v>
                </c:pt>
                <c:pt idx="2262">
                  <c:v>1</c:v>
                </c:pt>
                <c:pt idx="2263">
                  <c:v>1</c:v>
                </c:pt>
                <c:pt idx="2264">
                  <c:v>1.4</c:v>
                </c:pt>
                <c:pt idx="2265">
                  <c:v>1.4</c:v>
                </c:pt>
                <c:pt idx="2266">
                  <c:v>1.4</c:v>
                </c:pt>
                <c:pt idx="2267">
                  <c:v>1.3</c:v>
                </c:pt>
                <c:pt idx="2268">
                  <c:v>1.1</c:v>
                </c:pt>
                <c:pt idx="2269">
                  <c:v>1.4</c:v>
                </c:pt>
                <c:pt idx="2270">
                  <c:v>1.6</c:v>
                </c:pt>
                <c:pt idx="2271">
                  <c:v>1.4</c:v>
                </c:pt>
                <c:pt idx="2272">
                  <c:v>1.4</c:v>
                </c:pt>
                <c:pt idx="2273">
                  <c:v>1.1</c:v>
                </c:pt>
                <c:pt idx="2274">
                  <c:v>1.7</c:v>
                </c:pt>
                <c:pt idx="2275">
                  <c:v>1.8</c:v>
                </c:pt>
                <c:pt idx="2276">
                  <c:v>2</c:v>
                </c:pt>
                <c:pt idx="2277">
                  <c:v>1.8</c:v>
                </c:pt>
                <c:pt idx="2278">
                  <c:v>2</c:v>
                </c:pt>
                <c:pt idx="2279">
                  <c:v>1.9</c:v>
                </c:pt>
                <c:pt idx="2280">
                  <c:v>2</c:v>
                </c:pt>
                <c:pt idx="2281">
                  <c:v>2.1</c:v>
                </c:pt>
                <c:pt idx="2282">
                  <c:v>2.3</c:v>
                </c:pt>
                <c:pt idx="2283">
                  <c:v>1.9</c:v>
                </c:pt>
                <c:pt idx="2284">
                  <c:v>1.9</c:v>
                </c:pt>
                <c:pt idx="2285">
                  <c:v>1.9</c:v>
                </c:pt>
                <c:pt idx="2286">
                  <c:v>1.9</c:v>
                </c:pt>
                <c:pt idx="2287">
                  <c:v>2</c:v>
                </c:pt>
                <c:pt idx="2288">
                  <c:v>1.8</c:v>
                </c:pt>
                <c:pt idx="2289">
                  <c:v>1.8</c:v>
                </c:pt>
                <c:pt idx="2290">
                  <c:v>1.8</c:v>
                </c:pt>
                <c:pt idx="2291">
                  <c:v>2</c:v>
                </c:pt>
                <c:pt idx="2292">
                  <c:v>2.3</c:v>
                </c:pt>
                <c:pt idx="2293">
                  <c:v>2.2</c:v>
                </c:pt>
                <c:pt idx="2294">
                  <c:v>2.1</c:v>
                </c:pt>
                <c:pt idx="2295">
                  <c:v>2.2</c:v>
                </c:pt>
                <c:pt idx="2296">
                  <c:v>2.3</c:v>
                </c:pt>
                <c:pt idx="2297">
                  <c:v>2</c:v>
                </c:pt>
                <c:pt idx="2298">
                  <c:v>2.4</c:v>
                </c:pt>
                <c:pt idx="2299">
                  <c:v>2.4</c:v>
                </c:pt>
                <c:pt idx="2300">
                  <c:v>2.3</c:v>
                </c:pt>
                <c:pt idx="2301">
                  <c:v>2.3</c:v>
                </c:pt>
                <c:pt idx="2302">
                  <c:v>2.2</c:v>
                </c:pt>
                <c:pt idx="2303">
                  <c:v>2.6</c:v>
                </c:pt>
                <c:pt idx="2304">
                  <c:v>2.8</c:v>
                </c:pt>
                <c:pt idx="2305">
                  <c:v>2.2</c:v>
                </c:pt>
                <c:pt idx="2306">
                  <c:v>2.1</c:v>
                </c:pt>
                <c:pt idx="2307">
                  <c:v>2.4</c:v>
                </c:pt>
                <c:pt idx="2308">
                  <c:v>2.3</c:v>
                </c:pt>
                <c:pt idx="2309">
                  <c:v>2.4</c:v>
                </c:pt>
                <c:pt idx="2310">
                  <c:v>2.1</c:v>
                </c:pt>
                <c:pt idx="2311">
                  <c:v>1.9</c:v>
                </c:pt>
                <c:pt idx="2312">
                  <c:v>2</c:v>
                </c:pt>
                <c:pt idx="2313">
                  <c:v>1.9</c:v>
                </c:pt>
                <c:pt idx="2314">
                  <c:v>2</c:v>
                </c:pt>
                <c:pt idx="2315">
                  <c:v>2.5</c:v>
                </c:pt>
                <c:pt idx="2316">
                  <c:v>2</c:v>
                </c:pt>
                <c:pt idx="2317">
                  <c:v>2.6</c:v>
                </c:pt>
                <c:pt idx="2318">
                  <c:v>2.7</c:v>
                </c:pt>
                <c:pt idx="2319">
                  <c:v>2.5</c:v>
                </c:pt>
                <c:pt idx="2320">
                  <c:v>2.3</c:v>
                </c:pt>
                <c:pt idx="2321">
                  <c:v>2.1</c:v>
                </c:pt>
                <c:pt idx="2322">
                  <c:v>2.2</c:v>
                </c:pt>
                <c:pt idx="2323">
                  <c:v>2.2</c:v>
                </c:pt>
                <c:pt idx="2324">
                  <c:v>2.4</c:v>
                </c:pt>
                <c:pt idx="2325">
                  <c:v>2.4</c:v>
                </c:pt>
                <c:pt idx="2326">
                  <c:v>2.2</c:v>
                </c:pt>
                <c:pt idx="2327">
                  <c:v>1.7</c:v>
                </c:pt>
                <c:pt idx="2328">
                  <c:v>2</c:v>
                </c:pt>
                <c:pt idx="2329">
                  <c:v>1.8</c:v>
                </c:pt>
                <c:pt idx="2330">
                  <c:v>2.1</c:v>
                </c:pt>
                <c:pt idx="2331">
                  <c:v>2.2</c:v>
                </c:pt>
                <c:pt idx="2332">
                  <c:v>2.2</c:v>
                </c:pt>
                <c:pt idx="2333">
                  <c:v>2.3</c:v>
                </c:pt>
                <c:pt idx="2334">
                  <c:v>2.1</c:v>
                </c:pt>
                <c:pt idx="2335">
                  <c:v>2.4</c:v>
                </c:pt>
                <c:pt idx="2336">
                  <c:v>2.1</c:v>
                </c:pt>
                <c:pt idx="2337">
                  <c:v>2</c:v>
                </c:pt>
                <c:pt idx="2338">
                  <c:v>1.8</c:v>
                </c:pt>
                <c:pt idx="2339">
                  <c:v>2</c:v>
                </c:pt>
                <c:pt idx="2340">
                  <c:v>2.4</c:v>
                </c:pt>
                <c:pt idx="2341">
                  <c:v>2.4</c:v>
                </c:pt>
                <c:pt idx="2342">
                  <c:v>2.3</c:v>
                </c:pt>
                <c:pt idx="2343">
                  <c:v>2.3</c:v>
                </c:pt>
                <c:pt idx="2344">
                  <c:v>2.3</c:v>
                </c:pt>
                <c:pt idx="2345">
                  <c:v>2</c:v>
                </c:pt>
                <c:pt idx="2346">
                  <c:v>1.8</c:v>
                </c:pt>
                <c:pt idx="2347">
                  <c:v>2.1</c:v>
                </c:pt>
                <c:pt idx="2348">
                  <c:v>2.1</c:v>
                </c:pt>
                <c:pt idx="2349">
                  <c:v>1.5</c:v>
                </c:pt>
                <c:pt idx="2350">
                  <c:v>2</c:v>
                </c:pt>
                <c:pt idx="2351">
                  <c:v>1.7</c:v>
                </c:pt>
                <c:pt idx="2352">
                  <c:v>1.4</c:v>
                </c:pt>
                <c:pt idx="2353">
                  <c:v>1.4</c:v>
                </c:pt>
                <c:pt idx="2354">
                  <c:v>1</c:v>
                </c:pt>
                <c:pt idx="2355">
                  <c:v>0.8</c:v>
                </c:pt>
                <c:pt idx="2356">
                  <c:v>0.6</c:v>
                </c:pt>
                <c:pt idx="2357">
                  <c:v>1.1</c:v>
                </c:pt>
                <c:pt idx="2358">
                  <c:v>1.1</c:v>
                </c:pt>
                <c:pt idx="2359">
                  <c:v>0.9</c:v>
                </c:pt>
                <c:pt idx="2360">
                  <c:v>1</c:v>
                </c:pt>
                <c:pt idx="2361">
                  <c:v>1.2</c:v>
                </c:pt>
                <c:pt idx="2362">
                  <c:v>1.4</c:v>
                </c:pt>
                <c:pt idx="2363">
                  <c:v>1.3</c:v>
                </c:pt>
                <c:pt idx="2364">
                  <c:v>1.7</c:v>
                </c:pt>
                <c:pt idx="2365">
                  <c:v>1.8</c:v>
                </c:pt>
                <c:pt idx="2366">
                  <c:v>2.1</c:v>
                </c:pt>
                <c:pt idx="2367">
                  <c:v>2.6</c:v>
                </c:pt>
                <c:pt idx="2368">
                  <c:v>2.2</c:v>
                </c:pt>
                <c:pt idx="2369">
                  <c:v>2.1</c:v>
                </c:pt>
                <c:pt idx="2370">
                  <c:v>2.1</c:v>
                </c:pt>
                <c:pt idx="2371">
                  <c:v>1.6</c:v>
                </c:pt>
                <c:pt idx="2372">
                  <c:v>1</c:v>
                </c:pt>
                <c:pt idx="2373">
                  <c:v>1.4</c:v>
                </c:pt>
                <c:pt idx="2374">
                  <c:v>1.9</c:v>
                </c:pt>
                <c:pt idx="2375">
                  <c:v>2</c:v>
                </c:pt>
                <c:pt idx="2376">
                  <c:v>2.1</c:v>
                </c:pt>
                <c:pt idx="2377">
                  <c:v>2.1</c:v>
                </c:pt>
                <c:pt idx="2378">
                  <c:v>2.3</c:v>
                </c:pt>
                <c:pt idx="2379">
                  <c:v>1.8</c:v>
                </c:pt>
                <c:pt idx="2380">
                  <c:v>1.1</c:v>
                </c:pt>
                <c:pt idx="2381">
                  <c:v>1.9</c:v>
                </c:pt>
                <c:pt idx="2382">
                  <c:v>2.1</c:v>
                </c:pt>
                <c:pt idx="2383">
                  <c:v>2.1</c:v>
                </c:pt>
                <c:pt idx="2384">
                  <c:v>1.5</c:v>
                </c:pt>
                <c:pt idx="2385">
                  <c:v>2.1</c:v>
                </c:pt>
                <c:pt idx="2386">
                  <c:v>2.3</c:v>
                </c:pt>
                <c:pt idx="2387">
                  <c:v>1.4</c:v>
                </c:pt>
                <c:pt idx="2388">
                  <c:v>1.6</c:v>
                </c:pt>
                <c:pt idx="2389">
                  <c:v>1.8</c:v>
                </c:pt>
                <c:pt idx="2390">
                  <c:v>2</c:v>
                </c:pt>
                <c:pt idx="2391">
                  <c:v>2.4</c:v>
                </c:pt>
                <c:pt idx="2392">
                  <c:v>2.4</c:v>
                </c:pt>
                <c:pt idx="2393">
                  <c:v>2.7</c:v>
                </c:pt>
                <c:pt idx="2394">
                  <c:v>2.3</c:v>
                </c:pt>
                <c:pt idx="2395">
                  <c:v>2.2</c:v>
                </c:pt>
                <c:pt idx="2396">
                  <c:v>1.6</c:v>
                </c:pt>
                <c:pt idx="2397">
                  <c:v>2.1</c:v>
                </c:pt>
                <c:pt idx="2398">
                  <c:v>2</c:v>
                </c:pt>
                <c:pt idx="2399">
                  <c:v>1.8</c:v>
                </c:pt>
                <c:pt idx="2400">
                  <c:v>1.4</c:v>
                </c:pt>
                <c:pt idx="2401">
                  <c:v>1.6</c:v>
                </c:pt>
                <c:pt idx="2402">
                  <c:v>1.7</c:v>
                </c:pt>
                <c:pt idx="2403">
                  <c:v>1.5</c:v>
                </c:pt>
                <c:pt idx="2404">
                  <c:v>1.8</c:v>
                </c:pt>
                <c:pt idx="2405">
                  <c:v>1.5</c:v>
                </c:pt>
                <c:pt idx="2406">
                  <c:v>1.4</c:v>
                </c:pt>
                <c:pt idx="2407">
                  <c:v>1.4</c:v>
                </c:pt>
                <c:pt idx="2408">
                  <c:v>1.5</c:v>
                </c:pt>
                <c:pt idx="2409">
                  <c:v>1.7</c:v>
                </c:pt>
                <c:pt idx="2410">
                  <c:v>1.9</c:v>
                </c:pt>
                <c:pt idx="2411">
                  <c:v>2</c:v>
                </c:pt>
                <c:pt idx="2412">
                  <c:v>1.9</c:v>
                </c:pt>
                <c:pt idx="2413">
                  <c:v>2.2</c:v>
                </c:pt>
                <c:pt idx="2414">
                  <c:v>2.3</c:v>
                </c:pt>
                <c:pt idx="2415">
                  <c:v>2</c:v>
                </c:pt>
                <c:pt idx="2416">
                  <c:v>1.9</c:v>
                </c:pt>
                <c:pt idx="2417">
                  <c:v>1.9</c:v>
                </c:pt>
                <c:pt idx="2418">
                  <c:v>1.6</c:v>
                </c:pt>
                <c:pt idx="2419">
                  <c:v>2.3</c:v>
                </c:pt>
                <c:pt idx="2420">
                  <c:v>2.2</c:v>
                </c:pt>
                <c:pt idx="2421">
                  <c:v>1.9</c:v>
                </c:pt>
                <c:pt idx="2422">
                  <c:v>1.9</c:v>
                </c:pt>
                <c:pt idx="2423">
                  <c:v>2.3</c:v>
                </c:pt>
                <c:pt idx="2424">
                  <c:v>2.3</c:v>
                </c:pt>
                <c:pt idx="2425">
                  <c:v>2.2</c:v>
                </c:pt>
                <c:pt idx="2426">
                  <c:v>2.3</c:v>
                </c:pt>
                <c:pt idx="2427">
                  <c:v>2</c:v>
                </c:pt>
                <c:pt idx="2428">
                  <c:v>1.9</c:v>
                </c:pt>
                <c:pt idx="2429">
                  <c:v>1.8</c:v>
                </c:pt>
                <c:pt idx="2430">
                  <c:v>1.5</c:v>
                </c:pt>
                <c:pt idx="2431">
                  <c:v>1.5</c:v>
                </c:pt>
                <c:pt idx="2432">
                  <c:v>1.8</c:v>
                </c:pt>
                <c:pt idx="2433">
                  <c:v>1.5</c:v>
                </c:pt>
                <c:pt idx="2434">
                  <c:v>1.7</c:v>
                </c:pt>
                <c:pt idx="2435">
                  <c:v>1.8</c:v>
                </c:pt>
                <c:pt idx="2436">
                  <c:v>2.1</c:v>
                </c:pt>
                <c:pt idx="2437">
                  <c:v>2.4</c:v>
                </c:pt>
                <c:pt idx="2438">
                  <c:v>2.3</c:v>
                </c:pt>
                <c:pt idx="2439">
                  <c:v>1.6</c:v>
                </c:pt>
                <c:pt idx="2440">
                  <c:v>1.4</c:v>
                </c:pt>
                <c:pt idx="2441">
                  <c:v>1.3</c:v>
                </c:pt>
                <c:pt idx="2442">
                  <c:v>0.8</c:v>
                </c:pt>
                <c:pt idx="2443">
                  <c:v>1.7</c:v>
                </c:pt>
                <c:pt idx="2444">
                  <c:v>1.5</c:v>
                </c:pt>
                <c:pt idx="2445">
                  <c:v>1.3</c:v>
                </c:pt>
                <c:pt idx="2446">
                  <c:v>1.1</c:v>
                </c:pt>
                <c:pt idx="2447">
                  <c:v>1</c:v>
                </c:pt>
                <c:pt idx="2448">
                  <c:v>0.9</c:v>
                </c:pt>
                <c:pt idx="2449">
                  <c:v>0.8</c:v>
                </c:pt>
                <c:pt idx="2450">
                  <c:v>0.4</c:v>
                </c:pt>
                <c:pt idx="2451">
                  <c:v>1.6</c:v>
                </c:pt>
                <c:pt idx="2452">
                  <c:v>2.5</c:v>
                </c:pt>
                <c:pt idx="2453">
                  <c:v>1.5</c:v>
                </c:pt>
                <c:pt idx="2454">
                  <c:v>1.8</c:v>
                </c:pt>
                <c:pt idx="2455">
                  <c:v>1.9</c:v>
                </c:pt>
                <c:pt idx="2456">
                  <c:v>2</c:v>
                </c:pt>
                <c:pt idx="2457">
                  <c:v>1.9</c:v>
                </c:pt>
                <c:pt idx="2458">
                  <c:v>2</c:v>
                </c:pt>
                <c:pt idx="2459">
                  <c:v>2.4</c:v>
                </c:pt>
                <c:pt idx="2460">
                  <c:v>2.2</c:v>
                </c:pt>
                <c:pt idx="2461">
                  <c:v>1.9</c:v>
                </c:pt>
                <c:pt idx="2462">
                  <c:v>1.9</c:v>
                </c:pt>
                <c:pt idx="2463">
                  <c:v>2.4</c:v>
                </c:pt>
                <c:pt idx="2464">
                  <c:v>2</c:v>
                </c:pt>
                <c:pt idx="2465">
                  <c:v>1.4</c:v>
                </c:pt>
                <c:pt idx="2466">
                  <c:v>1.7</c:v>
                </c:pt>
                <c:pt idx="2467">
                  <c:v>1.4</c:v>
                </c:pt>
                <c:pt idx="2468">
                  <c:v>1.7</c:v>
                </c:pt>
                <c:pt idx="2469">
                  <c:v>1.6</c:v>
                </c:pt>
                <c:pt idx="2470">
                  <c:v>1.8</c:v>
                </c:pt>
                <c:pt idx="2471">
                  <c:v>1.7</c:v>
                </c:pt>
                <c:pt idx="2472">
                  <c:v>1.1</c:v>
                </c:pt>
                <c:pt idx="2473">
                  <c:v>2.4</c:v>
                </c:pt>
                <c:pt idx="2474">
                  <c:v>2</c:v>
                </c:pt>
                <c:pt idx="2475">
                  <c:v>2.3</c:v>
                </c:pt>
                <c:pt idx="2476">
                  <c:v>1.8</c:v>
                </c:pt>
                <c:pt idx="2477">
                  <c:v>1.9</c:v>
                </c:pt>
                <c:pt idx="2478">
                  <c:v>2.1</c:v>
                </c:pt>
                <c:pt idx="2479">
                  <c:v>2.1</c:v>
                </c:pt>
                <c:pt idx="2480">
                  <c:v>2.3</c:v>
                </c:pt>
                <c:pt idx="2481">
                  <c:v>2.2</c:v>
                </c:pt>
                <c:pt idx="2482">
                  <c:v>2.5</c:v>
                </c:pt>
                <c:pt idx="2483">
                  <c:v>2.5</c:v>
                </c:pt>
                <c:pt idx="2484">
                  <c:v>2.3</c:v>
                </c:pt>
                <c:pt idx="2485">
                  <c:v>2.4</c:v>
                </c:pt>
                <c:pt idx="2486">
                  <c:v>2.2</c:v>
                </c:pt>
                <c:pt idx="2487">
                  <c:v>2.2</c:v>
                </c:pt>
                <c:pt idx="2488">
                  <c:v>2.3</c:v>
                </c:pt>
                <c:pt idx="2489">
                  <c:v>2.4</c:v>
                </c:pt>
                <c:pt idx="2490">
                  <c:v>2.1</c:v>
                </c:pt>
                <c:pt idx="2491">
                  <c:v>2.1</c:v>
                </c:pt>
                <c:pt idx="2492">
                  <c:v>1.9</c:v>
                </c:pt>
                <c:pt idx="2493">
                  <c:v>1.6</c:v>
                </c:pt>
                <c:pt idx="2494">
                  <c:v>1.3</c:v>
                </c:pt>
                <c:pt idx="2495">
                  <c:v>1.5</c:v>
                </c:pt>
                <c:pt idx="2496">
                  <c:v>1.2</c:v>
                </c:pt>
                <c:pt idx="2497">
                  <c:v>1.1</c:v>
                </c:pt>
                <c:pt idx="2498">
                  <c:v>1</c:v>
                </c:pt>
                <c:pt idx="2499">
                  <c:v>1</c:v>
                </c:pt>
                <c:pt idx="2500">
                  <c:v>0.5</c:v>
                </c:pt>
                <c:pt idx="2501">
                  <c:v>1.1</c:v>
                </c:pt>
                <c:pt idx="2502">
                  <c:v>0.6</c:v>
                </c:pt>
                <c:pt idx="2503">
                  <c:v>0.9</c:v>
                </c:pt>
                <c:pt idx="2504">
                  <c:v>1.1</c:v>
                </c:pt>
                <c:pt idx="2505">
                  <c:v>0.9</c:v>
                </c:pt>
                <c:pt idx="2506">
                  <c:v>1</c:v>
                </c:pt>
                <c:pt idx="2507">
                  <c:v>1.2</c:v>
                </c:pt>
                <c:pt idx="2508">
                  <c:v>2</c:v>
                </c:pt>
                <c:pt idx="2509">
                  <c:v>2.4</c:v>
                </c:pt>
                <c:pt idx="2510">
                  <c:v>2.3</c:v>
                </c:pt>
                <c:pt idx="2511">
                  <c:v>1.8</c:v>
                </c:pt>
                <c:pt idx="2512">
                  <c:v>1.7</c:v>
                </c:pt>
                <c:pt idx="2513">
                  <c:v>2.3</c:v>
                </c:pt>
                <c:pt idx="2514">
                  <c:v>2.4</c:v>
                </c:pt>
                <c:pt idx="2515">
                  <c:v>1.7</c:v>
                </c:pt>
                <c:pt idx="2516">
                  <c:v>1.4</c:v>
                </c:pt>
                <c:pt idx="2517">
                  <c:v>1.7</c:v>
                </c:pt>
                <c:pt idx="2518">
                  <c:v>1.6</c:v>
                </c:pt>
                <c:pt idx="2519">
                  <c:v>1.7</c:v>
                </c:pt>
                <c:pt idx="2520">
                  <c:v>2.4</c:v>
                </c:pt>
                <c:pt idx="2521">
                  <c:v>1.5</c:v>
                </c:pt>
                <c:pt idx="2522">
                  <c:v>1.9</c:v>
                </c:pt>
                <c:pt idx="2523">
                  <c:v>1.9</c:v>
                </c:pt>
                <c:pt idx="2524">
                  <c:v>2.4</c:v>
                </c:pt>
                <c:pt idx="2525">
                  <c:v>2.1</c:v>
                </c:pt>
                <c:pt idx="2526">
                  <c:v>2.2</c:v>
                </c:pt>
                <c:pt idx="2527">
                  <c:v>2.6</c:v>
                </c:pt>
                <c:pt idx="2528">
                  <c:v>3.2</c:v>
                </c:pt>
                <c:pt idx="2529">
                  <c:v>1.8</c:v>
                </c:pt>
                <c:pt idx="2530">
                  <c:v>2</c:v>
                </c:pt>
                <c:pt idx="2531">
                  <c:v>2.5</c:v>
                </c:pt>
                <c:pt idx="2532">
                  <c:v>3</c:v>
                </c:pt>
                <c:pt idx="2533">
                  <c:v>2.2</c:v>
                </c:pt>
                <c:pt idx="2534">
                  <c:v>2.1</c:v>
                </c:pt>
                <c:pt idx="2535">
                  <c:v>1.8</c:v>
                </c:pt>
                <c:pt idx="2536">
                  <c:v>2.1</c:v>
                </c:pt>
                <c:pt idx="2537">
                  <c:v>2.1</c:v>
                </c:pt>
                <c:pt idx="2538">
                  <c:v>1.9</c:v>
                </c:pt>
                <c:pt idx="2539">
                  <c:v>1.4</c:v>
                </c:pt>
                <c:pt idx="2540">
                  <c:v>1.6</c:v>
                </c:pt>
                <c:pt idx="2541">
                  <c:v>1.1</c:v>
                </c:pt>
                <c:pt idx="2542">
                  <c:v>0.9</c:v>
                </c:pt>
                <c:pt idx="2543">
                  <c:v>0.9</c:v>
                </c:pt>
                <c:pt idx="2544">
                  <c:v>0.4</c:v>
                </c:pt>
                <c:pt idx="2545">
                  <c:v>0.6</c:v>
                </c:pt>
                <c:pt idx="2546">
                  <c:v>1</c:v>
                </c:pt>
                <c:pt idx="2547">
                  <c:v>0.5</c:v>
                </c:pt>
                <c:pt idx="2548">
                  <c:v>1.1</c:v>
                </c:pt>
                <c:pt idx="2549">
                  <c:v>1.6</c:v>
                </c:pt>
                <c:pt idx="2550">
                  <c:v>1.2</c:v>
                </c:pt>
                <c:pt idx="2551">
                  <c:v>1.1</c:v>
                </c:pt>
                <c:pt idx="2552">
                  <c:v>1.2</c:v>
                </c:pt>
                <c:pt idx="2553">
                  <c:v>1.5</c:v>
                </c:pt>
                <c:pt idx="2554">
                  <c:v>1.6</c:v>
                </c:pt>
                <c:pt idx="2555">
                  <c:v>1.5</c:v>
                </c:pt>
                <c:pt idx="2556">
                  <c:v>1.1</c:v>
                </c:pt>
                <c:pt idx="2557">
                  <c:v>1.3</c:v>
                </c:pt>
                <c:pt idx="2558">
                  <c:v>1</c:v>
                </c:pt>
                <c:pt idx="2559">
                  <c:v>1.1</c:v>
                </c:pt>
                <c:pt idx="2560">
                  <c:v>1.3</c:v>
                </c:pt>
                <c:pt idx="2561">
                  <c:v>1.4</c:v>
                </c:pt>
                <c:pt idx="2562">
                  <c:v>1.6</c:v>
                </c:pt>
                <c:pt idx="2563">
                  <c:v>1.4</c:v>
                </c:pt>
                <c:pt idx="2564">
                  <c:v>1.6</c:v>
                </c:pt>
                <c:pt idx="2565">
                  <c:v>1.8</c:v>
                </c:pt>
                <c:pt idx="2566">
                  <c:v>1.1</c:v>
                </c:pt>
                <c:pt idx="2567">
                  <c:v>1.3</c:v>
                </c:pt>
                <c:pt idx="2568">
                  <c:v>1.1</c:v>
                </c:pt>
                <c:pt idx="2569">
                  <c:v>1.1</c:v>
                </c:pt>
                <c:pt idx="2570">
                  <c:v>1.3</c:v>
                </c:pt>
                <c:pt idx="2571">
                  <c:v>0.9</c:v>
                </c:pt>
                <c:pt idx="2572">
                  <c:v>1.3</c:v>
                </c:pt>
                <c:pt idx="2573">
                  <c:v>1.3</c:v>
                </c:pt>
                <c:pt idx="2574">
                  <c:v>1.4</c:v>
                </c:pt>
                <c:pt idx="2575">
                  <c:v>1.1</c:v>
                </c:pt>
                <c:pt idx="2576">
                  <c:v>1.8</c:v>
                </c:pt>
                <c:pt idx="2577">
                  <c:v>1.6</c:v>
                </c:pt>
                <c:pt idx="2578">
                  <c:v>1.2</c:v>
                </c:pt>
                <c:pt idx="2579">
                  <c:v>1.2</c:v>
                </c:pt>
                <c:pt idx="2580">
                  <c:v>1.3</c:v>
                </c:pt>
                <c:pt idx="2581">
                  <c:v>1.4</c:v>
                </c:pt>
                <c:pt idx="2582">
                  <c:v>1.2</c:v>
                </c:pt>
                <c:pt idx="2583">
                  <c:v>1</c:v>
                </c:pt>
                <c:pt idx="2584">
                  <c:v>1.2</c:v>
                </c:pt>
                <c:pt idx="2585">
                  <c:v>1</c:v>
                </c:pt>
                <c:pt idx="2586">
                  <c:v>1.3</c:v>
                </c:pt>
                <c:pt idx="2587">
                  <c:v>0.8</c:v>
                </c:pt>
                <c:pt idx="2588">
                  <c:v>0.8</c:v>
                </c:pt>
                <c:pt idx="2589">
                  <c:v>1.4</c:v>
                </c:pt>
                <c:pt idx="2590">
                  <c:v>1.3</c:v>
                </c:pt>
                <c:pt idx="2591">
                  <c:v>1.2</c:v>
                </c:pt>
                <c:pt idx="2592">
                  <c:v>1.4</c:v>
                </c:pt>
                <c:pt idx="2593">
                  <c:v>0.8</c:v>
                </c:pt>
                <c:pt idx="2594">
                  <c:v>1</c:v>
                </c:pt>
                <c:pt idx="2595">
                  <c:v>0.9</c:v>
                </c:pt>
                <c:pt idx="2596">
                  <c:v>1.2</c:v>
                </c:pt>
                <c:pt idx="2597">
                  <c:v>1.3</c:v>
                </c:pt>
                <c:pt idx="2598">
                  <c:v>1.3</c:v>
                </c:pt>
                <c:pt idx="2599">
                  <c:v>1.3</c:v>
                </c:pt>
                <c:pt idx="2600">
                  <c:v>1.9</c:v>
                </c:pt>
                <c:pt idx="2601">
                  <c:v>2.2</c:v>
                </c:pt>
                <c:pt idx="2602">
                  <c:v>2.3</c:v>
                </c:pt>
                <c:pt idx="2603">
                  <c:v>2.2</c:v>
                </c:pt>
                <c:pt idx="2604">
                  <c:v>1.9</c:v>
                </c:pt>
                <c:pt idx="2605">
                  <c:v>2.4</c:v>
                </c:pt>
                <c:pt idx="2606">
                  <c:v>2.2</c:v>
                </c:pt>
                <c:pt idx="2607">
                  <c:v>2.1</c:v>
                </c:pt>
                <c:pt idx="2608">
                  <c:v>2.1</c:v>
                </c:pt>
                <c:pt idx="2609">
                  <c:v>3.2</c:v>
                </c:pt>
                <c:pt idx="2610">
                  <c:v>4.2</c:v>
                </c:pt>
                <c:pt idx="2611">
                  <c:v>4</c:v>
                </c:pt>
                <c:pt idx="2612">
                  <c:v>3.2</c:v>
                </c:pt>
                <c:pt idx="2613">
                  <c:v>3.5</c:v>
                </c:pt>
                <c:pt idx="2614">
                  <c:v>3.9</c:v>
                </c:pt>
                <c:pt idx="2615">
                  <c:v>4.4</c:v>
                </c:pt>
                <c:pt idx="2616">
                  <c:v>5.3</c:v>
                </c:pt>
                <c:pt idx="2617">
                  <c:v>7.1</c:v>
                </c:pt>
                <c:pt idx="2618">
                  <c:v>7.7</c:v>
                </c:pt>
                <c:pt idx="2619">
                  <c:v>7.8</c:v>
                </c:pt>
                <c:pt idx="2620">
                  <c:v>7.7</c:v>
                </c:pt>
                <c:pt idx="2621">
                  <c:v>8.1</c:v>
                </c:pt>
                <c:pt idx="2622">
                  <c:v>8.1</c:v>
                </c:pt>
                <c:pt idx="2623">
                  <c:v>7.2</c:v>
                </c:pt>
                <c:pt idx="2624">
                  <c:v>7.4</c:v>
                </c:pt>
                <c:pt idx="2625">
                  <c:v>7.2</c:v>
                </c:pt>
                <c:pt idx="2626">
                  <c:v>7</c:v>
                </c:pt>
                <c:pt idx="2627">
                  <c:v>7.1</c:v>
                </c:pt>
                <c:pt idx="2628">
                  <c:v>7</c:v>
                </c:pt>
                <c:pt idx="2629">
                  <c:v>6</c:v>
                </c:pt>
                <c:pt idx="2630">
                  <c:v>6.2</c:v>
                </c:pt>
                <c:pt idx="2631">
                  <c:v>6</c:v>
                </c:pt>
                <c:pt idx="2632">
                  <c:v>6.6</c:v>
                </c:pt>
                <c:pt idx="2633">
                  <c:v>7.2</c:v>
                </c:pt>
                <c:pt idx="2634">
                  <c:v>7.2</c:v>
                </c:pt>
                <c:pt idx="2635">
                  <c:v>9.5</c:v>
                </c:pt>
                <c:pt idx="2636">
                  <c:v>11.4</c:v>
                </c:pt>
                <c:pt idx="2637">
                  <c:v>11.2</c:v>
                </c:pt>
                <c:pt idx="2638">
                  <c:v>7.2</c:v>
                </c:pt>
                <c:pt idx="2639">
                  <c:v>6.4</c:v>
                </c:pt>
                <c:pt idx="2640">
                  <c:v>6.2</c:v>
                </c:pt>
                <c:pt idx="2641">
                  <c:v>5.2</c:v>
                </c:pt>
                <c:pt idx="2642">
                  <c:v>5.8</c:v>
                </c:pt>
                <c:pt idx="2643">
                  <c:v>7.1</c:v>
                </c:pt>
                <c:pt idx="2644">
                  <c:v>5.7</c:v>
                </c:pt>
                <c:pt idx="2645">
                  <c:v>6</c:v>
                </c:pt>
                <c:pt idx="2646">
                  <c:v>8</c:v>
                </c:pt>
                <c:pt idx="2647">
                  <c:v>11.2</c:v>
                </c:pt>
                <c:pt idx="2648">
                  <c:v>7.8</c:v>
                </c:pt>
                <c:pt idx="2649">
                  <c:v>8.5</c:v>
                </c:pt>
                <c:pt idx="2650">
                  <c:v>6.1</c:v>
                </c:pt>
                <c:pt idx="2651">
                  <c:v>5.8</c:v>
                </c:pt>
                <c:pt idx="2652">
                  <c:v>6.8</c:v>
                </c:pt>
                <c:pt idx="2653">
                  <c:v>6</c:v>
                </c:pt>
                <c:pt idx="2654">
                  <c:v>6.3</c:v>
                </c:pt>
                <c:pt idx="2655">
                  <c:v>5.8</c:v>
                </c:pt>
                <c:pt idx="2656">
                  <c:v>6.7</c:v>
                </c:pt>
                <c:pt idx="2657">
                  <c:v>7.4</c:v>
                </c:pt>
                <c:pt idx="2658">
                  <c:v>6.7</c:v>
                </c:pt>
                <c:pt idx="2659">
                  <c:v>6</c:v>
                </c:pt>
                <c:pt idx="2660">
                  <c:v>6.1</c:v>
                </c:pt>
                <c:pt idx="2661">
                  <c:v>5.5</c:v>
                </c:pt>
                <c:pt idx="2662">
                  <c:v>8.2</c:v>
                </c:pt>
                <c:pt idx="2663">
                  <c:v>5.9</c:v>
                </c:pt>
                <c:pt idx="2664">
                  <c:v>9.1</c:v>
                </c:pt>
                <c:pt idx="2665">
                  <c:v>9.8</c:v>
                </c:pt>
                <c:pt idx="2666">
                  <c:v>6.1</c:v>
                </c:pt>
                <c:pt idx="2667">
                  <c:v>7.2</c:v>
                </c:pt>
                <c:pt idx="2668">
                  <c:v>6.4</c:v>
                </c:pt>
                <c:pt idx="2669">
                  <c:v>6.4</c:v>
                </c:pt>
                <c:pt idx="2670">
                  <c:v>6.8</c:v>
                </c:pt>
                <c:pt idx="2671">
                  <c:v>5.2</c:v>
                </c:pt>
                <c:pt idx="2672">
                  <c:v>6.3</c:v>
                </c:pt>
                <c:pt idx="2673">
                  <c:v>6.1</c:v>
                </c:pt>
                <c:pt idx="2674">
                  <c:v>6.4</c:v>
                </c:pt>
                <c:pt idx="2675">
                  <c:v>6.6</c:v>
                </c:pt>
                <c:pt idx="2676">
                  <c:v>6.7</c:v>
                </c:pt>
                <c:pt idx="2677">
                  <c:v>6.2</c:v>
                </c:pt>
                <c:pt idx="2678">
                  <c:v>6.7</c:v>
                </c:pt>
                <c:pt idx="2679">
                  <c:v>7.2</c:v>
                </c:pt>
                <c:pt idx="2680">
                  <c:v>6.9</c:v>
                </c:pt>
                <c:pt idx="2681">
                  <c:v>8.8</c:v>
                </c:pt>
                <c:pt idx="2682">
                  <c:v>9.2</c:v>
                </c:pt>
                <c:pt idx="2683">
                  <c:v>8.4</c:v>
                </c:pt>
                <c:pt idx="2684">
                  <c:v>6.8</c:v>
                </c:pt>
                <c:pt idx="2685">
                  <c:v>7.4</c:v>
                </c:pt>
                <c:pt idx="2686">
                  <c:v>7.1</c:v>
                </c:pt>
                <c:pt idx="2687">
                  <c:v>7.3</c:v>
                </c:pt>
                <c:pt idx="2688">
                  <c:v>6.3</c:v>
                </c:pt>
                <c:pt idx="2689">
                  <c:v>6.8</c:v>
                </c:pt>
                <c:pt idx="2690">
                  <c:v>6.3</c:v>
                </c:pt>
                <c:pt idx="2691">
                  <c:v>7</c:v>
                </c:pt>
                <c:pt idx="2692">
                  <c:v>7.1</c:v>
                </c:pt>
                <c:pt idx="2693">
                  <c:v>6.8</c:v>
                </c:pt>
                <c:pt idx="2694">
                  <c:v>6.9</c:v>
                </c:pt>
                <c:pt idx="2695">
                  <c:v>6.3</c:v>
                </c:pt>
                <c:pt idx="2696">
                  <c:v>7.3</c:v>
                </c:pt>
                <c:pt idx="2697">
                  <c:v>6.2</c:v>
                </c:pt>
                <c:pt idx="2698">
                  <c:v>6.5</c:v>
                </c:pt>
                <c:pt idx="2699">
                  <c:v>6.6</c:v>
                </c:pt>
                <c:pt idx="2700">
                  <c:v>8.2</c:v>
                </c:pt>
                <c:pt idx="2701">
                  <c:v>8.5</c:v>
                </c:pt>
                <c:pt idx="2702">
                  <c:v>7.4</c:v>
                </c:pt>
                <c:pt idx="2703">
                  <c:v>6.8</c:v>
                </c:pt>
                <c:pt idx="2704">
                  <c:v>8</c:v>
                </c:pt>
                <c:pt idx="2705">
                  <c:v>8.5</c:v>
                </c:pt>
                <c:pt idx="2706">
                  <c:v>7.4</c:v>
                </c:pt>
                <c:pt idx="2707">
                  <c:v>7.5</c:v>
                </c:pt>
                <c:pt idx="2708">
                  <c:v>7.3</c:v>
                </c:pt>
                <c:pt idx="2709">
                  <c:v>7.8</c:v>
                </c:pt>
                <c:pt idx="2710">
                  <c:v>7.2</c:v>
                </c:pt>
                <c:pt idx="2711">
                  <c:v>6.7</c:v>
                </c:pt>
                <c:pt idx="2712">
                  <c:v>8.1</c:v>
                </c:pt>
                <c:pt idx="2713">
                  <c:v>6.8</c:v>
                </c:pt>
                <c:pt idx="2714">
                  <c:v>8.1</c:v>
                </c:pt>
                <c:pt idx="2715">
                  <c:v>7.6</c:v>
                </c:pt>
                <c:pt idx="2716">
                  <c:v>7.7</c:v>
                </c:pt>
                <c:pt idx="2717">
                  <c:v>6.2</c:v>
                </c:pt>
                <c:pt idx="2718">
                  <c:v>7.3</c:v>
                </c:pt>
                <c:pt idx="2719">
                  <c:v>8.2</c:v>
                </c:pt>
                <c:pt idx="2720">
                  <c:v>8.2</c:v>
                </c:pt>
                <c:pt idx="2721">
                  <c:v>8.3</c:v>
                </c:pt>
                <c:pt idx="2722">
                  <c:v>8.2</c:v>
                </c:pt>
                <c:pt idx="2723">
                  <c:v>8</c:v>
                </c:pt>
                <c:pt idx="2724">
                  <c:v>8</c:v>
                </c:pt>
                <c:pt idx="2725">
                  <c:v>8</c:v>
                </c:pt>
                <c:pt idx="2726">
                  <c:v>9.5</c:v>
                </c:pt>
                <c:pt idx="2727">
                  <c:v>7.8</c:v>
                </c:pt>
                <c:pt idx="2728">
                  <c:v>6.8</c:v>
                </c:pt>
                <c:pt idx="2729">
                  <c:v>8</c:v>
                </c:pt>
                <c:pt idx="2730">
                  <c:v>7.2</c:v>
                </c:pt>
                <c:pt idx="2731">
                  <c:v>7.5</c:v>
                </c:pt>
                <c:pt idx="2732">
                  <c:v>6.6</c:v>
                </c:pt>
                <c:pt idx="2733">
                  <c:v>5.8</c:v>
                </c:pt>
                <c:pt idx="2734">
                  <c:v>6.9</c:v>
                </c:pt>
                <c:pt idx="2735">
                  <c:v>6</c:v>
                </c:pt>
                <c:pt idx="2736">
                  <c:v>8.2</c:v>
                </c:pt>
                <c:pt idx="2737">
                  <c:v>7.1</c:v>
                </c:pt>
                <c:pt idx="2738">
                  <c:v>7.2</c:v>
                </c:pt>
                <c:pt idx="2739">
                  <c:v>6.2</c:v>
                </c:pt>
                <c:pt idx="2740">
                  <c:v>7.7</c:v>
                </c:pt>
                <c:pt idx="2741">
                  <c:v>7</c:v>
                </c:pt>
                <c:pt idx="2742">
                  <c:v>9</c:v>
                </c:pt>
                <c:pt idx="2743">
                  <c:v>9.3</c:v>
                </c:pt>
                <c:pt idx="2744">
                  <c:v>7</c:v>
                </c:pt>
                <c:pt idx="2745">
                  <c:v>3.9</c:v>
                </c:pt>
                <c:pt idx="2746">
                  <c:v>7.5</c:v>
                </c:pt>
                <c:pt idx="2747">
                  <c:v>6.3</c:v>
                </c:pt>
                <c:pt idx="2748">
                  <c:v>7.9</c:v>
                </c:pt>
                <c:pt idx="2749">
                  <c:v>6.5</c:v>
                </c:pt>
                <c:pt idx="2750">
                  <c:v>7.3</c:v>
                </c:pt>
                <c:pt idx="2751">
                  <c:v>7.5</c:v>
                </c:pt>
                <c:pt idx="2752">
                  <c:v>6.8</c:v>
                </c:pt>
                <c:pt idx="2753">
                  <c:v>7.7</c:v>
                </c:pt>
                <c:pt idx="2754">
                  <c:v>7.3</c:v>
                </c:pt>
                <c:pt idx="2755">
                  <c:v>7.6</c:v>
                </c:pt>
                <c:pt idx="2756">
                  <c:v>6.6</c:v>
                </c:pt>
                <c:pt idx="2757">
                  <c:v>8</c:v>
                </c:pt>
                <c:pt idx="2758">
                  <c:v>5.9</c:v>
                </c:pt>
                <c:pt idx="2759">
                  <c:v>4.9</c:v>
                </c:pt>
                <c:pt idx="2760">
                  <c:v>7.6</c:v>
                </c:pt>
                <c:pt idx="2761">
                  <c:v>6.3</c:v>
                </c:pt>
                <c:pt idx="2762">
                  <c:v>6.2</c:v>
                </c:pt>
                <c:pt idx="2763">
                  <c:v>7.5</c:v>
                </c:pt>
                <c:pt idx="2764">
                  <c:v>5.3</c:v>
                </c:pt>
                <c:pt idx="2765">
                  <c:v>7.3</c:v>
                </c:pt>
                <c:pt idx="2766">
                  <c:v>7.4</c:v>
                </c:pt>
                <c:pt idx="2767">
                  <c:v>6.4</c:v>
                </c:pt>
                <c:pt idx="2768">
                  <c:v>7.6</c:v>
                </c:pt>
                <c:pt idx="2769">
                  <c:v>5.9</c:v>
                </c:pt>
                <c:pt idx="2770">
                  <c:v>4.2</c:v>
                </c:pt>
                <c:pt idx="2771">
                  <c:v>7</c:v>
                </c:pt>
                <c:pt idx="2772">
                  <c:v>5.8</c:v>
                </c:pt>
                <c:pt idx="2773">
                  <c:v>6.2</c:v>
                </c:pt>
                <c:pt idx="2774">
                  <c:v>7</c:v>
                </c:pt>
                <c:pt idx="2775">
                  <c:v>8</c:v>
                </c:pt>
                <c:pt idx="2776">
                  <c:v>5.4</c:v>
                </c:pt>
                <c:pt idx="2777">
                  <c:v>6.2</c:v>
                </c:pt>
                <c:pt idx="2778">
                  <c:v>3.7</c:v>
                </c:pt>
                <c:pt idx="2779">
                  <c:v>4.5</c:v>
                </c:pt>
                <c:pt idx="2780">
                  <c:v>5.1</c:v>
                </c:pt>
                <c:pt idx="2781">
                  <c:v>3.6</c:v>
                </c:pt>
                <c:pt idx="2782">
                  <c:v>2.8</c:v>
                </c:pt>
                <c:pt idx="2783">
                  <c:v>5.8</c:v>
                </c:pt>
                <c:pt idx="2784">
                  <c:v>5.6</c:v>
                </c:pt>
                <c:pt idx="2785">
                  <c:v>6</c:v>
                </c:pt>
                <c:pt idx="2786">
                  <c:v>7.2</c:v>
                </c:pt>
                <c:pt idx="2787">
                  <c:v>5</c:v>
                </c:pt>
                <c:pt idx="2788">
                  <c:v>4.3</c:v>
                </c:pt>
                <c:pt idx="2789">
                  <c:v>5</c:v>
                </c:pt>
                <c:pt idx="2790">
                  <c:v>3.6</c:v>
                </c:pt>
                <c:pt idx="2791">
                  <c:v>4.3</c:v>
                </c:pt>
                <c:pt idx="2792">
                  <c:v>4.2</c:v>
                </c:pt>
                <c:pt idx="2793">
                  <c:v>2.8</c:v>
                </c:pt>
                <c:pt idx="2794">
                  <c:v>3.3</c:v>
                </c:pt>
                <c:pt idx="2795">
                  <c:v>3.5</c:v>
                </c:pt>
                <c:pt idx="2796">
                  <c:v>4</c:v>
                </c:pt>
                <c:pt idx="2797">
                  <c:v>3.2</c:v>
                </c:pt>
                <c:pt idx="2798">
                  <c:v>5</c:v>
                </c:pt>
                <c:pt idx="2799">
                  <c:v>3</c:v>
                </c:pt>
                <c:pt idx="2800">
                  <c:v>4.2</c:v>
                </c:pt>
                <c:pt idx="2801">
                  <c:v>5.1</c:v>
                </c:pt>
                <c:pt idx="2802">
                  <c:v>4.5</c:v>
                </c:pt>
                <c:pt idx="2803">
                  <c:v>4.2</c:v>
                </c:pt>
                <c:pt idx="2804">
                  <c:v>4</c:v>
                </c:pt>
                <c:pt idx="2805">
                  <c:v>3.9</c:v>
                </c:pt>
                <c:pt idx="2806">
                  <c:v>3.9</c:v>
                </c:pt>
                <c:pt idx="2807">
                  <c:v>3.5</c:v>
                </c:pt>
                <c:pt idx="2808">
                  <c:v>4.6</c:v>
                </c:pt>
                <c:pt idx="2809">
                  <c:v>5.2</c:v>
                </c:pt>
                <c:pt idx="2810">
                  <c:v>5.1</c:v>
                </c:pt>
                <c:pt idx="2811">
                  <c:v>4.3</c:v>
                </c:pt>
                <c:pt idx="2812">
                  <c:v>5</c:v>
                </c:pt>
                <c:pt idx="2813">
                  <c:v>3.5</c:v>
                </c:pt>
                <c:pt idx="2814">
                  <c:v>3.7</c:v>
                </c:pt>
                <c:pt idx="2815">
                  <c:v>2.6</c:v>
                </c:pt>
                <c:pt idx="2816">
                  <c:v>4.1</c:v>
                </c:pt>
                <c:pt idx="2817">
                  <c:v>4.3</c:v>
                </c:pt>
                <c:pt idx="2818">
                  <c:v>3.4</c:v>
                </c:pt>
                <c:pt idx="2819">
                  <c:v>4.3</c:v>
                </c:pt>
                <c:pt idx="2820">
                  <c:v>4.2</c:v>
                </c:pt>
                <c:pt idx="2821">
                  <c:v>2.9</c:v>
                </c:pt>
                <c:pt idx="2822">
                  <c:v>3.7</c:v>
                </c:pt>
                <c:pt idx="2823">
                  <c:v>3.4</c:v>
                </c:pt>
                <c:pt idx="2824">
                  <c:v>4.2</c:v>
                </c:pt>
                <c:pt idx="2825">
                  <c:v>3</c:v>
                </c:pt>
                <c:pt idx="2826">
                  <c:v>2.8</c:v>
                </c:pt>
                <c:pt idx="2827">
                  <c:v>2.9</c:v>
                </c:pt>
                <c:pt idx="2828">
                  <c:v>3</c:v>
                </c:pt>
                <c:pt idx="2829">
                  <c:v>1.9</c:v>
                </c:pt>
                <c:pt idx="2830">
                  <c:v>2.9</c:v>
                </c:pt>
                <c:pt idx="2831">
                  <c:v>3</c:v>
                </c:pt>
                <c:pt idx="2832">
                  <c:v>3.1</c:v>
                </c:pt>
                <c:pt idx="2833">
                  <c:v>2.9</c:v>
                </c:pt>
                <c:pt idx="2834">
                  <c:v>3</c:v>
                </c:pt>
                <c:pt idx="2835">
                  <c:v>2.3</c:v>
                </c:pt>
                <c:pt idx="2836">
                  <c:v>1.7</c:v>
                </c:pt>
                <c:pt idx="2837">
                  <c:v>2.2</c:v>
                </c:pt>
                <c:pt idx="2838">
                  <c:v>2.4</c:v>
                </c:pt>
                <c:pt idx="2839">
                  <c:v>2.1</c:v>
                </c:pt>
                <c:pt idx="2840">
                  <c:v>2.3</c:v>
                </c:pt>
                <c:pt idx="2841">
                  <c:v>2.4</c:v>
                </c:pt>
                <c:pt idx="2842">
                  <c:v>1.4</c:v>
                </c:pt>
                <c:pt idx="2843">
                  <c:v>2.6</c:v>
                </c:pt>
                <c:pt idx="2844">
                  <c:v>2.7</c:v>
                </c:pt>
                <c:pt idx="2845">
                  <c:v>2.9</c:v>
                </c:pt>
                <c:pt idx="2846">
                  <c:v>2.3</c:v>
                </c:pt>
                <c:pt idx="2847">
                  <c:v>2.7</c:v>
                </c:pt>
                <c:pt idx="2848">
                  <c:v>2.4</c:v>
                </c:pt>
                <c:pt idx="2849">
                  <c:v>2.9</c:v>
                </c:pt>
                <c:pt idx="2850">
                  <c:v>2.1</c:v>
                </c:pt>
                <c:pt idx="2851">
                  <c:v>2.2</c:v>
                </c:pt>
                <c:pt idx="2852">
                  <c:v>2.2</c:v>
                </c:pt>
                <c:pt idx="2853">
                  <c:v>2.3</c:v>
                </c:pt>
                <c:pt idx="2854">
                  <c:v>2.4</c:v>
                </c:pt>
                <c:pt idx="2855">
                  <c:v>2.2</c:v>
                </c:pt>
                <c:pt idx="2856">
                  <c:v>1.8</c:v>
                </c:pt>
                <c:pt idx="2857">
                  <c:v>2.3</c:v>
                </c:pt>
                <c:pt idx="2858">
                  <c:v>1.9</c:v>
                </c:pt>
                <c:pt idx="2859">
                  <c:v>1.5</c:v>
                </c:pt>
                <c:pt idx="2860">
                  <c:v>1.6</c:v>
                </c:pt>
                <c:pt idx="2861">
                  <c:v>1.2</c:v>
                </c:pt>
                <c:pt idx="2862">
                  <c:v>1.2</c:v>
                </c:pt>
                <c:pt idx="2863">
                  <c:v>1.7</c:v>
                </c:pt>
                <c:pt idx="2864">
                  <c:v>2</c:v>
                </c:pt>
                <c:pt idx="2865">
                  <c:v>1.7</c:v>
                </c:pt>
                <c:pt idx="2866">
                  <c:v>2.1</c:v>
                </c:pt>
                <c:pt idx="2867">
                  <c:v>1.8</c:v>
                </c:pt>
                <c:pt idx="2868">
                  <c:v>2.4</c:v>
                </c:pt>
                <c:pt idx="2869">
                  <c:v>2.3</c:v>
                </c:pt>
                <c:pt idx="2870">
                  <c:v>2.5</c:v>
                </c:pt>
                <c:pt idx="2871">
                  <c:v>2.3</c:v>
                </c:pt>
                <c:pt idx="2872">
                  <c:v>2.2</c:v>
                </c:pt>
                <c:pt idx="2873">
                  <c:v>2.3</c:v>
                </c:pt>
                <c:pt idx="2874">
                  <c:v>1.9</c:v>
                </c:pt>
                <c:pt idx="2875">
                  <c:v>1.9</c:v>
                </c:pt>
                <c:pt idx="2876">
                  <c:v>1.9</c:v>
                </c:pt>
                <c:pt idx="2877">
                  <c:v>2.2</c:v>
                </c:pt>
                <c:pt idx="2878">
                  <c:v>2.5</c:v>
                </c:pt>
                <c:pt idx="2879">
                  <c:v>2.3</c:v>
                </c:pt>
                <c:pt idx="2880">
                  <c:v>2.3</c:v>
                </c:pt>
                <c:pt idx="2881">
                  <c:v>2.3</c:v>
                </c:pt>
                <c:pt idx="2882">
                  <c:v>2.6</c:v>
                </c:pt>
                <c:pt idx="2883">
                  <c:v>2.8</c:v>
                </c:pt>
                <c:pt idx="2884">
                  <c:v>2.7</c:v>
                </c:pt>
                <c:pt idx="2885">
                  <c:v>2.4</c:v>
                </c:pt>
                <c:pt idx="2886">
                  <c:v>3</c:v>
                </c:pt>
                <c:pt idx="2887">
                  <c:v>2.8</c:v>
                </c:pt>
                <c:pt idx="2888">
                  <c:v>2.5</c:v>
                </c:pt>
                <c:pt idx="2889">
                  <c:v>2.3</c:v>
                </c:pt>
                <c:pt idx="2890">
                  <c:v>1.8</c:v>
                </c:pt>
                <c:pt idx="2891">
                  <c:v>2.1</c:v>
                </c:pt>
                <c:pt idx="2892">
                  <c:v>2.5</c:v>
                </c:pt>
                <c:pt idx="2893">
                  <c:v>2.7</c:v>
                </c:pt>
                <c:pt idx="2894">
                  <c:v>2.6</c:v>
                </c:pt>
                <c:pt idx="2895">
                  <c:v>3.2</c:v>
                </c:pt>
                <c:pt idx="2896">
                  <c:v>3</c:v>
                </c:pt>
                <c:pt idx="2897">
                  <c:v>2.8</c:v>
                </c:pt>
                <c:pt idx="2898">
                  <c:v>2.9</c:v>
                </c:pt>
                <c:pt idx="2899">
                  <c:v>3.3</c:v>
                </c:pt>
                <c:pt idx="2900">
                  <c:v>3.1</c:v>
                </c:pt>
                <c:pt idx="2901">
                  <c:v>2.4</c:v>
                </c:pt>
                <c:pt idx="2902">
                  <c:v>2.4</c:v>
                </c:pt>
                <c:pt idx="2903">
                  <c:v>2.6</c:v>
                </c:pt>
                <c:pt idx="2904">
                  <c:v>2.6</c:v>
                </c:pt>
                <c:pt idx="2905">
                  <c:v>2.4</c:v>
                </c:pt>
                <c:pt idx="2906">
                  <c:v>2.5</c:v>
                </c:pt>
                <c:pt idx="2907">
                  <c:v>2.6</c:v>
                </c:pt>
                <c:pt idx="2908">
                  <c:v>2</c:v>
                </c:pt>
                <c:pt idx="2909">
                  <c:v>2.4</c:v>
                </c:pt>
                <c:pt idx="2910">
                  <c:v>2.7</c:v>
                </c:pt>
                <c:pt idx="2911">
                  <c:v>1.6</c:v>
                </c:pt>
                <c:pt idx="2912">
                  <c:v>1</c:v>
                </c:pt>
                <c:pt idx="2913">
                  <c:v>1.8</c:v>
                </c:pt>
                <c:pt idx="2914">
                  <c:v>1.5</c:v>
                </c:pt>
                <c:pt idx="2915">
                  <c:v>1.6</c:v>
                </c:pt>
                <c:pt idx="2916">
                  <c:v>1.9</c:v>
                </c:pt>
                <c:pt idx="2917">
                  <c:v>1.4</c:v>
                </c:pt>
                <c:pt idx="2918">
                  <c:v>1.5</c:v>
                </c:pt>
                <c:pt idx="2919">
                  <c:v>2.1</c:v>
                </c:pt>
                <c:pt idx="2920">
                  <c:v>2</c:v>
                </c:pt>
                <c:pt idx="2921">
                  <c:v>1.5</c:v>
                </c:pt>
                <c:pt idx="2922">
                  <c:v>1.9</c:v>
                </c:pt>
                <c:pt idx="2923">
                  <c:v>1.9</c:v>
                </c:pt>
                <c:pt idx="2924">
                  <c:v>1.7</c:v>
                </c:pt>
                <c:pt idx="2925">
                  <c:v>1.3</c:v>
                </c:pt>
                <c:pt idx="2926">
                  <c:v>1.6</c:v>
                </c:pt>
                <c:pt idx="2927">
                  <c:v>1.6</c:v>
                </c:pt>
                <c:pt idx="2928">
                  <c:v>1.4</c:v>
                </c:pt>
                <c:pt idx="2929">
                  <c:v>0.9</c:v>
                </c:pt>
                <c:pt idx="2930">
                  <c:v>1</c:v>
                </c:pt>
                <c:pt idx="2931">
                  <c:v>0.9</c:v>
                </c:pt>
                <c:pt idx="2932">
                  <c:v>1.4</c:v>
                </c:pt>
                <c:pt idx="2933">
                  <c:v>1.2</c:v>
                </c:pt>
                <c:pt idx="2934">
                  <c:v>1.3</c:v>
                </c:pt>
                <c:pt idx="2935">
                  <c:v>1.7</c:v>
                </c:pt>
                <c:pt idx="2936">
                  <c:v>1.7</c:v>
                </c:pt>
                <c:pt idx="2937">
                  <c:v>1.3</c:v>
                </c:pt>
                <c:pt idx="2938">
                  <c:v>1.2</c:v>
                </c:pt>
                <c:pt idx="2939">
                  <c:v>1.8</c:v>
                </c:pt>
                <c:pt idx="2940">
                  <c:v>2.2</c:v>
                </c:pt>
                <c:pt idx="2941">
                  <c:v>2.6</c:v>
                </c:pt>
                <c:pt idx="2942">
                  <c:v>3.3</c:v>
                </c:pt>
                <c:pt idx="2943">
                  <c:v>3.4</c:v>
                </c:pt>
                <c:pt idx="2944">
                  <c:v>2.9</c:v>
                </c:pt>
                <c:pt idx="2945">
                  <c:v>2.1</c:v>
                </c:pt>
                <c:pt idx="2946">
                  <c:v>1.9</c:v>
                </c:pt>
                <c:pt idx="2947">
                  <c:v>1.4</c:v>
                </c:pt>
                <c:pt idx="2948">
                  <c:v>1.8</c:v>
                </c:pt>
                <c:pt idx="2949">
                  <c:v>1.2</c:v>
                </c:pt>
                <c:pt idx="2950">
                  <c:v>1.4</c:v>
                </c:pt>
                <c:pt idx="2951">
                  <c:v>1.9</c:v>
                </c:pt>
                <c:pt idx="2952">
                  <c:v>1.4</c:v>
                </c:pt>
                <c:pt idx="2953">
                  <c:v>2.1</c:v>
                </c:pt>
                <c:pt idx="2954">
                  <c:v>1.8</c:v>
                </c:pt>
                <c:pt idx="2955">
                  <c:v>1.8</c:v>
                </c:pt>
                <c:pt idx="2956">
                  <c:v>1.9</c:v>
                </c:pt>
                <c:pt idx="2957">
                  <c:v>2.3</c:v>
                </c:pt>
                <c:pt idx="2958">
                  <c:v>2.6</c:v>
                </c:pt>
                <c:pt idx="2959">
                  <c:v>2.1</c:v>
                </c:pt>
                <c:pt idx="2960">
                  <c:v>1.7</c:v>
                </c:pt>
                <c:pt idx="2961">
                  <c:v>1.7</c:v>
                </c:pt>
                <c:pt idx="2962">
                  <c:v>1.6</c:v>
                </c:pt>
                <c:pt idx="2963">
                  <c:v>1.6</c:v>
                </c:pt>
                <c:pt idx="2964">
                  <c:v>2.1</c:v>
                </c:pt>
                <c:pt idx="2965">
                  <c:v>2.1</c:v>
                </c:pt>
                <c:pt idx="2966">
                  <c:v>1.4</c:v>
                </c:pt>
                <c:pt idx="2967">
                  <c:v>1.7</c:v>
                </c:pt>
                <c:pt idx="2968">
                  <c:v>1.6</c:v>
                </c:pt>
                <c:pt idx="2969">
                  <c:v>1.8</c:v>
                </c:pt>
                <c:pt idx="2970">
                  <c:v>1.5</c:v>
                </c:pt>
                <c:pt idx="2971">
                  <c:v>1.2</c:v>
                </c:pt>
                <c:pt idx="2972">
                  <c:v>2.1</c:v>
                </c:pt>
                <c:pt idx="2973">
                  <c:v>2.3</c:v>
                </c:pt>
                <c:pt idx="2974">
                  <c:v>2.1</c:v>
                </c:pt>
                <c:pt idx="2975">
                  <c:v>2</c:v>
                </c:pt>
                <c:pt idx="2976">
                  <c:v>1.4</c:v>
                </c:pt>
                <c:pt idx="2977">
                  <c:v>1.2</c:v>
                </c:pt>
                <c:pt idx="2978">
                  <c:v>1.1</c:v>
                </c:pt>
                <c:pt idx="2979">
                  <c:v>2</c:v>
                </c:pt>
                <c:pt idx="2980">
                  <c:v>1.5</c:v>
                </c:pt>
                <c:pt idx="2981">
                  <c:v>1.3</c:v>
                </c:pt>
                <c:pt idx="2982">
                  <c:v>1.7</c:v>
                </c:pt>
                <c:pt idx="2983">
                  <c:v>2.4</c:v>
                </c:pt>
                <c:pt idx="2984">
                  <c:v>2</c:v>
                </c:pt>
                <c:pt idx="2985">
                  <c:v>1.3</c:v>
                </c:pt>
                <c:pt idx="2986">
                  <c:v>1.4</c:v>
                </c:pt>
                <c:pt idx="2987">
                  <c:v>1.5</c:v>
                </c:pt>
                <c:pt idx="2988">
                  <c:v>1.5</c:v>
                </c:pt>
                <c:pt idx="2989">
                  <c:v>1.9</c:v>
                </c:pt>
                <c:pt idx="2990">
                  <c:v>1.5</c:v>
                </c:pt>
                <c:pt idx="2991">
                  <c:v>1.2</c:v>
                </c:pt>
                <c:pt idx="2992">
                  <c:v>1.7</c:v>
                </c:pt>
                <c:pt idx="2993">
                  <c:v>1.3</c:v>
                </c:pt>
                <c:pt idx="2994">
                  <c:v>1.3</c:v>
                </c:pt>
                <c:pt idx="2995">
                  <c:v>1</c:v>
                </c:pt>
                <c:pt idx="2996">
                  <c:v>1.6</c:v>
                </c:pt>
                <c:pt idx="2997">
                  <c:v>2.2</c:v>
                </c:pt>
                <c:pt idx="2998">
                  <c:v>2</c:v>
                </c:pt>
                <c:pt idx="2999">
                  <c:v>1.9</c:v>
                </c:pt>
                <c:pt idx="3000">
                  <c:v>1.9</c:v>
                </c:pt>
                <c:pt idx="3001">
                  <c:v>2.3</c:v>
                </c:pt>
                <c:pt idx="3002">
                  <c:v>1.6</c:v>
                </c:pt>
                <c:pt idx="3003">
                  <c:v>2</c:v>
                </c:pt>
                <c:pt idx="3004">
                  <c:v>2.4</c:v>
                </c:pt>
                <c:pt idx="3005">
                  <c:v>4</c:v>
                </c:pt>
                <c:pt idx="3006">
                  <c:v>1.6</c:v>
                </c:pt>
                <c:pt idx="3007">
                  <c:v>1.5</c:v>
                </c:pt>
                <c:pt idx="3008">
                  <c:v>0.9</c:v>
                </c:pt>
                <c:pt idx="3009">
                  <c:v>0.5</c:v>
                </c:pt>
                <c:pt idx="3010">
                  <c:v>1.5</c:v>
                </c:pt>
                <c:pt idx="3011">
                  <c:v>1.3</c:v>
                </c:pt>
                <c:pt idx="3012">
                  <c:v>1.2</c:v>
                </c:pt>
                <c:pt idx="3013">
                  <c:v>1.7</c:v>
                </c:pt>
                <c:pt idx="3014">
                  <c:v>1.9</c:v>
                </c:pt>
                <c:pt idx="3015">
                  <c:v>1.8</c:v>
                </c:pt>
                <c:pt idx="3016">
                  <c:v>2.5</c:v>
                </c:pt>
                <c:pt idx="3017">
                  <c:v>2.6</c:v>
                </c:pt>
                <c:pt idx="3018">
                  <c:v>2.7</c:v>
                </c:pt>
                <c:pt idx="3019">
                  <c:v>2.4</c:v>
                </c:pt>
                <c:pt idx="3020">
                  <c:v>2.4</c:v>
                </c:pt>
                <c:pt idx="3021">
                  <c:v>2.4</c:v>
                </c:pt>
                <c:pt idx="3022">
                  <c:v>1.8</c:v>
                </c:pt>
                <c:pt idx="3023">
                  <c:v>2.1</c:v>
                </c:pt>
                <c:pt idx="3024">
                  <c:v>2.1</c:v>
                </c:pt>
                <c:pt idx="3025">
                  <c:v>2.2</c:v>
                </c:pt>
                <c:pt idx="3026">
                  <c:v>2.4</c:v>
                </c:pt>
                <c:pt idx="3027">
                  <c:v>2.2</c:v>
                </c:pt>
                <c:pt idx="3028">
                  <c:v>2.1</c:v>
                </c:pt>
                <c:pt idx="3029">
                  <c:v>1.9</c:v>
                </c:pt>
                <c:pt idx="3030">
                  <c:v>1.9</c:v>
                </c:pt>
                <c:pt idx="3031">
                  <c:v>1.4</c:v>
                </c:pt>
                <c:pt idx="3032">
                  <c:v>1.8</c:v>
                </c:pt>
                <c:pt idx="3033">
                  <c:v>2.4</c:v>
                </c:pt>
                <c:pt idx="3034">
                  <c:v>2</c:v>
                </c:pt>
                <c:pt idx="3035">
                  <c:v>2.3</c:v>
                </c:pt>
                <c:pt idx="3036">
                  <c:v>1.7</c:v>
                </c:pt>
                <c:pt idx="3037">
                  <c:v>2.1</c:v>
                </c:pt>
                <c:pt idx="3038">
                  <c:v>1.8</c:v>
                </c:pt>
                <c:pt idx="3039">
                  <c:v>2.1</c:v>
                </c:pt>
                <c:pt idx="3040">
                  <c:v>2.8</c:v>
                </c:pt>
                <c:pt idx="3041">
                  <c:v>2.7</c:v>
                </c:pt>
                <c:pt idx="3042">
                  <c:v>2.5</c:v>
                </c:pt>
                <c:pt idx="3043">
                  <c:v>2.6</c:v>
                </c:pt>
                <c:pt idx="3044">
                  <c:v>2.2</c:v>
                </c:pt>
                <c:pt idx="3045">
                  <c:v>1.8</c:v>
                </c:pt>
                <c:pt idx="3046">
                  <c:v>1.7</c:v>
                </c:pt>
                <c:pt idx="3047">
                  <c:v>2.2</c:v>
                </c:pt>
                <c:pt idx="3048">
                  <c:v>2.6</c:v>
                </c:pt>
                <c:pt idx="3049">
                  <c:v>2.5</c:v>
                </c:pt>
                <c:pt idx="3050">
                  <c:v>2.4</c:v>
                </c:pt>
                <c:pt idx="3051">
                  <c:v>2.3</c:v>
                </c:pt>
                <c:pt idx="3052">
                  <c:v>2.5</c:v>
                </c:pt>
                <c:pt idx="3053">
                  <c:v>2.7</c:v>
                </c:pt>
                <c:pt idx="3054">
                  <c:v>2.6</c:v>
                </c:pt>
                <c:pt idx="3055">
                  <c:v>2.8</c:v>
                </c:pt>
                <c:pt idx="3056">
                  <c:v>2.3</c:v>
                </c:pt>
                <c:pt idx="3057">
                  <c:v>2.1</c:v>
                </c:pt>
                <c:pt idx="3058">
                  <c:v>2.3</c:v>
                </c:pt>
                <c:pt idx="3059">
                  <c:v>2.4</c:v>
                </c:pt>
                <c:pt idx="3060">
                  <c:v>2.1</c:v>
                </c:pt>
                <c:pt idx="3061">
                  <c:v>2.4</c:v>
                </c:pt>
                <c:pt idx="3062">
                  <c:v>2.2</c:v>
                </c:pt>
                <c:pt idx="3063">
                  <c:v>2.4</c:v>
                </c:pt>
                <c:pt idx="3064">
                  <c:v>2.4</c:v>
                </c:pt>
                <c:pt idx="3065">
                  <c:v>2.5</c:v>
                </c:pt>
                <c:pt idx="3066">
                  <c:v>2.5</c:v>
                </c:pt>
                <c:pt idx="3067">
                  <c:v>2.3</c:v>
                </c:pt>
                <c:pt idx="3068">
                  <c:v>2.1</c:v>
                </c:pt>
                <c:pt idx="3069">
                  <c:v>2.1</c:v>
                </c:pt>
                <c:pt idx="3070">
                  <c:v>1</c:v>
                </c:pt>
                <c:pt idx="3071">
                  <c:v>1.2</c:v>
                </c:pt>
                <c:pt idx="3072">
                  <c:v>1.9</c:v>
                </c:pt>
                <c:pt idx="3073">
                  <c:v>1</c:v>
                </c:pt>
                <c:pt idx="3074">
                  <c:v>1.2</c:v>
                </c:pt>
                <c:pt idx="3075">
                  <c:v>1.1</c:v>
                </c:pt>
                <c:pt idx="3076">
                  <c:v>1.9</c:v>
                </c:pt>
                <c:pt idx="3077">
                  <c:v>1.9</c:v>
                </c:pt>
                <c:pt idx="3078">
                  <c:v>1.5</c:v>
                </c:pt>
                <c:pt idx="3079">
                  <c:v>0.9</c:v>
                </c:pt>
                <c:pt idx="3080">
                  <c:v>1.7</c:v>
                </c:pt>
                <c:pt idx="3081">
                  <c:v>1.9</c:v>
                </c:pt>
                <c:pt idx="3082">
                  <c:v>1.6</c:v>
                </c:pt>
                <c:pt idx="3083">
                  <c:v>1.5</c:v>
                </c:pt>
                <c:pt idx="3084">
                  <c:v>1.5</c:v>
                </c:pt>
                <c:pt idx="3085">
                  <c:v>1.5</c:v>
                </c:pt>
                <c:pt idx="3086">
                  <c:v>1.8</c:v>
                </c:pt>
                <c:pt idx="3087">
                  <c:v>2</c:v>
                </c:pt>
                <c:pt idx="3088">
                  <c:v>1.7</c:v>
                </c:pt>
                <c:pt idx="3089">
                  <c:v>1.4</c:v>
                </c:pt>
                <c:pt idx="3090">
                  <c:v>1.8</c:v>
                </c:pt>
                <c:pt idx="3091">
                  <c:v>1.8</c:v>
                </c:pt>
                <c:pt idx="3092">
                  <c:v>1.2</c:v>
                </c:pt>
                <c:pt idx="3093">
                  <c:v>1.2</c:v>
                </c:pt>
                <c:pt idx="3094">
                  <c:v>1.9</c:v>
                </c:pt>
                <c:pt idx="3095">
                  <c:v>2.1</c:v>
                </c:pt>
                <c:pt idx="3096">
                  <c:v>1.6</c:v>
                </c:pt>
                <c:pt idx="3097">
                  <c:v>1.9</c:v>
                </c:pt>
                <c:pt idx="3098">
                  <c:v>1.5</c:v>
                </c:pt>
                <c:pt idx="3099">
                  <c:v>1.4</c:v>
                </c:pt>
                <c:pt idx="3100">
                  <c:v>1.3</c:v>
                </c:pt>
                <c:pt idx="3101">
                  <c:v>1.4</c:v>
                </c:pt>
                <c:pt idx="3102">
                  <c:v>1.3</c:v>
                </c:pt>
                <c:pt idx="3103">
                  <c:v>1.2</c:v>
                </c:pt>
                <c:pt idx="3104">
                  <c:v>0.8</c:v>
                </c:pt>
                <c:pt idx="3105">
                  <c:v>1.3</c:v>
                </c:pt>
                <c:pt idx="3106">
                  <c:v>0.8</c:v>
                </c:pt>
                <c:pt idx="3107">
                  <c:v>0.8</c:v>
                </c:pt>
                <c:pt idx="3108">
                  <c:v>0.7</c:v>
                </c:pt>
                <c:pt idx="3109">
                  <c:v>1</c:v>
                </c:pt>
                <c:pt idx="3110">
                  <c:v>1.2</c:v>
                </c:pt>
                <c:pt idx="3111">
                  <c:v>1.1</c:v>
                </c:pt>
                <c:pt idx="3112">
                  <c:v>1</c:v>
                </c:pt>
                <c:pt idx="3113">
                  <c:v>1</c:v>
                </c:pt>
                <c:pt idx="3114">
                  <c:v>0.8</c:v>
                </c:pt>
                <c:pt idx="3115">
                  <c:v>0.9</c:v>
                </c:pt>
                <c:pt idx="3116">
                  <c:v>0.2</c:v>
                </c:pt>
                <c:pt idx="3117">
                  <c:v>0.7</c:v>
                </c:pt>
                <c:pt idx="3118">
                  <c:v>1.2</c:v>
                </c:pt>
                <c:pt idx="3119">
                  <c:v>1.5</c:v>
                </c:pt>
                <c:pt idx="3120">
                  <c:v>1.1</c:v>
                </c:pt>
                <c:pt idx="3121">
                  <c:v>1.2</c:v>
                </c:pt>
                <c:pt idx="3122">
                  <c:v>0.8</c:v>
                </c:pt>
                <c:pt idx="3123">
                  <c:v>1.3</c:v>
                </c:pt>
                <c:pt idx="3124">
                  <c:v>0.9</c:v>
                </c:pt>
                <c:pt idx="3125">
                  <c:v>1.2</c:v>
                </c:pt>
                <c:pt idx="3126">
                  <c:v>1.5</c:v>
                </c:pt>
                <c:pt idx="3127">
                  <c:v>1.4</c:v>
                </c:pt>
                <c:pt idx="3128">
                  <c:v>0.9</c:v>
                </c:pt>
                <c:pt idx="3129">
                  <c:v>1.2</c:v>
                </c:pt>
                <c:pt idx="3130">
                  <c:v>1</c:v>
                </c:pt>
                <c:pt idx="3131">
                  <c:v>1.7</c:v>
                </c:pt>
                <c:pt idx="3132">
                  <c:v>1.1</c:v>
                </c:pt>
                <c:pt idx="3133">
                  <c:v>1.1</c:v>
                </c:pt>
                <c:pt idx="3134">
                  <c:v>0.7</c:v>
                </c:pt>
                <c:pt idx="3135">
                  <c:v>1</c:v>
                </c:pt>
                <c:pt idx="3136">
                  <c:v>1.5</c:v>
                </c:pt>
                <c:pt idx="3137">
                  <c:v>1.7</c:v>
                </c:pt>
                <c:pt idx="3138">
                  <c:v>2</c:v>
                </c:pt>
                <c:pt idx="3139">
                  <c:v>2</c:v>
                </c:pt>
                <c:pt idx="3140">
                  <c:v>2.4</c:v>
                </c:pt>
                <c:pt idx="3141">
                  <c:v>1.1</c:v>
                </c:pt>
                <c:pt idx="3142">
                  <c:v>1</c:v>
                </c:pt>
                <c:pt idx="3143">
                  <c:v>0.5</c:v>
                </c:pt>
                <c:pt idx="3144">
                  <c:v>0.8</c:v>
                </c:pt>
                <c:pt idx="3145">
                  <c:v>1.7</c:v>
                </c:pt>
                <c:pt idx="3146">
                  <c:v>1.6</c:v>
                </c:pt>
                <c:pt idx="3147">
                  <c:v>2.1</c:v>
                </c:pt>
                <c:pt idx="3148">
                  <c:v>1.8</c:v>
                </c:pt>
                <c:pt idx="3149">
                  <c:v>1.9</c:v>
                </c:pt>
                <c:pt idx="3150">
                  <c:v>1.6</c:v>
                </c:pt>
                <c:pt idx="3151">
                  <c:v>1.2</c:v>
                </c:pt>
                <c:pt idx="3152">
                  <c:v>0.9</c:v>
                </c:pt>
                <c:pt idx="3153">
                  <c:v>1.2</c:v>
                </c:pt>
                <c:pt idx="3154">
                  <c:v>1.8</c:v>
                </c:pt>
                <c:pt idx="3155">
                  <c:v>1.6</c:v>
                </c:pt>
                <c:pt idx="3156">
                  <c:v>2</c:v>
                </c:pt>
                <c:pt idx="3157">
                  <c:v>3</c:v>
                </c:pt>
                <c:pt idx="3158">
                  <c:v>2.5</c:v>
                </c:pt>
                <c:pt idx="3159">
                  <c:v>2.5</c:v>
                </c:pt>
                <c:pt idx="3160">
                  <c:v>2.4</c:v>
                </c:pt>
                <c:pt idx="3161">
                  <c:v>1.4</c:v>
                </c:pt>
                <c:pt idx="3162">
                  <c:v>1.2</c:v>
                </c:pt>
                <c:pt idx="3163">
                  <c:v>1.8</c:v>
                </c:pt>
                <c:pt idx="3164">
                  <c:v>2</c:v>
                </c:pt>
                <c:pt idx="3165">
                  <c:v>1.4</c:v>
                </c:pt>
                <c:pt idx="3166">
                  <c:v>3.5</c:v>
                </c:pt>
                <c:pt idx="3167">
                  <c:v>3.5</c:v>
                </c:pt>
                <c:pt idx="3168">
                  <c:v>1.9</c:v>
                </c:pt>
                <c:pt idx="3169">
                  <c:v>2.2</c:v>
                </c:pt>
                <c:pt idx="3170">
                  <c:v>2.5</c:v>
                </c:pt>
                <c:pt idx="3171">
                  <c:v>1.7</c:v>
                </c:pt>
                <c:pt idx="3172">
                  <c:v>1.2</c:v>
                </c:pt>
                <c:pt idx="3173">
                  <c:v>2.1</c:v>
                </c:pt>
                <c:pt idx="3174">
                  <c:v>1.9</c:v>
                </c:pt>
                <c:pt idx="3175">
                  <c:v>1.8</c:v>
                </c:pt>
                <c:pt idx="3176">
                  <c:v>1.7</c:v>
                </c:pt>
                <c:pt idx="3177">
                  <c:v>2.2</c:v>
                </c:pt>
                <c:pt idx="3178">
                  <c:v>1.9</c:v>
                </c:pt>
                <c:pt idx="3179">
                  <c:v>1.9</c:v>
                </c:pt>
                <c:pt idx="3180">
                  <c:v>1.1</c:v>
                </c:pt>
                <c:pt idx="3181">
                  <c:v>0.5</c:v>
                </c:pt>
                <c:pt idx="3182">
                  <c:v>1.1</c:v>
                </c:pt>
                <c:pt idx="3183">
                  <c:v>1.5</c:v>
                </c:pt>
                <c:pt idx="3184">
                  <c:v>1.4</c:v>
                </c:pt>
                <c:pt idx="3185">
                  <c:v>1.5</c:v>
                </c:pt>
                <c:pt idx="3186">
                  <c:v>1.9</c:v>
                </c:pt>
                <c:pt idx="3187">
                  <c:v>1.2</c:v>
                </c:pt>
                <c:pt idx="3188">
                  <c:v>1</c:v>
                </c:pt>
                <c:pt idx="3189">
                  <c:v>1.4</c:v>
                </c:pt>
                <c:pt idx="3190">
                  <c:v>1.5</c:v>
                </c:pt>
                <c:pt idx="3191">
                  <c:v>1.9</c:v>
                </c:pt>
                <c:pt idx="3192">
                  <c:v>1.6</c:v>
                </c:pt>
                <c:pt idx="3193">
                  <c:v>1.6</c:v>
                </c:pt>
                <c:pt idx="3194">
                  <c:v>2.5</c:v>
                </c:pt>
                <c:pt idx="3195">
                  <c:v>2.1</c:v>
                </c:pt>
                <c:pt idx="3196">
                  <c:v>2.4</c:v>
                </c:pt>
                <c:pt idx="3197">
                  <c:v>2.2</c:v>
                </c:pt>
                <c:pt idx="3198">
                  <c:v>2.2</c:v>
                </c:pt>
                <c:pt idx="3199">
                  <c:v>1.7</c:v>
                </c:pt>
                <c:pt idx="3200">
                  <c:v>2.6</c:v>
                </c:pt>
                <c:pt idx="3201">
                  <c:v>3.6</c:v>
                </c:pt>
                <c:pt idx="3202">
                  <c:v>3.2</c:v>
                </c:pt>
                <c:pt idx="3203">
                  <c:v>2.7</c:v>
                </c:pt>
                <c:pt idx="3204">
                  <c:v>2.8</c:v>
                </c:pt>
                <c:pt idx="3205">
                  <c:v>1.7</c:v>
                </c:pt>
                <c:pt idx="3206">
                  <c:v>1.6</c:v>
                </c:pt>
                <c:pt idx="3207">
                  <c:v>1.9</c:v>
                </c:pt>
                <c:pt idx="3208">
                  <c:v>2.1</c:v>
                </c:pt>
                <c:pt idx="3209">
                  <c:v>2.7</c:v>
                </c:pt>
                <c:pt idx="3210">
                  <c:v>2.3</c:v>
                </c:pt>
                <c:pt idx="3211">
                  <c:v>2.3</c:v>
                </c:pt>
                <c:pt idx="3212">
                  <c:v>1.9</c:v>
                </c:pt>
                <c:pt idx="3213">
                  <c:v>2.1</c:v>
                </c:pt>
                <c:pt idx="3214">
                  <c:v>2.7</c:v>
                </c:pt>
                <c:pt idx="3215">
                  <c:v>2.4</c:v>
                </c:pt>
                <c:pt idx="3216">
                  <c:v>1.8</c:v>
                </c:pt>
                <c:pt idx="3217">
                  <c:v>2.2</c:v>
                </c:pt>
                <c:pt idx="3218">
                  <c:v>1.4</c:v>
                </c:pt>
                <c:pt idx="3219">
                  <c:v>0.9</c:v>
                </c:pt>
                <c:pt idx="3220">
                  <c:v>0.9</c:v>
                </c:pt>
                <c:pt idx="3221">
                  <c:v>0.9</c:v>
                </c:pt>
                <c:pt idx="3222">
                  <c:v>1.1</c:v>
                </c:pt>
                <c:pt idx="3223">
                  <c:v>2.5</c:v>
                </c:pt>
                <c:pt idx="3224">
                  <c:v>2.3</c:v>
                </c:pt>
                <c:pt idx="3225">
                  <c:v>2.4</c:v>
                </c:pt>
                <c:pt idx="3226">
                  <c:v>1.6</c:v>
                </c:pt>
                <c:pt idx="3227">
                  <c:v>2.1</c:v>
                </c:pt>
                <c:pt idx="3228">
                  <c:v>0.8</c:v>
                </c:pt>
                <c:pt idx="3229">
                  <c:v>0.3</c:v>
                </c:pt>
                <c:pt idx="3230">
                  <c:v>0.5</c:v>
                </c:pt>
                <c:pt idx="3231">
                  <c:v>1.2</c:v>
                </c:pt>
                <c:pt idx="3232">
                  <c:v>1.2</c:v>
                </c:pt>
                <c:pt idx="3233">
                  <c:v>0.6</c:v>
                </c:pt>
                <c:pt idx="3234">
                  <c:v>0.5</c:v>
                </c:pt>
                <c:pt idx="3235">
                  <c:v>1</c:v>
                </c:pt>
                <c:pt idx="3236">
                  <c:v>0.5</c:v>
                </c:pt>
                <c:pt idx="3237">
                  <c:v>0.8</c:v>
                </c:pt>
                <c:pt idx="3238">
                  <c:v>0.3</c:v>
                </c:pt>
                <c:pt idx="3239">
                  <c:v>0.3</c:v>
                </c:pt>
                <c:pt idx="3240">
                  <c:v>0.9</c:v>
                </c:pt>
                <c:pt idx="3241">
                  <c:v>0.8</c:v>
                </c:pt>
                <c:pt idx="3242">
                  <c:v>0.5</c:v>
                </c:pt>
                <c:pt idx="3243">
                  <c:v>1.2</c:v>
                </c:pt>
                <c:pt idx="3244">
                  <c:v>1.9</c:v>
                </c:pt>
                <c:pt idx="3245">
                  <c:v>1.4</c:v>
                </c:pt>
                <c:pt idx="3246">
                  <c:v>1.2</c:v>
                </c:pt>
                <c:pt idx="3247">
                  <c:v>0.4</c:v>
                </c:pt>
                <c:pt idx="3248">
                  <c:v>0.5</c:v>
                </c:pt>
                <c:pt idx="3249">
                  <c:v>0.6</c:v>
                </c:pt>
                <c:pt idx="3250">
                  <c:v>1.2</c:v>
                </c:pt>
                <c:pt idx="3251">
                  <c:v>0.8</c:v>
                </c:pt>
                <c:pt idx="3252">
                  <c:v>1.3</c:v>
                </c:pt>
                <c:pt idx="3253">
                  <c:v>1.2</c:v>
                </c:pt>
                <c:pt idx="3254">
                  <c:v>1.1</c:v>
                </c:pt>
                <c:pt idx="3255">
                  <c:v>1.1</c:v>
                </c:pt>
                <c:pt idx="3256">
                  <c:v>1.2</c:v>
                </c:pt>
                <c:pt idx="3257">
                  <c:v>0.7</c:v>
                </c:pt>
                <c:pt idx="3258">
                  <c:v>3.8</c:v>
                </c:pt>
                <c:pt idx="3259">
                  <c:v>1.3</c:v>
                </c:pt>
                <c:pt idx="3260">
                  <c:v>1.1</c:v>
                </c:pt>
                <c:pt idx="3261">
                  <c:v>0.8</c:v>
                </c:pt>
                <c:pt idx="3262">
                  <c:v>1.4</c:v>
                </c:pt>
                <c:pt idx="3263">
                  <c:v>2.2</c:v>
                </c:pt>
                <c:pt idx="3264">
                  <c:v>4.8</c:v>
                </c:pt>
                <c:pt idx="3265">
                  <c:v>3.5</c:v>
                </c:pt>
                <c:pt idx="3266">
                  <c:v>3.8</c:v>
                </c:pt>
                <c:pt idx="3267">
                  <c:v>6.6</c:v>
                </c:pt>
                <c:pt idx="3268">
                  <c:v>9.1</c:v>
                </c:pt>
                <c:pt idx="3269">
                  <c:v>9.2</c:v>
                </c:pt>
                <c:pt idx="3270">
                  <c:v>8.3</c:v>
                </c:pt>
                <c:pt idx="3271">
                  <c:v>8</c:v>
                </c:pt>
                <c:pt idx="3272">
                  <c:v>9</c:v>
                </c:pt>
                <c:pt idx="3273">
                  <c:v>9.4</c:v>
                </c:pt>
                <c:pt idx="3274">
                  <c:v>9.2</c:v>
                </c:pt>
                <c:pt idx="3275">
                  <c:v>9.6</c:v>
                </c:pt>
                <c:pt idx="3276">
                  <c:v>10.5</c:v>
                </c:pt>
                <c:pt idx="3277">
                  <c:v>10.3</c:v>
                </c:pt>
                <c:pt idx="3278">
                  <c:v>10</c:v>
                </c:pt>
                <c:pt idx="3279">
                  <c:v>10.1</c:v>
                </c:pt>
                <c:pt idx="3280">
                  <c:v>11.1</c:v>
                </c:pt>
                <c:pt idx="3281">
                  <c:v>7.1</c:v>
                </c:pt>
                <c:pt idx="3282">
                  <c:v>8.7</c:v>
                </c:pt>
                <c:pt idx="3283">
                  <c:v>9</c:v>
                </c:pt>
                <c:pt idx="3284">
                  <c:v>7.2</c:v>
                </c:pt>
                <c:pt idx="3285">
                  <c:v>3.5</c:v>
                </c:pt>
                <c:pt idx="3286">
                  <c:v>2.4</c:v>
                </c:pt>
                <c:pt idx="3287">
                  <c:v>2.9</c:v>
                </c:pt>
                <c:pt idx="3288">
                  <c:v>2</c:v>
                </c:pt>
                <c:pt idx="3289">
                  <c:v>3.1</c:v>
                </c:pt>
                <c:pt idx="3290">
                  <c:v>2.2</c:v>
                </c:pt>
                <c:pt idx="3291">
                  <c:v>5.8</c:v>
                </c:pt>
                <c:pt idx="3292">
                  <c:v>10</c:v>
                </c:pt>
                <c:pt idx="3293">
                  <c:v>9.1</c:v>
                </c:pt>
                <c:pt idx="3294">
                  <c:v>6.9</c:v>
                </c:pt>
                <c:pt idx="3295">
                  <c:v>6.3</c:v>
                </c:pt>
                <c:pt idx="3296">
                  <c:v>9.4</c:v>
                </c:pt>
                <c:pt idx="3297">
                  <c:v>10.3</c:v>
                </c:pt>
                <c:pt idx="3298">
                  <c:v>11</c:v>
                </c:pt>
                <c:pt idx="3299">
                  <c:v>10</c:v>
                </c:pt>
                <c:pt idx="3300">
                  <c:v>11.1</c:v>
                </c:pt>
                <c:pt idx="3301">
                  <c:v>9.2</c:v>
                </c:pt>
                <c:pt idx="3302">
                  <c:v>8.7</c:v>
                </c:pt>
                <c:pt idx="3303">
                  <c:v>10.1</c:v>
                </c:pt>
                <c:pt idx="3304">
                  <c:v>11.5</c:v>
                </c:pt>
                <c:pt idx="3305">
                  <c:v>10.7</c:v>
                </c:pt>
                <c:pt idx="3306">
                  <c:v>10.7</c:v>
                </c:pt>
                <c:pt idx="3307">
                  <c:v>11.7</c:v>
                </c:pt>
                <c:pt idx="3308">
                  <c:v>11.3</c:v>
                </c:pt>
                <c:pt idx="3309">
                  <c:v>9.1</c:v>
                </c:pt>
                <c:pt idx="3310">
                  <c:v>10.2</c:v>
                </c:pt>
                <c:pt idx="3311">
                  <c:v>11.5</c:v>
                </c:pt>
                <c:pt idx="3312">
                  <c:v>9.3</c:v>
                </c:pt>
                <c:pt idx="3313">
                  <c:v>8.2</c:v>
                </c:pt>
                <c:pt idx="3314">
                  <c:v>9.7</c:v>
                </c:pt>
                <c:pt idx="3315">
                  <c:v>11.4</c:v>
                </c:pt>
                <c:pt idx="3316">
                  <c:v>10.3</c:v>
                </c:pt>
                <c:pt idx="3317">
                  <c:v>10.1</c:v>
                </c:pt>
                <c:pt idx="3318">
                  <c:v>10</c:v>
                </c:pt>
                <c:pt idx="3319">
                  <c:v>11.4</c:v>
                </c:pt>
                <c:pt idx="3320">
                  <c:v>10</c:v>
                </c:pt>
                <c:pt idx="3321">
                  <c:v>9.3</c:v>
                </c:pt>
                <c:pt idx="3322">
                  <c:v>8.7</c:v>
                </c:pt>
                <c:pt idx="3323">
                  <c:v>8.8</c:v>
                </c:pt>
                <c:pt idx="3324">
                  <c:v>9.6</c:v>
                </c:pt>
                <c:pt idx="3325">
                  <c:v>10.1</c:v>
                </c:pt>
                <c:pt idx="3326">
                  <c:v>10.1</c:v>
                </c:pt>
                <c:pt idx="3327">
                  <c:v>10.3</c:v>
                </c:pt>
                <c:pt idx="3328">
                  <c:v>9</c:v>
                </c:pt>
                <c:pt idx="3329">
                  <c:v>8.3</c:v>
                </c:pt>
                <c:pt idx="3330">
                  <c:v>9.1</c:v>
                </c:pt>
                <c:pt idx="3331">
                  <c:v>9</c:v>
                </c:pt>
                <c:pt idx="3332">
                  <c:v>9.1</c:v>
                </c:pt>
                <c:pt idx="3333">
                  <c:v>9</c:v>
                </c:pt>
                <c:pt idx="3334">
                  <c:v>9.2</c:v>
                </c:pt>
                <c:pt idx="3335">
                  <c:v>9</c:v>
                </c:pt>
                <c:pt idx="3336">
                  <c:v>9.4</c:v>
                </c:pt>
                <c:pt idx="3337">
                  <c:v>9.7</c:v>
                </c:pt>
                <c:pt idx="3338">
                  <c:v>9.3</c:v>
                </c:pt>
                <c:pt idx="3339">
                  <c:v>9.1</c:v>
                </c:pt>
                <c:pt idx="3340">
                  <c:v>8.9</c:v>
                </c:pt>
                <c:pt idx="3341">
                  <c:v>8.6</c:v>
                </c:pt>
                <c:pt idx="3342">
                  <c:v>8.5</c:v>
                </c:pt>
                <c:pt idx="3343">
                  <c:v>8.5</c:v>
                </c:pt>
                <c:pt idx="3344">
                  <c:v>8.2</c:v>
                </c:pt>
                <c:pt idx="3345">
                  <c:v>7.2</c:v>
                </c:pt>
                <c:pt idx="3346">
                  <c:v>6.6</c:v>
                </c:pt>
                <c:pt idx="3347">
                  <c:v>7.6</c:v>
                </c:pt>
                <c:pt idx="3348">
                  <c:v>6.6</c:v>
                </c:pt>
                <c:pt idx="3349">
                  <c:v>5.9</c:v>
                </c:pt>
                <c:pt idx="3350">
                  <c:v>7.1</c:v>
                </c:pt>
                <c:pt idx="3351">
                  <c:v>6.9</c:v>
                </c:pt>
                <c:pt idx="3352">
                  <c:v>8</c:v>
                </c:pt>
                <c:pt idx="3353">
                  <c:v>6.1</c:v>
                </c:pt>
                <c:pt idx="3354">
                  <c:v>6.4</c:v>
                </c:pt>
                <c:pt idx="3355">
                  <c:v>6.7</c:v>
                </c:pt>
                <c:pt idx="3356">
                  <c:v>6.9</c:v>
                </c:pt>
                <c:pt idx="3357">
                  <c:v>6.4</c:v>
                </c:pt>
                <c:pt idx="3358">
                  <c:v>5.8</c:v>
                </c:pt>
                <c:pt idx="3359">
                  <c:v>6.6</c:v>
                </c:pt>
                <c:pt idx="3360">
                  <c:v>6.4</c:v>
                </c:pt>
                <c:pt idx="3361">
                  <c:v>5.9</c:v>
                </c:pt>
                <c:pt idx="3362">
                  <c:v>4.7</c:v>
                </c:pt>
                <c:pt idx="3363">
                  <c:v>5.5</c:v>
                </c:pt>
                <c:pt idx="3364">
                  <c:v>5.8</c:v>
                </c:pt>
                <c:pt idx="3365">
                  <c:v>5.5</c:v>
                </c:pt>
                <c:pt idx="3366">
                  <c:v>5.4</c:v>
                </c:pt>
                <c:pt idx="3367">
                  <c:v>5</c:v>
                </c:pt>
                <c:pt idx="3368">
                  <c:v>3.8</c:v>
                </c:pt>
                <c:pt idx="3369">
                  <c:v>4.5</c:v>
                </c:pt>
                <c:pt idx="3370">
                  <c:v>4.9</c:v>
                </c:pt>
                <c:pt idx="3371">
                  <c:v>4.5</c:v>
                </c:pt>
                <c:pt idx="3372">
                  <c:v>3.9</c:v>
                </c:pt>
                <c:pt idx="3373">
                  <c:v>4.2</c:v>
                </c:pt>
                <c:pt idx="3374">
                  <c:v>4.5</c:v>
                </c:pt>
                <c:pt idx="3375">
                  <c:v>4.2</c:v>
                </c:pt>
                <c:pt idx="3376">
                  <c:v>3.9</c:v>
                </c:pt>
                <c:pt idx="3377">
                  <c:v>4.6</c:v>
                </c:pt>
                <c:pt idx="3378">
                  <c:v>4.4</c:v>
                </c:pt>
                <c:pt idx="3379">
                  <c:v>4.6</c:v>
                </c:pt>
                <c:pt idx="3380">
                  <c:v>4</c:v>
                </c:pt>
                <c:pt idx="3381">
                  <c:v>4.1</c:v>
                </c:pt>
                <c:pt idx="3382">
                  <c:v>3.8</c:v>
                </c:pt>
                <c:pt idx="3383">
                  <c:v>3.3</c:v>
                </c:pt>
                <c:pt idx="3384">
                  <c:v>3.8</c:v>
                </c:pt>
                <c:pt idx="3385">
                  <c:v>3.4</c:v>
                </c:pt>
                <c:pt idx="3386">
                  <c:v>3</c:v>
                </c:pt>
                <c:pt idx="3387">
                  <c:v>3.6</c:v>
                </c:pt>
                <c:pt idx="3388">
                  <c:v>3</c:v>
                </c:pt>
                <c:pt idx="3389">
                  <c:v>2.9</c:v>
                </c:pt>
                <c:pt idx="3390">
                  <c:v>3</c:v>
                </c:pt>
                <c:pt idx="3391">
                  <c:v>3.4</c:v>
                </c:pt>
                <c:pt idx="3392">
                  <c:v>3.6</c:v>
                </c:pt>
                <c:pt idx="3393">
                  <c:v>3.8</c:v>
                </c:pt>
                <c:pt idx="3394">
                  <c:v>3.4</c:v>
                </c:pt>
                <c:pt idx="3395">
                  <c:v>2.9</c:v>
                </c:pt>
                <c:pt idx="3396">
                  <c:v>2.9</c:v>
                </c:pt>
                <c:pt idx="3397">
                  <c:v>2.9</c:v>
                </c:pt>
                <c:pt idx="3398">
                  <c:v>2.9</c:v>
                </c:pt>
                <c:pt idx="3399">
                  <c:v>2.9</c:v>
                </c:pt>
                <c:pt idx="3400">
                  <c:v>2.9</c:v>
                </c:pt>
                <c:pt idx="3401">
                  <c:v>2.8</c:v>
                </c:pt>
                <c:pt idx="3402">
                  <c:v>3.1</c:v>
                </c:pt>
                <c:pt idx="3403">
                  <c:v>3.2</c:v>
                </c:pt>
                <c:pt idx="3404">
                  <c:v>3.4</c:v>
                </c:pt>
                <c:pt idx="3405">
                  <c:v>3.3</c:v>
                </c:pt>
                <c:pt idx="3406">
                  <c:v>3.7</c:v>
                </c:pt>
                <c:pt idx="3407">
                  <c:v>0</c:v>
                </c:pt>
                <c:pt idx="3408">
                  <c:v>2.8</c:v>
                </c:pt>
                <c:pt idx="3409">
                  <c:v>2.5</c:v>
                </c:pt>
                <c:pt idx="3410">
                  <c:v>2.6</c:v>
                </c:pt>
                <c:pt idx="3411">
                  <c:v>2.4</c:v>
                </c:pt>
                <c:pt idx="3412">
                  <c:v>2.9</c:v>
                </c:pt>
                <c:pt idx="3413">
                  <c:v>1.8</c:v>
                </c:pt>
                <c:pt idx="3414">
                  <c:v>1.8</c:v>
                </c:pt>
                <c:pt idx="3415">
                  <c:v>1.9</c:v>
                </c:pt>
                <c:pt idx="3416">
                  <c:v>1.1</c:v>
                </c:pt>
                <c:pt idx="3417">
                  <c:v>0.9</c:v>
                </c:pt>
                <c:pt idx="3418">
                  <c:v>1.1</c:v>
                </c:pt>
                <c:pt idx="3419">
                  <c:v>0.8</c:v>
                </c:pt>
                <c:pt idx="3420">
                  <c:v>1.6</c:v>
                </c:pt>
                <c:pt idx="3421">
                  <c:v>1.7</c:v>
                </c:pt>
                <c:pt idx="3422">
                  <c:v>1.9</c:v>
                </c:pt>
                <c:pt idx="3423">
                  <c:v>1.7</c:v>
                </c:pt>
                <c:pt idx="3424">
                  <c:v>1.9</c:v>
                </c:pt>
                <c:pt idx="3425">
                  <c:v>1.7</c:v>
                </c:pt>
                <c:pt idx="3426">
                  <c:v>1.9</c:v>
                </c:pt>
                <c:pt idx="3427">
                  <c:v>1.6</c:v>
                </c:pt>
                <c:pt idx="3428">
                  <c:v>1.9</c:v>
                </c:pt>
                <c:pt idx="3429">
                  <c:v>1.6</c:v>
                </c:pt>
                <c:pt idx="3430">
                  <c:v>1.6</c:v>
                </c:pt>
                <c:pt idx="3431">
                  <c:v>1.6</c:v>
                </c:pt>
                <c:pt idx="3432">
                  <c:v>2.1</c:v>
                </c:pt>
                <c:pt idx="3433">
                  <c:v>1.9</c:v>
                </c:pt>
                <c:pt idx="3434">
                  <c:v>1.5</c:v>
                </c:pt>
                <c:pt idx="3435">
                  <c:v>1.9</c:v>
                </c:pt>
                <c:pt idx="3436">
                  <c:v>1.8</c:v>
                </c:pt>
                <c:pt idx="3437">
                  <c:v>1.7</c:v>
                </c:pt>
                <c:pt idx="3438">
                  <c:v>1.9</c:v>
                </c:pt>
                <c:pt idx="3439">
                  <c:v>1.2</c:v>
                </c:pt>
                <c:pt idx="3440">
                  <c:v>1</c:v>
                </c:pt>
                <c:pt idx="3441">
                  <c:v>1.3</c:v>
                </c:pt>
                <c:pt idx="3442">
                  <c:v>1.3</c:v>
                </c:pt>
                <c:pt idx="3443">
                  <c:v>1.4</c:v>
                </c:pt>
                <c:pt idx="3444">
                  <c:v>1.5</c:v>
                </c:pt>
                <c:pt idx="3445">
                  <c:v>1.2</c:v>
                </c:pt>
                <c:pt idx="3446">
                  <c:v>1.4</c:v>
                </c:pt>
                <c:pt idx="3447">
                  <c:v>1.7</c:v>
                </c:pt>
                <c:pt idx="3448">
                  <c:v>1.6</c:v>
                </c:pt>
                <c:pt idx="3449">
                  <c:v>1.8</c:v>
                </c:pt>
                <c:pt idx="3450">
                  <c:v>1.4</c:v>
                </c:pt>
                <c:pt idx="3451">
                  <c:v>1.3</c:v>
                </c:pt>
                <c:pt idx="3452">
                  <c:v>1.2</c:v>
                </c:pt>
                <c:pt idx="3453">
                  <c:v>1.3</c:v>
                </c:pt>
                <c:pt idx="3454">
                  <c:v>1</c:v>
                </c:pt>
                <c:pt idx="3455">
                  <c:v>1.4</c:v>
                </c:pt>
                <c:pt idx="3456">
                  <c:v>2.4</c:v>
                </c:pt>
                <c:pt idx="3457">
                  <c:v>2.3</c:v>
                </c:pt>
                <c:pt idx="3458">
                  <c:v>2.8</c:v>
                </c:pt>
                <c:pt idx="3459">
                  <c:v>2.9</c:v>
                </c:pt>
                <c:pt idx="3460">
                  <c:v>1.7</c:v>
                </c:pt>
                <c:pt idx="3461">
                  <c:v>1.3</c:v>
                </c:pt>
                <c:pt idx="3462">
                  <c:v>1.3</c:v>
                </c:pt>
                <c:pt idx="3463">
                  <c:v>1.5</c:v>
                </c:pt>
                <c:pt idx="3464">
                  <c:v>2</c:v>
                </c:pt>
                <c:pt idx="3465">
                  <c:v>3.1</c:v>
                </c:pt>
                <c:pt idx="3466">
                  <c:v>3.3</c:v>
                </c:pt>
                <c:pt idx="3467">
                  <c:v>3.8</c:v>
                </c:pt>
                <c:pt idx="3468">
                  <c:v>3.7</c:v>
                </c:pt>
                <c:pt idx="3469">
                  <c:v>4</c:v>
                </c:pt>
                <c:pt idx="3470">
                  <c:v>3.7</c:v>
                </c:pt>
                <c:pt idx="3471">
                  <c:v>3.8</c:v>
                </c:pt>
                <c:pt idx="3472">
                  <c:v>3.8</c:v>
                </c:pt>
                <c:pt idx="3473">
                  <c:v>2.8</c:v>
                </c:pt>
                <c:pt idx="3474">
                  <c:v>3.6</c:v>
                </c:pt>
                <c:pt idx="3475">
                  <c:v>4.3</c:v>
                </c:pt>
                <c:pt idx="3476">
                  <c:v>4.5</c:v>
                </c:pt>
                <c:pt idx="3477">
                  <c:v>4.2</c:v>
                </c:pt>
                <c:pt idx="3478">
                  <c:v>4.2</c:v>
                </c:pt>
                <c:pt idx="3479">
                  <c:v>3.7</c:v>
                </c:pt>
                <c:pt idx="3480">
                  <c:v>3.2</c:v>
                </c:pt>
                <c:pt idx="3481">
                  <c:v>3.4</c:v>
                </c:pt>
                <c:pt idx="3482">
                  <c:v>3</c:v>
                </c:pt>
                <c:pt idx="3483">
                  <c:v>3.5</c:v>
                </c:pt>
                <c:pt idx="3484">
                  <c:v>3.5</c:v>
                </c:pt>
                <c:pt idx="3485">
                  <c:v>3.4</c:v>
                </c:pt>
                <c:pt idx="3486">
                  <c:v>4</c:v>
                </c:pt>
                <c:pt idx="3487">
                  <c:v>3.5</c:v>
                </c:pt>
                <c:pt idx="3488">
                  <c:v>3.2</c:v>
                </c:pt>
                <c:pt idx="3489">
                  <c:v>3.4</c:v>
                </c:pt>
                <c:pt idx="3490">
                  <c:v>3.5</c:v>
                </c:pt>
                <c:pt idx="3491">
                  <c:v>3.4</c:v>
                </c:pt>
                <c:pt idx="3492">
                  <c:v>3.6</c:v>
                </c:pt>
                <c:pt idx="3493">
                  <c:v>3.6</c:v>
                </c:pt>
                <c:pt idx="3494">
                  <c:v>3.1</c:v>
                </c:pt>
                <c:pt idx="3495">
                  <c:v>3.3</c:v>
                </c:pt>
                <c:pt idx="3496">
                  <c:v>3.5</c:v>
                </c:pt>
                <c:pt idx="3497">
                  <c:v>2.9</c:v>
                </c:pt>
                <c:pt idx="3498">
                  <c:v>2.8</c:v>
                </c:pt>
                <c:pt idx="3499">
                  <c:v>3.4</c:v>
                </c:pt>
                <c:pt idx="3500">
                  <c:v>3.3</c:v>
                </c:pt>
                <c:pt idx="3501">
                  <c:v>4</c:v>
                </c:pt>
                <c:pt idx="3502">
                  <c:v>3.3</c:v>
                </c:pt>
                <c:pt idx="3503">
                  <c:v>3.2</c:v>
                </c:pt>
                <c:pt idx="3504">
                  <c:v>3.6</c:v>
                </c:pt>
                <c:pt idx="3505">
                  <c:v>3.6</c:v>
                </c:pt>
                <c:pt idx="3506">
                  <c:v>2.7</c:v>
                </c:pt>
                <c:pt idx="3507">
                  <c:v>3.6</c:v>
                </c:pt>
                <c:pt idx="3508">
                  <c:v>2.9</c:v>
                </c:pt>
                <c:pt idx="3509">
                  <c:v>3.1</c:v>
                </c:pt>
                <c:pt idx="3510">
                  <c:v>3.1</c:v>
                </c:pt>
                <c:pt idx="3511">
                  <c:v>2.7</c:v>
                </c:pt>
                <c:pt idx="3512">
                  <c:v>2.2</c:v>
                </c:pt>
                <c:pt idx="3513">
                  <c:v>2.9</c:v>
                </c:pt>
                <c:pt idx="3514">
                  <c:v>3</c:v>
                </c:pt>
                <c:pt idx="3515">
                  <c:v>2.2</c:v>
                </c:pt>
                <c:pt idx="3516">
                  <c:v>2.2</c:v>
                </c:pt>
                <c:pt idx="3517">
                  <c:v>2.7</c:v>
                </c:pt>
                <c:pt idx="3518">
                  <c:v>2.2</c:v>
                </c:pt>
                <c:pt idx="3519">
                  <c:v>1.4</c:v>
                </c:pt>
                <c:pt idx="3520">
                  <c:v>2.3</c:v>
                </c:pt>
                <c:pt idx="3521">
                  <c:v>2.5</c:v>
                </c:pt>
                <c:pt idx="3522">
                  <c:v>2.4</c:v>
                </c:pt>
                <c:pt idx="3523">
                  <c:v>2.2</c:v>
                </c:pt>
                <c:pt idx="3524">
                  <c:v>2.5</c:v>
                </c:pt>
                <c:pt idx="3525">
                  <c:v>2.5</c:v>
                </c:pt>
                <c:pt idx="3526">
                  <c:v>2.6</c:v>
                </c:pt>
                <c:pt idx="3527">
                  <c:v>2.7</c:v>
                </c:pt>
                <c:pt idx="3528">
                  <c:v>2.6</c:v>
                </c:pt>
                <c:pt idx="3529">
                  <c:v>2.1</c:v>
                </c:pt>
                <c:pt idx="3530">
                  <c:v>2.1</c:v>
                </c:pt>
                <c:pt idx="3531">
                  <c:v>1.9</c:v>
                </c:pt>
                <c:pt idx="3532">
                  <c:v>2.5</c:v>
                </c:pt>
                <c:pt idx="3533">
                  <c:v>2.3</c:v>
                </c:pt>
                <c:pt idx="3534">
                  <c:v>2.4</c:v>
                </c:pt>
                <c:pt idx="3535">
                  <c:v>2.3</c:v>
                </c:pt>
                <c:pt idx="3536">
                  <c:v>3</c:v>
                </c:pt>
                <c:pt idx="3537">
                  <c:v>3</c:v>
                </c:pt>
                <c:pt idx="3538">
                  <c:v>2.7</c:v>
                </c:pt>
                <c:pt idx="3539">
                  <c:v>2.6</c:v>
                </c:pt>
                <c:pt idx="3540">
                  <c:v>2</c:v>
                </c:pt>
                <c:pt idx="3541">
                  <c:v>2.2</c:v>
                </c:pt>
                <c:pt idx="3542">
                  <c:v>2.5</c:v>
                </c:pt>
                <c:pt idx="3543">
                  <c:v>2.6</c:v>
                </c:pt>
                <c:pt idx="3544">
                  <c:v>2.4</c:v>
                </c:pt>
                <c:pt idx="3545">
                  <c:v>2.3</c:v>
                </c:pt>
                <c:pt idx="3546">
                  <c:v>2.3</c:v>
                </c:pt>
                <c:pt idx="3547">
                  <c:v>1.9</c:v>
                </c:pt>
                <c:pt idx="3548">
                  <c:v>1.2</c:v>
                </c:pt>
                <c:pt idx="3549">
                  <c:v>1.1</c:v>
                </c:pt>
                <c:pt idx="3550">
                  <c:v>1.6</c:v>
                </c:pt>
                <c:pt idx="3551">
                  <c:v>1.2</c:v>
                </c:pt>
                <c:pt idx="3552">
                  <c:v>1.1</c:v>
                </c:pt>
                <c:pt idx="3553">
                  <c:v>1</c:v>
                </c:pt>
                <c:pt idx="3554">
                  <c:v>0.6</c:v>
                </c:pt>
                <c:pt idx="3555">
                  <c:v>0.6</c:v>
                </c:pt>
                <c:pt idx="3556">
                  <c:v>1</c:v>
                </c:pt>
                <c:pt idx="3557">
                  <c:v>1</c:v>
                </c:pt>
                <c:pt idx="3558">
                  <c:v>0.9</c:v>
                </c:pt>
                <c:pt idx="3559">
                  <c:v>1.4</c:v>
                </c:pt>
                <c:pt idx="3560">
                  <c:v>2.2</c:v>
                </c:pt>
                <c:pt idx="3561">
                  <c:v>2.1</c:v>
                </c:pt>
                <c:pt idx="3562">
                  <c:v>2</c:v>
                </c:pt>
                <c:pt idx="3563">
                  <c:v>1.9</c:v>
                </c:pt>
                <c:pt idx="3564">
                  <c:v>1.7</c:v>
                </c:pt>
                <c:pt idx="3565">
                  <c:v>2</c:v>
                </c:pt>
                <c:pt idx="3566">
                  <c:v>2.1</c:v>
                </c:pt>
                <c:pt idx="3567">
                  <c:v>2.2</c:v>
                </c:pt>
                <c:pt idx="3568">
                  <c:v>2.3</c:v>
                </c:pt>
                <c:pt idx="3569">
                  <c:v>2.3</c:v>
                </c:pt>
                <c:pt idx="3570">
                  <c:v>2.5</c:v>
                </c:pt>
                <c:pt idx="3571">
                  <c:v>2.3</c:v>
                </c:pt>
                <c:pt idx="3572">
                  <c:v>2.1</c:v>
                </c:pt>
                <c:pt idx="3573">
                  <c:v>2.3</c:v>
                </c:pt>
                <c:pt idx="3574">
                  <c:v>2.7</c:v>
                </c:pt>
                <c:pt idx="3575">
                  <c:v>2.7</c:v>
                </c:pt>
                <c:pt idx="3576">
                  <c:v>2</c:v>
                </c:pt>
                <c:pt idx="3577">
                  <c:v>1.9</c:v>
                </c:pt>
                <c:pt idx="3578">
                  <c:v>2.1</c:v>
                </c:pt>
                <c:pt idx="3579">
                  <c:v>2.2</c:v>
                </c:pt>
                <c:pt idx="3580">
                  <c:v>2</c:v>
                </c:pt>
                <c:pt idx="3581">
                  <c:v>2.2</c:v>
                </c:pt>
                <c:pt idx="3582">
                  <c:v>1.7</c:v>
                </c:pt>
                <c:pt idx="3583">
                  <c:v>1.7</c:v>
                </c:pt>
                <c:pt idx="3584">
                  <c:v>2</c:v>
                </c:pt>
                <c:pt idx="3585">
                  <c:v>1.2</c:v>
                </c:pt>
                <c:pt idx="3586">
                  <c:v>1.3</c:v>
                </c:pt>
                <c:pt idx="3587">
                  <c:v>1.4</c:v>
                </c:pt>
                <c:pt idx="3588">
                  <c:v>1.5</c:v>
                </c:pt>
                <c:pt idx="3589">
                  <c:v>1.3</c:v>
                </c:pt>
                <c:pt idx="3590">
                  <c:v>1.7</c:v>
                </c:pt>
                <c:pt idx="3591">
                  <c:v>1.4</c:v>
                </c:pt>
                <c:pt idx="3592">
                  <c:v>1.3</c:v>
                </c:pt>
                <c:pt idx="3593">
                  <c:v>1.9</c:v>
                </c:pt>
                <c:pt idx="3594">
                  <c:v>2</c:v>
                </c:pt>
                <c:pt idx="3595">
                  <c:v>2</c:v>
                </c:pt>
                <c:pt idx="3596">
                  <c:v>1.9</c:v>
                </c:pt>
                <c:pt idx="3597">
                  <c:v>1.6</c:v>
                </c:pt>
                <c:pt idx="3598">
                  <c:v>2.1</c:v>
                </c:pt>
                <c:pt idx="3599">
                  <c:v>2</c:v>
                </c:pt>
                <c:pt idx="3600">
                  <c:v>1.7</c:v>
                </c:pt>
                <c:pt idx="3601">
                  <c:v>2.1</c:v>
                </c:pt>
                <c:pt idx="3602">
                  <c:v>2</c:v>
                </c:pt>
                <c:pt idx="3603">
                  <c:v>2.2</c:v>
                </c:pt>
                <c:pt idx="3604">
                  <c:v>1.9</c:v>
                </c:pt>
                <c:pt idx="3605">
                  <c:v>2.3</c:v>
                </c:pt>
                <c:pt idx="3606">
                  <c:v>1.9</c:v>
                </c:pt>
                <c:pt idx="3607">
                  <c:v>2.1</c:v>
                </c:pt>
                <c:pt idx="3608">
                  <c:v>1.6</c:v>
                </c:pt>
                <c:pt idx="3609">
                  <c:v>1.9</c:v>
                </c:pt>
                <c:pt idx="3610">
                  <c:v>1.8</c:v>
                </c:pt>
                <c:pt idx="3611">
                  <c:v>1</c:v>
                </c:pt>
                <c:pt idx="3612">
                  <c:v>1.7</c:v>
                </c:pt>
                <c:pt idx="3613">
                  <c:v>1.7</c:v>
                </c:pt>
                <c:pt idx="3614">
                  <c:v>2.3</c:v>
                </c:pt>
                <c:pt idx="3615">
                  <c:v>2.2</c:v>
                </c:pt>
                <c:pt idx="3616">
                  <c:v>2</c:v>
                </c:pt>
                <c:pt idx="3617">
                  <c:v>2.1</c:v>
                </c:pt>
                <c:pt idx="3618">
                  <c:v>2.3</c:v>
                </c:pt>
                <c:pt idx="3619">
                  <c:v>2.3</c:v>
                </c:pt>
                <c:pt idx="3620">
                  <c:v>2.2</c:v>
                </c:pt>
                <c:pt idx="3621">
                  <c:v>2.1</c:v>
                </c:pt>
                <c:pt idx="3622">
                  <c:v>1.9</c:v>
                </c:pt>
                <c:pt idx="3623">
                  <c:v>2.3</c:v>
                </c:pt>
                <c:pt idx="3624">
                  <c:v>1.8</c:v>
                </c:pt>
                <c:pt idx="3625">
                  <c:v>1.9</c:v>
                </c:pt>
                <c:pt idx="3626">
                  <c:v>1.9</c:v>
                </c:pt>
                <c:pt idx="3627">
                  <c:v>2.1</c:v>
                </c:pt>
                <c:pt idx="3628">
                  <c:v>1.9</c:v>
                </c:pt>
                <c:pt idx="3629">
                  <c:v>1.9</c:v>
                </c:pt>
                <c:pt idx="3630">
                  <c:v>1.2</c:v>
                </c:pt>
                <c:pt idx="3631">
                  <c:v>2.2</c:v>
                </c:pt>
                <c:pt idx="3632">
                  <c:v>1.6</c:v>
                </c:pt>
                <c:pt idx="3633">
                  <c:v>1.5</c:v>
                </c:pt>
                <c:pt idx="3634">
                  <c:v>1.5</c:v>
                </c:pt>
                <c:pt idx="3635">
                  <c:v>1.6</c:v>
                </c:pt>
                <c:pt idx="3636">
                  <c:v>1.6</c:v>
                </c:pt>
                <c:pt idx="3637">
                  <c:v>2.4</c:v>
                </c:pt>
                <c:pt idx="3638">
                  <c:v>2.1</c:v>
                </c:pt>
                <c:pt idx="3639">
                  <c:v>2.1</c:v>
                </c:pt>
                <c:pt idx="3640">
                  <c:v>1.7</c:v>
                </c:pt>
                <c:pt idx="3641">
                  <c:v>1.8</c:v>
                </c:pt>
                <c:pt idx="3642">
                  <c:v>2.1</c:v>
                </c:pt>
                <c:pt idx="3643">
                  <c:v>2.2</c:v>
                </c:pt>
                <c:pt idx="3644">
                  <c:v>1.9</c:v>
                </c:pt>
                <c:pt idx="3645">
                  <c:v>2.4</c:v>
                </c:pt>
                <c:pt idx="3646">
                  <c:v>2.4</c:v>
                </c:pt>
                <c:pt idx="3647">
                  <c:v>2.7</c:v>
                </c:pt>
                <c:pt idx="3648">
                  <c:v>3.2</c:v>
                </c:pt>
                <c:pt idx="3649">
                  <c:v>2.9</c:v>
                </c:pt>
                <c:pt idx="3650">
                  <c:v>3.3</c:v>
                </c:pt>
                <c:pt idx="3651">
                  <c:v>3.1</c:v>
                </c:pt>
                <c:pt idx="3652">
                  <c:v>3.2</c:v>
                </c:pt>
                <c:pt idx="3653">
                  <c:v>2.4</c:v>
                </c:pt>
                <c:pt idx="3654">
                  <c:v>2.3</c:v>
                </c:pt>
                <c:pt idx="3655">
                  <c:v>2.6</c:v>
                </c:pt>
                <c:pt idx="3656">
                  <c:v>3</c:v>
                </c:pt>
                <c:pt idx="3657">
                  <c:v>2.8</c:v>
                </c:pt>
                <c:pt idx="3658">
                  <c:v>2.8</c:v>
                </c:pt>
                <c:pt idx="3659">
                  <c:v>2.8</c:v>
                </c:pt>
                <c:pt idx="3660">
                  <c:v>2.7</c:v>
                </c:pt>
                <c:pt idx="3661">
                  <c:v>2.6</c:v>
                </c:pt>
                <c:pt idx="3662">
                  <c:v>2.3</c:v>
                </c:pt>
                <c:pt idx="3663">
                  <c:v>2.5</c:v>
                </c:pt>
                <c:pt idx="3664">
                  <c:v>2.2</c:v>
                </c:pt>
                <c:pt idx="3665">
                  <c:v>2.4</c:v>
                </c:pt>
                <c:pt idx="3666">
                  <c:v>2.4</c:v>
                </c:pt>
                <c:pt idx="3667">
                  <c:v>2.7</c:v>
                </c:pt>
                <c:pt idx="3668">
                  <c:v>3.9</c:v>
                </c:pt>
                <c:pt idx="3669">
                  <c:v>3.2</c:v>
                </c:pt>
                <c:pt idx="3670">
                  <c:v>3.6</c:v>
                </c:pt>
                <c:pt idx="3671">
                  <c:v>3.5</c:v>
                </c:pt>
                <c:pt idx="3672">
                  <c:v>2.7</c:v>
                </c:pt>
                <c:pt idx="3673">
                  <c:v>3.5</c:v>
                </c:pt>
                <c:pt idx="3674">
                  <c:v>2.9</c:v>
                </c:pt>
                <c:pt idx="3675">
                  <c:v>3.1</c:v>
                </c:pt>
                <c:pt idx="3676">
                  <c:v>3.1</c:v>
                </c:pt>
                <c:pt idx="3677">
                  <c:v>2.5</c:v>
                </c:pt>
                <c:pt idx="3678">
                  <c:v>2.8</c:v>
                </c:pt>
                <c:pt idx="3679">
                  <c:v>3.2</c:v>
                </c:pt>
                <c:pt idx="3680">
                  <c:v>3.2</c:v>
                </c:pt>
                <c:pt idx="3681">
                  <c:v>2.5</c:v>
                </c:pt>
                <c:pt idx="3682">
                  <c:v>2.9</c:v>
                </c:pt>
                <c:pt idx="3683">
                  <c:v>3.1</c:v>
                </c:pt>
                <c:pt idx="3684">
                  <c:v>3.4</c:v>
                </c:pt>
                <c:pt idx="3685">
                  <c:v>3.5</c:v>
                </c:pt>
                <c:pt idx="3686">
                  <c:v>2.6</c:v>
                </c:pt>
                <c:pt idx="3687">
                  <c:v>3</c:v>
                </c:pt>
                <c:pt idx="3688">
                  <c:v>2.1</c:v>
                </c:pt>
                <c:pt idx="3689">
                  <c:v>2.9</c:v>
                </c:pt>
                <c:pt idx="3690">
                  <c:v>2.8</c:v>
                </c:pt>
                <c:pt idx="3691">
                  <c:v>3</c:v>
                </c:pt>
                <c:pt idx="3692">
                  <c:v>3.2</c:v>
                </c:pt>
                <c:pt idx="3693">
                  <c:v>3.1</c:v>
                </c:pt>
                <c:pt idx="3694">
                  <c:v>2.7</c:v>
                </c:pt>
                <c:pt idx="3695">
                  <c:v>2.8</c:v>
                </c:pt>
                <c:pt idx="3696">
                  <c:v>2.5</c:v>
                </c:pt>
                <c:pt idx="3697">
                  <c:v>2.6</c:v>
                </c:pt>
                <c:pt idx="3698">
                  <c:v>2.2</c:v>
                </c:pt>
                <c:pt idx="3699">
                  <c:v>2.4</c:v>
                </c:pt>
                <c:pt idx="3700">
                  <c:v>1.7</c:v>
                </c:pt>
                <c:pt idx="3701">
                  <c:v>1.7</c:v>
                </c:pt>
                <c:pt idx="3702">
                  <c:v>1.7</c:v>
                </c:pt>
                <c:pt idx="3703">
                  <c:v>1.5</c:v>
                </c:pt>
                <c:pt idx="3704">
                  <c:v>1.5</c:v>
                </c:pt>
                <c:pt idx="3705">
                  <c:v>1.6</c:v>
                </c:pt>
                <c:pt idx="3706">
                  <c:v>1.7</c:v>
                </c:pt>
                <c:pt idx="3707">
                  <c:v>1.9</c:v>
                </c:pt>
                <c:pt idx="3708">
                  <c:v>1.9</c:v>
                </c:pt>
                <c:pt idx="3709">
                  <c:v>2.1</c:v>
                </c:pt>
                <c:pt idx="3710">
                  <c:v>1.7</c:v>
                </c:pt>
                <c:pt idx="3711">
                  <c:v>1.8</c:v>
                </c:pt>
                <c:pt idx="3712">
                  <c:v>1.8</c:v>
                </c:pt>
                <c:pt idx="3713">
                  <c:v>2.1</c:v>
                </c:pt>
                <c:pt idx="3714">
                  <c:v>1.8</c:v>
                </c:pt>
                <c:pt idx="3715">
                  <c:v>2</c:v>
                </c:pt>
                <c:pt idx="3716">
                  <c:v>1.9</c:v>
                </c:pt>
                <c:pt idx="3717">
                  <c:v>1.7</c:v>
                </c:pt>
                <c:pt idx="3718">
                  <c:v>1.8</c:v>
                </c:pt>
                <c:pt idx="3719">
                  <c:v>1.8</c:v>
                </c:pt>
                <c:pt idx="3720">
                  <c:v>2</c:v>
                </c:pt>
                <c:pt idx="3721">
                  <c:v>1.9</c:v>
                </c:pt>
                <c:pt idx="3722">
                  <c:v>1.6</c:v>
                </c:pt>
                <c:pt idx="3723">
                  <c:v>1.5</c:v>
                </c:pt>
                <c:pt idx="3724">
                  <c:v>1.9</c:v>
                </c:pt>
                <c:pt idx="3725">
                  <c:v>1.7</c:v>
                </c:pt>
                <c:pt idx="3726">
                  <c:v>1.8</c:v>
                </c:pt>
                <c:pt idx="3727">
                  <c:v>2.3</c:v>
                </c:pt>
                <c:pt idx="3728">
                  <c:v>1.8</c:v>
                </c:pt>
                <c:pt idx="3729">
                  <c:v>1.3</c:v>
                </c:pt>
                <c:pt idx="3730">
                  <c:v>1.6</c:v>
                </c:pt>
                <c:pt idx="3731">
                  <c:v>1.7</c:v>
                </c:pt>
                <c:pt idx="3732">
                  <c:v>2</c:v>
                </c:pt>
                <c:pt idx="3733">
                  <c:v>1.7</c:v>
                </c:pt>
                <c:pt idx="3734">
                  <c:v>2</c:v>
                </c:pt>
                <c:pt idx="3735">
                  <c:v>1.9</c:v>
                </c:pt>
                <c:pt idx="3736">
                  <c:v>1.9</c:v>
                </c:pt>
                <c:pt idx="3737">
                  <c:v>1.9</c:v>
                </c:pt>
                <c:pt idx="3738">
                  <c:v>1.9</c:v>
                </c:pt>
                <c:pt idx="3739">
                  <c:v>2.2</c:v>
                </c:pt>
                <c:pt idx="3740">
                  <c:v>2.2</c:v>
                </c:pt>
                <c:pt idx="3741">
                  <c:v>2</c:v>
                </c:pt>
                <c:pt idx="3742">
                  <c:v>2.2</c:v>
                </c:pt>
                <c:pt idx="3743">
                  <c:v>2</c:v>
                </c:pt>
                <c:pt idx="3744">
                  <c:v>2.4</c:v>
                </c:pt>
                <c:pt idx="3745">
                  <c:v>2.3</c:v>
                </c:pt>
                <c:pt idx="3746">
                  <c:v>2.7</c:v>
                </c:pt>
                <c:pt idx="3747">
                  <c:v>2.5</c:v>
                </c:pt>
                <c:pt idx="3748">
                  <c:v>2.2</c:v>
                </c:pt>
                <c:pt idx="3749">
                  <c:v>2.1</c:v>
                </c:pt>
                <c:pt idx="3750">
                  <c:v>2.1</c:v>
                </c:pt>
                <c:pt idx="3751">
                  <c:v>1.8</c:v>
                </c:pt>
                <c:pt idx="3752">
                  <c:v>1.9</c:v>
                </c:pt>
                <c:pt idx="3753">
                  <c:v>2.1</c:v>
                </c:pt>
                <c:pt idx="3754">
                  <c:v>2</c:v>
                </c:pt>
                <c:pt idx="3755">
                  <c:v>1.7</c:v>
                </c:pt>
                <c:pt idx="3756">
                  <c:v>2.1</c:v>
                </c:pt>
                <c:pt idx="3757">
                  <c:v>2.2</c:v>
                </c:pt>
                <c:pt idx="3758">
                  <c:v>2.2</c:v>
                </c:pt>
                <c:pt idx="3759">
                  <c:v>2.1</c:v>
                </c:pt>
                <c:pt idx="3760">
                  <c:v>2.2</c:v>
                </c:pt>
                <c:pt idx="3761">
                  <c:v>2.4</c:v>
                </c:pt>
                <c:pt idx="3762">
                  <c:v>2.4</c:v>
                </c:pt>
                <c:pt idx="3763">
                  <c:v>2.3</c:v>
                </c:pt>
                <c:pt idx="3764">
                  <c:v>2</c:v>
                </c:pt>
                <c:pt idx="3765">
                  <c:v>2</c:v>
                </c:pt>
                <c:pt idx="3766">
                  <c:v>2.2</c:v>
                </c:pt>
                <c:pt idx="3767">
                  <c:v>2.1</c:v>
                </c:pt>
                <c:pt idx="3768">
                  <c:v>2.1</c:v>
                </c:pt>
                <c:pt idx="3769">
                  <c:v>2.2</c:v>
                </c:pt>
                <c:pt idx="3770">
                  <c:v>2.3</c:v>
                </c:pt>
                <c:pt idx="3771">
                  <c:v>2.3</c:v>
                </c:pt>
                <c:pt idx="3772">
                  <c:v>2.5</c:v>
                </c:pt>
                <c:pt idx="3773">
                  <c:v>2.3</c:v>
                </c:pt>
                <c:pt idx="3774">
                  <c:v>2.4</c:v>
                </c:pt>
                <c:pt idx="3775">
                  <c:v>2.3</c:v>
                </c:pt>
                <c:pt idx="3776">
                  <c:v>2.4</c:v>
                </c:pt>
                <c:pt idx="3777">
                  <c:v>2.4</c:v>
                </c:pt>
                <c:pt idx="3778">
                  <c:v>2.3</c:v>
                </c:pt>
                <c:pt idx="3779">
                  <c:v>2.3</c:v>
                </c:pt>
                <c:pt idx="3780">
                  <c:v>2.4</c:v>
                </c:pt>
                <c:pt idx="3781">
                  <c:v>2.1</c:v>
                </c:pt>
                <c:pt idx="3782">
                  <c:v>1.9</c:v>
                </c:pt>
                <c:pt idx="3783">
                  <c:v>2.3</c:v>
                </c:pt>
                <c:pt idx="3784">
                  <c:v>2.2</c:v>
                </c:pt>
                <c:pt idx="3785">
                  <c:v>2.1</c:v>
                </c:pt>
                <c:pt idx="3786">
                  <c:v>1.9</c:v>
                </c:pt>
                <c:pt idx="3787">
                  <c:v>2.1</c:v>
                </c:pt>
                <c:pt idx="3788">
                  <c:v>1.8</c:v>
                </c:pt>
                <c:pt idx="3789">
                  <c:v>1.8</c:v>
                </c:pt>
                <c:pt idx="3790">
                  <c:v>1.6</c:v>
                </c:pt>
                <c:pt idx="3791">
                  <c:v>1.5</c:v>
                </c:pt>
                <c:pt idx="3792">
                  <c:v>1.4</c:v>
                </c:pt>
                <c:pt idx="3793">
                  <c:v>1.2</c:v>
                </c:pt>
                <c:pt idx="3794">
                  <c:v>0.8</c:v>
                </c:pt>
                <c:pt idx="3795">
                  <c:v>0.5</c:v>
                </c:pt>
                <c:pt idx="3796">
                  <c:v>1.1</c:v>
                </c:pt>
                <c:pt idx="3797">
                  <c:v>1.2</c:v>
                </c:pt>
                <c:pt idx="3798">
                  <c:v>1.1</c:v>
                </c:pt>
                <c:pt idx="3799">
                  <c:v>1</c:v>
                </c:pt>
                <c:pt idx="3800">
                  <c:v>2.4</c:v>
                </c:pt>
                <c:pt idx="3801">
                  <c:v>2.9</c:v>
                </c:pt>
                <c:pt idx="3802">
                  <c:v>1.9</c:v>
                </c:pt>
                <c:pt idx="3803">
                  <c:v>2.1</c:v>
                </c:pt>
                <c:pt idx="3804">
                  <c:v>1.4</c:v>
                </c:pt>
                <c:pt idx="3805">
                  <c:v>1</c:v>
                </c:pt>
                <c:pt idx="3806">
                  <c:v>1</c:v>
                </c:pt>
                <c:pt idx="3807">
                  <c:v>1.4</c:v>
                </c:pt>
                <c:pt idx="3808">
                  <c:v>1.1</c:v>
                </c:pt>
                <c:pt idx="3809">
                  <c:v>1.2</c:v>
                </c:pt>
                <c:pt idx="3810">
                  <c:v>1.5</c:v>
                </c:pt>
                <c:pt idx="3811">
                  <c:v>2</c:v>
                </c:pt>
                <c:pt idx="3812">
                  <c:v>1.8</c:v>
                </c:pt>
                <c:pt idx="3813">
                  <c:v>1.4</c:v>
                </c:pt>
                <c:pt idx="3814">
                  <c:v>1.6</c:v>
                </c:pt>
                <c:pt idx="3815">
                  <c:v>3.1</c:v>
                </c:pt>
                <c:pt idx="3816">
                  <c:v>3.8</c:v>
                </c:pt>
                <c:pt idx="3817">
                  <c:v>4</c:v>
                </c:pt>
                <c:pt idx="3818">
                  <c:v>3.8</c:v>
                </c:pt>
                <c:pt idx="3819">
                  <c:v>4.2</c:v>
                </c:pt>
                <c:pt idx="3820">
                  <c:v>4.7</c:v>
                </c:pt>
                <c:pt idx="3821">
                  <c:v>4.6</c:v>
                </c:pt>
                <c:pt idx="3822">
                  <c:v>3.6</c:v>
                </c:pt>
                <c:pt idx="3823">
                  <c:v>3.3</c:v>
                </c:pt>
                <c:pt idx="3824">
                  <c:v>3.5</c:v>
                </c:pt>
                <c:pt idx="3825">
                  <c:v>3.3</c:v>
                </c:pt>
                <c:pt idx="3826">
                  <c:v>2.9</c:v>
                </c:pt>
                <c:pt idx="3827">
                  <c:v>2.2</c:v>
                </c:pt>
                <c:pt idx="3828">
                  <c:v>1.4</c:v>
                </c:pt>
                <c:pt idx="3829">
                  <c:v>1.2</c:v>
                </c:pt>
                <c:pt idx="3830">
                  <c:v>1.1</c:v>
                </c:pt>
                <c:pt idx="3831">
                  <c:v>1.5</c:v>
                </c:pt>
                <c:pt idx="3832">
                  <c:v>1.5</c:v>
                </c:pt>
                <c:pt idx="3833">
                  <c:v>1.3</c:v>
                </c:pt>
                <c:pt idx="3834">
                  <c:v>1.2</c:v>
                </c:pt>
                <c:pt idx="3835">
                  <c:v>0.9</c:v>
                </c:pt>
                <c:pt idx="3836">
                  <c:v>1.1</c:v>
                </c:pt>
                <c:pt idx="3837">
                  <c:v>1</c:v>
                </c:pt>
                <c:pt idx="3838">
                  <c:v>0.7</c:v>
                </c:pt>
                <c:pt idx="3839">
                  <c:v>1.1</c:v>
                </c:pt>
                <c:pt idx="3840">
                  <c:v>1.4</c:v>
                </c:pt>
                <c:pt idx="3841">
                  <c:v>2</c:v>
                </c:pt>
                <c:pt idx="3842">
                  <c:v>1.2</c:v>
                </c:pt>
                <c:pt idx="3843">
                  <c:v>0.9</c:v>
                </c:pt>
                <c:pt idx="3844">
                  <c:v>0.4</c:v>
                </c:pt>
                <c:pt idx="3845">
                  <c:v>0.4</c:v>
                </c:pt>
                <c:pt idx="3846">
                  <c:v>0.5</c:v>
                </c:pt>
                <c:pt idx="3847">
                  <c:v>1.2</c:v>
                </c:pt>
                <c:pt idx="3848">
                  <c:v>0.8</c:v>
                </c:pt>
                <c:pt idx="3849">
                  <c:v>0.9</c:v>
                </c:pt>
                <c:pt idx="3850">
                  <c:v>1.1</c:v>
                </c:pt>
                <c:pt idx="3851">
                  <c:v>0.9</c:v>
                </c:pt>
                <c:pt idx="3852">
                  <c:v>1</c:v>
                </c:pt>
                <c:pt idx="3853">
                  <c:v>1.1</c:v>
                </c:pt>
                <c:pt idx="3854">
                  <c:v>1.4</c:v>
                </c:pt>
                <c:pt idx="3855">
                  <c:v>1.8</c:v>
                </c:pt>
                <c:pt idx="3856">
                  <c:v>1.6</c:v>
                </c:pt>
                <c:pt idx="3857">
                  <c:v>1.1</c:v>
                </c:pt>
                <c:pt idx="3858">
                  <c:v>1.4</c:v>
                </c:pt>
                <c:pt idx="3859">
                  <c:v>1.4</c:v>
                </c:pt>
                <c:pt idx="3860">
                  <c:v>1.1</c:v>
                </c:pt>
                <c:pt idx="3861">
                  <c:v>1.1</c:v>
                </c:pt>
                <c:pt idx="3862">
                  <c:v>1.2</c:v>
                </c:pt>
                <c:pt idx="3863">
                  <c:v>1.5</c:v>
                </c:pt>
                <c:pt idx="3864">
                  <c:v>1</c:v>
                </c:pt>
                <c:pt idx="3865">
                  <c:v>1.2</c:v>
                </c:pt>
                <c:pt idx="3866">
                  <c:v>1.4</c:v>
                </c:pt>
                <c:pt idx="3867">
                  <c:v>0.5</c:v>
                </c:pt>
                <c:pt idx="3868">
                  <c:v>0.5</c:v>
                </c:pt>
                <c:pt idx="3869">
                  <c:v>3.4</c:v>
                </c:pt>
                <c:pt idx="3870">
                  <c:v>3</c:v>
                </c:pt>
                <c:pt idx="3871">
                  <c:v>2.7</c:v>
                </c:pt>
                <c:pt idx="3872">
                  <c:v>2.1</c:v>
                </c:pt>
                <c:pt idx="3873">
                  <c:v>2.8</c:v>
                </c:pt>
                <c:pt idx="3874">
                  <c:v>3</c:v>
                </c:pt>
                <c:pt idx="3875">
                  <c:v>3.6</c:v>
                </c:pt>
                <c:pt idx="3876">
                  <c:v>3.3</c:v>
                </c:pt>
                <c:pt idx="3877">
                  <c:v>3.6</c:v>
                </c:pt>
                <c:pt idx="3878">
                  <c:v>3.3</c:v>
                </c:pt>
                <c:pt idx="3879">
                  <c:v>3.8</c:v>
                </c:pt>
                <c:pt idx="3880">
                  <c:v>4.2</c:v>
                </c:pt>
                <c:pt idx="3881">
                  <c:v>4.3</c:v>
                </c:pt>
                <c:pt idx="3882">
                  <c:v>4.1</c:v>
                </c:pt>
                <c:pt idx="3883">
                  <c:v>4.5</c:v>
                </c:pt>
                <c:pt idx="3884">
                  <c:v>4.6</c:v>
                </c:pt>
                <c:pt idx="3885">
                  <c:v>3.9</c:v>
                </c:pt>
                <c:pt idx="3886">
                  <c:v>3.4</c:v>
                </c:pt>
                <c:pt idx="3887">
                  <c:v>3.1</c:v>
                </c:pt>
                <c:pt idx="3888">
                  <c:v>3.9</c:v>
                </c:pt>
                <c:pt idx="3889">
                  <c:v>3.7</c:v>
                </c:pt>
                <c:pt idx="3890">
                  <c:v>2.3</c:v>
                </c:pt>
                <c:pt idx="3891">
                  <c:v>0.9</c:v>
                </c:pt>
                <c:pt idx="3892">
                  <c:v>1.1</c:v>
                </c:pt>
                <c:pt idx="3893">
                  <c:v>1.9</c:v>
                </c:pt>
                <c:pt idx="3894">
                  <c:v>1.6</c:v>
                </c:pt>
                <c:pt idx="3895">
                  <c:v>1.2</c:v>
                </c:pt>
                <c:pt idx="3896">
                  <c:v>1.8</c:v>
                </c:pt>
                <c:pt idx="3897">
                  <c:v>1.9</c:v>
                </c:pt>
                <c:pt idx="3898">
                  <c:v>1.3</c:v>
                </c:pt>
                <c:pt idx="3899">
                  <c:v>1.4</c:v>
                </c:pt>
                <c:pt idx="3900">
                  <c:v>2.3</c:v>
                </c:pt>
                <c:pt idx="3901">
                  <c:v>2.6</c:v>
                </c:pt>
                <c:pt idx="3902">
                  <c:v>2.6</c:v>
                </c:pt>
                <c:pt idx="3903">
                  <c:v>1.5</c:v>
                </c:pt>
                <c:pt idx="3904">
                  <c:v>1.5</c:v>
                </c:pt>
                <c:pt idx="3905">
                  <c:v>1.4</c:v>
                </c:pt>
                <c:pt idx="3906">
                  <c:v>1.4</c:v>
                </c:pt>
                <c:pt idx="3907">
                  <c:v>1.7</c:v>
                </c:pt>
                <c:pt idx="3908">
                  <c:v>2.1</c:v>
                </c:pt>
                <c:pt idx="3909">
                  <c:v>1.6</c:v>
                </c:pt>
                <c:pt idx="3910">
                  <c:v>1.6</c:v>
                </c:pt>
                <c:pt idx="3911">
                  <c:v>1.4</c:v>
                </c:pt>
                <c:pt idx="3912">
                  <c:v>1.4</c:v>
                </c:pt>
                <c:pt idx="3913">
                  <c:v>0.9</c:v>
                </c:pt>
                <c:pt idx="3914">
                  <c:v>1.3</c:v>
                </c:pt>
                <c:pt idx="3915">
                  <c:v>1.2</c:v>
                </c:pt>
                <c:pt idx="3916">
                  <c:v>1</c:v>
                </c:pt>
                <c:pt idx="3917">
                  <c:v>0.9</c:v>
                </c:pt>
                <c:pt idx="3918">
                  <c:v>0.9</c:v>
                </c:pt>
                <c:pt idx="3919">
                  <c:v>1.5</c:v>
                </c:pt>
                <c:pt idx="3920">
                  <c:v>1.9</c:v>
                </c:pt>
                <c:pt idx="3921">
                  <c:v>2.4</c:v>
                </c:pt>
                <c:pt idx="3922">
                  <c:v>4.2</c:v>
                </c:pt>
                <c:pt idx="3923">
                  <c:v>4.9</c:v>
                </c:pt>
                <c:pt idx="3924">
                  <c:v>4.9</c:v>
                </c:pt>
                <c:pt idx="3925">
                  <c:v>4.7</c:v>
                </c:pt>
                <c:pt idx="3926">
                  <c:v>4.1</c:v>
                </c:pt>
                <c:pt idx="3927">
                  <c:v>3.4</c:v>
                </c:pt>
                <c:pt idx="3928">
                  <c:v>4.7</c:v>
                </c:pt>
                <c:pt idx="3929">
                  <c:v>7.1</c:v>
                </c:pt>
                <c:pt idx="3930">
                  <c:v>8</c:v>
                </c:pt>
                <c:pt idx="3931">
                  <c:v>8.1</c:v>
                </c:pt>
                <c:pt idx="3932">
                  <c:v>6.3</c:v>
                </c:pt>
                <c:pt idx="3933">
                  <c:v>7.4</c:v>
                </c:pt>
                <c:pt idx="3934">
                  <c:v>7</c:v>
                </c:pt>
                <c:pt idx="3935">
                  <c:v>8</c:v>
                </c:pt>
                <c:pt idx="3936">
                  <c:v>6.2</c:v>
                </c:pt>
                <c:pt idx="3937">
                  <c:v>5.4</c:v>
                </c:pt>
                <c:pt idx="3938">
                  <c:v>5.4</c:v>
                </c:pt>
                <c:pt idx="3939">
                  <c:v>6.3</c:v>
                </c:pt>
                <c:pt idx="3940">
                  <c:v>4.8</c:v>
                </c:pt>
                <c:pt idx="3941">
                  <c:v>5</c:v>
                </c:pt>
                <c:pt idx="3942">
                  <c:v>4.6</c:v>
                </c:pt>
                <c:pt idx="3943">
                  <c:v>5.9</c:v>
                </c:pt>
                <c:pt idx="3944">
                  <c:v>6.2</c:v>
                </c:pt>
                <c:pt idx="3945">
                  <c:v>5.3</c:v>
                </c:pt>
                <c:pt idx="3946">
                  <c:v>5.3</c:v>
                </c:pt>
                <c:pt idx="3947">
                  <c:v>5.9</c:v>
                </c:pt>
                <c:pt idx="3948">
                  <c:v>5.2</c:v>
                </c:pt>
                <c:pt idx="3949">
                  <c:v>5.7</c:v>
                </c:pt>
                <c:pt idx="3950">
                  <c:v>5.5</c:v>
                </c:pt>
                <c:pt idx="3951">
                  <c:v>5.1</c:v>
                </c:pt>
                <c:pt idx="3952">
                  <c:v>5.2</c:v>
                </c:pt>
                <c:pt idx="3953">
                  <c:v>5.2</c:v>
                </c:pt>
                <c:pt idx="3954">
                  <c:v>4.8</c:v>
                </c:pt>
                <c:pt idx="3955">
                  <c:v>4.8</c:v>
                </c:pt>
                <c:pt idx="3956">
                  <c:v>4.4</c:v>
                </c:pt>
                <c:pt idx="3957">
                  <c:v>5.3</c:v>
                </c:pt>
                <c:pt idx="3958">
                  <c:v>5.1</c:v>
                </c:pt>
                <c:pt idx="3959">
                  <c:v>5.4</c:v>
                </c:pt>
                <c:pt idx="3960">
                  <c:v>5</c:v>
                </c:pt>
                <c:pt idx="3961">
                  <c:v>6.2</c:v>
                </c:pt>
                <c:pt idx="3962">
                  <c:v>5.1</c:v>
                </c:pt>
                <c:pt idx="3963">
                  <c:v>5.9</c:v>
                </c:pt>
                <c:pt idx="3964">
                  <c:v>6</c:v>
                </c:pt>
                <c:pt idx="3965">
                  <c:v>6.7</c:v>
                </c:pt>
                <c:pt idx="3966">
                  <c:v>5</c:v>
                </c:pt>
                <c:pt idx="3967">
                  <c:v>6.1</c:v>
                </c:pt>
                <c:pt idx="3968">
                  <c:v>5.7</c:v>
                </c:pt>
                <c:pt idx="3969">
                  <c:v>5.8</c:v>
                </c:pt>
                <c:pt idx="3970">
                  <c:v>4.8</c:v>
                </c:pt>
                <c:pt idx="3971">
                  <c:v>4.7</c:v>
                </c:pt>
                <c:pt idx="3972">
                  <c:v>4.8</c:v>
                </c:pt>
                <c:pt idx="3973">
                  <c:v>4.8</c:v>
                </c:pt>
                <c:pt idx="3974">
                  <c:v>5.1</c:v>
                </c:pt>
                <c:pt idx="3975">
                  <c:v>5.8</c:v>
                </c:pt>
                <c:pt idx="3976">
                  <c:v>5.1</c:v>
                </c:pt>
                <c:pt idx="3977">
                  <c:v>5.9</c:v>
                </c:pt>
                <c:pt idx="3978">
                  <c:v>5.5</c:v>
                </c:pt>
                <c:pt idx="3979">
                  <c:v>5.9</c:v>
                </c:pt>
                <c:pt idx="3980">
                  <c:v>6.1</c:v>
                </c:pt>
                <c:pt idx="3981">
                  <c:v>6.6</c:v>
                </c:pt>
                <c:pt idx="3982">
                  <c:v>6.1</c:v>
                </c:pt>
                <c:pt idx="3983">
                  <c:v>5.8</c:v>
                </c:pt>
                <c:pt idx="3984">
                  <c:v>5.6</c:v>
                </c:pt>
                <c:pt idx="3985">
                  <c:v>5</c:v>
                </c:pt>
                <c:pt idx="3986">
                  <c:v>5.6</c:v>
                </c:pt>
                <c:pt idx="3987">
                  <c:v>5.5</c:v>
                </c:pt>
                <c:pt idx="3988">
                  <c:v>4.1</c:v>
                </c:pt>
                <c:pt idx="3989">
                  <c:v>4.5</c:v>
                </c:pt>
                <c:pt idx="3990">
                  <c:v>6.2</c:v>
                </c:pt>
                <c:pt idx="3991">
                  <c:v>4.7</c:v>
                </c:pt>
                <c:pt idx="3992">
                  <c:v>5.5</c:v>
                </c:pt>
                <c:pt idx="3993">
                  <c:v>6.3</c:v>
                </c:pt>
                <c:pt idx="3994">
                  <c:v>5.1</c:v>
                </c:pt>
                <c:pt idx="3995">
                  <c:v>4.9</c:v>
                </c:pt>
                <c:pt idx="3996">
                  <c:v>5</c:v>
                </c:pt>
                <c:pt idx="3997">
                  <c:v>4.5</c:v>
                </c:pt>
                <c:pt idx="3998">
                  <c:v>5.2</c:v>
                </c:pt>
                <c:pt idx="3999">
                  <c:v>4.8</c:v>
                </c:pt>
                <c:pt idx="4000">
                  <c:v>5.4</c:v>
                </c:pt>
                <c:pt idx="4001">
                  <c:v>5.3</c:v>
                </c:pt>
                <c:pt idx="4002">
                  <c:v>6</c:v>
                </c:pt>
                <c:pt idx="4003">
                  <c:v>4.7</c:v>
                </c:pt>
                <c:pt idx="4004">
                  <c:v>3.5</c:v>
                </c:pt>
                <c:pt idx="4005">
                  <c:v>3.5</c:v>
                </c:pt>
                <c:pt idx="4006">
                  <c:v>4.4</c:v>
                </c:pt>
                <c:pt idx="4007">
                  <c:v>4.5</c:v>
                </c:pt>
                <c:pt idx="4008">
                  <c:v>5.2</c:v>
                </c:pt>
                <c:pt idx="4009">
                  <c:v>3.6</c:v>
                </c:pt>
                <c:pt idx="4010">
                  <c:v>3</c:v>
                </c:pt>
                <c:pt idx="4011">
                  <c:v>2.3</c:v>
                </c:pt>
                <c:pt idx="4012">
                  <c:v>4.4</c:v>
                </c:pt>
                <c:pt idx="4013">
                  <c:v>5.1</c:v>
                </c:pt>
                <c:pt idx="4014">
                  <c:v>4.1</c:v>
                </c:pt>
                <c:pt idx="4015">
                  <c:v>3</c:v>
                </c:pt>
                <c:pt idx="4016">
                  <c:v>2.9</c:v>
                </c:pt>
                <c:pt idx="4017">
                  <c:v>1.9</c:v>
                </c:pt>
                <c:pt idx="4018">
                  <c:v>1.7</c:v>
                </c:pt>
                <c:pt idx="4019">
                  <c:v>1.4</c:v>
                </c:pt>
                <c:pt idx="4020">
                  <c:v>1.6</c:v>
                </c:pt>
                <c:pt idx="4021">
                  <c:v>2.5</c:v>
                </c:pt>
                <c:pt idx="4022">
                  <c:v>2.5</c:v>
                </c:pt>
                <c:pt idx="4023">
                  <c:v>2.2</c:v>
                </c:pt>
                <c:pt idx="4024">
                  <c:v>2.6</c:v>
                </c:pt>
                <c:pt idx="4025">
                  <c:v>1.9</c:v>
                </c:pt>
                <c:pt idx="4026">
                  <c:v>1.5</c:v>
                </c:pt>
                <c:pt idx="4027">
                  <c:v>1.7</c:v>
                </c:pt>
                <c:pt idx="4028">
                  <c:v>1.6</c:v>
                </c:pt>
                <c:pt idx="4029">
                  <c:v>2</c:v>
                </c:pt>
                <c:pt idx="4030">
                  <c:v>2.5</c:v>
                </c:pt>
                <c:pt idx="4031">
                  <c:v>1.8</c:v>
                </c:pt>
                <c:pt idx="4032">
                  <c:v>2.2</c:v>
                </c:pt>
                <c:pt idx="4033">
                  <c:v>2.6</c:v>
                </c:pt>
                <c:pt idx="4034">
                  <c:v>2.1</c:v>
                </c:pt>
                <c:pt idx="4035">
                  <c:v>2.7</c:v>
                </c:pt>
                <c:pt idx="4036">
                  <c:v>3</c:v>
                </c:pt>
                <c:pt idx="4037">
                  <c:v>2.8</c:v>
                </c:pt>
                <c:pt idx="4038">
                  <c:v>2.5</c:v>
                </c:pt>
                <c:pt idx="4039">
                  <c:v>2.9</c:v>
                </c:pt>
                <c:pt idx="4040">
                  <c:v>2.4</c:v>
                </c:pt>
                <c:pt idx="4041">
                  <c:v>2.5</c:v>
                </c:pt>
                <c:pt idx="4042">
                  <c:v>2.6</c:v>
                </c:pt>
                <c:pt idx="4043">
                  <c:v>2.6</c:v>
                </c:pt>
                <c:pt idx="4044">
                  <c:v>2.3</c:v>
                </c:pt>
                <c:pt idx="4045">
                  <c:v>2.1</c:v>
                </c:pt>
                <c:pt idx="4046">
                  <c:v>2.2</c:v>
                </c:pt>
                <c:pt idx="4047">
                  <c:v>2.3</c:v>
                </c:pt>
                <c:pt idx="4048">
                  <c:v>2.4</c:v>
                </c:pt>
                <c:pt idx="4049">
                  <c:v>2.2</c:v>
                </c:pt>
                <c:pt idx="4050">
                  <c:v>2.2</c:v>
                </c:pt>
                <c:pt idx="4051">
                  <c:v>2.2</c:v>
                </c:pt>
                <c:pt idx="4052">
                  <c:v>2.3</c:v>
                </c:pt>
                <c:pt idx="4053">
                  <c:v>1.9</c:v>
                </c:pt>
                <c:pt idx="4054">
                  <c:v>2</c:v>
                </c:pt>
                <c:pt idx="4055">
                  <c:v>2.1</c:v>
                </c:pt>
                <c:pt idx="4056">
                  <c:v>2</c:v>
                </c:pt>
                <c:pt idx="4057">
                  <c:v>2.5</c:v>
                </c:pt>
                <c:pt idx="4058">
                  <c:v>2.2</c:v>
                </c:pt>
                <c:pt idx="4059">
                  <c:v>2.5</c:v>
                </c:pt>
                <c:pt idx="4060">
                  <c:v>2.5</c:v>
                </c:pt>
                <c:pt idx="4061">
                  <c:v>2.1</c:v>
                </c:pt>
                <c:pt idx="4062">
                  <c:v>2.2</c:v>
                </c:pt>
                <c:pt idx="4063">
                  <c:v>2.6</c:v>
                </c:pt>
                <c:pt idx="4064">
                  <c:v>2.8</c:v>
                </c:pt>
                <c:pt idx="4065">
                  <c:v>2.9</c:v>
                </c:pt>
                <c:pt idx="4066">
                  <c:v>2.6</c:v>
                </c:pt>
                <c:pt idx="4067">
                  <c:v>2.3</c:v>
                </c:pt>
                <c:pt idx="4068">
                  <c:v>1.5</c:v>
                </c:pt>
                <c:pt idx="4069">
                  <c:v>2.5</c:v>
                </c:pt>
                <c:pt idx="4070">
                  <c:v>2.4</c:v>
                </c:pt>
                <c:pt idx="4071">
                  <c:v>2.2</c:v>
                </c:pt>
                <c:pt idx="4072">
                  <c:v>2.7</c:v>
                </c:pt>
                <c:pt idx="4073">
                  <c:v>2.2</c:v>
                </c:pt>
                <c:pt idx="4074">
                  <c:v>2.6</c:v>
                </c:pt>
                <c:pt idx="4075">
                  <c:v>2.4</c:v>
                </c:pt>
                <c:pt idx="4076">
                  <c:v>2</c:v>
                </c:pt>
                <c:pt idx="4077">
                  <c:v>2.4</c:v>
                </c:pt>
                <c:pt idx="4078">
                  <c:v>1.6</c:v>
                </c:pt>
                <c:pt idx="4079">
                  <c:v>1.9</c:v>
                </c:pt>
                <c:pt idx="4080">
                  <c:v>2.7</c:v>
                </c:pt>
                <c:pt idx="4081">
                  <c:v>3.3</c:v>
                </c:pt>
                <c:pt idx="4082">
                  <c:v>3.4</c:v>
                </c:pt>
                <c:pt idx="4083">
                  <c:v>3.3</c:v>
                </c:pt>
                <c:pt idx="4084">
                  <c:v>3.7</c:v>
                </c:pt>
                <c:pt idx="4085">
                  <c:v>4.8</c:v>
                </c:pt>
                <c:pt idx="4086">
                  <c:v>3.7</c:v>
                </c:pt>
                <c:pt idx="4087">
                  <c:v>2.7</c:v>
                </c:pt>
                <c:pt idx="4088">
                  <c:v>3.2</c:v>
                </c:pt>
                <c:pt idx="4089">
                  <c:v>3.2</c:v>
                </c:pt>
                <c:pt idx="4090">
                  <c:v>3.5</c:v>
                </c:pt>
                <c:pt idx="4091">
                  <c:v>3.4</c:v>
                </c:pt>
                <c:pt idx="4092">
                  <c:v>3.9</c:v>
                </c:pt>
                <c:pt idx="4093">
                  <c:v>3</c:v>
                </c:pt>
                <c:pt idx="4094">
                  <c:v>3.2</c:v>
                </c:pt>
                <c:pt idx="4095">
                  <c:v>3.3</c:v>
                </c:pt>
                <c:pt idx="4096">
                  <c:v>2.9</c:v>
                </c:pt>
                <c:pt idx="4097">
                  <c:v>3.3</c:v>
                </c:pt>
                <c:pt idx="4098">
                  <c:v>2.8</c:v>
                </c:pt>
                <c:pt idx="4099">
                  <c:v>3</c:v>
                </c:pt>
                <c:pt idx="4100">
                  <c:v>3</c:v>
                </c:pt>
                <c:pt idx="4101">
                  <c:v>3.3</c:v>
                </c:pt>
                <c:pt idx="4102">
                  <c:v>3.6</c:v>
                </c:pt>
                <c:pt idx="4103">
                  <c:v>3.2</c:v>
                </c:pt>
                <c:pt idx="4104">
                  <c:v>2.9</c:v>
                </c:pt>
                <c:pt idx="4105">
                  <c:v>3.4</c:v>
                </c:pt>
                <c:pt idx="4106">
                  <c:v>2.7</c:v>
                </c:pt>
                <c:pt idx="4107">
                  <c:v>2.9</c:v>
                </c:pt>
                <c:pt idx="4108">
                  <c:v>2.4</c:v>
                </c:pt>
                <c:pt idx="4109">
                  <c:v>3.1</c:v>
                </c:pt>
                <c:pt idx="4110">
                  <c:v>3.4</c:v>
                </c:pt>
                <c:pt idx="4111">
                  <c:v>3.4</c:v>
                </c:pt>
                <c:pt idx="4112">
                  <c:v>3.4</c:v>
                </c:pt>
                <c:pt idx="4113">
                  <c:v>2.8</c:v>
                </c:pt>
                <c:pt idx="4114">
                  <c:v>2.9</c:v>
                </c:pt>
                <c:pt idx="4115">
                  <c:v>2.2</c:v>
                </c:pt>
                <c:pt idx="4116">
                  <c:v>2.6</c:v>
                </c:pt>
                <c:pt idx="4117">
                  <c:v>2.4</c:v>
                </c:pt>
                <c:pt idx="4118">
                  <c:v>2.6</c:v>
                </c:pt>
                <c:pt idx="4119">
                  <c:v>2.9</c:v>
                </c:pt>
                <c:pt idx="4120">
                  <c:v>2.4</c:v>
                </c:pt>
                <c:pt idx="4121">
                  <c:v>2</c:v>
                </c:pt>
                <c:pt idx="4122">
                  <c:v>2.4</c:v>
                </c:pt>
                <c:pt idx="4123">
                  <c:v>1.9</c:v>
                </c:pt>
                <c:pt idx="4124">
                  <c:v>2.5</c:v>
                </c:pt>
                <c:pt idx="4125">
                  <c:v>2.7</c:v>
                </c:pt>
                <c:pt idx="4126">
                  <c:v>2.7</c:v>
                </c:pt>
                <c:pt idx="4127">
                  <c:v>2.9</c:v>
                </c:pt>
                <c:pt idx="4128">
                  <c:v>2.8</c:v>
                </c:pt>
                <c:pt idx="4129">
                  <c:v>3</c:v>
                </c:pt>
                <c:pt idx="4130">
                  <c:v>3.5</c:v>
                </c:pt>
                <c:pt idx="4131">
                  <c:v>3.6</c:v>
                </c:pt>
                <c:pt idx="4132">
                  <c:v>3.3</c:v>
                </c:pt>
                <c:pt idx="4133">
                  <c:v>2.2</c:v>
                </c:pt>
                <c:pt idx="4134">
                  <c:v>1.7</c:v>
                </c:pt>
                <c:pt idx="4135">
                  <c:v>1.7</c:v>
                </c:pt>
                <c:pt idx="4136">
                  <c:v>1.5</c:v>
                </c:pt>
                <c:pt idx="4137">
                  <c:v>0.9</c:v>
                </c:pt>
                <c:pt idx="4138">
                  <c:v>0.4</c:v>
                </c:pt>
                <c:pt idx="4139">
                  <c:v>0.5</c:v>
                </c:pt>
                <c:pt idx="4140">
                  <c:v>0.9</c:v>
                </c:pt>
                <c:pt idx="4141">
                  <c:v>1.1</c:v>
                </c:pt>
                <c:pt idx="4142">
                  <c:v>0.9</c:v>
                </c:pt>
                <c:pt idx="4143">
                  <c:v>1</c:v>
                </c:pt>
                <c:pt idx="4144">
                  <c:v>0.8</c:v>
                </c:pt>
                <c:pt idx="4145">
                  <c:v>0.6</c:v>
                </c:pt>
                <c:pt idx="4146">
                  <c:v>1.2</c:v>
                </c:pt>
                <c:pt idx="4147">
                  <c:v>1.6</c:v>
                </c:pt>
                <c:pt idx="4148">
                  <c:v>1.9</c:v>
                </c:pt>
                <c:pt idx="4149">
                  <c:v>1.4</c:v>
                </c:pt>
                <c:pt idx="4150">
                  <c:v>1.8</c:v>
                </c:pt>
                <c:pt idx="4151">
                  <c:v>1.1</c:v>
                </c:pt>
                <c:pt idx="4152">
                  <c:v>1.5</c:v>
                </c:pt>
                <c:pt idx="4153">
                  <c:v>1.9</c:v>
                </c:pt>
                <c:pt idx="4154">
                  <c:v>2.1</c:v>
                </c:pt>
                <c:pt idx="4155">
                  <c:v>1.9</c:v>
                </c:pt>
                <c:pt idx="4156">
                  <c:v>1.8</c:v>
                </c:pt>
                <c:pt idx="4157">
                  <c:v>1.5</c:v>
                </c:pt>
                <c:pt idx="4158">
                  <c:v>2</c:v>
                </c:pt>
                <c:pt idx="4159">
                  <c:v>2.2</c:v>
                </c:pt>
                <c:pt idx="4160">
                  <c:v>1.9</c:v>
                </c:pt>
                <c:pt idx="4161">
                  <c:v>2.1</c:v>
                </c:pt>
                <c:pt idx="4162">
                  <c:v>2.5</c:v>
                </c:pt>
                <c:pt idx="4163">
                  <c:v>2.5</c:v>
                </c:pt>
                <c:pt idx="4164">
                  <c:v>2.2</c:v>
                </c:pt>
                <c:pt idx="4165">
                  <c:v>2.1</c:v>
                </c:pt>
                <c:pt idx="4166">
                  <c:v>1.7</c:v>
                </c:pt>
                <c:pt idx="4167">
                  <c:v>2.2</c:v>
                </c:pt>
                <c:pt idx="4168">
                  <c:v>2.1</c:v>
                </c:pt>
                <c:pt idx="4169">
                  <c:v>1.2</c:v>
                </c:pt>
                <c:pt idx="4170">
                  <c:v>0.9</c:v>
                </c:pt>
                <c:pt idx="4171">
                  <c:v>1.1</c:v>
                </c:pt>
                <c:pt idx="4172">
                  <c:v>1.2</c:v>
                </c:pt>
                <c:pt idx="4173">
                  <c:v>1.5</c:v>
                </c:pt>
                <c:pt idx="4174">
                  <c:v>1.6</c:v>
                </c:pt>
                <c:pt idx="4175">
                  <c:v>1.1</c:v>
                </c:pt>
                <c:pt idx="4176">
                  <c:v>1.2</c:v>
                </c:pt>
                <c:pt idx="4177">
                  <c:v>1.6</c:v>
                </c:pt>
                <c:pt idx="4178">
                  <c:v>0.9</c:v>
                </c:pt>
                <c:pt idx="4179">
                  <c:v>0.8</c:v>
                </c:pt>
                <c:pt idx="4180">
                  <c:v>1.2</c:v>
                </c:pt>
                <c:pt idx="4181">
                  <c:v>1.8</c:v>
                </c:pt>
                <c:pt idx="4182">
                  <c:v>0.9</c:v>
                </c:pt>
                <c:pt idx="4183">
                  <c:v>1.7</c:v>
                </c:pt>
                <c:pt idx="4184">
                  <c:v>1.5</c:v>
                </c:pt>
                <c:pt idx="4185">
                  <c:v>1.8</c:v>
                </c:pt>
                <c:pt idx="4186">
                  <c:v>1.8</c:v>
                </c:pt>
                <c:pt idx="4187">
                  <c:v>2.2</c:v>
                </c:pt>
                <c:pt idx="4188">
                  <c:v>1.9</c:v>
                </c:pt>
                <c:pt idx="4189">
                  <c:v>2.1</c:v>
                </c:pt>
                <c:pt idx="4190">
                  <c:v>2.2</c:v>
                </c:pt>
                <c:pt idx="4191">
                  <c:v>1.7</c:v>
                </c:pt>
                <c:pt idx="4192">
                  <c:v>1.4</c:v>
                </c:pt>
                <c:pt idx="4193">
                  <c:v>1.7</c:v>
                </c:pt>
                <c:pt idx="4194">
                  <c:v>1.5</c:v>
                </c:pt>
                <c:pt idx="4195">
                  <c:v>1.7</c:v>
                </c:pt>
                <c:pt idx="4196">
                  <c:v>1.8</c:v>
                </c:pt>
                <c:pt idx="4197">
                  <c:v>2.2</c:v>
                </c:pt>
                <c:pt idx="4198">
                  <c:v>1.8</c:v>
                </c:pt>
                <c:pt idx="4199">
                  <c:v>1.9</c:v>
                </c:pt>
                <c:pt idx="4200">
                  <c:v>2.1</c:v>
                </c:pt>
                <c:pt idx="4201">
                  <c:v>1.6</c:v>
                </c:pt>
                <c:pt idx="4202">
                  <c:v>1.6</c:v>
                </c:pt>
                <c:pt idx="4203">
                  <c:v>1.6</c:v>
                </c:pt>
                <c:pt idx="4204">
                  <c:v>1.7</c:v>
                </c:pt>
                <c:pt idx="4205">
                  <c:v>2</c:v>
                </c:pt>
                <c:pt idx="4206">
                  <c:v>1.9</c:v>
                </c:pt>
                <c:pt idx="4207">
                  <c:v>1.6</c:v>
                </c:pt>
                <c:pt idx="4208">
                  <c:v>1.3</c:v>
                </c:pt>
                <c:pt idx="4209">
                  <c:v>1.8</c:v>
                </c:pt>
                <c:pt idx="4210">
                  <c:v>1.7</c:v>
                </c:pt>
                <c:pt idx="4211">
                  <c:v>1.5</c:v>
                </c:pt>
                <c:pt idx="4212">
                  <c:v>1.9</c:v>
                </c:pt>
                <c:pt idx="4213">
                  <c:v>1.6</c:v>
                </c:pt>
                <c:pt idx="4214">
                  <c:v>1.5</c:v>
                </c:pt>
                <c:pt idx="4215">
                  <c:v>1.9</c:v>
                </c:pt>
                <c:pt idx="4216">
                  <c:v>1.8</c:v>
                </c:pt>
                <c:pt idx="4217">
                  <c:v>1.8</c:v>
                </c:pt>
                <c:pt idx="4218">
                  <c:v>1.9</c:v>
                </c:pt>
                <c:pt idx="4219">
                  <c:v>1.8</c:v>
                </c:pt>
                <c:pt idx="4220">
                  <c:v>1.3</c:v>
                </c:pt>
                <c:pt idx="4221">
                  <c:v>1.6</c:v>
                </c:pt>
                <c:pt idx="4222">
                  <c:v>1.3</c:v>
                </c:pt>
                <c:pt idx="4223">
                  <c:v>1.4</c:v>
                </c:pt>
                <c:pt idx="4224">
                  <c:v>1.3</c:v>
                </c:pt>
                <c:pt idx="4225">
                  <c:v>0.8</c:v>
                </c:pt>
                <c:pt idx="4226">
                  <c:v>0.6</c:v>
                </c:pt>
                <c:pt idx="4227">
                  <c:v>0.8</c:v>
                </c:pt>
                <c:pt idx="4228">
                  <c:v>0.6</c:v>
                </c:pt>
                <c:pt idx="4229">
                  <c:v>0.8</c:v>
                </c:pt>
                <c:pt idx="4230">
                  <c:v>0.5</c:v>
                </c:pt>
                <c:pt idx="4231">
                  <c:v>0.9</c:v>
                </c:pt>
                <c:pt idx="4232">
                  <c:v>1.4</c:v>
                </c:pt>
                <c:pt idx="4233">
                  <c:v>2.3</c:v>
                </c:pt>
                <c:pt idx="4234">
                  <c:v>2.8</c:v>
                </c:pt>
                <c:pt idx="4235">
                  <c:v>3.9</c:v>
                </c:pt>
                <c:pt idx="4236">
                  <c:v>2.7</c:v>
                </c:pt>
                <c:pt idx="4237">
                  <c:v>2.5</c:v>
                </c:pt>
                <c:pt idx="4238">
                  <c:v>2</c:v>
                </c:pt>
                <c:pt idx="4239">
                  <c:v>1.7</c:v>
                </c:pt>
                <c:pt idx="4240">
                  <c:v>1.6</c:v>
                </c:pt>
                <c:pt idx="4241">
                  <c:v>2</c:v>
                </c:pt>
                <c:pt idx="4242">
                  <c:v>1.7</c:v>
                </c:pt>
                <c:pt idx="4243">
                  <c:v>2</c:v>
                </c:pt>
                <c:pt idx="4244">
                  <c:v>1.8</c:v>
                </c:pt>
                <c:pt idx="4245">
                  <c:v>2</c:v>
                </c:pt>
                <c:pt idx="4246">
                  <c:v>1.9</c:v>
                </c:pt>
                <c:pt idx="4247">
                  <c:v>1.3</c:v>
                </c:pt>
                <c:pt idx="4248">
                  <c:v>0.8</c:v>
                </c:pt>
                <c:pt idx="4249">
                  <c:v>1</c:v>
                </c:pt>
                <c:pt idx="4250">
                  <c:v>0.5</c:v>
                </c:pt>
                <c:pt idx="4251">
                  <c:v>1.1</c:v>
                </c:pt>
                <c:pt idx="4252">
                  <c:v>2.9</c:v>
                </c:pt>
                <c:pt idx="4253">
                  <c:v>3.7</c:v>
                </c:pt>
                <c:pt idx="4254">
                  <c:v>4.9</c:v>
                </c:pt>
                <c:pt idx="4255">
                  <c:v>4.7</c:v>
                </c:pt>
                <c:pt idx="4256">
                  <c:v>6.2</c:v>
                </c:pt>
                <c:pt idx="4257">
                  <c:v>5.3</c:v>
                </c:pt>
                <c:pt idx="4258">
                  <c:v>5.1</c:v>
                </c:pt>
                <c:pt idx="4259">
                  <c:v>4.7</c:v>
                </c:pt>
                <c:pt idx="4260">
                  <c:v>6.9</c:v>
                </c:pt>
                <c:pt idx="4261">
                  <c:v>6.8</c:v>
                </c:pt>
                <c:pt idx="4262">
                  <c:v>6.4</c:v>
                </c:pt>
                <c:pt idx="4263">
                  <c:v>6.8</c:v>
                </c:pt>
                <c:pt idx="4264">
                  <c:v>5.4</c:v>
                </c:pt>
                <c:pt idx="4265">
                  <c:v>5</c:v>
                </c:pt>
                <c:pt idx="4266">
                  <c:v>4.6</c:v>
                </c:pt>
                <c:pt idx="4267">
                  <c:v>4.1</c:v>
                </c:pt>
                <c:pt idx="4268">
                  <c:v>3.6</c:v>
                </c:pt>
                <c:pt idx="4269">
                  <c:v>4.2</c:v>
                </c:pt>
                <c:pt idx="4270">
                  <c:v>4.5</c:v>
                </c:pt>
                <c:pt idx="4271">
                  <c:v>4.3</c:v>
                </c:pt>
                <c:pt idx="4272">
                  <c:v>5.1</c:v>
                </c:pt>
                <c:pt idx="4273">
                  <c:v>4.2</c:v>
                </c:pt>
                <c:pt idx="4274">
                  <c:v>5.4</c:v>
                </c:pt>
                <c:pt idx="4275">
                  <c:v>7</c:v>
                </c:pt>
                <c:pt idx="4276">
                  <c:v>4.6</c:v>
                </c:pt>
                <c:pt idx="4277">
                  <c:v>4.1</c:v>
                </c:pt>
                <c:pt idx="4278">
                  <c:v>5</c:v>
                </c:pt>
                <c:pt idx="4279">
                  <c:v>4.2</c:v>
                </c:pt>
                <c:pt idx="4280">
                  <c:v>5.4</c:v>
                </c:pt>
                <c:pt idx="4281">
                  <c:v>6</c:v>
                </c:pt>
                <c:pt idx="4282">
                  <c:v>4.9</c:v>
                </c:pt>
                <c:pt idx="4283">
                  <c:v>4.1</c:v>
                </c:pt>
                <c:pt idx="4284">
                  <c:v>4.2</c:v>
                </c:pt>
                <c:pt idx="4285">
                  <c:v>4.4</c:v>
                </c:pt>
                <c:pt idx="4286">
                  <c:v>4.9</c:v>
                </c:pt>
                <c:pt idx="4287">
                  <c:v>4.4</c:v>
                </c:pt>
                <c:pt idx="4288">
                  <c:v>3.9</c:v>
                </c:pt>
                <c:pt idx="4289">
                  <c:v>4.2</c:v>
                </c:pt>
                <c:pt idx="4290">
                  <c:v>4.2</c:v>
                </c:pt>
                <c:pt idx="4291">
                  <c:v>4.3</c:v>
                </c:pt>
                <c:pt idx="4292">
                  <c:v>3.8</c:v>
                </c:pt>
                <c:pt idx="4293">
                  <c:v>3.8</c:v>
                </c:pt>
                <c:pt idx="4294">
                  <c:v>4.3</c:v>
                </c:pt>
                <c:pt idx="4295">
                  <c:v>3.6</c:v>
                </c:pt>
                <c:pt idx="4296">
                  <c:v>3.2</c:v>
                </c:pt>
                <c:pt idx="4297">
                  <c:v>3.7</c:v>
                </c:pt>
                <c:pt idx="4298">
                  <c:v>3.9</c:v>
                </c:pt>
                <c:pt idx="4299">
                  <c:v>3.8</c:v>
                </c:pt>
                <c:pt idx="4300">
                  <c:v>3.5</c:v>
                </c:pt>
                <c:pt idx="4301">
                  <c:v>4.6</c:v>
                </c:pt>
                <c:pt idx="4302">
                  <c:v>3.6</c:v>
                </c:pt>
                <c:pt idx="4303">
                  <c:v>4.6</c:v>
                </c:pt>
                <c:pt idx="4304">
                  <c:v>4.8</c:v>
                </c:pt>
                <c:pt idx="4305">
                  <c:v>3.7</c:v>
                </c:pt>
                <c:pt idx="4306">
                  <c:v>3.9</c:v>
                </c:pt>
                <c:pt idx="4307">
                  <c:v>4.5</c:v>
                </c:pt>
                <c:pt idx="4308">
                  <c:v>4.2</c:v>
                </c:pt>
                <c:pt idx="4309">
                  <c:v>3.4</c:v>
                </c:pt>
                <c:pt idx="4310">
                  <c:v>5.3</c:v>
                </c:pt>
                <c:pt idx="4311">
                  <c:v>6.3</c:v>
                </c:pt>
                <c:pt idx="4312">
                  <c:v>5</c:v>
                </c:pt>
                <c:pt idx="4313">
                  <c:v>4.6</c:v>
                </c:pt>
                <c:pt idx="4314">
                  <c:v>5.2</c:v>
                </c:pt>
                <c:pt idx="4315">
                  <c:v>4.2</c:v>
                </c:pt>
                <c:pt idx="4316">
                  <c:v>4.9</c:v>
                </c:pt>
                <c:pt idx="4317">
                  <c:v>3.6</c:v>
                </c:pt>
                <c:pt idx="4318">
                  <c:v>4.5</c:v>
                </c:pt>
                <c:pt idx="4319">
                  <c:v>4.6</c:v>
                </c:pt>
                <c:pt idx="4320">
                  <c:v>4.2</c:v>
                </c:pt>
                <c:pt idx="4321">
                  <c:v>4.1</c:v>
                </c:pt>
                <c:pt idx="4322">
                  <c:v>4.5</c:v>
                </c:pt>
                <c:pt idx="4323">
                  <c:v>3.9</c:v>
                </c:pt>
                <c:pt idx="4324">
                  <c:v>4.5</c:v>
                </c:pt>
                <c:pt idx="4325">
                  <c:v>4.6</c:v>
                </c:pt>
                <c:pt idx="4326">
                  <c:v>3.8</c:v>
                </c:pt>
                <c:pt idx="4327">
                  <c:v>3.9</c:v>
                </c:pt>
                <c:pt idx="4328">
                  <c:v>3.7</c:v>
                </c:pt>
                <c:pt idx="4329">
                  <c:v>4.9</c:v>
                </c:pt>
                <c:pt idx="4330">
                  <c:v>4.7</c:v>
                </c:pt>
                <c:pt idx="4331">
                  <c:v>4.7</c:v>
                </c:pt>
                <c:pt idx="4332">
                  <c:v>4.6</c:v>
                </c:pt>
                <c:pt idx="4333">
                  <c:v>5</c:v>
                </c:pt>
                <c:pt idx="4334">
                  <c:v>4.8</c:v>
                </c:pt>
                <c:pt idx="4335">
                  <c:v>5.2</c:v>
                </c:pt>
                <c:pt idx="4336">
                  <c:v>5.3</c:v>
                </c:pt>
                <c:pt idx="4337">
                  <c:v>4.5</c:v>
                </c:pt>
                <c:pt idx="4338">
                  <c:v>5.4</c:v>
                </c:pt>
                <c:pt idx="4339">
                  <c:v>5</c:v>
                </c:pt>
                <c:pt idx="4340">
                  <c:v>5.8</c:v>
                </c:pt>
                <c:pt idx="4341">
                  <c:v>5.9</c:v>
                </c:pt>
                <c:pt idx="4342">
                  <c:v>6.1</c:v>
                </c:pt>
                <c:pt idx="4343">
                  <c:v>6.8</c:v>
                </c:pt>
                <c:pt idx="4344">
                  <c:v>7.1</c:v>
                </c:pt>
                <c:pt idx="4345">
                  <c:v>6.6</c:v>
                </c:pt>
                <c:pt idx="4346">
                  <c:v>7.2</c:v>
                </c:pt>
                <c:pt idx="4347">
                  <c:v>8.5</c:v>
                </c:pt>
                <c:pt idx="4348">
                  <c:v>8.4</c:v>
                </c:pt>
                <c:pt idx="4349">
                  <c:v>6.7</c:v>
                </c:pt>
                <c:pt idx="4350">
                  <c:v>6.1</c:v>
                </c:pt>
                <c:pt idx="4351">
                  <c:v>5.9</c:v>
                </c:pt>
                <c:pt idx="4352">
                  <c:v>6.4</c:v>
                </c:pt>
                <c:pt idx="4353">
                  <c:v>6.1</c:v>
                </c:pt>
                <c:pt idx="4354">
                  <c:v>5.6</c:v>
                </c:pt>
                <c:pt idx="4355">
                  <c:v>5.7</c:v>
                </c:pt>
                <c:pt idx="4356">
                  <c:v>5.7</c:v>
                </c:pt>
                <c:pt idx="4357">
                  <c:v>6.1</c:v>
                </c:pt>
                <c:pt idx="4358">
                  <c:v>5.7</c:v>
                </c:pt>
                <c:pt idx="4359">
                  <c:v>5.9</c:v>
                </c:pt>
                <c:pt idx="4360">
                  <c:v>5.7</c:v>
                </c:pt>
                <c:pt idx="4361">
                  <c:v>4.8</c:v>
                </c:pt>
                <c:pt idx="4362">
                  <c:v>5.9</c:v>
                </c:pt>
                <c:pt idx="4363">
                  <c:v>5.9</c:v>
                </c:pt>
                <c:pt idx="4364">
                  <c:v>5.7</c:v>
                </c:pt>
                <c:pt idx="4365">
                  <c:v>4.8</c:v>
                </c:pt>
                <c:pt idx="4366">
                  <c:v>5.4</c:v>
                </c:pt>
                <c:pt idx="4367">
                  <c:v>5.6</c:v>
                </c:pt>
                <c:pt idx="4368">
                  <c:v>5.4</c:v>
                </c:pt>
                <c:pt idx="4369">
                  <c:v>5.5</c:v>
                </c:pt>
                <c:pt idx="4370">
                  <c:v>5</c:v>
                </c:pt>
                <c:pt idx="4371">
                  <c:v>5.2</c:v>
                </c:pt>
                <c:pt idx="4372">
                  <c:v>5.3</c:v>
                </c:pt>
                <c:pt idx="4373">
                  <c:v>4.6</c:v>
                </c:pt>
                <c:pt idx="4374">
                  <c:v>4.2</c:v>
                </c:pt>
                <c:pt idx="4375">
                  <c:v>4.5</c:v>
                </c:pt>
                <c:pt idx="4376">
                  <c:v>4.3</c:v>
                </c:pt>
                <c:pt idx="4377">
                  <c:v>4.1</c:v>
                </c:pt>
                <c:pt idx="4378">
                  <c:v>3.7</c:v>
                </c:pt>
                <c:pt idx="4379">
                  <c:v>4.3</c:v>
                </c:pt>
                <c:pt idx="4380">
                  <c:v>4.1</c:v>
                </c:pt>
                <c:pt idx="4381">
                  <c:v>4.2</c:v>
                </c:pt>
                <c:pt idx="4382">
                  <c:v>3.9</c:v>
                </c:pt>
                <c:pt idx="4383">
                  <c:v>4.1</c:v>
                </c:pt>
                <c:pt idx="4384">
                  <c:v>2.9</c:v>
                </c:pt>
                <c:pt idx="4385">
                  <c:v>3.4</c:v>
                </c:pt>
                <c:pt idx="4386">
                  <c:v>2.6</c:v>
                </c:pt>
                <c:pt idx="4387">
                  <c:v>2.9</c:v>
                </c:pt>
                <c:pt idx="4388">
                  <c:v>3.1</c:v>
                </c:pt>
                <c:pt idx="4389">
                  <c:v>3.1</c:v>
                </c:pt>
                <c:pt idx="4390">
                  <c:v>2.4</c:v>
                </c:pt>
                <c:pt idx="4391">
                  <c:v>2.5</c:v>
                </c:pt>
                <c:pt idx="4392">
                  <c:v>3.2</c:v>
                </c:pt>
                <c:pt idx="4393">
                  <c:v>2.4</c:v>
                </c:pt>
                <c:pt idx="4394">
                  <c:v>3.2</c:v>
                </c:pt>
                <c:pt idx="4395">
                  <c:v>2.7</c:v>
                </c:pt>
                <c:pt idx="4396">
                  <c:v>2.6</c:v>
                </c:pt>
                <c:pt idx="4397">
                  <c:v>2.6</c:v>
                </c:pt>
                <c:pt idx="4398">
                  <c:v>2.5</c:v>
                </c:pt>
                <c:pt idx="4399">
                  <c:v>2.3</c:v>
                </c:pt>
                <c:pt idx="4400">
                  <c:v>2.7</c:v>
                </c:pt>
                <c:pt idx="4401">
                  <c:v>1.9</c:v>
                </c:pt>
                <c:pt idx="4402">
                  <c:v>2.8</c:v>
                </c:pt>
                <c:pt idx="4403">
                  <c:v>2.1</c:v>
                </c:pt>
                <c:pt idx="4404">
                  <c:v>2.1</c:v>
                </c:pt>
                <c:pt idx="4405">
                  <c:v>2.5</c:v>
                </c:pt>
                <c:pt idx="4406">
                  <c:v>2.5</c:v>
                </c:pt>
                <c:pt idx="4407">
                  <c:v>1.5</c:v>
                </c:pt>
                <c:pt idx="4408">
                  <c:v>2.2</c:v>
                </c:pt>
                <c:pt idx="4409">
                  <c:v>3</c:v>
                </c:pt>
                <c:pt idx="4410">
                  <c:v>2.1</c:v>
                </c:pt>
                <c:pt idx="4411">
                  <c:v>1.7</c:v>
                </c:pt>
                <c:pt idx="4412">
                  <c:v>1.7</c:v>
                </c:pt>
                <c:pt idx="4413">
                  <c:v>3.1</c:v>
                </c:pt>
                <c:pt idx="4414">
                  <c:v>2.6</c:v>
                </c:pt>
                <c:pt idx="4415">
                  <c:v>3.1</c:v>
                </c:pt>
                <c:pt idx="4416">
                  <c:v>2.8</c:v>
                </c:pt>
                <c:pt idx="4417">
                  <c:v>3</c:v>
                </c:pt>
                <c:pt idx="4418">
                  <c:v>2.8</c:v>
                </c:pt>
                <c:pt idx="4419">
                  <c:v>3.1</c:v>
                </c:pt>
                <c:pt idx="4420">
                  <c:v>2.6</c:v>
                </c:pt>
                <c:pt idx="4421">
                  <c:v>2.3</c:v>
                </c:pt>
                <c:pt idx="4422">
                  <c:v>2.6</c:v>
                </c:pt>
                <c:pt idx="4423">
                  <c:v>1.9</c:v>
                </c:pt>
                <c:pt idx="4424">
                  <c:v>1.9</c:v>
                </c:pt>
                <c:pt idx="4425">
                  <c:v>1.8</c:v>
                </c:pt>
                <c:pt idx="4426">
                  <c:v>1.5</c:v>
                </c:pt>
                <c:pt idx="4427">
                  <c:v>1.5</c:v>
                </c:pt>
                <c:pt idx="4428">
                  <c:v>1.2</c:v>
                </c:pt>
                <c:pt idx="4429">
                  <c:v>1.6</c:v>
                </c:pt>
                <c:pt idx="4430">
                  <c:v>1.7</c:v>
                </c:pt>
                <c:pt idx="4431">
                  <c:v>1.2</c:v>
                </c:pt>
                <c:pt idx="4432">
                  <c:v>1.3</c:v>
                </c:pt>
                <c:pt idx="4433">
                  <c:v>1.2</c:v>
                </c:pt>
                <c:pt idx="4434">
                  <c:v>1.3</c:v>
                </c:pt>
                <c:pt idx="4435">
                  <c:v>1.1</c:v>
                </c:pt>
                <c:pt idx="4436">
                  <c:v>1</c:v>
                </c:pt>
                <c:pt idx="4437">
                  <c:v>1.1</c:v>
                </c:pt>
                <c:pt idx="4438">
                  <c:v>1.4</c:v>
                </c:pt>
                <c:pt idx="4439">
                  <c:v>1.3</c:v>
                </c:pt>
                <c:pt idx="4440">
                  <c:v>1.1</c:v>
                </c:pt>
                <c:pt idx="4441">
                  <c:v>1.6</c:v>
                </c:pt>
                <c:pt idx="4442">
                  <c:v>1.9</c:v>
                </c:pt>
                <c:pt idx="4443">
                  <c:v>1.8</c:v>
                </c:pt>
                <c:pt idx="4444">
                  <c:v>1.8</c:v>
                </c:pt>
                <c:pt idx="4445">
                  <c:v>2</c:v>
                </c:pt>
                <c:pt idx="4446">
                  <c:v>2.2</c:v>
                </c:pt>
                <c:pt idx="4447">
                  <c:v>2.3</c:v>
                </c:pt>
                <c:pt idx="4448">
                  <c:v>2.3</c:v>
                </c:pt>
                <c:pt idx="4449">
                  <c:v>2.4</c:v>
                </c:pt>
                <c:pt idx="4450">
                  <c:v>2.3</c:v>
                </c:pt>
                <c:pt idx="4451">
                  <c:v>1.8</c:v>
                </c:pt>
                <c:pt idx="4452">
                  <c:v>1.8</c:v>
                </c:pt>
                <c:pt idx="4453">
                  <c:v>1.6</c:v>
                </c:pt>
                <c:pt idx="4454">
                  <c:v>1.9</c:v>
                </c:pt>
                <c:pt idx="4455">
                  <c:v>1.7</c:v>
                </c:pt>
                <c:pt idx="4456">
                  <c:v>1.8</c:v>
                </c:pt>
                <c:pt idx="4457">
                  <c:v>2.2</c:v>
                </c:pt>
                <c:pt idx="4458">
                  <c:v>1.7</c:v>
                </c:pt>
                <c:pt idx="4459">
                  <c:v>2.3</c:v>
                </c:pt>
                <c:pt idx="4460">
                  <c:v>2</c:v>
                </c:pt>
                <c:pt idx="4461">
                  <c:v>1.9</c:v>
                </c:pt>
                <c:pt idx="4462">
                  <c:v>1.8</c:v>
                </c:pt>
                <c:pt idx="4463">
                  <c:v>2.2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37103073"/>
        <c:axId val="25392788"/>
      </c:lineChart>
      <c:catAx>
        <c:axId val="37103073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5392788"/>
        <c:crosses val="autoZero"/>
        <c:auto val="1"/>
        <c:lblAlgn val="ctr"/>
        <c:lblOffset val="100"/>
        <c:noMultiLvlLbl val="0"/>
      </c:catAx>
      <c:valAx>
        <c:axId val="25392788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7103073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4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11月　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0"/>
                <c:pt idx="0">
                  <c:v>11月1日0:10:00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0"/>
                <c:pt idx="0">
                  <c:v>2</c:v>
                </c:pt>
                <c:pt idx="1">
                  <c:v>1.7</c:v>
                </c:pt>
                <c:pt idx="2">
                  <c:v>1.7</c:v>
                </c:pt>
                <c:pt idx="3">
                  <c:v>1.7</c:v>
                </c:pt>
                <c:pt idx="4">
                  <c:v>1.7</c:v>
                </c:pt>
                <c:pt idx="5">
                  <c:v>1.5</c:v>
                </c:pt>
                <c:pt idx="6">
                  <c:v>2.4</c:v>
                </c:pt>
                <c:pt idx="7">
                  <c:v>2.3</c:v>
                </c:pt>
                <c:pt idx="8">
                  <c:v>2.3</c:v>
                </c:pt>
                <c:pt idx="9">
                  <c:v>2.7</c:v>
                </c:pt>
                <c:pt idx="10">
                  <c:v>2.3</c:v>
                </c:pt>
                <c:pt idx="11">
                  <c:v>2.4</c:v>
                </c:pt>
                <c:pt idx="12">
                  <c:v>2.3</c:v>
                </c:pt>
                <c:pt idx="13">
                  <c:v>2.7</c:v>
                </c:pt>
                <c:pt idx="14">
                  <c:v>2.5</c:v>
                </c:pt>
                <c:pt idx="15">
                  <c:v>2.2</c:v>
                </c:pt>
                <c:pt idx="16">
                  <c:v>2.1</c:v>
                </c:pt>
                <c:pt idx="17">
                  <c:v>2</c:v>
                </c:pt>
                <c:pt idx="18">
                  <c:v>2.1</c:v>
                </c:pt>
                <c:pt idx="19">
                  <c:v>1.6</c:v>
                </c:pt>
                <c:pt idx="20">
                  <c:v>1.5</c:v>
                </c:pt>
                <c:pt idx="21">
                  <c:v>1.6</c:v>
                </c:pt>
                <c:pt idx="22">
                  <c:v>2.2</c:v>
                </c:pt>
                <c:pt idx="23">
                  <c:v>2</c:v>
                </c:pt>
                <c:pt idx="24">
                  <c:v>1.9</c:v>
                </c:pt>
                <c:pt idx="25">
                  <c:v>2</c:v>
                </c:pt>
                <c:pt idx="26">
                  <c:v>2.2</c:v>
                </c:pt>
                <c:pt idx="27">
                  <c:v>2.2</c:v>
                </c:pt>
                <c:pt idx="28">
                  <c:v>1.8</c:v>
                </c:pt>
                <c:pt idx="29">
                  <c:v>2</c:v>
                </c:pt>
                <c:pt idx="30">
                  <c:v>2.1</c:v>
                </c:pt>
                <c:pt idx="31">
                  <c:v>2.6</c:v>
                </c:pt>
                <c:pt idx="32">
                  <c:v>2.9</c:v>
                </c:pt>
                <c:pt idx="33">
                  <c:v>2.4</c:v>
                </c:pt>
                <c:pt idx="34">
                  <c:v>2.4</c:v>
                </c:pt>
                <c:pt idx="35">
                  <c:v>2.3</c:v>
                </c:pt>
                <c:pt idx="36">
                  <c:v>2.5</c:v>
                </c:pt>
                <c:pt idx="37">
                  <c:v>2.3</c:v>
                </c:pt>
                <c:pt idx="38">
                  <c:v>2.3</c:v>
                </c:pt>
                <c:pt idx="39">
                  <c:v>2.5</c:v>
                </c:pt>
                <c:pt idx="40">
                  <c:v>2.5</c:v>
                </c:pt>
                <c:pt idx="41">
                  <c:v>2.4</c:v>
                </c:pt>
                <c:pt idx="42">
                  <c:v>1.8</c:v>
                </c:pt>
                <c:pt idx="43">
                  <c:v>1.7</c:v>
                </c:pt>
                <c:pt idx="44">
                  <c:v>2</c:v>
                </c:pt>
                <c:pt idx="45">
                  <c:v>1.8</c:v>
                </c:pt>
                <c:pt idx="46">
                  <c:v>2</c:v>
                </c:pt>
                <c:pt idx="47">
                  <c:v>1.8</c:v>
                </c:pt>
                <c:pt idx="48">
                  <c:v>0.7</c:v>
                </c:pt>
                <c:pt idx="49">
                  <c:v>0.5</c:v>
                </c:pt>
                <c:pt idx="50">
                  <c:v>0.8</c:v>
                </c:pt>
                <c:pt idx="51">
                  <c:v>1</c:v>
                </c:pt>
                <c:pt idx="52">
                  <c:v>1</c:v>
                </c:pt>
                <c:pt idx="53">
                  <c:v>1.2</c:v>
                </c:pt>
                <c:pt idx="54">
                  <c:v>0.9</c:v>
                </c:pt>
                <c:pt idx="55">
                  <c:v>1.1</c:v>
                </c:pt>
                <c:pt idx="56">
                  <c:v>0.8</c:v>
                </c:pt>
                <c:pt idx="57">
                  <c:v>0.8</c:v>
                </c:pt>
                <c:pt idx="58">
                  <c:v>1</c:v>
                </c:pt>
                <c:pt idx="59">
                  <c:v>0.7</c:v>
                </c:pt>
                <c:pt idx="60">
                  <c:v>1</c:v>
                </c:pt>
                <c:pt idx="61">
                  <c:v>0.9</c:v>
                </c:pt>
                <c:pt idx="62">
                  <c:v>0.8</c:v>
                </c:pt>
                <c:pt idx="63">
                  <c:v>0.8</c:v>
                </c:pt>
                <c:pt idx="64">
                  <c:v>0.9</c:v>
                </c:pt>
                <c:pt idx="65">
                  <c:v>1.6</c:v>
                </c:pt>
                <c:pt idx="66">
                  <c:v>2.1</c:v>
                </c:pt>
                <c:pt idx="67">
                  <c:v>2.2</c:v>
                </c:pt>
                <c:pt idx="68">
                  <c:v>2</c:v>
                </c:pt>
                <c:pt idx="69">
                  <c:v>2.2</c:v>
                </c:pt>
                <c:pt idx="70">
                  <c:v>1.8</c:v>
                </c:pt>
                <c:pt idx="71">
                  <c:v>1.6</c:v>
                </c:pt>
                <c:pt idx="72">
                  <c:v>1.2</c:v>
                </c:pt>
                <c:pt idx="73">
                  <c:v>1.2</c:v>
                </c:pt>
                <c:pt idx="74">
                  <c:v>1.5</c:v>
                </c:pt>
                <c:pt idx="75">
                  <c:v>1.8</c:v>
                </c:pt>
                <c:pt idx="76">
                  <c:v>2</c:v>
                </c:pt>
                <c:pt idx="77">
                  <c:v>1.9</c:v>
                </c:pt>
                <c:pt idx="78">
                  <c:v>2.3</c:v>
                </c:pt>
                <c:pt idx="79">
                  <c:v>2.3</c:v>
                </c:pt>
                <c:pt idx="80">
                  <c:v>2.2</c:v>
                </c:pt>
                <c:pt idx="81">
                  <c:v>2.1</c:v>
                </c:pt>
                <c:pt idx="82">
                  <c:v>1.8</c:v>
                </c:pt>
                <c:pt idx="83">
                  <c:v>1.8</c:v>
                </c:pt>
                <c:pt idx="84">
                  <c:v>1.7</c:v>
                </c:pt>
                <c:pt idx="85">
                  <c:v>1.7</c:v>
                </c:pt>
                <c:pt idx="86">
                  <c:v>1.7</c:v>
                </c:pt>
                <c:pt idx="87">
                  <c:v>1.8</c:v>
                </c:pt>
                <c:pt idx="88">
                  <c:v>1.8</c:v>
                </c:pt>
                <c:pt idx="89">
                  <c:v>1.7</c:v>
                </c:pt>
                <c:pt idx="90">
                  <c:v>1.7</c:v>
                </c:pt>
                <c:pt idx="91">
                  <c:v>1.6</c:v>
                </c:pt>
                <c:pt idx="92">
                  <c:v>1.4</c:v>
                </c:pt>
                <c:pt idx="93">
                  <c:v>1.3</c:v>
                </c:pt>
                <c:pt idx="94">
                  <c:v>0.7</c:v>
                </c:pt>
                <c:pt idx="95">
                  <c:v>0.7</c:v>
                </c:pt>
                <c:pt idx="96">
                  <c:v>0.7</c:v>
                </c:pt>
                <c:pt idx="97">
                  <c:v>0.6</c:v>
                </c:pt>
                <c:pt idx="98">
                  <c:v>1</c:v>
                </c:pt>
                <c:pt idx="99">
                  <c:v>1.1</c:v>
                </c:pt>
                <c:pt idx="100">
                  <c:v>1</c:v>
                </c:pt>
                <c:pt idx="101">
                  <c:v>1.2</c:v>
                </c:pt>
                <c:pt idx="102">
                  <c:v>0.9</c:v>
                </c:pt>
                <c:pt idx="103">
                  <c:v>0.9</c:v>
                </c:pt>
                <c:pt idx="104">
                  <c:v>1.2</c:v>
                </c:pt>
                <c:pt idx="105">
                  <c:v>1</c:v>
                </c:pt>
                <c:pt idx="106">
                  <c:v>1.4</c:v>
                </c:pt>
                <c:pt idx="107">
                  <c:v>1.4</c:v>
                </c:pt>
                <c:pt idx="108">
                  <c:v>1.2</c:v>
                </c:pt>
                <c:pt idx="109">
                  <c:v>1.1</c:v>
                </c:pt>
                <c:pt idx="110">
                  <c:v>1</c:v>
                </c:pt>
                <c:pt idx="111">
                  <c:v>0.9</c:v>
                </c:pt>
                <c:pt idx="112">
                  <c:v>0.5</c:v>
                </c:pt>
                <c:pt idx="113">
                  <c:v>1.1</c:v>
                </c:pt>
                <c:pt idx="114">
                  <c:v>1.8</c:v>
                </c:pt>
                <c:pt idx="115">
                  <c:v>1.6</c:v>
                </c:pt>
                <c:pt idx="116">
                  <c:v>1.6</c:v>
                </c:pt>
                <c:pt idx="117">
                  <c:v>1.2</c:v>
                </c:pt>
                <c:pt idx="118">
                  <c:v>1.3</c:v>
                </c:pt>
                <c:pt idx="119">
                  <c:v>0.4</c:v>
                </c:pt>
                <c:pt idx="120">
                  <c:v>1.2</c:v>
                </c:pt>
                <c:pt idx="121">
                  <c:v>1.1</c:v>
                </c:pt>
                <c:pt idx="122">
                  <c:v>1.4</c:v>
                </c:pt>
                <c:pt idx="123">
                  <c:v>1.6</c:v>
                </c:pt>
                <c:pt idx="124">
                  <c:v>1.2</c:v>
                </c:pt>
                <c:pt idx="125">
                  <c:v>1.5</c:v>
                </c:pt>
                <c:pt idx="126">
                  <c:v>1.9</c:v>
                </c:pt>
                <c:pt idx="127">
                  <c:v>1.3</c:v>
                </c:pt>
                <c:pt idx="128">
                  <c:v>1.1</c:v>
                </c:pt>
                <c:pt idx="129">
                  <c:v>1.2</c:v>
                </c:pt>
                <c:pt idx="130">
                  <c:v>1.4</c:v>
                </c:pt>
                <c:pt idx="131">
                  <c:v>1.5</c:v>
                </c:pt>
                <c:pt idx="132">
                  <c:v>1.7</c:v>
                </c:pt>
                <c:pt idx="133">
                  <c:v>2.2</c:v>
                </c:pt>
                <c:pt idx="134">
                  <c:v>2</c:v>
                </c:pt>
                <c:pt idx="135">
                  <c:v>1.9</c:v>
                </c:pt>
                <c:pt idx="136">
                  <c:v>1.6</c:v>
                </c:pt>
                <c:pt idx="137">
                  <c:v>1.4</c:v>
                </c:pt>
                <c:pt idx="138">
                  <c:v>1.8</c:v>
                </c:pt>
                <c:pt idx="139">
                  <c:v>1.7</c:v>
                </c:pt>
                <c:pt idx="140">
                  <c:v>1.4</c:v>
                </c:pt>
                <c:pt idx="141">
                  <c:v>1.4</c:v>
                </c:pt>
                <c:pt idx="142">
                  <c:v>1.9</c:v>
                </c:pt>
                <c:pt idx="143">
                  <c:v>1.2</c:v>
                </c:pt>
                <c:pt idx="144">
                  <c:v>1.6</c:v>
                </c:pt>
                <c:pt idx="145">
                  <c:v>1.8</c:v>
                </c:pt>
                <c:pt idx="146">
                  <c:v>1.6</c:v>
                </c:pt>
                <c:pt idx="147">
                  <c:v>1.5</c:v>
                </c:pt>
                <c:pt idx="148">
                  <c:v>1.3</c:v>
                </c:pt>
                <c:pt idx="149">
                  <c:v>1.3</c:v>
                </c:pt>
                <c:pt idx="150">
                  <c:v>1.7</c:v>
                </c:pt>
                <c:pt idx="151">
                  <c:v>1.7</c:v>
                </c:pt>
                <c:pt idx="152">
                  <c:v>1.4</c:v>
                </c:pt>
                <c:pt idx="153">
                  <c:v>1.7</c:v>
                </c:pt>
                <c:pt idx="154">
                  <c:v>1.7</c:v>
                </c:pt>
                <c:pt idx="155">
                  <c:v>1.6</c:v>
                </c:pt>
                <c:pt idx="156">
                  <c:v>1.2</c:v>
                </c:pt>
                <c:pt idx="157">
                  <c:v>0.9</c:v>
                </c:pt>
                <c:pt idx="158">
                  <c:v>1.4</c:v>
                </c:pt>
                <c:pt idx="159">
                  <c:v>1.2</c:v>
                </c:pt>
                <c:pt idx="160">
                  <c:v>0.9</c:v>
                </c:pt>
                <c:pt idx="161">
                  <c:v>1.2</c:v>
                </c:pt>
                <c:pt idx="162">
                  <c:v>1.4</c:v>
                </c:pt>
                <c:pt idx="163">
                  <c:v>1.4</c:v>
                </c:pt>
                <c:pt idx="164">
                  <c:v>1.4</c:v>
                </c:pt>
                <c:pt idx="165">
                  <c:v>1.2</c:v>
                </c:pt>
                <c:pt idx="166">
                  <c:v>1</c:v>
                </c:pt>
                <c:pt idx="167">
                  <c:v>0.9</c:v>
                </c:pt>
                <c:pt idx="168">
                  <c:v>0.8</c:v>
                </c:pt>
                <c:pt idx="169">
                  <c:v>0.9</c:v>
                </c:pt>
                <c:pt idx="170">
                  <c:v>1.6</c:v>
                </c:pt>
                <c:pt idx="171">
                  <c:v>1.8</c:v>
                </c:pt>
                <c:pt idx="172">
                  <c:v>1.1</c:v>
                </c:pt>
                <c:pt idx="173">
                  <c:v>1.6</c:v>
                </c:pt>
                <c:pt idx="174">
                  <c:v>1.3</c:v>
                </c:pt>
                <c:pt idx="175">
                  <c:v>1.4</c:v>
                </c:pt>
                <c:pt idx="176">
                  <c:v>1.3</c:v>
                </c:pt>
                <c:pt idx="177">
                  <c:v>0.8</c:v>
                </c:pt>
                <c:pt idx="178">
                  <c:v>0.6</c:v>
                </c:pt>
                <c:pt idx="179">
                  <c:v>0.4</c:v>
                </c:pt>
                <c:pt idx="180">
                  <c:v>1</c:v>
                </c:pt>
                <c:pt idx="181">
                  <c:v>1.3</c:v>
                </c:pt>
                <c:pt idx="182">
                  <c:v>1.6</c:v>
                </c:pt>
                <c:pt idx="183">
                  <c:v>1.1</c:v>
                </c:pt>
                <c:pt idx="184">
                  <c:v>1.5</c:v>
                </c:pt>
                <c:pt idx="185">
                  <c:v>1.8</c:v>
                </c:pt>
                <c:pt idx="186">
                  <c:v>1.8</c:v>
                </c:pt>
                <c:pt idx="187">
                  <c:v>2</c:v>
                </c:pt>
                <c:pt idx="188">
                  <c:v>1.9</c:v>
                </c:pt>
                <c:pt idx="189">
                  <c:v>0.9</c:v>
                </c:pt>
                <c:pt idx="190">
                  <c:v>1</c:v>
                </c:pt>
                <c:pt idx="191">
                  <c:v>0.3</c:v>
                </c:pt>
                <c:pt idx="192">
                  <c:v>0.8</c:v>
                </c:pt>
                <c:pt idx="193">
                  <c:v>0.6</c:v>
                </c:pt>
                <c:pt idx="194">
                  <c:v>1.1</c:v>
                </c:pt>
                <c:pt idx="195">
                  <c:v>1.7</c:v>
                </c:pt>
                <c:pt idx="196">
                  <c:v>2.1</c:v>
                </c:pt>
                <c:pt idx="197">
                  <c:v>1.7</c:v>
                </c:pt>
                <c:pt idx="198">
                  <c:v>1.4</c:v>
                </c:pt>
                <c:pt idx="199">
                  <c:v>1.5</c:v>
                </c:pt>
                <c:pt idx="200">
                  <c:v>1.5</c:v>
                </c:pt>
                <c:pt idx="201">
                  <c:v>1.7</c:v>
                </c:pt>
                <c:pt idx="202">
                  <c:v>1.8</c:v>
                </c:pt>
                <c:pt idx="203">
                  <c:v>2</c:v>
                </c:pt>
                <c:pt idx="204">
                  <c:v>1.6</c:v>
                </c:pt>
                <c:pt idx="205">
                  <c:v>1.3</c:v>
                </c:pt>
                <c:pt idx="206">
                  <c:v>1.6</c:v>
                </c:pt>
                <c:pt idx="207">
                  <c:v>1.8</c:v>
                </c:pt>
                <c:pt idx="208">
                  <c:v>2.1</c:v>
                </c:pt>
                <c:pt idx="209">
                  <c:v>2.2</c:v>
                </c:pt>
                <c:pt idx="210">
                  <c:v>2</c:v>
                </c:pt>
                <c:pt idx="211">
                  <c:v>2.1</c:v>
                </c:pt>
                <c:pt idx="212">
                  <c:v>1.9</c:v>
                </c:pt>
                <c:pt idx="213">
                  <c:v>1.7</c:v>
                </c:pt>
                <c:pt idx="214">
                  <c:v>2.5</c:v>
                </c:pt>
                <c:pt idx="215">
                  <c:v>2.8</c:v>
                </c:pt>
                <c:pt idx="216">
                  <c:v>2.4</c:v>
                </c:pt>
                <c:pt idx="217">
                  <c:v>2.7</c:v>
                </c:pt>
                <c:pt idx="218">
                  <c:v>2.6</c:v>
                </c:pt>
                <c:pt idx="219">
                  <c:v>1.8</c:v>
                </c:pt>
                <c:pt idx="220">
                  <c:v>2</c:v>
                </c:pt>
                <c:pt idx="221">
                  <c:v>2</c:v>
                </c:pt>
                <c:pt idx="222">
                  <c:v>1.8</c:v>
                </c:pt>
                <c:pt idx="223">
                  <c:v>2.2</c:v>
                </c:pt>
                <c:pt idx="224">
                  <c:v>2.3</c:v>
                </c:pt>
                <c:pt idx="225">
                  <c:v>1.6</c:v>
                </c:pt>
                <c:pt idx="226">
                  <c:v>2.1</c:v>
                </c:pt>
                <c:pt idx="227">
                  <c:v>2.3</c:v>
                </c:pt>
                <c:pt idx="228">
                  <c:v>2.5</c:v>
                </c:pt>
                <c:pt idx="229">
                  <c:v>2.3</c:v>
                </c:pt>
                <c:pt idx="230">
                  <c:v>2</c:v>
                </c:pt>
                <c:pt idx="231">
                  <c:v>1.7</c:v>
                </c:pt>
                <c:pt idx="232">
                  <c:v>1.8</c:v>
                </c:pt>
                <c:pt idx="233">
                  <c:v>1.6</c:v>
                </c:pt>
                <c:pt idx="234">
                  <c:v>1.9</c:v>
                </c:pt>
                <c:pt idx="235">
                  <c:v>1.5</c:v>
                </c:pt>
                <c:pt idx="236">
                  <c:v>1.3</c:v>
                </c:pt>
                <c:pt idx="237">
                  <c:v>1.1</c:v>
                </c:pt>
                <c:pt idx="238">
                  <c:v>1.3</c:v>
                </c:pt>
                <c:pt idx="239">
                  <c:v>0.6</c:v>
                </c:pt>
                <c:pt idx="240">
                  <c:v>1.3</c:v>
                </c:pt>
                <c:pt idx="241">
                  <c:v>0.9</c:v>
                </c:pt>
                <c:pt idx="242">
                  <c:v>1.3</c:v>
                </c:pt>
                <c:pt idx="243">
                  <c:v>1.6</c:v>
                </c:pt>
                <c:pt idx="244">
                  <c:v>2</c:v>
                </c:pt>
                <c:pt idx="245">
                  <c:v>2.1</c:v>
                </c:pt>
                <c:pt idx="246">
                  <c:v>2.6</c:v>
                </c:pt>
                <c:pt idx="247">
                  <c:v>2.5</c:v>
                </c:pt>
                <c:pt idx="248">
                  <c:v>2.4</c:v>
                </c:pt>
                <c:pt idx="249">
                  <c:v>2.6</c:v>
                </c:pt>
                <c:pt idx="250">
                  <c:v>2.9</c:v>
                </c:pt>
                <c:pt idx="251">
                  <c:v>2.3</c:v>
                </c:pt>
                <c:pt idx="252">
                  <c:v>2.5</c:v>
                </c:pt>
                <c:pt idx="253">
                  <c:v>2</c:v>
                </c:pt>
                <c:pt idx="254">
                  <c:v>1.8</c:v>
                </c:pt>
                <c:pt idx="255">
                  <c:v>2</c:v>
                </c:pt>
                <c:pt idx="256">
                  <c:v>2.1</c:v>
                </c:pt>
                <c:pt idx="257">
                  <c:v>2.3</c:v>
                </c:pt>
                <c:pt idx="258">
                  <c:v>2.1</c:v>
                </c:pt>
                <c:pt idx="259">
                  <c:v>2</c:v>
                </c:pt>
                <c:pt idx="260">
                  <c:v>2.6</c:v>
                </c:pt>
                <c:pt idx="261">
                  <c:v>2.5</c:v>
                </c:pt>
                <c:pt idx="262">
                  <c:v>2.1</c:v>
                </c:pt>
                <c:pt idx="263">
                  <c:v>2.3</c:v>
                </c:pt>
                <c:pt idx="264">
                  <c:v>1.5</c:v>
                </c:pt>
                <c:pt idx="265">
                  <c:v>1.2</c:v>
                </c:pt>
                <c:pt idx="266">
                  <c:v>1.6</c:v>
                </c:pt>
                <c:pt idx="267">
                  <c:v>2.5</c:v>
                </c:pt>
                <c:pt idx="268">
                  <c:v>2.4</c:v>
                </c:pt>
                <c:pt idx="269">
                  <c:v>2.2</c:v>
                </c:pt>
                <c:pt idx="270">
                  <c:v>2.6</c:v>
                </c:pt>
                <c:pt idx="271">
                  <c:v>2</c:v>
                </c:pt>
                <c:pt idx="272">
                  <c:v>2.2</c:v>
                </c:pt>
                <c:pt idx="273">
                  <c:v>2.2</c:v>
                </c:pt>
                <c:pt idx="274">
                  <c:v>2.3</c:v>
                </c:pt>
                <c:pt idx="275">
                  <c:v>2.4</c:v>
                </c:pt>
                <c:pt idx="276">
                  <c:v>2.5</c:v>
                </c:pt>
                <c:pt idx="277">
                  <c:v>2.6</c:v>
                </c:pt>
                <c:pt idx="278">
                  <c:v>2.8</c:v>
                </c:pt>
                <c:pt idx="279">
                  <c:v>3.5</c:v>
                </c:pt>
                <c:pt idx="280">
                  <c:v>2.9</c:v>
                </c:pt>
                <c:pt idx="281">
                  <c:v>2.9</c:v>
                </c:pt>
                <c:pt idx="282">
                  <c:v>3.2</c:v>
                </c:pt>
                <c:pt idx="283">
                  <c:v>3.5</c:v>
                </c:pt>
                <c:pt idx="284">
                  <c:v>3.1</c:v>
                </c:pt>
                <c:pt idx="285">
                  <c:v>2.9</c:v>
                </c:pt>
                <c:pt idx="286">
                  <c:v>2.8</c:v>
                </c:pt>
                <c:pt idx="287">
                  <c:v>2.8</c:v>
                </c:pt>
                <c:pt idx="288">
                  <c:v>3</c:v>
                </c:pt>
                <c:pt idx="289">
                  <c:v>3.3</c:v>
                </c:pt>
                <c:pt idx="290">
                  <c:v>3.2</c:v>
                </c:pt>
                <c:pt idx="291">
                  <c:v>3.4</c:v>
                </c:pt>
                <c:pt idx="292">
                  <c:v>2.4</c:v>
                </c:pt>
                <c:pt idx="293">
                  <c:v>2</c:v>
                </c:pt>
                <c:pt idx="294">
                  <c:v>2.2</c:v>
                </c:pt>
                <c:pt idx="295">
                  <c:v>2.2</c:v>
                </c:pt>
                <c:pt idx="296">
                  <c:v>2.4</c:v>
                </c:pt>
                <c:pt idx="297">
                  <c:v>2.5</c:v>
                </c:pt>
                <c:pt idx="298">
                  <c:v>2.2</c:v>
                </c:pt>
                <c:pt idx="299">
                  <c:v>2.7</c:v>
                </c:pt>
                <c:pt idx="300">
                  <c:v>1.9</c:v>
                </c:pt>
                <c:pt idx="301">
                  <c:v>2.2</c:v>
                </c:pt>
                <c:pt idx="302">
                  <c:v>2</c:v>
                </c:pt>
                <c:pt idx="303">
                  <c:v>1.1</c:v>
                </c:pt>
                <c:pt idx="304">
                  <c:v>1.7</c:v>
                </c:pt>
                <c:pt idx="305">
                  <c:v>2.9</c:v>
                </c:pt>
                <c:pt idx="306">
                  <c:v>3.8</c:v>
                </c:pt>
                <c:pt idx="307">
                  <c:v>5.7</c:v>
                </c:pt>
                <c:pt idx="308">
                  <c:v>5.2</c:v>
                </c:pt>
                <c:pt idx="309">
                  <c:v>4.9</c:v>
                </c:pt>
                <c:pt idx="310">
                  <c:v>4.2</c:v>
                </c:pt>
                <c:pt idx="311">
                  <c:v>5.6</c:v>
                </c:pt>
                <c:pt idx="312">
                  <c:v>5.4</c:v>
                </c:pt>
                <c:pt idx="313">
                  <c:v>4.6</c:v>
                </c:pt>
                <c:pt idx="314">
                  <c:v>5.4</c:v>
                </c:pt>
                <c:pt idx="315">
                  <c:v>6.5</c:v>
                </c:pt>
                <c:pt idx="316">
                  <c:v>6.4</c:v>
                </c:pt>
                <c:pt idx="317">
                  <c:v>6</c:v>
                </c:pt>
                <c:pt idx="318">
                  <c:v>5.7</c:v>
                </c:pt>
                <c:pt idx="319">
                  <c:v>5.9</c:v>
                </c:pt>
                <c:pt idx="320">
                  <c:v>6</c:v>
                </c:pt>
                <c:pt idx="321">
                  <c:v>6.3</c:v>
                </c:pt>
                <c:pt idx="322">
                  <c:v>6</c:v>
                </c:pt>
                <c:pt idx="323">
                  <c:v>5.8</c:v>
                </c:pt>
                <c:pt idx="324">
                  <c:v>6.3</c:v>
                </c:pt>
                <c:pt idx="325">
                  <c:v>5.1</c:v>
                </c:pt>
                <c:pt idx="326">
                  <c:v>5.9</c:v>
                </c:pt>
                <c:pt idx="327">
                  <c:v>4.7</c:v>
                </c:pt>
                <c:pt idx="328">
                  <c:v>5.1</c:v>
                </c:pt>
                <c:pt idx="329">
                  <c:v>4.6</c:v>
                </c:pt>
                <c:pt idx="330">
                  <c:v>5.2</c:v>
                </c:pt>
                <c:pt idx="331">
                  <c:v>5.9</c:v>
                </c:pt>
                <c:pt idx="332">
                  <c:v>5.8</c:v>
                </c:pt>
                <c:pt idx="333">
                  <c:v>4.6</c:v>
                </c:pt>
                <c:pt idx="334">
                  <c:v>5.5</c:v>
                </c:pt>
                <c:pt idx="335">
                  <c:v>5.5</c:v>
                </c:pt>
                <c:pt idx="336">
                  <c:v>5.3</c:v>
                </c:pt>
                <c:pt idx="337">
                  <c:v>5.2</c:v>
                </c:pt>
                <c:pt idx="338">
                  <c:v>6</c:v>
                </c:pt>
                <c:pt idx="339">
                  <c:v>5.1</c:v>
                </c:pt>
                <c:pt idx="340">
                  <c:v>4.9</c:v>
                </c:pt>
                <c:pt idx="341">
                  <c:v>5.2</c:v>
                </c:pt>
                <c:pt idx="342">
                  <c:v>4.4</c:v>
                </c:pt>
                <c:pt idx="343">
                  <c:v>4.5</c:v>
                </c:pt>
                <c:pt idx="344">
                  <c:v>5.2</c:v>
                </c:pt>
                <c:pt idx="345">
                  <c:v>4.8</c:v>
                </c:pt>
                <c:pt idx="346">
                  <c:v>4.5</c:v>
                </c:pt>
                <c:pt idx="347">
                  <c:v>4.4</c:v>
                </c:pt>
                <c:pt idx="348">
                  <c:v>3.8</c:v>
                </c:pt>
                <c:pt idx="349">
                  <c:v>4</c:v>
                </c:pt>
                <c:pt idx="350">
                  <c:v>4.3</c:v>
                </c:pt>
                <c:pt idx="351">
                  <c:v>3.6</c:v>
                </c:pt>
                <c:pt idx="352">
                  <c:v>3.9</c:v>
                </c:pt>
                <c:pt idx="353">
                  <c:v>4.4</c:v>
                </c:pt>
                <c:pt idx="354">
                  <c:v>5</c:v>
                </c:pt>
                <c:pt idx="355">
                  <c:v>5.7</c:v>
                </c:pt>
                <c:pt idx="356">
                  <c:v>4.7</c:v>
                </c:pt>
                <c:pt idx="357">
                  <c:v>5.2</c:v>
                </c:pt>
                <c:pt idx="358">
                  <c:v>4.4</c:v>
                </c:pt>
                <c:pt idx="359">
                  <c:v>5.1</c:v>
                </c:pt>
                <c:pt idx="360">
                  <c:v>5.4</c:v>
                </c:pt>
                <c:pt idx="361">
                  <c:v>5.2</c:v>
                </c:pt>
                <c:pt idx="362">
                  <c:v>5</c:v>
                </c:pt>
                <c:pt idx="363">
                  <c:v>4.8</c:v>
                </c:pt>
                <c:pt idx="364">
                  <c:v>5.9</c:v>
                </c:pt>
                <c:pt idx="365">
                  <c:v>5.6</c:v>
                </c:pt>
                <c:pt idx="366">
                  <c:v>4.3</c:v>
                </c:pt>
                <c:pt idx="367">
                  <c:v>4.9</c:v>
                </c:pt>
                <c:pt idx="368">
                  <c:v>4.8</c:v>
                </c:pt>
                <c:pt idx="369">
                  <c:v>3.3</c:v>
                </c:pt>
                <c:pt idx="370">
                  <c:v>4.1</c:v>
                </c:pt>
                <c:pt idx="371">
                  <c:v>3.8</c:v>
                </c:pt>
                <c:pt idx="372">
                  <c:v>3.7</c:v>
                </c:pt>
                <c:pt idx="373">
                  <c:v>3.7</c:v>
                </c:pt>
                <c:pt idx="374">
                  <c:v>3.3</c:v>
                </c:pt>
                <c:pt idx="375">
                  <c:v>4</c:v>
                </c:pt>
                <c:pt idx="376">
                  <c:v>3.8</c:v>
                </c:pt>
                <c:pt idx="377">
                  <c:v>3.4</c:v>
                </c:pt>
                <c:pt idx="378">
                  <c:v>3.2</c:v>
                </c:pt>
                <c:pt idx="379">
                  <c:v>2.8</c:v>
                </c:pt>
                <c:pt idx="380">
                  <c:v>3.4</c:v>
                </c:pt>
                <c:pt idx="381">
                  <c:v>3.5</c:v>
                </c:pt>
                <c:pt idx="382">
                  <c:v>4.5</c:v>
                </c:pt>
                <c:pt idx="383">
                  <c:v>4</c:v>
                </c:pt>
                <c:pt idx="384">
                  <c:v>2.9</c:v>
                </c:pt>
                <c:pt idx="385">
                  <c:v>3.5</c:v>
                </c:pt>
                <c:pt idx="386">
                  <c:v>2.7</c:v>
                </c:pt>
                <c:pt idx="387">
                  <c:v>2.8</c:v>
                </c:pt>
                <c:pt idx="388">
                  <c:v>2.6</c:v>
                </c:pt>
                <c:pt idx="389">
                  <c:v>2.6</c:v>
                </c:pt>
                <c:pt idx="390">
                  <c:v>3.3</c:v>
                </c:pt>
                <c:pt idx="391">
                  <c:v>2.9</c:v>
                </c:pt>
                <c:pt idx="392">
                  <c:v>3.1</c:v>
                </c:pt>
                <c:pt idx="393">
                  <c:v>3.1</c:v>
                </c:pt>
                <c:pt idx="394">
                  <c:v>3.1</c:v>
                </c:pt>
                <c:pt idx="395">
                  <c:v>2.2</c:v>
                </c:pt>
                <c:pt idx="396">
                  <c:v>2.2</c:v>
                </c:pt>
                <c:pt idx="397">
                  <c:v>2.7</c:v>
                </c:pt>
                <c:pt idx="398">
                  <c:v>2.5</c:v>
                </c:pt>
                <c:pt idx="399">
                  <c:v>2.6</c:v>
                </c:pt>
                <c:pt idx="400">
                  <c:v>1.8</c:v>
                </c:pt>
                <c:pt idx="401">
                  <c:v>1.4</c:v>
                </c:pt>
                <c:pt idx="402">
                  <c:v>2.2</c:v>
                </c:pt>
                <c:pt idx="403">
                  <c:v>1.4</c:v>
                </c:pt>
                <c:pt idx="404">
                  <c:v>1.4</c:v>
                </c:pt>
                <c:pt idx="405">
                  <c:v>1.4</c:v>
                </c:pt>
                <c:pt idx="406">
                  <c:v>1.6</c:v>
                </c:pt>
                <c:pt idx="407">
                  <c:v>1.4</c:v>
                </c:pt>
                <c:pt idx="408">
                  <c:v>1.3</c:v>
                </c:pt>
                <c:pt idx="409">
                  <c:v>1.1</c:v>
                </c:pt>
                <c:pt idx="410">
                  <c:v>1.1</c:v>
                </c:pt>
                <c:pt idx="411">
                  <c:v>1.8</c:v>
                </c:pt>
                <c:pt idx="412">
                  <c:v>1.3</c:v>
                </c:pt>
                <c:pt idx="413">
                  <c:v>1.1</c:v>
                </c:pt>
                <c:pt idx="414">
                  <c:v>1.4</c:v>
                </c:pt>
                <c:pt idx="415">
                  <c:v>1.1</c:v>
                </c:pt>
                <c:pt idx="416">
                  <c:v>1.7</c:v>
                </c:pt>
                <c:pt idx="417">
                  <c:v>1.6</c:v>
                </c:pt>
                <c:pt idx="418">
                  <c:v>1.7</c:v>
                </c:pt>
                <c:pt idx="419">
                  <c:v>2.2</c:v>
                </c:pt>
                <c:pt idx="420">
                  <c:v>2.3</c:v>
                </c:pt>
                <c:pt idx="421">
                  <c:v>2.2</c:v>
                </c:pt>
                <c:pt idx="422">
                  <c:v>2.5</c:v>
                </c:pt>
                <c:pt idx="423">
                  <c:v>2.4</c:v>
                </c:pt>
                <c:pt idx="424">
                  <c:v>2.3</c:v>
                </c:pt>
                <c:pt idx="425">
                  <c:v>2.2</c:v>
                </c:pt>
                <c:pt idx="426">
                  <c:v>2</c:v>
                </c:pt>
                <c:pt idx="427">
                  <c:v>1.7</c:v>
                </c:pt>
                <c:pt idx="428">
                  <c:v>1.6</c:v>
                </c:pt>
                <c:pt idx="429">
                  <c:v>1.5</c:v>
                </c:pt>
                <c:pt idx="430">
                  <c:v>1.5</c:v>
                </c:pt>
                <c:pt idx="431">
                  <c:v>1.4</c:v>
                </c:pt>
                <c:pt idx="432">
                  <c:v>1.7</c:v>
                </c:pt>
                <c:pt idx="433">
                  <c:v>1.8</c:v>
                </c:pt>
                <c:pt idx="434">
                  <c:v>2.2</c:v>
                </c:pt>
                <c:pt idx="435">
                  <c:v>2.7</c:v>
                </c:pt>
                <c:pt idx="436">
                  <c:v>2.2</c:v>
                </c:pt>
                <c:pt idx="437">
                  <c:v>1.6</c:v>
                </c:pt>
                <c:pt idx="438">
                  <c:v>1.9</c:v>
                </c:pt>
                <c:pt idx="439">
                  <c:v>2.3</c:v>
                </c:pt>
                <c:pt idx="440">
                  <c:v>1.5</c:v>
                </c:pt>
                <c:pt idx="441">
                  <c:v>2.6</c:v>
                </c:pt>
                <c:pt idx="442">
                  <c:v>2.8</c:v>
                </c:pt>
                <c:pt idx="443">
                  <c:v>2.1</c:v>
                </c:pt>
                <c:pt idx="444">
                  <c:v>2.9</c:v>
                </c:pt>
                <c:pt idx="445">
                  <c:v>2.1</c:v>
                </c:pt>
                <c:pt idx="446">
                  <c:v>2.4</c:v>
                </c:pt>
                <c:pt idx="447">
                  <c:v>1.8</c:v>
                </c:pt>
                <c:pt idx="448">
                  <c:v>1.9</c:v>
                </c:pt>
                <c:pt idx="449">
                  <c:v>2.3</c:v>
                </c:pt>
                <c:pt idx="450">
                  <c:v>2.3</c:v>
                </c:pt>
                <c:pt idx="451">
                  <c:v>2.6</c:v>
                </c:pt>
                <c:pt idx="452">
                  <c:v>2.7</c:v>
                </c:pt>
                <c:pt idx="453">
                  <c:v>2.7</c:v>
                </c:pt>
                <c:pt idx="454">
                  <c:v>2.5</c:v>
                </c:pt>
                <c:pt idx="455">
                  <c:v>2.2</c:v>
                </c:pt>
                <c:pt idx="456">
                  <c:v>2.2</c:v>
                </c:pt>
                <c:pt idx="457">
                  <c:v>2.1</c:v>
                </c:pt>
                <c:pt idx="458">
                  <c:v>2.6</c:v>
                </c:pt>
                <c:pt idx="459">
                  <c:v>2.7</c:v>
                </c:pt>
                <c:pt idx="460">
                  <c:v>2.5</c:v>
                </c:pt>
                <c:pt idx="461">
                  <c:v>2.3</c:v>
                </c:pt>
                <c:pt idx="462">
                  <c:v>2.5</c:v>
                </c:pt>
                <c:pt idx="463">
                  <c:v>1.9</c:v>
                </c:pt>
                <c:pt idx="464">
                  <c:v>2</c:v>
                </c:pt>
                <c:pt idx="465">
                  <c:v>2.2</c:v>
                </c:pt>
                <c:pt idx="466">
                  <c:v>2.4</c:v>
                </c:pt>
                <c:pt idx="467">
                  <c:v>2.3</c:v>
                </c:pt>
                <c:pt idx="468">
                  <c:v>2.3</c:v>
                </c:pt>
                <c:pt idx="469">
                  <c:v>2.1</c:v>
                </c:pt>
                <c:pt idx="470">
                  <c:v>2.8</c:v>
                </c:pt>
                <c:pt idx="471">
                  <c:v>2.7</c:v>
                </c:pt>
                <c:pt idx="472">
                  <c:v>2.6</c:v>
                </c:pt>
                <c:pt idx="473">
                  <c:v>2.1</c:v>
                </c:pt>
                <c:pt idx="474">
                  <c:v>1.9</c:v>
                </c:pt>
                <c:pt idx="475">
                  <c:v>1.5</c:v>
                </c:pt>
                <c:pt idx="476">
                  <c:v>1.4</c:v>
                </c:pt>
                <c:pt idx="477">
                  <c:v>1.1</c:v>
                </c:pt>
                <c:pt idx="478">
                  <c:v>1.7</c:v>
                </c:pt>
                <c:pt idx="479">
                  <c:v>2.7</c:v>
                </c:pt>
                <c:pt idx="480">
                  <c:v>7</c:v>
                </c:pt>
                <c:pt idx="481">
                  <c:v>6.1</c:v>
                </c:pt>
                <c:pt idx="482">
                  <c:v>7.2</c:v>
                </c:pt>
                <c:pt idx="483">
                  <c:v>8</c:v>
                </c:pt>
                <c:pt idx="484">
                  <c:v>8.7</c:v>
                </c:pt>
                <c:pt idx="485">
                  <c:v>6.3</c:v>
                </c:pt>
                <c:pt idx="486">
                  <c:v>7.4</c:v>
                </c:pt>
                <c:pt idx="487">
                  <c:v>7.2</c:v>
                </c:pt>
                <c:pt idx="488">
                  <c:v>5.1</c:v>
                </c:pt>
                <c:pt idx="489">
                  <c:v>6.8</c:v>
                </c:pt>
                <c:pt idx="490">
                  <c:v>7.4</c:v>
                </c:pt>
                <c:pt idx="491">
                  <c:v>8.6</c:v>
                </c:pt>
                <c:pt idx="492">
                  <c:v>8.5</c:v>
                </c:pt>
                <c:pt idx="493">
                  <c:v>8.7</c:v>
                </c:pt>
                <c:pt idx="494">
                  <c:v>6.3</c:v>
                </c:pt>
                <c:pt idx="495">
                  <c:v>6.3</c:v>
                </c:pt>
                <c:pt idx="496">
                  <c:v>6.3</c:v>
                </c:pt>
                <c:pt idx="497">
                  <c:v>6.2</c:v>
                </c:pt>
                <c:pt idx="498">
                  <c:v>7.4</c:v>
                </c:pt>
                <c:pt idx="499">
                  <c:v>10.2</c:v>
                </c:pt>
                <c:pt idx="500">
                  <c:v>10.3</c:v>
                </c:pt>
                <c:pt idx="501">
                  <c:v>10.1</c:v>
                </c:pt>
                <c:pt idx="502">
                  <c:v>10.3</c:v>
                </c:pt>
                <c:pt idx="503">
                  <c:v>10.1</c:v>
                </c:pt>
                <c:pt idx="504">
                  <c:v>8.2</c:v>
                </c:pt>
                <c:pt idx="505">
                  <c:v>8.4</c:v>
                </c:pt>
                <c:pt idx="506">
                  <c:v>10.5</c:v>
                </c:pt>
                <c:pt idx="507">
                  <c:v>11.1</c:v>
                </c:pt>
                <c:pt idx="508">
                  <c:v>10.9</c:v>
                </c:pt>
                <c:pt idx="509">
                  <c:v>11.4</c:v>
                </c:pt>
                <c:pt idx="510">
                  <c:v>10.3</c:v>
                </c:pt>
                <c:pt idx="511">
                  <c:v>10.6</c:v>
                </c:pt>
                <c:pt idx="512">
                  <c:v>11.7</c:v>
                </c:pt>
                <c:pt idx="513">
                  <c:v>10.3</c:v>
                </c:pt>
                <c:pt idx="514">
                  <c:v>10.1</c:v>
                </c:pt>
                <c:pt idx="515">
                  <c:v>9.1</c:v>
                </c:pt>
                <c:pt idx="516">
                  <c:v>9.1</c:v>
                </c:pt>
                <c:pt idx="517">
                  <c:v>7.7</c:v>
                </c:pt>
                <c:pt idx="518">
                  <c:v>6.9</c:v>
                </c:pt>
                <c:pt idx="519">
                  <c:v>9.8</c:v>
                </c:pt>
                <c:pt idx="520">
                  <c:v>11.8</c:v>
                </c:pt>
                <c:pt idx="521">
                  <c:v>11.5</c:v>
                </c:pt>
                <c:pt idx="522">
                  <c:v>11.9</c:v>
                </c:pt>
                <c:pt idx="523">
                  <c:v>11.7</c:v>
                </c:pt>
                <c:pt idx="524">
                  <c:v>11.6</c:v>
                </c:pt>
                <c:pt idx="525">
                  <c:v>10.5</c:v>
                </c:pt>
                <c:pt idx="526">
                  <c:v>10.9</c:v>
                </c:pt>
                <c:pt idx="527">
                  <c:v>11.8</c:v>
                </c:pt>
                <c:pt idx="528">
                  <c:v>11.7</c:v>
                </c:pt>
                <c:pt idx="529">
                  <c:v>10.8</c:v>
                </c:pt>
                <c:pt idx="530">
                  <c:v>9.4</c:v>
                </c:pt>
                <c:pt idx="531">
                  <c:v>9.8</c:v>
                </c:pt>
                <c:pt idx="532">
                  <c:v>9</c:v>
                </c:pt>
                <c:pt idx="533">
                  <c:v>8.9</c:v>
                </c:pt>
                <c:pt idx="534">
                  <c:v>8.9</c:v>
                </c:pt>
                <c:pt idx="535">
                  <c:v>8.4</c:v>
                </c:pt>
                <c:pt idx="536">
                  <c:v>8</c:v>
                </c:pt>
                <c:pt idx="537">
                  <c:v>7.8</c:v>
                </c:pt>
                <c:pt idx="538">
                  <c:v>8.4</c:v>
                </c:pt>
                <c:pt idx="539">
                  <c:v>7.1</c:v>
                </c:pt>
                <c:pt idx="540">
                  <c:v>7.9</c:v>
                </c:pt>
                <c:pt idx="541">
                  <c:v>7.9</c:v>
                </c:pt>
                <c:pt idx="542">
                  <c:v>8.6</c:v>
                </c:pt>
                <c:pt idx="543">
                  <c:v>9.3</c:v>
                </c:pt>
                <c:pt idx="544">
                  <c:v>9.5</c:v>
                </c:pt>
                <c:pt idx="545">
                  <c:v>9.5</c:v>
                </c:pt>
                <c:pt idx="546">
                  <c:v>9.4</c:v>
                </c:pt>
                <c:pt idx="547">
                  <c:v>8.5</c:v>
                </c:pt>
                <c:pt idx="548">
                  <c:v>8.1</c:v>
                </c:pt>
                <c:pt idx="549">
                  <c:v>7.7</c:v>
                </c:pt>
                <c:pt idx="550">
                  <c:v>7.6</c:v>
                </c:pt>
                <c:pt idx="551">
                  <c:v>8.4</c:v>
                </c:pt>
                <c:pt idx="552">
                  <c:v>11.9</c:v>
                </c:pt>
                <c:pt idx="553">
                  <c:v>10.1</c:v>
                </c:pt>
                <c:pt idx="554">
                  <c:v>9.6</c:v>
                </c:pt>
                <c:pt idx="555">
                  <c:v>8.6</c:v>
                </c:pt>
                <c:pt idx="556">
                  <c:v>9.3</c:v>
                </c:pt>
                <c:pt idx="557">
                  <c:v>7.8</c:v>
                </c:pt>
                <c:pt idx="558">
                  <c:v>5.2</c:v>
                </c:pt>
                <c:pt idx="559">
                  <c:v>4.4</c:v>
                </c:pt>
                <c:pt idx="560">
                  <c:v>3.8</c:v>
                </c:pt>
                <c:pt idx="561">
                  <c:v>2.4</c:v>
                </c:pt>
                <c:pt idx="562">
                  <c:v>4.4</c:v>
                </c:pt>
                <c:pt idx="563">
                  <c:v>4.5</c:v>
                </c:pt>
                <c:pt idx="564">
                  <c:v>4.2</c:v>
                </c:pt>
                <c:pt idx="565">
                  <c:v>1.6</c:v>
                </c:pt>
                <c:pt idx="566">
                  <c:v>1</c:v>
                </c:pt>
                <c:pt idx="567">
                  <c:v>1.6</c:v>
                </c:pt>
                <c:pt idx="568">
                  <c:v>2</c:v>
                </c:pt>
                <c:pt idx="569">
                  <c:v>4.2</c:v>
                </c:pt>
                <c:pt idx="570">
                  <c:v>4.4</c:v>
                </c:pt>
                <c:pt idx="571">
                  <c:v>4.2</c:v>
                </c:pt>
                <c:pt idx="572">
                  <c:v>4.1</c:v>
                </c:pt>
                <c:pt idx="573">
                  <c:v>3.9</c:v>
                </c:pt>
                <c:pt idx="574">
                  <c:v>2.8</c:v>
                </c:pt>
                <c:pt idx="575">
                  <c:v>3</c:v>
                </c:pt>
                <c:pt idx="576">
                  <c:v>3.4</c:v>
                </c:pt>
                <c:pt idx="577">
                  <c:v>3.6</c:v>
                </c:pt>
                <c:pt idx="578">
                  <c:v>3.3</c:v>
                </c:pt>
                <c:pt idx="579">
                  <c:v>2.4</c:v>
                </c:pt>
                <c:pt idx="580">
                  <c:v>3.6</c:v>
                </c:pt>
                <c:pt idx="581">
                  <c:v>4.3</c:v>
                </c:pt>
                <c:pt idx="582">
                  <c:v>4.5</c:v>
                </c:pt>
                <c:pt idx="583">
                  <c:v>3.8</c:v>
                </c:pt>
                <c:pt idx="584">
                  <c:v>3.1</c:v>
                </c:pt>
                <c:pt idx="585">
                  <c:v>3.1</c:v>
                </c:pt>
                <c:pt idx="586">
                  <c:v>4</c:v>
                </c:pt>
                <c:pt idx="587">
                  <c:v>3.7</c:v>
                </c:pt>
                <c:pt idx="588">
                  <c:v>3.7</c:v>
                </c:pt>
                <c:pt idx="589">
                  <c:v>3.8</c:v>
                </c:pt>
                <c:pt idx="590">
                  <c:v>2.8</c:v>
                </c:pt>
                <c:pt idx="591">
                  <c:v>3.2</c:v>
                </c:pt>
                <c:pt idx="592">
                  <c:v>4.6</c:v>
                </c:pt>
                <c:pt idx="593">
                  <c:v>5.9</c:v>
                </c:pt>
                <c:pt idx="594">
                  <c:v>4.9</c:v>
                </c:pt>
                <c:pt idx="595">
                  <c:v>4.5</c:v>
                </c:pt>
                <c:pt idx="596">
                  <c:v>5.9</c:v>
                </c:pt>
                <c:pt idx="597">
                  <c:v>6.3</c:v>
                </c:pt>
                <c:pt idx="598">
                  <c:v>4.9</c:v>
                </c:pt>
                <c:pt idx="599">
                  <c:v>4</c:v>
                </c:pt>
                <c:pt idx="600">
                  <c:v>3.6</c:v>
                </c:pt>
                <c:pt idx="601">
                  <c:v>5</c:v>
                </c:pt>
                <c:pt idx="602">
                  <c:v>5.5</c:v>
                </c:pt>
                <c:pt idx="603">
                  <c:v>5.3</c:v>
                </c:pt>
                <c:pt idx="604">
                  <c:v>4.5</c:v>
                </c:pt>
                <c:pt idx="605">
                  <c:v>4.8</c:v>
                </c:pt>
                <c:pt idx="606">
                  <c:v>3.5</c:v>
                </c:pt>
                <c:pt idx="607">
                  <c:v>3.6</c:v>
                </c:pt>
                <c:pt idx="608">
                  <c:v>4.6</c:v>
                </c:pt>
                <c:pt idx="609">
                  <c:v>4.2</c:v>
                </c:pt>
                <c:pt idx="610">
                  <c:v>4.4</c:v>
                </c:pt>
                <c:pt idx="611">
                  <c:v>4</c:v>
                </c:pt>
                <c:pt idx="612">
                  <c:v>3.7</c:v>
                </c:pt>
                <c:pt idx="613">
                  <c:v>3.3</c:v>
                </c:pt>
                <c:pt idx="614">
                  <c:v>4.5</c:v>
                </c:pt>
                <c:pt idx="615">
                  <c:v>4.7</c:v>
                </c:pt>
                <c:pt idx="616">
                  <c:v>4.7</c:v>
                </c:pt>
                <c:pt idx="617">
                  <c:v>4.1</c:v>
                </c:pt>
                <c:pt idx="618">
                  <c:v>3.8</c:v>
                </c:pt>
                <c:pt idx="619">
                  <c:v>3.9</c:v>
                </c:pt>
                <c:pt idx="620">
                  <c:v>3.8</c:v>
                </c:pt>
                <c:pt idx="621">
                  <c:v>4</c:v>
                </c:pt>
                <c:pt idx="622">
                  <c:v>4.9</c:v>
                </c:pt>
                <c:pt idx="623">
                  <c:v>5.1</c:v>
                </c:pt>
                <c:pt idx="624">
                  <c:v>4.5</c:v>
                </c:pt>
                <c:pt idx="625">
                  <c:v>5.2</c:v>
                </c:pt>
                <c:pt idx="626">
                  <c:v>4.4</c:v>
                </c:pt>
                <c:pt idx="627">
                  <c:v>3.8</c:v>
                </c:pt>
                <c:pt idx="628">
                  <c:v>4.5</c:v>
                </c:pt>
                <c:pt idx="629">
                  <c:v>4.4</c:v>
                </c:pt>
                <c:pt idx="630">
                  <c:v>4</c:v>
                </c:pt>
                <c:pt idx="631">
                  <c:v>4.6</c:v>
                </c:pt>
                <c:pt idx="632">
                  <c:v>3.1</c:v>
                </c:pt>
                <c:pt idx="633">
                  <c:v>3.4</c:v>
                </c:pt>
                <c:pt idx="634">
                  <c:v>2.8</c:v>
                </c:pt>
                <c:pt idx="635">
                  <c:v>3.8</c:v>
                </c:pt>
                <c:pt idx="636">
                  <c:v>3.8</c:v>
                </c:pt>
                <c:pt idx="637">
                  <c:v>3.7</c:v>
                </c:pt>
                <c:pt idx="638">
                  <c:v>3.1</c:v>
                </c:pt>
                <c:pt idx="639">
                  <c:v>4</c:v>
                </c:pt>
                <c:pt idx="640">
                  <c:v>3.7</c:v>
                </c:pt>
                <c:pt idx="641">
                  <c:v>3.9</c:v>
                </c:pt>
                <c:pt idx="642">
                  <c:v>3.9</c:v>
                </c:pt>
                <c:pt idx="643">
                  <c:v>3</c:v>
                </c:pt>
                <c:pt idx="644">
                  <c:v>3.7</c:v>
                </c:pt>
                <c:pt idx="645">
                  <c:v>2.4</c:v>
                </c:pt>
                <c:pt idx="646">
                  <c:v>3.4</c:v>
                </c:pt>
                <c:pt idx="647">
                  <c:v>2.6</c:v>
                </c:pt>
                <c:pt idx="648">
                  <c:v>3.8</c:v>
                </c:pt>
                <c:pt idx="649">
                  <c:v>2.6</c:v>
                </c:pt>
                <c:pt idx="650">
                  <c:v>2.1</c:v>
                </c:pt>
                <c:pt idx="651">
                  <c:v>3.2</c:v>
                </c:pt>
                <c:pt idx="652">
                  <c:v>3.3</c:v>
                </c:pt>
                <c:pt idx="653">
                  <c:v>2.6</c:v>
                </c:pt>
                <c:pt idx="654">
                  <c:v>3.1</c:v>
                </c:pt>
                <c:pt idx="655">
                  <c:v>3.1</c:v>
                </c:pt>
                <c:pt idx="656">
                  <c:v>3.4</c:v>
                </c:pt>
                <c:pt idx="657">
                  <c:v>3</c:v>
                </c:pt>
                <c:pt idx="658">
                  <c:v>3.1</c:v>
                </c:pt>
                <c:pt idx="659">
                  <c:v>3.8</c:v>
                </c:pt>
                <c:pt idx="660">
                  <c:v>2.4</c:v>
                </c:pt>
                <c:pt idx="661">
                  <c:v>3.3</c:v>
                </c:pt>
                <c:pt idx="662">
                  <c:v>2.3</c:v>
                </c:pt>
                <c:pt idx="663">
                  <c:v>2.6</c:v>
                </c:pt>
                <c:pt idx="664">
                  <c:v>2.9</c:v>
                </c:pt>
                <c:pt idx="665">
                  <c:v>2.5</c:v>
                </c:pt>
                <c:pt idx="666">
                  <c:v>3.3</c:v>
                </c:pt>
                <c:pt idx="667">
                  <c:v>3.3</c:v>
                </c:pt>
                <c:pt idx="668">
                  <c:v>3.3</c:v>
                </c:pt>
                <c:pt idx="669">
                  <c:v>2.2</c:v>
                </c:pt>
                <c:pt idx="670">
                  <c:v>2.8</c:v>
                </c:pt>
                <c:pt idx="671">
                  <c:v>2.5</c:v>
                </c:pt>
                <c:pt idx="672">
                  <c:v>2.8</c:v>
                </c:pt>
                <c:pt idx="673">
                  <c:v>2.2</c:v>
                </c:pt>
                <c:pt idx="674">
                  <c:v>2.2</c:v>
                </c:pt>
                <c:pt idx="675">
                  <c:v>2.4</c:v>
                </c:pt>
                <c:pt idx="676">
                  <c:v>2.2</c:v>
                </c:pt>
                <c:pt idx="677">
                  <c:v>2.5</c:v>
                </c:pt>
                <c:pt idx="678">
                  <c:v>2.2</c:v>
                </c:pt>
                <c:pt idx="679">
                  <c:v>2</c:v>
                </c:pt>
                <c:pt idx="680">
                  <c:v>2.4</c:v>
                </c:pt>
                <c:pt idx="681">
                  <c:v>2.2</c:v>
                </c:pt>
                <c:pt idx="682">
                  <c:v>1.8</c:v>
                </c:pt>
                <c:pt idx="683">
                  <c:v>2.3</c:v>
                </c:pt>
                <c:pt idx="684">
                  <c:v>2.4</c:v>
                </c:pt>
                <c:pt idx="685">
                  <c:v>2</c:v>
                </c:pt>
                <c:pt idx="686">
                  <c:v>2</c:v>
                </c:pt>
                <c:pt idx="687">
                  <c:v>1.7</c:v>
                </c:pt>
                <c:pt idx="688">
                  <c:v>1.7</c:v>
                </c:pt>
                <c:pt idx="689">
                  <c:v>1.3</c:v>
                </c:pt>
                <c:pt idx="690">
                  <c:v>1.2</c:v>
                </c:pt>
                <c:pt idx="691">
                  <c:v>1.6</c:v>
                </c:pt>
                <c:pt idx="692">
                  <c:v>1.3</c:v>
                </c:pt>
                <c:pt idx="693">
                  <c:v>1.5</c:v>
                </c:pt>
                <c:pt idx="694">
                  <c:v>1.4</c:v>
                </c:pt>
                <c:pt idx="695">
                  <c:v>1.7</c:v>
                </c:pt>
                <c:pt idx="696">
                  <c:v>1.7</c:v>
                </c:pt>
                <c:pt idx="697">
                  <c:v>1.6</c:v>
                </c:pt>
                <c:pt idx="698">
                  <c:v>1.4</c:v>
                </c:pt>
                <c:pt idx="699">
                  <c:v>1.4</c:v>
                </c:pt>
                <c:pt idx="700">
                  <c:v>1.4</c:v>
                </c:pt>
                <c:pt idx="701">
                  <c:v>1.4</c:v>
                </c:pt>
                <c:pt idx="702">
                  <c:v>1.5</c:v>
                </c:pt>
                <c:pt idx="703">
                  <c:v>2.1</c:v>
                </c:pt>
                <c:pt idx="704">
                  <c:v>2.3</c:v>
                </c:pt>
                <c:pt idx="705">
                  <c:v>2.3</c:v>
                </c:pt>
                <c:pt idx="706">
                  <c:v>1.9</c:v>
                </c:pt>
                <c:pt idx="707">
                  <c:v>2.3</c:v>
                </c:pt>
                <c:pt idx="708">
                  <c:v>1.9</c:v>
                </c:pt>
                <c:pt idx="709">
                  <c:v>1.7</c:v>
                </c:pt>
                <c:pt idx="710">
                  <c:v>1.8</c:v>
                </c:pt>
                <c:pt idx="711">
                  <c:v>1.8</c:v>
                </c:pt>
                <c:pt idx="712">
                  <c:v>2</c:v>
                </c:pt>
                <c:pt idx="713">
                  <c:v>2.2</c:v>
                </c:pt>
                <c:pt idx="714">
                  <c:v>2</c:v>
                </c:pt>
                <c:pt idx="715">
                  <c:v>1.4</c:v>
                </c:pt>
                <c:pt idx="716">
                  <c:v>1.7</c:v>
                </c:pt>
                <c:pt idx="717">
                  <c:v>1.6</c:v>
                </c:pt>
                <c:pt idx="718">
                  <c:v>1.7</c:v>
                </c:pt>
                <c:pt idx="719">
                  <c:v>1.8</c:v>
                </c:pt>
                <c:pt idx="720">
                  <c:v>2</c:v>
                </c:pt>
                <c:pt idx="721">
                  <c:v>1.9</c:v>
                </c:pt>
                <c:pt idx="722">
                  <c:v>1.9</c:v>
                </c:pt>
                <c:pt idx="723">
                  <c:v>1.9</c:v>
                </c:pt>
                <c:pt idx="724">
                  <c:v>1.8</c:v>
                </c:pt>
                <c:pt idx="725">
                  <c:v>1.4</c:v>
                </c:pt>
                <c:pt idx="726">
                  <c:v>2.4</c:v>
                </c:pt>
                <c:pt idx="727">
                  <c:v>2.4</c:v>
                </c:pt>
                <c:pt idx="728">
                  <c:v>2.1</c:v>
                </c:pt>
                <c:pt idx="729">
                  <c:v>2.2</c:v>
                </c:pt>
                <c:pt idx="730">
                  <c:v>1.4</c:v>
                </c:pt>
                <c:pt idx="731">
                  <c:v>1.3</c:v>
                </c:pt>
                <c:pt idx="732">
                  <c:v>1.6</c:v>
                </c:pt>
                <c:pt idx="733">
                  <c:v>1.9</c:v>
                </c:pt>
                <c:pt idx="734">
                  <c:v>2.1</c:v>
                </c:pt>
                <c:pt idx="735">
                  <c:v>1.9</c:v>
                </c:pt>
                <c:pt idx="736">
                  <c:v>2</c:v>
                </c:pt>
                <c:pt idx="737">
                  <c:v>2.1</c:v>
                </c:pt>
                <c:pt idx="738">
                  <c:v>1.7</c:v>
                </c:pt>
                <c:pt idx="739">
                  <c:v>1.6</c:v>
                </c:pt>
                <c:pt idx="740">
                  <c:v>1.5</c:v>
                </c:pt>
                <c:pt idx="741">
                  <c:v>1.8</c:v>
                </c:pt>
                <c:pt idx="742">
                  <c:v>2.3</c:v>
                </c:pt>
                <c:pt idx="743">
                  <c:v>2.1</c:v>
                </c:pt>
                <c:pt idx="744">
                  <c:v>1.7</c:v>
                </c:pt>
                <c:pt idx="745">
                  <c:v>1.6</c:v>
                </c:pt>
                <c:pt idx="746">
                  <c:v>1.2</c:v>
                </c:pt>
                <c:pt idx="747">
                  <c:v>1.2</c:v>
                </c:pt>
                <c:pt idx="748">
                  <c:v>2.1</c:v>
                </c:pt>
                <c:pt idx="749">
                  <c:v>2.4</c:v>
                </c:pt>
                <c:pt idx="750">
                  <c:v>0.9</c:v>
                </c:pt>
                <c:pt idx="751">
                  <c:v>1.3</c:v>
                </c:pt>
                <c:pt idx="752">
                  <c:v>1.8</c:v>
                </c:pt>
                <c:pt idx="753">
                  <c:v>1.6</c:v>
                </c:pt>
                <c:pt idx="754">
                  <c:v>1.4</c:v>
                </c:pt>
                <c:pt idx="755">
                  <c:v>1.4</c:v>
                </c:pt>
                <c:pt idx="756">
                  <c:v>2.7</c:v>
                </c:pt>
                <c:pt idx="757">
                  <c:v>2.5</c:v>
                </c:pt>
                <c:pt idx="758">
                  <c:v>1.9</c:v>
                </c:pt>
                <c:pt idx="759">
                  <c:v>1.7</c:v>
                </c:pt>
                <c:pt idx="760">
                  <c:v>1.5</c:v>
                </c:pt>
                <c:pt idx="761">
                  <c:v>1.2</c:v>
                </c:pt>
                <c:pt idx="762">
                  <c:v>1.3</c:v>
                </c:pt>
                <c:pt idx="763">
                  <c:v>1.6</c:v>
                </c:pt>
                <c:pt idx="764">
                  <c:v>0.9</c:v>
                </c:pt>
                <c:pt idx="765">
                  <c:v>0.7</c:v>
                </c:pt>
                <c:pt idx="766">
                  <c:v>0.7</c:v>
                </c:pt>
                <c:pt idx="767">
                  <c:v>0.7</c:v>
                </c:pt>
                <c:pt idx="768">
                  <c:v>1.1</c:v>
                </c:pt>
                <c:pt idx="769">
                  <c:v>1.2</c:v>
                </c:pt>
                <c:pt idx="770">
                  <c:v>1</c:v>
                </c:pt>
                <c:pt idx="771">
                  <c:v>1.1</c:v>
                </c:pt>
                <c:pt idx="772">
                  <c:v>1.4</c:v>
                </c:pt>
                <c:pt idx="773">
                  <c:v>1.1</c:v>
                </c:pt>
                <c:pt idx="774">
                  <c:v>0.9</c:v>
                </c:pt>
                <c:pt idx="775">
                  <c:v>0.7</c:v>
                </c:pt>
                <c:pt idx="776">
                  <c:v>1.1</c:v>
                </c:pt>
                <c:pt idx="777">
                  <c:v>1.3</c:v>
                </c:pt>
                <c:pt idx="778">
                  <c:v>2.6</c:v>
                </c:pt>
                <c:pt idx="779">
                  <c:v>2.6</c:v>
                </c:pt>
                <c:pt idx="780">
                  <c:v>2.2</c:v>
                </c:pt>
                <c:pt idx="781">
                  <c:v>2.1</c:v>
                </c:pt>
                <c:pt idx="782">
                  <c:v>1.5</c:v>
                </c:pt>
                <c:pt idx="783">
                  <c:v>1.3</c:v>
                </c:pt>
                <c:pt idx="784">
                  <c:v>1.5</c:v>
                </c:pt>
                <c:pt idx="785">
                  <c:v>1.3</c:v>
                </c:pt>
                <c:pt idx="786">
                  <c:v>1.2</c:v>
                </c:pt>
                <c:pt idx="787">
                  <c:v>1.2</c:v>
                </c:pt>
                <c:pt idx="788">
                  <c:v>1.4</c:v>
                </c:pt>
                <c:pt idx="789">
                  <c:v>1.6</c:v>
                </c:pt>
                <c:pt idx="790">
                  <c:v>1</c:v>
                </c:pt>
                <c:pt idx="791">
                  <c:v>1</c:v>
                </c:pt>
                <c:pt idx="792">
                  <c:v>0.9</c:v>
                </c:pt>
                <c:pt idx="793">
                  <c:v>1.1</c:v>
                </c:pt>
                <c:pt idx="794">
                  <c:v>1.2</c:v>
                </c:pt>
                <c:pt idx="795">
                  <c:v>1.3</c:v>
                </c:pt>
                <c:pt idx="796">
                  <c:v>1.6</c:v>
                </c:pt>
                <c:pt idx="797">
                  <c:v>1.6</c:v>
                </c:pt>
                <c:pt idx="798">
                  <c:v>1.9</c:v>
                </c:pt>
                <c:pt idx="799">
                  <c:v>2</c:v>
                </c:pt>
                <c:pt idx="800">
                  <c:v>1.9</c:v>
                </c:pt>
                <c:pt idx="801">
                  <c:v>1.2</c:v>
                </c:pt>
                <c:pt idx="802">
                  <c:v>1.9</c:v>
                </c:pt>
                <c:pt idx="803">
                  <c:v>2.1</c:v>
                </c:pt>
                <c:pt idx="804">
                  <c:v>1.5</c:v>
                </c:pt>
                <c:pt idx="805">
                  <c:v>1.1</c:v>
                </c:pt>
                <c:pt idx="806">
                  <c:v>1.6</c:v>
                </c:pt>
                <c:pt idx="807">
                  <c:v>2</c:v>
                </c:pt>
                <c:pt idx="808">
                  <c:v>1.4</c:v>
                </c:pt>
                <c:pt idx="809">
                  <c:v>1.1</c:v>
                </c:pt>
                <c:pt idx="810">
                  <c:v>1.3</c:v>
                </c:pt>
                <c:pt idx="811">
                  <c:v>1.1</c:v>
                </c:pt>
                <c:pt idx="812">
                  <c:v>0.9</c:v>
                </c:pt>
                <c:pt idx="813">
                  <c:v>1</c:v>
                </c:pt>
                <c:pt idx="814">
                  <c:v>0.9</c:v>
                </c:pt>
                <c:pt idx="815">
                  <c:v>0.9</c:v>
                </c:pt>
                <c:pt idx="816">
                  <c:v>1.5</c:v>
                </c:pt>
                <c:pt idx="817">
                  <c:v>1.1</c:v>
                </c:pt>
                <c:pt idx="818">
                  <c:v>1.1</c:v>
                </c:pt>
                <c:pt idx="819">
                  <c:v>2.1</c:v>
                </c:pt>
                <c:pt idx="820">
                  <c:v>1.4</c:v>
                </c:pt>
                <c:pt idx="821">
                  <c:v>1.2</c:v>
                </c:pt>
                <c:pt idx="822">
                  <c:v>2.4</c:v>
                </c:pt>
                <c:pt idx="823">
                  <c:v>2.4</c:v>
                </c:pt>
                <c:pt idx="824">
                  <c:v>2.1</c:v>
                </c:pt>
                <c:pt idx="825">
                  <c:v>4.4</c:v>
                </c:pt>
                <c:pt idx="826">
                  <c:v>4.9</c:v>
                </c:pt>
                <c:pt idx="827">
                  <c:v>6</c:v>
                </c:pt>
                <c:pt idx="828">
                  <c:v>7.1</c:v>
                </c:pt>
                <c:pt idx="829">
                  <c:v>7.1</c:v>
                </c:pt>
                <c:pt idx="830">
                  <c:v>5.2</c:v>
                </c:pt>
                <c:pt idx="831">
                  <c:v>5.2</c:v>
                </c:pt>
                <c:pt idx="832">
                  <c:v>5.4</c:v>
                </c:pt>
                <c:pt idx="833">
                  <c:v>5.9</c:v>
                </c:pt>
                <c:pt idx="834">
                  <c:v>7</c:v>
                </c:pt>
                <c:pt idx="835">
                  <c:v>6</c:v>
                </c:pt>
                <c:pt idx="836">
                  <c:v>7.6</c:v>
                </c:pt>
                <c:pt idx="837">
                  <c:v>7.9</c:v>
                </c:pt>
                <c:pt idx="838">
                  <c:v>7.2</c:v>
                </c:pt>
                <c:pt idx="839">
                  <c:v>8.4</c:v>
                </c:pt>
                <c:pt idx="840">
                  <c:v>7.8</c:v>
                </c:pt>
                <c:pt idx="841">
                  <c:v>8.2</c:v>
                </c:pt>
                <c:pt idx="842">
                  <c:v>8.2</c:v>
                </c:pt>
                <c:pt idx="843">
                  <c:v>8.2</c:v>
                </c:pt>
                <c:pt idx="844">
                  <c:v>7.6</c:v>
                </c:pt>
                <c:pt idx="845">
                  <c:v>7</c:v>
                </c:pt>
                <c:pt idx="846">
                  <c:v>7.2</c:v>
                </c:pt>
                <c:pt idx="847">
                  <c:v>9</c:v>
                </c:pt>
                <c:pt idx="848">
                  <c:v>10.6</c:v>
                </c:pt>
                <c:pt idx="849">
                  <c:v>11.5</c:v>
                </c:pt>
                <c:pt idx="850">
                  <c:v>11.3</c:v>
                </c:pt>
                <c:pt idx="851">
                  <c:v>9.7</c:v>
                </c:pt>
                <c:pt idx="852">
                  <c:v>12.2</c:v>
                </c:pt>
                <c:pt idx="853">
                  <c:v>12.4</c:v>
                </c:pt>
                <c:pt idx="854">
                  <c:v>13.1</c:v>
                </c:pt>
                <c:pt idx="855">
                  <c:v>12.2</c:v>
                </c:pt>
                <c:pt idx="856">
                  <c:v>12.2</c:v>
                </c:pt>
                <c:pt idx="857">
                  <c:v>11.6</c:v>
                </c:pt>
                <c:pt idx="858">
                  <c:v>13.1</c:v>
                </c:pt>
                <c:pt idx="859">
                  <c:v>11.7</c:v>
                </c:pt>
                <c:pt idx="860">
                  <c:v>11.7</c:v>
                </c:pt>
                <c:pt idx="861">
                  <c:v>12.2</c:v>
                </c:pt>
                <c:pt idx="862">
                  <c:v>10.4</c:v>
                </c:pt>
                <c:pt idx="863">
                  <c:v>9.4</c:v>
                </c:pt>
                <c:pt idx="864">
                  <c:v>9.9</c:v>
                </c:pt>
                <c:pt idx="865">
                  <c:v>9.5</c:v>
                </c:pt>
                <c:pt idx="866">
                  <c:v>9</c:v>
                </c:pt>
                <c:pt idx="867">
                  <c:v>10.7</c:v>
                </c:pt>
                <c:pt idx="868">
                  <c:v>10.1</c:v>
                </c:pt>
                <c:pt idx="869">
                  <c:v>8.8</c:v>
                </c:pt>
                <c:pt idx="870">
                  <c:v>9</c:v>
                </c:pt>
                <c:pt idx="871">
                  <c:v>10.9</c:v>
                </c:pt>
                <c:pt idx="872">
                  <c:v>11</c:v>
                </c:pt>
                <c:pt idx="873">
                  <c:v>10.4</c:v>
                </c:pt>
                <c:pt idx="874">
                  <c:v>11.9</c:v>
                </c:pt>
                <c:pt idx="875">
                  <c:v>12.3</c:v>
                </c:pt>
                <c:pt idx="876">
                  <c:v>11.6</c:v>
                </c:pt>
                <c:pt idx="877">
                  <c:v>11</c:v>
                </c:pt>
                <c:pt idx="878">
                  <c:v>11.2</c:v>
                </c:pt>
                <c:pt idx="879">
                  <c:v>10.6</c:v>
                </c:pt>
                <c:pt idx="880">
                  <c:v>9.2</c:v>
                </c:pt>
                <c:pt idx="881">
                  <c:v>8.5</c:v>
                </c:pt>
                <c:pt idx="882">
                  <c:v>10.9</c:v>
                </c:pt>
                <c:pt idx="883">
                  <c:v>9</c:v>
                </c:pt>
                <c:pt idx="884">
                  <c:v>7.2</c:v>
                </c:pt>
                <c:pt idx="885">
                  <c:v>7.5</c:v>
                </c:pt>
                <c:pt idx="886">
                  <c:v>11</c:v>
                </c:pt>
                <c:pt idx="887">
                  <c:v>11.9</c:v>
                </c:pt>
                <c:pt idx="888">
                  <c:v>8.8</c:v>
                </c:pt>
                <c:pt idx="889">
                  <c:v>7.2</c:v>
                </c:pt>
                <c:pt idx="890">
                  <c:v>9.7</c:v>
                </c:pt>
                <c:pt idx="891">
                  <c:v>6.6</c:v>
                </c:pt>
                <c:pt idx="892">
                  <c:v>6</c:v>
                </c:pt>
                <c:pt idx="893">
                  <c:v>9.5</c:v>
                </c:pt>
                <c:pt idx="894">
                  <c:v>8.6</c:v>
                </c:pt>
                <c:pt idx="895">
                  <c:v>8.1</c:v>
                </c:pt>
                <c:pt idx="896">
                  <c:v>7</c:v>
                </c:pt>
                <c:pt idx="897">
                  <c:v>6.7</c:v>
                </c:pt>
                <c:pt idx="898">
                  <c:v>7.3</c:v>
                </c:pt>
                <c:pt idx="899">
                  <c:v>6.7</c:v>
                </c:pt>
                <c:pt idx="900">
                  <c:v>6.4</c:v>
                </c:pt>
                <c:pt idx="901">
                  <c:v>6.5</c:v>
                </c:pt>
                <c:pt idx="902">
                  <c:v>8.6</c:v>
                </c:pt>
                <c:pt idx="903">
                  <c:v>7.9</c:v>
                </c:pt>
                <c:pt idx="904">
                  <c:v>8.2</c:v>
                </c:pt>
                <c:pt idx="905">
                  <c:v>7</c:v>
                </c:pt>
                <c:pt idx="906">
                  <c:v>6</c:v>
                </c:pt>
                <c:pt idx="907">
                  <c:v>8.2</c:v>
                </c:pt>
                <c:pt idx="908">
                  <c:v>7.2</c:v>
                </c:pt>
                <c:pt idx="909">
                  <c:v>8.7</c:v>
                </c:pt>
                <c:pt idx="910">
                  <c:v>10.2</c:v>
                </c:pt>
                <c:pt idx="911">
                  <c:v>9.6</c:v>
                </c:pt>
                <c:pt idx="912">
                  <c:v>10.3</c:v>
                </c:pt>
                <c:pt idx="913">
                  <c:v>10.2</c:v>
                </c:pt>
                <c:pt idx="914">
                  <c:v>9</c:v>
                </c:pt>
                <c:pt idx="915">
                  <c:v>9.6</c:v>
                </c:pt>
                <c:pt idx="916">
                  <c:v>9</c:v>
                </c:pt>
                <c:pt idx="917">
                  <c:v>9.6</c:v>
                </c:pt>
                <c:pt idx="918">
                  <c:v>9.8</c:v>
                </c:pt>
                <c:pt idx="919">
                  <c:v>10.7</c:v>
                </c:pt>
                <c:pt idx="920">
                  <c:v>11.2</c:v>
                </c:pt>
                <c:pt idx="921">
                  <c:v>9.8</c:v>
                </c:pt>
                <c:pt idx="922">
                  <c:v>9.2</c:v>
                </c:pt>
                <c:pt idx="923">
                  <c:v>7.8</c:v>
                </c:pt>
                <c:pt idx="924">
                  <c:v>8.5</c:v>
                </c:pt>
                <c:pt idx="925">
                  <c:v>6.6</c:v>
                </c:pt>
                <c:pt idx="926">
                  <c:v>7.7</c:v>
                </c:pt>
                <c:pt idx="927">
                  <c:v>6.6</c:v>
                </c:pt>
                <c:pt idx="928">
                  <c:v>6.2</c:v>
                </c:pt>
                <c:pt idx="929">
                  <c:v>6.4</c:v>
                </c:pt>
                <c:pt idx="930">
                  <c:v>6</c:v>
                </c:pt>
                <c:pt idx="931">
                  <c:v>7.3</c:v>
                </c:pt>
                <c:pt idx="932">
                  <c:v>9.7</c:v>
                </c:pt>
                <c:pt idx="933">
                  <c:v>9.9</c:v>
                </c:pt>
                <c:pt idx="934">
                  <c:v>9.2</c:v>
                </c:pt>
                <c:pt idx="935">
                  <c:v>9.3</c:v>
                </c:pt>
                <c:pt idx="936">
                  <c:v>8.8</c:v>
                </c:pt>
                <c:pt idx="937">
                  <c:v>9.8</c:v>
                </c:pt>
                <c:pt idx="938">
                  <c:v>9.7</c:v>
                </c:pt>
                <c:pt idx="939">
                  <c:v>9.9</c:v>
                </c:pt>
                <c:pt idx="940">
                  <c:v>10</c:v>
                </c:pt>
                <c:pt idx="941">
                  <c:v>9.2</c:v>
                </c:pt>
                <c:pt idx="942">
                  <c:v>10</c:v>
                </c:pt>
                <c:pt idx="943">
                  <c:v>10</c:v>
                </c:pt>
                <c:pt idx="944">
                  <c:v>8.4</c:v>
                </c:pt>
                <c:pt idx="945">
                  <c:v>9.8</c:v>
                </c:pt>
                <c:pt idx="946">
                  <c:v>12.3</c:v>
                </c:pt>
                <c:pt idx="947">
                  <c:v>7.6</c:v>
                </c:pt>
                <c:pt idx="948">
                  <c:v>9.1</c:v>
                </c:pt>
                <c:pt idx="949">
                  <c:v>11.4</c:v>
                </c:pt>
                <c:pt idx="950">
                  <c:v>10.9</c:v>
                </c:pt>
                <c:pt idx="951">
                  <c:v>5.5</c:v>
                </c:pt>
                <c:pt idx="952">
                  <c:v>10.6</c:v>
                </c:pt>
                <c:pt idx="953">
                  <c:v>11.2</c:v>
                </c:pt>
                <c:pt idx="954">
                  <c:v>10.1</c:v>
                </c:pt>
                <c:pt idx="955">
                  <c:v>8.1</c:v>
                </c:pt>
                <c:pt idx="956">
                  <c:v>7.7</c:v>
                </c:pt>
                <c:pt idx="957">
                  <c:v>7.5</c:v>
                </c:pt>
                <c:pt idx="958">
                  <c:v>7.1</c:v>
                </c:pt>
                <c:pt idx="959">
                  <c:v>8</c:v>
                </c:pt>
                <c:pt idx="960">
                  <c:v>6.4</c:v>
                </c:pt>
                <c:pt idx="961">
                  <c:v>8</c:v>
                </c:pt>
                <c:pt idx="962">
                  <c:v>6.2</c:v>
                </c:pt>
                <c:pt idx="963">
                  <c:v>8.6</c:v>
                </c:pt>
                <c:pt idx="964">
                  <c:v>9.1</c:v>
                </c:pt>
                <c:pt idx="965">
                  <c:v>5</c:v>
                </c:pt>
                <c:pt idx="966">
                  <c:v>5.4</c:v>
                </c:pt>
                <c:pt idx="967">
                  <c:v>5.9</c:v>
                </c:pt>
                <c:pt idx="968">
                  <c:v>5.5</c:v>
                </c:pt>
                <c:pt idx="969">
                  <c:v>5.5</c:v>
                </c:pt>
                <c:pt idx="970">
                  <c:v>6.8</c:v>
                </c:pt>
                <c:pt idx="971">
                  <c:v>7.5</c:v>
                </c:pt>
                <c:pt idx="972">
                  <c:v>7.7</c:v>
                </c:pt>
                <c:pt idx="973">
                  <c:v>10.5</c:v>
                </c:pt>
                <c:pt idx="974">
                  <c:v>7.6</c:v>
                </c:pt>
                <c:pt idx="975">
                  <c:v>6.9</c:v>
                </c:pt>
                <c:pt idx="976">
                  <c:v>7.6</c:v>
                </c:pt>
                <c:pt idx="977">
                  <c:v>7.9</c:v>
                </c:pt>
                <c:pt idx="978">
                  <c:v>8.6</c:v>
                </c:pt>
                <c:pt idx="979">
                  <c:v>9.1</c:v>
                </c:pt>
                <c:pt idx="980">
                  <c:v>7.8</c:v>
                </c:pt>
                <c:pt idx="981">
                  <c:v>6.5</c:v>
                </c:pt>
                <c:pt idx="982">
                  <c:v>5.2</c:v>
                </c:pt>
                <c:pt idx="983">
                  <c:v>4.6</c:v>
                </c:pt>
                <c:pt idx="984">
                  <c:v>5.6</c:v>
                </c:pt>
                <c:pt idx="985">
                  <c:v>5.8</c:v>
                </c:pt>
                <c:pt idx="986">
                  <c:v>5.8</c:v>
                </c:pt>
                <c:pt idx="987">
                  <c:v>5.7</c:v>
                </c:pt>
                <c:pt idx="988">
                  <c:v>6.2</c:v>
                </c:pt>
                <c:pt idx="989">
                  <c:v>4.8</c:v>
                </c:pt>
                <c:pt idx="990">
                  <c:v>4.2</c:v>
                </c:pt>
                <c:pt idx="991">
                  <c:v>6.5</c:v>
                </c:pt>
                <c:pt idx="992">
                  <c:v>8.5</c:v>
                </c:pt>
                <c:pt idx="993">
                  <c:v>7.2</c:v>
                </c:pt>
                <c:pt idx="994">
                  <c:v>7.5</c:v>
                </c:pt>
                <c:pt idx="995">
                  <c:v>5.4</c:v>
                </c:pt>
                <c:pt idx="996">
                  <c:v>4</c:v>
                </c:pt>
                <c:pt idx="997">
                  <c:v>4.7</c:v>
                </c:pt>
                <c:pt idx="998">
                  <c:v>6.5</c:v>
                </c:pt>
                <c:pt idx="999">
                  <c:v>6.7</c:v>
                </c:pt>
                <c:pt idx="1000">
                  <c:v>5.6</c:v>
                </c:pt>
                <c:pt idx="1001">
                  <c:v>5.9</c:v>
                </c:pt>
                <c:pt idx="1002">
                  <c:v>5.7</c:v>
                </c:pt>
                <c:pt idx="1003">
                  <c:v>5.4</c:v>
                </c:pt>
                <c:pt idx="1004">
                  <c:v>5.7</c:v>
                </c:pt>
                <c:pt idx="1005">
                  <c:v>6.6</c:v>
                </c:pt>
                <c:pt idx="1006">
                  <c:v>4.6</c:v>
                </c:pt>
                <c:pt idx="1007">
                  <c:v>4</c:v>
                </c:pt>
                <c:pt idx="1008">
                  <c:v>5.9</c:v>
                </c:pt>
                <c:pt idx="1009">
                  <c:v>5.3</c:v>
                </c:pt>
                <c:pt idx="1010">
                  <c:v>5.1</c:v>
                </c:pt>
                <c:pt idx="1011">
                  <c:v>4.9</c:v>
                </c:pt>
                <c:pt idx="1012">
                  <c:v>5.4</c:v>
                </c:pt>
                <c:pt idx="1013">
                  <c:v>4.5</c:v>
                </c:pt>
                <c:pt idx="1014">
                  <c:v>4.9</c:v>
                </c:pt>
                <c:pt idx="1015">
                  <c:v>4.9</c:v>
                </c:pt>
                <c:pt idx="1016">
                  <c:v>5.1</c:v>
                </c:pt>
                <c:pt idx="1017">
                  <c:v>5.7</c:v>
                </c:pt>
                <c:pt idx="1018">
                  <c:v>5.6</c:v>
                </c:pt>
                <c:pt idx="1019">
                  <c:v>5</c:v>
                </c:pt>
                <c:pt idx="1020">
                  <c:v>4</c:v>
                </c:pt>
                <c:pt idx="1021">
                  <c:v>4.8</c:v>
                </c:pt>
                <c:pt idx="1022">
                  <c:v>5.2</c:v>
                </c:pt>
                <c:pt idx="1023">
                  <c:v>5.2</c:v>
                </c:pt>
                <c:pt idx="1024">
                  <c:v>4.4</c:v>
                </c:pt>
                <c:pt idx="1025">
                  <c:v>4.4</c:v>
                </c:pt>
                <c:pt idx="1026">
                  <c:v>4.4</c:v>
                </c:pt>
                <c:pt idx="1027">
                  <c:v>4.4</c:v>
                </c:pt>
                <c:pt idx="1028">
                  <c:v>4.5</c:v>
                </c:pt>
                <c:pt idx="1029">
                  <c:v>4.1</c:v>
                </c:pt>
                <c:pt idx="1030">
                  <c:v>4.2</c:v>
                </c:pt>
                <c:pt idx="1031">
                  <c:v>4.4</c:v>
                </c:pt>
                <c:pt idx="1032">
                  <c:v>3.6</c:v>
                </c:pt>
                <c:pt idx="1033">
                  <c:v>4.1</c:v>
                </c:pt>
                <c:pt idx="1034">
                  <c:v>4.3</c:v>
                </c:pt>
                <c:pt idx="1035">
                  <c:v>4</c:v>
                </c:pt>
                <c:pt idx="1036">
                  <c:v>4.2</c:v>
                </c:pt>
                <c:pt idx="1037">
                  <c:v>3.1</c:v>
                </c:pt>
                <c:pt idx="1038">
                  <c:v>4.1</c:v>
                </c:pt>
                <c:pt idx="1039">
                  <c:v>3.4</c:v>
                </c:pt>
                <c:pt idx="1040">
                  <c:v>3.8</c:v>
                </c:pt>
                <c:pt idx="1041">
                  <c:v>3.8</c:v>
                </c:pt>
                <c:pt idx="1042">
                  <c:v>3.8</c:v>
                </c:pt>
                <c:pt idx="1043">
                  <c:v>3.6</c:v>
                </c:pt>
                <c:pt idx="1044">
                  <c:v>3.3</c:v>
                </c:pt>
                <c:pt idx="1045">
                  <c:v>3.4</c:v>
                </c:pt>
                <c:pt idx="1046">
                  <c:v>4.3</c:v>
                </c:pt>
                <c:pt idx="1047">
                  <c:v>2.7</c:v>
                </c:pt>
                <c:pt idx="1048">
                  <c:v>3.2</c:v>
                </c:pt>
                <c:pt idx="1049">
                  <c:v>4.7</c:v>
                </c:pt>
                <c:pt idx="1050">
                  <c:v>4.1</c:v>
                </c:pt>
                <c:pt idx="1051">
                  <c:v>4</c:v>
                </c:pt>
                <c:pt idx="1052">
                  <c:v>3.2</c:v>
                </c:pt>
                <c:pt idx="1053">
                  <c:v>3.2</c:v>
                </c:pt>
                <c:pt idx="1054">
                  <c:v>2.8</c:v>
                </c:pt>
                <c:pt idx="1055">
                  <c:v>2.8</c:v>
                </c:pt>
                <c:pt idx="1056">
                  <c:v>2.3</c:v>
                </c:pt>
                <c:pt idx="1057">
                  <c:v>2.1</c:v>
                </c:pt>
                <c:pt idx="1058">
                  <c:v>1.5</c:v>
                </c:pt>
                <c:pt idx="1059">
                  <c:v>2.1</c:v>
                </c:pt>
                <c:pt idx="1060">
                  <c:v>1.8</c:v>
                </c:pt>
                <c:pt idx="1061">
                  <c:v>2.2</c:v>
                </c:pt>
                <c:pt idx="1062">
                  <c:v>2</c:v>
                </c:pt>
                <c:pt idx="1063">
                  <c:v>1.9</c:v>
                </c:pt>
                <c:pt idx="1064">
                  <c:v>1.5</c:v>
                </c:pt>
                <c:pt idx="1065">
                  <c:v>2.1</c:v>
                </c:pt>
                <c:pt idx="1066">
                  <c:v>2.3</c:v>
                </c:pt>
                <c:pt idx="1067">
                  <c:v>1.5</c:v>
                </c:pt>
                <c:pt idx="1068">
                  <c:v>1.3</c:v>
                </c:pt>
                <c:pt idx="1069">
                  <c:v>0.9</c:v>
                </c:pt>
                <c:pt idx="1070">
                  <c:v>1.7</c:v>
                </c:pt>
                <c:pt idx="1071">
                  <c:v>1.7</c:v>
                </c:pt>
                <c:pt idx="1072">
                  <c:v>1.9</c:v>
                </c:pt>
                <c:pt idx="1073">
                  <c:v>1.6</c:v>
                </c:pt>
                <c:pt idx="1074">
                  <c:v>1.7</c:v>
                </c:pt>
                <c:pt idx="1075">
                  <c:v>1.5</c:v>
                </c:pt>
                <c:pt idx="1076">
                  <c:v>1.7</c:v>
                </c:pt>
                <c:pt idx="1077">
                  <c:v>2.8</c:v>
                </c:pt>
                <c:pt idx="1078">
                  <c:v>2.6</c:v>
                </c:pt>
                <c:pt idx="1079">
                  <c:v>1.9</c:v>
                </c:pt>
                <c:pt idx="1080">
                  <c:v>2</c:v>
                </c:pt>
                <c:pt idx="1081">
                  <c:v>3.3</c:v>
                </c:pt>
                <c:pt idx="1082">
                  <c:v>1.8</c:v>
                </c:pt>
                <c:pt idx="1083">
                  <c:v>3.7</c:v>
                </c:pt>
                <c:pt idx="1084">
                  <c:v>4.1</c:v>
                </c:pt>
                <c:pt idx="1085">
                  <c:v>4.4</c:v>
                </c:pt>
                <c:pt idx="1086">
                  <c:v>4.3</c:v>
                </c:pt>
                <c:pt idx="1087">
                  <c:v>4.8</c:v>
                </c:pt>
                <c:pt idx="1088">
                  <c:v>5.5</c:v>
                </c:pt>
                <c:pt idx="1089">
                  <c:v>5.2</c:v>
                </c:pt>
                <c:pt idx="1090">
                  <c:v>6.1</c:v>
                </c:pt>
                <c:pt idx="1091">
                  <c:v>6.1</c:v>
                </c:pt>
                <c:pt idx="1092">
                  <c:v>5.4</c:v>
                </c:pt>
                <c:pt idx="1093">
                  <c:v>5.6</c:v>
                </c:pt>
                <c:pt idx="1094">
                  <c:v>5.7</c:v>
                </c:pt>
                <c:pt idx="1095">
                  <c:v>5</c:v>
                </c:pt>
                <c:pt idx="1096">
                  <c:v>5.4</c:v>
                </c:pt>
                <c:pt idx="1097">
                  <c:v>5</c:v>
                </c:pt>
                <c:pt idx="1098">
                  <c:v>5.1</c:v>
                </c:pt>
                <c:pt idx="1099">
                  <c:v>5.3</c:v>
                </c:pt>
                <c:pt idx="1100">
                  <c:v>4.6</c:v>
                </c:pt>
                <c:pt idx="1101">
                  <c:v>3.9</c:v>
                </c:pt>
                <c:pt idx="1102">
                  <c:v>4.3</c:v>
                </c:pt>
                <c:pt idx="1103">
                  <c:v>5</c:v>
                </c:pt>
                <c:pt idx="1104">
                  <c:v>5.5</c:v>
                </c:pt>
                <c:pt idx="1105">
                  <c:v>6</c:v>
                </c:pt>
                <c:pt idx="1106">
                  <c:v>6.4</c:v>
                </c:pt>
                <c:pt idx="1107">
                  <c:v>6.1</c:v>
                </c:pt>
                <c:pt idx="1108">
                  <c:v>6.7</c:v>
                </c:pt>
                <c:pt idx="1109">
                  <c:v>6.8</c:v>
                </c:pt>
                <c:pt idx="1110">
                  <c:v>6</c:v>
                </c:pt>
                <c:pt idx="1111">
                  <c:v>7</c:v>
                </c:pt>
                <c:pt idx="1112">
                  <c:v>5.8</c:v>
                </c:pt>
                <c:pt idx="1113">
                  <c:v>5.3</c:v>
                </c:pt>
                <c:pt idx="1114">
                  <c:v>6.1</c:v>
                </c:pt>
                <c:pt idx="1115">
                  <c:v>5.7</c:v>
                </c:pt>
                <c:pt idx="1116">
                  <c:v>5.8</c:v>
                </c:pt>
                <c:pt idx="1117">
                  <c:v>5.7</c:v>
                </c:pt>
                <c:pt idx="1118">
                  <c:v>5.6</c:v>
                </c:pt>
                <c:pt idx="1119">
                  <c:v>5</c:v>
                </c:pt>
                <c:pt idx="1120">
                  <c:v>5.9</c:v>
                </c:pt>
                <c:pt idx="1121">
                  <c:v>6.5</c:v>
                </c:pt>
                <c:pt idx="1122">
                  <c:v>7.5</c:v>
                </c:pt>
                <c:pt idx="1123">
                  <c:v>8.7</c:v>
                </c:pt>
                <c:pt idx="1124">
                  <c:v>7.4</c:v>
                </c:pt>
                <c:pt idx="1125">
                  <c:v>7</c:v>
                </c:pt>
                <c:pt idx="1126">
                  <c:v>6.7</c:v>
                </c:pt>
                <c:pt idx="1127">
                  <c:v>5.5</c:v>
                </c:pt>
                <c:pt idx="1128">
                  <c:v>5.7</c:v>
                </c:pt>
                <c:pt idx="1129">
                  <c:v>5.7</c:v>
                </c:pt>
                <c:pt idx="1130">
                  <c:v>4.4</c:v>
                </c:pt>
                <c:pt idx="1131">
                  <c:v>4.3</c:v>
                </c:pt>
                <c:pt idx="1132">
                  <c:v>4.7</c:v>
                </c:pt>
                <c:pt idx="1133">
                  <c:v>4.9</c:v>
                </c:pt>
                <c:pt idx="1134">
                  <c:v>4.6</c:v>
                </c:pt>
                <c:pt idx="1135">
                  <c:v>4.2</c:v>
                </c:pt>
                <c:pt idx="1136">
                  <c:v>4.6</c:v>
                </c:pt>
                <c:pt idx="1137">
                  <c:v>5</c:v>
                </c:pt>
                <c:pt idx="1138">
                  <c:v>5.7</c:v>
                </c:pt>
                <c:pt idx="1139">
                  <c:v>5.8</c:v>
                </c:pt>
                <c:pt idx="1140">
                  <c:v>6.5</c:v>
                </c:pt>
                <c:pt idx="1141">
                  <c:v>7.1</c:v>
                </c:pt>
                <c:pt idx="1142">
                  <c:v>6.6</c:v>
                </c:pt>
                <c:pt idx="1143">
                  <c:v>6.2</c:v>
                </c:pt>
                <c:pt idx="1144">
                  <c:v>5.9</c:v>
                </c:pt>
                <c:pt idx="1145">
                  <c:v>5.4</c:v>
                </c:pt>
                <c:pt idx="1146">
                  <c:v>5.5</c:v>
                </c:pt>
                <c:pt idx="1147">
                  <c:v>5.1</c:v>
                </c:pt>
                <c:pt idx="1148">
                  <c:v>5.4</c:v>
                </c:pt>
                <c:pt idx="1149">
                  <c:v>5.4</c:v>
                </c:pt>
                <c:pt idx="1150">
                  <c:v>6</c:v>
                </c:pt>
                <c:pt idx="1151">
                  <c:v>6.2</c:v>
                </c:pt>
                <c:pt idx="1152">
                  <c:v>5.6</c:v>
                </c:pt>
                <c:pt idx="1153">
                  <c:v>5.5</c:v>
                </c:pt>
                <c:pt idx="1154">
                  <c:v>5.5</c:v>
                </c:pt>
                <c:pt idx="1155">
                  <c:v>4.8</c:v>
                </c:pt>
                <c:pt idx="1156">
                  <c:v>4.6</c:v>
                </c:pt>
                <c:pt idx="1157">
                  <c:v>5</c:v>
                </c:pt>
                <c:pt idx="1158">
                  <c:v>5.2</c:v>
                </c:pt>
                <c:pt idx="1159">
                  <c:v>6</c:v>
                </c:pt>
                <c:pt idx="1160">
                  <c:v>6.4</c:v>
                </c:pt>
                <c:pt idx="1161">
                  <c:v>6.2</c:v>
                </c:pt>
                <c:pt idx="1162">
                  <c:v>5.8</c:v>
                </c:pt>
                <c:pt idx="1163">
                  <c:v>6</c:v>
                </c:pt>
                <c:pt idx="1164">
                  <c:v>5.6</c:v>
                </c:pt>
                <c:pt idx="1165">
                  <c:v>6.1</c:v>
                </c:pt>
                <c:pt idx="1166">
                  <c:v>5.2</c:v>
                </c:pt>
                <c:pt idx="1167">
                  <c:v>4.6</c:v>
                </c:pt>
                <c:pt idx="1168">
                  <c:v>4</c:v>
                </c:pt>
                <c:pt idx="1169">
                  <c:v>4.7</c:v>
                </c:pt>
                <c:pt idx="1170">
                  <c:v>4.4</c:v>
                </c:pt>
                <c:pt idx="1171">
                  <c:v>5.8</c:v>
                </c:pt>
                <c:pt idx="1172">
                  <c:v>5.8</c:v>
                </c:pt>
                <c:pt idx="1173">
                  <c:v>6.2</c:v>
                </c:pt>
                <c:pt idx="1174">
                  <c:v>5.6</c:v>
                </c:pt>
                <c:pt idx="1175">
                  <c:v>5.3</c:v>
                </c:pt>
                <c:pt idx="1176">
                  <c:v>5.7</c:v>
                </c:pt>
                <c:pt idx="1177">
                  <c:v>5.4</c:v>
                </c:pt>
                <c:pt idx="1178">
                  <c:v>5.1</c:v>
                </c:pt>
                <c:pt idx="1179">
                  <c:v>4.8</c:v>
                </c:pt>
                <c:pt idx="1180">
                  <c:v>5.7</c:v>
                </c:pt>
                <c:pt idx="1181">
                  <c:v>5.6</c:v>
                </c:pt>
                <c:pt idx="1182">
                  <c:v>6</c:v>
                </c:pt>
                <c:pt idx="1183">
                  <c:v>4.4</c:v>
                </c:pt>
                <c:pt idx="1184">
                  <c:v>4</c:v>
                </c:pt>
                <c:pt idx="1185">
                  <c:v>4.2</c:v>
                </c:pt>
                <c:pt idx="1186">
                  <c:v>3.4</c:v>
                </c:pt>
                <c:pt idx="1187">
                  <c:v>3.5</c:v>
                </c:pt>
                <c:pt idx="1188">
                  <c:v>5.3</c:v>
                </c:pt>
                <c:pt idx="1189">
                  <c:v>5.1</c:v>
                </c:pt>
                <c:pt idx="1190">
                  <c:v>3.4</c:v>
                </c:pt>
                <c:pt idx="1191">
                  <c:v>3.6</c:v>
                </c:pt>
                <c:pt idx="1192">
                  <c:v>5.7</c:v>
                </c:pt>
                <c:pt idx="1193">
                  <c:v>5</c:v>
                </c:pt>
                <c:pt idx="1194">
                  <c:v>4.5</c:v>
                </c:pt>
                <c:pt idx="1195">
                  <c:v>3.7</c:v>
                </c:pt>
                <c:pt idx="1196">
                  <c:v>3.8</c:v>
                </c:pt>
                <c:pt idx="1197">
                  <c:v>4.1</c:v>
                </c:pt>
                <c:pt idx="1198">
                  <c:v>4.6</c:v>
                </c:pt>
                <c:pt idx="1199">
                  <c:v>5.5</c:v>
                </c:pt>
                <c:pt idx="1200">
                  <c:v>5.8</c:v>
                </c:pt>
                <c:pt idx="1201">
                  <c:v>5.4</c:v>
                </c:pt>
                <c:pt idx="1202">
                  <c:v>5.1</c:v>
                </c:pt>
                <c:pt idx="1203">
                  <c:v>4.8</c:v>
                </c:pt>
                <c:pt idx="1204">
                  <c:v>5.4</c:v>
                </c:pt>
                <c:pt idx="1205">
                  <c:v>4.9</c:v>
                </c:pt>
                <c:pt idx="1206">
                  <c:v>5</c:v>
                </c:pt>
                <c:pt idx="1207">
                  <c:v>5.5</c:v>
                </c:pt>
                <c:pt idx="1208">
                  <c:v>5.6</c:v>
                </c:pt>
                <c:pt idx="1209">
                  <c:v>5.4</c:v>
                </c:pt>
                <c:pt idx="1210">
                  <c:v>6</c:v>
                </c:pt>
                <c:pt idx="1211">
                  <c:v>4.5</c:v>
                </c:pt>
                <c:pt idx="1212">
                  <c:v>3.5</c:v>
                </c:pt>
                <c:pt idx="1213">
                  <c:v>3.2</c:v>
                </c:pt>
                <c:pt idx="1214">
                  <c:v>2.6</c:v>
                </c:pt>
                <c:pt idx="1215">
                  <c:v>2</c:v>
                </c:pt>
                <c:pt idx="1216">
                  <c:v>2</c:v>
                </c:pt>
                <c:pt idx="1217">
                  <c:v>2.3</c:v>
                </c:pt>
                <c:pt idx="1218">
                  <c:v>2.4</c:v>
                </c:pt>
                <c:pt idx="1219">
                  <c:v>1.7</c:v>
                </c:pt>
                <c:pt idx="1220">
                  <c:v>1.1</c:v>
                </c:pt>
                <c:pt idx="1221">
                  <c:v>1.2</c:v>
                </c:pt>
                <c:pt idx="1222">
                  <c:v>1.3</c:v>
                </c:pt>
                <c:pt idx="1223">
                  <c:v>1.8</c:v>
                </c:pt>
                <c:pt idx="1224">
                  <c:v>1.5</c:v>
                </c:pt>
                <c:pt idx="1225">
                  <c:v>0.9</c:v>
                </c:pt>
                <c:pt idx="1226">
                  <c:v>1.6</c:v>
                </c:pt>
                <c:pt idx="1227">
                  <c:v>1.5</c:v>
                </c:pt>
                <c:pt idx="1228">
                  <c:v>2.3</c:v>
                </c:pt>
                <c:pt idx="1229">
                  <c:v>3.9</c:v>
                </c:pt>
                <c:pt idx="1230">
                  <c:v>4.1</c:v>
                </c:pt>
                <c:pt idx="1231">
                  <c:v>4.3</c:v>
                </c:pt>
                <c:pt idx="1232">
                  <c:v>5.1</c:v>
                </c:pt>
                <c:pt idx="1233">
                  <c:v>5.4</c:v>
                </c:pt>
                <c:pt idx="1234">
                  <c:v>5.1</c:v>
                </c:pt>
                <c:pt idx="1235">
                  <c:v>4.9</c:v>
                </c:pt>
                <c:pt idx="1236">
                  <c:v>4.9</c:v>
                </c:pt>
                <c:pt idx="1237">
                  <c:v>4.3</c:v>
                </c:pt>
                <c:pt idx="1238">
                  <c:v>4.3</c:v>
                </c:pt>
                <c:pt idx="1239">
                  <c:v>4.4</c:v>
                </c:pt>
                <c:pt idx="1240">
                  <c:v>4.3</c:v>
                </c:pt>
                <c:pt idx="1241">
                  <c:v>3.8</c:v>
                </c:pt>
                <c:pt idx="1242">
                  <c:v>3.7</c:v>
                </c:pt>
                <c:pt idx="1243">
                  <c:v>2.3</c:v>
                </c:pt>
                <c:pt idx="1244">
                  <c:v>3.2</c:v>
                </c:pt>
                <c:pt idx="1245">
                  <c:v>3.1</c:v>
                </c:pt>
                <c:pt idx="1246">
                  <c:v>3.6</c:v>
                </c:pt>
                <c:pt idx="1247">
                  <c:v>2</c:v>
                </c:pt>
                <c:pt idx="1248">
                  <c:v>2.1</c:v>
                </c:pt>
                <c:pt idx="1249">
                  <c:v>1.9</c:v>
                </c:pt>
                <c:pt idx="1250">
                  <c:v>1.8</c:v>
                </c:pt>
                <c:pt idx="1251">
                  <c:v>2.3</c:v>
                </c:pt>
                <c:pt idx="1252">
                  <c:v>2.4</c:v>
                </c:pt>
                <c:pt idx="1253">
                  <c:v>1.8</c:v>
                </c:pt>
                <c:pt idx="1254">
                  <c:v>1.7</c:v>
                </c:pt>
                <c:pt idx="1255">
                  <c:v>1.8</c:v>
                </c:pt>
                <c:pt idx="1256">
                  <c:v>1.8</c:v>
                </c:pt>
                <c:pt idx="1257">
                  <c:v>2</c:v>
                </c:pt>
                <c:pt idx="1258">
                  <c:v>1.1</c:v>
                </c:pt>
                <c:pt idx="1259">
                  <c:v>1.3</c:v>
                </c:pt>
                <c:pt idx="1260">
                  <c:v>1.1</c:v>
                </c:pt>
                <c:pt idx="1261">
                  <c:v>1.5</c:v>
                </c:pt>
                <c:pt idx="1262">
                  <c:v>1.4</c:v>
                </c:pt>
                <c:pt idx="1263">
                  <c:v>1.2</c:v>
                </c:pt>
                <c:pt idx="1264">
                  <c:v>1.3</c:v>
                </c:pt>
                <c:pt idx="1265">
                  <c:v>0.9</c:v>
                </c:pt>
                <c:pt idx="1266">
                  <c:v>0.8</c:v>
                </c:pt>
                <c:pt idx="1267">
                  <c:v>0.6</c:v>
                </c:pt>
                <c:pt idx="1268">
                  <c:v>0.8</c:v>
                </c:pt>
                <c:pt idx="1269">
                  <c:v>1.3</c:v>
                </c:pt>
                <c:pt idx="1270">
                  <c:v>1.3</c:v>
                </c:pt>
                <c:pt idx="1271">
                  <c:v>1.2</c:v>
                </c:pt>
                <c:pt idx="1272">
                  <c:v>1.1</c:v>
                </c:pt>
                <c:pt idx="1273">
                  <c:v>1</c:v>
                </c:pt>
                <c:pt idx="1274">
                  <c:v>1</c:v>
                </c:pt>
                <c:pt idx="1275">
                  <c:v>0.7</c:v>
                </c:pt>
                <c:pt idx="1276">
                  <c:v>1</c:v>
                </c:pt>
                <c:pt idx="1277">
                  <c:v>1.1</c:v>
                </c:pt>
                <c:pt idx="1278">
                  <c:v>1.3</c:v>
                </c:pt>
                <c:pt idx="1279">
                  <c:v>1.3</c:v>
                </c:pt>
                <c:pt idx="1280">
                  <c:v>1.5</c:v>
                </c:pt>
                <c:pt idx="1281">
                  <c:v>1.5</c:v>
                </c:pt>
                <c:pt idx="1282">
                  <c:v>1.3</c:v>
                </c:pt>
                <c:pt idx="1283">
                  <c:v>1.2</c:v>
                </c:pt>
                <c:pt idx="1284">
                  <c:v>1.8</c:v>
                </c:pt>
                <c:pt idx="1285">
                  <c:v>1.7</c:v>
                </c:pt>
                <c:pt idx="1286">
                  <c:v>1.9</c:v>
                </c:pt>
                <c:pt idx="1287">
                  <c:v>1.8</c:v>
                </c:pt>
                <c:pt idx="1288">
                  <c:v>1.8</c:v>
                </c:pt>
                <c:pt idx="1289">
                  <c:v>1.7</c:v>
                </c:pt>
                <c:pt idx="1290">
                  <c:v>1.2</c:v>
                </c:pt>
                <c:pt idx="1291">
                  <c:v>1.6</c:v>
                </c:pt>
                <c:pt idx="1292">
                  <c:v>1.6</c:v>
                </c:pt>
                <c:pt idx="1293">
                  <c:v>1.4</c:v>
                </c:pt>
                <c:pt idx="1294">
                  <c:v>1.7</c:v>
                </c:pt>
                <c:pt idx="1295">
                  <c:v>1.5</c:v>
                </c:pt>
                <c:pt idx="1296">
                  <c:v>1.5</c:v>
                </c:pt>
                <c:pt idx="1297">
                  <c:v>1.1</c:v>
                </c:pt>
                <c:pt idx="1298">
                  <c:v>1.3</c:v>
                </c:pt>
                <c:pt idx="1299">
                  <c:v>1.2</c:v>
                </c:pt>
                <c:pt idx="1300">
                  <c:v>1.8</c:v>
                </c:pt>
                <c:pt idx="1301">
                  <c:v>1</c:v>
                </c:pt>
                <c:pt idx="1302">
                  <c:v>1.1</c:v>
                </c:pt>
                <c:pt idx="1303">
                  <c:v>1.4</c:v>
                </c:pt>
                <c:pt idx="1304">
                  <c:v>1.6</c:v>
                </c:pt>
                <c:pt idx="1305">
                  <c:v>2</c:v>
                </c:pt>
                <c:pt idx="1306">
                  <c:v>1.9</c:v>
                </c:pt>
                <c:pt idx="1307">
                  <c:v>1.6</c:v>
                </c:pt>
                <c:pt idx="1308">
                  <c:v>1.8</c:v>
                </c:pt>
                <c:pt idx="1309">
                  <c:v>2</c:v>
                </c:pt>
                <c:pt idx="1310">
                  <c:v>1.9</c:v>
                </c:pt>
                <c:pt idx="1311">
                  <c:v>2</c:v>
                </c:pt>
                <c:pt idx="1312">
                  <c:v>1.9</c:v>
                </c:pt>
                <c:pt idx="1313">
                  <c:v>1.8</c:v>
                </c:pt>
                <c:pt idx="1314">
                  <c:v>1.9</c:v>
                </c:pt>
                <c:pt idx="1315">
                  <c:v>1.9</c:v>
                </c:pt>
                <c:pt idx="1316">
                  <c:v>1.8</c:v>
                </c:pt>
                <c:pt idx="1317">
                  <c:v>1.6</c:v>
                </c:pt>
                <c:pt idx="1318">
                  <c:v>1.4</c:v>
                </c:pt>
                <c:pt idx="1319">
                  <c:v>1.5</c:v>
                </c:pt>
                <c:pt idx="1320">
                  <c:v>1.5</c:v>
                </c:pt>
                <c:pt idx="1321">
                  <c:v>1.5</c:v>
                </c:pt>
                <c:pt idx="1322">
                  <c:v>1.4</c:v>
                </c:pt>
                <c:pt idx="1323">
                  <c:v>1.4</c:v>
                </c:pt>
                <c:pt idx="1324">
                  <c:v>1.5</c:v>
                </c:pt>
                <c:pt idx="1325">
                  <c:v>1.6</c:v>
                </c:pt>
                <c:pt idx="1326">
                  <c:v>1.8</c:v>
                </c:pt>
                <c:pt idx="1327">
                  <c:v>1.9</c:v>
                </c:pt>
                <c:pt idx="1328">
                  <c:v>1.8</c:v>
                </c:pt>
                <c:pt idx="1329">
                  <c:v>1.9</c:v>
                </c:pt>
                <c:pt idx="1330">
                  <c:v>1.7</c:v>
                </c:pt>
                <c:pt idx="1331">
                  <c:v>1.9</c:v>
                </c:pt>
                <c:pt idx="1332">
                  <c:v>2</c:v>
                </c:pt>
                <c:pt idx="1333">
                  <c:v>2.3</c:v>
                </c:pt>
                <c:pt idx="1334">
                  <c:v>2.4</c:v>
                </c:pt>
                <c:pt idx="1335">
                  <c:v>2.3</c:v>
                </c:pt>
                <c:pt idx="1336">
                  <c:v>2.2</c:v>
                </c:pt>
                <c:pt idx="1337">
                  <c:v>2.3</c:v>
                </c:pt>
                <c:pt idx="1338">
                  <c:v>2.3</c:v>
                </c:pt>
                <c:pt idx="1339">
                  <c:v>2.2</c:v>
                </c:pt>
                <c:pt idx="1340">
                  <c:v>2.1</c:v>
                </c:pt>
                <c:pt idx="1341">
                  <c:v>1.8</c:v>
                </c:pt>
                <c:pt idx="1342">
                  <c:v>1.7</c:v>
                </c:pt>
                <c:pt idx="1343">
                  <c:v>1.6</c:v>
                </c:pt>
                <c:pt idx="1344">
                  <c:v>1.3</c:v>
                </c:pt>
                <c:pt idx="1345">
                  <c:v>1.1</c:v>
                </c:pt>
                <c:pt idx="1346">
                  <c:v>0.4</c:v>
                </c:pt>
                <c:pt idx="1347">
                  <c:v>0.2</c:v>
                </c:pt>
                <c:pt idx="1348">
                  <c:v>0.4</c:v>
                </c:pt>
                <c:pt idx="1349">
                  <c:v>0.8</c:v>
                </c:pt>
                <c:pt idx="1350">
                  <c:v>1.2</c:v>
                </c:pt>
                <c:pt idx="1351">
                  <c:v>1.7</c:v>
                </c:pt>
                <c:pt idx="1352">
                  <c:v>1.5</c:v>
                </c:pt>
                <c:pt idx="1353">
                  <c:v>1.5</c:v>
                </c:pt>
                <c:pt idx="1354">
                  <c:v>1.2</c:v>
                </c:pt>
                <c:pt idx="1355">
                  <c:v>1.3</c:v>
                </c:pt>
                <c:pt idx="1356">
                  <c:v>2.1</c:v>
                </c:pt>
                <c:pt idx="1357">
                  <c:v>2.3</c:v>
                </c:pt>
                <c:pt idx="1358">
                  <c:v>2</c:v>
                </c:pt>
                <c:pt idx="1359">
                  <c:v>2.2</c:v>
                </c:pt>
                <c:pt idx="1360">
                  <c:v>2.6</c:v>
                </c:pt>
                <c:pt idx="1361">
                  <c:v>2.6</c:v>
                </c:pt>
                <c:pt idx="1362">
                  <c:v>2.7</c:v>
                </c:pt>
                <c:pt idx="1363">
                  <c:v>2.5</c:v>
                </c:pt>
                <c:pt idx="1364">
                  <c:v>2.5</c:v>
                </c:pt>
                <c:pt idx="1365">
                  <c:v>2.6</c:v>
                </c:pt>
                <c:pt idx="1366">
                  <c:v>2.9</c:v>
                </c:pt>
                <c:pt idx="1367">
                  <c:v>3</c:v>
                </c:pt>
                <c:pt idx="1368">
                  <c:v>2.4</c:v>
                </c:pt>
                <c:pt idx="1369">
                  <c:v>2.5</c:v>
                </c:pt>
                <c:pt idx="1370">
                  <c:v>2.1</c:v>
                </c:pt>
                <c:pt idx="1371">
                  <c:v>2</c:v>
                </c:pt>
                <c:pt idx="1372">
                  <c:v>2.6</c:v>
                </c:pt>
                <c:pt idx="1373">
                  <c:v>1.7</c:v>
                </c:pt>
                <c:pt idx="1374">
                  <c:v>2.8</c:v>
                </c:pt>
                <c:pt idx="1375">
                  <c:v>2.7</c:v>
                </c:pt>
                <c:pt idx="1376">
                  <c:v>2.6</c:v>
                </c:pt>
                <c:pt idx="1377">
                  <c:v>2.7</c:v>
                </c:pt>
                <c:pt idx="1378">
                  <c:v>2.4</c:v>
                </c:pt>
                <c:pt idx="1379">
                  <c:v>2.8</c:v>
                </c:pt>
                <c:pt idx="1380">
                  <c:v>2.4</c:v>
                </c:pt>
                <c:pt idx="1381">
                  <c:v>2.5</c:v>
                </c:pt>
                <c:pt idx="1382">
                  <c:v>2.1</c:v>
                </c:pt>
                <c:pt idx="1383">
                  <c:v>2.6</c:v>
                </c:pt>
                <c:pt idx="1384">
                  <c:v>1.9</c:v>
                </c:pt>
                <c:pt idx="1385">
                  <c:v>1.4</c:v>
                </c:pt>
                <c:pt idx="1386">
                  <c:v>1.7</c:v>
                </c:pt>
                <c:pt idx="1387">
                  <c:v>1.8</c:v>
                </c:pt>
                <c:pt idx="1388">
                  <c:v>1.4</c:v>
                </c:pt>
                <c:pt idx="1389">
                  <c:v>1.8</c:v>
                </c:pt>
                <c:pt idx="1390">
                  <c:v>1.2</c:v>
                </c:pt>
                <c:pt idx="1391">
                  <c:v>1.4</c:v>
                </c:pt>
                <c:pt idx="1392">
                  <c:v>1.9</c:v>
                </c:pt>
                <c:pt idx="1393">
                  <c:v>1.7</c:v>
                </c:pt>
                <c:pt idx="1394">
                  <c:v>1.8</c:v>
                </c:pt>
                <c:pt idx="1395">
                  <c:v>2</c:v>
                </c:pt>
                <c:pt idx="1396">
                  <c:v>1.8</c:v>
                </c:pt>
                <c:pt idx="1397">
                  <c:v>1.3</c:v>
                </c:pt>
                <c:pt idx="1398">
                  <c:v>0.9</c:v>
                </c:pt>
                <c:pt idx="1399">
                  <c:v>1.1</c:v>
                </c:pt>
                <c:pt idx="1400">
                  <c:v>1.4</c:v>
                </c:pt>
                <c:pt idx="1401">
                  <c:v>1.8</c:v>
                </c:pt>
                <c:pt idx="1402">
                  <c:v>1.6</c:v>
                </c:pt>
                <c:pt idx="1403">
                  <c:v>1.8</c:v>
                </c:pt>
                <c:pt idx="1404">
                  <c:v>1.8</c:v>
                </c:pt>
                <c:pt idx="1405">
                  <c:v>1.9</c:v>
                </c:pt>
                <c:pt idx="1406">
                  <c:v>1.5</c:v>
                </c:pt>
                <c:pt idx="1407">
                  <c:v>1.5</c:v>
                </c:pt>
                <c:pt idx="1408">
                  <c:v>1.4</c:v>
                </c:pt>
                <c:pt idx="1409">
                  <c:v>1.8</c:v>
                </c:pt>
                <c:pt idx="1410">
                  <c:v>1.5</c:v>
                </c:pt>
                <c:pt idx="1411">
                  <c:v>2</c:v>
                </c:pt>
                <c:pt idx="1412">
                  <c:v>2</c:v>
                </c:pt>
                <c:pt idx="1413">
                  <c:v>1.6</c:v>
                </c:pt>
                <c:pt idx="1414">
                  <c:v>1.9</c:v>
                </c:pt>
                <c:pt idx="1415">
                  <c:v>1.8</c:v>
                </c:pt>
                <c:pt idx="1416">
                  <c:v>1.5</c:v>
                </c:pt>
                <c:pt idx="1417">
                  <c:v>1.4</c:v>
                </c:pt>
                <c:pt idx="1418">
                  <c:v>2.1</c:v>
                </c:pt>
                <c:pt idx="1419">
                  <c:v>2.5</c:v>
                </c:pt>
                <c:pt idx="1420">
                  <c:v>1.8</c:v>
                </c:pt>
                <c:pt idx="1421">
                  <c:v>1.8</c:v>
                </c:pt>
                <c:pt idx="1422">
                  <c:v>2</c:v>
                </c:pt>
                <c:pt idx="1423">
                  <c:v>2.1</c:v>
                </c:pt>
                <c:pt idx="1424">
                  <c:v>1.7</c:v>
                </c:pt>
                <c:pt idx="1425">
                  <c:v>1.7</c:v>
                </c:pt>
                <c:pt idx="1426">
                  <c:v>1.8</c:v>
                </c:pt>
                <c:pt idx="1427">
                  <c:v>1.5</c:v>
                </c:pt>
                <c:pt idx="1428">
                  <c:v>1.8</c:v>
                </c:pt>
                <c:pt idx="1429">
                  <c:v>2.7</c:v>
                </c:pt>
                <c:pt idx="1430">
                  <c:v>2.5</c:v>
                </c:pt>
                <c:pt idx="1431">
                  <c:v>2.3</c:v>
                </c:pt>
                <c:pt idx="1432">
                  <c:v>1.9</c:v>
                </c:pt>
                <c:pt idx="1433">
                  <c:v>1.3</c:v>
                </c:pt>
                <c:pt idx="1434">
                  <c:v>1.7</c:v>
                </c:pt>
                <c:pt idx="1435">
                  <c:v>1.1</c:v>
                </c:pt>
                <c:pt idx="1436">
                  <c:v>1.6</c:v>
                </c:pt>
                <c:pt idx="1437">
                  <c:v>1.5</c:v>
                </c:pt>
                <c:pt idx="1438">
                  <c:v>1.4</c:v>
                </c:pt>
                <c:pt idx="1439">
                  <c:v>1.7</c:v>
                </c:pt>
                <c:pt idx="1440">
                  <c:v>1.1</c:v>
                </c:pt>
                <c:pt idx="1441">
                  <c:v>1.6</c:v>
                </c:pt>
                <c:pt idx="1442">
                  <c:v>1.9</c:v>
                </c:pt>
                <c:pt idx="1443">
                  <c:v>1.9</c:v>
                </c:pt>
                <c:pt idx="1444">
                  <c:v>0.7</c:v>
                </c:pt>
                <c:pt idx="1445">
                  <c:v>0.9</c:v>
                </c:pt>
                <c:pt idx="1446">
                  <c:v>1.2</c:v>
                </c:pt>
                <c:pt idx="1447">
                  <c:v>1.4</c:v>
                </c:pt>
                <c:pt idx="1448">
                  <c:v>1.6</c:v>
                </c:pt>
                <c:pt idx="1449">
                  <c:v>1.6</c:v>
                </c:pt>
                <c:pt idx="1450">
                  <c:v>1.8</c:v>
                </c:pt>
                <c:pt idx="1451">
                  <c:v>1.2</c:v>
                </c:pt>
                <c:pt idx="1452">
                  <c:v>2</c:v>
                </c:pt>
                <c:pt idx="1453">
                  <c:v>1.7</c:v>
                </c:pt>
                <c:pt idx="1454">
                  <c:v>1.8</c:v>
                </c:pt>
                <c:pt idx="1455">
                  <c:v>1.5</c:v>
                </c:pt>
                <c:pt idx="1456">
                  <c:v>1.5</c:v>
                </c:pt>
                <c:pt idx="1457">
                  <c:v>1.8</c:v>
                </c:pt>
                <c:pt idx="1458">
                  <c:v>1.9</c:v>
                </c:pt>
                <c:pt idx="1459">
                  <c:v>1.4</c:v>
                </c:pt>
                <c:pt idx="1460">
                  <c:v>1.1</c:v>
                </c:pt>
                <c:pt idx="1461">
                  <c:v>1</c:v>
                </c:pt>
                <c:pt idx="1462">
                  <c:v>1.4</c:v>
                </c:pt>
                <c:pt idx="1463">
                  <c:v>1.8</c:v>
                </c:pt>
                <c:pt idx="1464">
                  <c:v>2</c:v>
                </c:pt>
                <c:pt idx="1465">
                  <c:v>2.1</c:v>
                </c:pt>
                <c:pt idx="1466">
                  <c:v>2.1</c:v>
                </c:pt>
                <c:pt idx="1467">
                  <c:v>2</c:v>
                </c:pt>
                <c:pt idx="1468">
                  <c:v>2.1</c:v>
                </c:pt>
                <c:pt idx="1469">
                  <c:v>2</c:v>
                </c:pt>
                <c:pt idx="1470">
                  <c:v>2</c:v>
                </c:pt>
                <c:pt idx="1471">
                  <c:v>1.8</c:v>
                </c:pt>
                <c:pt idx="1472">
                  <c:v>2.2</c:v>
                </c:pt>
                <c:pt idx="1473">
                  <c:v>2.4</c:v>
                </c:pt>
                <c:pt idx="1474">
                  <c:v>1.4</c:v>
                </c:pt>
                <c:pt idx="1475">
                  <c:v>0.8</c:v>
                </c:pt>
                <c:pt idx="1476">
                  <c:v>1.8</c:v>
                </c:pt>
                <c:pt idx="1477">
                  <c:v>1.8</c:v>
                </c:pt>
                <c:pt idx="1478">
                  <c:v>2.4</c:v>
                </c:pt>
                <c:pt idx="1479">
                  <c:v>2</c:v>
                </c:pt>
                <c:pt idx="1480">
                  <c:v>2.1</c:v>
                </c:pt>
                <c:pt idx="1481">
                  <c:v>2.1</c:v>
                </c:pt>
                <c:pt idx="1482">
                  <c:v>2.2</c:v>
                </c:pt>
                <c:pt idx="1483">
                  <c:v>1.9</c:v>
                </c:pt>
                <c:pt idx="1484">
                  <c:v>1.7</c:v>
                </c:pt>
                <c:pt idx="1485">
                  <c:v>1.5</c:v>
                </c:pt>
                <c:pt idx="1486">
                  <c:v>1.6</c:v>
                </c:pt>
                <c:pt idx="1487">
                  <c:v>1.8</c:v>
                </c:pt>
                <c:pt idx="1488">
                  <c:v>1.5</c:v>
                </c:pt>
                <c:pt idx="1489">
                  <c:v>1.5</c:v>
                </c:pt>
                <c:pt idx="1490">
                  <c:v>0.6</c:v>
                </c:pt>
                <c:pt idx="1491">
                  <c:v>1.1</c:v>
                </c:pt>
                <c:pt idx="1492">
                  <c:v>1.2</c:v>
                </c:pt>
                <c:pt idx="1493">
                  <c:v>2.1</c:v>
                </c:pt>
                <c:pt idx="1494">
                  <c:v>2.3</c:v>
                </c:pt>
                <c:pt idx="1495">
                  <c:v>2.4</c:v>
                </c:pt>
                <c:pt idx="1496">
                  <c:v>2.3</c:v>
                </c:pt>
                <c:pt idx="1497">
                  <c:v>2.3</c:v>
                </c:pt>
                <c:pt idx="1498">
                  <c:v>2.5</c:v>
                </c:pt>
                <c:pt idx="1499">
                  <c:v>2.7</c:v>
                </c:pt>
                <c:pt idx="1500">
                  <c:v>2.9</c:v>
                </c:pt>
                <c:pt idx="1501">
                  <c:v>3</c:v>
                </c:pt>
                <c:pt idx="1502">
                  <c:v>3.1</c:v>
                </c:pt>
                <c:pt idx="1503">
                  <c:v>3.2</c:v>
                </c:pt>
                <c:pt idx="1504">
                  <c:v>3.1</c:v>
                </c:pt>
                <c:pt idx="1505">
                  <c:v>3.2</c:v>
                </c:pt>
                <c:pt idx="1506">
                  <c:v>3.2</c:v>
                </c:pt>
                <c:pt idx="1507">
                  <c:v>3.7</c:v>
                </c:pt>
                <c:pt idx="1508">
                  <c:v>3.7</c:v>
                </c:pt>
                <c:pt idx="1509">
                  <c:v>3.7</c:v>
                </c:pt>
                <c:pt idx="1510">
                  <c:v>4.3</c:v>
                </c:pt>
                <c:pt idx="1511">
                  <c:v>4</c:v>
                </c:pt>
                <c:pt idx="1512">
                  <c:v>3.9</c:v>
                </c:pt>
                <c:pt idx="1513">
                  <c:v>4</c:v>
                </c:pt>
                <c:pt idx="1514">
                  <c:v>4.4</c:v>
                </c:pt>
                <c:pt idx="1515">
                  <c:v>4.8</c:v>
                </c:pt>
                <c:pt idx="1516">
                  <c:v>5.1</c:v>
                </c:pt>
                <c:pt idx="1517">
                  <c:v>5.2</c:v>
                </c:pt>
                <c:pt idx="1518">
                  <c:v>5.3</c:v>
                </c:pt>
                <c:pt idx="1519">
                  <c:v>4.6</c:v>
                </c:pt>
                <c:pt idx="1520">
                  <c:v>3.2</c:v>
                </c:pt>
                <c:pt idx="1521">
                  <c:v>3</c:v>
                </c:pt>
                <c:pt idx="1522">
                  <c:v>2.7</c:v>
                </c:pt>
                <c:pt idx="1523">
                  <c:v>4.3</c:v>
                </c:pt>
                <c:pt idx="1524">
                  <c:v>4.6</c:v>
                </c:pt>
                <c:pt idx="1525">
                  <c:v>3.5</c:v>
                </c:pt>
                <c:pt idx="1526">
                  <c:v>3.1</c:v>
                </c:pt>
                <c:pt idx="1527">
                  <c:v>2.9</c:v>
                </c:pt>
                <c:pt idx="1528">
                  <c:v>3.5</c:v>
                </c:pt>
                <c:pt idx="1529">
                  <c:v>3.4</c:v>
                </c:pt>
                <c:pt idx="1530">
                  <c:v>4.2</c:v>
                </c:pt>
                <c:pt idx="1531">
                  <c:v>3.4</c:v>
                </c:pt>
                <c:pt idx="1532">
                  <c:v>3.2</c:v>
                </c:pt>
                <c:pt idx="1533">
                  <c:v>3.3</c:v>
                </c:pt>
                <c:pt idx="1534">
                  <c:v>3.5</c:v>
                </c:pt>
                <c:pt idx="1535">
                  <c:v>3.1</c:v>
                </c:pt>
                <c:pt idx="1536">
                  <c:v>3.5</c:v>
                </c:pt>
                <c:pt idx="1537">
                  <c:v>2.5</c:v>
                </c:pt>
                <c:pt idx="1538">
                  <c:v>2.8</c:v>
                </c:pt>
                <c:pt idx="1539">
                  <c:v>3</c:v>
                </c:pt>
                <c:pt idx="1540">
                  <c:v>2.9</c:v>
                </c:pt>
                <c:pt idx="1541">
                  <c:v>3.1</c:v>
                </c:pt>
                <c:pt idx="1542">
                  <c:v>2.8</c:v>
                </c:pt>
                <c:pt idx="1543">
                  <c:v>2.4</c:v>
                </c:pt>
                <c:pt idx="1544">
                  <c:v>2.4</c:v>
                </c:pt>
                <c:pt idx="1545">
                  <c:v>2.6</c:v>
                </c:pt>
                <c:pt idx="1546">
                  <c:v>1.8</c:v>
                </c:pt>
                <c:pt idx="1547">
                  <c:v>2.4</c:v>
                </c:pt>
                <c:pt idx="1548">
                  <c:v>2.3</c:v>
                </c:pt>
                <c:pt idx="1549">
                  <c:v>2.4</c:v>
                </c:pt>
                <c:pt idx="1550">
                  <c:v>1.6</c:v>
                </c:pt>
                <c:pt idx="1551">
                  <c:v>1.5</c:v>
                </c:pt>
                <c:pt idx="1552">
                  <c:v>1.9</c:v>
                </c:pt>
                <c:pt idx="1553">
                  <c:v>2.2</c:v>
                </c:pt>
                <c:pt idx="1554">
                  <c:v>1.2</c:v>
                </c:pt>
                <c:pt idx="1555">
                  <c:v>1.6</c:v>
                </c:pt>
                <c:pt idx="1556">
                  <c:v>1.2</c:v>
                </c:pt>
                <c:pt idx="1557">
                  <c:v>1.1</c:v>
                </c:pt>
                <c:pt idx="1558">
                  <c:v>1.2</c:v>
                </c:pt>
                <c:pt idx="1559">
                  <c:v>1.5</c:v>
                </c:pt>
                <c:pt idx="1560">
                  <c:v>2</c:v>
                </c:pt>
                <c:pt idx="1561">
                  <c:v>1.8</c:v>
                </c:pt>
                <c:pt idx="1562">
                  <c:v>1.5</c:v>
                </c:pt>
                <c:pt idx="1563">
                  <c:v>2</c:v>
                </c:pt>
                <c:pt idx="1564">
                  <c:v>1.2</c:v>
                </c:pt>
                <c:pt idx="1565">
                  <c:v>1.8</c:v>
                </c:pt>
                <c:pt idx="1566">
                  <c:v>2</c:v>
                </c:pt>
                <c:pt idx="1567">
                  <c:v>1.7</c:v>
                </c:pt>
                <c:pt idx="1568">
                  <c:v>1.9</c:v>
                </c:pt>
                <c:pt idx="1569">
                  <c:v>1.8</c:v>
                </c:pt>
                <c:pt idx="1570">
                  <c:v>2.1</c:v>
                </c:pt>
                <c:pt idx="1571">
                  <c:v>1.7</c:v>
                </c:pt>
                <c:pt idx="1572">
                  <c:v>2</c:v>
                </c:pt>
                <c:pt idx="1573">
                  <c:v>2.1</c:v>
                </c:pt>
                <c:pt idx="1574">
                  <c:v>1.8</c:v>
                </c:pt>
                <c:pt idx="1575">
                  <c:v>2.2</c:v>
                </c:pt>
                <c:pt idx="1576">
                  <c:v>1.8</c:v>
                </c:pt>
                <c:pt idx="1577">
                  <c:v>2.2</c:v>
                </c:pt>
                <c:pt idx="1578">
                  <c:v>2</c:v>
                </c:pt>
                <c:pt idx="1579">
                  <c:v>1.7</c:v>
                </c:pt>
                <c:pt idx="1580">
                  <c:v>1.8</c:v>
                </c:pt>
                <c:pt idx="1581">
                  <c:v>1.9</c:v>
                </c:pt>
                <c:pt idx="1582">
                  <c:v>1.9</c:v>
                </c:pt>
                <c:pt idx="1583">
                  <c:v>1.8</c:v>
                </c:pt>
                <c:pt idx="1584">
                  <c:v>1.6</c:v>
                </c:pt>
                <c:pt idx="1585">
                  <c:v>1.9</c:v>
                </c:pt>
                <c:pt idx="1586">
                  <c:v>2.1</c:v>
                </c:pt>
                <c:pt idx="1587">
                  <c:v>1.9</c:v>
                </c:pt>
                <c:pt idx="1588">
                  <c:v>1.8</c:v>
                </c:pt>
                <c:pt idx="1589">
                  <c:v>1.9</c:v>
                </c:pt>
                <c:pt idx="1590">
                  <c:v>1.9</c:v>
                </c:pt>
                <c:pt idx="1591">
                  <c:v>2.2</c:v>
                </c:pt>
                <c:pt idx="1592">
                  <c:v>2.1</c:v>
                </c:pt>
                <c:pt idx="1593">
                  <c:v>2.2</c:v>
                </c:pt>
                <c:pt idx="1594">
                  <c:v>2.2</c:v>
                </c:pt>
                <c:pt idx="1595">
                  <c:v>2.1</c:v>
                </c:pt>
                <c:pt idx="1596">
                  <c:v>2.1</c:v>
                </c:pt>
                <c:pt idx="1597">
                  <c:v>1.9</c:v>
                </c:pt>
                <c:pt idx="1598">
                  <c:v>2.3</c:v>
                </c:pt>
                <c:pt idx="1599">
                  <c:v>2.4</c:v>
                </c:pt>
                <c:pt idx="1600">
                  <c:v>2.1</c:v>
                </c:pt>
                <c:pt idx="1601">
                  <c:v>2</c:v>
                </c:pt>
                <c:pt idx="1602">
                  <c:v>2.2</c:v>
                </c:pt>
                <c:pt idx="1603">
                  <c:v>2.3</c:v>
                </c:pt>
                <c:pt idx="1604">
                  <c:v>2.5</c:v>
                </c:pt>
                <c:pt idx="1605">
                  <c:v>2.7</c:v>
                </c:pt>
                <c:pt idx="1606">
                  <c:v>1.8</c:v>
                </c:pt>
                <c:pt idx="1607">
                  <c:v>1</c:v>
                </c:pt>
                <c:pt idx="1608">
                  <c:v>1.8</c:v>
                </c:pt>
                <c:pt idx="1609">
                  <c:v>2.5</c:v>
                </c:pt>
                <c:pt idx="1610">
                  <c:v>2.4</c:v>
                </c:pt>
                <c:pt idx="1611">
                  <c:v>2.3</c:v>
                </c:pt>
                <c:pt idx="1612">
                  <c:v>2.2</c:v>
                </c:pt>
                <c:pt idx="1613">
                  <c:v>2.4</c:v>
                </c:pt>
                <c:pt idx="1614">
                  <c:v>2</c:v>
                </c:pt>
                <c:pt idx="1615">
                  <c:v>1.9</c:v>
                </c:pt>
                <c:pt idx="1616">
                  <c:v>1.9</c:v>
                </c:pt>
                <c:pt idx="1617">
                  <c:v>1.6</c:v>
                </c:pt>
                <c:pt idx="1618">
                  <c:v>2.2</c:v>
                </c:pt>
                <c:pt idx="1619">
                  <c:v>2.3</c:v>
                </c:pt>
                <c:pt idx="1620">
                  <c:v>2</c:v>
                </c:pt>
                <c:pt idx="1621">
                  <c:v>1.7</c:v>
                </c:pt>
                <c:pt idx="1622">
                  <c:v>1.6</c:v>
                </c:pt>
                <c:pt idx="1623">
                  <c:v>1</c:v>
                </c:pt>
                <c:pt idx="1624">
                  <c:v>3.4</c:v>
                </c:pt>
                <c:pt idx="1625">
                  <c:v>2.6</c:v>
                </c:pt>
                <c:pt idx="1626">
                  <c:v>1.7</c:v>
                </c:pt>
                <c:pt idx="1627">
                  <c:v>1.6</c:v>
                </c:pt>
                <c:pt idx="1628">
                  <c:v>1.8</c:v>
                </c:pt>
                <c:pt idx="1629">
                  <c:v>1.1</c:v>
                </c:pt>
                <c:pt idx="1630">
                  <c:v>1.2</c:v>
                </c:pt>
                <c:pt idx="1631">
                  <c:v>1.4</c:v>
                </c:pt>
                <c:pt idx="1632">
                  <c:v>0.9</c:v>
                </c:pt>
                <c:pt idx="1633">
                  <c:v>1.8</c:v>
                </c:pt>
                <c:pt idx="1634">
                  <c:v>3.3</c:v>
                </c:pt>
                <c:pt idx="1635">
                  <c:v>4.5</c:v>
                </c:pt>
                <c:pt idx="1636">
                  <c:v>4.3</c:v>
                </c:pt>
                <c:pt idx="1637">
                  <c:v>3.8</c:v>
                </c:pt>
                <c:pt idx="1638">
                  <c:v>2.8</c:v>
                </c:pt>
                <c:pt idx="1639">
                  <c:v>2.6</c:v>
                </c:pt>
                <c:pt idx="1640">
                  <c:v>2.1</c:v>
                </c:pt>
                <c:pt idx="1641">
                  <c:v>1.7</c:v>
                </c:pt>
                <c:pt idx="1642">
                  <c:v>2.3</c:v>
                </c:pt>
                <c:pt idx="1643">
                  <c:v>2.2</c:v>
                </c:pt>
                <c:pt idx="1644">
                  <c:v>2.3</c:v>
                </c:pt>
                <c:pt idx="1645">
                  <c:v>2</c:v>
                </c:pt>
                <c:pt idx="1646">
                  <c:v>2.5</c:v>
                </c:pt>
                <c:pt idx="1647">
                  <c:v>3.6</c:v>
                </c:pt>
                <c:pt idx="1648">
                  <c:v>4.1</c:v>
                </c:pt>
                <c:pt idx="1649">
                  <c:v>4.6</c:v>
                </c:pt>
                <c:pt idx="1650">
                  <c:v>4.9</c:v>
                </c:pt>
                <c:pt idx="1651">
                  <c:v>4.2</c:v>
                </c:pt>
                <c:pt idx="1652">
                  <c:v>4.8</c:v>
                </c:pt>
                <c:pt idx="1653">
                  <c:v>4.7</c:v>
                </c:pt>
                <c:pt idx="1654">
                  <c:v>3.5</c:v>
                </c:pt>
                <c:pt idx="1655">
                  <c:v>3.2</c:v>
                </c:pt>
                <c:pt idx="1656">
                  <c:v>3.5</c:v>
                </c:pt>
                <c:pt idx="1657">
                  <c:v>3.8</c:v>
                </c:pt>
                <c:pt idx="1658">
                  <c:v>2.9</c:v>
                </c:pt>
                <c:pt idx="1659">
                  <c:v>2.7</c:v>
                </c:pt>
                <c:pt idx="1660">
                  <c:v>2.5</c:v>
                </c:pt>
                <c:pt idx="1661">
                  <c:v>3</c:v>
                </c:pt>
                <c:pt idx="1662">
                  <c:v>2.3</c:v>
                </c:pt>
                <c:pt idx="1663">
                  <c:v>2.4</c:v>
                </c:pt>
                <c:pt idx="1664">
                  <c:v>2.3</c:v>
                </c:pt>
                <c:pt idx="1665">
                  <c:v>2.6</c:v>
                </c:pt>
                <c:pt idx="1666">
                  <c:v>3.4</c:v>
                </c:pt>
                <c:pt idx="1667">
                  <c:v>3</c:v>
                </c:pt>
                <c:pt idx="1668">
                  <c:v>3.9</c:v>
                </c:pt>
                <c:pt idx="1669">
                  <c:v>5.1</c:v>
                </c:pt>
                <c:pt idx="1670">
                  <c:v>5.4</c:v>
                </c:pt>
                <c:pt idx="1671">
                  <c:v>5.2</c:v>
                </c:pt>
                <c:pt idx="1672">
                  <c:v>4.9</c:v>
                </c:pt>
                <c:pt idx="1673">
                  <c:v>5.2</c:v>
                </c:pt>
                <c:pt idx="1674">
                  <c:v>4.8</c:v>
                </c:pt>
                <c:pt idx="1675">
                  <c:v>4</c:v>
                </c:pt>
                <c:pt idx="1676">
                  <c:v>2.6</c:v>
                </c:pt>
                <c:pt idx="1677">
                  <c:v>2.5</c:v>
                </c:pt>
                <c:pt idx="1678">
                  <c:v>2.4</c:v>
                </c:pt>
                <c:pt idx="1679">
                  <c:v>2.4</c:v>
                </c:pt>
                <c:pt idx="1680">
                  <c:v>2.1</c:v>
                </c:pt>
                <c:pt idx="1681">
                  <c:v>2.4</c:v>
                </c:pt>
                <c:pt idx="1682">
                  <c:v>2.5</c:v>
                </c:pt>
                <c:pt idx="1683">
                  <c:v>2.2</c:v>
                </c:pt>
                <c:pt idx="1684">
                  <c:v>2.2</c:v>
                </c:pt>
                <c:pt idx="1685">
                  <c:v>1.7</c:v>
                </c:pt>
                <c:pt idx="1686">
                  <c:v>1.9</c:v>
                </c:pt>
                <c:pt idx="1687">
                  <c:v>2.1</c:v>
                </c:pt>
                <c:pt idx="1688">
                  <c:v>1.9</c:v>
                </c:pt>
                <c:pt idx="1689">
                  <c:v>2.4</c:v>
                </c:pt>
                <c:pt idx="1690">
                  <c:v>2.4</c:v>
                </c:pt>
                <c:pt idx="1691">
                  <c:v>2.4</c:v>
                </c:pt>
                <c:pt idx="1692">
                  <c:v>2.4</c:v>
                </c:pt>
                <c:pt idx="1693">
                  <c:v>1.7</c:v>
                </c:pt>
                <c:pt idx="1694">
                  <c:v>2.6</c:v>
                </c:pt>
                <c:pt idx="1695">
                  <c:v>2.5</c:v>
                </c:pt>
                <c:pt idx="1696">
                  <c:v>2.7</c:v>
                </c:pt>
                <c:pt idx="1697">
                  <c:v>2.6</c:v>
                </c:pt>
                <c:pt idx="1698">
                  <c:v>3</c:v>
                </c:pt>
                <c:pt idx="1699">
                  <c:v>4.6</c:v>
                </c:pt>
                <c:pt idx="1700">
                  <c:v>5.2</c:v>
                </c:pt>
                <c:pt idx="1701">
                  <c:v>5.3</c:v>
                </c:pt>
                <c:pt idx="1702">
                  <c:v>6.3</c:v>
                </c:pt>
                <c:pt idx="1703">
                  <c:v>6.5</c:v>
                </c:pt>
                <c:pt idx="1704">
                  <c:v>6.9</c:v>
                </c:pt>
                <c:pt idx="1705">
                  <c:v>7.1</c:v>
                </c:pt>
                <c:pt idx="1706">
                  <c:v>7.7</c:v>
                </c:pt>
                <c:pt idx="1707">
                  <c:v>6.3</c:v>
                </c:pt>
                <c:pt idx="1708">
                  <c:v>6.1</c:v>
                </c:pt>
                <c:pt idx="1709">
                  <c:v>4.6</c:v>
                </c:pt>
                <c:pt idx="1710">
                  <c:v>7</c:v>
                </c:pt>
                <c:pt idx="1711">
                  <c:v>8</c:v>
                </c:pt>
                <c:pt idx="1712">
                  <c:v>5.2</c:v>
                </c:pt>
                <c:pt idx="1713">
                  <c:v>2.7</c:v>
                </c:pt>
                <c:pt idx="1714">
                  <c:v>3.3</c:v>
                </c:pt>
                <c:pt idx="1715">
                  <c:v>3.6</c:v>
                </c:pt>
                <c:pt idx="1716">
                  <c:v>2.8</c:v>
                </c:pt>
                <c:pt idx="1717">
                  <c:v>2.7</c:v>
                </c:pt>
                <c:pt idx="1718">
                  <c:v>2.6</c:v>
                </c:pt>
                <c:pt idx="1719">
                  <c:v>2.7</c:v>
                </c:pt>
                <c:pt idx="1720">
                  <c:v>2.4</c:v>
                </c:pt>
                <c:pt idx="1721">
                  <c:v>2.3</c:v>
                </c:pt>
                <c:pt idx="1722">
                  <c:v>2.6</c:v>
                </c:pt>
                <c:pt idx="1723">
                  <c:v>2.8</c:v>
                </c:pt>
                <c:pt idx="1724">
                  <c:v>2.3</c:v>
                </c:pt>
                <c:pt idx="1725">
                  <c:v>1.8</c:v>
                </c:pt>
                <c:pt idx="1726">
                  <c:v>1.5</c:v>
                </c:pt>
                <c:pt idx="1727">
                  <c:v>1.5</c:v>
                </c:pt>
                <c:pt idx="1728">
                  <c:v>1.1</c:v>
                </c:pt>
                <c:pt idx="1729">
                  <c:v>1.5</c:v>
                </c:pt>
                <c:pt idx="1730">
                  <c:v>2.8</c:v>
                </c:pt>
                <c:pt idx="1731">
                  <c:v>4.6</c:v>
                </c:pt>
                <c:pt idx="1732">
                  <c:v>4</c:v>
                </c:pt>
                <c:pt idx="1733">
                  <c:v>4.5</c:v>
                </c:pt>
                <c:pt idx="1734">
                  <c:v>4</c:v>
                </c:pt>
                <c:pt idx="1735">
                  <c:v>3.4</c:v>
                </c:pt>
                <c:pt idx="1736">
                  <c:v>4.9</c:v>
                </c:pt>
                <c:pt idx="1737">
                  <c:v>4.7</c:v>
                </c:pt>
                <c:pt idx="1738">
                  <c:v>4.8</c:v>
                </c:pt>
                <c:pt idx="1739">
                  <c:v>5</c:v>
                </c:pt>
                <c:pt idx="1740">
                  <c:v>4.7</c:v>
                </c:pt>
                <c:pt idx="1741">
                  <c:v>4.4</c:v>
                </c:pt>
                <c:pt idx="1742">
                  <c:v>5.6</c:v>
                </c:pt>
                <c:pt idx="1743">
                  <c:v>5.6</c:v>
                </c:pt>
                <c:pt idx="1744">
                  <c:v>4.6</c:v>
                </c:pt>
                <c:pt idx="1745">
                  <c:v>4.7</c:v>
                </c:pt>
                <c:pt idx="1746">
                  <c:v>6.7</c:v>
                </c:pt>
                <c:pt idx="1747">
                  <c:v>5.6</c:v>
                </c:pt>
                <c:pt idx="1748">
                  <c:v>5</c:v>
                </c:pt>
                <c:pt idx="1749">
                  <c:v>3.3</c:v>
                </c:pt>
                <c:pt idx="1750">
                  <c:v>4.5</c:v>
                </c:pt>
                <c:pt idx="1751">
                  <c:v>4.7</c:v>
                </c:pt>
                <c:pt idx="1752">
                  <c:v>5.5</c:v>
                </c:pt>
                <c:pt idx="1753">
                  <c:v>3.6</c:v>
                </c:pt>
                <c:pt idx="1754">
                  <c:v>3.6</c:v>
                </c:pt>
                <c:pt idx="1755">
                  <c:v>2.7</c:v>
                </c:pt>
                <c:pt idx="1756">
                  <c:v>2.6</c:v>
                </c:pt>
                <c:pt idx="1757">
                  <c:v>3.3</c:v>
                </c:pt>
                <c:pt idx="1758">
                  <c:v>2.8</c:v>
                </c:pt>
                <c:pt idx="1759">
                  <c:v>2.9</c:v>
                </c:pt>
                <c:pt idx="1760">
                  <c:v>3.5</c:v>
                </c:pt>
                <c:pt idx="1761">
                  <c:v>3.2</c:v>
                </c:pt>
                <c:pt idx="1762">
                  <c:v>3.1</c:v>
                </c:pt>
                <c:pt idx="1763">
                  <c:v>3.9</c:v>
                </c:pt>
                <c:pt idx="1764">
                  <c:v>4.5</c:v>
                </c:pt>
                <c:pt idx="1765">
                  <c:v>2.4</c:v>
                </c:pt>
                <c:pt idx="1766">
                  <c:v>2</c:v>
                </c:pt>
                <c:pt idx="1767">
                  <c:v>2.7</c:v>
                </c:pt>
                <c:pt idx="1768">
                  <c:v>2.9</c:v>
                </c:pt>
                <c:pt idx="1769">
                  <c:v>2.6</c:v>
                </c:pt>
                <c:pt idx="1770">
                  <c:v>2.9</c:v>
                </c:pt>
                <c:pt idx="1771">
                  <c:v>3</c:v>
                </c:pt>
                <c:pt idx="1772">
                  <c:v>3.3</c:v>
                </c:pt>
                <c:pt idx="1773">
                  <c:v>3.6</c:v>
                </c:pt>
                <c:pt idx="1774">
                  <c:v>3.2</c:v>
                </c:pt>
                <c:pt idx="1775">
                  <c:v>3.3</c:v>
                </c:pt>
                <c:pt idx="1776">
                  <c:v>3.3</c:v>
                </c:pt>
                <c:pt idx="1777">
                  <c:v>2.8</c:v>
                </c:pt>
                <c:pt idx="1778">
                  <c:v>2.9</c:v>
                </c:pt>
                <c:pt idx="1779">
                  <c:v>2.9</c:v>
                </c:pt>
                <c:pt idx="1780">
                  <c:v>2.5</c:v>
                </c:pt>
                <c:pt idx="1781">
                  <c:v>2.6</c:v>
                </c:pt>
                <c:pt idx="1782">
                  <c:v>2.1</c:v>
                </c:pt>
                <c:pt idx="1783">
                  <c:v>2.8</c:v>
                </c:pt>
                <c:pt idx="1784">
                  <c:v>2.9</c:v>
                </c:pt>
                <c:pt idx="1785">
                  <c:v>2.7</c:v>
                </c:pt>
                <c:pt idx="1786">
                  <c:v>3.1</c:v>
                </c:pt>
                <c:pt idx="1787">
                  <c:v>3.2</c:v>
                </c:pt>
                <c:pt idx="1788">
                  <c:v>2.3</c:v>
                </c:pt>
                <c:pt idx="1789">
                  <c:v>2.9</c:v>
                </c:pt>
                <c:pt idx="1790">
                  <c:v>2.6</c:v>
                </c:pt>
                <c:pt idx="1791">
                  <c:v>2.5</c:v>
                </c:pt>
                <c:pt idx="1792">
                  <c:v>2.6</c:v>
                </c:pt>
                <c:pt idx="1793">
                  <c:v>2.3</c:v>
                </c:pt>
                <c:pt idx="1794">
                  <c:v>2.5</c:v>
                </c:pt>
                <c:pt idx="1795">
                  <c:v>2</c:v>
                </c:pt>
                <c:pt idx="1796">
                  <c:v>2.2</c:v>
                </c:pt>
                <c:pt idx="1797">
                  <c:v>2.3</c:v>
                </c:pt>
                <c:pt idx="1798">
                  <c:v>2.1</c:v>
                </c:pt>
                <c:pt idx="1799">
                  <c:v>1.9</c:v>
                </c:pt>
                <c:pt idx="1800">
                  <c:v>1.8</c:v>
                </c:pt>
                <c:pt idx="1801">
                  <c:v>2</c:v>
                </c:pt>
                <c:pt idx="1802">
                  <c:v>2.4</c:v>
                </c:pt>
                <c:pt idx="1803">
                  <c:v>2.4</c:v>
                </c:pt>
                <c:pt idx="1804">
                  <c:v>2.3</c:v>
                </c:pt>
                <c:pt idx="1805">
                  <c:v>2.2</c:v>
                </c:pt>
                <c:pt idx="1806">
                  <c:v>2.4</c:v>
                </c:pt>
                <c:pt idx="1807">
                  <c:v>2.2</c:v>
                </c:pt>
                <c:pt idx="1808">
                  <c:v>2.2</c:v>
                </c:pt>
                <c:pt idx="1809">
                  <c:v>1.5</c:v>
                </c:pt>
                <c:pt idx="1810">
                  <c:v>1.5</c:v>
                </c:pt>
                <c:pt idx="1811">
                  <c:v>2.5</c:v>
                </c:pt>
                <c:pt idx="1812">
                  <c:v>1.8</c:v>
                </c:pt>
                <c:pt idx="1813">
                  <c:v>1.9</c:v>
                </c:pt>
                <c:pt idx="1814">
                  <c:v>1.6</c:v>
                </c:pt>
                <c:pt idx="1815">
                  <c:v>2</c:v>
                </c:pt>
                <c:pt idx="1816">
                  <c:v>2.3</c:v>
                </c:pt>
                <c:pt idx="1817">
                  <c:v>2.3</c:v>
                </c:pt>
                <c:pt idx="1818">
                  <c:v>1.8</c:v>
                </c:pt>
                <c:pt idx="1819">
                  <c:v>2.4</c:v>
                </c:pt>
                <c:pt idx="1820">
                  <c:v>2.3</c:v>
                </c:pt>
                <c:pt idx="1821">
                  <c:v>1.6</c:v>
                </c:pt>
                <c:pt idx="1822">
                  <c:v>2.3</c:v>
                </c:pt>
                <c:pt idx="1823">
                  <c:v>2.5</c:v>
                </c:pt>
                <c:pt idx="1824">
                  <c:v>2.3</c:v>
                </c:pt>
                <c:pt idx="1825">
                  <c:v>2.3</c:v>
                </c:pt>
                <c:pt idx="1826">
                  <c:v>2.2</c:v>
                </c:pt>
                <c:pt idx="1827">
                  <c:v>2</c:v>
                </c:pt>
                <c:pt idx="1828">
                  <c:v>1.9</c:v>
                </c:pt>
                <c:pt idx="1829">
                  <c:v>2</c:v>
                </c:pt>
                <c:pt idx="1830">
                  <c:v>1.4</c:v>
                </c:pt>
                <c:pt idx="1831">
                  <c:v>1</c:v>
                </c:pt>
                <c:pt idx="1832">
                  <c:v>1.7</c:v>
                </c:pt>
                <c:pt idx="1833">
                  <c:v>2.2</c:v>
                </c:pt>
                <c:pt idx="1834">
                  <c:v>2.1</c:v>
                </c:pt>
                <c:pt idx="1835">
                  <c:v>2.1</c:v>
                </c:pt>
                <c:pt idx="1836">
                  <c:v>1.7</c:v>
                </c:pt>
                <c:pt idx="1837">
                  <c:v>2.4</c:v>
                </c:pt>
                <c:pt idx="1838">
                  <c:v>2</c:v>
                </c:pt>
                <c:pt idx="1839">
                  <c:v>2.2</c:v>
                </c:pt>
                <c:pt idx="1840">
                  <c:v>2.4</c:v>
                </c:pt>
                <c:pt idx="1841">
                  <c:v>1.6</c:v>
                </c:pt>
                <c:pt idx="1842">
                  <c:v>1.7</c:v>
                </c:pt>
                <c:pt idx="1843">
                  <c:v>1.9</c:v>
                </c:pt>
                <c:pt idx="1844">
                  <c:v>1.7</c:v>
                </c:pt>
                <c:pt idx="1845">
                  <c:v>1.8</c:v>
                </c:pt>
                <c:pt idx="1846">
                  <c:v>1.8</c:v>
                </c:pt>
                <c:pt idx="1847">
                  <c:v>2.3</c:v>
                </c:pt>
                <c:pt idx="1848">
                  <c:v>2.2</c:v>
                </c:pt>
                <c:pt idx="1849">
                  <c:v>2.1</c:v>
                </c:pt>
                <c:pt idx="1850">
                  <c:v>1.7</c:v>
                </c:pt>
                <c:pt idx="1851">
                  <c:v>2.2</c:v>
                </c:pt>
                <c:pt idx="1852">
                  <c:v>2.3</c:v>
                </c:pt>
                <c:pt idx="1853">
                  <c:v>2.3</c:v>
                </c:pt>
                <c:pt idx="1854">
                  <c:v>2.3</c:v>
                </c:pt>
                <c:pt idx="1855">
                  <c:v>2.2</c:v>
                </c:pt>
                <c:pt idx="1856">
                  <c:v>2.3</c:v>
                </c:pt>
                <c:pt idx="1857">
                  <c:v>2.3</c:v>
                </c:pt>
                <c:pt idx="1858">
                  <c:v>2.3</c:v>
                </c:pt>
                <c:pt idx="1859">
                  <c:v>2</c:v>
                </c:pt>
                <c:pt idx="1860">
                  <c:v>2.3</c:v>
                </c:pt>
                <c:pt idx="1861">
                  <c:v>2</c:v>
                </c:pt>
                <c:pt idx="1862">
                  <c:v>2.2</c:v>
                </c:pt>
                <c:pt idx="1863">
                  <c:v>2.7</c:v>
                </c:pt>
                <c:pt idx="1864">
                  <c:v>2.4</c:v>
                </c:pt>
                <c:pt idx="1865">
                  <c:v>2.1</c:v>
                </c:pt>
                <c:pt idx="1866">
                  <c:v>1.9</c:v>
                </c:pt>
                <c:pt idx="1867">
                  <c:v>2.1</c:v>
                </c:pt>
                <c:pt idx="1868">
                  <c:v>2.1</c:v>
                </c:pt>
                <c:pt idx="1869">
                  <c:v>2.1</c:v>
                </c:pt>
                <c:pt idx="1870">
                  <c:v>2.2</c:v>
                </c:pt>
                <c:pt idx="1871">
                  <c:v>2</c:v>
                </c:pt>
                <c:pt idx="1872">
                  <c:v>1.9</c:v>
                </c:pt>
                <c:pt idx="1873">
                  <c:v>1.9</c:v>
                </c:pt>
                <c:pt idx="1874">
                  <c:v>1.5</c:v>
                </c:pt>
                <c:pt idx="1875">
                  <c:v>1.9</c:v>
                </c:pt>
                <c:pt idx="1876">
                  <c:v>1.8</c:v>
                </c:pt>
                <c:pt idx="1877">
                  <c:v>1.9</c:v>
                </c:pt>
                <c:pt idx="1878">
                  <c:v>1.6</c:v>
                </c:pt>
                <c:pt idx="1879">
                  <c:v>1.6</c:v>
                </c:pt>
                <c:pt idx="1880">
                  <c:v>2</c:v>
                </c:pt>
                <c:pt idx="1881">
                  <c:v>1.8</c:v>
                </c:pt>
                <c:pt idx="1882">
                  <c:v>1.3</c:v>
                </c:pt>
                <c:pt idx="1883">
                  <c:v>1.7</c:v>
                </c:pt>
                <c:pt idx="1884">
                  <c:v>1.7</c:v>
                </c:pt>
                <c:pt idx="1885">
                  <c:v>1.6</c:v>
                </c:pt>
                <c:pt idx="1886">
                  <c:v>2</c:v>
                </c:pt>
                <c:pt idx="1887">
                  <c:v>1.9</c:v>
                </c:pt>
                <c:pt idx="1888">
                  <c:v>1.7</c:v>
                </c:pt>
                <c:pt idx="1889">
                  <c:v>2</c:v>
                </c:pt>
                <c:pt idx="1890">
                  <c:v>1.7</c:v>
                </c:pt>
                <c:pt idx="1891">
                  <c:v>1.7</c:v>
                </c:pt>
                <c:pt idx="1892">
                  <c:v>1.7</c:v>
                </c:pt>
                <c:pt idx="1893">
                  <c:v>1.8</c:v>
                </c:pt>
                <c:pt idx="1894">
                  <c:v>1.8</c:v>
                </c:pt>
                <c:pt idx="1895">
                  <c:v>2</c:v>
                </c:pt>
                <c:pt idx="1896">
                  <c:v>1.8</c:v>
                </c:pt>
                <c:pt idx="1897">
                  <c:v>1.7</c:v>
                </c:pt>
                <c:pt idx="1898">
                  <c:v>2.2</c:v>
                </c:pt>
                <c:pt idx="1899">
                  <c:v>2.2</c:v>
                </c:pt>
                <c:pt idx="1900">
                  <c:v>1.7</c:v>
                </c:pt>
                <c:pt idx="1901">
                  <c:v>2.1</c:v>
                </c:pt>
                <c:pt idx="1902">
                  <c:v>2</c:v>
                </c:pt>
                <c:pt idx="1903">
                  <c:v>2.2</c:v>
                </c:pt>
                <c:pt idx="1904">
                  <c:v>2.4</c:v>
                </c:pt>
                <c:pt idx="1905">
                  <c:v>2.3</c:v>
                </c:pt>
                <c:pt idx="1906">
                  <c:v>1.8</c:v>
                </c:pt>
                <c:pt idx="1907">
                  <c:v>2.2</c:v>
                </c:pt>
                <c:pt idx="1908">
                  <c:v>2.5</c:v>
                </c:pt>
                <c:pt idx="1909">
                  <c:v>2.5</c:v>
                </c:pt>
                <c:pt idx="1910">
                  <c:v>2.5</c:v>
                </c:pt>
                <c:pt idx="1911">
                  <c:v>2.7</c:v>
                </c:pt>
                <c:pt idx="1912">
                  <c:v>2.3</c:v>
                </c:pt>
                <c:pt idx="1913">
                  <c:v>2.4</c:v>
                </c:pt>
                <c:pt idx="1914">
                  <c:v>2.1</c:v>
                </c:pt>
                <c:pt idx="1915">
                  <c:v>2.2</c:v>
                </c:pt>
                <c:pt idx="1916">
                  <c:v>2.4</c:v>
                </c:pt>
                <c:pt idx="1917">
                  <c:v>2.3</c:v>
                </c:pt>
                <c:pt idx="1918">
                  <c:v>2</c:v>
                </c:pt>
                <c:pt idx="1919">
                  <c:v>1.9</c:v>
                </c:pt>
                <c:pt idx="1920">
                  <c:v>2.1</c:v>
                </c:pt>
                <c:pt idx="1921">
                  <c:v>1.8</c:v>
                </c:pt>
                <c:pt idx="1922">
                  <c:v>2.1</c:v>
                </c:pt>
                <c:pt idx="1923">
                  <c:v>1.9</c:v>
                </c:pt>
                <c:pt idx="1924">
                  <c:v>2.1</c:v>
                </c:pt>
                <c:pt idx="1925">
                  <c:v>1.8</c:v>
                </c:pt>
                <c:pt idx="1926">
                  <c:v>1.9</c:v>
                </c:pt>
                <c:pt idx="1927">
                  <c:v>1.9</c:v>
                </c:pt>
                <c:pt idx="1928">
                  <c:v>2.3</c:v>
                </c:pt>
                <c:pt idx="1929">
                  <c:v>2.2</c:v>
                </c:pt>
                <c:pt idx="1930">
                  <c:v>2.8</c:v>
                </c:pt>
                <c:pt idx="1931">
                  <c:v>2.1</c:v>
                </c:pt>
                <c:pt idx="1932">
                  <c:v>1.5</c:v>
                </c:pt>
                <c:pt idx="1933">
                  <c:v>2.2</c:v>
                </c:pt>
                <c:pt idx="1934">
                  <c:v>1.8</c:v>
                </c:pt>
                <c:pt idx="1935">
                  <c:v>2.1</c:v>
                </c:pt>
                <c:pt idx="1936">
                  <c:v>2.2</c:v>
                </c:pt>
                <c:pt idx="1937">
                  <c:v>2.2</c:v>
                </c:pt>
                <c:pt idx="1938">
                  <c:v>2.8</c:v>
                </c:pt>
                <c:pt idx="1939">
                  <c:v>2.8</c:v>
                </c:pt>
                <c:pt idx="1940">
                  <c:v>2.6</c:v>
                </c:pt>
                <c:pt idx="1941">
                  <c:v>2.9</c:v>
                </c:pt>
                <c:pt idx="1942">
                  <c:v>3.1</c:v>
                </c:pt>
                <c:pt idx="1943">
                  <c:v>2.9</c:v>
                </c:pt>
                <c:pt idx="1944">
                  <c:v>2.9</c:v>
                </c:pt>
                <c:pt idx="1945">
                  <c:v>3.3</c:v>
                </c:pt>
                <c:pt idx="1946">
                  <c:v>3</c:v>
                </c:pt>
                <c:pt idx="1947">
                  <c:v>2.6</c:v>
                </c:pt>
                <c:pt idx="1948">
                  <c:v>2.7</c:v>
                </c:pt>
                <c:pt idx="1949">
                  <c:v>3</c:v>
                </c:pt>
                <c:pt idx="1950">
                  <c:v>2.9</c:v>
                </c:pt>
                <c:pt idx="1951">
                  <c:v>3</c:v>
                </c:pt>
                <c:pt idx="1952">
                  <c:v>2.9</c:v>
                </c:pt>
                <c:pt idx="1953">
                  <c:v>2.7</c:v>
                </c:pt>
                <c:pt idx="1954">
                  <c:v>2.8</c:v>
                </c:pt>
                <c:pt idx="1955">
                  <c:v>3.5</c:v>
                </c:pt>
                <c:pt idx="1956">
                  <c:v>3.8</c:v>
                </c:pt>
                <c:pt idx="1957">
                  <c:v>3.1</c:v>
                </c:pt>
                <c:pt idx="1958">
                  <c:v>2.3</c:v>
                </c:pt>
                <c:pt idx="1959">
                  <c:v>2</c:v>
                </c:pt>
                <c:pt idx="1960">
                  <c:v>2.2</c:v>
                </c:pt>
                <c:pt idx="1961">
                  <c:v>2.5</c:v>
                </c:pt>
                <c:pt idx="1962">
                  <c:v>2.4</c:v>
                </c:pt>
                <c:pt idx="1963">
                  <c:v>2</c:v>
                </c:pt>
                <c:pt idx="1964">
                  <c:v>1.9</c:v>
                </c:pt>
                <c:pt idx="1965">
                  <c:v>1.9</c:v>
                </c:pt>
                <c:pt idx="1966">
                  <c:v>1.5</c:v>
                </c:pt>
                <c:pt idx="1967">
                  <c:v>1.3</c:v>
                </c:pt>
                <c:pt idx="1968">
                  <c:v>1.4</c:v>
                </c:pt>
                <c:pt idx="1969">
                  <c:v>1.3</c:v>
                </c:pt>
                <c:pt idx="1970">
                  <c:v>1.9</c:v>
                </c:pt>
                <c:pt idx="1971">
                  <c:v>2.3</c:v>
                </c:pt>
                <c:pt idx="1972">
                  <c:v>2.3</c:v>
                </c:pt>
                <c:pt idx="1973">
                  <c:v>2</c:v>
                </c:pt>
                <c:pt idx="1974">
                  <c:v>2.6</c:v>
                </c:pt>
                <c:pt idx="1975">
                  <c:v>2.5</c:v>
                </c:pt>
                <c:pt idx="1976">
                  <c:v>2.4</c:v>
                </c:pt>
                <c:pt idx="1977">
                  <c:v>3.1</c:v>
                </c:pt>
                <c:pt idx="1978">
                  <c:v>2.9</c:v>
                </c:pt>
                <c:pt idx="1979">
                  <c:v>2.3</c:v>
                </c:pt>
                <c:pt idx="1980">
                  <c:v>2.2</c:v>
                </c:pt>
                <c:pt idx="1981">
                  <c:v>2.4</c:v>
                </c:pt>
                <c:pt idx="1982">
                  <c:v>1.7</c:v>
                </c:pt>
                <c:pt idx="1983">
                  <c:v>2.4</c:v>
                </c:pt>
                <c:pt idx="1984">
                  <c:v>2.7</c:v>
                </c:pt>
                <c:pt idx="1985">
                  <c:v>2.2</c:v>
                </c:pt>
                <c:pt idx="1986">
                  <c:v>2.1</c:v>
                </c:pt>
                <c:pt idx="1987">
                  <c:v>2</c:v>
                </c:pt>
                <c:pt idx="1988">
                  <c:v>1.5</c:v>
                </c:pt>
                <c:pt idx="1989">
                  <c:v>1.2</c:v>
                </c:pt>
                <c:pt idx="1990">
                  <c:v>1.6</c:v>
                </c:pt>
                <c:pt idx="1991">
                  <c:v>1.5</c:v>
                </c:pt>
                <c:pt idx="1992">
                  <c:v>1.9</c:v>
                </c:pt>
                <c:pt idx="1993">
                  <c:v>1.8</c:v>
                </c:pt>
                <c:pt idx="1994">
                  <c:v>1.7</c:v>
                </c:pt>
                <c:pt idx="1995">
                  <c:v>1.8</c:v>
                </c:pt>
                <c:pt idx="1996">
                  <c:v>1.6</c:v>
                </c:pt>
                <c:pt idx="1997">
                  <c:v>2.2</c:v>
                </c:pt>
                <c:pt idx="1998">
                  <c:v>2.3</c:v>
                </c:pt>
                <c:pt idx="1999">
                  <c:v>1.9</c:v>
                </c:pt>
                <c:pt idx="2000">
                  <c:v>2</c:v>
                </c:pt>
                <c:pt idx="2001">
                  <c:v>2.1</c:v>
                </c:pt>
                <c:pt idx="2002">
                  <c:v>1.9</c:v>
                </c:pt>
                <c:pt idx="2003">
                  <c:v>2</c:v>
                </c:pt>
                <c:pt idx="2004">
                  <c:v>1.7</c:v>
                </c:pt>
                <c:pt idx="2005">
                  <c:v>1.5</c:v>
                </c:pt>
                <c:pt idx="2006">
                  <c:v>1.4</c:v>
                </c:pt>
                <c:pt idx="2007">
                  <c:v>1.5</c:v>
                </c:pt>
                <c:pt idx="2008">
                  <c:v>1.2</c:v>
                </c:pt>
                <c:pt idx="2009">
                  <c:v>1.9</c:v>
                </c:pt>
                <c:pt idx="2010">
                  <c:v>1.8</c:v>
                </c:pt>
                <c:pt idx="2011">
                  <c:v>1.7</c:v>
                </c:pt>
                <c:pt idx="2012">
                  <c:v>2</c:v>
                </c:pt>
                <c:pt idx="2013">
                  <c:v>2</c:v>
                </c:pt>
                <c:pt idx="2014">
                  <c:v>1.9</c:v>
                </c:pt>
                <c:pt idx="2015">
                  <c:v>2.1</c:v>
                </c:pt>
                <c:pt idx="2016">
                  <c:v>2.1</c:v>
                </c:pt>
                <c:pt idx="2017">
                  <c:v>2.1</c:v>
                </c:pt>
                <c:pt idx="2018">
                  <c:v>2</c:v>
                </c:pt>
                <c:pt idx="2019">
                  <c:v>1.9</c:v>
                </c:pt>
                <c:pt idx="2020">
                  <c:v>2.1</c:v>
                </c:pt>
                <c:pt idx="2021">
                  <c:v>2.1</c:v>
                </c:pt>
                <c:pt idx="2022">
                  <c:v>1.9</c:v>
                </c:pt>
                <c:pt idx="2023">
                  <c:v>1.7</c:v>
                </c:pt>
                <c:pt idx="2024">
                  <c:v>1</c:v>
                </c:pt>
                <c:pt idx="2025">
                  <c:v>1</c:v>
                </c:pt>
                <c:pt idx="2026">
                  <c:v>1.7</c:v>
                </c:pt>
                <c:pt idx="2027">
                  <c:v>1</c:v>
                </c:pt>
                <c:pt idx="2028">
                  <c:v>1.1</c:v>
                </c:pt>
                <c:pt idx="2029">
                  <c:v>1.2</c:v>
                </c:pt>
                <c:pt idx="2030">
                  <c:v>1.3</c:v>
                </c:pt>
                <c:pt idx="2031">
                  <c:v>1.2</c:v>
                </c:pt>
                <c:pt idx="2032">
                  <c:v>1.3</c:v>
                </c:pt>
                <c:pt idx="2033">
                  <c:v>1.2</c:v>
                </c:pt>
                <c:pt idx="2034">
                  <c:v>1.3</c:v>
                </c:pt>
                <c:pt idx="2035">
                  <c:v>1.5</c:v>
                </c:pt>
                <c:pt idx="2036">
                  <c:v>1.6</c:v>
                </c:pt>
                <c:pt idx="2037">
                  <c:v>1.2</c:v>
                </c:pt>
                <c:pt idx="2038">
                  <c:v>1.3</c:v>
                </c:pt>
                <c:pt idx="2039">
                  <c:v>1.7</c:v>
                </c:pt>
                <c:pt idx="2040">
                  <c:v>2</c:v>
                </c:pt>
                <c:pt idx="2041">
                  <c:v>1.5</c:v>
                </c:pt>
                <c:pt idx="2042">
                  <c:v>2</c:v>
                </c:pt>
                <c:pt idx="2043">
                  <c:v>1.4</c:v>
                </c:pt>
                <c:pt idx="2044">
                  <c:v>1.2</c:v>
                </c:pt>
                <c:pt idx="2045">
                  <c:v>1.4</c:v>
                </c:pt>
                <c:pt idx="2046">
                  <c:v>2.3</c:v>
                </c:pt>
                <c:pt idx="2047">
                  <c:v>1.6</c:v>
                </c:pt>
                <c:pt idx="2048">
                  <c:v>4.4</c:v>
                </c:pt>
                <c:pt idx="2049">
                  <c:v>4.2</c:v>
                </c:pt>
                <c:pt idx="2050">
                  <c:v>3.7</c:v>
                </c:pt>
                <c:pt idx="2051">
                  <c:v>3.8</c:v>
                </c:pt>
                <c:pt idx="2052">
                  <c:v>2.9</c:v>
                </c:pt>
                <c:pt idx="2053">
                  <c:v>2.3</c:v>
                </c:pt>
                <c:pt idx="2054">
                  <c:v>2.2</c:v>
                </c:pt>
                <c:pt idx="2055">
                  <c:v>1.6</c:v>
                </c:pt>
                <c:pt idx="2056">
                  <c:v>2.1</c:v>
                </c:pt>
                <c:pt idx="2057">
                  <c:v>1.8</c:v>
                </c:pt>
                <c:pt idx="2058">
                  <c:v>1.7</c:v>
                </c:pt>
                <c:pt idx="2059">
                  <c:v>1.2</c:v>
                </c:pt>
                <c:pt idx="2060">
                  <c:v>1</c:v>
                </c:pt>
                <c:pt idx="2061">
                  <c:v>1.3</c:v>
                </c:pt>
                <c:pt idx="2062">
                  <c:v>1.1</c:v>
                </c:pt>
                <c:pt idx="2063">
                  <c:v>0.7</c:v>
                </c:pt>
                <c:pt idx="2064">
                  <c:v>1.2</c:v>
                </c:pt>
                <c:pt idx="2065">
                  <c:v>2.1</c:v>
                </c:pt>
                <c:pt idx="2066">
                  <c:v>2.5</c:v>
                </c:pt>
                <c:pt idx="2067">
                  <c:v>3.1</c:v>
                </c:pt>
                <c:pt idx="2068">
                  <c:v>3.2</c:v>
                </c:pt>
                <c:pt idx="2069">
                  <c:v>3.2</c:v>
                </c:pt>
                <c:pt idx="2070">
                  <c:v>3.4</c:v>
                </c:pt>
                <c:pt idx="2071">
                  <c:v>3.1</c:v>
                </c:pt>
                <c:pt idx="2072">
                  <c:v>3.2</c:v>
                </c:pt>
                <c:pt idx="2073">
                  <c:v>3.4</c:v>
                </c:pt>
                <c:pt idx="2074">
                  <c:v>2.9</c:v>
                </c:pt>
                <c:pt idx="2075">
                  <c:v>2.7</c:v>
                </c:pt>
                <c:pt idx="2076">
                  <c:v>2.1</c:v>
                </c:pt>
                <c:pt idx="2077">
                  <c:v>2.2</c:v>
                </c:pt>
                <c:pt idx="2078">
                  <c:v>1.6</c:v>
                </c:pt>
                <c:pt idx="2079">
                  <c:v>1.1</c:v>
                </c:pt>
                <c:pt idx="2080">
                  <c:v>0.9</c:v>
                </c:pt>
                <c:pt idx="2081">
                  <c:v>1</c:v>
                </c:pt>
                <c:pt idx="2082">
                  <c:v>1</c:v>
                </c:pt>
                <c:pt idx="2083">
                  <c:v>0.9</c:v>
                </c:pt>
                <c:pt idx="2084">
                  <c:v>0.7</c:v>
                </c:pt>
                <c:pt idx="2085">
                  <c:v>0.9</c:v>
                </c:pt>
                <c:pt idx="2086">
                  <c:v>0.8</c:v>
                </c:pt>
                <c:pt idx="2087">
                  <c:v>0.6</c:v>
                </c:pt>
                <c:pt idx="2088">
                  <c:v>1</c:v>
                </c:pt>
                <c:pt idx="2089">
                  <c:v>1</c:v>
                </c:pt>
                <c:pt idx="2090">
                  <c:v>0.6</c:v>
                </c:pt>
                <c:pt idx="2091">
                  <c:v>1.5</c:v>
                </c:pt>
                <c:pt idx="2092">
                  <c:v>1.3</c:v>
                </c:pt>
                <c:pt idx="2093">
                  <c:v>1.5</c:v>
                </c:pt>
                <c:pt idx="2094">
                  <c:v>1.7</c:v>
                </c:pt>
                <c:pt idx="2095">
                  <c:v>2.1</c:v>
                </c:pt>
                <c:pt idx="2096">
                  <c:v>2</c:v>
                </c:pt>
                <c:pt idx="2097">
                  <c:v>2.3</c:v>
                </c:pt>
                <c:pt idx="2098">
                  <c:v>1.9</c:v>
                </c:pt>
                <c:pt idx="2099">
                  <c:v>1.7</c:v>
                </c:pt>
                <c:pt idx="2100">
                  <c:v>1.6</c:v>
                </c:pt>
                <c:pt idx="2101">
                  <c:v>1.1</c:v>
                </c:pt>
                <c:pt idx="2102">
                  <c:v>1.7</c:v>
                </c:pt>
                <c:pt idx="2103">
                  <c:v>1.6</c:v>
                </c:pt>
                <c:pt idx="2104">
                  <c:v>1.9</c:v>
                </c:pt>
                <c:pt idx="2105">
                  <c:v>2.9</c:v>
                </c:pt>
                <c:pt idx="2106">
                  <c:v>2.4</c:v>
                </c:pt>
                <c:pt idx="2107">
                  <c:v>2.2</c:v>
                </c:pt>
                <c:pt idx="2108">
                  <c:v>1.9</c:v>
                </c:pt>
                <c:pt idx="2109">
                  <c:v>1.7</c:v>
                </c:pt>
                <c:pt idx="2110">
                  <c:v>1.9</c:v>
                </c:pt>
                <c:pt idx="2111">
                  <c:v>1.7</c:v>
                </c:pt>
                <c:pt idx="2112">
                  <c:v>0.9</c:v>
                </c:pt>
                <c:pt idx="2113">
                  <c:v>0.8</c:v>
                </c:pt>
                <c:pt idx="2114">
                  <c:v>0.9</c:v>
                </c:pt>
                <c:pt idx="2115">
                  <c:v>0.9</c:v>
                </c:pt>
                <c:pt idx="2116">
                  <c:v>1.3</c:v>
                </c:pt>
                <c:pt idx="2117">
                  <c:v>1.4</c:v>
                </c:pt>
                <c:pt idx="2118">
                  <c:v>1.2</c:v>
                </c:pt>
                <c:pt idx="2119">
                  <c:v>1.5</c:v>
                </c:pt>
                <c:pt idx="2120">
                  <c:v>1.7</c:v>
                </c:pt>
                <c:pt idx="2121">
                  <c:v>1.5</c:v>
                </c:pt>
                <c:pt idx="2122">
                  <c:v>1.5</c:v>
                </c:pt>
                <c:pt idx="2123">
                  <c:v>1.4</c:v>
                </c:pt>
                <c:pt idx="2124">
                  <c:v>1.4</c:v>
                </c:pt>
                <c:pt idx="2125">
                  <c:v>1.5</c:v>
                </c:pt>
                <c:pt idx="2126">
                  <c:v>1.8</c:v>
                </c:pt>
                <c:pt idx="2127">
                  <c:v>1.5</c:v>
                </c:pt>
                <c:pt idx="2128">
                  <c:v>2</c:v>
                </c:pt>
                <c:pt idx="2129">
                  <c:v>1.9</c:v>
                </c:pt>
                <c:pt idx="2130">
                  <c:v>1.9</c:v>
                </c:pt>
                <c:pt idx="2131">
                  <c:v>2.2</c:v>
                </c:pt>
                <c:pt idx="2132">
                  <c:v>2.1</c:v>
                </c:pt>
                <c:pt idx="2133">
                  <c:v>2</c:v>
                </c:pt>
                <c:pt idx="2134">
                  <c:v>1.7</c:v>
                </c:pt>
                <c:pt idx="2135">
                  <c:v>2</c:v>
                </c:pt>
                <c:pt idx="2136">
                  <c:v>1.8</c:v>
                </c:pt>
                <c:pt idx="2137">
                  <c:v>2.1</c:v>
                </c:pt>
                <c:pt idx="2138">
                  <c:v>2.2</c:v>
                </c:pt>
                <c:pt idx="2139">
                  <c:v>2.3</c:v>
                </c:pt>
                <c:pt idx="2140">
                  <c:v>2.5</c:v>
                </c:pt>
                <c:pt idx="2141">
                  <c:v>2.5</c:v>
                </c:pt>
                <c:pt idx="2142">
                  <c:v>2.3</c:v>
                </c:pt>
                <c:pt idx="2143">
                  <c:v>2.1</c:v>
                </c:pt>
                <c:pt idx="2144">
                  <c:v>2.4</c:v>
                </c:pt>
                <c:pt idx="2145">
                  <c:v>2.3</c:v>
                </c:pt>
                <c:pt idx="2146">
                  <c:v>2.2</c:v>
                </c:pt>
                <c:pt idx="2147">
                  <c:v>2.3</c:v>
                </c:pt>
                <c:pt idx="2148">
                  <c:v>2.1</c:v>
                </c:pt>
                <c:pt idx="2149">
                  <c:v>2</c:v>
                </c:pt>
                <c:pt idx="2150">
                  <c:v>1.9</c:v>
                </c:pt>
                <c:pt idx="2151">
                  <c:v>2.1</c:v>
                </c:pt>
                <c:pt idx="2152">
                  <c:v>2.5</c:v>
                </c:pt>
                <c:pt idx="2153">
                  <c:v>2.3</c:v>
                </c:pt>
                <c:pt idx="2154">
                  <c:v>2</c:v>
                </c:pt>
                <c:pt idx="2155">
                  <c:v>2.3</c:v>
                </c:pt>
                <c:pt idx="2156">
                  <c:v>2.1</c:v>
                </c:pt>
                <c:pt idx="2157">
                  <c:v>2</c:v>
                </c:pt>
                <c:pt idx="2158">
                  <c:v>1.4</c:v>
                </c:pt>
                <c:pt idx="2159">
                  <c:v>1.5</c:v>
                </c:pt>
                <c:pt idx="2160">
                  <c:v>2.2</c:v>
                </c:pt>
                <c:pt idx="2161">
                  <c:v>1.6</c:v>
                </c:pt>
                <c:pt idx="2162">
                  <c:v>1.6</c:v>
                </c:pt>
                <c:pt idx="2163">
                  <c:v>1.6</c:v>
                </c:pt>
                <c:pt idx="2164">
                  <c:v>1.1</c:v>
                </c:pt>
                <c:pt idx="2165">
                  <c:v>1.3</c:v>
                </c:pt>
                <c:pt idx="2166">
                  <c:v>1.8</c:v>
                </c:pt>
                <c:pt idx="2167">
                  <c:v>1.4</c:v>
                </c:pt>
                <c:pt idx="2168">
                  <c:v>1.1</c:v>
                </c:pt>
                <c:pt idx="2169">
                  <c:v>1.1</c:v>
                </c:pt>
                <c:pt idx="2170">
                  <c:v>0.6</c:v>
                </c:pt>
                <c:pt idx="2171">
                  <c:v>0.8</c:v>
                </c:pt>
                <c:pt idx="2172">
                  <c:v>1</c:v>
                </c:pt>
                <c:pt idx="2173">
                  <c:v>1.6</c:v>
                </c:pt>
                <c:pt idx="2174">
                  <c:v>1.9</c:v>
                </c:pt>
                <c:pt idx="2175">
                  <c:v>2</c:v>
                </c:pt>
                <c:pt idx="2176">
                  <c:v>1.6</c:v>
                </c:pt>
                <c:pt idx="2177">
                  <c:v>2</c:v>
                </c:pt>
                <c:pt idx="2178">
                  <c:v>1.9</c:v>
                </c:pt>
                <c:pt idx="2179">
                  <c:v>2.3</c:v>
                </c:pt>
                <c:pt idx="2180">
                  <c:v>2.3</c:v>
                </c:pt>
                <c:pt idx="2181">
                  <c:v>2.2</c:v>
                </c:pt>
                <c:pt idx="2182">
                  <c:v>2.1</c:v>
                </c:pt>
                <c:pt idx="2183">
                  <c:v>2.3</c:v>
                </c:pt>
                <c:pt idx="2184">
                  <c:v>2.3</c:v>
                </c:pt>
                <c:pt idx="2185">
                  <c:v>2.4</c:v>
                </c:pt>
                <c:pt idx="2186">
                  <c:v>2.8</c:v>
                </c:pt>
                <c:pt idx="2187">
                  <c:v>2.7</c:v>
                </c:pt>
                <c:pt idx="2188">
                  <c:v>2.5</c:v>
                </c:pt>
                <c:pt idx="2189">
                  <c:v>2.3</c:v>
                </c:pt>
                <c:pt idx="2190">
                  <c:v>2.5</c:v>
                </c:pt>
                <c:pt idx="2191">
                  <c:v>2.7</c:v>
                </c:pt>
                <c:pt idx="2192">
                  <c:v>2.3</c:v>
                </c:pt>
                <c:pt idx="2193">
                  <c:v>2.4</c:v>
                </c:pt>
                <c:pt idx="2194">
                  <c:v>2.4</c:v>
                </c:pt>
                <c:pt idx="2195">
                  <c:v>2.4</c:v>
                </c:pt>
                <c:pt idx="2196">
                  <c:v>2.4</c:v>
                </c:pt>
                <c:pt idx="2197">
                  <c:v>2.3</c:v>
                </c:pt>
                <c:pt idx="2198">
                  <c:v>2.3</c:v>
                </c:pt>
                <c:pt idx="2199">
                  <c:v>2.7</c:v>
                </c:pt>
                <c:pt idx="2200">
                  <c:v>1.9</c:v>
                </c:pt>
                <c:pt idx="2201">
                  <c:v>1.9</c:v>
                </c:pt>
                <c:pt idx="2202">
                  <c:v>2.4</c:v>
                </c:pt>
                <c:pt idx="2203">
                  <c:v>2.5</c:v>
                </c:pt>
                <c:pt idx="2204">
                  <c:v>2.1</c:v>
                </c:pt>
                <c:pt idx="2205">
                  <c:v>1.8</c:v>
                </c:pt>
                <c:pt idx="2206">
                  <c:v>1.7</c:v>
                </c:pt>
                <c:pt idx="2207">
                  <c:v>1.7</c:v>
                </c:pt>
                <c:pt idx="2208">
                  <c:v>1.7</c:v>
                </c:pt>
                <c:pt idx="2209">
                  <c:v>1.5</c:v>
                </c:pt>
                <c:pt idx="2210">
                  <c:v>1.4</c:v>
                </c:pt>
                <c:pt idx="2211">
                  <c:v>1.3</c:v>
                </c:pt>
                <c:pt idx="2212">
                  <c:v>0.8</c:v>
                </c:pt>
                <c:pt idx="2213">
                  <c:v>0.7</c:v>
                </c:pt>
                <c:pt idx="2214">
                  <c:v>1.1</c:v>
                </c:pt>
                <c:pt idx="2215">
                  <c:v>0.8</c:v>
                </c:pt>
                <c:pt idx="2216">
                  <c:v>1.1</c:v>
                </c:pt>
                <c:pt idx="2217">
                  <c:v>0.9</c:v>
                </c:pt>
                <c:pt idx="2218">
                  <c:v>1.9</c:v>
                </c:pt>
                <c:pt idx="2219">
                  <c:v>2</c:v>
                </c:pt>
                <c:pt idx="2220">
                  <c:v>1.6</c:v>
                </c:pt>
                <c:pt idx="2221">
                  <c:v>2</c:v>
                </c:pt>
                <c:pt idx="2222">
                  <c:v>2</c:v>
                </c:pt>
                <c:pt idx="2223">
                  <c:v>1.9</c:v>
                </c:pt>
                <c:pt idx="2224">
                  <c:v>2.3</c:v>
                </c:pt>
                <c:pt idx="2225">
                  <c:v>2.2</c:v>
                </c:pt>
                <c:pt idx="2226">
                  <c:v>1.6</c:v>
                </c:pt>
                <c:pt idx="2227">
                  <c:v>1.5</c:v>
                </c:pt>
                <c:pt idx="2228">
                  <c:v>1.6</c:v>
                </c:pt>
                <c:pt idx="2229">
                  <c:v>1.9</c:v>
                </c:pt>
                <c:pt idx="2230">
                  <c:v>1.4</c:v>
                </c:pt>
                <c:pt idx="2231">
                  <c:v>1.4</c:v>
                </c:pt>
                <c:pt idx="2232">
                  <c:v>1.5</c:v>
                </c:pt>
                <c:pt idx="2233">
                  <c:v>1.8</c:v>
                </c:pt>
                <c:pt idx="2234">
                  <c:v>2.1</c:v>
                </c:pt>
                <c:pt idx="2235">
                  <c:v>1.5</c:v>
                </c:pt>
                <c:pt idx="2236">
                  <c:v>2.1</c:v>
                </c:pt>
                <c:pt idx="2237">
                  <c:v>2.3</c:v>
                </c:pt>
                <c:pt idx="2238">
                  <c:v>2.2</c:v>
                </c:pt>
                <c:pt idx="2239">
                  <c:v>2.6</c:v>
                </c:pt>
                <c:pt idx="2240">
                  <c:v>2.6</c:v>
                </c:pt>
                <c:pt idx="2241">
                  <c:v>2.6</c:v>
                </c:pt>
                <c:pt idx="2242">
                  <c:v>2.5</c:v>
                </c:pt>
                <c:pt idx="2243">
                  <c:v>2.5</c:v>
                </c:pt>
                <c:pt idx="2244">
                  <c:v>1.6</c:v>
                </c:pt>
                <c:pt idx="2245">
                  <c:v>1.8</c:v>
                </c:pt>
                <c:pt idx="2246">
                  <c:v>1.5</c:v>
                </c:pt>
                <c:pt idx="2247">
                  <c:v>1.2</c:v>
                </c:pt>
                <c:pt idx="2248">
                  <c:v>1.7</c:v>
                </c:pt>
                <c:pt idx="2249">
                  <c:v>1.7</c:v>
                </c:pt>
                <c:pt idx="2250">
                  <c:v>1.8</c:v>
                </c:pt>
                <c:pt idx="2251">
                  <c:v>1.6</c:v>
                </c:pt>
                <c:pt idx="2252">
                  <c:v>1.5</c:v>
                </c:pt>
                <c:pt idx="2253">
                  <c:v>1.8</c:v>
                </c:pt>
                <c:pt idx="2254">
                  <c:v>2.3</c:v>
                </c:pt>
                <c:pt idx="2255">
                  <c:v>1.9</c:v>
                </c:pt>
                <c:pt idx="2256">
                  <c:v>1.1</c:v>
                </c:pt>
                <c:pt idx="2257">
                  <c:v>0.9</c:v>
                </c:pt>
                <c:pt idx="2258">
                  <c:v>1.4</c:v>
                </c:pt>
                <c:pt idx="2259">
                  <c:v>2</c:v>
                </c:pt>
                <c:pt idx="2260">
                  <c:v>1.8</c:v>
                </c:pt>
                <c:pt idx="2261">
                  <c:v>1.2</c:v>
                </c:pt>
                <c:pt idx="2262">
                  <c:v>1.6</c:v>
                </c:pt>
                <c:pt idx="2263">
                  <c:v>2.6</c:v>
                </c:pt>
                <c:pt idx="2264">
                  <c:v>2.3</c:v>
                </c:pt>
                <c:pt idx="2265">
                  <c:v>1</c:v>
                </c:pt>
                <c:pt idx="2266">
                  <c:v>0.8</c:v>
                </c:pt>
                <c:pt idx="2267">
                  <c:v>0.9</c:v>
                </c:pt>
                <c:pt idx="2268">
                  <c:v>2.2</c:v>
                </c:pt>
                <c:pt idx="2269">
                  <c:v>2.2</c:v>
                </c:pt>
                <c:pt idx="2270">
                  <c:v>2.1</c:v>
                </c:pt>
                <c:pt idx="2271">
                  <c:v>2.2</c:v>
                </c:pt>
                <c:pt idx="2272">
                  <c:v>2.2</c:v>
                </c:pt>
                <c:pt idx="2273">
                  <c:v>1.9</c:v>
                </c:pt>
                <c:pt idx="2274">
                  <c:v>1.9</c:v>
                </c:pt>
                <c:pt idx="2275">
                  <c:v>1.3</c:v>
                </c:pt>
                <c:pt idx="2276">
                  <c:v>1.4</c:v>
                </c:pt>
                <c:pt idx="2277">
                  <c:v>1.4</c:v>
                </c:pt>
                <c:pt idx="2278">
                  <c:v>1.8</c:v>
                </c:pt>
                <c:pt idx="2279">
                  <c:v>1.8</c:v>
                </c:pt>
                <c:pt idx="2280">
                  <c:v>2.7</c:v>
                </c:pt>
                <c:pt idx="2281">
                  <c:v>2.5</c:v>
                </c:pt>
                <c:pt idx="2282">
                  <c:v>1.3</c:v>
                </c:pt>
                <c:pt idx="2283">
                  <c:v>0.5</c:v>
                </c:pt>
                <c:pt idx="2284">
                  <c:v>0.8</c:v>
                </c:pt>
                <c:pt idx="2285">
                  <c:v>1.2</c:v>
                </c:pt>
                <c:pt idx="2286">
                  <c:v>1.7</c:v>
                </c:pt>
                <c:pt idx="2287">
                  <c:v>2.1</c:v>
                </c:pt>
                <c:pt idx="2288">
                  <c:v>2.5</c:v>
                </c:pt>
                <c:pt idx="2289">
                  <c:v>2.3</c:v>
                </c:pt>
                <c:pt idx="2290">
                  <c:v>2.1</c:v>
                </c:pt>
                <c:pt idx="2291">
                  <c:v>1.8</c:v>
                </c:pt>
                <c:pt idx="2292">
                  <c:v>1.6</c:v>
                </c:pt>
                <c:pt idx="2293">
                  <c:v>1.6</c:v>
                </c:pt>
                <c:pt idx="2294">
                  <c:v>1.9</c:v>
                </c:pt>
                <c:pt idx="2295">
                  <c:v>1.5</c:v>
                </c:pt>
                <c:pt idx="2296">
                  <c:v>0.5</c:v>
                </c:pt>
                <c:pt idx="2297">
                  <c:v>1.3</c:v>
                </c:pt>
                <c:pt idx="2298">
                  <c:v>1.7</c:v>
                </c:pt>
                <c:pt idx="2299">
                  <c:v>1.3</c:v>
                </c:pt>
                <c:pt idx="2300">
                  <c:v>1.5</c:v>
                </c:pt>
                <c:pt idx="2301">
                  <c:v>1.4</c:v>
                </c:pt>
                <c:pt idx="2302">
                  <c:v>0.8</c:v>
                </c:pt>
                <c:pt idx="2303">
                  <c:v>1.4</c:v>
                </c:pt>
                <c:pt idx="2304">
                  <c:v>2.2</c:v>
                </c:pt>
                <c:pt idx="2305">
                  <c:v>2.8</c:v>
                </c:pt>
                <c:pt idx="2306">
                  <c:v>1.7</c:v>
                </c:pt>
                <c:pt idx="2307">
                  <c:v>2</c:v>
                </c:pt>
                <c:pt idx="2308">
                  <c:v>2.9</c:v>
                </c:pt>
                <c:pt idx="2309">
                  <c:v>1.1</c:v>
                </c:pt>
                <c:pt idx="2310">
                  <c:v>0.8</c:v>
                </c:pt>
                <c:pt idx="2311">
                  <c:v>0.8</c:v>
                </c:pt>
                <c:pt idx="2312">
                  <c:v>0.9</c:v>
                </c:pt>
                <c:pt idx="2313">
                  <c:v>1.8</c:v>
                </c:pt>
                <c:pt idx="2314">
                  <c:v>1.2</c:v>
                </c:pt>
                <c:pt idx="2315">
                  <c:v>1.7</c:v>
                </c:pt>
                <c:pt idx="2316">
                  <c:v>1.4</c:v>
                </c:pt>
                <c:pt idx="2317">
                  <c:v>1.7</c:v>
                </c:pt>
                <c:pt idx="2318">
                  <c:v>0.9</c:v>
                </c:pt>
                <c:pt idx="2319">
                  <c:v>1.9</c:v>
                </c:pt>
                <c:pt idx="2320">
                  <c:v>1.8</c:v>
                </c:pt>
                <c:pt idx="2321">
                  <c:v>2.3</c:v>
                </c:pt>
                <c:pt idx="2322">
                  <c:v>3.6</c:v>
                </c:pt>
                <c:pt idx="2323">
                  <c:v>3.4</c:v>
                </c:pt>
                <c:pt idx="2324">
                  <c:v>4.4</c:v>
                </c:pt>
                <c:pt idx="2325">
                  <c:v>3.8</c:v>
                </c:pt>
                <c:pt idx="2326">
                  <c:v>6</c:v>
                </c:pt>
                <c:pt idx="2327">
                  <c:v>10</c:v>
                </c:pt>
                <c:pt idx="2328">
                  <c:v>10</c:v>
                </c:pt>
                <c:pt idx="2329">
                  <c:v>4.1</c:v>
                </c:pt>
                <c:pt idx="2330">
                  <c:v>1.5</c:v>
                </c:pt>
                <c:pt idx="2331">
                  <c:v>1.7</c:v>
                </c:pt>
                <c:pt idx="2332">
                  <c:v>1.6</c:v>
                </c:pt>
                <c:pt idx="2333">
                  <c:v>1.2</c:v>
                </c:pt>
                <c:pt idx="2334">
                  <c:v>1.2</c:v>
                </c:pt>
                <c:pt idx="2335">
                  <c:v>1.1</c:v>
                </c:pt>
                <c:pt idx="2336">
                  <c:v>1</c:v>
                </c:pt>
                <c:pt idx="2337">
                  <c:v>2.3</c:v>
                </c:pt>
                <c:pt idx="2338">
                  <c:v>3.3</c:v>
                </c:pt>
                <c:pt idx="2339">
                  <c:v>2.3</c:v>
                </c:pt>
                <c:pt idx="2340">
                  <c:v>3.1</c:v>
                </c:pt>
                <c:pt idx="2341">
                  <c:v>4.4</c:v>
                </c:pt>
                <c:pt idx="2342">
                  <c:v>4.3</c:v>
                </c:pt>
                <c:pt idx="2343">
                  <c:v>3.4</c:v>
                </c:pt>
                <c:pt idx="2344">
                  <c:v>3.6</c:v>
                </c:pt>
                <c:pt idx="2345">
                  <c:v>4.3</c:v>
                </c:pt>
                <c:pt idx="2346">
                  <c:v>3.3</c:v>
                </c:pt>
                <c:pt idx="2347">
                  <c:v>3.4</c:v>
                </c:pt>
                <c:pt idx="2348">
                  <c:v>2.3</c:v>
                </c:pt>
                <c:pt idx="2349">
                  <c:v>2.9</c:v>
                </c:pt>
                <c:pt idx="2350">
                  <c:v>3.5</c:v>
                </c:pt>
                <c:pt idx="2351">
                  <c:v>3.1</c:v>
                </c:pt>
                <c:pt idx="2352">
                  <c:v>3.2</c:v>
                </c:pt>
                <c:pt idx="2353">
                  <c:v>4</c:v>
                </c:pt>
                <c:pt idx="2354">
                  <c:v>6.2</c:v>
                </c:pt>
                <c:pt idx="2355">
                  <c:v>6</c:v>
                </c:pt>
                <c:pt idx="2356">
                  <c:v>6.5</c:v>
                </c:pt>
                <c:pt idx="2357">
                  <c:v>7.5</c:v>
                </c:pt>
                <c:pt idx="2358">
                  <c:v>8.9</c:v>
                </c:pt>
                <c:pt idx="2359">
                  <c:v>5.8</c:v>
                </c:pt>
                <c:pt idx="2360">
                  <c:v>5.5</c:v>
                </c:pt>
                <c:pt idx="2361">
                  <c:v>4.5</c:v>
                </c:pt>
                <c:pt idx="2362">
                  <c:v>3.5</c:v>
                </c:pt>
                <c:pt idx="2363">
                  <c:v>2.2</c:v>
                </c:pt>
                <c:pt idx="2364">
                  <c:v>2.4</c:v>
                </c:pt>
                <c:pt idx="2365">
                  <c:v>3.2</c:v>
                </c:pt>
                <c:pt idx="2366">
                  <c:v>3.5</c:v>
                </c:pt>
                <c:pt idx="2367">
                  <c:v>3.1</c:v>
                </c:pt>
                <c:pt idx="2368">
                  <c:v>3.6</c:v>
                </c:pt>
                <c:pt idx="2369">
                  <c:v>5.8</c:v>
                </c:pt>
                <c:pt idx="2370">
                  <c:v>4.5</c:v>
                </c:pt>
                <c:pt idx="2371">
                  <c:v>3.9</c:v>
                </c:pt>
                <c:pt idx="2372">
                  <c:v>4.2</c:v>
                </c:pt>
                <c:pt idx="2373">
                  <c:v>5.5</c:v>
                </c:pt>
                <c:pt idx="2374">
                  <c:v>5</c:v>
                </c:pt>
                <c:pt idx="2375">
                  <c:v>5.3</c:v>
                </c:pt>
                <c:pt idx="2376">
                  <c:v>5.9</c:v>
                </c:pt>
                <c:pt idx="2377">
                  <c:v>7.4</c:v>
                </c:pt>
                <c:pt idx="2378">
                  <c:v>8</c:v>
                </c:pt>
                <c:pt idx="2379">
                  <c:v>8.2</c:v>
                </c:pt>
                <c:pt idx="2380">
                  <c:v>9</c:v>
                </c:pt>
                <c:pt idx="2381">
                  <c:v>9.2</c:v>
                </c:pt>
                <c:pt idx="2382">
                  <c:v>10.4</c:v>
                </c:pt>
                <c:pt idx="2383">
                  <c:v>8.6</c:v>
                </c:pt>
                <c:pt idx="2384">
                  <c:v>6.9</c:v>
                </c:pt>
                <c:pt idx="2385">
                  <c:v>6.9</c:v>
                </c:pt>
                <c:pt idx="2386">
                  <c:v>6</c:v>
                </c:pt>
                <c:pt idx="2387">
                  <c:v>5.5</c:v>
                </c:pt>
                <c:pt idx="2388">
                  <c:v>5.8</c:v>
                </c:pt>
                <c:pt idx="2389">
                  <c:v>5.6</c:v>
                </c:pt>
                <c:pt idx="2390">
                  <c:v>5.2</c:v>
                </c:pt>
                <c:pt idx="2391">
                  <c:v>4.3</c:v>
                </c:pt>
                <c:pt idx="2392">
                  <c:v>7.1</c:v>
                </c:pt>
                <c:pt idx="2393">
                  <c:v>7.1</c:v>
                </c:pt>
                <c:pt idx="2394">
                  <c:v>6.9</c:v>
                </c:pt>
                <c:pt idx="2395">
                  <c:v>9.8</c:v>
                </c:pt>
                <c:pt idx="2396">
                  <c:v>8.5</c:v>
                </c:pt>
                <c:pt idx="2397">
                  <c:v>8.4</c:v>
                </c:pt>
                <c:pt idx="2398">
                  <c:v>7.9</c:v>
                </c:pt>
                <c:pt idx="2399">
                  <c:v>6.1</c:v>
                </c:pt>
                <c:pt idx="2400">
                  <c:v>6.7</c:v>
                </c:pt>
                <c:pt idx="2401">
                  <c:v>5.3</c:v>
                </c:pt>
                <c:pt idx="2402">
                  <c:v>3.4</c:v>
                </c:pt>
                <c:pt idx="2403">
                  <c:v>4.2</c:v>
                </c:pt>
                <c:pt idx="2404">
                  <c:v>4.6</c:v>
                </c:pt>
                <c:pt idx="2405">
                  <c:v>4.4</c:v>
                </c:pt>
                <c:pt idx="2406">
                  <c:v>2.8</c:v>
                </c:pt>
                <c:pt idx="2407">
                  <c:v>3.5</c:v>
                </c:pt>
                <c:pt idx="2408">
                  <c:v>3.1</c:v>
                </c:pt>
                <c:pt idx="2409">
                  <c:v>3.3</c:v>
                </c:pt>
                <c:pt idx="2410">
                  <c:v>2.5</c:v>
                </c:pt>
                <c:pt idx="2411">
                  <c:v>2.3</c:v>
                </c:pt>
                <c:pt idx="2412">
                  <c:v>3</c:v>
                </c:pt>
                <c:pt idx="2413">
                  <c:v>2.2</c:v>
                </c:pt>
                <c:pt idx="2414">
                  <c:v>2.2</c:v>
                </c:pt>
                <c:pt idx="2415">
                  <c:v>2.3</c:v>
                </c:pt>
                <c:pt idx="2416">
                  <c:v>2.6</c:v>
                </c:pt>
                <c:pt idx="2417">
                  <c:v>2.3</c:v>
                </c:pt>
                <c:pt idx="2418">
                  <c:v>2.3</c:v>
                </c:pt>
                <c:pt idx="2419">
                  <c:v>2.3</c:v>
                </c:pt>
                <c:pt idx="2420">
                  <c:v>2.1</c:v>
                </c:pt>
                <c:pt idx="2421">
                  <c:v>2.7</c:v>
                </c:pt>
                <c:pt idx="2422">
                  <c:v>3.1</c:v>
                </c:pt>
                <c:pt idx="2423">
                  <c:v>2.7</c:v>
                </c:pt>
                <c:pt idx="2424">
                  <c:v>2</c:v>
                </c:pt>
                <c:pt idx="2425">
                  <c:v>2.3</c:v>
                </c:pt>
                <c:pt idx="2426">
                  <c:v>2.7</c:v>
                </c:pt>
                <c:pt idx="2427">
                  <c:v>4.7</c:v>
                </c:pt>
                <c:pt idx="2428">
                  <c:v>5.6</c:v>
                </c:pt>
                <c:pt idx="2429">
                  <c:v>6.3</c:v>
                </c:pt>
                <c:pt idx="2430">
                  <c:v>5.3</c:v>
                </c:pt>
                <c:pt idx="2431">
                  <c:v>4.8</c:v>
                </c:pt>
                <c:pt idx="2432">
                  <c:v>4.5</c:v>
                </c:pt>
                <c:pt idx="2433">
                  <c:v>5.2</c:v>
                </c:pt>
                <c:pt idx="2434">
                  <c:v>5.2</c:v>
                </c:pt>
                <c:pt idx="2435">
                  <c:v>5.8</c:v>
                </c:pt>
                <c:pt idx="2436">
                  <c:v>7</c:v>
                </c:pt>
                <c:pt idx="2437">
                  <c:v>7.9</c:v>
                </c:pt>
                <c:pt idx="2438">
                  <c:v>8.1</c:v>
                </c:pt>
                <c:pt idx="2439">
                  <c:v>7.9</c:v>
                </c:pt>
                <c:pt idx="2440">
                  <c:v>8.2</c:v>
                </c:pt>
                <c:pt idx="2441">
                  <c:v>7.8</c:v>
                </c:pt>
                <c:pt idx="2442">
                  <c:v>7.1</c:v>
                </c:pt>
                <c:pt idx="2443">
                  <c:v>6.8</c:v>
                </c:pt>
                <c:pt idx="2444">
                  <c:v>6.6</c:v>
                </c:pt>
                <c:pt idx="2445">
                  <c:v>6.2</c:v>
                </c:pt>
                <c:pt idx="2446">
                  <c:v>6</c:v>
                </c:pt>
                <c:pt idx="2447">
                  <c:v>5.6</c:v>
                </c:pt>
                <c:pt idx="2448">
                  <c:v>5.6</c:v>
                </c:pt>
                <c:pt idx="2449">
                  <c:v>6.4</c:v>
                </c:pt>
                <c:pt idx="2450">
                  <c:v>6.3</c:v>
                </c:pt>
                <c:pt idx="2451">
                  <c:v>5.6</c:v>
                </c:pt>
                <c:pt idx="2452">
                  <c:v>6.6</c:v>
                </c:pt>
                <c:pt idx="2453">
                  <c:v>5.5</c:v>
                </c:pt>
                <c:pt idx="2454">
                  <c:v>5.6</c:v>
                </c:pt>
                <c:pt idx="2455">
                  <c:v>5.7</c:v>
                </c:pt>
                <c:pt idx="2456">
                  <c:v>4.4</c:v>
                </c:pt>
                <c:pt idx="2457">
                  <c:v>7.3</c:v>
                </c:pt>
                <c:pt idx="2458">
                  <c:v>6.2</c:v>
                </c:pt>
                <c:pt idx="2459">
                  <c:v>7.5</c:v>
                </c:pt>
                <c:pt idx="2460">
                  <c:v>6.7</c:v>
                </c:pt>
                <c:pt idx="2461">
                  <c:v>5.1</c:v>
                </c:pt>
                <c:pt idx="2462">
                  <c:v>6.1</c:v>
                </c:pt>
                <c:pt idx="2463">
                  <c:v>6.2</c:v>
                </c:pt>
                <c:pt idx="2464">
                  <c:v>6.6</c:v>
                </c:pt>
                <c:pt idx="2465">
                  <c:v>6.1</c:v>
                </c:pt>
                <c:pt idx="2466">
                  <c:v>8.8</c:v>
                </c:pt>
                <c:pt idx="2467">
                  <c:v>8.5</c:v>
                </c:pt>
                <c:pt idx="2468">
                  <c:v>7.1</c:v>
                </c:pt>
                <c:pt idx="2469">
                  <c:v>6.1</c:v>
                </c:pt>
                <c:pt idx="2470">
                  <c:v>6.6</c:v>
                </c:pt>
                <c:pt idx="2471">
                  <c:v>7.2</c:v>
                </c:pt>
                <c:pt idx="2472">
                  <c:v>6.7</c:v>
                </c:pt>
                <c:pt idx="2473">
                  <c:v>6.8</c:v>
                </c:pt>
                <c:pt idx="2474">
                  <c:v>6.9</c:v>
                </c:pt>
                <c:pt idx="2475">
                  <c:v>6.5</c:v>
                </c:pt>
                <c:pt idx="2476">
                  <c:v>7.8</c:v>
                </c:pt>
                <c:pt idx="2477">
                  <c:v>7.4</c:v>
                </c:pt>
                <c:pt idx="2478">
                  <c:v>7</c:v>
                </c:pt>
                <c:pt idx="2479">
                  <c:v>7.1</c:v>
                </c:pt>
                <c:pt idx="2480">
                  <c:v>6.9</c:v>
                </c:pt>
                <c:pt idx="2481">
                  <c:v>6.6</c:v>
                </c:pt>
                <c:pt idx="2482">
                  <c:v>6.1</c:v>
                </c:pt>
                <c:pt idx="2483">
                  <c:v>5.9</c:v>
                </c:pt>
                <c:pt idx="2484">
                  <c:v>7</c:v>
                </c:pt>
                <c:pt idx="2485">
                  <c:v>6.6</c:v>
                </c:pt>
                <c:pt idx="2486">
                  <c:v>5.5</c:v>
                </c:pt>
                <c:pt idx="2487">
                  <c:v>4.8</c:v>
                </c:pt>
                <c:pt idx="2488">
                  <c:v>5.3</c:v>
                </c:pt>
                <c:pt idx="2489">
                  <c:v>4.9</c:v>
                </c:pt>
                <c:pt idx="2490">
                  <c:v>5.6</c:v>
                </c:pt>
                <c:pt idx="2491">
                  <c:v>5.6</c:v>
                </c:pt>
                <c:pt idx="2492">
                  <c:v>6.3</c:v>
                </c:pt>
                <c:pt idx="2493">
                  <c:v>6.2</c:v>
                </c:pt>
                <c:pt idx="2494">
                  <c:v>6.7</c:v>
                </c:pt>
                <c:pt idx="2495">
                  <c:v>7.5</c:v>
                </c:pt>
                <c:pt idx="2496">
                  <c:v>7.1</c:v>
                </c:pt>
                <c:pt idx="2497">
                  <c:v>6.5</c:v>
                </c:pt>
                <c:pt idx="2498">
                  <c:v>5.6</c:v>
                </c:pt>
                <c:pt idx="2499">
                  <c:v>5.4</c:v>
                </c:pt>
                <c:pt idx="2500">
                  <c:v>6.4</c:v>
                </c:pt>
                <c:pt idx="2501">
                  <c:v>6.8</c:v>
                </c:pt>
                <c:pt idx="2502">
                  <c:v>7.3</c:v>
                </c:pt>
                <c:pt idx="2503">
                  <c:v>8.6</c:v>
                </c:pt>
                <c:pt idx="2504">
                  <c:v>7.7</c:v>
                </c:pt>
                <c:pt idx="2505">
                  <c:v>7</c:v>
                </c:pt>
                <c:pt idx="2506">
                  <c:v>6.8</c:v>
                </c:pt>
                <c:pt idx="2507">
                  <c:v>6.4</c:v>
                </c:pt>
                <c:pt idx="2508">
                  <c:v>7.6</c:v>
                </c:pt>
                <c:pt idx="2509">
                  <c:v>8.6</c:v>
                </c:pt>
                <c:pt idx="2510">
                  <c:v>8.9</c:v>
                </c:pt>
                <c:pt idx="2511">
                  <c:v>8.8</c:v>
                </c:pt>
                <c:pt idx="2512">
                  <c:v>8.6</c:v>
                </c:pt>
                <c:pt idx="2513">
                  <c:v>8.7</c:v>
                </c:pt>
                <c:pt idx="2514">
                  <c:v>8.7</c:v>
                </c:pt>
                <c:pt idx="2515">
                  <c:v>9.7</c:v>
                </c:pt>
                <c:pt idx="2516">
                  <c:v>8.3</c:v>
                </c:pt>
                <c:pt idx="2517">
                  <c:v>8.9</c:v>
                </c:pt>
                <c:pt idx="2518">
                  <c:v>8.8</c:v>
                </c:pt>
                <c:pt idx="2519">
                  <c:v>9</c:v>
                </c:pt>
                <c:pt idx="2520">
                  <c:v>10.1</c:v>
                </c:pt>
                <c:pt idx="2521">
                  <c:v>9.2</c:v>
                </c:pt>
                <c:pt idx="2522">
                  <c:v>8.8</c:v>
                </c:pt>
                <c:pt idx="2523">
                  <c:v>9.6</c:v>
                </c:pt>
                <c:pt idx="2524">
                  <c:v>12.2</c:v>
                </c:pt>
                <c:pt idx="2525">
                  <c:v>8</c:v>
                </c:pt>
                <c:pt idx="2526">
                  <c:v>8</c:v>
                </c:pt>
                <c:pt idx="2527">
                  <c:v>7.7</c:v>
                </c:pt>
                <c:pt idx="2528">
                  <c:v>12</c:v>
                </c:pt>
                <c:pt idx="2529">
                  <c:v>11.1</c:v>
                </c:pt>
                <c:pt idx="2530">
                  <c:v>9.6</c:v>
                </c:pt>
                <c:pt idx="2531">
                  <c:v>10.3</c:v>
                </c:pt>
                <c:pt idx="2532">
                  <c:v>13.2</c:v>
                </c:pt>
                <c:pt idx="2533">
                  <c:v>13.7</c:v>
                </c:pt>
                <c:pt idx="2534">
                  <c:v>13.7</c:v>
                </c:pt>
                <c:pt idx="2535">
                  <c:v>13</c:v>
                </c:pt>
                <c:pt idx="2536">
                  <c:v>14.2</c:v>
                </c:pt>
                <c:pt idx="2537">
                  <c:v>13.4</c:v>
                </c:pt>
                <c:pt idx="2538">
                  <c:v>13.1</c:v>
                </c:pt>
                <c:pt idx="2539">
                  <c:v>13.8</c:v>
                </c:pt>
                <c:pt idx="2540">
                  <c:v>13.2</c:v>
                </c:pt>
                <c:pt idx="2541">
                  <c:v>13.7</c:v>
                </c:pt>
                <c:pt idx="2542">
                  <c:v>13.4</c:v>
                </c:pt>
                <c:pt idx="2543">
                  <c:v>13.6</c:v>
                </c:pt>
                <c:pt idx="2544">
                  <c:v>13.2</c:v>
                </c:pt>
                <c:pt idx="2545">
                  <c:v>13.2</c:v>
                </c:pt>
                <c:pt idx="2546">
                  <c:v>11.6</c:v>
                </c:pt>
                <c:pt idx="2547">
                  <c:v>13.6</c:v>
                </c:pt>
                <c:pt idx="2548">
                  <c:v>11.1</c:v>
                </c:pt>
                <c:pt idx="2549">
                  <c:v>9.4</c:v>
                </c:pt>
                <c:pt idx="2550">
                  <c:v>9.2</c:v>
                </c:pt>
                <c:pt idx="2551">
                  <c:v>10.5</c:v>
                </c:pt>
                <c:pt idx="2552">
                  <c:v>10.3</c:v>
                </c:pt>
                <c:pt idx="2553">
                  <c:v>13</c:v>
                </c:pt>
                <c:pt idx="2554">
                  <c:v>11.6</c:v>
                </c:pt>
                <c:pt idx="2555">
                  <c:v>14</c:v>
                </c:pt>
                <c:pt idx="2556">
                  <c:v>11.4</c:v>
                </c:pt>
                <c:pt idx="2557">
                  <c:v>9.8</c:v>
                </c:pt>
                <c:pt idx="2558">
                  <c:v>10.2</c:v>
                </c:pt>
                <c:pt idx="2559">
                  <c:v>8.8</c:v>
                </c:pt>
                <c:pt idx="2560">
                  <c:v>9.8</c:v>
                </c:pt>
                <c:pt idx="2561">
                  <c:v>10.1</c:v>
                </c:pt>
                <c:pt idx="2562">
                  <c:v>11.6</c:v>
                </c:pt>
                <c:pt idx="2563">
                  <c:v>9</c:v>
                </c:pt>
                <c:pt idx="2564">
                  <c:v>9.9</c:v>
                </c:pt>
                <c:pt idx="2565">
                  <c:v>14</c:v>
                </c:pt>
                <c:pt idx="2566">
                  <c:v>10</c:v>
                </c:pt>
                <c:pt idx="2567">
                  <c:v>10</c:v>
                </c:pt>
                <c:pt idx="2568">
                  <c:v>9</c:v>
                </c:pt>
                <c:pt idx="2569">
                  <c:v>12.2</c:v>
                </c:pt>
                <c:pt idx="2570">
                  <c:v>11.9</c:v>
                </c:pt>
                <c:pt idx="2571">
                  <c:v>12</c:v>
                </c:pt>
                <c:pt idx="2572">
                  <c:v>14.1</c:v>
                </c:pt>
                <c:pt idx="2573">
                  <c:v>13.5</c:v>
                </c:pt>
                <c:pt idx="2574">
                  <c:v>13</c:v>
                </c:pt>
                <c:pt idx="2575">
                  <c:v>13.6</c:v>
                </c:pt>
                <c:pt idx="2576">
                  <c:v>12.5</c:v>
                </c:pt>
                <c:pt idx="2577">
                  <c:v>7.2</c:v>
                </c:pt>
                <c:pt idx="2578">
                  <c:v>5.5</c:v>
                </c:pt>
                <c:pt idx="2579">
                  <c:v>8.4</c:v>
                </c:pt>
                <c:pt idx="2580">
                  <c:v>13.1</c:v>
                </c:pt>
                <c:pt idx="2581">
                  <c:v>11.8</c:v>
                </c:pt>
                <c:pt idx="2582">
                  <c:v>10.7</c:v>
                </c:pt>
                <c:pt idx="2583">
                  <c:v>12.1</c:v>
                </c:pt>
                <c:pt idx="2584">
                  <c:v>10.2</c:v>
                </c:pt>
                <c:pt idx="2585">
                  <c:v>10.2</c:v>
                </c:pt>
                <c:pt idx="2586">
                  <c:v>11.4</c:v>
                </c:pt>
                <c:pt idx="2587">
                  <c:v>8.9</c:v>
                </c:pt>
                <c:pt idx="2588">
                  <c:v>11.5</c:v>
                </c:pt>
                <c:pt idx="2589">
                  <c:v>9.5</c:v>
                </c:pt>
                <c:pt idx="2590">
                  <c:v>5.5</c:v>
                </c:pt>
                <c:pt idx="2591">
                  <c:v>4.8</c:v>
                </c:pt>
                <c:pt idx="2592">
                  <c:v>9.4</c:v>
                </c:pt>
                <c:pt idx="2593">
                  <c:v>10.1</c:v>
                </c:pt>
                <c:pt idx="2594">
                  <c:v>10.8</c:v>
                </c:pt>
                <c:pt idx="2595">
                  <c:v>8.8</c:v>
                </c:pt>
                <c:pt idx="2596">
                  <c:v>7.2</c:v>
                </c:pt>
                <c:pt idx="2597">
                  <c:v>6.8</c:v>
                </c:pt>
                <c:pt idx="2598">
                  <c:v>11.3</c:v>
                </c:pt>
                <c:pt idx="2599">
                  <c:v>9.7</c:v>
                </c:pt>
                <c:pt idx="2600">
                  <c:v>7.4</c:v>
                </c:pt>
                <c:pt idx="2601">
                  <c:v>8.1</c:v>
                </c:pt>
                <c:pt idx="2602">
                  <c:v>8.4</c:v>
                </c:pt>
                <c:pt idx="2603">
                  <c:v>8.3</c:v>
                </c:pt>
                <c:pt idx="2604">
                  <c:v>8</c:v>
                </c:pt>
                <c:pt idx="2605">
                  <c:v>5.7</c:v>
                </c:pt>
                <c:pt idx="2606">
                  <c:v>10.2</c:v>
                </c:pt>
                <c:pt idx="2607">
                  <c:v>11.6</c:v>
                </c:pt>
                <c:pt idx="2608">
                  <c:v>8.6</c:v>
                </c:pt>
                <c:pt idx="2609">
                  <c:v>9.8</c:v>
                </c:pt>
                <c:pt idx="2610">
                  <c:v>7.9</c:v>
                </c:pt>
                <c:pt idx="2611">
                  <c:v>8.8</c:v>
                </c:pt>
                <c:pt idx="2612">
                  <c:v>7.6</c:v>
                </c:pt>
                <c:pt idx="2613">
                  <c:v>8.2</c:v>
                </c:pt>
                <c:pt idx="2614">
                  <c:v>9.1</c:v>
                </c:pt>
                <c:pt idx="2615">
                  <c:v>8.8</c:v>
                </c:pt>
                <c:pt idx="2616">
                  <c:v>6.8</c:v>
                </c:pt>
                <c:pt idx="2617">
                  <c:v>5.7</c:v>
                </c:pt>
                <c:pt idx="2618">
                  <c:v>5.6</c:v>
                </c:pt>
                <c:pt idx="2619">
                  <c:v>7.1</c:v>
                </c:pt>
                <c:pt idx="2620">
                  <c:v>8</c:v>
                </c:pt>
                <c:pt idx="2621">
                  <c:v>7.4</c:v>
                </c:pt>
                <c:pt idx="2622">
                  <c:v>6.5</c:v>
                </c:pt>
                <c:pt idx="2623">
                  <c:v>6.1</c:v>
                </c:pt>
                <c:pt idx="2624">
                  <c:v>6.8</c:v>
                </c:pt>
                <c:pt idx="2625">
                  <c:v>7.7</c:v>
                </c:pt>
                <c:pt idx="2626">
                  <c:v>5.8</c:v>
                </c:pt>
                <c:pt idx="2627">
                  <c:v>4.4</c:v>
                </c:pt>
                <c:pt idx="2628">
                  <c:v>3.6</c:v>
                </c:pt>
                <c:pt idx="2629">
                  <c:v>7.1</c:v>
                </c:pt>
                <c:pt idx="2630">
                  <c:v>9</c:v>
                </c:pt>
                <c:pt idx="2631">
                  <c:v>7.7</c:v>
                </c:pt>
                <c:pt idx="2632">
                  <c:v>6</c:v>
                </c:pt>
                <c:pt idx="2633">
                  <c:v>5.9</c:v>
                </c:pt>
                <c:pt idx="2634">
                  <c:v>6</c:v>
                </c:pt>
                <c:pt idx="2635">
                  <c:v>6.5</c:v>
                </c:pt>
                <c:pt idx="2636">
                  <c:v>5.4</c:v>
                </c:pt>
                <c:pt idx="2637">
                  <c:v>6.1</c:v>
                </c:pt>
                <c:pt idx="2638">
                  <c:v>5.5</c:v>
                </c:pt>
                <c:pt idx="2639">
                  <c:v>6.3</c:v>
                </c:pt>
                <c:pt idx="2640">
                  <c:v>7.8</c:v>
                </c:pt>
                <c:pt idx="2641">
                  <c:v>6.9</c:v>
                </c:pt>
                <c:pt idx="2642">
                  <c:v>4.3</c:v>
                </c:pt>
                <c:pt idx="2643">
                  <c:v>6.3</c:v>
                </c:pt>
                <c:pt idx="2644">
                  <c:v>6.1</c:v>
                </c:pt>
                <c:pt idx="2645">
                  <c:v>7.5</c:v>
                </c:pt>
                <c:pt idx="2646">
                  <c:v>7.5</c:v>
                </c:pt>
                <c:pt idx="2647">
                  <c:v>6.5</c:v>
                </c:pt>
                <c:pt idx="2648">
                  <c:v>5.7</c:v>
                </c:pt>
                <c:pt idx="2649">
                  <c:v>6.9</c:v>
                </c:pt>
                <c:pt idx="2650">
                  <c:v>5.9</c:v>
                </c:pt>
                <c:pt idx="2651">
                  <c:v>6.9</c:v>
                </c:pt>
                <c:pt idx="2652">
                  <c:v>6.5</c:v>
                </c:pt>
                <c:pt idx="2653">
                  <c:v>7.9</c:v>
                </c:pt>
                <c:pt idx="2654">
                  <c:v>6.4</c:v>
                </c:pt>
                <c:pt idx="2655">
                  <c:v>2.2</c:v>
                </c:pt>
                <c:pt idx="2656">
                  <c:v>2.6</c:v>
                </c:pt>
                <c:pt idx="2657">
                  <c:v>1.6</c:v>
                </c:pt>
                <c:pt idx="2658">
                  <c:v>2.2</c:v>
                </c:pt>
                <c:pt idx="2659">
                  <c:v>6.5</c:v>
                </c:pt>
                <c:pt idx="2660">
                  <c:v>5.4</c:v>
                </c:pt>
                <c:pt idx="2661">
                  <c:v>5.4</c:v>
                </c:pt>
                <c:pt idx="2662">
                  <c:v>5.5</c:v>
                </c:pt>
                <c:pt idx="2663">
                  <c:v>3.6</c:v>
                </c:pt>
                <c:pt idx="2664">
                  <c:v>4.2</c:v>
                </c:pt>
                <c:pt idx="2665">
                  <c:v>5.2</c:v>
                </c:pt>
                <c:pt idx="2666">
                  <c:v>5.3</c:v>
                </c:pt>
                <c:pt idx="2667">
                  <c:v>5.9</c:v>
                </c:pt>
                <c:pt idx="2668">
                  <c:v>4.4</c:v>
                </c:pt>
                <c:pt idx="2669">
                  <c:v>4.9</c:v>
                </c:pt>
                <c:pt idx="2670">
                  <c:v>4.6</c:v>
                </c:pt>
                <c:pt idx="2671">
                  <c:v>4.6</c:v>
                </c:pt>
                <c:pt idx="2672">
                  <c:v>5.9</c:v>
                </c:pt>
                <c:pt idx="2673">
                  <c:v>7.3</c:v>
                </c:pt>
                <c:pt idx="2674">
                  <c:v>3.4</c:v>
                </c:pt>
                <c:pt idx="2675">
                  <c:v>2.1</c:v>
                </c:pt>
                <c:pt idx="2676">
                  <c:v>0.9</c:v>
                </c:pt>
                <c:pt idx="2677">
                  <c:v>1.9</c:v>
                </c:pt>
                <c:pt idx="2678">
                  <c:v>3.4</c:v>
                </c:pt>
                <c:pt idx="2679">
                  <c:v>5.4</c:v>
                </c:pt>
                <c:pt idx="2680">
                  <c:v>6</c:v>
                </c:pt>
                <c:pt idx="2681">
                  <c:v>5.8</c:v>
                </c:pt>
                <c:pt idx="2682">
                  <c:v>7.8</c:v>
                </c:pt>
                <c:pt idx="2683">
                  <c:v>5</c:v>
                </c:pt>
                <c:pt idx="2684">
                  <c:v>5.1</c:v>
                </c:pt>
                <c:pt idx="2685">
                  <c:v>4.8</c:v>
                </c:pt>
                <c:pt idx="2686">
                  <c:v>4.1</c:v>
                </c:pt>
                <c:pt idx="2687">
                  <c:v>5.3</c:v>
                </c:pt>
                <c:pt idx="2688">
                  <c:v>4.7</c:v>
                </c:pt>
                <c:pt idx="2689">
                  <c:v>2.2</c:v>
                </c:pt>
                <c:pt idx="2690">
                  <c:v>2.1</c:v>
                </c:pt>
                <c:pt idx="2691">
                  <c:v>2.3</c:v>
                </c:pt>
                <c:pt idx="2692">
                  <c:v>0.9</c:v>
                </c:pt>
                <c:pt idx="2693">
                  <c:v>0.7</c:v>
                </c:pt>
                <c:pt idx="2694">
                  <c:v>2.5</c:v>
                </c:pt>
                <c:pt idx="2695">
                  <c:v>1.9</c:v>
                </c:pt>
                <c:pt idx="2696">
                  <c:v>1.9</c:v>
                </c:pt>
                <c:pt idx="2697">
                  <c:v>2</c:v>
                </c:pt>
                <c:pt idx="2698">
                  <c:v>2.4</c:v>
                </c:pt>
                <c:pt idx="2699">
                  <c:v>2</c:v>
                </c:pt>
                <c:pt idx="2700">
                  <c:v>1.4</c:v>
                </c:pt>
                <c:pt idx="2701">
                  <c:v>1.6</c:v>
                </c:pt>
                <c:pt idx="2702">
                  <c:v>1.9</c:v>
                </c:pt>
                <c:pt idx="2703">
                  <c:v>2</c:v>
                </c:pt>
                <c:pt idx="2704">
                  <c:v>1.9</c:v>
                </c:pt>
                <c:pt idx="2705">
                  <c:v>1.5</c:v>
                </c:pt>
                <c:pt idx="2706">
                  <c:v>1.5</c:v>
                </c:pt>
                <c:pt idx="2707">
                  <c:v>1.9</c:v>
                </c:pt>
                <c:pt idx="2708">
                  <c:v>2.5</c:v>
                </c:pt>
                <c:pt idx="2709">
                  <c:v>2</c:v>
                </c:pt>
                <c:pt idx="2710">
                  <c:v>2.3</c:v>
                </c:pt>
                <c:pt idx="2711">
                  <c:v>2.4</c:v>
                </c:pt>
                <c:pt idx="2712">
                  <c:v>2.1</c:v>
                </c:pt>
                <c:pt idx="2713">
                  <c:v>2</c:v>
                </c:pt>
                <c:pt idx="2714">
                  <c:v>1.8</c:v>
                </c:pt>
                <c:pt idx="2715">
                  <c:v>1.9</c:v>
                </c:pt>
                <c:pt idx="2716">
                  <c:v>2.3</c:v>
                </c:pt>
                <c:pt idx="2717">
                  <c:v>2.2</c:v>
                </c:pt>
                <c:pt idx="2718">
                  <c:v>2.4</c:v>
                </c:pt>
                <c:pt idx="2719">
                  <c:v>2.9</c:v>
                </c:pt>
                <c:pt idx="2720">
                  <c:v>2.6</c:v>
                </c:pt>
                <c:pt idx="2721">
                  <c:v>2.3</c:v>
                </c:pt>
                <c:pt idx="2722">
                  <c:v>2.4</c:v>
                </c:pt>
                <c:pt idx="2723">
                  <c:v>2.6</c:v>
                </c:pt>
                <c:pt idx="2724">
                  <c:v>2.4</c:v>
                </c:pt>
                <c:pt idx="2725">
                  <c:v>1.9</c:v>
                </c:pt>
                <c:pt idx="2726">
                  <c:v>1.6</c:v>
                </c:pt>
                <c:pt idx="2727">
                  <c:v>1.7</c:v>
                </c:pt>
                <c:pt idx="2728">
                  <c:v>1.6</c:v>
                </c:pt>
                <c:pt idx="2729">
                  <c:v>1.6</c:v>
                </c:pt>
                <c:pt idx="2730">
                  <c:v>2.1</c:v>
                </c:pt>
                <c:pt idx="2731">
                  <c:v>1.7</c:v>
                </c:pt>
                <c:pt idx="2732">
                  <c:v>1.7</c:v>
                </c:pt>
                <c:pt idx="2733">
                  <c:v>1.8</c:v>
                </c:pt>
                <c:pt idx="2734">
                  <c:v>1.8</c:v>
                </c:pt>
                <c:pt idx="2735">
                  <c:v>1.6</c:v>
                </c:pt>
                <c:pt idx="2736">
                  <c:v>1.7</c:v>
                </c:pt>
                <c:pt idx="2737">
                  <c:v>1.6</c:v>
                </c:pt>
                <c:pt idx="2738">
                  <c:v>1.5</c:v>
                </c:pt>
                <c:pt idx="2739">
                  <c:v>1.8</c:v>
                </c:pt>
                <c:pt idx="2740">
                  <c:v>1.9</c:v>
                </c:pt>
                <c:pt idx="2741">
                  <c:v>1.3</c:v>
                </c:pt>
                <c:pt idx="2742">
                  <c:v>2</c:v>
                </c:pt>
                <c:pt idx="2743">
                  <c:v>2.3</c:v>
                </c:pt>
                <c:pt idx="2744">
                  <c:v>2.3</c:v>
                </c:pt>
                <c:pt idx="2745">
                  <c:v>2.2</c:v>
                </c:pt>
                <c:pt idx="2746">
                  <c:v>1.8</c:v>
                </c:pt>
                <c:pt idx="2747">
                  <c:v>2.2</c:v>
                </c:pt>
                <c:pt idx="2748">
                  <c:v>2.4</c:v>
                </c:pt>
                <c:pt idx="2749">
                  <c:v>2.6</c:v>
                </c:pt>
                <c:pt idx="2750">
                  <c:v>2.4</c:v>
                </c:pt>
                <c:pt idx="2751">
                  <c:v>2.3</c:v>
                </c:pt>
                <c:pt idx="2752">
                  <c:v>2.2</c:v>
                </c:pt>
                <c:pt idx="2753">
                  <c:v>2.1</c:v>
                </c:pt>
                <c:pt idx="2754">
                  <c:v>1.9</c:v>
                </c:pt>
                <c:pt idx="2755">
                  <c:v>2.4</c:v>
                </c:pt>
                <c:pt idx="2756">
                  <c:v>1.8</c:v>
                </c:pt>
                <c:pt idx="2757">
                  <c:v>1.9</c:v>
                </c:pt>
                <c:pt idx="2758">
                  <c:v>2.1</c:v>
                </c:pt>
                <c:pt idx="2759">
                  <c:v>2.2</c:v>
                </c:pt>
                <c:pt idx="2760">
                  <c:v>2</c:v>
                </c:pt>
                <c:pt idx="2761">
                  <c:v>2.2</c:v>
                </c:pt>
                <c:pt idx="2762">
                  <c:v>2.1</c:v>
                </c:pt>
                <c:pt idx="2763">
                  <c:v>1.7</c:v>
                </c:pt>
                <c:pt idx="2764">
                  <c:v>1.6</c:v>
                </c:pt>
                <c:pt idx="2765">
                  <c:v>1.9</c:v>
                </c:pt>
                <c:pt idx="2766">
                  <c:v>1.5</c:v>
                </c:pt>
                <c:pt idx="2767">
                  <c:v>1.9</c:v>
                </c:pt>
                <c:pt idx="2768">
                  <c:v>2</c:v>
                </c:pt>
                <c:pt idx="2769">
                  <c:v>2.4</c:v>
                </c:pt>
                <c:pt idx="2770">
                  <c:v>2.1</c:v>
                </c:pt>
                <c:pt idx="2771">
                  <c:v>2</c:v>
                </c:pt>
                <c:pt idx="2772">
                  <c:v>2.1</c:v>
                </c:pt>
                <c:pt idx="2773">
                  <c:v>1.9</c:v>
                </c:pt>
                <c:pt idx="2774">
                  <c:v>2.1</c:v>
                </c:pt>
                <c:pt idx="2775">
                  <c:v>2.1</c:v>
                </c:pt>
                <c:pt idx="2776">
                  <c:v>2.2</c:v>
                </c:pt>
                <c:pt idx="2777">
                  <c:v>1.8</c:v>
                </c:pt>
                <c:pt idx="2778">
                  <c:v>1.9</c:v>
                </c:pt>
                <c:pt idx="2779">
                  <c:v>2</c:v>
                </c:pt>
                <c:pt idx="2780">
                  <c:v>1.6</c:v>
                </c:pt>
                <c:pt idx="2781">
                  <c:v>2.1</c:v>
                </c:pt>
                <c:pt idx="2782">
                  <c:v>1.8</c:v>
                </c:pt>
                <c:pt idx="2783">
                  <c:v>1.9</c:v>
                </c:pt>
                <c:pt idx="2784">
                  <c:v>1.7</c:v>
                </c:pt>
                <c:pt idx="2785">
                  <c:v>1.7</c:v>
                </c:pt>
                <c:pt idx="2786">
                  <c:v>1.9</c:v>
                </c:pt>
                <c:pt idx="2787">
                  <c:v>1.6</c:v>
                </c:pt>
                <c:pt idx="2788">
                  <c:v>1.7</c:v>
                </c:pt>
                <c:pt idx="2789">
                  <c:v>0.8</c:v>
                </c:pt>
                <c:pt idx="2790">
                  <c:v>0.8</c:v>
                </c:pt>
                <c:pt idx="2791">
                  <c:v>1.3</c:v>
                </c:pt>
                <c:pt idx="2792">
                  <c:v>1.3</c:v>
                </c:pt>
                <c:pt idx="2793">
                  <c:v>1.9</c:v>
                </c:pt>
                <c:pt idx="2794">
                  <c:v>1.7</c:v>
                </c:pt>
                <c:pt idx="2795">
                  <c:v>2.3</c:v>
                </c:pt>
                <c:pt idx="2796">
                  <c:v>1.9</c:v>
                </c:pt>
                <c:pt idx="2797">
                  <c:v>1.8</c:v>
                </c:pt>
                <c:pt idx="2798">
                  <c:v>2.5</c:v>
                </c:pt>
                <c:pt idx="2799">
                  <c:v>2.6</c:v>
                </c:pt>
                <c:pt idx="2800">
                  <c:v>2.9</c:v>
                </c:pt>
                <c:pt idx="2801">
                  <c:v>2.5</c:v>
                </c:pt>
                <c:pt idx="2802">
                  <c:v>1.1</c:v>
                </c:pt>
                <c:pt idx="2803">
                  <c:v>1.1</c:v>
                </c:pt>
                <c:pt idx="2804">
                  <c:v>2.1</c:v>
                </c:pt>
                <c:pt idx="2805">
                  <c:v>1.9</c:v>
                </c:pt>
                <c:pt idx="2806">
                  <c:v>1.5</c:v>
                </c:pt>
                <c:pt idx="2807">
                  <c:v>1.5</c:v>
                </c:pt>
                <c:pt idx="2808">
                  <c:v>1.5</c:v>
                </c:pt>
                <c:pt idx="2809">
                  <c:v>1.7</c:v>
                </c:pt>
                <c:pt idx="2810">
                  <c:v>2.1</c:v>
                </c:pt>
                <c:pt idx="2811">
                  <c:v>1.5</c:v>
                </c:pt>
                <c:pt idx="2812">
                  <c:v>1.6</c:v>
                </c:pt>
                <c:pt idx="2813">
                  <c:v>1.5</c:v>
                </c:pt>
                <c:pt idx="2814">
                  <c:v>1.7</c:v>
                </c:pt>
                <c:pt idx="2815">
                  <c:v>1.5</c:v>
                </c:pt>
                <c:pt idx="2816">
                  <c:v>1.8</c:v>
                </c:pt>
                <c:pt idx="2817">
                  <c:v>1.6</c:v>
                </c:pt>
                <c:pt idx="2818">
                  <c:v>1.4</c:v>
                </c:pt>
                <c:pt idx="2819">
                  <c:v>1.7</c:v>
                </c:pt>
                <c:pt idx="2820">
                  <c:v>1.6</c:v>
                </c:pt>
                <c:pt idx="2821">
                  <c:v>1.4</c:v>
                </c:pt>
                <c:pt idx="2822">
                  <c:v>1</c:v>
                </c:pt>
                <c:pt idx="2823">
                  <c:v>0.9</c:v>
                </c:pt>
                <c:pt idx="2824">
                  <c:v>0.9</c:v>
                </c:pt>
                <c:pt idx="2825">
                  <c:v>0.3</c:v>
                </c:pt>
                <c:pt idx="2826">
                  <c:v>0.6</c:v>
                </c:pt>
                <c:pt idx="2827">
                  <c:v>0.6</c:v>
                </c:pt>
                <c:pt idx="2828">
                  <c:v>0.6</c:v>
                </c:pt>
                <c:pt idx="2829">
                  <c:v>0.8</c:v>
                </c:pt>
                <c:pt idx="2830">
                  <c:v>1.1</c:v>
                </c:pt>
                <c:pt idx="2831">
                  <c:v>1.4</c:v>
                </c:pt>
                <c:pt idx="2832">
                  <c:v>1.5</c:v>
                </c:pt>
                <c:pt idx="2833">
                  <c:v>1.6</c:v>
                </c:pt>
                <c:pt idx="2834">
                  <c:v>2.1</c:v>
                </c:pt>
                <c:pt idx="2835">
                  <c:v>1.6</c:v>
                </c:pt>
                <c:pt idx="2836">
                  <c:v>1.9</c:v>
                </c:pt>
                <c:pt idx="2837">
                  <c:v>1.8</c:v>
                </c:pt>
                <c:pt idx="2838">
                  <c:v>1.8</c:v>
                </c:pt>
                <c:pt idx="2839">
                  <c:v>1.7</c:v>
                </c:pt>
                <c:pt idx="2840">
                  <c:v>1.4</c:v>
                </c:pt>
                <c:pt idx="2841">
                  <c:v>1.4</c:v>
                </c:pt>
                <c:pt idx="2842">
                  <c:v>1.6</c:v>
                </c:pt>
                <c:pt idx="2843">
                  <c:v>1.9</c:v>
                </c:pt>
                <c:pt idx="2844">
                  <c:v>2.2</c:v>
                </c:pt>
                <c:pt idx="2845">
                  <c:v>1.9</c:v>
                </c:pt>
                <c:pt idx="2846">
                  <c:v>2.1</c:v>
                </c:pt>
                <c:pt idx="2847">
                  <c:v>1.9</c:v>
                </c:pt>
                <c:pt idx="2848">
                  <c:v>1.6</c:v>
                </c:pt>
                <c:pt idx="2849">
                  <c:v>1.9</c:v>
                </c:pt>
                <c:pt idx="2850">
                  <c:v>1.9</c:v>
                </c:pt>
                <c:pt idx="2851">
                  <c:v>2.2</c:v>
                </c:pt>
                <c:pt idx="2852">
                  <c:v>2.1</c:v>
                </c:pt>
                <c:pt idx="2853">
                  <c:v>2.2</c:v>
                </c:pt>
                <c:pt idx="2854">
                  <c:v>2.2</c:v>
                </c:pt>
                <c:pt idx="2855">
                  <c:v>1.9</c:v>
                </c:pt>
                <c:pt idx="2856">
                  <c:v>1.7</c:v>
                </c:pt>
                <c:pt idx="2857">
                  <c:v>1.7</c:v>
                </c:pt>
                <c:pt idx="2858">
                  <c:v>1.7</c:v>
                </c:pt>
                <c:pt idx="2859">
                  <c:v>1.3</c:v>
                </c:pt>
                <c:pt idx="2860">
                  <c:v>1.2</c:v>
                </c:pt>
                <c:pt idx="2861">
                  <c:v>1.4</c:v>
                </c:pt>
                <c:pt idx="2862">
                  <c:v>1.1</c:v>
                </c:pt>
                <c:pt idx="2863">
                  <c:v>1.4</c:v>
                </c:pt>
                <c:pt idx="2864">
                  <c:v>1.2</c:v>
                </c:pt>
                <c:pt idx="2865">
                  <c:v>1.2</c:v>
                </c:pt>
                <c:pt idx="2866">
                  <c:v>1.3</c:v>
                </c:pt>
                <c:pt idx="2867">
                  <c:v>1.6</c:v>
                </c:pt>
                <c:pt idx="2868">
                  <c:v>1.5</c:v>
                </c:pt>
                <c:pt idx="2869">
                  <c:v>1.3</c:v>
                </c:pt>
                <c:pt idx="2870">
                  <c:v>1.4</c:v>
                </c:pt>
                <c:pt idx="2871">
                  <c:v>1.5</c:v>
                </c:pt>
                <c:pt idx="2872">
                  <c:v>1.3</c:v>
                </c:pt>
                <c:pt idx="2873">
                  <c:v>1.1</c:v>
                </c:pt>
                <c:pt idx="2874">
                  <c:v>1.2</c:v>
                </c:pt>
                <c:pt idx="2875">
                  <c:v>1.1</c:v>
                </c:pt>
                <c:pt idx="2876">
                  <c:v>1.6</c:v>
                </c:pt>
                <c:pt idx="2877">
                  <c:v>1.3</c:v>
                </c:pt>
                <c:pt idx="2878">
                  <c:v>1.4</c:v>
                </c:pt>
                <c:pt idx="2879">
                  <c:v>1.2</c:v>
                </c:pt>
                <c:pt idx="2880">
                  <c:v>0.9</c:v>
                </c:pt>
                <c:pt idx="2881">
                  <c:v>1</c:v>
                </c:pt>
                <c:pt idx="2882">
                  <c:v>1.3</c:v>
                </c:pt>
                <c:pt idx="2883">
                  <c:v>1.5</c:v>
                </c:pt>
                <c:pt idx="2884">
                  <c:v>1.6</c:v>
                </c:pt>
                <c:pt idx="2885">
                  <c:v>1.3</c:v>
                </c:pt>
                <c:pt idx="2886">
                  <c:v>1.4</c:v>
                </c:pt>
                <c:pt idx="2887">
                  <c:v>1.7</c:v>
                </c:pt>
                <c:pt idx="2888">
                  <c:v>1.3</c:v>
                </c:pt>
                <c:pt idx="2889">
                  <c:v>1.7</c:v>
                </c:pt>
                <c:pt idx="2890">
                  <c:v>1.3</c:v>
                </c:pt>
                <c:pt idx="2891">
                  <c:v>1.5</c:v>
                </c:pt>
                <c:pt idx="2892">
                  <c:v>1.6</c:v>
                </c:pt>
                <c:pt idx="2893">
                  <c:v>1.4</c:v>
                </c:pt>
                <c:pt idx="2894">
                  <c:v>2.1</c:v>
                </c:pt>
                <c:pt idx="2895">
                  <c:v>2</c:v>
                </c:pt>
                <c:pt idx="2896">
                  <c:v>1.8</c:v>
                </c:pt>
                <c:pt idx="2897">
                  <c:v>1.7</c:v>
                </c:pt>
                <c:pt idx="2898">
                  <c:v>1.8</c:v>
                </c:pt>
                <c:pt idx="2899">
                  <c:v>2.2</c:v>
                </c:pt>
                <c:pt idx="2900">
                  <c:v>2</c:v>
                </c:pt>
                <c:pt idx="2901">
                  <c:v>1.4</c:v>
                </c:pt>
                <c:pt idx="2902">
                  <c:v>0.8</c:v>
                </c:pt>
                <c:pt idx="2903">
                  <c:v>0.5</c:v>
                </c:pt>
                <c:pt idx="2904">
                  <c:v>1.1</c:v>
                </c:pt>
                <c:pt idx="2905">
                  <c:v>1.3</c:v>
                </c:pt>
                <c:pt idx="2906">
                  <c:v>2</c:v>
                </c:pt>
                <c:pt idx="2907">
                  <c:v>2.1</c:v>
                </c:pt>
                <c:pt idx="2908">
                  <c:v>1.8</c:v>
                </c:pt>
                <c:pt idx="2909">
                  <c:v>1.6</c:v>
                </c:pt>
                <c:pt idx="2910">
                  <c:v>1.5</c:v>
                </c:pt>
                <c:pt idx="2911">
                  <c:v>1.2</c:v>
                </c:pt>
                <c:pt idx="2912">
                  <c:v>1</c:v>
                </c:pt>
                <c:pt idx="2913">
                  <c:v>1.1</c:v>
                </c:pt>
                <c:pt idx="2914">
                  <c:v>1.1</c:v>
                </c:pt>
                <c:pt idx="2915">
                  <c:v>1.3</c:v>
                </c:pt>
                <c:pt idx="2916">
                  <c:v>0.8</c:v>
                </c:pt>
                <c:pt idx="2917">
                  <c:v>0.7</c:v>
                </c:pt>
                <c:pt idx="2918">
                  <c:v>0.4</c:v>
                </c:pt>
                <c:pt idx="2919">
                  <c:v>0.6</c:v>
                </c:pt>
                <c:pt idx="2920">
                  <c:v>0.8</c:v>
                </c:pt>
                <c:pt idx="2921">
                  <c:v>0.8</c:v>
                </c:pt>
                <c:pt idx="2922">
                  <c:v>0.7</c:v>
                </c:pt>
                <c:pt idx="2923">
                  <c:v>1.2</c:v>
                </c:pt>
                <c:pt idx="2924">
                  <c:v>1.3</c:v>
                </c:pt>
                <c:pt idx="2925">
                  <c:v>1.2</c:v>
                </c:pt>
                <c:pt idx="2926">
                  <c:v>1.2</c:v>
                </c:pt>
                <c:pt idx="2927">
                  <c:v>1.4</c:v>
                </c:pt>
                <c:pt idx="2928">
                  <c:v>1.4</c:v>
                </c:pt>
                <c:pt idx="2929">
                  <c:v>1</c:v>
                </c:pt>
                <c:pt idx="2930">
                  <c:v>1</c:v>
                </c:pt>
                <c:pt idx="2931">
                  <c:v>0.6</c:v>
                </c:pt>
                <c:pt idx="2932">
                  <c:v>0.9</c:v>
                </c:pt>
                <c:pt idx="2933">
                  <c:v>1.4</c:v>
                </c:pt>
                <c:pt idx="2934">
                  <c:v>1.6</c:v>
                </c:pt>
                <c:pt idx="2935">
                  <c:v>1.1</c:v>
                </c:pt>
                <c:pt idx="2936">
                  <c:v>1.6</c:v>
                </c:pt>
                <c:pt idx="2937">
                  <c:v>3.3</c:v>
                </c:pt>
                <c:pt idx="2938">
                  <c:v>2.2</c:v>
                </c:pt>
                <c:pt idx="2939">
                  <c:v>1.8</c:v>
                </c:pt>
                <c:pt idx="2940">
                  <c:v>1.5</c:v>
                </c:pt>
                <c:pt idx="2941">
                  <c:v>1.1</c:v>
                </c:pt>
                <c:pt idx="2942">
                  <c:v>1.2</c:v>
                </c:pt>
                <c:pt idx="2943">
                  <c:v>1.4</c:v>
                </c:pt>
                <c:pt idx="2944">
                  <c:v>1.5</c:v>
                </c:pt>
                <c:pt idx="2945">
                  <c:v>2.1</c:v>
                </c:pt>
                <c:pt idx="2946">
                  <c:v>2</c:v>
                </c:pt>
                <c:pt idx="2947">
                  <c:v>1.7</c:v>
                </c:pt>
                <c:pt idx="2948">
                  <c:v>2.1</c:v>
                </c:pt>
                <c:pt idx="2949">
                  <c:v>3.3</c:v>
                </c:pt>
                <c:pt idx="2950">
                  <c:v>2.4</c:v>
                </c:pt>
                <c:pt idx="2951">
                  <c:v>2.8</c:v>
                </c:pt>
                <c:pt idx="2952">
                  <c:v>3.3</c:v>
                </c:pt>
                <c:pt idx="2953">
                  <c:v>4</c:v>
                </c:pt>
                <c:pt idx="2954">
                  <c:v>3.3</c:v>
                </c:pt>
                <c:pt idx="2955">
                  <c:v>2.9</c:v>
                </c:pt>
                <c:pt idx="2956">
                  <c:v>3.5</c:v>
                </c:pt>
                <c:pt idx="2957">
                  <c:v>3.1</c:v>
                </c:pt>
                <c:pt idx="2958">
                  <c:v>2.5</c:v>
                </c:pt>
                <c:pt idx="2959">
                  <c:v>2.8</c:v>
                </c:pt>
                <c:pt idx="2960">
                  <c:v>3.2</c:v>
                </c:pt>
                <c:pt idx="2961">
                  <c:v>6.7</c:v>
                </c:pt>
                <c:pt idx="2962">
                  <c:v>4</c:v>
                </c:pt>
                <c:pt idx="2963">
                  <c:v>1.7</c:v>
                </c:pt>
                <c:pt idx="2964">
                  <c:v>3.1</c:v>
                </c:pt>
                <c:pt idx="2965">
                  <c:v>1.4</c:v>
                </c:pt>
                <c:pt idx="2966">
                  <c:v>1.1</c:v>
                </c:pt>
                <c:pt idx="2967">
                  <c:v>2</c:v>
                </c:pt>
                <c:pt idx="2968">
                  <c:v>1.5</c:v>
                </c:pt>
                <c:pt idx="2969">
                  <c:v>1.4</c:v>
                </c:pt>
                <c:pt idx="2970">
                  <c:v>2.1</c:v>
                </c:pt>
                <c:pt idx="2971">
                  <c:v>1.9</c:v>
                </c:pt>
                <c:pt idx="2972">
                  <c:v>1</c:v>
                </c:pt>
                <c:pt idx="2973">
                  <c:v>1.9</c:v>
                </c:pt>
                <c:pt idx="2974">
                  <c:v>1.9</c:v>
                </c:pt>
                <c:pt idx="2975">
                  <c:v>1.7</c:v>
                </c:pt>
                <c:pt idx="2976">
                  <c:v>1.9</c:v>
                </c:pt>
                <c:pt idx="2977">
                  <c:v>2.3</c:v>
                </c:pt>
                <c:pt idx="2978">
                  <c:v>2.6</c:v>
                </c:pt>
                <c:pt idx="2979">
                  <c:v>3.7</c:v>
                </c:pt>
                <c:pt idx="2980">
                  <c:v>3.7</c:v>
                </c:pt>
                <c:pt idx="2981">
                  <c:v>3.4</c:v>
                </c:pt>
                <c:pt idx="2982">
                  <c:v>4</c:v>
                </c:pt>
                <c:pt idx="2983">
                  <c:v>3.6</c:v>
                </c:pt>
                <c:pt idx="2984">
                  <c:v>3</c:v>
                </c:pt>
                <c:pt idx="2985">
                  <c:v>3.5</c:v>
                </c:pt>
                <c:pt idx="2986">
                  <c:v>1.4</c:v>
                </c:pt>
                <c:pt idx="2987">
                  <c:v>1.3</c:v>
                </c:pt>
                <c:pt idx="2988">
                  <c:v>1.2</c:v>
                </c:pt>
                <c:pt idx="2989">
                  <c:v>1.2</c:v>
                </c:pt>
                <c:pt idx="2990">
                  <c:v>1.6</c:v>
                </c:pt>
                <c:pt idx="2991">
                  <c:v>2.1</c:v>
                </c:pt>
                <c:pt idx="2992">
                  <c:v>1.7</c:v>
                </c:pt>
                <c:pt idx="2993">
                  <c:v>1.7</c:v>
                </c:pt>
                <c:pt idx="2994">
                  <c:v>2.1</c:v>
                </c:pt>
                <c:pt idx="2995">
                  <c:v>2</c:v>
                </c:pt>
                <c:pt idx="2996">
                  <c:v>2.3</c:v>
                </c:pt>
                <c:pt idx="2997">
                  <c:v>2.2</c:v>
                </c:pt>
                <c:pt idx="2998">
                  <c:v>2.3</c:v>
                </c:pt>
                <c:pt idx="2999">
                  <c:v>2.1</c:v>
                </c:pt>
                <c:pt idx="3000">
                  <c:v>2.2</c:v>
                </c:pt>
                <c:pt idx="3001">
                  <c:v>2.1</c:v>
                </c:pt>
                <c:pt idx="3002">
                  <c:v>2.2</c:v>
                </c:pt>
                <c:pt idx="3003">
                  <c:v>2.3</c:v>
                </c:pt>
                <c:pt idx="3004">
                  <c:v>2.6</c:v>
                </c:pt>
                <c:pt idx="3005">
                  <c:v>2.5</c:v>
                </c:pt>
                <c:pt idx="3006">
                  <c:v>2.3</c:v>
                </c:pt>
                <c:pt idx="3007">
                  <c:v>2.3</c:v>
                </c:pt>
                <c:pt idx="3008">
                  <c:v>2.3</c:v>
                </c:pt>
                <c:pt idx="3009">
                  <c:v>2.3</c:v>
                </c:pt>
                <c:pt idx="3010">
                  <c:v>2.5</c:v>
                </c:pt>
                <c:pt idx="3011">
                  <c:v>2.5</c:v>
                </c:pt>
                <c:pt idx="3012">
                  <c:v>2.3</c:v>
                </c:pt>
                <c:pt idx="3013">
                  <c:v>2.4</c:v>
                </c:pt>
                <c:pt idx="3014">
                  <c:v>2.3</c:v>
                </c:pt>
                <c:pt idx="3015">
                  <c:v>2.4</c:v>
                </c:pt>
                <c:pt idx="3016">
                  <c:v>2.4</c:v>
                </c:pt>
                <c:pt idx="3017">
                  <c:v>2.2</c:v>
                </c:pt>
                <c:pt idx="3018">
                  <c:v>1.8</c:v>
                </c:pt>
                <c:pt idx="3019">
                  <c:v>1.7</c:v>
                </c:pt>
                <c:pt idx="3020">
                  <c:v>1.7</c:v>
                </c:pt>
                <c:pt idx="3021">
                  <c:v>2.1</c:v>
                </c:pt>
                <c:pt idx="3022">
                  <c:v>2.2</c:v>
                </c:pt>
                <c:pt idx="3023">
                  <c:v>2.2</c:v>
                </c:pt>
                <c:pt idx="3024">
                  <c:v>1.6</c:v>
                </c:pt>
                <c:pt idx="3025">
                  <c:v>1.6</c:v>
                </c:pt>
                <c:pt idx="3026">
                  <c:v>1.6</c:v>
                </c:pt>
                <c:pt idx="3027">
                  <c:v>1.6</c:v>
                </c:pt>
                <c:pt idx="3028">
                  <c:v>2</c:v>
                </c:pt>
                <c:pt idx="3029">
                  <c:v>1.6</c:v>
                </c:pt>
                <c:pt idx="3030">
                  <c:v>1.4</c:v>
                </c:pt>
                <c:pt idx="3031">
                  <c:v>1.5</c:v>
                </c:pt>
                <c:pt idx="3032">
                  <c:v>1</c:v>
                </c:pt>
                <c:pt idx="3033">
                  <c:v>1.2</c:v>
                </c:pt>
                <c:pt idx="3034">
                  <c:v>1.2</c:v>
                </c:pt>
                <c:pt idx="3035">
                  <c:v>1.8</c:v>
                </c:pt>
                <c:pt idx="3036">
                  <c:v>1.2</c:v>
                </c:pt>
                <c:pt idx="3037">
                  <c:v>1.1</c:v>
                </c:pt>
                <c:pt idx="3038">
                  <c:v>1.6</c:v>
                </c:pt>
                <c:pt idx="3039">
                  <c:v>1.3</c:v>
                </c:pt>
                <c:pt idx="3040">
                  <c:v>1.6</c:v>
                </c:pt>
                <c:pt idx="3041">
                  <c:v>1.2</c:v>
                </c:pt>
                <c:pt idx="3042">
                  <c:v>1.1</c:v>
                </c:pt>
                <c:pt idx="3043">
                  <c:v>1.8</c:v>
                </c:pt>
                <c:pt idx="3044">
                  <c:v>0.8</c:v>
                </c:pt>
                <c:pt idx="3045">
                  <c:v>0.9</c:v>
                </c:pt>
                <c:pt idx="3046">
                  <c:v>1</c:v>
                </c:pt>
                <c:pt idx="3047">
                  <c:v>2.9</c:v>
                </c:pt>
                <c:pt idx="3048">
                  <c:v>3.9</c:v>
                </c:pt>
                <c:pt idx="3049">
                  <c:v>1.5</c:v>
                </c:pt>
                <c:pt idx="3050">
                  <c:v>1.9</c:v>
                </c:pt>
                <c:pt idx="3051">
                  <c:v>1.9</c:v>
                </c:pt>
                <c:pt idx="3052">
                  <c:v>1.9</c:v>
                </c:pt>
                <c:pt idx="3053">
                  <c:v>1.6</c:v>
                </c:pt>
                <c:pt idx="3054">
                  <c:v>1.1</c:v>
                </c:pt>
                <c:pt idx="3055">
                  <c:v>2</c:v>
                </c:pt>
                <c:pt idx="3056">
                  <c:v>1.1</c:v>
                </c:pt>
                <c:pt idx="3057">
                  <c:v>1.3</c:v>
                </c:pt>
                <c:pt idx="3058">
                  <c:v>1.9</c:v>
                </c:pt>
                <c:pt idx="3059">
                  <c:v>0.9</c:v>
                </c:pt>
                <c:pt idx="3060">
                  <c:v>0.7</c:v>
                </c:pt>
                <c:pt idx="3061">
                  <c:v>1</c:v>
                </c:pt>
                <c:pt idx="3062">
                  <c:v>1.1</c:v>
                </c:pt>
                <c:pt idx="3063">
                  <c:v>1.1</c:v>
                </c:pt>
                <c:pt idx="3064">
                  <c:v>1.5</c:v>
                </c:pt>
                <c:pt idx="3065">
                  <c:v>1.8</c:v>
                </c:pt>
                <c:pt idx="3066">
                  <c:v>1.7</c:v>
                </c:pt>
                <c:pt idx="3067">
                  <c:v>1.7</c:v>
                </c:pt>
                <c:pt idx="3068">
                  <c:v>1.3</c:v>
                </c:pt>
                <c:pt idx="3069">
                  <c:v>1.4</c:v>
                </c:pt>
                <c:pt idx="3070">
                  <c:v>2</c:v>
                </c:pt>
                <c:pt idx="3071">
                  <c:v>3.3</c:v>
                </c:pt>
                <c:pt idx="3072">
                  <c:v>4.5</c:v>
                </c:pt>
                <c:pt idx="3073">
                  <c:v>6.4</c:v>
                </c:pt>
                <c:pt idx="3074">
                  <c:v>8.7</c:v>
                </c:pt>
                <c:pt idx="3075">
                  <c:v>8.4</c:v>
                </c:pt>
                <c:pt idx="3076">
                  <c:v>9.7</c:v>
                </c:pt>
                <c:pt idx="3077">
                  <c:v>9.4</c:v>
                </c:pt>
                <c:pt idx="3078">
                  <c:v>10.3</c:v>
                </c:pt>
                <c:pt idx="3079">
                  <c:v>8.6</c:v>
                </c:pt>
                <c:pt idx="3080">
                  <c:v>8</c:v>
                </c:pt>
                <c:pt idx="3081">
                  <c:v>9.2</c:v>
                </c:pt>
                <c:pt idx="3082">
                  <c:v>7.3</c:v>
                </c:pt>
                <c:pt idx="3083">
                  <c:v>8.8</c:v>
                </c:pt>
                <c:pt idx="3084">
                  <c:v>7.6</c:v>
                </c:pt>
                <c:pt idx="3085">
                  <c:v>7.4</c:v>
                </c:pt>
                <c:pt idx="3086">
                  <c:v>8.8</c:v>
                </c:pt>
                <c:pt idx="3087">
                  <c:v>8.5</c:v>
                </c:pt>
                <c:pt idx="3088">
                  <c:v>7.5</c:v>
                </c:pt>
                <c:pt idx="3089">
                  <c:v>7.4</c:v>
                </c:pt>
                <c:pt idx="3090">
                  <c:v>10</c:v>
                </c:pt>
                <c:pt idx="3091">
                  <c:v>7.8</c:v>
                </c:pt>
                <c:pt idx="3092">
                  <c:v>5.7</c:v>
                </c:pt>
                <c:pt idx="3093">
                  <c:v>4.6</c:v>
                </c:pt>
                <c:pt idx="3094">
                  <c:v>4.1</c:v>
                </c:pt>
                <c:pt idx="3095">
                  <c:v>5.5</c:v>
                </c:pt>
                <c:pt idx="3096">
                  <c:v>8.4</c:v>
                </c:pt>
                <c:pt idx="3097">
                  <c:v>5.6</c:v>
                </c:pt>
                <c:pt idx="3098">
                  <c:v>5.1</c:v>
                </c:pt>
                <c:pt idx="3099">
                  <c:v>4.6</c:v>
                </c:pt>
                <c:pt idx="3100">
                  <c:v>5</c:v>
                </c:pt>
                <c:pt idx="3101">
                  <c:v>4.3</c:v>
                </c:pt>
                <c:pt idx="3102">
                  <c:v>4.8</c:v>
                </c:pt>
                <c:pt idx="3103">
                  <c:v>5.7</c:v>
                </c:pt>
                <c:pt idx="3104">
                  <c:v>6.5</c:v>
                </c:pt>
                <c:pt idx="3105">
                  <c:v>6.3</c:v>
                </c:pt>
                <c:pt idx="3106">
                  <c:v>6.6</c:v>
                </c:pt>
                <c:pt idx="3107">
                  <c:v>5.6</c:v>
                </c:pt>
                <c:pt idx="3108">
                  <c:v>7.8</c:v>
                </c:pt>
                <c:pt idx="3109">
                  <c:v>6.3</c:v>
                </c:pt>
                <c:pt idx="3110">
                  <c:v>4.4</c:v>
                </c:pt>
                <c:pt idx="3111">
                  <c:v>4.4</c:v>
                </c:pt>
                <c:pt idx="3112">
                  <c:v>3.2</c:v>
                </c:pt>
                <c:pt idx="3113">
                  <c:v>4.2</c:v>
                </c:pt>
                <c:pt idx="3114">
                  <c:v>3.7</c:v>
                </c:pt>
                <c:pt idx="3115">
                  <c:v>4</c:v>
                </c:pt>
                <c:pt idx="3116">
                  <c:v>6</c:v>
                </c:pt>
                <c:pt idx="3117">
                  <c:v>6</c:v>
                </c:pt>
                <c:pt idx="3118">
                  <c:v>5.6</c:v>
                </c:pt>
                <c:pt idx="3119">
                  <c:v>5.1</c:v>
                </c:pt>
                <c:pt idx="3120">
                  <c:v>4.4</c:v>
                </c:pt>
                <c:pt idx="3121">
                  <c:v>4.7</c:v>
                </c:pt>
                <c:pt idx="3122">
                  <c:v>6.9</c:v>
                </c:pt>
                <c:pt idx="3123">
                  <c:v>7.4</c:v>
                </c:pt>
                <c:pt idx="3124">
                  <c:v>7.3</c:v>
                </c:pt>
                <c:pt idx="3125">
                  <c:v>7.5</c:v>
                </c:pt>
                <c:pt idx="3126">
                  <c:v>9.1</c:v>
                </c:pt>
                <c:pt idx="3127">
                  <c:v>8.6</c:v>
                </c:pt>
                <c:pt idx="3128">
                  <c:v>6.7</c:v>
                </c:pt>
                <c:pt idx="3129">
                  <c:v>5.7</c:v>
                </c:pt>
                <c:pt idx="3130">
                  <c:v>6.8</c:v>
                </c:pt>
                <c:pt idx="3131">
                  <c:v>7.9</c:v>
                </c:pt>
                <c:pt idx="3132">
                  <c:v>6.2</c:v>
                </c:pt>
                <c:pt idx="3133">
                  <c:v>7.5</c:v>
                </c:pt>
                <c:pt idx="3134">
                  <c:v>6.8</c:v>
                </c:pt>
                <c:pt idx="3135">
                  <c:v>7.9</c:v>
                </c:pt>
                <c:pt idx="3136">
                  <c:v>7.4</c:v>
                </c:pt>
                <c:pt idx="3137">
                  <c:v>8.4</c:v>
                </c:pt>
                <c:pt idx="3138">
                  <c:v>9.7</c:v>
                </c:pt>
                <c:pt idx="3139">
                  <c:v>10</c:v>
                </c:pt>
                <c:pt idx="3140">
                  <c:v>7.6</c:v>
                </c:pt>
                <c:pt idx="3141">
                  <c:v>8.1</c:v>
                </c:pt>
                <c:pt idx="3142">
                  <c:v>6.6</c:v>
                </c:pt>
                <c:pt idx="3143">
                  <c:v>8.3</c:v>
                </c:pt>
                <c:pt idx="3144">
                  <c:v>8.5</c:v>
                </c:pt>
                <c:pt idx="3145">
                  <c:v>8</c:v>
                </c:pt>
                <c:pt idx="3146">
                  <c:v>8.9</c:v>
                </c:pt>
                <c:pt idx="3147">
                  <c:v>9.3</c:v>
                </c:pt>
                <c:pt idx="3148">
                  <c:v>8.7</c:v>
                </c:pt>
                <c:pt idx="3149">
                  <c:v>8.7</c:v>
                </c:pt>
                <c:pt idx="3150">
                  <c:v>7.7</c:v>
                </c:pt>
                <c:pt idx="3151">
                  <c:v>7.9</c:v>
                </c:pt>
                <c:pt idx="3152">
                  <c:v>9</c:v>
                </c:pt>
                <c:pt idx="3153">
                  <c:v>9.6</c:v>
                </c:pt>
                <c:pt idx="3154">
                  <c:v>8.2</c:v>
                </c:pt>
                <c:pt idx="3155">
                  <c:v>8.3</c:v>
                </c:pt>
                <c:pt idx="3156">
                  <c:v>8.6</c:v>
                </c:pt>
                <c:pt idx="3157">
                  <c:v>7.9</c:v>
                </c:pt>
                <c:pt idx="3158">
                  <c:v>8.5</c:v>
                </c:pt>
                <c:pt idx="3159">
                  <c:v>7.9</c:v>
                </c:pt>
                <c:pt idx="3160">
                  <c:v>8.5</c:v>
                </c:pt>
                <c:pt idx="3161">
                  <c:v>9.2</c:v>
                </c:pt>
                <c:pt idx="3162">
                  <c:v>8.9</c:v>
                </c:pt>
                <c:pt idx="3163">
                  <c:v>8.7</c:v>
                </c:pt>
                <c:pt idx="3164">
                  <c:v>8.8</c:v>
                </c:pt>
                <c:pt idx="3165">
                  <c:v>9.5</c:v>
                </c:pt>
                <c:pt idx="3166">
                  <c:v>9.5</c:v>
                </c:pt>
                <c:pt idx="3167">
                  <c:v>8.1</c:v>
                </c:pt>
                <c:pt idx="3168">
                  <c:v>9.8</c:v>
                </c:pt>
                <c:pt idx="3169">
                  <c:v>8.2</c:v>
                </c:pt>
                <c:pt idx="3170">
                  <c:v>9.9</c:v>
                </c:pt>
                <c:pt idx="3171">
                  <c:v>11.2</c:v>
                </c:pt>
                <c:pt idx="3172">
                  <c:v>8.7</c:v>
                </c:pt>
                <c:pt idx="3173">
                  <c:v>10.8</c:v>
                </c:pt>
                <c:pt idx="3174">
                  <c:v>10.6</c:v>
                </c:pt>
                <c:pt idx="3175">
                  <c:v>14.6</c:v>
                </c:pt>
                <c:pt idx="3176">
                  <c:v>9.8</c:v>
                </c:pt>
                <c:pt idx="3177">
                  <c:v>8.2</c:v>
                </c:pt>
                <c:pt idx="3178">
                  <c:v>10.8</c:v>
                </c:pt>
                <c:pt idx="3179">
                  <c:v>12.5</c:v>
                </c:pt>
                <c:pt idx="3180">
                  <c:v>8.9</c:v>
                </c:pt>
                <c:pt idx="3181">
                  <c:v>7</c:v>
                </c:pt>
                <c:pt idx="3182">
                  <c:v>9.5</c:v>
                </c:pt>
                <c:pt idx="3183">
                  <c:v>9</c:v>
                </c:pt>
                <c:pt idx="3184">
                  <c:v>8.9</c:v>
                </c:pt>
                <c:pt idx="3185">
                  <c:v>9.9</c:v>
                </c:pt>
                <c:pt idx="3186">
                  <c:v>8.3</c:v>
                </c:pt>
                <c:pt idx="3187">
                  <c:v>7</c:v>
                </c:pt>
                <c:pt idx="3188">
                  <c:v>7.4</c:v>
                </c:pt>
                <c:pt idx="3189">
                  <c:v>5</c:v>
                </c:pt>
                <c:pt idx="3190">
                  <c:v>6.5</c:v>
                </c:pt>
                <c:pt idx="3191">
                  <c:v>4.9</c:v>
                </c:pt>
                <c:pt idx="3192">
                  <c:v>4.9</c:v>
                </c:pt>
                <c:pt idx="3193">
                  <c:v>3.5</c:v>
                </c:pt>
                <c:pt idx="3194">
                  <c:v>4.3</c:v>
                </c:pt>
                <c:pt idx="3195">
                  <c:v>4.6</c:v>
                </c:pt>
                <c:pt idx="3196">
                  <c:v>4.1</c:v>
                </c:pt>
                <c:pt idx="3197">
                  <c:v>4.7</c:v>
                </c:pt>
                <c:pt idx="3198">
                  <c:v>4.4</c:v>
                </c:pt>
                <c:pt idx="3199">
                  <c:v>5.4</c:v>
                </c:pt>
                <c:pt idx="3200">
                  <c:v>5.6</c:v>
                </c:pt>
                <c:pt idx="3201">
                  <c:v>5.7</c:v>
                </c:pt>
                <c:pt idx="3202">
                  <c:v>5.8</c:v>
                </c:pt>
                <c:pt idx="3203">
                  <c:v>5.7</c:v>
                </c:pt>
                <c:pt idx="3204">
                  <c:v>6.5</c:v>
                </c:pt>
                <c:pt idx="3205">
                  <c:v>8.2</c:v>
                </c:pt>
                <c:pt idx="3206">
                  <c:v>6.8</c:v>
                </c:pt>
                <c:pt idx="3207">
                  <c:v>5.4</c:v>
                </c:pt>
                <c:pt idx="3208">
                  <c:v>5.2</c:v>
                </c:pt>
                <c:pt idx="3209">
                  <c:v>4</c:v>
                </c:pt>
                <c:pt idx="3210">
                  <c:v>2</c:v>
                </c:pt>
                <c:pt idx="3211">
                  <c:v>3.1</c:v>
                </c:pt>
                <c:pt idx="3212">
                  <c:v>3.9</c:v>
                </c:pt>
                <c:pt idx="3213">
                  <c:v>2.7</c:v>
                </c:pt>
                <c:pt idx="3214">
                  <c:v>2.5</c:v>
                </c:pt>
                <c:pt idx="3215">
                  <c:v>1.7</c:v>
                </c:pt>
                <c:pt idx="3216">
                  <c:v>2.3</c:v>
                </c:pt>
                <c:pt idx="3217">
                  <c:v>2.3</c:v>
                </c:pt>
                <c:pt idx="3218">
                  <c:v>3.8</c:v>
                </c:pt>
                <c:pt idx="3219">
                  <c:v>3.4</c:v>
                </c:pt>
                <c:pt idx="3220">
                  <c:v>3.1</c:v>
                </c:pt>
                <c:pt idx="3221">
                  <c:v>2.1</c:v>
                </c:pt>
                <c:pt idx="3222">
                  <c:v>2.6</c:v>
                </c:pt>
                <c:pt idx="3223">
                  <c:v>2.5</c:v>
                </c:pt>
                <c:pt idx="3224">
                  <c:v>2.4</c:v>
                </c:pt>
                <c:pt idx="3225">
                  <c:v>1.9</c:v>
                </c:pt>
                <c:pt idx="3226">
                  <c:v>2</c:v>
                </c:pt>
                <c:pt idx="3227">
                  <c:v>3.8</c:v>
                </c:pt>
                <c:pt idx="3228">
                  <c:v>5.4</c:v>
                </c:pt>
                <c:pt idx="3229">
                  <c:v>4.9</c:v>
                </c:pt>
                <c:pt idx="3230">
                  <c:v>3.4</c:v>
                </c:pt>
                <c:pt idx="3231">
                  <c:v>1.6</c:v>
                </c:pt>
                <c:pt idx="3232">
                  <c:v>4.1</c:v>
                </c:pt>
                <c:pt idx="3233">
                  <c:v>2.9</c:v>
                </c:pt>
                <c:pt idx="3234">
                  <c:v>2.8</c:v>
                </c:pt>
                <c:pt idx="3235">
                  <c:v>3.6</c:v>
                </c:pt>
                <c:pt idx="3236">
                  <c:v>1.9</c:v>
                </c:pt>
                <c:pt idx="3237">
                  <c:v>1.5</c:v>
                </c:pt>
                <c:pt idx="3238">
                  <c:v>3.5</c:v>
                </c:pt>
                <c:pt idx="3239">
                  <c:v>5.4</c:v>
                </c:pt>
                <c:pt idx="3240">
                  <c:v>4.6</c:v>
                </c:pt>
                <c:pt idx="3241">
                  <c:v>5.8</c:v>
                </c:pt>
                <c:pt idx="3242">
                  <c:v>6.1</c:v>
                </c:pt>
                <c:pt idx="3243">
                  <c:v>4.4</c:v>
                </c:pt>
                <c:pt idx="3244">
                  <c:v>4</c:v>
                </c:pt>
                <c:pt idx="3245">
                  <c:v>4.6</c:v>
                </c:pt>
                <c:pt idx="3246">
                  <c:v>6</c:v>
                </c:pt>
                <c:pt idx="3247">
                  <c:v>7</c:v>
                </c:pt>
                <c:pt idx="3248">
                  <c:v>5.4</c:v>
                </c:pt>
                <c:pt idx="3249">
                  <c:v>6.2</c:v>
                </c:pt>
                <c:pt idx="3250">
                  <c:v>9.6</c:v>
                </c:pt>
                <c:pt idx="3251">
                  <c:v>6.8</c:v>
                </c:pt>
                <c:pt idx="3252">
                  <c:v>3.8</c:v>
                </c:pt>
                <c:pt idx="3253">
                  <c:v>3.3</c:v>
                </c:pt>
                <c:pt idx="3254">
                  <c:v>2.4</c:v>
                </c:pt>
                <c:pt idx="3255">
                  <c:v>3.3</c:v>
                </c:pt>
                <c:pt idx="3256">
                  <c:v>4</c:v>
                </c:pt>
                <c:pt idx="3257">
                  <c:v>7.8</c:v>
                </c:pt>
                <c:pt idx="3258">
                  <c:v>3.2</c:v>
                </c:pt>
                <c:pt idx="3259">
                  <c:v>4</c:v>
                </c:pt>
                <c:pt idx="3260">
                  <c:v>4.8</c:v>
                </c:pt>
                <c:pt idx="3261">
                  <c:v>2.4</c:v>
                </c:pt>
                <c:pt idx="3262">
                  <c:v>2.9</c:v>
                </c:pt>
                <c:pt idx="3263">
                  <c:v>3</c:v>
                </c:pt>
                <c:pt idx="3264">
                  <c:v>2.2</c:v>
                </c:pt>
                <c:pt idx="3265">
                  <c:v>2.5</c:v>
                </c:pt>
                <c:pt idx="3266">
                  <c:v>2.3</c:v>
                </c:pt>
                <c:pt idx="3267">
                  <c:v>4.7</c:v>
                </c:pt>
                <c:pt idx="3268">
                  <c:v>7.6</c:v>
                </c:pt>
                <c:pt idx="3269">
                  <c:v>4.8</c:v>
                </c:pt>
                <c:pt idx="3270">
                  <c:v>6.2</c:v>
                </c:pt>
                <c:pt idx="3271">
                  <c:v>4.1</c:v>
                </c:pt>
                <c:pt idx="3272">
                  <c:v>2.5</c:v>
                </c:pt>
                <c:pt idx="3273">
                  <c:v>1.6</c:v>
                </c:pt>
                <c:pt idx="3274">
                  <c:v>2.8</c:v>
                </c:pt>
                <c:pt idx="3275">
                  <c:v>3.2</c:v>
                </c:pt>
                <c:pt idx="3276">
                  <c:v>2.2</c:v>
                </c:pt>
                <c:pt idx="3277">
                  <c:v>1.9</c:v>
                </c:pt>
                <c:pt idx="3278">
                  <c:v>3.4</c:v>
                </c:pt>
                <c:pt idx="3279">
                  <c:v>3.7</c:v>
                </c:pt>
                <c:pt idx="3280">
                  <c:v>2.4</c:v>
                </c:pt>
                <c:pt idx="3281">
                  <c:v>1.9</c:v>
                </c:pt>
                <c:pt idx="3282">
                  <c:v>2.4</c:v>
                </c:pt>
                <c:pt idx="3283">
                  <c:v>2.8</c:v>
                </c:pt>
                <c:pt idx="3284">
                  <c:v>3.3</c:v>
                </c:pt>
                <c:pt idx="3285">
                  <c:v>3.3</c:v>
                </c:pt>
                <c:pt idx="3286">
                  <c:v>2.5</c:v>
                </c:pt>
                <c:pt idx="3287">
                  <c:v>3.1</c:v>
                </c:pt>
                <c:pt idx="3288">
                  <c:v>2.6</c:v>
                </c:pt>
                <c:pt idx="3289">
                  <c:v>2.1</c:v>
                </c:pt>
                <c:pt idx="3290">
                  <c:v>2</c:v>
                </c:pt>
                <c:pt idx="3291">
                  <c:v>3</c:v>
                </c:pt>
                <c:pt idx="3292">
                  <c:v>2</c:v>
                </c:pt>
                <c:pt idx="3293">
                  <c:v>1</c:v>
                </c:pt>
                <c:pt idx="3294">
                  <c:v>1.7</c:v>
                </c:pt>
                <c:pt idx="3295">
                  <c:v>3.4</c:v>
                </c:pt>
                <c:pt idx="3296">
                  <c:v>4.1</c:v>
                </c:pt>
                <c:pt idx="3297">
                  <c:v>2.2</c:v>
                </c:pt>
                <c:pt idx="3298">
                  <c:v>2.2</c:v>
                </c:pt>
                <c:pt idx="3299">
                  <c:v>2.5</c:v>
                </c:pt>
                <c:pt idx="3300">
                  <c:v>1.7</c:v>
                </c:pt>
                <c:pt idx="3301">
                  <c:v>1.3</c:v>
                </c:pt>
                <c:pt idx="3302">
                  <c:v>2.5</c:v>
                </c:pt>
                <c:pt idx="3303">
                  <c:v>2.6</c:v>
                </c:pt>
                <c:pt idx="3304">
                  <c:v>2.8</c:v>
                </c:pt>
                <c:pt idx="3305">
                  <c:v>1.3</c:v>
                </c:pt>
                <c:pt idx="3306">
                  <c:v>1.6</c:v>
                </c:pt>
                <c:pt idx="3307">
                  <c:v>1.8</c:v>
                </c:pt>
                <c:pt idx="3308">
                  <c:v>1.6</c:v>
                </c:pt>
                <c:pt idx="3309">
                  <c:v>2</c:v>
                </c:pt>
                <c:pt idx="3310">
                  <c:v>1.9</c:v>
                </c:pt>
                <c:pt idx="3311">
                  <c:v>1.9</c:v>
                </c:pt>
                <c:pt idx="3312">
                  <c:v>2.2</c:v>
                </c:pt>
                <c:pt idx="3313">
                  <c:v>2</c:v>
                </c:pt>
                <c:pt idx="3314">
                  <c:v>2</c:v>
                </c:pt>
                <c:pt idx="3315">
                  <c:v>2.4</c:v>
                </c:pt>
                <c:pt idx="3316">
                  <c:v>2</c:v>
                </c:pt>
                <c:pt idx="3317">
                  <c:v>2</c:v>
                </c:pt>
                <c:pt idx="3318">
                  <c:v>2.2</c:v>
                </c:pt>
                <c:pt idx="3319">
                  <c:v>2.6</c:v>
                </c:pt>
                <c:pt idx="3320">
                  <c:v>2.8</c:v>
                </c:pt>
                <c:pt idx="3321">
                  <c:v>2.2</c:v>
                </c:pt>
                <c:pt idx="3322">
                  <c:v>1.7</c:v>
                </c:pt>
                <c:pt idx="3323">
                  <c:v>1.3</c:v>
                </c:pt>
                <c:pt idx="3324">
                  <c:v>2.1</c:v>
                </c:pt>
                <c:pt idx="3325">
                  <c:v>2.1</c:v>
                </c:pt>
                <c:pt idx="3326">
                  <c:v>2.4</c:v>
                </c:pt>
                <c:pt idx="3327">
                  <c:v>2.1</c:v>
                </c:pt>
                <c:pt idx="3328">
                  <c:v>2</c:v>
                </c:pt>
                <c:pt idx="3329">
                  <c:v>2.1</c:v>
                </c:pt>
                <c:pt idx="3330">
                  <c:v>1.6</c:v>
                </c:pt>
                <c:pt idx="3331">
                  <c:v>1.7</c:v>
                </c:pt>
                <c:pt idx="3332">
                  <c:v>2.5</c:v>
                </c:pt>
                <c:pt idx="3333">
                  <c:v>2.3</c:v>
                </c:pt>
                <c:pt idx="3334">
                  <c:v>2.5</c:v>
                </c:pt>
                <c:pt idx="3335">
                  <c:v>2.3</c:v>
                </c:pt>
                <c:pt idx="3336">
                  <c:v>2.3</c:v>
                </c:pt>
                <c:pt idx="3337">
                  <c:v>2.2</c:v>
                </c:pt>
                <c:pt idx="3338">
                  <c:v>2.1</c:v>
                </c:pt>
                <c:pt idx="3339">
                  <c:v>2</c:v>
                </c:pt>
                <c:pt idx="3340">
                  <c:v>1.8</c:v>
                </c:pt>
                <c:pt idx="3341">
                  <c:v>1.6</c:v>
                </c:pt>
                <c:pt idx="3342">
                  <c:v>1.4</c:v>
                </c:pt>
                <c:pt idx="3343">
                  <c:v>2.6</c:v>
                </c:pt>
                <c:pt idx="3344">
                  <c:v>2.2</c:v>
                </c:pt>
                <c:pt idx="3345">
                  <c:v>5</c:v>
                </c:pt>
                <c:pt idx="3346">
                  <c:v>6.3</c:v>
                </c:pt>
                <c:pt idx="3347">
                  <c:v>5.5</c:v>
                </c:pt>
                <c:pt idx="3348">
                  <c:v>5.4</c:v>
                </c:pt>
                <c:pt idx="3349">
                  <c:v>6</c:v>
                </c:pt>
                <c:pt idx="3350">
                  <c:v>6.2</c:v>
                </c:pt>
                <c:pt idx="3351">
                  <c:v>5.7</c:v>
                </c:pt>
                <c:pt idx="3352">
                  <c:v>6.1</c:v>
                </c:pt>
                <c:pt idx="3353">
                  <c:v>6.1</c:v>
                </c:pt>
                <c:pt idx="3354">
                  <c:v>5.8</c:v>
                </c:pt>
                <c:pt idx="3355">
                  <c:v>6.1</c:v>
                </c:pt>
                <c:pt idx="3356">
                  <c:v>5.3</c:v>
                </c:pt>
                <c:pt idx="3357">
                  <c:v>6</c:v>
                </c:pt>
                <c:pt idx="3358">
                  <c:v>4.9</c:v>
                </c:pt>
                <c:pt idx="3359">
                  <c:v>4.3</c:v>
                </c:pt>
                <c:pt idx="3360">
                  <c:v>2.8</c:v>
                </c:pt>
                <c:pt idx="3361">
                  <c:v>5.2</c:v>
                </c:pt>
                <c:pt idx="3362">
                  <c:v>5.7</c:v>
                </c:pt>
                <c:pt idx="3363">
                  <c:v>4.7</c:v>
                </c:pt>
                <c:pt idx="3364">
                  <c:v>4.3</c:v>
                </c:pt>
                <c:pt idx="3365">
                  <c:v>4.1</c:v>
                </c:pt>
                <c:pt idx="3366">
                  <c:v>4.2</c:v>
                </c:pt>
                <c:pt idx="3367">
                  <c:v>3.2</c:v>
                </c:pt>
                <c:pt idx="3368">
                  <c:v>2.8</c:v>
                </c:pt>
                <c:pt idx="3369">
                  <c:v>7.3</c:v>
                </c:pt>
                <c:pt idx="3370">
                  <c:v>7.4</c:v>
                </c:pt>
                <c:pt idx="3371">
                  <c:v>5.5</c:v>
                </c:pt>
                <c:pt idx="3372">
                  <c:v>4.1</c:v>
                </c:pt>
                <c:pt idx="3373">
                  <c:v>4.3</c:v>
                </c:pt>
                <c:pt idx="3374">
                  <c:v>4.4</c:v>
                </c:pt>
                <c:pt idx="3375">
                  <c:v>4.9</c:v>
                </c:pt>
                <c:pt idx="3376">
                  <c:v>4.4</c:v>
                </c:pt>
                <c:pt idx="3377">
                  <c:v>3.3</c:v>
                </c:pt>
                <c:pt idx="3378">
                  <c:v>5.1</c:v>
                </c:pt>
                <c:pt idx="3379">
                  <c:v>6.4</c:v>
                </c:pt>
                <c:pt idx="3380">
                  <c:v>6.6</c:v>
                </c:pt>
                <c:pt idx="3381">
                  <c:v>6.9</c:v>
                </c:pt>
                <c:pt idx="3382">
                  <c:v>4.6</c:v>
                </c:pt>
                <c:pt idx="3383">
                  <c:v>5.8</c:v>
                </c:pt>
                <c:pt idx="3384">
                  <c:v>4.1</c:v>
                </c:pt>
                <c:pt idx="3385">
                  <c:v>8</c:v>
                </c:pt>
                <c:pt idx="3386">
                  <c:v>8.5</c:v>
                </c:pt>
                <c:pt idx="3387">
                  <c:v>4.7</c:v>
                </c:pt>
                <c:pt idx="3388">
                  <c:v>4.4</c:v>
                </c:pt>
                <c:pt idx="3389">
                  <c:v>5.6</c:v>
                </c:pt>
                <c:pt idx="3390">
                  <c:v>4.2</c:v>
                </c:pt>
                <c:pt idx="3391">
                  <c:v>4.1</c:v>
                </c:pt>
                <c:pt idx="3392">
                  <c:v>4.9</c:v>
                </c:pt>
                <c:pt idx="3393">
                  <c:v>3.4</c:v>
                </c:pt>
                <c:pt idx="3394">
                  <c:v>6.1</c:v>
                </c:pt>
                <c:pt idx="3395">
                  <c:v>5.8</c:v>
                </c:pt>
                <c:pt idx="3396">
                  <c:v>5.9</c:v>
                </c:pt>
                <c:pt idx="3397">
                  <c:v>4.8</c:v>
                </c:pt>
                <c:pt idx="3398">
                  <c:v>4.2</c:v>
                </c:pt>
                <c:pt idx="3399">
                  <c:v>4.5</c:v>
                </c:pt>
                <c:pt idx="3400">
                  <c:v>3.1</c:v>
                </c:pt>
                <c:pt idx="3401">
                  <c:v>3.3</c:v>
                </c:pt>
                <c:pt idx="3402">
                  <c:v>3.1</c:v>
                </c:pt>
                <c:pt idx="3403">
                  <c:v>3.4</c:v>
                </c:pt>
                <c:pt idx="3404">
                  <c:v>3.8</c:v>
                </c:pt>
                <c:pt idx="3405">
                  <c:v>5.4</c:v>
                </c:pt>
                <c:pt idx="3406">
                  <c:v>4.2</c:v>
                </c:pt>
                <c:pt idx="3407">
                  <c:v>5</c:v>
                </c:pt>
                <c:pt idx="3408">
                  <c:v>5.7</c:v>
                </c:pt>
                <c:pt idx="3409">
                  <c:v>6.3</c:v>
                </c:pt>
                <c:pt idx="3410">
                  <c:v>6.9</c:v>
                </c:pt>
                <c:pt idx="3411">
                  <c:v>6.7</c:v>
                </c:pt>
                <c:pt idx="3412">
                  <c:v>5</c:v>
                </c:pt>
                <c:pt idx="3413">
                  <c:v>3.1</c:v>
                </c:pt>
                <c:pt idx="3414">
                  <c:v>3.2</c:v>
                </c:pt>
                <c:pt idx="3415">
                  <c:v>1.3</c:v>
                </c:pt>
                <c:pt idx="3416">
                  <c:v>1.9</c:v>
                </c:pt>
                <c:pt idx="3417">
                  <c:v>1.8</c:v>
                </c:pt>
                <c:pt idx="3418">
                  <c:v>1.5</c:v>
                </c:pt>
                <c:pt idx="3419">
                  <c:v>2.1</c:v>
                </c:pt>
                <c:pt idx="3420">
                  <c:v>2.2</c:v>
                </c:pt>
                <c:pt idx="3421">
                  <c:v>2.7</c:v>
                </c:pt>
                <c:pt idx="3422">
                  <c:v>1.8</c:v>
                </c:pt>
                <c:pt idx="3423">
                  <c:v>1.4</c:v>
                </c:pt>
                <c:pt idx="3424">
                  <c:v>2.3</c:v>
                </c:pt>
                <c:pt idx="3425">
                  <c:v>4.1</c:v>
                </c:pt>
                <c:pt idx="3426">
                  <c:v>4</c:v>
                </c:pt>
                <c:pt idx="3427">
                  <c:v>3.3</c:v>
                </c:pt>
                <c:pt idx="3428">
                  <c:v>3</c:v>
                </c:pt>
                <c:pt idx="3429">
                  <c:v>3.9</c:v>
                </c:pt>
                <c:pt idx="3430">
                  <c:v>4</c:v>
                </c:pt>
                <c:pt idx="3431">
                  <c:v>4</c:v>
                </c:pt>
                <c:pt idx="3432">
                  <c:v>4.7</c:v>
                </c:pt>
                <c:pt idx="3433">
                  <c:v>5.6</c:v>
                </c:pt>
                <c:pt idx="3434">
                  <c:v>6.1</c:v>
                </c:pt>
                <c:pt idx="3435">
                  <c:v>4.2</c:v>
                </c:pt>
                <c:pt idx="3436">
                  <c:v>3.9</c:v>
                </c:pt>
                <c:pt idx="3437">
                  <c:v>4.7</c:v>
                </c:pt>
                <c:pt idx="3438">
                  <c:v>5.6</c:v>
                </c:pt>
                <c:pt idx="3439">
                  <c:v>6.3</c:v>
                </c:pt>
                <c:pt idx="3440">
                  <c:v>3.8</c:v>
                </c:pt>
                <c:pt idx="3441">
                  <c:v>6</c:v>
                </c:pt>
                <c:pt idx="3442">
                  <c:v>6.4</c:v>
                </c:pt>
                <c:pt idx="3443">
                  <c:v>5.1</c:v>
                </c:pt>
                <c:pt idx="3444">
                  <c:v>4.8</c:v>
                </c:pt>
                <c:pt idx="3445">
                  <c:v>3.8</c:v>
                </c:pt>
                <c:pt idx="3446">
                  <c:v>5.2</c:v>
                </c:pt>
                <c:pt idx="3447">
                  <c:v>4.2</c:v>
                </c:pt>
                <c:pt idx="3448">
                  <c:v>5.9</c:v>
                </c:pt>
                <c:pt idx="3449">
                  <c:v>5.5</c:v>
                </c:pt>
                <c:pt idx="3450">
                  <c:v>5.5</c:v>
                </c:pt>
                <c:pt idx="3451">
                  <c:v>5.1</c:v>
                </c:pt>
                <c:pt idx="3452">
                  <c:v>3.9</c:v>
                </c:pt>
                <c:pt idx="3453">
                  <c:v>4.1</c:v>
                </c:pt>
                <c:pt idx="3454">
                  <c:v>3.7</c:v>
                </c:pt>
                <c:pt idx="3455">
                  <c:v>4.7</c:v>
                </c:pt>
                <c:pt idx="3456">
                  <c:v>4.9</c:v>
                </c:pt>
                <c:pt idx="3457">
                  <c:v>5.6</c:v>
                </c:pt>
                <c:pt idx="3458">
                  <c:v>4.7</c:v>
                </c:pt>
                <c:pt idx="3459">
                  <c:v>4.2</c:v>
                </c:pt>
                <c:pt idx="3460">
                  <c:v>3.9</c:v>
                </c:pt>
                <c:pt idx="3461">
                  <c:v>4.6</c:v>
                </c:pt>
                <c:pt idx="3462">
                  <c:v>4.8</c:v>
                </c:pt>
                <c:pt idx="3463">
                  <c:v>5.2</c:v>
                </c:pt>
                <c:pt idx="3464">
                  <c:v>5.2</c:v>
                </c:pt>
                <c:pt idx="3465">
                  <c:v>4.8</c:v>
                </c:pt>
                <c:pt idx="3466">
                  <c:v>5.2</c:v>
                </c:pt>
                <c:pt idx="3467">
                  <c:v>5.4</c:v>
                </c:pt>
                <c:pt idx="3468">
                  <c:v>5.7</c:v>
                </c:pt>
                <c:pt idx="3469">
                  <c:v>5.4</c:v>
                </c:pt>
                <c:pt idx="3470">
                  <c:v>6.2</c:v>
                </c:pt>
                <c:pt idx="3471">
                  <c:v>5.7</c:v>
                </c:pt>
                <c:pt idx="3472">
                  <c:v>4.5</c:v>
                </c:pt>
                <c:pt idx="3473">
                  <c:v>5.1</c:v>
                </c:pt>
                <c:pt idx="3474">
                  <c:v>5.7</c:v>
                </c:pt>
                <c:pt idx="3475">
                  <c:v>5.6</c:v>
                </c:pt>
                <c:pt idx="3476">
                  <c:v>4.9</c:v>
                </c:pt>
                <c:pt idx="3477">
                  <c:v>4.5</c:v>
                </c:pt>
                <c:pt idx="3478">
                  <c:v>5.5</c:v>
                </c:pt>
                <c:pt idx="3479">
                  <c:v>6.2</c:v>
                </c:pt>
                <c:pt idx="3480">
                  <c:v>6.4</c:v>
                </c:pt>
                <c:pt idx="3481">
                  <c:v>5.2</c:v>
                </c:pt>
                <c:pt idx="3482">
                  <c:v>5.5</c:v>
                </c:pt>
                <c:pt idx="3483">
                  <c:v>5</c:v>
                </c:pt>
                <c:pt idx="3484">
                  <c:v>4.6</c:v>
                </c:pt>
                <c:pt idx="3485">
                  <c:v>4.2</c:v>
                </c:pt>
                <c:pt idx="3486">
                  <c:v>3.6</c:v>
                </c:pt>
                <c:pt idx="3487">
                  <c:v>3.7</c:v>
                </c:pt>
                <c:pt idx="3488">
                  <c:v>3.5</c:v>
                </c:pt>
                <c:pt idx="3489">
                  <c:v>2.7</c:v>
                </c:pt>
                <c:pt idx="3490">
                  <c:v>3.4</c:v>
                </c:pt>
                <c:pt idx="3491">
                  <c:v>4</c:v>
                </c:pt>
                <c:pt idx="3492">
                  <c:v>3.7</c:v>
                </c:pt>
                <c:pt idx="3493">
                  <c:v>5</c:v>
                </c:pt>
                <c:pt idx="3494">
                  <c:v>3.4</c:v>
                </c:pt>
                <c:pt idx="3495">
                  <c:v>3</c:v>
                </c:pt>
                <c:pt idx="3496">
                  <c:v>5.6</c:v>
                </c:pt>
                <c:pt idx="3497">
                  <c:v>5.6</c:v>
                </c:pt>
                <c:pt idx="3498">
                  <c:v>5.7</c:v>
                </c:pt>
                <c:pt idx="3499">
                  <c:v>5.5</c:v>
                </c:pt>
                <c:pt idx="3500">
                  <c:v>6.2</c:v>
                </c:pt>
                <c:pt idx="3501">
                  <c:v>6.3</c:v>
                </c:pt>
                <c:pt idx="3502">
                  <c:v>6.2</c:v>
                </c:pt>
                <c:pt idx="3503">
                  <c:v>5.9</c:v>
                </c:pt>
                <c:pt idx="3504">
                  <c:v>6.6</c:v>
                </c:pt>
                <c:pt idx="3505">
                  <c:v>5.6</c:v>
                </c:pt>
                <c:pt idx="3506">
                  <c:v>5.5</c:v>
                </c:pt>
                <c:pt idx="3507">
                  <c:v>6.1</c:v>
                </c:pt>
                <c:pt idx="3508">
                  <c:v>5.5</c:v>
                </c:pt>
                <c:pt idx="3509">
                  <c:v>5</c:v>
                </c:pt>
                <c:pt idx="3510">
                  <c:v>4.8</c:v>
                </c:pt>
                <c:pt idx="3511">
                  <c:v>4.1</c:v>
                </c:pt>
                <c:pt idx="3512">
                  <c:v>4.4</c:v>
                </c:pt>
                <c:pt idx="3513">
                  <c:v>5</c:v>
                </c:pt>
                <c:pt idx="3514">
                  <c:v>4.5</c:v>
                </c:pt>
                <c:pt idx="3515">
                  <c:v>4.5</c:v>
                </c:pt>
                <c:pt idx="3516">
                  <c:v>4.3</c:v>
                </c:pt>
                <c:pt idx="3517">
                  <c:v>4</c:v>
                </c:pt>
                <c:pt idx="3518">
                  <c:v>3.2</c:v>
                </c:pt>
                <c:pt idx="3519">
                  <c:v>3.5</c:v>
                </c:pt>
                <c:pt idx="3520">
                  <c:v>3.9</c:v>
                </c:pt>
                <c:pt idx="3521">
                  <c:v>4.7</c:v>
                </c:pt>
                <c:pt idx="3522">
                  <c:v>4.4</c:v>
                </c:pt>
                <c:pt idx="3523">
                  <c:v>4.2</c:v>
                </c:pt>
                <c:pt idx="3524">
                  <c:v>3.8</c:v>
                </c:pt>
                <c:pt idx="3525">
                  <c:v>3.8</c:v>
                </c:pt>
                <c:pt idx="3526">
                  <c:v>3.1</c:v>
                </c:pt>
                <c:pt idx="3527">
                  <c:v>3.1</c:v>
                </c:pt>
                <c:pt idx="3528">
                  <c:v>3</c:v>
                </c:pt>
                <c:pt idx="3529">
                  <c:v>3.3</c:v>
                </c:pt>
                <c:pt idx="3530">
                  <c:v>3.7</c:v>
                </c:pt>
                <c:pt idx="3531">
                  <c:v>4</c:v>
                </c:pt>
                <c:pt idx="3532">
                  <c:v>3.7</c:v>
                </c:pt>
                <c:pt idx="3533">
                  <c:v>4.3</c:v>
                </c:pt>
                <c:pt idx="3534">
                  <c:v>3.8</c:v>
                </c:pt>
                <c:pt idx="3535">
                  <c:v>3</c:v>
                </c:pt>
                <c:pt idx="3536">
                  <c:v>2.6</c:v>
                </c:pt>
                <c:pt idx="3537">
                  <c:v>2.8</c:v>
                </c:pt>
                <c:pt idx="3538">
                  <c:v>2.7</c:v>
                </c:pt>
                <c:pt idx="3539">
                  <c:v>2.8</c:v>
                </c:pt>
                <c:pt idx="3540">
                  <c:v>2.9</c:v>
                </c:pt>
                <c:pt idx="3541">
                  <c:v>3.3</c:v>
                </c:pt>
                <c:pt idx="3542">
                  <c:v>2.6</c:v>
                </c:pt>
                <c:pt idx="3543">
                  <c:v>2.3</c:v>
                </c:pt>
                <c:pt idx="3544">
                  <c:v>3</c:v>
                </c:pt>
                <c:pt idx="3545">
                  <c:v>2.3</c:v>
                </c:pt>
                <c:pt idx="3546">
                  <c:v>3.1</c:v>
                </c:pt>
                <c:pt idx="3547">
                  <c:v>3</c:v>
                </c:pt>
                <c:pt idx="3548">
                  <c:v>2.4</c:v>
                </c:pt>
                <c:pt idx="3549">
                  <c:v>1.4</c:v>
                </c:pt>
                <c:pt idx="3550">
                  <c:v>1.7</c:v>
                </c:pt>
                <c:pt idx="3551">
                  <c:v>2.6</c:v>
                </c:pt>
                <c:pt idx="3552">
                  <c:v>1.8</c:v>
                </c:pt>
                <c:pt idx="3553">
                  <c:v>1.7</c:v>
                </c:pt>
                <c:pt idx="3554">
                  <c:v>1.9</c:v>
                </c:pt>
                <c:pt idx="3555">
                  <c:v>2</c:v>
                </c:pt>
                <c:pt idx="3556">
                  <c:v>2</c:v>
                </c:pt>
                <c:pt idx="3557">
                  <c:v>2.5</c:v>
                </c:pt>
                <c:pt idx="3558">
                  <c:v>1.9</c:v>
                </c:pt>
                <c:pt idx="3559">
                  <c:v>1.6</c:v>
                </c:pt>
                <c:pt idx="3560">
                  <c:v>2.2</c:v>
                </c:pt>
                <c:pt idx="3561">
                  <c:v>2.2</c:v>
                </c:pt>
                <c:pt idx="3562">
                  <c:v>1.7</c:v>
                </c:pt>
                <c:pt idx="3563">
                  <c:v>1</c:v>
                </c:pt>
                <c:pt idx="3564">
                  <c:v>1.8</c:v>
                </c:pt>
                <c:pt idx="3565">
                  <c:v>1.7</c:v>
                </c:pt>
                <c:pt idx="3566">
                  <c:v>1.6</c:v>
                </c:pt>
                <c:pt idx="3567">
                  <c:v>1.7</c:v>
                </c:pt>
                <c:pt idx="3568">
                  <c:v>2.7</c:v>
                </c:pt>
                <c:pt idx="3569">
                  <c:v>2.5</c:v>
                </c:pt>
                <c:pt idx="3570">
                  <c:v>1.7</c:v>
                </c:pt>
                <c:pt idx="3571">
                  <c:v>1.9</c:v>
                </c:pt>
                <c:pt idx="3572">
                  <c:v>2.2</c:v>
                </c:pt>
                <c:pt idx="3573">
                  <c:v>1.5</c:v>
                </c:pt>
                <c:pt idx="3574">
                  <c:v>1.5</c:v>
                </c:pt>
                <c:pt idx="3575">
                  <c:v>1.5</c:v>
                </c:pt>
                <c:pt idx="3576">
                  <c:v>1.8</c:v>
                </c:pt>
                <c:pt idx="3577">
                  <c:v>1.9</c:v>
                </c:pt>
                <c:pt idx="3578">
                  <c:v>1.8</c:v>
                </c:pt>
                <c:pt idx="3579">
                  <c:v>1.6</c:v>
                </c:pt>
                <c:pt idx="3580">
                  <c:v>1.8</c:v>
                </c:pt>
                <c:pt idx="3581">
                  <c:v>1.9</c:v>
                </c:pt>
                <c:pt idx="3582">
                  <c:v>1.1</c:v>
                </c:pt>
                <c:pt idx="3583">
                  <c:v>1.6</c:v>
                </c:pt>
                <c:pt idx="3584">
                  <c:v>1.8</c:v>
                </c:pt>
                <c:pt idx="3585">
                  <c:v>1.8</c:v>
                </c:pt>
                <c:pt idx="3586">
                  <c:v>1.7</c:v>
                </c:pt>
                <c:pt idx="3587">
                  <c:v>1.9</c:v>
                </c:pt>
                <c:pt idx="3588">
                  <c:v>1.7</c:v>
                </c:pt>
                <c:pt idx="3589">
                  <c:v>2</c:v>
                </c:pt>
                <c:pt idx="3590">
                  <c:v>1.7</c:v>
                </c:pt>
                <c:pt idx="3591">
                  <c:v>1.4</c:v>
                </c:pt>
                <c:pt idx="3592">
                  <c:v>1.8</c:v>
                </c:pt>
                <c:pt idx="3593">
                  <c:v>1.8</c:v>
                </c:pt>
                <c:pt idx="3594">
                  <c:v>1.8</c:v>
                </c:pt>
                <c:pt idx="3595">
                  <c:v>1.8</c:v>
                </c:pt>
                <c:pt idx="3596">
                  <c:v>2.1</c:v>
                </c:pt>
                <c:pt idx="3597">
                  <c:v>2.1</c:v>
                </c:pt>
                <c:pt idx="3598">
                  <c:v>2</c:v>
                </c:pt>
                <c:pt idx="3599">
                  <c:v>2</c:v>
                </c:pt>
                <c:pt idx="3600">
                  <c:v>2.1</c:v>
                </c:pt>
                <c:pt idx="3601">
                  <c:v>2.2</c:v>
                </c:pt>
                <c:pt idx="3602">
                  <c:v>2</c:v>
                </c:pt>
                <c:pt idx="3603">
                  <c:v>1.8</c:v>
                </c:pt>
                <c:pt idx="3604">
                  <c:v>1.8</c:v>
                </c:pt>
                <c:pt idx="3605">
                  <c:v>2</c:v>
                </c:pt>
                <c:pt idx="3606">
                  <c:v>2.2</c:v>
                </c:pt>
                <c:pt idx="3607">
                  <c:v>2.6</c:v>
                </c:pt>
                <c:pt idx="3608">
                  <c:v>3.2</c:v>
                </c:pt>
                <c:pt idx="3609">
                  <c:v>2.4</c:v>
                </c:pt>
                <c:pt idx="3610">
                  <c:v>1.4</c:v>
                </c:pt>
                <c:pt idx="3611">
                  <c:v>1.3</c:v>
                </c:pt>
                <c:pt idx="3612">
                  <c:v>1.8</c:v>
                </c:pt>
                <c:pt idx="3613">
                  <c:v>1.5</c:v>
                </c:pt>
                <c:pt idx="3614">
                  <c:v>1.4</c:v>
                </c:pt>
                <c:pt idx="3615">
                  <c:v>1.6</c:v>
                </c:pt>
                <c:pt idx="3616">
                  <c:v>2.2</c:v>
                </c:pt>
                <c:pt idx="3617">
                  <c:v>2.2</c:v>
                </c:pt>
                <c:pt idx="3618">
                  <c:v>2.2</c:v>
                </c:pt>
                <c:pt idx="3619">
                  <c:v>2.1</c:v>
                </c:pt>
                <c:pt idx="3620">
                  <c:v>2.1</c:v>
                </c:pt>
                <c:pt idx="3621">
                  <c:v>2.2</c:v>
                </c:pt>
                <c:pt idx="3622">
                  <c:v>2.1</c:v>
                </c:pt>
                <c:pt idx="3623">
                  <c:v>2.1</c:v>
                </c:pt>
                <c:pt idx="3624">
                  <c:v>2.1</c:v>
                </c:pt>
                <c:pt idx="3625">
                  <c:v>1.6</c:v>
                </c:pt>
                <c:pt idx="3626">
                  <c:v>2</c:v>
                </c:pt>
                <c:pt idx="3627">
                  <c:v>2.2</c:v>
                </c:pt>
                <c:pt idx="3628">
                  <c:v>2.1</c:v>
                </c:pt>
                <c:pt idx="3629">
                  <c:v>2.2</c:v>
                </c:pt>
                <c:pt idx="3630">
                  <c:v>2.5</c:v>
                </c:pt>
                <c:pt idx="3631">
                  <c:v>2.8</c:v>
                </c:pt>
                <c:pt idx="3632">
                  <c:v>2.9</c:v>
                </c:pt>
                <c:pt idx="3633">
                  <c:v>2.6</c:v>
                </c:pt>
                <c:pt idx="3634">
                  <c:v>2.1</c:v>
                </c:pt>
                <c:pt idx="3635">
                  <c:v>2.5</c:v>
                </c:pt>
                <c:pt idx="3636">
                  <c:v>2.5</c:v>
                </c:pt>
                <c:pt idx="3637">
                  <c:v>2.5</c:v>
                </c:pt>
                <c:pt idx="3638">
                  <c:v>2.2</c:v>
                </c:pt>
                <c:pt idx="3639">
                  <c:v>2</c:v>
                </c:pt>
                <c:pt idx="3640">
                  <c:v>1.9</c:v>
                </c:pt>
                <c:pt idx="3641">
                  <c:v>2.2</c:v>
                </c:pt>
                <c:pt idx="3642">
                  <c:v>2.5</c:v>
                </c:pt>
                <c:pt idx="3643">
                  <c:v>2.3</c:v>
                </c:pt>
                <c:pt idx="3644">
                  <c:v>2.1</c:v>
                </c:pt>
                <c:pt idx="3645">
                  <c:v>2.5</c:v>
                </c:pt>
                <c:pt idx="3646">
                  <c:v>2.3</c:v>
                </c:pt>
                <c:pt idx="3647">
                  <c:v>2.9</c:v>
                </c:pt>
                <c:pt idx="3648">
                  <c:v>2.1</c:v>
                </c:pt>
                <c:pt idx="3649">
                  <c:v>1.6</c:v>
                </c:pt>
                <c:pt idx="3650">
                  <c:v>1.6</c:v>
                </c:pt>
                <c:pt idx="3651">
                  <c:v>1.1</c:v>
                </c:pt>
                <c:pt idx="3652">
                  <c:v>0.8</c:v>
                </c:pt>
                <c:pt idx="3653">
                  <c:v>1.1</c:v>
                </c:pt>
                <c:pt idx="3654">
                  <c:v>0.7</c:v>
                </c:pt>
                <c:pt idx="3655">
                  <c:v>0.6</c:v>
                </c:pt>
                <c:pt idx="3656">
                  <c:v>0.9</c:v>
                </c:pt>
                <c:pt idx="3657">
                  <c:v>0.9</c:v>
                </c:pt>
                <c:pt idx="3658">
                  <c:v>0.8</c:v>
                </c:pt>
                <c:pt idx="3659">
                  <c:v>1.4</c:v>
                </c:pt>
                <c:pt idx="3660">
                  <c:v>2.2</c:v>
                </c:pt>
                <c:pt idx="3661">
                  <c:v>2.5</c:v>
                </c:pt>
                <c:pt idx="3662">
                  <c:v>1.3</c:v>
                </c:pt>
                <c:pt idx="3663">
                  <c:v>2.2</c:v>
                </c:pt>
                <c:pt idx="3664">
                  <c:v>2.5</c:v>
                </c:pt>
                <c:pt idx="3665">
                  <c:v>2.4</c:v>
                </c:pt>
                <c:pt idx="3666">
                  <c:v>1.7</c:v>
                </c:pt>
                <c:pt idx="3667">
                  <c:v>1.5</c:v>
                </c:pt>
                <c:pt idx="3668">
                  <c:v>2.4</c:v>
                </c:pt>
                <c:pt idx="3669">
                  <c:v>1.9</c:v>
                </c:pt>
                <c:pt idx="3670">
                  <c:v>1.6</c:v>
                </c:pt>
                <c:pt idx="3671">
                  <c:v>1.1</c:v>
                </c:pt>
                <c:pt idx="3672">
                  <c:v>1.5</c:v>
                </c:pt>
                <c:pt idx="3673">
                  <c:v>1.6</c:v>
                </c:pt>
                <c:pt idx="3674">
                  <c:v>1.6</c:v>
                </c:pt>
                <c:pt idx="3675">
                  <c:v>0.9</c:v>
                </c:pt>
                <c:pt idx="3676">
                  <c:v>1.6</c:v>
                </c:pt>
                <c:pt idx="3677">
                  <c:v>2.8</c:v>
                </c:pt>
                <c:pt idx="3678">
                  <c:v>3.9</c:v>
                </c:pt>
                <c:pt idx="3679">
                  <c:v>2.8</c:v>
                </c:pt>
                <c:pt idx="3680">
                  <c:v>3.4</c:v>
                </c:pt>
                <c:pt idx="3681">
                  <c:v>3.3</c:v>
                </c:pt>
                <c:pt idx="3682">
                  <c:v>3.5</c:v>
                </c:pt>
                <c:pt idx="3683">
                  <c:v>3.4</c:v>
                </c:pt>
                <c:pt idx="3684">
                  <c:v>3.2</c:v>
                </c:pt>
                <c:pt idx="3685">
                  <c:v>2.3</c:v>
                </c:pt>
                <c:pt idx="3686">
                  <c:v>1.6</c:v>
                </c:pt>
                <c:pt idx="3687">
                  <c:v>1.8</c:v>
                </c:pt>
                <c:pt idx="3688">
                  <c:v>1.8</c:v>
                </c:pt>
                <c:pt idx="3689">
                  <c:v>1.9</c:v>
                </c:pt>
                <c:pt idx="3690">
                  <c:v>2.1</c:v>
                </c:pt>
                <c:pt idx="3691">
                  <c:v>2.4</c:v>
                </c:pt>
                <c:pt idx="3692">
                  <c:v>2.7</c:v>
                </c:pt>
                <c:pt idx="3693">
                  <c:v>2.5</c:v>
                </c:pt>
                <c:pt idx="3694">
                  <c:v>4.1</c:v>
                </c:pt>
                <c:pt idx="3695">
                  <c:v>3.1</c:v>
                </c:pt>
                <c:pt idx="3696">
                  <c:v>1.2</c:v>
                </c:pt>
                <c:pt idx="3697">
                  <c:v>0.7</c:v>
                </c:pt>
                <c:pt idx="3698">
                  <c:v>1.1</c:v>
                </c:pt>
                <c:pt idx="3699">
                  <c:v>2</c:v>
                </c:pt>
                <c:pt idx="3700">
                  <c:v>2</c:v>
                </c:pt>
                <c:pt idx="3701">
                  <c:v>0.8</c:v>
                </c:pt>
                <c:pt idx="3702">
                  <c:v>0.7</c:v>
                </c:pt>
                <c:pt idx="3703">
                  <c:v>1.5</c:v>
                </c:pt>
                <c:pt idx="3704">
                  <c:v>2.2</c:v>
                </c:pt>
                <c:pt idx="3705">
                  <c:v>2.7</c:v>
                </c:pt>
                <c:pt idx="3706">
                  <c:v>3.1</c:v>
                </c:pt>
                <c:pt idx="3707">
                  <c:v>2.7</c:v>
                </c:pt>
                <c:pt idx="3708">
                  <c:v>2</c:v>
                </c:pt>
                <c:pt idx="3709">
                  <c:v>2.9</c:v>
                </c:pt>
                <c:pt idx="3710">
                  <c:v>2</c:v>
                </c:pt>
                <c:pt idx="3711">
                  <c:v>2.5</c:v>
                </c:pt>
                <c:pt idx="3712">
                  <c:v>1.9</c:v>
                </c:pt>
                <c:pt idx="3713">
                  <c:v>1.9</c:v>
                </c:pt>
                <c:pt idx="3714">
                  <c:v>2.3</c:v>
                </c:pt>
                <c:pt idx="3715">
                  <c:v>2.6</c:v>
                </c:pt>
                <c:pt idx="3716">
                  <c:v>2.6</c:v>
                </c:pt>
                <c:pt idx="3717">
                  <c:v>2.6</c:v>
                </c:pt>
                <c:pt idx="3718">
                  <c:v>2.5</c:v>
                </c:pt>
                <c:pt idx="3719">
                  <c:v>2.1</c:v>
                </c:pt>
                <c:pt idx="3720">
                  <c:v>1</c:v>
                </c:pt>
                <c:pt idx="3721">
                  <c:v>0.8</c:v>
                </c:pt>
                <c:pt idx="3722">
                  <c:v>1.5</c:v>
                </c:pt>
                <c:pt idx="3723">
                  <c:v>1.9</c:v>
                </c:pt>
                <c:pt idx="3724">
                  <c:v>1.8</c:v>
                </c:pt>
                <c:pt idx="3725">
                  <c:v>3.1</c:v>
                </c:pt>
                <c:pt idx="3726">
                  <c:v>1.9</c:v>
                </c:pt>
                <c:pt idx="3727">
                  <c:v>1.3</c:v>
                </c:pt>
                <c:pt idx="3728">
                  <c:v>2.3</c:v>
                </c:pt>
                <c:pt idx="3729">
                  <c:v>3</c:v>
                </c:pt>
                <c:pt idx="3730">
                  <c:v>2</c:v>
                </c:pt>
                <c:pt idx="3731">
                  <c:v>1.2</c:v>
                </c:pt>
                <c:pt idx="3732">
                  <c:v>1.4</c:v>
                </c:pt>
                <c:pt idx="3733">
                  <c:v>1.2</c:v>
                </c:pt>
                <c:pt idx="3734">
                  <c:v>1.7</c:v>
                </c:pt>
                <c:pt idx="3735">
                  <c:v>2.4</c:v>
                </c:pt>
                <c:pt idx="3736">
                  <c:v>2.4</c:v>
                </c:pt>
                <c:pt idx="3737">
                  <c:v>2.1</c:v>
                </c:pt>
                <c:pt idx="3738">
                  <c:v>2.3</c:v>
                </c:pt>
                <c:pt idx="3739">
                  <c:v>3.1</c:v>
                </c:pt>
                <c:pt idx="3740">
                  <c:v>2.8</c:v>
                </c:pt>
                <c:pt idx="3741">
                  <c:v>2.7</c:v>
                </c:pt>
                <c:pt idx="3742">
                  <c:v>2.7</c:v>
                </c:pt>
                <c:pt idx="3743">
                  <c:v>3.2</c:v>
                </c:pt>
                <c:pt idx="3744">
                  <c:v>2.8</c:v>
                </c:pt>
                <c:pt idx="3745">
                  <c:v>2.5</c:v>
                </c:pt>
                <c:pt idx="3746">
                  <c:v>2</c:v>
                </c:pt>
                <c:pt idx="3747">
                  <c:v>1.4</c:v>
                </c:pt>
                <c:pt idx="3748">
                  <c:v>1.9</c:v>
                </c:pt>
                <c:pt idx="3749">
                  <c:v>3.4</c:v>
                </c:pt>
                <c:pt idx="3750">
                  <c:v>3.7</c:v>
                </c:pt>
                <c:pt idx="3751">
                  <c:v>3.9</c:v>
                </c:pt>
                <c:pt idx="3752">
                  <c:v>6.2</c:v>
                </c:pt>
                <c:pt idx="3753">
                  <c:v>9.8</c:v>
                </c:pt>
                <c:pt idx="3754">
                  <c:v>3.9</c:v>
                </c:pt>
                <c:pt idx="3755">
                  <c:v>3.7</c:v>
                </c:pt>
                <c:pt idx="3756">
                  <c:v>1.9</c:v>
                </c:pt>
                <c:pt idx="3757">
                  <c:v>1.5</c:v>
                </c:pt>
                <c:pt idx="3758">
                  <c:v>1.6</c:v>
                </c:pt>
                <c:pt idx="3759">
                  <c:v>5.4</c:v>
                </c:pt>
                <c:pt idx="3760">
                  <c:v>1.7</c:v>
                </c:pt>
                <c:pt idx="3761">
                  <c:v>1.8</c:v>
                </c:pt>
                <c:pt idx="3762">
                  <c:v>1.3</c:v>
                </c:pt>
                <c:pt idx="3763">
                  <c:v>1.8</c:v>
                </c:pt>
                <c:pt idx="3764">
                  <c:v>1.1</c:v>
                </c:pt>
                <c:pt idx="3765">
                  <c:v>0.9</c:v>
                </c:pt>
                <c:pt idx="3766">
                  <c:v>0.9</c:v>
                </c:pt>
                <c:pt idx="3767">
                  <c:v>1.5</c:v>
                </c:pt>
                <c:pt idx="3768">
                  <c:v>1.3</c:v>
                </c:pt>
                <c:pt idx="3769">
                  <c:v>1</c:v>
                </c:pt>
                <c:pt idx="3770">
                  <c:v>1.2</c:v>
                </c:pt>
                <c:pt idx="3771">
                  <c:v>2.4</c:v>
                </c:pt>
                <c:pt idx="3772">
                  <c:v>2.6</c:v>
                </c:pt>
                <c:pt idx="3773">
                  <c:v>3.1</c:v>
                </c:pt>
                <c:pt idx="3774">
                  <c:v>2.4</c:v>
                </c:pt>
                <c:pt idx="3775">
                  <c:v>1.8</c:v>
                </c:pt>
                <c:pt idx="3776">
                  <c:v>1.5</c:v>
                </c:pt>
                <c:pt idx="3777">
                  <c:v>2.9</c:v>
                </c:pt>
                <c:pt idx="3778">
                  <c:v>2.2</c:v>
                </c:pt>
                <c:pt idx="3779">
                  <c:v>3.2</c:v>
                </c:pt>
                <c:pt idx="3780">
                  <c:v>2.2</c:v>
                </c:pt>
                <c:pt idx="3781">
                  <c:v>2.1</c:v>
                </c:pt>
                <c:pt idx="3782">
                  <c:v>1.2</c:v>
                </c:pt>
                <c:pt idx="3783">
                  <c:v>0.9</c:v>
                </c:pt>
                <c:pt idx="3784">
                  <c:v>1.6</c:v>
                </c:pt>
                <c:pt idx="3785">
                  <c:v>1.4</c:v>
                </c:pt>
                <c:pt idx="3786">
                  <c:v>2.2</c:v>
                </c:pt>
                <c:pt idx="3787">
                  <c:v>2.5</c:v>
                </c:pt>
                <c:pt idx="3788">
                  <c:v>2.4</c:v>
                </c:pt>
                <c:pt idx="3789">
                  <c:v>2.2</c:v>
                </c:pt>
                <c:pt idx="3790">
                  <c:v>2.1</c:v>
                </c:pt>
                <c:pt idx="3791">
                  <c:v>1.9</c:v>
                </c:pt>
                <c:pt idx="3792">
                  <c:v>1.6</c:v>
                </c:pt>
                <c:pt idx="3793">
                  <c:v>1.8</c:v>
                </c:pt>
                <c:pt idx="3794">
                  <c:v>1.6</c:v>
                </c:pt>
                <c:pt idx="3795">
                  <c:v>2.1</c:v>
                </c:pt>
                <c:pt idx="3796">
                  <c:v>4.4</c:v>
                </c:pt>
                <c:pt idx="3797">
                  <c:v>6.7</c:v>
                </c:pt>
                <c:pt idx="3798">
                  <c:v>7.8</c:v>
                </c:pt>
                <c:pt idx="3799">
                  <c:v>6.1</c:v>
                </c:pt>
                <c:pt idx="3800">
                  <c:v>3.7</c:v>
                </c:pt>
                <c:pt idx="3801">
                  <c:v>3.7</c:v>
                </c:pt>
                <c:pt idx="3802">
                  <c:v>3.7</c:v>
                </c:pt>
                <c:pt idx="3803">
                  <c:v>3.5</c:v>
                </c:pt>
                <c:pt idx="3804">
                  <c:v>3.2</c:v>
                </c:pt>
                <c:pt idx="3805">
                  <c:v>2.4</c:v>
                </c:pt>
                <c:pt idx="3806">
                  <c:v>2</c:v>
                </c:pt>
                <c:pt idx="3807">
                  <c:v>2.3</c:v>
                </c:pt>
                <c:pt idx="3808">
                  <c:v>2.8</c:v>
                </c:pt>
                <c:pt idx="3809">
                  <c:v>3.6</c:v>
                </c:pt>
                <c:pt idx="3810">
                  <c:v>5.3</c:v>
                </c:pt>
                <c:pt idx="3811">
                  <c:v>9.1</c:v>
                </c:pt>
                <c:pt idx="3812">
                  <c:v>5.7</c:v>
                </c:pt>
                <c:pt idx="3813">
                  <c:v>2.8</c:v>
                </c:pt>
                <c:pt idx="3814">
                  <c:v>2.5</c:v>
                </c:pt>
                <c:pt idx="3815">
                  <c:v>3.3</c:v>
                </c:pt>
                <c:pt idx="3816">
                  <c:v>6.3</c:v>
                </c:pt>
                <c:pt idx="3817">
                  <c:v>9</c:v>
                </c:pt>
                <c:pt idx="3818">
                  <c:v>8.7</c:v>
                </c:pt>
                <c:pt idx="3819">
                  <c:v>9.5</c:v>
                </c:pt>
                <c:pt idx="3820">
                  <c:v>8.2</c:v>
                </c:pt>
                <c:pt idx="3821">
                  <c:v>5.5</c:v>
                </c:pt>
                <c:pt idx="3822">
                  <c:v>9.6</c:v>
                </c:pt>
                <c:pt idx="3823">
                  <c:v>10.4</c:v>
                </c:pt>
                <c:pt idx="3824">
                  <c:v>9.4</c:v>
                </c:pt>
                <c:pt idx="3825">
                  <c:v>7</c:v>
                </c:pt>
                <c:pt idx="3826">
                  <c:v>10.2</c:v>
                </c:pt>
                <c:pt idx="3827">
                  <c:v>8.6</c:v>
                </c:pt>
                <c:pt idx="3828">
                  <c:v>8</c:v>
                </c:pt>
                <c:pt idx="3829">
                  <c:v>3.4</c:v>
                </c:pt>
                <c:pt idx="3830">
                  <c:v>10.3</c:v>
                </c:pt>
                <c:pt idx="3831">
                  <c:v>10.3</c:v>
                </c:pt>
                <c:pt idx="3832">
                  <c:v>10.7</c:v>
                </c:pt>
                <c:pt idx="3833">
                  <c:v>13</c:v>
                </c:pt>
                <c:pt idx="3834">
                  <c:v>13.8</c:v>
                </c:pt>
                <c:pt idx="3835">
                  <c:v>15.1</c:v>
                </c:pt>
                <c:pt idx="3836">
                  <c:v>12.9</c:v>
                </c:pt>
                <c:pt idx="3837">
                  <c:v>13</c:v>
                </c:pt>
                <c:pt idx="3838">
                  <c:v>11.3</c:v>
                </c:pt>
                <c:pt idx="3839">
                  <c:v>10.1</c:v>
                </c:pt>
                <c:pt idx="3840">
                  <c:v>11.9</c:v>
                </c:pt>
                <c:pt idx="3841">
                  <c:v>10.9</c:v>
                </c:pt>
                <c:pt idx="3842">
                  <c:v>11.5</c:v>
                </c:pt>
                <c:pt idx="3843">
                  <c:v>12</c:v>
                </c:pt>
                <c:pt idx="3844">
                  <c:v>10.5</c:v>
                </c:pt>
                <c:pt idx="3845">
                  <c:v>10.6</c:v>
                </c:pt>
                <c:pt idx="3846">
                  <c:v>11.1</c:v>
                </c:pt>
                <c:pt idx="3847">
                  <c:v>11.3</c:v>
                </c:pt>
                <c:pt idx="3848">
                  <c:v>10.6</c:v>
                </c:pt>
                <c:pt idx="3849">
                  <c:v>10.8</c:v>
                </c:pt>
                <c:pt idx="3850">
                  <c:v>10.4</c:v>
                </c:pt>
                <c:pt idx="3851">
                  <c:v>10.3</c:v>
                </c:pt>
                <c:pt idx="3852">
                  <c:v>10.2</c:v>
                </c:pt>
                <c:pt idx="3853">
                  <c:v>10</c:v>
                </c:pt>
                <c:pt idx="3854">
                  <c:v>8.5</c:v>
                </c:pt>
                <c:pt idx="3855">
                  <c:v>8.5</c:v>
                </c:pt>
                <c:pt idx="3856">
                  <c:v>7.4</c:v>
                </c:pt>
                <c:pt idx="3857">
                  <c:v>8.6</c:v>
                </c:pt>
                <c:pt idx="3858">
                  <c:v>10.3</c:v>
                </c:pt>
                <c:pt idx="3859">
                  <c:v>8.5</c:v>
                </c:pt>
                <c:pt idx="3860">
                  <c:v>7.4</c:v>
                </c:pt>
                <c:pt idx="3861">
                  <c:v>9</c:v>
                </c:pt>
                <c:pt idx="3862">
                  <c:v>10.8</c:v>
                </c:pt>
                <c:pt idx="3863">
                  <c:v>10.7</c:v>
                </c:pt>
                <c:pt idx="3864">
                  <c:v>11.4</c:v>
                </c:pt>
                <c:pt idx="3865">
                  <c:v>9.9</c:v>
                </c:pt>
                <c:pt idx="3866">
                  <c:v>11.1</c:v>
                </c:pt>
                <c:pt idx="3867">
                  <c:v>11.1</c:v>
                </c:pt>
                <c:pt idx="3868">
                  <c:v>9.5</c:v>
                </c:pt>
                <c:pt idx="3869">
                  <c:v>9.1</c:v>
                </c:pt>
                <c:pt idx="3870">
                  <c:v>8.5</c:v>
                </c:pt>
                <c:pt idx="3871">
                  <c:v>9.2</c:v>
                </c:pt>
                <c:pt idx="3872">
                  <c:v>6.1</c:v>
                </c:pt>
                <c:pt idx="3873">
                  <c:v>5.6</c:v>
                </c:pt>
                <c:pt idx="3874">
                  <c:v>6.1</c:v>
                </c:pt>
                <c:pt idx="3875">
                  <c:v>7.5</c:v>
                </c:pt>
                <c:pt idx="3876">
                  <c:v>6.2</c:v>
                </c:pt>
                <c:pt idx="3877">
                  <c:v>5.7</c:v>
                </c:pt>
                <c:pt idx="3878">
                  <c:v>5.4</c:v>
                </c:pt>
                <c:pt idx="3879">
                  <c:v>5.5</c:v>
                </c:pt>
                <c:pt idx="3880">
                  <c:v>6</c:v>
                </c:pt>
                <c:pt idx="3881">
                  <c:v>6.6</c:v>
                </c:pt>
                <c:pt idx="3882">
                  <c:v>7.4</c:v>
                </c:pt>
                <c:pt idx="3883">
                  <c:v>6.6</c:v>
                </c:pt>
                <c:pt idx="3884">
                  <c:v>8.1</c:v>
                </c:pt>
                <c:pt idx="3885">
                  <c:v>6.6</c:v>
                </c:pt>
                <c:pt idx="3886">
                  <c:v>6</c:v>
                </c:pt>
                <c:pt idx="3887">
                  <c:v>5.6</c:v>
                </c:pt>
                <c:pt idx="3888">
                  <c:v>6.7</c:v>
                </c:pt>
                <c:pt idx="3889">
                  <c:v>6.6</c:v>
                </c:pt>
                <c:pt idx="3890">
                  <c:v>6.7</c:v>
                </c:pt>
                <c:pt idx="3891">
                  <c:v>7.7</c:v>
                </c:pt>
                <c:pt idx="3892">
                  <c:v>6.6</c:v>
                </c:pt>
                <c:pt idx="3893">
                  <c:v>6.1</c:v>
                </c:pt>
                <c:pt idx="3894">
                  <c:v>4.6</c:v>
                </c:pt>
                <c:pt idx="3895">
                  <c:v>4</c:v>
                </c:pt>
                <c:pt idx="3896">
                  <c:v>6.6</c:v>
                </c:pt>
                <c:pt idx="3897">
                  <c:v>6.8</c:v>
                </c:pt>
                <c:pt idx="3898">
                  <c:v>7</c:v>
                </c:pt>
                <c:pt idx="3899">
                  <c:v>8.4</c:v>
                </c:pt>
                <c:pt idx="3900">
                  <c:v>6.4</c:v>
                </c:pt>
                <c:pt idx="3901">
                  <c:v>6.9</c:v>
                </c:pt>
                <c:pt idx="3902">
                  <c:v>6.8</c:v>
                </c:pt>
                <c:pt idx="3903">
                  <c:v>8.1</c:v>
                </c:pt>
                <c:pt idx="3904">
                  <c:v>7.4</c:v>
                </c:pt>
                <c:pt idx="3905">
                  <c:v>7.8</c:v>
                </c:pt>
                <c:pt idx="3906">
                  <c:v>7.8</c:v>
                </c:pt>
                <c:pt idx="3907">
                  <c:v>9.6</c:v>
                </c:pt>
                <c:pt idx="3908">
                  <c:v>10.4</c:v>
                </c:pt>
                <c:pt idx="3909">
                  <c:v>11.1</c:v>
                </c:pt>
                <c:pt idx="3910">
                  <c:v>11.1</c:v>
                </c:pt>
                <c:pt idx="3911">
                  <c:v>10.7</c:v>
                </c:pt>
                <c:pt idx="3912">
                  <c:v>8.8</c:v>
                </c:pt>
                <c:pt idx="3913">
                  <c:v>8.6</c:v>
                </c:pt>
                <c:pt idx="3914">
                  <c:v>7.1</c:v>
                </c:pt>
                <c:pt idx="3915">
                  <c:v>7.1</c:v>
                </c:pt>
                <c:pt idx="3916">
                  <c:v>7.1</c:v>
                </c:pt>
                <c:pt idx="3917">
                  <c:v>7.3</c:v>
                </c:pt>
                <c:pt idx="3918">
                  <c:v>12.2</c:v>
                </c:pt>
                <c:pt idx="3919">
                  <c:v>12.7</c:v>
                </c:pt>
                <c:pt idx="3920">
                  <c:v>11.9</c:v>
                </c:pt>
                <c:pt idx="3921">
                  <c:v>8.9</c:v>
                </c:pt>
                <c:pt idx="3922">
                  <c:v>9.4</c:v>
                </c:pt>
                <c:pt idx="3923">
                  <c:v>10.8</c:v>
                </c:pt>
                <c:pt idx="3924">
                  <c:v>12.7</c:v>
                </c:pt>
                <c:pt idx="3925">
                  <c:v>11.7</c:v>
                </c:pt>
                <c:pt idx="3926">
                  <c:v>8.5</c:v>
                </c:pt>
                <c:pt idx="3927">
                  <c:v>10.2</c:v>
                </c:pt>
                <c:pt idx="3928">
                  <c:v>11.1</c:v>
                </c:pt>
                <c:pt idx="3929">
                  <c:v>8.9</c:v>
                </c:pt>
                <c:pt idx="3930">
                  <c:v>7.5</c:v>
                </c:pt>
                <c:pt idx="3931">
                  <c:v>10.5</c:v>
                </c:pt>
                <c:pt idx="3932">
                  <c:v>10.6</c:v>
                </c:pt>
                <c:pt idx="3933">
                  <c:v>11</c:v>
                </c:pt>
                <c:pt idx="3934">
                  <c:v>9.9</c:v>
                </c:pt>
                <c:pt idx="3935">
                  <c:v>9.2</c:v>
                </c:pt>
                <c:pt idx="3936">
                  <c:v>8.8</c:v>
                </c:pt>
                <c:pt idx="3937">
                  <c:v>7.2</c:v>
                </c:pt>
                <c:pt idx="3938">
                  <c:v>9.6</c:v>
                </c:pt>
                <c:pt idx="3939">
                  <c:v>7.8</c:v>
                </c:pt>
                <c:pt idx="3940">
                  <c:v>8.3</c:v>
                </c:pt>
                <c:pt idx="3941">
                  <c:v>7.7</c:v>
                </c:pt>
                <c:pt idx="3942">
                  <c:v>5.7</c:v>
                </c:pt>
                <c:pt idx="3943">
                  <c:v>3.9</c:v>
                </c:pt>
                <c:pt idx="3944">
                  <c:v>4.7</c:v>
                </c:pt>
                <c:pt idx="3945">
                  <c:v>6.9</c:v>
                </c:pt>
                <c:pt idx="3946">
                  <c:v>8.7</c:v>
                </c:pt>
                <c:pt idx="3947">
                  <c:v>6.4</c:v>
                </c:pt>
                <c:pt idx="3948">
                  <c:v>5.5</c:v>
                </c:pt>
                <c:pt idx="3949">
                  <c:v>4.5</c:v>
                </c:pt>
                <c:pt idx="3950">
                  <c:v>8.8</c:v>
                </c:pt>
                <c:pt idx="3951">
                  <c:v>7.9</c:v>
                </c:pt>
                <c:pt idx="3952">
                  <c:v>5.1</c:v>
                </c:pt>
                <c:pt idx="3953">
                  <c:v>4.7</c:v>
                </c:pt>
                <c:pt idx="3954">
                  <c:v>4</c:v>
                </c:pt>
                <c:pt idx="3955">
                  <c:v>6</c:v>
                </c:pt>
                <c:pt idx="3956">
                  <c:v>5.4</c:v>
                </c:pt>
                <c:pt idx="3957">
                  <c:v>4.9</c:v>
                </c:pt>
                <c:pt idx="3958">
                  <c:v>6.6</c:v>
                </c:pt>
                <c:pt idx="3959">
                  <c:v>7</c:v>
                </c:pt>
                <c:pt idx="3960">
                  <c:v>6</c:v>
                </c:pt>
                <c:pt idx="3961">
                  <c:v>4.1</c:v>
                </c:pt>
                <c:pt idx="3962">
                  <c:v>6</c:v>
                </c:pt>
                <c:pt idx="3963">
                  <c:v>7.1</c:v>
                </c:pt>
                <c:pt idx="3964">
                  <c:v>6.9</c:v>
                </c:pt>
                <c:pt idx="3965">
                  <c:v>8.7</c:v>
                </c:pt>
                <c:pt idx="3966">
                  <c:v>11.6</c:v>
                </c:pt>
                <c:pt idx="3967">
                  <c:v>8.9</c:v>
                </c:pt>
                <c:pt idx="3968">
                  <c:v>7.4</c:v>
                </c:pt>
                <c:pt idx="3969">
                  <c:v>9.2</c:v>
                </c:pt>
                <c:pt idx="3970">
                  <c:v>6.7</c:v>
                </c:pt>
                <c:pt idx="3971">
                  <c:v>7.5</c:v>
                </c:pt>
                <c:pt idx="3972">
                  <c:v>8</c:v>
                </c:pt>
                <c:pt idx="3973">
                  <c:v>8.6</c:v>
                </c:pt>
                <c:pt idx="3974">
                  <c:v>8</c:v>
                </c:pt>
                <c:pt idx="3975">
                  <c:v>9.1</c:v>
                </c:pt>
                <c:pt idx="3976">
                  <c:v>12.3</c:v>
                </c:pt>
                <c:pt idx="3977">
                  <c:v>9</c:v>
                </c:pt>
                <c:pt idx="3978">
                  <c:v>6.9</c:v>
                </c:pt>
                <c:pt idx="3979">
                  <c:v>7.4</c:v>
                </c:pt>
                <c:pt idx="3980">
                  <c:v>6.8</c:v>
                </c:pt>
                <c:pt idx="3981">
                  <c:v>6</c:v>
                </c:pt>
                <c:pt idx="3982">
                  <c:v>7</c:v>
                </c:pt>
                <c:pt idx="3983">
                  <c:v>7.5</c:v>
                </c:pt>
                <c:pt idx="3984">
                  <c:v>6.9</c:v>
                </c:pt>
                <c:pt idx="3985">
                  <c:v>8.9</c:v>
                </c:pt>
                <c:pt idx="3986">
                  <c:v>8.6</c:v>
                </c:pt>
                <c:pt idx="3987">
                  <c:v>8.1</c:v>
                </c:pt>
                <c:pt idx="3988">
                  <c:v>7.6</c:v>
                </c:pt>
                <c:pt idx="3989">
                  <c:v>9.9</c:v>
                </c:pt>
                <c:pt idx="3990">
                  <c:v>9.3</c:v>
                </c:pt>
                <c:pt idx="3991">
                  <c:v>6.1</c:v>
                </c:pt>
                <c:pt idx="3992">
                  <c:v>3</c:v>
                </c:pt>
                <c:pt idx="3993">
                  <c:v>6.2</c:v>
                </c:pt>
                <c:pt idx="3994">
                  <c:v>8.7</c:v>
                </c:pt>
                <c:pt idx="3995">
                  <c:v>9.3</c:v>
                </c:pt>
                <c:pt idx="3996">
                  <c:v>8.7</c:v>
                </c:pt>
                <c:pt idx="3997">
                  <c:v>6.5</c:v>
                </c:pt>
                <c:pt idx="3998">
                  <c:v>3.8</c:v>
                </c:pt>
                <c:pt idx="3999">
                  <c:v>6.7</c:v>
                </c:pt>
                <c:pt idx="4000">
                  <c:v>7.2</c:v>
                </c:pt>
                <c:pt idx="4001">
                  <c:v>7.9</c:v>
                </c:pt>
                <c:pt idx="4002">
                  <c:v>7.2</c:v>
                </c:pt>
                <c:pt idx="4003">
                  <c:v>6.5</c:v>
                </c:pt>
                <c:pt idx="4004">
                  <c:v>4.7</c:v>
                </c:pt>
                <c:pt idx="4005">
                  <c:v>3.2</c:v>
                </c:pt>
                <c:pt idx="4006">
                  <c:v>4.9</c:v>
                </c:pt>
                <c:pt idx="4007">
                  <c:v>5.7</c:v>
                </c:pt>
                <c:pt idx="4008">
                  <c:v>4.6</c:v>
                </c:pt>
                <c:pt idx="4009">
                  <c:v>5.3</c:v>
                </c:pt>
                <c:pt idx="4010">
                  <c:v>1.7</c:v>
                </c:pt>
                <c:pt idx="4011">
                  <c:v>1.4</c:v>
                </c:pt>
                <c:pt idx="4012">
                  <c:v>1.9</c:v>
                </c:pt>
                <c:pt idx="4013">
                  <c:v>2</c:v>
                </c:pt>
                <c:pt idx="4014">
                  <c:v>1.8</c:v>
                </c:pt>
                <c:pt idx="4015">
                  <c:v>3.4</c:v>
                </c:pt>
                <c:pt idx="4016">
                  <c:v>2.5</c:v>
                </c:pt>
                <c:pt idx="4017">
                  <c:v>1</c:v>
                </c:pt>
                <c:pt idx="4018">
                  <c:v>2.6</c:v>
                </c:pt>
                <c:pt idx="4019">
                  <c:v>3.3</c:v>
                </c:pt>
                <c:pt idx="4020">
                  <c:v>8.3</c:v>
                </c:pt>
                <c:pt idx="4021">
                  <c:v>6</c:v>
                </c:pt>
                <c:pt idx="4022">
                  <c:v>3</c:v>
                </c:pt>
                <c:pt idx="4023">
                  <c:v>3.3</c:v>
                </c:pt>
                <c:pt idx="4024">
                  <c:v>3.6</c:v>
                </c:pt>
                <c:pt idx="4025">
                  <c:v>2</c:v>
                </c:pt>
                <c:pt idx="4026">
                  <c:v>1.9</c:v>
                </c:pt>
                <c:pt idx="4027">
                  <c:v>4.6</c:v>
                </c:pt>
                <c:pt idx="4028">
                  <c:v>5.1</c:v>
                </c:pt>
                <c:pt idx="4029">
                  <c:v>3.5</c:v>
                </c:pt>
                <c:pt idx="4030">
                  <c:v>2.7</c:v>
                </c:pt>
                <c:pt idx="4031">
                  <c:v>2.1</c:v>
                </c:pt>
                <c:pt idx="4032">
                  <c:v>3.2</c:v>
                </c:pt>
                <c:pt idx="4033">
                  <c:v>7.2</c:v>
                </c:pt>
                <c:pt idx="4034">
                  <c:v>6.6</c:v>
                </c:pt>
                <c:pt idx="4035">
                  <c:v>9</c:v>
                </c:pt>
                <c:pt idx="4036">
                  <c:v>9.5</c:v>
                </c:pt>
                <c:pt idx="4037">
                  <c:v>9.3</c:v>
                </c:pt>
                <c:pt idx="4038">
                  <c:v>6.6</c:v>
                </c:pt>
                <c:pt idx="4039">
                  <c:v>3.8</c:v>
                </c:pt>
                <c:pt idx="4040">
                  <c:v>3.4</c:v>
                </c:pt>
                <c:pt idx="4041">
                  <c:v>3.6</c:v>
                </c:pt>
                <c:pt idx="4042">
                  <c:v>2.6</c:v>
                </c:pt>
                <c:pt idx="4043">
                  <c:v>4</c:v>
                </c:pt>
                <c:pt idx="4044">
                  <c:v>3.5</c:v>
                </c:pt>
                <c:pt idx="4045">
                  <c:v>2.8</c:v>
                </c:pt>
                <c:pt idx="4046">
                  <c:v>4</c:v>
                </c:pt>
                <c:pt idx="4047">
                  <c:v>2.9</c:v>
                </c:pt>
                <c:pt idx="4048">
                  <c:v>3.3</c:v>
                </c:pt>
                <c:pt idx="4049">
                  <c:v>5.7</c:v>
                </c:pt>
                <c:pt idx="4050">
                  <c:v>10.1</c:v>
                </c:pt>
                <c:pt idx="4051">
                  <c:v>9.4</c:v>
                </c:pt>
                <c:pt idx="4052">
                  <c:v>11.8</c:v>
                </c:pt>
                <c:pt idx="4053">
                  <c:v>11.3</c:v>
                </c:pt>
                <c:pt idx="4054">
                  <c:v>11.1</c:v>
                </c:pt>
                <c:pt idx="4055">
                  <c:v>12.1</c:v>
                </c:pt>
                <c:pt idx="4056">
                  <c:v>12.6</c:v>
                </c:pt>
                <c:pt idx="4057">
                  <c:v>11.6</c:v>
                </c:pt>
                <c:pt idx="4058">
                  <c:v>8.6</c:v>
                </c:pt>
                <c:pt idx="4059">
                  <c:v>9.6</c:v>
                </c:pt>
                <c:pt idx="4060">
                  <c:v>9.9</c:v>
                </c:pt>
                <c:pt idx="4061">
                  <c:v>8</c:v>
                </c:pt>
                <c:pt idx="4062">
                  <c:v>8.3</c:v>
                </c:pt>
                <c:pt idx="4063">
                  <c:v>9.3</c:v>
                </c:pt>
                <c:pt idx="4064">
                  <c:v>8.9</c:v>
                </c:pt>
                <c:pt idx="4065">
                  <c:v>9.1</c:v>
                </c:pt>
                <c:pt idx="4066">
                  <c:v>9.2</c:v>
                </c:pt>
                <c:pt idx="4067">
                  <c:v>8.3</c:v>
                </c:pt>
                <c:pt idx="4068">
                  <c:v>7.8</c:v>
                </c:pt>
                <c:pt idx="4069">
                  <c:v>8.4</c:v>
                </c:pt>
                <c:pt idx="4070">
                  <c:v>7.7</c:v>
                </c:pt>
                <c:pt idx="4071">
                  <c:v>6.8</c:v>
                </c:pt>
                <c:pt idx="4072">
                  <c:v>8.1</c:v>
                </c:pt>
                <c:pt idx="4073">
                  <c:v>6.6</c:v>
                </c:pt>
                <c:pt idx="4074">
                  <c:v>6.5</c:v>
                </c:pt>
                <c:pt idx="4075">
                  <c:v>5.7</c:v>
                </c:pt>
                <c:pt idx="4076">
                  <c:v>6.3</c:v>
                </c:pt>
                <c:pt idx="4077">
                  <c:v>6.6</c:v>
                </c:pt>
                <c:pt idx="4078">
                  <c:v>7.2</c:v>
                </c:pt>
                <c:pt idx="4079">
                  <c:v>5.6</c:v>
                </c:pt>
                <c:pt idx="4080">
                  <c:v>8</c:v>
                </c:pt>
                <c:pt idx="4081">
                  <c:v>9.3</c:v>
                </c:pt>
                <c:pt idx="4082">
                  <c:v>10.6</c:v>
                </c:pt>
                <c:pt idx="4083">
                  <c:v>10.1</c:v>
                </c:pt>
                <c:pt idx="4084">
                  <c:v>8.1</c:v>
                </c:pt>
                <c:pt idx="4085">
                  <c:v>8.4</c:v>
                </c:pt>
                <c:pt idx="4086">
                  <c:v>9.2</c:v>
                </c:pt>
                <c:pt idx="4087">
                  <c:v>8.6</c:v>
                </c:pt>
                <c:pt idx="4088">
                  <c:v>8.4</c:v>
                </c:pt>
                <c:pt idx="4089">
                  <c:v>9.4</c:v>
                </c:pt>
                <c:pt idx="4090">
                  <c:v>8.4</c:v>
                </c:pt>
                <c:pt idx="4091">
                  <c:v>9.3</c:v>
                </c:pt>
                <c:pt idx="4092">
                  <c:v>9.5</c:v>
                </c:pt>
                <c:pt idx="4093">
                  <c:v>7.2</c:v>
                </c:pt>
                <c:pt idx="4094">
                  <c:v>7.5</c:v>
                </c:pt>
                <c:pt idx="4095">
                  <c:v>8.5</c:v>
                </c:pt>
                <c:pt idx="4096">
                  <c:v>7.5</c:v>
                </c:pt>
                <c:pt idx="4097">
                  <c:v>7.9</c:v>
                </c:pt>
                <c:pt idx="4098">
                  <c:v>8</c:v>
                </c:pt>
                <c:pt idx="4099">
                  <c:v>7</c:v>
                </c:pt>
                <c:pt idx="4100">
                  <c:v>8.1</c:v>
                </c:pt>
                <c:pt idx="4101">
                  <c:v>7.1</c:v>
                </c:pt>
                <c:pt idx="4102">
                  <c:v>7.1</c:v>
                </c:pt>
                <c:pt idx="4103">
                  <c:v>6.7</c:v>
                </c:pt>
                <c:pt idx="4104">
                  <c:v>6.5</c:v>
                </c:pt>
                <c:pt idx="4105">
                  <c:v>8.2</c:v>
                </c:pt>
                <c:pt idx="4106">
                  <c:v>8.8</c:v>
                </c:pt>
                <c:pt idx="4107">
                  <c:v>9.4</c:v>
                </c:pt>
                <c:pt idx="4108">
                  <c:v>7.9</c:v>
                </c:pt>
                <c:pt idx="4109">
                  <c:v>7.2</c:v>
                </c:pt>
                <c:pt idx="4110">
                  <c:v>6.6</c:v>
                </c:pt>
                <c:pt idx="4111">
                  <c:v>6.7</c:v>
                </c:pt>
                <c:pt idx="4112">
                  <c:v>7.8</c:v>
                </c:pt>
                <c:pt idx="4113">
                  <c:v>8.4</c:v>
                </c:pt>
                <c:pt idx="4114">
                  <c:v>6</c:v>
                </c:pt>
                <c:pt idx="4115">
                  <c:v>4.3</c:v>
                </c:pt>
                <c:pt idx="4116">
                  <c:v>11.1</c:v>
                </c:pt>
                <c:pt idx="4117">
                  <c:v>7.2</c:v>
                </c:pt>
                <c:pt idx="4118">
                  <c:v>5.4</c:v>
                </c:pt>
                <c:pt idx="4119">
                  <c:v>3.5</c:v>
                </c:pt>
                <c:pt idx="4120">
                  <c:v>4.4</c:v>
                </c:pt>
                <c:pt idx="4121">
                  <c:v>8.9</c:v>
                </c:pt>
                <c:pt idx="4122">
                  <c:v>6.8</c:v>
                </c:pt>
                <c:pt idx="4123">
                  <c:v>5</c:v>
                </c:pt>
                <c:pt idx="4124">
                  <c:v>3.6</c:v>
                </c:pt>
                <c:pt idx="4125">
                  <c:v>3.3</c:v>
                </c:pt>
                <c:pt idx="4126">
                  <c:v>6.1</c:v>
                </c:pt>
                <c:pt idx="4127">
                  <c:v>9.1</c:v>
                </c:pt>
                <c:pt idx="4128">
                  <c:v>5.9</c:v>
                </c:pt>
                <c:pt idx="4129">
                  <c:v>9.9</c:v>
                </c:pt>
                <c:pt idx="4130">
                  <c:v>5.8</c:v>
                </c:pt>
                <c:pt idx="4131">
                  <c:v>4.6</c:v>
                </c:pt>
                <c:pt idx="4132">
                  <c:v>5.2</c:v>
                </c:pt>
                <c:pt idx="4133">
                  <c:v>4.7</c:v>
                </c:pt>
                <c:pt idx="4134">
                  <c:v>6.5</c:v>
                </c:pt>
                <c:pt idx="4135">
                  <c:v>5.7</c:v>
                </c:pt>
                <c:pt idx="4136">
                  <c:v>8.1</c:v>
                </c:pt>
                <c:pt idx="4137">
                  <c:v>7.4</c:v>
                </c:pt>
                <c:pt idx="4138">
                  <c:v>5</c:v>
                </c:pt>
                <c:pt idx="4139">
                  <c:v>5.3</c:v>
                </c:pt>
                <c:pt idx="4140">
                  <c:v>6.6</c:v>
                </c:pt>
                <c:pt idx="4141">
                  <c:v>5.9</c:v>
                </c:pt>
                <c:pt idx="4142">
                  <c:v>7.5</c:v>
                </c:pt>
                <c:pt idx="4143">
                  <c:v>8.5</c:v>
                </c:pt>
                <c:pt idx="4144">
                  <c:v>7.8</c:v>
                </c:pt>
                <c:pt idx="4145">
                  <c:v>8.9</c:v>
                </c:pt>
                <c:pt idx="4146">
                  <c:v>7.7</c:v>
                </c:pt>
                <c:pt idx="4147">
                  <c:v>7.7</c:v>
                </c:pt>
                <c:pt idx="4148">
                  <c:v>5.1</c:v>
                </c:pt>
                <c:pt idx="4149">
                  <c:v>4.4</c:v>
                </c:pt>
                <c:pt idx="4150">
                  <c:v>4.5</c:v>
                </c:pt>
                <c:pt idx="4151">
                  <c:v>4.8</c:v>
                </c:pt>
                <c:pt idx="4152">
                  <c:v>5.2</c:v>
                </c:pt>
                <c:pt idx="4153">
                  <c:v>4.8</c:v>
                </c:pt>
                <c:pt idx="4154">
                  <c:v>5.4</c:v>
                </c:pt>
                <c:pt idx="4155">
                  <c:v>6.8</c:v>
                </c:pt>
                <c:pt idx="4156">
                  <c:v>5.5</c:v>
                </c:pt>
                <c:pt idx="4157">
                  <c:v>6.1</c:v>
                </c:pt>
                <c:pt idx="4158">
                  <c:v>4.1</c:v>
                </c:pt>
                <c:pt idx="4159">
                  <c:v>3.4</c:v>
                </c:pt>
                <c:pt idx="4160">
                  <c:v>1.6</c:v>
                </c:pt>
                <c:pt idx="4161">
                  <c:v>2.7</c:v>
                </c:pt>
                <c:pt idx="4162">
                  <c:v>1.6</c:v>
                </c:pt>
                <c:pt idx="4163">
                  <c:v>2.3</c:v>
                </c:pt>
                <c:pt idx="4164">
                  <c:v>1.6</c:v>
                </c:pt>
                <c:pt idx="4165">
                  <c:v>1.8</c:v>
                </c:pt>
                <c:pt idx="4166">
                  <c:v>1.7</c:v>
                </c:pt>
                <c:pt idx="4167">
                  <c:v>1.4</c:v>
                </c:pt>
                <c:pt idx="4168">
                  <c:v>1.9</c:v>
                </c:pt>
                <c:pt idx="4169">
                  <c:v>2</c:v>
                </c:pt>
                <c:pt idx="4170">
                  <c:v>1.8</c:v>
                </c:pt>
                <c:pt idx="4171">
                  <c:v>1.9</c:v>
                </c:pt>
                <c:pt idx="4172">
                  <c:v>1.3</c:v>
                </c:pt>
                <c:pt idx="4173">
                  <c:v>1.4</c:v>
                </c:pt>
                <c:pt idx="4174">
                  <c:v>2.5</c:v>
                </c:pt>
                <c:pt idx="4175">
                  <c:v>6.7</c:v>
                </c:pt>
                <c:pt idx="4176">
                  <c:v>3</c:v>
                </c:pt>
                <c:pt idx="4177">
                  <c:v>1.8</c:v>
                </c:pt>
                <c:pt idx="4178">
                  <c:v>2.5</c:v>
                </c:pt>
                <c:pt idx="4179">
                  <c:v>1.6</c:v>
                </c:pt>
                <c:pt idx="4180">
                  <c:v>1.7</c:v>
                </c:pt>
                <c:pt idx="4181">
                  <c:v>1.7</c:v>
                </c:pt>
                <c:pt idx="4182">
                  <c:v>1.6</c:v>
                </c:pt>
                <c:pt idx="4183">
                  <c:v>0.9</c:v>
                </c:pt>
                <c:pt idx="4184">
                  <c:v>2.3</c:v>
                </c:pt>
                <c:pt idx="4185">
                  <c:v>1.5</c:v>
                </c:pt>
                <c:pt idx="4186">
                  <c:v>3.7</c:v>
                </c:pt>
                <c:pt idx="4187">
                  <c:v>8.9</c:v>
                </c:pt>
                <c:pt idx="4188">
                  <c:v>9.7</c:v>
                </c:pt>
                <c:pt idx="4189">
                  <c:v>9.3</c:v>
                </c:pt>
                <c:pt idx="4190">
                  <c:v>9.8</c:v>
                </c:pt>
                <c:pt idx="4191">
                  <c:v>11.2</c:v>
                </c:pt>
                <c:pt idx="4192">
                  <c:v>10.7</c:v>
                </c:pt>
                <c:pt idx="4193">
                  <c:v>10.7</c:v>
                </c:pt>
                <c:pt idx="4194">
                  <c:v>14.1</c:v>
                </c:pt>
                <c:pt idx="4195">
                  <c:v>11.9</c:v>
                </c:pt>
                <c:pt idx="4196">
                  <c:v>9.2</c:v>
                </c:pt>
                <c:pt idx="4197">
                  <c:v>7.1</c:v>
                </c:pt>
                <c:pt idx="4198">
                  <c:v>6.4</c:v>
                </c:pt>
                <c:pt idx="4199">
                  <c:v>7.7</c:v>
                </c:pt>
                <c:pt idx="4200">
                  <c:v>7.5</c:v>
                </c:pt>
                <c:pt idx="4201">
                  <c:v>8.4</c:v>
                </c:pt>
                <c:pt idx="4202">
                  <c:v>7.7</c:v>
                </c:pt>
                <c:pt idx="4203">
                  <c:v>7.8</c:v>
                </c:pt>
                <c:pt idx="4204">
                  <c:v>8.3</c:v>
                </c:pt>
                <c:pt idx="4205">
                  <c:v>9.3</c:v>
                </c:pt>
                <c:pt idx="4206">
                  <c:v>6.2</c:v>
                </c:pt>
                <c:pt idx="4207">
                  <c:v>11.1</c:v>
                </c:pt>
                <c:pt idx="4208">
                  <c:v>11.9</c:v>
                </c:pt>
                <c:pt idx="4209">
                  <c:v>12.2</c:v>
                </c:pt>
                <c:pt idx="4210">
                  <c:v>11.7</c:v>
                </c:pt>
                <c:pt idx="4211">
                  <c:v>11.6</c:v>
                </c:pt>
                <c:pt idx="4212">
                  <c:v>11.5</c:v>
                </c:pt>
                <c:pt idx="4213">
                  <c:v>11.3</c:v>
                </c:pt>
                <c:pt idx="4214">
                  <c:v>10.9</c:v>
                </c:pt>
                <c:pt idx="4215">
                  <c:v>12.2</c:v>
                </c:pt>
                <c:pt idx="4216">
                  <c:v>11.3</c:v>
                </c:pt>
                <c:pt idx="4217">
                  <c:v>10.9</c:v>
                </c:pt>
                <c:pt idx="4218">
                  <c:v>12</c:v>
                </c:pt>
                <c:pt idx="4219">
                  <c:v>13.7</c:v>
                </c:pt>
                <c:pt idx="4220">
                  <c:v>12.6</c:v>
                </c:pt>
                <c:pt idx="4221">
                  <c:v>12.2</c:v>
                </c:pt>
                <c:pt idx="4222">
                  <c:v>12.2</c:v>
                </c:pt>
                <c:pt idx="4223">
                  <c:v>10.7</c:v>
                </c:pt>
                <c:pt idx="4224">
                  <c:v>12.8</c:v>
                </c:pt>
                <c:pt idx="4225">
                  <c:v>11.8</c:v>
                </c:pt>
                <c:pt idx="4226">
                  <c:v>11.9</c:v>
                </c:pt>
                <c:pt idx="4227">
                  <c:v>11.6</c:v>
                </c:pt>
                <c:pt idx="4228">
                  <c:v>14.1</c:v>
                </c:pt>
                <c:pt idx="4229">
                  <c:v>13.6</c:v>
                </c:pt>
                <c:pt idx="4230">
                  <c:v>13.5</c:v>
                </c:pt>
                <c:pt idx="4231">
                  <c:v>12.4</c:v>
                </c:pt>
                <c:pt idx="4232">
                  <c:v>13.4</c:v>
                </c:pt>
                <c:pt idx="4233">
                  <c:v>14.9</c:v>
                </c:pt>
                <c:pt idx="4234">
                  <c:v>10.7</c:v>
                </c:pt>
                <c:pt idx="4235">
                  <c:v>11.8</c:v>
                </c:pt>
                <c:pt idx="4236">
                  <c:v>11.8</c:v>
                </c:pt>
                <c:pt idx="4237">
                  <c:v>11.3</c:v>
                </c:pt>
                <c:pt idx="4238">
                  <c:v>11</c:v>
                </c:pt>
                <c:pt idx="4239">
                  <c:v>11.1</c:v>
                </c:pt>
                <c:pt idx="4240">
                  <c:v>11.9</c:v>
                </c:pt>
                <c:pt idx="4241">
                  <c:v>12</c:v>
                </c:pt>
                <c:pt idx="4242">
                  <c:v>12.4</c:v>
                </c:pt>
                <c:pt idx="4243">
                  <c:v>12.3</c:v>
                </c:pt>
                <c:pt idx="4244">
                  <c:v>12.3</c:v>
                </c:pt>
                <c:pt idx="4245">
                  <c:v>11.3</c:v>
                </c:pt>
                <c:pt idx="4246">
                  <c:v>12.2</c:v>
                </c:pt>
                <c:pt idx="4247">
                  <c:v>10.4</c:v>
                </c:pt>
                <c:pt idx="4248">
                  <c:v>12.7</c:v>
                </c:pt>
                <c:pt idx="4249">
                  <c:v>12.2</c:v>
                </c:pt>
                <c:pt idx="4250">
                  <c:v>9.9</c:v>
                </c:pt>
                <c:pt idx="4251">
                  <c:v>11.3</c:v>
                </c:pt>
                <c:pt idx="4252">
                  <c:v>12.1</c:v>
                </c:pt>
                <c:pt idx="4253">
                  <c:v>12.4</c:v>
                </c:pt>
                <c:pt idx="4254">
                  <c:v>11</c:v>
                </c:pt>
                <c:pt idx="4255">
                  <c:v>10.9</c:v>
                </c:pt>
                <c:pt idx="4256">
                  <c:v>11.4</c:v>
                </c:pt>
                <c:pt idx="4257">
                  <c:v>12.7</c:v>
                </c:pt>
                <c:pt idx="4258">
                  <c:v>13.5</c:v>
                </c:pt>
                <c:pt idx="4259">
                  <c:v>13.8</c:v>
                </c:pt>
                <c:pt idx="4260">
                  <c:v>12.3</c:v>
                </c:pt>
                <c:pt idx="4261">
                  <c:v>12.5</c:v>
                </c:pt>
                <c:pt idx="4262">
                  <c:v>12.6</c:v>
                </c:pt>
                <c:pt idx="4263">
                  <c:v>11.5</c:v>
                </c:pt>
                <c:pt idx="4264">
                  <c:v>11.7</c:v>
                </c:pt>
                <c:pt idx="4265">
                  <c:v>12.9</c:v>
                </c:pt>
                <c:pt idx="4266">
                  <c:v>11.8</c:v>
                </c:pt>
                <c:pt idx="4267">
                  <c:v>11.7</c:v>
                </c:pt>
                <c:pt idx="4268">
                  <c:v>12.3</c:v>
                </c:pt>
                <c:pt idx="4269">
                  <c:v>10.9</c:v>
                </c:pt>
                <c:pt idx="4270">
                  <c:v>11.7</c:v>
                </c:pt>
                <c:pt idx="4271">
                  <c:v>11.1</c:v>
                </c:pt>
                <c:pt idx="4272">
                  <c:v>10.5</c:v>
                </c:pt>
                <c:pt idx="4273">
                  <c:v>12.6</c:v>
                </c:pt>
                <c:pt idx="4274">
                  <c:v>12.4</c:v>
                </c:pt>
                <c:pt idx="4275">
                  <c:v>14</c:v>
                </c:pt>
                <c:pt idx="4276">
                  <c:v>12.9</c:v>
                </c:pt>
                <c:pt idx="4277">
                  <c:v>10.8</c:v>
                </c:pt>
                <c:pt idx="4278">
                  <c:v>13.3</c:v>
                </c:pt>
                <c:pt idx="4279">
                  <c:v>12.4</c:v>
                </c:pt>
                <c:pt idx="4280">
                  <c:v>11.6</c:v>
                </c:pt>
                <c:pt idx="4281">
                  <c:v>11.5</c:v>
                </c:pt>
                <c:pt idx="4282">
                  <c:v>11.2</c:v>
                </c:pt>
                <c:pt idx="4283">
                  <c:v>12.4</c:v>
                </c:pt>
                <c:pt idx="4284">
                  <c:v>12</c:v>
                </c:pt>
                <c:pt idx="4285">
                  <c:v>12.5</c:v>
                </c:pt>
                <c:pt idx="4286">
                  <c:v>13.1</c:v>
                </c:pt>
                <c:pt idx="4287">
                  <c:v>12.4</c:v>
                </c:pt>
                <c:pt idx="4288">
                  <c:v>9.6</c:v>
                </c:pt>
                <c:pt idx="4289">
                  <c:v>11.1</c:v>
                </c:pt>
                <c:pt idx="4290">
                  <c:v>12</c:v>
                </c:pt>
                <c:pt idx="4291">
                  <c:v>12</c:v>
                </c:pt>
                <c:pt idx="4292">
                  <c:v>8.3</c:v>
                </c:pt>
                <c:pt idx="4293">
                  <c:v>15.2</c:v>
                </c:pt>
                <c:pt idx="4294">
                  <c:v>14.2</c:v>
                </c:pt>
                <c:pt idx="4295">
                  <c:v>11.8</c:v>
                </c:pt>
                <c:pt idx="4296">
                  <c:v>11</c:v>
                </c:pt>
                <c:pt idx="4297">
                  <c:v>9.4</c:v>
                </c:pt>
                <c:pt idx="4298">
                  <c:v>12.7</c:v>
                </c:pt>
                <c:pt idx="4299">
                  <c:v>13.9</c:v>
                </c:pt>
                <c:pt idx="4300">
                  <c:v>11.2</c:v>
                </c:pt>
                <c:pt idx="4301">
                  <c:v>11.1</c:v>
                </c:pt>
                <c:pt idx="4302">
                  <c:v>12.6</c:v>
                </c:pt>
                <c:pt idx="4303">
                  <c:v>11.7</c:v>
                </c:pt>
                <c:pt idx="4304">
                  <c:v>10.4</c:v>
                </c:pt>
                <c:pt idx="4305">
                  <c:v>10.4</c:v>
                </c:pt>
                <c:pt idx="4306">
                  <c:v>12.8</c:v>
                </c:pt>
                <c:pt idx="4307">
                  <c:v>11</c:v>
                </c:pt>
                <c:pt idx="4308">
                  <c:v>13.5</c:v>
                </c:pt>
                <c:pt idx="4309">
                  <c:v>9.6</c:v>
                </c:pt>
                <c:pt idx="4310">
                  <c:v>12.1</c:v>
                </c:pt>
                <c:pt idx="4311">
                  <c:v>12.5</c:v>
                </c:pt>
                <c:pt idx="4312">
                  <c:v>11.5</c:v>
                </c:pt>
                <c:pt idx="4313">
                  <c:v>8.2</c:v>
                </c:pt>
                <c:pt idx="4314">
                  <c:v>10.4</c:v>
                </c:pt>
                <c:pt idx="4315">
                  <c:v>11.5</c:v>
                </c:pt>
                <c:pt idx="4316">
                  <c:v>11.3</c:v>
                </c:pt>
                <c:pt idx="4317">
                  <c:v>10.4</c:v>
                </c:pt>
                <c:pt idx="4318">
                  <c:v>14</c:v>
                </c:pt>
                <c:pt idx="4319">
                  <c:v>12.8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16530823"/>
        <c:axId val="16804205"/>
      </c:lineChart>
      <c:catAx>
        <c:axId val="16530823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6804205"/>
        <c:crosses val="autoZero"/>
        <c:auto val="1"/>
        <c:lblAlgn val="ctr"/>
        <c:lblOffset val="100"/>
        <c:noMultiLvlLbl val="0"/>
      </c:catAx>
      <c:valAx>
        <c:axId val="16804205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6530823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4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12月平均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4"/>
                <c:pt idx="0">
                  <c:v>12月1日0:10:00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  <c:pt idx="4320">
                  <c:v>31日0:10:00</c:v>
                </c:pt>
                <c:pt idx="4321">
                  <c:v>0:20</c:v>
                </c:pt>
                <c:pt idx="4322">
                  <c:v>0:30</c:v>
                </c:pt>
                <c:pt idx="4323">
                  <c:v>0:40</c:v>
                </c:pt>
                <c:pt idx="4324">
                  <c:v>0:50</c:v>
                </c:pt>
                <c:pt idx="4325">
                  <c:v>1:00</c:v>
                </c:pt>
                <c:pt idx="4326">
                  <c:v>1:10</c:v>
                </c:pt>
                <c:pt idx="4327">
                  <c:v>1:20</c:v>
                </c:pt>
                <c:pt idx="4328">
                  <c:v>1:30</c:v>
                </c:pt>
                <c:pt idx="4329">
                  <c:v>1:40</c:v>
                </c:pt>
                <c:pt idx="4330">
                  <c:v>1:50</c:v>
                </c:pt>
                <c:pt idx="4331">
                  <c:v>2:00</c:v>
                </c:pt>
                <c:pt idx="4332">
                  <c:v>2:10</c:v>
                </c:pt>
                <c:pt idx="4333">
                  <c:v>2:20</c:v>
                </c:pt>
                <c:pt idx="4334">
                  <c:v>2:30</c:v>
                </c:pt>
                <c:pt idx="4335">
                  <c:v>2:40</c:v>
                </c:pt>
                <c:pt idx="4336">
                  <c:v>2:50</c:v>
                </c:pt>
                <c:pt idx="4337">
                  <c:v>3:00</c:v>
                </c:pt>
                <c:pt idx="4338">
                  <c:v>3:10</c:v>
                </c:pt>
                <c:pt idx="4339">
                  <c:v>3:20</c:v>
                </c:pt>
                <c:pt idx="4340">
                  <c:v>3:30</c:v>
                </c:pt>
                <c:pt idx="4341">
                  <c:v>3:40</c:v>
                </c:pt>
                <c:pt idx="4342">
                  <c:v>3:50</c:v>
                </c:pt>
                <c:pt idx="4343">
                  <c:v>4:00</c:v>
                </c:pt>
                <c:pt idx="4344">
                  <c:v>4:10</c:v>
                </c:pt>
                <c:pt idx="4345">
                  <c:v>4:20</c:v>
                </c:pt>
                <c:pt idx="4346">
                  <c:v>4:30</c:v>
                </c:pt>
                <c:pt idx="4347">
                  <c:v>4:40</c:v>
                </c:pt>
                <c:pt idx="4348">
                  <c:v>4:50</c:v>
                </c:pt>
                <c:pt idx="4349">
                  <c:v>5:00</c:v>
                </c:pt>
                <c:pt idx="4350">
                  <c:v>5:10</c:v>
                </c:pt>
                <c:pt idx="4351">
                  <c:v>5:20</c:v>
                </c:pt>
                <c:pt idx="4352">
                  <c:v>5:30</c:v>
                </c:pt>
                <c:pt idx="4353">
                  <c:v>5:40</c:v>
                </c:pt>
                <c:pt idx="4354">
                  <c:v>5:50</c:v>
                </c:pt>
                <c:pt idx="4355">
                  <c:v>6:00</c:v>
                </c:pt>
                <c:pt idx="4356">
                  <c:v>6:10</c:v>
                </c:pt>
                <c:pt idx="4357">
                  <c:v>6:20</c:v>
                </c:pt>
                <c:pt idx="4358">
                  <c:v>6:30</c:v>
                </c:pt>
                <c:pt idx="4359">
                  <c:v>6:40</c:v>
                </c:pt>
                <c:pt idx="4360">
                  <c:v>6:50</c:v>
                </c:pt>
                <c:pt idx="4361">
                  <c:v>7:00</c:v>
                </c:pt>
                <c:pt idx="4362">
                  <c:v>7:10</c:v>
                </c:pt>
                <c:pt idx="4363">
                  <c:v>7:20</c:v>
                </c:pt>
                <c:pt idx="4364">
                  <c:v>7:30</c:v>
                </c:pt>
                <c:pt idx="4365">
                  <c:v>7:40</c:v>
                </c:pt>
                <c:pt idx="4366">
                  <c:v>7:50</c:v>
                </c:pt>
                <c:pt idx="4367">
                  <c:v>8:00</c:v>
                </c:pt>
                <c:pt idx="4368">
                  <c:v>8:10</c:v>
                </c:pt>
                <c:pt idx="4369">
                  <c:v>8:20</c:v>
                </c:pt>
                <c:pt idx="4370">
                  <c:v>8:30</c:v>
                </c:pt>
                <c:pt idx="4371">
                  <c:v>8:40</c:v>
                </c:pt>
                <c:pt idx="4372">
                  <c:v>8:50</c:v>
                </c:pt>
                <c:pt idx="4373">
                  <c:v>9:00</c:v>
                </c:pt>
                <c:pt idx="4374">
                  <c:v>9:10</c:v>
                </c:pt>
                <c:pt idx="4375">
                  <c:v>9:20</c:v>
                </c:pt>
                <c:pt idx="4376">
                  <c:v>9:30</c:v>
                </c:pt>
                <c:pt idx="4377">
                  <c:v>9:40</c:v>
                </c:pt>
                <c:pt idx="4378">
                  <c:v>9:50</c:v>
                </c:pt>
                <c:pt idx="4379">
                  <c:v>10:00</c:v>
                </c:pt>
                <c:pt idx="4380">
                  <c:v>10:10</c:v>
                </c:pt>
                <c:pt idx="4381">
                  <c:v>10:20</c:v>
                </c:pt>
                <c:pt idx="4382">
                  <c:v>10:30</c:v>
                </c:pt>
                <c:pt idx="4383">
                  <c:v>10:40</c:v>
                </c:pt>
                <c:pt idx="4384">
                  <c:v>10:50</c:v>
                </c:pt>
                <c:pt idx="4385">
                  <c:v>11:00</c:v>
                </c:pt>
                <c:pt idx="4386">
                  <c:v>11:10</c:v>
                </c:pt>
                <c:pt idx="4387">
                  <c:v>11:20</c:v>
                </c:pt>
                <c:pt idx="4388">
                  <c:v>11:30</c:v>
                </c:pt>
                <c:pt idx="4389">
                  <c:v>11:40</c:v>
                </c:pt>
                <c:pt idx="4390">
                  <c:v>11:50</c:v>
                </c:pt>
                <c:pt idx="4391">
                  <c:v>12:00</c:v>
                </c:pt>
                <c:pt idx="4392">
                  <c:v>12:10</c:v>
                </c:pt>
                <c:pt idx="4393">
                  <c:v>12:20</c:v>
                </c:pt>
                <c:pt idx="4394">
                  <c:v>12:30</c:v>
                </c:pt>
                <c:pt idx="4395">
                  <c:v>12:40</c:v>
                </c:pt>
                <c:pt idx="4396">
                  <c:v>12:50</c:v>
                </c:pt>
                <c:pt idx="4397">
                  <c:v>13:00</c:v>
                </c:pt>
                <c:pt idx="4398">
                  <c:v>13:10</c:v>
                </c:pt>
                <c:pt idx="4399">
                  <c:v>13:20</c:v>
                </c:pt>
                <c:pt idx="4400">
                  <c:v>13:30</c:v>
                </c:pt>
                <c:pt idx="4401">
                  <c:v>13:40</c:v>
                </c:pt>
                <c:pt idx="4402">
                  <c:v>13:50</c:v>
                </c:pt>
                <c:pt idx="4403">
                  <c:v>14:00</c:v>
                </c:pt>
                <c:pt idx="4404">
                  <c:v>14:10</c:v>
                </c:pt>
                <c:pt idx="4405">
                  <c:v>14:20</c:v>
                </c:pt>
                <c:pt idx="4406">
                  <c:v>14:30</c:v>
                </c:pt>
                <c:pt idx="4407">
                  <c:v>14:40</c:v>
                </c:pt>
                <c:pt idx="4408">
                  <c:v>14:50</c:v>
                </c:pt>
                <c:pt idx="4409">
                  <c:v>15:00</c:v>
                </c:pt>
                <c:pt idx="4410">
                  <c:v>15:10</c:v>
                </c:pt>
                <c:pt idx="4411">
                  <c:v>15:20</c:v>
                </c:pt>
                <c:pt idx="4412">
                  <c:v>15:30</c:v>
                </c:pt>
                <c:pt idx="4413">
                  <c:v>15:40</c:v>
                </c:pt>
                <c:pt idx="4414">
                  <c:v>15:50</c:v>
                </c:pt>
                <c:pt idx="4415">
                  <c:v>16:00</c:v>
                </c:pt>
                <c:pt idx="4416">
                  <c:v>16:10</c:v>
                </c:pt>
                <c:pt idx="4417">
                  <c:v>16:20</c:v>
                </c:pt>
                <c:pt idx="4418">
                  <c:v>16:30</c:v>
                </c:pt>
                <c:pt idx="4419">
                  <c:v>16:40</c:v>
                </c:pt>
                <c:pt idx="4420">
                  <c:v>16:50</c:v>
                </c:pt>
                <c:pt idx="4421">
                  <c:v>17:00</c:v>
                </c:pt>
                <c:pt idx="4422">
                  <c:v>17:10</c:v>
                </c:pt>
                <c:pt idx="4423">
                  <c:v>17:20</c:v>
                </c:pt>
                <c:pt idx="4424">
                  <c:v>17:30</c:v>
                </c:pt>
                <c:pt idx="4425">
                  <c:v>17:40</c:v>
                </c:pt>
                <c:pt idx="4426">
                  <c:v>17:50</c:v>
                </c:pt>
                <c:pt idx="4427">
                  <c:v>18:00</c:v>
                </c:pt>
                <c:pt idx="4428">
                  <c:v>18:10</c:v>
                </c:pt>
                <c:pt idx="4429">
                  <c:v>18:20</c:v>
                </c:pt>
                <c:pt idx="4430">
                  <c:v>18:30</c:v>
                </c:pt>
                <c:pt idx="4431">
                  <c:v>18:40</c:v>
                </c:pt>
                <c:pt idx="4432">
                  <c:v>18:50</c:v>
                </c:pt>
                <c:pt idx="4433">
                  <c:v>19:00</c:v>
                </c:pt>
                <c:pt idx="4434">
                  <c:v>19:10</c:v>
                </c:pt>
                <c:pt idx="4435">
                  <c:v>19:20</c:v>
                </c:pt>
                <c:pt idx="4436">
                  <c:v>19:30</c:v>
                </c:pt>
                <c:pt idx="4437">
                  <c:v>19:40</c:v>
                </c:pt>
                <c:pt idx="4438">
                  <c:v>19:50</c:v>
                </c:pt>
                <c:pt idx="4439">
                  <c:v>20:00</c:v>
                </c:pt>
                <c:pt idx="4440">
                  <c:v>20:10</c:v>
                </c:pt>
                <c:pt idx="4441">
                  <c:v>20:20</c:v>
                </c:pt>
                <c:pt idx="4442">
                  <c:v>20:30</c:v>
                </c:pt>
                <c:pt idx="4443">
                  <c:v>20:40</c:v>
                </c:pt>
                <c:pt idx="4444">
                  <c:v>20:50</c:v>
                </c:pt>
                <c:pt idx="4445">
                  <c:v>21:00</c:v>
                </c:pt>
                <c:pt idx="4446">
                  <c:v>21:10</c:v>
                </c:pt>
                <c:pt idx="4447">
                  <c:v>21:20</c:v>
                </c:pt>
                <c:pt idx="4448">
                  <c:v>21:30</c:v>
                </c:pt>
                <c:pt idx="4449">
                  <c:v>21:40</c:v>
                </c:pt>
                <c:pt idx="4450">
                  <c:v>21:50</c:v>
                </c:pt>
                <c:pt idx="4451">
                  <c:v>22:00</c:v>
                </c:pt>
                <c:pt idx="4452">
                  <c:v>22:10</c:v>
                </c:pt>
                <c:pt idx="4453">
                  <c:v>22:20</c:v>
                </c:pt>
                <c:pt idx="4454">
                  <c:v>22:30</c:v>
                </c:pt>
                <c:pt idx="4455">
                  <c:v>22:40</c:v>
                </c:pt>
                <c:pt idx="4456">
                  <c:v>22:50</c:v>
                </c:pt>
                <c:pt idx="4457">
                  <c:v>23:00</c:v>
                </c:pt>
                <c:pt idx="4458">
                  <c:v>23:10</c:v>
                </c:pt>
                <c:pt idx="4459">
                  <c:v>23:20</c:v>
                </c:pt>
                <c:pt idx="4460">
                  <c:v>23:30</c:v>
                </c:pt>
                <c:pt idx="4461">
                  <c:v>23:40</c:v>
                </c:pt>
                <c:pt idx="4462">
                  <c:v>23:50</c:v>
                </c:pt>
                <c:pt idx="4463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4"/>
                <c:pt idx="0">
                  <c:v>11.9</c:v>
                </c:pt>
                <c:pt idx="1">
                  <c:v>11.9</c:v>
                </c:pt>
                <c:pt idx="2">
                  <c:v>10.4</c:v>
                </c:pt>
                <c:pt idx="3">
                  <c:v>11.6</c:v>
                </c:pt>
                <c:pt idx="4">
                  <c:v>11.6</c:v>
                </c:pt>
                <c:pt idx="5">
                  <c:v>11.3</c:v>
                </c:pt>
                <c:pt idx="6">
                  <c:v>11.6</c:v>
                </c:pt>
                <c:pt idx="7">
                  <c:v>11.7</c:v>
                </c:pt>
                <c:pt idx="8">
                  <c:v>11.9</c:v>
                </c:pt>
                <c:pt idx="9">
                  <c:v>11.1</c:v>
                </c:pt>
                <c:pt idx="10">
                  <c:v>11.9</c:v>
                </c:pt>
                <c:pt idx="11">
                  <c:v>11.5</c:v>
                </c:pt>
                <c:pt idx="12">
                  <c:v>11.3</c:v>
                </c:pt>
                <c:pt idx="13">
                  <c:v>11.6</c:v>
                </c:pt>
                <c:pt idx="14">
                  <c:v>10.1</c:v>
                </c:pt>
                <c:pt idx="15">
                  <c:v>11.1</c:v>
                </c:pt>
                <c:pt idx="16">
                  <c:v>10</c:v>
                </c:pt>
                <c:pt idx="17">
                  <c:v>10.1</c:v>
                </c:pt>
                <c:pt idx="18">
                  <c:v>9.5</c:v>
                </c:pt>
                <c:pt idx="19">
                  <c:v>10</c:v>
                </c:pt>
                <c:pt idx="20">
                  <c:v>9.6</c:v>
                </c:pt>
                <c:pt idx="21">
                  <c:v>12.1</c:v>
                </c:pt>
                <c:pt idx="22">
                  <c:v>11.3</c:v>
                </c:pt>
                <c:pt idx="23">
                  <c:v>10.2</c:v>
                </c:pt>
                <c:pt idx="24">
                  <c:v>10</c:v>
                </c:pt>
                <c:pt idx="25">
                  <c:v>9.3</c:v>
                </c:pt>
                <c:pt idx="26">
                  <c:v>10.1</c:v>
                </c:pt>
                <c:pt idx="27">
                  <c:v>9.6</c:v>
                </c:pt>
                <c:pt idx="28">
                  <c:v>10.7</c:v>
                </c:pt>
                <c:pt idx="29">
                  <c:v>9.7</c:v>
                </c:pt>
                <c:pt idx="30">
                  <c:v>10.6</c:v>
                </c:pt>
                <c:pt idx="31">
                  <c:v>11.6</c:v>
                </c:pt>
                <c:pt idx="32">
                  <c:v>11.3</c:v>
                </c:pt>
                <c:pt idx="33">
                  <c:v>10.2</c:v>
                </c:pt>
                <c:pt idx="34">
                  <c:v>10.9</c:v>
                </c:pt>
                <c:pt idx="35">
                  <c:v>9.5</c:v>
                </c:pt>
                <c:pt idx="36">
                  <c:v>10.4</c:v>
                </c:pt>
                <c:pt idx="37">
                  <c:v>11.1</c:v>
                </c:pt>
                <c:pt idx="38">
                  <c:v>10.6</c:v>
                </c:pt>
                <c:pt idx="39">
                  <c:v>11.5</c:v>
                </c:pt>
                <c:pt idx="40">
                  <c:v>9.7</c:v>
                </c:pt>
                <c:pt idx="41">
                  <c:v>11.4</c:v>
                </c:pt>
                <c:pt idx="42">
                  <c:v>11.2</c:v>
                </c:pt>
                <c:pt idx="43">
                  <c:v>11.5</c:v>
                </c:pt>
                <c:pt idx="44">
                  <c:v>9.8</c:v>
                </c:pt>
                <c:pt idx="45">
                  <c:v>8.7</c:v>
                </c:pt>
                <c:pt idx="46">
                  <c:v>9.1</c:v>
                </c:pt>
                <c:pt idx="47">
                  <c:v>9.3</c:v>
                </c:pt>
                <c:pt idx="48">
                  <c:v>9.1</c:v>
                </c:pt>
                <c:pt idx="49">
                  <c:v>8.8</c:v>
                </c:pt>
                <c:pt idx="50">
                  <c:v>8.5</c:v>
                </c:pt>
                <c:pt idx="51">
                  <c:v>7.6</c:v>
                </c:pt>
                <c:pt idx="52">
                  <c:v>8.1</c:v>
                </c:pt>
                <c:pt idx="53">
                  <c:v>8.7</c:v>
                </c:pt>
                <c:pt idx="54">
                  <c:v>7.6</c:v>
                </c:pt>
                <c:pt idx="55">
                  <c:v>7.6</c:v>
                </c:pt>
                <c:pt idx="56">
                  <c:v>6.7</c:v>
                </c:pt>
                <c:pt idx="57">
                  <c:v>6.5</c:v>
                </c:pt>
                <c:pt idx="58">
                  <c:v>7.4</c:v>
                </c:pt>
                <c:pt idx="59">
                  <c:v>6.4</c:v>
                </c:pt>
                <c:pt idx="60">
                  <c:v>6</c:v>
                </c:pt>
                <c:pt idx="61">
                  <c:v>6.9</c:v>
                </c:pt>
                <c:pt idx="62">
                  <c:v>6.4</c:v>
                </c:pt>
                <c:pt idx="63">
                  <c:v>6.5</c:v>
                </c:pt>
                <c:pt idx="64">
                  <c:v>5.8</c:v>
                </c:pt>
                <c:pt idx="65">
                  <c:v>5.8</c:v>
                </c:pt>
                <c:pt idx="66">
                  <c:v>6.2</c:v>
                </c:pt>
                <c:pt idx="67">
                  <c:v>5.8</c:v>
                </c:pt>
                <c:pt idx="68">
                  <c:v>6</c:v>
                </c:pt>
                <c:pt idx="69">
                  <c:v>5.2</c:v>
                </c:pt>
                <c:pt idx="70">
                  <c:v>6.1</c:v>
                </c:pt>
                <c:pt idx="71">
                  <c:v>4.9</c:v>
                </c:pt>
                <c:pt idx="72">
                  <c:v>6.4</c:v>
                </c:pt>
                <c:pt idx="73">
                  <c:v>6.4</c:v>
                </c:pt>
                <c:pt idx="74">
                  <c:v>5.3</c:v>
                </c:pt>
                <c:pt idx="75">
                  <c:v>5.9</c:v>
                </c:pt>
                <c:pt idx="76">
                  <c:v>6.8</c:v>
                </c:pt>
                <c:pt idx="77">
                  <c:v>5.6</c:v>
                </c:pt>
                <c:pt idx="78">
                  <c:v>6.2</c:v>
                </c:pt>
                <c:pt idx="79">
                  <c:v>6.2</c:v>
                </c:pt>
                <c:pt idx="80">
                  <c:v>6.4</c:v>
                </c:pt>
                <c:pt idx="81">
                  <c:v>6.1</c:v>
                </c:pt>
                <c:pt idx="82">
                  <c:v>6.2</c:v>
                </c:pt>
                <c:pt idx="83">
                  <c:v>4.8</c:v>
                </c:pt>
                <c:pt idx="84">
                  <c:v>5.2</c:v>
                </c:pt>
                <c:pt idx="85">
                  <c:v>5.7</c:v>
                </c:pt>
                <c:pt idx="86">
                  <c:v>5</c:v>
                </c:pt>
                <c:pt idx="87">
                  <c:v>6.2</c:v>
                </c:pt>
                <c:pt idx="88">
                  <c:v>4.5</c:v>
                </c:pt>
                <c:pt idx="89">
                  <c:v>4.6</c:v>
                </c:pt>
                <c:pt idx="90">
                  <c:v>4</c:v>
                </c:pt>
                <c:pt idx="91">
                  <c:v>4.2</c:v>
                </c:pt>
                <c:pt idx="92">
                  <c:v>4.6</c:v>
                </c:pt>
                <c:pt idx="93">
                  <c:v>3.2</c:v>
                </c:pt>
                <c:pt idx="94">
                  <c:v>4.1</c:v>
                </c:pt>
                <c:pt idx="95">
                  <c:v>3.7</c:v>
                </c:pt>
                <c:pt idx="96">
                  <c:v>4.4</c:v>
                </c:pt>
                <c:pt idx="97">
                  <c:v>5</c:v>
                </c:pt>
                <c:pt idx="98">
                  <c:v>3.8</c:v>
                </c:pt>
                <c:pt idx="99">
                  <c:v>3.4</c:v>
                </c:pt>
                <c:pt idx="100">
                  <c:v>3.7</c:v>
                </c:pt>
                <c:pt idx="101">
                  <c:v>4.2</c:v>
                </c:pt>
                <c:pt idx="102">
                  <c:v>4.5</c:v>
                </c:pt>
                <c:pt idx="103">
                  <c:v>4</c:v>
                </c:pt>
                <c:pt idx="104">
                  <c:v>3.3</c:v>
                </c:pt>
                <c:pt idx="105">
                  <c:v>4.6</c:v>
                </c:pt>
                <c:pt idx="106">
                  <c:v>4.3</c:v>
                </c:pt>
                <c:pt idx="107">
                  <c:v>2.8</c:v>
                </c:pt>
                <c:pt idx="108">
                  <c:v>3</c:v>
                </c:pt>
                <c:pt idx="109">
                  <c:v>3.5</c:v>
                </c:pt>
                <c:pt idx="110">
                  <c:v>3</c:v>
                </c:pt>
                <c:pt idx="111">
                  <c:v>3.4</c:v>
                </c:pt>
                <c:pt idx="112">
                  <c:v>3.5</c:v>
                </c:pt>
                <c:pt idx="113">
                  <c:v>3.5</c:v>
                </c:pt>
                <c:pt idx="114">
                  <c:v>3.7</c:v>
                </c:pt>
                <c:pt idx="115">
                  <c:v>3.8</c:v>
                </c:pt>
                <c:pt idx="116">
                  <c:v>3</c:v>
                </c:pt>
                <c:pt idx="117">
                  <c:v>3</c:v>
                </c:pt>
                <c:pt idx="118">
                  <c:v>2.6</c:v>
                </c:pt>
                <c:pt idx="119">
                  <c:v>3.3</c:v>
                </c:pt>
                <c:pt idx="120">
                  <c:v>2.1</c:v>
                </c:pt>
                <c:pt idx="121">
                  <c:v>1.4</c:v>
                </c:pt>
                <c:pt idx="122">
                  <c:v>1.5</c:v>
                </c:pt>
                <c:pt idx="123">
                  <c:v>2</c:v>
                </c:pt>
                <c:pt idx="124">
                  <c:v>1.3</c:v>
                </c:pt>
                <c:pt idx="125">
                  <c:v>1.6</c:v>
                </c:pt>
                <c:pt idx="126">
                  <c:v>1.6</c:v>
                </c:pt>
                <c:pt idx="127">
                  <c:v>2.1</c:v>
                </c:pt>
                <c:pt idx="128">
                  <c:v>1.5</c:v>
                </c:pt>
                <c:pt idx="129">
                  <c:v>2.1</c:v>
                </c:pt>
                <c:pt idx="130">
                  <c:v>1.6</c:v>
                </c:pt>
                <c:pt idx="131">
                  <c:v>1.5</c:v>
                </c:pt>
                <c:pt idx="132">
                  <c:v>1.6</c:v>
                </c:pt>
                <c:pt idx="133">
                  <c:v>1.6</c:v>
                </c:pt>
                <c:pt idx="134">
                  <c:v>1.6</c:v>
                </c:pt>
                <c:pt idx="135">
                  <c:v>1.5</c:v>
                </c:pt>
                <c:pt idx="136">
                  <c:v>1.7</c:v>
                </c:pt>
                <c:pt idx="137">
                  <c:v>1.2</c:v>
                </c:pt>
                <c:pt idx="138">
                  <c:v>1.5</c:v>
                </c:pt>
                <c:pt idx="139">
                  <c:v>1.2</c:v>
                </c:pt>
                <c:pt idx="140">
                  <c:v>1.5</c:v>
                </c:pt>
                <c:pt idx="141">
                  <c:v>1.2</c:v>
                </c:pt>
                <c:pt idx="142">
                  <c:v>1.3</c:v>
                </c:pt>
                <c:pt idx="143">
                  <c:v>1</c:v>
                </c:pt>
                <c:pt idx="144">
                  <c:v>1</c:v>
                </c:pt>
                <c:pt idx="145">
                  <c:v>0.7</c:v>
                </c:pt>
                <c:pt idx="146">
                  <c:v>1.3</c:v>
                </c:pt>
                <c:pt idx="147">
                  <c:v>1.2</c:v>
                </c:pt>
                <c:pt idx="148">
                  <c:v>1.6</c:v>
                </c:pt>
                <c:pt idx="149">
                  <c:v>1.2</c:v>
                </c:pt>
                <c:pt idx="150">
                  <c:v>0.8</c:v>
                </c:pt>
                <c:pt idx="151">
                  <c:v>0.7</c:v>
                </c:pt>
                <c:pt idx="152">
                  <c:v>1</c:v>
                </c:pt>
                <c:pt idx="153">
                  <c:v>0.8</c:v>
                </c:pt>
                <c:pt idx="154">
                  <c:v>1.1</c:v>
                </c:pt>
                <c:pt idx="155">
                  <c:v>1.6</c:v>
                </c:pt>
                <c:pt idx="156">
                  <c:v>1.1</c:v>
                </c:pt>
                <c:pt idx="157">
                  <c:v>1.3</c:v>
                </c:pt>
                <c:pt idx="158">
                  <c:v>1.2</c:v>
                </c:pt>
                <c:pt idx="159">
                  <c:v>1.4</c:v>
                </c:pt>
                <c:pt idx="160">
                  <c:v>1.5</c:v>
                </c:pt>
                <c:pt idx="161">
                  <c:v>0.9</c:v>
                </c:pt>
                <c:pt idx="162">
                  <c:v>1.2</c:v>
                </c:pt>
                <c:pt idx="163">
                  <c:v>1</c:v>
                </c:pt>
                <c:pt idx="164">
                  <c:v>1.3</c:v>
                </c:pt>
                <c:pt idx="165">
                  <c:v>1.5</c:v>
                </c:pt>
                <c:pt idx="166">
                  <c:v>1</c:v>
                </c:pt>
                <c:pt idx="167">
                  <c:v>1.2</c:v>
                </c:pt>
                <c:pt idx="168">
                  <c:v>1.3</c:v>
                </c:pt>
                <c:pt idx="169">
                  <c:v>1.4</c:v>
                </c:pt>
                <c:pt idx="170">
                  <c:v>1</c:v>
                </c:pt>
                <c:pt idx="171">
                  <c:v>1.4</c:v>
                </c:pt>
                <c:pt idx="172">
                  <c:v>1.2</c:v>
                </c:pt>
                <c:pt idx="173">
                  <c:v>1.4</c:v>
                </c:pt>
                <c:pt idx="174">
                  <c:v>1.3</c:v>
                </c:pt>
                <c:pt idx="175">
                  <c:v>1.4</c:v>
                </c:pt>
                <c:pt idx="176">
                  <c:v>1.4</c:v>
                </c:pt>
                <c:pt idx="177">
                  <c:v>1.7</c:v>
                </c:pt>
                <c:pt idx="178">
                  <c:v>1.6</c:v>
                </c:pt>
                <c:pt idx="179">
                  <c:v>1.4</c:v>
                </c:pt>
                <c:pt idx="180">
                  <c:v>1</c:v>
                </c:pt>
                <c:pt idx="181">
                  <c:v>1.5</c:v>
                </c:pt>
                <c:pt idx="182">
                  <c:v>1.6</c:v>
                </c:pt>
                <c:pt idx="183">
                  <c:v>1.8</c:v>
                </c:pt>
                <c:pt idx="184">
                  <c:v>1.4</c:v>
                </c:pt>
                <c:pt idx="185">
                  <c:v>1.1</c:v>
                </c:pt>
                <c:pt idx="186">
                  <c:v>1.4</c:v>
                </c:pt>
                <c:pt idx="187">
                  <c:v>1.5</c:v>
                </c:pt>
                <c:pt idx="188">
                  <c:v>1.4</c:v>
                </c:pt>
                <c:pt idx="189">
                  <c:v>1.1</c:v>
                </c:pt>
                <c:pt idx="190">
                  <c:v>1.3</c:v>
                </c:pt>
                <c:pt idx="191">
                  <c:v>1.3</c:v>
                </c:pt>
                <c:pt idx="192">
                  <c:v>1.2</c:v>
                </c:pt>
                <c:pt idx="193">
                  <c:v>1.4</c:v>
                </c:pt>
                <c:pt idx="194">
                  <c:v>1</c:v>
                </c:pt>
                <c:pt idx="195">
                  <c:v>1.1</c:v>
                </c:pt>
                <c:pt idx="196">
                  <c:v>1.3</c:v>
                </c:pt>
                <c:pt idx="197">
                  <c:v>1.5</c:v>
                </c:pt>
                <c:pt idx="198">
                  <c:v>0.8</c:v>
                </c:pt>
                <c:pt idx="199">
                  <c:v>1.3</c:v>
                </c:pt>
                <c:pt idx="200">
                  <c:v>1.5</c:v>
                </c:pt>
                <c:pt idx="201">
                  <c:v>1.9</c:v>
                </c:pt>
                <c:pt idx="202">
                  <c:v>1.9</c:v>
                </c:pt>
                <c:pt idx="203">
                  <c:v>1.5</c:v>
                </c:pt>
                <c:pt idx="204">
                  <c:v>2.2</c:v>
                </c:pt>
                <c:pt idx="205">
                  <c:v>2.3</c:v>
                </c:pt>
                <c:pt idx="206">
                  <c:v>2.6</c:v>
                </c:pt>
                <c:pt idx="207">
                  <c:v>2.5</c:v>
                </c:pt>
                <c:pt idx="208">
                  <c:v>2.5</c:v>
                </c:pt>
                <c:pt idx="209">
                  <c:v>2.6</c:v>
                </c:pt>
                <c:pt idx="210">
                  <c:v>2.6</c:v>
                </c:pt>
                <c:pt idx="211">
                  <c:v>2.6</c:v>
                </c:pt>
                <c:pt idx="212">
                  <c:v>2.4</c:v>
                </c:pt>
                <c:pt idx="213">
                  <c:v>2.3</c:v>
                </c:pt>
                <c:pt idx="214">
                  <c:v>2.8</c:v>
                </c:pt>
                <c:pt idx="215">
                  <c:v>2.8</c:v>
                </c:pt>
                <c:pt idx="216">
                  <c:v>2.5</c:v>
                </c:pt>
                <c:pt idx="217">
                  <c:v>3.2</c:v>
                </c:pt>
                <c:pt idx="218">
                  <c:v>3.3</c:v>
                </c:pt>
                <c:pt idx="219">
                  <c:v>3.1</c:v>
                </c:pt>
                <c:pt idx="220">
                  <c:v>3.4</c:v>
                </c:pt>
                <c:pt idx="221">
                  <c:v>3.5</c:v>
                </c:pt>
                <c:pt idx="222">
                  <c:v>3.6</c:v>
                </c:pt>
                <c:pt idx="223">
                  <c:v>2.9</c:v>
                </c:pt>
                <c:pt idx="224">
                  <c:v>2.5</c:v>
                </c:pt>
                <c:pt idx="225">
                  <c:v>3.1</c:v>
                </c:pt>
                <c:pt idx="226">
                  <c:v>2.6</c:v>
                </c:pt>
                <c:pt idx="227">
                  <c:v>2.8</c:v>
                </c:pt>
                <c:pt idx="228">
                  <c:v>2.3</c:v>
                </c:pt>
                <c:pt idx="229">
                  <c:v>2.3</c:v>
                </c:pt>
                <c:pt idx="230">
                  <c:v>2.2</c:v>
                </c:pt>
                <c:pt idx="231">
                  <c:v>2.3</c:v>
                </c:pt>
                <c:pt idx="232">
                  <c:v>1.9</c:v>
                </c:pt>
                <c:pt idx="233">
                  <c:v>3.5</c:v>
                </c:pt>
                <c:pt idx="234">
                  <c:v>2.5</c:v>
                </c:pt>
                <c:pt idx="235">
                  <c:v>2</c:v>
                </c:pt>
                <c:pt idx="236">
                  <c:v>1.5</c:v>
                </c:pt>
                <c:pt idx="237">
                  <c:v>1</c:v>
                </c:pt>
                <c:pt idx="238">
                  <c:v>1.5</c:v>
                </c:pt>
                <c:pt idx="239">
                  <c:v>1.4</c:v>
                </c:pt>
                <c:pt idx="240">
                  <c:v>0.9</c:v>
                </c:pt>
                <c:pt idx="241">
                  <c:v>0.8</c:v>
                </c:pt>
                <c:pt idx="242">
                  <c:v>0.8</c:v>
                </c:pt>
                <c:pt idx="243">
                  <c:v>1</c:v>
                </c:pt>
                <c:pt idx="244">
                  <c:v>1.2</c:v>
                </c:pt>
                <c:pt idx="245">
                  <c:v>1.1</c:v>
                </c:pt>
                <c:pt idx="246">
                  <c:v>1.5</c:v>
                </c:pt>
                <c:pt idx="247">
                  <c:v>1.2</c:v>
                </c:pt>
                <c:pt idx="248">
                  <c:v>0.9</c:v>
                </c:pt>
                <c:pt idx="249">
                  <c:v>1.1</c:v>
                </c:pt>
                <c:pt idx="250">
                  <c:v>1.2</c:v>
                </c:pt>
                <c:pt idx="251">
                  <c:v>1.2</c:v>
                </c:pt>
                <c:pt idx="252">
                  <c:v>1.3</c:v>
                </c:pt>
                <c:pt idx="253">
                  <c:v>0.8</c:v>
                </c:pt>
                <c:pt idx="254">
                  <c:v>0.9</c:v>
                </c:pt>
                <c:pt idx="255">
                  <c:v>1.7</c:v>
                </c:pt>
                <c:pt idx="256">
                  <c:v>1</c:v>
                </c:pt>
                <c:pt idx="257">
                  <c:v>1.6</c:v>
                </c:pt>
                <c:pt idx="258">
                  <c:v>2.4</c:v>
                </c:pt>
                <c:pt idx="259">
                  <c:v>2.7</c:v>
                </c:pt>
                <c:pt idx="260">
                  <c:v>2.2</c:v>
                </c:pt>
                <c:pt idx="261">
                  <c:v>2.3</c:v>
                </c:pt>
                <c:pt idx="262">
                  <c:v>1.6</c:v>
                </c:pt>
                <c:pt idx="263">
                  <c:v>1.7</c:v>
                </c:pt>
                <c:pt idx="264">
                  <c:v>2.3</c:v>
                </c:pt>
                <c:pt idx="265">
                  <c:v>3</c:v>
                </c:pt>
                <c:pt idx="266">
                  <c:v>3</c:v>
                </c:pt>
                <c:pt idx="267">
                  <c:v>3.5</c:v>
                </c:pt>
                <c:pt idx="268">
                  <c:v>3.8</c:v>
                </c:pt>
                <c:pt idx="269">
                  <c:v>4.1</c:v>
                </c:pt>
                <c:pt idx="270">
                  <c:v>3.8</c:v>
                </c:pt>
                <c:pt idx="271">
                  <c:v>3.7</c:v>
                </c:pt>
                <c:pt idx="272">
                  <c:v>3.2</c:v>
                </c:pt>
                <c:pt idx="273">
                  <c:v>2.7</c:v>
                </c:pt>
                <c:pt idx="274">
                  <c:v>3.5</c:v>
                </c:pt>
                <c:pt idx="275">
                  <c:v>3.7</c:v>
                </c:pt>
                <c:pt idx="276">
                  <c:v>3.3</c:v>
                </c:pt>
                <c:pt idx="277">
                  <c:v>3.4</c:v>
                </c:pt>
                <c:pt idx="278">
                  <c:v>3.2</c:v>
                </c:pt>
                <c:pt idx="279">
                  <c:v>3.2</c:v>
                </c:pt>
                <c:pt idx="280">
                  <c:v>3</c:v>
                </c:pt>
                <c:pt idx="281">
                  <c:v>3.5</c:v>
                </c:pt>
                <c:pt idx="282">
                  <c:v>3.5</c:v>
                </c:pt>
                <c:pt idx="283">
                  <c:v>3.6</c:v>
                </c:pt>
                <c:pt idx="284">
                  <c:v>3.9</c:v>
                </c:pt>
                <c:pt idx="285">
                  <c:v>4.1</c:v>
                </c:pt>
                <c:pt idx="286">
                  <c:v>4</c:v>
                </c:pt>
                <c:pt idx="287">
                  <c:v>3.5</c:v>
                </c:pt>
                <c:pt idx="288">
                  <c:v>3.9</c:v>
                </c:pt>
                <c:pt idx="289">
                  <c:v>4.7</c:v>
                </c:pt>
                <c:pt idx="290">
                  <c:v>6.7</c:v>
                </c:pt>
                <c:pt idx="291">
                  <c:v>7.7</c:v>
                </c:pt>
                <c:pt idx="292">
                  <c:v>4.4</c:v>
                </c:pt>
                <c:pt idx="293">
                  <c:v>4</c:v>
                </c:pt>
                <c:pt idx="294">
                  <c:v>3.6</c:v>
                </c:pt>
                <c:pt idx="295">
                  <c:v>3.3</c:v>
                </c:pt>
                <c:pt idx="296">
                  <c:v>3</c:v>
                </c:pt>
                <c:pt idx="297">
                  <c:v>3.2</c:v>
                </c:pt>
                <c:pt idx="298">
                  <c:v>3.5</c:v>
                </c:pt>
                <c:pt idx="299">
                  <c:v>4</c:v>
                </c:pt>
                <c:pt idx="300">
                  <c:v>2.5</c:v>
                </c:pt>
                <c:pt idx="301">
                  <c:v>1.9</c:v>
                </c:pt>
                <c:pt idx="302">
                  <c:v>3</c:v>
                </c:pt>
                <c:pt idx="303">
                  <c:v>4</c:v>
                </c:pt>
                <c:pt idx="304">
                  <c:v>5.2</c:v>
                </c:pt>
                <c:pt idx="305">
                  <c:v>7.4</c:v>
                </c:pt>
                <c:pt idx="306">
                  <c:v>4.7</c:v>
                </c:pt>
                <c:pt idx="307">
                  <c:v>3.8</c:v>
                </c:pt>
                <c:pt idx="308">
                  <c:v>2.7</c:v>
                </c:pt>
                <c:pt idx="309">
                  <c:v>2.9</c:v>
                </c:pt>
                <c:pt idx="310">
                  <c:v>2.8</c:v>
                </c:pt>
                <c:pt idx="311">
                  <c:v>3.2</c:v>
                </c:pt>
                <c:pt idx="312">
                  <c:v>2.9</c:v>
                </c:pt>
                <c:pt idx="313">
                  <c:v>3.6</c:v>
                </c:pt>
                <c:pt idx="314">
                  <c:v>3.7</c:v>
                </c:pt>
                <c:pt idx="315">
                  <c:v>3.6</c:v>
                </c:pt>
                <c:pt idx="316">
                  <c:v>6.1</c:v>
                </c:pt>
                <c:pt idx="317">
                  <c:v>9.2</c:v>
                </c:pt>
                <c:pt idx="318">
                  <c:v>8.4</c:v>
                </c:pt>
                <c:pt idx="319">
                  <c:v>10.1</c:v>
                </c:pt>
                <c:pt idx="320">
                  <c:v>9.8</c:v>
                </c:pt>
                <c:pt idx="321">
                  <c:v>10.3</c:v>
                </c:pt>
                <c:pt idx="322">
                  <c:v>9.3</c:v>
                </c:pt>
                <c:pt idx="323">
                  <c:v>4.5</c:v>
                </c:pt>
                <c:pt idx="324">
                  <c:v>7.4</c:v>
                </c:pt>
                <c:pt idx="325">
                  <c:v>5.6</c:v>
                </c:pt>
                <c:pt idx="326">
                  <c:v>6.2</c:v>
                </c:pt>
                <c:pt idx="327">
                  <c:v>6.1</c:v>
                </c:pt>
                <c:pt idx="328">
                  <c:v>5.4</c:v>
                </c:pt>
                <c:pt idx="329">
                  <c:v>3.9</c:v>
                </c:pt>
                <c:pt idx="330">
                  <c:v>2.9</c:v>
                </c:pt>
                <c:pt idx="331">
                  <c:v>3</c:v>
                </c:pt>
                <c:pt idx="332">
                  <c:v>4.1</c:v>
                </c:pt>
                <c:pt idx="333">
                  <c:v>2.8</c:v>
                </c:pt>
                <c:pt idx="334">
                  <c:v>2.3</c:v>
                </c:pt>
                <c:pt idx="335">
                  <c:v>2.1</c:v>
                </c:pt>
                <c:pt idx="336">
                  <c:v>2.1</c:v>
                </c:pt>
                <c:pt idx="337">
                  <c:v>0.8</c:v>
                </c:pt>
                <c:pt idx="338">
                  <c:v>0.8</c:v>
                </c:pt>
                <c:pt idx="339">
                  <c:v>1.6</c:v>
                </c:pt>
                <c:pt idx="340">
                  <c:v>0.9</c:v>
                </c:pt>
                <c:pt idx="341">
                  <c:v>1.4</c:v>
                </c:pt>
                <c:pt idx="342">
                  <c:v>1.6</c:v>
                </c:pt>
                <c:pt idx="343">
                  <c:v>2.2</c:v>
                </c:pt>
                <c:pt idx="344">
                  <c:v>2.4</c:v>
                </c:pt>
                <c:pt idx="345">
                  <c:v>3.3</c:v>
                </c:pt>
                <c:pt idx="346">
                  <c:v>2.2</c:v>
                </c:pt>
                <c:pt idx="347">
                  <c:v>2.6</c:v>
                </c:pt>
                <c:pt idx="348">
                  <c:v>2.9</c:v>
                </c:pt>
                <c:pt idx="349">
                  <c:v>2</c:v>
                </c:pt>
                <c:pt idx="350">
                  <c:v>2.3</c:v>
                </c:pt>
                <c:pt idx="351">
                  <c:v>2.4</c:v>
                </c:pt>
                <c:pt idx="352">
                  <c:v>1.8</c:v>
                </c:pt>
                <c:pt idx="353">
                  <c:v>1.8</c:v>
                </c:pt>
                <c:pt idx="354">
                  <c:v>2</c:v>
                </c:pt>
                <c:pt idx="355">
                  <c:v>1.1</c:v>
                </c:pt>
                <c:pt idx="356">
                  <c:v>1.3</c:v>
                </c:pt>
                <c:pt idx="357">
                  <c:v>1.1</c:v>
                </c:pt>
                <c:pt idx="358">
                  <c:v>1.5</c:v>
                </c:pt>
                <c:pt idx="359">
                  <c:v>1.4</c:v>
                </c:pt>
                <c:pt idx="360">
                  <c:v>1.4</c:v>
                </c:pt>
                <c:pt idx="361">
                  <c:v>1</c:v>
                </c:pt>
                <c:pt idx="362">
                  <c:v>1</c:v>
                </c:pt>
                <c:pt idx="363">
                  <c:v>2.1</c:v>
                </c:pt>
                <c:pt idx="364">
                  <c:v>3.7</c:v>
                </c:pt>
                <c:pt idx="365">
                  <c:v>3</c:v>
                </c:pt>
                <c:pt idx="366">
                  <c:v>4</c:v>
                </c:pt>
                <c:pt idx="367">
                  <c:v>4.3</c:v>
                </c:pt>
                <c:pt idx="368">
                  <c:v>4.6</c:v>
                </c:pt>
                <c:pt idx="369">
                  <c:v>4.5</c:v>
                </c:pt>
                <c:pt idx="370">
                  <c:v>5.1</c:v>
                </c:pt>
                <c:pt idx="371">
                  <c:v>4.6</c:v>
                </c:pt>
                <c:pt idx="372">
                  <c:v>4.6</c:v>
                </c:pt>
                <c:pt idx="373">
                  <c:v>3.4</c:v>
                </c:pt>
                <c:pt idx="374">
                  <c:v>2.4</c:v>
                </c:pt>
                <c:pt idx="375">
                  <c:v>3</c:v>
                </c:pt>
                <c:pt idx="376">
                  <c:v>2.4</c:v>
                </c:pt>
                <c:pt idx="377">
                  <c:v>2.8</c:v>
                </c:pt>
                <c:pt idx="378">
                  <c:v>2.4</c:v>
                </c:pt>
                <c:pt idx="379">
                  <c:v>3.1</c:v>
                </c:pt>
                <c:pt idx="380">
                  <c:v>2.7</c:v>
                </c:pt>
                <c:pt idx="381">
                  <c:v>3</c:v>
                </c:pt>
                <c:pt idx="382">
                  <c:v>2.4</c:v>
                </c:pt>
                <c:pt idx="383">
                  <c:v>2.8</c:v>
                </c:pt>
                <c:pt idx="384">
                  <c:v>2.7</c:v>
                </c:pt>
                <c:pt idx="385">
                  <c:v>2</c:v>
                </c:pt>
                <c:pt idx="386">
                  <c:v>1.9</c:v>
                </c:pt>
                <c:pt idx="387">
                  <c:v>1.9</c:v>
                </c:pt>
                <c:pt idx="388">
                  <c:v>2</c:v>
                </c:pt>
                <c:pt idx="389">
                  <c:v>2.1</c:v>
                </c:pt>
                <c:pt idx="390">
                  <c:v>2.3</c:v>
                </c:pt>
                <c:pt idx="391">
                  <c:v>2.4</c:v>
                </c:pt>
                <c:pt idx="392">
                  <c:v>2.7</c:v>
                </c:pt>
                <c:pt idx="393">
                  <c:v>2.3</c:v>
                </c:pt>
                <c:pt idx="394">
                  <c:v>2.9</c:v>
                </c:pt>
                <c:pt idx="395">
                  <c:v>2.6</c:v>
                </c:pt>
                <c:pt idx="396">
                  <c:v>2.1</c:v>
                </c:pt>
                <c:pt idx="397">
                  <c:v>2.4</c:v>
                </c:pt>
                <c:pt idx="398">
                  <c:v>2.7</c:v>
                </c:pt>
                <c:pt idx="399">
                  <c:v>2.6</c:v>
                </c:pt>
                <c:pt idx="400">
                  <c:v>2.3</c:v>
                </c:pt>
                <c:pt idx="401">
                  <c:v>2.4</c:v>
                </c:pt>
                <c:pt idx="402">
                  <c:v>2.4</c:v>
                </c:pt>
                <c:pt idx="403">
                  <c:v>2.4</c:v>
                </c:pt>
                <c:pt idx="404">
                  <c:v>2.4</c:v>
                </c:pt>
                <c:pt idx="405">
                  <c:v>2</c:v>
                </c:pt>
                <c:pt idx="406">
                  <c:v>2</c:v>
                </c:pt>
                <c:pt idx="407">
                  <c:v>1.9</c:v>
                </c:pt>
                <c:pt idx="408">
                  <c:v>1.8</c:v>
                </c:pt>
                <c:pt idx="409">
                  <c:v>1.7</c:v>
                </c:pt>
                <c:pt idx="410">
                  <c:v>1.9</c:v>
                </c:pt>
                <c:pt idx="411">
                  <c:v>1.7</c:v>
                </c:pt>
                <c:pt idx="412">
                  <c:v>1.8</c:v>
                </c:pt>
                <c:pt idx="413">
                  <c:v>2</c:v>
                </c:pt>
                <c:pt idx="414">
                  <c:v>1.7</c:v>
                </c:pt>
                <c:pt idx="415">
                  <c:v>1.8</c:v>
                </c:pt>
                <c:pt idx="416">
                  <c:v>1.2</c:v>
                </c:pt>
                <c:pt idx="417">
                  <c:v>1.8</c:v>
                </c:pt>
                <c:pt idx="418">
                  <c:v>2.3</c:v>
                </c:pt>
                <c:pt idx="419">
                  <c:v>2.8</c:v>
                </c:pt>
                <c:pt idx="420">
                  <c:v>3</c:v>
                </c:pt>
                <c:pt idx="421">
                  <c:v>2.9</c:v>
                </c:pt>
                <c:pt idx="422">
                  <c:v>2.6</c:v>
                </c:pt>
                <c:pt idx="423">
                  <c:v>2.4</c:v>
                </c:pt>
                <c:pt idx="424">
                  <c:v>2.3</c:v>
                </c:pt>
                <c:pt idx="425">
                  <c:v>2.2</c:v>
                </c:pt>
                <c:pt idx="426">
                  <c:v>2.9</c:v>
                </c:pt>
                <c:pt idx="427">
                  <c:v>3.4</c:v>
                </c:pt>
                <c:pt idx="428">
                  <c:v>3.4</c:v>
                </c:pt>
                <c:pt idx="429">
                  <c:v>3.5</c:v>
                </c:pt>
                <c:pt idx="430">
                  <c:v>3.3</c:v>
                </c:pt>
                <c:pt idx="431">
                  <c:v>3.1</c:v>
                </c:pt>
                <c:pt idx="432">
                  <c:v>2.8</c:v>
                </c:pt>
                <c:pt idx="433">
                  <c:v>3.4</c:v>
                </c:pt>
                <c:pt idx="434">
                  <c:v>3.1</c:v>
                </c:pt>
                <c:pt idx="435">
                  <c:v>2.3</c:v>
                </c:pt>
                <c:pt idx="436">
                  <c:v>2.8</c:v>
                </c:pt>
                <c:pt idx="437">
                  <c:v>2.5</c:v>
                </c:pt>
                <c:pt idx="438">
                  <c:v>3.6</c:v>
                </c:pt>
                <c:pt idx="439">
                  <c:v>3.2</c:v>
                </c:pt>
                <c:pt idx="440">
                  <c:v>2.7</c:v>
                </c:pt>
                <c:pt idx="441">
                  <c:v>2.3</c:v>
                </c:pt>
                <c:pt idx="442">
                  <c:v>1.9</c:v>
                </c:pt>
                <c:pt idx="443">
                  <c:v>1.9</c:v>
                </c:pt>
                <c:pt idx="444">
                  <c:v>2</c:v>
                </c:pt>
                <c:pt idx="445">
                  <c:v>1.5</c:v>
                </c:pt>
                <c:pt idx="446">
                  <c:v>1.3</c:v>
                </c:pt>
                <c:pt idx="447">
                  <c:v>0.5</c:v>
                </c:pt>
                <c:pt idx="448">
                  <c:v>0.9</c:v>
                </c:pt>
                <c:pt idx="449">
                  <c:v>1.9</c:v>
                </c:pt>
                <c:pt idx="450">
                  <c:v>0.8</c:v>
                </c:pt>
                <c:pt idx="451">
                  <c:v>1.2</c:v>
                </c:pt>
                <c:pt idx="452">
                  <c:v>1.5</c:v>
                </c:pt>
                <c:pt idx="453">
                  <c:v>1.2</c:v>
                </c:pt>
                <c:pt idx="454">
                  <c:v>1.4</c:v>
                </c:pt>
                <c:pt idx="455">
                  <c:v>1.3</c:v>
                </c:pt>
                <c:pt idx="456">
                  <c:v>1.5</c:v>
                </c:pt>
                <c:pt idx="457">
                  <c:v>1.1</c:v>
                </c:pt>
                <c:pt idx="458">
                  <c:v>6.3</c:v>
                </c:pt>
                <c:pt idx="459">
                  <c:v>7.9</c:v>
                </c:pt>
                <c:pt idx="460">
                  <c:v>6.6</c:v>
                </c:pt>
                <c:pt idx="461">
                  <c:v>5.1</c:v>
                </c:pt>
                <c:pt idx="462">
                  <c:v>7.3</c:v>
                </c:pt>
                <c:pt idx="463">
                  <c:v>9.7</c:v>
                </c:pt>
                <c:pt idx="464">
                  <c:v>9.3</c:v>
                </c:pt>
                <c:pt idx="465">
                  <c:v>12.7</c:v>
                </c:pt>
                <c:pt idx="466">
                  <c:v>14.2</c:v>
                </c:pt>
                <c:pt idx="467">
                  <c:v>14.5</c:v>
                </c:pt>
                <c:pt idx="468">
                  <c:v>14.8</c:v>
                </c:pt>
                <c:pt idx="469">
                  <c:v>15.1</c:v>
                </c:pt>
                <c:pt idx="470">
                  <c:v>15.9</c:v>
                </c:pt>
                <c:pt idx="471">
                  <c:v>15.8</c:v>
                </c:pt>
                <c:pt idx="472">
                  <c:v>16.1</c:v>
                </c:pt>
                <c:pt idx="473">
                  <c:v>15.7</c:v>
                </c:pt>
                <c:pt idx="474">
                  <c:v>14.3</c:v>
                </c:pt>
                <c:pt idx="475">
                  <c:v>14.9</c:v>
                </c:pt>
                <c:pt idx="476">
                  <c:v>14.6</c:v>
                </c:pt>
                <c:pt idx="477">
                  <c:v>15.5</c:v>
                </c:pt>
                <c:pt idx="478">
                  <c:v>11.5</c:v>
                </c:pt>
                <c:pt idx="479">
                  <c:v>10.4</c:v>
                </c:pt>
                <c:pt idx="480">
                  <c:v>8.5</c:v>
                </c:pt>
                <c:pt idx="481">
                  <c:v>8.1</c:v>
                </c:pt>
                <c:pt idx="482">
                  <c:v>9.6</c:v>
                </c:pt>
                <c:pt idx="483">
                  <c:v>7.5</c:v>
                </c:pt>
                <c:pt idx="484">
                  <c:v>5.5</c:v>
                </c:pt>
                <c:pt idx="485">
                  <c:v>6.8</c:v>
                </c:pt>
                <c:pt idx="486">
                  <c:v>7.5</c:v>
                </c:pt>
                <c:pt idx="487">
                  <c:v>7.4</c:v>
                </c:pt>
                <c:pt idx="488">
                  <c:v>8.2</c:v>
                </c:pt>
                <c:pt idx="489">
                  <c:v>7.7</c:v>
                </c:pt>
                <c:pt idx="490">
                  <c:v>6.1</c:v>
                </c:pt>
                <c:pt idx="491">
                  <c:v>6.5</c:v>
                </c:pt>
                <c:pt idx="492">
                  <c:v>6.2</c:v>
                </c:pt>
                <c:pt idx="493">
                  <c:v>6.1</c:v>
                </c:pt>
                <c:pt idx="494">
                  <c:v>6.6</c:v>
                </c:pt>
                <c:pt idx="495">
                  <c:v>6.5</c:v>
                </c:pt>
                <c:pt idx="496">
                  <c:v>6.4</c:v>
                </c:pt>
                <c:pt idx="497">
                  <c:v>5.5</c:v>
                </c:pt>
                <c:pt idx="498">
                  <c:v>6.1</c:v>
                </c:pt>
                <c:pt idx="499">
                  <c:v>5.8</c:v>
                </c:pt>
                <c:pt idx="500">
                  <c:v>5.2</c:v>
                </c:pt>
                <c:pt idx="501">
                  <c:v>5.9</c:v>
                </c:pt>
                <c:pt idx="502">
                  <c:v>5.2</c:v>
                </c:pt>
                <c:pt idx="503">
                  <c:v>4.9</c:v>
                </c:pt>
                <c:pt idx="504">
                  <c:v>4.3</c:v>
                </c:pt>
                <c:pt idx="505">
                  <c:v>5</c:v>
                </c:pt>
                <c:pt idx="506">
                  <c:v>5.9</c:v>
                </c:pt>
                <c:pt idx="507">
                  <c:v>4.5</c:v>
                </c:pt>
                <c:pt idx="508">
                  <c:v>4</c:v>
                </c:pt>
                <c:pt idx="509">
                  <c:v>5.4</c:v>
                </c:pt>
                <c:pt idx="510">
                  <c:v>3.3</c:v>
                </c:pt>
                <c:pt idx="511">
                  <c:v>4.7</c:v>
                </c:pt>
                <c:pt idx="512">
                  <c:v>4.1</c:v>
                </c:pt>
                <c:pt idx="513">
                  <c:v>4.4</c:v>
                </c:pt>
                <c:pt idx="514">
                  <c:v>3.6</c:v>
                </c:pt>
                <c:pt idx="515">
                  <c:v>3.4</c:v>
                </c:pt>
                <c:pt idx="516">
                  <c:v>3.8</c:v>
                </c:pt>
                <c:pt idx="517">
                  <c:v>3.8</c:v>
                </c:pt>
                <c:pt idx="518">
                  <c:v>3.2</c:v>
                </c:pt>
                <c:pt idx="519">
                  <c:v>5.4</c:v>
                </c:pt>
                <c:pt idx="520">
                  <c:v>5</c:v>
                </c:pt>
                <c:pt idx="521">
                  <c:v>2.4</c:v>
                </c:pt>
                <c:pt idx="522">
                  <c:v>4.3</c:v>
                </c:pt>
                <c:pt idx="523">
                  <c:v>4.6</c:v>
                </c:pt>
                <c:pt idx="524">
                  <c:v>4.2</c:v>
                </c:pt>
                <c:pt idx="525">
                  <c:v>5.4</c:v>
                </c:pt>
                <c:pt idx="526">
                  <c:v>3.6</c:v>
                </c:pt>
                <c:pt idx="527">
                  <c:v>3.9</c:v>
                </c:pt>
                <c:pt idx="528">
                  <c:v>3.3</c:v>
                </c:pt>
                <c:pt idx="529">
                  <c:v>3.8</c:v>
                </c:pt>
                <c:pt idx="530">
                  <c:v>3.8</c:v>
                </c:pt>
                <c:pt idx="531">
                  <c:v>3.8</c:v>
                </c:pt>
                <c:pt idx="532">
                  <c:v>3.5</c:v>
                </c:pt>
                <c:pt idx="533">
                  <c:v>3.4</c:v>
                </c:pt>
                <c:pt idx="534">
                  <c:v>5</c:v>
                </c:pt>
                <c:pt idx="535">
                  <c:v>3.9</c:v>
                </c:pt>
                <c:pt idx="536">
                  <c:v>4.7</c:v>
                </c:pt>
                <c:pt idx="537">
                  <c:v>4.4</c:v>
                </c:pt>
                <c:pt idx="538">
                  <c:v>4.7</c:v>
                </c:pt>
                <c:pt idx="539">
                  <c:v>4.9</c:v>
                </c:pt>
                <c:pt idx="540">
                  <c:v>5.5</c:v>
                </c:pt>
                <c:pt idx="541">
                  <c:v>4.4</c:v>
                </c:pt>
                <c:pt idx="542">
                  <c:v>2.7</c:v>
                </c:pt>
                <c:pt idx="543">
                  <c:v>2.1</c:v>
                </c:pt>
                <c:pt idx="544">
                  <c:v>2.7</c:v>
                </c:pt>
                <c:pt idx="545">
                  <c:v>2.3</c:v>
                </c:pt>
                <c:pt idx="546">
                  <c:v>3</c:v>
                </c:pt>
                <c:pt idx="547">
                  <c:v>3.5</c:v>
                </c:pt>
                <c:pt idx="548">
                  <c:v>3.1</c:v>
                </c:pt>
                <c:pt idx="549">
                  <c:v>3.7</c:v>
                </c:pt>
                <c:pt idx="550">
                  <c:v>3.1</c:v>
                </c:pt>
                <c:pt idx="551">
                  <c:v>3.3</c:v>
                </c:pt>
                <c:pt idx="552">
                  <c:v>3.7</c:v>
                </c:pt>
                <c:pt idx="553">
                  <c:v>2.7</c:v>
                </c:pt>
                <c:pt idx="554">
                  <c:v>2.7</c:v>
                </c:pt>
                <c:pt idx="555">
                  <c:v>2.8</c:v>
                </c:pt>
                <c:pt idx="556">
                  <c:v>2.6</c:v>
                </c:pt>
                <c:pt idx="557">
                  <c:v>2.1</c:v>
                </c:pt>
                <c:pt idx="558">
                  <c:v>1.1</c:v>
                </c:pt>
                <c:pt idx="559">
                  <c:v>1.5</c:v>
                </c:pt>
                <c:pt idx="560">
                  <c:v>2.8</c:v>
                </c:pt>
                <c:pt idx="561">
                  <c:v>2.7</c:v>
                </c:pt>
                <c:pt idx="562">
                  <c:v>2.9</c:v>
                </c:pt>
                <c:pt idx="563">
                  <c:v>2.8</c:v>
                </c:pt>
                <c:pt idx="564">
                  <c:v>2.7</c:v>
                </c:pt>
                <c:pt idx="565">
                  <c:v>2.2</c:v>
                </c:pt>
                <c:pt idx="566">
                  <c:v>2</c:v>
                </c:pt>
                <c:pt idx="567">
                  <c:v>1.7</c:v>
                </c:pt>
                <c:pt idx="568">
                  <c:v>1.8</c:v>
                </c:pt>
                <c:pt idx="569">
                  <c:v>1</c:v>
                </c:pt>
                <c:pt idx="570">
                  <c:v>1</c:v>
                </c:pt>
                <c:pt idx="571">
                  <c:v>2.1</c:v>
                </c:pt>
                <c:pt idx="572">
                  <c:v>1.5</c:v>
                </c:pt>
                <c:pt idx="573">
                  <c:v>1.7</c:v>
                </c:pt>
                <c:pt idx="574">
                  <c:v>2.3</c:v>
                </c:pt>
                <c:pt idx="575">
                  <c:v>2.3</c:v>
                </c:pt>
                <c:pt idx="576">
                  <c:v>2</c:v>
                </c:pt>
                <c:pt idx="577">
                  <c:v>0.9</c:v>
                </c:pt>
                <c:pt idx="578">
                  <c:v>0.4</c:v>
                </c:pt>
                <c:pt idx="579">
                  <c:v>0.7</c:v>
                </c:pt>
                <c:pt idx="580">
                  <c:v>0.9</c:v>
                </c:pt>
                <c:pt idx="581">
                  <c:v>1.1</c:v>
                </c:pt>
                <c:pt idx="582">
                  <c:v>1.1</c:v>
                </c:pt>
                <c:pt idx="583">
                  <c:v>1.4</c:v>
                </c:pt>
                <c:pt idx="584">
                  <c:v>1.9</c:v>
                </c:pt>
                <c:pt idx="585">
                  <c:v>1.9</c:v>
                </c:pt>
                <c:pt idx="586">
                  <c:v>1.3</c:v>
                </c:pt>
                <c:pt idx="587">
                  <c:v>1.3</c:v>
                </c:pt>
                <c:pt idx="588">
                  <c:v>1.2</c:v>
                </c:pt>
                <c:pt idx="589">
                  <c:v>1.4</c:v>
                </c:pt>
                <c:pt idx="590">
                  <c:v>1.6</c:v>
                </c:pt>
                <c:pt idx="591">
                  <c:v>1.6</c:v>
                </c:pt>
                <c:pt idx="592">
                  <c:v>1.4</c:v>
                </c:pt>
                <c:pt idx="593">
                  <c:v>1.1</c:v>
                </c:pt>
                <c:pt idx="594">
                  <c:v>1</c:v>
                </c:pt>
                <c:pt idx="595">
                  <c:v>0.9</c:v>
                </c:pt>
                <c:pt idx="596">
                  <c:v>1.5</c:v>
                </c:pt>
                <c:pt idx="597">
                  <c:v>2</c:v>
                </c:pt>
                <c:pt idx="598">
                  <c:v>1.9</c:v>
                </c:pt>
                <c:pt idx="599">
                  <c:v>2.1</c:v>
                </c:pt>
                <c:pt idx="600">
                  <c:v>1.4</c:v>
                </c:pt>
                <c:pt idx="601">
                  <c:v>2</c:v>
                </c:pt>
                <c:pt idx="602">
                  <c:v>2.6</c:v>
                </c:pt>
                <c:pt idx="603">
                  <c:v>2.6</c:v>
                </c:pt>
                <c:pt idx="604">
                  <c:v>2.7</c:v>
                </c:pt>
                <c:pt idx="605">
                  <c:v>3</c:v>
                </c:pt>
                <c:pt idx="606">
                  <c:v>2</c:v>
                </c:pt>
                <c:pt idx="607">
                  <c:v>1.5</c:v>
                </c:pt>
                <c:pt idx="608">
                  <c:v>1.6</c:v>
                </c:pt>
                <c:pt idx="609">
                  <c:v>1.6</c:v>
                </c:pt>
                <c:pt idx="610">
                  <c:v>2.2</c:v>
                </c:pt>
                <c:pt idx="611">
                  <c:v>1.9</c:v>
                </c:pt>
                <c:pt idx="612">
                  <c:v>1.8</c:v>
                </c:pt>
                <c:pt idx="613">
                  <c:v>2</c:v>
                </c:pt>
                <c:pt idx="614">
                  <c:v>2.1</c:v>
                </c:pt>
                <c:pt idx="615">
                  <c:v>2.2</c:v>
                </c:pt>
                <c:pt idx="616">
                  <c:v>2.6</c:v>
                </c:pt>
                <c:pt idx="617">
                  <c:v>2.1</c:v>
                </c:pt>
                <c:pt idx="618">
                  <c:v>2</c:v>
                </c:pt>
                <c:pt idx="619">
                  <c:v>7.1</c:v>
                </c:pt>
                <c:pt idx="620">
                  <c:v>9.7</c:v>
                </c:pt>
                <c:pt idx="621">
                  <c:v>8.4</c:v>
                </c:pt>
                <c:pt idx="622">
                  <c:v>3.2</c:v>
                </c:pt>
                <c:pt idx="623">
                  <c:v>4.2</c:v>
                </c:pt>
                <c:pt idx="624">
                  <c:v>6.9</c:v>
                </c:pt>
                <c:pt idx="625">
                  <c:v>6.6</c:v>
                </c:pt>
                <c:pt idx="626">
                  <c:v>6.4</c:v>
                </c:pt>
                <c:pt idx="627">
                  <c:v>6.3</c:v>
                </c:pt>
                <c:pt idx="628">
                  <c:v>7.2</c:v>
                </c:pt>
                <c:pt idx="629">
                  <c:v>7.2</c:v>
                </c:pt>
                <c:pt idx="630">
                  <c:v>7.9</c:v>
                </c:pt>
                <c:pt idx="631">
                  <c:v>8</c:v>
                </c:pt>
                <c:pt idx="632">
                  <c:v>7.6</c:v>
                </c:pt>
                <c:pt idx="633">
                  <c:v>6.4</c:v>
                </c:pt>
                <c:pt idx="634">
                  <c:v>6.3</c:v>
                </c:pt>
                <c:pt idx="635">
                  <c:v>4.9</c:v>
                </c:pt>
                <c:pt idx="636">
                  <c:v>3.7</c:v>
                </c:pt>
                <c:pt idx="637">
                  <c:v>3.7</c:v>
                </c:pt>
                <c:pt idx="638">
                  <c:v>4.6</c:v>
                </c:pt>
                <c:pt idx="639">
                  <c:v>6.6</c:v>
                </c:pt>
                <c:pt idx="640">
                  <c:v>5.9</c:v>
                </c:pt>
                <c:pt idx="641">
                  <c:v>5</c:v>
                </c:pt>
                <c:pt idx="642">
                  <c:v>5.1</c:v>
                </c:pt>
                <c:pt idx="643">
                  <c:v>7</c:v>
                </c:pt>
                <c:pt idx="644">
                  <c:v>5.5</c:v>
                </c:pt>
                <c:pt idx="645">
                  <c:v>4.3</c:v>
                </c:pt>
                <c:pt idx="646">
                  <c:v>3.6</c:v>
                </c:pt>
                <c:pt idx="647">
                  <c:v>2.9</c:v>
                </c:pt>
                <c:pt idx="648">
                  <c:v>4.1</c:v>
                </c:pt>
                <c:pt idx="649">
                  <c:v>6.8</c:v>
                </c:pt>
                <c:pt idx="650">
                  <c:v>6</c:v>
                </c:pt>
                <c:pt idx="651">
                  <c:v>6.4</c:v>
                </c:pt>
                <c:pt idx="652">
                  <c:v>5.6</c:v>
                </c:pt>
                <c:pt idx="653">
                  <c:v>5.2</c:v>
                </c:pt>
                <c:pt idx="654">
                  <c:v>3.8</c:v>
                </c:pt>
                <c:pt idx="655">
                  <c:v>3</c:v>
                </c:pt>
                <c:pt idx="656">
                  <c:v>4</c:v>
                </c:pt>
                <c:pt idx="657">
                  <c:v>4.6</c:v>
                </c:pt>
                <c:pt idx="658">
                  <c:v>3.2</c:v>
                </c:pt>
                <c:pt idx="659">
                  <c:v>3.2</c:v>
                </c:pt>
                <c:pt idx="660">
                  <c:v>3.4</c:v>
                </c:pt>
                <c:pt idx="661">
                  <c:v>3.1</c:v>
                </c:pt>
                <c:pt idx="662">
                  <c:v>5.3</c:v>
                </c:pt>
                <c:pt idx="663">
                  <c:v>4.8</c:v>
                </c:pt>
                <c:pt idx="664">
                  <c:v>3.1</c:v>
                </c:pt>
                <c:pt idx="665">
                  <c:v>3.7</c:v>
                </c:pt>
                <c:pt idx="666">
                  <c:v>3.1</c:v>
                </c:pt>
                <c:pt idx="667">
                  <c:v>2.7</c:v>
                </c:pt>
                <c:pt idx="668">
                  <c:v>2.2</c:v>
                </c:pt>
                <c:pt idx="669">
                  <c:v>2.4</c:v>
                </c:pt>
                <c:pt idx="670">
                  <c:v>3</c:v>
                </c:pt>
                <c:pt idx="671">
                  <c:v>3.1</c:v>
                </c:pt>
                <c:pt idx="672">
                  <c:v>3.2</c:v>
                </c:pt>
                <c:pt idx="673">
                  <c:v>2.5</c:v>
                </c:pt>
                <c:pt idx="674">
                  <c:v>2.5</c:v>
                </c:pt>
                <c:pt idx="675">
                  <c:v>2.2</c:v>
                </c:pt>
                <c:pt idx="676">
                  <c:v>2.1</c:v>
                </c:pt>
                <c:pt idx="677">
                  <c:v>1.2</c:v>
                </c:pt>
                <c:pt idx="678">
                  <c:v>1.7</c:v>
                </c:pt>
                <c:pt idx="679">
                  <c:v>1.8</c:v>
                </c:pt>
                <c:pt idx="680">
                  <c:v>1.7</c:v>
                </c:pt>
                <c:pt idx="681">
                  <c:v>2.1</c:v>
                </c:pt>
                <c:pt idx="682">
                  <c:v>1.8</c:v>
                </c:pt>
                <c:pt idx="683">
                  <c:v>2</c:v>
                </c:pt>
                <c:pt idx="684">
                  <c:v>2.8</c:v>
                </c:pt>
                <c:pt idx="685">
                  <c:v>2.8</c:v>
                </c:pt>
                <c:pt idx="686">
                  <c:v>2.3</c:v>
                </c:pt>
                <c:pt idx="687">
                  <c:v>1.9</c:v>
                </c:pt>
                <c:pt idx="688">
                  <c:v>1</c:v>
                </c:pt>
                <c:pt idx="689">
                  <c:v>1.5</c:v>
                </c:pt>
                <c:pt idx="690">
                  <c:v>1.9</c:v>
                </c:pt>
                <c:pt idx="691">
                  <c:v>2</c:v>
                </c:pt>
                <c:pt idx="692">
                  <c:v>1.5</c:v>
                </c:pt>
                <c:pt idx="693">
                  <c:v>1.5</c:v>
                </c:pt>
                <c:pt idx="694">
                  <c:v>1.7</c:v>
                </c:pt>
                <c:pt idx="695">
                  <c:v>1.2</c:v>
                </c:pt>
                <c:pt idx="696">
                  <c:v>1.2</c:v>
                </c:pt>
                <c:pt idx="697">
                  <c:v>1.5</c:v>
                </c:pt>
                <c:pt idx="698">
                  <c:v>1.2</c:v>
                </c:pt>
                <c:pt idx="699">
                  <c:v>1.5</c:v>
                </c:pt>
                <c:pt idx="700">
                  <c:v>1.5</c:v>
                </c:pt>
                <c:pt idx="701">
                  <c:v>1.9</c:v>
                </c:pt>
                <c:pt idx="702">
                  <c:v>1.5</c:v>
                </c:pt>
                <c:pt idx="703">
                  <c:v>1.3</c:v>
                </c:pt>
                <c:pt idx="704">
                  <c:v>1.7</c:v>
                </c:pt>
                <c:pt idx="705">
                  <c:v>1.1</c:v>
                </c:pt>
                <c:pt idx="706">
                  <c:v>1</c:v>
                </c:pt>
                <c:pt idx="707">
                  <c:v>0.9</c:v>
                </c:pt>
                <c:pt idx="708">
                  <c:v>0.4</c:v>
                </c:pt>
                <c:pt idx="709">
                  <c:v>1.3</c:v>
                </c:pt>
                <c:pt idx="710">
                  <c:v>0.6</c:v>
                </c:pt>
                <c:pt idx="711">
                  <c:v>0.8</c:v>
                </c:pt>
                <c:pt idx="712">
                  <c:v>1.5</c:v>
                </c:pt>
                <c:pt idx="713">
                  <c:v>1.7</c:v>
                </c:pt>
                <c:pt idx="714">
                  <c:v>1.6</c:v>
                </c:pt>
                <c:pt idx="715">
                  <c:v>2.2</c:v>
                </c:pt>
                <c:pt idx="716">
                  <c:v>2</c:v>
                </c:pt>
                <c:pt idx="717">
                  <c:v>0.9</c:v>
                </c:pt>
                <c:pt idx="718">
                  <c:v>1.2</c:v>
                </c:pt>
                <c:pt idx="719">
                  <c:v>1.4</c:v>
                </c:pt>
                <c:pt idx="720">
                  <c:v>1</c:v>
                </c:pt>
                <c:pt idx="721">
                  <c:v>1.4</c:v>
                </c:pt>
                <c:pt idx="722">
                  <c:v>1.4</c:v>
                </c:pt>
                <c:pt idx="723">
                  <c:v>1.4</c:v>
                </c:pt>
                <c:pt idx="724">
                  <c:v>1.4</c:v>
                </c:pt>
                <c:pt idx="725">
                  <c:v>1.5</c:v>
                </c:pt>
                <c:pt idx="726">
                  <c:v>1</c:v>
                </c:pt>
                <c:pt idx="727">
                  <c:v>1.4</c:v>
                </c:pt>
                <c:pt idx="728">
                  <c:v>1</c:v>
                </c:pt>
                <c:pt idx="729">
                  <c:v>1.4</c:v>
                </c:pt>
                <c:pt idx="730">
                  <c:v>1.6</c:v>
                </c:pt>
                <c:pt idx="731">
                  <c:v>1.7</c:v>
                </c:pt>
                <c:pt idx="732">
                  <c:v>2.1</c:v>
                </c:pt>
                <c:pt idx="733">
                  <c:v>2.6</c:v>
                </c:pt>
                <c:pt idx="734">
                  <c:v>1.6</c:v>
                </c:pt>
                <c:pt idx="735">
                  <c:v>2</c:v>
                </c:pt>
                <c:pt idx="736">
                  <c:v>1.6</c:v>
                </c:pt>
                <c:pt idx="737">
                  <c:v>1.7</c:v>
                </c:pt>
                <c:pt idx="738">
                  <c:v>1.5</c:v>
                </c:pt>
                <c:pt idx="739">
                  <c:v>1.5</c:v>
                </c:pt>
                <c:pt idx="740">
                  <c:v>1.6</c:v>
                </c:pt>
                <c:pt idx="741">
                  <c:v>1.4</c:v>
                </c:pt>
                <c:pt idx="742">
                  <c:v>1.1</c:v>
                </c:pt>
                <c:pt idx="743">
                  <c:v>1.3</c:v>
                </c:pt>
                <c:pt idx="744">
                  <c:v>1.6</c:v>
                </c:pt>
                <c:pt idx="745">
                  <c:v>1.3</c:v>
                </c:pt>
                <c:pt idx="746">
                  <c:v>1.2</c:v>
                </c:pt>
                <c:pt idx="747">
                  <c:v>1.3</c:v>
                </c:pt>
                <c:pt idx="748">
                  <c:v>1.7</c:v>
                </c:pt>
                <c:pt idx="749">
                  <c:v>2</c:v>
                </c:pt>
                <c:pt idx="750">
                  <c:v>2</c:v>
                </c:pt>
                <c:pt idx="751">
                  <c:v>1.3</c:v>
                </c:pt>
                <c:pt idx="752">
                  <c:v>1.1</c:v>
                </c:pt>
                <c:pt idx="753">
                  <c:v>1.6</c:v>
                </c:pt>
                <c:pt idx="754">
                  <c:v>1.6</c:v>
                </c:pt>
                <c:pt idx="755">
                  <c:v>1.3</c:v>
                </c:pt>
                <c:pt idx="756">
                  <c:v>1.8</c:v>
                </c:pt>
                <c:pt idx="757">
                  <c:v>2</c:v>
                </c:pt>
                <c:pt idx="758">
                  <c:v>1.8</c:v>
                </c:pt>
                <c:pt idx="759">
                  <c:v>1.5</c:v>
                </c:pt>
                <c:pt idx="760">
                  <c:v>3.3</c:v>
                </c:pt>
                <c:pt idx="761">
                  <c:v>3.5</c:v>
                </c:pt>
                <c:pt idx="762">
                  <c:v>4.1</c:v>
                </c:pt>
                <c:pt idx="763">
                  <c:v>2.7</c:v>
                </c:pt>
                <c:pt idx="764">
                  <c:v>2.2</c:v>
                </c:pt>
                <c:pt idx="765">
                  <c:v>6</c:v>
                </c:pt>
                <c:pt idx="766">
                  <c:v>15.7</c:v>
                </c:pt>
                <c:pt idx="767">
                  <c:v>13.6</c:v>
                </c:pt>
                <c:pt idx="768">
                  <c:v>16.2</c:v>
                </c:pt>
                <c:pt idx="769">
                  <c:v>14.8</c:v>
                </c:pt>
                <c:pt idx="770">
                  <c:v>14.7</c:v>
                </c:pt>
                <c:pt idx="771">
                  <c:v>18</c:v>
                </c:pt>
                <c:pt idx="772">
                  <c:v>13.6</c:v>
                </c:pt>
                <c:pt idx="773">
                  <c:v>14.6</c:v>
                </c:pt>
                <c:pt idx="774">
                  <c:v>20</c:v>
                </c:pt>
                <c:pt idx="775">
                  <c:v>16.6</c:v>
                </c:pt>
                <c:pt idx="776">
                  <c:v>14.1</c:v>
                </c:pt>
                <c:pt idx="777">
                  <c:v>16.9</c:v>
                </c:pt>
                <c:pt idx="778">
                  <c:v>17.8</c:v>
                </c:pt>
                <c:pt idx="779">
                  <c:v>16.6</c:v>
                </c:pt>
                <c:pt idx="780">
                  <c:v>17.7</c:v>
                </c:pt>
                <c:pt idx="781">
                  <c:v>18.4</c:v>
                </c:pt>
                <c:pt idx="782">
                  <c:v>15.4</c:v>
                </c:pt>
                <c:pt idx="783">
                  <c:v>15.7</c:v>
                </c:pt>
                <c:pt idx="784">
                  <c:v>15.8</c:v>
                </c:pt>
                <c:pt idx="785">
                  <c:v>17</c:v>
                </c:pt>
                <c:pt idx="786">
                  <c:v>14.8</c:v>
                </c:pt>
                <c:pt idx="787">
                  <c:v>15.8</c:v>
                </c:pt>
                <c:pt idx="788">
                  <c:v>17.3</c:v>
                </c:pt>
                <c:pt idx="789">
                  <c:v>14.7</c:v>
                </c:pt>
                <c:pt idx="790">
                  <c:v>15.2</c:v>
                </c:pt>
                <c:pt idx="791">
                  <c:v>15</c:v>
                </c:pt>
                <c:pt idx="792">
                  <c:v>13.3</c:v>
                </c:pt>
                <c:pt idx="793">
                  <c:v>13.5</c:v>
                </c:pt>
                <c:pt idx="794">
                  <c:v>13.2</c:v>
                </c:pt>
                <c:pt idx="795">
                  <c:v>13.1</c:v>
                </c:pt>
                <c:pt idx="796">
                  <c:v>13.6</c:v>
                </c:pt>
                <c:pt idx="797">
                  <c:v>13.9</c:v>
                </c:pt>
                <c:pt idx="798">
                  <c:v>13</c:v>
                </c:pt>
                <c:pt idx="799">
                  <c:v>10.9</c:v>
                </c:pt>
                <c:pt idx="800">
                  <c:v>12</c:v>
                </c:pt>
                <c:pt idx="801">
                  <c:v>12.1</c:v>
                </c:pt>
                <c:pt idx="802">
                  <c:v>12.5</c:v>
                </c:pt>
                <c:pt idx="803">
                  <c:v>11.5</c:v>
                </c:pt>
                <c:pt idx="804">
                  <c:v>12.2</c:v>
                </c:pt>
                <c:pt idx="805">
                  <c:v>10.8</c:v>
                </c:pt>
                <c:pt idx="806">
                  <c:v>10.5</c:v>
                </c:pt>
                <c:pt idx="807">
                  <c:v>11.8</c:v>
                </c:pt>
                <c:pt idx="808">
                  <c:v>12.2</c:v>
                </c:pt>
                <c:pt idx="809">
                  <c:v>10.6</c:v>
                </c:pt>
                <c:pt idx="810">
                  <c:v>8.9</c:v>
                </c:pt>
                <c:pt idx="811">
                  <c:v>9.6</c:v>
                </c:pt>
                <c:pt idx="812">
                  <c:v>11.8</c:v>
                </c:pt>
                <c:pt idx="813">
                  <c:v>8.6</c:v>
                </c:pt>
                <c:pt idx="814">
                  <c:v>10</c:v>
                </c:pt>
                <c:pt idx="815">
                  <c:v>10.7</c:v>
                </c:pt>
                <c:pt idx="816">
                  <c:v>10.7</c:v>
                </c:pt>
                <c:pt idx="817">
                  <c:v>10.9</c:v>
                </c:pt>
                <c:pt idx="818">
                  <c:v>8.6</c:v>
                </c:pt>
                <c:pt idx="819">
                  <c:v>10.6</c:v>
                </c:pt>
                <c:pt idx="820">
                  <c:v>10.6</c:v>
                </c:pt>
                <c:pt idx="821">
                  <c:v>9.6</c:v>
                </c:pt>
                <c:pt idx="822">
                  <c:v>8.3</c:v>
                </c:pt>
                <c:pt idx="823">
                  <c:v>9.3</c:v>
                </c:pt>
                <c:pt idx="824">
                  <c:v>9.4</c:v>
                </c:pt>
                <c:pt idx="825">
                  <c:v>9</c:v>
                </c:pt>
                <c:pt idx="826">
                  <c:v>7.6</c:v>
                </c:pt>
                <c:pt idx="827">
                  <c:v>12.3</c:v>
                </c:pt>
                <c:pt idx="828">
                  <c:v>5.9</c:v>
                </c:pt>
                <c:pt idx="829">
                  <c:v>11.8</c:v>
                </c:pt>
                <c:pt idx="830">
                  <c:v>8.7</c:v>
                </c:pt>
                <c:pt idx="831">
                  <c:v>9.4</c:v>
                </c:pt>
                <c:pt idx="832">
                  <c:v>9.8</c:v>
                </c:pt>
                <c:pt idx="833">
                  <c:v>11.4</c:v>
                </c:pt>
                <c:pt idx="834">
                  <c:v>10.4</c:v>
                </c:pt>
                <c:pt idx="835">
                  <c:v>11.6</c:v>
                </c:pt>
                <c:pt idx="836">
                  <c:v>10.1</c:v>
                </c:pt>
                <c:pt idx="837">
                  <c:v>9.2</c:v>
                </c:pt>
                <c:pt idx="838">
                  <c:v>11.7</c:v>
                </c:pt>
                <c:pt idx="839">
                  <c:v>13</c:v>
                </c:pt>
                <c:pt idx="840">
                  <c:v>12.2</c:v>
                </c:pt>
                <c:pt idx="841">
                  <c:v>12.9</c:v>
                </c:pt>
                <c:pt idx="842">
                  <c:v>11.5</c:v>
                </c:pt>
                <c:pt idx="843">
                  <c:v>11.7</c:v>
                </c:pt>
                <c:pt idx="844">
                  <c:v>11.4</c:v>
                </c:pt>
                <c:pt idx="845">
                  <c:v>12.9</c:v>
                </c:pt>
                <c:pt idx="846">
                  <c:v>13.4</c:v>
                </c:pt>
                <c:pt idx="847">
                  <c:v>11.7</c:v>
                </c:pt>
                <c:pt idx="848">
                  <c:v>12.1</c:v>
                </c:pt>
                <c:pt idx="849">
                  <c:v>12.1</c:v>
                </c:pt>
                <c:pt idx="850">
                  <c:v>11.3</c:v>
                </c:pt>
                <c:pt idx="851">
                  <c:v>12.3</c:v>
                </c:pt>
                <c:pt idx="852">
                  <c:v>13.5</c:v>
                </c:pt>
                <c:pt idx="853">
                  <c:v>13.3</c:v>
                </c:pt>
                <c:pt idx="854">
                  <c:v>13.6</c:v>
                </c:pt>
                <c:pt idx="855">
                  <c:v>13.2</c:v>
                </c:pt>
                <c:pt idx="856">
                  <c:v>14.1</c:v>
                </c:pt>
                <c:pt idx="857">
                  <c:v>14.4</c:v>
                </c:pt>
                <c:pt idx="858">
                  <c:v>13</c:v>
                </c:pt>
                <c:pt idx="859">
                  <c:v>12.5</c:v>
                </c:pt>
                <c:pt idx="860">
                  <c:v>12.9</c:v>
                </c:pt>
                <c:pt idx="861">
                  <c:v>13.5</c:v>
                </c:pt>
                <c:pt idx="862">
                  <c:v>12.4</c:v>
                </c:pt>
                <c:pt idx="863">
                  <c:v>13.7</c:v>
                </c:pt>
                <c:pt idx="864">
                  <c:v>13.6</c:v>
                </c:pt>
                <c:pt idx="865">
                  <c:v>11.7</c:v>
                </c:pt>
                <c:pt idx="866">
                  <c:v>13</c:v>
                </c:pt>
                <c:pt idx="867">
                  <c:v>12.6</c:v>
                </c:pt>
                <c:pt idx="868">
                  <c:v>11.9</c:v>
                </c:pt>
                <c:pt idx="869">
                  <c:v>14.7</c:v>
                </c:pt>
                <c:pt idx="870">
                  <c:v>13.2</c:v>
                </c:pt>
                <c:pt idx="871">
                  <c:v>13.3</c:v>
                </c:pt>
                <c:pt idx="872">
                  <c:v>11.5</c:v>
                </c:pt>
                <c:pt idx="873">
                  <c:v>11.6</c:v>
                </c:pt>
                <c:pt idx="874">
                  <c:v>13.5</c:v>
                </c:pt>
                <c:pt idx="875">
                  <c:v>12.1</c:v>
                </c:pt>
                <c:pt idx="876">
                  <c:v>10.4</c:v>
                </c:pt>
                <c:pt idx="877">
                  <c:v>9.5</c:v>
                </c:pt>
                <c:pt idx="878">
                  <c:v>10</c:v>
                </c:pt>
                <c:pt idx="879">
                  <c:v>10.2</c:v>
                </c:pt>
                <c:pt idx="880">
                  <c:v>10.2</c:v>
                </c:pt>
                <c:pt idx="881">
                  <c:v>11.8</c:v>
                </c:pt>
                <c:pt idx="882">
                  <c:v>9.5</c:v>
                </c:pt>
                <c:pt idx="883">
                  <c:v>8.4</c:v>
                </c:pt>
                <c:pt idx="884">
                  <c:v>8.5</c:v>
                </c:pt>
                <c:pt idx="885">
                  <c:v>8.1</c:v>
                </c:pt>
                <c:pt idx="886">
                  <c:v>7.8</c:v>
                </c:pt>
                <c:pt idx="887">
                  <c:v>9</c:v>
                </c:pt>
                <c:pt idx="888">
                  <c:v>8.2</c:v>
                </c:pt>
                <c:pt idx="889">
                  <c:v>7.3</c:v>
                </c:pt>
                <c:pt idx="890">
                  <c:v>7.6</c:v>
                </c:pt>
                <c:pt idx="891">
                  <c:v>7.2</c:v>
                </c:pt>
                <c:pt idx="892">
                  <c:v>7.1</c:v>
                </c:pt>
                <c:pt idx="893">
                  <c:v>8</c:v>
                </c:pt>
                <c:pt idx="894">
                  <c:v>7.9</c:v>
                </c:pt>
                <c:pt idx="895">
                  <c:v>8.1</c:v>
                </c:pt>
                <c:pt idx="896">
                  <c:v>6.7</c:v>
                </c:pt>
                <c:pt idx="897">
                  <c:v>8.1</c:v>
                </c:pt>
                <c:pt idx="898">
                  <c:v>6.6</c:v>
                </c:pt>
                <c:pt idx="899">
                  <c:v>7.2</c:v>
                </c:pt>
                <c:pt idx="900">
                  <c:v>6.7</c:v>
                </c:pt>
                <c:pt idx="901">
                  <c:v>5.4</c:v>
                </c:pt>
                <c:pt idx="902">
                  <c:v>6.8</c:v>
                </c:pt>
                <c:pt idx="903">
                  <c:v>6.3</c:v>
                </c:pt>
                <c:pt idx="904">
                  <c:v>5.5</c:v>
                </c:pt>
                <c:pt idx="905">
                  <c:v>5.3</c:v>
                </c:pt>
                <c:pt idx="906">
                  <c:v>5.8</c:v>
                </c:pt>
                <c:pt idx="907">
                  <c:v>5.7</c:v>
                </c:pt>
                <c:pt idx="908">
                  <c:v>5.3</c:v>
                </c:pt>
                <c:pt idx="909">
                  <c:v>5.4</c:v>
                </c:pt>
                <c:pt idx="910">
                  <c:v>5.4</c:v>
                </c:pt>
                <c:pt idx="911">
                  <c:v>5.3</c:v>
                </c:pt>
                <c:pt idx="912">
                  <c:v>4.8</c:v>
                </c:pt>
                <c:pt idx="913">
                  <c:v>5.1</c:v>
                </c:pt>
                <c:pt idx="914">
                  <c:v>5.5</c:v>
                </c:pt>
                <c:pt idx="915">
                  <c:v>4.2</c:v>
                </c:pt>
                <c:pt idx="916">
                  <c:v>5.1</c:v>
                </c:pt>
                <c:pt idx="917">
                  <c:v>5.1</c:v>
                </c:pt>
                <c:pt idx="918">
                  <c:v>5.1</c:v>
                </c:pt>
                <c:pt idx="919">
                  <c:v>6.7</c:v>
                </c:pt>
                <c:pt idx="920">
                  <c:v>4.1</c:v>
                </c:pt>
                <c:pt idx="921">
                  <c:v>5.6</c:v>
                </c:pt>
                <c:pt idx="922">
                  <c:v>4.1</c:v>
                </c:pt>
                <c:pt idx="923">
                  <c:v>5</c:v>
                </c:pt>
                <c:pt idx="924">
                  <c:v>6.1</c:v>
                </c:pt>
                <c:pt idx="925">
                  <c:v>6.5</c:v>
                </c:pt>
                <c:pt idx="926">
                  <c:v>6.5</c:v>
                </c:pt>
                <c:pt idx="927">
                  <c:v>5.9</c:v>
                </c:pt>
                <c:pt idx="928">
                  <c:v>6.3</c:v>
                </c:pt>
                <c:pt idx="929">
                  <c:v>7.2</c:v>
                </c:pt>
                <c:pt idx="930">
                  <c:v>7</c:v>
                </c:pt>
                <c:pt idx="931">
                  <c:v>6.1</c:v>
                </c:pt>
                <c:pt idx="932">
                  <c:v>7.4</c:v>
                </c:pt>
                <c:pt idx="933">
                  <c:v>7</c:v>
                </c:pt>
                <c:pt idx="934">
                  <c:v>6.8</c:v>
                </c:pt>
                <c:pt idx="935">
                  <c:v>6.8</c:v>
                </c:pt>
                <c:pt idx="936">
                  <c:v>8.2</c:v>
                </c:pt>
                <c:pt idx="937">
                  <c:v>7.6</c:v>
                </c:pt>
                <c:pt idx="938">
                  <c:v>8.4</c:v>
                </c:pt>
                <c:pt idx="939">
                  <c:v>7.6</c:v>
                </c:pt>
                <c:pt idx="940">
                  <c:v>8.3</c:v>
                </c:pt>
                <c:pt idx="941">
                  <c:v>6.8</c:v>
                </c:pt>
                <c:pt idx="942">
                  <c:v>7.6</c:v>
                </c:pt>
                <c:pt idx="943">
                  <c:v>9.1</c:v>
                </c:pt>
                <c:pt idx="944">
                  <c:v>9.8</c:v>
                </c:pt>
                <c:pt idx="945">
                  <c:v>8.7</c:v>
                </c:pt>
                <c:pt idx="946">
                  <c:v>8.2</c:v>
                </c:pt>
                <c:pt idx="947">
                  <c:v>8.8</c:v>
                </c:pt>
                <c:pt idx="948">
                  <c:v>7.5</c:v>
                </c:pt>
                <c:pt idx="949">
                  <c:v>8.8</c:v>
                </c:pt>
                <c:pt idx="950">
                  <c:v>8.3</c:v>
                </c:pt>
                <c:pt idx="951">
                  <c:v>8.8</c:v>
                </c:pt>
                <c:pt idx="952">
                  <c:v>8.7</c:v>
                </c:pt>
                <c:pt idx="953">
                  <c:v>8.8</c:v>
                </c:pt>
                <c:pt idx="954">
                  <c:v>7.3</c:v>
                </c:pt>
                <c:pt idx="955">
                  <c:v>7.7</c:v>
                </c:pt>
                <c:pt idx="956">
                  <c:v>8.4</c:v>
                </c:pt>
                <c:pt idx="957">
                  <c:v>8.3</c:v>
                </c:pt>
                <c:pt idx="958">
                  <c:v>9.4</c:v>
                </c:pt>
                <c:pt idx="959">
                  <c:v>8.9</c:v>
                </c:pt>
                <c:pt idx="960">
                  <c:v>9.3</c:v>
                </c:pt>
                <c:pt idx="961">
                  <c:v>8.9</c:v>
                </c:pt>
                <c:pt idx="962">
                  <c:v>8.9</c:v>
                </c:pt>
                <c:pt idx="963">
                  <c:v>9.3</c:v>
                </c:pt>
                <c:pt idx="964">
                  <c:v>8.4</c:v>
                </c:pt>
                <c:pt idx="965">
                  <c:v>8.4</c:v>
                </c:pt>
                <c:pt idx="966">
                  <c:v>8.8</c:v>
                </c:pt>
                <c:pt idx="967">
                  <c:v>8.6</c:v>
                </c:pt>
                <c:pt idx="968">
                  <c:v>9.1</c:v>
                </c:pt>
                <c:pt idx="969">
                  <c:v>10.7</c:v>
                </c:pt>
                <c:pt idx="970">
                  <c:v>9.6</c:v>
                </c:pt>
                <c:pt idx="971">
                  <c:v>12</c:v>
                </c:pt>
                <c:pt idx="972">
                  <c:v>9.5</c:v>
                </c:pt>
                <c:pt idx="973">
                  <c:v>8.8</c:v>
                </c:pt>
                <c:pt idx="974">
                  <c:v>10.8</c:v>
                </c:pt>
                <c:pt idx="975">
                  <c:v>11</c:v>
                </c:pt>
                <c:pt idx="976">
                  <c:v>11.1</c:v>
                </c:pt>
                <c:pt idx="977">
                  <c:v>10.1</c:v>
                </c:pt>
                <c:pt idx="978">
                  <c:v>10.1</c:v>
                </c:pt>
                <c:pt idx="979">
                  <c:v>10.2</c:v>
                </c:pt>
                <c:pt idx="980">
                  <c:v>9.3</c:v>
                </c:pt>
                <c:pt idx="981">
                  <c:v>8.1</c:v>
                </c:pt>
                <c:pt idx="982">
                  <c:v>8.2</c:v>
                </c:pt>
                <c:pt idx="983">
                  <c:v>7.5</c:v>
                </c:pt>
                <c:pt idx="984">
                  <c:v>9.6</c:v>
                </c:pt>
                <c:pt idx="985">
                  <c:v>8.3</c:v>
                </c:pt>
                <c:pt idx="986">
                  <c:v>7.3</c:v>
                </c:pt>
                <c:pt idx="987">
                  <c:v>7.9</c:v>
                </c:pt>
                <c:pt idx="988">
                  <c:v>7.8</c:v>
                </c:pt>
                <c:pt idx="989">
                  <c:v>9.2</c:v>
                </c:pt>
                <c:pt idx="990">
                  <c:v>8.5</c:v>
                </c:pt>
                <c:pt idx="991">
                  <c:v>8.5</c:v>
                </c:pt>
                <c:pt idx="992">
                  <c:v>9.6</c:v>
                </c:pt>
                <c:pt idx="993">
                  <c:v>9.3</c:v>
                </c:pt>
                <c:pt idx="994">
                  <c:v>8.7</c:v>
                </c:pt>
                <c:pt idx="995">
                  <c:v>10</c:v>
                </c:pt>
                <c:pt idx="996">
                  <c:v>9.9</c:v>
                </c:pt>
                <c:pt idx="997">
                  <c:v>9.8</c:v>
                </c:pt>
                <c:pt idx="998">
                  <c:v>9.7</c:v>
                </c:pt>
                <c:pt idx="999">
                  <c:v>9.6</c:v>
                </c:pt>
                <c:pt idx="1000">
                  <c:v>9.9</c:v>
                </c:pt>
                <c:pt idx="1001">
                  <c:v>9.6</c:v>
                </c:pt>
                <c:pt idx="1002">
                  <c:v>7.9</c:v>
                </c:pt>
                <c:pt idx="1003">
                  <c:v>10</c:v>
                </c:pt>
                <c:pt idx="1004">
                  <c:v>11.3</c:v>
                </c:pt>
                <c:pt idx="1005">
                  <c:v>10.6</c:v>
                </c:pt>
                <c:pt idx="1006">
                  <c:v>9.4</c:v>
                </c:pt>
                <c:pt idx="1007">
                  <c:v>8.7</c:v>
                </c:pt>
                <c:pt idx="1008">
                  <c:v>9.4</c:v>
                </c:pt>
                <c:pt idx="1009">
                  <c:v>9</c:v>
                </c:pt>
                <c:pt idx="1010">
                  <c:v>10.8</c:v>
                </c:pt>
                <c:pt idx="1011">
                  <c:v>10.8</c:v>
                </c:pt>
                <c:pt idx="1012">
                  <c:v>8.1</c:v>
                </c:pt>
                <c:pt idx="1013">
                  <c:v>10.7</c:v>
                </c:pt>
                <c:pt idx="1014">
                  <c:v>12.6</c:v>
                </c:pt>
                <c:pt idx="1015">
                  <c:v>10</c:v>
                </c:pt>
                <c:pt idx="1016">
                  <c:v>9.6</c:v>
                </c:pt>
                <c:pt idx="1017">
                  <c:v>9.2</c:v>
                </c:pt>
                <c:pt idx="1018">
                  <c:v>8.4</c:v>
                </c:pt>
                <c:pt idx="1019">
                  <c:v>9.7</c:v>
                </c:pt>
                <c:pt idx="1020">
                  <c:v>9.5</c:v>
                </c:pt>
                <c:pt idx="1021">
                  <c:v>10.3</c:v>
                </c:pt>
                <c:pt idx="1022">
                  <c:v>9.8</c:v>
                </c:pt>
                <c:pt idx="1023">
                  <c:v>9.6</c:v>
                </c:pt>
                <c:pt idx="1024">
                  <c:v>10.3</c:v>
                </c:pt>
                <c:pt idx="1025">
                  <c:v>10.6</c:v>
                </c:pt>
                <c:pt idx="1026">
                  <c:v>9.9</c:v>
                </c:pt>
                <c:pt idx="1027">
                  <c:v>9.2</c:v>
                </c:pt>
                <c:pt idx="1028">
                  <c:v>10.7</c:v>
                </c:pt>
                <c:pt idx="1029">
                  <c:v>10.4</c:v>
                </c:pt>
                <c:pt idx="1030">
                  <c:v>11</c:v>
                </c:pt>
                <c:pt idx="1031">
                  <c:v>11.7</c:v>
                </c:pt>
                <c:pt idx="1032">
                  <c:v>10.4</c:v>
                </c:pt>
                <c:pt idx="1033">
                  <c:v>9.8</c:v>
                </c:pt>
                <c:pt idx="1034">
                  <c:v>9.7</c:v>
                </c:pt>
                <c:pt idx="1035">
                  <c:v>10.2</c:v>
                </c:pt>
                <c:pt idx="1036">
                  <c:v>10.6</c:v>
                </c:pt>
                <c:pt idx="1037">
                  <c:v>9.9</c:v>
                </c:pt>
                <c:pt idx="1038">
                  <c:v>10.3</c:v>
                </c:pt>
                <c:pt idx="1039">
                  <c:v>11</c:v>
                </c:pt>
                <c:pt idx="1040">
                  <c:v>9.3</c:v>
                </c:pt>
                <c:pt idx="1041">
                  <c:v>9.2</c:v>
                </c:pt>
                <c:pt idx="1042">
                  <c:v>8.3</c:v>
                </c:pt>
                <c:pt idx="1043">
                  <c:v>7.2</c:v>
                </c:pt>
                <c:pt idx="1044">
                  <c:v>7.3</c:v>
                </c:pt>
                <c:pt idx="1045">
                  <c:v>6.7</c:v>
                </c:pt>
                <c:pt idx="1046">
                  <c:v>8.8</c:v>
                </c:pt>
                <c:pt idx="1047">
                  <c:v>8.1</c:v>
                </c:pt>
                <c:pt idx="1048">
                  <c:v>7.5</c:v>
                </c:pt>
                <c:pt idx="1049">
                  <c:v>8.9</c:v>
                </c:pt>
                <c:pt idx="1050">
                  <c:v>8.7</c:v>
                </c:pt>
                <c:pt idx="1051">
                  <c:v>9.1</c:v>
                </c:pt>
                <c:pt idx="1052">
                  <c:v>9.1</c:v>
                </c:pt>
                <c:pt idx="1053">
                  <c:v>9.4</c:v>
                </c:pt>
                <c:pt idx="1054">
                  <c:v>9.1</c:v>
                </c:pt>
                <c:pt idx="1055">
                  <c:v>8.3</c:v>
                </c:pt>
                <c:pt idx="1056">
                  <c:v>7.7</c:v>
                </c:pt>
                <c:pt idx="1057">
                  <c:v>8.5</c:v>
                </c:pt>
                <c:pt idx="1058">
                  <c:v>8.9</c:v>
                </c:pt>
                <c:pt idx="1059">
                  <c:v>8.1</c:v>
                </c:pt>
                <c:pt idx="1060">
                  <c:v>8.5</c:v>
                </c:pt>
                <c:pt idx="1061">
                  <c:v>10.4</c:v>
                </c:pt>
                <c:pt idx="1062">
                  <c:v>9.7</c:v>
                </c:pt>
                <c:pt idx="1063">
                  <c:v>8.8</c:v>
                </c:pt>
                <c:pt idx="1064">
                  <c:v>8.9</c:v>
                </c:pt>
                <c:pt idx="1065">
                  <c:v>9.6</c:v>
                </c:pt>
                <c:pt idx="1066">
                  <c:v>11.2</c:v>
                </c:pt>
                <c:pt idx="1067">
                  <c:v>8.9</c:v>
                </c:pt>
                <c:pt idx="1068">
                  <c:v>7.6</c:v>
                </c:pt>
                <c:pt idx="1069">
                  <c:v>10.3</c:v>
                </c:pt>
                <c:pt idx="1070">
                  <c:v>8</c:v>
                </c:pt>
                <c:pt idx="1071">
                  <c:v>11</c:v>
                </c:pt>
                <c:pt idx="1072">
                  <c:v>10.3</c:v>
                </c:pt>
                <c:pt idx="1073">
                  <c:v>8.8</c:v>
                </c:pt>
                <c:pt idx="1074">
                  <c:v>7.8</c:v>
                </c:pt>
                <c:pt idx="1075">
                  <c:v>7</c:v>
                </c:pt>
                <c:pt idx="1076">
                  <c:v>11.3</c:v>
                </c:pt>
                <c:pt idx="1077">
                  <c:v>10</c:v>
                </c:pt>
                <c:pt idx="1078">
                  <c:v>8.5</c:v>
                </c:pt>
                <c:pt idx="1079">
                  <c:v>7.2</c:v>
                </c:pt>
                <c:pt idx="1080">
                  <c:v>11.4</c:v>
                </c:pt>
                <c:pt idx="1081">
                  <c:v>7.6</c:v>
                </c:pt>
                <c:pt idx="1082">
                  <c:v>4.5</c:v>
                </c:pt>
                <c:pt idx="1083">
                  <c:v>9</c:v>
                </c:pt>
                <c:pt idx="1084">
                  <c:v>8.2</c:v>
                </c:pt>
                <c:pt idx="1085">
                  <c:v>8.4</c:v>
                </c:pt>
                <c:pt idx="1086">
                  <c:v>9.5</c:v>
                </c:pt>
                <c:pt idx="1087">
                  <c:v>8.8</c:v>
                </c:pt>
                <c:pt idx="1088">
                  <c:v>9.3</c:v>
                </c:pt>
                <c:pt idx="1089">
                  <c:v>8.1</c:v>
                </c:pt>
                <c:pt idx="1090">
                  <c:v>8.1</c:v>
                </c:pt>
                <c:pt idx="1091">
                  <c:v>8.3</c:v>
                </c:pt>
                <c:pt idx="1092">
                  <c:v>8.7</c:v>
                </c:pt>
                <c:pt idx="1093">
                  <c:v>7.1</c:v>
                </c:pt>
                <c:pt idx="1094">
                  <c:v>8.2</c:v>
                </c:pt>
                <c:pt idx="1095">
                  <c:v>10.4</c:v>
                </c:pt>
                <c:pt idx="1096">
                  <c:v>8.6</c:v>
                </c:pt>
                <c:pt idx="1097">
                  <c:v>7.1</c:v>
                </c:pt>
                <c:pt idx="1098">
                  <c:v>6.1</c:v>
                </c:pt>
                <c:pt idx="1099">
                  <c:v>5.9</c:v>
                </c:pt>
                <c:pt idx="1100">
                  <c:v>6.8</c:v>
                </c:pt>
                <c:pt idx="1101">
                  <c:v>7.4</c:v>
                </c:pt>
                <c:pt idx="1102">
                  <c:v>9.4</c:v>
                </c:pt>
                <c:pt idx="1103">
                  <c:v>8.1</c:v>
                </c:pt>
                <c:pt idx="1104">
                  <c:v>7.6</c:v>
                </c:pt>
                <c:pt idx="1105">
                  <c:v>6.3</c:v>
                </c:pt>
                <c:pt idx="1106">
                  <c:v>5</c:v>
                </c:pt>
                <c:pt idx="1107">
                  <c:v>6.8</c:v>
                </c:pt>
                <c:pt idx="1108">
                  <c:v>6.9</c:v>
                </c:pt>
                <c:pt idx="1109">
                  <c:v>4.9</c:v>
                </c:pt>
                <c:pt idx="1110">
                  <c:v>4.8</c:v>
                </c:pt>
                <c:pt idx="1111">
                  <c:v>7.3</c:v>
                </c:pt>
                <c:pt idx="1112">
                  <c:v>8.8</c:v>
                </c:pt>
                <c:pt idx="1113">
                  <c:v>6.5</c:v>
                </c:pt>
                <c:pt idx="1114">
                  <c:v>4.5</c:v>
                </c:pt>
                <c:pt idx="1115">
                  <c:v>6.5</c:v>
                </c:pt>
                <c:pt idx="1116">
                  <c:v>6.9</c:v>
                </c:pt>
                <c:pt idx="1117">
                  <c:v>6</c:v>
                </c:pt>
                <c:pt idx="1118">
                  <c:v>5</c:v>
                </c:pt>
                <c:pt idx="1119">
                  <c:v>7.9</c:v>
                </c:pt>
                <c:pt idx="1120">
                  <c:v>8.8</c:v>
                </c:pt>
                <c:pt idx="1121">
                  <c:v>6.6</c:v>
                </c:pt>
                <c:pt idx="1122">
                  <c:v>6.1</c:v>
                </c:pt>
                <c:pt idx="1123">
                  <c:v>7</c:v>
                </c:pt>
                <c:pt idx="1124">
                  <c:v>7.4</c:v>
                </c:pt>
                <c:pt idx="1125">
                  <c:v>5.7</c:v>
                </c:pt>
                <c:pt idx="1126">
                  <c:v>5.3</c:v>
                </c:pt>
                <c:pt idx="1127">
                  <c:v>4.7</c:v>
                </c:pt>
                <c:pt idx="1128">
                  <c:v>4.4</c:v>
                </c:pt>
                <c:pt idx="1129">
                  <c:v>5.6</c:v>
                </c:pt>
                <c:pt idx="1130">
                  <c:v>6.7</c:v>
                </c:pt>
                <c:pt idx="1131">
                  <c:v>5.9</c:v>
                </c:pt>
                <c:pt idx="1132">
                  <c:v>6.2</c:v>
                </c:pt>
                <c:pt idx="1133">
                  <c:v>4.9</c:v>
                </c:pt>
                <c:pt idx="1134">
                  <c:v>6.2</c:v>
                </c:pt>
                <c:pt idx="1135">
                  <c:v>5.7</c:v>
                </c:pt>
                <c:pt idx="1136">
                  <c:v>5.3</c:v>
                </c:pt>
                <c:pt idx="1137">
                  <c:v>3.3</c:v>
                </c:pt>
                <c:pt idx="1138">
                  <c:v>3.3</c:v>
                </c:pt>
                <c:pt idx="1139">
                  <c:v>6.9</c:v>
                </c:pt>
                <c:pt idx="1140">
                  <c:v>7.9</c:v>
                </c:pt>
                <c:pt idx="1141">
                  <c:v>5.3</c:v>
                </c:pt>
                <c:pt idx="1142">
                  <c:v>4.9</c:v>
                </c:pt>
                <c:pt idx="1143">
                  <c:v>4.7</c:v>
                </c:pt>
                <c:pt idx="1144">
                  <c:v>6</c:v>
                </c:pt>
                <c:pt idx="1145">
                  <c:v>8.7</c:v>
                </c:pt>
                <c:pt idx="1146">
                  <c:v>9.4</c:v>
                </c:pt>
                <c:pt idx="1147">
                  <c:v>10</c:v>
                </c:pt>
                <c:pt idx="1148">
                  <c:v>8</c:v>
                </c:pt>
                <c:pt idx="1149">
                  <c:v>6.2</c:v>
                </c:pt>
                <c:pt idx="1150">
                  <c:v>8.1</c:v>
                </c:pt>
                <c:pt idx="1151">
                  <c:v>8.7</c:v>
                </c:pt>
                <c:pt idx="1152">
                  <c:v>8.9</c:v>
                </c:pt>
                <c:pt idx="1153">
                  <c:v>9.2</c:v>
                </c:pt>
                <c:pt idx="1154">
                  <c:v>7</c:v>
                </c:pt>
                <c:pt idx="1155">
                  <c:v>7.2</c:v>
                </c:pt>
                <c:pt idx="1156">
                  <c:v>6.3</c:v>
                </c:pt>
                <c:pt idx="1157">
                  <c:v>7.7</c:v>
                </c:pt>
                <c:pt idx="1158">
                  <c:v>6.7</c:v>
                </c:pt>
                <c:pt idx="1159">
                  <c:v>7.3</c:v>
                </c:pt>
                <c:pt idx="1160">
                  <c:v>7.2</c:v>
                </c:pt>
                <c:pt idx="1161">
                  <c:v>9.1</c:v>
                </c:pt>
                <c:pt idx="1162">
                  <c:v>6.1</c:v>
                </c:pt>
                <c:pt idx="1163">
                  <c:v>4.2</c:v>
                </c:pt>
                <c:pt idx="1164">
                  <c:v>5.4</c:v>
                </c:pt>
                <c:pt idx="1165">
                  <c:v>7.7</c:v>
                </c:pt>
                <c:pt idx="1166">
                  <c:v>7</c:v>
                </c:pt>
                <c:pt idx="1167">
                  <c:v>6.8</c:v>
                </c:pt>
                <c:pt idx="1168">
                  <c:v>5.9</c:v>
                </c:pt>
                <c:pt idx="1169">
                  <c:v>6.9</c:v>
                </c:pt>
                <c:pt idx="1170">
                  <c:v>4.8</c:v>
                </c:pt>
                <c:pt idx="1171">
                  <c:v>2.8</c:v>
                </c:pt>
                <c:pt idx="1172">
                  <c:v>6.3</c:v>
                </c:pt>
                <c:pt idx="1173">
                  <c:v>8.2</c:v>
                </c:pt>
                <c:pt idx="1174">
                  <c:v>8.6</c:v>
                </c:pt>
                <c:pt idx="1175">
                  <c:v>7.5</c:v>
                </c:pt>
                <c:pt idx="1176">
                  <c:v>7.3</c:v>
                </c:pt>
                <c:pt idx="1177">
                  <c:v>7.6</c:v>
                </c:pt>
                <c:pt idx="1178">
                  <c:v>7.4</c:v>
                </c:pt>
                <c:pt idx="1179">
                  <c:v>7.5</c:v>
                </c:pt>
                <c:pt idx="1180">
                  <c:v>6.1</c:v>
                </c:pt>
                <c:pt idx="1181">
                  <c:v>6.8</c:v>
                </c:pt>
                <c:pt idx="1182">
                  <c:v>6.4</c:v>
                </c:pt>
                <c:pt idx="1183">
                  <c:v>7.6</c:v>
                </c:pt>
                <c:pt idx="1184">
                  <c:v>7.8</c:v>
                </c:pt>
                <c:pt idx="1185">
                  <c:v>7.2</c:v>
                </c:pt>
                <c:pt idx="1186">
                  <c:v>7.6</c:v>
                </c:pt>
                <c:pt idx="1187">
                  <c:v>7.4</c:v>
                </c:pt>
                <c:pt idx="1188">
                  <c:v>7</c:v>
                </c:pt>
                <c:pt idx="1189">
                  <c:v>8.5</c:v>
                </c:pt>
                <c:pt idx="1190">
                  <c:v>7.1</c:v>
                </c:pt>
                <c:pt idx="1191">
                  <c:v>7</c:v>
                </c:pt>
                <c:pt idx="1192">
                  <c:v>7.9</c:v>
                </c:pt>
                <c:pt idx="1193">
                  <c:v>9.1</c:v>
                </c:pt>
                <c:pt idx="1194">
                  <c:v>7.3</c:v>
                </c:pt>
                <c:pt idx="1195">
                  <c:v>7.7</c:v>
                </c:pt>
                <c:pt idx="1196">
                  <c:v>7.6</c:v>
                </c:pt>
                <c:pt idx="1197">
                  <c:v>8.8</c:v>
                </c:pt>
                <c:pt idx="1198">
                  <c:v>8.9</c:v>
                </c:pt>
                <c:pt idx="1199">
                  <c:v>9</c:v>
                </c:pt>
                <c:pt idx="1200">
                  <c:v>8.9</c:v>
                </c:pt>
                <c:pt idx="1201">
                  <c:v>8.8</c:v>
                </c:pt>
                <c:pt idx="1202">
                  <c:v>9.2</c:v>
                </c:pt>
                <c:pt idx="1203">
                  <c:v>8.5</c:v>
                </c:pt>
                <c:pt idx="1204">
                  <c:v>8.7</c:v>
                </c:pt>
                <c:pt idx="1205">
                  <c:v>9.8</c:v>
                </c:pt>
                <c:pt idx="1206">
                  <c:v>7.6</c:v>
                </c:pt>
                <c:pt idx="1207">
                  <c:v>9</c:v>
                </c:pt>
                <c:pt idx="1208">
                  <c:v>8.1</c:v>
                </c:pt>
                <c:pt idx="1209">
                  <c:v>7.4</c:v>
                </c:pt>
                <c:pt idx="1210">
                  <c:v>7.7</c:v>
                </c:pt>
                <c:pt idx="1211">
                  <c:v>6.9</c:v>
                </c:pt>
                <c:pt idx="1212">
                  <c:v>7.7</c:v>
                </c:pt>
                <c:pt idx="1213">
                  <c:v>8.1</c:v>
                </c:pt>
                <c:pt idx="1214">
                  <c:v>9.8</c:v>
                </c:pt>
                <c:pt idx="1215">
                  <c:v>9.6</c:v>
                </c:pt>
                <c:pt idx="1216">
                  <c:v>8.2</c:v>
                </c:pt>
                <c:pt idx="1217">
                  <c:v>6</c:v>
                </c:pt>
                <c:pt idx="1218">
                  <c:v>8</c:v>
                </c:pt>
                <c:pt idx="1219">
                  <c:v>8</c:v>
                </c:pt>
                <c:pt idx="1220">
                  <c:v>7.1</c:v>
                </c:pt>
                <c:pt idx="1221">
                  <c:v>7.4</c:v>
                </c:pt>
                <c:pt idx="1222">
                  <c:v>8.5</c:v>
                </c:pt>
                <c:pt idx="1223">
                  <c:v>8.3</c:v>
                </c:pt>
                <c:pt idx="1224">
                  <c:v>8.9</c:v>
                </c:pt>
                <c:pt idx="1225">
                  <c:v>8.1</c:v>
                </c:pt>
                <c:pt idx="1226">
                  <c:v>8.6</c:v>
                </c:pt>
                <c:pt idx="1227">
                  <c:v>8.4</c:v>
                </c:pt>
                <c:pt idx="1228">
                  <c:v>9.2</c:v>
                </c:pt>
                <c:pt idx="1229">
                  <c:v>9.4</c:v>
                </c:pt>
                <c:pt idx="1230">
                  <c:v>9.2</c:v>
                </c:pt>
                <c:pt idx="1231">
                  <c:v>9.4</c:v>
                </c:pt>
                <c:pt idx="1232">
                  <c:v>9.7</c:v>
                </c:pt>
                <c:pt idx="1233">
                  <c:v>9.2</c:v>
                </c:pt>
                <c:pt idx="1234">
                  <c:v>9.5</c:v>
                </c:pt>
                <c:pt idx="1235">
                  <c:v>8.9</c:v>
                </c:pt>
                <c:pt idx="1236">
                  <c:v>8.3</c:v>
                </c:pt>
                <c:pt idx="1237">
                  <c:v>7.4</c:v>
                </c:pt>
                <c:pt idx="1238">
                  <c:v>8</c:v>
                </c:pt>
                <c:pt idx="1239">
                  <c:v>8.9</c:v>
                </c:pt>
                <c:pt idx="1240">
                  <c:v>9.2</c:v>
                </c:pt>
                <c:pt idx="1241">
                  <c:v>9.7</c:v>
                </c:pt>
                <c:pt idx="1242">
                  <c:v>8.9</c:v>
                </c:pt>
                <c:pt idx="1243">
                  <c:v>9.2</c:v>
                </c:pt>
                <c:pt idx="1244">
                  <c:v>9.6</c:v>
                </c:pt>
                <c:pt idx="1245">
                  <c:v>9.5</c:v>
                </c:pt>
                <c:pt idx="1246">
                  <c:v>9.1</c:v>
                </c:pt>
                <c:pt idx="1247">
                  <c:v>9.6</c:v>
                </c:pt>
                <c:pt idx="1248">
                  <c:v>10.6</c:v>
                </c:pt>
                <c:pt idx="1249">
                  <c:v>10</c:v>
                </c:pt>
                <c:pt idx="1250">
                  <c:v>8.8</c:v>
                </c:pt>
                <c:pt idx="1251">
                  <c:v>8.5</c:v>
                </c:pt>
                <c:pt idx="1252">
                  <c:v>9.3</c:v>
                </c:pt>
                <c:pt idx="1253">
                  <c:v>7.4</c:v>
                </c:pt>
                <c:pt idx="1254">
                  <c:v>8.9</c:v>
                </c:pt>
                <c:pt idx="1255">
                  <c:v>8.1</c:v>
                </c:pt>
                <c:pt idx="1256">
                  <c:v>7.3</c:v>
                </c:pt>
                <c:pt idx="1257">
                  <c:v>8.3</c:v>
                </c:pt>
                <c:pt idx="1258">
                  <c:v>7.8</c:v>
                </c:pt>
                <c:pt idx="1259">
                  <c:v>8.5</c:v>
                </c:pt>
                <c:pt idx="1260">
                  <c:v>7.6</c:v>
                </c:pt>
                <c:pt idx="1261">
                  <c:v>9</c:v>
                </c:pt>
                <c:pt idx="1262">
                  <c:v>9.3</c:v>
                </c:pt>
                <c:pt idx="1263">
                  <c:v>8.9</c:v>
                </c:pt>
                <c:pt idx="1264">
                  <c:v>7.4</c:v>
                </c:pt>
                <c:pt idx="1265">
                  <c:v>7.4</c:v>
                </c:pt>
                <c:pt idx="1266">
                  <c:v>8.4</c:v>
                </c:pt>
                <c:pt idx="1267">
                  <c:v>8.2</c:v>
                </c:pt>
                <c:pt idx="1268">
                  <c:v>8.8</c:v>
                </c:pt>
                <c:pt idx="1269">
                  <c:v>9.1</c:v>
                </c:pt>
                <c:pt idx="1270">
                  <c:v>6.3</c:v>
                </c:pt>
                <c:pt idx="1271">
                  <c:v>9.2</c:v>
                </c:pt>
                <c:pt idx="1272">
                  <c:v>8.3</c:v>
                </c:pt>
                <c:pt idx="1273">
                  <c:v>9</c:v>
                </c:pt>
                <c:pt idx="1274">
                  <c:v>7.4</c:v>
                </c:pt>
                <c:pt idx="1275">
                  <c:v>9.3</c:v>
                </c:pt>
                <c:pt idx="1276">
                  <c:v>9.9</c:v>
                </c:pt>
                <c:pt idx="1277">
                  <c:v>9.4</c:v>
                </c:pt>
                <c:pt idx="1278">
                  <c:v>8.1</c:v>
                </c:pt>
                <c:pt idx="1279">
                  <c:v>8.4</c:v>
                </c:pt>
                <c:pt idx="1280">
                  <c:v>8.4</c:v>
                </c:pt>
                <c:pt idx="1281">
                  <c:v>8.3</c:v>
                </c:pt>
                <c:pt idx="1282">
                  <c:v>9.1</c:v>
                </c:pt>
                <c:pt idx="1283">
                  <c:v>8.3</c:v>
                </c:pt>
                <c:pt idx="1284">
                  <c:v>8.6</c:v>
                </c:pt>
                <c:pt idx="1285">
                  <c:v>8.1</c:v>
                </c:pt>
                <c:pt idx="1286">
                  <c:v>8.9</c:v>
                </c:pt>
                <c:pt idx="1287">
                  <c:v>9</c:v>
                </c:pt>
                <c:pt idx="1288">
                  <c:v>7.6</c:v>
                </c:pt>
                <c:pt idx="1289">
                  <c:v>8.2</c:v>
                </c:pt>
                <c:pt idx="1290">
                  <c:v>9.5</c:v>
                </c:pt>
                <c:pt idx="1291">
                  <c:v>5.1</c:v>
                </c:pt>
                <c:pt idx="1292">
                  <c:v>6.4</c:v>
                </c:pt>
                <c:pt idx="1293">
                  <c:v>8.6</c:v>
                </c:pt>
                <c:pt idx="1294">
                  <c:v>9.3</c:v>
                </c:pt>
                <c:pt idx="1295">
                  <c:v>6</c:v>
                </c:pt>
                <c:pt idx="1296">
                  <c:v>5</c:v>
                </c:pt>
                <c:pt idx="1297">
                  <c:v>6.8</c:v>
                </c:pt>
                <c:pt idx="1298">
                  <c:v>9</c:v>
                </c:pt>
                <c:pt idx="1299">
                  <c:v>6.2</c:v>
                </c:pt>
                <c:pt idx="1300">
                  <c:v>5.3</c:v>
                </c:pt>
                <c:pt idx="1301">
                  <c:v>6.1</c:v>
                </c:pt>
                <c:pt idx="1302">
                  <c:v>6.1</c:v>
                </c:pt>
                <c:pt idx="1303">
                  <c:v>6</c:v>
                </c:pt>
                <c:pt idx="1304">
                  <c:v>4.5</c:v>
                </c:pt>
                <c:pt idx="1305">
                  <c:v>5.5</c:v>
                </c:pt>
                <c:pt idx="1306">
                  <c:v>5.6</c:v>
                </c:pt>
                <c:pt idx="1307">
                  <c:v>5</c:v>
                </c:pt>
                <c:pt idx="1308">
                  <c:v>4.5</c:v>
                </c:pt>
                <c:pt idx="1309">
                  <c:v>5.5</c:v>
                </c:pt>
                <c:pt idx="1310">
                  <c:v>6.3</c:v>
                </c:pt>
                <c:pt idx="1311">
                  <c:v>4.1</c:v>
                </c:pt>
                <c:pt idx="1312">
                  <c:v>3</c:v>
                </c:pt>
                <c:pt idx="1313">
                  <c:v>3.4</c:v>
                </c:pt>
                <c:pt idx="1314">
                  <c:v>4.1</c:v>
                </c:pt>
                <c:pt idx="1315">
                  <c:v>4.4</c:v>
                </c:pt>
                <c:pt idx="1316">
                  <c:v>4</c:v>
                </c:pt>
                <c:pt idx="1317">
                  <c:v>3.8</c:v>
                </c:pt>
                <c:pt idx="1318">
                  <c:v>7.2</c:v>
                </c:pt>
                <c:pt idx="1319">
                  <c:v>6.2</c:v>
                </c:pt>
                <c:pt idx="1320">
                  <c:v>6.2</c:v>
                </c:pt>
                <c:pt idx="1321">
                  <c:v>5.6</c:v>
                </c:pt>
                <c:pt idx="1322">
                  <c:v>5</c:v>
                </c:pt>
                <c:pt idx="1323">
                  <c:v>3.4</c:v>
                </c:pt>
                <c:pt idx="1324">
                  <c:v>6.8</c:v>
                </c:pt>
                <c:pt idx="1325">
                  <c:v>6.9</c:v>
                </c:pt>
                <c:pt idx="1326">
                  <c:v>7.3</c:v>
                </c:pt>
                <c:pt idx="1327">
                  <c:v>6.9</c:v>
                </c:pt>
                <c:pt idx="1328">
                  <c:v>5.8</c:v>
                </c:pt>
                <c:pt idx="1329">
                  <c:v>5.9</c:v>
                </c:pt>
                <c:pt idx="1330">
                  <c:v>5.9</c:v>
                </c:pt>
                <c:pt idx="1331">
                  <c:v>7</c:v>
                </c:pt>
                <c:pt idx="1332">
                  <c:v>6.7</c:v>
                </c:pt>
                <c:pt idx="1333">
                  <c:v>5.9</c:v>
                </c:pt>
                <c:pt idx="1334">
                  <c:v>5.7</c:v>
                </c:pt>
                <c:pt idx="1335">
                  <c:v>5.9</c:v>
                </c:pt>
                <c:pt idx="1336">
                  <c:v>5</c:v>
                </c:pt>
                <c:pt idx="1337">
                  <c:v>5.6</c:v>
                </c:pt>
                <c:pt idx="1338">
                  <c:v>5.7</c:v>
                </c:pt>
                <c:pt idx="1339">
                  <c:v>6.6</c:v>
                </c:pt>
                <c:pt idx="1340">
                  <c:v>5.6</c:v>
                </c:pt>
                <c:pt idx="1341">
                  <c:v>7.1</c:v>
                </c:pt>
                <c:pt idx="1342">
                  <c:v>6.9</c:v>
                </c:pt>
                <c:pt idx="1343">
                  <c:v>5.9</c:v>
                </c:pt>
                <c:pt idx="1344">
                  <c:v>5.8</c:v>
                </c:pt>
                <c:pt idx="1345">
                  <c:v>6.9</c:v>
                </c:pt>
                <c:pt idx="1346">
                  <c:v>6.2</c:v>
                </c:pt>
                <c:pt idx="1347">
                  <c:v>5.5</c:v>
                </c:pt>
                <c:pt idx="1348">
                  <c:v>5.6</c:v>
                </c:pt>
                <c:pt idx="1349">
                  <c:v>5.2</c:v>
                </c:pt>
                <c:pt idx="1350">
                  <c:v>5.1</c:v>
                </c:pt>
                <c:pt idx="1351">
                  <c:v>5</c:v>
                </c:pt>
                <c:pt idx="1352">
                  <c:v>5.2</c:v>
                </c:pt>
                <c:pt idx="1353">
                  <c:v>5.7</c:v>
                </c:pt>
                <c:pt idx="1354">
                  <c:v>6.3</c:v>
                </c:pt>
                <c:pt idx="1355">
                  <c:v>6.4</c:v>
                </c:pt>
                <c:pt idx="1356">
                  <c:v>5.1</c:v>
                </c:pt>
                <c:pt idx="1357">
                  <c:v>5.2</c:v>
                </c:pt>
                <c:pt idx="1358">
                  <c:v>4.6</c:v>
                </c:pt>
                <c:pt idx="1359">
                  <c:v>5.5</c:v>
                </c:pt>
                <c:pt idx="1360">
                  <c:v>4.7</c:v>
                </c:pt>
                <c:pt idx="1361">
                  <c:v>4.4</c:v>
                </c:pt>
                <c:pt idx="1362">
                  <c:v>4.1</c:v>
                </c:pt>
                <c:pt idx="1363">
                  <c:v>4.8</c:v>
                </c:pt>
                <c:pt idx="1364">
                  <c:v>5.1</c:v>
                </c:pt>
                <c:pt idx="1365">
                  <c:v>4.8</c:v>
                </c:pt>
                <c:pt idx="1366">
                  <c:v>4.8</c:v>
                </c:pt>
                <c:pt idx="1367">
                  <c:v>5.3</c:v>
                </c:pt>
                <c:pt idx="1368">
                  <c:v>4.4</c:v>
                </c:pt>
                <c:pt idx="1369">
                  <c:v>5.1</c:v>
                </c:pt>
                <c:pt idx="1370">
                  <c:v>4</c:v>
                </c:pt>
                <c:pt idx="1371">
                  <c:v>5.1</c:v>
                </c:pt>
                <c:pt idx="1372">
                  <c:v>4.4</c:v>
                </c:pt>
                <c:pt idx="1373">
                  <c:v>5.1</c:v>
                </c:pt>
                <c:pt idx="1374">
                  <c:v>5.3</c:v>
                </c:pt>
                <c:pt idx="1375">
                  <c:v>5.2</c:v>
                </c:pt>
                <c:pt idx="1376">
                  <c:v>4.6</c:v>
                </c:pt>
                <c:pt idx="1377">
                  <c:v>4.8</c:v>
                </c:pt>
                <c:pt idx="1378">
                  <c:v>4.9</c:v>
                </c:pt>
                <c:pt idx="1379">
                  <c:v>5.2</c:v>
                </c:pt>
                <c:pt idx="1380">
                  <c:v>6.2</c:v>
                </c:pt>
                <c:pt idx="1381">
                  <c:v>6.5</c:v>
                </c:pt>
                <c:pt idx="1382">
                  <c:v>6.1</c:v>
                </c:pt>
                <c:pt idx="1383">
                  <c:v>5.9</c:v>
                </c:pt>
                <c:pt idx="1384">
                  <c:v>4.2</c:v>
                </c:pt>
                <c:pt idx="1385">
                  <c:v>5.4</c:v>
                </c:pt>
                <c:pt idx="1386">
                  <c:v>6.2</c:v>
                </c:pt>
                <c:pt idx="1387">
                  <c:v>6.5</c:v>
                </c:pt>
                <c:pt idx="1388">
                  <c:v>6.7</c:v>
                </c:pt>
                <c:pt idx="1389">
                  <c:v>7.3</c:v>
                </c:pt>
                <c:pt idx="1390">
                  <c:v>6.4</c:v>
                </c:pt>
                <c:pt idx="1391">
                  <c:v>6.3</c:v>
                </c:pt>
                <c:pt idx="1392">
                  <c:v>6.5</c:v>
                </c:pt>
                <c:pt idx="1393">
                  <c:v>5.9</c:v>
                </c:pt>
                <c:pt idx="1394">
                  <c:v>7.6</c:v>
                </c:pt>
                <c:pt idx="1395">
                  <c:v>7.3</c:v>
                </c:pt>
                <c:pt idx="1396">
                  <c:v>6.4</c:v>
                </c:pt>
                <c:pt idx="1397">
                  <c:v>5.9</c:v>
                </c:pt>
                <c:pt idx="1398">
                  <c:v>5</c:v>
                </c:pt>
                <c:pt idx="1399">
                  <c:v>6.3</c:v>
                </c:pt>
                <c:pt idx="1400">
                  <c:v>7.3</c:v>
                </c:pt>
                <c:pt idx="1401">
                  <c:v>6.2</c:v>
                </c:pt>
                <c:pt idx="1402">
                  <c:v>5.6</c:v>
                </c:pt>
                <c:pt idx="1403">
                  <c:v>6.2</c:v>
                </c:pt>
                <c:pt idx="1404">
                  <c:v>7.3</c:v>
                </c:pt>
                <c:pt idx="1405">
                  <c:v>7.7</c:v>
                </c:pt>
                <c:pt idx="1406">
                  <c:v>5.8</c:v>
                </c:pt>
                <c:pt idx="1407">
                  <c:v>6.1</c:v>
                </c:pt>
                <c:pt idx="1408">
                  <c:v>5</c:v>
                </c:pt>
                <c:pt idx="1409">
                  <c:v>3.5</c:v>
                </c:pt>
                <c:pt idx="1410">
                  <c:v>10.8</c:v>
                </c:pt>
                <c:pt idx="1411">
                  <c:v>8.6</c:v>
                </c:pt>
                <c:pt idx="1412">
                  <c:v>6.5</c:v>
                </c:pt>
                <c:pt idx="1413">
                  <c:v>6</c:v>
                </c:pt>
                <c:pt idx="1414">
                  <c:v>8.5</c:v>
                </c:pt>
                <c:pt idx="1415">
                  <c:v>7.6</c:v>
                </c:pt>
                <c:pt idx="1416">
                  <c:v>9.9</c:v>
                </c:pt>
                <c:pt idx="1417">
                  <c:v>9.1</c:v>
                </c:pt>
                <c:pt idx="1418">
                  <c:v>6.8</c:v>
                </c:pt>
                <c:pt idx="1419">
                  <c:v>9.4</c:v>
                </c:pt>
                <c:pt idx="1420">
                  <c:v>8.4</c:v>
                </c:pt>
                <c:pt idx="1421">
                  <c:v>9</c:v>
                </c:pt>
                <c:pt idx="1422">
                  <c:v>8.7</c:v>
                </c:pt>
                <c:pt idx="1423">
                  <c:v>8.4</c:v>
                </c:pt>
                <c:pt idx="1424">
                  <c:v>9.6</c:v>
                </c:pt>
                <c:pt idx="1425">
                  <c:v>9.5</c:v>
                </c:pt>
                <c:pt idx="1426">
                  <c:v>10.2</c:v>
                </c:pt>
                <c:pt idx="1427">
                  <c:v>9.1</c:v>
                </c:pt>
                <c:pt idx="1428">
                  <c:v>8.4</c:v>
                </c:pt>
                <c:pt idx="1429">
                  <c:v>8.4</c:v>
                </c:pt>
                <c:pt idx="1430">
                  <c:v>6.9</c:v>
                </c:pt>
                <c:pt idx="1431">
                  <c:v>7.5</c:v>
                </c:pt>
                <c:pt idx="1432">
                  <c:v>9.6</c:v>
                </c:pt>
                <c:pt idx="1433">
                  <c:v>7.6</c:v>
                </c:pt>
                <c:pt idx="1434">
                  <c:v>9.4</c:v>
                </c:pt>
                <c:pt idx="1435">
                  <c:v>4.6</c:v>
                </c:pt>
                <c:pt idx="1436">
                  <c:v>4.7</c:v>
                </c:pt>
                <c:pt idx="1437">
                  <c:v>8.2</c:v>
                </c:pt>
                <c:pt idx="1438">
                  <c:v>3.4</c:v>
                </c:pt>
                <c:pt idx="1439">
                  <c:v>7.5</c:v>
                </c:pt>
                <c:pt idx="1440">
                  <c:v>8.2</c:v>
                </c:pt>
                <c:pt idx="1441">
                  <c:v>8.7</c:v>
                </c:pt>
                <c:pt idx="1442">
                  <c:v>7.6</c:v>
                </c:pt>
                <c:pt idx="1443">
                  <c:v>8.1</c:v>
                </c:pt>
                <c:pt idx="1444">
                  <c:v>8.2</c:v>
                </c:pt>
                <c:pt idx="1445">
                  <c:v>7.3</c:v>
                </c:pt>
                <c:pt idx="1446">
                  <c:v>7.2</c:v>
                </c:pt>
                <c:pt idx="1447">
                  <c:v>8.8</c:v>
                </c:pt>
                <c:pt idx="1448">
                  <c:v>6.2</c:v>
                </c:pt>
                <c:pt idx="1449">
                  <c:v>5.9</c:v>
                </c:pt>
                <c:pt idx="1450">
                  <c:v>7.4</c:v>
                </c:pt>
                <c:pt idx="1451">
                  <c:v>6.2</c:v>
                </c:pt>
                <c:pt idx="1452">
                  <c:v>7.1</c:v>
                </c:pt>
                <c:pt idx="1453">
                  <c:v>8.5</c:v>
                </c:pt>
                <c:pt idx="1454">
                  <c:v>9.7</c:v>
                </c:pt>
                <c:pt idx="1455">
                  <c:v>9.6</c:v>
                </c:pt>
                <c:pt idx="1456">
                  <c:v>9.3</c:v>
                </c:pt>
                <c:pt idx="1457">
                  <c:v>8.3</c:v>
                </c:pt>
                <c:pt idx="1458">
                  <c:v>8.2</c:v>
                </c:pt>
                <c:pt idx="1459">
                  <c:v>7.7</c:v>
                </c:pt>
                <c:pt idx="1460">
                  <c:v>7.3</c:v>
                </c:pt>
                <c:pt idx="1461">
                  <c:v>7.6</c:v>
                </c:pt>
                <c:pt idx="1462">
                  <c:v>9.1</c:v>
                </c:pt>
                <c:pt idx="1463">
                  <c:v>9.4</c:v>
                </c:pt>
                <c:pt idx="1464">
                  <c:v>9.7</c:v>
                </c:pt>
                <c:pt idx="1465">
                  <c:v>7.8</c:v>
                </c:pt>
                <c:pt idx="1466">
                  <c:v>9.7</c:v>
                </c:pt>
                <c:pt idx="1467">
                  <c:v>7.9</c:v>
                </c:pt>
                <c:pt idx="1468">
                  <c:v>8.2</c:v>
                </c:pt>
                <c:pt idx="1469">
                  <c:v>10.2</c:v>
                </c:pt>
                <c:pt idx="1470">
                  <c:v>9.5</c:v>
                </c:pt>
                <c:pt idx="1471">
                  <c:v>8.3</c:v>
                </c:pt>
                <c:pt idx="1472">
                  <c:v>10</c:v>
                </c:pt>
                <c:pt idx="1473">
                  <c:v>9.8</c:v>
                </c:pt>
                <c:pt idx="1474">
                  <c:v>9.6</c:v>
                </c:pt>
                <c:pt idx="1475">
                  <c:v>10.2</c:v>
                </c:pt>
                <c:pt idx="1476">
                  <c:v>6.9</c:v>
                </c:pt>
                <c:pt idx="1477">
                  <c:v>9.4</c:v>
                </c:pt>
                <c:pt idx="1478">
                  <c:v>9.2</c:v>
                </c:pt>
                <c:pt idx="1479">
                  <c:v>8.8</c:v>
                </c:pt>
                <c:pt idx="1480">
                  <c:v>8.1</c:v>
                </c:pt>
                <c:pt idx="1481">
                  <c:v>7.2</c:v>
                </c:pt>
                <c:pt idx="1482">
                  <c:v>7</c:v>
                </c:pt>
                <c:pt idx="1483">
                  <c:v>6.2</c:v>
                </c:pt>
                <c:pt idx="1484">
                  <c:v>6</c:v>
                </c:pt>
                <c:pt idx="1485">
                  <c:v>8.8</c:v>
                </c:pt>
                <c:pt idx="1486">
                  <c:v>8.6</c:v>
                </c:pt>
                <c:pt idx="1487">
                  <c:v>8.8</c:v>
                </c:pt>
                <c:pt idx="1488">
                  <c:v>7.7</c:v>
                </c:pt>
                <c:pt idx="1489">
                  <c:v>8.2</c:v>
                </c:pt>
                <c:pt idx="1490">
                  <c:v>8.5</c:v>
                </c:pt>
                <c:pt idx="1491">
                  <c:v>8.6</c:v>
                </c:pt>
                <c:pt idx="1492">
                  <c:v>8.9</c:v>
                </c:pt>
                <c:pt idx="1493">
                  <c:v>8.2</c:v>
                </c:pt>
                <c:pt idx="1494">
                  <c:v>9.5</c:v>
                </c:pt>
                <c:pt idx="1495">
                  <c:v>7.9</c:v>
                </c:pt>
                <c:pt idx="1496">
                  <c:v>9.4</c:v>
                </c:pt>
                <c:pt idx="1497">
                  <c:v>9.7</c:v>
                </c:pt>
                <c:pt idx="1498">
                  <c:v>9.6</c:v>
                </c:pt>
                <c:pt idx="1499">
                  <c:v>9.1</c:v>
                </c:pt>
                <c:pt idx="1500">
                  <c:v>10.6</c:v>
                </c:pt>
                <c:pt idx="1501">
                  <c:v>9.7</c:v>
                </c:pt>
                <c:pt idx="1502">
                  <c:v>12</c:v>
                </c:pt>
                <c:pt idx="1503">
                  <c:v>10.3</c:v>
                </c:pt>
                <c:pt idx="1504">
                  <c:v>9.3</c:v>
                </c:pt>
                <c:pt idx="1505">
                  <c:v>11.3</c:v>
                </c:pt>
                <c:pt idx="1506">
                  <c:v>11.8</c:v>
                </c:pt>
                <c:pt idx="1507">
                  <c:v>11.3</c:v>
                </c:pt>
                <c:pt idx="1508">
                  <c:v>10.1</c:v>
                </c:pt>
                <c:pt idx="1509">
                  <c:v>9.3</c:v>
                </c:pt>
                <c:pt idx="1510">
                  <c:v>10.3</c:v>
                </c:pt>
                <c:pt idx="1511">
                  <c:v>10</c:v>
                </c:pt>
                <c:pt idx="1512">
                  <c:v>9.7</c:v>
                </c:pt>
                <c:pt idx="1513">
                  <c:v>10.2</c:v>
                </c:pt>
                <c:pt idx="1514">
                  <c:v>9.5</c:v>
                </c:pt>
                <c:pt idx="1515">
                  <c:v>10.8</c:v>
                </c:pt>
                <c:pt idx="1516">
                  <c:v>11.6</c:v>
                </c:pt>
                <c:pt idx="1517">
                  <c:v>11.4</c:v>
                </c:pt>
                <c:pt idx="1518">
                  <c:v>11.4</c:v>
                </c:pt>
                <c:pt idx="1519">
                  <c:v>10.4</c:v>
                </c:pt>
                <c:pt idx="1520">
                  <c:v>9.1</c:v>
                </c:pt>
                <c:pt idx="1521">
                  <c:v>10.1</c:v>
                </c:pt>
                <c:pt idx="1522">
                  <c:v>10.5</c:v>
                </c:pt>
                <c:pt idx="1523">
                  <c:v>9.8</c:v>
                </c:pt>
                <c:pt idx="1524">
                  <c:v>9.6</c:v>
                </c:pt>
                <c:pt idx="1525">
                  <c:v>9.7</c:v>
                </c:pt>
                <c:pt idx="1526">
                  <c:v>10.7</c:v>
                </c:pt>
                <c:pt idx="1527">
                  <c:v>11.1</c:v>
                </c:pt>
                <c:pt idx="1528">
                  <c:v>12</c:v>
                </c:pt>
                <c:pt idx="1529">
                  <c:v>10.8</c:v>
                </c:pt>
                <c:pt idx="1530">
                  <c:v>9.6</c:v>
                </c:pt>
                <c:pt idx="1531">
                  <c:v>8.7</c:v>
                </c:pt>
                <c:pt idx="1532">
                  <c:v>9.1</c:v>
                </c:pt>
                <c:pt idx="1533">
                  <c:v>9.1</c:v>
                </c:pt>
                <c:pt idx="1534">
                  <c:v>8</c:v>
                </c:pt>
                <c:pt idx="1535">
                  <c:v>8.2</c:v>
                </c:pt>
                <c:pt idx="1536">
                  <c:v>8.4</c:v>
                </c:pt>
                <c:pt idx="1537">
                  <c:v>9.4</c:v>
                </c:pt>
                <c:pt idx="1538">
                  <c:v>9.7</c:v>
                </c:pt>
                <c:pt idx="1539">
                  <c:v>8.3</c:v>
                </c:pt>
                <c:pt idx="1540">
                  <c:v>8.9</c:v>
                </c:pt>
                <c:pt idx="1541">
                  <c:v>8.6</c:v>
                </c:pt>
                <c:pt idx="1542">
                  <c:v>9.5</c:v>
                </c:pt>
                <c:pt idx="1543">
                  <c:v>7.7</c:v>
                </c:pt>
                <c:pt idx="1544">
                  <c:v>10.9</c:v>
                </c:pt>
                <c:pt idx="1545">
                  <c:v>8.4</c:v>
                </c:pt>
                <c:pt idx="1546">
                  <c:v>8.7</c:v>
                </c:pt>
                <c:pt idx="1547">
                  <c:v>7.9</c:v>
                </c:pt>
                <c:pt idx="1548">
                  <c:v>7.7</c:v>
                </c:pt>
                <c:pt idx="1549">
                  <c:v>6.8</c:v>
                </c:pt>
                <c:pt idx="1550">
                  <c:v>7.1</c:v>
                </c:pt>
                <c:pt idx="1551">
                  <c:v>6.5</c:v>
                </c:pt>
                <c:pt idx="1552">
                  <c:v>6.8</c:v>
                </c:pt>
                <c:pt idx="1553">
                  <c:v>5.7</c:v>
                </c:pt>
                <c:pt idx="1554">
                  <c:v>8.1</c:v>
                </c:pt>
                <c:pt idx="1555">
                  <c:v>7.7</c:v>
                </c:pt>
                <c:pt idx="1556">
                  <c:v>4.9</c:v>
                </c:pt>
                <c:pt idx="1557">
                  <c:v>7.4</c:v>
                </c:pt>
                <c:pt idx="1558">
                  <c:v>7.1</c:v>
                </c:pt>
                <c:pt idx="1559">
                  <c:v>5.7</c:v>
                </c:pt>
                <c:pt idx="1560">
                  <c:v>7.8</c:v>
                </c:pt>
                <c:pt idx="1561">
                  <c:v>5.8</c:v>
                </c:pt>
                <c:pt idx="1562">
                  <c:v>6.3</c:v>
                </c:pt>
                <c:pt idx="1563">
                  <c:v>6.2</c:v>
                </c:pt>
                <c:pt idx="1564">
                  <c:v>5.3</c:v>
                </c:pt>
                <c:pt idx="1565">
                  <c:v>8</c:v>
                </c:pt>
                <c:pt idx="1566">
                  <c:v>6.6</c:v>
                </c:pt>
                <c:pt idx="1567">
                  <c:v>3</c:v>
                </c:pt>
                <c:pt idx="1568">
                  <c:v>7.3</c:v>
                </c:pt>
                <c:pt idx="1569">
                  <c:v>7.3</c:v>
                </c:pt>
                <c:pt idx="1570">
                  <c:v>6</c:v>
                </c:pt>
                <c:pt idx="1571">
                  <c:v>5.5</c:v>
                </c:pt>
                <c:pt idx="1572">
                  <c:v>5.5</c:v>
                </c:pt>
                <c:pt idx="1573">
                  <c:v>4.7</c:v>
                </c:pt>
                <c:pt idx="1574">
                  <c:v>8.2</c:v>
                </c:pt>
                <c:pt idx="1575">
                  <c:v>8.5</c:v>
                </c:pt>
                <c:pt idx="1576">
                  <c:v>8.2</c:v>
                </c:pt>
                <c:pt idx="1577">
                  <c:v>6.5</c:v>
                </c:pt>
                <c:pt idx="1578">
                  <c:v>7.7</c:v>
                </c:pt>
                <c:pt idx="1579">
                  <c:v>6.8</c:v>
                </c:pt>
                <c:pt idx="1580">
                  <c:v>7.9</c:v>
                </c:pt>
                <c:pt idx="1581">
                  <c:v>6.8</c:v>
                </c:pt>
                <c:pt idx="1582">
                  <c:v>7.5</c:v>
                </c:pt>
                <c:pt idx="1583">
                  <c:v>7.7</c:v>
                </c:pt>
                <c:pt idx="1584">
                  <c:v>6.8</c:v>
                </c:pt>
                <c:pt idx="1585">
                  <c:v>7.9</c:v>
                </c:pt>
                <c:pt idx="1586">
                  <c:v>6.9</c:v>
                </c:pt>
                <c:pt idx="1587">
                  <c:v>6.9</c:v>
                </c:pt>
                <c:pt idx="1588">
                  <c:v>6.9</c:v>
                </c:pt>
                <c:pt idx="1589">
                  <c:v>7.7</c:v>
                </c:pt>
                <c:pt idx="1590">
                  <c:v>6.2</c:v>
                </c:pt>
                <c:pt idx="1591">
                  <c:v>5.5</c:v>
                </c:pt>
                <c:pt idx="1592">
                  <c:v>9.2</c:v>
                </c:pt>
                <c:pt idx="1593">
                  <c:v>7.4</c:v>
                </c:pt>
                <c:pt idx="1594">
                  <c:v>4.5</c:v>
                </c:pt>
                <c:pt idx="1595">
                  <c:v>4</c:v>
                </c:pt>
                <c:pt idx="1596">
                  <c:v>7.8</c:v>
                </c:pt>
                <c:pt idx="1597">
                  <c:v>10.1</c:v>
                </c:pt>
                <c:pt idx="1598">
                  <c:v>5.2</c:v>
                </c:pt>
                <c:pt idx="1599">
                  <c:v>6.3</c:v>
                </c:pt>
                <c:pt idx="1600">
                  <c:v>10.7</c:v>
                </c:pt>
                <c:pt idx="1601">
                  <c:v>9.2</c:v>
                </c:pt>
                <c:pt idx="1602">
                  <c:v>10</c:v>
                </c:pt>
                <c:pt idx="1603">
                  <c:v>7.4</c:v>
                </c:pt>
                <c:pt idx="1604">
                  <c:v>4.9</c:v>
                </c:pt>
                <c:pt idx="1605">
                  <c:v>7.7</c:v>
                </c:pt>
                <c:pt idx="1606">
                  <c:v>5.1</c:v>
                </c:pt>
                <c:pt idx="1607">
                  <c:v>7</c:v>
                </c:pt>
                <c:pt idx="1608">
                  <c:v>6</c:v>
                </c:pt>
                <c:pt idx="1609">
                  <c:v>4.6</c:v>
                </c:pt>
                <c:pt idx="1610">
                  <c:v>4.7</c:v>
                </c:pt>
                <c:pt idx="1611">
                  <c:v>7.1</c:v>
                </c:pt>
                <c:pt idx="1612">
                  <c:v>6.3</c:v>
                </c:pt>
                <c:pt idx="1613">
                  <c:v>8</c:v>
                </c:pt>
                <c:pt idx="1614">
                  <c:v>12</c:v>
                </c:pt>
                <c:pt idx="1615">
                  <c:v>9.5</c:v>
                </c:pt>
                <c:pt idx="1616">
                  <c:v>10</c:v>
                </c:pt>
                <c:pt idx="1617">
                  <c:v>9.7</c:v>
                </c:pt>
                <c:pt idx="1618">
                  <c:v>10</c:v>
                </c:pt>
                <c:pt idx="1619">
                  <c:v>8.2</c:v>
                </c:pt>
                <c:pt idx="1620">
                  <c:v>4.9</c:v>
                </c:pt>
                <c:pt idx="1621">
                  <c:v>8.9</c:v>
                </c:pt>
                <c:pt idx="1622">
                  <c:v>6.5</c:v>
                </c:pt>
                <c:pt idx="1623">
                  <c:v>5.9</c:v>
                </c:pt>
                <c:pt idx="1624">
                  <c:v>5.9</c:v>
                </c:pt>
                <c:pt idx="1625">
                  <c:v>7.5</c:v>
                </c:pt>
                <c:pt idx="1626">
                  <c:v>3.4</c:v>
                </c:pt>
                <c:pt idx="1627">
                  <c:v>6</c:v>
                </c:pt>
                <c:pt idx="1628">
                  <c:v>7.7</c:v>
                </c:pt>
                <c:pt idx="1629">
                  <c:v>5</c:v>
                </c:pt>
                <c:pt idx="1630">
                  <c:v>8.7</c:v>
                </c:pt>
                <c:pt idx="1631">
                  <c:v>10.7</c:v>
                </c:pt>
                <c:pt idx="1632">
                  <c:v>10.3</c:v>
                </c:pt>
                <c:pt idx="1633">
                  <c:v>7.8</c:v>
                </c:pt>
                <c:pt idx="1634">
                  <c:v>3.5</c:v>
                </c:pt>
                <c:pt idx="1635">
                  <c:v>9</c:v>
                </c:pt>
                <c:pt idx="1636">
                  <c:v>7.9</c:v>
                </c:pt>
                <c:pt idx="1637">
                  <c:v>8.4</c:v>
                </c:pt>
                <c:pt idx="1638">
                  <c:v>6.1</c:v>
                </c:pt>
                <c:pt idx="1639">
                  <c:v>6.6</c:v>
                </c:pt>
                <c:pt idx="1640">
                  <c:v>8.1</c:v>
                </c:pt>
                <c:pt idx="1641">
                  <c:v>11.3</c:v>
                </c:pt>
                <c:pt idx="1642">
                  <c:v>9.9</c:v>
                </c:pt>
                <c:pt idx="1643">
                  <c:v>9.8</c:v>
                </c:pt>
                <c:pt idx="1644">
                  <c:v>6</c:v>
                </c:pt>
                <c:pt idx="1645">
                  <c:v>8.9</c:v>
                </c:pt>
                <c:pt idx="1646">
                  <c:v>6.6</c:v>
                </c:pt>
                <c:pt idx="1647">
                  <c:v>9.3</c:v>
                </c:pt>
                <c:pt idx="1648">
                  <c:v>10.8</c:v>
                </c:pt>
                <c:pt idx="1649">
                  <c:v>9.1</c:v>
                </c:pt>
                <c:pt idx="1650">
                  <c:v>10</c:v>
                </c:pt>
                <c:pt idx="1651">
                  <c:v>9.4</c:v>
                </c:pt>
                <c:pt idx="1652">
                  <c:v>9.9</c:v>
                </c:pt>
                <c:pt idx="1653">
                  <c:v>8.5</c:v>
                </c:pt>
                <c:pt idx="1654">
                  <c:v>9.2</c:v>
                </c:pt>
                <c:pt idx="1655">
                  <c:v>9.7</c:v>
                </c:pt>
                <c:pt idx="1656">
                  <c:v>11.2</c:v>
                </c:pt>
                <c:pt idx="1657">
                  <c:v>10.7</c:v>
                </c:pt>
                <c:pt idx="1658">
                  <c:v>10.3</c:v>
                </c:pt>
                <c:pt idx="1659">
                  <c:v>9</c:v>
                </c:pt>
                <c:pt idx="1660">
                  <c:v>8.4</c:v>
                </c:pt>
                <c:pt idx="1661">
                  <c:v>6.8</c:v>
                </c:pt>
                <c:pt idx="1662">
                  <c:v>8.1</c:v>
                </c:pt>
                <c:pt idx="1663">
                  <c:v>7.6</c:v>
                </c:pt>
                <c:pt idx="1664">
                  <c:v>9.1</c:v>
                </c:pt>
                <c:pt idx="1665">
                  <c:v>10.4</c:v>
                </c:pt>
                <c:pt idx="1666">
                  <c:v>11.4</c:v>
                </c:pt>
                <c:pt idx="1667">
                  <c:v>9.2</c:v>
                </c:pt>
                <c:pt idx="1668">
                  <c:v>9.1</c:v>
                </c:pt>
                <c:pt idx="1669">
                  <c:v>10.1</c:v>
                </c:pt>
                <c:pt idx="1670">
                  <c:v>9.1</c:v>
                </c:pt>
                <c:pt idx="1671">
                  <c:v>12.6</c:v>
                </c:pt>
                <c:pt idx="1672">
                  <c:v>12.1</c:v>
                </c:pt>
                <c:pt idx="1673">
                  <c:v>9.6</c:v>
                </c:pt>
                <c:pt idx="1674">
                  <c:v>9.3</c:v>
                </c:pt>
                <c:pt idx="1675">
                  <c:v>10</c:v>
                </c:pt>
                <c:pt idx="1676">
                  <c:v>10.4</c:v>
                </c:pt>
                <c:pt idx="1677">
                  <c:v>12.6</c:v>
                </c:pt>
                <c:pt idx="1678">
                  <c:v>12.8</c:v>
                </c:pt>
                <c:pt idx="1679">
                  <c:v>9.4</c:v>
                </c:pt>
                <c:pt idx="1680">
                  <c:v>7.9</c:v>
                </c:pt>
                <c:pt idx="1681">
                  <c:v>9.2</c:v>
                </c:pt>
                <c:pt idx="1682">
                  <c:v>10.4</c:v>
                </c:pt>
                <c:pt idx="1683">
                  <c:v>8.8</c:v>
                </c:pt>
                <c:pt idx="1684">
                  <c:v>7.2</c:v>
                </c:pt>
                <c:pt idx="1685">
                  <c:v>6.6</c:v>
                </c:pt>
                <c:pt idx="1686">
                  <c:v>7.3</c:v>
                </c:pt>
                <c:pt idx="1687">
                  <c:v>7.6</c:v>
                </c:pt>
                <c:pt idx="1688">
                  <c:v>6.5</c:v>
                </c:pt>
                <c:pt idx="1689">
                  <c:v>7.9</c:v>
                </c:pt>
                <c:pt idx="1690">
                  <c:v>8.5</c:v>
                </c:pt>
                <c:pt idx="1691">
                  <c:v>6.7</c:v>
                </c:pt>
                <c:pt idx="1692">
                  <c:v>8.1</c:v>
                </c:pt>
                <c:pt idx="1693">
                  <c:v>10.2</c:v>
                </c:pt>
                <c:pt idx="1694">
                  <c:v>5.6</c:v>
                </c:pt>
                <c:pt idx="1695">
                  <c:v>6.6</c:v>
                </c:pt>
                <c:pt idx="1696">
                  <c:v>6.5</c:v>
                </c:pt>
                <c:pt idx="1697">
                  <c:v>7</c:v>
                </c:pt>
                <c:pt idx="1698">
                  <c:v>7</c:v>
                </c:pt>
                <c:pt idx="1699">
                  <c:v>6.4</c:v>
                </c:pt>
                <c:pt idx="1700">
                  <c:v>7.6</c:v>
                </c:pt>
                <c:pt idx="1701">
                  <c:v>8.7</c:v>
                </c:pt>
                <c:pt idx="1702">
                  <c:v>9.4</c:v>
                </c:pt>
                <c:pt idx="1703">
                  <c:v>9.5</c:v>
                </c:pt>
                <c:pt idx="1704">
                  <c:v>7.4</c:v>
                </c:pt>
                <c:pt idx="1705">
                  <c:v>7.5</c:v>
                </c:pt>
                <c:pt idx="1706">
                  <c:v>6.1</c:v>
                </c:pt>
                <c:pt idx="1707">
                  <c:v>7</c:v>
                </c:pt>
                <c:pt idx="1708">
                  <c:v>8.7</c:v>
                </c:pt>
                <c:pt idx="1709">
                  <c:v>10.6</c:v>
                </c:pt>
                <c:pt idx="1710">
                  <c:v>5.5</c:v>
                </c:pt>
                <c:pt idx="1711">
                  <c:v>6.3</c:v>
                </c:pt>
                <c:pt idx="1712">
                  <c:v>7.3</c:v>
                </c:pt>
                <c:pt idx="1713">
                  <c:v>6.6</c:v>
                </c:pt>
                <c:pt idx="1714">
                  <c:v>8.2</c:v>
                </c:pt>
                <c:pt idx="1715">
                  <c:v>7.6</c:v>
                </c:pt>
                <c:pt idx="1716">
                  <c:v>10.7</c:v>
                </c:pt>
                <c:pt idx="1717">
                  <c:v>8.1</c:v>
                </c:pt>
                <c:pt idx="1718">
                  <c:v>3.3</c:v>
                </c:pt>
                <c:pt idx="1719">
                  <c:v>7.2</c:v>
                </c:pt>
                <c:pt idx="1720">
                  <c:v>4.9</c:v>
                </c:pt>
                <c:pt idx="1721">
                  <c:v>3.8</c:v>
                </c:pt>
                <c:pt idx="1722">
                  <c:v>8.3</c:v>
                </c:pt>
                <c:pt idx="1723">
                  <c:v>7.9</c:v>
                </c:pt>
                <c:pt idx="1724">
                  <c:v>7.6</c:v>
                </c:pt>
                <c:pt idx="1725">
                  <c:v>9.9</c:v>
                </c:pt>
                <c:pt idx="1726">
                  <c:v>7.5</c:v>
                </c:pt>
                <c:pt idx="1727">
                  <c:v>6.6</c:v>
                </c:pt>
                <c:pt idx="1728">
                  <c:v>8.5</c:v>
                </c:pt>
                <c:pt idx="1729">
                  <c:v>7.5</c:v>
                </c:pt>
                <c:pt idx="1730">
                  <c:v>9.5</c:v>
                </c:pt>
                <c:pt idx="1731">
                  <c:v>9.1</c:v>
                </c:pt>
                <c:pt idx="1732">
                  <c:v>6.2</c:v>
                </c:pt>
                <c:pt idx="1733">
                  <c:v>8.1</c:v>
                </c:pt>
                <c:pt idx="1734">
                  <c:v>9.4</c:v>
                </c:pt>
                <c:pt idx="1735">
                  <c:v>7.3</c:v>
                </c:pt>
                <c:pt idx="1736">
                  <c:v>7.4</c:v>
                </c:pt>
                <c:pt idx="1737">
                  <c:v>7.5</c:v>
                </c:pt>
                <c:pt idx="1738">
                  <c:v>8</c:v>
                </c:pt>
                <c:pt idx="1739">
                  <c:v>7.3</c:v>
                </c:pt>
                <c:pt idx="1740">
                  <c:v>7.2</c:v>
                </c:pt>
                <c:pt idx="1741">
                  <c:v>7.5</c:v>
                </c:pt>
                <c:pt idx="1742">
                  <c:v>7.3</c:v>
                </c:pt>
                <c:pt idx="1743">
                  <c:v>7</c:v>
                </c:pt>
                <c:pt idx="1744">
                  <c:v>8.3</c:v>
                </c:pt>
                <c:pt idx="1745">
                  <c:v>7.2</c:v>
                </c:pt>
                <c:pt idx="1746">
                  <c:v>5.7</c:v>
                </c:pt>
                <c:pt idx="1747">
                  <c:v>6.6</c:v>
                </c:pt>
                <c:pt idx="1748">
                  <c:v>6.3</c:v>
                </c:pt>
                <c:pt idx="1749">
                  <c:v>7.6</c:v>
                </c:pt>
                <c:pt idx="1750">
                  <c:v>8.9</c:v>
                </c:pt>
                <c:pt idx="1751">
                  <c:v>7.1</c:v>
                </c:pt>
                <c:pt idx="1752">
                  <c:v>7.4</c:v>
                </c:pt>
                <c:pt idx="1753">
                  <c:v>8.5</c:v>
                </c:pt>
                <c:pt idx="1754">
                  <c:v>8.4</c:v>
                </c:pt>
                <c:pt idx="1755">
                  <c:v>9.1</c:v>
                </c:pt>
                <c:pt idx="1756">
                  <c:v>8.5</c:v>
                </c:pt>
                <c:pt idx="1757">
                  <c:v>9.6</c:v>
                </c:pt>
                <c:pt idx="1758">
                  <c:v>9.5</c:v>
                </c:pt>
                <c:pt idx="1759">
                  <c:v>9.2</c:v>
                </c:pt>
                <c:pt idx="1760">
                  <c:v>8.3</c:v>
                </c:pt>
                <c:pt idx="1761">
                  <c:v>8.5</c:v>
                </c:pt>
                <c:pt idx="1762">
                  <c:v>9.1</c:v>
                </c:pt>
                <c:pt idx="1763">
                  <c:v>7</c:v>
                </c:pt>
                <c:pt idx="1764">
                  <c:v>8.7</c:v>
                </c:pt>
                <c:pt idx="1765">
                  <c:v>8.4</c:v>
                </c:pt>
                <c:pt idx="1766">
                  <c:v>8.4</c:v>
                </c:pt>
                <c:pt idx="1767">
                  <c:v>9.6</c:v>
                </c:pt>
                <c:pt idx="1768">
                  <c:v>8.4</c:v>
                </c:pt>
                <c:pt idx="1769">
                  <c:v>9.3</c:v>
                </c:pt>
                <c:pt idx="1770">
                  <c:v>8.8</c:v>
                </c:pt>
                <c:pt idx="1771">
                  <c:v>8.6</c:v>
                </c:pt>
                <c:pt idx="1772">
                  <c:v>8.6</c:v>
                </c:pt>
                <c:pt idx="1773">
                  <c:v>9.7</c:v>
                </c:pt>
                <c:pt idx="1774">
                  <c:v>7.8</c:v>
                </c:pt>
                <c:pt idx="1775">
                  <c:v>8.9</c:v>
                </c:pt>
                <c:pt idx="1776">
                  <c:v>8.3</c:v>
                </c:pt>
                <c:pt idx="1777">
                  <c:v>8.8</c:v>
                </c:pt>
                <c:pt idx="1778">
                  <c:v>7.3</c:v>
                </c:pt>
                <c:pt idx="1779">
                  <c:v>7.8</c:v>
                </c:pt>
                <c:pt idx="1780">
                  <c:v>8.4</c:v>
                </c:pt>
                <c:pt idx="1781">
                  <c:v>7.8</c:v>
                </c:pt>
                <c:pt idx="1782">
                  <c:v>8.6</c:v>
                </c:pt>
                <c:pt idx="1783">
                  <c:v>7.9</c:v>
                </c:pt>
                <c:pt idx="1784">
                  <c:v>8.3</c:v>
                </c:pt>
                <c:pt idx="1785">
                  <c:v>8.4</c:v>
                </c:pt>
                <c:pt idx="1786">
                  <c:v>7.6</c:v>
                </c:pt>
                <c:pt idx="1787">
                  <c:v>6.7</c:v>
                </c:pt>
                <c:pt idx="1788">
                  <c:v>8</c:v>
                </c:pt>
                <c:pt idx="1789">
                  <c:v>7</c:v>
                </c:pt>
                <c:pt idx="1790">
                  <c:v>5.2</c:v>
                </c:pt>
                <c:pt idx="1791">
                  <c:v>6.9</c:v>
                </c:pt>
                <c:pt idx="1792">
                  <c:v>6.7</c:v>
                </c:pt>
                <c:pt idx="1793">
                  <c:v>6.9</c:v>
                </c:pt>
                <c:pt idx="1794">
                  <c:v>6.2</c:v>
                </c:pt>
                <c:pt idx="1795">
                  <c:v>6.9</c:v>
                </c:pt>
                <c:pt idx="1796">
                  <c:v>6.3</c:v>
                </c:pt>
                <c:pt idx="1797">
                  <c:v>6.2</c:v>
                </c:pt>
                <c:pt idx="1798">
                  <c:v>6.5</c:v>
                </c:pt>
                <c:pt idx="1799">
                  <c:v>5.8</c:v>
                </c:pt>
                <c:pt idx="1800">
                  <c:v>5.7</c:v>
                </c:pt>
                <c:pt idx="1801">
                  <c:v>5.4</c:v>
                </c:pt>
                <c:pt idx="1802">
                  <c:v>6</c:v>
                </c:pt>
                <c:pt idx="1803">
                  <c:v>5.8</c:v>
                </c:pt>
                <c:pt idx="1804">
                  <c:v>6</c:v>
                </c:pt>
                <c:pt idx="1805">
                  <c:v>7.6</c:v>
                </c:pt>
                <c:pt idx="1806">
                  <c:v>5.8</c:v>
                </c:pt>
                <c:pt idx="1807">
                  <c:v>5.9</c:v>
                </c:pt>
                <c:pt idx="1808">
                  <c:v>6.3</c:v>
                </c:pt>
                <c:pt idx="1809">
                  <c:v>6</c:v>
                </c:pt>
                <c:pt idx="1810">
                  <c:v>5.3</c:v>
                </c:pt>
                <c:pt idx="1811">
                  <c:v>6.4</c:v>
                </c:pt>
                <c:pt idx="1812">
                  <c:v>6.3</c:v>
                </c:pt>
                <c:pt idx="1813">
                  <c:v>5.8</c:v>
                </c:pt>
                <c:pt idx="1814">
                  <c:v>7.1</c:v>
                </c:pt>
                <c:pt idx="1815">
                  <c:v>6.3</c:v>
                </c:pt>
                <c:pt idx="1816">
                  <c:v>5.7</c:v>
                </c:pt>
                <c:pt idx="1817">
                  <c:v>4.6</c:v>
                </c:pt>
                <c:pt idx="1818">
                  <c:v>5.2</c:v>
                </c:pt>
                <c:pt idx="1819">
                  <c:v>3.5</c:v>
                </c:pt>
                <c:pt idx="1820">
                  <c:v>5.2</c:v>
                </c:pt>
                <c:pt idx="1821">
                  <c:v>4</c:v>
                </c:pt>
                <c:pt idx="1822">
                  <c:v>5.5</c:v>
                </c:pt>
                <c:pt idx="1823">
                  <c:v>5.8</c:v>
                </c:pt>
                <c:pt idx="1824">
                  <c:v>4.5</c:v>
                </c:pt>
                <c:pt idx="1825">
                  <c:v>5.2</c:v>
                </c:pt>
                <c:pt idx="1826">
                  <c:v>4.6</c:v>
                </c:pt>
                <c:pt idx="1827">
                  <c:v>3.8</c:v>
                </c:pt>
                <c:pt idx="1828">
                  <c:v>4.6</c:v>
                </c:pt>
                <c:pt idx="1829">
                  <c:v>3.9</c:v>
                </c:pt>
                <c:pt idx="1830">
                  <c:v>4.3</c:v>
                </c:pt>
                <c:pt idx="1831">
                  <c:v>4.1</c:v>
                </c:pt>
                <c:pt idx="1832">
                  <c:v>4.9</c:v>
                </c:pt>
                <c:pt idx="1833">
                  <c:v>4.6</c:v>
                </c:pt>
                <c:pt idx="1834">
                  <c:v>4.5</c:v>
                </c:pt>
                <c:pt idx="1835">
                  <c:v>3.8</c:v>
                </c:pt>
                <c:pt idx="1836">
                  <c:v>4.2</c:v>
                </c:pt>
                <c:pt idx="1837">
                  <c:v>3.3</c:v>
                </c:pt>
                <c:pt idx="1838">
                  <c:v>3.1</c:v>
                </c:pt>
                <c:pt idx="1839">
                  <c:v>3.9</c:v>
                </c:pt>
                <c:pt idx="1840">
                  <c:v>3.9</c:v>
                </c:pt>
                <c:pt idx="1841">
                  <c:v>2.9</c:v>
                </c:pt>
                <c:pt idx="1842">
                  <c:v>2.3</c:v>
                </c:pt>
                <c:pt idx="1843">
                  <c:v>1.8</c:v>
                </c:pt>
                <c:pt idx="1844">
                  <c:v>1.9</c:v>
                </c:pt>
                <c:pt idx="1845">
                  <c:v>1.3</c:v>
                </c:pt>
                <c:pt idx="1846">
                  <c:v>2</c:v>
                </c:pt>
                <c:pt idx="1847">
                  <c:v>2</c:v>
                </c:pt>
                <c:pt idx="1848">
                  <c:v>2.7</c:v>
                </c:pt>
                <c:pt idx="1849">
                  <c:v>2</c:v>
                </c:pt>
                <c:pt idx="1850">
                  <c:v>1.6</c:v>
                </c:pt>
                <c:pt idx="1851">
                  <c:v>1.1</c:v>
                </c:pt>
                <c:pt idx="1852">
                  <c:v>1.8</c:v>
                </c:pt>
                <c:pt idx="1853">
                  <c:v>2.4</c:v>
                </c:pt>
                <c:pt idx="1854">
                  <c:v>2.3</c:v>
                </c:pt>
                <c:pt idx="1855">
                  <c:v>2.2</c:v>
                </c:pt>
                <c:pt idx="1856">
                  <c:v>1.7</c:v>
                </c:pt>
                <c:pt idx="1857">
                  <c:v>2.1</c:v>
                </c:pt>
                <c:pt idx="1858">
                  <c:v>2.2</c:v>
                </c:pt>
                <c:pt idx="1859">
                  <c:v>1.2</c:v>
                </c:pt>
                <c:pt idx="1860">
                  <c:v>2.5</c:v>
                </c:pt>
                <c:pt idx="1861">
                  <c:v>2.3</c:v>
                </c:pt>
                <c:pt idx="1862">
                  <c:v>1.7</c:v>
                </c:pt>
                <c:pt idx="1863">
                  <c:v>2.8</c:v>
                </c:pt>
                <c:pt idx="1864">
                  <c:v>2.8</c:v>
                </c:pt>
                <c:pt idx="1865">
                  <c:v>3.2</c:v>
                </c:pt>
                <c:pt idx="1866">
                  <c:v>2.5</c:v>
                </c:pt>
                <c:pt idx="1867">
                  <c:v>2</c:v>
                </c:pt>
                <c:pt idx="1868">
                  <c:v>2</c:v>
                </c:pt>
                <c:pt idx="1869">
                  <c:v>3.2</c:v>
                </c:pt>
                <c:pt idx="1870">
                  <c:v>3.2</c:v>
                </c:pt>
                <c:pt idx="1871">
                  <c:v>3.1</c:v>
                </c:pt>
                <c:pt idx="1872">
                  <c:v>3</c:v>
                </c:pt>
                <c:pt idx="1873">
                  <c:v>2.6</c:v>
                </c:pt>
                <c:pt idx="1874">
                  <c:v>2.2</c:v>
                </c:pt>
                <c:pt idx="1875">
                  <c:v>1.9</c:v>
                </c:pt>
                <c:pt idx="1876">
                  <c:v>1.8</c:v>
                </c:pt>
                <c:pt idx="1877">
                  <c:v>1.6</c:v>
                </c:pt>
                <c:pt idx="1878">
                  <c:v>3.6</c:v>
                </c:pt>
                <c:pt idx="1879">
                  <c:v>4.2</c:v>
                </c:pt>
                <c:pt idx="1880">
                  <c:v>3.7</c:v>
                </c:pt>
                <c:pt idx="1881">
                  <c:v>2.8</c:v>
                </c:pt>
                <c:pt idx="1882">
                  <c:v>3</c:v>
                </c:pt>
                <c:pt idx="1883">
                  <c:v>2.8</c:v>
                </c:pt>
                <c:pt idx="1884">
                  <c:v>2.3</c:v>
                </c:pt>
                <c:pt idx="1885">
                  <c:v>2.8</c:v>
                </c:pt>
                <c:pt idx="1886">
                  <c:v>2.9</c:v>
                </c:pt>
                <c:pt idx="1887">
                  <c:v>2</c:v>
                </c:pt>
                <c:pt idx="1888">
                  <c:v>1.7</c:v>
                </c:pt>
                <c:pt idx="1889">
                  <c:v>2.4</c:v>
                </c:pt>
                <c:pt idx="1890">
                  <c:v>2.7</c:v>
                </c:pt>
                <c:pt idx="1891">
                  <c:v>2.2</c:v>
                </c:pt>
                <c:pt idx="1892">
                  <c:v>2.4</c:v>
                </c:pt>
                <c:pt idx="1893">
                  <c:v>1.8</c:v>
                </c:pt>
                <c:pt idx="1894">
                  <c:v>2.2</c:v>
                </c:pt>
                <c:pt idx="1895">
                  <c:v>3.4</c:v>
                </c:pt>
                <c:pt idx="1896">
                  <c:v>5.5</c:v>
                </c:pt>
                <c:pt idx="1897">
                  <c:v>5.8</c:v>
                </c:pt>
                <c:pt idx="1898">
                  <c:v>5.5</c:v>
                </c:pt>
                <c:pt idx="1899">
                  <c:v>5.5</c:v>
                </c:pt>
                <c:pt idx="1900">
                  <c:v>3.2</c:v>
                </c:pt>
                <c:pt idx="1901">
                  <c:v>2.5</c:v>
                </c:pt>
                <c:pt idx="1902">
                  <c:v>3.7</c:v>
                </c:pt>
                <c:pt idx="1903">
                  <c:v>5.4</c:v>
                </c:pt>
                <c:pt idx="1904">
                  <c:v>5.1</c:v>
                </c:pt>
                <c:pt idx="1905">
                  <c:v>5.6</c:v>
                </c:pt>
                <c:pt idx="1906">
                  <c:v>5.4</c:v>
                </c:pt>
                <c:pt idx="1907">
                  <c:v>5.2</c:v>
                </c:pt>
                <c:pt idx="1908">
                  <c:v>6.6</c:v>
                </c:pt>
                <c:pt idx="1909">
                  <c:v>5.4</c:v>
                </c:pt>
                <c:pt idx="1910">
                  <c:v>6</c:v>
                </c:pt>
                <c:pt idx="1911">
                  <c:v>6</c:v>
                </c:pt>
                <c:pt idx="1912">
                  <c:v>3.9</c:v>
                </c:pt>
                <c:pt idx="1913">
                  <c:v>4.7</c:v>
                </c:pt>
                <c:pt idx="1914">
                  <c:v>3</c:v>
                </c:pt>
                <c:pt idx="1915">
                  <c:v>4.3</c:v>
                </c:pt>
                <c:pt idx="1916">
                  <c:v>6.5</c:v>
                </c:pt>
                <c:pt idx="1917">
                  <c:v>7.3</c:v>
                </c:pt>
                <c:pt idx="1918">
                  <c:v>6</c:v>
                </c:pt>
                <c:pt idx="1919">
                  <c:v>3.6</c:v>
                </c:pt>
                <c:pt idx="1920">
                  <c:v>5.6</c:v>
                </c:pt>
                <c:pt idx="1921">
                  <c:v>6.7</c:v>
                </c:pt>
                <c:pt idx="1922">
                  <c:v>5.9</c:v>
                </c:pt>
                <c:pt idx="1923">
                  <c:v>5.6</c:v>
                </c:pt>
                <c:pt idx="1924">
                  <c:v>6.9</c:v>
                </c:pt>
                <c:pt idx="1925">
                  <c:v>7.4</c:v>
                </c:pt>
                <c:pt idx="1926">
                  <c:v>7.4</c:v>
                </c:pt>
                <c:pt idx="1927">
                  <c:v>6.8</c:v>
                </c:pt>
                <c:pt idx="1928">
                  <c:v>7.6</c:v>
                </c:pt>
                <c:pt idx="1929">
                  <c:v>8</c:v>
                </c:pt>
                <c:pt idx="1930">
                  <c:v>6.8</c:v>
                </c:pt>
                <c:pt idx="1931">
                  <c:v>9.9</c:v>
                </c:pt>
                <c:pt idx="1932">
                  <c:v>10.3</c:v>
                </c:pt>
                <c:pt idx="1933">
                  <c:v>11.3</c:v>
                </c:pt>
                <c:pt idx="1934">
                  <c:v>7.4</c:v>
                </c:pt>
                <c:pt idx="1935">
                  <c:v>3.2</c:v>
                </c:pt>
                <c:pt idx="1936">
                  <c:v>5.5</c:v>
                </c:pt>
                <c:pt idx="1937">
                  <c:v>5.6</c:v>
                </c:pt>
                <c:pt idx="1938">
                  <c:v>6.7</c:v>
                </c:pt>
                <c:pt idx="1939">
                  <c:v>8.7</c:v>
                </c:pt>
                <c:pt idx="1940">
                  <c:v>7.8</c:v>
                </c:pt>
                <c:pt idx="1941">
                  <c:v>6.8</c:v>
                </c:pt>
                <c:pt idx="1942">
                  <c:v>6</c:v>
                </c:pt>
                <c:pt idx="1943">
                  <c:v>4.9</c:v>
                </c:pt>
                <c:pt idx="1944">
                  <c:v>7.6</c:v>
                </c:pt>
                <c:pt idx="1945">
                  <c:v>7.6</c:v>
                </c:pt>
                <c:pt idx="1946">
                  <c:v>8.9</c:v>
                </c:pt>
                <c:pt idx="1947">
                  <c:v>11.8</c:v>
                </c:pt>
                <c:pt idx="1948">
                  <c:v>8.4</c:v>
                </c:pt>
                <c:pt idx="1949">
                  <c:v>7.6</c:v>
                </c:pt>
                <c:pt idx="1950">
                  <c:v>6.4</c:v>
                </c:pt>
                <c:pt idx="1951">
                  <c:v>5</c:v>
                </c:pt>
                <c:pt idx="1952">
                  <c:v>6.9</c:v>
                </c:pt>
                <c:pt idx="1953">
                  <c:v>6</c:v>
                </c:pt>
                <c:pt idx="1954">
                  <c:v>7.3</c:v>
                </c:pt>
                <c:pt idx="1955">
                  <c:v>8.1</c:v>
                </c:pt>
                <c:pt idx="1956">
                  <c:v>7.8</c:v>
                </c:pt>
                <c:pt idx="1957">
                  <c:v>8.4</c:v>
                </c:pt>
                <c:pt idx="1958">
                  <c:v>9.4</c:v>
                </c:pt>
                <c:pt idx="1959">
                  <c:v>9.7</c:v>
                </c:pt>
                <c:pt idx="1960">
                  <c:v>9.1</c:v>
                </c:pt>
                <c:pt idx="1961">
                  <c:v>7.6</c:v>
                </c:pt>
                <c:pt idx="1962">
                  <c:v>7.5</c:v>
                </c:pt>
                <c:pt idx="1963">
                  <c:v>5.2</c:v>
                </c:pt>
                <c:pt idx="1964">
                  <c:v>6.6</c:v>
                </c:pt>
                <c:pt idx="1965">
                  <c:v>7.8</c:v>
                </c:pt>
                <c:pt idx="1966">
                  <c:v>7</c:v>
                </c:pt>
                <c:pt idx="1967">
                  <c:v>5.8</c:v>
                </c:pt>
                <c:pt idx="1968">
                  <c:v>5.6</c:v>
                </c:pt>
                <c:pt idx="1969">
                  <c:v>6.5</c:v>
                </c:pt>
                <c:pt idx="1970">
                  <c:v>7.4</c:v>
                </c:pt>
                <c:pt idx="1971">
                  <c:v>7.8</c:v>
                </c:pt>
                <c:pt idx="1972">
                  <c:v>7.9</c:v>
                </c:pt>
                <c:pt idx="1973">
                  <c:v>10</c:v>
                </c:pt>
                <c:pt idx="1974">
                  <c:v>7.8</c:v>
                </c:pt>
                <c:pt idx="1975">
                  <c:v>7.7</c:v>
                </c:pt>
                <c:pt idx="1976">
                  <c:v>9.4</c:v>
                </c:pt>
                <c:pt idx="1977">
                  <c:v>7.5</c:v>
                </c:pt>
                <c:pt idx="1978">
                  <c:v>7.6</c:v>
                </c:pt>
                <c:pt idx="1979">
                  <c:v>5.1</c:v>
                </c:pt>
                <c:pt idx="1980">
                  <c:v>8.3</c:v>
                </c:pt>
                <c:pt idx="1981">
                  <c:v>4.6</c:v>
                </c:pt>
                <c:pt idx="1982">
                  <c:v>4.5</c:v>
                </c:pt>
                <c:pt idx="1983">
                  <c:v>4.5</c:v>
                </c:pt>
                <c:pt idx="1984">
                  <c:v>5.4</c:v>
                </c:pt>
                <c:pt idx="1985">
                  <c:v>4.3</c:v>
                </c:pt>
                <c:pt idx="1986">
                  <c:v>4.5</c:v>
                </c:pt>
                <c:pt idx="1987">
                  <c:v>3.9</c:v>
                </c:pt>
                <c:pt idx="1988">
                  <c:v>5</c:v>
                </c:pt>
                <c:pt idx="1989">
                  <c:v>4.4</c:v>
                </c:pt>
                <c:pt idx="1990">
                  <c:v>7.1</c:v>
                </c:pt>
                <c:pt idx="1991">
                  <c:v>6.5</c:v>
                </c:pt>
                <c:pt idx="1992">
                  <c:v>7.7</c:v>
                </c:pt>
                <c:pt idx="1993">
                  <c:v>4.8</c:v>
                </c:pt>
                <c:pt idx="1994">
                  <c:v>8.6</c:v>
                </c:pt>
                <c:pt idx="1995">
                  <c:v>6.8</c:v>
                </c:pt>
                <c:pt idx="1996">
                  <c:v>5.4</c:v>
                </c:pt>
                <c:pt idx="1997">
                  <c:v>5.8</c:v>
                </c:pt>
                <c:pt idx="1998">
                  <c:v>5.8</c:v>
                </c:pt>
                <c:pt idx="1999">
                  <c:v>7.3</c:v>
                </c:pt>
                <c:pt idx="2000">
                  <c:v>8.9</c:v>
                </c:pt>
                <c:pt idx="2001">
                  <c:v>8.6</c:v>
                </c:pt>
                <c:pt idx="2002">
                  <c:v>6.5</c:v>
                </c:pt>
                <c:pt idx="2003">
                  <c:v>8.2</c:v>
                </c:pt>
                <c:pt idx="2004">
                  <c:v>7.1</c:v>
                </c:pt>
                <c:pt idx="2005">
                  <c:v>7.8</c:v>
                </c:pt>
                <c:pt idx="2006">
                  <c:v>7.8</c:v>
                </c:pt>
                <c:pt idx="2007">
                  <c:v>8.5</c:v>
                </c:pt>
                <c:pt idx="2008">
                  <c:v>7</c:v>
                </c:pt>
                <c:pt idx="2009">
                  <c:v>8.2</c:v>
                </c:pt>
                <c:pt idx="2010">
                  <c:v>10.8</c:v>
                </c:pt>
                <c:pt idx="2011">
                  <c:v>11.3</c:v>
                </c:pt>
                <c:pt idx="2012">
                  <c:v>12.3</c:v>
                </c:pt>
                <c:pt idx="2013">
                  <c:v>9</c:v>
                </c:pt>
                <c:pt idx="2014">
                  <c:v>9.2</c:v>
                </c:pt>
                <c:pt idx="2015">
                  <c:v>7.6</c:v>
                </c:pt>
                <c:pt idx="2016">
                  <c:v>8.2</c:v>
                </c:pt>
                <c:pt idx="2017">
                  <c:v>9</c:v>
                </c:pt>
                <c:pt idx="2018">
                  <c:v>9.5</c:v>
                </c:pt>
                <c:pt idx="2019">
                  <c:v>10.7</c:v>
                </c:pt>
                <c:pt idx="2020">
                  <c:v>8.3</c:v>
                </c:pt>
                <c:pt idx="2021">
                  <c:v>7.2</c:v>
                </c:pt>
                <c:pt idx="2022">
                  <c:v>8.1</c:v>
                </c:pt>
                <c:pt idx="2023">
                  <c:v>9.6</c:v>
                </c:pt>
                <c:pt idx="2024">
                  <c:v>8.2</c:v>
                </c:pt>
                <c:pt idx="2025">
                  <c:v>11.5</c:v>
                </c:pt>
                <c:pt idx="2026">
                  <c:v>9.1</c:v>
                </c:pt>
                <c:pt idx="2027">
                  <c:v>9.1</c:v>
                </c:pt>
                <c:pt idx="2028">
                  <c:v>9.1</c:v>
                </c:pt>
                <c:pt idx="2029">
                  <c:v>9.8</c:v>
                </c:pt>
                <c:pt idx="2030">
                  <c:v>8.9</c:v>
                </c:pt>
                <c:pt idx="2031">
                  <c:v>10.7</c:v>
                </c:pt>
                <c:pt idx="2032">
                  <c:v>10.2</c:v>
                </c:pt>
                <c:pt idx="2033">
                  <c:v>9.6</c:v>
                </c:pt>
                <c:pt idx="2034">
                  <c:v>8.9</c:v>
                </c:pt>
                <c:pt idx="2035">
                  <c:v>10.2</c:v>
                </c:pt>
                <c:pt idx="2036">
                  <c:v>9.8</c:v>
                </c:pt>
                <c:pt idx="2037">
                  <c:v>8.1</c:v>
                </c:pt>
                <c:pt idx="2038">
                  <c:v>8.1</c:v>
                </c:pt>
                <c:pt idx="2039">
                  <c:v>7.8</c:v>
                </c:pt>
                <c:pt idx="2040">
                  <c:v>8.7</c:v>
                </c:pt>
                <c:pt idx="2041">
                  <c:v>8.5</c:v>
                </c:pt>
                <c:pt idx="2042">
                  <c:v>9.2</c:v>
                </c:pt>
                <c:pt idx="2043">
                  <c:v>10.4</c:v>
                </c:pt>
                <c:pt idx="2044">
                  <c:v>8.9</c:v>
                </c:pt>
                <c:pt idx="2045">
                  <c:v>8.9</c:v>
                </c:pt>
                <c:pt idx="2046">
                  <c:v>7.7</c:v>
                </c:pt>
                <c:pt idx="2047">
                  <c:v>8.8</c:v>
                </c:pt>
                <c:pt idx="2048">
                  <c:v>7.9</c:v>
                </c:pt>
                <c:pt idx="2049">
                  <c:v>7.1</c:v>
                </c:pt>
                <c:pt idx="2050">
                  <c:v>7.4</c:v>
                </c:pt>
                <c:pt idx="2051">
                  <c:v>7.3</c:v>
                </c:pt>
                <c:pt idx="2052">
                  <c:v>6.8</c:v>
                </c:pt>
                <c:pt idx="2053">
                  <c:v>6</c:v>
                </c:pt>
                <c:pt idx="2054">
                  <c:v>5.9</c:v>
                </c:pt>
                <c:pt idx="2055">
                  <c:v>5.3</c:v>
                </c:pt>
                <c:pt idx="2056">
                  <c:v>6.2</c:v>
                </c:pt>
                <c:pt idx="2057">
                  <c:v>5.9</c:v>
                </c:pt>
                <c:pt idx="2058">
                  <c:v>6</c:v>
                </c:pt>
                <c:pt idx="2059">
                  <c:v>5.1</c:v>
                </c:pt>
                <c:pt idx="2060">
                  <c:v>4.8</c:v>
                </c:pt>
                <c:pt idx="2061">
                  <c:v>4.2</c:v>
                </c:pt>
                <c:pt idx="2062">
                  <c:v>4.4</c:v>
                </c:pt>
                <c:pt idx="2063">
                  <c:v>4.1</c:v>
                </c:pt>
                <c:pt idx="2064">
                  <c:v>4</c:v>
                </c:pt>
                <c:pt idx="2065">
                  <c:v>4.7</c:v>
                </c:pt>
                <c:pt idx="2066">
                  <c:v>4</c:v>
                </c:pt>
                <c:pt idx="2067">
                  <c:v>4.6</c:v>
                </c:pt>
                <c:pt idx="2068">
                  <c:v>5.3</c:v>
                </c:pt>
                <c:pt idx="2069">
                  <c:v>6.2</c:v>
                </c:pt>
                <c:pt idx="2070">
                  <c:v>3.4</c:v>
                </c:pt>
                <c:pt idx="2071">
                  <c:v>2.8</c:v>
                </c:pt>
                <c:pt idx="2072">
                  <c:v>2.7</c:v>
                </c:pt>
                <c:pt idx="2073">
                  <c:v>3</c:v>
                </c:pt>
                <c:pt idx="2074">
                  <c:v>2.5</c:v>
                </c:pt>
                <c:pt idx="2075">
                  <c:v>2.4</c:v>
                </c:pt>
                <c:pt idx="2076">
                  <c:v>4.6</c:v>
                </c:pt>
                <c:pt idx="2077">
                  <c:v>3.3</c:v>
                </c:pt>
                <c:pt idx="2078">
                  <c:v>3.6</c:v>
                </c:pt>
                <c:pt idx="2079">
                  <c:v>4.6</c:v>
                </c:pt>
                <c:pt idx="2080">
                  <c:v>3.1</c:v>
                </c:pt>
                <c:pt idx="2081">
                  <c:v>4.3</c:v>
                </c:pt>
                <c:pt idx="2082">
                  <c:v>6.7</c:v>
                </c:pt>
                <c:pt idx="2083">
                  <c:v>6.3</c:v>
                </c:pt>
                <c:pt idx="2084">
                  <c:v>4.7</c:v>
                </c:pt>
                <c:pt idx="2085">
                  <c:v>5.9</c:v>
                </c:pt>
                <c:pt idx="2086">
                  <c:v>9.2</c:v>
                </c:pt>
                <c:pt idx="2087">
                  <c:v>9.8</c:v>
                </c:pt>
                <c:pt idx="2088">
                  <c:v>6.5</c:v>
                </c:pt>
                <c:pt idx="2089">
                  <c:v>8.8</c:v>
                </c:pt>
                <c:pt idx="2090">
                  <c:v>12</c:v>
                </c:pt>
                <c:pt idx="2091">
                  <c:v>12.4</c:v>
                </c:pt>
                <c:pt idx="2092">
                  <c:v>10.8</c:v>
                </c:pt>
                <c:pt idx="2093">
                  <c:v>11.9</c:v>
                </c:pt>
                <c:pt idx="2094">
                  <c:v>13.3</c:v>
                </c:pt>
                <c:pt idx="2095">
                  <c:v>9.3</c:v>
                </c:pt>
                <c:pt idx="2096">
                  <c:v>10.9</c:v>
                </c:pt>
                <c:pt idx="2097">
                  <c:v>9.4</c:v>
                </c:pt>
                <c:pt idx="2098">
                  <c:v>9.7</c:v>
                </c:pt>
                <c:pt idx="2099">
                  <c:v>9.7</c:v>
                </c:pt>
                <c:pt idx="2100">
                  <c:v>8.8</c:v>
                </c:pt>
                <c:pt idx="2101">
                  <c:v>8.8</c:v>
                </c:pt>
                <c:pt idx="2102">
                  <c:v>9</c:v>
                </c:pt>
                <c:pt idx="2103">
                  <c:v>9.5</c:v>
                </c:pt>
                <c:pt idx="2104">
                  <c:v>8.5</c:v>
                </c:pt>
                <c:pt idx="2105">
                  <c:v>9.7</c:v>
                </c:pt>
                <c:pt idx="2106">
                  <c:v>8.8</c:v>
                </c:pt>
                <c:pt idx="2107">
                  <c:v>9.1</c:v>
                </c:pt>
                <c:pt idx="2108">
                  <c:v>9.3</c:v>
                </c:pt>
                <c:pt idx="2109">
                  <c:v>8</c:v>
                </c:pt>
                <c:pt idx="2110">
                  <c:v>6.8</c:v>
                </c:pt>
                <c:pt idx="2111">
                  <c:v>8.1</c:v>
                </c:pt>
                <c:pt idx="2112">
                  <c:v>9.3</c:v>
                </c:pt>
                <c:pt idx="2113">
                  <c:v>9.2</c:v>
                </c:pt>
                <c:pt idx="2114">
                  <c:v>9.7</c:v>
                </c:pt>
                <c:pt idx="2115">
                  <c:v>9.9</c:v>
                </c:pt>
                <c:pt idx="2116">
                  <c:v>11.1</c:v>
                </c:pt>
                <c:pt idx="2117">
                  <c:v>9.1</c:v>
                </c:pt>
                <c:pt idx="2118">
                  <c:v>10.4</c:v>
                </c:pt>
                <c:pt idx="2119">
                  <c:v>9.2</c:v>
                </c:pt>
                <c:pt idx="2120">
                  <c:v>9.6</c:v>
                </c:pt>
                <c:pt idx="2121">
                  <c:v>7.8</c:v>
                </c:pt>
                <c:pt idx="2122">
                  <c:v>8.9</c:v>
                </c:pt>
                <c:pt idx="2123">
                  <c:v>9.6</c:v>
                </c:pt>
                <c:pt idx="2124">
                  <c:v>8.7</c:v>
                </c:pt>
                <c:pt idx="2125">
                  <c:v>10</c:v>
                </c:pt>
                <c:pt idx="2126">
                  <c:v>8</c:v>
                </c:pt>
                <c:pt idx="2127">
                  <c:v>10.1</c:v>
                </c:pt>
                <c:pt idx="2128">
                  <c:v>10.9</c:v>
                </c:pt>
                <c:pt idx="2129">
                  <c:v>10.3</c:v>
                </c:pt>
                <c:pt idx="2130">
                  <c:v>11.1</c:v>
                </c:pt>
                <c:pt idx="2131">
                  <c:v>10.7</c:v>
                </c:pt>
                <c:pt idx="2132">
                  <c:v>11</c:v>
                </c:pt>
                <c:pt idx="2133">
                  <c:v>9.9</c:v>
                </c:pt>
                <c:pt idx="2134">
                  <c:v>11.2</c:v>
                </c:pt>
                <c:pt idx="2135">
                  <c:v>8.9</c:v>
                </c:pt>
                <c:pt idx="2136">
                  <c:v>10.9</c:v>
                </c:pt>
                <c:pt idx="2137">
                  <c:v>12.1</c:v>
                </c:pt>
                <c:pt idx="2138">
                  <c:v>9.9</c:v>
                </c:pt>
                <c:pt idx="2139">
                  <c:v>9.6</c:v>
                </c:pt>
                <c:pt idx="2140">
                  <c:v>9.5</c:v>
                </c:pt>
                <c:pt idx="2141">
                  <c:v>12</c:v>
                </c:pt>
                <c:pt idx="2142">
                  <c:v>11</c:v>
                </c:pt>
                <c:pt idx="2143">
                  <c:v>11.3</c:v>
                </c:pt>
                <c:pt idx="2144">
                  <c:v>10.1</c:v>
                </c:pt>
                <c:pt idx="2145">
                  <c:v>8.6</c:v>
                </c:pt>
                <c:pt idx="2146">
                  <c:v>11.2</c:v>
                </c:pt>
                <c:pt idx="2147">
                  <c:v>11.2</c:v>
                </c:pt>
                <c:pt idx="2148">
                  <c:v>12.3</c:v>
                </c:pt>
                <c:pt idx="2149">
                  <c:v>11.5</c:v>
                </c:pt>
                <c:pt idx="2150">
                  <c:v>10.8</c:v>
                </c:pt>
                <c:pt idx="2151">
                  <c:v>12.3</c:v>
                </c:pt>
                <c:pt idx="2152">
                  <c:v>11.5</c:v>
                </c:pt>
                <c:pt idx="2153">
                  <c:v>12</c:v>
                </c:pt>
                <c:pt idx="2154">
                  <c:v>12.4</c:v>
                </c:pt>
                <c:pt idx="2155">
                  <c:v>13.7</c:v>
                </c:pt>
                <c:pt idx="2156">
                  <c:v>13.9</c:v>
                </c:pt>
                <c:pt idx="2157">
                  <c:v>13.8</c:v>
                </c:pt>
                <c:pt idx="2158">
                  <c:v>13.7</c:v>
                </c:pt>
                <c:pt idx="2159">
                  <c:v>13.6</c:v>
                </c:pt>
                <c:pt idx="2160">
                  <c:v>11.7</c:v>
                </c:pt>
                <c:pt idx="2161">
                  <c:v>13.5</c:v>
                </c:pt>
                <c:pt idx="2162">
                  <c:v>14.5</c:v>
                </c:pt>
                <c:pt idx="2163">
                  <c:v>14.1</c:v>
                </c:pt>
                <c:pt idx="2164">
                  <c:v>12.9</c:v>
                </c:pt>
                <c:pt idx="2165">
                  <c:v>13.1</c:v>
                </c:pt>
                <c:pt idx="2166">
                  <c:v>12.8</c:v>
                </c:pt>
                <c:pt idx="2167">
                  <c:v>13.8</c:v>
                </c:pt>
                <c:pt idx="2168">
                  <c:v>12.9</c:v>
                </c:pt>
                <c:pt idx="2169">
                  <c:v>14.1</c:v>
                </c:pt>
                <c:pt idx="2170">
                  <c:v>13.6</c:v>
                </c:pt>
                <c:pt idx="2171">
                  <c:v>14.2</c:v>
                </c:pt>
                <c:pt idx="2172">
                  <c:v>13.9</c:v>
                </c:pt>
                <c:pt idx="2173">
                  <c:v>14.8</c:v>
                </c:pt>
                <c:pt idx="2174">
                  <c:v>14.1</c:v>
                </c:pt>
                <c:pt idx="2175">
                  <c:v>14.9</c:v>
                </c:pt>
                <c:pt idx="2176">
                  <c:v>14.5</c:v>
                </c:pt>
                <c:pt idx="2177">
                  <c:v>13.6</c:v>
                </c:pt>
                <c:pt idx="2178">
                  <c:v>15.3</c:v>
                </c:pt>
                <c:pt idx="2179">
                  <c:v>13.7</c:v>
                </c:pt>
                <c:pt idx="2180">
                  <c:v>13.6</c:v>
                </c:pt>
                <c:pt idx="2181">
                  <c:v>12.3</c:v>
                </c:pt>
                <c:pt idx="2182">
                  <c:v>12</c:v>
                </c:pt>
                <c:pt idx="2183">
                  <c:v>11.6</c:v>
                </c:pt>
                <c:pt idx="2184">
                  <c:v>12</c:v>
                </c:pt>
                <c:pt idx="2185">
                  <c:v>12.3</c:v>
                </c:pt>
                <c:pt idx="2186">
                  <c:v>12.2</c:v>
                </c:pt>
                <c:pt idx="2187">
                  <c:v>13</c:v>
                </c:pt>
                <c:pt idx="2188">
                  <c:v>11.8</c:v>
                </c:pt>
                <c:pt idx="2189">
                  <c:v>11.8</c:v>
                </c:pt>
                <c:pt idx="2190">
                  <c:v>11.4</c:v>
                </c:pt>
                <c:pt idx="2191">
                  <c:v>12.8</c:v>
                </c:pt>
                <c:pt idx="2192">
                  <c:v>11.8</c:v>
                </c:pt>
                <c:pt idx="2193">
                  <c:v>13</c:v>
                </c:pt>
                <c:pt idx="2194">
                  <c:v>11.4</c:v>
                </c:pt>
                <c:pt idx="2195">
                  <c:v>11.1</c:v>
                </c:pt>
                <c:pt idx="2196">
                  <c:v>10.3</c:v>
                </c:pt>
                <c:pt idx="2197">
                  <c:v>9.9</c:v>
                </c:pt>
                <c:pt idx="2198">
                  <c:v>10.9</c:v>
                </c:pt>
                <c:pt idx="2199">
                  <c:v>7.9</c:v>
                </c:pt>
                <c:pt idx="2200">
                  <c:v>9.3</c:v>
                </c:pt>
                <c:pt idx="2201">
                  <c:v>9.5</c:v>
                </c:pt>
                <c:pt idx="2202">
                  <c:v>8.1</c:v>
                </c:pt>
                <c:pt idx="2203">
                  <c:v>7.5</c:v>
                </c:pt>
                <c:pt idx="2204">
                  <c:v>10.4</c:v>
                </c:pt>
                <c:pt idx="2205">
                  <c:v>9.4</c:v>
                </c:pt>
                <c:pt idx="2206">
                  <c:v>8.1</c:v>
                </c:pt>
                <c:pt idx="2207">
                  <c:v>7.6</c:v>
                </c:pt>
                <c:pt idx="2208">
                  <c:v>8.7</c:v>
                </c:pt>
                <c:pt idx="2209">
                  <c:v>6.7</c:v>
                </c:pt>
                <c:pt idx="2210">
                  <c:v>8.2</c:v>
                </c:pt>
                <c:pt idx="2211">
                  <c:v>10.4</c:v>
                </c:pt>
                <c:pt idx="2212">
                  <c:v>10.1</c:v>
                </c:pt>
                <c:pt idx="2213">
                  <c:v>8.9</c:v>
                </c:pt>
                <c:pt idx="2214">
                  <c:v>8.4</c:v>
                </c:pt>
                <c:pt idx="2215">
                  <c:v>8.1</c:v>
                </c:pt>
                <c:pt idx="2216">
                  <c:v>7.5</c:v>
                </c:pt>
                <c:pt idx="2217">
                  <c:v>8.1</c:v>
                </c:pt>
                <c:pt idx="2218">
                  <c:v>6.4</c:v>
                </c:pt>
                <c:pt idx="2219">
                  <c:v>10</c:v>
                </c:pt>
                <c:pt idx="2220">
                  <c:v>8.5</c:v>
                </c:pt>
                <c:pt idx="2221">
                  <c:v>7.5</c:v>
                </c:pt>
                <c:pt idx="2222">
                  <c:v>6.5</c:v>
                </c:pt>
                <c:pt idx="2223">
                  <c:v>6.8</c:v>
                </c:pt>
                <c:pt idx="2224">
                  <c:v>7.5</c:v>
                </c:pt>
                <c:pt idx="2225">
                  <c:v>7.4</c:v>
                </c:pt>
                <c:pt idx="2226">
                  <c:v>7.9</c:v>
                </c:pt>
                <c:pt idx="2227">
                  <c:v>8.3</c:v>
                </c:pt>
                <c:pt idx="2228">
                  <c:v>6.8</c:v>
                </c:pt>
                <c:pt idx="2229">
                  <c:v>7.2</c:v>
                </c:pt>
                <c:pt idx="2230">
                  <c:v>8.9</c:v>
                </c:pt>
                <c:pt idx="2231">
                  <c:v>7.2</c:v>
                </c:pt>
                <c:pt idx="2232">
                  <c:v>7.5</c:v>
                </c:pt>
                <c:pt idx="2233">
                  <c:v>7.9</c:v>
                </c:pt>
                <c:pt idx="2234">
                  <c:v>8.4</c:v>
                </c:pt>
                <c:pt idx="2235">
                  <c:v>6.9</c:v>
                </c:pt>
                <c:pt idx="2236">
                  <c:v>7</c:v>
                </c:pt>
                <c:pt idx="2237">
                  <c:v>5.9</c:v>
                </c:pt>
                <c:pt idx="2238">
                  <c:v>6.9</c:v>
                </c:pt>
                <c:pt idx="2239">
                  <c:v>6.3</c:v>
                </c:pt>
                <c:pt idx="2240">
                  <c:v>6.8</c:v>
                </c:pt>
                <c:pt idx="2241">
                  <c:v>7.1</c:v>
                </c:pt>
                <c:pt idx="2242">
                  <c:v>6.7</c:v>
                </c:pt>
                <c:pt idx="2243">
                  <c:v>6.9</c:v>
                </c:pt>
                <c:pt idx="2244">
                  <c:v>6.4</c:v>
                </c:pt>
                <c:pt idx="2245">
                  <c:v>5.5</c:v>
                </c:pt>
                <c:pt idx="2246">
                  <c:v>4.9</c:v>
                </c:pt>
                <c:pt idx="2247">
                  <c:v>4.5</c:v>
                </c:pt>
                <c:pt idx="2248">
                  <c:v>5.4</c:v>
                </c:pt>
                <c:pt idx="2249">
                  <c:v>6</c:v>
                </c:pt>
                <c:pt idx="2250">
                  <c:v>5.8</c:v>
                </c:pt>
                <c:pt idx="2251">
                  <c:v>4.9</c:v>
                </c:pt>
                <c:pt idx="2252">
                  <c:v>5.2</c:v>
                </c:pt>
                <c:pt idx="2253">
                  <c:v>4.6</c:v>
                </c:pt>
                <c:pt idx="2254">
                  <c:v>4.8</c:v>
                </c:pt>
                <c:pt idx="2255">
                  <c:v>4.6</c:v>
                </c:pt>
                <c:pt idx="2256">
                  <c:v>3.8</c:v>
                </c:pt>
                <c:pt idx="2257">
                  <c:v>4.9</c:v>
                </c:pt>
                <c:pt idx="2258">
                  <c:v>3</c:v>
                </c:pt>
                <c:pt idx="2259">
                  <c:v>2.1</c:v>
                </c:pt>
                <c:pt idx="2260">
                  <c:v>1.5</c:v>
                </c:pt>
                <c:pt idx="2261">
                  <c:v>1.7</c:v>
                </c:pt>
                <c:pt idx="2262">
                  <c:v>2.3</c:v>
                </c:pt>
                <c:pt idx="2263">
                  <c:v>2.2</c:v>
                </c:pt>
                <c:pt idx="2264">
                  <c:v>2.7</c:v>
                </c:pt>
                <c:pt idx="2265">
                  <c:v>1.2</c:v>
                </c:pt>
                <c:pt idx="2266">
                  <c:v>1.1</c:v>
                </c:pt>
                <c:pt idx="2267">
                  <c:v>1.6</c:v>
                </c:pt>
                <c:pt idx="2268">
                  <c:v>1.8</c:v>
                </c:pt>
                <c:pt idx="2269">
                  <c:v>1.3</c:v>
                </c:pt>
                <c:pt idx="2270">
                  <c:v>2.7</c:v>
                </c:pt>
                <c:pt idx="2271">
                  <c:v>2.1</c:v>
                </c:pt>
                <c:pt idx="2272">
                  <c:v>2.3</c:v>
                </c:pt>
                <c:pt idx="2273">
                  <c:v>2.1</c:v>
                </c:pt>
                <c:pt idx="2274">
                  <c:v>1.6</c:v>
                </c:pt>
                <c:pt idx="2275">
                  <c:v>1.6</c:v>
                </c:pt>
                <c:pt idx="2276">
                  <c:v>1.7</c:v>
                </c:pt>
                <c:pt idx="2277">
                  <c:v>1.3</c:v>
                </c:pt>
                <c:pt idx="2278">
                  <c:v>1.6</c:v>
                </c:pt>
                <c:pt idx="2279">
                  <c:v>1.4</c:v>
                </c:pt>
                <c:pt idx="2280">
                  <c:v>1.3</c:v>
                </c:pt>
                <c:pt idx="2281">
                  <c:v>1.5</c:v>
                </c:pt>
                <c:pt idx="2282">
                  <c:v>1.4</c:v>
                </c:pt>
                <c:pt idx="2283">
                  <c:v>1.8</c:v>
                </c:pt>
                <c:pt idx="2284">
                  <c:v>1.5</c:v>
                </c:pt>
                <c:pt idx="2285">
                  <c:v>1.1</c:v>
                </c:pt>
                <c:pt idx="2286">
                  <c:v>1.1</c:v>
                </c:pt>
                <c:pt idx="2287">
                  <c:v>1</c:v>
                </c:pt>
                <c:pt idx="2288">
                  <c:v>1.2</c:v>
                </c:pt>
                <c:pt idx="2289">
                  <c:v>1.3</c:v>
                </c:pt>
                <c:pt idx="2290">
                  <c:v>0.9</c:v>
                </c:pt>
                <c:pt idx="2291">
                  <c:v>0.6</c:v>
                </c:pt>
                <c:pt idx="2292">
                  <c:v>1</c:v>
                </c:pt>
                <c:pt idx="2293">
                  <c:v>1.2</c:v>
                </c:pt>
                <c:pt idx="2294">
                  <c:v>1.4</c:v>
                </c:pt>
                <c:pt idx="2295">
                  <c:v>0.8</c:v>
                </c:pt>
                <c:pt idx="2296">
                  <c:v>0.9</c:v>
                </c:pt>
                <c:pt idx="2297">
                  <c:v>1</c:v>
                </c:pt>
                <c:pt idx="2298">
                  <c:v>0.8</c:v>
                </c:pt>
                <c:pt idx="2299">
                  <c:v>1.3</c:v>
                </c:pt>
                <c:pt idx="2300">
                  <c:v>1.2</c:v>
                </c:pt>
                <c:pt idx="2301">
                  <c:v>1.4</c:v>
                </c:pt>
                <c:pt idx="2302">
                  <c:v>1.9</c:v>
                </c:pt>
                <c:pt idx="2303">
                  <c:v>1.9</c:v>
                </c:pt>
                <c:pt idx="2304">
                  <c:v>3.1</c:v>
                </c:pt>
                <c:pt idx="2305">
                  <c:v>2.1</c:v>
                </c:pt>
                <c:pt idx="2306">
                  <c:v>1.7</c:v>
                </c:pt>
                <c:pt idx="2307">
                  <c:v>1.8</c:v>
                </c:pt>
                <c:pt idx="2308">
                  <c:v>1.9</c:v>
                </c:pt>
                <c:pt idx="2309">
                  <c:v>2.4</c:v>
                </c:pt>
                <c:pt idx="2310">
                  <c:v>2.8</c:v>
                </c:pt>
                <c:pt idx="2311">
                  <c:v>2</c:v>
                </c:pt>
                <c:pt idx="2312">
                  <c:v>2.4</c:v>
                </c:pt>
                <c:pt idx="2313">
                  <c:v>2.2</c:v>
                </c:pt>
                <c:pt idx="2314">
                  <c:v>2.5</c:v>
                </c:pt>
                <c:pt idx="2315">
                  <c:v>2.7</c:v>
                </c:pt>
                <c:pt idx="2316">
                  <c:v>3.3</c:v>
                </c:pt>
                <c:pt idx="2317">
                  <c:v>3.6</c:v>
                </c:pt>
                <c:pt idx="2318">
                  <c:v>3.1</c:v>
                </c:pt>
                <c:pt idx="2319">
                  <c:v>2.8</c:v>
                </c:pt>
                <c:pt idx="2320">
                  <c:v>3.3</c:v>
                </c:pt>
                <c:pt idx="2321">
                  <c:v>2.8</c:v>
                </c:pt>
                <c:pt idx="2322">
                  <c:v>2.8</c:v>
                </c:pt>
                <c:pt idx="2323">
                  <c:v>2.9</c:v>
                </c:pt>
                <c:pt idx="2324">
                  <c:v>2.9</c:v>
                </c:pt>
                <c:pt idx="2325">
                  <c:v>3.1</c:v>
                </c:pt>
                <c:pt idx="2326">
                  <c:v>3.2</c:v>
                </c:pt>
                <c:pt idx="2327">
                  <c:v>2.6</c:v>
                </c:pt>
                <c:pt idx="2328">
                  <c:v>2.3</c:v>
                </c:pt>
                <c:pt idx="2329">
                  <c:v>2.1</c:v>
                </c:pt>
                <c:pt idx="2330">
                  <c:v>2.4</c:v>
                </c:pt>
                <c:pt idx="2331">
                  <c:v>2.6</c:v>
                </c:pt>
                <c:pt idx="2332">
                  <c:v>2.4</c:v>
                </c:pt>
                <c:pt idx="2333">
                  <c:v>2.1</c:v>
                </c:pt>
                <c:pt idx="2334">
                  <c:v>2.6</c:v>
                </c:pt>
                <c:pt idx="2335">
                  <c:v>2.3</c:v>
                </c:pt>
                <c:pt idx="2336">
                  <c:v>2.4</c:v>
                </c:pt>
                <c:pt idx="2337">
                  <c:v>2.5</c:v>
                </c:pt>
                <c:pt idx="2338">
                  <c:v>1.8</c:v>
                </c:pt>
                <c:pt idx="2339">
                  <c:v>2.3</c:v>
                </c:pt>
                <c:pt idx="2340">
                  <c:v>1.5</c:v>
                </c:pt>
                <c:pt idx="2341">
                  <c:v>2.8</c:v>
                </c:pt>
                <c:pt idx="2342">
                  <c:v>1.7</c:v>
                </c:pt>
                <c:pt idx="2343">
                  <c:v>1.6</c:v>
                </c:pt>
                <c:pt idx="2344">
                  <c:v>1.4</c:v>
                </c:pt>
                <c:pt idx="2345">
                  <c:v>2</c:v>
                </c:pt>
                <c:pt idx="2346">
                  <c:v>2.6</c:v>
                </c:pt>
                <c:pt idx="2347">
                  <c:v>1.7</c:v>
                </c:pt>
                <c:pt idx="2348">
                  <c:v>3.9</c:v>
                </c:pt>
                <c:pt idx="2349">
                  <c:v>2.4</c:v>
                </c:pt>
                <c:pt idx="2350">
                  <c:v>4.1</c:v>
                </c:pt>
                <c:pt idx="2351">
                  <c:v>5.4</c:v>
                </c:pt>
                <c:pt idx="2352">
                  <c:v>4.6</c:v>
                </c:pt>
                <c:pt idx="2353">
                  <c:v>5.5</c:v>
                </c:pt>
                <c:pt idx="2354">
                  <c:v>7.2</c:v>
                </c:pt>
                <c:pt idx="2355">
                  <c:v>6.6</c:v>
                </c:pt>
                <c:pt idx="2356">
                  <c:v>4.7</c:v>
                </c:pt>
                <c:pt idx="2357">
                  <c:v>4.8</c:v>
                </c:pt>
                <c:pt idx="2358">
                  <c:v>4.1</c:v>
                </c:pt>
                <c:pt idx="2359">
                  <c:v>4.4</c:v>
                </c:pt>
                <c:pt idx="2360">
                  <c:v>4.9</c:v>
                </c:pt>
                <c:pt idx="2361">
                  <c:v>4.7</c:v>
                </c:pt>
                <c:pt idx="2362">
                  <c:v>5.9</c:v>
                </c:pt>
                <c:pt idx="2363">
                  <c:v>5</c:v>
                </c:pt>
                <c:pt idx="2364">
                  <c:v>4.7</c:v>
                </c:pt>
                <c:pt idx="2365">
                  <c:v>5.2</c:v>
                </c:pt>
                <c:pt idx="2366">
                  <c:v>5.6</c:v>
                </c:pt>
                <c:pt idx="2367">
                  <c:v>6.5</c:v>
                </c:pt>
                <c:pt idx="2368">
                  <c:v>5.8</c:v>
                </c:pt>
                <c:pt idx="2369">
                  <c:v>6.2</c:v>
                </c:pt>
                <c:pt idx="2370">
                  <c:v>6.5</c:v>
                </c:pt>
                <c:pt idx="2371">
                  <c:v>6.1</c:v>
                </c:pt>
                <c:pt idx="2372">
                  <c:v>5.3</c:v>
                </c:pt>
                <c:pt idx="2373">
                  <c:v>6.9</c:v>
                </c:pt>
                <c:pt idx="2374">
                  <c:v>5.9</c:v>
                </c:pt>
                <c:pt idx="2375">
                  <c:v>5.9</c:v>
                </c:pt>
                <c:pt idx="2376">
                  <c:v>5.9</c:v>
                </c:pt>
                <c:pt idx="2377">
                  <c:v>6.5</c:v>
                </c:pt>
                <c:pt idx="2378">
                  <c:v>5.6</c:v>
                </c:pt>
                <c:pt idx="2379">
                  <c:v>4.5</c:v>
                </c:pt>
                <c:pt idx="2380">
                  <c:v>5.3</c:v>
                </c:pt>
                <c:pt idx="2381">
                  <c:v>4.8</c:v>
                </c:pt>
                <c:pt idx="2382">
                  <c:v>4.5</c:v>
                </c:pt>
                <c:pt idx="2383">
                  <c:v>3.7</c:v>
                </c:pt>
                <c:pt idx="2384">
                  <c:v>5.4</c:v>
                </c:pt>
                <c:pt idx="2385">
                  <c:v>5.9</c:v>
                </c:pt>
                <c:pt idx="2386">
                  <c:v>3.2</c:v>
                </c:pt>
                <c:pt idx="2387">
                  <c:v>2.8</c:v>
                </c:pt>
                <c:pt idx="2388">
                  <c:v>1</c:v>
                </c:pt>
                <c:pt idx="2389">
                  <c:v>2.5</c:v>
                </c:pt>
                <c:pt idx="2390">
                  <c:v>3.7</c:v>
                </c:pt>
                <c:pt idx="2391">
                  <c:v>2.2</c:v>
                </c:pt>
                <c:pt idx="2392">
                  <c:v>1.5</c:v>
                </c:pt>
                <c:pt idx="2393">
                  <c:v>2.2</c:v>
                </c:pt>
                <c:pt idx="2394">
                  <c:v>2.3</c:v>
                </c:pt>
                <c:pt idx="2395">
                  <c:v>1.9</c:v>
                </c:pt>
                <c:pt idx="2396">
                  <c:v>2</c:v>
                </c:pt>
                <c:pt idx="2397">
                  <c:v>2</c:v>
                </c:pt>
                <c:pt idx="2398">
                  <c:v>2</c:v>
                </c:pt>
                <c:pt idx="2399">
                  <c:v>2.4</c:v>
                </c:pt>
                <c:pt idx="2400">
                  <c:v>1.8</c:v>
                </c:pt>
                <c:pt idx="2401">
                  <c:v>1.5</c:v>
                </c:pt>
                <c:pt idx="2402">
                  <c:v>1.4</c:v>
                </c:pt>
                <c:pt idx="2403">
                  <c:v>1.7</c:v>
                </c:pt>
                <c:pt idx="2404">
                  <c:v>1.6</c:v>
                </c:pt>
                <c:pt idx="2405">
                  <c:v>1.4</c:v>
                </c:pt>
                <c:pt idx="2406">
                  <c:v>1.7</c:v>
                </c:pt>
                <c:pt idx="2407">
                  <c:v>1.4</c:v>
                </c:pt>
                <c:pt idx="2408">
                  <c:v>1.5</c:v>
                </c:pt>
                <c:pt idx="2409">
                  <c:v>2.6</c:v>
                </c:pt>
                <c:pt idx="2410">
                  <c:v>1.8</c:v>
                </c:pt>
                <c:pt idx="2411">
                  <c:v>2</c:v>
                </c:pt>
                <c:pt idx="2412">
                  <c:v>1.7</c:v>
                </c:pt>
                <c:pt idx="2413">
                  <c:v>1.5</c:v>
                </c:pt>
                <c:pt idx="2414">
                  <c:v>1.2</c:v>
                </c:pt>
                <c:pt idx="2415">
                  <c:v>1.4</c:v>
                </c:pt>
                <c:pt idx="2416">
                  <c:v>1.6</c:v>
                </c:pt>
                <c:pt idx="2417">
                  <c:v>1</c:v>
                </c:pt>
                <c:pt idx="2418">
                  <c:v>0.9</c:v>
                </c:pt>
                <c:pt idx="2419">
                  <c:v>1.5</c:v>
                </c:pt>
                <c:pt idx="2420">
                  <c:v>1.1</c:v>
                </c:pt>
                <c:pt idx="2421">
                  <c:v>0.9</c:v>
                </c:pt>
                <c:pt idx="2422">
                  <c:v>1.2</c:v>
                </c:pt>
                <c:pt idx="2423">
                  <c:v>1.4</c:v>
                </c:pt>
                <c:pt idx="2424">
                  <c:v>1.1</c:v>
                </c:pt>
                <c:pt idx="2425">
                  <c:v>0.6</c:v>
                </c:pt>
                <c:pt idx="2426">
                  <c:v>1.2</c:v>
                </c:pt>
                <c:pt idx="2427">
                  <c:v>0.9</c:v>
                </c:pt>
                <c:pt idx="2428">
                  <c:v>1</c:v>
                </c:pt>
                <c:pt idx="2429">
                  <c:v>1.6</c:v>
                </c:pt>
                <c:pt idx="2430">
                  <c:v>1.3</c:v>
                </c:pt>
                <c:pt idx="2431">
                  <c:v>0.8</c:v>
                </c:pt>
                <c:pt idx="2432">
                  <c:v>0.8</c:v>
                </c:pt>
                <c:pt idx="2433">
                  <c:v>0.6</c:v>
                </c:pt>
                <c:pt idx="2434">
                  <c:v>0.6</c:v>
                </c:pt>
                <c:pt idx="2435">
                  <c:v>1.4</c:v>
                </c:pt>
                <c:pt idx="2436">
                  <c:v>2.1</c:v>
                </c:pt>
                <c:pt idx="2437">
                  <c:v>1.7</c:v>
                </c:pt>
                <c:pt idx="2438">
                  <c:v>1.4</c:v>
                </c:pt>
                <c:pt idx="2439">
                  <c:v>0.9</c:v>
                </c:pt>
                <c:pt idx="2440">
                  <c:v>1.1</c:v>
                </c:pt>
                <c:pt idx="2441">
                  <c:v>1.5</c:v>
                </c:pt>
                <c:pt idx="2442">
                  <c:v>1.3</c:v>
                </c:pt>
                <c:pt idx="2443">
                  <c:v>1.4</c:v>
                </c:pt>
                <c:pt idx="2444">
                  <c:v>1.6</c:v>
                </c:pt>
                <c:pt idx="2445">
                  <c:v>1.2</c:v>
                </c:pt>
                <c:pt idx="2446">
                  <c:v>1.7</c:v>
                </c:pt>
                <c:pt idx="2447">
                  <c:v>1.6</c:v>
                </c:pt>
                <c:pt idx="2448">
                  <c:v>2.2</c:v>
                </c:pt>
                <c:pt idx="2449">
                  <c:v>2.5</c:v>
                </c:pt>
                <c:pt idx="2450">
                  <c:v>2.4</c:v>
                </c:pt>
                <c:pt idx="2451">
                  <c:v>2.5</c:v>
                </c:pt>
                <c:pt idx="2452">
                  <c:v>2.1</c:v>
                </c:pt>
                <c:pt idx="2453">
                  <c:v>2.2</c:v>
                </c:pt>
                <c:pt idx="2454">
                  <c:v>1.6</c:v>
                </c:pt>
                <c:pt idx="2455">
                  <c:v>1.7</c:v>
                </c:pt>
                <c:pt idx="2456">
                  <c:v>1.5</c:v>
                </c:pt>
                <c:pt idx="2457">
                  <c:v>1.7</c:v>
                </c:pt>
                <c:pt idx="2458">
                  <c:v>1.7</c:v>
                </c:pt>
                <c:pt idx="2459">
                  <c:v>1.6</c:v>
                </c:pt>
                <c:pt idx="2460">
                  <c:v>1.4</c:v>
                </c:pt>
                <c:pt idx="2461">
                  <c:v>1.9</c:v>
                </c:pt>
                <c:pt idx="2462">
                  <c:v>1.7</c:v>
                </c:pt>
                <c:pt idx="2463">
                  <c:v>1.4</c:v>
                </c:pt>
                <c:pt idx="2464">
                  <c:v>1.2</c:v>
                </c:pt>
                <c:pt idx="2465">
                  <c:v>1.7</c:v>
                </c:pt>
                <c:pt idx="2466">
                  <c:v>2</c:v>
                </c:pt>
                <c:pt idx="2467">
                  <c:v>2</c:v>
                </c:pt>
                <c:pt idx="2468">
                  <c:v>2.8</c:v>
                </c:pt>
                <c:pt idx="2469">
                  <c:v>2.1</c:v>
                </c:pt>
                <c:pt idx="2470">
                  <c:v>1.5</c:v>
                </c:pt>
                <c:pt idx="2471">
                  <c:v>2.7</c:v>
                </c:pt>
                <c:pt idx="2472">
                  <c:v>5.8</c:v>
                </c:pt>
                <c:pt idx="2473">
                  <c:v>6.6</c:v>
                </c:pt>
                <c:pt idx="2474">
                  <c:v>6.2</c:v>
                </c:pt>
                <c:pt idx="2475">
                  <c:v>8</c:v>
                </c:pt>
                <c:pt idx="2476">
                  <c:v>7.3</c:v>
                </c:pt>
                <c:pt idx="2477">
                  <c:v>8.1</c:v>
                </c:pt>
                <c:pt idx="2478">
                  <c:v>8.4</c:v>
                </c:pt>
                <c:pt idx="2479">
                  <c:v>9.8</c:v>
                </c:pt>
                <c:pt idx="2480">
                  <c:v>9.5</c:v>
                </c:pt>
                <c:pt idx="2481">
                  <c:v>10.2</c:v>
                </c:pt>
                <c:pt idx="2482">
                  <c:v>10.8</c:v>
                </c:pt>
                <c:pt idx="2483">
                  <c:v>9.9</c:v>
                </c:pt>
                <c:pt idx="2484">
                  <c:v>8.8</c:v>
                </c:pt>
                <c:pt idx="2485">
                  <c:v>9.2</c:v>
                </c:pt>
                <c:pt idx="2486">
                  <c:v>6.6</c:v>
                </c:pt>
                <c:pt idx="2487">
                  <c:v>7.7</c:v>
                </c:pt>
                <c:pt idx="2488">
                  <c:v>10.2</c:v>
                </c:pt>
                <c:pt idx="2489">
                  <c:v>9.9</c:v>
                </c:pt>
                <c:pt idx="2490">
                  <c:v>10.2</c:v>
                </c:pt>
                <c:pt idx="2491">
                  <c:v>9.6</c:v>
                </c:pt>
                <c:pt idx="2492">
                  <c:v>7</c:v>
                </c:pt>
                <c:pt idx="2493">
                  <c:v>9.1</c:v>
                </c:pt>
                <c:pt idx="2494">
                  <c:v>7.5</c:v>
                </c:pt>
                <c:pt idx="2495">
                  <c:v>8.5</c:v>
                </c:pt>
                <c:pt idx="2496">
                  <c:v>10.5</c:v>
                </c:pt>
                <c:pt idx="2497">
                  <c:v>10.1</c:v>
                </c:pt>
                <c:pt idx="2498">
                  <c:v>10.2</c:v>
                </c:pt>
                <c:pt idx="2499">
                  <c:v>10</c:v>
                </c:pt>
                <c:pt idx="2500">
                  <c:v>12.3</c:v>
                </c:pt>
                <c:pt idx="2501">
                  <c:v>9.5</c:v>
                </c:pt>
                <c:pt idx="2502">
                  <c:v>8.1</c:v>
                </c:pt>
                <c:pt idx="2503">
                  <c:v>9.7</c:v>
                </c:pt>
                <c:pt idx="2504">
                  <c:v>9.3</c:v>
                </c:pt>
                <c:pt idx="2505">
                  <c:v>8.5</c:v>
                </c:pt>
                <c:pt idx="2506">
                  <c:v>9.1</c:v>
                </c:pt>
                <c:pt idx="2507">
                  <c:v>7.5</c:v>
                </c:pt>
                <c:pt idx="2508">
                  <c:v>8.4</c:v>
                </c:pt>
                <c:pt idx="2509">
                  <c:v>8.3</c:v>
                </c:pt>
                <c:pt idx="2510">
                  <c:v>7.3</c:v>
                </c:pt>
                <c:pt idx="2511">
                  <c:v>7.7</c:v>
                </c:pt>
                <c:pt idx="2512">
                  <c:v>7.7</c:v>
                </c:pt>
                <c:pt idx="2513">
                  <c:v>7.7</c:v>
                </c:pt>
                <c:pt idx="2514">
                  <c:v>6.6</c:v>
                </c:pt>
                <c:pt idx="2515">
                  <c:v>8.7</c:v>
                </c:pt>
                <c:pt idx="2516">
                  <c:v>9.2</c:v>
                </c:pt>
                <c:pt idx="2517">
                  <c:v>6.5</c:v>
                </c:pt>
                <c:pt idx="2518">
                  <c:v>6.3</c:v>
                </c:pt>
                <c:pt idx="2519">
                  <c:v>6.7</c:v>
                </c:pt>
                <c:pt idx="2520">
                  <c:v>6.2</c:v>
                </c:pt>
                <c:pt idx="2521">
                  <c:v>6.7</c:v>
                </c:pt>
                <c:pt idx="2522">
                  <c:v>5.1</c:v>
                </c:pt>
                <c:pt idx="2523">
                  <c:v>7</c:v>
                </c:pt>
                <c:pt idx="2524">
                  <c:v>5.5</c:v>
                </c:pt>
                <c:pt idx="2525">
                  <c:v>6.1</c:v>
                </c:pt>
                <c:pt idx="2526">
                  <c:v>6.1</c:v>
                </c:pt>
                <c:pt idx="2527">
                  <c:v>6.6</c:v>
                </c:pt>
                <c:pt idx="2528">
                  <c:v>5.8</c:v>
                </c:pt>
                <c:pt idx="2529">
                  <c:v>5.9</c:v>
                </c:pt>
                <c:pt idx="2530">
                  <c:v>7.1</c:v>
                </c:pt>
                <c:pt idx="2531">
                  <c:v>6.1</c:v>
                </c:pt>
                <c:pt idx="2532">
                  <c:v>5.7</c:v>
                </c:pt>
                <c:pt idx="2533">
                  <c:v>4.2</c:v>
                </c:pt>
                <c:pt idx="2534">
                  <c:v>5.1</c:v>
                </c:pt>
                <c:pt idx="2535">
                  <c:v>4.9</c:v>
                </c:pt>
                <c:pt idx="2536">
                  <c:v>4.6</c:v>
                </c:pt>
                <c:pt idx="2537">
                  <c:v>4.2</c:v>
                </c:pt>
                <c:pt idx="2538">
                  <c:v>5</c:v>
                </c:pt>
                <c:pt idx="2539">
                  <c:v>5.2</c:v>
                </c:pt>
                <c:pt idx="2540">
                  <c:v>4.4</c:v>
                </c:pt>
                <c:pt idx="2541">
                  <c:v>4.4</c:v>
                </c:pt>
                <c:pt idx="2542">
                  <c:v>4.4</c:v>
                </c:pt>
                <c:pt idx="2543">
                  <c:v>4.7</c:v>
                </c:pt>
                <c:pt idx="2544">
                  <c:v>3.9</c:v>
                </c:pt>
                <c:pt idx="2545">
                  <c:v>4.3</c:v>
                </c:pt>
                <c:pt idx="2546">
                  <c:v>3.5</c:v>
                </c:pt>
                <c:pt idx="2547">
                  <c:v>3.4</c:v>
                </c:pt>
                <c:pt idx="2548">
                  <c:v>2.5</c:v>
                </c:pt>
                <c:pt idx="2549">
                  <c:v>1.7</c:v>
                </c:pt>
                <c:pt idx="2550">
                  <c:v>2.5</c:v>
                </c:pt>
                <c:pt idx="2551">
                  <c:v>2</c:v>
                </c:pt>
                <c:pt idx="2552">
                  <c:v>2.2</c:v>
                </c:pt>
                <c:pt idx="2553">
                  <c:v>1.8</c:v>
                </c:pt>
                <c:pt idx="2554">
                  <c:v>1.7</c:v>
                </c:pt>
                <c:pt idx="2555">
                  <c:v>1.3</c:v>
                </c:pt>
                <c:pt idx="2556">
                  <c:v>1.4</c:v>
                </c:pt>
                <c:pt idx="2557">
                  <c:v>1.4</c:v>
                </c:pt>
                <c:pt idx="2558">
                  <c:v>1.4</c:v>
                </c:pt>
                <c:pt idx="2559">
                  <c:v>2</c:v>
                </c:pt>
                <c:pt idx="2560">
                  <c:v>3.4</c:v>
                </c:pt>
                <c:pt idx="2561">
                  <c:v>3</c:v>
                </c:pt>
                <c:pt idx="2562">
                  <c:v>2.6</c:v>
                </c:pt>
                <c:pt idx="2563">
                  <c:v>2.3</c:v>
                </c:pt>
                <c:pt idx="2564">
                  <c:v>1.6</c:v>
                </c:pt>
                <c:pt idx="2565">
                  <c:v>1</c:v>
                </c:pt>
                <c:pt idx="2566">
                  <c:v>0.9</c:v>
                </c:pt>
                <c:pt idx="2567">
                  <c:v>1.6</c:v>
                </c:pt>
                <c:pt idx="2568">
                  <c:v>1.6</c:v>
                </c:pt>
                <c:pt idx="2569">
                  <c:v>2</c:v>
                </c:pt>
                <c:pt idx="2570">
                  <c:v>2.1</c:v>
                </c:pt>
                <c:pt idx="2571">
                  <c:v>2</c:v>
                </c:pt>
                <c:pt idx="2572">
                  <c:v>1.9</c:v>
                </c:pt>
                <c:pt idx="2573">
                  <c:v>1.8</c:v>
                </c:pt>
                <c:pt idx="2574">
                  <c:v>2.9</c:v>
                </c:pt>
                <c:pt idx="2575">
                  <c:v>2.4</c:v>
                </c:pt>
                <c:pt idx="2576">
                  <c:v>2.5</c:v>
                </c:pt>
                <c:pt idx="2577">
                  <c:v>2</c:v>
                </c:pt>
                <c:pt idx="2578">
                  <c:v>1.7</c:v>
                </c:pt>
                <c:pt idx="2579">
                  <c:v>1.3</c:v>
                </c:pt>
                <c:pt idx="2580">
                  <c:v>1.7</c:v>
                </c:pt>
                <c:pt idx="2581">
                  <c:v>1.9</c:v>
                </c:pt>
                <c:pt idx="2582">
                  <c:v>1.9</c:v>
                </c:pt>
                <c:pt idx="2583">
                  <c:v>1.8</c:v>
                </c:pt>
                <c:pt idx="2584">
                  <c:v>2</c:v>
                </c:pt>
                <c:pt idx="2585">
                  <c:v>1.9</c:v>
                </c:pt>
                <c:pt idx="2586">
                  <c:v>1.9</c:v>
                </c:pt>
                <c:pt idx="2587">
                  <c:v>1.8</c:v>
                </c:pt>
                <c:pt idx="2588">
                  <c:v>1.8</c:v>
                </c:pt>
                <c:pt idx="2589">
                  <c:v>1.6</c:v>
                </c:pt>
                <c:pt idx="2590">
                  <c:v>1.1</c:v>
                </c:pt>
                <c:pt idx="2591">
                  <c:v>1.5</c:v>
                </c:pt>
                <c:pt idx="2592">
                  <c:v>1.4</c:v>
                </c:pt>
                <c:pt idx="2593">
                  <c:v>1.3</c:v>
                </c:pt>
                <c:pt idx="2594">
                  <c:v>2.3</c:v>
                </c:pt>
                <c:pt idx="2595">
                  <c:v>1.7</c:v>
                </c:pt>
                <c:pt idx="2596">
                  <c:v>1.4</c:v>
                </c:pt>
                <c:pt idx="2597">
                  <c:v>1.1</c:v>
                </c:pt>
                <c:pt idx="2598">
                  <c:v>1.3</c:v>
                </c:pt>
                <c:pt idx="2599">
                  <c:v>2</c:v>
                </c:pt>
                <c:pt idx="2600">
                  <c:v>2.2</c:v>
                </c:pt>
                <c:pt idx="2601">
                  <c:v>2.2</c:v>
                </c:pt>
                <c:pt idx="2602">
                  <c:v>1.7</c:v>
                </c:pt>
                <c:pt idx="2603">
                  <c:v>1.6</c:v>
                </c:pt>
                <c:pt idx="2604">
                  <c:v>2.3</c:v>
                </c:pt>
                <c:pt idx="2605">
                  <c:v>2.5</c:v>
                </c:pt>
                <c:pt idx="2606">
                  <c:v>2.3</c:v>
                </c:pt>
                <c:pt idx="2607">
                  <c:v>2.2</c:v>
                </c:pt>
                <c:pt idx="2608">
                  <c:v>1.3</c:v>
                </c:pt>
                <c:pt idx="2609">
                  <c:v>1.2</c:v>
                </c:pt>
                <c:pt idx="2610">
                  <c:v>2.1</c:v>
                </c:pt>
                <c:pt idx="2611">
                  <c:v>2.5</c:v>
                </c:pt>
                <c:pt idx="2612">
                  <c:v>1.6</c:v>
                </c:pt>
                <c:pt idx="2613">
                  <c:v>1.8</c:v>
                </c:pt>
                <c:pt idx="2614">
                  <c:v>1.9</c:v>
                </c:pt>
                <c:pt idx="2615">
                  <c:v>1.7</c:v>
                </c:pt>
                <c:pt idx="2616">
                  <c:v>1.6</c:v>
                </c:pt>
                <c:pt idx="2617">
                  <c:v>1.8</c:v>
                </c:pt>
                <c:pt idx="2618">
                  <c:v>1.6</c:v>
                </c:pt>
                <c:pt idx="2619">
                  <c:v>2.5</c:v>
                </c:pt>
                <c:pt idx="2620">
                  <c:v>1.3</c:v>
                </c:pt>
                <c:pt idx="2621">
                  <c:v>1.6</c:v>
                </c:pt>
                <c:pt idx="2622">
                  <c:v>2</c:v>
                </c:pt>
                <c:pt idx="2623">
                  <c:v>1.7</c:v>
                </c:pt>
                <c:pt idx="2624">
                  <c:v>2.4</c:v>
                </c:pt>
                <c:pt idx="2625">
                  <c:v>2.2</c:v>
                </c:pt>
                <c:pt idx="2626">
                  <c:v>1.8</c:v>
                </c:pt>
                <c:pt idx="2627">
                  <c:v>2.1</c:v>
                </c:pt>
                <c:pt idx="2628">
                  <c:v>1.5</c:v>
                </c:pt>
                <c:pt idx="2629">
                  <c:v>0.5</c:v>
                </c:pt>
                <c:pt idx="2630">
                  <c:v>0.9</c:v>
                </c:pt>
                <c:pt idx="2631">
                  <c:v>1.1</c:v>
                </c:pt>
                <c:pt idx="2632">
                  <c:v>1.5</c:v>
                </c:pt>
                <c:pt idx="2633">
                  <c:v>2.5</c:v>
                </c:pt>
                <c:pt idx="2634">
                  <c:v>1.9</c:v>
                </c:pt>
                <c:pt idx="2635">
                  <c:v>1</c:v>
                </c:pt>
                <c:pt idx="2636">
                  <c:v>1.2</c:v>
                </c:pt>
                <c:pt idx="2637">
                  <c:v>1.8</c:v>
                </c:pt>
                <c:pt idx="2638">
                  <c:v>1.9</c:v>
                </c:pt>
                <c:pt idx="2639">
                  <c:v>1.5</c:v>
                </c:pt>
                <c:pt idx="2640">
                  <c:v>1.6</c:v>
                </c:pt>
                <c:pt idx="2641">
                  <c:v>1.8</c:v>
                </c:pt>
                <c:pt idx="2642">
                  <c:v>0.9</c:v>
                </c:pt>
                <c:pt idx="2643">
                  <c:v>1.1</c:v>
                </c:pt>
                <c:pt idx="2644">
                  <c:v>1.2</c:v>
                </c:pt>
                <c:pt idx="2645">
                  <c:v>1</c:v>
                </c:pt>
                <c:pt idx="2646">
                  <c:v>1.1</c:v>
                </c:pt>
                <c:pt idx="2647">
                  <c:v>1.2</c:v>
                </c:pt>
                <c:pt idx="2648">
                  <c:v>0.7</c:v>
                </c:pt>
                <c:pt idx="2649">
                  <c:v>0.7</c:v>
                </c:pt>
                <c:pt idx="2650">
                  <c:v>0.4</c:v>
                </c:pt>
                <c:pt idx="2651">
                  <c:v>0.5</c:v>
                </c:pt>
                <c:pt idx="2652">
                  <c:v>0.6</c:v>
                </c:pt>
                <c:pt idx="2653">
                  <c:v>0.9</c:v>
                </c:pt>
                <c:pt idx="2654">
                  <c:v>1.2</c:v>
                </c:pt>
                <c:pt idx="2655">
                  <c:v>0.9</c:v>
                </c:pt>
                <c:pt idx="2656">
                  <c:v>1</c:v>
                </c:pt>
                <c:pt idx="2657">
                  <c:v>0.7</c:v>
                </c:pt>
                <c:pt idx="2658">
                  <c:v>0.7</c:v>
                </c:pt>
                <c:pt idx="2659">
                  <c:v>1.8</c:v>
                </c:pt>
                <c:pt idx="2660">
                  <c:v>2.5</c:v>
                </c:pt>
                <c:pt idx="2661">
                  <c:v>2.2</c:v>
                </c:pt>
                <c:pt idx="2662">
                  <c:v>2.9</c:v>
                </c:pt>
                <c:pt idx="2663">
                  <c:v>1.9</c:v>
                </c:pt>
                <c:pt idx="2664">
                  <c:v>2.3</c:v>
                </c:pt>
                <c:pt idx="2665">
                  <c:v>1.1</c:v>
                </c:pt>
                <c:pt idx="2666">
                  <c:v>1.5</c:v>
                </c:pt>
                <c:pt idx="2667">
                  <c:v>1</c:v>
                </c:pt>
                <c:pt idx="2668">
                  <c:v>1.2</c:v>
                </c:pt>
                <c:pt idx="2669">
                  <c:v>0.9</c:v>
                </c:pt>
                <c:pt idx="2670">
                  <c:v>0.7</c:v>
                </c:pt>
                <c:pt idx="2671">
                  <c:v>0.9</c:v>
                </c:pt>
                <c:pt idx="2672">
                  <c:v>1.2</c:v>
                </c:pt>
                <c:pt idx="2673">
                  <c:v>0.8</c:v>
                </c:pt>
                <c:pt idx="2674">
                  <c:v>1.3</c:v>
                </c:pt>
                <c:pt idx="2675">
                  <c:v>1.5</c:v>
                </c:pt>
                <c:pt idx="2676">
                  <c:v>1.3</c:v>
                </c:pt>
                <c:pt idx="2677">
                  <c:v>1.8</c:v>
                </c:pt>
                <c:pt idx="2678">
                  <c:v>3.1</c:v>
                </c:pt>
                <c:pt idx="2679">
                  <c:v>1.3</c:v>
                </c:pt>
                <c:pt idx="2680">
                  <c:v>1.3</c:v>
                </c:pt>
                <c:pt idx="2681">
                  <c:v>1.3</c:v>
                </c:pt>
                <c:pt idx="2682">
                  <c:v>1.6</c:v>
                </c:pt>
                <c:pt idx="2683">
                  <c:v>1.5</c:v>
                </c:pt>
                <c:pt idx="2684">
                  <c:v>1.7</c:v>
                </c:pt>
                <c:pt idx="2685">
                  <c:v>1.7</c:v>
                </c:pt>
                <c:pt idx="2686">
                  <c:v>1.6</c:v>
                </c:pt>
                <c:pt idx="2687">
                  <c:v>1.3</c:v>
                </c:pt>
                <c:pt idx="2688">
                  <c:v>1.1</c:v>
                </c:pt>
                <c:pt idx="2689">
                  <c:v>1.2</c:v>
                </c:pt>
                <c:pt idx="2690">
                  <c:v>1.7</c:v>
                </c:pt>
                <c:pt idx="2691">
                  <c:v>1.6</c:v>
                </c:pt>
                <c:pt idx="2692">
                  <c:v>2.3</c:v>
                </c:pt>
                <c:pt idx="2693">
                  <c:v>4.6</c:v>
                </c:pt>
                <c:pt idx="2694">
                  <c:v>8.8</c:v>
                </c:pt>
                <c:pt idx="2695">
                  <c:v>6.8</c:v>
                </c:pt>
                <c:pt idx="2696">
                  <c:v>5.2</c:v>
                </c:pt>
                <c:pt idx="2697">
                  <c:v>5.4</c:v>
                </c:pt>
                <c:pt idx="2698">
                  <c:v>8</c:v>
                </c:pt>
                <c:pt idx="2699">
                  <c:v>8.2</c:v>
                </c:pt>
                <c:pt idx="2700">
                  <c:v>6.7</c:v>
                </c:pt>
                <c:pt idx="2701">
                  <c:v>6.5</c:v>
                </c:pt>
                <c:pt idx="2702">
                  <c:v>7.8</c:v>
                </c:pt>
                <c:pt idx="2703">
                  <c:v>9.6</c:v>
                </c:pt>
                <c:pt idx="2704">
                  <c:v>5.6</c:v>
                </c:pt>
                <c:pt idx="2705">
                  <c:v>3.5</c:v>
                </c:pt>
                <c:pt idx="2706">
                  <c:v>2</c:v>
                </c:pt>
                <c:pt idx="2707">
                  <c:v>1.7</c:v>
                </c:pt>
                <c:pt idx="2708">
                  <c:v>7.3</c:v>
                </c:pt>
                <c:pt idx="2709">
                  <c:v>6.1</c:v>
                </c:pt>
                <c:pt idx="2710">
                  <c:v>6.2</c:v>
                </c:pt>
                <c:pt idx="2711">
                  <c:v>5.1</c:v>
                </c:pt>
                <c:pt idx="2712">
                  <c:v>6.2</c:v>
                </c:pt>
                <c:pt idx="2713">
                  <c:v>7.2</c:v>
                </c:pt>
                <c:pt idx="2714">
                  <c:v>9</c:v>
                </c:pt>
                <c:pt idx="2715">
                  <c:v>11.2</c:v>
                </c:pt>
                <c:pt idx="2716">
                  <c:v>4.9</c:v>
                </c:pt>
                <c:pt idx="2717">
                  <c:v>4.6</c:v>
                </c:pt>
                <c:pt idx="2718">
                  <c:v>8.8</c:v>
                </c:pt>
                <c:pt idx="2719">
                  <c:v>8.6</c:v>
                </c:pt>
                <c:pt idx="2720">
                  <c:v>8.4</c:v>
                </c:pt>
                <c:pt idx="2721">
                  <c:v>8.2</c:v>
                </c:pt>
                <c:pt idx="2722">
                  <c:v>8.5</c:v>
                </c:pt>
                <c:pt idx="2723">
                  <c:v>8.4</c:v>
                </c:pt>
                <c:pt idx="2724">
                  <c:v>10.4</c:v>
                </c:pt>
                <c:pt idx="2725">
                  <c:v>8.1</c:v>
                </c:pt>
                <c:pt idx="2726">
                  <c:v>9.2</c:v>
                </c:pt>
                <c:pt idx="2727">
                  <c:v>9.3</c:v>
                </c:pt>
                <c:pt idx="2728">
                  <c:v>8.9</c:v>
                </c:pt>
                <c:pt idx="2729">
                  <c:v>9.7</c:v>
                </c:pt>
                <c:pt idx="2730">
                  <c:v>9.1</c:v>
                </c:pt>
                <c:pt idx="2731">
                  <c:v>9.8</c:v>
                </c:pt>
                <c:pt idx="2732">
                  <c:v>9.2</c:v>
                </c:pt>
                <c:pt idx="2733">
                  <c:v>6.8</c:v>
                </c:pt>
                <c:pt idx="2734">
                  <c:v>8.9</c:v>
                </c:pt>
                <c:pt idx="2735">
                  <c:v>8.3</c:v>
                </c:pt>
                <c:pt idx="2736">
                  <c:v>8</c:v>
                </c:pt>
                <c:pt idx="2737">
                  <c:v>6.7</c:v>
                </c:pt>
                <c:pt idx="2738">
                  <c:v>7.6</c:v>
                </c:pt>
                <c:pt idx="2739">
                  <c:v>9.9</c:v>
                </c:pt>
                <c:pt idx="2740">
                  <c:v>8.9</c:v>
                </c:pt>
                <c:pt idx="2741">
                  <c:v>7.9</c:v>
                </c:pt>
                <c:pt idx="2742">
                  <c:v>8.1</c:v>
                </c:pt>
                <c:pt idx="2743">
                  <c:v>7.9</c:v>
                </c:pt>
                <c:pt idx="2744">
                  <c:v>7.4</c:v>
                </c:pt>
                <c:pt idx="2745">
                  <c:v>7.8</c:v>
                </c:pt>
                <c:pt idx="2746">
                  <c:v>7.7</c:v>
                </c:pt>
                <c:pt idx="2747">
                  <c:v>8.1</c:v>
                </c:pt>
                <c:pt idx="2748">
                  <c:v>9</c:v>
                </c:pt>
                <c:pt idx="2749">
                  <c:v>7.7</c:v>
                </c:pt>
                <c:pt idx="2750">
                  <c:v>8.4</c:v>
                </c:pt>
                <c:pt idx="2751">
                  <c:v>11.4</c:v>
                </c:pt>
                <c:pt idx="2752">
                  <c:v>7.2</c:v>
                </c:pt>
                <c:pt idx="2753">
                  <c:v>4</c:v>
                </c:pt>
                <c:pt idx="2754">
                  <c:v>3.1</c:v>
                </c:pt>
                <c:pt idx="2755">
                  <c:v>9.1</c:v>
                </c:pt>
                <c:pt idx="2756">
                  <c:v>7.4</c:v>
                </c:pt>
                <c:pt idx="2757">
                  <c:v>7.5</c:v>
                </c:pt>
                <c:pt idx="2758">
                  <c:v>9.3</c:v>
                </c:pt>
                <c:pt idx="2759">
                  <c:v>9.1</c:v>
                </c:pt>
                <c:pt idx="2760">
                  <c:v>7.8</c:v>
                </c:pt>
                <c:pt idx="2761">
                  <c:v>8</c:v>
                </c:pt>
                <c:pt idx="2762">
                  <c:v>7.7</c:v>
                </c:pt>
                <c:pt idx="2763">
                  <c:v>7.9</c:v>
                </c:pt>
                <c:pt idx="2764">
                  <c:v>8.8</c:v>
                </c:pt>
                <c:pt idx="2765">
                  <c:v>7.4</c:v>
                </c:pt>
                <c:pt idx="2766">
                  <c:v>6.7</c:v>
                </c:pt>
                <c:pt idx="2767">
                  <c:v>8.1</c:v>
                </c:pt>
                <c:pt idx="2768">
                  <c:v>8.5</c:v>
                </c:pt>
                <c:pt idx="2769">
                  <c:v>8</c:v>
                </c:pt>
                <c:pt idx="2770">
                  <c:v>7.7</c:v>
                </c:pt>
                <c:pt idx="2771">
                  <c:v>9.3</c:v>
                </c:pt>
                <c:pt idx="2772">
                  <c:v>9.2</c:v>
                </c:pt>
                <c:pt idx="2773">
                  <c:v>7.7</c:v>
                </c:pt>
                <c:pt idx="2774">
                  <c:v>7.8</c:v>
                </c:pt>
                <c:pt idx="2775">
                  <c:v>8.5</c:v>
                </c:pt>
                <c:pt idx="2776">
                  <c:v>8.6</c:v>
                </c:pt>
                <c:pt idx="2777">
                  <c:v>8.4</c:v>
                </c:pt>
                <c:pt idx="2778">
                  <c:v>8.5</c:v>
                </c:pt>
                <c:pt idx="2779">
                  <c:v>8.4</c:v>
                </c:pt>
                <c:pt idx="2780">
                  <c:v>7.6</c:v>
                </c:pt>
                <c:pt idx="2781">
                  <c:v>9.6</c:v>
                </c:pt>
                <c:pt idx="2782">
                  <c:v>9.3</c:v>
                </c:pt>
                <c:pt idx="2783">
                  <c:v>8.5</c:v>
                </c:pt>
                <c:pt idx="2784">
                  <c:v>9.2</c:v>
                </c:pt>
                <c:pt idx="2785">
                  <c:v>8.9</c:v>
                </c:pt>
                <c:pt idx="2786">
                  <c:v>8.5</c:v>
                </c:pt>
                <c:pt idx="2787">
                  <c:v>9</c:v>
                </c:pt>
                <c:pt idx="2788">
                  <c:v>8.6</c:v>
                </c:pt>
                <c:pt idx="2789">
                  <c:v>8.5</c:v>
                </c:pt>
                <c:pt idx="2790">
                  <c:v>9.1</c:v>
                </c:pt>
                <c:pt idx="2791">
                  <c:v>8.1</c:v>
                </c:pt>
                <c:pt idx="2792">
                  <c:v>7.7</c:v>
                </c:pt>
                <c:pt idx="2793">
                  <c:v>7.7</c:v>
                </c:pt>
                <c:pt idx="2794">
                  <c:v>10</c:v>
                </c:pt>
                <c:pt idx="2795">
                  <c:v>8.9</c:v>
                </c:pt>
                <c:pt idx="2796">
                  <c:v>7.9</c:v>
                </c:pt>
                <c:pt idx="2797">
                  <c:v>7.9</c:v>
                </c:pt>
                <c:pt idx="2798">
                  <c:v>7.9</c:v>
                </c:pt>
                <c:pt idx="2799">
                  <c:v>8.6</c:v>
                </c:pt>
                <c:pt idx="2800">
                  <c:v>8.4</c:v>
                </c:pt>
                <c:pt idx="2801">
                  <c:v>7.1</c:v>
                </c:pt>
                <c:pt idx="2802">
                  <c:v>8</c:v>
                </c:pt>
                <c:pt idx="2803">
                  <c:v>7.9</c:v>
                </c:pt>
                <c:pt idx="2804">
                  <c:v>7.5</c:v>
                </c:pt>
                <c:pt idx="2805">
                  <c:v>7.1</c:v>
                </c:pt>
                <c:pt idx="2806">
                  <c:v>7.4</c:v>
                </c:pt>
                <c:pt idx="2807">
                  <c:v>7.6</c:v>
                </c:pt>
                <c:pt idx="2808">
                  <c:v>7.4</c:v>
                </c:pt>
                <c:pt idx="2809">
                  <c:v>5.9</c:v>
                </c:pt>
                <c:pt idx="2810">
                  <c:v>5</c:v>
                </c:pt>
                <c:pt idx="2811">
                  <c:v>5</c:v>
                </c:pt>
                <c:pt idx="2812">
                  <c:v>5.4</c:v>
                </c:pt>
                <c:pt idx="2813">
                  <c:v>5</c:v>
                </c:pt>
                <c:pt idx="2814">
                  <c:v>5.3</c:v>
                </c:pt>
                <c:pt idx="2815">
                  <c:v>5.7</c:v>
                </c:pt>
                <c:pt idx="2816">
                  <c:v>5.6</c:v>
                </c:pt>
                <c:pt idx="2817">
                  <c:v>5.3</c:v>
                </c:pt>
                <c:pt idx="2818">
                  <c:v>4.7</c:v>
                </c:pt>
                <c:pt idx="2819">
                  <c:v>5.5</c:v>
                </c:pt>
                <c:pt idx="2820">
                  <c:v>5.2</c:v>
                </c:pt>
                <c:pt idx="2821">
                  <c:v>5.3</c:v>
                </c:pt>
                <c:pt idx="2822">
                  <c:v>6.7</c:v>
                </c:pt>
                <c:pt idx="2823">
                  <c:v>5.5</c:v>
                </c:pt>
                <c:pt idx="2824">
                  <c:v>6</c:v>
                </c:pt>
                <c:pt idx="2825">
                  <c:v>6.5</c:v>
                </c:pt>
                <c:pt idx="2826">
                  <c:v>6.3</c:v>
                </c:pt>
                <c:pt idx="2827">
                  <c:v>4.5</c:v>
                </c:pt>
                <c:pt idx="2828">
                  <c:v>4.7</c:v>
                </c:pt>
                <c:pt idx="2829">
                  <c:v>5.8</c:v>
                </c:pt>
                <c:pt idx="2830">
                  <c:v>6.8</c:v>
                </c:pt>
                <c:pt idx="2831">
                  <c:v>7.1</c:v>
                </c:pt>
                <c:pt idx="2832">
                  <c:v>6.1</c:v>
                </c:pt>
                <c:pt idx="2833">
                  <c:v>8.1</c:v>
                </c:pt>
                <c:pt idx="2834">
                  <c:v>7</c:v>
                </c:pt>
                <c:pt idx="2835">
                  <c:v>6.8</c:v>
                </c:pt>
                <c:pt idx="2836">
                  <c:v>7.6</c:v>
                </c:pt>
                <c:pt idx="2837">
                  <c:v>7.3</c:v>
                </c:pt>
                <c:pt idx="2838">
                  <c:v>8.2</c:v>
                </c:pt>
                <c:pt idx="2839">
                  <c:v>9.2</c:v>
                </c:pt>
                <c:pt idx="2840">
                  <c:v>10</c:v>
                </c:pt>
                <c:pt idx="2841">
                  <c:v>9.9</c:v>
                </c:pt>
                <c:pt idx="2842">
                  <c:v>11</c:v>
                </c:pt>
                <c:pt idx="2843">
                  <c:v>11.5</c:v>
                </c:pt>
                <c:pt idx="2844">
                  <c:v>12</c:v>
                </c:pt>
                <c:pt idx="2845">
                  <c:v>11.9</c:v>
                </c:pt>
                <c:pt idx="2846">
                  <c:v>5.6</c:v>
                </c:pt>
                <c:pt idx="2847">
                  <c:v>4.3</c:v>
                </c:pt>
                <c:pt idx="2848">
                  <c:v>4.5</c:v>
                </c:pt>
                <c:pt idx="2849">
                  <c:v>4.4</c:v>
                </c:pt>
                <c:pt idx="2850">
                  <c:v>5</c:v>
                </c:pt>
                <c:pt idx="2851">
                  <c:v>5.2</c:v>
                </c:pt>
                <c:pt idx="2852">
                  <c:v>3.8</c:v>
                </c:pt>
                <c:pt idx="2853">
                  <c:v>3.1</c:v>
                </c:pt>
                <c:pt idx="2854">
                  <c:v>2.8</c:v>
                </c:pt>
                <c:pt idx="2855">
                  <c:v>3</c:v>
                </c:pt>
                <c:pt idx="2856">
                  <c:v>3.4</c:v>
                </c:pt>
                <c:pt idx="2857">
                  <c:v>3.2</c:v>
                </c:pt>
                <c:pt idx="2858">
                  <c:v>3.5</c:v>
                </c:pt>
                <c:pt idx="2859">
                  <c:v>3.2</c:v>
                </c:pt>
                <c:pt idx="2860">
                  <c:v>3.6</c:v>
                </c:pt>
                <c:pt idx="2861">
                  <c:v>2.9</c:v>
                </c:pt>
                <c:pt idx="2862">
                  <c:v>3</c:v>
                </c:pt>
                <c:pt idx="2863">
                  <c:v>3.3</c:v>
                </c:pt>
                <c:pt idx="2864">
                  <c:v>3.2</c:v>
                </c:pt>
                <c:pt idx="2865">
                  <c:v>3.5</c:v>
                </c:pt>
                <c:pt idx="2866">
                  <c:v>3.1</c:v>
                </c:pt>
                <c:pt idx="2867">
                  <c:v>2.6</c:v>
                </c:pt>
                <c:pt idx="2868">
                  <c:v>3.2</c:v>
                </c:pt>
                <c:pt idx="2869">
                  <c:v>2.4</c:v>
                </c:pt>
                <c:pt idx="2870">
                  <c:v>2.8</c:v>
                </c:pt>
                <c:pt idx="2871">
                  <c:v>2.6</c:v>
                </c:pt>
                <c:pt idx="2872">
                  <c:v>2</c:v>
                </c:pt>
                <c:pt idx="2873">
                  <c:v>2.1</c:v>
                </c:pt>
                <c:pt idx="2874">
                  <c:v>2.3</c:v>
                </c:pt>
                <c:pt idx="2875">
                  <c:v>2.4</c:v>
                </c:pt>
                <c:pt idx="2876">
                  <c:v>2</c:v>
                </c:pt>
                <c:pt idx="2877">
                  <c:v>1.9</c:v>
                </c:pt>
                <c:pt idx="2878">
                  <c:v>1.5</c:v>
                </c:pt>
                <c:pt idx="2879">
                  <c:v>1.7</c:v>
                </c:pt>
                <c:pt idx="2880">
                  <c:v>1.7</c:v>
                </c:pt>
                <c:pt idx="2881">
                  <c:v>1.3</c:v>
                </c:pt>
                <c:pt idx="2882">
                  <c:v>1.4</c:v>
                </c:pt>
                <c:pt idx="2883">
                  <c:v>1</c:v>
                </c:pt>
                <c:pt idx="2884">
                  <c:v>1.1</c:v>
                </c:pt>
                <c:pt idx="2885">
                  <c:v>1.3</c:v>
                </c:pt>
                <c:pt idx="2886">
                  <c:v>1.6</c:v>
                </c:pt>
                <c:pt idx="2887">
                  <c:v>1.7</c:v>
                </c:pt>
                <c:pt idx="2888">
                  <c:v>1.9</c:v>
                </c:pt>
                <c:pt idx="2889">
                  <c:v>1.5</c:v>
                </c:pt>
                <c:pt idx="2890">
                  <c:v>1.4</c:v>
                </c:pt>
                <c:pt idx="2891">
                  <c:v>1.2</c:v>
                </c:pt>
                <c:pt idx="2892">
                  <c:v>2</c:v>
                </c:pt>
                <c:pt idx="2893">
                  <c:v>2.2</c:v>
                </c:pt>
                <c:pt idx="2894">
                  <c:v>2.1</c:v>
                </c:pt>
                <c:pt idx="2895">
                  <c:v>2.2</c:v>
                </c:pt>
                <c:pt idx="2896">
                  <c:v>2.2</c:v>
                </c:pt>
                <c:pt idx="2897">
                  <c:v>1.8</c:v>
                </c:pt>
                <c:pt idx="2898">
                  <c:v>2.2</c:v>
                </c:pt>
                <c:pt idx="2899">
                  <c:v>2.1</c:v>
                </c:pt>
                <c:pt idx="2900">
                  <c:v>3.1</c:v>
                </c:pt>
                <c:pt idx="2901">
                  <c:v>2.8</c:v>
                </c:pt>
                <c:pt idx="2902">
                  <c:v>2.2</c:v>
                </c:pt>
                <c:pt idx="2903">
                  <c:v>2.2</c:v>
                </c:pt>
                <c:pt idx="2904">
                  <c:v>2.2</c:v>
                </c:pt>
                <c:pt idx="2905">
                  <c:v>1.9</c:v>
                </c:pt>
                <c:pt idx="2906">
                  <c:v>2.2</c:v>
                </c:pt>
                <c:pt idx="2907">
                  <c:v>2.9</c:v>
                </c:pt>
                <c:pt idx="2908">
                  <c:v>3.3</c:v>
                </c:pt>
                <c:pt idx="2909">
                  <c:v>3.4</c:v>
                </c:pt>
                <c:pt idx="2910">
                  <c:v>3.4</c:v>
                </c:pt>
                <c:pt idx="2911">
                  <c:v>3</c:v>
                </c:pt>
                <c:pt idx="2912">
                  <c:v>3.3</c:v>
                </c:pt>
                <c:pt idx="2913">
                  <c:v>3.6</c:v>
                </c:pt>
                <c:pt idx="2914">
                  <c:v>3.8</c:v>
                </c:pt>
                <c:pt idx="2915">
                  <c:v>4.3</c:v>
                </c:pt>
                <c:pt idx="2916">
                  <c:v>3.4</c:v>
                </c:pt>
                <c:pt idx="2917">
                  <c:v>4.1</c:v>
                </c:pt>
                <c:pt idx="2918">
                  <c:v>3.2</c:v>
                </c:pt>
                <c:pt idx="2919">
                  <c:v>4.6</c:v>
                </c:pt>
                <c:pt idx="2920">
                  <c:v>4.8</c:v>
                </c:pt>
                <c:pt idx="2921">
                  <c:v>4.6</c:v>
                </c:pt>
                <c:pt idx="2922">
                  <c:v>4.9</c:v>
                </c:pt>
                <c:pt idx="2923">
                  <c:v>6.2</c:v>
                </c:pt>
                <c:pt idx="2924">
                  <c:v>7.2</c:v>
                </c:pt>
                <c:pt idx="2925">
                  <c:v>6.5</c:v>
                </c:pt>
                <c:pt idx="2926">
                  <c:v>5.2</c:v>
                </c:pt>
                <c:pt idx="2927">
                  <c:v>7.5</c:v>
                </c:pt>
                <c:pt idx="2928">
                  <c:v>12.6</c:v>
                </c:pt>
                <c:pt idx="2929">
                  <c:v>11.2</c:v>
                </c:pt>
                <c:pt idx="2930">
                  <c:v>11.6</c:v>
                </c:pt>
                <c:pt idx="2931">
                  <c:v>11.9</c:v>
                </c:pt>
                <c:pt idx="2932">
                  <c:v>11.5</c:v>
                </c:pt>
                <c:pt idx="2933">
                  <c:v>13.4</c:v>
                </c:pt>
                <c:pt idx="2934">
                  <c:v>10.1</c:v>
                </c:pt>
                <c:pt idx="2935">
                  <c:v>10.2</c:v>
                </c:pt>
                <c:pt idx="2936">
                  <c:v>10.1</c:v>
                </c:pt>
                <c:pt idx="2937">
                  <c:v>13.1</c:v>
                </c:pt>
                <c:pt idx="2938">
                  <c:v>12.6</c:v>
                </c:pt>
                <c:pt idx="2939">
                  <c:v>11.6</c:v>
                </c:pt>
                <c:pt idx="2940">
                  <c:v>6.6</c:v>
                </c:pt>
                <c:pt idx="2941">
                  <c:v>4.8</c:v>
                </c:pt>
                <c:pt idx="2942">
                  <c:v>4.7</c:v>
                </c:pt>
                <c:pt idx="2943">
                  <c:v>4.6</c:v>
                </c:pt>
                <c:pt idx="2944">
                  <c:v>4.3</c:v>
                </c:pt>
                <c:pt idx="2945">
                  <c:v>3.1</c:v>
                </c:pt>
                <c:pt idx="2946">
                  <c:v>2.7</c:v>
                </c:pt>
                <c:pt idx="2947">
                  <c:v>2.5</c:v>
                </c:pt>
                <c:pt idx="2948">
                  <c:v>2.1</c:v>
                </c:pt>
                <c:pt idx="2949">
                  <c:v>1.7</c:v>
                </c:pt>
                <c:pt idx="2950">
                  <c:v>2.5</c:v>
                </c:pt>
                <c:pt idx="2951">
                  <c:v>1.9</c:v>
                </c:pt>
                <c:pt idx="2952">
                  <c:v>1.1</c:v>
                </c:pt>
                <c:pt idx="2953">
                  <c:v>1.6</c:v>
                </c:pt>
                <c:pt idx="2954">
                  <c:v>2.1</c:v>
                </c:pt>
                <c:pt idx="2955">
                  <c:v>2.1</c:v>
                </c:pt>
                <c:pt idx="2956">
                  <c:v>1.7</c:v>
                </c:pt>
                <c:pt idx="2957">
                  <c:v>1.2</c:v>
                </c:pt>
                <c:pt idx="2958">
                  <c:v>1.3</c:v>
                </c:pt>
                <c:pt idx="2959">
                  <c:v>2.1</c:v>
                </c:pt>
                <c:pt idx="2960">
                  <c:v>2.9</c:v>
                </c:pt>
                <c:pt idx="2961">
                  <c:v>3.8</c:v>
                </c:pt>
                <c:pt idx="2962">
                  <c:v>2.9</c:v>
                </c:pt>
                <c:pt idx="2963">
                  <c:v>4.9</c:v>
                </c:pt>
                <c:pt idx="2964">
                  <c:v>3.1</c:v>
                </c:pt>
                <c:pt idx="2965">
                  <c:v>1.9</c:v>
                </c:pt>
                <c:pt idx="2966">
                  <c:v>2.2</c:v>
                </c:pt>
                <c:pt idx="2967">
                  <c:v>2.1</c:v>
                </c:pt>
                <c:pt idx="2968">
                  <c:v>1.6</c:v>
                </c:pt>
                <c:pt idx="2969">
                  <c:v>1.9</c:v>
                </c:pt>
                <c:pt idx="2970">
                  <c:v>1.7</c:v>
                </c:pt>
                <c:pt idx="2971">
                  <c:v>1.1</c:v>
                </c:pt>
                <c:pt idx="2972">
                  <c:v>1.2</c:v>
                </c:pt>
                <c:pt idx="2973">
                  <c:v>0.8</c:v>
                </c:pt>
                <c:pt idx="2974">
                  <c:v>1.1</c:v>
                </c:pt>
                <c:pt idx="2975">
                  <c:v>0.9</c:v>
                </c:pt>
                <c:pt idx="2976">
                  <c:v>0.9</c:v>
                </c:pt>
                <c:pt idx="2977">
                  <c:v>0.9</c:v>
                </c:pt>
                <c:pt idx="2978">
                  <c:v>2</c:v>
                </c:pt>
                <c:pt idx="2979">
                  <c:v>2</c:v>
                </c:pt>
                <c:pt idx="2980">
                  <c:v>1.9</c:v>
                </c:pt>
                <c:pt idx="2981">
                  <c:v>1.4</c:v>
                </c:pt>
                <c:pt idx="2982">
                  <c:v>1.9</c:v>
                </c:pt>
                <c:pt idx="2983">
                  <c:v>1.8</c:v>
                </c:pt>
                <c:pt idx="2984">
                  <c:v>1.7</c:v>
                </c:pt>
                <c:pt idx="2985">
                  <c:v>1.8</c:v>
                </c:pt>
                <c:pt idx="2986">
                  <c:v>1.8</c:v>
                </c:pt>
                <c:pt idx="2987">
                  <c:v>1.5</c:v>
                </c:pt>
                <c:pt idx="2988">
                  <c:v>1.3</c:v>
                </c:pt>
                <c:pt idx="2989">
                  <c:v>1.6</c:v>
                </c:pt>
                <c:pt idx="2990">
                  <c:v>1.5</c:v>
                </c:pt>
                <c:pt idx="2991">
                  <c:v>1.2</c:v>
                </c:pt>
                <c:pt idx="2992">
                  <c:v>1.5</c:v>
                </c:pt>
                <c:pt idx="2993">
                  <c:v>1.8</c:v>
                </c:pt>
                <c:pt idx="2994">
                  <c:v>1.9</c:v>
                </c:pt>
                <c:pt idx="2995">
                  <c:v>1.7</c:v>
                </c:pt>
                <c:pt idx="2996">
                  <c:v>1.1</c:v>
                </c:pt>
                <c:pt idx="2997">
                  <c:v>1.9</c:v>
                </c:pt>
                <c:pt idx="2998">
                  <c:v>1.8</c:v>
                </c:pt>
                <c:pt idx="2999">
                  <c:v>1.7</c:v>
                </c:pt>
                <c:pt idx="3000">
                  <c:v>1.4</c:v>
                </c:pt>
                <c:pt idx="3001">
                  <c:v>0.9</c:v>
                </c:pt>
                <c:pt idx="3002">
                  <c:v>1.6</c:v>
                </c:pt>
                <c:pt idx="3003">
                  <c:v>1.6</c:v>
                </c:pt>
                <c:pt idx="3004">
                  <c:v>1</c:v>
                </c:pt>
                <c:pt idx="3005">
                  <c:v>2.2</c:v>
                </c:pt>
                <c:pt idx="3006">
                  <c:v>2.6</c:v>
                </c:pt>
                <c:pt idx="3007">
                  <c:v>2.5</c:v>
                </c:pt>
                <c:pt idx="3008">
                  <c:v>1.2</c:v>
                </c:pt>
                <c:pt idx="3009">
                  <c:v>0.8</c:v>
                </c:pt>
                <c:pt idx="3010">
                  <c:v>1.2</c:v>
                </c:pt>
                <c:pt idx="3011">
                  <c:v>1.1</c:v>
                </c:pt>
                <c:pt idx="3012">
                  <c:v>2.1</c:v>
                </c:pt>
                <c:pt idx="3013">
                  <c:v>5.2</c:v>
                </c:pt>
                <c:pt idx="3014">
                  <c:v>5.8</c:v>
                </c:pt>
                <c:pt idx="3015">
                  <c:v>2.9</c:v>
                </c:pt>
                <c:pt idx="3016">
                  <c:v>2.7</c:v>
                </c:pt>
                <c:pt idx="3017">
                  <c:v>3.9</c:v>
                </c:pt>
                <c:pt idx="3018">
                  <c:v>6.3</c:v>
                </c:pt>
                <c:pt idx="3019">
                  <c:v>5.6</c:v>
                </c:pt>
                <c:pt idx="3020">
                  <c:v>4.2</c:v>
                </c:pt>
                <c:pt idx="3021">
                  <c:v>3.1</c:v>
                </c:pt>
                <c:pt idx="3022">
                  <c:v>5.6</c:v>
                </c:pt>
                <c:pt idx="3023">
                  <c:v>6</c:v>
                </c:pt>
                <c:pt idx="3024">
                  <c:v>5.8</c:v>
                </c:pt>
                <c:pt idx="3025">
                  <c:v>5.3</c:v>
                </c:pt>
                <c:pt idx="3026">
                  <c:v>5.4</c:v>
                </c:pt>
                <c:pt idx="3027">
                  <c:v>4.6</c:v>
                </c:pt>
                <c:pt idx="3028">
                  <c:v>6.4</c:v>
                </c:pt>
                <c:pt idx="3029">
                  <c:v>5.1</c:v>
                </c:pt>
                <c:pt idx="3030">
                  <c:v>5.1</c:v>
                </c:pt>
                <c:pt idx="3031">
                  <c:v>6.3</c:v>
                </c:pt>
                <c:pt idx="3032">
                  <c:v>9.2</c:v>
                </c:pt>
                <c:pt idx="3033">
                  <c:v>10</c:v>
                </c:pt>
                <c:pt idx="3034">
                  <c:v>7.9</c:v>
                </c:pt>
                <c:pt idx="3035">
                  <c:v>8.2</c:v>
                </c:pt>
                <c:pt idx="3036">
                  <c:v>7.1</c:v>
                </c:pt>
                <c:pt idx="3037">
                  <c:v>6.8</c:v>
                </c:pt>
                <c:pt idx="3038">
                  <c:v>6.7</c:v>
                </c:pt>
                <c:pt idx="3039">
                  <c:v>5.5</c:v>
                </c:pt>
                <c:pt idx="3040">
                  <c:v>6</c:v>
                </c:pt>
                <c:pt idx="3041">
                  <c:v>5.2</c:v>
                </c:pt>
                <c:pt idx="3042">
                  <c:v>5.3</c:v>
                </c:pt>
                <c:pt idx="3043">
                  <c:v>4.9</c:v>
                </c:pt>
                <c:pt idx="3044">
                  <c:v>6.4</c:v>
                </c:pt>
                <c:pt idx="3045">
                  <c:v>5.2</c:v>
                </c:pt>
                <c:pt idx="3046">
                  <c:v>5.7</c:v>
                </c:pt>
                <c:pt idx="3047">
                  <c:v>5.8</c:v>
                </c:pt>
                <c:pt idx="3048">
                  <c:v>6.1</c:v>
                </c:pt>
                <c:pt idx="3049">
                  <c:v>6.7</c:v>
                </c:pt>
                <c:pt idx="3050">
                  <c:v>6.9</c:v>
                </c:pt>
                <c:pt idx="3051">
                  <c:v>6</c:v>
                </c:pt>
                <c:pt idx="3052">
                  <c:v>5.4</c:v>
                </c:pt>
                <c:pt idx="3053">
                  <c:v>5.2</c:v>
                </c:pt>
                <c:pt idx="3054">
                  <c:v>4.7</c:v>
                </c:pt>
                <c:pt idx="3055">
                  <c:v>5.6</c:v>
                </c:pt>
                <c:pt idx="3056">
                  <c:v>1.4</c:v>
                </c:pt>
                <c:pt idx="3057">
                  <c:v>2.7</c:v>
                </c:pt>
                <c:pt idx="3058">
                  <c:v>3.6</c:v>
                </c:pt>
                <c:pt idx="3059">
                  <c:v>3.8</c:v>
                </c:pt>
                <c:pt idx="3060">
                  <c:v>4.7</c:v>
                </c:pt>
                <c:pt idx="3061">
                  <c:v>7.2</c:v>
                </c:pt>
                <c:pt idx="3062">
                  <c:v>6.8</c:v>
                </c:pt>
                <c:pt idx="3063">
                  <c:v>6.8</c:v>
                </c:pt>
                <c:pt idx="3064">
                  <c:v>5.6</c:v>
                </c:pt>
                <c:pt idx="3065">
                  <c:v>7.3</c:v>
                </c:pt>
                <c:pt idx="3066">
                  <c:v>6.6</c:v>
                </c:pt>
                <c:pt idx="3067">
                  <c:v>7.1</c:v>
                </c:pt>
                <c:pt idx="3068">
                  <c:v>4</c:v>
                </c:pt>
                <c:pt idx="3069">
                  <c:v>2.6</c:v>
                </c:pt>
                <c:pt idx="3070">
                  <c:v>1.9</c:v>
                </c:pt>
                <c:pt idx="3071">
                  <c:v>2.9</c:v>
                </c:pt>
                <c:pt idx="3072">
                  <c:v>7.7</c:v>
                </c:pt>
                <c:pt idx="3073">
                  <c:v>8.3</c:v>
                </c:pt>
                <c:pt idx="3074">
                  <c:v>7.9</c:v>
                </c:pt>
                <c:pt idx="3075">
                  <c:v>8.4</c:v>
                </c:pt>
                <c:pt idx="3076">
                  <c:v>8.7</c:v>
                </c:pt>
                <c:pt idx="3077">
                  <c:v>9.3</c:v>
                </c:pt>
                <c:pt idx="3078">
                  <c:v>10.6</c:v>
                </c:pt>
                <c:pt idx="3079">
                  <c:v>10.6</c:v>
                </c:pt>
                <c:pt idx="3080">
                  <c:v>9.2</c:v>
                </c:pt>
                <c:pt idx="3081">
                  <c:v>9.2</c:v>
                </c:pt>
                <c:pt idx="3082">
                  <c:v>9.7</c:v>
                </c:pt>
                <c:pt idx="3083">
                  <c:v>7.3</c:v>
                </c:pt>
                <c:pt idx="3084">
                  <c:v>7.9</c:v>
                </c:pt>
                <c:pt idx="3085">
                  <c:v>8.5</c:v>
                </c:pt>
                <c:pt idx="3086">
                  <c:v>9</c:v>
                </c:pt>
                <c:pt idx="3087">
                  <c:v>6</c:v>
                </c:pt>
                <c:pt idx="3088">
                  <c:v>8.3</c:v>
                </c:pt>
                <c:pt idx="3089">
                  <c:v>10.7</c:v>
                </c:pt>
                <c:pt idx="3090">
                  <c:v>9.3</c:v>
                </c:pt>
                <c:pt idx="3091">
                  <c:v>9.8</c:v>
                </c:pt>
                <c:pt idx="3092">
                  <c:v>13.9</c:v>
                </c:pt>
                <c:pt idx="3093">
                  <c:v>9.3</c:v>
                </c:pt>
                <c:pt idx="3094">
                  <c:v>9.5</c:v>
                </c:pt>
                <c:pt idx="3095">
                  <c:v>9</c:v>
                </c:pt>
                <c:pt idx="3096">
                  <c:v>10</c:v>
                </c:pt>
                <c:pt idx="3097">
                  <c:v>12.1</c:v>
                </c:pt>
                <c:pt idx="3098">
                  <c:v>9.7</c:v>
                </c:pt>
                <c:pt idx="3099">
                  <c:v>9.2</c:v>
                </c:pt>
                <c:pt idx="3100">
                  <c:v>6.3</c:v>
                </c:pt>
                <c:pt idx="3101">
                  <c:v>12.2</c:v>
                </c:pt>
                <c:pt idx="3102">
                  <c:v>9.8</c:v>
                </c:pt>
                <c:pt idx="3103">
                  <c:v>11</c:v>
                </c:pt>
                <c:pt idx="3104">
                  <c:v>8.9</c:v>
                </c:pt>
                <c:pt idx="3105">
                  <c:v>9.7</c:v>
                </c:pt>
                <c:pt idx="3106">
                  <c:v>10</c:v>
                </c:pt>
                <c:pt idx="3107">
                  <c:v>12.7</c:v>
                </c:pt>
                <c:pt idx="3108">
                  <c:v>13.1</c:v>
                </c:pt>
                <c:pt idx="3109">
                  <c:v>9.8</c:v>
                </c:pt>
                <c:pt idx="3110">
                  <c:v>11.2</c:v>
                </c:pt>
                <c:pt idx="3111">
                  <c:v>12.2</c:v>
                </c:pt>
                <c:pt idx="3112">
                  <c:v>11.6</c:v>
                </c:pt>
                <c:pt idx="3113">
                  <c:v>9.3</c:v>
                </c:pt>
                <c:pt idx="3114">
                  <c:v>10.5</c:v>
                </c:pt>
                <c:pt idx="3115">
                  <c:v>10.8</c:v>
                </c:pt>
                <c:pt idx="3116">
                  <c:v>7.8</c:v>
                </c:pt>
                <c:pt idx="3117">
                  <c:v>13.3</c:v>
                </c:pt>
                <c:pt idx="3118">
                  <c:v>12.1</c:v>
                </c:pt>
                <c:pt idx="3119">
                  <c:v>12.3</c:v>
                </c:pt>
                <c:pt idx="3120">
                  <c:v>10.3</c:v>
                </c:pt>
                <c:pt idx="3121">
                  <c:v>10.8</c:v>
                </c:pt>
                <c:pt idx="3122">
                  <c:v>11.5</c:v>
                </c:pt>
                <c:pt idx="3123">
                  <c:v>13.7</c:v>
                </c:pt>
                <c:pt idx="3124">
                  <c:v>12.1</c:v>
                </c:pt>
                <c:pt idx="3125">
                  <c:v>11.1</c:v>
                </c:pt>
                <c:pt idx="3126">
                  <c:v>12.7</c:v>
                </c:pt>
                <c:pt idx="3127">
                  <c:v>12.8</c:v>
                </c:pt>
                <c:pt idx="3128">
                  <c:v>11.4</c:v>
                </c:pt>
                <c:pt idx="3129">
                  <c:v>9.5</c:v>
                </c:pt>
                <c:pt idx="3130">
                  <c:v>9.7</c:v>
                </c:pt>
                <c:pt idx="3131">
                  <c:v>11.5</c:v>
                </c:pt>
                <c:pt idx="3132">
                  <c:v>10.5</c:v>
                </c:pt>
                <c:pt idx="3133">
                  <c:v>9.8</c:v>
                </c:pt>
                <c:pt idx="3134">
                  <c:v>11.2</c:v>
                </c:pt>
                <c:pt idx="3135">
                  <c:v>10.3</c:v>
                </c:pt>
                <c:pt idx="3136">
                  <c:v>11</c:v>
                </c:pt>
                <c:pt idx="3137">
                  <c:v>10.7</c:v>
                </c:pt>
                <c:pt idx="3138">
                  <c:v>9</c:v>
                </c:pt>
                <c:pt idx="3139">
                  <c:v>11.1</c:v>
                </c:pt>
                <c:pt idx="3140">
                  <c:v>10.5</c:v>
                </c:pt>
                <c:pt idx="3141">
                  <c:v>9.3</c:v>
                </c:pt>
                <c:pt idx="3142">
                  <c:v>9.6</c:v>
                </c:pt>
                <c:pt idx="3143">
                  <c:v>9.5</c:v>
                </c:pt>
                <c:pt idx="3144">
                  <c:v>10.4</c:v>
                </c:pt>
                <c:pt idx="3145">
                  <c:v>7</c:v>
                </c:pt>
                <c:pt idx="3146">
                  <c:v>6.8</c:v>
                </c:pt>
                <c:pt idx="3147">
                  <c:v>8.5</c:v>
                </c:pt>
                <c:pt idx="3148">
                  <c:v>8.3</c:v>
                </c:pt>
                <c:pt idx="3149">
                  <c:v>9.8</c:v>
                </c:pt>
                <c:pt idx="3150">
                  <c:v>9.5</c:v>
                </c:pt>
                <c:pt idx="3151">
                  <c:v>9</c:v>
                </c:pt>
                <c:pt idx="3152">
                  <c:v>10.8</c:v>
                </c:pt>
                <c:pt idx="3153">
                  <c:v>6.5</c:v>
                </c:pt>
                <c:pt idx="3154">
                  <c:v>7</c:v>
                </c:pt>
                <c:pt idx="3155">
                  <c:v>8.7</c:v>
                </c:pt>
                <c:pt idx="3156">
                  <c:v>13</c:v>
                </c:pt>
                <c:pt idx="3157">
                  <c:v>9</c:v>
                </c:pt>
                <c:pt idx="3158">
                  <c:v>8.8</c:v>
                </c:pt>
                <c:pt idx="3159">
                  <c:v>7.1</c:v>
                </c:pt>
                <c:pt idx="3160">
                  <c:v>7.2</c:v>
                </c:pt>
                <c:pt idx="3161">
                  <c:v>6.3</c:v>
                </c:pt>
                <c:pt idx="3162">
                  <c:v>7.5</c:v>
                </c:pt>
                <c:pt idx="3163">
                  <c:v>7.2</c:v>
                </c:pt>
                <c:pt idx="3164">
                  <c:v>8.3</c:v>
                </c:pt>
                <c:pt idx="3165">
                  <c:v>8.7</c:v>
                </c:pt>
                <c:pt idx="3166">
                  <c:v>8.4</c:v>
                </c:pt>
                <c:pt idx="3167">
                  <c:v>6.4</c:v>
                </c:pt>
                <c:pt idx="3168">
                  <c:v>9.8</c:v>
                </c:pt>
                <c:pt idx="3169">
                  <c:v>7.2</c:v>
                </c:pt>
                <c:pt idx="3170">
                  <c:v>6.1</c:v>
                </c:pt>
                <c:pt idx="3171">
                  <c:v>11.8</c:v>
                </c:pt>
                <c:pt idx="3172">
                  <c:v>12.9</c:v>
                </c:pt>
                <c:pt idx="3173">
                  <c:v>9.1</c:v>
                </c:pt>
                <c:pt idx="3174">
                  <c:v>9.4</c:v>
                </c:pt>
                <c:pt idx="3175">
                  <c:v>9.8</c:v>
                </c:pt>
                <c:pt idx="3176">
                  <c:v>7.6</c:v>
                </c:pt>
                <c:pt idx="3177">
                  <c:v>9.1</c:v>
                </c:pt>
                <c:pt idx="3178">
                  <c:v>10.6</c:v>
                </c:pt>
                <c:pt idx="3179">
                  <c:v>8.7</c:v>
                </c:pt>
                <c:pt idx="3180">
                  <c:v>12.9</c:v>
                </c:pt>
                <c:pt idx="3181">
                  <c:v>8.9</c:v>
                </c:pt>
                <c:pt idx="3182">
                  <c:v>8.1</c:v>
                </c:pt>
                <c:pt idx="3183">
                  <c:v>8.9</c:v>
                </c:pt>
                <c:pt idx="3184">
                  <c:v>7.7</c:v>
                </c:pt>
                <c:pt idx="3185">
                  <c:v>9.6</c:v>
                </c:pt>
                <c:pt idx="3186">
                  <c:v>10.5</c:v>
                </c:pt>
                <c:pt idx="3187">
                  <c:v>11.1</c:v>
                </c:pt>
                <c:pt idx="3188">
                  <c:v>10.5</c:v>
                </c:pt>
                <c:pt idx="3189">
                  <c:v>9.6</c:v>
                </c:pt>
                <c:pt idx="3190">
                  <c:v>12</c:v>
                </c:pt>
                <c:pt idx="3191">
                  <c:v>9.5</c:v>
                </c:pt>
                <c:pt idx="3192">
                  <c:v>11.7</c:v>
                </c:pt>
                <c:pt idx="3193">
                  <c:v>8.8</c:v>
                </c:pt>
                <c:pt idx="3194">
                  <c:v>10.3</c:v>
                </c:pt>
                <c:pt idx="3195">
                  <c:v>12.9</c:v>
                </c:pt>
                <c:pt idx="3196">
                  <c:v>9.1</c:v>
                </c:pt>
                <c:pt idx="3197">
                  <c:v>6.6</c:v>
                </c:pt>
                <c:pt idx="3198">
                  <c:v>11.6</c:v>
                </c:pt>
                <c:pt idx="3199">
                  <c:v>10.1</c:v>
                </c:pt>
                <c:pt idx="3200">
                  <c:v>11.3</c:v>
                </c:pt>
                <c:pt idx="3201">
                  <c:v>11.3</c:v>
                </c:pt>
                <c:pt idx="3202">
                  <c:v>11.7</c:v>
                </c:pt>
                <c:pt idx="3203">
                  <c:v>9.8</c:v>
                </c:pt>
                <c:pt idx="3204">
                  <c:v>9.2</c:v>
                </c:pt>
                <c:pt idx="3205">
                  <c:v>12.6</c:v>
                </c:pt>
                <c:pt idx="3206">
                  <c:v>11.6</c:v>
                </c:pt>
                <c:pt idx="3207">
                  <c:v>10.2</c:v>
                </c:pt>
                <c:pt idx="3208">
                  <c:v>13.3</c:v>
                </c:pt>
                <c:pt idx="3209">
                  <c:v>9.7</c:v>
                </c:pt>
                <c:pt idx="3210">
                  <c:v>11.3</c:v>
                </c:pt>
                <c:pt idx="3211">
                  <c:v>13.4</c:v>
                </c:pt>
                <c:pt idx="3212">
                  <c:v>12.2</c:v>
                </c:pt>
                <c:pt idx="3213">
                  <c:v>12.1</c:v>
                </c:pt>
                <c:pt idx="3214">
                  <c:v>13.9</c:v>
                </c:pt>
                <c:pt idx="3215">
                  <c:v>12.2</c:v>
                </c:pt>
                <c:pt idx="3216">
                  <c:v>11.6</c:v>
                </c:pt>
                <c:pt idx="3217">
                  <c:v>12.8</c:v>
                </c:pt>
                <c:pt idx="3218">
                  <c:v>10.9</c:v>
                </c:pt>
                <c:pt idx="3219">
                  <c:v>11</c:v>
                </c:pt>
                <c:pt idx="3220">
                  <c:v>10.9</c:v>
                </c:pt>
                <c:pt idx="3221">
                  <c:v>9.8</c:v>
                </c:pt>
                <c:pt idx="3222">
                  <c:v>11.2</c:v>
                </c:pt>
                <c:pt idx="3223">
                  <c:v>6.5</c:v>
                </c:pt>
                <c:pt idx="3224">
                  <c:v>11.7</c:v>
                </c:pt>
                <c:pt idx="3225">
                  <c:v>11.7</c:v>
                </c:pt>
                <c:pt idx="3226">
                  <c:v>10.2</c:v>
                </c:pt>
                <c:pt idx="3227">
                  <c:v>10.7</c:v>
                </c:pt>
                <c:pt idx="3228">
                  <c:v>12.3</c:v>
                </c:pt>
                <c:pt idx="3229">
                  <c:v>11.4</c:v>
                </c:pt>
                <c:pt idx="3230">
                  <c:v>10.4</c:v>
                </c:pt>
                <c:pt idx="3231">
                  <c:v>13.4</c:v>
                </c:pt>
                <c:pt idx="3232">
                  <c:v>13.2</c:v>
                </c:pt>
                <c:pt idx="3233">
                  <c:v>12.3</c:v>
                </c:pt>
                <c:pt idx="3234">
                  <c:v>13.9</c:v>
                </c:pt>
                <c:pt idx="3235">
                  <c:v>12.4</c:v>
                </c:pt>
                <c:pt idx="3236">
                  <c:v>11.6</c:v>
                </c:pt>
                <c:pt idx="3237">
                  <c:v>13.6</c:v>
                </c:pt>
                <c:pt idx="3238">
                  <c:v>12.1</c:v>
                </c:pt>
                <c:pt idx="3239">
                  <c:v>11.5</c:v>
                </c:pt>
                <c:pt idx="3240">
                  <c:v>12.8</c:v>
                </c:pt>
                <c:pt idx="3241">
                  <c:v>14.2</c:v>
                </c:pt>
                <c:pt idx="3242">
                  <c:v>13.8</c:v>
                </c:pt>
                <c:pt idx="3243">
                  <c:v>11.8</c:v>
                </c:pt>
                <c:pt idx="3244">
                  <c:v>13.5</c:v>
                </c:pt>
                <c:pt idx="3245">
                  <c:v>14.4</c:v>
                </c:pt>
                <c:pt idx="3246">
                  <c:v>14.9</c:v>
                </c:pt>
                <c:pt idx="3247">
                  <c:v>15.6</c:v>
                </c:pt>
                <c:pt idx="3248">
                  <c:v>13.7</c:v>
                </c:pt>
                <c:pt idx="3249">
                  <c:v>12.6</c:v>
                </c:pt>
                <c:pt idx="3250">
                  <c:v>12</c:v>
                </c:pt>
                <c:pt idx="3251">
                  <c:v>12.8</c:v>
                </c:pt>
                <c:pt idx="3252">
                  <c:v>13</c:v>
                </c:pt>
                <c:pt idx="3253">
                  <c:v>14.8</c:v>
                </c:pt>
                <c:pt idx="3254">
                  <c:v>13.5</c:v>
                </c:pt>
                <c:pt idx="3255">
                  <c:v>13.4</c:v>
                </c:pt>
                <c:pt idx="3256">
                  <c:v>14.3</c:v>
                </c:pt>
                <c:pt idx="3257">
                  <c:v>15.1</c:v>
                </c:pt>
                <c:pt idx="3258">
                  <c:v>14.4</c:v>
                </c:pt>
                <c:pt idx="3259">
                  <c:v>13.8</c:v>
                </c:pt>
                <c:pt idx="3260">
                  <c:v>11.9</c:v>
                </c:pt>
                <c:pt idx="3261">
                  <c:v>14.2</c:v>
                </c:pt>
                <c:pt idx="3262">
                  <c:v>12.6</c:v>
                </c:pt>
                <c:pt idx="3263">
                  <c:v>11.6</c:v>
                </c:pt>
                <c:pt idx="3264">
                  <c:v>13.5</c:v>
                </c:pt>
                <c:pt idx="3265">
                  <c:v>11.5</c:v>
                </c:pt>
                <c:pt idx="3266">
                  <c:v>13.2</c:v>
                </c:pt>
                <c:pt idx="3267">
                  <c:v>15.4</c:v>
                </c:pt>
                <c:pt idx="3268">
                  <c:v>15</c:v>
                </c:pt>
                <c:pt idx="3269">
                  <c:v>15</c:v>
                </c:pt>
                <c:pt idx="3270">
                  <c:v>14.3</c:v>
                </c:pt>
                <c:pt idx="3271">
                  <c:v>12.5</c:v>
                </c:pt>
                <c:pt idx="3272">
                  <c:v>13.5</c:v>
                </c:pt>
                <c:pt idx="3273">
                  <c:v>11.9</c:v>
                </c:pt>
                <c:pt idx="3274">
                  <c:v>12</c:v>
                </c:pt>
                <c:pt idx="3275">
                  <c:v>13.4</c:v>
                </c:pt>
                <c:pt idx="3276">
                  <c:v>12.4</c:v>
                </c:pt>
                <c:pt idx="3277">
                  <c:v>11.4</c:v>
                </c:pt>
                <c:pt idx="3278">
                  <c:v>11.2</c:v>
                </c:pt>
                <c:pt idx="3279">
                  <c:v>10.6</c:v>
                </c:pt>
                <c:pt idx="3280">
                  <c:v>13.3</c:v>
                </c:pt>
                <c:pt idx="3281">
                  <c:v>11.3</c:v>
                </c:pt>
                <c:pt idx="3282">
                  <c:v>13.4</c:v>
                </c:pt>
                <c:pt idx="3283">
                  <c:v>13.4</c:v>
                </c:pt>
                <c:pt idx="3284">
                  <c:v>13.9</c:v>
                </c:pt>
                <c:pt idx="3285">
                  <c:v>12.6</c:v>
                </c:pt>
                <c:pt idx="3286">
                  <c:v>13.3</c:v>
                </c:pt>
                <c:pt idx="3287">
                  <c:v>12.5</c:v>
                </c:pt>
                <c:pt idx="3288">
                  <c:v>11.1</c:v>
                </c:pt>
                <c:pt idx="3289">
                  <c:v>14.1</c:v>
                </c:pt>
                <c:pt idx="3290">
                  <c:v>13.9</c:v>
                </c:pt>
                <c:pt idx="3291">
                  <c:v>13.4</c:v>
                </c:pt>
                <c:pt idx="3292">
                  <c:v>12.3</c:v>
                </c:pt>
                <c:pt idx="3293">
                  <c:v>10.9</c:v>
                </c:pt>
                <c:pt idx="3294">
                  <c:v>10.4</c:v>
                </c:pt>
                <c:pt idx="3295">
                  <c:v>11.3</c:v>
                </c:pt>
                <c:pt idx="3296">
                  <c:v>11.3</c:v>
                </c:pt>
                <c:pt idx="3297">
                  <c:v>9.3</c:v>
                </c:pt>
                <c:pt idx="3298">
                  <c:v>11.5</c:v>
                </c:pt>
                <c:pt idx="3299">
                  <c:v>11.1</c:v>
                </c:pt>
                <c:pt idx="3300">
                  <c:v>11.2</c:v>
                </c:pt>
                <c:pt idx="3301">
                  <c:v>10</c:v>
                </c:pt>
                <c:pt idx="3302">
                  <c:v>10.9</c:v>
                </c:pt>
                <c:pt idx="3303">
                  <c:v>9</c:v>
                </c:pt>
                <c:pt idx="3304">
                  <c:v>9.9</c:v>
                </c:pt>
                <c:pt idx="3305">
                  <c:v>10.1</c:v>
                </c:pt>
                <c:pt idx="3306">
                  <c:v>10.7</c:v>
                </c:pt>
                <c:pt idx="3307">
                  <c:v>8.6</c:v>
                </c:pt>
                <c:pt idx="3308">
                  <c:v>10.9</c:v>
                </c:pt>
                <c:pt idx="3309">
                  <c:v>11.4</c:v>
                </c:pt>
                <c:pt idx="3310">
                  <c:v>10.6</c:v>
                </c:pt>
                <c:pt idx="3311">
                  <c:v>8.5</c:v>
                </c:pt>
                <c:pt idx="3312">
                  <c:v>9.4</c:v>
                </c:pt>
                <c:pt idx="3313">
                  <c:v>9.6</c:v>
                </c:pt>
                <c:pt idx="3314">
                  <c:v>10.4</c:v>
                </c:pt>
                <c:pt idx="3315">
                  <c:v>9.7</c:v>
                </c:pt>
                <c:pt idx="3316">
                  <c:v>7.4</c:v>
                </c:pt>
                <c:pt idx="3317">
                  <c:v>12.2</c:v>
                </c:pt>
                <c:pt idx="3318">
                  <c:v>9.7</c:v>
                </c:pt>
                <c:pt idx="3319">
                  <c:v>11.3</c:v>
                </c:pt>
                <c:pt idx="3320">
                  <c:v>9.8</c:v>
                </c:pt>
                <c:pt idx="3321">
                  <c:v>11.4</c:v>
                </c:pt>
                <c:pt idx="3322">
                  <c:v>13.9</c:v>
                </c:pt>
                <c:pt idx="3323">
                  <c:v>9.6</c:v>
                </c:pt>
                <c:pt idx="3324">
                  <c:v>9.4</c:v>
                </c:pt>
                <c:pt idx="3325">
                  <c:v>10.1</c:v>
                </c:pt>
                <c:pt idx="3326">
                  <c:v>9.7</c:v>
                </c:pt>
                <c:pt idx="3327">
                  <c:v>12.6</c:v>
                </c:pt>
                <c:pt idx="3328">
                  <c:v>9.5</c:v>
                </c:pt>
                <c:pt idx="3329">
                  <c:v>11.5</c:v>
                </c:pt>
                <c:pt idx="3330">
                  <c:v>9.4</c:v>
                </c:pt>
                <c:pt idx="3331">
                  <c:v>10.8</c:v>
                </c:pt>
                <c:pt idx="3332">
                  <c:v>11.7</c:v>
                </c:pt>
                <c:pt idx="3333">
                  <c:v>10.1</c:v>
                </c:pt>
                <c:pt idx="3334">
                  <c:v>8.3</c:v>
                </c:pt>
                <c:pt idx="3335">
                  <c:v>10</c:v>
                </c:pt>
                <c:pt idx="3336">
                  <c:v>7.9</c:v>
                </c:pt>
                <c:pt idx="3337">
                  <c:v>10.8</c:v>
                </c:pt>
                <c:pt idx="3338">
                  <c:v>9.2</c:v>
                </c:pt>
                <c:pt idx="3339">
                  <c:v>9.2</c:v>
                </c:pt>
                <c:pt idx="3340">
                  <c:v>9.9</c:v>
                </c:pt>
                <c:pt idx="3341">
                  <c:v>9.4</c:v>
                </c:pt>
                <c:pt idx="3342">
                  <c:v>9.4</c:v>
                </c:pt>
                <c:pt idx="3343">
                  <c:v>10</c:v>
                </c:pt>
                <c:pt idx="3344">
                  <c:v>11</c:v>
                </c:pt>
                <c:pt idx="3345">
                  <c:v>8.4</c:v>
                </c:pt>
                <c:pt idx="3346">
                  <c:v>9</c:v>
                </c:pt>
                <c:pt idx="3347">
                  <c:v>8.7</c:v>
                </c:pt>
                <c:pt idx="3348">
                  <c:v>7.7</c:v>
                </c:pt>
                <c:pt idx="3349">
                  <c:v>8.2</c:v>
                </c:pt>
                <c:pt idx="3350">
                  <c:v>9</c:v>
                </c:pt>
                <c:pt idx="3351">
                  <c:v>8.1</c:v>
                </c:pt>
                <c:pt idx="3352">
                  <c:v>8.9</c:v>
                </c:pt>
                <c:pt idx="3353">
                  <c:v>9.7</c:v>
                </c:pt>
                <c:pt idx="3354">
                  <c:v>9.8</c:v>
                </c:pt>
                <c:pt idx="3355">
                  <c:v>8.8</c:v>
                </c:pt>
                <c:pt idx="3356">
                  <c:v>7.9</c:v>
                </c:pt>
                <c:pt idx="3357">
                  <c:v>9.9</c:v>
                </c:pt>
                <c:pt idx="3358">
                  <c:v>8.3</c:v>
                </c:pt>
                <c:pt idx="3359">
                  <c:v>6.4</c:v>
                </c:pt>
                <c:pt idx="3360">
                  <c:v>7</c:v>
                </c:pt>
                <c:pt idx="3361">
                  <c:v>8</c:v>
                </c:pt>
                <c:pt idx="3362">
                  <c:v>9.4</c:v>
                </c:pt>
                <c:pt idx="3363">
                  <c:v>7.9</c:v>
                </c:pt>
                <c:pt idx="3364">
                  <c:v>8.2</c:v>
                </c:pt>
                <c:pt idx="3365">
                  <c:v>7.9</c:v>
                </c:pt>
                <c:pt idx="3366">
                  <c:v>8.6</c:v>
                </c:pt>
                <c:pt idx="3367">
                  <c:v>9</c:v>
                </c:pt>
                <c:pt idx="3368">
                  <c:v>7.8</c:v>
                </c:pt>
                <c:pt idx="3369">
                  <c:v>8.7</c:v>
                </c:pt>
                <c:pt idx="3370">
                  <c:v>9.8</c:v>
                </c:pt>
                <c:pt idx="3371">
                  <c:v>8.7</c:v>
                </c:pt>
                <c:pt idx="3372">
                  <c:v>8.1</c:v>
                </c:pt>
                <c:pt idx="3373">
                  <c:v>8.4</c:v>
                </c:pt>
                <c:pt idx="3374">
                  <c:v>8.9</c:v>
                </c:pt>
                <c:pt idx="3375">
                  <c:v>9</c:v>
                </c:pt>
                <c:pt idx="3376">
                  <c:v>9.7</c:v>
                </c:pt>
                <c:pt idx="3377">
                  <c:v>9.9</c:v>
                </c:pt>
                <c:pt idx="3378">
                  <c:v>7.7</c:v>
                </c:pt>
                <c:pt idx="3379">
                  <c:v>11.7</c:v>
                </c:pt>
                <c:pt idx="3380">
                  <c:v>9</c:v>
                </c:pt>
                <c:pt idx="3381">
                  <c:v>4.8</c:v>
                </c:pt>
                <c:pt idx="3382">
                  <c:v>6.8</c:v>
                </c:pt>
                <c:pt idx="3383">
                  <c:v>9.4</c:v>
                </c:pt>
                <c:pt idx="3384">
                  <c:v>9.5</c:v>
                </c:pt>
                <c:pt idx="3385">
                  <c:v>9.5</c:v>
                </c:pt>
                <c:pt idx="3386">
                  <c:v>9.3</c:v>
                </c:pt>
                <c:pt idx="3387">
                  <c:v>9.2</c:v>
                </c:pt>
                <c:pt idx="3388">
                  <c:v>7.8</c:v>
                </c:pt>
                <c:pt idx="3389">
                  <c:v>6.2</c:v>
                </c:pt>
                <c:pt idx="3390">
                  <c:v>7.3</c:v>
                </c:pt>
                <c:pt idx="3391">
                  <c:v>9.8</c:v>
                </c:pt>
                <c:pt idx="3392">
                  <c:v>7.4</c:v>
                </c:pt>
                <c:pt idx="3393">
                  <c:v>9.9</c:v>
                </c:pt>
                <c:pt idx="3394">
                  <c:v>8.2</c:v>
                </c:pt>
                <c:pt idx="3395">
                  <c:v>8.4</c:v>
                </c:pt>
                <c:pt idx="3396">
                  <c:v>7.3</c:v>
                </c:pt>
                <c:pt idx="3397">
                  <c:v>5.1</c:v>
                </c:pt>
                <c:pt idx="3398">
                  <c:v>9.2</c:v>
                </c:pt>
                <c:pt idx="3399">
                  <c:v>8.9</c:v>
                </c:pt>
                <c:pt idx="3400">
                  <c:v>5.7</c:v>
                </c:pt>
                <c:pt idx="3401">
                  <c:v>8.7</c:v>
                </c:pt>
                <c:pt idx="3402">
                  <c:v>8.8</c:v>
                </c:pt>
                <c:pt idx="3403">
                  <c:v>9.7</c:v>
                </c:pt>
                <c:pt idx="3404">
                  <c:v>9.4</c:v>
                </c:pt>
                <c:pt idx="3405">
                  <c:v>7.9</c:v>
                </c:pt>
                <c:pt idx="3406">
                  <c:v>8.6</c:v>
                </c:pt>
                <c:pt idx="3407">
                  <c:v>7.5</c:v>
                </c:pt>
                <c:pt idx="3408">
                  <c:v>8.1</c:v>
                </c:pt>
                <c:pt idx="3409">
                  <c:v>6.7</c:v>
                </c:pt>
                <c:pt idx="3410">
                  <c:v>7.8</c:v>
                </c:pt>
                <c:pt idx="3411">
                  <c:v>8.7</c:v>
                </c:pt>
                <c:pt idx="3412">
                  <c:v>7.9</c:v>
                </c:pt>
                <c:pt idx="3413">
                  <c:v>6.1</c:v>
                </c:pt>
                <c:pt idx="3414">
                  <c:v>6.6</c:v>
                </c:pt>
                <c:pt idx="3415">
                  <c:v>7</c:v>
                </c:pt>
                <c:pt idx="3416">
                  <c:v>8.3</c:v>
                </c:pt>
                <c:pt idx="3417">
                  <c:v>10</c:v>
                </c:pt>
                <c:pt idx="3418">
                  <c:v>9.2</c:v>
                </c:pt>
                <c:pt idx="3419">
                  <c:v>8.9</c:v>
                </c:pt>
                <c:pt idx="3420">
                  <c:v>8.4</c:v>
                </c:pt>
                <c:pt idx="3421">
                  <c:v>8.3</c:v>
                </c:pt>
                <c:pt idx="3422">
                  <c:v>7.8</c:v>
                </c:pt>
                <c:pt idx="3423">
                  <c:v>8</c:v>
                </c:pt>
                <c:pt idx="3424">
                  <c:v>8</c:v>
                </c:pt>
                <c:pt idx="3425">
                  <c:v>7.8</c:v>
                </c:pt>
                <c:pt idx="3426">
                  <c:v>8.4</c:v>
                </c:pt>
                <c:pt idx="3427">
                  <c:v>8.9</c:v>
                </c:pt>
                <c:pt idx="3428">
                  <c:v>9</c:v>
                </c:pt>
                <c:pt idx="3429">
                  <c:v>8.4</c:v>
                </c:pt>
                <c:pt idx="3430">
                  <c:v>7.8</c:v>
                </c:pt>
                <c:pt idx="3431">
                  <c:v>8.7</c:v>
                </c:pt>
                <c:pt idx="3432">
                  <c:v>8.7</c:v>
                </c:pt>
                <c:pt idx="3433">
                  <c:v>9.2</c:v>
                </c:pt>
                <c:pt idx="3434">
                  <c:v>9.3</c:v>
                </c:pt>
                <c:pt idx="3435">
                  <c:v>8</c:v>
                </c:pt>
                <c:pt idx="3436">
                  <c:v>8.2</c:v>
                </c:pt>
                <c:pt idx="3437">
                  <c:v>6.9</c:v>
                </c:pt>
                <c:pt idx="3438">
                  <c:v>7.7</c:v>
                </c:pt>
                <c:pt idx="3439">
                  <c:v>7.9</c:v>
                </c:pt>
                <c:pt idx="3440">
                  <c:v>6.4</c:v>
                </c:pt>
                <c:pt idx="3441">
                  <c:v>7.9</c:v>
                </c:pt>
                <c:pt idx="3442">
                  <c:v>8.4</c:v>
                </c:pt>
                <c:pt idx="3443">
                  <c:v>8.3</c:v>
                </c:pt>
                <c:pt idx="3444">
                  <c:v>8.3</c:v>
                </c:pt>
                <c:pt idx="3445">
                  <c:v>7.1</c:v>
                </c:pt>
                <c:pt idx="3446">
                  <c:v>8.2</c:v>
                </c:pt>
                <c:pt idx="3447">
                  <c:v>7.6</c:v>
                </c:pt>
                <c:pt idx="3448">
                  <c:v>9.1</c:v>
                </c:pt>
                <c:pt idx="3449">
                  <c:v>7</c:v>
                </c:pt>
                <c:pt idx="3450">
                  <c:v>6.6</c:v>
                </c:pt>
                <c:pt idx="3451">
                  <c:v>6.8</c:v>
                </c:pt>
                <c:pt idx="3452">
                  <c:v>7.9</c:v>
                </c:pt>
                <c:pt idx="3453">
                  <c:v>8.2</c:v>
                </c:pt>
                <c:pt idx="3454">
                  <c:v>7.2</c:v>
                </c:pt>
                <c:pt idx="3455">
                  <c:v>7.9</c:v>
                </c:pt>
                <c:pt idx="3456">
                  <c:v>9.3</c:v>
                </c:pt>
                <c:pt idx="3457">
                  <c:v>10</c:v>
                </c:pt>
                <c:pt idx="3458">
                  <c:v>8.6</c:v>
                </c:pt>
                <c:pt idx="3459">
                  <c:v>9.1</c:v>
                </c:pt>
                <c:pt idx="3460">
                  <c:v>8.9</c:v>
                </c:pt>
                <c:pt idx="3461">
                  <c:v>7.5</c:v>
                </c:pt>
                <c:pt idx="3462">
                  <c:v>8.2</c:v>
                </c:pt>
                <c:pt idx="3463">
                  <c:v>8.9</c:v>
                </c:pt>
                <c:pt idx="3464">
                  <c:v>8.3</c:v>
                </c:pt>
                <c:pt idx="3465">
                  <c:v>8.2</c:v>
                </c:pt>
                <c:pt idx="3466">
                  <c:v>8.3</c:v>
                </c:pt>
                <c:pt idx="3467">
                  <c:v>8.3</c:v>
                </c:pt>
                <c:pt idx="3468">
                  <c:v>8</c:v>
                </c:pt>
                <c:pt idx="3469">
                  <c:v>9.6</c:v>
                </c:pt>
                <c:pt idx="3470">
                  <c:v>8</c:v>
                </c:pt>
                <c:pt idx="3471">
                  <c:v>8.8</c:v>
                </c:pt>
                <c:pt idx="3472">
                  <c:v>8.4</c:v>
                </c:pt>
                <c:pt idx="3473">
                  <c:v>7.8</c:v>
                </c:pt>
                <c:pt idx="3474">
                  <c:v>7.6</c:v>
                </c:pt>
                <c:pt idx="3475">
                  <c:v>9</c:v>
                </c:pt>
                <c:pt idx="3476">
                  <c:v>8.7</c:v>
                </c:pt>
                <c:pt idx="3477">
                  <c:v>7.2</c:v>
                </c:pt>
                <c:pt idx="3478">
                  <c:v>6.9</c:v>
                </c:pt>
                <c:pt idx="3479">
                  <c:v>7.5</c:v>
                </c:pt>
                <c:pt idx="3480">
                  <c:v>6.7</c:v>
                </c:pt>
                <c:pt idx="3481">
                  <c:v>8.5</c:v>
                </c:pt>
                <c:pt idx="3482">
                  <c:v>8.4</c:v>
                </c:pt>
                <c:pt idx="3483">
                  <c:v>7.6</c:v>
                </c:pt>
                <c:pt idx="3484">
                  <c:v>7.8</c:v>
                </c:pt>
                <c:pt idx="3485">
                  <c:v>7.1</c:v>
                </c:pt>
                <c:pt idx="3486">
                  <c:v>6.9</c:v>
                </c:pt>
                <c:pt idx="3487">
                  <c:v>7.9</c:v>
                </c:pt>
                <c:pt idx="3488">
                  <c:v>7.7</c:v>
                </c:pt>
                <c:pt idx="3489">
                  <c:v>6.9</c:v>
                </c:pt>
                <c:pt idx="3490">
                  <c:v>6.5</c:v>
                </c:pt>
                <c:pt idx="3491">
                  <c:v>6.4</c:v>
                </c:pt>
                <c:pt idx="3492">
                  <c:v>7.3</c:v>
                </c:pt>
                <c:pt idx="3493">
                  <c:v>7.6</c:v>
                </c:pt>
                <c:pt idx="3494">
                  <c:v>8.1</c:v>
                </c:pt>
                <c:pt idx="3495">
                  <c:v>8.2</c:v>
                </c:pt>
                <c:pt idx="3496">
                  <c:v>5.9</c:v>
                </c:pt>
                <c:pt idx="3497">
                  <c:v>5.8</c:v>
                </c:pt>
                <c:pt idx="3498">
                  <c:v>6.2</c:v>
                </c:pt>
                <c:pt idx="3499">
                  <c:v>5.5</c:v>
                </c:pt>
                <c:pt idx="3500">
                  <c:v>6.4</c:v>
                </c:pt>
                <c:pt idx="3501">
                  <c:v>5.2</c:v>
                </c:pt>
                <c:pt idx="3502">
                  <c:v>5.4</c:v>
                </c:pt>
                <c:pt idx="3503">
                  <c:v>5.3</c:v>
                </c:pt>
                <c:pt idx="3504">
                  <c:v>5.4</c:v>
                </c:pt>
                <c:pt idx="3505">
                  <c:v>5.7</c:v>
                </c:pt>
                <c:pt idx="3506">
                  <c:v>6.3</c:v>
                </c:pt>
                <c:pt idx="3507">
                  <c:v>6.2</c:v>
                </c:pt>
                <c:pt idx="3508">
                  <c:v>5.7</c:v>
                </c:pt>
                <c:pt idx="3509">
                  <c:v>5.4</c:v>
                </c:pt>
                <c:pt idx="3510">
                  <c:v>5.4</c:v>
                </c:pt>
                <c:pt idx="3511">
                  <c:v>4.6</c:v>
                </c:pt>
                <c:pt idx="3512">
                  <c:v>3.7</c:v>
                </c:pt>
                <c:pt idx="3513">
                  <c:v>4.4</c:v>
                </c:pt>
                <c:pt idx="3514">
                  <c:v>4.6</c:v>
                </c:pt>
                <c:pt idx="3515">
                  <c:v>4.4</c:v>
                </c:pt>
                <c:pt idx="3516">
                  <c:v>5.5</c:v>
                </c:pt>
                <c:pt idx="3517">
                  <c:v>5.8</c:v>
                </c:pt>
                <c:pt idx="3518">
                  <c:v>6.9</c:v>
                </c:pt>
                <c:pt idx="3519">
                  <c:v>5</c:v>
                </c:pt>
                <c:pt idx="3520">
                  <c:v>4.8</c:v>
                </c:pt>
                <c:pt idx="3521">
                  <c:v>3.5</c:v>
                </c:pt>
                <c:pt idx="3522">
                  <c:v>3.9</c:v>
                </c:pt>
                <c:pt idx="3523">
                  <c:v>3.3</c:v>
                </c:pt>
                <c:pt idx="3524">
                  <c:v>2.1</c:v>
                </c:pt>
                <c:pt idx="3525">
                  <c:v>3.2</c:v>
                </c:pt>
                <c:pt idx="3526">
                  <c:v>3.4</c:v>
                </c:pt>
                <c:pt idx="3527">
                  <c:v>3.3</c:v>
                </c:pt>
                <c:pt idx="3528">
                  <c:v>3.4</c:v>
                </c:pt>
                <c:pt idx="3529">
                  <c:v>3.8</c:v>
                </c:pt>
                <c:pt idx="3530">
                  <c:v>3.4</c:v>
                </c:pt>
                <c:pt idx="3531">
                  <c:v>3.7</c:v>
                </c:pt>
                <c:pt idx="3532">
                  <c:v>3.9</c:v>
                </c:pt>
                <c:pt idx="3533">
                  <c:v>3.6</c:v>
                </c:pt>
                <c:pt idx="3534">
                  <c:v>3.4</c:v>
                </c:pt>
                <c:pt idx="3535">
                  <c:v>2.9</c:v>
                </c:pt>
                <c:pt idx="3536">
                  <c:v>3.2</c:v>
                </c:pt>
                <c:pt idx="3537">
                  <c:v>3.1</c:v>
                </c:pt>
                <c:pt idx="3538">
                  <c:v>3.4</c:v>
                </c:pt>
                <c:pt idx="3539">
                  <c:v>3.6</c:v>
                </c:pt>
                <c:pt idx="3540">
                  <c:v>4.8</c:v>
                </c:pt>
                <c:pt idx="3541">
                  <c:v>4.8</c:v>
                </c:pt>
                <c:pt idx="3542">
                  <c:v>2.8</c:v>
                </c:pt>
                <c:pt idx="3543">
                  <c:v>1.9</c:v>
                </c:pt>
                <c:pt idx="3544">
                  <c:v>1.2</c:v>
                </c:pt>
                <c:pt idx="3545">
                  <c:v>1.9</c:v>
                </c:pt>
                <c:pt idx="3546">
                  <c:v>1.3</c:v>
                </c:pt>
                <c:pt idx="3547">
                  <c:v>1.8</c:v>
                </c:pt>
                <c:pt idx="3548">
                  <c:v>1.5</c:v>
                </c:pt>
                <c:pt idx="3549">
                  <c:v>1.4</c:v>
                </c:pt>
                <c:pt idx="3550">
                  <c:v>1.8</c:v>
                </c:pt>
                <c:pt idx="3551">
                  <c:v>1.1</c:v>
                </c:pt>
                <c:pt idx="3552">
                  <c:v>1.3</c:v>
                </c:pt>
                <c:pt idx="3553">
                  <c:v>1.3</c:v>
                </c:pt>
                <c:pt idx="3554">
                  <c:v>1.6</c:v>
                </c:pt>
                <c:pt idx="3555">
                  <c:v>1</c:v>
                </c:pt>
                <c:pt idx="3556">
                  <c:v>1.1</c:v>
                </c:pt>
                <c:pt idx="3557">
                  <c:v>0.7</c:v>
                </c:pt>
                <c:pt idx="3558">
                  <c:v>0.7</c:v>
                </c:pt>
                <c:pt idx="3559">
                  <c:v>0.7</c:v>
                </c:pt>
                <c:pt idx="3560">
                  <c:v>0.9</c:v>
                </c:pt>
                <c:pt idx="3561">
                  <c:v>0.7</c:v>
                </c:pt>
                <c:pt idx="3562">
                  <c:v>0.7</c:v>
                </c:pt>
                <c:pt idx="3563">
                  <c:v>1.1</c:v>
                </c:pt>
                <c:pt idx="3564">
                  <c:v>1.9</c:v>
                </c:pt>
                <c:pt idx="3565">
                  <c:v>1.3</c:v>
                </c:pt>
                <c:pt idx="3566">
                  <c:v>1.9</c:v>
                </c:pt>
                <c:pt idx="3567">
                  <c:v>1.6</c:v>
                </c:pt>
                <c:pt idx="3568">
                  <c:v>1</c:v>
                </c:pt>
                <c:pt idx="3569">
                  <c:v>1.1</c:v>
                </c:pt>
                <c:pt idx="3570">
                  <c:v>1.1</c:v>
                </c:pt>
                <c:pt idx="3571">
                  <c:v>0.8</c:v>
                </c:pt>
                <c:pt idx="3572">
                  <c:v>1.2</c:v>
                </c:pt>
                <c:pt idx="3573">
                  <c:v>1.8</c:v>
                </c:pt>
                <c:pt idx="3574">
                  <c:v>1.5</c:v>
                </c:pt>
                <c:pt idx="3575">
                  <c:v>1.4</c:v>
                </c:pt>
                <c:pt idx="3576">
                  <c:v>1.6</c:v>
                </c:pt>
                <c:pt idx="3577">
                  <c:v>1.3</c:v>
                </c:pt>
                <c:pt idx="3578">
                  <c:v>1.7</c:v>
                </c:pt>
                <c:pt idx="3579">
                  <c:v>1.1</c:v>
                </c:pt>
                <c:pt idx="3580">
                  <c:v>1</c:v>
                </c:pt>
                <c:pt idx="3581">
                  <c:v>1.4</c:v>
                </c:pt>
                <c:pt idx="3582">
                  <c:v>1.2</c:v>
                </c:pt>
                <c:pt idx="3583">
                  <c:v>1</c:v>
                </c:pt>
                <c:pt idx="3584">
                  <c:v>1.6</c:v>
                </c:pt>
                <c:pt idx="3585">
                  <c:v>1.4</c:v>
                </c:pt>
                <c:pt idx="3586">
                  <c:v>1.6</c:v>
                </c:pt>
                <c:pt idx="3587">
                  <c:v>1.7</c:v>
                </c:pt>
                <c:pt idx="3588">
                  <c:v>1.8</c:v>
                </c:pt>
                <c:pt idx="3589">
                  <c:v>1.5</c:v>
                </c:pt>
                <c:pt idx="3590">
                  <c:v>1.6</c:v>
                </c:pt>
                <c:pt idx="3591">
                  <c:v>1.9</c:v>
                </c:pt>
                <c:pt idx="3592">
                  <c:v>1.9</c:v>
                </c:pt>
                <c:pt idx="3593">
                  <c:v>2.5</c:v>
                </c:pt>
                <c:pt idx="3594">
                  <c:v>3.1</c:v>
                </c:pt>
                <c:pt idx="3595">
                  <c:v>3.4</c:v>
                </c:pt>
                <c:pt idx="3596">
                  <c:v>2.1</c:v>
                </c:pt>
                <c:pt idx="3597">
                  <c:v>1.3</c:v>
                </c:pt>
                <c:pt idx="3598">
                  <c:v>1.1</c:v>
                </c:pt>
                <c:pt idx="3599">
                  <c:v>1.6</c:v>
                </c:pt>
                <c:pt idx="3600">
                  <c:v>2.1</c:v>
                </c:pt>
                <c:pt idx="3601">
                  <c:v>2.3</c:v>
                </c:pt>
                <c:pt idx="3602">
                  <c:v>2.7</c:v>
                </c:pt>
                <c:pt idx="3603">
                  <c:v>3.5</c:v>
                </c:pt>
                <c:pt idx="3604">
                  <c:v>3.4</c:v>
                </c:pt>
                <c:pt idx="3605">
                  <c:v>3.7</c:v>
                </c:pt>
                <c:pt idx="3606">
                  <c:v>3.4</c:v>
                </c:pt>
                <c:pt idx="3607">
                  <c:v>3.5</c:v>
                </c:pt>
                <c:pt idx="3608">
                  <c:v>3.6</c:v>
                </c:pt>
                <c:pt idx="3609">
                  <c:v>3.7</c:v>
                </c:pt>
                <c:pt idx="3610">
                  <c:v>3.9</c:v>
                </c:pt>
                <c:pt idx="3611">
                  <c:v>4.4</c:v>
                </c:pt>
                <c:pt idx="3612">
                  <c:v>4.7</c:v>
                </c:pt>
                <c:pt idx="3613">
                  <c:v>4.8</c:v>
                </c:pt>
                <c:pt idx="3614">
                  <c:v>5.1</c:v>
                </c:pt>
                <c:pt idx="3615">
                  <c:v>5</c:v>
                </c:pt>
                <c:pt idx="3616">
                  <c:v>4.8</c:v>
                </c:pt>
                <c:pt idx="3617">
                  <c:v>4.6</c:v>
                </c:pt>
                <c:pt idx="3618">
                  <c:v>5.3</c:v>
                </c:pt>
                <c:pt idx="3619">
                  <c:v>7</c:v>
                </c:pt>
                <c:pt idx="3620">
                  <c:v>7.1</c:v>
                </c:pt>
                <c:pt idx="3621">
                  <c:v>6.7</c:v>
                </c:pt>
                <c:pt idx="3622">
                  <c:v>5.9</c:v>
                </c:pt>
                <c:pt idx="3623">
                  <c:v>9.7</c:v>
                </c:pt>
                <c:pt idx="3624">
                  <c:v>14</c:v>
                </c:pt>
                <c:pt idx="3625">
                  <c:v>14</c:v>
                </c:pt>
                <c:pt idx="3626">
                  <c:v>12.8</c:v>
                </c:pt>
                <c:pt idx="3627">
                  <c:v>8.8</c:v>
                </c:pt>
                <c:pt idx="3628">
                  <c:v>5.3</c:v>
                </c:pt>
                <c:pt idx="3629">
                  <c:v>10</c:v>
                </c:pt>
                <c:pt idx="3630">
                  <c:v>9.3</c:v>
                </c:pt>
                <c:pt idx="3631">
                  <c:v>10.3</c:v>
                </c:pt>
                <c:pt idx="3632">
                  <c:v>9.1</c:v>
                </c:pt>
                <c:pt idx="3633">
                  <c:v>7</c:v>
                </c:pt>
                <c:pt idx="3634">
                  <c:v>6.4</c:v>
                </c:pt>
                <c:pt idx="3635">
                  <c:v>6.4</c:v>
                </c:pt>
                <c:pt idx="3636">
                  <c:v>6.2</c:v>
                </c:pt>
                <c:pt idx="3637">
                  <c:v>11.8</c:v>
                </c:pt>
                <c:pt idx="3638">
                  <c:v>10.8</c:v>
                </c:pt>
                <c:pt idx="3639">
                  <c:v>10.9</c:v>
                </c:pt>
                <c:pt idx="3640">
                  <c:v>10.7</c:v>
                </c:pt>
                <c:pt idx="3641">
                  <c:v>8.5</c:v>
                </c:pt>
                <c:pt idx="3642">
                  <c:v>8.4</c:v>
                </c:pt>
                <c:pt idx="3643">
                  <c:v>7.4</c:v>
                </c:pt>
                <c:pt idx="3644">
                  <c:v>9</c:v>
                </c:pt>
                <c:pt idx="3645">
                  <c:v>8.2</c:v>
                </c:pt>
                <c:pt idx="3646">
                  <c:v>7.5</c:v>
                </c:pt>
                <c:pt idx="3647">
                  <c:v>6.9</c:v>
                </c:pt>
                <c:pt idx="3648">
                  <c:v>6.6</c:v>
                </c:pt>
                <c:pt idx="3649">
                  <c:v>10.3</c:v>
                </c:pt>
                <c:pt idx="3650">
                  <c:v>9.8</c:v>
                </c:pt>
                <c:pt idx="3651">
                  <c:v>8</c:v>
                </c:pt>
                <c:pt idx="3652">
                  <c:v>8.6</c:v>
                </c:pt>
                <c:pt idx="3653">
                  <c:v>8.1</c:v>
                </c:pt>
                <c:pt idx="3654">
                  <c:v>6.6</c:v>
                </c:pt>
                <c:pt idx="3655">
                  <c:v>5.5</c:v>
                </c:pt>
                <c:pt idx="3656">
                  <c:v>6</c:v>
                </c:pt>
                <c:pt idx="3657">
                  <c:v>7.2</c:v>
                </c:pt>
                <c:pt idx="3658">
                  <c:v>7</c:v>
                </c:pt>
                <c:pt idx="3659">
                  <c:v>6.2</c:v>
                </c:pt>
                <c:pt idx="3660">
                  <c:v>6.6</c:v>
                </c:pt>
                <c:pt idx="3661">
                  <c:v>6</c:v>
                </c:pt>
                <c:pt idx="3662">
                  <c:v>6.4</c:v>
                </c:pt>
                <c:pt idx="3663">
                  <c:v>7.2</c:v>
                </c:pt>
                <c:pt idx="3664">
                  <c:v>6.6</c:v>
                </c:pt>
                <c:pt idx="3665">
                  <c:v>6.8</c:v>
                </c:pt>
                <c:pt idx="3666">
                  <c:v>6.3</c:v>
                </c:pt>
                <c:pt idx="3667">
                  <c:v>5.5</c:v>
                </c:pt>
                <c:pt idx="3668">
                  <c:v>5.1</c:v>
                </c:pt>
                <c:pt idx="3669">
                  <c:v>8.1</c:v>
                </c:pt>
                <c:pt idx="3670">
                  <c:v>7.8</c:v>
                </c:pt>
                <c:pt idx="3671">
                  <c:v>6.1</c:v>
                </c:pt>
                <c:pt idx="3672">
                  <c:v>6.9</c:v>
                </c:pt>
                <c:pt idx="3673">
                  <c:v>5.7</c:v>
                </c:pt>
                <c:pt idx="3674">
                  <c:v>6</c:v>
                </c:pt>
                <c:pt idx="3675">
                  <c:v>7.5</c:v>
                </c:pt>
                <c:pt idx="3676">
                  <c:v>8.2</c:v>
                </c:pt>
                <c:pt idx="3677">
                  <c:v>7.9</c:v>
                </c:pt>
                <c:pt idx="3678">
                  <c:v>7.6</c:v>
                </c:pt>
                <c:pt idx="3679">
                  <c:v>7.7</c:v>
                </c:pt>
                <c:pt idx="3680">
                  <c:v>7.6</c:v>
                </c:pt>
                <c:pt idx="3681">
                  <c:v>5.8</c:v>
                </c:pt>
                <c:pt idx="3682">
                  <c:v>6.8</c:v>
                </c:pt>
                <c:pt idx="3683">
                  <c:v>7.4</c:v>
                </c:pt>
                <c:pt idx="3684">
                  <c:v>8.2</c:v>
                </c:pt>
                <c:pt idx="3685">
                  <c:v>7.7</c:v>
                </c:pt>
                <c:pt idx="3686">
                  <c:v>7.2</c:v>
                </c:pt>
                <c:pt idx="3687">
                  <c:v>8.2</c:v>
                </c:pt>
                <c:pt idx="3688">
                  <c:v>7.9</c:v>
                </c:pt>
                <c:pt idx="3689">
                  <c:v>7.4</c:v>
                </c:pt>
                <c:pt idx="3690">
                  <c:v>8.2</c:v>
                </c:pt>
                <c:pt idx="3691">
                  <c:v>8.5</c:v>
                </c:pt>
                <c:pt idx="3692">
                  <c:v>7.9</c:v>
                </c:pt>
                <c:pt idx="3693">
                  <c:v>7.8</c:v>
                </c:pt>
                <c:pt idx="3694">
                  <c:v>6.7</c:v>
                </c:pt>
                <c:pt idx="3695">
                  <c:v>8</c:v>
                </c:pt>
                <c:pt idx="3696">
                  <c:v>7.1</c:v>
                </c:pt>
                <c:pt idx="3697">
                  <c:v>6.6</c:v>
                </c:pt>
                <c:pt idx="3698">
                  <c:v>8.4</c:v>
                </c:pt>
                <c:pt idx="3699">
                  <c:v>7.2</c:v>
                </c:pt>
                <c:pt idx="3700">
                  <c:v>7.4</c:v>
                </c:pt>
                <c:pt idx="3701">
                  <c:v>6</c:v>
                </c:pt>
                <c:pt idx="3702">
                  <c:v>5.7</c:v>
                </c:pt>
                <c:pt idx="3703">
                  <c:v>6</c:v>
                </c:pt>
                <c:pt idx="3704">
                  <c:v>8.5</c:v>
                </c:pt>
                <c:pt idx="3705">
                  <c:v>8</c:v>
                </c:pt>
                <c:pt idx="3706">
                  <c:v>6.5</c:v>
                </c:pt>
                <c:pt idx="3707">
                  <c:v>9.2</c:v>
                </c:pt>
                <c:pt idx="3708">
                  <c:v>10.7</c:v>
                </c:pt>
                <c:pt idx="3709">
                  <c:v>10.2</c:v>
                </c:pt>
                <c:pt idx="3710">
                  <c:v>9.5</c:v>
                </c:pt>
                <c:pt idx="3711">
                  <c:v>9.5</c:v>
                </c:pt>
                <c:pt idx="3712">
                  <c:v>10</c:v>
                </c:pt>
                <c:pt idx="3713">
                  <c:v>9.7</c:v>
                </c:pt>
                <c:pt idx="3714">
                  <c:v>9.7</c:v>
                </c:pt>
                <c:pt idx="3715">
                  <c:v>10.3</c:v>
                </c:pt>
                <c:pt idx="3716">
                  <c:v>11.4</c:v>
                </c:pt>
                <c:pt idx="3717">
                  <c:v>10.5</c:v>
                </c:pt>
                <c:pt idx="3718">
                  <c:v>11.6</c:v>
                </c:pt>
                <c:pt idx="3719">
                  <c:v>11.2</c:v>
                </c:pt>
                <c:pt idx="3720">
                  <c:v>12.2</c:v>
                </c:pt>
                <c:pt idx="3721">
                  <c:v>11.5</c:v>
                </c:pt>
                <c:pt idx="3722">
                  <c:v>12.6</c:v>
                </c:pt>
                <c:pt idx="3723">
                  <c:v>10.9</c:v>
                </c:pt>
                <c:pt idx="3724">
                  <c:v>8.3</c:v>
                </c:pt>
                <c:pt idx="3725">
                  <c:v>12.7</c:v>
                </c:pt>
                <c:pt idx="3726">
                  <c:v>12.9</c:v>
                </c:pt>
                <c:pt idx="3727">
                  <c:v>13.3</c:v>
                </c:pt>
                <c:pt idx="3728">
                  <c:v>12.2</c:v>
                </c:pt>
                <c:pt idx="3729">
                  <c:v>12.2</c:v>
                </c:pt>
                <c:pt idx="3730">
                  <c:v>12.2</c:v>
                </c:pt>
                <c:pt idx="3731">
                  <c:v>12.3</c:v>
                </c:pt>
                <c:pt idx="3732">
                  <c:v>12.2</c:v>
                </c:pt>
                <c:pt idx="3733">
                  <c:v>10.7</c:v>
                </c:pt>
                <c:pt idx="3734">
                  <c:v>12.3</c:v>
                </c:pt>
                <c:pt idx="3735">
                  <c:v>12.5</c:v>
                </c:pt>
                <c:pt idx="3736">
                  <c:v>11.5</c:v>
                </c:pt>
                <c:pt idx="3737">
                  <c:v>11</c:v>
                </c:pt>
                <c:pt idx="3738">
                  <c:v>10.7</c:v>
                </c:pt>
                <c:pt idx="3739">
                  <c:v>9.9</c:v>
                </c:pt>
                <c:pt idx="3740">
                  <c:v>11.4</c:v>
                </c:pt>
                <c:pt idx="3741">
                  <c:v>13.1</c:v>
                </c:pt>
                <c:pt idx="3742">
                  <c:v>11.7</c:v>
                </c:pt>
                <c:pt idx="3743">
                  <c:v>12.7</c:v>
                </c:pt>
                <c:pt idx="3744">
                  <c:v>9.5</c:v>
                </c:pt>
                <c:pt idx="3745">
                  <c:v>10.3</c:v>
                </c:pt>
                <c:pt idx="3746">
                  <c:v>11.3</c:v>
                </c:pt>
                <c:pt idx="3747">
                  <c:v>12.1</c:v>
                </c:pt>
                <c:pt idx="3748">
                  <c:v>10.5</c:v>
                </c:pt>
                <c:pt idx="3749">
                  <c:v>10.3</c:v>
                </c:pt>
                <c:pt idx="3750">
                  <c:v>11.2</c:v>
                </c:pt>
                <c:pt idx="3751">
                  <c:v>12</c:v>
                </c:pt>
                <c:pt idx="3752">
                  <c:v>10.8</c:v>
                </c:pt>
                <c:pt idx="3753">
                  <c:v>12.7</c:v>
                </c:pt>
                <c:pt idx="3754">
                  <c:v>11.6</c:v>
                </c:pt>
                <c:pt idx="3755">
                  <c:v>11</c:v>
                </c:pt>
                <c:pt idx="3756">
                  <c:v>11.4</c:v>
                </c:pt>
                <c:pt idx="3757">
                  <c:v>14.5</c:v>
                </c:pt>
                <c:pt idx="3758">
                  <c:v>11.8</c:v>
                </c:pt>
                <c:pt idx="3759">
                  <c:v>11.5</c:v>
                </c:pt>
                <c:pt idx="3760">
                  <c:v>12.9</c:v>
                </c:pt>
                <c:pt idx="3761">
                  <c:v>12.6</c:v>
                </c:pt>
                <c:pt idx="3762">
                  <c:v>11.9</c:v>
                </c:pt>
                <c:pt idx="3763">
                  <c:v>13.4</c:v>
                </c:pt>
                <c:pt idx="3764">
                  <c:v>11.9</c:v>
                </c:pt>
                <c:pt idx="3765">
                  <c:v>13.7</c:v>
                </c:pt>
                <c:pt idx="3766">
                  <c:v>12.8</c:v>
                </c:pt>
                <c:pt idx="3767">
                  <c:v>12.4</c:v>
                </c:pt>
                <c:pt idx="3768">
                  <c:v>12.4</c:v>
                </c:pt>
                <c:pt idx="3769">
                  <c:v>10.5</c:v>
                </c:pt>
                <c:pt idx="3770">
                  <c:v>13.2</c:v>
                </c:pt>
                <c:pt idx="3771">
                  <c:v>14.3</c:v>
                </c:pt>
                <c:pt idx="3772">
                  <c:v>14.7</c:v>
                </c:pt>
                <c:pt idx="3773">
                  <c:v>13.8</c:v>
                </c:pt>
                <c:pt idx="3774">
                  <c:v>12.7</c:v>
                </c:pt>
                <c:pt idx="3775">
                  <c:v>12.2</c:v>
                </c:pt>
                <c:pt idx="3776">
                  <c:v>12.3</c:v>
                </c:pt>
                <c:pt idx="3777">
                  <c:v>12.2</c:v>
                </c:pt>
                <c:pt idx="3778">
                  <c:v>12.5</c:v>
                </c:pt>
                <c:pt idx="3779">
                  <c:v>11.8</c:v>
                </c:pt>
                <c:pt idx="3780">
                  <c:v>11.9</c:v>
                </c:pt>
                <c:pt idx="3781">
                  <c:v>12.2</c:v>
                </c:pt>
                <c:pt idx="3782">
                  <c:v>11.6</c:v>
                </c:pt>
                <c:pt idx="3783">
                  <c:v>8.6</c:v>
                </c:pt>
                <c:pt idx="3784">
                  <c:v>12</c:v>
                </c:pt>
                <c:pt idx="3785">
                  <c:v>11.5</c:v>
                </c:pt>
                <c:pt idx="3786">
                  <c:v>10.6</c:v>
                </c:pt>
                <c:pt idx="3787">
                  <c:v>14.5</c:v>
                </c:pt>
                <c:pt idx="3788">
                  <c:v>13.5</c:v>
                </c:pt>
                <c:pt idx="3789">
                  <c:v>14.5</c:v>
                </c:pt>
                <c:pt idx="3790">
                  <c:v>10.3</c:v>
                </c:pt>
                <c:pt idx="3791">
                  <c:v>11.7</c:v>
                </c:pt>
                <c:pt idx="3792">
                  <c:v>13.4</c:v>
                </c:pt>
                <c:pt idx="3793">
                  <c:v>11.8</c:v>
                </c:pt>
                <c:pt idx="3794">
                  <c:v>12.6</c:v>
                </c:pt>
                <c:pt idx="3795">
                  <c:v>12.4</c:v>
                </c:pt>
                <c:pt idx="3796">
                  <c:v>11.4</c:v>
                </c:pt>
                <c:pt idx="3797">
                  <c:v>13.7</c:v>
                </c:pt>
                <c:pt idx="3798">
                  <c:v>13.4</c:v>
                </c:pt>
                <c:pt idx="3799">
                  <c:v>13.5</c:v>
                </c:pt>
                <c:pt idx="3800">
                  <c:v>11.6</c:v>
                </c:pt>
                <c:pt idx="3801">
                  <c:v>12.6</c:v>
                </c:pt>
                <c:pt idx="3802">
                  <c:v>13.5</c:v>
                </c:pt>
                <c:pt idx="3803">
                  <c:v>13</c:v>
                </c:pt>
                <c:pt idx="3804">
                  <c:v>12.2</c:v>
                </c:pt>
                <c:pt idx="3805">
                  <c:v>13.1</c:v>
                </c:pt>
                <c:pt idx="3806">
                  <c:v>14.2</c:v>
                </c:pt>
                <c:pt idx="3807">
                  <c:v>12.6</c:v>
                </c:pt>
                <c:pt idx="3808">
                  <c:v>11.9</c:v>
                </c:pt>
                <c:pt idx="3809">
                  <c:v>12.1</c:v>
                </c:pt>
                <c:pt idx="3810">
                  <c:v>11.1</c:v>
                </c:pt>
                <c:pt idx="3811">
                  <c:v>11.5</c:v>
                </c:pt>
                <c:pt idx="3812">
                  <c:v>12.3</c:v>
                </c:pt>
                <c:pt idx="3813">
                  <c:v>12</c:v>
                </c:pt>
                <c:pt idx="3814">
                  <c:v>10.9</c:v>
                </c:pt>
                <c:pt idx="3815">
                  <c:v>11.9</c:v>
                </c:pt>
                <c:pt idx="3816">
                  <c:v>9.9</c:v>
                </c:pt>
                <c:pt idx="3817">
                  <c:v>11.5</c:v>
                </c:pt>
                <c:pt idx="3818">
                  <c:v>13.1</c:v>
                </c:pt>
                <c:pt idx="3819">
                  <c:v>10.6</c:v>
                </c:pt>
                <c:pt idx="3820">
                  <c:v>14</c:v>
                </c:pt>
                <c:pt idx="3821">
                  <c:v>11.8</c:v>
                </c:pt>
                <c:pt idx="3822">
                  <c:v>14.4</c:v>
                </c:pt>
                <c:pt idx="3823">
                  <c:v>13.2</c:v>
                </c:pt>
                <c:pt idx="3824">
                  <c:v>11.9</c:v>
                </c:pt>
                <c:pt idx="3825">
                  <c:v>10.5</c:v>
                </c:pt>
                <c:pt idx="3826">
                  <c:v>10.9</c:v>
                </c:pt>
                <c:pt idx="3827">
                  <c:v>12.5</c:v>
                </c:pt>
                <c:pt idx="3828">
                  <c:v>12.2</c:v>
                </c:pt>
                <c:pt idx="3829">
                  <c:v>12.5</c:v>
                </c:pt>
                <c:pt idx="3830">
                  <c:v>15.1</c:v>
                </c:pt>
                <c:pt idx="3831">
                  <c:v>11.9</c:v>
                </c:pt>
                <c:pt idx="3832">
                  <c:v>10.4</c:v>
                </c:pt>
                <c:pt idx="3833">
                  <c:v>11</c:v>
                </c:pt>
                <c:pt idx="3834">
                  <c:v>9.9</c:v>
                </c:pt>
                <c:pt idx="3835">
                  <c:v>12.1</c:v>
                </c:pt>
                <c:pt idx="3836">
                  <c:v>11.3</c:v>
                </c:pt>
                <c:pt idx="3837">
                  <c:v>10.6</c:v>
                </c:pt>
                <c:pt idx="3838">
                  <c:v>12.3</c:v>
                </c:pt>
                <c:pt idx="3839">
                  <c:v>11.5</c:v>
                </c:pt>
                <c:pt idx="3840">
                  <c:v>11.5</c:v>
                </c:pt>
                <c:pt idx="3841">
                  <c:v>11.8</c:v>
                </c:pt>
                <c:pt idx="3842">
                  <c:v>12.2</c:v>
                </c:pt>
                <c:pt idx="3843">
                  <c:v>11.4</c:v>
                </c:pt>
                <c:pt idx="3844">
                  <c:v>11.9</c:v>
                </c:pt>
                <c:pt idx="3845">
                  <c:v>11.5</c:v>
                </c:pt>
                <c:pt idx="3846">
                  <c:v>10.5</c:v>
                </c:pt>
                <c:pt idx="3847">
                  <c:v>12.7</c:v>
                </c:pt>
                <c:pt idx="3848">
                  <c:v>11</c:v>
                </c:pt>
                <c:pt idx="3849">
                  <c:v>11.9</c:v>
                </c:pt>
                <c:pt idx="3850">
                  <c:v>10.9</c:v>
                </c:pt>
                <c:pt idx="3851">
                  <c:v>9.6</c:v>
                </c:pt>
                <c:pt idx="3852">
                  <c:v>10.6</c:v>
                </c:pt>
                <c:pt idx="3853">
                  <c:v>10.6</c:v>
                </c:pt>
                <c:pt idx="3854">
                  <c:v>12.3</c:v>
                </c:pt>
                <c:pt idx="3855">
                  <c:v>13.8</c:v>
                </c:pt>
                <c:pt idx="3856">
                  <c:v>13.5</c:v>
                </c:pt>
                <c:pt idx="3857">
                  <c:v>12</c:v>
                </c:pt>
                <c:pt idx="3858">
                  <c:v>13.2</c:v>
                </c:pt>
                <c:pt idx="3859">
                  <c:v>11.4</c:v>
                </c:pt>
                <c:pt idx="3860">
                  <c:v>12.8</c:v>
                </c:pt>
                <c:pt idx="3861">
                  <c:v>10.5</c:v>
                </c:pt>
                <c:pt idx="3862">
                  <c:v>11.2</c:v>
                </c:pt>
                <c:pt idx="3863">
                  <c:v>12.2</c:v>
                </c:pt>
                <c:pt idx="3864">
                  <c:v>11.2</c:v>
                </c:pt>
                <c:pt idx="3865">
                  <c:v>10.6</c:v>
                </c:pt>
                <c:pt idx="3866">
                  <c:v>9.8</c:v>
                </c:pt>
                <c:pt idx="3867">
                  <c:v>11.1</c:v>
                </c:pt>
                <c:pt idx="3868">
                  <c:v>10.2</c:v>
                </c:pt>
                <c:pt idx="3869">
                  <c:v>10.8</c:v>
                </c:pt>
                <c:pt idx="3870">
                  <c:v>10</c:v>
                </c:pt>
                <c:pt idx="3871">
                  <c:v>11.4</c:v>
                </c:pt>
                <c:pt idx="3872">
                  <c:v>10.5</c:v>
                </c:pt>
                <c:pt idx="3873">
                  <c:v>8.7</c:v>
                </c:pt>
                <c:pt idx="3874">
                  <c:v>10.6</c:v>
                </c:pt>
                <c:pt idx="3875">
                  <c:v>11.9</c:v>
                </c:pt>
                <c:pt idx="3876">
                  <c:v>11.7</c:v>
                </c:pt>
                <c:pt idx="3877">
                  <c:v>10.6</c:v>
                </c:pt>
                <c:pt idx="3878">
                  <c:v>11.2</c:v>
                </c:pt>
                <c:pt idx="3879">
                  <c:v>9.9</c:v>
                </c:pt>
                <c:pt idx="3880">
                  <c:v>11.1</c:v>
                </c:pt>
                <c:pt idx="3881">
                  <c:v>11.2</c:v>
                </c:pt>
                <c:pt idx="3882">
                  <c:v>9.2</c:v>
                </c:pt>
                <c:pt idx="3883">
                  <c:v>12.1</c:v>
                </c:pt>
                <c:pt idx="3884">
                  <c:v>9.6</c:v>
                </c:pt>
                <c:pt idx="3885">
                  <c:v>10.8</c:v>
                </c:pt>
                <c:pt idx="3886">
                  <c:v>9.8</c:v>
                </c:pt>
                <c:pt idx="3887">
                  <c:v>13.3</c:v>
                </c:pt>
                <c:pt idx="3888">
                  <c:v>11.8</c:v>
                </c:pt>
                <c:pt idx="3889">
                  <c:v>8.5</c:v>
                </c:pt>
                <c:pt idx="3890">
                  <c:v>10.6</c:v>
                </c:pt>
                <c:pt idx="3891">
                  <c:v>11</c:v>
                </c:pt>
                <c:pt idx="3892">
                  <c:v>11.1</c:v>
                </c:pt>
                <c:pt idx="3893">
                  <c:v>9</c:v>
                </c:pt>
                <c:pt idx="3894">
                  <c:v>11.9</c:v>
                </c:pt>
                <c:pt idx="3895">
                  <c:v>11.4</c:v>
                </c:pt>
                <c:pt idx="3896">
                  <c:v>10.6</c:v>
                </c:pt>
                <c:pt idx="3897">
                  <c:v>8.6</c:v>
                </c:pt>
                <c:pt idx="3898">
                  <c:v>10.7</c:v>
                </c:pt>
                <c:pt idx="3899">
                  <c:v>10</c:v>
                </c:pt>
                <c:pt idx="3900">
                  <c:v>9.1</c:v>
                </c:pt>
                <c:pt idx="3901">
                  <c:v>8.6</c:v>
                </c:pt>
                <c:pt idx="3902">
                  <c:v>8.1</c:v>
                </c:pt>
                <c:pt idx="3903">
                  <c:v>9.6</c:v>
                </c:pt>
                <c:pt idx="3904">
                  <c:v>10.5</c:v>
                </c:pt>
                <c:pt idx="3905">
                  <c:v>9.4</c:v>
                </c:pt>
                <c:pt idx="3906">
                  <c:v>9.5</c:v>
                </c:pt>
                <c:pt idx="3907">
                  <c:v>7.5</c:v>
                </c:pt>
                <c:pt idx="3908">
                  <c:v>10.2</c:v>
                </c:pt>
                <c:pt idx="3909">
                  <c:v>11.3</c:v>
                </c:pt>
                <c:pt idx="3910">
                  <c:v>10.2</c:v>
                </c:pt>
                <c:pt idx="3911">
                  <c:v>9.6</c:v>
                </c:pt>
                <c:pt idx="3912">
                  <c:v>9</c:v>
                </c:pt>
                <c:pt idx="3913">
                  <c:v>8.5</c:v>
                </c:pt>
                <c:pt idx="3914">
                  <c:v>9.7</c:v>
                </c:pt>
                <c:pt idx="3915">
                  <c:v>8.7</c:v>
                </c:pt>
                <c:pt idx="3916">
                  <c:v>8.5</c:v>
                </c:pt>
                <c:pt idx="3917">
                  <c:v>7.8</c:v>
                </c:pt>
                <c:pt idx="3918">
                  <c:v>7.8</c:v>
                </c:pt>
                <c:pt idx="3919">
                  <c:v>8.4</c:v>
                </c:pt>
                <c:pt idx="3920">
                  <c:v>7.4</c:v>
                </c:pt>
                <c:pt idx="3921">
                  <c:v>9.2</c:v>
                </c:pt>
                <c:pt idx="3922">
                  <c:v>8.4</c:v>
                </c:pt>
                <c:pt idx="3923">
                  <c:v>9.2</c:v>
                </c:pt>
                <c:pt idx="3924">
                  <c:v>8.8</c:v>
                </c:pt>
                <c:pt idx="3925">
                  <c:v>8</c:v>
                </c:pt>
                <c:pt idx="3926">
                  <c:v>8.3</c:v>
                </c:pt>
                <c:pt idx="3927">
                  <c:v>6.9</c:v>
                </c:pt>
                <c:pt idx="3928">
                  <c:v>5.4</c:v>
                </c:pt>
                <c:pt idx="3929">
                  <c:v>9.1</c:v>
                </c:pt>
                <c:pt idx="3930">
                  <c:v>8.4</c:v>
                </c:pt>
                <c:pt idx="3931">
                  <c:v>9.2</c:v>
                </c:pt>
                <c:pt idx="3932">
                  <c:v>9.7</c:v>
                </c:pt>
                <c:pt idx="3933">
                  <c:v>8.1</c:v>
                </c:pt>
                <c:pt idx="3934">
                  <c:v>8</c:v>
                </c:pt>
                <c:pt idx="3935">
                  <c:v>7.3</c:v>
                </c:pt>
                <c:pt idx="3936">
                  <c:v>8.4</c:v>
                </c:pt>
                <c:pt idx="3937">
                  <c:v>7.8</c:v>
                </c:pt>
                <c:pt idx="3938">
                  <c:v>7.6</c:v>
                </c:pt>
                <c:pt idx="3939">
                  <c:v>8.4</c:v>
                </c:pt>
                <c:pt idx="3940">
                  <c:v>9.2</c:v>
                </c:pt>
                <c:pt idx="3941">
                  <c:v>7.1</c:v>
                </c:pt>
                <c:pt idx="3942">
                  <c:v>7.1</c:v>
                </c:pt>
                <c:pt idx="3943">
                  <c:v>8.7</c:v>
                </c:pt>
                <c:pt idx="3944">
                  <c:v>8.8</c:v>
                </c:pt>
                <c:pt idx="3945">
                  <c:v>7.5</c:v>
                </c:pt>
                <c:pt idx="3946">
                  <c:v>8.7</c:v>
                </c:pt>
                <c:pt idx="3947">
                  <c:v>8.8</c:v>
                </c:pt>
                <c:pt idx="3948">
                  <c:v>7.6</c:v>
                </c:pt>
                <c:pt idx="3949">
                  <c:v>7.4</c:v>
                </c:pt>
                <c:pt idx="3950">
                  <c:v>7.8</c:v>
                </c:pt>
                <c:pt idx="3951">
                  <c:v>7.6</c:v>
                </c:pt>
                <c:pt idx="3952">
                  <c:v>8.1</c:v>
                </c:pt>
                <c:pt idx="3953">
                  <c:v>7.7</c:v>
                </c:pt>
                <c:pt idx="3954">
                  <c:v>9.6</c:v>
                </c:pt>
                <c:pt idx="3955">
                  <c:v>7.8</c:v>
                </c:pt>
                <c:pt idx="3956">
                  <c:v>8.2</c:v>
                </c:pt>
                <c:pt idx="3957">
                  <c:v>7.1</c:v>
                </c:pt>
                <c:pt idx="3958">
                  <c:v>7.9</c:v>
                </c:pt>
                <c:pt idx="3959">
                  <c:v>8.8</c:v>
                </c:pt>
                <c:pt idx="3960">
                  <c:v>8.7</c:v>
                </c:pt>
                <c:pt idx="3961">
                  <c:v>8.6</c:v>
                </c:pt>
                <c:pt idx="3962">
                  <c:v>8.4</c:v>
                </c:pt>
                <c:pt idx="3963">
                  <c:v>8</c:v>
                </c:pt>
                <c:pt idx="3964">
                  <c:v>7.6</c:v>
                </c:pt>
                <c:pt idx="3965">
                  <c:v>8.4</c:v>
                </c:pt>
                <c:pt idx="3966">
                  <c:v>8.3</c:v>
                </c:pt>
                <c:pt idx="3967">
                  <c:v>8.6</c:v>
                </c:pt>
                <c:pt idx="3968">
                  <c:v>8.7</c:v>
                </c:pt>
                <c:pt idx="3969">
                  <c:v>7.6</c:v>
                </c:pt>
                <c:pt idx="3970">
                  <c:v>7.7</c:v>
                </c:pt>
                <c:pt idx="3971">
                  <c:v>8.1</c:v>
                </c:pt>
                <c:pt idx="3972">
                  <c:v>7.2</c:v>
                </c:pt>
                <c:pt idx="3973">
                  <c:v>8.7</c:v>
                </c:pt>
                <c:pt idx="3974">
                  <c:v>8.1</c:v>
                </c:pt>
                <c:pt idx="3975">
                  <c:v>7.8</c:v>
                </c:pt>
                <c:pt idx="3976">
                  <c:v>8.4</c:v>
                </c:pt>
                <c:pt idx="3977">
                  <c:v>8.7</c:v>
                </c:pt>
                <c:pt idx="3978">
                  <c:v>9.1</c:v>
                </c:pt>
                <c:pt idx="3979">
                  <c:v>8.1</c:v>
                </c:pt>
                <c:pt idx="3980">
                  <c:v>9.3</c:v>
                </c:pt>
                <c:pt idx="3981">
                  <c:v>7.3</c:v>
                </c:pt>
                <c:pt idx="3982">
                  <c:v>7.2</c:v>
                </c:pt>
                <c:pt idx="3983">
                  <c:v>7.8</c:v>
                </c:pt>
                <c:pt idx="3984">
                  <c:v>7.6</c:v>
                </c:pt>
                <c:pt idx="3985">
                  <c:v>8.8</c:v>
                </c:pt>
                <c:pt idx="3986">
                  <c:v>9.2</c:v>
                </c:pt>
                <c:pt idx="3987">
                  <c:v>7.5</c:v>
                </c:pt>
                <c:pt idx="3988">
                  <c:v>7.2</c:v>
                </c:pt>
                <c:pt idx="3989">
                  <c:v>8.1</c:v>
                </c:pt>
                <c:pt idx="3990">
                  <c:v>8.6</c:v>
                </c:pt>
                <c:pt idx="3991">
                  <c:v>7.2</c:v>
                </c:pt>
                <c:pt idx="3992">
                  <c:v>7.7</c:v>
                </c:pt>
                <c:pt idx="3993">
                  <c:v>6.1</c:v>
                </c:pt>
                <c:pt idx="3994">
                  <c:v>6.6</c:v>
                </c:pt>
                <c:pt idx="3995">
                  <c:v>5.8</c:v>
                </c:pt>
                <c:pt idx="3996">
                  <c:v>5.4</c:v>
                </c:pt>
                <c:pt idx="3997">
                  <c:v>6.2</c:v>
                </c:pt>
                <c:pt idx="3998">
                  <c:v>7.6</c:v>
                </c:pt>
                <c:pt idx="3999">
                  <c:v>7.4</c:v>
                </c:pt>
                <c:pt idx="4000">
                  <c:v>6.1</c:v>
                </c:pt>
                <c:pt idx="4001">
                  <c:v>7</c:v>
                </c:pt>
                <c:pt idx="4002">
                  <c:v>7.9</c:v>
                </c:pt>
                <c:pt idx="4003">
                  <c:v>6.7</c:v>
                </c:pt>
                <c:pt idx="4004">
                  <c:v>9.2</c:v>
                </c:pt>
                <c:pt idx="4005">
                  <c:v>8.7</c:v>
                </c:pt>
                <c:pt idx="4006">
                  <c:v>8.2</c:v>
                </c:pt>
                <c:pt idx="4007">
                  <c:v>5.3</c:v>
                </c:pt>
                <c:pt idx="4008">
                  <c:v>7.9</c:v>
                </c:pt>
                <c:pt idx="4009">
                  <c:v>8.6</c:v>
                </c:pt>
                <c:pt idx="4010">
                  <c:v>7.5</c:v>
                </c:pt>
                <c:pt idx="4011">
                  <c:v>6.2</c:v>
                </c:pt>
                <c:pt idx="4012">
                  <c:v>8.1</c:v>
                </c:pt>
                <c:pt idx="4013">
                  <c:v>7.2</c:v>
                </c:pt>
                <c:pt idx="4014">
                  <c:v>8.2</c:v>
                </c:pt>
                <c:pt idx="4015">
                  <c:v>7.8</c:v>
                </c:pt>
                <c:pt idx="4016">
                  <c:v>7.7</c:v>
                </c:pt>
                <c:pt idx="4017">
                  <c:v>11.4</c:v>
                </c:pt>
                <c:pt idx="4018">
                  <c:v>8.6</c:v>
                </c:pt>
                <c:pt idx="4019">
                  <c:v>8.1</c:v>
                </c:pt>
                <c:pt idx="4020">
                  <c:v>9.2</c:v>
                </c:pt>
                <c:pt idx="4021">
                  <c:v>9.8</c:v>
                </c:pt>
                <c:pt idx="4022">
                  <c:v>8.6</c:v>
                </c:pt>
                <c:pt idx="4023">
                  <c:v>11.3</c:v>
                </c:pt>
                <c:pt idx="4024">
                  <c:v>8.6</c:v>
                </c:pt>
                <c:pt idx="4025">
                  <c:v>8.4</c:v>
                </c:pt>
                <c:pt idx="4026">
                  <c:v>9.4</c:v>
                </c:pt>
                <c:pt idx="4027">
                  <c:v>8.5</c:v>
                </c:pt>
                <c:pt idx="4028">
                  <c:v>9</c:v>
                </c:pt>
                <c:pt idx="4029">
                  <c:v>10.6</c:v>
                </c:pt>
                <c:pt idx="4030">
                  <c:v>8.7</c:v>
                </c:pt>
                <c:pt idx="4031">
                  <c:v>8.5</c:v>
                </c:pt>
                <c:pt idx="4032">
                  <c:v>8</c:v>
                </c:pt>
                <c:pt idx="4033">
                  <c:v>12.1</c:v>
                </c:pt>
                <c:pt idx="4034">
                  <c:v>10</c:v>
                </c:pt>
                <c:pt idx="4035">
                  <c:v>7.1</c:v>
                </c:pt>
                <c:pt idx="4036">
                  <c:v>10.5</c:v>
                </c:pt>
                <c:pt idx="4037">
                  <c:v>6.8</c:v>
                </c:pt>
                <c:pt idx="4038">
                  <c:v>9.9</c:v>
                </c:pt>
                <c:pt idx="4039">
                  <c:v>10.1</c:v>
                </c:pt>
                <c:pt idx="4040">
                  <c:v>9.5</c:v>
                </c:pt>
                <c:pt idx="4041">
                  <c:v>8.5</c:v>
                </c:pt>
                <c:pt idx="4042">
                  <c:v>6.1</c:v>
                </c:pt>
                <c:pt idx="4043">
                  <c:v>9.3</c:v>
                </c:pt>
                <c:pt idx="4044">
                  <c:v>9.7</c:v>
                </c:pt>
                <c:pt idx="4045">
                  <c:v>7.3</c:v>
                </c:pt>
                <c:pt idx="4046">
                  <c:v>4.4</c:v>
                </c:pt>
                <c:pt idx="4047">
                  <c:v>5.5</c:v>
                </c:pt>
                <c:pt idx="4048">
                  <c:v>7.3</c:v>
                </c:pt>
                <c:pt idx="4049">
                  <c:v>6.2</c:v>
                </c:pt>
                <c:pt idx="4050">
                  <c:v>5.5</c:v>
                </c:pt>
                <c:pt idx="4051">
                  <c:v>9.2</c:v>
                </c:pt>
                <c:pt idx="4052">
                  <c:v>8.2</c:v>
                </c:pt>
                <c:pt idx="4053">
                  <c:v>7.2</c:v>
                </c:pt>
                <c:pt idx="4054">
                  <c:v>7.3</c:v>
                </c:pt>
                <c:pt idx="4055">
                  <c:v>6.5</c:v>
                </c:pt>
                <c:pt idx="4056">
                  <c:v>6.9</c:v>
                </c:pt>
                <c:pt idx="4057">
                  <c:v>5</c:v>
                </c:pt>
                <c:pt idx="4058">
                  <c:v>6.6</c:v>
                </c:pt>
                <c:pt idx="4059">
                  <c:v>6.5</c:v>
                </c:pt>
                <c:pt idx="4060">
                  <c:v>7.8</c:v>
                </c:pt>
                <c:pt idx="4061">
                  <c:v>6.5</c:v>
                </c:pt>
                <c:pt idx="4062">
                  <c:v>6.6</c:v>
                </c:pt>
                <c:pt idx="4063">
                  <c:v>7.5</c:v>
                </c:pt>
                <c:pt idx="4064">
                  <c:v>6.9</c:v>
                </c:pt>
                <c:pt idx="4065">
                  <c:v>7.2</c:v>
                </c:pt>
                <c:pt idx="4066">
                  <c:v>7.6</c:v>
                </c:pt>
                <c:pt idx="4067">
                  <c:v>7.1</c:v>
                </c:pt>
                <c:pt idx="4068">
                  <c:v>6.9</c:v>
                </c:pt>
                <c:pt idx="4069">
                  <c:v>7.4</c:v>
                </c:pt>
                <c:pt idx="4070">
                  <c:v>5.5</c:v>
                </c:pt>
                <c:pt idx="4071">
                  <c:v>5</c:v>
                </c:pt>
                <c:pt idx="4072">
                  <c:v>5.6</c:v>
                </c:pt>
                <c:pt idx="4073">
                  <c:v>6.2</c:v>
                </c:pt>
                <c:pt idx="4074">
                  <c:v>6.4</c:v>
                </c:pt>
                <c:pt idx="4075">
                  <c:v>7.4</c:v>
                </c:pt>
                <c:pt idx="4076">
                  <c:v>7.3</c:v>
                </c:pt>
                <c:pt idx="4077">
                  <c:v>4.9</c:v>
                </c:pt>
                <c:pt idx="4078">
                  <c:v>6.2</c:v>
                </c:pt>
                <c:pt idx="4079">
                  <c:v>5.6</c:v>
                </c:pt>
                <c:pt idx="4080">
                  <c:v>5.1</c:v>
                </c:pt>
                <c:pt idx="4081">
                  <c:v>7.6</c:v>
                </c:pt>
                <c:pt idx="4082">
                  <c:v>8.1</c:v>
                </c:pt>
                <c:pt idx="4083">
                  <c:v>7.9</c:v>
                </c:pt>
                <c:pt idx="4084">
                  <c:v>7.3</c:v>
                </c:pt>
                <c:pt idx="4085">
                  <c:v>7.5</c:v>
                </c:pt>
                <c:pt idx="4086">
                  <c:v>7</c:v>
                </c:pt>
                <c:pt idx="4087">
                  <c:v>7</c:v>
                </c:pt>
                <c:pt idx="4088">
                  <c:v>7</c:v>
                </c:pt>
                <c:pt idx="4089">
                  <c:v>8.1</c:v>
                </c:pt>
                <c:pt idx="4090">
                  <c:v>9.2</c:v>
                </c:pt>
                <c:pt idx="4091">
                  <c:v>9.6</c:v>
                </c:pt>
                <c:pt idx="4092">
                  <c:v>7.3</c:v>
                </c:pt>
                <c:pt idx="4093">
                  <c:v>9.3</c:v>
                </c:pt>
                <c:pt idx="4094">
                  <c:v>8.4</c:v>
                </c:pt>
                <c:pt idx="4095">
                  <c:v>11.2</c:v>
                </c:pt>
                <c:pt idx="4096">
                  <c:v>10.2</c:v>
                </c:pt>
                <c:pt idx="4097">
                  <c:v>11.4</c:v>
                </c:pt>
                <c:pt idx="4098">
                  <c:v>13.1</c:v>
                </c:pt>
                <c:pt idx="4099">
                  <c:v>10.6</c:v>
                </c:pt>
                <c:pt idx="4100">
                  <c:v>12.4</c:v>
                </c:pt>
                <c:pt idx="4101">
                  <c:v>11.3</c:v>
                </c:pt>
                <c:pt idx="4102">
                  <c:v>10</c:v>
                </c:pt>
                <c:pt idx="4103">
                  <c:v>12.2</c:v>
                </c:pt>
                <c:pt idx="4104">
                  <c:v>11.8</c:v>
                </c:pt>
                <c:pt idx="4105">
                  <c:v>13</c:v>
                </c:pt>
                <c:pt idx="4106">
                  <c:v>12.1</c:v>
                </c:pt>
                <c:pt idx="4107">
                  <c:v>11.8</c:v>
                </c:pt>
                <c:pt idx="4108">
                  <c:v>10.5</c:v>
                </c:pt>
                <c:pt idx="4109">
                  <c:v>12.8</c:v>
                </c:pt>
                <c:pt idx="4110">
                  <c:v>10.9</c:v>
                </c:pt>
                <c:pt idx="4111">
                  <c:v>14.1</c:v>
                </c:pt>
                <c:pt idx="4112">
                  <c:v>10.7</c:v>
                </c:pt>
                <c:pt idx="4113">
                  <c:v>11.9</c:v>
                </c:pt>
                <c:pt idx="4114">
                  <c:v>12.2</c:v>
                </c:pt>
                <c:pt idx="4115">
                  <c:v>12.4</c:v>
                </c:pt>
                <c:pt idx="4116">
                  <c:v>10.6</c:v>
                </c:pt>
                <c:pt idx="4117">
                  <c:v>11.4</c:v>
                </c:pt>
                <c:pt idx="4118">
                  <c:v>12.1</c:v>
                </c:pt>
                <c:pt idx="4119">
                  <c:v>12.1</c:v>
                </c:pt>
                <c:pt idx="4120">
                  <c:v>11.6</c:v>
                </c:pt>
                <c:pt idx="4121">
                  <c:v>11.6</c:v>
                </c:pt>
                <c:pt idx="4122">
                  <c:v>9.5</c:v>
                </c:pt>
                <c:pt idx="4123">
                  <c:v>11.3</c:v>
                </c:pt>
                <c:pt idx="4124">
                  <c:v>10.8</c:v>
                </c:pt>
                <c:pt idx="4125">
                  <c:v>11</c:v>
                </c:pt>
                <c:pt idx="4126">
                  <c:v>10.3</c:v>
                </c:pt>
                <c:pt idx="4127">
                  <c:v>11.7</c:v>
                </c:pt>
                <c:pt idx="4128">
                  <c:v>10.7</c:v>
                </c:pt>
                <c:pt idx="4129">
                  <c:v>10.6</c:v>
                </c:pt>
                <c:pt idx="4130">
                  <c:v>8.1</c:v>
                </c:pt>
                <c:pt idx="4131">
                  <c:v>8.8</c:v>
                </c:pt>
                <c:pt idx="4132">
                  <c:v>11.3</c:v>
                </c:pt>
                <c:pt idx="4133">
                  <c:v>11.7</c:v>
                </c:pt>
                <c:pt idx="4134">
                  <c:v>11.1</c:v>
                </c:pt>
                <c:pt idx="4135">
                  <c:v>12.6</c:v>
                </c:pt>
                <c:pt idx="4136">
                  <c:v>11</c:v>
                </c:pt>
                <c:pt idx="4137">
                  <c:v>8.7</c:v>
                </c:pt>
                <c:pt idx="4138">
                  <c:v>10.9</c:v>
                </c:pt>
                <c:pt idx="4139">
                  <c:v>10.2</c:v>
                </c:pt>
                <c:pt idx="4140">
                  <c:v>8.3</c:v>
                </c:pt>
                <c:pt idx="4141">
                  <c:v>7.8</c:v>
                </c:pt>
                <c:pt idx="4142">
                  <c:v>9.9</c:v>
                </c:pt>
                <c:pt idx="4143">
                  <c:v>7.7</c:v>
                </c:pt>
                <c:pt idx="4144">
                  <c:v>9.3</c:v>
                </c:pt>
                <c:pt idx="4145">
                  <c:v>8.3</c:v>
                </c:pt>
                <c:pt idx="4146">
                  <c:v>9.8</c:v>
                </c:pt>
                <c:pt idx="4147">
                  <c:v>8.1</c:v>
                </c:pt>
                <c:pt idx="4148">
                  <c:v>9.5</c:v>
                </c:pt>
                <c:pt idx="4149">
                  <c:v>9.7</c:v>
                </c:pt>
                <c:pt idx="4150">
                  <c:v>9.6</c:v>
                </c:pt>
                <c:pt idx="4151">
                  <c:v>10</c:v>
                </c:pt>
                <c:pt idx="4152">
                  <c:v>8.3</c:v>
                </c:pt>
                <c:pt idx="4153">
                  <c:v>7.3</c:v>
                </c:pt>
                <c:pt idx="4154">
                  <c:v>10.7</c:v>
                </c:pt>
                <c:pt idx="4155">
                  <c:v>9.4</c:v>
                </c:pt>
                <c:pt idx="4156">
                  <c:v>8.4</c:v>
                </c:pt>
                <c:pt idx="4157">
                  <c:v>7.9</c:v>
                </c:pt>
                <c:pt idx="4158">
                  <c:v>7.2</c:v>
                </c:pt>
                <c:pt idx="4159">
                  <c:v>12.2</c:v>
                </c:pt>
                <c:pt idx="4160">
                  <c:v>8.1</c:v>
                </c:pt>
                <c:pt idx="4161">
                  <c:v>7.6</c:v>
                </c:pt>
                <c:pt idx="4162">
                  <c:v>9.1</c:v>
                </c:pt>
                <c:pt idx="4163">
                  <c:v>8.8</c:v>
                </c:pt>
                <c:pt idx="4164">
                  <c:v>8.9</c:v>
                </c:pt>
                <c:pt idx="4165">
                  <c:v>9.9</c:v>
                </c:pt>
                <c:pt idx="4166">
                  <c:v>9.5</c:v>
                </c:pt>
                <c:pt idx="4167">
                  <c:v>9</c:v>
                </c:pt>
                <c:pt idx="4168">
                  <c:v>8.9</c:v>
                </c:pt>
                <c:pt idx="4169">
                  <c:v>9.5</c:v>
                </c:pt>
                <c:pt idx="4170">
                  <c:v>10.4</c:v>
                </c:pt>
                <c:pt idx="4171">
                  <c:v>10</c:v>
                </c:pt>
                <c:pt idx="4172">
                  <c:v>9.2</c:v>
                </c:pt>
                <c:pt idx="4173">
                  <c:v>10.1</c:v>
                </c:pt>
                <c:pt idx="4174">
                  <c:v>9.6</c:v>
                </c:pt>
                <c:pt idx="4175">
                  <c:v>10.3</c:v>
                </c:pt>
                <c:pt idx="4176">
                  <c:v>12.2</c:v>
                </c:pt>
                <c:pt idx="4177">
                  <c:v>8.9</c:v>
                </c:pt>
                <c:pt idx="4178">
                  <c:v>12.1</c:v>
                </c:pt>
                <c:pt idx="4179">
                  <c:v>10.4</c:v>
                </c:pt>
                <c:pt idx="4180">
                  <c:v>8.8</c:v>
                </c:pt>
                <c:pt idx="4181">
                  <c:v>7.3</c:v>
                </c:pt>
                <c:pt idx="4182">
                  <c:v>10</c:v>
                </c:pt>
                <c:pt idx="4183">
                  <c:v>8.5</c:v>
                </c:pt>
                <c:pt idx="4184">
                  <c:v>8.6</c:v>
                </c:pt>
                <c:pt idx="4185">
                  <c:v>12</c:v>
                </c:pt>
                <c:pt idx="4186">
                  <c:v>8.7</c:v>
                </c:pt>
                <c:pt idx="4187">
                  <c:v>8.6</c:v>
                </c:pt>
                <c:pt idx="4188">
                  <c:v>8</c:v>
                </c:pt>
                <c:pt idx="4189">
                  <c:v>8.8</c:v>
                </c:pt>
                <c:pt idx="4190">
                  <c:v>9.4</c:v>
                </c:pt>
                <c:pt idx="4191">
                  <c:v>8.3</c:v>
                </c:pt>
                <c:pt idx="4192">
                  <c:v>10.3</c:v>
                </c:pt>
                <c:pt idx="4193">
                  <c:v>8.2</c:v>
                </c:pt>
                <c:pt idx="4194">
                  <c:v>8.2</c:v>
                </c:pt>
                <c:pt idx="4195">
                  <c:v>8.2</c:v>
                </c:pt>
                <c:pt idx="4196">
                  <c:v>8.7</c:v>
                </c:pt>
                <c:pt idx="4197">
                  <c:v>8.3</c:v>
                </c:pt>
                <c:pt idx="4198">
                  <c:v>8.3</c:v>
                </c:pt>
                <c:pt idx="4199">
                  <c:v>7.8</c:v>
                </c:pt>
                <c:pt idx="4200">
                  <c:v>8.1</c:v>
                </c:pt>
                <c:pt idx="4201">
                  <c:v>8.6</c:v>
                </c:pt>
                <c:pt idx="4202">
                  <c:v>8</c:v>
                </c:pt>
                <c:pt idx="4203">
                  <c:v>8.4</c:v>
                </c:pt>
                <c:pt idx="4204">
                  <c:v>8.8</c:v>
                </c:pt>
                <c:pt idx="4205">
                  <c:v>7.5</c:v>
                </c:pt>
                <c:pt idx="4206">
                  <c:v>6.3</c:v>
                </c:pt>
                <c:pt idx="4207">
                  <c:v>7.1</c:v>
                </c:pt>
                <c:pt idx="4208">
                  <c:v>7.9</c:v>
                </c:pt>
                <c:pt idx="4209">
                  <c:v>7.9</c:v>
                </c:pt>
                <c:pt idx="4210">
                  <c:v>7.8</c:v>
                </c:pt>
                <c:pt idx="4211">
                  <c:v>8.1</c:v>
                </c:pt>
                <c:pt idx="4212">
                  <c:v>7.1</c:v>
                </c:pt>
                <c:pt idx="4213">
                  <c:v>7.4</c:v>
                </c:pt>
                <c:pt idx="4214">
                  <c:v>7.1</c:v>
                </c:pt>
                <c:pt idx="4215">
                  <c:v>6.5</c:v>
                </c:pt>
                <c:pt idx="4216">
                  <c:v>6.9</c:v>
                </c:pt>
                <c:pt idx="4217">
                  <c:v>6.1</c:v>
                </c:pt>
                <c:pt idx="4218">
                  <c:v>5.7</c:v>
                </c:pt>
                <c:pt idx="4219">
                  <c:v>5.4</c:v>
                </c:pt>
                <c:pt idx="4220">
                  <c:v>4.6</c:v>
                </c:pt>
                <c:pt idx="4221">
                  <c:v>6.6</c:v>
                </c:pt>
                <c:pt idx="4222">
                  <c:v>5.1</c:v>
                </c:pt>
                <c:pt idx="4223">
                  <c:v>4.9</c:v>
                </c:pt>
                <c:pt idx="4224">
                  <c:v>4.5</c:v>
                </c:pt>
                <c:pt idx="4225">
                  <c:v>4.3</c:v>
                </c:pt>
                <c:pt idx="4226">
                  <c:v>4.9</c:v>
                </c:pt>
                <c:pt idx="4227">
                  <c:v>4.4</c:v>
                </c:pt>
                <c:pt idx="4228">
                  <c:v>4.1</c:v>
                </c:pt>
                <c:pt idx="4229">
                  <c:v>4.4</c:v>
                </c:pt>
                <c:pt idx="4230">
                  <c:v>3.8</c:v>
                </c:pt>
                <c:pt idx="4231">
                  <c:v>4.1</c:v>
                </c:pt>
                <c:pt idx="4232">
                  <c:v>4.7</c:v>
                </c:pt>
                <c:pt idx="4233">
                  <c:v>3.4</c:v>
                </c:pt>
                <c:pt idx="4234">
                  <c:v>4.1</c:v>
                </c:pt>
                <c:pt idx="4235">
                  <c:v>3.8</c:v>
                </c:pt>
                <c:pt idx="4236">
                  <c:v>3.9</c:v>
                </c:pt>
                <c:pt idx="4237">
                  <c:v>4.2</c:v>
                </c:pt>
                <c:pt idx="4238">
                  <c:v>4.7</c:v>
                </c:pt>
                <c:pt idx="4239">
                  <c:v>2.8</c:v>
                </c:pt>
                <c:pt idx="4240">
                  <c:v>2.5</c:v>
                </c:pt>
                <c:pt idx="4241">
                  <c:v>2.3</c:v>
                </c:pt>
                <c:pt idx="4242">
                  <c:v>3.5</c:v>
                </c:pt>
                <c:pt idx="4243">
                  <c:v>3.6</c:v>
                </c:pt>
                <c:pt idx="4244">
                  <c:v>4.3</c:v>
                </c:pt>
                <c:pt idx="4245">
                  <c:v>3.7</c:v>
                </c:pt>
                <c:pt idx="4246">
                  <c:v>2</c:v>
                </c:pt>
                <c:pt idx="4247">
                  <c:v>2.5</c:v>
                </c:pt>
                <c:pt idx="4248">
                  <c:v>2.6</c:v>
                </c:pt>
                <c:pt idx="4249">
                  <c:v>2.4</c:v>
                </c:pt>
                <c:pt idx="4250">
                  <c:v>2.8</c:v>
                </c:pt>
                <c:pt idx="4251">
                  <c:v>3</c:v>
                </c:pt>
                <c:pt idx="4252">
                  <c:v>1.9</c:v>
                </c:pt>
                <c:pt idx="4253">
                  <c:v>2.2</c:v>
                </c:pt>
                <c:pt idx="4254">
                  <c:v>3</c:v>
                </c:pt>
                <c:pt idx="4255">
                  <c:v>2.9</c:v>
                </c:pt>
                <c:pt idx="4256">
                  <c:v>2.2</c:v>
                </c:pt>
                <c:pt idx="4257">
                  <c:v>1.6</c:v>
                </c:pt>
                <c:pt idx="4258">
                  <c:v>1.6</c:v>
                </c:pt>
                <c:pt idx="4259">
                  <c:v>1.2</c:v>
                </c:pt>
                <c:pt idx="4260">
                  <c:v>1.8</c:v>
                </c:pt>
                <c:pt idx="4261">
                  <c:v>2.2</c:v>
                </c:pt>
                <c:pt idx="4262">
                  <c:v>3</c:v>
                </c:pt>
                <c:pt idx="4263">
                  <c:v>2.9</c:v>
                </c:pt>
                <c:pt idx="4264">
                  <c:v>2.5</c:v>
                </c:pt>
                <c:pt idx="4265">
                  <c:v>4.2</c:v>
                </c:pt>
                <c:pt idx="4266">
                  <c:v>4</c:v>
                </c:pt>
                <c:pt idx="4267">
                  <c:v>3</c:v>
                </c:pt>
                <c:pt idx="4268">
                  <c:v>1.8</c:v>
                </c:pt>
                <c:pt idx="4269">
                  <c:v>1.4</c:v>
                </c:pt>
                <c:pt idx="4270">
                  <c:v>1.9</c:v>
                </c:pt>
                <c:pt idx="4271">
                  <c:v>1.6</c:v>
                </c:pt>
                <c:pt idx="4272">
                  <c:v>1.3</c:v>
                </c:pt>
                <c:pt idx="4273">
                  <c:v>0.8</c:v>
                </c:pt>
                <c:pt idx="4274">
                  <c:v>1.3</c:v>
                </c:pt>
                <c:pt idx="4275">
                  <c:v>1.8</c:v>
                </c:pt>
                <c:pt idx="4276">
                  <c:v>3</c:v>
                </c:pt>
                <c:pt idx="4277">
                  <c:v>4.7</c:v>
                </c:pt>
                <c:pt idx="4278">
                  <c:v>6.9</c:v>
                </c:pt>
                <c:pt idx="4279">
                  <c:v>4.7</c:v>
                </c:pt>
                <c:pt idx="4280">
                  <c:v>4.8</c:v>
                </c:pt>
                <c:pt idx="4281">
                  <c:v>3.5</c:v>
                </c:pt>
                <c:pt idx="4282">
                  <c:v>2.8</c:v>
                </c:pt>
                <c:pt idx="4283">
                  <c:v>2.7</c:v>
                </c:pt>
                <c:pt idx="4284">
                  <c:v>3.5</c:v>
                </c:pt>
                <c:pt idx="4285">
                  <c:v>5.4</c:v>
                </c:pt>
                <c:pt idx="4286">
                  <c:v>6.5</c:v>
                </c:pt>
                <c:pt idx="4287">
                  <c:v>4</c:v>
                </c:pt>
                <c:pt idx="4288">
                  <c:v>3.6</c:v>
                </c:pt>
                <c:pt idx="4289">
                  <c:v>4.2</c:v>
                </c:pt>
                <c:pt idx="4290">
                  <c:v>2.8</c:v>
                </c:pt>
                <c:pt idx="4291">
                  <c:v>1.5</c:v>
                </c:pt>
                <c:pt idx="4292">
                  <c:v>1.8</c:v>
                </c:pt>
                <c:pt idx="4293">
                  <c:v>3.7</c:v>
                </c:pt>
                <c:pt idx="4294">
                  <c:v>8.3</c:v>
                </c:pt>
                <c:pt idx="4295">
                  <c:v>7.4</c:v>
                </c:pt>
                <c:pt idx="4296">
                  <c:v>8.1</c:v>
                </c:pt>
                <c:pt idx="4297">
                  <c:v>5.5</c:v>
                </c:pt>
                <c:pt idx="4298">
                  <c:v>3.7</c:v>
                </c:pt>
                <c:pt idx="4299">
                  <c:v>2.5</c:v>
                </c:pt>
                <c:pt idx="4300">
                  <c:v>1.2</c:v>
                </c:pt>
                <c:pt idx="4301">
                  <c:v>1.1</c:v>
                </c:pt>
                <c:pt idx="4302">
                  <c:v>0.9</c:v>
                </c:pt>
                <c:pt idx="4303">
                  <c:v>1.2</c:v>
                </c:pt>
                <c:pt idx="4304">
                  <c:v>0.9</c:v>
                </c:pt>
                <c:pt idx="4305">
                  <c:v>1.3</c:v>
                </c:pt>
                <c:pt idx="4306">
                  <c:v>1.9</c:v>
                </c:pt>
                <c:pt idx="4307">
                  <c:v>1.6</c:v>
                </c:pt>
                <c:pt idx="4308">
                  <c:v>1.5</c:v>
                </c:pt>
                <c:pt idx="4309">
                  <c:v>1.2</c:v>
                </c:pt>
                <c:pt idx="4310">
                  <c:v>0.9</c:v>
                </c:pt>
                <c:pt idx="4311">
                  <c:v>1.2</c:v>
                </c:pt>
                <c:pt idx="4312">
                  <c:v>1.3</c:v>
                </c:pt>
                <c:pt idx="4313">
                  <c:v>1.2</c:v>
                </c:pt>
                <c:pt idx="4314">
                  <c:v>1.3</c:v>
                </c:pt>
                <c:pt idx="4315">
                  <c:v>1.2</c:v>
                </c:pt>
                <c:pt idx="4316">
                  <c:v>1.5</c:v>
                </c:pt>
                <c:pt idx="4317">
                  <c:v>1.4</c:v>
                </c:pt>
                <c:pt idx="4318">
                  <c:v>1</c:v>
                </c:pt>
                <c:pt idx="4319">
                  <c:v>0.9</c:v>
                </c:pt>
                <c:pt idx="4320">
                  <c:v>0.9</c:v>
                </c:pt>
                <c:pt idx="4321">
                  <c:v>1.3</c:v>
                </c:pt>
                <c:pt idx="4322">
                  <c:v>0.9</c:v>
                </c:pt>
                <c:pt idx="4323">
                  <c:v>1.2</c:v>
                </c:pt>
                <c:pt idx="4324">
                  <c:v>1.3</c:v>
                </c:pt>
                <c:pt idx="4325">
                  <c:v>0.5</c:v>
                </c:pt>
                <c:pt idx="4326">
                  <c:v>0.5</c:v>
                </c:pt>
                <c:pt idx="4327">
                  <c:v>1</c:v>
                </c:pt>
                <c:pt idx="4328">
                  <c:v>1.7</c:v>
                </c:pt>
                <c:pt idx="4329">
                  <c:v>1.4</c:v>
                </c:pt>
                <c:pt idx="4330">
                  <c:v>0.9</c:v>
                </c:pt>
                <c:pt idx="4331">
                  <c:v>1.9</c:v>
                </c:pt>
                <c:pt idx="4332">
                  <c:v>2.1</c:v>
                </c:pt>
                <c:pt idx="4333">
                  <c:v>2.5</c:v>
                </c:pt>
                <c:pt idx="4334">
                  <c:v>2.3</c:v>
                </c:pt>
                <c:pt idx="4335">
                  <c:v>2.3</c:v>
                </c:pt>
                <c:pt idx="4336">
                  <c:v>1.6</c:v>
                </c:pt>
                <c:pt idx="4337">
                  <c:v>1.4</c:v>
                </c:pt>
                <c:pt idx="4338">
                  <c:v>1.6</c:v>
                </c:pt>
                <c:pt idx="4339">
                  <c:v>1</c:v>
                </c:pt>
                <c:pt idx="4340">
                  <c:v>3.1</c:v>
                </c:pt>
                <c:pt idx="4341">
                  <c:v>5.7</c:v>
                </c:pt>
                <c:pt idx="4342">
                  <c:v>2.7</c:v>
                </c:pt>
                <c:pt idx="4343">
                  <c:v>1.6</c:v>
                </c:pt>
                <c:pt idx="4344">
                  <c:v>2.1</c:v>
                </c:pt>
                <c:pt idx="4345">
                  <c:v>3.3</c:v>
                </c:pt>
                <c:pt idx="4346">
                  <c:v>4.1</c:v>
                </c:pt>
                <c:pt idx="4347">
                  <c:v>2.7</c:v>
                </c:pt>
                <c:pt idx="4348">
                  <c:v>2.4</c:v>
                </c:pt>
                <c:pt idx="4349">
                  <c:v>2.6</c:v>
                </c:pt>
                <c:pt idx="4350">
                  <c:v>4.1</c:v>
                </c:pt>
                <c:pt idx="4351">
                  <c:v>7.5</c:v>
                </c:pt>
                <c:pt idx="4352">
                  <c:v>8.3</c:v>
                </c:pt>
                <c:pt idx="4353">
                  <c:v>5.7</c:v>
                </c:pt>
                <c:pt idx="4354">
                  <c:v>4.3</c:v>
                </c:pt>
                <c:pt idx="4355">
                  <c:v>6.4</c:v>
                </c:pt>
                <c:pt idx="4356">
                  <c:v>6.8</c:v>
                </c:pt>
                <c:pt idx="4357">
                  <c:v>6.1</c:v>
                </c:pt>
                <c:pt idx="4358">
                  <c:v>4.4</c:v>
                </c:pt>
                <c:pt idx="4359">
                  <c:v>5</c:v>
                </c:pt>
                <c:pt idx="4360">
                  <c:v>4.7</c:v>
                </c:pt>
                <c:pt idx="4361">
                  <c:v>2.9</c:v>
                </c:pt>
                <c:pt idx="4362">
                  <c:v>2.8</c:v>
                </c:pt>
                <c:pt idx="4363">
                  <c:v>2.8</c:v>
                </c:pt>
                <c:pt idx="4364">
                  <c:v>3.3</c:v>
                </c:pt>
                <c:pt idx="4365">
                  <c:v>3.4</c:v>
                </c:pt>
                <c:pt idx="4366">
                  <c:v>3.2</c:v>
                </c:pt>
                <c:pt idx="4367">
                  <c:v>2.9</c:v>
                </c:pt>
                <c:pt idx="4368">
                  <c:v>2.9</c:v>
                </c:pt>
                <c:pt idx="4369">
                  <c:v>3.8</c:v>
                </c:pt>
                <c:pt idx="4370">
                  <c:v>2.7</c:v>
                </c:pt>
                <c:pt idx="4371">
                  <c:v>2.4</c:v>
                </c:pt>
                <c:pt idx="4372">
                  <c:v>1.9</c:v>
                </c:pt>
                <c:pt idx="4373">
                  <c:v>3.3</c:v>
                </c:pt>
                <c:pt idx="4374">
                  <c:v>2.7</c:v>
                </c:pt>
                <c:pt idx="4375">
                  <c:v>2.8</c:v>
                </c:pt>
                <c:pt idx="4376">
                  <c:v>2.3</c:v>
                </c:pt>
                <c:pt idx="4377">
                  <c:v>1.8</c:v>
                </c:pt>
                <c:pt idx="4378">
                  <c:v>1.7</c:v>
                </c:pt>
                <c:pt idx="4379">
                  <c:v>0.9</c:v>
                </c:pt>
                <c:pt idx="4380">
                  <c:v>1.3</c:v>
                </c:pt>
                <c:pt idx="4381">
                  <c:v>1.3</c:v>
                </c:pt>
                <c:pt idx="4382">
                  <c:v>1.6</c:v>
                </c:pt>
                <c:pt idx="4383">
                  <c:v>1.1</c:v>
                </c:pt>
                <c:pt idx="4384">
                  <c:v>1.2</c:v>
                </c:pt>
                <c:pt idx="4385">
                  <c:v>0.8</c:v>
                </c:pt>
                <c:pt idx="4386">
                  <c:v>1.4</c:v>
                </c:pt>
                <c:pt idx="4387">
                  <c:v>2.4</c:v>
                </c:pt>
                <c:pt idx="4388">
                  <c:v>2.9</c:v>
                </c:pt>
                <c:pt idx="4389">
                  <c:v>4.1</c:v>
                </c:pt>
                <c:pt idx="4390">
                  <c:v>5.1</c:v>
                </c:pt>
                <c:pt idx="4391">
                  <c:v>2.9</c:v>
                </c:pt>
                <c:pt idx="4392">
                  <c:v>2.6</c:v>
                </c:pt>
                <c:pt idx="4393">
                  <c:v>3.8</c:v>
                </c:pt>
                <c:pt idx="4394">
                  <c:v>4.7</c:v>
                </c:pt>
                <c:pt idx="4395">
                  <c:v>5.3</c:v>
                </c:pt>
                <c:pt idx="4396">
                  <c:v>5.9</c:v>
                </c:pt>
                <c:pt idx="4397">
                  <c:v>7</c:v>
                </c:pt>
                <c:pt idx="4398">
                  <c:v>6.9</c:v>
                </c:pt>
                <c:pt idx="4399">
                  <c:v>3.9</c:v>
                </c:pt>
                <c:pt idx="4400">
                  <c:v>3</c:v>
                </c:pt>
                <c:pt idx="4401">
                  <c:v>1.8</c:v>
                </c:pt>
                <c:pt idx="4402">
                  <c:v>2.3</c:v>
                </c:pt>
                <c:pt idx="4403">
                  <c:v>1.9</c:v>
                </c:pt>
                <c:pt idx="4404">
                  <c:v>1.8</c:v>
                </c:pt>
                <c:pt idx="4405">
                  <c:v>3.8</c:v>
                </c:pt>
                <c:pt idx="4406">
                  <c:v>2.3</c:v>
                </c:pt>
                <c:pt idx="4407">
                  <c:v>2.4</c:v>
                </c:pt>
                <c:pt idx="4408">
                  <c:v>5.5</c:v>
                </c:pt>
                <c:pt idx="4409">
                  <c:v>5.8</c:v>
                </c:pt>
                <c:pt idx="4410">
                  <c:v>5.8</c:v>
                </c:pt>
                <c:pt idx="4411">
                  <c:v>5.9</c:v>
                </c:pt>
                <c:pt idx="4412">
                  <c:v>7</c:v>
                </c:pt>
                <c:pt idx="4413">
                  <c:v>7.1</c:v>
                </c:pt>
                <c:pt idx="4414">
                  <c:v>7.5</c:v>
                </c:pt>
                <c:pt idx="4415">
                  <c:v>8.3</c:v>
                </c:pt>
                <c:pt idx="4416">
                  <c:v>10.8</c:v>
                </c:pt>
                <c:pt idx="4417">
                  <c:v>8</c:v>
                </c:pt>
                <c:pt idx="4418">
                  <c:v>8.4</c:v>
                </c:pt>
                <c:pt idx="4419">
                  <c:v>13.4</c:v>
                </c:pt>
                <c:pt idx="4420">
                  <c:v>10.7</c:v>
                </c:pt>
                <c:pt idx="4421">
                  <c:v>10.6</c:v>
                </c:pt>
                <c:pt idx="4422">
                  <c:v>10.3</c:v>
                </c:pt>
                <c:pt idx="4423">
                  <c:v>10.3</c:v>
                </c:pt>
                <c:pt idx="4424">
                  <c:v>9.2</c:v>
                </c:pt>
                <c:pt idx="4425">
                  <c:v>8.5</c:v>
                </c:pt>
                <c:pt idx="4426">
                  <c:v>9.4</c:v>
                </c:pt>
                <c:pt idx="4427">
                  <c:v>9.1</c:v>
                </c:pt>
                <c:pt idx="4428">
                  <c:v>9.4</c:v>
                </c:pt>
                <c:pt idx="4429">
                  <c:v>9.7</c:v>
                </c:pt>
                <c:pt idx="4430">
                  <c:v>9.3</c:v>
                </c:pt>
                <c:pt idx="4431">
                  <c:v>9.7</c:v>
                </c:pt>
                <c:pt idx="4432">
                  <c:v>8.6</c:v>
                </c:pt>
                <c:pt idx="4433">
                  <c:v>10.6</c:v>
                </c:pt>
                <c:pt idx="4434">
                  <c:v>10.4</c:v>
                </c:pt>
                <c:pt idx="4435">
                  <c:v>12.1</c:v>
                </c:pt>
                <c:pt idx="4436">
                  <c:v>9.6</c:v>
                </c:pt>
                <c:pt idx="4437">
                  <c:v>11</c:v>
                </c:pt>
                <c:pt idx="4438">
                  <c:v>10.1</c:v>
                </c:pt>
                <c:pt idx="4439">
                  <c:v>11.4</c:v>
                </c:pt>
                <c:pt idx="4440">
                  <c:v>8.4</c:v>
                </c:pt>
                <c:pt idx="4441">
                  <c:v>9.9</c:v>
                </c:pt>
                <c:pt idx="4442">
                  <c:v>10.5</c:v>
                </c:pt>
                <c:pt idx="4443">
                  <c:v>10.7</c:v>
                </c:pt>
                <c:pt idx="4444">
                  <c:v>10</c:v>
                </c:pt>
                <c:pt idx="4445">
                  <c:v>9</c:v>
                </c:pt>
                <c:pt idx="4446">
                  <c:v>10.5</c:v>
                </c:pt>
                <c:pt idx="4447">
                  <c:v>10.1</c:v>
                </c:pt>
                <c:pt idx="4448">
                  <c:v>10.7</c:v>
                </c:pt>
                <c:pt idx="4449">
                  <c:v>9.8</c:v>
                </c:pt>
                <c:pt idx="4450">
                  <c:v>7.9</c:v>
                </c:pt>
                <c:pt idx="4451">
                  <c:v>7.9</c:v>
                </c:pt>
                <c:pt idx="4452">
                  <c:v>8.3</c:v>
                </c:pt>
                <c:pt idx="4453">
                  <c:v>5</c:v>
                </c:pt>
                <c:pt idx="4454">
                  <c:v>7.7</c:v>
                </c:pt>
                <c:pt idx="4455">
                  <c:v>10</c:v>
                </c:pt>
                <c:pt idx="4456">
                  <c:v>5.9</c:v>
                </c:pt>
                <c:pt idx="4457">
                  <c:v>6.5</c:v>
                </c:pt>
                <c:pt idx="4458">
                  <c:v>9</c:v>
                </c:pt>
                <c:pt idx="4459">
                  <c:v>8.6</c:v>
                </c:pt>
                <c:pt idx="4460">
                  <c:v>10</c:v>
                </c:pt>
                <c:pt idx="4461">
                  <c:v>11</c:v>
                </c:pt>
                <c:pt idx="4462">
                  <c:v>11.1</c:v>
                </c:pt>
                <c:pt idx="4463">
                  <c:v>10.2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76721176"/>
        <c:axId val="46332766"/>
      </c:lineChart>
      <c:catAx>
        <c:axId val="7672117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46332766"/>
        <c:crosses val="autoZero"/>
        <c:auto val="1"/>
        <c:lblAlgn val="ctr"/>
        <c:lblOffset val="100"/>
        <c:noMultiLvlLbl val="0"/>
      </c:catAx>
      <c:valAx>
        <c:axId val="46332766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76721176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4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2025年1月　平均 風速(m/s)</a:t>
            </a:r>
          </a:p>
        </c:rich>
      </c:tx>
      <c:layout>
        <c:manualLayout>
          <c:xMode val="edge"/>
          <c:yMode val="edge"/>
          <c:x val="0.232742268041237"/>
          <c:y val="0.0558898036732109"/>
        </c:manualLayout>
      </c:layout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527010309278351"/>
          <c:y val="0.285623812539582"/>
          <c:w val="0.902762886597938"/>
          <c:h val="0.396136795440152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4"/>
                <c:pt idx="0">
                  <c:v>0:10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1月2日0:10:00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1月3日0:10:00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1月4日0:10:00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1月5日0:10:00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1月6日0:10:00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1月7日0:10:00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1月8日0:10:00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1月9日0:10:00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1月10日0:10:00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1月11日0:10:00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1月12日0:10:00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1月13日0:10:00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1月14日0:10:00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1月15日0:10:00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1月16日0:10:00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1月17日0:10:00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1月18日0:10:00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1月19日0:10:00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1月20日0:10:00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1月21日0:10:00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1月22日0:10:00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1月23日0:10:00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1月24日0:10:00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1月25日0:10:00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1月26日0:10:00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1月27日0:10:00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1月28日0:10:00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  <c:pt idx="4032">
                  <c:v>1月29日0:10:00</c:v>
                </c:pt>
                <c:pt idx="4033">
                  <c:v>0:20</c:v>
                </c:pt>
                <c:pt idx="4034">
                  <c:v>0:30</c:v>
                </c:pt>
                <c:pt idx="4035">
                  <c:v>0:40</c:v>
                </c:pt>
                <c:pt idx="4036">
                  <c:v>0:50</c:v>
                </c:pt>
                <c:pt idx="4037">
                  <c:v>1:00</c:v>
                </c:pt>
                <c:pt idx="4038">
                  <c:v>1:10</c:v>
                </c:pt>
                <c:pt idx="4039">
                  <c:v>1:20</c:v>
                </c:pt>
                <c:pt idx="4040">
                  <c:v>1:30</c:v>
                </c:pt>
                <c:pt idx="4041">
                  <c:v>1:40</c:v>
                </c:pt>
                <c:pt idx="4042">
                  <c:v>1:50</c:v>
                </c:pt>
                <c:pt idx="4043">
                  <c:v>2:00</c:v>
                </c:pt>
                <c:pt idx="4044">
                  <c:v>2:10</c:v>
                </c:pt>
                <c:pt idx="4045">
                  <c:v>2:20</c:v>
                </c:pt>
                <c:pt idx="4046">
                  <c:v>2:30</c:v>
                </c:pt>
                <c:pt idx="4047">
                  <c:v>2:40</c:v>
                </c:pt>
                <c:pt idx="4048">
                  <c:v>2:50</c:v>
                </c:pt>
                <c:pt idx="4049">
                  <c:v>3:00</c:v>
                </c:pt>
                <c:pt idx="4050">
                  <c:v>3:10</c:v>
                </c:pt>
                <c:pt idx="4051">
                  <c:v>3:20</c:v>
                </c:pt>
                <c:pt idx="4052">
                  <c:v>3:30</c:v>
                </c:pt>
                <c:pt idx="4053">
                  <c:v>3:40</c:v>
                </c:pt>
                <c:pt idx="4054">
                  <c:v>3:50</c:v>
                </c:pt>
                <c:pt idx="4055">
                  <c:v>4:00</c:v>
                </c:pt>
                <c:pt idx="4056">
                  <c:v>4:10</c:v>
                </c:pt>
                <c:pt idx="4057">
                  <c:v>4:20</c:v>
                </c:pt>
                <c:pt idx="4058">
                  <c:v>4:30</c:v>
                </c:pt>
                <c:pt idx="4059">
                  <c:v>4:40</c:v>
                </c:pt>
                <c:pt idx="4060">
                  <c:v>4:50</c:v>
                </c:pt>
                <c:pt idx="4061">
                  <c:v>5:00</c:v>
                </c:pt>
                <c:pt idx="4062">
                  <c:v>5:10</c:v>
                </c:pt>
                <c:pt idx="4063">
                  <c:v>5:20</c:v>
                </c:pt>
                <c:pt idx="4064">
                  <c:v>5:30</c:v>
                </c:pt>
                <c:pt idx="4065">
                  <c:v>5:40</c:v>
                </c:pt>
                <c:pt idx="4066">
                  <c:v>5:50</c:v>
                </c:pt>
                <c:pt idx="4067">
                  <c:v>6:00</c:v>
                </c:pt>
                <c:pt idx="4068">
                  <c:v>6:10</c:v>
                </c:pt>
                <c:pt idx="4069">
                  <c:v>6:20</c:v>
                </c:pt>
                <c:pt idx="4070">
                  <c:v>6:30</c:v>
                </c:pt>
                <c:pt idx="4071">
                  <c:v>6:40</c:v>
                </c:pt>
                <c:pt idx="4072">
                  <c:v>6:50</c:v>
                </c:pt>
                <c:pt idx="4073">
                  <c:v>7:00</c:v>
                </c:pt>
                <c:pt idx="4074">
                  <c:v>7:10</c:v>
                </c:pt>
                <c:pt idx="4075">
                  <c:v>7:20</c:v>
                </c:pt>
                <c:pt idx="4076">
                  <c:v>7:30</c:v>
                </c:pt>
                <c:pt idx="4077">
                  <c:v>7:40</c:v>
                </c:pt>
                <c:pt idx="4078">
                  <c:v>7:50</c:v>
                </c:pt>
                <c:pt idx="4079">
                  <c:v>8:00</c:v>
                </c:pt>
                <c:pt idx="4080">
                  <c:v>8:10</c:v>
                </c:pt>
                <c:pt idx="4081">
                  <c:v>8:20</c:v>
                </c:pt>
                <c:pt idx="4082">
                  <c:v>8:30</c:v>
                </c:pt>
                <c:pt idx="4083">
                  <c:v>8:40</c:v>
                </c:pt>
                <c:pt idx="4084">
                  <c:v>8:50</c:v>
                </c:pt>
                <c:pt idx="4085">
                  <c:v>9:00</c:v>
                </c:pt>
                <c:pt idx="4086">
                  <c:v>9:10</c:v>
                </c:pt>
                <c:pt idx="4087">
                  <c:v>9:20</c:v>
                </c:pt>
                <c:pt idx="4088">
                  <c:v>9:30</c:v>
                </c:pt>
                <c:pt idx="4089">
                  <c:v>9:40</c:v>
                </c:pt>
                <c:pt idx="4090">
                  <c:v>9:50</c:v>
                </c:pt>
                <c:pt idx="4091">
                  <c:v>10:00</c:v>
                </c:pt>
                <c:pt idx="4092">
                  <c:v>10:10</c:v>
                </c:pt>
                <c:pt idx="4093">
                  <c:v>10:20</c:v>
                </c:pt>
                <c:pt idx="4094">
                  <c:v>10:30</c:v>
                </c:pt>
                <c:pt idx="4095">
                  <c:v>10:40</c:v>
                </c:pt>
                <c:pt idx="4096">
                  <c:v>10:50</c:v>
                </c:pt>
                <c:pt idx="4097">
                  <c:v>11:00</c:v>
                </c:pt>
                <c:pt idx="4098">
                  <c:v>11:10</c:v>
                </c:pt>
                <c:pt idx="4099">
                  <c:v>11:20</c:v>
                </c:pt>
                <c:pt idx="4100">
                  <c:v>11:30</c:v>
                </c:pt>
                <c:pt idx="4101">
                  <c:v>11:40</c:v>
                </c:pt>
                <c:pt idx="4102">
                  <c:v>11:50</c:v>
                </c:pt>
                <c:pt idx="4103">
                  <c:v>12:00</c:v>
                </c:pt>
                <c:pt idx="4104">
                  <c:v>12:10</c:v>
                </c:pt>
                <c:pt idx="4105">
                  <c:v>12:20</c:v>
                </c:pt>
                <c:pt idx="4106">
                  <c:v>12:30</c:v>
                </c:pt>
                <c:pt idx="4107">
                  <c:v>12:40</c:v>
                </c:pt>
                <c:pt idx="4108">
                  <c:v>12:50</c:v>
                </c:pt>
                <c:pt idx="4109">
                  <c:v>13:00</c:v>
                </c:pt>
                <c:pt idx="4110">
                  <c:v>13:10</c:v>
                </c:pt>
                <c:pt idx="4111">
                  <c:v>13:20</c:v>
                </c:pt>
                <c:pt idx="4112">
                  <c:v>13:30</c:v>
                </c:pt>
                <c:pt idx="4113">
                  <c:v>13:40</c:v>
                </c:pt>
                <c:pt idx="4114">
                  <c:v>13:50</c:v>
                </c:pt>
                <c:pt idx="4115">
                  <c:v>14:00</c:v>
                </c:pt>
                <c:pt idx="4116">
                  <c:v>14:10</c:v>
                </c:pt>
                <c:pt idx="4117">
                  <c:v>14:20</c:v>
                </c:pt>
                <c:pt idx="4118">
                  <c:v>14:30</c:v>
                </c:pt>
                <c:pt idx="4119">
                  <c:v>14:40</c:v>
                </c:pt>
                <c:pt idx="4120">
                  <c:v>14:50</c:v>
                </c:pt>
                <c:pt idx="4121">
                  <c:v>15:00</c:v>
                </c:pt>
                <c:pt idx="4122">
                  <c:v>15:10</c:v>
                </c:pt>
                <c:pt idx="4123">
                  <c:v>15:20</c:v>
                </c:pt>
                <c:pt idx="4124">
                  <c:v>15:30</c:v>
                </c:pt>
                <c:pt idx="4125">
                  <c:v>15:40</c:v>
                </c:pt>
                <c:pt idx="4126">
                  <c:v>15:50</c:v>
                </c:pt>
                <c:pt idx="4127">
                  <c:v>16:00</c:v>
                </c:pt>
                <c:pt idx="4128">
                  <c:v>16:10</c:v>
                </c:pt>
                <c:pt idx="4129">
                  <c:v>16:20</c:v>
                </c:pt>
                <c:pt idx="4130">
                  <c:v>16:30</c:v>
                </c:pt>
                <c:pt idx="4131">
                  <c:v>16:40</c:v>
                </c:pt>
                <c:pt idx="4132">
                  <c:v>16:50</c:v>
                </c:pt>
                <c:pt idx="4133">
                  <c:v>17:00</c:v>
                </c:pt>
                <c:pt idx="4134">
                  <c:v>17:10</c:v>
                </c:pt>
                <c:pt idx="4135">
                  <c:v>17:20</c:v>
                </c:pt>
                <c:pt idx="4136">
                  <c:v>17:30</c:v>
                </c:pt>
                <c:pt idx="4137">
                  <c:v>17:40</c:v>
                </c:pt>
                <c:pt idx="4138">
                  <c:v>17:50</c:v>
                </c:pt>
                <c:pt idx="4139">
                  <c:v>18:00</c:v>
                </c:pt>
                <c:pt idx="4140">
                  <c:v>18:10</c:v>
                </c:pt>
                <c:pt idx="4141">
                  <c:v>18:20</c:v>
                </c:pt>
                <c:pt idx="4142">
                  <c:v>18:30</c:v>
                </c:pt>
                <c:pt idx="4143">
                  <c:v>18:40</c:v>
                </c:pt>
                <c:pt idx="4144">
                  <c:v>18:50</c:v>
                </c:pt>
                <c:pt idx="4145">
                  <c:v>19:00</c:v>
                </c:pt>
                <c:pt idx="4146">
                  <c:v>19:10</c:v>
                </c:pt>
                <c:pt idx="4147">
                  <c:v>19:20</c:v>
                </c:pt>
                <c:pt idx="4148">
                  <c:v>19:30</c:v>
                </c:pt>
                <c:pt idx="4149">
                  <c:v>19:40</c:v>
                </c:pt>
                <c:pt idx="4150">
                  <c:v>19:50</c:v>
                </c:pt>
                <c:pt idx="4151">
                  <c:v>20:00</c:v>
                </c:pt>
                <c:pt idx="4152">
                  <c:v>20:10</c:v>
                </c:pt>
                <c:pt idx="4153">
                  <c:v>20:20</c:v>
                </c:pt>
                <c:pt idx="4154">
                  <c:v>20:30</c:v>
                </c:pt>
                <c:pt idx="4155">
                  <c:v>20:40</c:v>
                </c:pt>
                <c:pt idx="4156">
                  <c:v>20:50</c:v>
                </c:pt>
                <c:pt idx="4157">
                  <c:v>21:00</c:v>
                </c:pt>
                <c:pt idx="4158">
                  <c:v>21:10</c:v>
                </c:pt>
                <c:pt idx="4159">
                  <c:v>21:20</c:v>
                </c:pt>
                <c:pt idx="4160">
                  <c:v>21:30</c:v>
                </c:pt>
                <c:pt idx="4161">
                  <c:v>21:40</c:v>
                </c:pt>
                <c:pt idx="4162">
                  <c:v>21:50</c:v>
                </c:pt>
                <c:pt idx="4163">
                  <c:v>22:00</c:v>
                </c:pt>
                <c:pt idx="4164">
                  <c:v>22:10</c:v>
                </c:pt>
                <c:pt idx="4165">
                  <c:v>22:20</c:v>
                </c:pt>
                <c:pt idx="4166">
                  <c:v>22:30</c:v>
                </c:pt>
                <c:pt idx="4167">
                  <c:v>22:40</c:v>
                </c:pt>
                <c:pt idx="4168">
                  <c:v>22:50</c:v>
                </c:pt>
                <c:pt idx="4169">
                  <c:v>23:00</c:v>
                </c:pt>
                <c:pt idx="4170">
                  <c:v>23:10</c:v>
                </c:pt>
                <c:pt idx="4171">
                  <c:v>23:20</c:v>
                </c:pt>
                <c:pt idx="4172">
                  <c:v>23:30</c:v>
                </c:pt>
                <c:pt idx="4173">
                  <c:v>23:40</c:v>
                </c:pt>
                <c:pt idx="4174">
                  <c:v>23:50</c:v>
                </c:pt>
                <c:pt idx="4175">
                  <c:v>24:00:00</c:v>
                </c:pt>
                <c:pt idx="4176">
                  <c:v>1月30日0:10:00</c:v>
                </c:pt>
                <c:pt idx="4177">
                  <c:v>0:20</c:v>
                </c:pt>
                <c:pt idx="4178">
                  <c:v>0:30</c:v>
                </c:pt>
                <c:pt idx="4179">
                  <c:v>0:40</c:v>
                </c:pt>
                <c:pt idx="4180">
                  <c:v>0:50</c:v>
                </c:pt>
                <c:pt idx="4181">
                  <c:v>1:00</c:v>
                </c:pt>
                <c:pt idx="4182">
                  <c:v>1:10</c:v>
                </c:pt>
                <c:pt idx="4183">
                  <c:v>1:20</c:v>
                </c:pt>
                <c:pt idx="4184">
                  <c:v>1:30</c:v>
                </c:pt>
                <c:pt idx="4185">
                  <c:v>1:40</c:v>
                </c:pt>
                <c:pt idx="4186">
                  <c:v>1:50</c:v>
                </c:pt>
                <c:pt idx="4187">
                  <c:v>2:00</c:v>
                </c:pt>
                <c:pt idx="4188">
                  <c:v>2:10</c:v>
                </c:pt>
                <c:pt idx="4189">
                  <c:v>2:20</c:v>
                </c:pt>
                <c:pt idx="4190">
                  <c:v>2:30</c:v>
                </c:pt>
                <c:pt idx="4191">
                  <c:v>2:40</c:v>
                </c:pt>
                <c:pt idx="4192">
                  <c:v>2:50</c:v>
                </c:pt>
                <c:pt idx="4193">
                  <c:v>3:00</c:v>
                </c:pt>
                <c:pt idx="4194">
                  <c:v>3:10</c:v>
                </c:pt>
                <c:pt idx="4195">
                  <c:v>3:20</c:v>
                </c:pt>
                <c:pt idx="4196">
                  <c:v>3:30</c:v>
                </c:pt>
                <c:pt idx="4197">
                  <c:v>3:40</c:v>
                </c:pt>
                <c:pt idx="4198">
                  <c:v>3:50</c:v>
                </c:pt>
                <c:pt idx="4199">
                  <c:v>4:00</c:v>
                </c:pt>
                <c:pt idx="4200">
                  <c:v>4:10</c:v>
                </c:pt>
                <c:pt idx="4201">
                  <c:v>4:20</c:v>
                </c:pt>
                <c:pt idx="4202">
                  <c:v>4:30</c:v>
                </c:pt>
                <c:pt idx="4203">
                  <c:v>4:40</c:v>
                </c:pt>
                <c:pt idx="4204">
                  <c:v>4:50</c:v>
                </c:pt>
                <c:pt idx="4205">
                  <c:v>5:00</c:v>
                </c:pt>
                <c:pt idx="4206">
                  <c:v>5:10</c:v>
                </c:pt>
                <c:pt idx="4207">
                  <c:v>5:20</c:v>
                </c:pt>
                <c:pt idx="4208">
                  <c:v>5:30</c:v>
                </c:pt>
                <c:pt idx="4209">
                  <c:v>5:40</c:v>
                </c:pt>
                <c:pt idx="4210">
                  <c:v>5:50</c:v>
                </c:pt>
                <c:pt idx="4211">
                  <c:v>6:00</c:v>
                </c:pt>
                <c:pt idx="4212">
                  <c:v>6:10</c:v>
                </c:pt>
                <c:pt idx="4213">
                  <c:v>6:20</c:v>
                </c:pt>
                <c:pt idx="4214">
                  <c:v>6:30</c:v>
                </c:pt>
                <c:pt idx="4215">
                  <c:v>6:40</c:v>
                </c:pt>
                <c:pt idx="4216">
                  <c:v>6:50</c:v>
                </c:pt>
                <c:pt idx="4217">
                  <c:v>7:00</c:v>
                </c:pt>
                <c:pt idx="4218">
                  <c:v>7:10</c:v>
                </c:pt>
                <c:pt idx="4219">
                  <c:v>7:20</c:v>
                </c:pt>
                <c:pt idx="4220">
                  <c:v>7:30</c:v>
                </c:pt>
                <c:pt idx="4221">
                  <c:v>7:40</c:v>
                </c:pt>
                <c:pt idx="4222">
                  <c:v>7:50</c:v>
                </c:pt>
                <c:pt idx="4223">
                  <c:v>8:00</c:v>
                </c:pt>
                <c:pt idx="4224">
                  <c:v>8:10</c:v>
                </c:pt>
                <c:pt idx="4225">
                  <c:v>8:20</c:v>
                </c:pt>
                <c:pt idx="4226">
                  <c:v>8:30</c:v>
                </c:pt>
                <c:pt idx="4227">
                  <c:v>8:40</c:v>
                </c:pt>
                <c:pt idx="4228">
                  <c:v>8:50</c:v>
                </c:pt>
                <c:pt idx="4229">
                  <c:v>9:00</c:v>
                </c:pt>
                <c:pt idx="4230">
                  <c:v>9:10</c:v>
                </c:pt>
                <c:pt idx="4231">
                  <c:v>9:20</c:v>
                </c:pt>
                <c:pt idx="4232">
                  <c:v>9:30</c:v>
                </c:pt>
                <c:pt idx="4233">
                  <c:v>9:40</c:v>
                </c:pt>
                <c:pt idx="4234">
                  <c:v>9:50</c:v>
                </c:pt>
                <c:pt idx="4235">
                  <c:v>10:00</c:v>
                </c:pt>
                <c:pt idx="4236">
                  <c:v>10:10</c:v>
                </c:pt>
                <c:pt idx="4237">
                  <c:v>10:20</c:v>
                </c:pt>
                <c:pt idx="4238">
                  <c:v>10:30</c:v>
                </c:pt>
                <c:pt idx="4239">
                  <c:v>10:40</c:v>
                </c:pt>
                <c:pt idx="4240">
                  <c:v>10:50</c:v>
                </c:pt>
                <c:pt idx="4241">
                  <c:v>11:00</c:v>
                </c:pt>
                <c:pt idx="4242">
                  <c:v>11:10</c:v>
                </c:pt>
                <c:pt idx="4243">
                  <c:v>11:20</c:v>
                </c:pt>
                <c:pt idx="4244">
                  <c:v>11:30</c:v>
                </c:pt>
                <c:pt idx="4245">
                  <c:v>11:40</c:v>
                </c:pt>
                <c:pt idx="4246">
                  <c:v>11:50</c:v>
                </c:pt>
                <c:pt idx="4247">
                  <c:v>12:00</c:v>
                </c:pt>
                <c:pt idx="4248">
                  <c:v>12:10</c:v>
                </c:pt>
                <c:pt idx="4249">
                  <c:v>12:20</c:v>
                </c:pt>
                <c:pt idx="4250">
                  <c:v>12:30</c:v>
                </c:pt>
                <c:pt idx="4251">
                  <c:v>12:40</c:v>
                </c:pt>
                <c:pt idx="4252">
                  <c:v>12:50</c:v>
                </c:pt>
                <c:pt idx="4253">
                  <c:v>13:00</c:v>
                </c:pt>
                <c:pt idx="4254">
                  <c:v>13:10</c:v>
                </c:pt>
                <c:pt idx="4255">
                  <c:v>13:20</c:v>
                </c:pt>
                <c:pt idx="4256">
                  <c:v>13:30</c:v>
                </c:pt>
                <c:pt idx="4257">
                  <c:v>13:40</c:v>
                </c:pt>
                <c:pt idx="4258">
                  <c:v>13:50</c:v>
                </c:pt>
                <c:pt idx="4259">
                  <c:v>14:00</c:v>
                </c:pt>
                <c:pt idx="4260">
                  <c:v>14:10</c:v>
                </c:pt>
                <c:pt idx="4261">
                  <c:v>14:20</c:v>
                </c:pt>
                <c:pt idx="4262">
                  <c:v>14:30</c:v>
                </c:pt>
                <c:pt idx="4263">
                  <c:v>14:40</c:v>
                </c:pt>
                <c:pt idx="4264">
                  <c:v>14:50</c:v>
                </c:pt>
                <c:pt idx="4265">
                  <c:v>15:00</c:v>
                </c:pt>
                <c:pt idx="4266">
                  <c:v>15:10</c:v>
                </c:pt>
                <c:pt idx="4267">
                  <c:v>15:20</c:v>
                </c:pt>
                <c:pt idx="4268">
                  <c:v>15:30</c:v>
                </c:pt>
                <c:pt idx="4269">
                  <c:v>15:40</c:v>
                </c:pt>
                <c:pt idx="4270">
                  <c:v>15:50</c:v>
                </c:pt>
                <c:pt idx="4271">
                  <c:v>16:00</c:v>
                </c:pt>
                <c:pt idx="4272">
                  <c:v>16:10</c:v>
                </c:pt>
                <c:pt idx="4273">
                  <c:v>16:20</c:v>
                </c:pt>
                <c:pt idx="4274">
                  <c:v>16:30</c:v>
                </c:pt>
                <c:pt idx="4275">
                  <c:v>16:40</c:v>
                </c:pt>
                <c:pt idx="4276">
                  <c:v>16:50</c:v>
                </c:pt>
                <c:pt idx="4277">
                  <c:v>17:00</c:v>
                </c:pt>
                <c:pt idx="4278">
                  <c:v>17:10</c:v>
                </c:pt>
                <c:pt idx="4279">
                  <c:v>17:20</c:v>
                </c:pt>
                <c:pt idx="4280">
                  <c:v>17:30</c:v>
                </c:pt>
                <c:pt idx="4281">
                  <c:v>17:40</c:v>
                </c:pt>
                <c:pt idx="4282">
                  <c:v>17:50</c:v>
                </c:pt>
                <c:pt idx="4283">
                  <c:v>18:00</c:v>
                </c:pt>
                <c:pt idx="4284">
                  <c:v>18:10</c:v>
                </c:pt>
                <c:pt idx="4285">
                  <c:v>18:20</c:v>
                </c:pt>
                <c:pt idx="4286">
                  <c:v>18:30</c:v>
                </c:pt>
                <c:pt idx="4287">
                  <c:v>18:40</c:v>
                </c:pt>
                <c:pt idx="4288">
                  <c:v>18:50</c:v>
                </c:pt>
                <c:pt idx="4289">
                  <c:v>19:00</c:v>
                </c:pt>
                <c:pt idx="4290">
                  <c:v>19:10</c:v>
                </c:pt>
                <c:pt idx="4291">
                  <c:v>19:20</c:v>
                </c:pt>
                <c:pt idx="4292">
                  <c:v>19:30</c:v>
                </c:pt>
                <c:pt idx="4293">
                  <c:v>19:40</c:v>
                </c:pt>
                <c:pt idx="4294">
                  <c:v>19:50</c:v>
                </c:pt>
                <c:pt idx="4295">
                  <c:v>20:00</c:v>
                </c:pt>
                <c:pt idx="4296">
                  <c:v>20:10</c:v>
                </c:pt>
                <c:pt idx="4297">
                  <c:v>20:20</c:v>
                </c:pt>
                <c:pt idx="4298">
                  <c:v>20:30</c:v>
                </c:pt>
                <c:pt idx="4299">
                  <c:v>20:40</c:v>
                </c:pt>
                <c:pt idx="4300">
                  <c:v>20:50</c:v>
                </c:pt>
                <c:pt idx="4301">
                  <c:v>21:00</c:v>
                </c:pt>
                <c:pt idx="4302">
                  <c:v>21:10</c:v>
                </c:pt>
                <c:pt idx="4303">
                  <c:v>21:20</c:v>
                </c:pt>
                <c:pt idx="4304">
                  <c:v>21:30</c:v>
                </c:pt>
                <c:pt idx="4305">
                  <c:v>21:40</c:v>
                </c:pt>
                <c:pt idx="4306">
                  <c:v>21:50</c:v>
                </c:pt>
                <c:pt idx="4307">
                  <c:v>22:00</c:v>
                </c:pt>
                <c:pt idx="4308">
                  <c:v>22:10</c:v>
                </c:pt>
                <c:pt idx="4309">
                  <c:v>22:20</c:v>
                </c:pt>
                <c:pt idx="4310">
                  <c:v>22:30</c:v>
                </c:pt>
                <c:pt idx="4311">
                  <c:v>22:40</c:v>
                </c:pt>
                <c:pt idx="4312">
                  <c:v>22:50</c:v>
                </c:pt>
                <c:pt idx="4313">
                  <c:v>23:00</c:v>
                </c:pt>
                <c:pt idx="4314">
                  <c:v>23:10</c:v>
                </c:pt>
                <c:pt idx="4315">
                  <c:v>23:20</c:v>
                </c:pt>
                <c:pt idx="4316">
                  <c:v>23:30</c:v>
                </c:pt>
                <c:pt idx="4317">
                  <c:v>23:40</c:v>
                </c:pt>
                <c:pt idx="4318">
                  <c:v>23:50</c:v>
                </c:pt>
                <c:pt idx="4319">
                  <c:v>24:00:00</c:v>
                </c:pt>
                <c:pt idx="4320">
                  <c:v>1月31日0:10:00</c:v>
                </c:pt>
                <c:pt idx="4321">
                  <c:v>0:20</c:v>
                </c:pt>
                <c:pt idx="4322">
                  <c:v>0:30</c:v>
                </c:pt>
                <c:pt idx="4323">
                  <c:v>0:40</c:v>
                </c:pt>
                <c:pt idx="4324">
                  <c:v>0:50</c:v>
                </c:pt>
                <c:pt idx="4325">
                  <c:v>1:00</c:v>
                </c:pt>
                <c:pt idx="4326">
                  <c:v>1:10</c:v>
                </c:pt>
                <c:pt idx="4327">
                  <c:v>1:20</c:v>
                </c:pt>
                <c:pt idx="4328">
                  <c:v>1:30</c:v>
                </c:pt>
                <c:pt idx="4329">
                  <c:v>1:40</c:v>
                </c:pt>
                <c:pt idx="4330">
                  <c:v>1:50</c:v>
                </c:pt>
                <c:pt idx="4331">
                  <c:v>2:00</c:v>
                </c:pt>
                <c:pt idx="4332">
                  <c:v>2:10</c:v>
                </c:pt>
                <c:pt idx="4333">
                  <c:v>2:20</c:v>
                </c:pt>
                <c:pt idx="4334">
                  <c:v>2:30</c:v>
                </c:pt>
                <c:pt idx="4335">
                  <c:v>2:40</c:v>
                </c:pt>
                <c:pt idx="4336">
                  <c:v>2:50</c:v>
                </c:pt>
                <c:pt idx="4337">
                  <c:v>3:00</c:v>
                </c:pt>
                <c:pt idx="4338">
                  <c:v>3:10</c:v>
                </c:pt>
                <c:pt idx="4339">
                  <c:v>3:20</c:v>
                </c:pt>
                <c:pt idx="4340">
                  <c:v>3:30</c:v>
                </c:pt>
                <c:pt idx="4341">
                  <c:v>3:40</c:v>
                </c:pt>
                <c:pt idx="4342">
                  <c:v>3:50</c:v>
                </c:pt>
                <c:pt idx="4343">
                  <c:v>4:00</c:v>
                </c:pt>
                <c:pt idx="4344">
                  <c:v>4:10</c:v>
                </c:pt>
                <c:pt idx="4345">
                  <c:v>4:20</c:v>
                </c:pt>
                <c:pt idx="4346">
                  <c:v>4:30</c:v>
                </c:pt>
                <c:pt idx="4347">
                  <c:v>4:40</c:v>
                </c:pt>
                <c:pt idx="4348">
                  <c:v>4:50</c:v>
                </c:pt>
                <c:pt idx="4349">
                  <c:v>5:00</c:v>
                </c:pt>
                <c:pt idx="4350">
                  <c:v>5:10</c:v>
                </c:pt>
                <c:pt idx="4351">
                  <c:v>5:20</c:v>
                </c:pt>
                <c:pt idx="4352">
                  <c:v>5:30</c:v>
                </c:pt>
                <c:pt idx="4353">
                  <c:v>5:40</c:v>
                </c:pt>
                <c:pt idx="4354">
                  <c:v>5:50</c:v>
                </c:pt>
                <c:pt idx="4355">
                  <c:v>6:00</c:v>
                </c:pt>
                <c:pt idx="4356">
                  <c:v>6:10</c:v>
                </c:pt>
                <c:pt idx="4357">
                  <c:v>6:20</c:v>
                </c:pt>
                <c:pt idx="4358">
                  <c:v>6:30</c:v>
                </c:pt>
                <c:pt idx="4359">
                  <c:v>6:40</c:v>
                </c:pt>
                <c:pt idx="4360">
                  <c:v>6:50</c:v>
                </c:pt>
                <c:pt idx="4361">
                  <c:v>7:00</c:v>
                </c:pt>
                <c:pt idx="4362">
                  <c:v>7:10</c:v>
                </c:pt>
                <c:pt idx="4363">
                  <c:v>7:20</c:v>
                </c:pt>
                <c:pt idx="4364">
                  <c:v>7:30</c:v>
                </c:pt>
                <c:pt idx="4365">
                  <c:v>7:40</c:v>
                </c:pt>
                <c:pt idx="4366">
                  <c:v>7:50</c:v>
                </c:pt>
                <c:pt idx="4367">
                  <c:v>8:00</c:v>
                </c:pt>
                <c:pt idx="4368">
                  <c:v>8:10</c:v>
                </c:pt>
                <c:pt idx="4369">
                  <c:v>8:20</c:v>
                </c:pt>
                <c:pt idx="4370">
                  <c:v>8:30</c:v>
                </c:pt>
                <c:pt idx="4371">
                  <c:v>8:40</c:v>
                </c:pt>
                <c:pt idx="4372">
                  <c:v>8:50</c:v>
                </c:pt>
                <c:pt idx="4373">
                  <c:v>9:00</c:v>
                </c:pt>
                <c:pt idx="4374">
                  <c:v>9:10</c:v>
                </c:pt>
                <c:pt idx="4375">
                  <c:v>9:20</c:v>
                </c:pt>
                <c:pt idx="4376">
                  <c:v>9:30</c:v>
                </c:pt>
                <c:pt idx="4377">
                  <c:v>9:40</c:v>
                </c:pt>
                <c:pt idx="4378">
                  <c:v>9:50</c:v>
                </c:pt>
                <c:pt idx="4379">
                  <c:v>10:00</c:v>
                </c:pt>
                <c:pt idx="4380">
                  <c:v>10:10</c:v>
                </c:pt>
                <c:pt idx="4381">
                  <c:v>10:20</c:v>
                </c:pt>
                <c:pt idx="4382">
                  <c:v>10:30</c:v>
                </c:pt>
                <c:pt idx="4383">
                  <c:v>10:40</c:v>
                </c:pt>
                <c:pt idx="4384">
                  <c:v>10:50</c:v>
                </c:pt>
                <c:pt idx="4385">
                  <c:v>11:00</c:v>
                </c:pt>
                <c:pt idx="4386">
                  <c:v>11:10</c:v>
                </c:pt>
                <c:pt idx="4387">
                  <c:v>11:20</c:v>
                </c:pt>
                <c:pt idx="4388">
                  <c:v>11:30</c:v>
                </c:pt>
                <c:pt idx="4389">
                  <c:v>11:40</c:v>
                </c:pt>
                <c:pt idx="4390">
                  <c:v>11:50</c:v>
                </c:pt>
                <c:pt idx="4391">
                  <c:v>12:00</c:v>
                </c:pt>
                <c:pt idx="4392">
                  <c:v>12:10</c:v>
                </c:pt>
                <c:pt idx="4393">
                  <c:v>12:20</c:v>
                </c:pt>
                <c:pt idx="4394">
                  <c:v>12:30</c:v>
                </c:pt>
                <c:pt idx="4395">
                  <c:v>12:40</c:v>
                </c:pt>
                <c:pt idx="4396">
                  <c:v>12:50</c:v>
                </c:pt>
                <c:pt idx="4397">
                  <c:v>13:00</c:v>
                </c:pt>
                <c:pt idx="4398">
                  <c:v>13:10</c:v>
                </c:pt>
                <c:pt idx="4399">
                  <c:v>13:20</c:v>
                </c:pt>
                <c:pt idx="4400">
                  <c:v>13:30</c:v>
                </c:pt>
                <c:pt idx="4401">
                  <c:v>13:40</c:v>
                </c:pt>
                <c:pt idx="4402">
                  <c:v>13:50</c:v>
                </c:pt>
                <c:pt idx="4403">
                  <c:v>14:00</c:v>
                </c:pt>
                <c:pt idx="4404">
                  <c:v>14:10</c:v>
                </c:pt>
                <c:pt idx="4405">
                  <c:v>14:20</c:v>
                </c:pt>
                <c:pt idx="4406">
                  <c:v>14:30</c:v>
                </c:pt>
                <c:pt idx="4407">
                  <c:v>14:40</c:v>
                </c:pt>
                <c:pt idx="4408">
                  <c:v>14:50</c:v>
                </c:pt>
                <c:pt idx="4409">
                  <c:v>15:00</c:v>
                </c:pt>
                <c:pt idx="4410">
                  <c:v>15:10</c:v>
                </c:pt>
                <c:pt idx="4411">
                  <c:v>15:20</c:v>
                </c:pt>
                <c:pt idx="4412">
                  <c:v>15:30</c:v>
                </c:pt>
                <c:pt idx="4413">
                  <c:v>15:40</c:v>
                </c:pt>
                <c:pt idx="4414">
                  <c:v>15:50</c:v>
                </c:pt>
                <c:pt idx="4415">
                  <c:v>16:00</c:v>
                </c:pt>
                <c:pt idx="4416">
                  <c:v>16:10</c:v>
                </c:pt>
                <c:pt idx="4417">
                  <c:v>16:20</c:v>
                </c:pt>
                <c:pt idx="4418">
                  <c:v>16:30</c:v>
                </c:pt>
                <c:pt idx="4419">
                  <c:v>16:40</c:v>
                </c:pt>
                <c:pt idx="4420">
                  <c:v>16:50</c:v>
                </c:pt>
                <c:pt idx="4421">
                  <c:v>17:00</c:v>
                </c:pt>
                <c:pt idx="4422">
                  <c:v>17:10</c:v>
                </c:pt>
                <c:pt idx="4423">
                  <c:v>17:20</c:v>
                </c:pt>
                <c:pt idx="4424">
                  <c:v>17:30</c:v>
                </c:pt>
                <c:pt idx="4425">
                  <c:v>17:40</c:v>
                </c:pt>
                <c:pt idx="4426">
                  <c:v>17:50</c:v>
                </c:pt>
                <c:pt idx="4427">
                  <c:v>18:00</c:v>
                </c:pt>
                <c:pt idx="4428">
                  <c:v>18:10</c:v>
                </c:pt>
                <c:pt idx="4429">
                  <c:v>18:20</c:v>
                </c:pt>
                <c:pt idx="4430">
                  <c:v>18:30</c:v>
                </c:pt>
                <c:pt idx="4431">
                  <c:v>18:40</c:v>
                </c:pt>
                <c:pt idx="4432">
                  <c:v>18:50</c:v>
                </c:pt>
                <c:pt idx="4433">
                  <c:v>19:00</c:v>
                </c:pt>
                <c:pt idx="4434">
                  <c:v>19:10</c:v>
                </c:pt>
                <c:pt idx="4435">
                  <c:v>19:20</c:v>
                </c:pt>
                <c:pt idx="4436">
                  <c:v>19:30</c:v>
                </c:pt>
                <c:pt idx="4437">
                  <c:v>19:40</c:v>
                </c:pt>
                <c:pt idx="4438">
                  <c:v>19:50</c:v>
                </c:pt>
                <c:pt idx="4439">
                  <c:v>20:00</c:v>
                </c:pt>
                <c:pt idx="4440">
                  <c:v>20:10</c:v>
                </c:pt>
                <c:pt idx="4441">
                  <c:v>20:20</c:v>
                </c:pt>
                <c:pt idx="4442">
                  <c:v>20:30</c:v>
                </c:pt>
                <c:pt idx="4443">
                  <c:v>20:40</c:v>
                </c:pt>
                <c:pt idx="4444">
                  <c:v>20:50</c:v>
                </c:pt>
                <c:pt idx="4445">
                  <c:v>21:00</c:v>
                </c:pt>
                <c:pt idx="4446">
                  <c:v>21:10</c:v>
                </c:pt>
                <c:pt idx="4447">
                  <c:v>21:20</c:v>
                </c:pt>
                <c:pt idx="4448">
                  <c:v>21:30</c:v>
                </c:pt>
                <c:pt idx="4449">
                  <c:v>21:40</c:v>
                </c:pt>
                <c:pt idx="4450">
                  <c:v>21:50</c:v>
                </c:pt>
                <c:pt idx="4451">
                  <c:v>22:00</c:v>
                </c:pt>
                <c:pt idx="4452">
                  <c:v>22:10</c:v>
                </c:pt>
                <c:pt idx="4453">
                  <c:v>22:20</c:v>
                </c:pt>
                <c:pt idx="4454">
                  <c:v>22:30</c:v>
                </c:pt>
                <c:pt idx="4455">
                  <c:v>22:40</c:v>
                </c:pt>
                <c:pt idx="4456">
                  <c:v>22:50</c:v>
                </c:pt>
                <c:pt idx="4457">
                  <c:v>23:00</c:v>
                </c:pt>
                <c:pt idx="4458">
                  <c:v>23:10</c:v>
                </c:pt>
                <c:pt idx="4459">
                  <c:v>23:20</c:v>
                </c:pt>
                <c:pt idx="4460">
                  <c:v>23:30</c:v>
                </c:pt>
                <c:pt idx="4461">
                  <c:v>23:40</c:v>
                </c:pt>
                <c:pt idx="4462">
                  <c:v>23:50</c:v>
                </c:pt>
                <c:pt idx="4463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4"/>
                <c:pt idx="0">
                  <c:v>12.1</c:v>
                </c:pt>
                <c:pt idx="1">
                  <c:v>9.8</c:v>
                </c:pt>
                <c:pt idx="2">
                  <c:v>11.9</c:v>
                </c:pt>
                <c:pt idx="3">
                  <c:v>11.8</c:v>
                </c:pt>
                <c:pt idx="4">
                  <c:v>10.9</c:v>
                </c:pt>
                <c:pt idx="5">
                  <c:v>10.9</c:v>
                </c:pt>
                <c:pt idx="6">
                  <c:v>10.7</c:v>
                </c:pt>
                <c:pt idx="7">
                  <c:v>10.7</c:v>
                </c:pt>
                <c:pt idx="8">
                  <c:v>11.2</c:v>
                </c:pt>
                <c:pt idx="9">
                  <c:v>11.1</c:v>
                </c:pt>
                <c:pt idx="10">
                  <c:v>11.1</c:v>
                </c:pt>
                <c:pt idx="11">
                  <c:v>9.7</c:v>
                </c:pt>
                <c:pt idx="12">
                  <c:v>10.1</c:v>
                </c:pt>
                <c:pt idx="13">
                  <c:v>8.3</c:v>
                </c:pt>
                <c:pt idx="14">
                  <c:v>7.6</c:v>
                </c:pt>
                <c:pt idx="15">
                  <c:v>12.4</c:v>
                </c:pt>
                <c:pt idx="16">
                  <c:v>12.2</c:v>
                </c:pt>
                <c:pt idx="17">
                  <c:v>13.3</c:v>
                </c:pt>
                <c:pt idx="18">
                  <c:v>12.5</c:v>
                </c:pt>
                <c:pt idx="19">
                  <c:v>10.5</c:v>
                </c:pt>
                <c:pt idx="20">
                  <c:v>9.9</c:v>
                </c:pt>
                <c:pt idx="21">
                  <c:v>12.2</c:v>
                </c:pt>
                <c:pt idx="22">
                  <c:v>9.6</c:v>
                </c:pt>
                <c:pt idx="23">
                  <c:v>8.8</c:v>
                </c:pt>
                <c:pt idx="24">
                  <c:v>10.2</c:v>
                </c:pt>
                <c:pt idx="25">
                  <c:v>11.5</c:v>
                </c:pt>
                <c:pt idx="26">
                  <c:v>8.8</c:v>
                </c:pt>
                <c:pt idx="27">
                  <c:v>10.2</c:v>
                </c:pt>
                <c:pt idx="28">
                  <c:v>10.3</c:v>
                </c:pt>
                <c:pt idx="29">
                  <c:v>7.8</c:v>
                </c:pt>
                <c:pt idx="30">
                  <c:v>8.2</c:v>
                </c:pt>
                <c:pt idx="31">
                  <c:v>8.6</c:v>
                </c:pt>
                <c:pt idx="32">
                  <c:v>8</c:v>
                </c:pt>
                <c:pt idx="33">
                  <c:v>8.2</c:v>
                </c:pt>
                <c:pt idx="34">
                  <c:v>8</c:v>
                </c:pt>
                <c:pt idx="35">
                  <c:v>8.3</c:v>
                </c:pt>
                <c:pt idx="36">
                  <c:v>8.7</c:v>
                </c:pt>
                <c:pt idx="37">
                  <c:v>8.5</c:v>
                </c:pt>
                <c:pt idx="38">
                  <c:v>8.5</c:v>
                </c:pt>
                <c:pt idx="39">
                  <c:v>10.6</c:v>
                </c:pt>
                <c:pt idx="40">
                  <c:v>9.9</c:v>
                </c:pt>
                <c:pt idx="41">
                  <c:v>11.2</c:v>
                </c:pt>
                <c:pt idx="42">
                  <c:v>10</c:v>
                </c:pt>
                <c:pt idx="43">
                  <c:v>10.3</c:v>
                </c:pt>
                <c:pt idx="44">
                  <c:v>7.6</c:v>
                </c:pt>
                <c:pt idx="45">
                  <c:v>5.9</c:v>
                </c:pt>
                <c:pt idx="46">
                  <c:v>8.1</c:v>
                </c:pt>
                <c:pt idx="47">
                  <c:v>8.3</c:v>
                </c:pt>
                <c:pt idx="48">
                  <c:v>9.3</c:v>
                </c:pt>
                <c:pt idx="49">
                  <c:v>7.9</c:v>
                </c:pt>
                <c:pt idx="50">
                  <c:v>7.3</c:v>
                </c:pt>
                <c:pt idx="51">
                  <c:v>7.4</c:v>
                </c:pt>
                <c:pt idx="52">
                  <c:v>8.3</c:v>
                </c:pt>
                <c:pt idx="53">
                  <c:v>6.6</c:v>
                </c:pt>
                <c:pt idx="54">
                  <c:v>7.5</c:v>
                </c:pt>
                <c:pt idx="55">
                  <c:v>7</c:v>
                </c:pt>
                <c:pt idx="56">
                  <c:v>5.5</c:v>
                </c:pt>
                <c:pt idx="57">
                  <c:v>7.1</c:v>
                </c:pt>
                <c:pt idx="58">
                  <c:v>8</c:v>
                </c:pt>
                <c:pt idx="59">
                  <c:v>7.1</c:v>
                </c:pt>
                <c:pt idx="60">
                  <c:v>7.3</c:v>
                </c:pt>
                <c:pt idx="61">
                  <c:v>7.4</c:v>
                </c:pt>
                <c:pt idx="62">
                  <c:v>6.1</c:v>
                </c:pt>
                <c:pt idx="63">
                  <c:v>7.5</c:v>
                </c:pt>
                <c:pt idx="64">
                  <c:v>7.8</c:v>
                </c:pt>
                <c:pt idx="65">
                  <c:v>6.4</c:v>
                </c:pt>
                <c:pt idx="66">
                  <c:v>8.3</c:v>
                </c:pt>
                <c:pt idx="67">
                  <c:v>7.1</c:v>
                </c:pt>
                <c:pt idx="68">
                  <c:v>7.3</c:v>
                </c:pt>
                <c:pt idx="69">
                  <c:v>7.6</c:v>
                </c:pt>
                <c:pt idx="70">
                  <c:v>7</c:v>
                </c:pt>
                <c:pt idx="71">
                  <c:v>6</c:v>
                </c:pt>
                <c:pt idx="72">
                  <c:v>7.9</c:v>
                </c:pt>
                <c:pt idx="73">
                  <c:v>7.7</c:v>
                </c:pt>
                <c:pt idx="74">
                  <c:v>6.9</c:v>
                </c:pt>
                <c:pt idx="75">
                  <c:v>7.2</c:v>
                </c:pt>
                <c:pt idx="76">
                  <c:v>7.8</c:v>
                </c:pt>
                <c:pt idx="77">
                  <c:v>8.6</c:v>
                </c:pt>
                <c:pt idx="78">
                  <c:v>8.4</c:v>
                </c:pt>
                <c:pt idx="79">
                  <c:v>7.5</c:v>
                </c:pt>
                <c:pt idx="80">
                  <c:v>7.1</c:v>
                </c:pt>
                <c:pt idx="81">
                  <c:v>7</c:v>
                </c:pt>
                <c:pt idx="82">
                  <c:v>6.6</c:v>
                </c:pt>
                <c:pt idx="83">
                  <c:v>6.2</c:v>
                </c:pt>
                <c:pt idx="84">
                  <c:v>6.1</c:v>
                </c:pt>
                <c:pt idx="85">
                  <c:v>5.9</c:v>
                </c:pt>
                <c:pt idx="86">
                  <c:v>5.9</c:v>
                </c:pt>
                <c:pt idx="87">
                  <c:v>6.6</c:v>
                </c:pt>
                <c:pt idx="88">
                  <c:v>6.8</c:v>
                </c:pt>
                <c:pt idx="89">
                  <c:v>6.4</c:v>
                </c:pt>
                <c:pt idx="90">
                  <c:v>5.4</c:v>
                </c:pt>
                <c:pt idx="91">
                  <c:v>7.1</c:v>
                </c:pt>
                <c:pt idx="92">
                  <c:v>6.3</c:v>
                </c:pt>
                <c:pt idx="93">
                  <c:v>5.7</c:v>
                </c:pt>
                <c:pt idx="94">
                  <c:v>7.4</c:v>
                </c:pt>
                <c:pt idx="95">
                  <c:v>6.4</c:v>
                </c:pt>
                <c:pt idx="96">
                  <c:v>3.6</c:v>
                </c:pt>
                <c:pt idx="97">
                  <c:v>2.8</c:v>
                </c:pt>
                <c:pt idx="98">
                  <c:v>4.6</c:v>
                </c:pt>
                <c:pt idx="99">
                  <c:v>3.8</c:v>
                </c:pt>
                <c:pt idx="100">
                  <c:v>4</c:v>
                </c:pt>
                <c:pt idx="101">
                  <c:v>3.5</c:v>
                </c:pt>
                <c:pt idx="102">
                  <c:v>3.8</c:v>
                </c:pt>
                <c:pt idx="103">
                  <c:v>3</c:v>
                </c:pt>
                <c:pt idx="104">
                  <c:v>3.3</c:v>
                </c:pt>
                <c:pt idx="105">
                  <c:v>2.2</c:v>
                </c:pt>
                <c:pt idx="106">
                  <c:v>2.8</c:v>
                </c:pt>
                <c:pt idx="107">
                  <c:v>2.8</c:v>
                </c:pt>
                <c:pt idx="108">
                  <c:v>2.8</c:v>
                </c:pt>
                <c:pt idx="109">
                  <c:v>3</c:v>
                </c:pt>
                <c:pt idx="110">
                  <c:v>3.4</c:v>
                </c:pt>
                <c:pt idx="111">
                  <c:v>2.6</c:v>
                </c:pt>
                <c:pt idx="112">
                  <c:v>2.1</c:v>
                </c:pt>
                <c:pt idx="113">
                  <c:v>1.2</c:v>
                </c:pt>
                <c:pt idx="114">
                  <c:v>1.5</c:v>
                </c:pt>
                <c:pt idx="115">
                  <c:v>1.9</c:v>
                </c:pt>
                <c:pt idx="116">
                  <c:v>2.6</c:v>
                </c:pt>
                <c:pt idx="117">
                  <c:v>2.2</c:v>
                </c:pt>
                <c:pt idx="118">
                  <c:v>2.9</c:v>
                </c:pt>
                <c:pt idx="119">
                  <c:v>2.6</c:v>
                </c:pt>
                <c:pt idx="120">
                  <c:v>1.8</c:v>
                </c:pt>
                <c:pt idx="121">
                  <c:v>1.2</c:v>
                </c:pt>
                <c:pt idx="122">
                  <c:v>1.3</c:v>
                </c:pt>
                <c:pt idx="123">
                  <c:v>1.9</c:v>
                </c:pt>
                <c:pt idx="124">
                  <c:v>1.6</c:v>
                </c:pt>
                <c:pt idx="125">
                  <c:v>2.7</c:v>
                </c:pt>
                <c:pt idx="126">
                  <c:v>2</c:v>
                </c:pt>
                <c:pt idx="127">
                  <c:v>2</c:v>
                </c:pt>
                <c:pt idx="128">
                  <c:v>1.4</c:v>
                </c:pt>
                <c:pt idx="129">
                  <c:v>0.8</c:v>
                </c:pt>
                <c:pt idx="130">
                  <c:v>2.3</c:v>
                </c:pt>
                <c:pt idx="131">
                  <c:v>1.3</c:v>
                </c:pt>
                <c:pt idx="132">
                  <c:v>3.1</c:v>
                </c:pt>
                <c:pt idx="133">
                  <c:v>3</c:v>
                </c:pt>
                <c:pt idx="134">
                  <c:v>1.3</c:v>
                </c:pt>
                <c:pt idx="135">
                  <c:v>1.5</c:v>
                </c:pt>
                <c:pt idx="136">
                  <c:v>1.6</c:v>
                </c:pt>
                <c:pt idx="137">
                  <c:v>1.1</c:v>
                </c:pt>
                <c:pt idx="138">
                  <c:v>1.8</c:v>
                </c:pt>
                <c:pt idx="139">
                  <c:v>2.7</c:v>
                </c:pt>
                <c:pt idx="140">
                  <c:v>2</c:v>
                </c:pt>
                <c:pt idx="141">
                  <c:v>1.7</c:v>
                </c:pt>
                <c:pt idx="142">
                  <c:v>2</c:v>
                </c:pt>
                <c:pt idx="143">
                  <c:v>2</c:v>
                </c:pt>
                <c:pt idx="144">
                  <c:v>2</c:v>
                </c:pt>
                <c:pt idx="145">
                  <c:v>3.1</c:v>
                </c:pt>
                <c:pt idx="146">
                  <c:v>0.9</c:v>
                </c:pt>
                <c:pt idx="147">
                  <c:v>1.7</c:v>
                </c:pt>
                <c:pt idx="148">
                  <c:v>1.7</c:v>
                </c:pt>
                <c:pt idx="149">
                  <c:v>1.6</c:v>
                </c:pt>
                <c:pt idx="150">
                  <c:v>1.4</c:v>
                </c:pt>
                <c:pt idx="151">
                  <c:v>1.7</c:v>
                </c:pt>
                <c:pt idx="152">
                  <c:v>2.2</c:v>
                </c:pt>
                <c:pt idx="153">
                  <c:v>2.1</c:v>
                </c:pt>
                <c:pt idx="154">
                  <c:v>1.1</c:v>
                </c:pt>
                <c:pt idx="155">
                  <c:v>0.8</c:v>
                </c:pt>
                <c:pt idx="156">
                  <c:v>3.8</c:v>
                </c:pt>
                <c:pt idx="157">
                  <c:v>5.6</c:v>
                </c:pt>
                <c:pt idx="158">
                  <c:v>7</c:v>
                </c:pt>
                <c:pt idx="159">
                  <c:v>6.5</c:v>
                </c:pt>
                <c:pt idx="160">
                  <c:v>6.1</c:v>
                </c:pt>
                <c:pt idx="161">
                  <c:v>5.9</c:v>
                </c:pt>
                <c:pt idx="162">
                  <c:v>6.3</c:v>
                </c:pt>
                <c:pt idx="163">
                  <c:v>6.6</c:v>
                </c:pt>
                <c:pt idx="164">
                  <c:v>6.6</c:v>
                </c:pt>
                <c:pt idx="165">
                  <c:v>7.3</c:v>
                </c:pt>
                <c:pt idx="166">
                  <c:v>7.7</c:v>
                </c:pt>
                <c:pt idx="167">
                  <c:v>6.9</c:v>
                </c:pt>
                <c:pt idx="168">
                  <c:v>7.7</c:v>
                </c:pt>
                <c:pt idx="169">
                  <c:v>7.2</c:v>
                </c:pt>
                <c:pt idx="170">
                  <c:v>7.9</c:v>
                </c:pt>
                <c:pt idx="171">
                  <c:v>7.1</c:v>
                </c:pt>
                <c:pt idx="172">
                  <c:v>8</c:v>
                </c:pt>
                <c:pt idx="173">
                  <c:v>5.9</c:v>
                </c:pt>
                <c:pt idx="174">
                  <c:v>7.3</c:v>
                </c:pt>
                <c:pt idx="175">
                  <c:v>6.5</c:v>
                </c:pt>
                <c:pt idx="176">
                  <c:v>6.2</c:v>
                </c:pt>
                <c:pt idx="177">
                  <c:v>6.9</c:v>
                </c:pt>
                <c:pt idx="178">
                  <c:v>7.3</c:v>
                </c:pt>
                <c:pt idx="179">
                  <c:v>8.7</c:v>
                </c:pt>
                <c:pt idx="180">
                  <c:v>7.2</c:v>
                </c:pt>
                <c:pt idx="181">
                  <c:v>7.8</c:v>
                </c:pt>
                <c:pt idx="182">
                  <c:v>9</c:v>
                </c:pt>
                <c:pt idx="183">
                  <c:v>7.9</c:v>
                </c:pt>
                <c:pt idx="184">
                  <c:v>8.8</c:v>
                </c:pt>
                <c:pt idx="185">
                  <c:v>7.5</c:v>
                </c:pt>
                <c:pt idx="186">
                  <c:v>8.5</c:v>
                </c:pt>
                <c:pt idx="187">
                  <c:v>7.5</c:v>
                </c:pt>
                <c:pt idx="188">
                  <c:v>7.8</c:v>
                </c:pt>
                <c:pt idx="189">
                  <c:v>7.3</c:v>
                </c:pt>
                <c:pt idx="190">
                  <c:v>7.1</c:v>
                </c:pt>
                <c:pt idx="191">
                  <c:v>7.7</c:v>
                </c:pt>
                <c:pt idx="192">
                  <c:v>7.3</c:v>
                </c:pt>
                <c:pt idx="193">
                  <c:v>8.7</c:v>
                </c:pt>
                <c:pt idx="194">
                  <c:v>7.8</c:v>
                </c:pt>
                <c:pt idx="195">
                  <c:v>7.7</c:v>
                </c:pt>
                <c:pt idx="196">
                  <c:v>7.6</c:v>
                </c:pt>
                <c:pt idx="197">
                  <c:v>9.5</c:v>
                </c:pt>
                <c:pt idx="198">
                  <c:v>9.2</c:v>
                </c:pt>
                <c:pt idx="199">
                  <c:v>7.9</c:v>
                </c:pt>
                <c:pt idx="200">
                  <c:v>8.1</c:v>
                </c:pt>
                <c:pt idx="201">
                  <c:v>7.9</c:v>
                </c:pt>
                <c:pt idx="202">
                  <c:v>7.3</c:v>
                </c:pt>
                <c:pt idx="203">
                  <c:v>8.9</c:v>
                </c:pt>
                <c:pt idx="204">
                  <c:v>7.8</c:v>
                </c:pt>
                <c:pt idx="205">
                  <c:v>8.3</c:v>
                </c:pt>
                <c:pt idx="206">
                  <c:v>7</c:v>
                </c:pt>
                <c:pt idx="207">
                  <c:v>6.4</c:v>
                </c:pt>
                <c:pt idx="208">
                  <c:v>8</c:v>
                </c:pt>
                <c:pt idx="209">
                  <c:v>7.9</c:v>
                </c:pt>
                <c:pt idx="210">
                  <c:v>7.5</c:v>
                </c:pt>
                <c:pt idx="211">
                  <c:v>8.2</c:v>
                </c:pt>
                <c:pt idx="212">
                  <c:v>7.2</c:v>
                </c:pt>
                <c:pt idx="213">
                  <c:v>7.7</c:v>
                </c:pt>
                <c:pt idx="214">
                  <c:v>6.7</c:v>
                </c:pt>
                <c:pt idx="215">
                  <c:v>7.9</c:v>
                </c:pt>
                <c:pt idx="216">
                  <c:v>6.9</c:v>
                </c:pt>
                <c:pt idx="217">
                  <c:v>6.5</c:v>
                </c:pt>
                <c:pt idx="218">
                  <c:v>6.9</c:v>
                </c:pt>
                <c:pt idx="219">
                  <c:v>6.2</c:v>
                </c:pt>
                <c:pt idx="220">
                  <c:v>7.4</c:v>
                </c:pt>
                <c:pt idx="221">
                  <c:v>7.9</c:v>
                </c:pt>
                <c:pt idx="222">
                  <c:v>7.4</c:v>
                </c:pt>
                <c:pt idx="223">
                  <c:v>8.2</c:v>
                </c:pt>
                <c:pt idx="224">
                  <c:v>6.6</c:v>
                </c:pt>
                <c:pt idx="225">
                  <c:v>6.2</c:v>
                </c:pt>
                <c:pt idx="226">
                  <c:v>7.4</c:v>
                </c:pt>
                <c:pt idx="227">
                  <c:v>7.5</c:v>
                </c:pt>
                <c:pt idx="228">
                  <c:v>7.1</c:v>
                </c:pt>
                <c:pt idx="229">
                  <c:v>6.1</c:v>
                </c:pt>
                <c:pt idx="230">
                  <c:v>7.5</c:v>
                </c:pt>
                <c:pt idx="231">
                  <c:v>6.4</c:v>
                </c:pt>
                <c:pt idx="232">
                  <c:v>7.5</c:v>
                </c:pt>
                <c:pt idx="233">
                  <c:v>6.8</c:v>
                </c:pt>
                <c:pt idx="234">
                  <c:v>6.9</c:v>
                </c:pt>
                <c:pt idx="235">
                  <c:v>7.6</c:v>
                </c:pt>
                <c:pt idx="236">
                  <c:v>6.9</c:v>
                </c:pt>
                <c:pt idx="237">
                  <c:v>6.3</c:v>
                </c:pt>
                <c:pt idx="238">
                  <c:v>8.1</c:v>
                </c:pt>
                <c:pt idx="239">
                  <c:v>9.6</c:v>
                </c:pt>
                <c:pt idx="240">
                  <c:v>8.5</c:v>
                </c:pt>
                <c:pt idx="241">
                  <c:v>8.4</c:v>
                </c:pt>
                <c:pt idx="242">
                  <c:v>7.9</c:v>
                </c:pt>
                <c:pt idx="243">
                  <c:v>7.1</c:v>
                </c:pt>
                <c:pt idx="244">
                  <c:v>7.7</c:v>
                </c:pt>
                <c:pt idx="245">
                  <c:v>7.5</c:v>
                </c:pt>
                <c:pt idx="246">
                  <c:v>7.4</c:v>
                </c:pt>
                <c:pt idx="247">
                  <c:v>7</c:v>
                </c:pt>
                <c:pt idx="248">
                  <c:v>5.8</c:v>
                </c:pt>
                <c:pt idx="249">
                  <c:v>6.1</c:v>
                </c:pt>
                <c:pt idx="250">
                  <c:v>6.9</c:v>
                </c:pt>
                <c:pt idx="251">
                  <c:v>6.6</c:v>
                </c:pt>
                <c:pt idx="252">
                  <c:v>7.6</c:v>
                </c:pt>
                <c:pt idx="253">
                  <c:v>7.6</c:v>
                </c:pt>
                <c:pt idx="254">
                  <c:v>8.3</c:v>
                </c:pt>
                <c:pt idx="255">
                  <c:v>7.4</c:v>
                </c:pt>
                <c:pt idx="256">
                  <c:v>7.8</c:v>
                </c:pt>
                <c:pt idx="257">
                  <c:v>7.1</c:v>
                </c:pt>
                <c:pt idx="258">
                  <c:v>8.1</c:v>
                </c:pt>
                <c:pt idx="259">
                  <c:v>7.9</c:v>
                </c:pt>
                <c:pt idx="260">
                  <c:v>8.6</c:v>
                </c:pt>
                <c:pt idx="261">
                  <c:v>8.7</c:v>
                </c:pt>
                <c:pt idx="262">
                  <c:v>8.4</c:v>
                </c:pt>
                <c:pt idx="263">
                  <c:v>9.3</c:v>
                </c:pt>
                <c:pt idx="264">
                  <c:v>10.1</c:v>
                </c:pt>
                <c:pt idx="265">
                  <c:v>9.8</c:v>
                </c:pt>
                <c:pt idx="266">
                  <c:v>7.4</c:v>
                </c:pt>
                <c:pt idx="267">
                  <c:v>9.3</c:v>
                </c:pt>
                <c:pt idx="268">
                  <c:v>8</c:v>
                </c:pt>
                <c:pt idx="269">
                  <c:v>9</c:v>
                </c:pt>
                <c:pt idx="270">
                  <c:v>7.6</c:v>
                </c:pt>
                <c:pt idx="271">
                  <c:v>6.5</c:v>
                </c:pt>
                <c:pt idx="272">
                  <c:v>8.9</c:v>
                </c:pt>
                <c:pt idx="273">
                  <c:v>8.7</c:v>
                </c:pt>
                <c:pt idx="274">
                  <c:v>9</c:v>
                </c:pt>
                <c:pt idx="275">
                  <c:v>10.2</c:v>
                </c:pt>
                <c:pt idx="276">
                  <c:v>9</c:v>
                </c:pt>
                <c:pt idx="277">
                  <c:v>9.5</c:v>
                </c:pt>
                <c:pt idx="278">
                  <c:v>8.3</c:v>
                </c:pt>
                <c:pt idx="279">
                  <c:v>9</c:v>
                </c:pt>
                <c:pt idx="280">
                  <c:v>8.6</c:v>
                </c:pt>
                <c:pt idx="281">
                  <c:v>7.6</c:v>
                </c:pt>
                <c:pt idx="282">
                  <c:v>8</c:v>
                </c:pt>
                <c:pt idx="283">
                  <c:v>7.8</c:v>
                </c:pt>
                <c:pt idx="284">
                  <c:v>9.2</c:v>
                </c:pt>
                <c:pt idx="285">
                  <c:v>7.8</c:v>
                </c:pt>
                <c:pt idx="286">
                  <c:v>8.6</c:v>
                </c:pt>
                <c:pt idx="287">
                  <c:v>9.2</c:v>
                </c:pt>
                <c:pt idx="288">
                  <c:v>9.1</c:v>
                </c:pt>
                <c:pt idx="289">
                  <c:v>9.7</c:v>
                </c:pt>
                <c:pt idx="290">
                  <c:v>9.5</c:v>
                </c:pt>
                <c:pt idx="291">
                  <c:v>8.6</c:v>
                </c:pt>
                <c:pt idx="292">
                  <c:v>7.5</c:v>
                </c:pt>
                <c:pt idx="293">
                  <c:v>8.5</c:v>
                </c:pt>
                <c:pt idx="294">
                  <c:v>8.1</c:v>
                </c:pt>
                <c:pt idx="295">
                  <c:v>7.8</c:v>
                </c:pt>
                <c:pt idx="296">
                  <c:v>6.4</c:v>
                </c:pt>
                <c:pt idx="297">
                  <c:v>5.7</c:v>
                </c:pt>
                <c:pt idx="298">
                  <c:v>6.3</c:v>
                </c:pt>
                <c:pt idx="299">
                  <c:v>6.9</c:v>
                </c:pt>
                <c:pt idx="300">
                  <c:v>8.3</c:v>
                </c:pt>
                <c:pt idx="301">
                  <c:v>7.5</c:v>
                </c:pt>
                <c:pt idx="302">
                  <c:v>7</c:v>
                </c:pt>
                <c:pt idx="303">
                  <c:v>6.8</c:v>
                </c:pt>
                <c:pt idx="304">
                  <c:v>7.5</c:v>
                </c:pt>
                <c:pt idx="305">
                  <c:v>7.6</c:v>
                </c:pt>
                <c:pt idx="306">
                  <c:v>5.8</c:v>
                </c:pt>
                <c:pt idx="307">
                  <c:v>6.5</c:v>
                </c:pt>
                <c:pt idx="308">
                  <c:v>6.6</c:v>
                </c:pt>
                <c:pt idx="309">
                  <c:v>5.7</c:v>
                </c:pt>
                <c:pt idx="310">
                  <c:v>6</c:v>
                </c:pt>
                <c:pt idx="311">
                  <c:v>5</c:v>
                </c:pt>
                <c:pt idx="312">
                  <c:v>5.5</c:v>
                </c:pt>
                <c:pt idx="313">
                  <c:v>5.4</c:v>
                </c:pt>
                <c:pt idx="314">
                  <c:v>4.7</c:v>
                </c:pt>
                <c:pt idx="315">
                  <c:v>4.3</c:v>
                </c:pt>
                <c:pt idx="316">
                  <c:v>6</c:v>
                </c:pt>
                <c:pt idx="317">
                  <c:v>5.9</c:v>
                </c:pt>
                <c:pt idx="318">
                  <c:v>5.9</c:v>
                </c:pt>
                <c:pt idx="319">
                  <c:v>5.9</c:v>
                </c:pt>
                <c:pt idx="320">
                  <c:v>6.2</c:v>
                </c:pt>
                <c:pt idx="321">
                  <c:v>5.6</c:v>
                </c:pt>
                <c:pt idx="322">
                  <c:v>6.7</c:v>
                </c:pt>
                <c:pt idx="323">
                  <c:v>5.6</c:v>
                </c:pt>
                <c:pt idx="324">
                  <c:v>5.4</c:v>
                </c:pt>
                <c:pt idx="325">
                  <c:v>5.7</c:v>
                </c:pt>
                <c:pt idx="326">
                  <c:v>5.2</c:v>
                </c:pt>
                <c:pt idx="327">
                  <c:v>5.9</c:v>
                </c:pt>
                <c:pt idx="328">
                  <c:v>5.3</c:v>
                </c:pt>
                <c:pt idx="329">
                  <c:v>3.8</c:v>
                </c:pt>
                <c:pt idx="330">
                  <c:v>2.6</c:v>
                </c:pt>
                <c:pt idx="331">
                  <c:v>4.2</c:v>
                </c:pt>
                <c:pt idx="332">
                  <c:v>4.1</c:v>
                </c:pt>
                <c:pt idx="333">
                  <c:v>5.2</c:v>
                </c:pt>
                <c:pt idx="334">
                  <c:v>5.6</c:v>
                </c:pt>
                <c:pt idx="335">
                  <c:v>5.1</c:v>
                </c:pt>
                <c:pt idx="336">
                  <c:v>3</c:v>
                </c:pt>
                <c:pt idx="337">
                  <c:v>3.6</c:v>
                </c:pt>
                <c:pt idx="338">
                  <c:v>2.4</c:v>
                </c:pt>
                <c:pt idx="339">
                  <c:v>1.8</c:v>
                </c:pt>
                <c:pt idx="340">
                  <c:v>2.4</c:v>
                </c:pt>
                <c:pt idx="341">
                  <c:v>1.5</c:v>
                </c:pt>
                <c:pt idx="342">
                  <c:v>2.3</c:v>
                </c:pt>
                <c:pt idx="343">
                  <c:v>2.5</c:v>
                </c:pt>
                <c:pt idx="344">
                  <c:v>3</c:v>
                </c:pt>
                <c:pt idx="345">
                  <c:v>1.5</c:v>
                </c:pt>
                <c:pt idx="346">
                  <c:v>2</c:v>
                </c:pt>
                <c:pt idx="347">
                  <c:v>1.9</c:v>
                </c:pt>
                <c:pt idx="348">
                  <c:v>1.9</c:v>
                </c:pt>
                <c:pt idx="349">
                  <c:v>1.6</c:v>
                </c:pt>
                <c:pt idx="350">
                  <c:v>1.8</c:v>
                </c:pt>
                <c:pt idx="351">
                  <c:v>3.3</c:v>
                </c:pt>
                <c:pt idx="352">
                  <c:v>2.3</c:v>
                </c:pt>
                <c:pt idx="353">
                  <c:v>3.2</c:v>
                </c:pt>
                <c:pt idx="354">
                  <c:v>4.1</c:v>
                </c:pt>
                <c:pt idx="355">
                  <c:v>3.6</c:v>
                </c:pt>
                <c:pt idx="356">
                  <c:v>2.5</c:v>
                </c:pt>
                <c:pt idx="357">
                  <c:v>2.8</c:v>
                </c:pt>
                <c:pt idx="358">
                  <c:v>2.5</c:v>
                </c:pt>
                <c:pt idx="359">
                  <c:v>2.8</c:v>
                </c:pt>
                <c:pt idx="360">
                  <c:v>2.5</c:v>
                </c:pt>
                <c:pt idx="361">
                  <c:v>2.2</c:v>
                </c:pt>
                <c:pt idx="362">
                  <c:v>1.6</c:v>
                </c:pt>
                <c:pt idx="363">
                  <c:v>1.3</c:v>
                </c:pt>
                <c:pt idx="364">
                  <c:v>1.5</c:v>
                </c:pt>
                <c:pt idx="365">
                  <c:v>1.2</c:v>
                </c:pt>
                <c:pt idx="366">
                  <c:v>1.7</c:v>
                </c:pt>
                <c:pt idx="367">
                  <c:v>2.3</c:v>
                </c:pt>
                <c:pt idx="368">
                  <c:v>2.6</c:v>
                </c:pt>
                <c:pt idx="369">
                  <c:v>3</c:v>
                </c:pt>
                <c:pt idx="370">
                  <c:v>2.5</c:v>
                </c:pt>
                <c:pt idx="371">
                  <c:v>3</c:v>
                </c:pt>
                <c:pt idx="372">
                  <c:v>2.6</c:v>
                </c:pt>
                <c:pt idx="373">
                  <c:v>2.9</c:v>
                </c:pt>
                <c:pt idx="374">
                  <c:v>3.8</c:v>
                </c:pt>
                <c:pt idx="375">
                  <c:v>1.8</c:v>
                </c:pt>
                <c:pt idx="376">
                  <c:v>3.1</c:v>
                </c:pt>
                <c:pt idx="377">
                  <c:v>2.9</c:v>
                </c:pt>
                <c:pt idx="378">
                  <c:v>1.4</c:v>
                </c:pt>
                <c:pt idx="379">
                  <c:v>0.9</c:v>
                </c:pt>
                <c:pt idx="380">
                  <c:v>0.9</c:v>
                </c:pt>
                <c:pt idx="381">
                  <c:v>1.6</c:v>
                </c:pt>
                <c:pt idx="382">
                  <c:v>3.4</c:v>
                </c:pt>
                <c:pt idx="383">
                  <c:v>2.6</c:v>
                </c:pt>
                <c:pt idx="384">
                  <c:v>2.5</c:v>
                </c:pt>
                <c:pt idx="385">
                  <c:v>2.2</c:v>
                </c:pt>
                <c:pt idx="386">
                  <c:v>1.9</c:v>
                </c:pt>
                <c:pt idx="387">
                  <c:v>1.9</c:v>
                </c:pt>
                <c:pt idx="388">
                  <c:v>1.3</c:v>
                </c:pt>
                <c:pt idx="389">
                  <c:v>1</c:v>
                </c:pt>
                <c:pt idx="390">
                  <c:v>1.2</c:v>
                </c:pt>
                <c:pt idx="391">
                  <c:v>2.1</c:v>
                </c:pt>
                <c:pt idx="392">
                  <c:v>2.3</c:v>
                </c:pt>
                <c:pt idx="393">
                  <c:v>2.2</c:v>
                </c:pt>
                <c:pt idx="394">
                  <c:v>2</c:v>
                </c:pt>
                <c:pt idx="395">
                  <c:v>2.4</c:v>
                </c:pt>
                <c:pt idx="396">
                  <c:v>1.8</c:v>
                </c:pt>
                <c:pt idx="397">
                  <c:v>1.8</c:v>
                </c:pt>
                <c:pt idx="398">
                  <c:v>2.1</c:v>
                </c:pt>
                <c:pt idx="399">
                  <c:v>2.1</c:v>
                </c:pt>
                <c:pt idx="400">
                  <c:v>1.8</c:v>
                </c:pt>
                <c:pt idx="401">
                  <c:v>1.7</c:v>
                </c:pt>
                <c:pt idx="402">
                  <c:v>1.5</c:v>
                </c:pt>
                <c:pt idx="403">
                  <c:v>1.4</c:v>
                </c:pt>
                <c:pt idx="404">
                  <c:v>1.8</c:v>
                </c:pt>
                <c:pt idx="405">
                  <c:v>1.9</c:v>
                </c:pt>
                <c:pt idx="406">
                  <c:v>3</c:v>
                </c:pt>
                <c:pt idx="407">
                  <c:v>2.6</c:v>
                </c:pt>
                <c:pt idx="408">
                  <c:v>2.2</c:v>
                </c:pt>
                <c:pt idx="409">
                  <c:v>2.4</c:v>
                </c:pt>
                <c:pt idx="410">
                  <c:v>3.1</c:v>
                </c:pt>
                <c:pt idx="411">
                  <c:v>3.5</c:v>
                </c:pt>
                <c:pt idx="412">
                  <c:v>3.6</c:v>
                </c:pt>
                <c:pt idx="413">
                  <c:v>2.7</c:v>
                </c:pt>
                <c:pt idx="414">
                  <c:v>2.8</c:v>
                </c:pt>
                <c:pt idx="415">
                  <c:v>2.4</c:v>
                </c:pt>
                <c:pt idx="416">
                  <c:v>2.1</c:v>
                </c:pt>
                <c:pt idx="417">
                  <c:v>1.9</c:v>
                </c:pt>
                <c:pt idx="418">
                  <c:v>1.8</c:v>
                </c:pt>
                <c:pt idx="419">
                  <c:v>1.9</c:v>
                </c:pt>
                <c:pt idx="420">
                  <c:v>1.8</c:v>
                </c:pt>
                <c:pt idx="421">
                  <c:v>1.2</c:v>
                </c:pt>
                <c:pt idx="422">
                  <c:v>2.1</c:v>
                </c:pt>
                <c:pt idx="423">
                  <c:v>2.6</c:v>
                </c:pt>
                <c:pt idx="424">
                  <c:v>2.6</c:v>
                </c:pt>
                <c:pt idx="425">
                  <c:v>2.4</c:v>
                </c:pt>
                <c:pt idx="426">
                  <c:v>2.5</c:v>
                </c:pt>
                <c:pt idx="427">
                  <c:v>2.3</c:v>
                </c:pt>
                <c:pt idx="428">
                  <c:v>2.8</c:v>
                </c:pt>
                <c:pt idx="429">
                  <c:v>4.5</c:v>
                </c:pt>
                <c:pt idx="430">
                  <c:v>5.5</c:v>
                </c:pt>
                <c:pt idx="431">
                  <c:v>4.5</c:v>
                </c:pt>
                <c:pt idx="432">
                  <c:v>4</c:v>
                </c:pt>
                <c:pt idx="433">
                  <c:v>5.9</c:v>
                </c:pt>
                <c:pt idx="434">
                  <c:v>6.5</c:v>
                </c:pt>
                <c:pt idx="435">
                  <c:v>4.6</c:v>
                </c:pt>
                <c:pt idx="436">
                  <c:v>3.9</c:v>
                </c:pt>
                <c:pt idx="437">
                  <c:v>3.4</c:v>
                </c:pt>
                <c:pt idx="438">
                  <c:v>5.2</c:v>
                </c:pt>
                <c:pt idx="439">
                  <c:v>4.1</c:v>
                </c:pt>
                <c:pt idx="440">
                  <c:v>1.9</c:v>
                </c:pt>
                <c:pt idx="441">
                  <c:v>3.9</c:v>
                </c:pt>
                <c:pt idx="442">
                  <c:v>5.9</c:v>
                </c:pt>
                <c:pt idx="443">
                  <c:v>6.6</c:v>
                </c:pt>
                <c:pt idx="444">
                  <c:v>5.1</c:v>
                </c:pt>
                <c:pt idx="445">
                  <c:v>6.9</c:v>
                </c:pt>
                <c:pt idx="446">
                  <c:v>7.1</c:v>
                </c:pt>
                <c:pt idx="447">
                  <c:v>7.8</c:v>
                </c:pt>
                <c:pt idx="448">
                  <c:v>8.3</c:v>
                </c:pt>
                <c:pt idx="449">
                  <c:v>7.1</c:v>
                </c:pt>
                <c:pt idx="450">
                  <c:v>7.2</c:v>
                </c:pt>
                <c:pt idx="451">
                  <c:v>7</c:v>
                </c:pt>
                <c:pt idx="452">
                  <c:v>7.2</c:v>
                </c:pt>
                <c:pt idx="453">
                  <c:v>5.8</c:v>
                </c:pt>
                <c:pt idx="454">
                  <c:v>6.9</c:v>
                </c:pt>
                <c:pt idx="455">
                  <c:v>6.9</c:v>
                </c:pt>
                <c:pt idx="456">
                  <c:v>6.8</c:v>
                </c:pt>
                <c:pt idx="457">
                  <c:v>7.3</c:v>
                </c:pt>
                <c:pt idx="458">
                  <c:v>7.5</c:v>
                </c:pt>
                <c:pt idx="459">
                  <c:v>6.5</c:v>
                </c:pt>
                <c:pt idx="460">
                  <c:v>5.8</c:v>
                </c:pt>
                <c:pt idx="461">
                  <c:v>8.7</c:v>
                </c:pt>
                <c:pt idx="462">
                  <c:v>7.4</c:v>
                </c:pt>
                <c:pt idx="463">
                  <c:v>7</c:v>
                </c:pt>
                <c:pt idx="464">
                  <c:v>8</c:v>
                </c:pt>
                <c:pt idx="465">
                  <c:v>8.9</c:v>
                </c:pt>
                <c:pt idx="466">
                  <c:v>8.3</c:v>
                </c:pt>
                <c:pt idx="467">
                  <c:v>7.2</c:v>
                </c:pt>
                <c:pt idx="468">
                  <c:v>7.8</c:v>
                </c:pt>
                <c:pt idx="469">
                  <c:v>7.4</c:v>
                </c:pt>
                <c:pt idx="470">
                  <c:v>7.8</c:v>
                </c:pt>
                <c:pt idx="471">
                  <c:v>8.1</c:v>
                </c:pt>
                <c:pt idx="472">
                  <c:v>8.3</c:v>
                </c:pt>
                <c:pt idx="473">
                  <c:v>9.2</c:v>
                </c:pt>
                <c:pt idx="474">
                  <c:v>8.2</c:v>
                </c:pt>
                <c:pt idx="475">
                  <c:v>7.5</c:v>
                </c:pt>
                <c:pt idx="476">
                  <c:v>7.7</c:v>
                </c:pt>
                <c:pt idx="477">
                  <c:v>7.6</c:v>
                </c:pt>
                <c:pt idx="478">
                  <c:v>8.6</c:v>
                </c:pt>
                <c:pt idx="479">
                  <c:v>7.3</c:v>
                </c:pt>
                <c:pt idx="480">
                  <c:v>6.8</c:v>
                </c:pt>
                <c:pt idx="481">
                  <c:v>7</c:v>
                </c:pt>
                <c:pt idx="482">
                  <c:v>8.2</c:v>
                </c:pt>
                <c:pt idx="483">
                  <c:v>8.6</c:v>
                </c:pt>
                <c:pt idx="484">
                  <c:v>8.8</c:v>
                </c:pt>
                <c:pt idx="485">
                  <c:v>6.8</c:v>
                </c:pt>
                <c:pt idx="486">
                  <c:v>7</c:v>
                </c:pt>
                <c:pt idx="487">
                  <c:v>8.7</c:v>
                </c:pt>
                <c:pt idx="488">
                  <c:v>8.2</c:v>
                </c:pt>
                <c:pt idx="489">
                  <c:v>8.4</c:v>
                </c:pt>
                <c:pt idx="490">
                  <c:v>7.5</c:v>
                </c:pt>
                <c:pt idx="491">
                  <c:v>7.6</c:v>
                </c:pt>
                <c:pt idx="492">
                  <c:v>7.7</c:v>
                </c:pt>
                <c:pt idx="493">
                  <c:v>5.8</c:v>
                </c:pt>
                <c:pt idx="494">
                  <c:v>7.1</c:v>
                </c:pt>
                <c:pt idx="495">
                  <c:v>8.3</c:v>
                </c:pt>
                <c:pt idx="496">
                  <c:v>8.4</c:v>
                </c:pt>
                <c:pt idx="497">
                  <c:v>7.4</c:v>
                </c:pt>
                <c:pt idx="498">
                  <c:v>8.1</c:v>
                </c:pt>
                <c:pt idx="499">
                  <c:v>8.8</c:v>
                </c:pt>
                <c:pt idx="500">
                  <c:v>8.5</c:v>
                </c:pt>
                <c:pt idx="501">
                  <c:v>8.9</c:v>
                </c:pt>
                <c:pt idx="502">
                  <c:v>9.5</c:v>
                </c:pt>
                <c:pt idx="503">
                  <c:v>7.9</c:v>
                </c:pt>
                <c:pt idx="504">
                  <c:v>9.2</c:v>
                </c:pt>
                <c:pt idx="505">
                  <c:v>11.5</c:v>
                </c:pt>
                <c:pt idx="506">
                  <c:v>7.4</c:v>
                </c:pt>
                <c:pt idx="507">
                  <c:v>7.2</c:v>
                </c:pt>
                <c:pt idx="508">
                  <c:v>9.3</c:v>
                </c:pt>
                <c:pt idx="509">
                  <c:v>8.6</c:v>
                </c:pt>
                <c:pt idx="510">
                  <c:v>9.9</c:v>
                </c:pt>
                <c:pt idx="511">
                  <c:v>10.2</c:v>
                </c:pt>
                <c:pt idx="512">
                  <c:v>8.1</c:v>
                </c:pt>
                <c:pt idx="513">
                  <c:v>7.3</c:v>
                </c:pt>
                <c:pt idx="514">
                  <c:v>9</c:v>
                </c:pt>
                <c:pt idx="515">
                  <c:v>8.4</c:v>
                </c:pt>
                <c:pt idx="516">
                  <c:v>6.8</c:v>
                </c:pt>
                <c:pt idx="517">
                  <c:v>8.3</c:v>
                </c:pt>
                <c:pt idx="518">
                  <c:v>9.5</c:v>
                </c:pt>
                <c:pt idx="519">
                  <c:v>10</c:v>
                </c:pt>
                <c:pt idx="520">
                  <c:v>11.7</c:v>
                </c:pt>
                <c:pt idx="521">
                  <c:v>4.8</c:v>
                </c:pt>
                <c:pt idx="522">
                  <c:v>8</c:v>
                </c:pt>
                <c:pt idx="523">
                  <c:v>5.8</c:v>
                </c:pt>
                <c:pt idx="524">
                  <c:v>6.8</c:v>
                </c:pt>
                <c:pt idx="525">
                  <c:v>8.6</c:v>
                </c:pt>
                <c:pt idx="526">
                  <c:v>10</c:v>
                </c:pt>
                <c:pt idx="527">
                  <c:v>6.4</c:v>
                </c:pt>
                <c:pt idx="528">
                  <c:v>8</c:v>
                </c:pt>
                <c:pt idx="529">
                  <c:v>7.5</c:v>
                </c:pt>
                <c:pt idx="530">
                  <c:v>8.1</c:v>
                </c:pt>
                <c:pt idx="531">
                  <c:v>10.2</c:v>
                </c:pt>
                <c:pt idx="532">
                  <c:v>8.6</c:v>
                </c:pt>
                <c:pt idx="533">
                  <c:v>7.6</c:v>
                </c:pt>
                <c:pt idx="534">
                  <c:v>7.9</c:v>
                </c:pt>
                <c:pt idx="535">
                  <c:v>8.3</c:v>
                </c:pt>
                <c:pt idx="536">
                  <c:v>9.5</c:v>
                </c:pt>
                <c:pt idx="537">
                  <c:v>8.7</c:v>
                </c:pt>
                <c:pt idx="538">
                  <c:v>9.3</c:v>
                </c:pt>
                <c:pt idx="539">
                  <c:v>8.4</c:v>
                </c:pt>
                <c:pt idx="540">
                  <c:v>9.2</c:v>
                </c:pt>
                <c:pt idx="541">
                  <c:v>9.2</c:v>
                </c:pt>
                <c:pt idx="542">
                  <c:v>8.7</c:v>
                </c:pt>
                <c:pt idx="543">
                  <c:v>9.4</c:v>
                </c:pt>
                <c:pt idx="544">
                  <c:v>8.5</c:v>
                </c:pt>
                <c:pt idx="545">
                  <c:v>11</c:v>
                </c:pt>
                <c:pt idx="546">
                  <c:v>8.6</c:v>
                </c:pt>
                <c:pt idx="547">
                  <c:v>8.1</c:v>
                </c:pt>
                <c:pt idx="548">
                  <c:v>10.9</c:v>
                </c:pt>
                <c:pt idx="549">
                  <c:v>8.9</c:v>
                </c:pt>
                <c:pt idx="550">
                  <c:v>7.7</c:v>
                </c:pt>
                <c:pt idx="551">
                  <c:v>10.3</c:v>
                </c:pt>
                <c:pt idx="552">
                  <c:v>9.7</c:v>
                </c:pt>
                <c:pt idx="553">
                  <c:v>9.3</c:v>
                </c:pt>
                <c:pt idx="554">
                  <c:v>8.6</c:v>
                </c:pt>
                <c:pt idx="555">
                  <c:v>7.4</c:v>
                </c:pt>
                <c:pt idx="556">
                  <c:v>8.7</c:v>
                </c:pt>
                <c:pt idx="557">
                  <c:v>8.9</c:v>
                </c:pt>
                <c:pt idx="558">
                  <c:v>7.7</c:v>
                </c:pt>
                <c:pt idx="559">
                  <c:v>8.2</c:v>
                </c:pt>
                <c:pt idx="560">
                  <c:v>9.2</c:v>
                </c:pt>
                <c:pt idx="561">
                  <c:v>8.7</c:v>
                </c:pt>
                <c:pt idx="562">
                  <c:v>8.2</c:v>
                </c:pt>
                <c:pt idx="563">
                  <c:v>8.2</c:v>
                </c:pt>
                <c:pt idx="564">
                  <c:v>7.1</c:v>
                </c:pt>
                <c:pt idx="565">
                  <c:v>8.3</c:v>
                </c:pt>
                <c:pt idx="566">
                  <c:v>7.9</c:v>
                </c:pt>
                <c:pt idx="567">
                  <c:v>7.6</c:v>
                </c:pt>
                <c:pt idx="568">
                  <c:v>9.3</c:v>
                </c:pt>
                <c:pt idx="569">
                  <c:v>9</c:v>
                </c:pt>
                <c:pt idx="570">
                  <c:v>8.9</c:v>
                </c:pt>
                <c:pt idx="571">
                  <c:v>8.2</c:v>
                </c:pt>
                <c:pt idx="572">
                  <c:v>7.6</c:v>
                </c:pt>
                <c:pt idx="573">
                  <c:v>8.5</c:v>
                </c:pt>
                <c:pt idx="574">
                  <c:v>8.4</c:v>
                </c:pt>
                <c:pt idx="575">
                  <c:v>6.9</c:v>
                </c:pt>
                <c:pt idx="576">
                  <c:v>7.7</c:v>
                </c:pt>
                <c:pt idx="577">
                  <c:v>7.2</c:v>
                </c:pt>
                <c:pt idx="578">
                  <c:v>7.8</c:v>
                </c:pt>
                <c:pt idx="579">
                  <c:v>7.1</c:v>
                </c:pt>
                <c:pt idx="580">
                  <c:v>7.4</c:v>
                </c:pt>
                <c:pt idx="581">
                  <c:v>6.4</c:v>
                </c:pt>
                <c:pt idx="582">
                  <c:v>6.6</c:v>
                </c:pt>
                <c:pt idx="583">
                  <c:v>6.8</c:v>
                </c:pt>
                <c:pt idx="584">
                  <c:v>6.3</c:v>
                </c:pt>
                <c:pt idx="585">
                  <c:v>5.7</c:v>
                </c:pt>
                <c:pt idx="586">
                  <c:v>6.3</c:v>
                </c:pt>
                <c:pt idx="587">
                  <c:v>4.2</c:v>
                </c:pt>
                <c:pt idx="588">
                  <c:v>5.8</c:v>
                </c:pt>
                <c:pt idx="589">
                  <c:v>4.9</c:v>
                </c:pt>
                <c:pt idx="590">
                  <c:v>4.7</c:v>
                </c:pt>
                <c:pt idx="591">
                  <c:v>5.2</c:v>
                </c:pt>
                <c:pt idx="592">
                  <c:v>4.6</c:v>
                </c:pt>
                <c:pt idx="593">
                  <c:v>5</c:v>
                </c:pt>
                <c:pt idx="594">
                  <c:v>6</c:v>
                </c:pt>
                <c:pt idx="595">
                  <c:v>6.1</c:v>
                </c:pt>
                <c:pt idx="596">
                  <c:v>5.6</c:v>
                </c:pt>
                <c:pt idx="597">
                  <c:v>5.4</c:v>
                </c:pt>
                <c:pt idx="598">
                  <c:v>4.9</c:v>
                </c:pt>
                <c:pt idx="599">
                  <c:v>5.3</c:v>
                </c:pt>
                <c:pt idx="600">
                  <c:v>5</c:v>
                </c:pt>
                <c:pt idx="601">
                  <c:v>5.6</c:v>
                </c:pt>
                <c:pt idx="602">
                  <c:v>5.8</c:v>
                </c:pt>
                <c:pt idx="603">
                  <c:v>5.9</c:v>
                </c:pt>
                <c:pt idx="604">
                  <c:v>5.5</c:v>
                </c:pt>
                <c:pt idx="605">
                  <c:v>5</c:v>
                </c:pt>
                <c:pt idx="606">
                  <c:v>4.5</c:v>
                </c:pt>
                <c:pt idx="607">
                  <c:v>3.7</c:v>
                </c:pt>
                <c:pt idx="608">
                  <c:v>4.8</c:v>
                </c:pt>
                <c:pt idx="609">
                  <c:v>3.6</c:v>
                </c:pt>
                <c:pt idx="610">
                  <c:v>3.7</c:v>
                </c:pt>
                <c:pt idx="611">
                  <c:v>4.8</c:v>
                </c:pt>
                <c:pt idx="612">
                  <c:v>4.4</c:v>
                </c:pt>
                <c:pt idx="613">
                  <c:v>3.9</c:v>
                </c:pt>
                <c:pt idx="614">
                  <c:v>3.9</c:v>
                </c:pt>
                <c:pt idx="615">
                  <c:v>3.6</c:v>
                </c:pt>
                <c:pt idx="616">
                  <c:v>3.5</c:v>
                </c:pt>
                <c:pt idx="617">
                  <c:v>3.5</c:v>
                </c:pt>
                <c:pt idx="618">
                  <c:v>3.7</c:v>
                </c:pt>
                <c:pt idx="619">
                  <c:v>3.1</c:v>
                </c:pt>
                <c:pt idx="620">
                  <c:v>3.5</c:v>
                </c:pt>
                <c:pt idx="621">
                  <c:v>2.7</c:v>
                </c:pt>
                <c:pt idx="622">
                  <c:v>2.5</c:v>
                </c:pt>
                <c:pt idx="623">
                  <c:v>2.6</c:v>
                </c:pt>
                <c:pt idx="624">
                  <c:v>2</c:v>
                </c:pt>
                <c:pt idx="625">
                  <c:v>3.2</c:v>
                </c:pt>
                <c:pt idx="626">
                  <c:v>3.3</c:v>
                </c:pt>
                <c:pt idx="627">
                  <c:v>2.2</c:v>
                </c:pt>
                <c:pt idx="628">
                  <c:v>2</c:v>
                </c:pt>
                <c:pt idx="629">
                  <c:v>2.4</c:v>
                </c:pt>
                <c:pt idx="630">
                  <c:v>1.7</c:v>
                </c:pt>
                <c:pt idx="631">
                  <c:v>2.2</c:v>
                </c:pt>
                <c:pt idx="632">
                  <c:v>2.8</c:v>
                </c:pt>
                <c:pt idx="633">
                  <c:v>1.9</c:v>
                </c:pt>
                <c:pt idx="634">
                  <c:v>0.7</c:v>
                </c:pt>
                <c:pt idx="635">
                  <c:v>1.5</c:v>
                </c:pt>
                <c:pt idx="636">
                  <c:v>1.3</c:v>
                </c:pt>
                <c:pt idx="637">
                  <c:v>2</c:v>
                </c:pt>
                <c:pt idx="638">
                  <c:v>1.1</c:v>
                </c:pt>
                <c:pt idx="639">
                  <c:v>1.1</c:v>
                </c:pt>
                <c:pt idx="640">
                  <c:v>1.5</c:v>
                </c:pt>
                <c:pt idx="641">
                  <c:v>2.8</c:v>
                </c:pt>
                <c:pt idx="642">
                  <c:v>1.8</c:v>
                </c:pt>
                <c:pt idx="643">
                  <c:v>2</c:v>
                </c:pt>
                <c:pt idx="644">
                  <c:v>2.3</c:v>
                </c:pt>
                <c:pt idx="645">
                  <c:v>2.5</c:v>
                </c:pt>
                <c:pt idx="646">
                  <c:v>2.7</c:v>
                </c:pt>
                <c:pt idx="647">
                  <c:v>2.7</c:v>
                </c:pt>
                <c:pt idx="648">
                  <c:v>2.1</c:v>
                </c:pt>
                <c:pt idx="649">
                  <c:v>2.8</c:v>
                </c:pt>
                <c:pt idx="650">
                  <c:v>2.4</c:v>
                </c:pt>
                <c:pt idx="651">
                  <c:v>1.5</c:v>
                </c:pt>
                <c:pt idx="652">
                  <c:v>1.9</c:v>
                </c:pt>
                <c:pt idx="653">
                  <c:v>2.2</c:v>
                </c:pt>
                <c:pt idx="654">
                  <c:v>2.2</c:v>
                </c:pt>
                <c:pt idx="655">
                  <c:v>1.9</c:v>
                </c:pt>
                <c:pt idx="656">
                  <c:v>1.4</c:v>
                </c:pt>
                <c:pt idx="657">
                  <c:v>1.6</c:v>
                </c:pt>
                <c:pt idx="658">
                  <c:v>2.8</c:v>
                </c:pt>
                <c:pt idx="659">
                  <c:v>2.6</c:v>
                </c:pt>
                <c:pt idx="660">
                  <c:v>2.4</c:v>
                </c:pt>
                <c:pt idx="661">
                  <c:v>2.6</c:v>
                </c:pt>
                <c:pt idx="662">
                  <c:v>2.5</c:v>
                </c:pt>
                <c:pt idx="663">
                  <c:v>2.7</c:v>
                </c:pt>
                <c:pt idx="664">
                  <c:v>3.2</c:v>
                </c:pt>
                <c:pt idx="665">
                  <c:v>2.6</c:v>
                </c:pt>
                <c:pt idx="666">
                  <c:v>2.3</c:v>
                </c:pt>
                <c:pt idx="667">
                  <c:v>2.1</c:v>
                </c:pt>
                <c:pt idx="668">
                  <c:v>2</c:v>
                </c:pt>
                <c:pt idx="669">
                  <c:v>1.8</c:v>
                </c:pt>
                <c:pt idx="670">
                  <c:v>1.7</c:v>
                </c:pt>
                <c:pt idx="671">
                  <c:v>1.4</c:v>
                </c:pt>
                <c:pt idx="672">
                  <c:v>1.3</c:v>
                </c:pt>
                <c:pt idx="673">
                  <c:v>0.5</c:v>
                </c:pt>
                <c:pt idx="674">
                  <c:v>1.3</c:v>
                </c:pt>
                <c:pt idx="675">
                  <c:v>0.8</c:v>
                </c:pt>
                <c:pt idx="676">
                  <c:v>0.9</c:v>
                </c:pt>
                <c:pt idx="677">
                  <c:v>1.5</c:v>
                </c:pt>
                <c:pt idx="678">
                  <c:v>2.2</c:v>
                </c:pt>
                <c:pt idx="679">
                  <c:v>2.9</c:v>
                </c:pt>
                <c:pt idx="680">
                  <c:v>2.3</c:v>
                </c:pt>
                <c:pt idx="681">
                  <c:v>1.7</c:v>
                </c:pt>
                <c:pt idx="682">
                  <c:v>1.2</c:v>
                </c:pt>
                <c:pt idx="683">
                  <c:v>1.6</c:v>
                </c:pt>
                <c:pt idx="684">
                  <c:v>2.7</c:v>
                </c:pt>
                <c:pt idx="685">
                  <c:v>2.7</c:v>
                </c:pt>
                <c:pt idx="686">
                  <c:v>2.5</c:v>
                </c:pt>
                <c:pt idx="687">
                  <c:v>2.4</c:v>
                </c:pt>
                <c:pt idx="688">
                  <c:v>2.6</c:v>
                </c:pt>
                <c:pt idx="689">
                  <c:v>1.9</c:v>
                </c:pt>
                <c:pt idx="690">
                  <c:v>3.2</c:v>
                </c:pt>
                <c:pt idx="691">
                  <c:v>2.9</c:v>
                </c:pt>
                <c:pt idx="692">
                  <c:v>2.4</c:v>
                </c:pt>
                <c:pt idx="693">
                  <c:v>2.8</c:v>
                </c:pt>
                <c:pt idx="694">
                  <c:v>2.1</c:v>
                </c:pt>
                <c:pt idx="695">
                  <c:v>3.5</c:v>
                </c:pt>
                <c:pt idx="696">
                  <c:v>4.9</c:v>
                </c:pt>
                <c:pt idx="697">
                  <c:v>4.3</c:v>
                </c:pt>
                <c:pt idx="698">
                  <c:v>3.2</c:v>
                </c:pt>
                <c:pt idx="699">
                  <c:v>3.3</c:v>
                </c:pt>
                <c:pt idx="700">
                  <c:v>2.1</c:v>
                </c:pt>
                <c:pt idx="701">
                  <c:v>1.4</c:v>
                </c:pt>
                <c:pt idx="702">
                  <c:v>1.5</c:v>
                </c:pt>
                <c:pt idx="703">
                  <c:v>2.6</c:v>
                </c:pt>
                <c:pt idx="704">
                  <c:v>3.4</c:v>
                </c:pt>
                <c:pt idx="705">
                  <c:v>2.7</c:v>
                </c:pt>
                <c:pt idx="706">
                  <c:v>2.1</c:v>
                </c:pt>
                <c:pt idx="707">
                  <c:v>2.2</c:v>
                </c:pt>
                <c:pt idx="708">
                  <c:v>1.5</c:v>
                </c:pt>
                <c:pt idx="709">
                  <c:v>1.7</c:v>
                </c:pt>
                <c:pt idx="710">
                  <c:v>1.3</c:v>
                </c:pt>
                <c:pt idx="711">
                  <c:v>2.1</c:v>
                </c:pt>
                <c:pt idx="712">
                  <c:v>2.5</c:v>
                </c:pt>
                <c:pt idx="713">
                  <c:v>1.3</c:v>
                </c:pt>
                <c:pt idx="714">
                  <c:v>1.6</c:v>
                </c:pt>
                <c:pt idx="715">
                  <c:v>1.5</c:v>
                </c:pt>
                <c:pt idx="716">
                  <c:v>1.6</c:v>
                </c:pt>
                <c:pt idx="717">
                  <c:v>1.5</c:v>
                </c:pt>
                <c:pt idx="718">
                  <c:v>1.3</c:v>
                </c:pt>
                <c:pt idx="719">
                  <c:v>1.3</c:v>
                </c:pt>
                <c:pt idx="720">
                  <c:v>1.5</c:v>
                </c:pt>
                <c:pt idx="721">
                  <c:v>3.5</c:v>
                </c:pt>
                <c:pt idx="722">
                  <c:v>3.4</c:v>
                </c:pt>
                <c:pt idx="723">
                  <c:v>3.4</c:v>
                </c:pt>
                <c:pt idx="724">
                  <c:v>1.6</c:v>
                </c:pt>
                <c:pt idx="725">
                  <c:v>1.4</c:v>
                </c:pt>
                <c:pt idx="726">
                  <c:v>1.9</c:v>
                </c:pt>
                <c:pt idx="727">
                  <c:v>1.6</c:v>
                </c:pt>
                <c:pt idx="728">
                  <c:v>1.2</c:v>
                </c:pt>
                <c:pt idx="729">
                  <c:v>1.5</c:v>
                </c:pt>
                <c:pt idx="730">
                  <c:v>1.8</c:v>
                </c:pt>
                <c:pt idx="731">
                  <c:v>1.6</c:v>
                </c:pt>
                <c:pt idx="732">
                  <c:v>1.4</c:v>
                </c:pt>
                <c:pt idx="733">
                  <c:v>2</c:v>
                </c:pt>
                <c:pt idx="734">
                  <c:v>1.9</c:v>
                </c:pt>
                <c:pt idx="735">
                  <c:v>1.5</c:v>
                </c:pt>
                <c:pt idx="736">
                  <c:v>1.6</c:v>
                </c:pt>
                <c:pt idx="737">
                  <c:v>1.9</c:v>
                </c:pt>
                <c:pt idx="738">
                  <c:v>1.2</c:v>
                </c:pt>
                <c:pt idx="739">
                  <c:v>1.2</c:v>
                </c:pt>
                <c:pt idx="740">
                  <c:v>1.1</c:v>
                </c:pt>
                <c:pt idx="741">
                  <c:v>1.2</c:v>
                </c:pt>
                <c:pt idx="742">
                  <c:v>1.8</c:v>
                </c:pt>
                <c:pt idx="743">
                  <c:v>1.6</c:v>
                </c:pt>
                <c:pt idx="744">
                  <c:v>1.4</c:v>
                </c:pt>
                <c:pt idx="745">
                  <c:v>1.8</c:v>
                </c:pt>
                <c:pt idx="746">
                  <c:v>1.8</c:v>
                </c:pt>
                <c:pt idx="747">
                  <c:v>2.8</c:v>
                </c:pt>
                <c:pt idx="748">
                  <c:v>3.1</c:v>
                </c:pt>
                <c:pt idx="749">
                  <c:v>3</c:v>
                </c:pt>
                <c:pt idx="750">
                  <c:v>2.7</c:v>
                </c:pt>
                <c:pt idx="751">
                  <c:v>2.2</c:v>
                </c:pt>
                <c:pt idx="752">
                  <c:v>1.5</c:v>
                </c:pt>
                <c:pt idx="753">
                  <c:v>2.5</c:v>
                </c:pt>
                <c:pt idx="754">
                  <c:v>2.3</c:v>
                </c:pt>
                <c:pt idx="755">
                  <c:v>1.9</c:v>
                </c:pt>
                <c:pt idx="756">
                  <c:v>1.7</c:v>
                </c:pt>
                <c:pt idx="757">
                  <c:v>2</c:v>
                </c:pt>
                <c:pt idx="758">
                  <c:v>1.9</c:v>
                </c:pt>
                <c:pt idx="759">
                  <c:v>2.5</c:v>
                </c:pt>
                <c:pt idx="760">
                  <c:v>3</c:v>
                </c:pt>
                <c:pt idx="761">
                  <c:v>2.8</c:v>
                </c:pt>
                <c:pt idx="762">
                  <c:v>2.3</c:v>
                </c:pt>
                <c:pt idx="763">
                  <c:v>2</c:v>
                </c:pt>
                <c:pt idx="764">
                  <c:v>1.9</c:v>
                </c:pt>
                <c:pt idx="765">
                  <c:v>2.2</c:v>
                </c:pt>
                <c:pt idx="766">
                  <c:v>2.4</c:v>
                </c:pt>
                <c:pt idx="767">
                  <c:v>2.5</c:v>
                </c:pt>
                <c:pt idx="768">
                  <c:v>3.1</c:v>
                </c:pt>
                <c:pt idx="769">
                  <c:v>2.9</c:v>
                </c:pt>
                <c:pt idx="770">
                  <c:v>2.2</c:v>
                </c:pt>
                <c:pt idx="771">
                  <c:v>3</c:v>
                </c:pt>
                <c:pt idx="772">
                  <c:v>2.8</c:v>
                </c:pt>
                <c:pt idx="773">
                  <c:v>3</c:v>
                </c:pt>
                <c:pt idx="774">
                  <c:v>2.9</c:v>
                </c:pt>
                <c:pt idx="775">
                  <c:v>3.5</c:v>
                </c:pt>
                <c:pt idx="776">
                  <c:v>3.7</c:v>
                </c:pt>
                <c:pt idx="777">
                  <c:v>3.6</c:v>
                </c:pt>
                <c:pt idx="778">
                  <c:v>3.1</c:v>
                </c:pt>
                <c:pt idx="779">
                  <c:v>2.8</c:v>
                </c:pt>
                <c:pt idx="780">
                  <c:v>3</c:v>
                </c:pt>
                <c:pt idx="781">
                  <c:v>3.5</c:v>
                </c:pt>
                <c:pt idx="782">
                  <c:v>4.1</c:v>
                </c:pt>
                <c:pt idx="783">
                  <c:v>3.5</c:v>
                </c:pt>
                <c:pt idx="784">
                  <c:v>3.9</c:v>
                </c:pt>
                <c:pt idx="785">
                  <c:v>3.7</c:v>
                </c:pt>
                <c:pt idx="786">
                  <c:v>3.5</c:v>
                </c:pt>
                <c:pt idx="787">
                  <c:v>3.6</c:v>
                </c:pt>
                <c:pt idx="788">
                  <c:v>3.3</c:v>
                </c:pt>
                <c:pt idx="789">
                  <c:v>3.1</c:v>
                </c:pt>
                <c:pt idx="790">
                  <c:v>2.6</c:v>
                </c:pt>
                <c:pt idx="791">
                  <c:v>2.9</c:v>
                </c:pt>
                <c:pt idx="792">
                  <c:v>3.2</c:v>
                </c:pt>
                <c:pt idx="793">
                  <c:v>3.7</c:v>
                </c:pt>
                <c:pt idx="794">
                  <c:v>3.2</c:v>
                </c:pt>
                <c:pt idx="795">
                  <c:v>1.9</c:v>
                </c:pt>
                <c:pt idx="796">
                  <c:v>2</c:v>
                </c:pt>
                <c:pt idx="797">
                  <c:v>2.4</c:v>
                </c:pt>
                <c:pt idx="798">
                  <c:v>2.7</c:v>
                </c:pt>
                <c:pt idx="799">
                  <c:v>2.7</c:v>
                </c:pt>
                <c:pt idx="800">
                  <c:v>2.7</c:v>
                </c:pt>
                <c:pt idx="801">
                  <c:v>2.8</c:v>
                </c:pt>
                <c:pt idx="802">
                  <c:v>3</c:v>
                </c:pt>
                <c:pt idx="803">
                  <c:v>3.1</c:v>
                </c:pt>
                <c:pt idx="804">
                  <c:v>3.2</c:v>
                </c:pt>
                <c:pt idx="805">
                  <c:v>3</c:v>
                </c:pt>
                <c:pt idx="806">
                  <c:v>3</c:v>
                </c:pt>
                <c:pt idx="807">
                  <c:v>5.2</c:v>
                </c:pt>
                <c:pt idx="808">
                  <c:v>6.6</c:v>
                </c:pt>
                <c:pt idx="809">
                  <c:v>7.3</c:v>
                </c:pt>
                <c:pt idx="810">
                  <c:v>10.8</c:v>
                </c:pt>
                <c:pt idx="811">
                  <c:v>7.7</c:v>
                </c:pt>
                <c:pt idx="812">
                  <c:v>5</c:v>
                </c:pt>
                <c:pt idx="813">
                  <c:v>7.6</c:v>
                </c:pt>
                <c:pt idx="814">
                  <c:v>5.3</c:v>
                </c:pt>
                <c:pt idx="815">
                  <c:v>7.2</c:v>
                </c:pt>
                <c:pt idx="816">
                  <c:v>4.3</c:v>
                </c:pt>
                <c:pt idx="817">
                  <c:v>3.2</c:v>
                </c:pt>
                <c:pt idx="818">
                  <c:v>1.8</c:v>
                </c:pt>
                <c:pt idx="819">
                  <c:v>1.8</c:v>
                </c:pt>
                <c:pt idx="820">
                  <c:v>3.3</c:v>
                </c:pt>
                <c:pt idx="821">
                  <c:v>5</c:v>
                </c:pt>
                <c:pt idx="822">
                  <c:v>6.9</c:v>
                </c:pt>
                <c:pt idx="823">
                  <c:v>7</c:v>
                </c:pt>
                <c:pt idx="824">
                  <c:v>4.5</c:v>
                </c:pt>
                <c:pt idx="825">
                  <c:v>1.9</c:v>
                </c:pt>
                <c:pt idx="826">
                  <c:v>0.9</c:v>
                </c:pt>
                <c:pt idx="827">
                  <c:v>1.2</c:v>
                </c:pt>
                <c:pt idx="828">
                  <c:v>1.2</c:v>
                </c:pt>
                <c:pt idx="829">
                  <c:v>1</c:v>
                </c:pt>
                <c:pt idx="830">
                  <c:v>1.2</c:v>
                </c:pt>
                <c:pt idx="831">
                  <c:v>0.9</c:v>
                </c:pt>
                <c:pt idx="832">
                  <c:v>0.9</c:v>
                </c:pt>
                <c:pt idx="833">
                  <c:v>0.9</c:v>
                </c:pt>
                <c:pt idx="834">
                  <c:v>1.1</c:v>
                </c:pt>
                <c:pt idx="835">
                  <c:v>3.4</c:v>
                </c:pt>
                <c:pt idx="836">
                  <c:v>2.1</c:v>
                </c:pt>
                <c:pt idx="837">
                  <c:v>1.7</c:v>
                </c:pt>
                <c:pt idx="838">
                  <c:v>1.2</c:v>
                </c:pt>
                <c:pt idx="839">
                  <c:v>1.4</c:v>
                </c:pt>
                <c:pt idx="840">
                  <c:v>0.9</c:v>
                </c:pt>
                <c:pt idx="841">
                  <c:v>1.1</c:v>
                </c:pt>
                <c:pt idx="842">
                  <c:v>1.2</c:v>
                </c:pt>
                <c:pt idx="843">
                  <c:v>1</c:v>
                </c:pt>
                <c:pt idx="844">
                  <c:v>1</c:v>
                </c:pt>
                <c:pt idx="845">
                  <c:v>1.3</c:v>
                </c:pt>
                <c:pt idx="846">
                  <c:v>1.9</c:v>
                </c:pt>
                <c:pt idx="847">
                  <c:v>1</c:v>
                </c:pt>
                <c:pt idx="848">
                  <c:v>1</c:v>
                </c:pt>
                <c:pt idx="849">
                  <c:v>1.6</c:v>
                </c:pt>
                <c:pt idx="850">
                  <c:v>1.3</c:v>
                </c:pt>
                <c:pt idx="851">
                  <c:v>1.4</c:v>
                </c:pt>
                <c:pt idx="852">
                  <c:v>1.3</c:v>
                </c:pt>
                <c:pt idx="853">
                  <c:v>1.4</c:v>
                </c:pt>
                <c:pt idx="854">
                  <c:v>1.1</c:v>
                </c:pt>
                <c:pt idx="855">
                  <c:v>0.9</c:v>
                </c:pt>
                <c:pt idx="856">
                  <c:v>1.2</c:v>
                </c:pt>
                <c:pt idx="857">
                  <c:v>1.2</c:v>
                </c:pt>
                <c:pt idx="858">
                  <c:v>1.3</c:v>
                </c:pt>
                <c:pt idx="859">
                  <c:v>1.3</c:v>
                </c:pt>
                <c:pt idx="860">
                  <c:v>1.3</c:v>
                </c:pt>
                <c:pt idx="861">
                  <c:v>0.9</c:v>
                </c:pt>
                <c:pt idx="862">
                  <c:v>1</c:v>
                </c:pt>
                <c:pt idx="863">
                  <c:v>0.9</c:v>
                </c:pt>
                <c:pt idx="864">
                  <c:v>0.9</c:v>
                </c:pt>
                <c:pt idx="865">
                  <c:v>0.9</c:v>
                </c:pt>
                <c:pt idx="866">
                  <c:v>0.9</c:v>
                </c:pt>
                <c:pt idx="867">
                  <c:v>2.8</c:v>
                </c:pt>
                <c:pt idx="868">
                  <c:v>5.2</c:v>
                </c:pt>
                <c:pt idx="869">
                  <c:v>5.3</c:v>
                </c:pt>
                <c:pt idx="870">
                  <c:v>3.6</c:v>
                </c:pt>
                <c:pt idx="871">
                  <c:v>1.6</c:v>
                </c:pt>
                <c:pt idx="872">
                  <c:v>1.3</c:v>
                </c:pt>
                <c:pt idx="873">
                  <c:v>3.2</c:v>
                </c:pt>
                <c:pt idx="874">
                  <c:v>2.7</c:v>
                </c:pt>
                <c:pt idx="875">
                  <c:v>1.6</c:v>
                </c:pt>
                <c:pt idx="876">
                  <c:v>1.2</c:v>
                </c:pt>
                <c:pt idx="877">
                  <c:v>1.2</c:v>
                </c:pt>
                <c:pt idx="878">
                  <c:v>1.4</c:v>
                </c:pt>
                <c:pt idx="879">
                  <c:v>0.8</c:v>
                </c:pt>
                <c:pt idx="880">
                  <c:v>1.1</c:v>
                </c:pt>
                <c:pt idx="881">
                  <c:v>0.9</c:v>
                </c:pt>
                <c:pt idx="882">
                  <c:v>1.3</c:v>
                </c:pt>
                <c:pt idx="883">
                  <c:v>0.7</c:v>
                </c:pt>
                <c:pt idx="884">
                  <c:v>1</c:v>
                </c:pt>
                <c:pt idx="885">
                  <c:v>0.6</c:v>
                </c:pt>
                <c:pt idx="886">
                  <c:v>0.9</c:v>
                </c:pt>
                <c:pt idx="887">
                  <c:v>0.8</c:v>
                </c:pt>
                <c:pt idx="888">
                  <c:v>1.4</c:v>
                </c:pt>
                <c:pt idx="889">
                  <c:v>5</c:v>
                </c:pt>
                <c:pt idx="890">
                  <c:v>5.3</c:v>
                </c:pt>
                <c:pt idx="891">
                  <c:v>2.7</c:v>
                </c:pt>
                <c:pt idx="892">
                  <c:v>1.3</c:v>
                </c:pt>
                <c:pt idx="893">
                  <c:v>1.3</c:v>
                </c:pt>
                <c:pt idx="894">
                  <c:v>1</c:v>
                </c:pt>
                <c:pt idx="895">
                  <c:v>1.2</c:v>
                </c:pt>
                <c:pt idx="896">
                  <c:v>1</c:v>
                </c:pt>
                <c:pt idx="897">
                  <c:v>1.6</c:v>
                </c:pt>
                <c:pt idx="898">
                  <c:v>2.3</c:v>
                </c:pt>
                <c:pt idx="899">
                  <c:v>3.1</c:v>
                </c:pt>
                <c:pt idx="900">
                  <c:v>3.2</c:v>
                </c:pt>
                <c:pt idx="901">
                  <c:v>3.4</c:v>
                </c:pt>
                <c:pt idx="902">
                  <c:v>3.1</c:v>
                </c:pt>
                <c:pt idx="903">
                  <c:v>4.6</c:v>
                </c:pt>
                <c:pt idx="904">
                  <c:v>4.2</c:v>
                </c:pt>
                <c:pt idx="905">
                  <c:v>4.7</c:v>
                </c:pt>
                <c:pt idx="906">
                  <c:v>7.1</c:v>
                </c:pt>
                <c:pt idx="907">
                  <c:v>7.6</c:v>
                </c:pt>
                <c:pt idx="908">
                  <c:v>8</c:v>
                </c:pt>
                <c:pt idx="909">
                  <c:v>6.8</c:v>
                </c:pt>
                <c:pt idx="910">
                  <c:v>6</c:v>
                </c:pt>
                <c:pt idx="911">
                  <c:v>6.7</c:v>
                </c:pt>
                <c:pt idx="912">
                  <c:v>5.9</c:v>
                </c:pt>
                <c:pt idx="913">
                  <c:v>3.9</c:v>
                </c:pt>
                <c:pt idx="914">
                  <c:v>5</c:v>
                </c:pt>
                <c:pt idx="915">
                  <c:v>10</c:v>
                </c:pt>
                <c:pt idx="916">
                  <c:v>14.2</c:v>
                </c:pt>
                <c:pt idx="917">
                  <c:v>13.2</c:v>
                </c:pt>
                <c:pt idx="918">
                  <c:v>13.4</c:v>
                </c:pt>
                <c:pt idx="919">
                  <c:v>12</c:v>
                </c:pt>
                <c:pt idx="920">
                  <c:v>12</c:v>
                </c:pt>
                <c:pt idx="921">
                  <c:v>11.9</c:v>
                </c:pt>
                <c:pt idx="922">
                  <c:v>12.2</c:v>
                </c:pt>
                <c:pt idx="923">
                  <c:v>12.6</c:v>
                </c:pt>
                <c:pt idx="924">
                  <c:v>13</c:v>
                </c:pt>
                <c:pt idx="925">
                  <c:v>13.2</c:v>
                </c:pt>
                <c:pt idx="926">
                  <c:v>13.1</c:v>
                </c:pt>
                <c:pt idx="927">
                  <c:v>11.6</c:v>
                </c:pt>
                <c:pt idx="928">
                  <c:v>11.9</c:v>
                </c:pt>
                <c:pt idx="929">
                  <c:v>11.2</c:v>
                </c:pt>
                <c:pt idx="930">
                  <c:v>11.2</c:v>
                </c:pt>
                <c:pt idx="931">
                  <c:v>11.2</c:v>
                </c:pt>
                <c:pt idx="932">
                  <c:v>13.8</c:v>
                </c:pt>
                <c:pt idx="933">
                  <c:v>12.9</c:v>
                </c:pt>
                <c:pt idx="934">
                  <c:v>11.4</c:v>
                </c:pt>
                <c:pt idx="935">
                  <c:v>12</c:v>
                </c:pt>
                <c:pt idx="936">
                  <c:v>10.1</c:v>
                </c:pt>
                <c:pt idx="937">
                  <c:v>10.3</c:v>
                </c:pt>
                <c:pt idx="938">
                  <c:v>11.3</c:v>
                </c:pt>
                <c:pt idx="939">
                  <c:v>11.3</c:v>
                </c:pt>
                <c:pt idx="940">
                  <c:v>8.8</c:v>
                </c:pt>
                <c:pt idx="941">
                  <c:v>8.3</c:v>
                </c:pt>
                <c:pt idx="942">
                  <c:v>9.4</c:v>
                </c:pt>
                <c:pt idx="943">
                  <c:v>11.3</c:v>
                </c:pt>
                <c:pt idx="944">
                  <c:v>10.9</c:v>
                </c:pt>
                <c:pt idx="945">
                  <c:v>9.5</c:v>
                </c:pt>
                <c:pt idx="946">
                  <c:v>9.1</c:v>
                </c:pt>
                <c:pt idx="947">
                  <c:v>8.7</c:v>
                </c:pt>
                <c:pt idx="948">
                  <c:v>10.2</c:v>
                </c:pt>
                <c:pt idx="949">
                  <c:v>10.1</c:v>
                </c:pt>
                <c:pt idx="950">
                  <c:v>11.3</c:v>
                </c:pt>
                <c:pt idx="951">
                  <c:v>9.1</c:v>
                </c:pt>
                <c:pt idx="952">
                  <c:v>10</c:v>
                </c:pt>
                <c:pt idx="953">
                  <c:v>9.9</c:v>
                </c:pt>
                <c:pt idx="954">
                  <c:v>8.9</c:v>
                </c:pt>
                <c:pt idx="955">
                  <c:v>8</c:v>
                </c:pt>
                <c:pt idx="956">
                  <c:v>6.9</c:v>
                </c:pt>
                <c:pt idx="957">
                  <c:v>5.6</c:v>
                </c:pt>
                <c:pt idx="958">
                  <c:v>5.6</c:v>
                </c:pt>
                <c:pt idx="959">
                  <c:v>5.3</c:v>
                </c:pt>
                <c:pt idx="960">
                  <c:v>5.4</c:v>
                </c:pt>
                <c:pt idx="961">
                  <c:v>4.1</c:v>
                </c:pt>
                <c:pt idx="962">
                  <c:v>5.1</c:v>
                </c:pt>
                <c:pt idx="963">
                  <c:v>4.9</c:v>
                </c:pt>
                <c:pt idx="964">
                  <c:v>3.2</c:v>
                </c:pt>
                <c:pt idx="965">
                  <c:v>3.1</c:v>
                </c:pt>
                <c:pt idx="966">
                  <c:v>3.4</c:v>
                </c:pt>
                <c:pt idx="967">
                  <c:v>3.6</c:v>
                </c:pt>
                <c:pt idx="968">
                  <c:v>2.7</c:v>
                </c:pt>
                <c:pt idx="969">
                  <c:v>4.6</c:v>
                </c:pt>
                <c:pt idx="970">
                  <c:v>3.2</c:v>
                </c:pt>
                <c:pt idx="971">
                  <c:v>4.4</c:v>
                </c:pt>
                <c:pt idx="972">
                  <c:v>3.7</c:v>
                </c:pt>
                <c:pt idx="973">
                  <c:v>2.6</c:v>
                </c:pt>
                <c:pt idx="974">
                  <c:v>2.1</c:v>
                </c:pt>
                <c:pt idx="975">
                  <c:v>4.2</c:v>
                </c:pt>
                <c:pt idx="976">
                  <c:v>4.9</c:v>
                </c:pt>
                <c:pt idx="977">
                  <c:v>4</c:v>
                </c:pt>
                <c:pt idx="978">
                  <c:v>5.5</c:v>
                </c:pt>
                <c:pt idx="979">
                  <c:v>8.5</c:v>
                </c:pt>
                <c:pt idx="980">
                  <c:v>5.7</c:v>
                </c:pt>
                <c:pt idx="981">
                  <c:v>3.2</c:v>
                </c:pt>
                <c:pt idx="982">
                  <c:v>7.8</c:v>
                </c:pt>
                <c:pt idx="983">
                  <c:v>5.4</c:v>
                </c:pt>
                <c:pt idx="984">
                  <c:v>4.2</c:v>
                </c:pt>
                <c:pt idx="985">
                  <c:v>3.8</c:v>
                </c:pt>
                <c:pt idx="986">
                  <c:v>2.9</c:v>
                </c:pt>
                <c:pt idx="987">
                  <c:v>4.7</c:v>
                </c:pt>
                <c:pt idx="988">
                  <c:v>1.7</c:v>
                </c:pt>
                <c:pt idx="989">
                  <c:v>3.5</c:v>
                </c:pt>
                <c:pt idx="990">
                  <c:v>5.9</c:v>
                </c:pt>
                <c:pt idx="991">
                  <c:v>6.5</c:v>
                </c:pt>
                <c:pt idx="992">
                  <c:v>5.3</c:v>
                </c:pt>
                <c:pt idx="993">
                  <c:v>5.5</c:v>
                </c:pt>
                <c:pt idx="994">
                  <c:v>6.2</c:v>
                </c:pt>
                <c:pt idx="995">
                  <c:v>6.5</c:v>
                </c:pt>
                <c:pt idx="996">
                  <c:v>6.3</c:v>
                </c:pt>
                <c:pt idx="997">
                  <c:v>5.6</c:v>
                </c:pt>
                <c:pt idx="998">
                  <c:v>8.2</c:v>
                </c:pt>
                <c:pt idx="999">
                  <c:v>9</c:v>
                </c:pt>
                <c:pt idx="1000">
                  <c:v>7.1</c:v>
                </c:pt>
                <c:pt idx="1001">
                  <c:v>5.3</c:v>
                </c:pt>
                <c:pt idx="1002">
                  <c:v>6.7</c:v>
                </c:pt>
                <c:pt idx="1003">
                  <c:v>5.8</c:v>
                </c:pt>
                <c:pt idx="1004">
                  <c:v>5.1</c:v>
                </c:pt>
                <c:pt idx="1005">
                  <c:v>4.8</c:v>
                </c:pt>
                <c:pt idx="1006">
                  <c:v>4.4</c:v>
                </c:pt>
                <c:pt idx="1007">
                  <c:v>2.9</c:v>
                </c:pt>
                <c:pt idx="1008">
                  <c:v>3.3</c:v>
                </c:pt>
                <c:pt idx="1009">
                  <c:v>4.4</c:v>
                </c:pt>
                <c:pt idx="1010">
                  <c:v>6.1</c:v>
                </c:pt>
                <c:pt idx="1011">
                  <c:v>8.6</c:v>
                </c:pt>
                <c:pt idx="1012">
                  <c:v>10.2</c:v>
                </c:pt>
                <c:pt idx="1013">
                  <c:v>9.1</c:v>
                </c:pt>
                <c:pt idx="1014">
                  <c:v>3.6</c:v>
                </c:pt>
                <c:pt idx="1015">
                  <c:v>2.2</c:v>
                </c:pt>
                <c:pt idx="1016">
                  <c:v>1.8</c:v>
                </c:pt>
                <c:pt idx="1017">
                  <c:v>1</c:v>
                </c:pt>
                <c:pt idx="1018">
                  <c:v>1.9</c:v>
                </c:pt>
                <c:pt idx="1019">
                  <c:v>2.6</c:v>
                </c:pt>
                <c:pt idx="1020">
                  <c:v>2.5</c:v>
                </c:pt>
                <c:pt idx="1021">
                  <c:v>1.7</c:v>
                </c:pt>
                <c:pt idx="1022">
                  <c:v>5</c:v>
                </c:pt>
                <c:pt idx="1023">
                  <c:v>2.6</c:v>
                </c:pt>
                <c:pt idx="1024">
                  <c:v>6.7</c:v>
                </c:pt>
                <c:pt idx="1025">
                  <c:v>5.3</c:v>
                </c:pt>
                <c:pt idx="1026">
                  <c:v>5.7</c:v>
                </c:pt>
                <c:pt idx="1027">
                  <c:v>4.3</c:v>
                </c:pt>
                <c:pt idx="1028">
                  <c:v>2.8</c:v>
                </c:pt>
                <c:pt idx="1029">
                  <c:v>1.7</c:v>
                </c:pt>
                <c:pt idx="1030">
                  <c:v>5.7</c:v>
                </c:pt>
                <c:pt idx="1031">
                  <c:v>4.5</c:v>
                </c:pt>
                <c:pt idx="1032">
                  <c:v>6.1</c:v>
                </c:pt>
                <c:pt idx="1033">
                  <c:v>3.4</c:v>
                </c:pt>
                <c:pt idx="1034">
                  <c:v>1.4</c:v>
                </c:pt>
                <c:pt idx="1035">
                  <c:v>1.2</c:v>
                </c:pt>
                <c:pt idx="1036">
                  <c:v>5.3</c:v>
                </c:pt>
                <c:pt idx="1037">
                  <c:v>6.9</c:v>
                </c:pt>
                <c:pt idx="1038">
                  <c:v>6.3</c:v>
                </c:pt>
                <c:pt idx="1039">
                  <c:v>7.3</c:v>
                </c:pt>
                <c:pt idx="1040">
                  <c:v>6.9</c:v>
                </c:pt>
                <c:pt idx="1041">
                  <c:v>8</c:v>
                </c:pt>
                <c:pt idx="1042">
                  <c:v>7.1</c:v>
                </c:pt>
                <c:pt idx="1043">
                  <c:v>7.5</c:v>
                </c:pt>
                <c:pt idx="1044">
                  <c:v>8.2</c:v>
                </c:pt>
                <c:pt idx="1045">
                  <c:v>8.5</c:v>
                </c:pt>
                <c:pt idx="1046">
                  <c:v>8.3</c:v>
                </c:pt>
                <c:pt idx="1047">
                  <c:v>8.4</c:v>
                </c:pt>
                <c:pt idx="1048">
                  <c:v>7.8</c:v>
                </c:pt>
                <c:pt idx="1049">
                  <c:v>8.6</c:v>
                </c:pt>
                <c:pt idx="1050">
                  <c:v>7.9</c:v>
                </c:pt>
                <c:pt idx="1051">
                  <c:v>7.8</c:v>
                </c:pt>
                <c:pt idx="1052">
                  <c:v>9.4</c:v>
                </c:pt>
                <c:pt idx="1053">
                  <c:v>9.7</c:v>
                </c:pt>
                <c:pt idx="1054">
                  <c:v>8.3</c:v>
                </c:pt>
                <c:pt idx="1055">
                  <c:v>10.9</c:v>
                </c:pt>
                <c:pt idx="1056">
                  <c:v>8.8</c:v>
                </c:pt>
                <c:pt idx="1057">
                  <c:v>8.8</c:v>
                </c:pt>
                <c:pt idx="1058">
                  <c:v>8.4</c:v>
                </c:pt>
                <c:pt idx="1059">
                  <c:v>8.9</c:v>
                </c:pt>
                <c:pt idx="1060">
                  <c:v>8.8</c:v>
                </c:pt>
                <c:pt idx="1061">
                  <c:v>8</c:v>
                </c:pt>
                <c:pt idx="1062">
                  <c:v>8.7</c:v>
                </c:pt>
                <c:pt idx="1063">
                  <c:v>9.8</c:v>
                </c:pt>
                <c:pt idx="1064">
                  <c:v>8.5</c:v>
                </c:pt>
                <c:pt idx="1065">
                  <c:v>8.1</c:v>
                </c:pt>
                <c:pt idx="1066">
                  <c:v>5.9</c:v>
                </c:pt>
                <c:pt idx="1067">
                  <c:v>8.2</c:v>
                </c:pt>
                <c:pt idx="1068">
                  <c:v>9.7</c:v>
                </c:pt>
                <c:pt idx="1069">
                  <c:v>9.2</c:v>
                </c:pt>
                <c:pt idx="1070">
                  <c:v>10.2</c:v>
                </c:pt>
                <c:pt idx="1071">
                  <c:v>10.7</c:v>
                </c:pt>
                <c:pt idx="1072">
                  <c:v>10.8</c:v>
                </c:pt>
                <c:pt idx="1073">
                  <c:v>10.1</c:v>
                </c:pt>
                <c:pt idx="1074">
                  <c:v>8.8</c:v>
                </c:pt>
                <c:pt idx="1075">
                  <c:v>10.1</c:v>
                </c:pt>
                <c:pt idx="1076">
                  <c:v>10.1</c:v>
                </c:pt>
                <c:pt idx="1077">
                  <c:v>10.6</c:v>
                </c:pt>
                <c:pt idx="1078">
                  <c:v>9.4</c:v>
                </c:pt>
                <c:pt idx="1079">
                  <c:v>9.9</c:v>
                </c:pt>
                <c:pt idx="1080">
                  <c:v>9.5</c:v>
                </c:pt>
                <c:pt idx="1081">
                  <c:v>10.7</c:v>
                </c:pt>
                <c:pt idx="1082">
                  <c:v>9.8</c:v>
                </c:pt>
                <c:pt idx="1083">
                  <c:v>10.6</c:v>
                </c:pt>
                <c:pt idx="1084">
                  <c:v>10.2</c:v>
                </c:pt>
                <c:pt idx="1085">
                  <c:v>10.3</c:v>
                </c:pt>
                <c:pt idx="1086">
                  <c:v>9.7</c:v>
                </c:pt>
                <c:pt idx="1087">
                  <c:v>10.1</c:v>
                </c:pt>
                <c:pt idx="1088">
                  <c:v>9.7</c:v>
                </c:pt>
                <c:pt idx="1089">
                  <c:v>9.7</c:v>
                </c:pt>
                <c:pt idx="1090">
                  <c:v>9</c:v>
                </c:pt>
                <c:pt idx="1091">
                  <c:v>9.8</c:v>
                </c:pt>
                <c:pt idx="1092">
                  <c:v>8.6</c:v>
                </c:pt>
                <c:pt idx="1093">
                  <c:v>8.3</c:v>
                </c:pt>
                <c:pt idx="1094">
                  <c:v>8.8</c:v>
                </c:pt>
                <c:pt idx="1095">
                  <c:v>9.3</c:v>
                </c:pt>
                <c:pt idx="1096">
                  <c:v>8.4</c:v>
                </c:pt>
                <c:pt idx="1097">
                  <c:v>8.4</c:v>
                </c:pt>
                <c:pt idx="1098">
                  <c:v>8</c:v>
                </c:pt>
                <c:pt idx="1099">
                  <c:v>7.5</c:v>
                </c:pt>
                <c:pt idx="1100">
                  <c:v>8.1</c:v>
                </c:pt>
                <c:pt idx="1101">
                  <c:v>7.5</c:v>
                </c:pt>
                <c:pt idx="1102">
                  <c:v>7.1</c:v>
                </c:pt>
                <c:pt idx="1103">
                  <c:v>6.5</c:v>
                </c:pt>
                <c:pt idx="1104">
                  <c:v>5.9</c:v>
                </c:pt>
                <c:pt idx="1105">
                  <c:v>6.1</c:v>
                </c:pt>
                <c:pt idx="1106">
                  <c:v>6.7</c:v>
                </c:pt>
                <c:pt idx="1107">
                  <c:v>5.6</c:v>
                </c:pt>
                <c:pt idx="1108">
                  <c:v>6</c:v>
                </c:pt>
                <c:pt idx="1109">
                  <c:v>6</c:v>
                </c:pt>
                <c:pt idx="1110">
                  <c:v>5.7</c:v>
                </c:pt>
                <c:pt idx="1111">
                  <c:v>6</c:v>
                </c:pt>
                <c:pt idx="1112">
                  <c:v>5.6</c:v>
                </c:pt>
                <c:pt idx="1113">
                  <c:v>5.4</c:v>
                </c:pt>
                <c:pt idx="1114">
                  <c:v>5</c:v>
                </c:pt>
                <c:pt idx="1115">
                  <c:v>4.6</c:v>
                </c:pt>
                <c:pt idx="1116">
                  <c:v>5.1</c:v>
                </c:pt>
                <c:pt idx="1117">
                  <c:v>4.8</c:v>
                </c:pt>
                <c:pt idx="1118">
                  <c:v>4.4</c:v>
                </c:pt>
                <c:pt idx="1119">
                  <c:v>5.5</c:v>
                </c:pt>
                <c:pt idx="1120">
                  <c:v>4.8</c:v>
                </c:pt>
                <c:pt idx="1121">
                  <c:v>3.9</c:v>
                </c:pt>
                <c:pt idx="1122">
                  <c:v>4.2</c:v>
                </c:pt>
                <c:pt idx="1123">
                  <c:v>4.7</c:v>
                </c:pt>
                <c:pt idx="1124">
                  <c:v>5.2</c:v>
                </c:pt>
                <c:pt idx="1125">
                  <c:v>5.2</c:v>
                </c:pt>
                <c:pt idx="1126">
                  <c:v>5.2</c:v>
                </c:pt>
                <c:pt idx="1127">
                  <c:v>5.2</c:v>
                </c:pt>
                <c:pt idx="1128">
                  <c:v>4.4</c:v>
                </c:pt>
                <c:pt idx="1129">
                  <c:v>5.6</c:v>
                </c:pt>
                <c:pt idx="1130">
                  <c:v>5.3</c:v>
                </c:pt>
                <c:pt idx="1131">
                  <c:v>5.8</c:v>
                </c:pt>
                <c:pt idx="1132">
                  <c:v>6.2</c:v>
                </c:pt>
                <c:pt idx="1133">
                  <c:v>2.6</c:v>
                </c:pt>
                <c:pt idx="1134">
                  <c:v>4.1</c:v>
                </c:pt>
                <c:pt idx="1135">
                  <c:v>5</c:v>
                </c:pt>
                <c:pt idx="1136">
                  <c:v>6.5</c:v>
                </c:pt>
                <c:pt idx="1137">
                  <c:v>5.5</c:v>
                </c:pt>
                <c:pt idx="1138">
                  <c:v>3.7</c:v>
                </c:pt>
                <c:pt idx="1139">
                  <c:v>5.6</c:v>
                </c:pt>
                <c:pt idx="1140">
                  <c:v>6.9</c:v>
                </c:pt>
                <c:pt idx="1141">
                  <c:v>7</c:v>
                </c:pt>
                <c:pt idx="1142">
                  <c:v>6.3</c:v>
                </c:pt>
                <c:pt idx="1143">
                  <c:v>6.6</c:v>
                </c:pt>
                <c:pt idx="1144">
                  <c:v>6.2</c:v>
                </c:pt>
                <c:pt idx="1145">
                  <c:v>7</c:v>
                </c:pt>
                <c:pt idx="1146">
                  <c:v>7.2</c:v>
                </c:pt>
                <c:pt idx="1147">
                  <c:v>6.9</c:v>
                </c:pt>
                <c:pt idx="1148">
                  <c:v>6.4</c:v>
                </c:pt>
                <c:pt idx="1149">
                  <c:v>6.6</c:v>
                </c:pt>
                <c:pt idx="1150">
                  <c:v>6.9</c:v>
                </c:pt>
                <c:pt idx="1151">
                  <c:v>8.3</c:v>
                </c:pt>
                <c:pt idx="1152">
                  <c:v>9.6</c:v>
                </c:pt>
                <c:pt idx="1153">
                  <c:v>8.6</c:v>
                </c:pt>
                <c:pt idx="1154">
                  <c:v>6.6</c:v>
                </c:pt>
                <c:pt idx="1155">
                  <c:v>7.3</c:v>
                </c:pt>
                <c:pt idx="1156">
                  <c:v>7</c:v>
                </c:pt>
                <c:pt idx="1157">
                  <c:v>7.9</c:v>
                </c:pt>
                <c:pt idx="1158">
                  <c:v>10.7</c:v>
                </c:pt>
                <c:pt idx="1159">
                  <c:v>5.8</c:v>
                </c:pt>
                <c:pt idx="1160">
                  <c:v>3.3</c:v>
                </c:pt>
                <c:pt idx="1161">
                  <c:v>6.7</c:v>
                </c:pt>
                <c:pt idx="1162">
                  <c:v>5.1</c:v>
                </c:pt>
                <c:pt idx="1163">
                  <c:v>6.1</c:v>
                </c:pt>
                <c:pt idx="1164">
                  <c:v>6.8</c:v>
                </c:pt>
                <c:pt idx="1165">
                  <c:v>5.8</c:v>
                </c:pt>
                <c:pt idx="1166">
                  <c:v>6.7</c:v>
                </c:pt>
                <c:pt idx="1167">
                  <c:v>6</c:v>
                </c:pt>
                <c:pt idx="1168">
                  <c:v>5.6</c:v>
                </c:pt>
                <c:pt idx="1169">
                  <c:v>6.5</c:v>
                </c:pt>
                <c:pt idx="1170">
                  <c:v>6.5</c:v>
                </c:pt>
                <c:pt idx="1171">
                  <c:v>5</c:v>
                </c:pt>
                <c:pt idx="1172">
                  <c:v>5.4</c:v>
                </c:pt>
                <c:pt idx="1173">
                  <c:v>6.1</c:v>
                </c:pt>
                <c:pt idx="1174">
                  <c:v>6</c:v>
                </c:pt>
                <c:pt idx="1175">
                  <c:v>6.3</c:v>
                </c:pt>
                <c:pt idx="1176">
                  <c:v>6</c:v>
                </c:pt>
                <c:pt idx="1177">
                  <c:v>7.8</c:v>
                </c:pt>
                <c:pt idx="1178">
                  <c:v>5.2</c:v>
                </c:pt>
                <c:pt idx="1179">
                  <c:v>8</c:v>
                </c:pt>
                <c:pt idx="1180">
                  <c:v>5.9</c:v>
                </c:pt>
                <c:pt idx="1181">
                  <c:v>6.2</c:v>
                </c:pt>
                <c:pt idx="1182">
                  <c:v>5</c:v>
                </c:pt>
                <c:pt idx="1183">
                  <c:v>5.4</c:v>
                </c:pt>
                <c:pt idx="1184">
                  <c:v>6.4</c:v>
                </c:pt>
                <c:pt idx="1185">
                  <c:v>6.5</c:v>
                </c:pt>
                <c:pt idx="1186">
                  <c:v>7.8</c:v>
                </c:pt>
                <c:pt idx="1187">
                  <c:v>5.7</c:v>
                </c:pt>
                <c:pt idx="1188">
                  <c:v>4.8</c:v>
                </c:pt>
                <c:pt idx="1189">
                  <c:v>4.4</c:v>
                </c:pt>
                <c:pt idx="1190">
                  <c:v>3.6</c:v>
                </c:pt>
                <c:pt idx="1191">
                  <c:v>4.3</c:v>
                </c:pt>
                <c:pt idx="1192">
                  <c:v>4.4</c:v>
                </c:pt>
                <c:pt idx="1193">
                  <c:v>5.5</c:v>
                </c:pt>
                <c:pt idx="1194">
                  <c:v>5.1</c:v>
                </c:pt>
                <c:pt idx="1195">
                  <c:v>5.1</c:v>
                </c:pt>
                <c:pt idx="1196">
                  <c:v>4.4</c:v>
                </c:pt>
                <c:pt idx="1197">
                  <c:v>4.5</c:v>
                </c:pt>
                <c:pt idx="1198">
                  <c:v>4.4</c:v>
                </c:pt>
                <c:pt idx="1199">
                  <c:v>3.7</c:v>
                </c:pt>
                <c:pt idx="1200">
                  <c:v>3.8</c:v>
                </c:pt>
                <c:pt idx="1201">
                  <c:v>3.2</c:v>
                </c:pt>
                <c:pt idx="1202">
                  <c:v>3.8</c:v>
                </c:pt>
                <c:pt idx="1203">
                  <c:v>3.2</c:v>
                </c:pt>
                <c:pt idx="1204">
                  <c:v>3.9</c:v>
                </c:pt>
                <c:pt idx="1205">
                  <c:v>2.6</c:v>
                </c:pt>
                <c:pt idx="1206">
                  <c:v>3.3</c:v>
                </c:pt>
                <c:pt idx="1207">
                  <c:v>3.9</c:v>
                </c:pt>
                <c:pt idx="1208">
                  <c:v>4.6</c:v>
                </c:pt>
                <c:pt idx="1209">
                  <c:v>4.2</c:v>
                </c:pt>
                <c:pt idx="1210">
                  <c:v>4.4</c:v>
                </c:pt>
                <c:pt idx="1211">
                  <c:v>4.4</c:v>
                </c:pt>
                <c:pt idx="1212">
                  <c:v>3.7</c:v>
                </c:pt>
                <c:pt idx="1213">
                  <c:v>3.7</c:v>
                </c:pt>
                <c:pt idx="1214">
                  <c:v>4.1</c:v>
                </c:pt>
                <c:pt idx="1215">
                  <c:v>3.4</c:v>
                </c:pt>
                <c:pt idx="1216">
                  <c:v>3.5</c:v>
                </c:pt>
                <c:pt idx="1217">
                  <c:v>4.7</c:v>
                </c:pt>
                <c:pt idx="1218">
                  <c:v>4.1</c:v>
                </c:pt>
                <c:pt idx="1219">
                  <c:v>3.5</c:v>
                </c:pt>
                <c:pt idx="1220">
                  <c:v>4.8</c:v>
                </c:pt>
                <c:pt idx="1221">
                  <c:v>4.5</c:v>
                </c:pt>
                <c:pt idx="1222">
                  <c:v>4.9</c:v>
                </c:pt>
                <c:pt idx="1223">
                  <c:v>3.8</c:v>
                </c:pt>
                <c:pt idx="1224">
                  <c:v>3.3</c:v>
                </c:pt>
                <c:pt idx="1225">
                  <c:v>2.4</c:v>
                </c:pt>
                <c:pt idx="1226">
                  <c:v>3.6</c:v>
                </c:pt>
                <c:pt idx="1227">
                  <c:v>4.1</c:v>
                </c:pt>
                <c:pt idx="1228">
                  <c:v>3.2</c:v>
                </c:pt>
                <c:pt idx="1229">
                  <c:v>4.4</c:v>
                </c:pt>
                <c:pt idx="1230">
                  <c:v>2.7</c:v>
                </c:pt>
                <c:pt idx="1231">
                  <c:v>4</c:v>
                </c:pt>
                <c:pt idx="1232">
                  <c:v>3</c:v>
                </c:pt>
                <c:pt idx="1233">
                  <c:v>3.1</c:v>
                </c:pt>
                <c:pt idx="1234">
                  <c:v>3.1</c:v>
                </c:pt>
                <c:pt idx="1235">
                  <c:v>2.9</c:v>
                </c:pt>
                <c:pt idx="1236">
                  <c:v>3.7</c:v>
                </c:pt>
                <c:pt idx="1237">
                  <c:v>2.8</c:v>
                </c:pt>
                <c:pt idx="1238">
                  <c:v>2.5</c:v>
                </c:pt>
                <c:pt idx="1239">
                  <c:v>3.3</c:v>
                </c:pt>
                <c:pt idx="1240">
                  <c:v>3.6</c:v>
                </c:pt>
                <c:pt idx="1241">
                  <c:v>2.3</c:v>
                </c:pt>
                <c:pt idx="1242">
                  <c:v>2.1</c:v>
                </c:pt>
                <c:pt idx="1243">
                  <c:v>2.6</c:v>
                </c:pt>
                <c:pt idx="1244">
                  <c:v>2.3</c:v>
                </c:pt>
                <c:pt idx="1245">
                  <c:v>2.2</c:v>
                </c:pt>
                <c:pt idx="1246">
                  <c:v>2.5</c:v>
                </c:pt>
                <c:pt idx="1247">
                  <c:v>1.6</c:v>
                </c:pt>
                <c:pt idx="1248">
                  <c:v>2.8</c:v>
                </c:pt>
                <c:pt idx="1249">
                  <c:v>2.8</c:v>
                </c:pt>
                <c:pt idx="1250">
                  <c:v>3.3</c:v>
                </c:pt>
                <c:pt idx="1251">
                  <c:v>2.6</c:v>
                </c:pt>
                <c:pt idx="1252">
                  <c:v>2.9</c:v>
                </c:pt>
                <c:pt idx="1253">
                  <c:v>2.5</c:v>
                </c:pt>
                <c:pt idx="1254">
                  <c:v>2.5</c:v>
                </c:pt>
                <c:pt idx="1255">
                  <c:v>3.9</c:v>
                </c:pt>
                <c:pt idx="1256">
                  <c:v>3.4</c:v>
                </c:pt>
                <c:pt idx="1257">
                  <c:v>3.5</c:v>
                </c:pt>
                <c:pt idx="1258">
                  <c:v>3.4</c:v>
                </c:pt>
                <c:pt idx="1259">
                  <c:v>2.4</c:v>
                </c:pt>
                <c:pt idx="1260">
                  <c:v>3.8</c:v>
                </c:pt>
                <c:pt idx="1261">
                  <c:v>3.9</c:v>
                </c:pt>
                <c:pt idx="1262">
                  <c:v>2</c:v>
                </c:pt>
                <c:pt idx="1263">
                  <c:v>2.7</c:v>
                </c:pt>
                <c:pt idx="1264">
                  <c:v>2.8</c:v>
                </c:pt>
                <c:pt idx="1265">
                  <c:v>4.3</c:v>
                </c:pt>
                <c:pt idx="1266">
                  <c:v>3.7</c:v>
                </c:pt>
                <c:pt idx="1267">
                  <c:v>3.8</c:v>
                </c:pt>
                <c:pt idx="1268">
                  <c:v>3.2</c:v>
                </c:pt>
                <c:pt idx="1269">
                  <c:v>4.8</c:v>
                </c:pt>
                <c:pt idx="1270">
                  <c:v>3.2</c:v>
                </c:pt>
                <c:pt idx="1271">
                  <c:v>3.5</c:v>
                </c:pt>
                <c:pt idx="1272">
                  <c:v>3</c:v>
                </c:pt>
                <c:pt idx="1273">
                  <c:v>3.5</c:v>
                </c:pt>
                <c:pt idx="1274">
                  <c:v>3.9</c:v>
                </c:pt>
                <c:pt idx="1275">
                  <c:v>2.1</c:v>
                </c:pt>
                <c:pt idx="1276">
                  <c:v>2.7</c:v>
                </c:pt>
                <c:pt idx="1277">
                  <c:v>3.4</c:v>
                </c:pt>
                <c:pt idx="1278">
                  <c:v>3.3</c:v>
                </c:pt>
                <c:pt idx="1279">
                  <c:v>3.5</c:v>
                </c:pt>
                <c:pt idx="1280">
                  <c:v>3.5</c:v>
                </c:pt>
                <c:pt idx="1281">
                  <c:v>3.3</c:v>
                </c:pt>
                <c:pt idx="1282">
                  <c:v>4.1</c:v>
                </c:pt>
                <c:pt idx="1283">
                  <c:v>3.5</c:v>
                </c:pt>
                <c:pt idx="1284">
                  <c:v>3.4</c:v>
                </c:pt>
                <c:pt idx="1285">
                  <c:v>3.5</c:v>
                </c:pt>
                <c:pt idx="1286">
                  <c:v>3.5</c:v>
                </c:pt>
                <c:pt idx="1287">
                  <c:v>3</c:v>
                </c:pt>
                <c:pt idx="1288">
                  <c:v>2.1</c:v>
                </c:pt>
                <c:pt idx="1289">
                  <c:v>2.2</c:v>
                </c:pt>
                <c:pt idx="1290">
                  <c:v>2</c:v>
                </c:pt>
                <c:pt idx="1291">
                  <c:v>2.4</c:v>
                </c:pt>
                <c:pt idx="1292">
                  <c:v>2.9</c:v>
                </c:pt>
                <c:pt idx="1293">
                  <c:v>3.9</c:v>
                </c:pt>
                <c:pt idx="1294">
                  <c:v>1</c:v>
                </c:pt>
                <c:pt idx="1295">
                  <c:v>2.8</c:v>
                </c:pt>
                <c:pt idx="1296">
                  <c:v>2.5</c:v>
                </c:pt>
                <c:pt idx="1297">
                  <c:v>3.3</c:v>
                </c:pt>
                <c:pt idx="1298">
                  <c:v>5.4</c:v>
                </c:pt>
                <c:pt idx="1299">
                  <c:v>1.7</c:v>
                </c:pt>
                <c:pt idx="1300">
                  <c:v>2.9</c:v>
                </c:pt>
                <c:pt idx="1301">
                  <c:v>1.9</c:v>
                </c:pt>
                <c:pt idx="1302">
                  <c:v>3.5</c:v>
                </c:pt>
                <c:pt idx="1303">
                  <c:v>5.1</c:v>
                </c:pt>
                <c:pt idx="1304">
                  <c:v>8.6</c:v>
                </c:pt>
                <c:pt idx="1305">
                  <c:v>5</c:v>
                </c:pt>
                <c:pt idx="1306">
                  <c:v>5.4</c:v>
                </c:pt>
                <c:pt idx="1307">
                  <c:v>5.6</c:v>
                </c:pt>
                <c:pt idx="1308">
                  <c:v>4.3</c:v>
                </c:pt>
                <c:pt idx="1309">
                  <c:v>6</c:v>
                </c:pt>
                <c:pt idx="1310">
                  <c:v>4.3</c:v>
                </c:pt>
                <c:pt idx="1311">
                  <c:v>7.8</c:v>
                </c:pt>
                <c:pt idx="1312">
                  <c:v>10</c:v>
                </c:pt>
                <c:pt idx="1313">
                  <c:v>10.8</c:v>
                </c:pt>
                <c:pt idx="1314">
                  <c:v>8.5</c:v>
                </c:pt>
                <c:pt idx="1315">
                  <c:v>9.3</c:v>
                </c:pt>
                <c:pt idx="1316">
                  <c:v>9.7</c:v>
                </c:pt>
                <c:pt idx="1317">
                  <c:v>6.5</c:v>
                </c:pt>
                <c:pt idx="1318">
                  <c:v>7.3</c:v>
                </c:pt>
                <c:pt idx="1319">
                  <c:v>9</c:v>
                </c:pt>
                <c:pt idx="1320">
                  <c:v>8.3</c:v>
                </c:pt>
                <c:pt idx="1321">
                  <c:v>6.9</c:v>
                </c:pt>
                <c:pt idx="1322">
                  <c:v>8.4</c:v>
                </c:pt>
                <c:pt idx="1323">
                  <c:v>4.9</c:v>
                </c:pt>
                <c:pt idx="1324">
                  <c:v>4.4</c:v>
                </c:pt>
                <c:pt idx="1325">
                  <c:v>4.2</c:v>
                </c:pt>
                <c:pt idx="1326">
                  <c:v>2.5</c:v>
                </c:pt>
                <c:pt idx="1327">
                  <c:v>4.5</c:v>
                </c:pt>
                <c:pt idx="1328">
                  <c:v>7.1</c:v>
                </c:pt>
                <c:pt idx="1329">
                  <c:v>7.5</c:v>
                </c:pt>
                <c:pt idx="1330">
                  <c:v>4</c:v>
                </c:pt>
                <c:pt idx="1331">
                  <c:v>6.8</c:v>
                </c:pt>
                <c:pt idx="1332">
                  <c:v>4.3</c:v>
                </c:pt>
                <c:pt idx="1333">
                  <c:v>3</c:v>
                </c:pt>
                <c:pt idx="1334">
                  <c:v>2.9</c:v>
                </c:pt>
                <c:pt idx="1335">
                  <c:v>5.8</c:v>
                </c:pt>
                <c:pt idx="1336">
                  <c:v>9</c:v>
                </c:pt>
                <c:pt idx="1337">
                  <c:v>9.3</c:v>
                </c:pt>
                <c:pt idx="1338">
                  <c:v>9.8</c:v>
                </c:pt>
                <c:pt idx="1339">
                  <c:v>10.3</c:v>
                </c:pt>
                <c:pt idx="1340">
                  <c:v>9.5</c:v>
                </c:pt>
                <c:pt idx="1341">
                  <c:v>7.6</c:v>
                </c:pt>
                <c:pt idx="1342">
                  <c:v>7.2</c:v>
                </c:pt>
                <c:pt idx="1343">
                  <c:v>7.7</c:v>
                </c:pt>
                <c:pt idx="1344">
                  <c:v>7.4</c:v>
                </c:pt>
                <c:pt idx="1345">
                  <c:v>6.6</c:v>
                </c:pt>
                <c:pt idx="1346">
                  <c:v>6.7</c:v>
                </c:pt>
                <c:pt idx="1347">
                  <c:v>6.6</c:v>
                </c:pt>
                <c:pt idx="1348">
                  <c:v>7.7</c:v>
                </c:pt>
                <c:pt idx="1349">
                  <c:v>9.5</c:v>
                </c:pt>
                <c:pt idx="1350">
                  <c:v>9.6</c:v>
                </c:pt>
                <c:pt idx="1351">
                  <c:v>8.8</c:v>
                </c:pt>
                <c:pt idx="1352">
                  <c:v>9.3</c:v>
                </c:pt>
                <c:pt idx="1353">
                  <c:v>12</c:v>
                </c:pt>
                <c:pt idx="1354">
                  <c:v>7.4</c:v>
                </c:pt>
                <c:pt idx="1355">
                  <c:v>7.5</c:v>
                </c:pt>
                <c:pt idx="1356">
                  <c:v>6.9</c:v>
                </c:pt>
                <c:pt idx="1357">
                  <c:v>5.7</c:v>
                </c:pt>
                <c:pt idx="1358">
                  <c:v>7.7</c:v>
                </c:pt>
                <c:pt idx="1359">
                  <c:v>6.6</c:v>
                </c:pt>
                <c:pt idx="1360">
                  <c:v>6.2</c:v>
                </c:pt>
                <c:pt idx="1361">
                  <c:v>7.4</c:v>
                </c:pt>
                <c:pt idx="1362">
                  <c:v>7</c:v>
                </c:pt>
                <c:pt idx="1363">
                  <c:v>8</c:v>
                </c:pt>
                <c:pt idx="1364">
                  <c:v>5.5</c:v>
                </c:pt>
                <c:pt idx="1365">
                  <c:v>7.7</c:v>
                </c:pt>
                <c:pt idx="1366">
                  <c:v>9</c:v>
                </c:pt>
                <c:pt idx="1367">
                  <c:v>9</c:v>
                </c:pt>
                <c:pt idx="1368">
                  <c:v>9.8</c:v>
                </c:pt>
                <c:pt idx="1369">
                  <c:v>8.9</c:v>
                </c:pt>
                <c:pt idx="1370">
                  <c:v>10.1</c:v>
                </c:pt>
                <c:pt idx="1371">
                  <c:v>7.3</c:v>
                </c:pt>
                <c:pt idx="1372">
                  <c:v>8.1</c:v>
                </c:pt>
                <c:pt idx="1373">
                  <c:v>8.2</c:v>
                </c:pt>
                <c:pt idx="1374">
                  <c:v>8.9</c:v>
                </c:pt>
                <c:pt idx="1375">
                  <c:v>9.3</c:v>
                </c:pt>
                <c:pt idx="1376">
                  <c:v>9.5</c:v>
                </c:pt>
                <c:pt idx="1377">
                  <c:v>7.3</c:v>
                </c:pt>
                <c:pt idx="1378">
                  <c:v>5.6</c:v>
                </c:pt>
                <c:pt idx="1379">
                  <c:v>5.7</c:v>
                </c:pt>
                <c:pt idx="1380">
                  <c:v>7.7</c:v>
                </c:pt>
                <c:pt idx="1381">
                  <c:v>6.4</c:v>
                </c:pt>
                <c:pt idx="1382">
                  <c:v>6.2</c:v>
                </c:pt>
                <c:pt idx="1383">
                  <c:v>12.1</c:v>
                </c:pt>
                <c:pt idx="1384">
                  <c:v>13.1</c:v>
                </c:pt>
                <c:pt idx="1385">
                  <c:v>11.6</c:v>
                </c:pt>
                <c:pt idx="1386">
                  <c:v>12</c:v>
                </c:pt>
                <c:pt idx="1387">
                  <c:v>11</c:v>
                </c:pt>
                <c:pt idx="1388">
                  <c:v>9.2</c:v>
                </c:pt>
                <c:pt idx="1389">
                  <c:v>10.8</c:v>
                </c:pt>
                <c:pt idx="1390">
                  <c:v>6.9</c:v>
                </c:pt>
                <c:pt idx="1391">
                  <c:v>4.5</c:v>
                </c:pt>
                <c:pt idx="1392">
                  <c:v>6.1</c:v>
                </c:pt>
                <c:pt idx="1393">
                  <c:v>8.1</c:v>
                </c:pt>
                <c:pt idx="1394">
                  <c:v>10.3</c:v>
                </c:pt>
                <c:pt idx="1395">
                  <c:v>8</c:v>
                </c:pt>
                <c:pt idx="1396">
                  <c:v>6.3</c:v>
                </c:pt>
                <c:pt idx="1397">
                  <c:v>8.4</c:v>
                </c:pt>
                <c:pt idx="1398">
                  <c:v>9.4</c:v>
                </c:pt>
                <c:pt idx="1399">
                  <c:v>6.4</c:v>
                </c:pt>
                <c:pt idx="1400">
                  <c:v>6.3</c:v>
                </c:pt>
                <c:pt idx="1401">
                  <c:v>8.7</c:v>
                </c:pt>
                <c:pt idx="1402">
                  <c:v>8.3</c:v>
                </c:pt>
                <c:pt idx="1403">
                  <c:v>6.7</c:v>
                </c:pt>
                <c:pt idx="1404">
                  <c:v>8</c:v>
                </c:pt>
                <c:pt idx="1405">
                  <c:v>6.3</c:v>
                </c:pt>
                <c:pt idx="1406">
                  <c:v>6.9</c:v>
                </c:pt>
                <c:pt idx="1407">
                  <c:v>7.8</c:v>
                </c:pt>
                <c:pt idx="1408">
                  <c:v>8.1</c:v>
                </c:pt>
                <c:pt idx="1409">
                  <c:v>7.7</c:v>
                </c:pt>
                <c:pt idx="1410">
                  <c:v>5.3</c:v>
                </c:pt>
                <c:pt idx="1411">
                  <c:v>5.1</c:v>
                </c:pt>
                <c:pt idx="1412">
                  <c:v>12.4</c:v>
                </c:pt>
                <c:pt idx="1413">
                  <c:v>9.2</c:v>
                </c:pt>
                <c:pt idx="1414">
                  <c:v>5.4</c:v>
                </c:pt>
                <c:pt idx="1415">
                  <c:v>5.9</c:v>
                </c:pt>
                <c:pt idx="1416">
                  <c:v>7.8</c:v>
                </c:pt>
                <c:pt idx="1417">
                  <c:v>7.3</c:v>
                </c:pt>
                <c:pt idx="1418">
                  <c:v>8.6</c:v>
                </c:pt>
                <c:pt idx="1419">
                  <c:v>7.9</c:v>
                </c:pt>
                <c:pt idx="1420">
                  <c:v>6.3</c:v>
                </c:pt>
                <c:pt idx="1421">
                  <c:v>8.8</c:v>
                </c:pt>
                <c:pt idx="1422">
                  <c:v>7.4</c:v>
                </c:pt>
                <c:pt idx="1423">
                  <c:v>6.4</c:v>
                </c:pt>
                <c:pt idx="1424">
                  <c:v>8</c:v>
                </c:pt>
                <c:pt idx="1425">
                  <c:v>8.1</c:v>
                </c:pt>
                <c:pt idx="1426">
                  <c:v>8.9</c:v>
                </c:pt>
                <c:pt idx="1427">
                  <c:v>7.6</c:v>
                </c:pt>
                <c:pt idx="1428">
                  <c:v>7.1</c:v>
                </c:pt>
                <c:pt idx="1429">
                  <c:v>9.3</c:v>
                </c:pt>
                <c:pt idx="1430">
                  <c:v>9.5</c:v>
                </c:pt>
                <c:pt idx="1431">
                  <c:v>8.7</c:v>
                </c:pt>
                <c:pt idx="1432">
                  <c:v>7.4</c:v>
                </c:pt>
                <c:pt idx="1433">
                  <c:v>8.6</c:v>
                </c:pt>
                <c:pt idx="1434">
                  <c:v>4.9</c:v>
                </c:pt>
                <c:pt idx="1435">
                  <c:v>5.2</c:v>
                </c:pt>
                <c:pt idx="1436">
                  <c:v>5.3</c:v>
                </c:pt>
                <c:pt idx="1437">
                  <c:v>6</c:v>
                </c:pt>
                <c:pt idx="1438">
                  <c:v>5.2</c:v>
                </c:pt>
                <c:pt idx="1439">
                  <c:v>5.8</c:v>
                </c:pt>
                <c:pt idx="1440">
                  <c:v>6.2</c:v>
                </c:pt>
                <c:pt idx="1441">
                  <c:v>6.5</c:v>
                </c:pt>
                <c:pt idx="1442">
                  <c:v>5.4</c:v>
                </c:pt>
                <c:pt idx="1443">
                  <c:v>6.1</c:v>
                </c:pt>
                <c:pt idx="1444">
                  <c:v>4.8</c:v>
                </c:pt>
                <c:pt idx="1445">
                  <c:v>3.4</c:v>
                </c:pt>
                <c:pt idx="1446">
                  <c:v>2.8</c:v>
                </c:pt>
                <c:pt idx="1447">
                  <c:v>2.9</c:v>
                </c:pt>
                <c:pt idx="1448">
                  <c:v>3</c:v>
                </c:pt>
                <c:pt idx="1449">
                  <c:v>2.8</c:v>
                </c:pt>
                <c:pt idx="1450">
                  <c:v>3.2</c:v>
                </c:pt>
                <c:pt idx="1451">
                  <c:v>2.6</c:v>
                </c:pt>
                <c:pt idx="1452">
                  <c:v>2.3</c:v>
                </c:pt>
                <c:pt idx="1453">
                  <c:v>2.7</c:v>
                </c:pt>
                <c:pt idx="1454">
                  <c:v>2.7</c:v>
                </c:pt>
                <c:pt idx="1455">
                  <c:v>3.5</c:v>
                </c:pt>
                <c:pt idx="1456">
                  <c:v>2.9</c:v>
                </c:pt>
                <c:pt idx="1457">
                  <c:v>2.7</c:v>
                </c:pt>
                <c:pt idx="1458">
                  <c:v>2.5</c:v>
                </c:pt>
                <c:pt idx="1459">
                  <c:v>1.6</c:v>
                </c:pt>
                <c:pt idx="1460">
                  <c:v>1.3</c:v>
                </c:pt>
                <c:pt idx="1461">
                  <c:v>1.7</c:v>
                </c:pt>
                <c:pt idx="1462">
                  <c:v>2.2</c:v>
                </c:pt>
                <c:pt idx="1463">
                  <c:v>2.1</c:v>
                </c:pt>
                <c:pt idx="1464">
                  <c:v>1.8</c:v>
                </c:pt>
                <c:pt idx="1465">
                  <c:v>2.1</c:v>
                </c:pt>
                <c:pt idx="1466">
                  <c:v>2.5</c:v>
                </c:pt>
                <c:pt idx="1467">
                  <c:v>2</c:v>
                </c:pt>
                <c:pt idx="1468">
                  <c:v>1.9</c:v>
                </c:pt>
                <c:pt idx="1469">
                  <c:v>1.9</c:v>
                </c:pt>
                <c:pt idx="1470">
                  <c:v>2.1</c:v>
                </c:pt>
                <c:pt idx="1471">
                  <c:v>2.3</c:v>
                </c:pt>
                <c:pt idx="1472">
                  <c:v>2.1</c:v>
                </c:pt>
                <c:pt idx="1473">
                  <c:v>2.5</c:v>
                </c:pt>
                <c:pt idx="1474">
                  <c:v>1.9</c:v>
                </c:pt>
                <c:pt idx="1475">
                  <c:v>1.8</c:v>
                </c:pt>
                <c:pt idx="1476">
                  <c:v>2.2</c:v>
                </c:pt>
                <c:pt idx="1477">
                  <c:v>2.2</c:v>
                </c:pt>
                <c:pt idx="1478">
                  <c:v>2.2</c:v>
                </c:pt>
                <c:pt idx="1479">
                  <c:v>2.2</c:v>
                </c:pt>
                <c:pt idx="1480">
                  <c:v>1.9</c:v>
                </c:pt>
                <c:pt idx="1481">
                  <c:v>1.8</c:v>
                </c:pt>
                <c:pt idx="1482">
                  <c:v>1.6</c:v>
                </c:pt>
                <c:pt idx="1483">
                  <c:v>1.4</c:v>
                </c:pt>
                <c:pt idx="1484">
                  <c:v>1.7</c:v>
                </c:pt>
                <c:pt idx="1485">
                  <c:v>1.7</c:v>
                </c:pt>
                <c:pt idx="1486">
                  <c:v>1.7</c:v>
                </c:pt>
                <c:pt idx="1487">
                  <c:v>1.3</c:v>
                </c:pt>
                <c:pt idx="1488">
                  <c:v>1.7</c:v>
                </c:pt>
                <c:pt idx="1489">
                  <c:v>1.7</c:v>
                </c:pt>
                <c:pt idx="1490">
                  <c:v>1.4</c:v>
                </c:pt>
                <c:pt idx="1491">
                  <c:v>1.7</c:v>
                </c:pt>
                <c:pt idx="1492">
                  <c:v>1.3</c:v>
                </c:pt>
                <c:pt idx="1493">
                  <c:v>1.1</c:v>
                </c:pt>
                <c:pt idx="1494">
                  <c:v>1.4</c:v>
                </c:pt>
                <c:pt idx="1495">
                  <c:v>1.6</c:v>
                </c:pt>
                <c:pt idx="1496">
                  <c:v>1</c:v>
                </c:pt>
                <c:pt idx="1497">
                  <c:v>0.7</c:v>
                </c:pt>
                <c:pt idx="1498">
                  <c:v>1.1</c:v>
                </c:pt>
                <c:pt idx="1499">
                  <c:v>1</c:v>
                </c:pt>
                <c:pt idx="1500">
                  <c:v>1.2</c:v>
                </c:pt>
                <c:pt idx="1501">
                  <c:v>2.3</c:v>
                </c:pt>
                <c:pt idx="1502">
                  <c:v>2.7</c:v>
                </c:pt>
                <c:pt idx="1503">
                  <c:v>2.6</c:v>
                </c:pt>
                <c:pt idx="1504">
                  <c:v>2.3</c:v>
                </c:pt>
                <c:pt idx="1505">
                  <c:v>2.8</c:v>
                </c:pt>
                <c:pt idx="1506">
                  <c:v>2.9</c:v>
                </c:pt>
                <c:pt idx="1507">
                  <c:v>3.2</c:v>
                </c:pt>
                <c:pt idx="1508">
                  <c:v>3.3</c:v>
                </c:pt>
                <c:pt idx="1509">
                  <c:v>3</c:v>
                </c:pt>
                <c:pt idx="1510">
                  <c:v>3.3</c:v>
                </c:pt>
                <c:pt idx="1511">
                  <c:v>2.9</c:v>
                </c:pt>
                <c:pt idx="1512">
                  <c:v>3.3</c:v>
                </c:pt>
                <c:pt idx="1513">
                  <c:v>3.3</c:v>
                </c:pt>
                <c:pt idx="1514">
                  <c:v>3.1</c:v>
                </c:pt>
                <c:pt idx="1515">
                  <c:v>4.4</c:v>
                </c:pt>
                <c:pt idx="1516">
                  <c:v>5.1</c:v>
                </c:pt>
                <c:pt idx="1517">
                  <c:v>5.9</c:v>
                </c:pt>
                <c:pt idx="1518">
                  <c:v>5.1</c:v>
                </c:pt>
                <c:pt idx="1519">
                  <c:v>4.1</c:v>
                </c:pt>
                <c:pt idx="1520">
                  <c:v>2.3</c:v>
                </c:pt>
                <c:pt idx="1521">
                  <c:v>2.2</c:v>
                </c:pt>
                <c:pt idx="1522">
                  <c:v>1.7</c:v>
                </c:pt>
                <c:pt idx="1523">
                  <c:v>1.1</c:v>
                </c:pt>
                <c:pt idx="1524">
                  <c:v>1</c:v>
                </c:pt>
                <c:pt idx="1525">
                  <c:v>1.3</c:v>
                </c:pt>
                <c:pt idx="1526">
                  <c:v>0.9</c:v>
                </c:pt>
                <c:pt idx="1527">
                  <c:v>0.7</c:v>
                </c:pt>
                <c:pt idx="1528">
                  <c:v>0.4</c:v>
                </c:pt>
                <c:pt idx="1529">
                  <c:v>1.9</c:v>
                </c:pt>
                <c:pt idx="1530">
                  <c:v>1.9</c:v>
                </c:pt>
                <c:pt idx="1531">
                  <c:v>1</c:v>
                </c:pt>
                <c:pt idx="1532">
                  <c:v>1.9</c:v>
                </c:pt>
                <c:pt idx="1533">
                  <c:v>1</c:v>
                </c:pt>
                <c:pt idx="1534">
                  <c:v>1.3</c:v>
                </c:pt>
                <c:pt idx="1535">
                  <c:v>0.8</c:v>
                </c:pt>
                <c:pt idx="1536">
                  <c:v>2.1</c:v>
                </c:pt>
                <c:pt idx="1537">
                  <c:v>1.9</c:v>
                </c:pt>
                <c:pt idx="1538">
                  <c:v>1.4</c:v>
                </c:pt>
                <c:pt idx="1539">
                  <c:v>1.3</c:v>
                </c:pt>
                <c:pt idx="1540">
                  <c:v>1.6</c:v>
                </c:pt>
                <c:pt idx="1541">
                  <c:v>1.9</c:v>
                </c:pt>
                <c:pt idx="1542">
                  <c:v>1.7</c:v>
                </c:pt>
                <c:pt idx="1543">
                  <c:v>1.7</c:v>
                </c:pt>
                <c:pt idx="1544">
                  <c:v>1.1</c:v>
                </c:pt>
                <c:pt idx="1545">
                  <c:v>1.7</c:v>
                </c:pt>
                <c:pt idx="1546">
                  <c:v>3.8</c:v>
                </c:pt>
                <c:pt idx="1547">
                  <c:v>9.8</c:v>
                </c:pt>
                <c:pt idx="1548">
                  <c:v>8.3</c:v>
                </c:pt>
                <c:pt idx="1549">
                  <c:v>6.9</c:v>
                </c:pt>
                <c:pt idx="1550">
                  <c:v>7.3</c:v>
                </c:pt>
                <c:pt idx="1551">
                  <c:v>8.2</c:v>
                </c:pt>
                <c:pt idx="1552">
                  <c:v>5.4</c:v>
                </c:pt>
                <c:pt idx="1553">
                  <c:v>5.7</c:v>
                </c:pt>
                <c:pt idx="1554">
                  <c:v>6.4</c:v>
                </c:pt>
                <c:pt idx="1555">
                  <c:v>6.4</c:v>
                </c:pt>
                <c:pt idx="1556">
                  <c:v>9.5</c:v>
                </c:pt>
                <c:pt idx="1557">
                  <c:v>6.8</c:v>
                </c:pt>
                <c:pt idx="1558">
                  <c:v>1.4</c:v>
                </c:pt>
                <c:pt idx="1559">
                  <c:v>1.5</c:v>
                </c:pt>
                <c:pt idx="1560">
                  <c:v>7.8</c:v>
                </c:pt>
                <c:pt idx="1561">
                  <c:v>4.6</c:v>
                </c:pt>
                <c:pt idx="1562">
                  <c:v>5.2</c:v>
                </c:pt>
                <c:pt idx="1563">
                  <c:v>7.3</c:v>
                </c:pt>
                <c:pt idx="1564">
                  <c:v>7.1</c:v>
                </c:pt>
                <c:pt idx="1565">
                  <c:v>7.7</c:v>
                </c:pt>
                <c:pt idx="1566">
                  <c:v>7.8</c:v>
                </c:pt>
                <c:pt idx="1567">
                  <c:v>7.7</c:v>
                </c:pt>
                <c:pt idx="1568">
                  <c:v>6.8</c:v>
                </c:pt>
                <c:pt idx="1569">
                  <c:v>7</c:v>
                </c:pt>
                <c:pt idx="1570">
                  <c:v>5.7</c:v>
                </c:pt>
                <c:pt idx="1571">
                  <c:v>7.7</c:v>
                </c:pt>
                <c:pt idx="1572">
                  <c:v>6.8</c:v>
                </c:pt>
                <c:pt idx="1573">
                  <c:v>6.1</c:v>
                </c:pt>
                <c:pt idx="1574">
                  <c:v>6.3</c:v>
                </c:pt>
                <c:pt idx="1575">
                  <c:v>5.3</c:v>
                </c:pt>
                <c:pt idx="1576">
                  <c:v>5.7</c:v>
                </c:pt>
                <c:pt idx="1577">
                  <c:v>6.1</c:v>
                </c:pt>
                <c:pt idx="1578">
                  <c:v>4.5</c:v>
                </c:pt>
                <c:pt idx="1579">
                  <c:v>4.3</c:v>
                </c:pt>
                <c:pt idx="1580">
                  <c:v>3.8</c:v>
                </c:pt>
                <c:pt idx="1581">
                  <c:v>4.2</c:v>
                </c:pt>
                <c:pt idx="1582">
                  <c:v>4.8</c:v>
                </c:pt>
                <c:pt idx="1583">
                  <c:v>4.5</c:v>
                </c:pt>
                <c:pt idx="1584">
                  <c:v>4.2</c:v>
                </c:pt>
                <c:pt idx="1585">
                  <c:v>3.9</c:v>
                </c:pt>
                <c:pt idx="1586">
                  <c:v>3.8</c:v>
                </c:pt>
                <c:pt idx="1587">
                  <c:v>1.8</c:v>
                </c:pt>
                <c:pt idx="1588">
                  <c:v>6.8</c:v>
                </c:pt>
                <c:pt idx="1589">
                  <c:v>2.6</c:v>
                </c:pt>
                <c:pt idx="1590">
                  <c:v>1.2</c:v>
                </c:pt>
                <c:pt idx="1591">
                  <c:v>1.7</c:v>
                </c:pt>
                <c:pt idx="1592">
                  <c:v>2.1</c:v>
                </c:pt>
                <c:pt idx="1593">
                  <c:v>2.3</c:v>
                </c:pt>
                <c:pt idx="1594">
                  <c:v>2.2</c:v>
                </c:pt>
                <c:pt idx="1595">
                  <c:v>2.2</c:v>
                </c:pt>
                <c:pt idx="1596">
                  <c:v>2</c:v>
                </c:pt>
                <c:pt idx="1597">
                  <c:v>1.6</c:v>
                </c:pt>
                <c:pt idx="1598">
                  <c:v>5.6</c:v>
                </c:pt>
                <c:pt idx="1599">
                  <c:v>2.2</c:v>
                </c:pt>
                <c:pt idx="1600">
                  <c:v>1.5</c:v>
                </c:pt>
                <c:pt idx="1601">
                  <c:v>1.5</c:v>
                </c:pt>
                <c:pt idx="1602">
                  <c:v>1.5</c:v>
                </c:pt>
                <c:pt idx="1603">
                  <c:v>1.9</c:v>
                </c:pt>
                <c:pt idx="1604">
                  <c:v>1.7</c:v>
                </c:pt>
                <c:pt idx="1605">
                  <c:v>1</c:v>
                </c:pt>
                <c:pt idx="1606">
                  <c:v>1.1</c:v>
                </c:pt>
                <c:pt idx="1607">
                  <c:v>0.9</c:v>
                </c:pt>
                <c:pt idx="1608">
                  <c:v>1.4</c:v>
                </c:pt>
                <c:pt idx="1609">
                  <c:v>2.2</c:v>
                </c:pt>
                <c:pt idx="1610">
                  <c:v>1.1</c:v>
                </c:pt>
                <c:pt idx="1611">
                  <c:v>1.4</c:v>
                </c:pt>
                <c:pt idx="1612">
                  <c:v>1.7</c:v>
                </c:pt>
                <c:pt idx="1613">
                  <c:v>1.6</c:v>
                </c:pt>
                <c:pt idx="1614">
                  <c:v>1.1</c:v>
                </c:pt>
                <c:pt idx="1615">
                  <c:v>1.3</c:v>
                </c:pt>
                <c:pt idx="1616">
                  <c:v>1.3</c:v>
                </c:pt>
                <c:pt idx="1617">
                  <c:v>1.3</c:v>
                </c:pt>
                <c:pt idx="1618">
                  <c:v>1.1</c:v>
                </c:pt>
                <c:pt idx="1619">
                  <c:v>1</c:v>
                </c:pt>
                <c:pt idx="1620">
                  <c:v>2.5</c:v>
                </c:pt>
                <c:pt idx="1621">
                  <c:v>1.6</c:v>
                </c:pt>
                <c:pt idx="1622">
                  <c:v>1.5</c:v>
                </c:pt>
                <c:pt idx="1623">
                  <c:v>1.5</c:v>
                </c:pt>
                <c:pt idx="1624">
                  <c:v>1.4</c:v>
                </c:pt>
                <c:pt idx="1625">
                  <c:v>2</c:v>
                </c:pt>
                <c:pt idx="1626">
                  <c:v>1.2</c:v>
                </c:pt>
                <c:pt idx="1627">
                  <c:v>1.1</c:v>
                </c:pt>
                <c:pt idx="1628">
                  <c:v>0.7</c:v>
                </c:pt>
                <c:pt idx="1629">
                  <c:v>1.1</c:v>
                </c:pt>
                <c:pt idx="1630">
                  <c:v>1.8</c:v>
                </c:pt>
                <c:pt idx="1631">
                  <c:v>1.4</c:v>
                </c:pt>
                <c:pt idx="1632">
                  <c:v>1.3</c:v>
                </c:pt>
                <c:pt idx="1633">
                  <c:v>1.5</c:v>
                </c:pt>
                <c:pt idx="1634">
                  <c:v>1.1</c:v>
                </c:pt>
                <c:pt idx="1635">
                  <c:v>1.1</c:v>
                </c:pt>
                <c:pt idx="1636">
                  <c:v>1.7</c:v>
                </c:pt>
                <c:pt idx="1637">
                  <c:v>1</c:v>
                </c:pt>
                <c:pt idx="1638">
                  <c:v>1</c:v>
                </c:pt>
                <c:pt idx="1639">
                  <c:v>1.8</c:v>
                </c:pt>
                <c:pt idx="1640">
                  <c:v>2.1</c:v>
                </c:pt>
                <c:pt idx="1641">
                  <c:v>0.7</c:v>
                </c:pt>
                <c:pt idx="1642">
                  <c:v>1</c:v>
                </c:pt>
                <c:pt idx="1643">
                  <c:v>1.7</c:v>
                </c:pt>
                <c:pt idx="1644">
                  <c:v>2.8</c:v>
                </c:pt>
                <c:pt idx="1645">
                  <c:v>5</c:v>
                </c:pt>
                <c:pt idx="1646">
                  <c:v>5.3</c:v>
                </c:pt>
                <c:pt idx="1647">
                  <c:v>3.6</c:v>
                </c:pt>
                <c:pt idx="1648">
                  <c:v>1.9</c:v>
                </c:pt>
                <c:pt idx="1649">
                  <c:v>1.1</c:v>
                </c:pt>
                <c:pt idx="1650">
                  <c:v>1.3</c:v>
                </c:pt>
                <c:pt idx="1651">
                  <c:v>1.5</c:v>
                </c:pt>
                <c:pt idx="1652">
                  <c:v>1.6</c:v>
                </c:pt>
                <c:pt idx="1653">
                  <c:v>2.2</c:v>
                </c:pt>
                <c:pt idx="1654">
                  <c:v>2.7</c:v>
                </c:pt>
                <c:pt idx="1655">
                  <c:v>3.2</c:v>
                </c:pt>
                <c:pt idx="1656">
                  <c:v>2.7</c:v>
                </c:pt>
                <c:pt idx="1657">
                  <c:v>1.8</c:v>
                </c:pt>
                <c:pt idx="1658">
                  <c:v>2.6</c:v>
                </c:pt>
                <c:pt idx="1659">
                  <c:v>3.5</c:v>
                </c:pt>
                <c:pt idx="1660">
                  <c:v>3.5</c:v>
                </c:pt>
                <c:pt idx="1661">
                  <c:v>3.2</c:v>
                </c:pt>
                <c:pt idx="1662">
                  <c:v>4.1</c:v>
                </c:pt>
                <c:pt idx="1663">
                  <c:v>2.8</c:v>
                </c:pt>
                <c:pt idx="1664">
                  <c:v>1.8</c:v>
                </c:pt>
                <c:pt idx="1665">
                  <c:v>2.7</c:v>
                </c:pt>
                <c:pt idx="1666">
                  <c:v>3.2</c:v>
                </c:pt>
                <c:pt idx="1667">
                  <c:v>3.2</c:v>
                </c:pt>
                <c:pt idx="1668">
                  <c:v>2.6</c:v>
                </c:pt>
                <c:pt idx="1669">
                  <c:v>2.9</c:v>
                </c:pt>
                <c:pt idx="1670">
                  <c:v>2.8</c:v>
                </c:pt>
                <c:pt idx="1671">
                  <c:v>2.9</c:v>
                </c:pt>
                <c:pt idx="1672">
                  <c:v>3.1</c:v>
                </c:pt>
                <c:pt idx="1673">
                  <c:v>2.8</c:v>
                </c:pt>
                <c:pt idx="1674">
                  <c:v>2.2</c:v>
                </c:pt>
                <c:pt idx="1675">
                  <c:v>0.9</c:v>
                </c:pt>
                <c:pt idx="1676">
                  <c:v>0.7</c:v>
                </c:pt>
                <c:pt idx="1677">
                  <c:v>0.8</c:v>
                </c:pt>
                <c:pt idx="1678">
                  <c:v>1.6</c:v>
                </c:pt>
                <c:pt idx="1679">
                  <c:v>2.3</c:v>
                </c:pt>
                <c:pt idx="1680">
                  <c:v>2.6</c:v>
                </c:pt>
                <c:pt idx="1681">
                  <c:v>2.2</c:v>
                </c:pt>
                <c:pt idx="1682">
                  <c:v>2.7</c:v>
                </c:pt>
                <c:pt idx="1683">
                  <c:v>2.2</c:v>
                </c:pt>
                <c:pt idx="1684">
                  <c:v>2.4</c:v>
                </c:pt>
                <c:pt idx="1685">
                  <c:v>2.3</c:v>
                </c:pt>
                <c:pt idx="1686">
                  <c:v>1.9</c:v>
                </c:pt>
                <c:pt idx="1687">
                  <c:v>1</c:v>
                </c:pt>
                <c:pt idx="1688">
                  <c:v>0.9</c:v>
                </c:pt>
                <c:pt idx="1689">
                  <c:v>1.7</c:v>
                </c:pt>
                <c:pt idx="1690">
                  <c:v>1.9</c:v>
                </c:pt>
                <c:pt idx="1691">
                  <c:v>1.8</c:v>
                </c:pt>
                <c:pt idx="1692">
                  <c:v>1.4</c:v>
                </c:pt>
                <c:pt idx="1693">
                  <c:v>1.9</c:v>
                </c:pt>
                <c:pt idx="1694">
                  <c:v>1.6</c:v>
                </c:pt>
                <c:pt idx="1695">
                  <c:v>1.6</c:v>
                </c:pt>
                <c:pt idx="1696">
                  <c:v>1.6</c:v>
                </c:pt>
                <c:pt idx="1697">
                  <c:v>1.7</c:v>
                </c:pt>
                <c:pt idx="1698">
                  <c:v>1.6</c:v>
                </c:pt>
                <c:pt idx="1699">
                  <c:v>2.1</c:v>
                </c:pt>
                <c:pt idx="1700">
                  <c:v>2</c:v>
                </c:pt>
                <c:pt idx="1701">
                  <c:v>2.1</c:v>
                </c:pt>
                <c:pt idx="1702">
                  <c:v>2.6</c:v>
                </c:pt>
                <c:pt idx="1703">
                  <c:v>2.2</c:v>
                </c:pt>
                <c:pt idx="1704">
                  <c:v>2</c:v>
                </c:pt>
                <c:pt idx="1705">
                  <c:v>2.1</c:v>
                </c:pt>
                <c:pt idx="1706">
                  <c:v>2.1</c:v>
                </c:pt>
                <c:pt idx="1707">
                  <c:v>2.1</c:v>
                </c:pt>
                <c:pt idx="1708">
                  <c:v>1.7</c:v>
                </c:pt>
                <c:pt idx="1709">
                  <c:v>1.4</c:v>
                </c:pt>
                <c:pt idx="1710">
                  <c:v>1.8</c:v>
                </c:pt>
                <c:pt idx="1711">
                  <c:v>1.8</c:v>
                </c:pt>
                <c:pt idx="1712">
                  <c:v>2.1</c:v>
                </c:pt>
                <c:pt idx="1713">
                  <c:v>2.2</c:v>
                </c:pt>
                <c:pt idx="1714">
                  <c:v>2.3</c:v>
                </c:pt>
                <c:pt idx="1715">
                  <c:v>2.3</c:v>
                </c:pt>
                <c:pt idx="1716">
                  <c:v>2.2</c:v>
                </c:pt>
                <c:pt idx="1717">
                  <c:v>2.3</c:v>
                </c:pt>
                <c:pt idx="1718">
                  <c:v>2</c:v>
                </c:pt>
                <c:pt idx="1719">
                  <c:v>2.3</c:v>
                </c:pt>
                <c:pt idx="1720">
                  <c:v>2.2</c:v>
                </c:pt>
                <c:pt idx="1721">
                  <c:v>2.3</c:v>
                </c:pt>
                <c:pt idx="1722">
                  <c:v>0.9</c:v>
                </c:pt>
                <c:pt idx="1723">
                  <c:v>1.8</c:v>
                </c:pt>
                <c:pt idx="1724">
                  <c:v>1.8</c:v>
                </c:pt>
                <c:pt idx="1725">
                  <c:v>1.8</c:v>
                </c:pt>
                <c:pt idx="1726">
                  <c:v>1.3</c:v>
                </c:pt>
                <c:pt idx="1727">
                  <c:v>1.7</c:v>
                </c:pt>
                <c:pt idx="1728">
                  <c:v>1.7</c:v>
                </c:pt>
                <c:pt idx="1729">
                  <c:v>1.9</c:v>
                </c:pt>
                <c:pt idx="1730">
                  <c:v>2.3</c:v>
                </c:pt>
                <c:pt idx="1731">
                  <c:v>2.2</c:v>
                </c:pt>
                <c:pt idx="1732">
                  <c:v>2</c:v>
                </c:pt>
                <c:pt idx="1733">
                  <c:v>2.1</c:v>
                </c:pt>
                <c:pt idx="1734">
                  <c:v>2.2</c:v>
                </c:pt>
                <c:pt idx="1735">
                  <c:v>2</c:v>
                </c:pt>
                <c:pt idx="1736">
                  <c:v>2.2</c:v>
                </c:pt>
                <c:pt idx="1737">
                  <c:v>1.7</c:v>
                </c:pt>
                <c:pt idx="1738">
                  <c:v>1.9</c:v>
                </c:pt>
                <c:pt idx="1739">
                  <c:v>2.3</c:v>
                </c:pt>
                <c:pt idx="1740">
                  <c:v>2.3</c:v>
                </c:pt>
                <c:pt idx="1741">
                  <c:v>2.8</c:v>
                </c:pt>
                <c:pt idx="1742">
                  <c:v>2.4</c:v>
                </c:pt>
                <c:pt idx="1743">
                  <c:v>1.6</c:v>
                </c:pt>
                <c:pt idx="1744">
                  <c:v>2.1</c:v>
                </c:pt>
                <c:pt idx="1745">
                  <c:v>2</c:v>
                </c:pt>
                <c:pt idx="1746">
                  <c:v>1.6</c:v>
                </c:pt>
                <c:pt idx="1747">
                  <c:v>0.9</c:v>
                </c:pt>
                <c:pt idx="1748">
                  <c:v>1.6</c:v>
                </c:pt>
                <c:pt idx="1749">
                  <c:v>1.8</c:v>
                </c:pt>
                <c:pt idx="1750">
                  <c:v>1.7</c:v>
                </c:pt>
                <c:pt idx="1751">
                  <c:v>0.7</c:v>
                </c:pt>
                <c:pt idx="1752">
                  <c:v>1</c:v>
                </c:pt>
                <c:pt idx="1753">
                  <c:v>0.4</c:v>
                </c:pt>
                <c:pt idx="1754">
                  <c:v>1</c:v>
                </c:pt>
                <c:pt idx="1755">
                  <c:v>1.3</c:v>
                </c:pt>
                <c:pt idx="1756">
                  <c:v>1.3</c:v>
                </c:pt>
                <c:pt idx="1757">
                  <c:v>2.3</c:v>
                </c:pt>
                <c:pt idx="1758">
                  <c:v>1.5</c:v>
                </c:pt>
                <c:pt idx="1759">
                  <c:v>1.5</c:v>
                </c:pt>
                <c:pt idx="1760">
                  <c:v>1.7</c:v>
                </c:pt>
                <c:pt idx="1761">
                  <c:v>1.3</c:v>
                </c:pt>
                <c:pt idx="1762">
                  <c:v>1.1</c:v>
                </c:pt>
                <c:pt idx="1763">
                  <c:v>1</c:v>
                </c:pt>
                <c:pt idx="1764">
                  <c:v>1.7</c:v>
                </c:pt>
                <c:pt idx="1765">
                  <c:v>1.4</c:v>
                </c:pt>
                <c:pt idx="1766">
                  <c:v>1.1</c:v>
                </c:pt>
                <c:pt idx="1767">
                  <c:v>1.3</c:v>
                </c:pt>
                <c:pt idx="1768">
                  <c:v>1.4</c:v>
                </c:pt>
                <c:pt idx="1769">
                  <c:v>1.4</c:v>
                </c:pt>
                <c:pt idx="1770">
                  <c:v>1.2</c:v>
                </c:pt>
                <c:pt idx="1771">
                  <c:v>1.2</c:v>
                </c:pt>
                <c:pt idx="1772">
                  <c:v>1.1</c:v>
                </c:pt>
                <c:pt idx="1773">
                  <c:v>1.3</c:v>
                </c:pt>
                <c:pt idx="1774">
                  <c:v>1.4</c:v>
                </c:pt>
                <c:pt idx="1775">
                  <c:v>2</c:v>
                </c:pt>
                <c:pt idx="1776">
                  <c:v>2.3</c:v>
                </c:pt>
                <c:pt idx="1777">
                  <c:v>1.3</c:v>
                </c:pt>
                <c:pt idx="1778">
                  <c:v>1.7</c:v>
                </c:pt>
                <c:pt idx="1779">
                  <c:v>1.7</c:v>
                </c:pt>
                <c:pt idx="1780">
                  <c:v>1.9</c:v>
                </c:pt>
                <c:pt idx="1781">
                  <c:v>1.4</c:v>
                </c:pt>
                <c:pt idx="1782">
                  <c:v>1.6</c:v>
                </c:pt>
                <c:pt idx="1783">
                  <c:v>1.4</c:v>
                </c:pt>
                <c:pt idx="1784">
                  <c:v>1.7</c:v>
                </c:pt>
                <c:pt idx="1785">
                  <c:v>1.6</c:v>
                </c:pt>
                <c:pt idx="1786">
                  <c:v>1.1</c:v>
                </c:pt>
                <c:pt idx="1787">
                  <c:v>0.9</c:v>
                </c:pt>
                <c:pt idx="1788">
                  <c:v>3</c:v>
                </c:pt>
                <c:pt idx="1789">
                  <c:v>3</c:v>
                </c:pt>
                <c:pt idx="1790">
                  <c:v>3.7</c:v>
                </c:pt>
                <c:pt idx="1791">
                  <c:v>2.7</c:v>
                </c:pt>
                <c:pt idx="1792">
                  <c:v>1.6</c:v>
                </c:pt>
                <c:pt idx="1793">
                  <c:v>1.6</c:v>
                </c:pt>
                <c:pt idx="1794">
                  <c:v>1.5</c:v>
                </c:pt>
                <c:pt idx="1795">
                  <c:v>1.9</c:v>
                </c:pt>
                <c:pt idx="1796">
                  <c:v>1.4</c:v>
                </c:pt>
                <c:pt idx="1797">
                  <c:v>1</c:v>
                </c:pt>
                <c:pt idx="1798">
                  <c:v>4.6</c:v>
                </c:pt>
                <c:pt idx="1799">
                  <c:v>6.4</c:v>
                </c:pt>
                <c:pt idx="1800">
                  <c:v>5.1</c:v>
                </c:pt>
                <c:pt idx="1801">
                  <c:v>5.6</c:v>
                </c:pt>
                <c:pt idx="1802">
                  <c:v>4.7</c:v>
                </c:pt>
                <c:pt idx="1803">
                  <c:v>5.7</c:v>
                </c:pt>
                <c:pt idx="1804">
                  <c:v>5.4</c:v>
                </c:pt>
                <c:pt idx="1805">
                  <c:v>5.7</c:v>
                </c:pt>
                <c:pt idx="1806">
                  <c:v>5.6</c:v>
                </c:pt>
                <c:pt idx="1807">
                  <c:v>5.5</c:v>
                </c:pt>
                <c:pt idx="1808">
                  <c:v>4.5</c:v>
                </c:pt>
                <c:pt idx="1809">
                  <c:v>4.2</c:v>
                </c:pt>
                <c:pt idx="1810">
                  <c:v>6.4</c:v>
                </c:pt>
                <c:pt idx="1811">
                  <c:v>5.6</c:v>
                </c:pt>
                <c:pt idx="1812">
                  <c:v>5.4</c:v>
                </c:pt>
                <c:pt idx="1813">
                  <c:v>4.8</c:v>
                </c:pt>
                <c:pt idx="1814">
                  <c:v>4.9</c:v>
                </c:pt>
                <c:pt idx="1815">
                  <c:v>6.5</c:v>
                </c:pt>
                <c:pt idx="1816">
                  <c:v>6</c:v>
                </c:pt>
                <c:pt idx="1817">
                  <c:v>5.8</c:v>
                </c:pt>
                <c:pt idx="1818">
                  <c:v>5.2</c:v>
                </c:pt>
                <c:pt idx="1819">
                  <c:v>5</c:v>
                </c:pt>
                <c:pt idx="1820">
                  <c:v>4.8</c:v>
                </c:pt>
                <c:pt idx="1821">
                  <c:v>4.6</c:v>
                </c:pt>
                <c:pt idx="1822">
                  <c:v>5.4</c:v>
                </c:pt>
                <c:pt idx="1823">
                  <c:v>5.2</c:v>
                </c:pt>
                <c:pt idx="1824">
                  <c:v>5.2</c:v>
                </c:pt>
                <c:pt idx="1825">
                  <c:v>4.8</c:v>
                </c:pt>
                <c:pt idx="1826">
                  <c:v>6.1</c:v>
                </c:pt>
                <c:pt idx="1827">
                  <c:v>5.3</c:v>
                </c:pt>
                <c:pt idx="1828">
                  <c:v>6.1</c:v>
                </c:pt>
                <c:pt idx="1829">
                  <c:v>5.2</c:v>
                </c:pt>
                <c:pt idx="1830">
                  <c:v>5.9</c:v>
                </c:pt>
                <c:pt idx="1831">
                  <c:v>6.4</c:v>
                </c:pt>
                <c:pt idx="1832">
                  <c:v>5.9</c:v>
                </c:pt>
                <c:pt idx="1833">
                  <c:v>5.6</c:v>
                </c:pt>
                <c:pt idx="1834">
                  <c:v>6.9</c:v>
                </c:pt>
                <c:pt idx="1835">
                  <c:v>6.2</c:v>
                </c:pt>
                <c:pt idx="1836">
                  <c:v>6</c:v>
                </c:pt>
                <c:pt idx="1837">
                  <c:v>5.6</c:v>
                </c:pt>
                <c:pt idx="1838">
                  <c:v>6.6</c:v>
                </c:pt>
                <c:pt idx="1839">
                  <c:v>5.7</c:v>
                </c:pt>
                <c:pt idx="1840">
                  <c:v>6.1</c:v>
                </c:pt>
                <c:pt idx="1841">
                  <c:v>6.8</c:v>
                </c:pt>
                <c:pt idx="1842">
                  <c:v>7.1</c:v>
                </c:pt>
                <c:pt idx="1843">
                  <c:v>6.3</c:v>
                </c:pt>
                <c:pt idx="1844">
                  <c:v>6.5</c:v>
                </c:pt>
                <c:pt idx="1845">
                  <c:v>6.2</c:v>
                </c:pt>
                <c:pt idx="1846">
                  <c:v>6.9</c:v>
                </c:pt>
                <c:pt idx="1847">
                  <c:v>7.4</c:v>
                </c:pt>
                <c:pt idx="1848">
                  <c:v>6.1</c:v>
                </c:pt>
                <c:pt idx="1849">
                  <c:v>6.5</c:v>
                </c:pt>
                <c:pt idx="1850">
                  <c:v>6.5</c:v>
                </c:pt>
                <c:pt idx="1851">
                  <c:v>6.7</c:v>
                </c:pt>
                <c:pt idx="1852">
                  <c:v>6.2</c:v>
                </c:pt>
                <c:pt idx="1853">
                  <c:v>6.6</c:v>
                </c:pt>
                <c:pt idx="1854">
                  <c:v>7.3</c:v>
                </c:pt>
                <c:pt idx="1855">
                  <c:v>6.7</c:v>
                </c:pt>
                <c:pt idx="1856">
                  <c:v>6.1</c:v>
                </c:pt>
                <c:pt idx="1857">
                  <c:v>5.8</c:v>
                </c:pt>
                <c:pt idx="1858">
                  <c:v>6.5</c:v>
                </c:pt>
                <c:pt idx="1859">
                  <c:v>6.3</c:v>
                </c:pt>
                <c:pt idx="1860">
                  <c:v>5.6</c:v>
                </c:pt>
                <c:pt idx="1861">
                  <c:v>5.4</c:v>
                </c:pt>
                <c:pt idx="1862">
                  <c:v>5.6</c:v>
                </c:pt>
                <c:pt idx="1863">
                  <c:v>5.8</c:v>
                </c:pt>
                <c:pt idx="1864">
                  <c:v>5.8</c:v>
                </c:pt>
                <c:pt idx="1865">
                  <c:v>6.4</c:v>
                </c:pt>
                <c:pt idx="1866">
                  <c:v>5.7</c:v>
                </c:pt>
                <c:pt idx="1867">
                  <c:v>5.9</c:v>
                </c:pt>
                <c:pt idx="1868">
                  <c:v>5.9</c:v>
                </c:pt>
                <c:pt idx="1869">
                  <c:v>4.5</c:v>
                </c:pt>
                <c:pt idx="1870">
                  <c:v>4.7</c:v>
                </c:pt>
                <c:pt idx="1871">
                  <c:v>4.7</c:v>
                </c:pt>
                <c:pt idx="1872">
                  <c:v>5.8</c:v>
                </c:pt>
                <c:pt idx="1873">
                  <c:v>5.2</c:v>
                </c:pt>
                <c:pt idx="1874">
                  <c:v>5.2</c:v>
                </c:pt>
                <c:pt idx="1875">
                  <c:v>5.5</c:v>
                </c:pt>
                <c:pt idx="1876">
                  <c:v>5.2</c:v>
                </c:pt>
                <c:pt idx="1877">
                  <c:v>4</c:v>
                </c:pt>
                <c:pt idx="1878">
                  <c:v>4.3</c:v>
                </c:pt>
                <c:pt idx="1879">
                  <c:v>4.7</c:v>
                </c:pt>
                <c:pt idx="1880">
                  <c:v>3.6</c:v>
                </c:pt>
                <c:pt idx="1881">
                  <c:v>4</c:v>
                </c:pt>
                <c:pt idx="1882">
                  <c:v>4.5</c:v>
                </c:pt>
                <c:pt idx="1883">
                  <c:v>3.5</c:v>
                </c:pt>
                <c:pt idx="1884">
                  <c:v>3.8</c:v>
                </c:pt>
                <c:pt idx="1885">
                  <c:v>4.9</c:v>
                </c:pt>
                <c:pt idx="1886">
                  <c:v>4.7</c:v>
                </c:pt>
                <c:pt idx="1887">
                  <c:v>6.8</c:v>
                </c:pt>
                <c:pt idx="1888">
                  <c:v>5.1</c:v>
                </c:pt>
                <c:pt idx="1889">
                  <c:v>1.9</c:v>
                </c:pt>
                <c:pt idx="1890">
                  <c:v>1.2</c:v>
                </c:pt>
                <c:pt idx="1891">
                  <c:v>1.5</c:v>
                </c:pt>
                <c:pt idx="1892">
                  <c:v>2.1</c:v>
                </c:pt>
                <c:pt idx="1893">
                  <c:v>1.5</c:v>
                </c:pt>
                <c:pt idx="1894">
                  <c:v>2.9</c:v>
                </c:pt>
                <c:pt idx="1895">
                  <c:v>2.5</c:v>
                </c:pt>
                <c:pt idx="1896">
                  <c:v>1.6</c:v>
                </c:pt>
                <c:pt idx="1897">
                  <c:v>2</c:v>
                </c:pt>
                <c:pt idx="1898">
                  <c:v>1.2</c:v>
                </c:pt>
                <c:pt idx="1899">
                  <c:v>2</c:v>
                </c:pt>
                <c:pt idx="1900">
                  <c:v>1.6</c:v>
                </c:pt>
                <c:pt idx="1901">
                  <c:v>1.1</c:v>
                </c:pt>
                <c:pt idx="1902">
                  <c:v>1.4</c:v>
                </c:pt>
                <c:pt idx="1903">
                  <c:v>1.7</c:v>
                </c:pt>
                <c:pt idx="1904">
                  <c:v>1.6</c:v>
                </c:pt>
                <c:pt idx="1905">
                  <c:v>2.5</c:v>
                </c:pt>
                <c:pt idx="1906">
                  <c:v>4.8</c:v>
                </c:pt>
                <c:pt idx="1907">
                  <c:v>6</c:v>
                </c:pt>
                <c:pt idx="1908">
                  <c:v>11.1</c:v>
                </c:pt>
                <c:pt idx="1909">
                  <c:v>11.9</c:v>
                </c:pt>
                <c:pt idx="1910">
                  <c:v>13.6</c:v>
                </c:pt>
                <c:pt idx="1911">
                  <c:v>12.9</c:v>
                </c:pt>
                <c:pt idx="1912">
                  <c:v>10.4</c:v>
                </c:pt>
                <c:pt idx="1913">
                  <c:v>10.5</c:v>
                </c:pt>
                <c:pt idx="1914">
                  <c:v>11.1</c:v>
                </c:pt>
                <c:pt idx="1915">
                  <c:v>11.3</c:v>
                </c:pt>
                <c:pt idx="1916">
                  <c:v>13.3</c:v>
                </c:pt>
                <c:pt idx="1917">
                  <c:v>10.9</c:v>
                </c:pt>
                <c:pt idx="1918">
                  <c:v>11.4</c:v>
                </c:pt>
                <c:pt idx="1919">
                  <c:v>10.6</c:v>
                </c:pt>
                <c:pt idx="1920">
                  <c:v>9.2</c:v>
                </c:pt>
                <c:pt idx="1921">
                  <c:v>13.4</c:v>
                </c:pt>
                <c:pt idx="1922">
                  <c:v>12.8</c:v>
                </c:pt>
                <c:pt idx="1923">
                  <c:v>11.1</c:v>
                </c:pt>
                <c:pt idx="1924">
                  <c:v>13.1</c:v>
                </c:pt>
                <c:pt idx="1925">
                  <c:v>12.1</c:v>
                </c:pt>
                <c:pt idx="1926">
                  <c:v>11.7</c:v>
                </c:pt>
                <c:pt idx="1927">
                  <c:v>11.9</c:v>
                </c:pt>
                <c:pt idx="1928">
                  <c:v>12</c:v>
                </c:pt>
                <c:pt idx="1929">
                  <c:v>12.5</c:v>
                </c:pt>
                <c:pt idx="1930">
                  <c:v>12.1</c:v>
                </c:pt>
                <c:pt idx="1931">
                  <c:v>11.6</c:v>
                </c:pt>
                <c:pt idx="1932">
                  <c:v>10.1</c:v>
                </c:pt>
                <c:pt idx="1933">
                  <c:v>10.7</c:v>
                </c:pt>
                <c:pt idx="1934">
                  <c:v>9.9</c:v>
                </c:pt>
                <c:pt idx="1935">
                  <c:v>10.2</c:v>
                </c:pt>
                <c:pt idx="1936">
                  <c:v>9</c:v>
                </c:pt>
                <c:pt idx="1937">
                  <c:v>9.5</c:v>
                </c:pt>
                <c:pt idx="1938">
                  <c:v>9.2</c:v>
                </c:pt>
                <c:pt idx="1939">
                  <c:v>8.9</c:v>
                </c:pt>
                <c:pt idx="1940">
                  <c:v>9.3</c:v>
                </c:pt>
                <c:pt idx="1941">
                  <c:v>9.8</c:v>
                </c:pt>
                <c:pt idx="1942">
                  <c:v>8.8</c:v>
                </c:pt>
                <c:pt idx="1943">
                  <c:v>9.9</c:v>
                </c:pt>
                <c:pt idx="1944">
                  <c:v>7.9</c:v>
                </c:pt>
                <c:pt idx="1945">
                  <c:v>8.7</c:v>
                </c:pt>
                <c:pt idx="1946">
                  <c:v>8.2</c:v>
                </c:pt>
                <c:pt idx="1947">
                  <c:v>8.2</c:v>
                </c:pt>
                <c:pt idx="1948">
                  <c:v>8.2</c:v>
                </c:pt>
                <c:pt idx="1949">
                  <c:v>8.3</c:v>
                </c:pt>
                <c:pt idx="1950">
                  <c:v>6.9</c:v>
                </c:pt>
                <c:pt idx="1951">
                  <c:v>7.2</c:v>
                </c:pt>
                <c:pt idx="1952">
                  <c:v>6.6</c:v>
                </c:pt>
                <c:pt idx="1953">
                  <c:v>7.6</c:v>
                </c:pt>
                <c:pt idx="1954">
                  <c:v>7.5</c:v>
                </c:pt>
                <c:pt idx="1955">
                  <c:v>7.1</c:v>
                </c:pt>
                <c:pt idx="1956">
                  <c:v>6.7</c:v>
                </c:pt>
                <c:pt idx="1957">
                  <c:v>6.3</c:v>
                </c:pt>
                <c:pt idx="1958">
                  <c:v>5.9</c:v>
                </c:pt>
                <c:pt idx="1959">
                  <c:v>6.3</c:v>
                </c:pt>
                <c:pt idx="1960">
                  <c:v>6.5</c:v>
                </c:pt>
                <c:pt idx="1961">
                  <c:v>5.7</c:v>
                </c:pt>
                <c:pt idx="1962">
                  <c:v>5</c:v>
                </c:pt>
                <c:pt idx="1963">
                  <c:v>5.4</c:v>
                </c:pt>
                <c:pt idx="1964">
                  <c:v>5.4</c:v>
                </c:pt>
                <c:pt idx="1965">
                  <c:v>5</c:v>
                </c:pt>
                <c:pt idx="1966">
                  <c:v>5.4</c:v>
                </c:pt>
                <c:pt idx="1967">
                  <c:v>4.5</c:v>
                </c:pt>
                <c:pt idx="1968">
                  <c:v>4.5</c:v>
                </c:pt>
                <c:pt idx="1969">
                  <c:v>4.6</c:v>
                </c:pt>
                <c:pt idx="1970">
                  <c:v>4.7</c:v>
                </c:pt>
                <c:pt idx="1971">
                  <c:v>4.6</c:v>
                </c:pt>
                <c:pt idx="1972">
                  <c:v>3.3</c:v>
                </c:pt>
                <c:pt idx="1973">
                  <c:v>3.9</c:v>
                </c:pt>
                <c:pt idx="1974">
                  <c:v>4.8</c:v>
                </c:pt>
                <c:pt idx="1975">
                  <c:v>3.7</c:v>
                </c:pt>
                <c:pt idx="1976">
                  <c:v>3.3</c:v>
                </c:pt>
                <c:pt idx="1977">
                  <c:v>3.8</c:v>
                </c:pt>
                <c:pt idx="1978">
                  <c:v>3.3</c:v>
                </c:pt>
                <c:pt idx="1979">
                  <c:v>5.2</c:v>
                </c:pt>
                <c:pt idx="1980">
                  <c:v>4.4</c:v>
                </c:pt>
                <c:pt idx="1981">
                  <c:v>2.9</c:v>
                </c:pt>
                <c:pt idx="1982">
                  <c:v>2.5</c:v>
                </c:pt>
                <c:pt idx="1983">
                  <c:v>4.2</c:v>
                </c:pt>
                <c:pt idx="1984">
                  <c:v>3.5</c:v>
                </c:pt>
                <c:pt idx="1985">
                  <c:v>1.2</c:v>
                </c:pt>
                <c:pt idx="1986">
                  <c:v>1.1</c:v>
                </c:pt>
                <c:pt idx="1987">
                  <c:v>2</c:v>
                </c:pt>
                <c:pt idx="1988">
                  <c:v>1.9</c:v>
                </c:pt>
                <c:pt idx="1989">
                  <c:v>1.7</c:v>
                </c:pt>
                <c:pt idx="1990">
                  <c:v>1.2</c:v>
                </c:pt>
                <c:pt idx="1991">
                  <c:v>1.2</c:v>
                </c:pt>
                <c:pt idx="1992">
                  <c:v>1.3</c:v>
                </c:pt>
                <c:pt idx="1993">
                  <c:v>1</c:v>
                </c:pt>
                <c:pt idx="1994">
                  <c:v>3.8</c:v>
                </c:pt>
                <c:pt idx="1995">
                  <c:v>4.3</c:v>
                </c:pt>
                <c:pt idx="1996">
                  <c:v>3.8</c:v>
                </c:pt>
                <c:pt idx="1997">
                  <c:v>5.2</c:v>
                </c:pt>
                <c:pt idx="1998">
                  <c:v>6.1</c:v>
                </c:pt>
                <c:pt idx="1999">
                  <c:v>5.9</c:v>
                </c:pt>
                <c:pt idx="2000">
                  <c:v>5.6</c:v>
                </c:pt>
                <c:pt idx="2001">
                  <c:v>4.2</c:v>
                </c:pt>
                <c:pt idx="2002">
                  <c:v>3.9</c:v>
                </c:pt>
                <c:pt idx="2003">
                  <c:v>1.7</c:v>
                </c:pt>
                <c:pt idx="2004">
                  <c:v>3</c:v>
                </c:pt>
                <c:pt idx="2005">
                  <c:v>7.4</c:v>
                </c:pt>
                <c:pt idx="2006">
                  <c:v>7.5</c:v>
                </c:pt>
                <c:pt idx="2007">
                  <c:v>8.7</c:v>
                </c:pt>
                <c:pt idx="2008">
                  <c:v>10</c:v>
                </c:pt>
                <c:pt idx="2009">
                  <c:v>7.6</c:v>
                </c:pt>
                <c:pt idx="2010">
                  <c:v>7.2</c:v>
                </c:pt>
                <c:pt idx="2011">
                  <c:v>8.4</c:v>
                </c:pt>
                <c:pt idx="2012">
                  <c:v>11.6</c:v>
                </c:pt>
                <c:pt idx="2013">
                  <c:v>10.9</c:v>
                </c:pt>
                <c:pt idx="2014">
                  <c:v>9.7</c:v>
                </c:pt>
                <c:pt idx="2015">
                  <c:v>10.2</c:v>
                </c:pt>
                <c:pt idx="2016">
                  <c:v>10</c:v>
                </c:pt>
                <c:pt idx="2017">
                  <c:v>9.4</c:v>
                </c:pt>
                <c:pt idx="2018">
                  <c:v>8.7</c:v>
                </c:pt>
                <c:pt idx="2019">
                  <c:v>9.1</c:v>
                </c:pt>
                <c:pt idx="2020">
                  <c:v>9.5</c:v>
                </c:pt>
                <c:pt idx="2021">
                  <c:v>8.8</c:v>
                </c:pt>
                <c:pt idx="2022">
                  <c:v>8.9</c:v>
                </c:pt>
                <c:pt idx="2023">
                  <c:v>8.3</c:v>
                </c:pt>
                <c:pt idx="2024">
                  <c:v>10.8</c:v>
                </c:pt>
                <c:pt idx="2025">
                  <c:v>9.5</c:v>
                </c:pt>
                <c:pt idx="2026">
                  <c:v>9.8</c:v>
                </c:pt>
                <c:pt idx="2027">
                  <c:v>8.2</c:v>
                </c:pt>
                <c:pt idx="2028">
                  <c:v>8.1</c:v>
                </c:pt>
                <c:pt idx="2029">
                  <c:v>7.4</c:v>
                </c:pt>
                <c:pt idx="2030">
                  <c:v>7.1</c:v>
                </c:pt>
                <c:pt idx="2031">
                  <c:v>7.4</c:v>
                </c:pt>
                <c:pt idx="2032">
                  <c:v>7.5</c:v>
                </c:pt>
                <c:pt idx="2033">
                  <c:v>7.1</c:v>
                </c:pt>
                <c:pt idx="2034">
                  <c:v>6.9</c:v>
                </c:pt>
                <c:pt idx="2035">
                  <c:v>7</c:v>
                </c:pt>
                <c:pt idx="2036">
                  <c:v>7.6</c:v>
                </c:pt>
                <c:pt idx="2037">
                  <c:v>7</c:v>
                </c:pt>
                <c:pt idx="2038">
                  <c:v>5.7</c:v>
                </c:pt>
                <c:pt idx="2039">
                  <c:v>7</c:v>
                </c:pt>
                <c:pt idx="2040">
                  <c:v>6.6</c:v>
                </c:pt>
                <c:pt idx="2041">
                  <c:v>6.6</c:v>
                </c:pt>
                <c:pt idx="2042">
                  <c:v>6.3</c:v>
                </c:pt>
                <c:pt idx="2043">
                  <c:v>8.3</c:v>
                </c:pt>
                <c:pt idx="2044">
                  <c:v>7.3</c:v>
                </c:pt>
                <c:pt idx="2045">
                  <c:v>6.9</c:v>
                </c:pt>
                <c:pt idx="2046">
                  <c:v>6.4</c:v>
                </c:pt>
                <c:pt idx="2047">
                  <c:v>6.4</c:v>
                </c:pt>
                <c:pt idx="2048">
                  <c:v>6.8</c:v>
                </c:pt>
                <c:pt idx="2049">
                  <c:v>6.6</c:v>
                </c:pt>
                <c:pt idx="2050">
                  <c:v>6.6</c:v>
                </c:pt>
                <c:pt idx="2051">
                  <c:v>5.8</c:v>
                </c:pt>
                <c:pt idx="2052">
                  <c:v>5.2</c:v>
                </c:pt>
                <c:pt idx="2053">
                  <c:v>7.8</c:v>
                </c:pt>
                <c:pt idx="2054">
                  <c:v>6.7</c:v>
                </c:pt>
                <c:pt idx="2055">
                  <c:v>6.3</c:v>
                </c:pt>
                <c:pt idx="2056">
                  <c:v>6.6</c:v>
                </c:pt>
                <c:pt idx="2057">
                  <c:v>7.6</c:v>
                </c:pt>
                <c:pt idx="2058">
                  <c:v>4.8</c:v>
                </c:pt>
                <c:pt idx="2059">
                  <c:v>3.2</c:v>
                </c:pt>
                <c:pt idx="2060">
                  <c:v>6.3</c:v>
                </c:pt>
                <c:pt idx="2061">
                  <c:v>5</c:v>
                </c:pt>
                <c:pt idx="2062">
                  <c:v>5.6</c:v>
                </c:pt>
                <c:pt idx="2063">
                  <c:v>5.9</c:v>
                </c:pt>
                <c:pt idx="2064">
                  <c:v>5.3</c:v>
                </c:pt>
                <c:pt idx="2065">
                  <c:v>5.7</c:v>
                </c:pt>
                <c:pt idx="2066">
                  <c:v>6.5</c:v>
                </c:pt>
                <c:pt idx="2067">
                  <c:v>4.6</c:v>
                </c:pt>
                <c:pt idx="2068">
                  <c:v>5.5</c:v>
                </c:pt>
                <c:pt idx="2069">
                  <c:v>5.1</c:v>
                </c:pt>
                <c:pt idx="2070">
                  <c:v>4.9</c:v>
                </c:pt>
                <c:pt idx="2071">
                  <c:v>4.2</c:v>
                </c:pt>
                <c:pt idx="2072">
                  <c:v>5.5</c:v>
                </c:pt>
                <c:pt idx="2073">
                  <c:v>4.3</c:v>
                </c:pt>
                <c:pt idx="2074">
                  <c:v>1.4</c:v>
                </c:pt>
                <c:pt idx="2075">
                  <c:v>3.4</c:v>
                </c:pt>
                <c:pt idx="2076">
                  <c:v>5.2</c:v>
                </c:pt>
                <c:pt idx="2077">
                  <c:v>5.7</c:v>
                </c:pt>
                <c:pt idx="2078">
                  <c:v>5</c:v>
                </c:pt>
                <c:pt idx="2079">
                  <c:v>4.9</c:v>
                </c:pt>
                <c:pt idx="2080">
                  <c:v>4.1</c:v>
                </c:pt>
                <c:pt idx="2081">
                  <c:v>5.5</c:v>
                </c:pt>
                <c:pt idx="2082">
                  <c:v>6.6</c:v>
                </c:pt>
                <c:pt idx="2083">
                  <c:v>4.4</c:v>
                </c:pt>
                <c:pt idx="2084">
                  <c:v>3.9</c:v>
                </c:pt>
                <c:pt idx="2085">
                  <c:v>5.1</c:v>
                </c:pt>
                <c:pt idx="2086">
                  <c:v>5.5</c:v>
                </c:pt>
                <c:pt idx="2087">
                  <c:v>8</c:v>
                </c:pt>
                <c:pt idx="2088">
                  <c:v>6.4</c:v>
                </c:pt>
                <c:pt idx="2089">
                  <c:v>5.3</c:v>
                </c:pt>
                <c:pt idx="2090">
                  <c:v>6.6</c:v>
                </c:pt>
                <c:pt idx="2091">
                  <c:v>7.6</c:v>
                </c:pt>
                <c:pt idx="2092">
                  <c:v>7.8</c:v>
                </c:pt>
                <c:pt idx="2093">
                  <c:v>9.7</c:v>
                </c:pt>
                <c:pt idx="2094">
                  <c:v>10.5</c:v>
                </c:pt>
                <c:pt idx="2095">
                  <c:v>10.4</c:v>
                </c:pt>
                <c:pt idx="2096">
                  <c:v>8.1</c:v>
                </c:pt>
                <c:pt idx="2097">
                  <c:v>9</c:v>
                </c:pt>
                <c:pt idx="2098">
                  <c:v>9.1</c:v>
                </c:pt>
                <c:pt idx="2099">
                  <c:v>6.7</c:v>
                </c:pt>
                <c:pt idx="2100">
                  <c:v>9</c:v>
                </c:pt>
                <c:pt idx="2101">
                  <c:v>9</c:v>
                </c:pt>
                <c:pt idx="2102">
                  <c:v>10.8</c:v>
                </c:pt>
                <c:pt idx="2103">
                  <c:v>10.3</c:v>
                </c:pt>
                <c:pt idx="2104">
                  <c:v>7.9</c:v>
                </c:pt>
                <c:pt idx="2105">
                  <c:v>10.4</c:v>
                </c:pt>
                <c:pt idx="2106">
                  <c:v>9.4</c:v>
                </c:pt>
                <c:pt idx="2107">
                  <c:v>10.7</c:v>
                </c:pt>
                <c:pt idx="2108">
                  <c:v>13.6</c:v>
                </c:pt>
                <c:pt idx="2109">
                  <c:v>11.7</c:v>
                </c:pt>
                <c:pt idx="2110">
                  <c:v>12</c:v>
                </c:pt>
                <c:pt idx="2111">
                  <c:v>12</c:v>
                </c:pt>
                <c:pt idx="2112">
                  <c:v>11.9</c:v>
                </c:pt>
                <c:pt idx="2113">
                  <c:v>11.2</c:v>
                </c:pt>
                <c:pt idx="2114">
                  <c:v>13.3</c:v>
                </c:pt>
                <c:pt idx="2115">
                  <c:v>12.9</c:v>
                </c:pt>
                <c:pt idx="2116">
                  <c:v>11.4</c:v>
                </c:pt>
                <c:pt idx="2117">
                  <c:v>12.2</c:v>
                </c:pt>
                <c:pt idx="2118">
                  <c:v>13.1</c:v>
                </c:pt>
                <c:pt idx="2119">
                  <c:v>11.5</c:v>
                </c:pt>
                <c:pt idx="2120">
                  <c:v>12.9</c:v>
                </c:pt>
                <c:pt idx="2121">
                  <c:v>10.6</c:v>
                </c:pt>
                <c:pt idx="2122">
                  <c:v>12.9</c:v>
                </c:pt>
                <c:pt idx="2123">
                  <c:v>13</c:v>
                </c:pt>
                <c:pt idx="2124">
                  <c:v>15.1</c:v>
                </c:pt>
                <c:pt idx="2125">
                  <c:v>11.7</c:v>
                </c:pt>
                <c:pt idx="2126">
                  <c:v>13.4</c:v>
                </c:pt>
                <c:pt idx="2127">
                  <c:v>11.3</c:v>
                </c:pt>
                <c:pt idx="2128">
                  <c:v>13.5</c:v>
                </c:pt>
                <c:pt idx="2129">
                  <c:v>13.7</c:v>
                </c:pt>
                <c:pt idx="2130">
                  <c:v>14.4</c:v>
                </c:pt>
                <c:pt idx="2131">
                  <c:v>14.1</c:v>
                </c:pt>
                <c:pt idx="2132">
                  <c:v>14.3</c:v>
                </c:pt>
                <c:pt idx="2133">
                  <c:v>12.6</c:v>
                </c:pt>
                <c:pt idx="2134">
                  <c:v>12.1</c:v>
                </c:pt>
                <c:pt idx="2135">
                  <c:v>11.6</c:v>
                </c:pt>
                <c:pt idx="2136">
                  <c:v>12.5</c:v>
                </c:pt>
                <c:pt idx="2137">
                  <c:v>12.1</c:v>
                </c:pt>
                <c:pt idx="2138">
                  <c:v>12.3</c:v>
                </c:pt>
                <c:pt idx="2139">
                  <c:v>11.4</c:v>
                </c:pt>
                <c:pt idx="2140">
                  <c:v>14.7</c:v>
                </c:pt>
                <c:pt idx="2141">
                  <c:v>10.7</c:v>
                </c:pt>
                <c:pt idx="2142">
                  <c:v>13.3</c:v>
                </c:pt>
                <c:pt idx="2143">
                  <c:v>15.7</c:v>
                </c:pt>
                <c:pt idx="2144">
                  <c:v>10.4</c:v>
                </c:pt>
                <c:pt idx="2145">
                  <c:v>12.5</c:v>
                </c:pt>
                <c:pt idx="2146">
                  <c:v>12.3</c:v>
                </c:pt>
                <c:pt idx="2147">
                  <c:v>12.4</c:v>
                </c:pt>
                <c:pt idx="2148">
                  <c:v>12.2</c:v>
                </c:pt>
                <c:pt idx="2149">
                  <c:v>11.9</c:v>
                </c:pt>
                <c:pt idx="2150">
                  <c:v>13.9</c:v>
                </c:pt>
                <c:pt idx="2151">
                  <c:v>11.4</c:v>
                </c:pt>
                <c:pt idx="2152">
                  <c:v>11</c:v>
                </c:pt>
                <c:pt idx="2153">
                  <c:v>9.8</c:v>
                </c:pt>
                <c:pt idx="2154">
                  <c:v>10.2</c:v>
                </c:pt>
                <c:pt idx="2155">
                  <c:v>11.8</c:v>
                </c:pt>
                <c:pt idx="2156">
                  <c:v>9.7</c:v>
                </c:pt>
                <c:pt idx="2157">
                  <c:v>10.2</c:v>
                </c:pt>
                <c:pt idx="2158">
                  <c:v>11</c:v>
                </c:pt>
                <c:pt idx="2159">
                  <c:v>9.6</c:v>
                </c:pt>
                <c:pt idx="2160">
                  <c:v>11.9</c:v>
                </c:pt>
                <c:pt idx="2161">
                  <c:v>10</c:v>
                </c:pt>
                <c:pt idx="2162">
                  <c:v>9.6</c:v>
                </c:pt>
                <c:pt idx="2163">
                  <c:v>8.9</c:v>
                </c:pt>
                <c:pt idx="2164">
                  <c:v>9.2</c:v>
                </c:pt>
                <c:pt idx="2165">
                  <c:v>8.1</c:v>
                </c:pt>
                <c:pt idx="2166">
                  <c:v>10.5</c:v>
                </c:pt>
                <c:pt idx="2167">
                  <c:v>9.9</c:v>
                </c:pt>
                <c:pt idx="2168">
                  <c:v>9.3</c:v>
                </c:pt>
                <c:pt idx="2169">
                  <c:v>8</c:v>
                </c:pt>
                <c:pt idx="2170">
                  <c:v>10.3</c:v>
                </c:pt>
                <c:pt idx="2171">
                  <c:v>6.7</c:v>
                </c:pt>
                <c:pt idx="2172">
                  <c:v>4.4</c:v>
                </c:pt>
                <c:pt idx="2173">
                  <c:v>7.8</c:v>
                </c:pt>
                <c:pt idx="2174">
                  <c:v>8.4</c:v>
                </c:pt>
                <c:pt idx="2175">
                  <c:v>8.7</c:v>
                </c:pt>
                <c:pt idx="2176">
                  <c:v>9.2</c:v>
                </c:pt>
                <c:pt idx="2177">
                  <c:v>7.8</c:v>
                </c:pt>
                <c:pt idx="2178">
                  <c:v>5.6</c:v>
                </c:pt>
                <c:pt idx="2179">
                  <c:v>9.2</c:v>
                </c:pt>
                <c:pt idx="2180">
                  <c:v>8.6</c:v>
                </c:pt>
                <c:pt idx="2181">
                  <c:v>9.3</c:v>
                </c:pt>
                <c:pt idx="2182">
                  <c:v>8.7</c:v>
                </c:pt>
                <c:pt idx="2183">
                  <c:v>9.6</c:v>
                </c:pt>
                <c:pt idx="2184">
                  <c:v>9.6</c:v>
                </c:pt>
                <c:pt idx="2185">
                  <c:v>9.5</c:v>
                </c:pt>
                <c:pt idx="2186">
                  <c:v>9</c:v>
                </c:pt>
                <c:pt idx="2187">
                  <c:v>6.1</c:v>
                </c:pt>
                <c:pt idx="2188">
                  <c:v>8.3</c:v>
                </c:pt>
                <c:pt idx="2189">
                  <c:v>9.6</c:v>
                </c:pt>
                <c:pt idx="2190">
                  <c:v>9.4</c:v>
                </c:pt>
                <c:pt idx="2191">
                  <c:v>8.7</c:v>
                </c:pt>
                <c:pt idx="2192">
                  <c:v>11.7</c:v>
                </c:pt>
                <c:pt idx="2193">
                  <c:v>8.2</c:v>
                </c:pt>
                <c:pt idx="2194">
                  <c:v>9</c:v>
                </c:pt>
                <c:pt idx="2195">
                  <c:v>7.3</c:v>
                </c:pt>
                <c:pt idx="2196">
                  <c:v>6.6</c:v>
                </c:pt>
                <c:pt idx="2197">
                  <c:v>7.7</c:v>
                </c:pt>
                <c:pt idx="2198">
                  <c:v>9.2</c:v>
                </c:pt>
                <c:pt idx="2199">
                  <c:v>8.3</c:v>
                </c:pt>
                <c:pt idx="2200">
                  <c:v>9.5</c:v>
                </c:pt>
                <c:pt idx="2201">
                  <c:v>9.7</c:v>
                </c:pt>
                <c:pt idx="2202">
                  <c:v>8.4</c:v>
                </c:pt>
                <c:pt idx="2203">
                  <c:v>9.6</c:v>
                </c:pt>
                <c:pt idx="2204">
                  <c:v>9.5</c:v>
                </c:pt>
                <c:pt idx="2205">
                  <c:v>10.2</c:v>
                </c:pt>
                <c:pt idx="2206">
                  <c:v>9.3</c:v>
                </c:pt>
                <c:pt idx="2207">
                  <c:v>9.8</c:v>
                </c:pt>
                <c:pt idx="2208">
                  <c:v>9.6</c:v>
                </c:pt>
                <c:pt idx="2209">
                  <c:v>6.2</c:v>
                </c:pt>
                <c:pt idx="2210">
                  <c:v>8.2</c:v>
                </c:pt>
                <c:pt idx="2211">
                  <c:v>8.5</c:v>
                </c:pt>
                <c:pt idx="2212">
                  <c:v>7.9</c:v>
                </c:pt>
                <c:pt idx="2213">
                  <c:v>8.7</c:v>
                </c:pt>
                <c:pt idx="2214">
                  <c:v>8.7</c:v>
                </c:pt>
                <c:pt idx="2215">
                  <c:v>7.3</c:v>
                </c:pt>
                <c:pt idx="2216">
                  <c:v>7.5</c:v>
                </c:pt>
                <c:pt idx="2217">
                  <c:v>8.7</c:v>
                </c:pt>
                <c:pt idx="2218">
                  <c:v>6</c:v>
                </c:pt>
                <c:pt idx="2219">
                  <c:v>7</c:v>
                </c:pt>
                <c:pt idx="2220">
                  <c:v>8.1</c:v>
                </c:pt>
                <c:pt idx="2221">
                  <c:v>8.4</c:v>
                </c:pt>
                <c:pt idx="2222">
                  <c:v>8.6</c:v>
                </c:pt>
                <c:pt idx="2223">
                  <c:v>8.1</c:v>
                </c:pt>
                <c:pt idx="2224">
                  <c:v>7.9</c:v>
                </c:pt>
                <c:pt idx="2225">
                  <c:v>7.1</c:v>
                </c:pt>
                <c:pt idx="2226">
                  <c:v>6.3</c:v>
                </c:pt>
                <c:pt idx="2227">
                  <c:v>8.9</c:v>
                </c:pt>
                <c:pt idx="2228">
                  <c:v>9</c:v>
                </c:pt>
                <c:pt idx="2229">
                  <c:v>8.8</c:v>
                </c:pt>
                <c:pt idx="2230">
                  <c:v>7.5</c:v>
                </c:pt>
                <c:pt idx="2231">
                  <c:v>7.6</c:v>
                </c:pt>
                <c:pt idx="2232">
                  <c:v>7.8</c:v>
                </c:pt>
                <c:pt idx="2233">
                  <c:v>6.6</c:v>
                </c:pt>
                <c:pt idx="2234">
                  <c:v>5.4</c:v>
                </c:pt>
                <c:pt idx="2235">
                  <c:v>5.2</c:v>
                </c:pt>
                <c:pt idx="2236">
                  <c:v>6.4</c:v>
                </c:pt>
                <c:pt idx="2237">
                  <c:v>6.6</c:v>
                </c:pt>
                <c:pt idx="2238">
                  <c:v>6.6</c:v>
                </c:pt>
                <c:pt idx="2239">
                  <c:v>7.8</c:v>
                </c:pt>
                <c:pt idx="2240">
                  <c:v>8.1</c:v>
                </c:pt>
                <c:pt idx="2241">
                  <c:v>7.6</c:v>
                </c:pt>
                <c:pt idx="2242">
                  <c:v>7.1</c:v>
                </c:pt>
                <c:pt idx="2243">
                  <c:v>4.1</c:v>
                </c:pt>
                <c:pt idx="2244">
                  <c:v>8</c:v>
                </c:pt>
                <c:pt idx="2245">
                  <c:v>8.7</c:v>
                </c:pt>
                <c:pt idx="2246">
                  <c:v>7.1</c:v>
                </c:pt>
                <c:pt idx="2247">
                  <c:v>7</c:v>
                </c:pt>
                <c:pt idx="2248">
                  <c:v>6.4</c:v>
                </c:pt>
                <c:pt idx="2249">
                  <c:v>6.8</c:v>
                </c:pt>
                <c:pt idx="2250">
                  <c:v>6</c:v>
                </c:pt>
                <c:pt idx="2251">
                  <c:v>6.6</c:v>
                </c:pt>
                <c:pt idx="2252">
                  <c:v>6.1</c:v>
                </c:pt>
                <c:pt idx="2253">
                  <c:v>6.3</c:v>
                </c:pt>
                <c:pt idx="2254">
                  <c:v>5.6</c:v>
                </c:pt>
                <c:pt idx="2255">
                  <c:v>5.8</c:v>
                </c:pt>
                <c:pt idx="2256">
                  <c:v>6.4</c:v>
                </c:pt>
                <c:pt idx="2257">
                  <c:v>6.8</c:v>
                </c:pt>
                <c:pt idx="2258">
                  <c:v>5.4</c:v>
                </c:pt>
                <c:pt idx="2259">
                  <c:v>3.2</c:v>
                </c:pt>
                <c:pt idx="2260">
                  <c:v>1.9</c:v>
                </c:pt>
                <c:pt idx="2261">
                  <c:v>1.9</c:v>
                </c:pt>
                <c:pt idx="2262">
                  <c:v>2</c:v>
                </c:pt>
                <c:pt idx="2263">
                  <c:v>1.9</c:v>
                </c:pt>
                <c:pt idx="2264">
                  <c:v>2.1</c:v>
                </c:pt>
                <c:pt idx="2265">
                  <c:v>1.3</c:v>
                </c:pt>
                <c:pt idx="2266">
                  <c:v>2.5</c:v>
                </c:pt>
                <c:pt idx="2267">
                  <c:v>2.6</c:v>
                </c:pt>
                <c:pt idx="2268">
                  <c:v>2.3</c:v>
                </c:pt>
                <c:pt idx="2269">
                  <c:v>2.5</c:v>
                </c:pt>
                <c:pt idx="2270">
                  <c:v>2.9</c:v>
                </c:pt>
                <c:pt idx="2271">
                  <c:v>2.9</c:v>
                </c:pt>
                <c:pt idx="2272">
                  <c:v>2.6</c:v>
                </c:pt>
                <c:pt idx="2273">
                  <c:v>2.4</c:v>
                </c:pt>
                <c:pt idx="2274">
                  <c:v>4.1</c:v>
                </c:pt>
                <c:pt idx="2275">
                  <c:v>4.2</c:v>
                </c:pt>
                <c:pt idx="2276">
                  <c:v>3.9</c:v>
                </c:pt>
                <c:pt idx="2277">
                  <c:v>4.2</c:v>
                </c:pt>
                <c:pt idx="2278">
                  <c:v>5.4</c:v>
                </c:pt>
                <c:pt idx="2279">
                  <c:v>6.1</c:v>
                </c:pt>
                <c:pt idx="2280">
                  <c:v>6.3</c:v>
                </c:pt>
                <c:pt idx="2281">
                  <c:v>6.7</c:v>
                </c:pt>
                <c:pt idx="2282">
                  <c:v>6.9</c:v>
                </c:pt>
                <c:pt idx="2283">
                  <c:v>6.3</c:v>
                </c:pt>
                <c:pt idx="2284">
                  <c:v>6.7</c:v>
                </c:pt>
                <c:pt idx="2285">
                  <c:v>6.9</c:v>
                </c:pt>
                <c:pt idx="2286">
                  <c:v>7.1</c:v>
                </c:pt>
                <c:pt idx="2287">
                  <c:v>12.4</c:v>
                </c:pt>
                <c:pt idx="2288">
                  <c:v>19.8</c:v>
                </c:pt>
                <c:pt idx="2289">
                  <c:v>14.6</c:v>
                </c:pt>
                <c:pt idx="2290">
                  <c:v>10</c:v>
                </c:pt>
                <c:pt idx="2291">
                  <c:v>12.2</c:v>
                </c:pt>
                <c:pt idx="2292">
                  <c:v>13.7</c:v>
                </c:pt>
                <c:pt idx="2293">
                  <c:v>13.4</c:v>
                </c:pt>
                <c:pt idx="2294">
                  <c:v>15</c:v>
                </c:pt>
                <c:pt idx="2295">
                  <c:v>15.9</c:v>
                </c:pt>
                <c:pt idx="2296">
                  <c:v>15.6</c:v>
                </c:pt>
                <c:pt idx="2297">
                  <c:v>14.5</c:v>
                </c:pt>
                <c:pt idx="2298">
                  <c:v>13.9</c:v>
                </c:pt>
                <c:pt idx="2299">
                  <c:v>16.3</c:v>
                </c:pt>
                <c:pt idx="2300">
                  <c:v>15.8</c:v>
                </c:pt>
                <c:pt idx="2301">
                  <c:v>14.2</c:v>
                </c:pt>
                <c:pt idx="2302">
                  <c:v>13.9</c:v>
                </c:pt>
                <c:pt idx="2303">
                  <c:v>13.9</c:v>
                </c:pt>
                <c:pt idx="2304">
                  <c:v>14</c:v>
                </c:pt>
                <c:pt idx="2305">
                  <c:v>13.9</c:v>
                </c:pt>
                <c:pt idx="2306">
                  <c:v>13.6</c:v>
                </c:pt>
                <c:pt idx="2307">
                  <c:v>17.3</c:v>
                </c:pt>
                <c:pt idx="2308">
                  <c:v>15.6</c:v>
                </c:pt>
                <c:pt idx="2309">
                  <c:v>15.5</c:v>
                </c:pt>
                <c:pt idx="2310">
                  <c:v>15.8</c:v>
                </c:pt>
                <c:pt idx="2311">
                  <c:v>14.8</c:v>
                </c:pt>
                <c:pt idx="2312">
                  <c:v>15.7</c:v>
                </c:pt>
                <c:pt idx="2313">
                  <c:v>14.6</c:v>
                </c:pt>
                <c:pt idx="2314">
                  <c:v>15.7</c:v>
                </c:pt>
                <c:pt idx="2315">
                  <c:v>13.8</c:v>
                </c:pt>
                <c:pt idx="2316">
                  <c:v>13.5</c:v>
                </c:pt>
                <c:pt idx="2317">
                  <c:v>13.8</c:v>
                </c:pt>
                <c:pt idx="2318">
                  <c:v>10.9</c:v>
                </c:pt>
                <c:pt idx="2319">
                  <c:v>11.1</c:v>
                </c:pt>
                <c:pt idx="2320">
                  <c:v>14</c:v>
                </c:pt>
                <c:pt idx="2321">
                  <c:v>13.3</c:v>
                </c:pt>
                <c:pt idx="2322">
                  <c:v>13.9</c:v>
                </c:pt>
                <c:pt idx="2323">
                  <c:v>12.5</c:v>
                </c:pt>
                <c:pt idx="2324">
                  <c:v>11.4</c:v>
                </c:pt>
                <c:pt idx="2325">
                  <c:v>14</c:v>
                </c:pt>
                <c:pt idx="2326">
                  <c:v>13.4</c:v>
                </c:pt>
                <c:pt idx="2327">
                  <c:v>13.4</c:v>
                </c:pt>
                <c:pt idx="2328">
                  <c:v>12.6</c:v>
                </c:pt>
                <c:pt idx="2329">
                  <c:v>12.3</c:v>
                </c:pt>
                <c:pt idx="2330">
                  <c:v>12.5</c:v>
                </c:pt>
                <c:pt idx="2331">
                  <c:v>13.3</c:v>
                </c:pt>
                <c:pt idx="2332">
                  <c:v>13.4</c:v>
                </c:pt>
                <c:pt idx="2333">
                  <c:v>12.5</c:v>
                </c:pt>
                <c:pt idx="2334">
                  <c:v>15.6</c:v>
                </c:pt>
                <c:pt idx="2335">
                  <c:v>14.7</c:v>
                </c:pt>
                <c:pt idx="2336">
                  <c:v>12.9</c:v>
                </c:pt>
                <c:pt idx="2337">
                  <c:v>12.8</c:v>
                </c:pt>
                <c:pt idx="2338">
                  <c:v>15</c:v>
                </c:pt>
                <c:pt idx="2339">
                  <c:v>12.2</c:v>
                </c:pt>
                <c:pt idx="2340">
                  <c:v>11</c:v>
                </c:pt>
                <c:pt idx="2341">
                  <c:v>13.1</c:v>
                </c:pt>
                <c:pt idx="2342">
                  <c:v>11</c:v>
                </c:pt>
                <c:pt idx="2343">
                  <c:v>13.6</c:v>
                </c:pt>
                <c:pt idx="2344">
                  <c:v>14.4</c:v>
                </c:pt>
                <c:pt idx="2345">
                  <c:v>15.3</c:v>
                </c:pt>
                <c:pt idx="2346">
                  <c:v>13.8</c:v>
                </c:pt>
                <c:pt idx="2347">
                  <c:v>15.6</c:v>
                </c:pt>
                <c:pt idx="2348">
                  <c:v>10.8</c:v>
                </c:pt>
                <c:pt idx="2349">
                  <c:v>12.9</c:v>
                </c:pt>
                <c:pt idx="2350">
                  <c:v>11.7</c:v>
                </c:pt>
                <c:pt idx="2351">
                  <c:v>11.7</c:v>
                </c:pt>
                <c:pt idx="2352">
                  <c:v>10.2</c:v>
                </c:pt>
                <c:pt idx="2353">
                  <c:v>10.8</c:v>
                </c:pt>
                <c:pt idx="2354">
                  <c:v>13.2</c:v>
                </c:pt>
                <c:pt idx="2355">
                  <c:v>10</c:v>
                </c:pt>
                <c:pt idx="2356">
                  <c:v>11.1</c:v>
                </c:pt>
                <c:pt idx="2357">
                  <c:v>10.6</c:v>
                </c:pt>
                <c:pt idx="2358">
                  <c:v>10.4</c:v>
                </c:pt>
                <c:pt idx="2359">
                  <c:v>9.2</c:v>
                </c:pt>
                <c:pt idx="2360">
                  <c:v>14.2</c:v>
                </c:pt>
                <c:pt idx="2361">
                  <c:v>14</c:v>
                </c:pt>
                <c:pt idx="2362">
                  <c:v>12.6</c:v>
                </c:pt>
                <c:pt idx="2363">
                  <c:v>10.7</c:v>
                </c:pt>
                <c:pt idx="2364">
                  <c:v>12.7</c:v>
                </c:pt>
                <c:pt idx="2365">
                  <c:v>11.4</c:v>
                </c:pt>
                <c:pt idx="2366">
                  <c:v>11.7</c:v>
                </c:pt>
                <c:pt idx="2367">
                  <c:v>10.6</c:v>
                </c:pt>
                <c:pt idx="2368">
                  <c:v>12.6</c:v>
                </c:pt>
                <c:pt idx="2369">
                  <c:v>12.1</c:v>
                </c:pt>
                <c:pt idx="2370">
                  <c:v>10.8</c:v>
                </c:pt>
                <c:pt idx="2371">
                  <c:v>10.9</c:v>
                </c:pt>
                <c:pt idx="2372">
                  <c:v>10.1</c:v>
                </c:pt>
                <c:pt idx="2373">
                  <c:v>11.9</c:v>
                </c:pt>
                <c:pt idx="2374">
                  <c:v>12</c:v>
                </c:pt>
                <c:pt idx="2375">
                  <c:v>12.7</c:v>
                </c:pt>
                <c:pt idx="2376">
                  <c:v>12.1</c:v>
                </c:pt>
                <c:pt idx="2377">
                  <c:v>11</c:v>
                </c:pt>
                <c:pt idx="2378">
                  <c:v>10.3</c:v>
                </c:pt>
                <c:pt idx="2379">
                  <c:v>11.7</c:v>
                </c:pt>
                <c:pt idx="2380">
                  <c:v>10.4</c:v>
                </c:pt>
                <c:pt idx="2381">
                  <c:v>12.6</c:v>
                </c:pt>
                <c:pt idx="2382">
                  <c:v>10.3</c:v>
                </c:pt>
                <c:pt idx="2383">
                  <c:v>10.2</c:v>
                </c:pt>
                <c:pt idx="2384">
                  <c:v>10.2</c:v>
                </c:pt>
                <c:pt idx="2385">
                  <c:v>10</c:v>
                </c:pt>
                <c:pt idx="2386">
                  <c:v>10.7</c:v>
                </c:pt>
                <c:pt idx="2387">
                  <c:v>10.2</c:v>
                </c:pt>
                <c:pt idx="2388">
                  <c:v>10.2</c:v>
                </c:pt>
                <c:pt idx="2389">
                  <c:v>7.8</c:v>
                </c:pt>
                <c:pt idx="2390">
                  <c:v>10.5</c:v>
                </c:pt>
                <c:pt idx="2391">
                  <c:v>8.8</c:v>
                </c:pt>
                <c:pt idx="2392">
                  <c:v>10.7</c:v>
                </c:pt>
                <c:pt idx="2393">
                  <c:v>10.7</c:v>
                </c:pt>
                <c:pt idx="2394">
                  <c:v>9.8</c:v>
                </c:pt>
                <c:pt idx="2395">
                  <c:v>11.5</c:v>
                </c:pt>
                <c:pt idx="2396">
                  <c:v>8.4</c:v>
                </c:pt>
                <c:pt idx="2397">
                  <c:v>7</c:v>
                </c:pt>
                <c:pt idx="2398">
                  <c:v>9.3</c:v>
                </c:pt>
                <c:pt idx="2399">
                  <c:v>8.8</c:v>
                </c:pt>
                <c:pt idx="2400">
                  <c:v>11.3</c:v>
                </c:pt>
                <c:pt idx="2401">
                  <c:v>10.9</c:v>
                </c:pt>
                <c:pt idx="2402">
                  <c:v>9.7</c:v>
                </c:pt>
                <c:pt idx="2403">
                  <c:v>10.4</c:v>
                </c:pt>
                <c:pt idx="2404">
                  <c:v>10</c:v>
                </c:pt>
                <c:pt idx="2405">
                  <c:v>10.1</c:v>
                </c:pt>
                <c:pt idx="2406">
                  <c:v>11.2</c:v>
                </c:pt>
                <c:pt idx="2407">
                  <c:v>10</c:v>
                </c:pt>
                <c:pt idx="2408">
                  <c:v>10.6</c:v>
                </c:pt>
                <c:pt idx="2409">
                  <c:v>10.3</c:v>
                </c:pt>
                <c:pt idx="2410">
                  <c:v>8.5</c:v>
                </c:pt>
                <c:pt idx="2411">
                  <c:v>7.5</c:v>
                </c:pt>
                <c:pt idx="2412">
                  <c:v>7</c:v>
                </c:pt>
                <c:pt idx="2413">
                  <c:v>8</c:v>
                </c:pt>
                <c:pt idx="2414">
                  <c:v>8.2</c:v>
                </c:pt>
                <c:pt idx="2415">
                  <c:v>10.8</c:v>
                </c:pt>
                <c:pt idx="2416">
                  <c:v>10.7</c:v>
                </c:pt>
                <c:pt idx="2417">
                  <c:v>9.3</c:v>
                </c:pt>
                <c:pt idx="2418">
                  <c:v>8.8</c:v>
                </c:pt>
                <c:pt idx="2419">
                  <c:v>9.3</c:v>
                </c:pt>
                <c:pt idx="2420">
                  <c:v>10.5</c:v>
                </c:pt>
                <c:pt idx="2421">
                  <c:v>9</c:v>
                </c:pt>
                <c:pt idx="2422">
                  <c:v>8.1</c:v>
                </c:pt>
                <c:pt idx="2423">
                  <c:v>9.7</c:v>
                </c:pt>
                <c:pt idx="2424">
                  <c:v>7.2</c:v>
                </c:pt>
                <c:pt idx="2425">
                  <c:v>8.5</c:v>
                </c:pt>
                <c:pt idx="2426">
                  <c:v>8.4</c:v>
                </c:pt>
                <c:pt idx="2427">
                  <c:v>10</c:v>
                </c:pt>
                <c:pt idx="2428">
                  <c:v>8.8</c:v>
                </c:pt>
                <c:pt idx="2429">
                  <c:v>9.2</c:v>
                </c:pt>
                <c:pt idx="2430">
                  <c:v>9.5</c:v>
                </c:pt>
                <c:pt idx="2431">
                  <c:v>7.6</c:v>
                </c:pt>
                <c:pt idx="2432">
                  <c:v>11.2</c:v>
                </c:pt>
                <c:pt idx="2433">
                  <c:v>8.6</c:v>
                </c:pt>
                <c:pt idx="2434">
                  <c:v>9.3</c:v>
                </c:pt>
                <c:pt idx="2435">
                  <c:v>9</c:v>
                </c:pt>
                <c:pt idx="2436">
                  <c:v>10.7</c:v>
                </c:pt>
                <c:pt idx="2437">
                  <c:v>8.1</c:v>
                </c:pt>
                <c:pt idx="2438">
                  <c:v>10.4</c:v>
                </c:pt>
                <c:pt idx="2439">
                  <c:v>8.4</c:v>
                </c:pt>
                <c:pt idx="2440">
                  <c:v>9.4</c:v>
                </c:pt>
                <c:pt idx="2441">
                  <c:v>9.4</c:v>
                </c:pt>
                <c:pt idx="2442">
                  <c:v>7.3</c:v>
                </c:pt>
                <c:pt idx="2443">
                  <c:v>6.7</c:v>
                </c:pt>
                <c:pt idx="2444">
                  <c:v>9</c:v>
                </c:pt>
                <c:pt idx="2445">
                  <c:v>7.8</c:v>
                </c:pt>
                <c:pt idx="2446">
                  <c:v>7</c:v>
                </c:pt>
                <c:pt idx="2447">
                  <c:v>7.7</c:v>
                </c:pt>
                <c:pt idx="2448">
                  <c:v>6.6</c:v>
                </c:pt>
                <c:pt idx="2449">
                  <c:v>8.9</c:v>
                </c:pt>
                <c:pt idx="2450">
                  <c:v>9.2</c:v>
                </c:pt>
                <c:pt idx="2451">
                  <c:v>10.4</c:v>
                </c:pt>
                <c:pt idx="2452">
                  <c:v>8.8</c:v>
                </c:pt>
                <c:pt idx="2453">
                  <c:v>6.7</c:v>
                </c:pt>
                <c:pt idx="2454">
                  <c:v>10.1</c:v>
                </c:pt>
                <c:pt idx="2455">
                  <c:v>7.9</c:v>
                </c:pt>
                <c:pt idx="2456">
                  <c:v>8.6</c:v>
                </c:pt>
                <c:pt idx="2457">
                  <c:v>10.1</c:v>
                </c:pt>
                <c:pt idx="2458">
                  <c:v>9.8</c:v>
                </c:pt>
                <c:pt idx="2459">
                  <c:v>8.2</c:v>
                </c:pt>
                <c:pt idx="2460">
                  <c:v>6.4</c:v>
                </c:pt>
                <c:pt idx="2461">
                  <c:v>7.2</c:v>
                </c:pt>
                <c:pt idx="2462">
                  <c:v>6.6</c:v>
                </c:pt>
                <c:pt idx="2463">
                  <c:v>6</c:v>
                </c:pt>
                <c:pt idx="2464">
                  <c:v>6.4</c:v>
                </c:pt>
                <c:pt idx="2465">
                  <c:v>4.9</c:v>
                </c:pt>
                <c:pt idx="2466">
                  <c:v>8.2</c:v>
                </c:pt>
                <c:pt idx="2467">
                  <c:v>6.1</c:v>
                </c:pt>
                <c:pt idx="2468">
                  <c:v>7</c:v>
                </c:pt>
                <c:pt idx="2469">
                  <c:v>7.4</c:v>
                </c:pt>
                <c:pt idx="2470">
                  <c:v>11.9</c:v>
                </c:pt>
                <c:pt idx="2471">
                  <c:v>8.7</c:v>
                </c:pt>
                <c:pt idx="2472">
                  <c:v>6.9</c:v>
                </c:pt>
                <c:pt idx="2473">
                  <c:v>4.2</c:v>
                </c:pt>
                <c:pt idx="2474">
                  <c:v>6.9</c:v>
                </c:pt>
                <c:pt idx="2475">
                  <c:v>6</c:v>
                </c:pt>
                <c:pt idx="2476">
                  <c:v>9</c:v>
                </c:pt>
                <c:pt idx="2477">
                  <c:v>9</c:v>
                </c:pt>
                <c:pt idx="2478">
                  <c:v>6.2</c:v>
                </c:pt>
                <c:pt idx="2479">
                  <c:v>7.5</c:v>
                </c:pt>
                <c:pt idx="2480">
                  <c:v>7.6</c:v>
                </c:pt>
                <c:pt idx="2481">
                  <c:v>7.6</c:v>
                </c:pt>
                <c:pt idx="2482">
                  <c:v>8.3</c:v>
                </c:pt>
                <c:pt idx="2483">
                  <c:v>7.7</c:v>
                </c:pt>
                <c:pt idx="2484">
                  <c:v>7.1</c:v>
                </c:pt>
                <c:pt idx="2485">
                  <c:v>6.6</c:v>
                </c:pt>
                <c:pt idx="2486">
                  <c:v>6.3</c:v>
                </c:pt>
                <c:pt idx="2487">
                  <c:v>6.5</c:v>
                </c:pt>
                <c:pt idx="2488">
                  <c:v>7.3</c:v>
                </c:pt>
                <c:pt idx="2489">
                  <c:v>6.8</c:v>
                </c:pt>
                <c:pt idx="2490">
                  <c:v>6.9</c:v>
                </c:pt>
                <c:pt idx="2491">
                  <c:v>6.9</c:v>
                </c:pt>
                <c:pt idx="2492">
                  <c:v>6.2</c:v>
                </c:pt>
                <c:pt idx="2493">
                  <c:v>6</c:v>
                </c:pt>
                <c:pt idx="2494">
                  <c:v>6.2</c:v>
                </c:pt>
                <c:pt idx="2495">
                  <c:v>5.2</c:v>
                </c:pt>
                <c:pt idx="2496">
                  <c:v>5.6</c:v>
                </c:pt>
                <c:pt idx="2497">
                  <c:v>5.8</c:v>
                </c:pt>
                <c:pt idx="2498">
                  <c:v>5</c:v>
                </c:pt>
                <c:pt idx="2499">
                  <c:v>5.1</c:v>
                </c:pt>
                <c:pt idx="2500">
                  <c:v>5.6</c:v>
                </c:pt>
                <c:pt idx="2501">
                  <c:v>4.7</c:v>
                </c:pt>
                <c:pt idx="2502">
                  <c:v>4.8</c:v>
                </c:pt>
                <c:pt idx="2503">
                  <c:v>5.8</c:v>
                </c:pt>
                <c:pt idx="2504">
                  <c:v>5</c:v>
                </c:pt>
                <c:pt idx="2505">
                  <c:v>4.8</c:v>
                </c:pt>
                <c:pt idx="2506">
                  <c:v>4.2</c:v>
                </c:pt>
                <c:pt idx="2507">
                  <c:v>5.2</c:v>
                </c:pt>
                <c:pt idx="2508">
                  <c:v>6.1</c:v>
                </c:pt>
                <c:pt idx="2509">
                  <c:v>3.9</c:v>
                </c:pt>
                <c:pt idx="2510">
                  <c:v>2.4</c:v>
                </c:pt>
                <c:pt idx="2511">
                  <c:v>5.7</c:v>
                </c:pt>
                <c:pt idx="2512">
                  <c:v>7.2</c:v>
                </c:pt>
                <c:pt idx="2513">
                  <c:v>5.8</c:v>
                </c:pt>
                <c:pt idx="2514">
                  <c:v>5.9</c:v>
                </c:pt>
                <c:pt idx="2515">
                  <c:v>4.7</c:v>
                </c:pt>
                <c:pt idx="2516">
                  <c:v>6.3</c:v>
                </c:pt>
                <c:pt idx="2517">
                  <c:v>5.3</c:v>
                </c:pt>
                <c:pt idx="2518">
                  <c:v>4.1</c:v>
                </c:pt>
                <c:pt idx="2519">
                  <c:v>3.6</c:v>
                </c:pt>
                <c:pt idx="2520">
                  <c:v>4.1</c:v>
                </c:pt>
                <c:pt idx="2521">
                  <c:v>4.9</c:v>
                </c:pt>
                <c:pt idx="2522">
                  <c:v>3.9</c:v>
                </c:pt>
                <c:pt idx="2523">
                  <c:v>5.4</c:v>
                </c:pt>
                <c:pt idx="2524">
                  <c:v>4.6</c:v>
                </c:pt>
                <c:pt idx="2525">
                  <c:v>3.7</c:v>
                </c:pt>
                <c:pt idx="2526">
                  <c:v>3.6</c:v>
                </c:pt>
                <c:pt idx="2527">
                  <c:v>4</c:v>
                </c:pt>
                <c:pt idx="2528">
                  <c:v>4.6</c:v>
                </c:pt>
                <c:pt idx="2529">
                  <c:v>5.2</c:v>
                </c:pt>
                <c:pt idx="2530">
                  <c:v>5.2</c:v>
                </c:pt>
                <c:pt idx="2531">
                  <c:v>6.7</c:v>
                </c:pt>
                <c:pt idx="2532">
                  <c:v>4.6</c:v>
                </c:pt>
                <c:pt idx="2533">
                  <c:v>4.8</c:v>
                </c:pt>
                <c:pt idx="2534">
                  <c:v>4.6</c:v>
                </c:pt>
                <c:pt idx="2535">
                  <c:v>5.2</c:v>
                </c:pt>
                <c:pt idx="2536">
                  <c:v>4.4</c:v>
                </c:pt>
                <c:pt idx="2537">
                  <c:v>4.1</c:v>
                </c:pt>
                <c:pt idx="2538">
                  <c:v>3.3</c:v>
                </c:pt>
                <c:pt idx="2539">
                  <c:v>4.6</c:v>
                </c:pt>
                <c:pt idx="2540">
                  <c:v>4.3</c:v>
                </c:pt>
                <c:pt idx="2541">
                  <c:v>3.9</c:v>
                </c:pt>
                <c:pt idx="2542">
                  <c:v>3.9</c:v>
                </c:pt>
                <c:pt idx="2543">
                  <c:v>3.4</c:v>
                </c:pt>
                <c:pt idx="2544">
                  <c:v>3.8</c:v>
                </c:pt>
                <c:pt idx="2545">
                  <c:v>3.9</c:v>
                </c:pt>
                <c:pt idx="2546">
                  <c:v>3.1</c:v>
                </c:pt>
                <c:pt idx="2547">
                  <c:v>2.5</c:v>
                </c:pt>
                <c:pt idx="2548">
                  <c:v>2.9</c:v>
                </c:pt>
                <c:pt idx="2549">
                  <c:v>3.1</c:v>
                </c:pt>
                <c:pt idx="2550">
                  <c:v>3.3</c:v>
                </c:pt>
                <c:pt idx="2551">
                  <c:v>3.4</c:v>
                </c:pt>
                <c:pt idx="2552">
                  <c:v>2.8</c:v>
                </c:pt>
                <c:pt idx="2553">
                  <c:v>1.2</c:v>
                </c:pt>
                <c:pt idx="2554">
                  <c:v>2.4</c:v>
                </c:pt>
                <c:pt idx="2555">
                  <c:v>2.9</c:v>
                </c:pt>
                <c:pt idx="2556">
                  <c:v>3.2</c:v>
                </c:pt>
                <c:pt idx="2557">
                  <c:v>2.7</c:v>
                </c:pt>
                <c:pt idx="2558">
                  <c:v>2.1</c:v>
                </c:pt>
                <c:pt idx="2559">
                  <c:v>2.8</c:v>
                </c:pt>
                <c:pt idx="2560">
                  <c:v>2.9</c:v>
                </c:pt>
                <c:pt idx="2561">
                  <c:v>1.4</c:v>
                </c:pt>
                <c:pt idx="2562">
                  <c:v>1.7</c:v>
                </c:pt>
                <c:pt idx="2563">
                  <c:v>1.4</c:v>
                </c:pt>
                <c:pt idx="2564">
                  <c:v>2.2</c:v>
                </c:pt>
                <c:pt idx="2565">
                  <c:v>2.3</c:v>
                </c:pt>
                <c:pt idx="2566">
                  <c:v>1.9</c:v>
                </c:pt>
                <c:pt idx="2567">
                  <c:v>2.2</c:v>
                </c:pt>
                <c:pt idx="2568">
                  <c:v>1.7</c:v>
                </c:pt>
                <c:pt idx="2569">
                  <c:v>1.7</c:v>
                </c:pt>
                <c:pt idx="2570">
                  <c:v>1.7</c:v>
                </c:pt>
                <c:pt idx="2571">
                  <c:v>1.8</c:v>
                </c:pt>
                <c:pt idx="2572">
                  <c:v>1.5</c:v>
                </c:pt>
                <c:pt idx="2573">
                  <c:v>1.7</c:v>
                </c:pt>
                <c:pt idx="2574">
                  <c:v>1.6</c:v>
                </c:pt>
                <c:pt idx="2575">
                  <c:v>1.5</c:v>
                </c:pt>
                <c:pt idx="2576">
                  <c:v>1.5</c:v>
                </c:pt>
                <c:pt idx="2577">
                  <c:v>1.5</c:v>
                </c:pt>
                <c:pt idx="2578">
                  <c:v>1.1</c:v>
                </c:pt>
                <c:pt idx="2579">
                  <c:v>1</c:v>
                </c:pt>
                <c:pt idx="2580">
                  <c:v>1.1</c:v>
                </c:pt>
                <c:pt idx="2581">
                  <c:v>1</c:v>
                </c:pt>
                <c:pt idx="2582">
                  <c:v>1</c:v>
                </c:pt>
                <c:pt idx="2583">
                  <c:v>0.8</c:v>
                </c:pt>
                <c:pt idx="2584">
                  <c:v>0.9</c:v>
                </c:pt>
                <c:pt idx="2585">
                  <c:v>1.2</c:v>
                </c:pt>
                <c:pt idx="2586">
                  <c:v>0.8</c:v>
                </c:pt>
                <c:pt idx="2587">
                  <c:v>1.2</c:v>
                </c:pt>
                <c:pt idx="2588">
                  <c:v>0.8</c:v>
                </c:pt>
                <c:pt idx="2589">
                  <c:v>0.9</c:v>
                </c:pt>
                <c:pt idx="2590">
                  <c:v>1.4</c:v>
                </c:pt>
                <c:pt idx="2591">
                  <c:v>1.5</c:v>
                </c:pt>
                <c:pt idx="2592">
                  <c:v>1</c:v>
                </c:pt>
                <c:pt idx="2593">
                  <c:v>0.8</c:v>
                </c:pt>
                <c:pt idx="2594">
                  <c:v>0.9</c:v>
                </c:pt>
                <c:pt idx="2595">
                  <c:v>1</c:v>
                </c:pt>
                <c:pt idx="2596">
                  <c:v>1.1</c:v>
                </c:pt>
                <c:pt idx="2597">
                  <c:v>1.1</c:v>
                </c:pt>
                <c:pt idx="2598">
                  <c:v>0.8</c:v>
                </c:pt>
                <c:pt idx="2599">
                  <c:v>0.9</c:v>
                </c:pt>
                <c:pt idx="2600">
                  <c:v>1.4</c:v>
                </c:pt>
                <c:pt idx="2601">
                  <c:v>0.7</c:v>
                </c:pt>
                <c:pt idx="2602">
                  <c:v>0.8</c:v>
                </c:pt>
                <c:pt idx="2603">
                  <c:v>1.1</c:v>
                </c:pt>
                <c:pt idx="2604">
                  <c:v>1.3</c:v>
                </c:pt>
                <c:pt idx="2605">
                  <c:v>1.1</c:v>
                </c:pt>
                <c:pt idx="2606">
                  <c:v>1.1</c:v>
                </c:pt>
                <c:pt idx="2607">
                  <c:v>1.1</c:v>
                </c:pt>
                <c:pt idx="2608">
                  <c:v>1</c:v>
                </c:pt>
                <c:pt idx="2609">
                  <c:v>1</c:v>
                </c:pt>
                <c:pt idx="2610">
                  <c:v>1.1</c:v>
                </c:pt>
                <c:pt idx="2611">
                  <c:v>1.5</c:v>
                </c:pt>
                <c:pt idx="2612">
                  <c:v>1.9</c:v>
                </c:pt>
                <c:pt idx="2613">
                  <c:v>1.5</c:v>
                </c:pt>
                <c:pt idx="2614">
                  <c:v>0.9</c:v>
                </c:pt>
                <c:pt idx="2615">
                  <c:v>1.1</c:v>
                </c:pt>
                <c:pt idx="2616">
                  <c:v>1.7</c:v>
                </c:pt>
                <c:pt idx="2617">
                  <c:v>1.1</c:v>
                </c:pt>
                <c:pt idx="2618">
                  <c:v>1.1</c:v>
                </c:pt>
                <c:pt idx="2619">
                  <c:v>1.2</c:v>
                </c:pt>
                <c:pt idx="2620">
                  <c:v>1.4</c:v>
                </c:pt>
                <c:pt idx="2621">
                  <c:v>1.9</c:v>
                </c:pt>
                <c:pt idx="2622">
                  <c:v>2.1</c:v>
                </c:pt>
                <c:pt idx="2623">
                  <c:v>1.9</c:v>
                </c:pt>
                <c:pt idx="2624">
                  <c:v>2.1</c:v>
                </c:pt>
                <c:pt idx="2625">
                  <c:v>2.3</c:v>
                </c:pt>
                <c:pt idx="2626">
                  <c:v>2.1</c:v>
                </c:pt>
                <c:pt idx="2627">
                  <c:v>1.8</c:v>
                </c:pt>
                <c:pt idx="2628">
                  <c:v>1.4</c:v>
                </c:pt>
                <c:pt idx="2629">
                  <c:v>1.7</c:v>
                </c:pt>
                <c:pt idx="2630">
                  <c:v>2</c:v>
                </c:pt>
                <c:pt idx="2631">
                  <c:v>1.3</c:v>
                </c:pt>
                <c:pt idx="2632">
                  <c:v>1.8</c:v>
                </c:pt>
                <c:pt idx="2633">
                  <c:v>0.7</c:v>
                </c:pt>
                <c:pt idx="2634">
                  <c:v>2.2</c:v>
                </c:pt>
                <c:pt idx="2635">
                  <c:v>2.1</c:v>
                </c:pt>
                <c:pt idx="2636">
                  <c:v>2.4</c:v>
                </c:pt>
                <c:pt idx="2637">
                  <c:v>2.2</c:v>
                </c:pt>
                <c:pt idx="2638">
                  <c:v>2.1</c:v>
                </c:pt>
                <c:pt idx="2639">
                  <c:v>2</c:v>
                </c:pt>
                <c:pt idx="2640">
                  <c:v>1.6</c:v>
                </c:pt>
                <c:pt idx="2641">
                  <c:v>1.7</c:v>
                </c:pt>
                <c:pt idx="2642">
                  <c:v>1.6</c:v>
                </c:pt>
                <c:pt idx="2643">
                  <c:v>1.3</c:v>
                </c:pt>
                <c:pt idx="2644">
                  <c:v>1.1</c:v>
                </c:pt>
                <c:pt idx="2645">
                  <c:v>1</c:v>
                </c:pt>
                <c:pt idx="2646">
                  <c:v>1.2</c:v>
                </c:pt>
                <c:pt idx="2647">
                  <c:v>1.1</c:v>
                </c:pt>
                <c:pt idx="2648">
                  <c:v>1.4</c:v>
                </c:pt>
                <c:pt idx="2649">
                  <c:v>1.7</c:v>
                </c:pt>
                <c:pt idx="2650">
                  <c:v>1.8</c:v>
                </c:pt>
                <c:pt idx="2651">
                  <c:v>1.7</c:v>
                </c:pt>
                <c:pt idx="2652">
                  <c:v>1.3</c:v>
                </c:pt>
                <c:pt idx="2653">
                  <c:v>0.8</c:v>
                </c:pt>
                <c:pt idx="2654">
                  <c:v>1.1</c:v>
                </c:pt>
                <c:pt idx="2655">
                  <c:v>0.7</c:v>
                </c:pt>
                <c:pt idx="2656">
                  <c:v>1.2</c:v>
                </c:pt>
                <c:pt idx="2657">
                  <c:v>1.2</c:v>
                </c:pt>
                <c:pt idx="2658">
                  <c:v>3.4</c:v>
                </c:pt>
                <c:pt idx="2659">
                  <c:v>4.2</c:v>
                </c:pt>
                <c:pt idx="2660">
                  <c:v>4.4</c:v>
                </c:pt>
                <c:pt idx="2661">
                  <c:v>4.6</c:v>
                </c:pt>
                <c:pt idx="2662">
                  <c:v>4.1</c:v>
                </c:pt>
                <c:pt idx="2663">
                  <c:v>4</c:v>
                </c:pt>
                <c:pt idx="2664">
                  <c:v>4.2</c:v>
                </c:pt>
                <c:pt idx="2665">
                  <c:v>3.8</c:v>
                </c:pt>
                <c:pt idx="2666">
                  <c:v>4.5</c:v>
                </c:pt>
                <c:pt idx="2667">
                  <c:v>4.1</c:v>
                </c:pt>
                <c:pt idx="2668">
                  <c:v>6</c:v>
                </c:pt>
                <c:pt idx="2669">
                  <c:v>6.7</c:v>
                </c:pt>
                <c:pt idx="2670">
                  <c:v>6.2</c:v>
                </c:pt>
                <c:pt idx="2671">
                  <c:v>6.7</c:v>
                </c:pt>
                <c:pt idx="2672">
                  <c:v>6.6</c:v>
                </c:pt>
                <c:pt idx="2673">
                  <c:v>6</c:v>
                </c:pt>
                <c:pt idx="2674">
                  <c:v>5.5</c:v>
                </c:pt>
                <c:pt idx="2675">
                  <c:v>4.9</c:v>
                </c:pt>
                <c:pt idx="2676">
                  <c:v>4.3</c:v>
                </c:pt>
                <c:pt idx="2677">
                  <c:v>5.2</c:v>
                </c:pt>
                <c:pt idx="2678">
                  <c:v>4.8</c:v>
                </c:pt>
                <c:pt idx="2679">
                  <c:v>4.8</c:v>
                </c:pt>
                <c:pt idx="2680">
                  <c:v>4.5</c:v>
                </c:pt>
                <c:pt idx="2681">
                  <c:v>4.3</c:v>
                </c:pt>
                <c:pt idx="2682">
                  <c:v>4.7</c:v>
                </c:pt>
                <c:pt idx="2683">
                  <c:v>5.1</c:v>
                </c:pt>
                <c:pt idx="2684">
                  <c:v>5.4</c:v>
                </c:pt>
                <c:pt idx="2685">
                  <c:v>5.9</c:v>
                </c:pt>
                <c:pt idx="2686">
                  <c:v>7.1</c:v>
                </c:pt>
                <c:pt idx="2687">
                  <c:v>7.3</c:v>
                </c:pt>
                <c:pt idx="2688">
                  <c:v>6.4</c:v>
                </c:pt>
                <c:pt idx="2689">
                  <c:v>6</c:v>
                </c:pt>
                <c:pt idx="2690">
                  <c:v>5.2</c:v>
                </c:pt>
                <c:pt idx="2691">
                  <c:v>2.7</c:v>
                </c:pt>
                <c:pt idx="2692">
                  <c:v>2.2</c:v>
                </c:pt>
                <c:pt idx="2693">
                  <c:v>1.2</c:v>
                </c:pt>
                <c:pt idx="2694">
                  <c:v>1</c:v>
                </c:pt>
                <c:pt idx="2695">
                  <c:v>1.2</c:v>
                </c:pt>
                <c:pt idx="2696">
                  <c:v>1.5</c:v>
                </c:pt>
                <c:pt idx="2697">
                  <c:v>1.4</c:v>
                </c:pt>
                <c:pt idx="2698">
                  <c:v>1.6</c:v>
                </c:pt>
                <c:pt idx="2699">
                  <c:v>1.3</c:v>
                </c:pt>
                <c:pt idx="2700">
                  <c:v>1.3</c:v>
                </c:pt>
                <c:pt idx="2701">
                  <c:v>1.2</c:v>
                </c:pt>
                <c:pt idx="2702">
                  <c:v>0.8</c:v>
                </c:pt>
                <c:pt idx="2703">
                  <c:v>1.2</c:v>
                </c:pt>
                <c:pt idx="2704">
                  <c:v>1</c:v>
                </c:pt>
                <c:pt idx="2705">
                  <c:v>0.7</c:v>
                </c:pt>
                <c:pt idx="2706">
                  <c:v>0.8</c:v>
                </c:pt>
                <c:pt idx="2707">
                  <c:v>1.2</c:v>
                </c:pt>
                <c:pt idx="2708">
                  <c:v>1.2</c:v>
                </c:pt>
                <c:pt idx="2709">
                  <c:v>1</c:v>
                </c:pt>
                <c:pt idx="2710">
                  <c:v>1.3</c:v>
                </c:pt>
                <c:pt idx="2711">
                  <c:v>1</c:v>
                </c:pt>
                <c:pt idx="2712">
                  <c:v>0.8</c:v>
                </c:pt>
                <c:pt idx="2713">
                  <c:v>0.7</c:v>
                </c:pt>
                <c:pt idx="2714">
                  <c:v>1.1</c:v>
                </c:pt>
                <c:pt idx="2715">
                  <c:v>1</c:v>
                </c:pt>
                <c:pt idx="2716">
                  <c:v>1.5</c:v>
                </c:pt>
                <c:pt idx="2717">
                  <c:v>1.9</c:v>
                </c:pt>
                <c:pt idx="2718">
                  <c:v>1.7</c:v>
                </c:pt>
                <c:pt idx="2719">
                  <c:v>1.7</c:v>
                </c:pt>
                <c:pt idx="2720">
                  <c:v>1.1</c:v>
                </c:pt>
                <c:pt idx="2721">
                  <c:v>0.7</c:v>
                </c:pt>
                <c:pt idx="2722">
                  <c:v>0.9</c:v>
                </c:pt>
                <c:pt idx="2723">
                  <c:v>1</c:v>
                </c:pt>
                <c:pt idx="2724">
                  <c:v>0.9</c:v>
                </c:pt>
                <c:pt idx="2725">
                  <c:v>1</c:v>
                </c:pt>
                <c:pt idx="2726">
                  <c:v>0.8</c:v>
                </c:pt>
                <c:pt idx="2727">
                  <c:v>1.1</c:v>
                </c:pt>
                <c:pt idx="2728">
                  <c:v>0.9</c:v>
                </c:pt>
                <c:pt idx="2729">
                  <c:v>1</c:v>
                </c:pt>
                <c:pt idx="2730">
                  <c:v>1.3</c:v>
                </c:pt>
                <c:pt idx="2731">
                  <c:v>1</c:v>
                </c:pt>
                <c:pt idx="2732">
                  <c:v>1.3</c:v>
                </c:pt>
                <c:pt idx="2733">
                  <c:v>1.5</c:v>
                </c:pt>
                <c:pt idx="2734">
                  <c:v>1.4</c:v>
                </c:pt>
                <c:pt idx="2735">
                  <c:v>1.4</c:v>
                </c:pt>
                <c:pt idx="2736">
                  <c:v>1.6</c:v>
                </c:pt>
                <c:pt idx="2737">
                  <c:v>1.3</c:v>
                </c:pt>
                <c:pt idx="2738">
                  <c:v>0.8</c:v>
                </c:pt>
                <c:pt idx="2739">
                  <c:v>1.2</c:v>
                </c:pt>
                <c:pt idx="2740">
                  <c:v>1</c:v>
                </c:pt>
                <c:pt idx="2741">
                  <c:v>2.3</c:v>
                </c:pt>
                <c:pt idx="2742">
                  <c:v>2.2</c:v>
                </c:pt>
                <c:pt idx="2743">
                  <c:v>2.2</c:v>
                </c:pt>
                <c:pt idx="2744">
                  <c:v>2.2</c:v>
                </c:pt>
                <c:pt idx="2745">
                  <c:v>2.3</c:v>
                </c:pt>
                <c:pt idx="2746">
                  <c:v>2.4</c:v>
                </c:pt>
                <c:pt idx="2747">
                  <c:v>2.3</c:v>
                </c:pt>
                <c:pt idx="2748">
                  <c:v>1.9</c:v>
                </c:pt>
                <c:pt idx="2749">
                  <c:v>1.8</c:v>
                </c:pt>
                <c:pt idx="2750">
                  <c:v>1.5</c:v>
                </c:pt>
                <c:pt idx="2751">
                  <c:v>1.6</c:v>
                </c:pt>
                <c:pt idx="2752">
                  <c:v>2</c:v>
                </c:pt>
                <c:pt idx="2753">
                  <c:v>2.1</c:v>
                </c:pt>
                <c:pt idx="2754">
                  <c:v>2.2</c:v>
                </c:pt>
                <c:pt idx="2755">
                  <c:v>2.4</c:v>
                </c:pt>
                <c:pt idx="2756">
                  <c:v>2.5</c:v>
                </c:pt>
                <c:pt idx="2757">
                  <c:v>2.3</c:v>
                </c:pt>
                <c:pt idx="2758">
                  <c:v>3</c:v>
                </c:pt>
                <c:pt idx="2759">
                  <c:v>3.3</c:v>
                </c:pt>
                <c:pt idx="2760">
                  <c:v>2.1</c:v>
                </c:pt>
                <c:pt idx="2761">
                  <c:v>2.1</c:v>
                </c:pt>
                <c:pt idx="2762">
                  <c:v>1.8</c:v>
                </c:pt>
                <c:pt idx="2763">
                  <c:v>2.2</c:v>
                </c:pt>
                <c:pt idx="2764">
                  <c:v>2.3</c:v>
                </c:pt>
                <c:pt idx="2765">
                  <c:v>5.9</c:v>
                </c:pt>
                <c:pt idx="2766">
                  <c:v>7.1</c:v>
                </c:pt>
                <c:pt idx="2767">
                  <c:v>6.2</c:v>
                </c:pt>
                <c:pt idx="2768">
                  <c:v>5.4</c:v>
                </c:pt>
                <c:pt idx="2769">
                  <c:v>4.5</c:v>
                </c:pt>
                <c:pt idx="2770">
                  <c:v>4.8</c:v>
                </c:pt>
                <c:pt idx="2771">
                  <c:v>4.8</c:v>
                </c:pt>
                <c:pt idx="2772">
                  <c:v>2.5</c:v>
                </c:pt>
                <c:pt idx="2773">
                  <c:v>1</c:v>
                </c:pt>
                <c:pt idx="2774">
                  <c:v>1</c:v>
                </c:pt>
                <c:pt idx="2775">
                  <c:v>1.3</c:v>
                </c:pt>
                <c:pt idx="2776">
                  <c:v>1.2</c:v>
                </c:pt>
                <c:pt idx="2777">
                  <c:v>0.8</c:v>
                </c:pt>
                <c:pt idx="2778">
                  <c:v>1.3</c:v>
                </c:pt>
                <c:pt idx="2779">
                  <c:v>1.1</c:v>
                </c:pt>
                <c:pt idx="2780">
                  <c:v>1.1</c:v>
                </c:pt>
                <c:pt idx="2781">
                  <c:v>1.4</c:v>
                </c:pt>
                <c:pt idx="2782">
                  <c:v>1.6</c:v>
                </c:pt>
                <c:pt idx="2783">
                  <c:v>1.5</c:v>
                </c:pt>
                <c:pt idx="2784">
                  <c:v>1.5</c:v>
                </c:pt>
                <c:pt idx="2785">
                  <c:v>1.1</c:v>
                </c:pt>
                <c:pt idx="2786">
                  <c:v>1</c:v>
                </c:pt>
                <c:pt idx="2787">
                  <c:v>1.1</c:v>
                </c:pt>
                <c:pt idx="2788">
                  <c:v>0.8</c:v>
                </c:pt>
                <c:pt idx="2789">
                  <c:v>0.8</c:v>
                </c:pt>
                <c:pt idx="2790">
                  <c:v>1</c:v>
                </c:pt>
                <c:pt idx="2791">
                  <c:v>0.9</c:v>
                </c:pt>
                <c:pt idx="2792">
                  <c:v>0.7</c:v>
                </c:pt>
                <c:pt idx="2793">
                  <c:v>0.8</c:v>
                </c:pt>
                <c:pt idx="2794">
                  <c:v>0.9</c:v>
                </c:pt>
                <c:pt idx="2795">
                  <c:v>1.7</c:v>
                </c:pt>
                <c:pt idx="2796">
                  <c:v>1.2</c:v>
                </c:pt>
                <c:pt idx="2797">
                  <c:v>1.3</c:v>
                </c:pt>
                <c:pt idx="2798">
                  <c:v>1.1</c:v>
                </c:pt>
                <c:pt idx="2799">
                  <c:v>1.3</c:v>
                </c:pt>
                <c:pt idx="2800">
                  <c:v>1.3</c:v>
                </c:pt>
                <c:pt idx="2801">
                  <c:v>4.2</c:v>
                </c:pt>
                <c:pt idx="2802">
                  <c:v>3.9</c:v>
                </c:pt>
                <c:pt idx="2803">
                  <c:v>2.8</c:v>
                </c:pt>
                <c:pt idx="2804">
                  <c:v>2.6</c:v>
                </c:pt>
                <c:pt idx="2805">
                  <c:v>3.2</c:v>
                </c:pt>
                <c:pt idx="2806">
                  <c:v>2.3</c:v>
                </c:pt>
                <c:pt idx="2807">
                  <c:v>2.3</c:v>
                </c:pt>
                <c:pt idx="2808">
                  <c:v>2.4</c:v>
                </c:pt>
                <c:pt idx="2809">
                  <c:v>2.9</c:v>
                </c:pt>
                <c:pt idx="2810">
                  <c:v>3.7</c:v>
                </c:pt>
                <c:pt idx="2811">
                  <c:v>4.3</c:v>
                </c:pt>
                <c:pt idx="2812">
                  <c:v>4.4</c:v>
                </c:pt>
                <c:pt idx="2813">
                  <c:v>4.8</c:v>
                </c:pt>
                <c:pt idx="2814">
                  <c:v>4.3</c:v>
                </c:pt>
                <c:pt idx="2815">
                  <c:v>4.3</c:v>
                </c:pt>
                <c:pt idx="2816">
                  <c:v>3.8</c:v>
                </c:pt>
                <c:pt idx="2817">
                  <c:v>4.1</c:v>
                </c:pt>
                <c:pt idx="2818">
                  <c:v>4.5</c:v>
                </c:pt>
                <c:pt idx="2819">
                  <c:v>4.9</c:v>
                </c:pt>
                <c:pt idx="2820">
                  <c:v>3.7</c:v>
                </c:pt>
                <c:pt idx="2821">
                  <c:v>4.1</c:v>
                </c:pt>
                <c:pt idx="2822">
                  <c:v>3.5</c:v>
                </c:pt>
                <c:pt idx="2823">
                  <c:v>3.4</c:v>
                </c:pt>
                <c:pt idx="2824">
                  <c:v>3.1</c:v>
                </c:pt>
                <c:pt idx="2825">
                  <c:v>2.8</c:v>
                </c:pt>
                <c:pt idx="2826">
                  <c:v>2.3</c:v>
                </c:pt>
                <c:pt idx="2827">
                  <c:v>2.9</c:v>
                </c:pt>
                <c:pt idx="2828">
                  <c:v>2.8</c:v>
                </c:pt>
                <c:pt idx="2829">
                  <c:v>3</c:v>
                </c:pt>
                <c:pt idx="2830">
                  <c:v>2.9</c:v>
                </c:pt>
                <c:pt idx="2831">
                  <c:v>3.3</c:v>
                </c:pt>
                <c:pt idx="2832">
                  <c:v>3</c:v>
                </c:pt>
                <c:pt idx="2833">
                  <c:v>2.7</c:v>
                </c:pt>
                <c:pt idx="2834">
                  <c:v>2.9</c:v>
                </c:pt>
                <c:pt idx="2835">
                  <c:v>2.7</c:v>
                </c:pt>
                <c:pt idx="2836">
                  <c:v>2.5</c:v>
                </c:pt>
                <c:pt idx="2837">
                  <c:v>2</c:v>
                </c:pt>
                <c:pt idx="2838">
                  <c:v>2.4</c:v>
                </c:pt>
                <c:pt idx="2839">
                  <c:v>2.5</c:v>
                </c:pt>
                <c:pt idx="2840">
                  <c:v>2.1</c:v>
                </c:pt>
                <c:pt idx="2841">
                  <c:v>1.8</c:v>
                </c:pt>
                <c:pt idx="2842">
                  <c:v>1.7</c:v>
                </c:pt>
                <c:pt idx="2843">
                  <c:v>1.8</c:v>
                </c:pt>
                <c:pt idx="2844">
                  <c:v>1.7</c:v>
                </c:pt>
                <c:pt idx="2845">
                  <c:v>1.2</c:v>
                </c:pt>
                <c:pt idx="2846">
                  <c:v>1.2</c:v>
                </c:pt>
                <c:pt idx="2847">
                  <c:v>0.9</c:v>
                </c:pt>
                <c:pt idx="2848">
                  <c:v>1.5</c:v>
                </c:pt>
                <c:pt idx="2849">
                  <c:v>1.8</c:v>
                </c:pt>
                <c:pt idx="2850">
                  <c:v>1.8</c:v>
                </c:pt>
                <c:pt idx="2851">
                  <c:v>1.8</c:v>
                </c:pt>
                <c:pt idx="2852">
                  <c:v>1.2</c:v>
                </c:pt>
                <c:pt idx="2853">
                  <c:v>1</c:v>
                </c:pt>
                <c:pt idx="2854">
                  <c:v>1.9</c:v>
                </c:pt>
                <c:pt idx="2855">
                  <c:v>1.8</c:v>
                </c:pt>
                <c:pt idx="2856">
                  <c:v>1.7</c:v>
                </c:pt>
                <c:pt idx="2857">
                  <c:v>1.3</c:v>
                </c:pt>
                <c:pt idx="2858">
                  <c:v>1.6</c:v>
                </c:pt>
                <c:pt idx="2859">
                  <c:v>1.2</c:v>
                </c:pt>
                <c:pt idx="2860">
                  <c:v>1.7</c:v>
                </c:pt>
                <c:pt idx="2861">
                  <c:v>1.4</c:v>
                </c:pt>
                <c:pt idx="2862">
                  <c:v>1.4</c:v>
                </c:pt>
                <c:pt idx="2863">
                  <c:v>1.7</c:v>
                </c:pt>
                <c:pt idx="2864">
                  <c:v>1.6</c:v>
                </c:pt>
                <c:pt idx="2865">
                  <c:v>1.8</c:v>
                </c:pt>
                <c:pt idx="2866">
                  <c:v>1.6</c:v>
                </c:pt>
                <c:pt idx="2867">
                  <c:v>1.5</c:v>
                </c:pt>
                <c:pt idx="2868">
                  <c:v>1.1</c:v>
                </c:pt>
                <c:pt idx="2869">
                  <c:v>1.1</c:v>
                </c:pt>
                <c:pt idx="2870">
                  <c:v>1.1</c:v>
                </c:pt>
                <c:pt idx="2871">
                  <c:v>0.8</c:v>
                </c:pt>
                <c:pt idx="2872">
                  <c:v>1.2</c:v>
                </c:pt>
                <c:pt idx="2873">
                  <c:v>1.1</c:v>
                </c:pt>
                <c:pt idx="2874">
                  <c:v>1.2</c:v>
                </c:pt>
                <c:pt idx="2875">
                  <c:v>1.3</c:v>
                </c:pt>
                <c:pt idx="2876">
                  <c:v>1.1</c:v>
                </c:pt>
                <c:pt idx="2877">
                  <c:v>1.7</c:v>
                </c:pt>
                <c:pt idx="2878">
                  <c:v>1.5</c:v>
                </c:pt>
                <c:pt idx="2879">
                  <c:v>1.3</c:v>
                </c:pt>
                <c:pt idx="2880">
                  <c:v>1.4</c:v>
                </c:pt>
                <c:pt idx="2881">
                  <c:v>1.6</c:v>
                </c:pt>
                <c:pt idx="2882">
                  <c:v>2</c:v>
                </c:pt>
                <c:pt idx="2883">
                  <c:v>1.7</c:v>
                </c:pt>
                <c:pt idx="2884">
                  <c:v>1.7</c:v>
                </c:pt>
                <c:pt idx="2885">
                  <c:v>1.6</c:v>
                </c:pt>
                <c:pt idx="2886">
                  <c:v>1.8</c:v>
                </c:pt>
                <c:pt idx="2887">
                  <c:v>1.7</c:v>
                </c:pt>
                <c:pt idx="2888">
                  <c:v>1.6</c:v>
                </c:pt>
                <c:pt idx="2889">
                  <c:v>1.7</c:v>
                </c:pt>
                <c:pt idx="2890">
                  <c:v>1.8</c:v>
                </c:pt>
                <c:pt idx="2891">
                  <c:v>1.6</c:v>
                </c:pt>
                <c:pt idx="2892">
                  <c:v>1.3</c:v>
                </c:pt>
                <c:pt idx="2893">
                  <c:v>1.6</c:v>
                </c:pt>
                <c:pt idx="2894">
                  <c:v>1.2</c:v>
                </c:pt>
                <c:pt idx="2895">
                  <c:v>1</c:v>
                </c:pt>
                <c:pt idx="2896">
                  <c:v>1</c:v>
                </c:pt>
                <c:pt idx="2897">
                  <c:v>1.1</c:v>
                </c:pt>
                <c:pt idx="2898">
                  <c:v>1.7</c:v>
                </c:pt>
                <c:pt idx="2899">
                  <c:v>2</c:v>
                </c:pt>
                <c:pt idx="2900">
                  <c:v>1.4</c:v>
                </c:pt>
                <c:pt idx="2901">
                  <c:v>1.6</c:v>
                </c:pt>
                <c:pt idx="2902">
                  <c:v>1.4</c:v>
                </c:pt>
                <c:pt idx="2903">
                  <c:v>1.6</c:v>
                </c:pt>
                <c:pt idx="2904">
                  <c:v>1.9</c:v>
                </c:pt>
                <c:pt idx="2905">
                  <c:v>1.6</c:v>
                </c:pt>
                <c:pt idx="2906">
                  <c:v>1.7</c:v>
                </c:pt>
                <c:pt idx="2907">
                  <c:v>1.6</c:v>
                </c:pt>
                <c:pt idx="2908">
                  <c:v>1.6</c:v>
                </c:pt>
                <c:pt idx="2909">
                  <c:v>1.7</c:v>
                </c:pt>
                <c:pt idx="2910">
                  <c:v>1.7</c:v>
                </c:pt>
                <c:pt idx="2911">
                  <c:v>1.6</c:v>
                </c:pt>
                <c:pt idx="2912">
                  <c:v>1.5</c:v>
                </c:pt>
                <c:pt idx="2913">
                  <c:v>1.8</c:v>
                </c:pt>
                <c:pt idx="2914">
                  <c:v>2.1</c:v>
                </c:pt>
                <c:pt idx="2915">
                  <c:v>1.6</c:v>
                </c:pt>
                <c:pt idx="2916">
                  <c:v>2.1</c:v>
                </c:pt>
                <c:pt idx="2917">
                  <c:v>1.3</c:v>
                </c:pt>
                <c:pt idx="2918">
                  <c:v>1.3</c:v>
                </c:pt>
                <c:pt idx="2919">
                  <c:v>1.5</c:v>
                </c:pt>
                <c:pt idx="2920">
                  <c:v>1.5</c:v>
                </c:pt>
                <c:pt idx="2921">
                  <c:v>1.3</c:v>
                </c:pt>
                <c:pt idx="2922">
                  <c:v>1.6</c:v>
                </c:pt>
                <c:pt idx="2923">
                  <c:v>1.8</c:v>
                </c:pt>
                <c:pt idx="2924">
                  <c:v>1.7</c:v>
                </c:pt>
                <c:pt idx="2925">
                  <c:v>1.7</c:v>
                </c:pt>
                <c:pt idx="2926">
                  <c:v>1.5</c:v>
                </c:pt>
                <c:pt idx="2927">
                  <c:v>1.2</c:v>
                </c:pt>
                <c:pt idx="2928">
                  <c:v>1.2</c:v>
                </c:pt>
                <c:pt idx="2929">
                  <c:v>1.5</c:v>
                </c:pt>
                <c:pt idx="2930">
                  <c:v>1.3</c:v>
                </c:pt>
                <c:pt idx="2931">
                  <c:v>1.3</c:v>
                </c:pt>
                <c:pt idx="2932">
                  <c:v>1.5</c:v>
                </c:pt>
                <c:pt idx="2933">
                  <c:v>1.6</c:v>
                </c:pt>
                <c:pt idx="2934">
                  <c:v>1.2</c:v>
                </c:pt>
                <c:pt idx="2935">
                  <c:v>1</c:v>
                </c:pt>
                <c:pt idx="2936">
                  <c:v>1.3</c:v>
                </c:pt>
                <c:pt idx="2937">
                  <c:v>1</c:v>
                </c:pt>
                <c:pt idx="2938">
                  <c:v>1</c:v>
                </c:pt>
                <c:pt idx="2939">
                  <c:v>1.3</c:v>
                </c:pt>
                <c:pt idx="2940">
                  <c:v>0.7</c:v>
                </c:pt>
                <c:pt idx="2941">
                  <c:v>1.2</c:v>
                </c:pt>
                <c:pt idx="2942">
                  <c:v>1.3</c:v>
                </c:pt>
                <c:pt idx="2943">
                  <c:v>1.4</c:v>
                </c:pt>
                <c:pt idx="2944">
                  <c:v>1.7</c:v>
                </c:pt>
                <c:pt idx="2945">
                  <c:v>2.5</c:v>
                </c:pt>
                <c:pt idx="2946">
                  <c:v>2.2</c:v>
                </c:pt>
                <c:pt idx="2947">
                  <c:v>2.3</c:v>
                </c:pt>
                <c:pt idx="2948">
                  <c:v>2.5</c:v>
                </c:pt>
                <c:pt idx="2949">
                  <c:v>2.3</c:v>
                </c:pt>
                <c:pt idx="2950">
                  <c:v>1.5</c:v>
                </c:pt>
                <c:pt idx="2951">
                  <c:v>1.8</c:v>
                </c:pt>
                <c:pt idx="2952">
                  <c:v>1.8</c:v>
                </c:pt>
                <c:pt idx="2953">
                  <c:v>2.2</c:v>
                </c:pt>
                <c:pt idx="2954">
                  <c:v>2</c:v>
                </c:pt>
                <c:pt idx="2955">
                  <c:v>1.9</c:v>
                </c:pt>
                <c:pt idx="2956">
                  <c:v>1.9</c:v>
                </c:pt>
                <c:pt idx="2957">
                  <c:v>1.6</c:v>
                </c:pt>
                <c:pt idx="2958">
                  <c:v>1.6</c:v>
                </c:pt>
                <c:pt idx="2959">
                  <c:v>1.5</c:v>
                </c:pt>
                <c:pt idx="2960">
                  <c:v>1.6</c:v>
                </c:pt>
                <c:pt idx="2961">
                  <c:v>1.5</c:v>
                </c:pt>
                <c:pt idx="2962">
                  <c:v>1.4</c:v>
                </c:pt>
                <c:pt idx="2963">
                  <c:v>1.2</c:v>
                </c:pt>
                <c:pt idx="2964">
                  <c:v>1.4</c:v>
                </c:pt>
                <c:pt idx="2965">
                  <c:v>1.4</c:v>
                </c:pt>
                <c:pt idx="2966">
                  <c:v>1.6</c:v>
                </c:pt>
                <c:pt idx="2967">
                  <c:v>1.6</c:v>
                </c:pt>
                <c:pt idx="2968">
                  <c:v>1.6</c:v>
                </c:pt>
                <c:pt idx="2969">
                  <c:v>0.9</c:v>
                </c:pt>
                <c:pt idx="2970">
                  <c:v>0.9</c:v>
                </c:pt>
                <c:pt idx="2971">
                  <c:v>0.6</c:v>
                </c:pt>
                <c:pt idx="2972">
                  <c:v>0.3</c:v>
                </c:pt>
                <c:pt idx="2973">
                  <c:v>0.4</c:v>
                </c:pt>
                <c:pt idx="2974">
                  <c:v>0.5</c:v>
                </c:pt>
                <c:pt idx="2975">
                  <c:v>0.5</c:v>
                </c:pt>
                <c:pt idx="2976">
                  <c:v>0.4</c:v>
                </c:pt>
                <c:pt idx="2977">
                  <c:v>0.4</c:v>
                </c:pt>
                <c:pt idx="2978">
                  <c:v>0.3</c:v>
                </c:pt>
                <c:pt idx="2979">
                  <c:v>0.2</c:v>
                </c:pt>
                <c:pt idx="2980">
                  <c:v>0.6</c:v>
                </c:pt>
                <c:pt idx="2981">
                  <c:v>0.9</c:v>
                </c:pt>
                <c:pt idx="2982">
                  <c:v>1.1</c:v>
                </c:pt>
                <c:pt idx="2983">
                  <c:v>1</c:v>
                </c:pt>
                <c:pt idx="2984">
                  <c:v>0.9</c:v>
                </c:pt>
                <c:pt idx="2985">
                  <c:v>1</c:v>
                </c:pt>
                <c:pt idx="2986">
                  <c:v>1.1</c:v>
                </c:pt>
                <c:pt idx="2987">
                  <c:v>1.2</c:v>
                </c:pt>
                <c:pt idx="2988">
                  <c:v>0.6</c:v>
                </c:pt>
                <c:pt idx="2989">
                  <c:v>0.6</c:v>
                </c:pt>
                <c:pt idx="2990">
                  <c:v>0.5</c:v>
                </c:pt>
                <c:pt idx="2991">
                  <c:v>0.8</c:v>
                </c:pt>
                <c:pt idx="2992">
                  <c:v>1</c:v>
                </c:pt>
                <c:pt idx="2993">
                  <c:v>1</c:v>
                </c:pt>
                <c:pt idx="2994">
                  <c:v>0.9</c:v>
                </c:pt>
                <c:pt idx="2995">
                  <c:v>1.1</c:v>
                </c:pt>
                <c:pt idx="2996">
                  <c:v>1.3</c:v>
                </c:pt>
                <c:pt idx="2997">
                  <c:v>1.2</c:v>
                </c:pt>
                <c:pt idx="2998">
                  <c:v>1.5</c:v>
                </c:pt>
                <c:pt idx="2999">
                  <c:v>1.5</c:v>
                </c:pt>
                <c:pt idx="3000">
                  <c:v>2.1</c:v>
                </c:pt>
                <c:pt idx="3001">
                  <c:v>1.8</c:v>
                </c:pt>
                <c:pt idx="3002">
                  <c:v>1.4</c:v>
                </c:pt>
                <c:pt idx="3003">
                  <c:v>1.1</c:v>
                </c:pt>
                <c:pt idx="3004">
                  <c:v>1.3</c:v>
                </c:pt>
                <c:pt idx="3005">
                  <c:v>1.2</c:v>
                </c:pt>
                <c:pt idx="3006">
                  <c:v>1</c:v>
                </c:pt>
                <c:pt idx="3007">
                  <c:v>1.6</c:v>
                </c:pt>
                <c:pt idx="3008">
                  <c:v>1.6</c:v>
                </c:pt>
                <c:pt idx="3009">
                  <c:v>1.2</c:v>
                </c:pt>
                <c:pt idx="3010">
                  <c:v>2.1</c:v>
                </c:pt>
                <c:pt idx="3011">
                  <c:v>5.1</c:v>
                </c:pt>
                <c:pt idx="3012">
                  <c:v>2.4</c:v>
                </c:pt>
                <c:pt idx="3013">
                  <c:v>1.1</c:v>
                </c:pt>
                <c:pt idx="3014">
                  <c:v>1</c:v>
                </c:pt>
                <c:pt idx="3015">
                  <c:v>1.5</c:v>
                </c:pt>
                <c:pt idx="3016">
                  <c:v>2.3</c:v>
                </c:pt>
                <c:pt idx="3017">
                  <c:v>2.5</c:v>
                </c:pt>
                <c:pt idx="3018">
                  <c:v>2</c:v>
                </c:pt>
                <c:pt idx="3019">
                  <c:v>1.7</c:v>
                </c:pt>
                <c:pt idx="3020">
                  <c:v>1.8</c:v>
                </c:pt>
                <c:pt idx="3021">
                  <c:v>1.9</c:v>
                </c:pt>
                <c:pt idx="3022">
                  <c:v>1.2</c:v>
                </c:pt>
                <c:pt idx="3023">
                  <c:v>1</c:v>
                </c:pt>
                <c:pt idx="3024">
                  <c:v>0.9</c:v>
                </c:pt>
                <c:pt idx="3025">
                  <c:v>0.8</c:v>
                </c:pt>
                <c:pt idx="3026">
                  <c:v>2.1</c:v>
                </c:pt>
                <c:pt idx="3027">
                  <c:v>1.3</c:v>
                </c:pt>
                <c:pt idx="3028">
                  <c:v>1.7</c:v>
                </c:pt>
                <c:pt idx="3029">
                  <c:v>1.4</c:v>
                </c:pt>
                <c:pt idx="3030">
                  <c:v>1.2</c:v>
                </c:pt>
                <c:pt idx="3031">
                  <c:v>1.1</c:v>
                </c:pt>
                <c:pt idx="3032">
                  <c:v>0.6</c:v>
                </c:pt>
                <c:pt idx="3033">
                  <c:v>4.7</c:v>
                </c:pt>
                <c:pt idx="3034">
                  <c:v>5.7</c:v>
                </c:pt>
                <c:pt idx="3035">
                  <c:v>4.5</c:v>
                </c:pt>
                <c:pt idx="3036">
                  <c:v>5</c:v>
                </c:pt>
                <c:pt idx="3037">
                  <c:v>4.4</c:v>
                </c:pt>
                <c:pt idx="3038">
                  <c:v>2.9</c:v>
                </c:pt>
                <c:pt idx="3039">
                  <c:v>2.2</c:v>
                </c:pt>
                <c:pt idx="3040">
                  <c:v>3.8</c:v>
                </c:pt>
                <c:pt idx="3041">
                  <c:v>4</c:v>
                </c:pt>
                <c:pt idx="3042">
                  <c:v>3.2</c:v>
                </c:pt>
                <c:pt idx="3043">
                  <c:v>2.4</c:v>
                </c:pt>
                <c:pt idx="3044">
                  <c:v>2.4</c:v>
                </c:pt>
                <c:pt idx="3045">
                  <c:v>1.5</c:v>
                </c:pt>
                <c:pt idx="3046">
                  <c:v>1.5</c:v>
                </c:pt>
                <c:pt idx="3047">
                  <c:v>1.6</c:v>
                </c:pt>
                <c:pt idx="3048">
                  <c:v>1.9</c:v>
                </c:pt>
                <c:pt idx="3049">
                  <c:v>1.5</c:v>
                </c:pt>
                <c:pt idx="3050">
                  <c:v>2.6</c:v>
                </c:pt>
                <c:pt idx="3051">
                  <c:v>2.5</c:v>
                </c:pt>
                <c:pt idx="3052">
                  <c:v>2.9</c:v>
                </c:pt>
                <c:pt idx="3053">
                  <c:v>3.6</c:v>
                </c:pt>
                <c:pt idx="3054">
                  <c:v>2.8</c:v>
                </c:pt>
                <c:pt idx="3055">
                  <c:v>3</c:v>
                </c:pt>
                <c:pt idx="3056">
                  <c:v>2.8</c:v>
                </c:pt>
                <c:pt idx="3057">
                  <c:v>2.2</c:v>
                </c:pt>
                <c:pt idx="3058">
                  <c:v>1.7</c:v>
                </c:pt>
                <c:pt idx="3059">
                  <c:v>1.3</c:v>
                </c:pt>
                <c:pt idx="3060">
                  <c:v>1.3</c:v>
                </c:pt>
                <c:pt idx="3061">
                  <c:v>1.7</c:v>
                </c:pt>
                <c:pt idx="3062">
                  <c:v>0.7</c:v>
                </c:pt>
                <c:pt idx="3063">
                  <c:v>1.1</c:v>
                </c:pt>
                <c:pt idx="3064">
                  <c:v>1.6</c:v>
                </c:pt>
                <c:pt idx="3065">
                  <c:v>1.5</c:v>
                </c:pt>
                <c:pt idx="3066">
                  <c:v>0.9</c:v>
                </c:pt>
                <c:pt idx="3067">
                  <c:v>0.6</c:v>
                </c:pt>
                <c:pt idx="3068">
                  <c:v>1.2</c:v>
                </c:pt>
                <c:pt idx="3069">
                  <c:v>0.7</c:v>
                </c:pt>
                <c:pt idx="3070">
                  <c:v>1.1</c:v>
                </c:pt>
                <c:pt idx="3071">
                  <c:v>1</c:v>
                </c:pt>
                <c:pt idx="3072">
                  <c:v>1.2</c:v>
                </c:pt>
                <c:pt idx="3073">
                  <c:v>1.4</c:v>
                </c:pt>
                <c:pt idx="3074">
                  <c:v>1.4</c:v>
                </c:pt>
                <c:pt idx="3075">
                  <c:v>2</c:v>
                </c:pt>
                <c:pt idx="3076">
                  <c:v>1.7</c:v>
                </c:pt>
                <c:pt idx="3077">
                  <c:v>1.9</c:v>
                </c:pt>
                <c:pt idx="3078">
                  <c:v>1.1</c:v>
                </c:pt>
                <c:pt idx="3079">
                  <c:v>1.5</c:v>
                </c:pt>
                <c:pt idx="3080">
                  <c:v>1.3</c:v>
                </c:pt>
                <c:pt idx="3081">
                  <c:v>1</c:v>
                </c:pt>
                <c:pt idx="3082">
                  <c:v>0.6</c:v>
                </c:pt>
                <c:pt idx="3083">
                  <c:v>0.6</c:v>
                </c:pt>
                <c:pt idx="3084">
                  <c:v>0.6</c:v>
                </c:pt>
                <c:pt idx="3085">
                  <c:v>1</c:v>
                </c:pt>
                <c:pt idx="3086">
                  <c:v>0.8</c:v>
                </c:pt>
                <c:pt idx="3087">
                  <c:v>0.5</c:v>
                </c:pt>
                <c:pt idx="3088">
                  <c:v>1.5</c:v>
                </c:pt>
                <c:pt idx="3089">
                  <c:v>1.1</c:v>
                </c:pt>
                <c:pt idx="3090">
                  <c:v>2.1</c:v>
                </c:pt>
                <c:pt idx="3091">
                  <c:v>1.9</c:v>
                </c:pt>
                <c:pt idx="3092">
                  <c:v>2</c:v>
                </c:pt>
                <c:pt idx="3093">
                  <c:v>2.5</c:v>
                </c:pt>
                <c:pt idx="3094">
                  <c:v>2.6</c:v>
                </c:pt>
                <c:pt idx="3095">
                  <c:v>3</c:v>
                </c:pt>
                <c:pt idx="3096">
                  <c:v>3.7</c:v>
                </c:pt>
                <c:pt idx="3097">
                  <c:v>3.7</c:v>
                </c:pt>
                <c:pt idx="3098">
                  <c:v>4</c:v>
                </c:pt>
                <c:pt idx="3099">
                  <c:v>3.8</c:v>
                </c:pt>
                <c:pt idx="3100">
                  <c:v>4</c:v>
                </c:pt>
                <c:pt idx="3101">
                  <c:v>4.3</c:v>
                </c:pt>
                <c:pt idx="3102">
                  <c:v>3.3</c:v>
                </c:pt>
                <c:pt idx="3103">
                  <c:v>4.1</c:v>
                </c:pt>
                <c:pt idx="3104">
                  <c:v>3.8</c:v>
                </c:pt>
                <c:pt idx="3105">
                  <c:v>4</c:v>
                </c:pt>
                <c:pt idx="3106">
                  <c:v>3.7</c:v>
                </c:pt>
                <c:pt idx="3107">
                  <c:v>3.7</c:v>
                </c:pt>
                <c:pt idx="3108">
                  <c:v>3.5</c:v>
                </c:pt>
                <c:pt idx="3109">
                  <c:v>2.9</c:v>
                </c:pt>
                <c:pt idx="3110">
                  <c:v>3.2</c:v>
                </c:pt>
                <c:pt idx="3111">
                  <c:v>3.1</c:v>
                </c:pt>
                <c:pt idx="3112">
                  <c:v>3.2</c:v>
                </c:pt>
                <c:pt idx="3113">
                  <c:v>3</c:v>
                </c:pt>
                <c:pt idx="3114">
                  <c:v>3.2</c:v>
                </c:pt>
                <c:pt idx="3115">
                  <c:v>2.7</c:v>
                </c:pt>
                <c:pt idx="3116">
                  <c:v>2.5</c:v>
                </c:pt>
                <c:pt idx="3117">
                  <c:v>2.7</c:v>
                </c:pt>
                <c:pt idx="3118">
                  <c:v>2.9</c:v>
                </c:pt>
                <c:pt idx="3119">
                  <c:v>2.3</c:v>
                </c:pt>
                <c:pt idx="3120">
                  <c:v>3.5</c:v>
                </c:pt>
                <c:pt idx="3121">
                  <c:v>3</c:v>
                </c:pt>
                <c:pt idx="3122">
                  <c:v>2.6</c:v>
                </c:pt>
                <c:pt idx="3123">
                  <c:v>2.3</c:v>
                </c:pt>
                <c:pt idx="3124">
                  <c:v>1.3</c:v>
                </c:pt>
                <c:pt idx="3125">
                  <c:v>1</c:v>
                </c:pt>
                <c:pt idx="3126">
                  <c:v>0.7</c:v>
                </c:pt>
                <c:pt idx="3127">
                  <c:v>0.4</c:v>
                </c:pt>
                <c:pt idx="3128">
                  <c:v>1.1</c:v>
                </c:pt>
                <c:pt idx="3129">
                  <c:v>1.1</c:v>
                </c:pt>
                <c:pt idx="3130">
                  <c:v>1.4</c:v>
                </c:pt>
                <c:pt idx="3131">
                  <c:v>0.6</c:v>
                </c:pt>
                <c:pt idx="3132">
                  <c:v>1</c:v>
                </c:pt>
                <c:pt idx="3133">
                  <c:v>1.9</c:v>
                </c:pt>
                <c:pt idx="3134">
                  <c:v>4.5</c:v>
                </c:pt>
                <c:pt idx="3135">
                  <c:v>3.1</c:v>
                </c:pt>
                <c:pt idx="3136">
                  <c:v>2</c:v>
                </c:pt>
                <c:pt idx="3137">
                  <c:v>2</c:v>
                </c:pt>
                <c:pt idx="3138">
                  <c:v>2.6</c:v>
                </c:pt>
                <c:pt idx="3139">
                  <c:v>1.6</c:v>
                </c:pt>
                <c:pt idx="3140">
                  <c:v>1.8</c:v>
                </c:pt>
                <c:pt idx="3141">
                  <c:v>1.9</c:v>
                </c:pt>
                <c:pt idx="3142">
                  <c:v>1.9</c:v>
                </c:pt>
                <c:pt idx="3143">
                  <c:v>1.7</c:v>
                </c:pt>
                <c:pt idx="3144">
                  <c:v>1.5</c:v>
                </c:pt>
                <c:pt idx="3145">
                  <c:v>0.9</c:v>
                </c:pt>
                <c:pt idx="3146">
                  <c:v>0.9</c:v>
                </c:pt>
                <c:pt idx="3147">
                  <c:v>0.4</c:v>
                </c:pt>
                <c:pt idx="3148">
                  <c:v>1.3</c:v>
                </c:pt>
                <c:pt idx="3149">
                  <c:v>1.4</c:v>
                </c:pt>
                <c:pt idx="3150">
                  <c:v>0.9</c:v>
                </c:pt>
                <c:pt idx="3151">
                  <c:v>0.9</c:v>
                </c:pt>
                <c:pt idx="3152">
                  <c:v>1.2</c:v>
                </c:pt>
                <c:pt idx="3153">
                  <c:v>1.1</c:v>
                </c:pt>
                <c:pt idx="3154">
                  <c:v>0.8</c:v>
                </c:pt>
                <c:pt idx="3155">
                  <c:v>0.7</c:v>
                </c:pt>
                <c:pt idx="3156">
                  <c:v>1.1</c:v>
                </c:pt>
                <c:pt idx="3157">
                  <c:v>0.8</c:v>
                </c:pt>
                <c:pt idx="3158">
                  <c:v>1.6</c:v>
                </c:pt>
                <c:pt idx="3159">
                  <c:v>1.7</c:v>
                </c:pt>
                <c:pt idx="3160">
                  <c:v>1.9</c:v>
                </c:pt>
                <c:pt idx="3161">
                  <c:v>2.1</c:v>
                </c:pt>
                <c:pt idx="3162">
                  <c:v>1.8</c:v>
                </c:pt>
                <c:pt idx="3163">
                  <c:v>1.7</c:v>
                </c:pt>
                <c:pt idx="3164">
                  <c:v>1.8</c:v>
                </c:pt>
                <c:pt idx="3165">
                  <c:v>2</c:v>
                </c:pt>
                <c:pt idx="3166">
                  <c:v>1.5</c:v>
                </c:pt>
                <c:pt idx="3167">
                  <c:v>1.5</c:v>
                </c:pt>
                <c:pt idx="3168">
                  <c:v>1.7</c:v>
                </c:pt>
                <c:pt idx="3169">
                  <c:v>1.2</c:v>
                </c:pt>
                <c:pt idx="3170">
                  <c:v>1.1</c:v>
                </c:pt>
                <c:pt idx="3171">
                  <c:v>1.4</c:v>
                </c:pt>
                <c:pt idx="3172">
                  <c:v>1.1</c:v>
                </c:pt>
                <c:pt idx="3173">
                  <c:v>1</c:v>
                </c:pt>
                <c:pt idx="3174">
                  <c:v>1.4</c:v>
                </c:pt>
                <c:pt idx="3175">
                  <c:v>0.9</c:v>
                </c:pt>
                <c:pt idx="3176">
                  <c:v>1.8</c:v>
                </c:pt>
                <c:pt idx="3177">
                  <c:v>1.7</c:v>
                </c:pt>
                <c:pt idx="3178">
                  <c:v>1.2</c:v>
                </c:pt>
                <c:pt idx="3179">
                  <c:v>1.9</c:v>
                </c:pt>
                <c:pt idx="3180">
                  <c:v>2</c:v>
                </c:pt>
                <c:pt idx="3181">
                  <c:v>1.2</c:v>
                </c:pt>
                <c:pt idx="3182">
                  <c:v>1</c:v>
                </c:pt>
                <c:pt idx="3183">
                  <c:v>0.9</c:v>
                </c:pt>
                <c:pt idx="3184">
                  <c:v>1.6</c:v>
                </c:pt>
                <c:pt idx="3185">
                  <c:v>1.7</c:v>
                </c:pt>
                <c:pt idx="3186">
                  <c:v>1.8</c:v>
                </c:pt>
                <c:pt idx="3187">
                  <c:v>2.6</c:v>
                </c:pt>
                <c:pt idx="3188">
                  <c:v>2.2</c:v>
                </c:pt>
                <c:pt idx="3189">
                  <c:v>1.7</c:v>
                </c:pt>
                <c:pt idx="3190">
                  <c:v>1.7</c:v>
                </c:pt>
                <c:pt idx="3191">
                  <c:v>2</c:v>
                </c:pt>
                <c:pt idx="3192">
                  <c:v>2.2</c:v>
                </c:pt>
                <c:pt idx="3193">
                  <c:v>1.7</c:v>
                </c:pt>
                <c:pt idx="3194">
                  <c:v>1.6</c:v>
                </c:pt>
                <c:pt idx="3195">
                  <c:v>1.6</c:v>
                </c:pt>
                <c:pt idx="3196">
                  <c:v>1.7</c:v>
                </c:pt>
                <c:pt idx="3197">
                  <c:v>1.6</c:v>
                </c:pt>
                <c:pt idx="3198">
                  <c:v>2</c:v>
                </c:pt>
                <c:pt idx="3199">
                  <c:v>1.8</c:v>
                </c:pt>
                <c:pt idx="3200">
                  <c:v>1.9</c:v>
                </c:pt>
                <c:pt idx="3201">
                  <c:v>1.8</c:v>
                </c:pt>
                <c:pt idx="3202">
                  <c:v>1.9</c:v>
                </c:pt>
                <c:pt idx="3203">
                  <c:v>1.9</c:v>
                </c:pt>
                <c:pt idx="3204">
                  <c:v>2.1</c:v>
                </c:pt>
                <c:pt idx="3205">
                  <c:v>2.1</c:v>
                </c:pt>
                <c:pt idx="3206">
                  <c:v>1.7</c:v>
                </c:pt>
                <c:pt idx="3207">
                  <c:v>1.9</c:v>
                </c:pt>
                <c:pt idx="3208">
                  <c:v>2</c:v>
                </c:pt>
                <c:pt idx="3209">
                  <c:v>2.2</c:v>
                </c:pt>
                <c:pt idx="3210">
                  <c:v>1.6</c:v>
                </c:pt>
                <c:pt idx="3211">
                  <c:v>2.4</c:v>
                </c:pt>
                <c:pt idx="3212">
                  <c:v>2</c:v>
                </c:pt>
                <c:pt idx="3213">
                  <c:v>1.8</c:v>
                </c:pt>
                <c:pt idx="3214">
                  <c:v>1.9</c:v>
                </c:pt>
                <c:pt idx="3215">
                  <c:v>2.3</c:v>
                </c:pt>
                <c:pt idx="3216">
                  <c:v>1.8</c:v>
                </c:pt>
                <c:pt idx="3217">
                  <c:v>2.1</c:v>
                </c:pt>
                <c:pt idx="3218">
                  <c:v>1.4</c:v>
                </c:pt>
                <c:pt idx="3219">
                  <c:v>0.9</c:v>
                </c:pt>
                <c:pt idx="3220">
                  <c:v>0.7</c:v>
                </c:pt>
                <c:pt idx="3221">
                  <c:v>2.2</c:v>
                </c:pt>
                <c:pt idx="3222">
                  <c:v>2.3</c:v>
                </c:pt>
                <c:pt idx="3223">
                  <c:v>2</c:v>
                </c:pt>
                <c:pt idx="3224">
                  <c:v>2.1</c:v>
                </c:pt>
                <c:pt idx="3225">
                  <c:v>1.7</c:v>
                </c:pt>
                <c:pt idx="3226">
                  <c:v>1.5</c:v>
                </c:pt>
                <c:pt idx="3227">
                  <c:v>1.7</c:v>
                </c:pt>
                <c:pt idx="3228">
                  <c:v>2.4</c:v>
                </c:pt>
                <c:pt idx="3229">
                  <c:v>1.9</c:v>
                </c:pt>
                <c:pt idx="3230">
                  <c:v>1.4</c:v>
                </c:pt>
                <c:pt idx="3231">
                  <c:v>1.2</c:v>
                </c:pt>
                <c:pt idx="3232">
                  <c:v>1.7</c:v>
                </c:pt>
                <c:pt idx="3233">
                  <c:v>2</c:v>
                </c:pt>
                <c:pt idx="3234">
                  <c:v>1.8</c:v>
                </c:pt>
                <c:pt idx="3235">
                  <c:v>2.5</c:v>
                </c:pt>
                <c:pt idx="3236">
                  <c:v>4.1</c:v>
                </c:pt>
                <c:pt idx="3237">
                  <c:v>4.7</c:v>
                </c:pt>
                <c:pt idx="3238">
                  <c:v>6.4</c:v>
                </c:pt>
                <c:pt idx="3239">
                  <c:v>6.8</c:v>
                </c:pt>
                <c:pt idx="3240">
                  <c:v>5.5</c:v>
                </c:pt>
                <c:pt idx="3241">
                  <c:v>5</c:v>
                </c:pt>
                <c:pt idx="3242">
                  <c:v>3.9</c:v>
                </c:pt>
                <c:pt idx="3243">
                  <c:v>2.9</c:v>
                </c:pt>
                <c:pt idx="3244">
                  <c:v>3.3</c:v>
                </c:pt>
                <c:pt idx="3245">
                  <c:v>3.6</c:v>
                </c:pt>
                <c:pt idx="3246">
                  <c:v>3</c:v>
                </c:pt>
                <c:pt idx="3247">
                  <c:v>3.6</c:v>
                </c:pt>
                <c:pt idx="3248">
                  <c:v>1.9</c:v>
                </c:pt>
                <c:pt idx="3249">
                  <c:v>1.8</c:v>
                </c:pt>
                <c:pt idx="3250">
                  <c:v>4.7</c:v>
                </c:pt>
                <c:pt idx="3251">
                  <c:v>7</c:v>
                </c:pt>
                <c:pt idx="3252">
                  <c:v>8</c:v>
                </c:pt>
                <c:pt idx="3253">
                  <c:v>5.3</c:v>
                </c:pt>
                <c:pt idx="3254">
                  <c:v>5.2</c:v>
                </c:pt>
                <c:pt idx="3255">
                  <c:v>3.1</c:v>
                </c:pt>
                <c:pt idx="3256">
                  <c:v>3.1</c:v>
                </c:pt>
                <c:pt idx="3257">
                  <c:v>2.3</c:v>
                </c:pt>
                <c:pt idx="3258">
                  <c:v>3.9</c:v>
                </c:pt>
                <c:pt idx="3259">
                  <c:v>4.4</c:v>
                </c:pt>
                <c:pt idx="3260">
                  <c:v>5</c:v>
                </c:pt>
                <c:pt idx="3261">
                  <c:v>5.4</c:v>
                </c:pt>
                <c:pt idx="3262">
                  <c:v>2.7</c:v>
                </c:pt>
                <c:pt idx="3263">
                  <c:v>4.9</c:v>
                </c:pt>
                <c:pt idx="3264">
                  <c:v>6</c:v>
                </c:pt>
                <c:pt idx="3265">
                  <c:v>5.8</c:v>
                </c:pt>
                <c:pt idx="3266">
                  <c:v>7.8</c:v>
                </c:pt>
                <c:pt idx="3267">
                  <c:v>7.2</c:v>
                </c:pt>
                <c:pt idx="3268">
                  <c:v>7.4</c:v>
                </c:pt>
                <c:pt idx="3269">
                  <c:v>8.5</c:v>
                </c:pt>
                <c:pt idx="3270">
                  <c:v>9.3</c:v>
                </c:pt>
                <c:pt idx="3271">
                  <c:v>8.9</c:v>
                </c:pt>
                <c:pt idx="3272">
                  <c:v>9.5</c:v>
                </c:pt>
                <c:pt idx="3273">
                  <c:v>6.5</c:v>
                </c:pt>
                <c:pt idx="3274">
                  <c:v>7.3</c:v>
                </c:pt>
                <c:pt idx="3275">
                  <c:v>7.9</c:v>
                </c:pt>
                <c:pt idx="3276">
                  <c:v>8.3</c:v>
                </c:pt>
                <c:pt idx="3277">
                  <c:v>8.1</c:v>
                </c:pt>
                <c:pt idx="3278">
                  <c:v>8.6</c:v>
                </c:pt>
                <c:pt idx="3279">
                  <c:v>10</c:v>
                </c:pt>
                <c:pt idx="3280">
                  <c:v>10.4</c:v>
                </c:pt>
                <c:pt idx="3281">
                  <c:v>9.5</c:v>
                </c:pt>
                <c:pt idx="3282">
                  <c:v>6.8</c:v>
                </c:pt>
                <c:pt idx="3283">
                  <c:v>7.4</c:v>
                </c:pt>
                <c:pt idx="3284">
                  <c:v>8.3</c:v>
                </c:pt>
                <c:pt idx="3285">
                  <c:v>7.8</c:v>
                </c:pt>
                <c:pt idx="3286">
                  <c:v>8.3</c:v>
                </c:pt>
                <c:pt idx="3287">
                  <c:v>8.1</c:v>
                </c:pt>
                <c:pt idx="3288">
                  <c:v>9</c:v>
                </c:pt>
                <c:pt idx="3289">
                  <c:v>9</c:v>
                </c:pt>
                <c:pt idx="3290">
                  <c:v>8.4</c:v>
                </c:pt>
                <c:pt idx="3291">
                  <c:v>8.4</c:v>
                </c:pt>
                <c:pt idx="3292">
                  <c:v>6.7</c:v>
                </c:pt>
                <c:pt idx="3293">
                  <c:v>7.7</c:v>
                </c:pt>
                <c:pt idx="3294">
                  <c:v>6.2</c:v>
                </c:pt>
                <c:pt idx="3295">
                  <c:v>9.5</c:v>
                </c:pt>
                <c:pt idx="3296">
                  <c:v>11</c:v>
                </c:pt>
                <c:pt idx="3297">
                  <c:v>9.2</c:v>
                </c:pt>
                <c:pt idx="3298">
                  <c:v>6.8</c:v>
                </c:pt>
                <c:pt idx="3299">
                  <c:v>8.2</c:v>
                </c:pt>
                <c:pt idx="3300">
                  <c:v>7.2</c:v>
                </c:pt>
                <c:pt idx="3301">
                  <c:v>6.3</c:v>
                </c:pt>
                <c:pt idx="3302">
                  <c:v>7.7</c:v>
                </c:pt>
                <c:pt idx="3303">
                  <c:v>7.9</c:v>
                </c:pt>
                <c:pt idx="3304">
                  <c:v>6.4</c:v>
                </c:pt>
                <c:pt idx="3305">
                  <c:v>6.9</c:v>
                </c:pt>
                <c:pt idx="3306">
                  <c:v>10.4</c:v>
                </c:pt>
                <c:pt idx="3307">
                  <c:v>10.8</c:v>
                </c:pt>
                <c:pt idx="3308">
                  <c:v>8.4</c:v>
                </c:pt>
                <c:pt idx="3309">
                  <c:v>6</c:v>
                </c:pt>
                <c:pt idx="3310">
                  <c:v>6.1</c:v>
                </c:pt>
                <c:pt idx="3311">
                  <c:v>4.6</c:v>
                </c:pt>
                <c:pt idx="3312">
                  <c:v>7.3</c:v>
                </c:pt>
                <c:pt idx="3313">
                  <c:v>8</c:v>
                </c:pt>
                <c:pt idx="3314">
                  <c:v>7.1</c:v>
                </c:pt>
                <c:pt idx="3315">
                  <c:v>6.9</c:v>
                </c:pt>
                <c:pt idx="3316">
                  <c:v>9.3</c:v>
                </c:pt>
                <c:pt idx="3317">
                  <c:v>10</c:v>
                </c:pt>
                <c:pt idx="3318">
                  <c:v>6</c:v>
                </c:pt>
                <c:pt idx="3319">
                  <c:v>4.3</c:v>
                </c:pt>
                <c:pt idx="3320">
                  <c:v>2.8</c:v>
                </c:pt>
                <c:pt idx="3321">
                  <c:v>6.3</c:v>
                </c:pt>
                <c:pt idx="3322">
                  <c:v>6.9</c:v>
                </c:pt>
                <c:pt idx="3323">
                  <c:v>6.7</c:v>
                </c:pt>
                <c:pt idx="3324">
                  <c:v>7.9</c:v>
                </c:pt>
                <c:pt idx="3325">
                  <c:v>5.6</c:v>
                </c:pt>
                <c:pt idx="3326">
                  <c:v>5.1</c:v>
                </c:pt>
                <c:pt idx="3327">
                  <c:v>6.8</c:v>
                </c:pt>
                <c:pt idx="3328">
                  <c:v>7.8</c:v>
                </c:pt>
                <c:pt idx="3329">
                  <c:v>8.8</c:v>
                </c:pt>
                <c:pt idx="3330">
                  <c:v>9.3</c:v>
                </c:pt>
                <c:pt idx="3331">
                  <c:v>7.1</c:v>
                </c:pt>
                <c:pt idx="3332">
                  <c:v>8.4</c:v>
                </c:pt>
                <c:pt idx="3333">
                  <c:v>9.9</c:v>
                </c:pt>
                <c:pt idx="3334">
                  <c:v>8.8</c:v>
                </c:pt>
                <c:pt idx="3335">
                  <c:v>9.9</c:v>
                </c:pt>
                <c:pt idx="3336">
                  <c:v>8.2</c:v>
                </c:pt>
                <c:pt idx="3337">
                  <c:v>8.1</c:v>
                </c:pt>
                <c:pt idx="3338">
                  <c:v>8.5</c:v>
                </c:pt>
                <c:pt idx="3339">
                  <c:v>8.2</c:v>
                </c:pt>
                <c:pt idx="3340">
                  <c:v>8.4</c:v>
                </c:pt>
                <c:pt idx="3341">
                  <c:v>8.1</c:v>
                </c:pt>
                <c:pt idx="3342">
                  <c:v>9.1</c:v>
                </c:pt>
                <c:pt idx="3343">
                  <c:v>8.8</c:v>
                </c:pt>
                <c:pt idx="3344">
                  <c:v>7.9</c:v>
                </c:pt>
                <c:pt idx="3345">
                  <c:v>6.9</c:v>
                </c:pt>
                <c:pt idx="3346">
                  <c:v>8.6</c:v>
                </c:pt>
                <c:pt idx="3347">
                  <c:v>8.9</c:v>
                </c:pt>
                <c:pt idx="3348">
                  <c:v>7.8</c:v>
                </c:pt>
                <c:pt idx="3349">
                  <c:v>6.8</c:v>
                </c:pt>
                <c:pt idx="3350">
                  <c:v>7.8</c:v>
                </c:pt>
                <c:pt idx="3351">
                  <c:v>8.7</c:v>
                </c:pt>
                <c:pt idx="3352">
                  <c:v>9.1</c:v>
                </c:pt>
                <c:pt idx="3353">
                  <c:v>8.7</c:v>
                </c:pt>
                <c:pt idx="3354">
                  <c:v>8.4</c:v>
                </c:pt>
                <c:pt idx="3355">
                  <c:v>7.7</c:v>
                </c:pt>
                <c:pt idx="3356">
                  <c:v>7.5</c:v>
                </c:pt>
                <c:pt idx="3357">
                  <c:v>7.5</c:v>
                </c:pt>
                <c:pt idx="3358">
                  <c:v>6.9</c:v>
                </c:pt>
                <c:pt idx="3359">
                  <c:v>7.1</c:v>
                </c:pt>
                <c:pt idx="3360">
                  <c:v>7.1</c:v>
                </c:pt>
                <c:pt idx="3361">
                  <c:v>7.6</c:v>
                </c:pt>
                <c:pt idx="3362">
                  <c:v>7.5</c:v>
                </c:pt>
                <c:pt idx="3363">
                  <c:v>8.4</c:v>
                </c:pt>
                <c:pt idx="3364">
                  <c:v>8</c:v>
                </c:pt>
                <c:pt idx="3365">
                  <c:v>7</c:v>
                </c:pt>
                <c:pt idx="3366">
                  <c:v>7.5</c:v>
                </c:pt>
                <c:pt idx="3367">
                  <c:v>8.1</c:v>
                </c:pt>
                <c:pt idx="3368">
                  <c:v>8.2</c:v>
                </c:pt>
                <c:pt idx="3369">
                  <c:v>6.1</c:v>
                </c:pt>
                <c:pt idx="3370">
                  <c:v>8.6</c:v>
                </c:pt>
                <c:pt idx="3371">
                  <c:v>9.7</c:v>
                </c:pt>
                <c:pt idx="3372">
                  <c:v>10.7</c:v>
                </c:pt>
                <c:pt idx="3373">
                  <c:v>8.1</c:v>
                </c:pt>
                <c:pt idx="3374">
                  <c:v>7.4</c:v>
                </c:pt>
                <c:pt idx="3375">
                  <c:v>8.5</c:v>
                </c:pt>
                <c:pt idx="3376">
                  <c:v>10.3</c:v>
                </c:pt>
                <c:pt idx="3377">
                  <c:v>9.6</c:v>
                </c:pt>
                <c:pt idx="3378">
                  <c:v>6.8</c:v>
                </c:pt>
                <c:pt idx="3379">
                  <c:v>8.6</c:v>
                </c:pt>
                <c:pt idx="3380">
                  <c:v>9.6</c:v>
                </c:pt>
                <c:pt idx="3381">
                  <c:v>9.2</c:v>
                </c:pt>
                <c:pt idx="3382">
                  <c:v>7.5</c:v>
                </c:pt>
                <c:pt idx="3383">
                  <c:v>9.6</c:v>
                </c:pt>
                <c:pt idx="3384">
                  <c:v>9.3</c:v>
                </c:pt>
                <c:pt idx="3385">
                  <c:v>9.3</c:v>
                </c:pt>
                <c:pt idx="3386">
                  <c:v>9.8</c:v>
                </c:pt>
                <c:pt idx="3387">
                  <c:v>9.2</c:v>
                </c:pt>
                <c:pt idx="3388">
                  <c:v>10.2</c:v>
                </c:pt>
                <c:pt idx="3389">
                  <c:v>9.7</c:v>
                </c:pt>
                <c:pt idx="3390">
                  <c:v>10</c:v>
                </c:pt>
                <c:pt idx="3391">
                  <c:v>9.2</c:v>
                </c:pt>
                <c:pt idx="3392">
                  <c:v>9.8</c:v>
                </c:pt>
                <c:pt idx="3393">
                  <c:v>9.1</c:v>
                </c:pt>
                <c:pt idx="3394">
                  <c:v>9.1</c:v>
                </c:pt>
                <c:pt idx="3395">
                  <c:v>9.9</c:v>
                </c:pt>
                <c:pt idx="3396">
                  <c:v>8.4</c:v>
                </c:pt>
                <c:pt idx="3397">
                  <c:v>8.8</c:v>
                </c:pt>
                <c:pt idx="3398">
                  <c:v>8.7</c:v>
                </c:pt>
                <c:pt idx="3399">
                  <c:v>7.5</c:v>
                </c:pt>
                <c:pt idx="3400">
                  <c:v>7</c:v>
                </c:pt>
                <c:pt idx="3401">
                  <c:v>6.1</c:v>
                </c:pt>
                <c:pt idx="3402">
                  <c:v>6.8</c:v>
                </c:pt>
                <c:pt idx="3403">
                  <c:v>7.1</c:v>
                </c:pt>
                <c:pt idx="3404">
                  <c:v>6.7</c:v>
                </c:pt>
                <c:pt idx="3405">
                  <c:v>7.1</c:v>
                </c:pt>
                <c:pt idx="3406">
                  <c:v>6.6</c:v>
                </c:pt>
                <c:pt idx="3407">
                  <c:v>7.1</c:v>
                </c:pt>
                <c:pt idx="3408">
                  <c:v>7.8</c:v>
                </c:pt>
                <c:pt idx="3409">
                  <c:v>7</c:v>
                </c:pt>
                <c:pt idx="3410">
                  <c:v>6.5</c:v>
                </c:pt>
                <c:pt idx="3411">
                  <c:v>7.3</c:v>
                </c:pt>
                <c:pt idx="3412">
                  <c:v>6.7</c:v>
                </c:pt>
                <c:pt idx="3413">
                  <c:v>6.6</c:v>
                </c:pt>
                <c:pt idx="3414">
                  <c:v>7.5</c:v>
                </c:pt>
                <c:pt idx="3415">
                  <c:v>8</c:v>
                </c:pt>
                <c:pt idx="3416">
                  <c:v>7.4</c:v>
                </c:pt>
                <c:pt idx="3417">
                  <c:v>7.3</c:v>
                </c:pt>
                <c:pt idx="3418">
                  <c:v>6.7</c:v>
                </c:pt>
                <c:pt idx="3419">
                  <c:v>7.2</c:v>
                </c:pt>
                <c:pt idx="3420">
                  <c:v>6.9</c:v>
                </c:pt>
                <c:pt idx="3421">
                  <c:v>7.9</c:v>
                </c:pt>
                <c:pt idx="3422">
                  <c:v>8</c:v>
                </c:pt>
                <c:pt idx="3423">
                  <c:v>7</c:v>
                </c:pt>
                <c:pt idx="3424">
                  <c:v>8.4</c:v>
                </c:pt>
                <c:pt idx="3425">
                  <c:v>7.7</c:v>
                </c:pt>
                <c:pt idx="3426">
                  <c:v>7.5</c:v>
                </c:pt>
                <c:pt idx="3427">
                  <c:v>7.1</c:v>
                </c:pt>
                <c:pt idx="3428">
                  <c:v>8.1</c:v>
                </c:pt>
                <c:pt idx="3429">
                  <c:v>7.2</c:v>
                </c:pt>
                <c:pt idx="3430">
                  <c:v>5.6</c:v>
                </c:pt>
                <c:pt idx="3431">
                  <c:v>6.6</c:v>
                </c:pt>
                <c:pt idx="3432">
                  <c:v>7.5</c:v>
                </c:pt>
                <c:pt idx="3433">
                  <c:v>7.4</c:v>
                </c:pt>
                <c:pt idx="3434">
                  <c:v>7</c:v>
                </c:pt>
                <c:pt idx="3435">
                  <c:v>6.8</c:v>
                </c:pt>
                <c:pt idx="3436">
                  <c:v>6.9</c:v>
                </c:pt>
                <c:pt idx="3437">
                  <c:v>6.2</c:v>
                </c:pt>
                <c:pt idx="3438">
                  <c:v>7</c:v>
                </c:pt>
                <c:pt idx="3439">
                  <c:v>6.4</c:v>
                </c:pt>
                <c:pt idx="3440">
                  <c:v>6.4</c:v>
                </c:pt>
                <c:pt idx="3441">
                  <c:v>7</c:v>
                </c:pt>
                <c:pt idx="3442">
                  <c:v>6.8</c:v>
                </c:pt>
                <c:pt idx="3443">
                  <c:v>6.3</c:v>
                </c:pt>
                <c:pt idx="3444">
                  <c:v>6.5</c:v>
                </c:pt>
                <c:pt idx="3445">
                  <c:v>5.8</c:v>
                </c:pt>
                <c:pt idx="3446">
                  <c:v>6.6</c:v>
                </c:pt>
                <c:pt idx="3447">
                  <c:v>6.5</c:v>
                </c:pt>
                <c:pt idx="3448">
                  <c:v>5.8</c:v>
                </c:pt>
                <c:pt idx="3449">
                  <c:v>6.4</c:v>
                </c:pt>
                <c:pt idx="3450">
                  <c:v>7</c:v>
                </c:pt>
                <c:pt idx="3451">
                  <c:v>6.9</c:v>
                </c:pt>
                <c:pt idx="3452">
                  <c:v>7.1</c:v>
                </c:pt>
                <c:pt idx="3453">
                  <c:v>6.9</c:v>
                </c:pt>
                <c:pt idx="3454">
                  <c:v>6.4</c:v>
                </c:pt>
                <c:pt idx="3455">
                  <c:v>6.2</c:v>
                </c:pt>
                <c:pt idx="3456">
                  <c:v>6.7</c:v>
                </c:pt>
                <c:pt idx="3457">
                  <c:v>6.4</c:v>
                </c:pt>
                <c:pt idx="3458">
                  <c:v>5.9</c:v>
                </c:pt>
                <c:pt idx="3459">
                  <c:v>6</c:v>
                </c:pt>
                <c:pt idx="3460">
                  <c:v>6.1</c:v>
                </c:pt>
                <c:pt idx="3461">
                  <c:v>4.7</c:v>
                </c:pt>
                <c:pt idx="3462">
                  <c:v>6.2</c:v>
                </c:pt>
                <c:pt idx="3463">
                  <c:v>6.1</c:v>
                </c:pt>
                <c:pt idx="3464">
                  <c:v>4.9</c:v>
                </c:pt>
                <c:pt idx="3465">
                  <c:v>6.7</c:v>
                </c:pt>
                <c:pt idx="3466">
                  <c:v>6</c:v>
                </c:pt>
                <c:pt idx="3467">
                  <c:v>5.1</c:v>
                </c:pt>
                <c:pt idx="3468">
                  <c:v>4.9</c:v>
                </c:pt>
                <c:pt idx="3469">
                  <c:v>5.3</c:v>
                </c:pt>
                <c:pt idx="3470">
                  <c:v>5.6</c:v>
                </c:pt>
                <c:pt idx="3471">
                  <c:v>4.8</c:v>
                </c:pt>
                <c:pt idx="3472">
                  <c:v>4.7</c:v>
                </c:pt>
                <c:pt idx="3473">
                  <c:v>4.7</c:v>
                </c:pt>
                <c:pt idx="3474">
                  <c:v>3.7</c:v>
                </c:pt>
                <c:pt idx="3475">
                  <c:v>2.5</c:v>
                </c:pt>
                <c:pt idx="3476">
                  <c:v>2.1</c:v>
                </c:pt>
                <c:pt idx="3477">
                  <c:v>3.8</c:v>
                </c:pt>
                <c:pt idx="3478">
                  <c:v>4.2</c:v>
                </c:pt>
                <c:pt idx="3479">
                  <c:v>3.9</c:v>
                </c:pt>
                <c:pt idx="3480">
                  <c:v>1.6</c:v>
                </c:pt>
                <c:pt idx="3481">
                  <c:v>1</c:v>
                </c:pt>
                <c:pt idx="3482">
                  <c:v>1.9</c:v>
                </c:pt>
                <c:pt idx="3483">
                  <c:v>7</c:v>
                </c:pt>
                <c:pt idx="3484">
                  <c:v>6.4</c:v>
                </c:pt>
                <c:pt idx="3485">
                  <c:v>4.4</c:v>
                </c:pt>
                <c:pt idx="3486">
                  <c:v>5.5</c:v>
                </c:pt>
                <c:pt idx="3487">
                  <c:v>3.8</c:v>
                </c:pt>
                <c:pt idx="3488">
                  <c:v>2.6</c:v>
                </c:pt>
                <c:pt idx="3489">
                  <c:v>2</c:v>
                </c:pt>
                <c:pt idx="3490">
                  <c:v>1.8</c:v>
                </c:pt>
                <c:pt idx="3491">
                  <c:v>3.1</c:v>
                </c:pt>
                <c:pt idx="3492">
                  <c:v>2.4</c:v>
                </c:pt>
                <c:pt idx="3493">
                  <c:v>2.5</c:v>
                </c:pt>
                <c:pt idx="3494">
                  <c:v>2.6</c:v>
                </c:pt>
                <c:pt idx="3495">
                  <c:v>2.2</c:v>
                </c:pt>
                <c:pt idx="3496">
                  <c:v>1.5</c:v>
                </c:pt>
                <c:pt idx="3497">
                  <c:v>2.8</c:v>
                </c:pt>
                <c:pt idx="3498">
                  <c:v>1.8</c:v>
                </c:pt>
                <c:pt idx="3499">
                  <c:v>1.3</c:v>
                </c:pt>
                <c:pt idx="3500">
                  <c:v>1.3</c:v>
                </c:pt>
                <c:pt idx="3501">
                  <c:v>2.2</c:v>
                </c:pt>
                <c:pt idx="3502">
                  <c:v>2.2</c:v>
                </c:pt>
                <c:pt idx="3503">
                  <c:v>1.6</c:v>
                </c:pt>
                <c:pt idx="3504">
                  <c:v>1.8</c:v>
                </c:pt>
                <c:pt idx="3505">
                  <c:v>2.3</c:v>
                </c:pt>
                <c:pt idx="3506">
                  <c:v>2.7</c:v>
                </c:pt>
                <c:pt idx="3507">
                  <c:v>2.2</c:v>
                </c:pt>
                <c:pt idx="3508">
                  <c:v>2.3</c:v>
                </c:pt>
                <c:pt idx="3509">
                  <c:v>1.8</c:v>
                </c:pt>
                <c:pt idx="3510">
                  <c:v>1.4</c:v>
                </c:pt>
                <c:pt idx="3511">
                  <c:v>1.4</c:v>
                </c:pt>
                <c:pt idx="3512">
                  <c:v>1.4</c:v>
                </c:pt>
                <c:pt idx="3513">
                  <c:v>1.4</c:v>
                </c:pt>
                <c:pt idx="3514">
                  <c:v>1.7</c:v>
                </c:pt>
                <c:pt idx="3515">
                  <c:v>1.6</c:v>
                </c:pt>
                <c:pt idx="3516">
                  <c:v>1.6</c:v>
                </c:pt>
                <c:pt idx="3517">
                  <c:v>1.3</c:v>
                </c:pt>
                <c:pt idx="3518">
                  <c:v>1.7</c:v>
                </c:pt>
                <c:pt idx="3519">
                  <c:v>1.4</c:v>
                </c:pt>
                <c:pt idx="3520">
                  <c:v>3</c:v>
                </c:pt>
                <c:pt idx="3521">
                  <c:v>3.2</c:v>
                </c:pt>
                <c:pt idx="3522">
                  <c:v>3.7</c:v>
                </c:pt>
                <c:pt idx="3523">
                  <c:v>2.5</c:v>
                </c:pt>
                <c:pt idx="3524">
                  <c:v>1.9</c:v>
                </c:pt>
                <c:pt idx="3525">
                  <c:v>2.3</c:v>
                </c:pt>
                <c:pt idx="3526">
                  <c:v>2.7</c:v>
                </c:pt>
                <c:pt idx="3527">
                  <c:v>2.8</c:v>
                </c:pt>
                <c:pt idx="3528">
                  <c:v>2.8</c:v>
                </c:pt>
                <c:pt idx="3529">
                  <c:v>2.4</c:v>
                </c:pt>
                <c:pt idx="3530">
                  <c:v>2.1</c:v>
                </c:pt>
                <c:pt idx="3531">
                  <c:v>0.8</c:v>
                </c:pt>
                <c:pt idx="3532">
                  <c:v>1.7</c:v>
                </c:pt>
                <c:pt idx="3533">
                  <c:v>1.3</c:v>
                </c:pt>
                <c:pt idx="3534">
                  <c:v>0.8</c:v>
                </c:pt>
                <c:pt idx="3535">
                  <c:v>1.6</c:v>
                </c:pt>
                <c:pt idx="3536">
                  <c:v>1.8</c:v>
                </c:pt>
                <c:pt idx="3537">
                  <c:v>0.7</c:v>
                </c:pt>
                <c:pt idx="3538">
                  <c:v>0.7</c:v>
                </c:pt>
                <c:pt idx="3539">
                  <c:v>0.5</c:v>
                </c:pt>
                <c:pt idx="3540">
                  <c:v>0.9</c:v>
                </c:pt>
                <c:pt idx="3541">
                  <c:v>0.8</c:v>
                </c:pt>
                <c:pt idx="3542">
                  <c:v>0.7</c:v>
                </c:pt>
                <c:pt idx="3543">
                  <c:v>1.1</c:v>
                </c:pt>
                <c:pt idx="3544">
                  <c:v>1</c:v>
                </c:pt>
                <c:pt idx="3545">
                  <c:v>1.1</c:v>
                </c:pt>
                <c:pt idx="3546">
                  <c:v>1.2</c:v>
                </c:pt>
                <c:pt idx="3547">
                  <c:v>1.2</c:v>
                </c:pt>
                <c:pt idx="3548">
                  <c:v>1</c:v>
                </c:pt>
                <c:pt idx="3549">
                  <c:v>1.2</c:v>
                </c:pt>
                <c:pt idx="3550">
                  <c:v>1.4</c:v>
                </c:pt>
                <c:pt idx="3551">
                  <c:v>1.6</c:v>
                </c:pt>
                <c:pt idx="3552">
                  <c:v>1.7</c:v>
                </c:pt>
                <c:pt idx="3553">
                  <c:v>1.5</c:v>
                </c:pt>
                <c:pt idx="3554">
                  <c:v>1.3</c:v>
                </c:pt>
                <c:pt idx="3555">
                  <c:v>1.3</c:v>
                </c:pt>
                <c:pt idx="3556">
                  <c:v>1.8</c:v>
                </c:pt>
                <c:pt idx="3557">
                  <c:v>1.2</c:v>
                </c:pt>
                <c:pt idx="3558">
                  <c:v>1.1</c:v>
                </c:pt>
                <c:pt idx="3559">
                  <c:v>1.2</c:v>
                </c:pt>
                <c:pt idx="3560">
                  <c:v>1.3</c:v>
                </c:pt>
                <c:pt idx="3561">
                  <c:v>1.3</c:v>
                </c:pt>
                <c:pt idx="3562">
                  <c:v>1.6</c:v>
                </c:pt>
                <c:pt idx="3563">
                  <c:v>2.3</c:v>
                </c:pt>
                <c:pt idx="3564">
                  <c:v>2.2</c:v>
                </c:pt>
                <c:pt idx="3565">
                  <c:v>2.2</c:v>
                </c:pt>
                <c:pt idx="3566">
                  <c:v>1.7</c:v>
                </c:pt>
                <c:pt idx="3567">
                  <c:v>1.4</c:v>
                </c:pt>
                <c:pt idx="3568">
                  <c:v>1.6</c:v>
                </c:pt>
                <c:pt idx="3569">
                  <c:v>1.9</c:v>
                </c:pt>
                <c:pt idx="3570">
                  <c:v>2.1</c:v>
                </c:pt>
                <c:pt idx="3571">
                  <c:v>1.8</c:v>
                </c:pt>
                <c:pt idx="3572">
                  <c:v>2.3</c:v>
                </c:pt>
                <c:pt idx="3573">
                  <c:v>1.9</c:v>
                </c:pt>
                <c:pt idx="3574">
                  <c:v>1.9</c:v>
                </c:pt>
                <c:pt idx="3575">
                  <c:v>1.9</c:v>
                </c:pt>
                <c:pt idx="3576">
                  <c:v>2.3</c:v>
                </c:pt>
                <c:pt idx="3577">
                  <c:v>2</c:v>
                </c:pt>
                <c:pt idx="3578">
                  <c:v>2.2</c:v>
                </c:pt>
                <c:pt idx="3579">
                  <c:v>1.9</c:v>
                </c:pt>
                <c:pt idx="3580">
                  <c:v>2.3</c:v>
                </c:pt>
                <c:pt idx="3581">
                  <c:v>1.8</c:v>
                </c:pt>
                <c:pt idx="3582">
                  <c:v>2.1</c:v>
                </c:pt>
                <c:pt idx="3583">
                  <c:v>1.9</c:v>
                </c:pt>
                <c:pt idx="3584">
                  <c:v>2.1</c:v>
                </c:pt>
                <c:pt idx="3585">
                  <c:v>2.5</c:v>
                </c:pt>
                <c:pt idx="3586">
                  <c:v>2.6</c:v>
                </c:pt>
                <c:pt idx="3587">
                  <c:v>2.1</c:v>
                </c:pt>
                <c:pt idx="3588">
                  <c:v>2.2</c:v>
                </c:pt>
                <c:pt idx="3589">
                  <c:v>2.2</c:v>
                </c:pt>
                <c:pt idx="3590">
                  <c:v>2</c:v>
                </c:pt>
                <c:pt idx="3591">
                  <c:v>2</c:v>
                </c:pt>
                <c:pt idx="3592">
                  <c:v>2.2</c:v>
                </c:pt>
                <c:pt idx="3593">
                  <c:v>2</c:v>
                </c:pt>
                <c:pt idx="3594">
                  <c:v>1.9</c:v>
                </c:pt>
                <c:pt idx="3595">
                  <c:v>1.9</c:v>
                </c:pt>
                <c:pt idx="3596">
                  <c:v>1.6</c:v>
                </c:pt>
                <c:pt idx="3597">
                  <c:v>1.4</c:v>
                </c:pt>
                <c:pt idx="3598">
                  <c:v>1.2</c:v>
                </c:pt>
                <c:pt idx="3599">
                  <c:v>1.6</c:v>
                </c:pt>
                <c:pt idx="3600">
                  <c:v>1.4</c:v>
                </c:pt>
                <c:pt idx="3601">
                  <c:v>1.7</c:v>
                </c:pt>
                <c:pt idx="3602">
                  <c:v>1.6</c:v>
                </c:pt>
                <c:pt idx="3603">
                  <c:v>1.9</c:v>
                </c:pt>
                <c:pt idx="3604">
                  <c:v>1.8</c:v>
                </c:pt>
                <c:pt idx="3605">
                  <c:v>1.7</c:v>
                </c:pt>
                <c:pt idx="3606">
                  <c:v>1.9</c:v>
                </c:pt>
                <c:pt idx="3607">
                  <c:v>2.1</c:v>
                </c:pt>
                <c:pt idx="3608">
                  <c:v>2.2</c:v>
                </c:pt>
                <c:pt idx="3609">
                  <c:v>2.4</c:v>
                </c:pt>
                <c:pt idx="3610">
                  <c:v>2.3</c:v>
                </c:pt>
                <c:pt idx="3611">
                  <c:v>2.4</c:v>
                </c:pt>
                <c:pt idx="3612">
                  <c:v>2.3</c:v>
                </c:pt>
                <c:pt idx="3613">
                  <c:v>2</c:v>
                </c:pt>
                <c:pt idx="3614">
                  <c:v>2</c:v>
                </c:pt>
                <c:pt idx="3615">
                  <c:v>2.2</c:v>
                </c:pt>
                <c:pt idx="3616">
                  <c:v>2.1</c:v>
                </c:pt>
                <c:pt idx="3617">
                  <c:v>2.3</c:v>
                </c:pt>
                <c:pt idx="3618">
                  <c:v>2.5</c:v>
                </c:pt>
                <c:pt idx="3619">
                  <c:v>2.4</c:v>
                </c:pt>
                <c:pt idx="3620">
                  <c:v>2.7</c:v>
                </c:pt>
                <c:pt idx="3621">
                  <c:v>2.2</c:v>
                </c:pt>
                <c:pt idx="3622">
                  <c:v>2.3</c:v>
                </c:pt>
                <c:pt idx="3623">
                  <c:v>1.8</c:v>
                </c:pt>
                <c:pt idx="3624">
                  <c:v>2.2</c:v>
                </c:pt>
                <c:pt idx="3625">
                  <c:v>1.9</c:v>
                </c:pt>
                <c:pt idx="3626">
                  <c:v>2</c:v>
                </c:pt>
                <c:pt idx="3627">
                  <c:v>2.2</c:v>
                </c:pt>
                <c:pt idx="3628">
                  <c:v>2</c:v>
                </c:pt>
                <c:pt idx="3629">
                  <c:v>1.6</c:v>
                </c:pt>
                <c:pt idx="3630">
                  <c:v>1.8</c:v>
                </c:pt>
                <c:pt idx="3631">
                  <c:v>2.3</c:v>
                </c:pt>
                <c:pt idx="3632">
                  <c:v>2.2</c:v>
                </c:pt>
                <c:pt idx="3633">
                  <c:v>2.4</c:v>
                </c:pt>
                <c:pt idx="3634">
                  <c:v>2.6</c:v>
                </c:pt>
                <c:pt idx="3635">
                  <c:v>2.8</c:v>
                </c:pt>
                <c:pt idx="3636">
                  <c:v>2.1</c:v>
                </c:pt>
                <c:pt idx="3637">
                  <c:v>2.1</c:v>
                </c:pt>
                <c:pt idx="3638">
                  <c:v>1.5</c:v>
                </c:pt>
                <c:pt idx="3639">
                  <c:v>1.6</c:v>
                </c:pt>
                <c:pt idx="3640">
                  <c:v>1.4</c:v>
                </c:pt>
                <c:pt idx="3641">
                  <c:v>1.6</c:v>
                </c:pt>
                <c:pt idx="3642">
                  <c:v>2.1</c:v>
                </c:pt>
                <c:pt idx="3643">
                  <c:v>2.5</c:v>
                </c:pt>
                <c:pt idx="3644">
                  <c:v>1.4</c:v>
                </c:pt>
                <c:pt idx="3645">
                  <c:v>2.2</c:v>
                </c:pt>
                <c:pt idx="3646">
                  <c:v>2.1</c:v>
                </c:pt>
                <c:pt idx="3647">
                  <c:v>2.3</c:v>
                </c:pt>
                <c:pt idx="3648">
                  <c:v>2.3</c:v>
                </c:pt>
                <c:pt idx="3649">
                  <c:v>2.5</c:v>
                </c:pt>
                <c:pt idx="3650">
                  <c:v>2.2</c:v>
                </c:pt>
                <c:pt idx="3651">
                  <c:v>2.1</c:v>
                </c:pt>
                <c:pt idx="3652">
                  <c:v>2</c:v>
                </c:pt>
                <c:pt idx="3653">
                  <c:v>1.9</c:v>
                </c:pt>
                <c:pt idx="3654">
                  <c:v>2</c:v>
                </c:pt>
                <c:pt idx="3655">
                  <c:v>1.7</c:v>
                </c:pt>
                <c:pt idx="3656">
                  <c:v>1.8</c:v>
                </c:pt>
                <c:pt idx="3657">
                  <c:v>2.1</c:v>
                </c:pt>
                <c:pt idx="3658">
                  <c:v>2.6</c:v>
                </c:pt>
                <c:pt idx="3659">
                  <c:v>2.3</c:v>
                </c:pt>
                <c:pt idx="3660">
                  <c:v>2.1</c:v>
                </c:pt>
                <c:pt idx="3661">
                  <c:v>2.2</c:v>
                </c:pt>
                <c:pt idx="3662">
                  <c:v>1.9</c:v>
                </c:pt>
                <c:pt idx="3663">
                  <c:v>2</c:v>
                </c:pt>
                <c:pt idx="3664">
                  <c:v>2.3</c:v>
                </c:pt>
                <c:pt idx="3665">
                  <c:v>2.1</c:v>
                </c:pt>
                <c:pt idx="3666">
                  <c:v>2.3</c:v>
                </c:pt>
                <c:pt idx="3667">
                  <c:v>2.3</c:v>
                </c:pt>
                <c:pt idx="3668">
                  <c:v>2.2</c:v>
                </c:pt>
                <c:pt idx="3669">
                  <c:v>1.8</c:v>
                </c:pt>
                <c:pt idx="3670">
                  <c:v>2.3</c:v>
                </c:pt>
                <c:pt idx="3671">
                  <c:v>2.2</c:v>
                </c:pt>
                <c:pt idx="3672">
                  <c:v>2.8</c:v>
                </c:pt>
                <c:pt idx="3673">
                  <c:v>3.2</c:v>
                </c:pt>
                <c:pt idx="3674">
                  <c:v>2.9</c:v>
                </c:pt>
                <c:pt idx="3675">
                  <c:v>3</c:v>
                </c:pt>
                <c:pt idx="3676">
                  <c:v>2.9</c:v>
                </c:pt>
                <c:pt idx="3677">
                  <c:v>2.7</c:v>
                </c:pt>
                <c:pt idx="3678">
                  <c:v>2.5</c:v>
                </c:pt>
                <c:pt idx="3679">
                  <c:v>3</c:v>
                </c:pt>
                <c:pt idx="3680">
                  <c:v>2.7</c:v>
                </c:pt>
                <c:pt idx="3681">
                  <c:v>2.6</c:v>
                </c:pt>
                <c:pt idx="3682">
                  <c:v>3.5</c:v>
                </c:pt>
                <c:pt idx="3683">
                  <c:v>2.8</c:v>
                </c:pt>
                <c:pt idx="3684">
                  <c:v>3.1</c:v>
                </c:pt>
                <c:pt idx="3685">
                  <c:v>2.8</c:v>
                </c:pt>
                <c:pt idx="3686">
                  <c:v>3.1</c:v>
                </c:pt>
                <c:pt idx="3687">
                  <c:v>2.7</c:v>
                </c:pt>
                <c:pt idx="3688">
                  <c:v>2.8</c:v>
                </c:pt>
                <c:pt idx="3689">
                  <c:v>2.8</c:v>
                </c:pt>
                <c:pt idx="3690">
                  <c:v>2.7</c:v>
                </c:pt>
                <c:pt idx="3691">
                  <c:v>2.7</c:v>
                </c:pt>
                <c:pt idx="3692">
                  <c:v>2.6</c:v>
                </c:pt>
                <c:pt idx="3693">
                  <c:v>2.5</c:v>
                </c:pt>
                <c:pt idx="3694">
                  <c:v>2.3</c:v>
                </c:pt>
                <c:pt idx="3695">
                  <c:v>2.4</c:v>
                </c:pt>
                <c:pt idx="3696">
                  <c:v>2.1</c:v>
                </c:pt>
                <c:pt idx="3697">
                  <c:v>2.5</c:v>
                </c:pt>
                <c:pt idx="3698">
                  <c:v>3</c:v>
                </c:pt>
                <c:pt idx="3699">
                  <c:v>2.6</c:v>
                </c:pt>
                <c:pt idx="3700">
                  <c:v>2.2</c:v>
                </c:pt>
                <c:pt idx="3701">
                  <c:v>1.5</c:v>
                </c:pt>
                <c:pt idx="3702">
                  <c:v>1.2</c:v>
                </c:pt>
                <c:pt idx="3703">
                  <c:v>1.4</c:v>
                </c:pt>
                <c:pt idx="3704">
                  <c:v>2.1</c:v>
                </c:pt>
                <c:pt idx="3705">
                  <c:v>2</c:v>
                </c:pt>
                <c:pt idx="3706">
                  <c:v>2</c:v>
                </c:pt>
                <c:pt idx="3707">
                  <c:v>1.4</c:v>
                </c:pt>
                <c:pt idx="3708">
                  <c:v>1.5</c:v>
                </c:pt>
                <c:pt idx="3709">
                  <c:v>1.5</c:v>
                </c:pt>
                <c:pt idx="3710">
                  <c:v>1.9</c:v>
                </c:pt>
                <c:pt idx="3711">
                  <c:v>1.6</c:v>
                </c:pt>
                <c:pt idx="3712">
                  <c:v>1.7</c:v>
                </c:pt>
                <c:pt idx="3713">
                  <c:v>1.9</c:v>
                </c:pt>
                <c:pt idx="3714">
                  <c:v>1.9</c:v>
                </c:pt>
                <c:pt idx="3715">
                  <c:v>2</c:v>
                </c:pt>
                <c:pt idx="3716">
                  <c:v>1.6</c:v>
                </c:pt>
                <c:pt idx="3717">
                  <c:v>1.4</c:v>
                </c:pt>
                <c:pt idx="3718">
                  <c:v>0.7</c:v>
                </c:pt>
                <c:pt idx="3719">
                  <c:v>0.8</c:v>
                </c:pt>
                <c:pt idx="3720">
                  <c:v>1.3</c:v>
                </c:pt>
                <c:pt idx="3721">
                  <c:v>1.6</c:v>
                </c:pt>
                <c:pt idx="3722">
                  <c:v>1.9</c:v>
                </c:pt>
                <c:pt idx="3723">
                  <c:v>1.5</c:v>
                </c:pt>
                <c:pt idx="3724">
                  <c:v>1.2</c:v>
                </c:pt>
                <c:pt idx="3725">
                  <c:v>1.6</c:v>
                </c:pt>
                <c:pt idx="3726">
                  <c:v>1.9</c:v>
                </c:pt>
                <c:pt idx="3727">
                  <c:v>2.1</c:v>
                </c:pt>
                <c:pt idx="3728">
                  <c:v>2</c:v>
                </c:pt>
                <c:pt idx="3729">
                  <c:v>1.8</c:v>
                </c:pt>
                <c:pt idx="3730">
                  <c:v>2.2</c:v>
                </c:pt>
                <c:pt idx="3731">
                  <c:v>2.1</c:v>
                </c:pt>
                <c:pt idx="3732">
                  <c:v>1.9</c:v>
                </c:pt>
                <c:pt idx="3733">
                  <c:v>2</c:v>
                </c:pt>
                <c:pt idx="3734">
                  <c:v>2.3</c:v>
                </c:pt>
                <c:pt idx="3735">
                  <c:v>2.3</c:v>
                </c:pt>
                <c:pt idx="3736">
                  <c:v>2.2</c:v>
                </c:pt>
                <c:pt idx="3737">
                  <c:v>1.7</c:v>
                </c:pt>
                <c:pt idx="3738">
                  <c:v>2.1</c:v>
                </c:pt>
                <c:pt idx="3739">
                  <c:v>2.2</c:v>
                </c:pt>
                <c:pt idx="3740">
                  <c:v>2.3</c:v>
                </c:pt>
                <c:pt idx="3741">
                  <c:v>2.1</c:v>
                </c:pt>
                <c:pt idx="3742">
                  <c:v>2</c:v>
                </c:pt>
                <c:pt idx="3743">
                  <c:v>2.2</c:v>
                </c:pt>
                <c:pt idx="3744">
                  <c:v>2.2</c:v>
                </c:pt>
                <c:pt idx="3745">
                  <c:v>2.2</c:v>
                </c:pt>
                <c:pt idx="3746">
                  <c:v>1.8</c:v>
                </c:pt>
                <c:pt idx="3747">
                  <c:v>2</c:v>
                </c:pt>
                <c:pt idx="3748">
                  <c:v>2.2</c:v>
                </c:pt>
                <c:pt idx="3749">
                  <c:v>2.7</c:v>
                </c:pt>
                <c:pt idx="3750">
                  <c:v>2.5</c:v>
                </c:pt>
                <c:pt idx="3751">
                  <c:v>2.3</c:v>
                </c:pt>
                <c:pt idx="3752">
                  <c:v>1.9</c:v>
                </c:pt>
                <c:pt idx="3753">
                  <c:v>2.1</c:v>
                </c:pt>
                <c:pt idx="3754">
                  <c:v>2.2</c:v>
                </c:pt>
                <c:pt idx="3755">
                  <c:v>1.9</c:v>
                </c:pt>
                <c:pt idx="3756">
                  <c:v>1.8</c:v>
                </c:pt>
                <c:pt idx="3757">
                  <c:v>1.9</c:v>
                </c:pt>
                <c:pt idx="3758">
                  <c:v>1.9</c:v>
                </c:pt>
                <c:pt idx="3759">
                  <c:v>2.1</c:v>
                </c:pt>
                <c:pt idx="3760">
                  <c:v>1.9</c:v>
                </c:pt>
                <c:pt idx="3761">
                  <c:v>2</c:v>
                </c:pt>
                <c:pt idx="3762">
                  <c:v>1.7</c:v>
                </c:pt>
                <c:pt idx="3763">
                  <c:v>1.7</c:v>
                </c:pt>
                <c:pt idx="3764">
                  <c:v>2.1</c:v>
                </c:pt>
                <c:pt idx="3765">
                  <c:v>1.9</c:v>
                </c:pt>
                <c:pt idx="3766">
                  <c:v>2.1</c:v>
                </c:pt>
                <c:pt idx="3767">
                  <c:v>1.8</c:v>
                </c:pt>
                <c:pt idx="3768">
                  <c:v>1.8</c:v>
                </c:pt>
                <c:pt idx="3769">
                  <c:v>1.5</c:v>
                </c:pt>
                <c:pt idx="3770">
                  <c:v>1.9</c:v>
                </c:pt>
                <c:pt idx="3771">
                  <c:v>2.3</c:v>
                </c:pt>
                <c:pt idx="3772">
                  <c:v>1.9</c:v>
                </c:pt>
                <c:pt idx="3773">
                  <c:v>2.4</c:v>
                </c:pt>
                <c:pt idx="3774">
                  <c:v>1.9</c:v>
                </c:pt>
                <c:pt idx="3775">
                  <c:v>2</c:v>
                </c:pt>
                <c:pt idx="3776">
                  <c:v>2.2</c:v>
                </c:pt>
                <c:pt idx="3777">
                  <c:v>2.4</c:v>
                </c:pt>
                <c:pt idx="3778">
                  <c:v>3</c:v>
                </c:pt>
                <c:pt idx="3779">
                  <c:v>2.2</c:v>
                </c:pt>
                <c:pt idx="3780">
                  <c:v>2.3</c:v>
                </c:pt>
                <c:pt idx="3781">
                  <c:v>1.6</c:v>
                </c:pt>
                <c:pt idx="3782">
                  <c:v>1.7</c:v>
                </c:pt>
                <c:pt idx="3783">
                  <c:v>1.7</c:v>
                </c:pt>
                <c:pt idx="3784">
                  <c:v>2.3</c:v>
                </c:pt>
                <c:pt idx="3785">
                  <c:v>2.1</c:v>
                </c:pt>
                <c:pt idx="3786">
                  <c:v>1.8</c:v>
                </c:pt>
                <c:pt idx="3787">
                  <c:v>1.7</c:v>
                </c:pt>
                <c:pt idx="3788">
                  <c:v>1.8</c:v>
                </c:pt>
                <c:pt idx="3789">
                  <c:v>1.7</c:v>
                </c:pt>
                <c:pt idx="3790">
                  <c:v>1.9</c:v>
                </c:pt>
                <c:pt idx="3791">
                  <c:v>1.8</c:v>
                </c:pt>
                <c:pt idx="3792">
                  <c:v>1.8</c:v>
                </c:pt>
                <c:pt idx="3793">
                  <c:v>1.3</c:v>
                </c:pt>
                <c:pt idx="3794">
                  <c:v>1.6</c:v>
                </c:pt>
                <c:pt idx="3795">
                  <c:v>1.5</c:v>
                </c:pt>
                <c:pt idx="3796">
                  <c:v>1.3</c:v>
                </c:pt>
                <c:pt idx="3797">
                  <c:v>0.9</c:v>
                </c:pt>
                <c:pt idx="3798">
                  <c:v>1.3</c:v>
                </c:pt>
                <c:pt idx="3799">
                  <c:v>0.9</c:v>
                </c:pt>
                <c:pt idx="3800">
                  <c:v>0.9</c:v>
                </c:pt>
                <c:pt idx="3801">
                  <c:v>0.6</c:v>
                </c:pt>
                <c:pt idx="3802">
                  <c:v>0.8</c:v>
                </c:pt>
                <c:pt idx="3803">
                  <c:v>1.5</c:v>
                </c:pt>
                <c:pt idx="3804">
                  <c:v>1.3</c:v>
                </c:pt>
                <c:pt idx="3805">
                  <c:v>2.1</c:v>
                </c:pt>
                <c:pt idx="3806">
                  <c:v>2.2</c:v>
                </c:pt>
                <c:pt idx="3807">
                  <c:v>1.6</c:v>
                </c:pt>
                <c:pt idx="3808">
                  <c:v>1.4</c:v>
                </c:pt>
                <c:pt idx="3809">
                  <c:v>1.6</c:v>
                </c:pt>
                <c:pt idx="3810">
                  <c:v>2</c:v>
                </c:pt>
                <c:pt idx="3811">
                  <c:v>2.1</c:v>
                </c:pt>
                <c:pt idx="3812">
                  <c:v>1.6</c:v>
                </c:pt>
                <c:pt idx="3813">
                  <c:v>2.5</c:v>
                </c:pt>
                <c:pt idx="3814">
                  <c:v>2</c:v>
                </c:pt>
                <c:pt idx="3815">
                  <c:v>2.1</c:v>
                </c:pt>
                <c:pt idx="3816">
                  <c:v>1.4</c:v>
                </c:pt>
                <c:pt idx="3817">
                  <c:v>1.7</c:v>
                </c:pt>
                <c:pt idx="3818">
                  <c:v>1.5</c:v>
                </c:pt>
                <c:pt idx="3819">
                  <c:v>2.1</c:v>
                </c:pt>
                <c:pt idx="3820">
                  <c:v>2.5</c:v>
                </c:pt>
                <c:pt idx="3821">
                  <c:v>2.1</c:v>
                </c:pt>
                <c:pt idx="3822">
                  <c:v>2.2</c:v>
                </c:pt>
                <c:pt idx="3823">
                  <c:v>2.3</c:v>
                </c:pt>
                <c:pt idx="3824">
                  <c:v>2.5</c:v>
                </c:pt>
                <c:pt idx="3825">
                  <c:v>2.6</c:v>
                </c:pt>
                <c:pt idx="3826">
                  <c:v>2.3</c:v>
                </c:pt>
                <c:pt idx="3827">
                  <c:v>2.4</c:v>
                </c:pt>
                <c:pt idx="3828">
                  <c:v>2.2</c:v>
                </c:pt>
                <c:pt idx="3829">
                  <c:v>2.3</c:v>
                </c:pt>
                <c:pt idx="3830">
                  <c:v>1.7</c:v>
                </c:pt>
                <c:pt idx="3831">
                  <c:v>2.4</c:v>
                </c:pt>
                <c:pt idx="3832">
                  <c:v>2</c:v>
                </c:pt>
                <c:pt idx="3833">
                  <c:v>1.8</c:v>
                </c:pt>
                <c:pt idx="3834">
                  <c:v>2.1</c:v>
                </c:pt>
                <c:pt idx="3835">
                  <c:v>2</c:v>
                </c:pt>
                <c:pt idx="3836">
                  <c:v>1.7</c:v>
                </c:pt>
                <c:pt idx="3837">
                  <c:v>1.3</c:v>
                </c:pt>
                <c:pt idx="3838">
                  <c:v>0.8</c:v>
                </c:pt>
                <c:pt idx="3839">
                  <c:v>1</c:v>
                </c:pt>
                <c:pt idx="3840">
                  <c:v>1.1</c:v>
                </c:pt>
                <c:pt idx="3841">
                  <c:v>0.5</c:v>
                </c:pt>
                <c:pt idx="3842">
                  <c:v>0.6</c:v>
                </c:pt>
                <c:pt idx="3843">
                  <c:v>0.3</c:v>
                </c:pt>
                <c:pt idx="3844">
                  <c:v>0.4</c:v>
                </c:pt>
                <c:pt idx="3845">
                  <c:v>0.9</c:v>
                </c:pt>
                <c:pt idx="3846">
                  <c:v>0.3</c:v>
                </c:pt>
                <c:pt idx="3847">
                  <c:v>0.3</c:v>
                </c:pt>
                <c:pt idx="3848">
                  <c:v>1.1</c:v>
                </c:pt>
                <c:pt idx="3849">
                  <c:v>1.6</c:v>
                </c:pt>
                <c:pt idx="3850">
                  <c:v>1.7</c:v>
                </c:pt>
                <c:pt idx="3851">
                  <c:v>1.7</c:v>
                </c:pt>
                <c:pt idx="3852">
                  <c:v>1.5</c:v>
                </c:pt>
                <c:pt idx="3853">
                  <c:v>1.1</c:v>
                </c:pt>
                <c:pt idx="3854">
                  <c:v>1.4</c:v>
                </c:pt>
                <c:pt idx="3855">
                  <c:v>1.4</c:v>
                </c:pt>
                <c:pt idx="3856">
                  <c:v>1.4</c:v>
                </c:pt>
                <c:pt idx="3857">
                  <c:v>2</c:v>
                </c:pt>
                <c:pt idx="3858">
                  <c:v>2</c:v>
                </c:pt>
                <c:pt idx="3859">
                  <c:v>2.1</c:v>
                </c:pt>
                <c:pt idx="3860">
                  <c:v>1.7</c:v>
                </c:pt>
                <c:pt idx="3861">
                  <c:v>1.4</c:v>
                </c:pt>
                <c:pt idx="3862">
                  <c:v>1.8</c:v>
                </c:pt>
                <c:pt idx="3863">
                  <c:v>1.4</c:v>
                </c:pt>
                <c:pt idx="3864">
                  <c:v>1.7</c:v>
                </c:pt>
                <c:pt idx="3865">
                  <c:v>1.5</c:v>
                </c:pt>
                <c:pt idx="3866">
                  <c:v>1.7</c:v>
                </c:pt>
                <c:pt idx="3867">
                  <c:v>1.6</c:v>
                </c:pt>
                <c:pt idx="3868">
                  <c:v>2</c:v>
                </c:pt>
                <c:pt idx="3869">
                  <c:v>1.8</c:v>
                </c:pt>
                <c:pt idx="3870">
                  <c:v>2.4</c:v>
                </c:pt>
                <c:pt idx="3871">
                  <c:v>2.1</c:v>
                </c:pt>
                <c:pt idx="3872">
                  <c:v>1.9</c:v>
                </c:pt>
                <c:pt idx="3873">
                  <c:v>1.5</c:v>
                </c:pt>
                <c:pt idx="3874">
                  <c:v>2</c:v>
                </c:pt>
                <c:pt idx="3875">
                  <c:v>2</c:v>
                </c:pt>
                <c:pt idx="3876">
                  <c:v>1.7</c:v>
                </c:pt>
                <c:pt idx="3877">
                  <c:v>1.8</c:v>
                </c:pt>
                <c:pt idx="3878">
                  <c:v>1.9</c:v>
                </c:pt>
                <c:pt idx="3879">
                  <c:v>1.7</c:v>
                </c:pt>
                <c:pt idx="3880">
                  <c:v>2.2</c:v>
                </c:pt>
                <c:pt idx="3881">
                  <c:v>2.2</c:v>
                </c:pt>
                <c:pt idx="3882">
                  <c:v>2.3</c:v>
                </c:pt>
                <c:pt idx="3883">
                  <c:v>2.4</c:v>
                </c:pt>
                <c:pt idx="3884">
                  <c:v>2.1</c:v>
                </c:pt>
                <c:pt idx="3885">
                  <c:v>2.1</c:v>
                </c:pt>
                <c:pt idx="3886">
                  <c:v>2</c:v>
                </c:pt>
                <c:pt idx="3887">
                  <c:v>1.9</c:v>
                </c:pt>
                <c:pt idx="3888">
                  <c:v>2.3</c:v>
                </c:pt>
                <c:pt idx="3889">
                  <c:v>2.4</c:v>
                </c:pt>
                <c:pt idx="3890">
                  <c:v>2</c:v>
                </c:pt>
                <c:pt idx="3891">
                  <c:v>2</c:v>
                </c:pt>
                <c:pt idx="3892">
                  <c:v>2.2</c:v>
                </c:pt>
                <c:pt idx="3893">
                  <c:v>1.9</c:v>
                </c:pt>
                <c:pt idx="3894">
                  <c:v>2.4</c:v>
                </c:pt>
                <c:pt idx="3895">
                  <c:v>2.2</c:v>
                </c:pt>
                <c:pt idx="3896">
                  <c:v>2.3</c:v>
                </c:pt>
                <c:pt idx="3897">
                  <c:v>2.5</c:v>
                </c:pt>
                <c:pt idx="3898">
                  <c:v>2.4</c:v>
                </c:pt>
                <c:pt idx="3899">
                  <c:v>2.6</c:v>
                </c:pt>
                <c:pt idx="3900">
                  <c:v>2.6</c:v>
                </c:pt>
                <c:pt idx="3901">
                  <c:v>2.6</c:v>
                </c:pt>
                <c:pt idx="3902">
                  <c:v>2.7</c:v>
                </c:pt>
                <c:pt idx="3903">
                  <c:v>2.9</c:v>
                </c:pt>
                <c:pt idx="3904">
                  <c:v>2.7</c:v>
                </c:pt>
                <c:pt idx="3905">
                  <c:v>2.3</c:v>
                </c:pt>
                <c:pt idx="3906">
                  <c:v>2.3</c:v>
                </c:pt>
                <c:pt idx="3907">
                  <c:v>2.4</c:v>
                </c:pt>
                <c:pt idx="3908">
                  <c:v>2.1</c:v>
                </c:pt>
                <c:pt idx="3909">
                  <c:v>1.9</c:v>
                </c:pt>
                <c:pt idx="3910">
                  <c:v>2.2</c:v>
                </c:pt>
                <c:pt idx="3911">
                  <c:v>2.6</c:v>
                </c:pt>
                <c:pt idx="3912">
                  <c:v>2.6</c:v>
                </c:pt>
                <c:pt idx="3913">
                  <c:v>2.4</c:v>
                </c:pt>
                <c:pt idx="3914">
                  <c:v>2.2</c:v>
                </c:pt>
                <c:pt idx="3915">
                  <c:v>1.9</c:v>
                </c:pt>
                <c:pt idx="3916">
                  <c:v>2</c:v>
                </c:pt>
                <c:pt idx="3917">
                  <c:v>1.6</c:v>
                </c:pt>
                <c:pt idx="3918">
                  <c:v>2</c:v>
                </c:pt>
                <c:pt idx="3919">
                  <c:v>2.2</c:v>
                </c:pt>
                <c:pt idx="3920">
                  <c:v>2.4</c:v>
                </c:pt>
                <c:pt idx="3921">
                  <c:v>2.3</c:v>
                </c:pt>
                <c:pt idx="3922">
                  <c:v>1.9</c:v>
                </c:pt>
                <c:pt idx="3923">
                  <c:v>2.4</c:v>
                </c:pt>
                <c:pt idx="3924">
                  <c:v>2.3</c:v>
                </c:pt>
                <c:pt idx="3925">
                  <c:v>2.7</c:v>
                </c:pt>
                <c:pt idx="3926">
                  <c:v>2.3</c:v>
                </c:pt>
                <c:pt idx="3927">
                  <c:v>2.6</c:v>
                </c:pt>
                <c:pt idx="3928">
                  <c:v>2.4</c:v>
                </c:pt>
                <c:pt idx="3929">
                  <c:v>2.3</c:v>
                </c:pt>
                <c:pt idx="3930">
                  <c:v>2.5</c:v>
                </c:pt>
                <c:pt idx="3931">
                  <c:v>2.4</c:v>
                </c:pt>
                <c:pt idx="3932">
                  <c:v>1.7</c:v>
                </c:pt>
                <c:pt idx="3933">
                  <c:v>2.4</c:v>
                </c:pt>
                <c:pt idx="3934">
                  <c:v>1.8</c:v>
                </c:pt>
                <c:pt idx="3935">
                  <c:v>1.8</c:v>
                </c:pt>
                <c:pt idx="3936">
                  <c:v>1.6</c:v>
                </c:pt>
                <c:pt idx="3937">
                  <c:v>2.2</c:v>
                </c:pt>
                <c:pt idx="3938">
                  <c:v>5.1</c:v>
                </c:pt>
                <c:pt idx="3939">
                  <c:v>7.3</c:v>
                </c:pt>
                <c:pt idx="3940">
                  <c:v>5.4</c:v>
                </c:pt>
                <c:pt idx="3941">
                  <c:v>4.4</c:v>
                </c:pt>
                <c:pt idx="3942">
                  <c:v>3.5</c:v>
                </c:pt>
                <c:pt idx="3943">
                  <c:v>4.7</c:v>
                </c:pt>
                <c:pt idx="3944">
                  <c:v>8</c:v>
                </c:pt>
                <c:pt idx="3945">
                  <c:v>9.4</c:v>
                </c:pt>
                <c:pt idx="3946">
                  <c:v>7.6</c:v>
                </c:pt>
                <c:pt idx="3947">
                  <c:v>5.3</c:v>
                </c:pt>
                <c:pt idx="3948">
                  <c:v>7.4</c:v>
                </c:pt>
                <c:pt idx="3949">
                  <c:v>5</c:v>
                </c:pt>
                <c:pt idx="3950">
                  <c:v>3.9</c:v>
                </c:pt>
                <c:pt idx="3951">
                  <c:v>2.2</c:v>
                </c:pt>
                <c:pt idx="3952">
                  <c:v>2.1</c:v>
                </c:pt>
                <c:pt idx="3953">
                  <c:v>3.1</c:v>
                </c:pt>
                <c:pt idx="3954">
                  <c:v>1.6</c:v>
                </c:pt>
                <c:pt idx="3955">
                  <c:v>1.9</c:v>
                </c:pt>
                <c:pt idx="3956">
                  <c:v>2.1</c:v>
                </c:pt>
                <c:pt idx="3957">
                  <c:v>4.1</c:v>
                </c:pt>
                <c:pt idx="3958">
                  <c:v>3.6</c:v>
                </c:pt>
                <c:pt idx="3959">
                  <c:v>5.2</c:v>
                </c:pt>
                <c:pt idx="3960">
                  <c:v>3.2</c:v>
                </c:pt>
                <c:pt idx="3961">
                  <c:v>2.7</c:v>
                </c:pt>
                <c:pt idx="3962">
                  <c:v>2.3</c:v>
                </c:pt>
                <c:pt idx="3963">
                  <c:v>2.3</c:v>
                </c:pt>
                <c:pt idx="3964">
                  <c:v>2.3</c:v>
                </c:pt>
                <c:pt idx="3965">
                  <c:v>2.6</c:v>
                </c:pt>
                <c:pt idx="3966">
                  <c:v>5.4</c:v>
                </c:pt>
                <c:pt idx="3967">
                  <c:v>6.6</c:v>
                </c:pt>
                <c:pt idx="3968">
                  <c:v>3</c:v>
                </c:pt>
                <c:pt idx="3969">
                  <c:v>9.4</c:v>
                </c:pt>
                <c:pt idx="3970">
                  <c:v>6.1</c:v>
                </c:pt>
                <c:pt idx="3971">
                  <c:v>6.1</c:v>
                </c:pt>
                <c:pt idx="3972">
                  <c:v>8.3</c:v>
                </c:pt>
                <c:pt idx="3973">
                  <c:v>10.1</c:v>
                </c:pt>
                <c:pt idx="3974">
                  <c:v>10.2</c:v>
                </c:pt>
                <c:pt idx="3975">
                  <c:v>9.7</c:v>
                </c:pt>
                <c:pt idx="3976">
                  <c:v>10.6</c:v>
                </c:pt>
                <c:pt idx="3977">
                  <c:v>11.2</c:v>
                </c:pt>
                <c:pt idx="3978">
                  <c:v>10.5</c:v>
                </c:pt>
                <c:pt idx="3979">
                  <c:v>10.3</c:v>
                </c:pt>
                <c:pt idx="3980">
                  <c:v>8.3</c:v>
                </c:pt>
                <c:pt idx="3981">
                  <c:v>10.9</c:v>
                </c:pt>
                <c:pt idx="3982">
                  <c:v>10.7</c:v>
                </c:pt>
                <c:pt idx="3983">
                  <c:v>10.4</c:v>
                </c:pt>
                <c:pt idx="3984">
                  <c:v>10.2</c:v>
                </c:pt>
                <c:pt idx="3985">
                  <c:v>9.1</c:v>
                </c:pt>
                <c:pt idx="3986">
                  <c:v>8.6</c:v>
                </c:pt>
                <c:pt idx="3987">
                  <c:v>9.1</c:v>
                </c:pt>
                <c:pt idx="3988">
                  <c:v>11</c:v>
                </c:pt>
                <c:pt idx="3989">
                  <c:v>10</c:v>
                </c:pt>
                <c:pt idx="3990">
                  <c:v>11.3</c:v>
                </c:pt>
                <c:pt idx="3991">
                  <c:v>11.2</c:v>
                </c:pt>
                <c:pt idx="3992">
                  <c:v>9</c:v>
                </c:pt>
                <c:pt idx="3993">
                  <c:v>8.6</c:v>
                </c:pt>
                <c:pt idx="3994">
                  <c:v>10</c:v>
                </c:pt>
                <c:pt idx="3995">
                  <c:v>9.5</c:v>
                </c:pt>
                <c:pt idx="3996">
                  <c:v>8.6</c:v>
                </c:pt>
                <c:pt idx="3997">
                  <c:v>11.7</c:v>
                </c:pt>
                <c:pt idx="3998">
                  <c:v>8.7</c:v>
                </c:pt>
                <c:pt idx="3999">
                  <c:v>10.6</c:v>
                </c:pt>
                <c:pt idx="4000">
                  <c:v>10.4</c:v>
                </c:pt>
                <c:pt idx="4001">
                  <c:v>9.6</c:v>
                </c:pt>
                <c:pt idx="4002">
                  <c:v>9.4</c:v>
                </c:pt>
                <c:pt idx="4003">
                  <c:v>9.6</c:v>
                </c:pt>
                <c:pt idx="4004">
                  <c:v>10.5</c:v>
                </c:pt>
                <c:pt idx="4005">
                  <c:v>12.9</c:v>
                </c:pt>
                <c:pt idx="4006">
                  <c:v>11.8</c:v>
                </c:pt>
                <c:pt idx="4007">
                  <c:v>8.2</c:v>
                </c:pt>
                <c:pt idx="4008">
                  <c:v>7.2</c:v>
                </c:pt>
                <c:pt idx="4009">
                  <c:v>4.6</c:v>
                </c:pt>
                <c:pt idx="4010">
                  <c:v>7.3</c:v>
                </c:pt>
                <c:pt idx="4011">
                  <c:v>7</c:v>
                </c:pt>
                <c:pt idx="4012">
                  <c:v>9.2</c:v>
                </c:pt>
                <c:pt idx="4013">
                  <c:v>11.8</c:v>
                </c:pt>
                <c:pt idx="4014">
                  <c:v>7.7</c:v>
                </c:pt>
                <c:pt idx="4015">
                  <c:v>6.8</c:v>
                </c:pt>
                <c:pt idx="4016">
                  <c:v>9.9</c:v>
                </c:pt>
                <c:pt idx="4017">
                  <c:v>8.5</c:v>
                </c:pt>
                <c:pt idx="4018">
                  <c:v>9.9</c:v>
                </c:pt>
                <c:pt idx="4019">
                  <c:v>10.7</c:v>
                </c:pt>
                <c:pt idx="4020">
                  <c:v>10.9</c:v>
                </c:pt>
                <c:pt idx="4021">
                  <c:v>10.7</c:v>
                </c:pt>
                <c:pt idx="4022">
                  <c:v>10.6</c:v>
                </c:pt>
                <c:pt idx="4023">
                  <c:v>10.5</c:v>
                </c:pt>
                <c:pt idx="4024">
                  <c:v>8.9</c:v>
                </c:pt>
                <c:pt idx="4025">
                  <c:v>7.6</c:v>
                </c:pt>
                <c:pt idx="4026">
                  <c:v>6.8</c:v>
                </c:pt>
                <c:pt idx="4027">
                  <c:v>8.1</c:v>
                </c:pt>
                <c:pt idx="4028">
                  <c:v>7.3</c:v>
                </c:pt>
                <c:pt idx="4029">
                  <c:v>6.4</c:v>
                </c:pt>
                <c:pt idx="4030">
                  <c:v>12.2</c:v>
                </c:pt>
                <c:pt idx="4031">
                  <c:v>11.3</c:v>
                </c:pt>
                <c:pt idx="4032">
                  <c:v>8.3</c:v>
                </c:pt>
                <c:pt idx="4033">
                  <c:v>7.4</c:v>
                </c:pt>
                <c:pt idx="4034">
                  <c:v>10.6</c:v>
                </c:pt>
                <c:pt idx="4035">
                  <c:v>11.6</c:v>
                </c:pt>
                <c:pt idx="4036">
                  <c:v>12.6</c:v>
                </c:pt>
                <c:pt idx="4037">
                  <c:v>12.3</c:v>
                </c:pt>
                <c:pt idx="4038">
                  <c:v>9.5</c:v>
                </c:pt>
                <c:pt idx="4039">
                  <c:v>6.1</c:v>
                </c:pt>
                <c:pt idx="4040">
                  <c:v>14</c:v>
                </c:pt>
                <c:pt idx="4041">
                  <c:v>11.9</c:v>
                </c:pt>
                <c:pt idx="4042">
                  <c:v>13.7</c:v>
                </c:pt>
                <c:pt idx="4043">
                  <c:v>14.1</c:v>
                </c:pt>
                <c:pt idx="4044">
                  <c:v>15.2</c:v>
                </c:pt>
                <c:pt idx="4045">
                  <c:v>14.3</c:v>
                </c:pt>
                <c:pt idx="4046">
                  <c:v>11.7</c:v>
                </c:pt>
                <c:pt idx="4047">
                  <c:v>11.5</c:v>
                </c:pt>
                <c:pt idx="4048">
                  <c:v>10.7</c:v>
                </c:pt>
                <c:pt idx="4049">
                  <c:v>12.4</c:v>
                </c:pt>
                <c:pt idx="4050">
                  <c:v>12.7</c:v>
                </c:pt>
                <c:pt idx="4051">
                  <c:v>11.5</c:v>
                </c:pt>
                <c:pt idx="4052">
                  <c:v>14.1</c:v>
                </c:pt>
                <c:pt idx="4053">
                  <c:v>12.9</c:v>
                </c:pt>
                <c:pt idx="4054">
                  <c:v>10.9</c:v>
                </c:pt>
                <c:pt idx="4055">
                  <c:v>12</c:v>
                </c:pt>
                <c:pt idx="4056">
                  <c:v>13.7</c:v>
                </c:pt>
                <c:pt idx="4057">
                  <c:v>11.1</c:v>
                </c:pt>
                <c:pt idx="4058">
                  <c:v>9.7</c:v>
                </c:pt>
                <c:pt idx="4059">
                  <c:v>10.3</c:v>
                </c:pt>
                <c:pt idx="4060">
                  <c:v>14.7</c:v>
                </c:pt>
                <c:pt idx="4061">
                  <c:v>14.5</c:v>
                </c:pt>
                <c:pt idx="4062">
                  <c:v>14.6</c:v>
                </c:pt>
                <c:pt idx="4063">
                  <c:v>13.6</c:v>
                </c:pt>
                <c:pt idx="4064">
                  <c:v>14.2</c:v>
                </c:pt>
                <c:pt idx="4065">
                  <c:v>14.2</c:v>
                </c:pt>
                <c:pt idx="4066">
                  <c:v>12.4</c:v>
                </c:pt>
                <c:pt idx="4067">
                  <c:v>12.6</c:v>
                </c:pt>
                <c:pt idx="4068">
                  <c:v>11.8</c:v>
                </c:pt>
                <c:pt idx="4069">
                  <c:v>12.5</c:v>
                </c:pt>
                <c:pt idx="4070">
                  <c:v>9.4</c:v>
                </c:pt>
                <c:pt idx="4071">
                  <c:v>12.1</c:v>
                </c:pt>
                <c:pt idx="4072">
                  <c:v>12.9</c:v>
                </c:pt>
                <c:pt idx="4073">
                  <c:v>12.4</c:v>
                </c:pt>
                <c:pt idx="4074">
                  <c:v>12.2</c:v>
                </c:pt>
                <c:pt idx="4075">
                  <c:v>11.4</c:v>
                </c:pt>
                <c:pt idx="4076">
                  <c:v>10.9</c:v>
                </c:pt>
                <c:pt idx="4077">
                  <c:v>12.1</c:v>
                </c:pt>
                <c:pt idx="4078">
                  <c:v>10</c:v>
                </c:pt>
                <c:pt idx="4079">
                  <c:v>9.4</c:v>
                </c:pt>
                <c:pt idx="4080">
                  <c:v>10.3</c:v>
                </c:pt>
                <c:pt idx="4081">
                  <c:v>11.1</c:v>
                </c:pt>
                <c:pt idx="4082">
                  <c:v>12.1</c:v>
                </c:pt>
                <c:pt idx="4083">
                  <c:v>10.9</c:v>
                </c:pt>
                <c:pt idx="4084">
                  <c:v>10.3</c:v>
                </c:pt>
                <c:pt idx="4085">
                  <c:v>10.6</c:v>
                </c:pt>
                <c:pt idx="4086">
                  <c:v>12.6</c:v>
                </c:pt>
                <c:pt idx="4087">
                  <c:v>12.8</c:v>
                </c:pt>
                <c:pt idx="4088">
                  <c:v>10.3</c:v>
                </c:pt>
                <c:pt idx="4089">
                  <c:v>10.2</c:v>
                </c:pt>
                <c:pt idx="4090">
                  <c:v>11</c:v>
                </c:pt>
                <c:pt idx="4091">
                  <c:v>11.1</c:v>
                </c:pt>
                <c:pt idx="4092">
                  <c:v>9.3</c:v>
                </c:pt>
                <c:pt idx="4093">
                  <c:v>8.7</c:v>
                </c:pt>
                <c:pt idx="4094">
                  <c:v>9.7</c:v>
                </c:pt>
                <c:pt idx="4095">
                  <c:v>11.7</c:v>
                </c:pt>
                <c:pt idx="4096">
                  <c:v>8.8</c:v>
                </c:pt>
                <c:pt idx="4097">
                  <c:v>8.9</c:v>
                </c:pt>
                <c:pt idx="4098">
                  <c:v>11.6</c:v>
                </c:pt>
                <c:pt idx="4099">
                  <c:v>10.7</c:v>
                </c:pt>
                <c:pt idx="4100">
                  <c:v>10.8</c:v>
                </c:pt>
                <c:pt idx="4101">
                  <c:v>11.6</c:v>
                </c:pt>
                <c:pt idx="4102">
                  <c:v>11.6</c:v>
                </c:pt>
                <c:pt idx="4103">
                  <c:v>11</c:v>
                </c:pt>
                <c:pt idx="4104">
                  <c:v>9.5</c:v>
                </c:pt>
                <c:pt idx="4105">
                  <c:v>10.1</c:v>
                </c:pt>
                <c:pt idx="4106">
                  <c:v>9</c:v>
                </c:pt>
                <c:pt idx="4107">
                  <c:v>8.3</c:v>
                </c:pt>
                <c:pt idx="4108">
                  <c:v>7.4</c:v>
                </c:pt>
                <c:pt idx="4109">
                  <c:v>9.2</c:v>
                </c:pt>
                <c:pt idx="4110">
                  <c:v>8.7</c:v>
                </c:pt>
                <c:pt idx="4111">
                  <c:v>8.3</c:v>
                </c:pt>
                <c:pt idx="4112">
                  <c:v>10.4</c:v>
                </c:pt>
                <c:pt idx="4113">
                  <c:v>8.3</c:v>
                </c:pt>
                <c:pt idx="4114">
                  <c:v>7.9</c:v>
                </c:pt>
                <c:pt idx="4115">
                  <c:v>9.2</c:v>
                </c:pt>
                <c:pt idx="4116">
                  <c:v>10.1</c:v>
                </c:pt>
                <c:pt idx="4117">
                  <c:v>10.4</c:v>
                </c:pt>
                <c:pt idx="4118">
                  <c:v>11.6</c:v>
                </c:pt>
                <c:pt idx="4119">
                  <c:v>9.1</c:v>
                </c:pt>
                <c:pt idx="4120">
                  <c:v>6.7</c:v>
                </c:pt>
                <c:pt idx="4121">
                  <c:v>10.1</c:v>
                </c:pt>
                <c:pt idx="4122">
                  <c:v>10.6</c:v>
                </c:pt>
                <c:pt idx="4123">
                  <c:v>12.2</c:v>
                </c:pt>
                <c:pt idx="4124">
                  <c:v>11</c:v>
                </c:pt>
                <c:pt idx="4125">
                  <c:v>11.5</c:v>
                </c:pt>
                <c:pt idx="4126">
                  <c:v>11.1</c:v>
                </c:pt>
                <c:pt idx="4127">
                  <c:v>9.6</c:v>
                </c:pt>
                <c:pt idx="4128">
                  <c:v>12.7</c:v>
                </c:pt>
                <c:pt idx="4129">
                  <c:v>11.8</c:v>
                </c:pt>
                <c:pt idx="4130">
                  <c:v>9.3</c:v>
                </c:pt>
                <c:pt idx="4131">
                  <c:v>9.7</c:v>
                </c:pt>
                <c:pt idx="4132">
                  <c:v>8.8</c:v>
                </c:pt>
                <c:pt idx="4133">
                  <c:v>7.3</c:v>
                </c:pt>
                <c:pt idx="4134">
                  <c:v>8.4</c:v>
                </c:pt>
                <c:pt idx="4135">
                  <c:v>8.4</c:v>
                </c:pt>
                <c:pt idx="4136">
                  <c:v>11.6</c:v>
                </c:pt>
                <c:pt idx="4137">
                  <c:v>13.6</c:v>
                </c:pt>
                <c:pt idx="4138">
                  <c:v>14</c:v>
                </c:pt>
                <c:pt idx="4139">
                  <c:v>10.4</c:v>
                </c:pt>
                <c:pt idx="4140">
                  <c:v>8.2</c:v>
                </c:pt>
                <c:pt idx="4141">
                  <c:v>8.9</c:v>
                </c:pt>
                <c:pt idx="4142">
                  <c:v>6.3</c:v>
                </c:pt>
                <c:pt idx="4143">
                  <c:v>5.1</c:v>
                </c:pt>
                <c:pt idx="4144">
                  <c:v>5</c:v>
                </c:pt>
                <c:pt idx="4145">
                  <c:v>8.6</c:v>
                </c:pt>
                <c:pt idx="4146">
                  <c:v>9</c:v>
                </c:pt>
                <c:pt idx="4147">
                  <c:v>8.9</c:v>
                </c:pt>
                <c:pt idx="4148">
                  <c:v>7.3</c:v>
                </c:pt>
                <c:pt idx="4149">
                  <c:v>6.9</c:v>
                </c:pt>
                <c:pt idx="4150">
                  <c:v>7.5</c:v>
                </c:pt>
                <c:pt idx="4151">
                  <c:v>11.2</c:v>
                </c:pt>
                <c:pt idx="4152">
                  <c:v>10.3</c:v>
                </c:pt>
                <c:pt idx="4153">
                  <c:v>9.2</c:v>
                </c:pt>
                <c:pt idx="4154">
                  <c:v>6.6</c:v>
                </c:pt>
                <c:pt idx="4155">
                  <c:v>9.6</c:v>
                </c:pt>
                <c:pt idx="4156">
                  <c:v>9.3</c:v>
                </c:pt>
                <c:pt idx="4157">
                  <c:v>8</c:v>
                </c:pt>
                <c:pt idx="4158">
                  <c:v>9.4</c:v>
                </c:pt>
                <c:pt idx="4159">
                  <c:v>9.2</c:v>
                </c:pt>
                <c:pt idx="4160">
                  <c:v>7.7</c:v>
                </c:pt>
                <c:pt idx="4161">
                  <c:v>7</c:v>
                </c:pt>
                <c:pt idx="4162">
                  <c:v>9.7</c:v>
                </c:pt>
                <c:pt idx="4163">
                  <c:v>8.5</c:v>
                </c:pt>
                <c:pt idx="4164">
                  <c:v>11.2</c:v>
                </c:pt>
                <c:pt idx="4165">
                  <c:v>8.8</c:v>
                </c:pt>
                <c:pt idx="4166">
                  <c:v>8.5</c:v>
                </c:pt>
                <c:pt idx="4167">
                  <c:v>10</c:v>
                </c:pt>
                <c:pt idx="4168">
                  <c:v>8.9</c:v>
                </c:pt>
                <c:pt idx="4169">
                  <c:v>10</c:v>
                </c:pt>
                <c:pt idx="4170">
                  <c:v>10.4</c:v>
                </c:pt>
                <c:pt idx="4171">
                  <c:v>10.7</c:v>
                </c:pt>
                <c:pt idx="4172">
                  <c:v>9.2</c:v>
                </c:pt>
                <c:pt idx="4173">
                  <c:v>11.9</c:v>
                </c:pt>
                <c:pt idx="4174">
                  <c:v>9.6</c:v>
                </c:pt>
                <c:pt idx="4175">
                  <c:v>9.4</c:v>
                </c:pt>
                <c:pt idx="4176">
                  <c:v>11.5</c:v>
                </c:pt>
                <c:pt idx="4177">
                  <c:v>10.8</c:v>
                </c:pt>
                <c:pt idx="4178">
                  <c:v>10.4</c:v>
                </c:pt>
                <c:pt idx="4179">
                  <c:v>11.6</c:v>
                </c:pt>
                <c:pt idx="4180">
                  <c:v>10.1</c:v>
                </c:pt>
                <c:pt idx="4181">
                  <c:v>7.9</c:v>
                </c:pt>
                <c:pt idx="4182">
                  <c:v>7.8</c:v>
                </c:pt>
                <c:pt idx="4183">
                  <c:v>9.5</c:v>
                </c:pt>
                <c:pt idx="4184">
                  <c:v>8.1</c:v>
                </c:pt>
                <c:pt idx="4185">
                  <c:v>8.6</c:v>
                </c:pt>
                <c:pt idx="4186">
                  <c:v>8.6</c:v>
                </c:pt>
                <c:pt idx="4187">
                  <c:v>7.5</c:v>
                </c:pt>
                <c:pt idx="4188">
                  <c:v>9.8</c:v>
                </c:pt>
                <c:pt idx="4189">
                  <c:v>7.7</c:v>
                </c:pt>
                <c:pt idx="4190">
                  <c:v>8.4</c:v>
                </c:pt>
                <c:pt idx="4191">
                  <c:v>8.4</c:v>
                </c:pt>
                <c:pt idx="4192">
                  <c:v>8.5</c:v>
                </c:pt>
                <c:pt idx="4193">
                  <c:v>8.4</c:v>
                </c:pt>
                <c:pt idx="4194">
                  <c:v>8.4</c:v>
                </c:pt>
                <c:pt idx="4195">
                  <c:v>8.2</c:v>
                </c:pt>
                <c:pt idx="4196">
                  <c:v>9</c:v>
                </c:pt>
                <c:pt idx="4197">
                  <c:v>8.1</c:v>
                </c:pt>
                <c:pt idx="4198">
                  <c:v>7.9</c:v>
                </c:pt>
                <c:pt idx="4199">
                  <c:v>8.6</c:v>
                </c:pt>
                <c:pt idx="4200">
                  <c:v>8.9</c:v>
                </c:pt>
                <c:pt idx="4201">
                  <c:v>8</c:v>
                </c:pt>
                <c:pt idx="4202">
                  <c:v>6.4</c:v>
                </c:pt>
                <c:pt idx="4203">
                  <c:v>7.4</c:v>
                </c:pt>
                <c:pt idx="4204">
                  <c:v>8.1</c:v>
                </c:pt>
                <c:pt idx="4205">
                  <c:v>7.5</c:v>
                </c:pt>
                <c:pt idx="4206">
                  <c:v>6.9</c:v>
                </c:pt>
                <c:pt idx="4207">
                  <c:v>8.3</c:v>
                </c:pt>
                <c:pt idx="4208">
                  <c:v>8</c:v>
                </c:pt>
                <c:pt idx="4209">
                  <c:v>7</c:v>
                </c:pt>
                <c:pt idx="4210">
                  <c:v>6.6</c:v>
                </c:pt>
                <c:pt idx="4211">
                  <c:v>7.3</c:v>
                </c:pt>
                <c:pt idx="4212">
                  <c:v>7.1</c:v>
                </c:pt>
                <c:pt idx="4213">
                  <c:v>8.2</c:v>
                </c:pt>
                <c:pt idx="4214">
                  <c:v>7.6</c:v>
                </c:pt>
                <c:pt idx="4215">
                  <c:v>7.3</c:v>
                </c:pt>
                <c:pt idx="4216">
                  <c:v>7.8</c:v>
                </c:pt>
                <c:pt idx="4217">
                  <c:v>9.2</c:v>
                </c:pt>
                <c:pt idx="4218">
                  <c:v>8.6</c:v>
                </c:pt>
                <c:pt idx="4219">
                  <c:v>8</c:v>
                </c:pt>
                <c:pt idx="4220">
                  <c:v>8.3</c:v>
                </c:pt>
                <c:pt idx="4221">
                  <c:v>8.5</c:v>
                </c:pt>
                <c:pt idx="4222">
                  <c:v>7.8</c:v>
                </c:pt>
                <c:pt idx="4223">
                  <c:v>8.6</c:v>
                </c:pt>
                <c:pt idx="4224">
                  <c:v>8.8</c:v>
                </c:pt>
                <c:pt idx="4225">
                  <c:v>8.9</c:v>
                </c:pt>
                <c:pt idx="4226">
                  <c:v>9.1</c:v>
                </c:pt>
                <c:pt idx="4227">
                  <c:v>9</c:v>
                </c:pt>
                <c:pt idx="4228">
                  <c:v>9.2</c:v>
                </c:pt>
                <c:pt idx="4229">
                  <c:v>9.9</c:v>
                </c:pt>
                <c:pt idx="4230">
                  <c:v>10.3</c:v>
                </c:pt>
                <c:pt idx="4231">
                  <c:v>9.2</c:v>
                </c:pt>
                <c:pt idx="4232">
                  <c:v>11.1</c:v>
                </c:pt>
                <c:pt idx="4233">
                  <c:v>9.9</c:v>
                </c:pt>
                <c:pt idx="4234">
                  <c:v>10</c:v>
                </c:pt>
                <c:pt idx="4235">
                  <c:v>8.8</c:v>
                </c:pt>
                <c:pt idx="4236">
                  <c:v>8.8</c:v>
                </c:pt>
                <c:pt idx="4237">
                  <c:v>9.2</c:v>
                </c:pt>
                <c:pt idx="4238">
                  <c:v>9.5</c:v>
                </c:pt>
                <c:pt idx="4239">
                  <c:v>10.2</c:v>
                </c:pt>
                <c:pt idx="4240">
                  <c:v>9.7</c:v>
                </c:pt>
                <c:pt idx="4241">
                  <c:v>10</c:v>
                </c:pt>
                <c:pt idx="4242">
                  <c:v>9.4</c:v>
                </c:pt>
                <c:pt idx="4243">
                  <c:v>9.7</c:v>
                </c:pt>
                <c:pt idx="4244">
                  <c:v>9.7</c:v>
                </c:pt>
                <c:pt idx="4245">
                  <c:v>10.5</c:v>
                </c:pt>
                <c:pt idx="4246">
                  <c:v>10.4</c:v>
                </c:pt>
                <c:pt idx="4247">
                  <c:v>11.1</c:v>
                </c:pt>
                <c:pt idx="4248">
                  <c:v>11.2</c:v>
                </c:pt>
                <c:pt idx="4249">
                  <c:v>10.9</c:v>
                </c:pt>
                <c:pt idx="4250">
                  <c:v>11</c:v>
                </c:pt>
                <c:pt idx="4251">
                  <c:v>9.7</c:v>
                </c:pt>
                <c:pt idx="4252">
                  <c:v>10.4</c:v>
                </c:pt>
                <c:pt idx="4253">
                  <c:v>10.4</c:v>
                </c:pt>
                <c:pt idx="4254">
                  <c:v>10.9</c:v>
                </c:pt>
                <c:pt idx="4255">
                  <c:v>11.1</c:v>
                </c:pt>
                <c:pt idx="4256">
                  <c:v>10.7</c:v>
                </c:pt>
                <c:pt idx="4257">
                  <c:v>10.6</c:v>
                </c:pt>
                <c:pt idx="4258">
                  <c:v>9.8</c:v>
                </c:pt>
                <c:pt idx="4259">
                  <c:v>9.6</c:v>
                </c:pt>
                <c:pt idx="4260">
                  <c:v>9.7</c:v>
                </c:pt>
                <c:pt idx="4261">
                  <c:v>10</c:v>
                </c:pt>
                <c:pt idx="4262">
                  <c:v>10</c:v>
                </c:pt>
                <c:pt idx="4263">
                  <c:v>9.6</c:v>
                </c:pt>
                <c:pt idx="4264">
                  <c:v>9.8</c:v>
                </c:pt>
                <c:pt idx="4265">
                  <c:v>10.3</c:v>
                </c:pt>
                <c:pt idx="4266">
                  <c:v>10.7</c:v>
                </c:pt>
                <c:pt idx="4267">
                  <c:v>9.1</c:v>
                </c:pt>
                <c:pt idx="4268">
                  <c:v>9</c:v>
                </c:pt>
                <c:pt idx="4269">
                  <c:v>10.8</c:v>
                </c:pt>
                <c:pt idx="4270">
                  <c:v>10.9</c:v>
                </c:pt>
                <c:pt idx="4271">
                  <c:v>11.2</c:v>
                </c:pt>
                <c:pt idx="4272">
                  <c:v>11.2</c:v>
                </c:pt>
                <c:pt idx="4273">
                  <c:v>11.7</c:v>
                </c:pt>
                <c:pt idx="4274">
                  <c:v>10</c:v>
                </c:pt>
                <c:pt idx="4275">
                  <c:v>9.8</c:v>
                </c:pt>
                <c:pt idx="4276">
                  <c:v>10.1</c:v>
                </c:pt>
                <c:pt idx="4277">
                  <c:v>10.4</c:v>
                </c:pt>
                <c:pt idx="4278">
                  <c:v>9.9</c:v>
                </c:pt>
                <c:pt idx="4279">
                  <c:v>12.3</c:v>
                </c:pt>
                <c:pt idx="4280">
                  <c:v>11.6</c:v>
                </c:pt>
                <c:pt idx="4281">
                  <c:v>13.8</c:v>
                </c:pt>
                <c:pt idx="4282">
                  <c:v>12.6</c:v>
                </c:pt>
                <c:pt idx="4283">
                  <c:v>11.7</c:v>
                </c:pt>
                <c:pt idx="4284">
                  <c:v>12.6</c:v>
                </c:pt>
                <c:pt idx="4285">
                  <c:v>10.8</c:v>
                </c:pt>
                <c:pt idx="4286">
                  <c:v>12.7</c:v>
                </c:pt>
                <c:pt idx="4287">
                  <c:v>12.6</c:v>
                </c:pt>
                <c:pt idx="4288">
                  <c:v>11.4</c:v>
                </c:pt>
                <c:pt idx="4289">
                  <c:v>12.3</c:v>
                </c:pt>
                <c:pt idx="4290">
                  <c:v>10.6</c:v>
                </c:pt>
                <c:pt idx="4291">
                  <c:v>12.8</c:v>
                </c:pt>
                <c:pt idx="4292">
                  <c:v>14</c:v>
                </c:pt>
                <c:pt idx="4293">
                  <c:v>13</c:v>
                </c:pt>
                <c:pt idx="4294">
                  <c:v>12.7</c:v>
                </c:pt>
                <c:pt idx="4295">
                  <c:v>14.1</c:v>
                </c:pt>
                <c:pt idx="4296">
                  <c:v>11.6</c:v>
                </c:pt>
                <c:pt idx="4297">
                  <c:v>12</c:v>
                </c:pt>
                <c:pt idx="4298">
                  <c:v>11.1</c:v>
                </c:pt>
                <c:pt idx="4299">
                  <c:v>12.8</c:v>
                </c:pt>
                <c:pt idx="4300">
                  <c:v>13.3</c:v>
                </c:pt>
                <c:pt idx="4301">
                  <c:v>8.5</c:v>
                </c:pt>
                <c:pt idx="4302">
                  <c:v>9.8</c:v>
                </c:pt>
                <c:pt idx="4303">
                  <c:v>13.6</c:v>
                </c:pt>
                <c:pt idx="4304">
                  <c:v>10.5</c:v>
                </c:pt>
                <c:pt idx="4305">
                  <c:v>12.6</c:v>
                </c:pt>
                <c:pt idx="4306">
                  <c:v>13.1</c:v>
                </c:pt>
                <c:pt idx="4307">
                  <c:v>12.4</c:v>
                </c:pt>
                <c:pt idx="4308">
                  <c:v>11.9</c:v>
                </c:pt>
                <c:pt idx="4309">
                  <c:v>13.3</c:v>
                </c:pt>
                <c:pt idx="4310">
                  <c:v>11.4</c:v>
                </c:pt>
                <c:pt idx="4311">
                  <c:v>9.9</c:v>
                </c:pt>
                <c:pt idx="4312">
                  <c:v>11.6</c:v>
                </c:pt>
                <c:pt idx="4313">
                  <c:v>11.8</c:v>
                </c:pt>
                <c:pt idx="4314">
                  <c:v>10.5</c:v>
                </c:pt>
                <c:pt idx="4315">
                  <c:v>12.1</c:v>
                </c:pt>
                <c:pt idx="4316">
                  <c:v>8.9</c:v>
                </c:pt>
                <c:pt idx="4317">
                  <c:v>10.3</c:v>
                </c:pt>
                <c:pt idx="4318">
                  <c:v>11.1</c:v>
                </c:pt>
                <c:pt idx="4319">
                  <c:v>10.1</c:v>
                </c:pt>
                <c:pt idx="4320">
                  <c:v>11</c:v>
                </c:pt>
                <c:pt idx="4321">
                  <c:v>11.2</c:v>
                </c:pt>
                <c:pt idx="4322">
                  <c:v>9.6</c:v>
                </c:pt>
                <c:pt idx="4323">
                  <c:v>11.3</c:v>
                </c:pt>
                <c:pt idx="4324">
                  <c:v>9.5</c:v>
                </c:pt>
                <c:pt idx="4325">
                  <c:v>10.3</c:v>
                </c:pt>
                <c:pt idx="4326">
                  <c:v>11.8</c:v>
                </c:pt>
                <c:pt idx="4327">
                  <c:v>11.6</c:v>
                </c:pt>
                <c:pt idx="4328">
                  <c:v>10.4</c:v>
                </c:pt>
                <c:pt idx="4329">
                  <c:v>10.9</c:v>
                </c:pt>
                <c:pt idx="4330">
                  <c:v>10.3</c:v>
                </c:pt>
                <c:pt idx="4331">
                  <c:v>8.4</c:v>
                </c:pt>
                <c:pt idx="4332">
                  <c:v>9.7</c:v>
                </c:pt>
                <c:pt idx="4333">
                  <c:v>10.5</c:v>
                </c:pt>
                <c:pt idx="4334">
                  <c:v>10.8</c:v>
                </c:pt>
                <c:pt idx="4335">
                  <c:v>9.8</c:v>
                </c:pt>
                <c:pt idx="4336">
                  <c:v>10.3</c:v>
                </c:pt>
                <c:pt idx="4337">
                  <c:v>9.2</c:v>
                </c:pt>
                <c:pt idx="4338">
                  <c:v>12.2</c:v>
                </c:pt>
                <c:pt idx="4339">
                  <c:v>11.3</c:v>
                </c:pt>
                <c:pt idx="4340">
                  <c:v>10.2</c:v>
                </c:pt>
                <c:pt idx="4341">
                  <c:v>9.9</c:v>
                </c:pt>
                <c:pt idx="4342">
                  <c:v>10</c:v>
                </c:pt>
                <c:pt idx="4343">
                  <c:v>8.6</c:v>
                </c:pt>
                <c:pt idx="4344">
                  <c:v>10.7</c:v>
                </c:pt>
                <c:pt idx="4345">
                  <c:v>8.3</c:v>
                </c:pt>
                <c:pt idx="4346">
                  <c:v>8.2</c:v>
                </c:pt>
                <c:pt idx="4347">
                  <c:v>8.5</c:v>
                </c:pt>
                <c:pt idx="4348">
                  <c:v>10.4</c:v>
                </c:pt>
                <c:pt idx="4349">
                  <c:v>8.8</c:v>
                </c:pt>
                <c:pt idx="4350">
                  <c:v>10</c:v>
                </c:pt>
                <c:pt idx="4351">
                  <c:v>10.9</c:v>
                </c:pt>
                <c:pt idx="4352">
                  <c:v>10.3</c:v>
                </c:pt>
                <c:pt idx="4353">
                  <c:v>8.5</c:v>
                </c:pt>
                <c:pt idx="4354">
                  <c:v>9.6</c:v>
                </c:pt>
                <c:pt idx="4355">
                  <c:v>10.2</c:v>
                </c:pt>
                <c:pt idx="4356">
                  <c:v>8.6</c:v>
                </c:pt>
                <c:pt idx="4357">
                  <c:v>11.4</c:v>
                </c:pt>
                <c:pt idx="4358">
                  <c:v>8.9</c:v>
                </c:pt>
                <c:pt idx="4359">
                  <c:v>10.9</c:v>
                </c:pt>
                <c:pt idx="4360">
                  <c:v>7.9</c:v>
                </c:pt>
                <c:pt idx="4361">
                  <c:v>10.3</c:v>
                </c:pt>
                <c:pt idx="4362">
                  <c:v>8.9</c:v>
                </c:pt>
                <c:pt idx="4363">
                  <c:v>9.2</c:v>
                </c:pt>
                <c:pt idx="4364">
                  <c:v>10.8</c:v>
                </c:pt>
                <c:pt idx="4365">
                  <c:v>11.4</c:v>
                </c:pt>
                <c:pt idx="4366">
                  <c:v>7.3</c:v>
                </c:pt>
                <c:pt idx="4367">
                  <c:v>9</c:v>
                </c:pt>
                <c:pt idx="4368">
                  <c:v>9.2</c:v>
                </c:pt>
                <c:pt idx="4369">
                  <c:v>8</c:v>
                </c:pt>
                <c:pt idx="4370">
                  <c:v>9.8</c:v>
                </c:pt>
                <c:pt idx="4371">
                  <c:v>9.8</c:v>
                </c:pt>
                <c:pt idx="4372">
                  <c:v>7.4</c:v>
                </c:pt>
                <c:pt idx="4373">
                  <c:v>7.5</c:v>
                </c:pt>
                <c:pt idx="4374">
                  <c:v>7.8</c:v>
                </c:pt>
                <c:pt idx="4375">
                  <c:v>10.3</c:v>
                </c:pt>
                <c:pt idx="4376">
                  <c:v>10.9</c:v>
                </c:pt>
                <c:pt idx="4377">
                  <c:v>9.3</c:v>
                </c:pt>
                <c:pt idx="4378">
                  <c:v>11.6</c:v>
                </c:pt>
                <c:pt idx="4379">
                  <c:v>7.3</c:v>
                </c:pt>
                <c:pt idx="4380">
                  <c:v>9</c:v>
                </c:pt>
                <c:pt idx="4381">
                  <c:v>9.7</c:v>
                </c:pt>
                <c:pt idx="4382">
                  <c:v>9.4</c:v>
                </c:pt>
                <c:pt idx="4383">
                  <c:v>11.2</c:v>
                </c:pt>
                <c:pt idx="4384">
                  <c:v>8.5</c:v>
                </c:pt>
                <c:pt idx="4385">
                  <c:v>9.4</c:v>
                </c:pt>
                <c:pt idx="4386">
                  <c:v>10.2</c:v>
                </c:pt>
                <c:pt idx="4387">
                  <c:v>10.1</c:v>
                </c:pt>
                <c:pt idx="4388">
                  <c:v>10.6</c:v>
                </c:pt>
                <c:pt idx="4389">
                  <c:v>10.5</c:v>
                </c:pt>
                <c:pt idx="4390">
                  <c:v>10.4</c:v>
                </c:pt>
                <c:pt idx="4391">
                  <c:v>9.5</c:v>
                </c:pt>
                <c:pt idx="4392">
                  <c:v>10.3</c:v>
                </c:pt>
                <c:pt idx="4393">
                  <c:v>9.4</c:v>
                </c:pt>
                <c:pt idx="4394">
                  <c:v>6.9</c:v>
                </c:pt>
                <c:pt idx="4395">
                  <c:v>10.8</c:v>
                </c:pt>
                <c:pt idx="4396">
                  <c:v>9.4</c:v>
                </c:pt>
                <c:pt idx="4397">
                  <c:v>11.1</c:v>
                </c:pt>
                <c:pt idx="4398">
                  <c:v>10.4</c:v>
                </c:pt>
                <c:pt idx="4399">
                  <c:v>10.6</c:v>
                </c:pt>
                <c:pt idx="4400">
                  <c:v>10.5</c:v>
                </c:pt>
                <c:pt idx="4401">
                  <c:v>9.9</c:v>
                </c:pt>
                <c:pt idx="4402">
                  <c:v>11.8</c:v>
                </c:pt>
                <c:pt idx="4403">
                  <c:v>8.8</c:v>
                </c:pt>
                <c:pt idx="4404">
                  <c:v>10.2</c:v>
                </c:pt>
                <c:pt idx="4405">
                  <c:v>10.9</c:v>
                </c:pt>
                <c:pt idx="4406">
                  <c:v>10.2</c:v>
                </c:pt>
                <c:pt idx="4407">
                  <c:v>10.2</c:v>
                </c:pt>
                <c:pt idx="4408">
                  <c:v>12.1</c:v>
                </c:pt>
                <c:pt idx="4409">
                  <c:v>12</c:v>
                </c:pt>
                <c:pt idx="4410">
                  <c:v>9.9</c:v>
                </c:pt>
                <c:pt idx="4411">
                  <c:v>9.3</c:v>
                </c:pt>
                <c:pt idx="4412">
                  <c:v>9.8</c:v>
                </c:pt>
                <c:pt idx="4413">
                  <c:v>8.7</c:v>
                </c:pt>
                <c:pt idx="4414">
                  <c:v>10.1</c:v>
                </c:pt>
                <c:pt idx="4415">
                  <c:v>10.1</c:v>
                </c:pt>
                <c:pt idx="4416">
                  <c:v>10.3</c:v>
                </c:pt>
                <c:pt idx="4417">
                  <c:v>8.8</c:v>
                </c:pt>
                <c:pt idx="4418">
                  <c:v>10.5</c:v>
                </c:pt>
                <c:pt idx="4419">
                  <c:v>10</c:v>
                </c:pt>
                <c:pt idx="4420">
                  <c:v>10.7</c:v>
                </c:pt>
                <c:pt idx="4421">
                  <c:v>9.7</c:v>
                </c:pt>
                <c:pt idx="4422">
                  <c:v>8.7</c:v>
                </c:pt>
                <c:pt idx="4423">
                  <c:v>8.8</c:v>
                </c:pt>
                <c:pt idx="4424">
                  <c:v>10.9</c:v>
                </c:pt>
                <c:pt idx="4425">
                  <c:v>8.8</c:v>
                </c:pt>
                <c:pt idx="4426">
                  <c:v>7.6</c:v>
                </c:pt>
                <c:pt idx="4427">
                  <c:v>7.8</c:v>
                </c:pt>
                <c:pt idx="4428">
                  <c:v>8.2</c:v>
                </c:pt>
                <c:pt idx="4429">
                  <c:v>8</c:v>
                </c:pt>
                <c:pt idx="4430">
                  <c:v>10.7</c:v>
                </c:pt>
                <c:pt idx="4431">
                  <c:v>11.1</c:v>
                </c:pt>
                <c:pt idx="4432">
                  <c:v>6.8</c:v>
                </c:pt>
                <c:pt idx="4433">
                  <c:v>8</c:v>
                </c:pt>
                <c:pt idx="4434">
                  <c:v>8</c:v>
                </c:pt>
                <c:pt idx="4435">
                  <c:v>8</c:v>
                </c:pt>
                <c:pt idx="4436">
                  <c:v>8.2</c:v>
                </c:pt>
                <c:pt idx="4437">
                  <c:v>9.3</c:v>
                </c:pt>
                <c:pt idx="4438">
                  <c:v>8.6</c:v>
                </c:pt>
                <c:pt idx="4439">
                  <c:v>8.6</c:v>
                </c:pt>
                <c:pt idx="4440">
                  <c:v>7.1</c:v>
                </c:pt>
                <c:pt idx="4441">
                  <c:v>5.8</c:v>
                </c:pt>
                <c:pt idx="4442">
                  <c:v>7.7</c:v>
                </c:pt>
                <c:pt idx="4443">
                  <c:v>8.1</c:v>
                </c:pt>
                <c:pt idx="4444">
                  <c:v>9.5</c:v>
                </c:pt>
                <c:pt idx="4445">
                  <c:v>9.7</c:v>
                </c:pt>
                <c:pt idx="4446">
                  <c:v>8.9</c:v>
                </c:pt>
                <c:pt idx="4447">
                  <c:v>7.6</c:v>
                </c:pt>
                <c:pt idx="4448">
                  <c:v>8.4</c:v>
                </c:pt>
                <c:pt idx="4449">
                  <c:v>9</c:v>
                </c:pt>
                <c:pt idx="4450">
                  <c:v>8.5</c:v>
                </c:pt>
                <c:pt idx="4451">
                  <c:v>7.6</c:v>
                </c:pt>
                <c:pt idx="4452">
                  <c:v>9.1</c:v>
                </c:pt>
                <c:pt idx="4453">
                  <c:v>8.8</c:v>
                </c:pt>
                <c:pt idx="4454">
                  <c:v>8.4</c:v>
                </c:pt>
                <c:pt idx="4455">
                  <c:v>9.3</c:v>
                </c:pt>
                <c:pt idx="4456">
                  <c:v>8.7</c:v>
                </c:pt>
                <c:pt idx="4457">
                  <c:v>10.9</c:v>
                </c:pt>
                <c:pt idx="4458">
                  <c:v>8.1</c:v>
                </c:pt>
                <c:pt idx="4459">
                  <c:v>9</c:v>
                </c:pt>
                <c:pt idx="4460">
                  <c:v>7.9</c:v>
                </c:pt>
                <c:pt idx="4461">
                  <c:v>9.3</c:v>
                </c:pt>
                <c:pt idx="4462">
                  <c:v>9.9</c:v>
                </c:pt>
                <c:pt idx="4463">
                  <c:v>9.7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47131546"/>
        <c:axId val="82052976"/>
      </c:lineChart>
      <c:catAx>
        <c:axId val="47131546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82052976"/>
        <c:crosses val="autoZero"/>
        <c:auto val="1"/>
        <c:lblAlgn val="ctr"/>
        <c:lblOffset val="100"/>
        <c:noMultiLvlLbl val="0"/>
      </c:catAx>
      <c:valAx>
        <c:axId val="82052976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47131546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45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2025年2月 平均 風速(m/s)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816452896948253"/>
          <c:y val="0.253978779840849"/>
          <c:w val="0.882706766917293"/>
          <c:h val="0.362566312997347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風向・風速 平均 風速(m/s)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032"/>
                <c:pt idx="0">
                  <c:v>2月1日0:10:00</c:v>
                </c:pt>
                <c:pt idx="1">
                  <c:v>0:20</c:v>
                </c:pt>
                <c:pt idx="2">
                  <c:v>0:30</c:v>
                </c:pt>
                <c:pt idx="3">
                  <c:v>0:40</c:v>
                </c:pt>
                <c:pt idx="4">
                  <c:v>0:50</c:v>
                </c:pt>
                <c:pt idx="5">
                  <c:v>1:00</c:v>
                </c:pt>
                <c:pt idx="6">
                  <c:v>1:10</c:v>
                </c:pt>
                <c:pt idx="7">
                  <c:v>1:20</c:v>
                </c:pt>
                <c:pt idx="8">
                  <c:v>1:30</c:v>
                </c:pt>
                <c:pt idx="9">
                  <c:v>1:40</c:v>
                </c:pt>
                <c:pt idx="10">
                  <c:v>1:50</c:v>
                </c:pt>
                <c:pt idx="11">
                  <c:v>2:00</c:v>
                </c:pt>
                <c:pt idx="12">
                  <c:v>2:10</c:v>
                </c:pt>
                <c:pt idx="13">
                  <c:v>2:20</c:v>
                </c:pt>
                <c:pt idx="14">
                  <c:v>2:30</c:v>
                </c:pt>
                <c:pt idx="15">
                  <c:v>2:40</c:v>
                </c:pt>
                <c:pt idx="16">
                  <c:v>2:50</c:v>
                </c:pt>
                <c:pt idx="17">
                  <c:v>3:00</c:v>
                </c:pt>
                <c:pt idx="18">
                  <c:v>3:10</c:v>
                </c:pt>
                <c:pt idx="19">
                  <c:v>3:20</c:v>
                </c:pt>
                <c:pt idx="20">
                  <c:v>3:30</c:v>
                </c:pt>
                <c:pt idx="21">
                  <c:v>3:40</c:v>
                </c:pt>
                <c:pt idx="22">
                  <c:v>3:50</c:v>
                </c:pt>
                <c:pt idx="23">
                  <c:v>4:00</c:v>
                </c:pt>
                <c:pt idx="24">
                  <c:v>4:10</c:v>
                </c:pt>
                <c:pt idx="25">
                  <c:v>4:20</c:v>
                </c:pt>
                <c:pt idx="26">
                  <c:v>4:30</c:v>
                </c:pt>
                <c:pt idx="27">
                  <c:v>4:40</c:v>
                </c:pt>
                <c:pt idx="28">
                  <c:v>4:50</c:v>
                </c:pt>
                <c:pt idx="29">
                  <c:v>5:00</c:v>
                </c:pt>
                <c:pt idx="30">
                  <c:v>5:10</c:v>
                </c:pt>
                <c:pt idx="31">
                  <c:v>5:20</c:v>
                </c:pt>
                <c:pt idx="32">
                  <c:v>5:30</c:v>
                </c:pt>
                <c:pt idx="33">
                  <c:v>5:40</c:v>
                </c:pt>
                <c:pt idx="34">
                  <c:v>5:50</c:v>
                </c:pt>
                <c:pt idx="35">
                  <c:v>6:00</c:v>
                </c:pt>
                <c:pt idx="36">
                  <c:v>6:10</c:v>
                </c:pt>
                <c:pt idx="37">
                  <c:v>6:20</c:v>
                </c:pt>
                <c:pt idx="38">
                  <c:v>6:30</c:v>
                </c:pt>
                <c:pt idx="39">
                  <c:v>6:40</c:v>
                </c:pt>
                <c:pt idx="40">
                  <c:v>6:50</c:v>
                </c:pt>
                <c:pt idx="41">
                  <c:v>7:00</c:v>
                </c:pt>
                <c:pt idx="42">
                  <c:v>7:10</c:v>
                </c:pt>
                <c:pt idx="43">
                  <c:v>7:20</c:v>
                </c:pt>
                <c:pt idx="44">
                  <c:v>7:30</c:v>
                </c:pt>
                <c:pt idx="45">
                  <c:v>7:40</c:v>
                </c:pt>
                <c:pt idx="46">
                  <c:v>7:50</c:v>
                </c:pt>
                <c:pt idx="47">
                  <c:v>8:00</c:v>
                </c:pt>
                <c:pt idx="48">
                  <c:v>8:10</c:v>
                </c:pt>
                <c:pt idx="49">
                  <c:v>8:20</c:v>
                </c:pt>
                <c:pt idx="50">
                  <c:v>8:30</c:v>
                </c:pt>
                <c:pt idx="51">
                  <c:v>8:40</c:v>
                </c:pt>
                <c:pt idx="52">
                  <c:v>8:50</c:v>
                </c:pt>
                <c:pt idx="53">
                  <c:v>9:00</c:v>
                </c:pt>
                <c:pt idx="54">
                  <c:v>9:10</c:v>
                </c:pt>
                <c:pt idx="55">
                  <c:v>9:20</c:v>
                </c:pt>
                <c:pt idx="56">
                  <c:v>9:30</c:v>
                </c:pt>
                <c:pt idx="57">
                  <c:v>9:40</c:v>
                </c:pt>
                <c:pt idx="58">
                  <c:v>9:50</c:v>
                </c:pt>
                <c:pt idx="59">
                  <c:v>10:00</c:v>
                </c:pt>
                <c:pt idx="60">
                  <c:v>10:10</c:v>
                </c:pt>
                <c:pt idx="61">
                  <c:v>10:20</c:v>
                </c:pt>
                <c:pt idx="62">
                  <c:v>10:30</c:v>
                </c:pt>
                <c:pt idx="63">
                  <c:v>10:40</c:v>
                </c:pt>
                <c:pt idx="64">
                  <c:v>10:50</c:v>
                </c:pt>
                <c:pt idx="65">
                  <c:v>11:00</c:v>
                </c:pt>
                <c:pt idx="66">
                  <c:v>11:10</c:v>
                </c:pt>
                <c:pt idx="67">
                  <c:v>11:20</c:v>
                </c:pt>
                <c:pt idx="68">
                  <c:v>11:30</c:v>
                </c:pt>
                <c:pt idx="69">
                  <c:v>11:40</c:v>
                </c:pt>
                <c:pt idx="70">
                  <c:v>11:50</c:v>
                </c:pt>
                <c:pt idx="71">
                  <c:v>12:00</c:v>
                </c:pt>
                <c:pt idx="72">
                  <c:v>12:10</c:v>
                </c:pt>
                <c:pt idx="73">
                  <c:v>12:20</c:v>
                </c:pt>
                <c:pt idx="74">
                  <c:v>12:30</c:v>
                </c:pt>
                <c:pt idx="75">
                  <c:v>12:40</c:v>
                </c:pt>
                <c:pt idx="76">
                  <c:v>12:50</c:v>
                </c:pt>
                <c:pt idx="77">
                  <c:v>13:00</c:v>
                </c:pt>
                <c:pt idx="78">
                  <c:v>13:10</c:v>
                </c:pt>
                <c:pt idx="79">
                  <c:v>13:20</c:v>
                </c:pt>
                <c:pt idx="80">
                  <c:v>13:30</c:v>
                </c:pt>
                <c:pt idx="81">
                  <c:v>13:40</c:v>
                </c:pt>
                <c:pt idx="82">
                  <c:v>13:50</c:v>
                </c:pt>
                <c:pt idx="83">
                  <c:v>14:00</c:v>
                </c:pt>
                <c:pt idx="84">
                  <c:v>14:10</c:v>
                </c:pt>
                <c:pt idx="85">
                  <c:v>14:20</c:v>
                </c:pt>
                <c:pt idx="86">
                  <c:v>14:30</c:v>
                </c:pt>
                <c:pt idx="87">
                  <c:v>14:40</c:v>
                </c:pt>
                <c:pt idx="88">
                  <c:v>14:50</c:v>
                </c:pt>
                <c:pt idx="89">
                  <c:v>15:00</c:v>
                </c:pt>
                <c:pt idx="90">
                  <c:v>15:10</c:v>
                </c:pt>
                <c:pt idx="91">
                  <c:v>15:20</c:v>
                </c:pt>
                <c:pt idx="92">
                  <c:v>15:30</c:v>
                </c:pt>
                <c:pt idx="93">
                  <c:v>15:40</c:v>
                </c:pt>
                <c:pt idx="94">
                  <c:v>15:50</c:v>
                </c:pt>
                <c:pt idx="95">
                  <c:v>16:00</c:v>
                </c:pt>
                <c:pt idx="96">
                  <c:v>16:10</c:v>
                </c:pt>
                <c:pt idx="97">
                  <c:v>16:20</c:v>
                </c:pt>
                <c:pt idx="98">
                  <c:v>16:30</c:v>
                </c:pt>
                <c:pt idx="99">
                  <c:v>16:40</c:v>
                </c:pt>
                <c:pt idx="100">
                  <c:v>16:50</c:v>
                </c:pt>
                <c:pt idx="101">
                  <c:v>17:00</c:v>
                </c:pt>
                <c:pt idx="102">
                  <c:v>17:10</c:v>
                </c:pt>
                <c:pt idx="103">
                  <c:v>17:20</c:v>
                </c:pt>
                <c:pt idx="104">
                  <c:v>17:30</c:v>
                </c:pt>
                <c:pt idx="105">
                  <c:v>17:40</c:v>
                </c:pt>
                <c:pt idx="106">
                  <c:v>17:50</c:v>
                </c:pt>
                <c:pt idx="107">
                  <c:v>18:00</c:v>
                </c:pt>
                <c:pt idx="108">
                  <c:v>18:10</c:v>
                </c:pt>
                <c:pt idx="109">
                  <c:v>18:20</c:v>
                </c:pt>
                <c:pt idx="110">
                  <c:v>18:30</c:v>
                </c:pt>
                <c:pt idx="111">
                  <c:v>18:40</c:v>
                </c:pt>
                <c:pt idx="112">
                  <c:v>18:50</c:v>
                </c:pt>
                <c:pt idx="113">
                  <c:v>19:00</c:v>
                </c:pt>
                <c:pt idx="114">
                  <c:v>19:10</c:v>
                </c:pt>
                <c:pt idx="115">
                  <c:v>19:20</c:v>
                </c:pt>
                <c:pt idx="116">
                  <c:v>19:30</c:v>
                </c:pt>
                <c:pt idx="117">
                  <c:v>19:40</c:v>
                </c:pt>
                <c:pt idx="118">
                  <c:v>19:50</c:v>
                </c:pt>
                <c:pt idx="119">
                  <c:v>20:00</c:v>
                </c:pt>
                <c:pt idx="120">
                  <c:v>20:10</c:v>
                </c:pt>
                <c:pt idx="121">
                  <c:v>20:20</c:v>
                </c:pt>
                <c:pt idx="122">
                  <c:v>20:30</c:v>
                </c:pt>
                <c:pt idx="123">
                  <c:v>20:40</c:v>
                </c:pt>
                <c:pt idx="124">
                  <c:v>20:50</c:v>
                </c:pt>
                <c:pt idx="125">
                  <c:v>21:00</c:v>
                </c:pt>
                <c:pt idx="126">
                  <c:v>21:10</c:v>
                </c:pt>
                <c:pt idx="127">
                  <c:v>21:20</c:v>
                </c:pt>
                <c:pt idx="128">
                  <c:v>21:30</c:v>
                </c:pt>
                <c:pt idx="129">
                  <c:v>21:40</c:v>
                </c:pt>
                <c:pt idx="130">
                  <c:v>21:50</c:v>
                </c:pt>
                <c:pt idx="131">
                  <c:v>22:00</c:v>
                </c:pt>
                <c:pt idx="132">
                  <c:v>22:10</c:v>
                </c:pt>
                <c:pt idx="133">
                  <c:v>22:20</c:v>
                </c:pt>
                <c:pt idx="134">
                  <c:v>22:30</c:v>
                </c:pt>
                <c:pt idx="135">
                  <c:v>22:40</c:v>
                </c:pt>
                <c:pt idx="136">
                  <c:v>22:50</c:v>
                </c:pt>
                <c:pt idx="137">
                  <c:v>23:00</c:v>
                </c:pt>
                <c:pt idx="138">
                  <c:v>23:10</c:v>
                </c:pt>
                <c:pt idx="139">
                  <c:v>23:20</c:v>
                </c:pt>
                <c:pt idx="140">
                  <c:v>23:30</c:v>
                </c:pt>
                <c:pt idx="141">
                  <c:v>23:40</c:v>
                </c:pt>
                <c:pt idx="142">
                  <c:v>23:50</c:v>
                </c:pt>
                <c:pt idx="143">
                  <c:v>24:00:00</c:v>
                </c:pt>
                <c:pt idx="144">
                  <c:v>2日0:10:00</c:v>
                </c:pt>
                <c:pt idx="145">
                  <c:v>0:20</c:v>
                </c:pt>
                <c:pt idx="146">
                  <c:v>0:30</c:v>
                </c:pt>
                <c:pt idx="147">
                  <c:v>0:40</c:v>
                </c:pt>
                <c:pt idx="148">
                  <c:v>0:50</c:v>
                </c:pt>
                <c:pt idx="149">
                  <c:v>1:00</c:v>
                </c:pt>
                <c:pt idx="150">
                  <c:v>1:10</c:v>
                </c:pt>
                <c:pt idx="151">
                  <c:v>1:20</c:v>
                </c:pt>
                <c:pt idx="152">
                  <c:v>1:30</c:v>
                </c:pt>
                <c:pt idx="153">
                  <c:v>1:40</c:v>
                </c:pt>
                <c:pt idx="154">
                  <c:v>1:50</c:v>
                </c:pt>
                <c:pt idx="155">
                  <c:v>2:00</c:v>
                </c:pt>
                <c:pt idx="156">
                  <c:v>2:10</c:v>
                </c:pt>
                <c:pt idx="157">
                  <c:v>2:20</c:v>
                </c:pt>
                <c:pt idx="158">
                  <c:v>2:30</c:v>
                </c:pt>
                <c:pt idx="159">
                  <c:v>2:40</c:v>
                </c:pt>
                <c:pt idx="160">
                  <c:v>2:50</c:v>
                </c:pt>
                <c:pt idx="161">
                  <c:v>3:00</c:v>
                </c:pt>
                <c:pt idx="162">
                  <c:v>3:10</c:v>
                </c:pt>
                <c:pt idx="163">
                  <c:v>3:20</c:v>
                </c:pt>
                <c:pt idx="164">
                  <c:v>3:30</c:v>
                </c:pt>
                <c:pt idx="165">
                  <c:v>3:40</c:v>
                </c:pt>
                <c:pt idx="166">
                  <c:v>3:50</c:v>
                </c:pt>
                <c:pt idx="167">
                  <c:v>4:00</c:v>
                </c:pt>
                <c:pt idx="168">
                  <c:v>4:10</c:v>
                </c:pt>
                <c:pt idx="169">
                  <c:v>4:20</c:v>
                </c:pt>
                <c:pt idx="170">
                  <c:v>4:30</c:v>
                </c:pt>
                <c:pt idx="171">
                  <c:v>4:40</c:v>
                </c:pt>
                <c:pt idx="172">
                  <c:v>4:50</c:v>
                </c:pt>
                <c:pt idx="173">
                  <c:v>5:00</c:v>
                </c:pt>
                <c:pt idx="174">
                  <c:v>5:10</c:v>
                </c:pt>
                <c:pt idx="175">
                  <c:v>5:20</c:v>
                </c:pt>
                <c:pt idx="176">
                  <c:v>5:30</c:v>
                </c:pt>
                <c:pt idx="177">
                  <c:v>5:40</c:v>
                </c:pt>
                <c:pt idx="178">
                  <c:v>5:50</c:v>
                </c:pt>
                <c:pt idx="179">
                  <c:v>6:00</c:v>
                </c:pt>
                <c:pt idx="180">
                  <c:v>6:10</c:v>
                </c:pt>
                <c:pt idx="181">
                  <c:v>6:20</c:v>
                </c:pt>
                <c:pt idx="182">
                  <c:v>6:30</c:v>
                </c:pt>
                <c:pt idx="183">
                  <c:v>6:40</c:v>
                </c:pt>
                <c:pt idx="184">
                  <c:v>6:50</c:v>
                </c:pt>
                <c:pt idx="185">
                  <c:v>7:00</c:v>
                </c:pt>
                <c:pt idx="186">
                  <c:v>7:10</c:v>
                </c:pt>
                <c:pt idx="187">
                  <c:v>7:20</c:v>
                </c:pt>
                <c:pt idx="188">
                  <c:v>7:30</c:v>
                </c:pt>
                <c:pt idx="189">
                  <c:v>7:40</c:v>
                </c:pt>
                <c:pt idx="190">
                  <c:v>7:50</c:v>
                </c:pt>
                <c:pt idx="191">
                  <c:v>8:00</c:v>
                </c:pt>
                <c:pt idx="192">
                  <c:v>8:10</c:v>
                </c:pt>
                <c:pt idx="193">
                  <c:v>8:20</c:v>
                </c:pt>
                <c:pt idx="194">
                  <c:v>8:30</c:v>
                </c:pt>
                <c:pt idx="195">
                  <c:v>8:40</c:v>
                </c:pt>
                <c:pt idx="196">
                  <c:v>8:50</c:v>
                </c:pt>
                <c:pt idx="197">
                  <c:v>9:00</c:v>
                </c:pt>
                <c:pt idx="198">
                  <c:v>9:10</c:v>
                </c:pt>
                <c:pt idx="199">
                  <c:v>9:20</c:v>
                </c:pt>
                <c:pt idx="200">
                  <c:v>9:30</c:v>
                </c:pt>
                <c:pt idx="201">
                  <c:v>9:40</c:v>
                </c:pt>
                <c:pt idx="202">
                  <c:v>9:50</c:v>
                </c:pt>
                <c:pt idx="203">
                  <c:v>10:00</c:v>
                </c:pt>
                <c:pt idx="204">
                  <c:v>10:10</c:v>
                </c:pt>
                <c:pt idx="205">
                  <c:v>10:20</c:v>
                </c:pt>
                <c:pt idx="206">
                  <c:v>10:30</c:v>
                </c:pt>
                <c:pt idx="207">
                  <c:v>10:40</c:v>
                </c:pt>
                <c:pt idx="208">
                  <c:v>10:50</c:v>
                </c:pt>
                <c:pt idx="209">
                  <c:v>11:00</c:v>
                </c:pt>
                <c:pt idx="210">
                  <c:v>11:10</c:v>
                </c:pt>
                <c:pt idx="211">
                  <c:v>11:20</c:v>
                </c:pt>
                <c:pt idx="212">
                  <c:v>11:30</c:v>
                </c:pt>
                <c:pt idx="213">
                  <c:v>11:40</c:v>
                </c:pt>
                <c:pt idx="214">
                  <c:v>11:50</c:v>
                </c:pt>
                <c:pt idx="215">
                  <c:v>12:00</c:v>
                </c:pt>
                <c:pt idx="216">
                  <c:v>12:10</c:v>
                </c:pt>
                <c:pt idx="217">
                  <c:v>12:20</c:v>
                </c:pt>
                <c:pt idx="218">
                  <c:v>12:30</c:v>
                </c:pt>
                <c:pt idx="219">
                  <c:v>12:40</c:v>
                </c:pt>
                <c:pt idx="220">
                  <c:v>12:50</c:v>
                </c:pt>
                <c:pt idx="221">
                  <c:v>13:00</c:v>
                </c:pt>
                <c:pt idx="222">
                  <c:v>13:10</c:v>
                </c:pt>
                <c:pt idx="223">
                  <c:v>13:20</c:v>
                </c:pt>
                <c:pt idx="224">
                  <c:v>13:30</c:v>
                </c:pt>
                <c:pt idx="225">
                  <c:v>13:40</c:v>
                </c:pt>
                <c:pt idx="226">
                  <c:v>13:50</c:v>
                </c:pt>
                <c:pt idx="227">
                  <c:v>14:00</c:v>
                </c:pt>
                <c:pt idx="228">
                  <c:v>14:10</c:v>
                </c:pt>
                <c:pt idx="229">
                  <c:v>14:20</c:v>
                </c:pt>
                <c:pt idx="230">
                  <c:v>14:30</c:v>
                </c:pt>
                <c:pt idx="231">
                  <c:v>14:40</c:v>
                </c:pt>
                <c:pt idx="232">
                  <c:v>14:50</c:v>
                </c:pt>
                <c:pt idx="233">
                  <c:v>15:00</c:v>
                </c:pt>
                <c:pt idx="234">
                  <c:v>15:10</c:v>
                </c:pt>
                <c:pt idx="235">
                  <c:v>15:20</c:v>
                </c:pt>
                <c:pt idx="236">
                  <c:v>15:30</c:v>
                </c:pt>
                <c:pt idx="237">
                  <c:v>15:40</c:v>
                </c:pt>
                <c:pt idx="238">
                  <c:v>15:50</c:v>
                </c:pt>
                <c:pt idx="239">
                  <c:v>16:00</c:v>
                </c:pt>
                <c:pt idx="240">
                  <c:v>16:10</c:v>
                </c:pt>
                <c:pt idx="241">
                  <c:v>16:20</c:v>
                </c:pt>
                <c:pt idx="242">
                  <c:v>16:30</c:v>
                </c:pt>
                <c:pt idx="243">
                  <c:v>16:40</c:v>
                </c:pt>
                <c:pt idx="244">
                  <c:v>16:50</c:v>
                </c:pt>
                <c:pt idx="245">
                  <c:v>17:00</c:v>
                </c:pt>
                <c:pt idx="246">
                  <c:v>17:10</c:v>
                </c:pt>
                <c:pt idx="247">
                  <c:v>17:20</c:v>
                </c:pt>
                <c:pt idx="248">
                  <c:v>17:30</c:v>
                </c:pt>
                <c:pt idx="249">
                  <c:v>17:40</c:v>
                </c:pt>
                <c:pt idx="250">
                  <c:v>17:50</c:v>
                </c:pt>
                <c:pt idx="251">
                  <c:v>18:00</c:v>
                </c:pt>
                <c:pt idx="252">
                  <c:v>18:10</c:v>
                </c:pt>
                <c:pt idx="253">
                  <c:v>18:20</c:v>
                </c:pt>
                <c:pt idx="254">
                  <c:v>18:30</c:v>
                </c:pt>
                <c:pt idx="255">
                  <c:v>18:40</c:v>
                </c:pt>
                <c:pt idx="256">
                  <c:v>18:50</c:v>
                </c:pt>
                <c:pt idx="257">
                  <c:v>19:00</c:v>
                </c:pt>
                <c:pt idx="258">
                  <c:v>19:10</c:v>
                </c:pt>
                <c:pt idx="259">
                  <c:v>19:20</c:v>
                </c:pt>
                <c:pt idx="260">
                  <c:v>19:30</c:v>
                </c:pt>
                <c:pt idx="261">
                  <c:v>19:40</c:v>
                </c:pt>
                <c:pt idx="262">
                  <c:v>19:50</c:v>
                </c:pt>
                <c:pt idx="263">
                  <c:v>20:00</c:v>
                </c:pt>
                <c:pt idx="264">
                  <c:v>20:10</c:v>
                </c:pt>
                <c:pt idx="265">
                  <c:v>20:20</c:v>
                </c:pt>
                <c:pt idx="266">
                  <c:v>20:30</c:v>
                </c:pt>
                <c:pt idx="267">
                  <c:v>20:40</c:v>
                </c:pt>
                <c:pt idx="268">
                  <c:v>20:50</c:v>
                </c:pt>
                <c:pt idx="269">
                  <c:v>21:00</c:v>
                </c:pt>
                <c:pt idx="270">
                  <c:v>21:10</c:v>
                </c:pt>
                <c:pt idx="271">
                  <c:v>21:20</c:v>
                </c:pt>
                <c:pt idx="272">
                  <c:v>21:30</c:v>
                </c:pt>
                <c:pt idx="273">
                  <c:v>21:40</c:v>
                </c:pt>
                <c:pt idx="274">
                  <c:v>21:50</c:v>
                </c:pt>
                <c:pt idx="275">
                  <c:v>22:00</c:v>
                </c:pt>
                <c:pt idx="276">
                  <c:v>22:10</c:v>
                </c:pt>
                <c:pt idx="277">
                  <c:v>22:20</c:v>
                </c:pt>
                <c:pt idx="278">
                  <c:v>22:30</c:v>
                </c:pt>
                <c:pt idx="279">
                  <c:v>22:40</c:v>
                </c:pt>
                <c:pt idx="280">
                  <c:v>22:50</c:v>
                </c:pt>
                <c:pt idx="281">
                  <c:v>23:00</c:v>
                </c:pt>
                <c:pt idx="282">
                  <c:v>23:10</c:v>
                </c:pt>
                <c:pt idx="283">
                  <c:v>23:20</c:v>
                </c:pt>
                <c:pt idx="284">
                  <c:v>23:30</c:v>
                </c:pt>
                <c:pt idx="285">
                  <c:v>23:40</c:v>
                </c:pt>
                <c:pt idx="286">
                  <c:v>23:50</c:v>
                </c:pt>
                <c:pt idx="287">
                  <c:v>24:00:00</c:v>
                </c:pt>
                <c:pt idx="288">
                  <c:v>3日0:10:00</c:v>
                </c:pt>
                <c:pt idx="289">
                  <c:v>0:20</c:v>
                </c:pt>
                <c:pt idx="290">
                  <c:v>0:30</c:v>
                </c:pt>
                <c:pt idx="291">
                  <c:v>0:40</c:v>
                </c:pt>
                <c:pt idx="292">
                  <c:v>0:50</c:v>
                </c:pt>
                <c:pt idx="293">
                  <c:v>1:00</c:v>
                </c:pt>
                <c:pt idx="294">
                  <c:v>1:10</c:v>
                </c:pt>
                <c:pt idx="295">
                  <c:v>1:20</c:v>
                </c:pt>
                <c:pt idx="296">
                  <c:v>1:30</c:v>
                </c:pt>
                <c:pt idx="297">
                  <c:v>1:40</c:v>
                </c:pt>
                <c:pt idx="298">
                  <c:v>1:50</c:v>
                </c:pt>
                <c:pt idx="299">
                  <c:v>2:00</c:v>
                </c:pt>
                <c:pt idx="300">
                  <c:v>2:10</c:v>
                </c:pt>
                <c:pt idx="301">
                  <c:v>2:20</c:v>
                </c:pt>
                <c:pt idx="302">
                  <c:v>2:30</c:v>
                </c:pt>
                <c:pt idx="303">
                  <c:v>2:40</c:v>
                </c:pt>
                <c:pt idx="304">
                  <c:v>2:50</c:v>
                </c:pt>
                <c:pt idx="305">
                  <c:v>3:00</c:v>
                </c:pt>
                <c:pt idx="306">
                  <c:v>3:10</c:v>
                </c:pt>
                <c:pt idx="307">
                  <c:v>3:20</c:v>
                </c:pt>
                <c:pt idx="308">
                  <c:v>3:30</c:v>
                </c:pt>
                <c:pt idx="309">
                  <c:v>3:40</c:v>
                </c:pt>
                <c:pt idx="310">
                  <c:v>3:50</c:v>
                </c:pt>
                <c:pt idx="311">
                  <c:v>4:00</c:v>
                </c:pt>
                <c:pt idx="312">
                  <c:v>4:10</c:v>
                </c:pt>
                <c:pt idx="313">
                  <c:v>4:20</c:v>
                </c:pt>
                <c:pt idx="314">
                  <c:v>4:30</c:v>
                </c:pt>
                <c:pt idx="315">
                  <c:v>4:40</c:v>
                </c:pt>
                <c:pt idx="316">
                  <c:v>4:50</c:v>
                </c:pt>
                <c:pt idx="317">
                  <c:v>5:00</c:v>
                </c:pt>
                <c:pt idx="318">
                  <c:v>5:10</c:v>
                </c:pt>
                <c:pt idx="319">
                  <c:v>5:20</c:v>
                </c:pt>
                <c:pt idx="320">
                  <c:v>5:30</c:v>
                </c:pt>
                <c:pt idx="321">
                  <c:v>5:40</c:v>
                </c:pt>
                <c:pt idx="322">
                  <c:v>5:50</c:v>
                </c:pt>
                <c:pt idx="323">
                  <c:v>6:00</c:v>
                </c:pt>
                <c:pt idx="324">
                  <c:v>6:10</c:v>
                </c:pt>
                <c:pt idx="325">
                  <c:v>6:20</c:v>
                </c:pt>
                <c:pt idx="326">
                  <c:v>6:30</c:v>
                </c:pt>
                <c:pt idx="327">
                  <c:v>6:40</c:v>
                </c:pt>
                <c:pt idx="328">
                  <c:v>6:50</c:v>
                </c:pt>
                <c:pt idx="329">
                  <c:v>7:00</c:v>
                </c:pt>
                <c:pt idx="330">
                  <c:v>7:10</c:v>
                </c:pt>
                <c:pt idx="331">
                  <c:v>7:20</c:v>
                </c:pt>
                <c:pt idx="332">
                  <c:v>7:30</c:v>
                </c:pt>
                <c:pt idx="333">
                  <c:v>7:40</c:v>
                </c:pt>
                <c:pt idx="334">
                  <c:v>7:50</c:v>
                </c:pt>
                <c:pt idx="335">
                  <c:v>8:00</c:v>
                </c:pt>
                <c:pt idx="336">
                  <c:v>8:10</c:v>
                </c:pt>
                <c:pt idx="337">
                  <c:v>8:20</c:v>
                </c:pt>
                <c:pt idx="338">
                  <c:v>8:30</c:v>
                </c:pt>
                <c:pt idx="339">
                  <c:v>8:40</c:v>
                </c:pt>
                <c:pt idx="340">
                  <c:v>8:50</c:v>
                </c:pt>
                <c:pt idx="341">
                  <c:v>9:00</c:v>
                </c:pt>
                <c:pt idx="342">
                  <c:v>9:10</c:v>
                </c:pt>
                <c:pt idx="343">
                  <c:v>9:20</c:v>
                </c:pt>
                <c:pt idx="344">
                  <c:v>9:30</c:v>
                </c:pt>
                <c:pt idx="345">
                  <c:v>9:40</c:v>
                </c:pt>
                <c:pt idx="346">
                  <c:v>9:50</c:v>
                </c:pt>
                <c:pt idx="347">
                  <c:v>10:00</c:v>
                </c:pt>
                <c:pt idx="348">
                  <c:v>10:10</c:v>
                </c:pt>
                <c:pt idx="349">
                  <c:v>10:20</c:v>
                </c:pt>
                <c:pt idx="350">
                  <c:v>10:30</c:v>
                </c:pt>
                <c:pt idx="351">
                  <c:v>10:40</c:v>
                </c:pt>
                <c:pt idx="352">
                  <c:v>10:50</c:v>
                </c:pt>
                <c:pt idx="353">
                  <c:v>11:00</c:v>
                </c:pt>
                <c:pt idx="354">
                  <c:v>11:10</c:v>
                </c:pt>
                <c:pt idx="355">
                  <c:v>11:20</c:v>
                </c:pt>
                <c:pt idx="356">
                  <c:v>11:30</c:v>
                </c:pt>
                <c:pt idx="357">
                  <c:v>11:40</c:v>
                </c:pt>
                <c:pt idx="358">
                  <c:v>11:50</c:v>
                </c:pt>
                <c:pt idx="359">
                  <c:v>12:00</c:v>
                </c:pt>
                <c:pt idx="360">
                  <c:v>12:10</c:v>
                </c:pt>
                <c:pt idx="361">
                  <c:v>12:20</c:v>
                </c:pt>
                <c:pt idx="362">
                  <c:v>12:30</c:v>
                </c:pt>
                <c:pt idx="363">
                  <c:v>12:40</c:v>
                </c:pt>
                <c:pt idx="364">
                  <c:v>12:50</c:v>
                </c:pt>
                <c:pt idx="365">
                  <c:v>13:00</c:v>
                </c:pt>
                <c:pt idx="366">
                  <c:v>13:10</c:v>
                </c:pt>
                <c:pt idx="367">
                  <c:v>13:20</c:v>
                </c:pt>
                <c:pt idx="368">
                  <c:v>13:30</c:v>
                </c:pt>
                <c:pt idx="369">
                  <c:v>13:40</c:v>
                </c:pt>
                <c:pt idx="370">
                  <c:v>13:50</c:v>
                </c:pt>
                <c:pt idx="371">
                  <c:v>14:00</c:v>
                </c:pt>
                <c:pt idx="372">
                  <c:v>14:10</c:v>
                </c:pt>
                <c:pt idx="373">
                  <c:v>14:20</c:v>
                </c:pt>
                <c:pt idx="374">
                  <c:v>14:30</c:v>
                </c:pt>
                <c:pt idx="375">
                  <c:v>14:40</c:v>
                </c:pt>
                <c:pt idx="376">
                  <c:v>14:50</c:v>
                </c:pt>
                <c:pt idx="377">
                  <c:v>15:00</c:v>
                </c:pt>
                <c:pt idx="378">
                  <c:v>15:10</c:v>
                </c:pt>
                <c:pt idx="379">
                  <c:v>15:20</c:v>
                </c:pt>
                <c:pt idx="380">
                  <c:v>15:30</c:v>
                </c:pt>
                <c:pt idx="381">
                  <c:v>15:40</c:v>
                </c:pt>
                <c:pt idx="382">
                  <c:v>15:50</c:v>
                </c:pt>
                <c:pt idx="383">
                  <c:v>16:00</c:v>
                </c:pt>
                <c:pt idx="384">
                  <c:v>16:10</c:v>
                </c:pt>
                <c:pt idx="385">
                  <c:v>16:20</c:v>
                </c:pt>
                <c:pt idx="386">
                  <c:v>16:30</c:v>
                </c:pt>
                <c:pt idx="387">
                  <c:v>16:40</c:v>
                </c:pt>
                <c:pt idx="388">
                  <c:v>16:50</c:v>
                </c:pt>
                <c:pt idx="389">
                  <c:v>17:00</c:v>
                </c:pt>
                <c:pt idx="390">
                  <c:v>17:10</c:v>
                </c:pt>
                <c:pt idx="391">
                  <c:v>17:20</c:v>
                </c:pt>
                <c:pt idx="392">
                  <c:v>17:30</c:v>
                </c:pt>
                <c:pt idx="393">
                  <c:v>17:40</c:v>
                </c:pt>
                <c:pt idx="394">
                  <c:v>17:50</c:v>
                </c:pt>
                <c:pt idx="395">
                  <c:v>18:00</c:v>
                </c:pt>
                <c:pt idx="396">
                  <c:v>18:10</c:v>
                </c:pt>
                <c:pt idx="397">
                  <c:v>18:20</c:v>
                </c:pt>
                <c:pt idx="398">
                  <c:v>18:30</c:v>
                </c:pt>
                <c:pt idx="399">
                  <c:v>18:40</c:v>
                </c:pt>
                <c:pt idx="400">
                  <c:v>18:50</c:v>
                </c:pt>
                <c:pt idx="401">
                  <c:v>19:00</c:v>
                </c:pt>
                <c:pt idx="402">
                  <c:v>19:10</c:v>
                </c:pt>
                <c:pt idx="403">
                  <c:v>19:20</c:v>
                </c:pt>
                <c:pt idx="404">
                  <c:v>19:30</c:v>
                </c:pt>
                <c:pt idx="405">
                  <c:v>19:40</c:v>
                </c:pt>
                <c:pt idx="406">
                  <c:v>19:50</c:v>
                </c:pt>
                <c:pt idx="407">
                  <c:v>20:00</c:v>
                </c:pt>
                <c:pt idx="408">
                  <c:v>20:10</c:v>
                </c:pt>
                <c:pt idx="409">
                  <c:v>20:20</c:v>
                </c:pt>
                <c:pt idx="410">
                  <c:v>20:30</c:v>
                </c:pt>
                <c:pt idx="411">
                  <c:v>20:40</c:v>
                </c:pt>
                <c:pt idx="412">
                  <c:v>20:50</c:v>
                </c:pt>
                <c:pt idx="413">
                  <c:v>21:00</c:v>
                </c:pt>
                <c:pt idx="414">
                  <c:v>21:10</c:v>
                </c:pt>
                <c:pt idx="415">
                  <c:v>21:20</c:v>
                </c:pt>
                <c:pt idx="416">
                  <c:v>21:30</c:v>
                </c:pt>
                <c:pt idx="417">
                  <c:v>21:40</c:v>
                </c:pt>
                <c:pt idx="418">
                  <c:v>21:50</c:v>
                </c:pt>
                <c:pt idx="419">
                  <c:v>22:00</c:v>
                </c:pt>
                <c:pt idx="420">
                  <c:v>22:10</c:v>
                </c:pt>
                <c:pt idx="421">
                  <c:v>22:20</c:v>
                </c:pt>
                <c:pt idx="422">
                  <c:v>22:30</c:v>
                </c:pt>
                <c:pt idx="423">
                  <c:v>22:40</c:v>
                </c:pt>
                <c:pt idx="424">
                  <c:v>22:50</c:v>
                </c:pt>
                <c:pt idx="425">
                  <c:v>23:00</c:v>
                </c:pt>
                <c:pt idx="426">
                  <c:v>23:10</c:v>
                </c:pt>
                <c:pt idx="427">
                  <c:v>23:20</c:v>
                </c:pt>
                <c:pt idx="428">
                  <c:v>23:30</c:v>
                </c:pt>
                <c:pt idx="429">
                  <c:v>23:40</c:v>
                </c:pt>
                <c:pt idx="430">
                  <c:v>23:50</c:v>
                </c:pt>
                <c:pt idx="431">
                  <c:v>24:00:00</c:v>
                </c:pt>
                <c:pt idx="432">
                  <c:v>4日0:10:00</c:v>
                </c:pt>
                <c:pt idx="433">
                  <c:v>0:20</c:v>
                </c:pt>
                <c:pt idx="434">
                  <c:v>0:30</c:v>
                </c:pt>
                <c:pt idx="435">
                  <c:v>0:40</c:v>
                </c:pt>
                <c:pt idx="436">
                  <c:v>0:50</c:v>
                </c:pt>
                <c:pt idx="437">
                  <c:v>1:00</c:v>
                </c:pt>
                <c:pt idx="438">
                  <c:v>1:10</c:v>
                </c:pt>
                <c:pt idx="439">
                  <c:v>1:20</c:v>
                </c:pt>
                <c:pt idx="440">
                  <c:v>1:30</c:v>
                </c:pt>
                <c:pt idx="441">
                  <c:v>1:40</c:v>
                </c:pt>
                <c:pt idx="442">
                  <c:v>1:50</c:v>
                </c:pt>
                <c:pt idx="443">
                  <c:v>2:00</c:v>
                </c:pt>
                <c:pt idx="444">
                  <c:v>2:10</c:v>
                </c:pt>
                <c:pt idx="445">
                  <c:v>2:20</c:v>
                </c:pt>
                <c:pt idx="446">
                  <c:v>2:30</c:v>
                </c:pt>
                <c:pt idx="447">
                  <c:v>2:40</c:v>
                </c:pt>
                <c:pt idx="448">
                  <c:v>2:50</c:v>
                </c:pt>
                <c:pt idx="449">
                  <c:v>3:00</c:v>
                </c:pt>
                <c:pt idx="450">
                  <c:v>3:10</c:v>
                </c:pt>
                <c:pt idx="451">
                  <c:v>3:20</c:v>
                </c:pt>
                <c:pt idx="452">
                  <c:v>3:30</c:v>
                </c:pt>
                <c:pt idx="453">
                  <c:v>3:40</c:v>
                </c:pt>
                <c:pt idx="454">
                  <c:v>3:50</c:v>
                </c:pt>
                <c:pt idx="455">
                  <c:v>4:00</c:v>
                </c:pt>
                <c:pt idx="456">
                  <c:v>4:10</c:v>
                </c:pt>
                <c:pt idx="457">
                  <c:v>4:20</c:v>
                </c:pt>
                <c:pt idx="458">
                  <c:v>4:30</c:v>
                </c:pt>
                <c:pt idx="459">
                  <c:v>4:40</c:v>
                </c:pt>
                <c:pt idx="460">
                  <c:v>4:50</c:v>
                </c:pt>
                <c:pt idx="461">
                  <c:v>5:00</c:v>
                </c:pt>
                <c:pt idx="462">
                  <c:v>5:10</c:v>
                </c:pt>
                <c:pt idx="463">
                  <c:v>5:20</c:v>
                </c:pt>
                <c:pt idx="464">
                  <c:v>5:30</c:v>
                </c:pt>
                <c:pt idx="465">
                  <c:v>5:40</c:v>
                </c:pt>
                <c:pt idx="466">
                  <c:v>5:50</c:v>
                </c:pt>
                <c:pt idx="467">
                  <c:v>6:00</c:v>
                </c:pt>
                <c:pt idx="468">
                  <c:v>6:10</c:v>
                </c:pt>
                <c:pt idx="469">
                  <c:v>6:20</c:v>
                </c:pt>
                <c:pt idx="470">
                  <c:v>6:30</c:v>
                </c:pt>
                <c:pt idx="471">
                  <c:v>6:40</c:v>
                </c:pt>
                <c:pt idx="472">
                  <c:v>6:50</c:v>
                </c:pt>
                <c:pt idx="473">
                  <c:v>7:00</c:v>
                </c:pt>
                <c:pt idx="474">
                  <c:v>7:10</c:v>
                </c:pt>
                <c:pt idx="475">
                  <c:v>7:20</c:v>
                </c:pt>
                <c:pt idx="476">
                  <c:v>7:30</c:v>
                </c:pt>
                <c:pt idx="477">
                  <c:v>7:40</c:v>
                </c:pt>
                <c:pt idx="478">
                  <c:v>7:50</c:v>
                </c:pt>
                <c:pt idx="479">
                  <c:v>8:00</c:v>
                </c:pt>
                <c:pt idx="480">
                  <c:v>8:10</c:v>
                </c:pt>
                <c:pt idx="481">
                  <c:v>8:20</c:v>
                </c:pt>
                <c:pt idx="482">
                  <c:v>8:30</c:v>
                </c:pt>
                <c:pt idx="483">
                  <c:v>8:40</c:v>
                </c:pt>
                <c:pt idx="484">
                  <c:v>8:50</c:v>
                </c:pt>
                <c:pt idx="485">
                  <c:v>9:00</c:v>
                </c:pt>
                <c:pt idx="486">
                  <c:v>9:10</c:v>
                </c:pt>
                <c:pt idx="487">
                  <c:v>9:20</c:v>
                </c:pt>
                <c:pt idx="488">
                  <c:v>9:30</c:v>
                </c:pt>
                <c:pt idx="489">
                  <c:v>9:40</c:v>
                </c:pt>
                <c:pt idx="490">
                  <c:v>9:50</c:v>
                </c:pt>
                <c:pt idx="491">
                  <c:v>10:00</c:v>
                </c:pt>
                <c:pt idx="492">
                  <c:v>10:10</c:v>
                </c:pt>
                <c:pt idx="493">
                  <c:v>10:20</c:v>
                </c:pt>
                <c:pt idx="494">
                  <c:v>10:30</c:v>
                </c:pt>
                <c:pt idx="495">
                  <c:v>10:40</c:v>
                </c:pt>
                <c:pt idx="496">
                  <c:v>10:50</c:v>
                </c:pt>
                <c:pt idx="497">
                  <c:v>11:00</c:v>
                </c:pt>
                <c:pt idx="498">
                  <c:v>11:10</c:v>
                </c:pt>
                <c:pt idx="499">
                  <c:v>11:20</c:v>
                </c:pt>
                <c:pt idx="500">
                  <c:v>11:30</c:v>
                </c:pt>
                <c:pt idx="501">
                  <c:v>11:40</c:v>
                </c:pt>
                <c:pt idx="502">
                  <c:v>11:50</c:v>
                </c:pt>
                <c:pt idx="503">
                  <c:v>12:00</c:v>
                </c:pt>
                <c:pt idx="504">
                  <c:v>12:10</c:v>
                </c:pt>
                <c:pt idx="505">
                  <c:v>12:20</c:v>
                </c:pt>
                <c:pt idx="506">
                  <c:v>12:30</c:v>
                </c:pt>
                <c:pt idx="507">
                  <c:v>12:40</c:v>
                </c:pt>
                <c:pt idx="508">
                  <c:v>12:50</c:v>
                </c:pt>
                <c:pt idx="509">
                  <c:v>13:00</c:v>
                </c:pt>
                <c:pt idx="510">
                  <c:v>13:10</c:v>
                </c:pt>
                <c:pt idx="511">
                  <c:v>13:20</c:v>
                </c:pt>
                <c:pt idx="512">
                  <c:v>13:30</c:v>
                </c:pt>
                <c:pt idx="513">
                  <c:v>13:40</c:v>
                </c:pt>
                <c:pt idx="514">
                  <c:v>13:50</c:v>
                </c:pt>
                <c:pt idx="515">
                  <c:v>14:00</c:v>
                </c:pt>
                <c:pt idx="516">
                  <c:v>14:10</c:v>
                </c:pt>
                <c:pt idx="517">
                  <c:v>14:20</c:v>
                </c:pt>
                <c:pt idx="518">
                  <c:v>14:30</c:v>
                </c:pt>
                <c:pt idx="519">
                  <c:v>14:40</c:v>
                </c:pt>
                <c:pt idx="520">
                  <c:v>14:50</c:v>
                </c:pt>
                <c:pt idx="521">
                  <c:v>15:00</c:v>
                </c:pt>
                <c:pt idx="522">
                  <c:v>15:10</c:v>
                </c:pt>
                <c:pt idx="523">
                  <c:v>15:20</c:v>
                </c:pt>
                <c:pt idx="524">
                  <c:v>15:30</c:v>
                </c:pt>
                <c:pt idx="525">
                  <c:v>15:40</c:v>
                </c:pt>
                <c:pt idx="526">
                  <c:v>15:50</c:v>
                </c:pt>
                <c:pt idx="527">
                  <c:v>16:00</c:v>
                </c:pt>
                <c:pt idx="528">
                  <c:v>16:10</c:v>
                </c:pt>
                <c:pt idx="529">
                  <c:v>16:20</c:v>
                </c:pt>
                <c:pt idx="530">
                  <c:v>16:30</c:v>
                </c:pt>
                <c:pt idx="531">
                  <c:v>16:40</c:v>
                </c:pt>
                <c:pt idx="532">
                  <c:v>16:50</c:v>
                </c:pt>
                <c:pt idx="533">
                  <c:v>17:00</c:v>
                </c:pt>
                <c:pt idx="534">
                  <c:v>17:10</c:v>
                </c:pt>
                <c:pt idx="535">
                  <c:v>17:20</c:v>
                </c:pt>
                <c:pt idx="536">
                  <c:v>17:30</c:v>
                </c:pt>
                <c:pt idx="537">
                  <c:v>17:40</c:v>
                </c:pt>
                <c:pt idx="538">
                  <c:v>17:50</c:v>
                </c:pt>
                <c:pt idx="539">
                  <c:v>18:00</c:v>
                </c:pt>
                <c:pt idx="540">
                  <c:v>18:10</c:v>
                </c:pt>
                <c:pt idx="541">
                  <c:v>18:20</c:v>
                </c:pt>
                <c:pt idx="542">
                  <c:v>18:30</c:v>
                </c:pt>
                <c:pt idx="543">
                  <c:v>18:40</c:v>
                </c:pt>
                <c:pt idx="544">
                  <c:v>18:50</c:v>
                </c:pt>
                <c:pt idx="545">
                  <c:v>19:00</c:v>
                </c:pt>
                <c:pt idx="546">
                  <c:v>19:10</c:v>
                </c:pt>
                <c:pt idx="547">
                  <c:v>19:20</c:v>
                </c:pt>
                <c:pt idx="548">
                  <c:v>19:30</c:v>
                </c:pt>
                <c:pt idx="549">
                  <c:v>19:40</c:v>
                </c:pt>
                <c:pt idx="550">
                  <c:v>19:50</c:v>
                </c:pt>
                <c:pt idx="551">
                  <c:v>20:00</c:v>
                </c:pt>
                <c:pt idx="552">
                  <c:v>20:10</c:v>
                </c:pt>
                <c:pt idx="553">
                  <c:v>20:20</c:v>
                </c:pt>
                <c:pt idx="554">
                  <c:v>20:30</c:v>
                </c:pt>
                <c:pt idx="555">
                  <c:v>20:40</c:v>
                </c:pt>
                <c:pt idx="556">
                  <c:v>20:50</c:v>
                </c:pt>
                <c:pt idx="557">
                  <c:v>21:00</c:v>
                </c:pt>
                <c:pt idx="558">
                  <c:v>21:10</c:v>
                </c:pt>
                <c:pt idx="559">
                  <c:v>21:20</c:v>
                </c:pt>
                <c:pt idx="560">
                  <c:v>21:30</c:v>
                </c:pt>
                <c:pt idx="561">
                  <c:v>21:40</c:v>
                </c:pt>
                <c:pt idx="562">
                  <c:v>21:50</c:v>
                </c:pt>
                <c:pt idx="563">
                  <c:v>22:00</c:v>
                </c:pt>
                <c:pt idx="564">
                  <c:v>22:10</c:v>
                </c:pt>
                <c:pt idx="565">
                  <c:v>22:20</c:v>
                </c:pt>
                <c:pt idx="566">
                  <c:v>22:30</c:v>
                </c:pt>
                <c:pt idx="567">
                  <c:v>22:40</c:v>
                </c:pt>
                <c:pt idx="568">
                  <c:v>22:50</c:v>
                </c:pt>
                <c:pt idx="569">
                  <c:v>23:00</c:v>
                </c:pt>
                <c:pt idx="570">
                  <c:v>23:10</c:v>
                </c:pt>
                <c:pt idx="571">
                  <c:v>23:20</c:v>
                </c:pt>
                <c:pt idx="572">
                  <c:v>23:30</c:v>
                </c:pt>
                <c:pt idx="573">
                  <c:v>23:40</c:v>
                </c:pt>
                <c:pt idx="574">
                  <c:v>23:50</c:v>
                </c:pt>
                <c:pt idx="575">
                  <c:v>24:00:00</c:v>
                </c:pt>
                <c:pt idx="576">
                  <c:v>5日0:10:00</c:v>
                </c:pt>
                <c:pt idx="577">
                  <c:v>0:20</c:v>
                </c:pt>
                <c:pt idx="578">
                  <c:v>0:30</c:v>
                </c:pt>
                <c:pt idx="579">
                  <c:v>0:40</c:v>
                </c:pt>
                <c:pt idx="580">
                  <c:v>0:50</c:v>
                </c:pt>
                <c:pt idx="581">
                  <c:v>1:00</c:v>
                </c:pt>
                <c:pt idx="582">
                  <c:v>1:10</c:v>
                </c:pt>
                <c:pt idx="583">
                  <c:v>1:20</c:v>
                </c:pt>
                <c:pt idx="584">
                  <c:v>1:30</c:v>
                </c:pt>
                <c:pt idx="585">
                  <c:v>1:40</c:v>
                </c:pt>
                <c:pt idx="586">
                  <c:v>1:50</c:v>
                </c:pt>
                <c:pt idx="587">
                  <c:v>2:00</c:v>
                </c:pt>
                <c:pt idx="588">
                  <c:v>2:10</c:v>
                </c:pt>
                <c:pt idx="589">
                  <c:v>2:20</c:v>
                </c:pt>
                <c:pt idx="590">
                  <c:v>2:30</c:v>
                </c:pt>
                <c:pt idx="591">
                  <c:v>2:40</c:v>
                </c:pt>
                <c:pt idx="592">
                  <c:v>2:50</c:v>
                </c:pt>
                <c:pt idx="593">
                  <c:v>3:00</c:v>
                </c:pt>
                <c:pt idx="594">
                  <c:v>3:10</c:v>
                </c:pt>
                <c:pt idx="595">
                  <c:v>3:20</c:v>
                </c:pt>
                <c:pt idx="596">
                  <c:v>3:30</c:v>
                </c:pt>
                <c:pt idx="597">
                  <c:v>3:40</c:v>
                </c:pt>
                <c:pt idx="598">
                  <c:v>3:50</c:v>
                </c:pt>
                <c:pt idx="599">
                  <c:v>4:00</c:v>
                </c:pt>
                <c:pt idx="600">
                  <c:v>4:10</c:v>
                </c:pt>
                <c:pt idx="601">
                  <c:v>4:20</c:v>
                </c:pt>
                <c:pt idx="602">
                  <c:v>4:30</c:v>
                </c:pt>
                <c:pt idx="603">
                  <c:v>4:40</c:v>
                </c:pt>
                <c:pt idx="604">
                  <c:v>4:50</c:v>
                </c:pt>
                <c:pt idx="605">
                  <c:v>5:00</c:v>
                </c:pt>
                <c:pt idx="606">
                  <c:v>5:10</c:v>
                </c:pt>
                <c:pt idx="607">
                  <c:v>5:20</c:v>
                </c:pt>
                <c:pt idx="608">
                  <c:v>5:30</c:v>
                </c:pt>
                <c:pt idx="609">
                  <c:v>5:40</c:v>
                </c:pt>
                <c:pt idx="610">
                  <c:v>5:50</c:v>
                </c:pt>
                <c:pt idx="611">
                  <c:v>6:00</c:v>
                </c:pt>
                <c:pt idx="612">
                  <c:v>6:10</c:v>
                </c:pt>
                <c:pt idx="613">
                  <c:v>6:20</c:v>
                </c:pt>
                <c:pt idx="614">
                  <c:v>6:30</c:v>
                </c:pt>
                <c:pt idx="615">
                  <c:v>6:40</c:v>
                </c:pt>
                <c:pt idx="616">
                  <c:v>6:50</c:v>
                </c:pt>
                <c:pt idx="617">
                  <c:v>7:00</c:v>
                </c:pt>
                <c:pt idx="618">
                  <c:v>7:10</c:v>
                </c:pt>
                <c:pt idx="619">
                  <c:v>7:20</c:v>
                </c:pt>
                <c:pt idx="620">
                  <c:v>7:30</c:v>
                </c:pt>
                <c:pt idx="621">
                  <c:v>7:40</c:v>
                </c:pt>
                <c:pt idx="622">
                  <c:v>7:50</c:v>
                </c:pt>
                <c:pt idx="623">
                  <c:v>8:00</c:v>
                </c:pt>
                <c:pt idx="624">
                  <c:v>8:10</c:v>
                </c:pt>
                <c:pt idx="625">
                  <c:v>8:20</c:v>
                </c:pt>
                <c:pt idx="626">
                  <c:v>8:30</c:v>
                </c:pt>
                <c:pt idx="627">
                  <c:v>8:40</c:v>
                </c:pt>
                <c:pt idx="628">
                  <c:v>8:50</c:v>
                </c:pt>
                <c:pt idx="629">
                  <c:v>9:00</c:v>
                </c:pt>
                <c:pt idx="630">
                  <c:v>9:10</c:v>
                </c:pt>
                <c:pt idx="631">
                  <c:v>9:20</c:v>
                </c:pt>
                <c:pt idx="632">
                  <c:v>9:30</c:v>
                </c:pt>
                <c:pt idx="633">
                  <c:v>9:40</c:v>
                </c:pt>
                <c:pt idx="634">
                  <c:v>9:50</c:v>
                </c:pt>
                <c:pt idx="635">
                  <c:v>10:00</c:v>
                </c:pt>
                <c:pt idx="636">
                  <c:v>10:10</c:v>
                </c:pt>
                <c:pt idx="637">
                  <c:v>10:20</c:v>
                </c:pt>
                <c:pt idx="638">
                  <c:v>10:30</c:v>
                </c:pt>
                <c:pt idx="639">
                  <c:v>10:40</c:v>
                </c:pt>
                <c:pt idx="640">
                  <c:v>10:50</c:v>
                </c:pt>
                <c:pt idx="641">
                  <c:v>11:00</c:v>
                </c:pt>
                <c:pt idx="642">
                  <c:v>11:10</c:v>
                </c:pt>
                <c:pt idx="643">
                  <c:v>11:20</c:v>
                </c:pt>
                <c:pt idx="644">
                  <c:v>11:30</c:v>
                </c:pt>
                <c:pt idx="645">
                  <c:v>11:40</c:v>
                </c:pt>
                <c:pt idx="646">
                  <c:v>11:50</c:v>
                </c:pt>
                <c:pt idx="647">
                  <c:v>12:00</c:v>
                </c:pt>
                <c:pt idx="648">
                  <c:v>12:10</c:v>
                </c:pt>
                <c:pt idx="649">
                  <c:v>12:20</c:v>
                </c:pt>
                <c:pt idx="650">
                  <c:v>12:30</c:v>
                </c:pt>
                <c:pt idx="651">
                  <c:v>12:40</c:v>
                </c:pt>
                <c:pt idx="652">
                  <c:v>12:50</c:v>
                </c:pt>
                <c:pt idx="653">
                  <c:v>13:00</c:v>
                </c:pt>
                <c:pt idx="654">
                  <c:v>13:10</c:v>
                </c:pt>
                <c:pt idx="655">
                  <c:v>13:20</c:v>
                </c:pt>
                <c:pt idx="656">
                  <c:v>13:30</c:v>
                </c:pt>
                <c:pt idx="657">
                  <c:v>13:40</c:v>
                </c:pt>
                <c:pt idx="658">
                  <c:v>13:50</c:v>
                </c:pt>
                <c:pt idx="659">
                  <c:v>14:00</c:v>
                </c:pt>
                <c:pt idx="660">
                  <c:v>14:10</c:v>
                </c:pt>
                <c:pt idx="661">
                  <c:v>14:20</c:v>
                </c:pt>
                <c:pt idx="662">
                  <c:v>14:30</c:v>
                </c:pt>
                <c:pt idx="663">
                  <c:v>14:40</c:v>
                </c:pt>
                <c:pt idx="664">
                  <c:v>14:50</c:v>
                </c:pt>
                <c:pt idx="665">
                  <c:v>15:00</c:v>
                </c:pt>
                <c:pt idx="666">
                  <c:v>15:10</c:v>
                </c:pt>
                <c:pt idx="667">
                  <c:v>15:20</c:v>
                </c:pt>
                <c:pt idx="668">
                  <c:v>15:30</c:v>
                </c:pt>
                <c:pt idx="669">
                  <c:v>15:40</c:v>
                </c:pt>
                <c:pt idx="670">
                  <c:v>15:50</c:v>
                </c:pt>
                <c:pt idx="671">
                  <c:v>16:00</c:v>
                </c:pt>
                <c:pt idx="672">
                  <c:v>16:10</c:v>
                </c:pt>
                <c:pt idx="673">
                  <c:v>16:20</c:v>
                </c:pt>
                <c:pt idx="674">
                  <c:v>16:30</c:v>
                </c:pt>
                <c:pt idx="675">
                  <c:v>16:40</c:v>
                </c:pt>
                <c:pt idx="676">
                  <c:v>16:50</c:v>
                </c:pt>
                <c:pt idx="677">
                  <c:v>17:00</c:v>
                </c:pt>
                <c:pt idx="678">
                  <c:v>17:10</c:v>
                </c:pt>
                <c:pt idx="679">
                  <c:v>17:20</c:v>
                </c:pt>
                <c:pt idx="680">
                  <c:v>17:30</c:v>
                </c:pt>
                <c:pt idx="681">
                  <c:v>17:40</c:v>
                </c:pt>
                <c:pt idx="682">
                  <c:v>17:50</c:v>
                </c:pt>
                <c:pt idx="683">
                  <c:v>18:00</c:v>
                </c:pt>
                <c:pt idx="684">
                  <c:v>18:10</c:v>
                </c:pt>
                <c:pt idx="685">
                  <c:v>18:20</c:v>
                </c:pt>
                <c:pt idx="686">
                  <c:v>18:30</c:v>
                </c:pt>
                <c:pt idx="687">
                  <c:v>18:40</c:v>
                </c:pt>
                <c:pt idx="688">
                  <c:v>18:50</c:v>
                </c:pt>
                <c:pt idx="689">
                  <c:v>19:00</c:v>
                </c:pt>
                <c:pt idx="690">
                  <c:v>19:10</c:v>
                </c:pt>
                <c:pt idx="691">
                  <c:v>19:20</c:v>
                </c:pt>
                <c:pt idx="692">
                  <c:v>19:30</c:v>
                </c:pt>
                <c:pt idx="693">
                  <c:v>19:40</c:v>
                </c:pt>
                <c:pt idx="694">
                  <c:v>19:50</c:v>
                </c:pt>
                <c:pt idx="695">
                  <c:v>20:00</c:v>
                </c:pt>
                <c:pt idx="696">
                  <c:v>20:10</c:v>
                </c:pt>
                <c:pt idx="697">
                  <c:v>20:20</c:v>
                </c:pt>
                <c:pt idx="698">
                  <c:v>20:30</c:v>
                </c:pt>
                <c:pt idx="699">
                  <c:v>20:40</c:v>
                </c:pt>
                <c:pt idx="700">
                  <c:v>20:50</c:v>
                </c:pt>
                <c:pt idx="701">
                  <c:v>21:00</c:v>
                </c:pt>
                <c:pt idx="702">
                  <c:v>21:10</c:v>
                </c:pt>
                <c:pt idx="703">
                  <c:v>21:20</c:v>
                </c:pt>
                <c:pt idx="704">
                  <c:v>21:30</c:v>
                </c:pt>
                <c:pt idx="705">
                  <c:v>21:40</c:v>
                </c:pt>
                <c:pt idx="706">
                  <c:v>21:50</c:v>
                </c:pt>
                <c:pt idx="707">
                  <c:v>22:00</c:v>
                </c:pt>
                <c:pt idx="708">
                  <c:v>22:10</c:v>
                </c:pt>
                <c:pt idx="709">
                  <c:v>22:20</c:v>
                </c:pt>
                <c:pt idx="710">
                  <c:v>22:30</c:v>
                </c:pt>
                <c:pt idx="711">
                  <c:v>22:40</c:v>
                </c:pt>
                <c:pt idx="712">
                  <c:v>22:50</c:v>
                </c:pt>
                <c:pt idx="713">
                  <c:v>23:00</c:v>
                </c:pt>
                <c:pt idx="714">
                  <c:v>23:10</c:v>
                </c:pt>
                <c:pt idx="715">
                  <c:v>23:20</c:v>
                </c:pt>
                <c:pt idx="716">
                  <c:v>23:30</c:v>
                </c:pt>
                <c:pt idx="717">
                  <c:v>23:40</c:v>
                </c:pt>
                <c:pt idx="718">
                  <c:v>23:50</c:v>
                </c:pt>
                <c:pt idx="719">
                  <c:v>24:00:00</c:v>
                </c:pt>
                <c:pt idx="720">
                  <c:v>6日0:10:00</c:v>
                </c:pt>
                <c:pt idx="721">
                  <c:v>0:20</c:v>
                </c:pt>
                <c:pt idx="722">
                  <c:v>0:30</c:v>
                </c:pt>
                <c:pt idx="723">
                  <c:v>0:40</c:v>
                </c:pt>
                <c:pt idx="724">
                  <c:v>0:50</c:v>
                </c:pt>
                <c:pt idx="725">
                  <c:v>1:00</c:v>
                </c:pt>
                <c:pt idx="726">
                  <c:v>1:10</c:v>
                </c:pt>
                <c:pt idx="727">
                  <c:v>1:20</c:v>
                </c:pt>
                <c:pt idx="728">
                  <c:v>1:30</c:v>
                </c:pt>
                <c:pt idx="729">
                  <c:v>1:40</c:v>
                </c:pt>
                <c:pt idx="730">
                  <c:v>1:50</c:v>
                </c:pt>
                <c:pt idx="731">
                  <c:v>2:00</c:v>
                </c:pt>
                <c:pt idx="732">
                  <c:v>2:10</c:v>
                </c:pt>
                <c:pt idx="733">
                  <c:v>2:20</c:v>
                </c:pt>
                <c:pt idx="734">
                  <c:v>2:30</c:v>
                </c:pt>
                <c:pt idx="735">
                  <c:v>2:40</c:v>
                </c:pt>
                <c:pt idx="736">
                  <c:v>2:50</c:v>
                </c:pt>
                <c:pt idx="737">
                  <c:v>3:00</c:v>
                </c:pt>
                <c:pt idx="738">
                  <c:v>3:10</c:v>
                </c:pt>
                <c:pt idx="739">
                  <c:v>3:20</c:v>
                </c:pt>
                <c:pt idx="740">
                  <c:v>3:30</c:v>
                </c:pt>
                <c:pt idx="741">
                  <c:v>3:40</c:v>
                </c:pt>
                <c:pt idx="742">
                  <c:v>3:50</c:v>
                </c:pt>
                <c:pt idx="743">
                  <c:v>4:00</c:v>
                </c:pt>
                <c:pt idx="744">
                  <c:v>4:10</c:v>
                </c:pt>
                <c:pt idx="745">
                  <c:v>4:20</c:v>
                </c:pt>
                <c:pt idx="746">
                  <c:v>4:30</c:v>
                </c:pt>
                <c:pt idx="747">
                  <c:v>4:40</c:v>
                </c:pt>
                <c:pt idx="748">
                  <c:v>4:50</c:v>
                </c:pt>
                <c:pt idx="749">
                  <c:v>5:00</c:v>
                </c:pt>
                <c:pt idx="750">
                  <c:v>5:10</c:v>
                </c:pt>
                <c:pt idx="751">
                  <c:v>5:20</c:v>
                </c:pt>
                <c:pt idx="752">
                  <c:v>5:30</c:v>
                </c:pt>
                <c:pt idx="753">
                  <c:v>5:40</c:v>
                </c:pt>
                <c:pt idx="754">
                  <c:v>5:50</c:v>
                </c:pt>
                <c:pt idx="755">
                  <c:v>6:00</c:v>
                </c:pt>
                <c:pt idx="756">
                  <c:v>6:10</c:v>
                </c:pt>
                <c:pt idx="757">
                  <c:v>6:20</c:v>
                </c:pt>
                <c:pt idx="758">
                  <c:v>6:30</c:v>
                </c:pt>
                <c:pt idx="759">
                  <c:v>6:40</c:v>
                </c:pt>
                <c:pt idx="760">
                  <c:v>6:50</c:v>
                </c:pt>
                <c:pt idx="761">
                  <c:v>7:00</c:v>
                </c:pt>
                <c:pt idx="762">
                  <c:v>7:10</c:v>
                </c:pt>
                <c:pt idx="763">
                  <c:v>7:20</c:v>
                </c:pt>
                <c:pt idx="764">
                  <c:v>7:30</c:v>
                </c:pt>
                <c:pt idx="765">
                  <c:v>7:40</c:v>
                </c:pt>
                <c:pt idx="766">
                  <c:v>7:50</c:v>
                </c:pt>
                <c:pt idx="767">
                  <c:v>8:00</c:v>
                </c:pt>
                <c:pt idx="768">
                  <c:v>8:10</c:v>
                </c:pt>
                <c:pt idx="769">
                  <c:v>8:20</c:v>
                </c:pt>
                <c:pt idx="770">
                  <c:v>8:30</c:v>
                </c:pt>
                <c:pt idx="771">
                  <c:v>8:40</c:v>
                </c:pt>
                <c:pt idx="772">
                  <c:v>8:50</c:v>
                </c:pt>
                <c:pt idx="773">
                  <c:v>9:00</c:v>
                </c:pt>
                <c:pt idx="774">
                  <c:v>9:10</c:v>
                </c:pt>
                <c:pt idx="775">
                  <c:v>9:20</c:v>
                </c:pt>
                <c:pt idx="776">
                  <c:v>9:30</c:v>
                </c:pt>
                <c:pt idx="777">
                  <c:v>9:40</c:v>
                </c:pt>
                <c:pt idx="778">
                  <c:v>9:50</c:v>
                </c:pt>
                <c:pt idx="779">
                  <c:v>10:00</c:v>
                </c:pt>
                <c:pt idx="780">
                  <c:v>10:10</c:v>
                </c:pt>
                <c:pt idx="781">
                  <c:v>10:20</c:v>
                </c:pt>
                <c:pt idx="782">
                  <c:v>10:30</c:v>
                </c:pt>
                <c:pt idx="783">
                  <c:v>10:40</c:v>
                </c:pt>
                <c:pt idx="784">
                  <c:v>10:50</c:v>
                </c:pt>
                <c:pt idx="785">
                  <c:v>11:00</c:v>
                </c:pt>
                <c:pt idx="786">
                  <c:v>11:10</c:v>
                </c:pt>
                <c:pt idx="787">
                  <c:v>11:20</c:v>
                </c:pt>
                <c:pt idx="788">
                  <c:v>11:30</c:v>
                </c:pt>
                <c:pt idx="789">
                  <c:v>11:40</c:v>
                </c:pt>
                <c:pt idx="790">
                  <c:v>11:50</c:v>
                </c:pt>
                <c:pt idx="791">
                  <c:v>12:00</c:v>
                </c:pt>
                <c:pt idx="792">
                  <c:v>12:10</c:v>
                </c:pt>
                <c:pt idx="793">
                  <c:v>12:20</c:v>
                </c:pt>
                <c:pt idx="794">
                  <c:v>12:30</c:v>
                </c:pt>
                <c:pt idx="795">
                  <c:v>12:40</c:v>
                </c:pt>
                <c:pt idx="796">
                  <c:v>12:50</c:v>
                </c:pt>
                <c:pt idx="797">
                  <c:v>13:00</c:v>
                </c:pt>
                <c:pt idx="798">
                  <c:v>13:10</c:v>
                </c:pt>
                <c:pt idx="799">
                  <c:v>13:20</c:v>
                </c:pt>
                <c:pt idx="800">
                  <c:v>13:30</c:v>
                </c:pt>
                <c:pt idx="801">
                  <c:v>13:40</c:v>
                </c:pt>
                <c:pt idx="802">
                  <c:v>13:50</c:v>
                </c:pt>
                <c:pt idx="803">
                  <c:v>14:00</c:v>
                </c:pt>
                <c:pt idx="804">
                  <c:v>14:10</c:v>
                </c:pt>
                <c:pt idx="805">
                  <c:v>14:20</c:v>
                </c:pt>
                <c:pt idx="806">
                  <c:v>14:30</c:v>
                </c:pt>
                <c:pt idx="807">
                  <c:v>14:40</c:v>
                </c:pt>
                <c:pt idx="808">
                  <c:v>14:50</c:v>
                </c:pt>
                <c:pt idx="809">
                  <c:v>15:00</c:v>
                </c:pt>
                <c:pt idx="810">
                  <c:v>15:10</c:v>
                </c:pt>
                <c:pt idx="811">
                  <c:v>15:20</c:v>
                </c:pt>
                <c:pt idx="812">
                  <c:v>15:30</c:v>
                </c:pt>
                <c:pt idx="813">
                  <c:v>15:40</c:v>
                </c:pt>
                <c:pt idx="814">
                  <c:v>15:50</c:v>
                </c:pt>
                <c:pt idx="815">
                  <c:v>16:00</c:v>
                </c:pt>
                <c:pt idx="816">
                  <c:v>16:10</c:v>
                </c:pt>
                <c:pt idx="817">
                  <c:v>16:20</c:v>
                </c:pt>
                <c:pt idx="818">
                  <c:v>16:30</c:v>
                </c:pt>
                <c:pt idx="819">
                  <c:v>16:40</c:v>
                </c:pt>
                <c:pt idx="820">
                  <c:v>16:50</c:v>
                </c:pt>
                <c:pt idx="821">
                  <c:v>17:00</c:v>
                </c:pt>
                <c:pt idx="822">
                  <c:v>17:10</c:v>
                </c:pt>
                <c:pt idx="823">
                  <c:v>17:20</c:v>
                </c:pt>
                <c:pt idx="824">
                  <c:v>17:30</c:v>
                </c:pt>
                <c:pt idx="825">
                  <c:v>17:40</c:v>
                </c:pt>
                <c:pt idx="826">
                  <c:v>17:50</c:v>
                </c:pt>
                <c:pt idx="827">
                  <c:v>18:00</c:v>
                </c:pt>
                <c:pt idx="828">
                  <c:v>18:10</c:v>
                </c:pt>
                <c:pt idx="829">
                  <c:v>18:20</c:v>
                </c:pt>
                <c:pt idx="830">
                  <c:v>18:30</c:v>
                </c:pt>
                <c:pt idx="831">
                  <c:v>18:40</c:v>
                </c:pt>
                <c:pt idx="832">
                  <c:v>18:50</c:v>
                </c:pt>
                <c:pt idx="833">
                  <c:v>19:00</c:v>
                </c:pt>
                <c:pt idx="834">
                  <c:v>19:10</c:v>
                </c:pt>
                <c:pt idx="835">
                  <c:v>19:20</c:v>
                </c:pt>
                <c:pt idx="836">
                  <c:v>19:30</c:v>
                </c:pt>
                <c:pt idx="837">
                  <c:v>19:40</c:v>
                </c:pt>
                <c:pt idx="838">
                  <c:v>19:50</c:v>
                </c:pt>
                <c:pt idx="839">
                  <c:v>20:00</c:v>
                </c:pt>
                <c:pt idx="840">
                  <c:v>20:10</c:v>
                </c:pt>
                <c:pt idx="841">
                  <c:v>20:20</c:v>
                </c:pt>
                <c:pt idx="842">
                  <c:v>20:30</c:v>
                </c:pt>
                <c:pt idx="843">
                  <c:v>20:40</c:v>
                </c:pt>
                <c:pt idx="844">
                  <c:v>20:50</c:v>
                </c:pt>
                <c:pt idx="845">
                  <c:v>21:00</c:v>
                </c:pt>
                <c:pt idx="846">
                  <c:v>21:10</c:v>
                </c:pt>
                <c:pt idx="847">
                  <c:v>21:20</c:v>
                </c:pt>
                <c:pt idx="848">
                  <c:v>21:30</c:v>
                </c:pt>
                <c:pt idx="849">
                  <c:v>21:40</c:v>
                </c:pt>
                <c:pt idx="850">
                  <c:v>21:50</c:v>
                </c:pt>
                <c:pt idx="851">
                  <c:v>22:00</c:v>
                </c:pt>
                <c:pt idx="852">
                  <c:v>22:10</c:v>
                </c:pt>
                <c:pt idx="853">
                  <c:v>22:20</c:v>
                </c:pt>
                <c:pt idx="854">
                  <c:v>22:30</c:v>
                </c:pt>
                <c:pt idx="855">
                  <c:v>22:40</c:v>
                </c:pt>
                <c:pt idx="856">
                  <c:v>22:50</c:v>
                </c:pt>
                <c:pt idx="857">
                  <c:v>23:00</c:v>
                </c:pt>
                <c:pt idx="858">
                  <c:v>23:10</c:v>
                </c:pt>
                <c:pt idx="859">
                  <c:v>23:20</c:v>
                </c:pt>
                <c:pt idx="860">
                  <c:v>23:30</c:v>
                </c:pt>
                <c:pt idx="861">
                  <c:v>23:40</c:v>
                </c:pt>
                <c:pt idx="862">
                  <c:v>23:50</c:v>
                </c:pt>
                <c:pt idx="863">
                  <c:v>24:00:00</c:v>
                </c:pt>
                <c:pt idx="864">
                  <c:v>7日0:10:00</c:v>
                </c:pt>
                <c:pt idx="865">
                  <c:v>0:20</c:v>
                </c:pt>
                <c:pt idx="866">
                  <c:v>0:30</c:v>
                </c:pt>
                <c:pt idx="867">
                  <c:v>0:40</c:v>
                </c:pt>
                <c:pt idx="868">
                  <c:v>0:50</c:v>
                </c:pt>
                <c:pt idx="869">
                  <c:v>1:00</c:v>
                </c:pt>
                <c:pt idx="870">
                  <c:v>1:10</c:v>
                </c:pt>
                <c:pt idx="871">
                  <c:v>1:20</c:v>
                </c:pt>
                <c:pt idx="872">
                  <c:v>1:30</c:v>
                </c:pt>
                <c:pt idx="873">
                  <c:v>1:40</c:v>
                </c:pt>
                <c:pt idx="874">
                  <c:v>1:50</c:v>
                </c:pt>
                <c:pt idx="875">
                  <c:v>2:00</c:v>
                </c:pt>
                <c:pt idx="876">
                  <c:v>2:10</c:v>
                </c:pt>
                <c:pt idx="877">
                  <c:v>2:20</c:v>
                </c:pt>
                <c:pt idx="878">
                  <c:v>2:30</c:v>
                </c:pt>
                <c:pt idx="879">
                  <c:v>2:40</c:v>
                </c:pt>
                <c:pt idx="880">
                  <c:v>2:50</c:v>
                </c:pt>
                <c:pt idx="881">
                  <c:v>3:00</c:v>
                </c:pt>
                <c:pt idx="882">
                  <c:v>3:10</c:v>
                </c:pt>
                <c:pt idx="883">
                  <c:v>3:20</c:v>
                </c:pt>
                <c:pt idx="884">
                  <c:v>3:30</c:v>
                </c:pt>
                <c:pt idx="885">
                  <c:v>3:40</c:v>
                </c:pt>
                <c:pt idx="886">
                  <c:v>3:50</c:v>
                </c:pt>
                <c:pt idx="887">
                  <c:v>4:00</c:v>
                </c:pt>
                <c:pt idx="888">
                  <c:v>4:10</c:v>
                </c:pt>
                <c:pt idx="889">
                  <c:v>4:20</c:v>
                </c:pt>
                <c:pt idx="890">
                  <c:v>4:30</c:v>
                </c:pt>
                <c:pt idx="891">
                  <c:v>4:40</c:v>
                </c:pt>
                <c:pt idx="892">
                  <c:v>4:50</c:v>
                </c:pt>
                <c:pt idx="893">
                  <c:v>5:00</c:v>
                </c:pt>
                <c:pt idx="894">
                  <c:v>5:10</c:v>
                </c:pt>
                <c:pt idx="895">
                  <c:v>5:20</c:v>
                </c:pt>
                <c:pt idx="896">
                  <c:v>5:30</c:v>
                </c:pt>
                <c:pt idx="897">
                  <c:v>5:40</c:v>
                </c:pt>
                <c:pt idx="898">
                  <c:v>5:50</c:v>
                </c:pt>
                <c:pt idx="899">
                  <c:v>6:00</c:v>
                </c:pt>
                <c:pt idx="900">
                  <c:v>6:10</c:v>
                </c:pt>
                <c:pt idx="901">
                  <c:v>6:20</c:v>
                </c:pt>
                <c:pt idx="902">
                  <c:v>6:30</c:v>
                </c:pt>
                <c:pt idx="903">
                  <c:v>6:40</c:v>
                </c:pt>
                <c:pt idx="904">
                  <c:v>6:50</c:v>
                </c:pt>
                <c:pt idx="905">
                  <c:v>7:00</c:v>
                </c:pt>
                <c:pt idx="906">
                  <c:v>7:10</c:v>
                </c:pt>
                <c:pt idx="907">
                  <c:v>7:20</c:v>
                </c:pt>
                <c:pt idx="908">
                  <c:v>7:30</c:v>
                </c:pt>
                <c:pt idx="909">
                  <c:v>7:40</c:v>
                </c:pt>
                <c:pt idx="910">
                  <c:v>7:50</c:v>
                </c:pt>
                <c:pt idx="911">
                  <c:v>8:00</c:v>
                </c:pt>
                <c:pt idx="912">
                  <c:v>8:10</c:v>
                </c:pt>
                <c:pt idx="913">
                  <c:v>8:20</c:v>
                </c:pt>
                <c:pt idx="914">
                  <c:v>8:30</c:v>
                </c:pt>
                <c:pt idx="915">
                  <c:v>8:40</c:v>
                </c:pt>
                <c:pt idx="916">
                  <c:v>8:50</c:v>
                </c:pt>
                <c:pt idx="917">
                  <c:v>9:00</c:v>
                </c:pt>
                <c:pt idx="918">
                  <c:v>9:10</c:v>
                </c:pt>
                <c:pt idx="919">
                  <c:v>9:20</c:v>
                </c:pt>
                <c:pt idx="920">
                  <c:v>9:30</c:v>
                </c:pt>
                <c:pt idx="921">
                  <c:v>9:40</c:v>
                </c:pt>
                <c:pt idx="922">
                  <c:v>9:50</c:v>
                </c:pt>
                <c:pt idx="923">
                  <c:v>10:00</c:v>
                </c:pt>
                <c:pt idx="924">
                  <c:v>10:10</c:v>
                </c:pt>
                <c:pt idx="925">
                  <c:v>10:20</c:v>
                </c:pt>
                <c:pt idx="926">
                  <c:v>10:30</c:v>
                </c:pt>
                <c:pt idx="927">
                  <c:v>10:40</c:v>
                </c:pt>
                <c:pt idx="928">
                  <c:v>10:50</c:v>
                </c:pt>
                <c:pt idx="929">
                  <c:v>11:00</c:v>
                </c:pt>
                <c:pt idx="930">
                  <c:v>11:10</c:v>
                </c:pt>
                <c:pt idx="931">
                  <c:v>11:20</c:v>
                </c:pt>
                <c:pt idx="932">
                  <c:v>11:30</c:v>
                </c:pt>
                <c:pt idx="933">
                  <c:v>11:40</c:v>
                </c:pt>
                <c:pt idx="934">
                  <c:v>11:50</c:v>
                </c:pt>
                <c:pt idx="935">
                  <c:v>12:00</c:v>
                </c:pt>
                <c:pt idx="936">
                  <c:v>12:10</c:v>
                </c:pt>
                <c:pt idx="937">
                  <c:v>12:20</c:v>
                </c:pt>
                <c:pt idx="938">
                  <c:v>12:30</c:v>
                </c:pt>
                <c:pt idx="939">
                  <c:v>12:40</c:v>
                </c:pt>
                <c:pt idx="940">
                  <c:v>12:50</c:v>
                </c:pt>
                <c:pt idx="941">
                  <c:v>13:00</c:v>
                </c:pt>
                <c:pt idx="942">
                  <c:v>13:10</c:v>
                </c:pt>
                <c:pt idx="943">
                  <c:v>13:20</c:v>
                </c:pt>
                <c:pt idx="944">
                  <c:v>13:30</c:v>
                </c:pt>
                <c:pt idx="945">
                  <c:v>13:40</c:v>
                </c:pt>
                <c:pt idx="946">
                  <c:v>13:50</c:v>
                </c:pt>
                <c:pt idx="947">
                  <c:v>14:00</c:v>
                </c:pt>
                <c:pt idx="948">
                  <c:v>14:10</c:v>
                </c:pt>
                <c:pt idx="949">
                  <c:v>14:20</c:v>
                </c:pt>
                <c:pt idx="950">
                  <c:v>14:30</c:v>
                </c:pt>
                <c:pt idx="951">
                  <c:v>14:40</c:v>
                </c:pt>
                <c:pt idx="952">
                  <c:v>14:50</c:v>
                </c:pt>
                <c:pt idx="953">
                  <c:v>15:00</c:v>
                </c:pt>
                <c:pt idx="954">
                  <c:v>15:10</c:v>
                </c:pt>
                <c:pt idx="955">
                  <c:v>15:20</c:v>
                </c:pt>
                <c:pt idx="956">
                  <c:v>15:30</c:v>
                </c:pt>
                <c:pt idx="957">
                  <c:v>15:40</c:v>
                </c:pt>
                <c:pt idx="958">
                  <c:v>15:50</c:v>
                </c:pt>
                <c:pt idx="959">
                  <c:v>16:00</c:v>
                </c:pt>
                <c:pt idx="960">
                  <c:v>16:10</c:v>
                </c:pt>
                <c:pt idx="961">
                  <c:v>16:20</c:v>
                </c:pt>
                <c:pt idx="962">
                  <c:v>16:30</c:v>
                </c:pt>
                <c:pt idx="963">
                  <c:v>16:40</c:v>
                </c:pt>
                <c:pt idx="964">
                  <c:v>16:50</c:v>
                </c:pt>
                <c:pt idx="965">
                  <c:v>17:00</c:v>
                </c:pt>
                <c:pt idx="966">
                  <c:v>17:10</c:v>
                </c:pt>
                <c:pt idx="967">
                  <c:v>17:20</c:v>
                </c:pt>
                <c:pt idx="968">
                  <c:v>17:30</c:v>
                </c:pt>
                <c:pt idx="969">
                  <c:v>17:40</c:v>
                </c:pt>
                <c:pt idx="970">
                  <c:v>17:50</c:v>
                </c:pt>
                <c:pt idx="971">
                  <c:v>18:00</c:v>
                </c:pt>
                <c:pt idx="972">
                  <c:v>18:10</c:v>
                </c:pt>
                <c:pt idx="973">
                  <c:v>18:20</c:v>
                </c:pt>
                <c:pt idx="974">
                  <c:v>18:30</c:v>
                </c:pt>
                <c:pt idx="975">
                  <c:v>18:40</c:v>
                </c:pt>
                <c:pt idx="976">
                  <c:v>18:50</c:v>
                </c:pt>
                <c:pt idx="977">
                  <c:v>19:00</c:v>
                </c:pt>
                <c:pt idx="978">
                  <c:v>19:10</c:v>
                </c:pt>
                <c:pt idx="979">
                  <c:v>19:20</c:v>
                </c:pt>
                <c:pt idx="980">
                  <c:v>19:30</c:v>
                </c:pt>
                <c:pt idx="981">
                  <c:v>19:40</c:v>
                </c:pt>
                <c:pt idx="982">
                  <c:v>19:50</c:v>
                </c:pt>
                <c:pt idx="983">
                  <c:v>20:00</c:v>
                </c:pt>
                <c:pt idx="984">
                  <c:v>20:10</c:v>
                </c:pt>
                <c:pt idx="985">
                  <c:v>20:20</c:v>
                </c:pt>
                <c:pt idx="986">
                  <c:v>20:30</c:v>
                </c:pt>
                <c:pt idx="987">
                  <c:v>20:40</c:v>
                </c:pt>
                <c:pt idx="988">
                  <c:v>20:50</c:v>
                </c:pt>
                <c:pt idx="989">
                  <c:v>21:00</c:v>
                </c:pt>
                <c:pt idx="990">
                  <c:v>21:10</c:v>
                </c:pt>
                <c:pt idx="991">
                  <c:v>21:20</c:v>
                </c:pt>
                <c:pt idx="992">
                  <c:v>21:30</c:v>
                </c:pt>
                <c:pt idx="993">
                  <c:v>21:40</c:v>
                </c:pt>
                <c:pt idx="994">
                  <c:v>21:50</c:v>
                </c:pt>
                <c:pt idx="995">
                  <c:v>22:00</c:v>
                </c:pt>
                <c:pt idx="996">
                  <c:v>22:10</c:v>
                </c:pt>
                <c:pt idx="997">
                  <c:v>22:20</c:v>
                </c:pt>
                <c:pt idx="998">
                  <c:v>22:30</c:v>
                </c:pt>
                <c:pt idx="999">
                  <c:v>22:40</c:v>
                </c:pt>
                <c:pt idx="1000">
                  <c:v>22:50</c:v>
                </c:pt>
                <c:pt idx="1001">
                  <c:v>23:00</c:v>
                </c:pt>
                <c:pt idx="1002">
                  <c:v>23:10</c:v>
                </c:pt>
                <c:pt idx="1003">
                  <c:v>23:20</c:v>
                </c:pt>
                <c:pt idx="1004">
                  <c:v>23:30</c:v>
                </c:pt>
                <c:pt idx="1005">
                  <c:v>23:40</c:v>
                </c:pt>
                <c:pt idx="1006">
                  <c:v>23:50</c:v>
                </c:pt>
                <c:pt idx="1007">
                  <c:v>24:00:00</c:v>
                </c:pt>
                <c:pt idx="1008">
                  <c:v>8日0:10:00</c:v>
                </c:pt>
                <c:pt idx="1009">
                  <c:v>0:20</c:v>
                </c:pt>
                <c:pt idx="1010">
                  <c:v>0:30</c:v>
                </c:pt>
                <c:pt idx="1011">
                  <c:v>0:40</c:v>
                </c:pt>
                <c:pt idx="1012">
                  <c:v>0:50</c:v>
                </c:pt>
                <c:pt idx="1013">
                  <c:v>1:00</c:v>
                </c:pt>
                <c:pt idx="1014">
                  <c:v>1:10</c:v>
                </c:pt>
                <c:pt idx="1015">
                  <c:v>1:20</c:v>
                </c:pt>
                <c:pt idx="1016">
                  <c:v>1:30</c:v>
                </c:pt>
                <c:pt idx="1017">
                  <c:v>1:40</c:v>
                </c:pt>
                <c:pt idx="1018">
                  <c:v>1:50</c:v>
                </c:pt>
                <c:pt idx="1019">
                  <c:v>2:00</c:v>
                </c:pt>
                <c:pt idx="1020">
                  <c:v>2:10</c:v>
                </c:pt>
                <c:pt idx="1021">
                  <c:v>2:20</c:v>
                </c:pt>
                <c:pt idx="1022">
                  <c:v>2:30</c:v>
                </c:pt>
                <c:pt idx="1023">
                  <c:v>2:40</c:v>
                </c:pt>
                <c:pt idx="1024">
                  <c:v>2:50</c:v>
                </c:pt>
                <c:pt idx="1025">
                  <c:v>3:00</c:v>
                </c:pt>
                <c:pt idx="1026">
                  <c:v>3:10</c:v>
                </c:pt>
                <c:pt idx="1027">
                  <c:v>3:20</c:v>
                </c:pt>
                <c:pt idx="1028">
                  <c:v>3:30</c:v>
                </c:pt>
                <c:pt idx="1029">
                  <c:v>3:40</c:v>
                </c:pt>
                <c:pt idx="1030">
                  <c:v>3:50</c:v>
                </c:pt>
                <c:pt idx="1031">
                  <c:v>4:00</c:v>
                </c:pt>
                <c:pt idx="1032">
                  <c:v>4:10</c:v>
                </c:pt>
                <c:pt idx="1033">
                  <c:v>4:20</c:v>
                </c:pt>
                <c:pt idx="1034">
                  <c:v>4:30</c:v>
                </c:pt>
                <c:pt idx="1035">
                  <c:v>4:40</c:v>
                </c:pt>
                <c:pt idx="1036">
                  <c:v>4:50</c:v>
                </c:pt>
                <c:pt idx="1037">
                  <c:v>5:00</c:v>
                </c:pt>
                <c:pt idx="1038">
                  <c:v>5:10</c:v>
                </c:pt>
                <c:pt idx="1039">
                  <c:v>5:20</c:v>
                </c:pt>
                <c:pt idx="1040">
                  <c:v>5:30</c:v>
                </c:pt>
                <c:pt idx="1041">
                  <c:v>5:40</c:v>
                </c:pt>
                <c:pt idx="1042">
                  <c:v>5:50</c:v>
                </c:pt>
                <c:pt idx="1043">
                  <c:v>6:00</c:v>
                </c:pt>
                <c:pt idx="1044">
                  <c:v>6:10</c:v>
                </c:pt>
                <c:pt idx="1045">
                  <c:v>6:20</c:v>
                </c:pt>
                <c:pt idx="1046">
                  <c:v>6:30</c:v>
                </c:pt>
                <c:pt idx="1047">
                  <c:v>6:40</c:v>
                </c:pt>
                <c:pt idx="1048">
                  <c:v>6:50</c:v>
                </c:pt>
                <c:pt idx="1049">
                  <c:v>7:00</c:v>
                </c:pt>
                <c:pt idx="1050">
                  <c:v>7:10</c:v>
                </c:pt>
                <c:pt idx="1051">
                  <c:v>7:20</c:v>
                </c:pt>
                <c:pt idx="1052">
                  <c:v>7:30</c:v>
                </c:pt>
                <c:pt idx="1053">
                  <c:v>7:40</c:v>
                </c:pt>
                <c:pt idx="1054">
                  <c:v>7:50</c:v>
                </c:pt>
                <c:pt idx="1055">
                  <c:v>8:00</c:v>
                </c:pt>
                <c:pt idx="1056">
                  <c:v>8:10</c:v>
                </c:pt>
                <c:pt idx="1057">
                  <c:v>8:20</c:v>
                </c:pt>
                <c:pt idx="1058">
                  <c:v>8:30</c:v>
                </c:pt>
                <c:pt idx="1059">
                  <c:v>8:40</c:v>
                </c:pt>
                <c:pt idx="1060">
                  <c:v>8:50</c:v>
                </c:pt>
                <c:pt idx="1061">
                  <c:v>9:00</c:v>
                </c:pt>
                <c:pt idx="1062">
                  <c:v>9:10</c:v>
                </c:pt>
                <c:pt idx="1063">
                  <c:v>9:20</c:v>
                </c:pt>
                <c:pt idx="1064">
                  <c:v>9:30</c:v>
                </c:pt>
                <c:pt idx="1065">
                  <c:v>9:40</c:v>
                </c:pt>
                <c:pt idx="1066">
                  <c:v>9:50</c:v>
                </c:pt>
                <c:pt idx="1067">
                  <c:v>10:00</c:v>
                </c:pt>
                <c:pt idx="1068">
                  <c:v>10:10</c:v>
                </c:pt>
                <c:pt idx="1069">
                  <c:v>10:20</c:v>
                </c:pt>
                <c:pt idx="1070">
                  <c:v>10:30</c:v>
                </c:pt>
                <c:pt idx="1071">
                  <c:v>10:40</c:v>
                </c:pt>
                <c:pt idx="1072">
                  <c:v>10:50</c:v>
                </c:pt>
                <c:pt idx="1073">
                  <c:v>11:00</c:v>
                </c:pt>
                <c:pt idx="1074">
                  <c:v>11:10</c:v>
                </c:pt>
                <c:pt idx="1075">
                  <c:v>11:20</c:v>
                </c:pt>
                <c:pt idx="1076">
                  <c:v>11:30</c:v>
                </c:pt>
                <c:pt idx="1077">
                  <c:v>11:40</c:v>
                </c:pt>
                <c:pt idx="1078">
                  <c:v>11:50</c:v>
                </c:pt>
                <c:pt idx="1079">
                  <c:v>12:00</c:v>
                </c:pt>
                <c:pt idx="1080">
                  <c:v>12:10</c:v>
                </c:pt>
                <c:pt idx="1081">
                  <c:v>12:20</c:v>
                </c:pt>
                <c:pt idx="1082">
                  <c:v>12:30</c:v>
                </c:pt>
                <c:pt idx="1083">
                  <c:v>12:40</c:v>
                </c:pt>
                <c:pt idx="1084">
                  <c:v>12:50</c:v>
                </c:pt>
                <c:pt idx="1085">
                  <c:v>13:00</c:v>
                </c:pt>
                <c:pt idx="1086">
                  <c:v>13:10</c:v>
                </c:pt>
                <c:pt idx="1087">
                  <c:v>13:20</c:v>
                </c:pt>
                <c:pt idx="1088">
                  <c:v>13:30</c:v>
                </c:pt>
                <c:pt idx="1089">
                  <c:v>13:40</c:v>
                </c:pt>
                <c:pt idx="1090">
                  <c:v>13:50</c:v>
                </c:pt>
                <c:pt idx="1091">
                  <c:v>14:00</c:v>
                </c:pt>
                <c:pt idx="1092">
                  <c:v>14:10</c:v>
                </c:pt>
                <c:pt idx="1093">
                  <c:v>14:20</c:v>
                </c:pt>
                <c:pt idx="1094">
                  <c:v>14:30</c:v>
                </c:pt>
                <c:pt idx="1095">
                  <c:v>14:40</c:v>
                </c:pt>
                <c:pt idx="1096">
                  <c:v>14:50</c:v>
                </c:pt>
                <c:pt idx="1097">
                  <c:v>15:00</c:v>
                </c:pt>
                <c:pt idx="1098">
                  <c:v>15:10</c:v>
                </c:pt>
                <c:pt idx="1099">
                  <c:v>15:20</c:v>
                </c:pt>
                <c:pt idx="1100">
                  <c:v>15:30</c:v>
                </c:pt>
                <c:pt idx="1101">
                  <c:v>15:40</c:v>
                </c:pt>
                <c:pt idx="1102">
                  <c:v>15:50</c:v>
                </c:pt>
                <c:pt idx="1103">
                  <c:v>16:00</c:v>
                </c:pt>
                <c:pt idx="1104">
                  <c:v>16:10</c:v>
                </c:pt>
                <c:pt idx="1105">
                  <c:v>16:20</c:v>
                </c:pt>
                <c:pt idx="1106">
                  <c:v>16:30</c:v>
                </c:pt>
                <c:pt idx="1107">
                  <c:v>16:40</c:v>
                </c:pt>
                <c:pt idx="1108">
                  <c:v>16:50</c:v>
                </c:pt>
                <c:pt idx="1109">
                  <c:v>17:00</c:v>
                </c:pt>
                <c:pt idx="1110">
                  <c:v>17:10</c:v>
                </c:pt>
                <c:pt idx="1111">
                  <c:v>17:20</c:v>
                </c:pt>
                <c:pt idx="1112">
                  <c:v>17:30</c:v>
                </c:pt>
                <c:pt idx="1113">
                  <c:v>17:40</c:v>
                </c:pt>
                <c:pt idx="1114">
                  <c:v>17:50</c:v>
                </c:pt>
                <c:pt idx="1115">
                  <c:v>18:00</c:v>
                </c:pt>
                <c:pt idx="1116">
                  <c:v>18:10</c:v>
                </c:pt>
                <c:pt idx="1117">
                  <c:v>18:20</c:v>
                </c:pt>
                <c:pt idx="1118">
                  <c:v>18:30</c:v>
                </c:pt>
                <c:pt idx="1119">
                  <c:v>18:40</c:v>
                </c:pt>
                <c:pt idx="1120">
                  <c:v>18:50</c:v>
                </c:pt>
                <c:pt idx="1121">
                  <c:v>19:00</c:v>
                </c:pt>
                <c:pt idx="1122">
                  <c:v>19:10</c:v>
                </c:pt>
                <c:pt idx="1123">
                  <c:v>19:20</c:v>
                </c:pt>
                <c:pt idx="1124">
                  <c:v>19:30</c:v>
                </c:pt>
                <c:pt idx="1125">
                  <c:v>19:40</c:v>
                </c:pt>
                <c:pt idx="1126">
                  <c:v>19:50</c:v>
                </c:pt>
                <c:pt idx="1127">
                  <c:v>20:00</c:v>
                </c:pt>
                <c:pt idx="1128">
                  <c:v>20:10</c:v>
                </c:pt>
                <c:pt idx="1129">
                  <c:v>20:20</c:v>
                </c:pt>
                <c:pt idx="1130">
                  <c:v>20:30</c:v>
                </c:pt>
                <c:pt idx="1131">
                  <c:v>20:40</c:v>
                </c:pt>
                <c:pt idx="1132">
                  <c:v>20:50</c:v>
                </c:pt>
                <c:pt idx="1133">
                  <c:v>21:00</c:v>
                </c:pt>
                <c:pt idx="1134">
                  <c:v>21:10</c:v>
                </c:pt>
                <c:pt idx="1135">
                  <c:v>21:20</c:v>
                </c:pt>
                <c:pt idx="1136">
                  <c:v>21:30</c:v>
                </c:pt>
                <c:pt idx="1137">
                  <c:v>21:40</c:v>
                </c:pt>
                <c:pt idx="1138">
                  <c:v>21:50</c:v>
                </c:pt>
                <c:pt idx="1139">
                  <c:v>22:00</c:v>
                </c:pt>
                <c:pt idx="1140">
                  <c:v>22:10</c:v>
                </c:pt>
                <c:pt idx="1141">
                  <c:v>22:20</c:v>
                </c:pt>
                <c:pt idx="1142">
                  <c:v>22:30</c:v>
                </c:pt>
                <c:pt idx="1143">
                  <c:v>22:40</c:v>
                </c:pt>
                <c:pt idx="1144">
                  <c:v>22:50</c:v>
                </c:pt>
                <c:pt idx="1145">
                  <c:v>23:00</c:v>
                </c:pt>
                <c:pt idx="1146">
                  <c:v>23:10</c:v>
                </c:pt>
                <c:pt idx="1147">
                  <c:v>23:20</c:v>
                </c:pt>
                <c:pt idx="1148">
                  <c:v>23:30</c:v>
                </c:pt>
                <c:pt idx="1149">
                  <c:v>23:40</c:v>
                </c:pt>
                <c:pt idx="1150">
                  <c:v>23:50</c:v>
                </c:pt>
                <c:pt idx="1151">
                  <c:v>24:00:00</c:v>
                </c:pt>
                <c:pt idx="1152">
                  <c:v>9日0:10:00</c:v>
                </c:pt>
                <c:pt idx="1153">
                  <c:v>0:20</c:v>
                </c:pt>
                <c:pt idx="1154">
                  <c:v>0:30</c:v>
                </c:pt>
                <c:pt idx="1155">
                  <c:v>0:40</c:v>
                </c:pt>
                <c:pt idx="1156">
                  <c:v>0:50</c:v>
                </c:pt>
                <c:pt idx="1157">
                  <c:v>1:00</c:v>
                </c:pt>
                <c:pt idx="1158">
                  <c:v>1:10</c:v>
                </c:pt>
                <c:pt idx="1159">
                  <c:v>1:20</c:v>
                </c:pt>
                <c:pt idx="1160">
                  <c:v>1:30</c:v>
                </c:pt>
                <c:pt idx="1161">
                  <c:v>1:40</c:v>
                </c:pt>
                <c:pt idx="1162">
                  <c:v>1:50</c:v>
                </c:pt>
                <c:pt idx="1163">
                  <c:v>2:00</c:v>
                </c:pt>
                <c:pt idx="1164">
                  <c:v>2:10</c:v>
                </c:pt>
                <c:pt idx="1165">
                  <c:v>2:20</c:v>
                </c:pt>
                <c:pt idx="1166">
                  <c:v>2:30</c:v>
                </c:pt>
                <c:pt idx="1167">
                  <c:v>2:40</c:v>
                </c:pt>
                <c:pt idx="1168">
                  <c:v>2:50</c:v>
                </c:pt>
                <c:pt idx="1169">
                  <c:v>3:00</c:v>
                </c:pt>
                <c:pt idx="1170">
                  <c:v>3:10</c:v>
                </c:pt>
                <c:pt idx="1171">
                  <c:v>3:20</c:v>
                </c:pt>
                <c:pt idx="1172">
                  <c:v>3:30</c:v>
                </c:pt>
                <c:pt idx="1173">
                  <c:v>3:40</c:v>
                </c:pt>
                <c:pt idx="1174">
                  <c:v>3:50</c:v>
                </c:pt>
                <c:pt idx="1175">
                  <c:v>4:00</c:v>
                </c:pt>
                <c:pt idx="1176">
                  <c:v>4:10</c:v>
                </c:pt>
                <c:pt idx="1177">
                  <c:v>4:20</c:v>
                </c:pt>
                <c:pt idx="1178">
                  <c:v>4:30</c:v>
                </c:pt>
                <c:pt idx="1179">
                  <c:v>4:40</c:v>
                </c:pt>
                <c:pt idx="1180">
                  <c:v>4:50</c:v>
                </c:pt>
                <c:pt idx="1181">
                  <c:v>5:00</c:v>
                </c:pt>
                <c:pt idx="1182">
                  <c:v>5:10</c:v>
                </c:pt>
                <c:pt idx="1183">
                  <c:v>5:20</c:v>
                </c:pt>
                <c:pt idx="1184">
                  <c:v>5:30</c:v>
                </c:pt>
                <c:pt idx="1185">
                  <c:v>5:40</c:v>
                </c:pt>
                <c:pt idx="1186">
                  <c:v>5:50</c:v>
                </c:pt>
                <c:pt idx="1187">
                  <c:v>6:00</c:v>
                </c:pt>
                <c:pt idx="1188">
                  <c:v>6:10</c:v>
                </c:pt>
                <c:pt idx="1189">
                  <c:v>6:20</c:v>
                </c:pt>
                <c:pt idx="1190">
                  <c:v>6:30</c:v>
                </c:pt>
                <c:pt idx="1191">
                  <c:v>6:40</c:v>
                </c:pt>
                <c:pt idx="1192">
                  <c:v>6:50</c:v>
                </c:pt>
                <c:pt idx="1193">
                  <c:v>7:00</c:v>
                </c:pt>
                <c:pt idx="1194">
                  <c:v>7:10</c:v>
                </c:pt>
                <c:pt idx="1195">
                  <c:v>7:20</c:v>
                </c:pt>
                <c:pt idx="1196">
                  <c:v>7:30</c:v>
                </c:pt>
                <c:pt idx="1197">
                  <c:v>7:40</c:v>
                </c:pt>
                <c:pt idx="1198">
                  <c:v>7:50</c:v>
                </c:pt>
                <c:pt idx="1199">
                  <c:v>8:00</c:v>
                </c:pt>
                <c:pt idx="1200">
                  <c:v>8:10</c:v>
                </c:pt>
                <c:pt idx="1201">
                  <c:v>8:20</c:v>
                </c:pt>
                <c:pt idx="1202">
                  <c:v>8:30</c:v>
                </c:pt>
                <c:pt idx="1203">
                  <c:v>8:40</c:v>
                </c:pt>
                <c:pt idx="1204">
                  <c:v>8:50</c:v>
                </c:pt>
                <c:pt idx="1205">
                  <c:v>9:00</c:v>
                </c:pt>
                <c:pt idx="1206">
                  <c:v>9:10</c:v>
                </c:pt>
                <c:pt idx="1207">
                  <c:v>9:20</c:v>
                </c:pt>
                <c:pt idx="1208">
                  <c:v>9:30</c:v>
                </c:pt>
                <c:pt idx="1209">
                  <c:v>9:40</c:v>
                </c:pt>
                <c:pt idx="1210">
                  <c:v>9:50</c:v>
                </c:pt>
                <c:pt idx="1211">
                  <c:v>10:00</c:v>
                </c:pt>
                <c:pt idx="1212">
                  <c:v>10:10</c:v>
                </c:pt>
                <c:pt idx="1213">
                  <c:v>10:20</c:v>
                </c:pt>
                <c:pt idx="1214">
                  <c:v>10:30</c:v>
                </c:pt>
                <c:pt idx="1215">
                  <c:v>10:40</c:v>
                </c:pt>
                <c:pt idx="1216">
                  <c:v>10:50</c:v>
                </c:pt>
                <c:pt idx="1217">
                  <c:v>11:00</c:v>
                </c:pt>
                <c:pt idx="1218">
                  <c:v>11:10</c:v>
                </c:pt>
                <c:pt idx="1219">
                  <c:v>11:20</c:v>
                </c:pt>
                <c:pt idx="1220">
                  <c:v>11:30</c:v>
                </c:pt>
                <c:pt idx="1221">
                  <c:v>11:40</c:v>
                </c:pt>
                <c:pt idx="1222">
                  <c:v>11:50</c:v>
                </c:pt>
                <c:pt idx="1223">
                  <c:v>12:00</c:v>
                </c:pt>
                <c:pt idx="1224">
                  <c:v>12:10</c:v>
                </c:pt>
                <c:pt idx="1225">
                  <c:v>12:20</c:v>
                </c:pt>
                <c:pt idx="1226">
                  <c:v>12:30</c:v>
                </c:pt>
                <c:pt idx="1227">
                  <c:v>12:40</c:v>
                </c:pt>
                <c:pt idx="1228">
                  <c:v>12:50</c:v>
                </c:pt>
                <c:pt idx="1229">
                  <c:v>13:00</c:v>
                </c:pt>
                <c:pt idx="1230">
                  <c:v>13:10</c:v>
                </c:pt>
                <c:pt idx="1231">
                  <c:v>13:20</c:v>
                </c:pt>
                <c:pt idx="1232">
                  <c:v>13:30</c:v>
                </c:pt>
                <c:pt idx="1233">
                  <c:v>13:40</c:v>
                </c:pt>
                <c:pt idx="1234">
                  <c:v>13:50</c:v>
                </c:pt>
                <c:pt idx="1235">
                  <c:v>14:00</c:v>
                </c:pt>
                <c:pt idx="1236">
                  <c:v>14:10</c:v>
                </c:pt>
                <c:pt idx="1237">
                  <c:v>14:20</c:v>
                </c:pt>
                <c:pt idx="1238">
                  <c:v>14:30</c:v>
                </c:pt>
                <c:pt idx="1239">
                  <c:v>14:40</c:v>
                </c:pt>
                <c:pt idx="1240">
                  <c:v>14:50</c:v>
                </c:pt>
                <c:pt idx="1241">
                  <c:v>15:00</c:v>
                </c:pt>
                <c:pt idx="1242">
                  <c:v>15:10</c:v>
                </c:pt>
                <c:pt idx="1243">
                  <c:v>15:20</c:v>
                </c:pt>
                <c:pt idx="1244">
                  <c:v>15:30</c:v>
                </c:pt>
                <c:pt idx="1245">
                  <c:v>15:40</c:v>
                </c:pt>
                <c:pt idx="1246">
                  <c:v>15:50</c:v>
                </c:pt>
                <c:pt idx="1247">
                  <c:v>16:00</c:v>
                </c:pt>
                <c:pt idx="1248">
                  <c:v>16:10</c:v>
                </c:pt>
                <c:pt idx="1249">
                  <c:v>16:20</c:v>
                </c:pt>
                <c:pt idx="1250">
                  <c:v>16:30</c:v>
                </c:pt>
                <c:pt idx="1251">
                  <c:v>16:40</c:v>
                </c:pt>
                <c:pt idx="1252">
                  <c:v>16:50</c:v>
                </c:pt>
                <c:pt idx="1253">
                  <c:v>17:00</c:v>
                </c:pt>
                <c:pt idx="1254">
                  <c:v>17:10</c:v>
                </c:pt>
                <c:pt idx="1255">
                  <c:v>17:20</c:v>
                </c:pt>
                <c:pt idx="1256">
                  <c:v>17:30</c:v>
                </c:pt>
                <c:pt idx="1257">
                  <c:v>17:40</c:v>
                </c:pt>
                <c:pt idx="1258">
                  <c:v>17:50</c:v>
                </c:pt>
                <c:pt idx="1259">
                  <c:v>18:00</c:v>
                </c:pt>
                <c:pt idx="1260">
                  <c:v>18:10</c:v>
                </c:pt>
                <c:pt idx="1261">
                  <c:v>18:20</c:v>
                </c:pt>
                <c:pt idx="1262">
                  <c:v>18:30</c:v>
                </c:pt>
                <c:pt idx="1263">
                  <c:v>18:40</c:v>
                </c:pt>
                <c:pt idx="1264">
                  <c:v>18:50</c:v>
                </c:pt>
                <c:pt idx="1265">
                  <c:v>19:00</c:v>
                </c:pt>
                <c:pt idx="1266">
                  <c:v>19:10</c:v>
                </c:pt>
                <c:pt idx="1267">
                  <c:v>19:20</c:v>
                </c:pt>
                <c:pt idx="1268">
                  <c:v>19:30</c:v>
                </c:pt>
                <c:pt idx="1269">
                  <c:v>19:40</c:v>
                </c:pt>
                <c:pt idx="1270">
                  <c:v>19:50</c:v>
                </c:pt>
                <c:pt idx="1271">
                  <c:v>20:00</c:v>
                </c:pt>
                <c:pt idx="1272">
                  <c:v>20:10</c:v>
                </c:pt>
                <c:pt idx="1273">
                  <c:v>20:20</c:v>
                </c:pt>
                <c:pt idx="1274">
                  <c:v>20:30</c:v>
                </c:pt>
                <c:pt idx="1275">
                  <c:v>20:40</c:v>
                </c:pt>
                <c:pt idx="1276">
                  <c:v>20:50</c:v>
                </c:pt>
                <c:pt idx="1277">
                  <c:v>21:00</c:v>
                </c:pt>
                <c:pt idx="1278">
                  <c:v>21:10</c:v>
                </c:pt>
                <c:pt idx="1279">
                  <c:v>21:20</c:v>
                </c:pt>
                <c:pt idx="1280">
                  <c:v>21:30</c:v>
                </c:pt>
                <c:pt idx="1281">
                  <c:v>21:40</c:v>
                </c:pt>
                <c:pt idx="1282">
                  <c:v>21:50</c:v>
                </c:pt>
                <c:pt idx="1283">
                  <c:v>22:00</c:v>
                </c:pt>
                <c:pt idx="1284">
                  <c:v>22:10</c:v>
                </c:pt>
                <c:pt idx="1285">
                  <c:v>22:20</c:v>
                </c:pt>
                <c:pt idx="1286">
                  <c:v>22:30</c:v>
                </c:pt>
                <c:pt idx="1287">
                  <c:v>22:40</c:v>
                </c:pt>
                <c:pt idx="1288">
                  <c:v>22:50</c:v>
                </c:pt>
                <c:pt idx="1289">
                  <c:v>23:00</c:v>
                </c:pt>
                <c:pt idx="1290">
                  <c:v>23:10</c:v>
                </c:pt>
                <c:pt idx="1291">
                  <c:v>23:20</c:v>
                </c:pt>
                <c:pt idx="1292">
                  <c:v>23:30</c:v>
                </c:pt>
                <c:pt idx="1293">
                  <c:v>23:40</c:v>
                </c:pt>
                <c:pt idx="1294">
                  <c:v>23:50</c:v>
                </c:pt>
                <c:pt idx="1295">
                  <c:v>24:00:00</c:v>
                </c:pt>
                <c:pt idx="1296">
                  <c:v>10日0:10:00</c:v>
                </c:pt>
                <c:pt idx="1297">
                  <c:v>0:20</c:v>
                </c:pt>
                <c:pt idx="1298">
                  <c:v>0:30</c:v>
                </c:pt>
                <c:pt idx="1299">
                  <c:v>0:40</c:v>
                </c:pt>
                <c:pt idx="1300">
                  <c:v>0:50</c:v>
                </c:pt>
                <c:pt idx="1301">
                  <c:v>1:00</c:v>
                </c:pt>
                <c:pt idx="1302">
                  <c:v>1:10</c:v>
                </c:pt>
                <c:pt idx="1303">
                  <c:v>1:20</c:v>
                </c:pt>
                <c:pt idx="1304">
                  <c:v>1:30</c:v>
                </c:pt>
                <c:pt idx="1305">
                  <c:v>1:40</c:v>
                </c:pt>
                <c:pt idx="1306">
                  <c:v>1:50</c:v>
                </c:pt>
                <c:pt idx="1307">
                  <c:v>2:00</c:v>
                </c:pt>
                <c:pt idx="1308">
                  <c:v>2:10</c:v>
                </c:pt>
                <c:pt idx="1309">
                  <c:v>2:20</c:v>
                </c:pt>
                <c:pt idx="1310">
                  <c:v>2:30</c:v>
                </c:pt>
                <c:pt idx="1311">
                  <c:v>2:40</c:v>
                </c:pt>
                <c:pt idx="1312">
                  <c:v>2:50</c:v>
                </c:pt>
                <c:pt idx="1313">
                  <c:v>3:00</c:v>
                </c:pt>
                <c:pt idx="1314">
                  <c:v>3:10</c:v>
                </c:pt>
                <c:pt idx="1315">
                  <c:v>3:20</c:v>
                </c:pt>
                <c:pt idx="1316">
                  <c:v>3:30</c:v>
                </c:pt>
                <c:pt idx="1317">
                  <c:v>3:40</c:v>
                </c:pt>
                <c:pt idx="1318">
                  <c:v>3:50</c:v>
                </c:pt>
                <c:pt idx="1319">
                  <c:v>4:00</c:v>
                </c:pt>
                <c:pt idx="1320">
                  <c:v>4:10</c:v>
                </c:pt>
                <c:pt idx="1321">
                  <c:v>4:20</c:v>
                </c:pt>
                <c:pt idx="1322">
                  <c:v>4:30</c:v>
                </c:pt>
                <c:pt idx="1323">
                  <c:v>4:40</c:v>
                </c:pt>
                <c:pt idx="1324">
                  <c:v>4:50</c:v>
                </c:pt>
                <c:pt idx="1325">
                  <c:v>5:00</c:v>
                </c:pt>
                <c:pt idx="1326">
                  <c:v>5:10</c:v>
                </c:pt>
                <c:pt idx="1327">
                  <c:v>5:20</c:v>
                </c:pt>
                <c:pt idx="1328">
                  <c:v>5:30</c:v>
                </c:pt>
                <c:pt idx="1329">
                  <c:v>5:40</c:v>
                </c:pt>
                <c:pt idx="1330">
                  <c:v>5:50</c:v>
                </c:pt>
                <c:pt idx="1331">
                  <c:v>6:00</c:v>
                </c:pt>
                <c:pt idx="1332">
                  <c:v>6:10</c:v>
                </c:pt>
                <c:pt idx="1333">
                  <c:v>6:20</c:v>
                </c:pt>
                <c:pt idx="1334">
                  <c:v>6:30</c:v>
                </c:pt>
                <c:pt idx="1335">
                  <c:v>6:40</c:v>
                </c:pt>
                <c:pt idx="1336">
                  <c:v>6:50</c:v>
                </c:pt>
                <c:pt idx="1337">
                  <c:v>7:00</c:v>
                </c:pt>
                <c:pt idx="1338">
                  <c:v>7:10</c:v>
                </c:pt>
                <c:pt idx="1339">
                  <c:v>7:20</c:v>
                </c:pt>
                <c:pt idx="1340">
                  <c:v>7:30</c:v>
                </c:pt>
                <c:pt idx="1341">
                  <c:v>7:40</c:v>
                </c:pt>
                <c:pt idx="1342">
                  <c:v>7:50</c:v>
                </c:pt>
                <c:pt idx="1343">
                  <c:v>8:00</c:v>
                </c:pt>
                <c:pt idx="1344">
                  <c:v>8:10</c:v>
                </c:pt>
                <c:pt idx="1345">
                  <c:v>8:20</c:v>
                </c:pt>
                <c:pt idx="1346">
                  <c:v>8:30</c:v>
                </c:pt>
                <c:pt idx="1347">
                  <c:v>8:40</c:v>
                </c:pt>
                <c:pt idx="1348">
                  <c:v>8:50</c:v>
                </c:pt>
                <c:pt idx="1349">
                  <c:v>9:00</c:v>
                </c:pt>
                <c:pt idx="1350">
                  <c:v>9:10</c:v>
                </c:pt>
                <c:pt idx="1351">
                  <c:v>9:20</c:v>
                </c:pt>
                <c:pt idx="1352">
                  <c:v>9:30</c:v>
                </c:pt>
                <c:pt idx="1353">
                  <c:v>9:40</c:v>
                </c:pt>
                <c:pt idx="1354">
                  <c:v>9:50</c:v>
                </c:pt>
                <c:pt idx="1355">
                  <c:v>10:00</c:v>
                </c:pt>
                <c:pt idx="1356">
                  <c:v>10:10</c:v>
                </c:pt>
                <c:pt idx="1357">
                  <c:v>10:20</c:v>
                </c:pt>
                <c:pt idx="1358">
                  <c:v>10:30</c:v>
                </c:pt>
                <c:pt idx="1359">
                  <c:v>10:40</c:v>
                </c:pt>
                <c:pt idx="1360">
                  <c:v>10:50</c:v>
                </c:pt>
                <c:pt idx="1361">
                  <c:v>11:00</c:v>
                </c:pt>
                <c:pt idx="1362">
                  <c:v>11:10</c:v>
                </c:pt>
                <c:pt idx="1363">
                  <c:v>11:20</c:v>
                </c:pt>
                <c:pt idx="1364">
                  <c:v>11:30</c:v>
                </c:pt>
                <c:pt idx="1365">
                  <c:v>11:40</c:v>
                </c:pt>
                <c:pt idx="1366">
                  <c:v>11:50</c:v>
                </c:pt>
                <c:pt idx="1367">
                  <c:v>12:00</c:v>
                </c:pt>
                <c:pt idx="1368">
                  <c:v>12:10</c:v>
                </c:pt>
                <c:pt idx="1369">
                  <c:v>12:20</c:v>
                </c:pt>
                <c:pt idx="1370">
                  <c:v>12:30</c:v>
                </c:pt>
                <c:pt idx="1371">
                  <c:v>12:40</c:v>
                </c:pt>
                <c:pt idx="1372">
                  <c:v>12:50</c:v>
                </c:pt>
                <c:pt idx="1373">
                  <c:v>13:00</c:v>
                </c:pt>
                <c:pt idx="1374">
                  <c:v>13:10</c:v>
                </c:pt>
                <c:pt idx="1375">
                  <c:v>13:20</c:v>
                </c:pt>
                <c:pt idx="1376">
                  <c:v>13:30</c:v>
                </c:pt>
                <c:pt idx="1377">
                  <c:v>13:40</c:v>
                </c:pt>
                <c:pt idx="1378">
                  <c:v>13:50</c:v>
                </c:pt>
                <c:pt idx="1379">
                  <c:v>14:00</c:v>
                </c:pt>
                <c:pt idx="1380">
                  <c:v>14:10</c:v>
                </c:pt>
                <c:pt idx="1381">
                  <c:v>14:20</c:v>
                </c:pt>
                <c:pt idx="1382">
                  <c:v>14:30</c:v>
                </c:pt>
                <c:pt idx="1383">
                  <c:v>14:40</c:v>
                </c:pt>
                <c:pt idx="1384">
                  <c:v>14:50</c:v>
                </c:pt>
                <c:pt idx="1385">
                  <c:v>15:00</c:v>
                </c:pt>
                <c:pt idx="1386">
                  <c:v>15:10</c:v>
                </c:pt>
                <c:pt idx="1387">
                  <c:v>15:20</c:v>
                </c:pt>
                <c:pt idx="1388">
                  <c:v>15:30</c:v>
                </c:pt>
                <c:pt idx="1389">
                  <c:v>15:40</c:v>
                </c:pt>
                <c:pt idx="1390">
                  <c:v>15:50</c:v>
                </c:pt>
                <c:pt idx="1391">
                  <c:v>16:00</c:v>
                </c:pt>
                <c:pt idx="1392">
                  <c:v>16:10</c:v>
                </c:pt>
                <c:pt idx="1393">
                  <c:v>16:20</c:v>
                </c:pt>
                <c:pt idx="1394">
                  <c:v>16:30</c:v>
                </c:pt>
                <c:pt idx="1395">
                  <c:v>16:40</c:v>
                </c:pt>
                <c:pt idx="1396">
                  <c:v>16:50</c:v>
                </c:pt>
                <c:pt idx="1397">
                  <c:v>17:00</c:v>
                </c:pt>
                <c:pt idx="1398">
                  <c:v>17:10</c:v>
                </c:pt>
                <c:pt idx="1399">
                  <c:v>17:20</c:v>
                </c:pt>
                <c:pt idx="1400">
                  <c:v>17:30</c:v>
                </c:pt>
                <c:pt idx="1401">
                  <c:v>17:40</c:v>
                </c:pt>
                <c:pt idx="1402">
                  <c:v>17:50</c:v>
                </c:pt>
                <c:pt idx="1403">
                  <c:v>18:00</c:v>
                </c:pt>
                <c:pt idx="1404">
                  <c:v>18:10</c:v>
                </c:pt>
                <c:pt idx="1405">
                  <c:v>18:20</c:v>
                </c:pt>
                <c:pt idx="1406">
                  <c:v>18:30</c:v>
                </c:pt>
                <c:pt idx="1407">
                  <c:v>18:40</c:v>
                </c:pt>
                <c:pt idx="1408">
                  <c:v>18:50</c:v>
                </c:pt>
                <c:pt idx="1409">
                  <c:v>19:00</c:v>
                </c:pt>
                <c:pt idx="1410">
                  <c:v>19:10</c:v>
                </c:pt>
                <c:pt idx="1411">
                  <c:v>19:20</c:v>
                </c:pt>
                <c:pt idx="1412">
                  <c:v>19:30</c:v>
                </c:pt>
                <c:pt idx="1413">
                  <c:v>19:40</c:v>
                </c:pt>
                <c:pt idx="1414">
                  <c:v>19:50</c:v>
                </c:pt>
                <c:pt idx="1415">
                  <c:v>20:00</c:v>
                </c:pt>
                <c:pt idx="1416">
                  <c:v>20:10</c:v>
                </c:pt>
                <c:pt idx="1417">
                  <c:v>20:20</c:v>
                </c:pt>
                <c:pt idx="1418">
                  <c:v>20:30</c:v>
                </c:pt>
                <c:pt idx="1419">
                  <c:v>20:40</c:v>
                </c:pt>
                <c:pt idx="1420">
                  <c:v>20:50</c:v>
                </c:pt>
                <c:pt idx="1421">
                  <c:v>21:00</c:v>
                </c:pt>
                <c:pt idx="1422">
                  <c:v>21:10</c:v>
                </c:pt>
                <c:pt idx="1423">
                  <c:v>21:20</c:v>
                </c:pt>
                <c:pt idx="1424">
                  <c:v>21:30</c:v>
                </c:pt>
                <c:pt idx="1425">
                  <c:v>21:40</c:v>
                </c:pt>
                <c:pt idx="1426">
                  <c:v>21:50</c:v>
                </c:pt>
                <c:pt idx="1427">
                  <c:v>22:00</c:v>
                </c:pt>
                <c:pt idx="1428">
                  <c:v>22:10</c:v>
                </c:pt>
                <c:pt idx="1429">
                  <c:v>22:20</c:v>
                </c:pt>
                <c:pt idx="1430">
                  <c:v>22:30</c:v>
                </c:pt>
                <c:pt idx="1431">
                  <c:v>22:40</c:v>
                </c:pt>
                <c:pt idx="1432">
                  <c:v>22:50</c:v>
                </c:pt>
                <c:pt idx="1433">
                  <c:v>23:00</c:v>
                </c:pt>
                <c:pt idx="1434">
                  <c:v>23:10</c:v>
                </c:pt>
                <c:pt idx="1435">
                  <c:v>23:20</c:v>
                </c:pt>
                <c:pt idx="1436">
                  <c:v>23:30</c:v>
                </c:pt>
                <c:pt idx="1437">
                  <c:v>23:40</c:v>
                </c:pt>
                <c:pt idx="1438">
                  <c:v>23:50</c:v>
                </c:pt>
                <c:pt idx="1439">
                  <c:v>24:00:00</c:v>
                </c:pt>
                <c:pt idx="1440">
                  <c:v>11日0:10:00</c:v>
                </c:pt>
                <c:pt idx="1441">
                  <c:v>0:20</c:v>
                </c:pt>
                <c:pt idx="1442">
                  <c:v>0:30</c:v>
                </c:pt>
                <c:pt idx="1443">
                  <c:v>0:40</c:v>
                </c:pt>
                <c:pt idx="1444">
                  <c:v>0:50</c:v>
                </c:pt>
                <c:pt idx="1445">
                  <c:v>1:00</c:v>
                </c:pt>
                <c:pt idx="1446">
                  <c:v>1:10</c:v>
                </c:pt>
                <c:pt idx="1447">
                  <c:v>1:20</c:v>
                </c:pt>
                <c:pt idx="1448">
                  <c:v>1:30</c:v>
                </c:pt>
                <c:pt idx="1449">
                  <c:v>1:40</c:v>
                </c:pt>
                <c:pt idx="1450">
                  <c:v>1:50</c:v>
                </c:pt>
                <c:pt idx="1451">
                  <c:v>2:00</c:v>
                </c:pt>
                <c:pt idx="1452">
                  <c:v>2:10</c:v>
                </c:pt>
                <c:pt idx="1453">
                  <c:v>2:20</c:v>
                </c:pt>
                <c:pt idx="1454">
                  <c:v>2:30</c:v>
                </c:pt>
                <c:pt idx="1455">
                  <c:v>2:40</c:v>
                </c:pt>
                <c:pt idx="1456">
                  <c:v>2:50</c:v>
                </c:pt>
                <c:pt idx="1457">
                  <c:v>3:00</c:v>
                </c:pt>
                <c:pt idx="1458">
                  <c:v>3:10</c:v>
                </c:pt>
                <c:pt idx="1459">
                  <c:v>3:20</c:v>
                </c:pt>
                <c:pt idx="1460">
                  <c:v>3:30</c:v>
                </c:pt>
                <c:pt idx="1461">
                  <c:v>3:40</c:v>
                </c:pt>
                <c:pt idx="1462">
                  <c:v>3:50</c:v>
                </c:pt>
                <c:pt idx="1463">
                  <c:v>4:00</c:v>
                </c:pt>
                <c:pt idx="1464">
                  <c:v>4:10</c:v>
                </c:pt>
                <c:pt idx="1465">
                  <c:v>4:20</c:v>
                </c:pt>
                <c:pt idx="1466">
                  <c:v>4:30</c:v>
                </c:pt>
                <c:pt idx="1467">
                  <c:v>4:40</c:v>
                </c:pt>
                <c:pt idx="1468">
                  <c:v>4:50</c:v>
                </c:pt>
                <c:pt idx="1469">
                  <c:v>5:00</c:v>
                </c:pt>
                <c:pt idx="1470">
                  <c:v>5:10</c:v>
                </c:pt>
                <c:pt idx="1471">
                  <c:v>5:20</c:v>
                </c:pt>
                <c:pt idx="1472">
                  <c:v>5:30</c:v>
                </c:pt>
                <c:pt idx="1473">
                  <c:v>5:40</c:v>
                </c:pt>
                <c:pt idx="1474">
                  <c:v>5:50</c:v>
                </c:pt>
                <c:pt idx="1475">
                  <c:v>6:00</c:v>
                </c:pt>
                <c:pt idx="1476">
                  <c:v>6:10</c:v>
                </c:pt>
                <c:pt idx="1477">
                  <c:v>6:20</c:v>
                </c:pt>
                <c:pt idx="1478">
                  <c:v>6:30</c:v>
                </c:pt>
                <c:pt idx="1479">
                  <c:v>6:40</c:v>
                </c:pt>
                <c:pt idx="1480">
                  <c:v>6:50</c:v>
                </c:pt>
                <c:pt idx="1481">
                  <c:v>7:00</c:v>
                </c:pt>
                <c:pt idx="1482">
                  <c:v>7:10</c:v>
                </c:pt>
                <c:pt idx="1483">
                  <c:v>7:20</c:v>
                </c:pt>
                <c:pt idx="1484">
                  <c:v>7:30</c:v>
                </c:pt>
                <c:pt idx="1485">
                  <c:v>7:40</c:v>
                </c:pt>
                <c:pt idx="1486">
                  <c:v>7:50</c:v>
                </c:pt>
                <c:pt idx="1487">
                  <c:v>8:00</c:v>
                </c:pt>
                <c:pt idx="1488">
                  <c:v>8:10</c:v>
                </c:pt>
                <c:pt idx="1489">
                  <c:v>8:20</c:v>
                </c:pt>
                <c:pt idx="1490">
                  <c:v>8:30</c:v>
                </c:pt>
                <c:pt idx="1491">
                  <c:v>8:40</c:v>
                </c:pt>
                <c:pt idx="1492">
                  <c:v>8:50</c:v>
                </c:pt>
                <c:pt idx="1493">
                  <c:v>9:00</c:v>
                </c:pt>
                <c:pt idx="1494">
                  <c:v>9:10</c:v>
                </c:pt>
                <c:pt idx="1495">
                  <c:v>9:20</c:v>
                </c:pt>
                <c:pt idx="1496">
                  <c:v>9:30</c:v>
                </c:pt>
                <c:pt idx="1497">
                  <c:v>9:40</c:v>
                </c:pt>
                <c:pt idx="1498">
                  <c:v>9:50</c:v>
                </c:pt>
                <c:pt idx="1499">
                  <c:v>10:00</c:v>
                </c:pt>
                <c:pt idx="1500">
                  <c:v>10:10</c:v>
                </c:pt>
                <c:pt idx="1501">
                  <c:v>10:20</c:v>
                </c:pt>
                <c:pt idx="1502">
                  <c:v>10:30</c:v>
                </c:pt>
                <c:pt idx="1503">
                  <c:v>10:40</c:v>
                </c:pt>
                <c:pt idx="1504">
                  <c:v>10:50</c:v>
                </c:pt>
                <c:pt idx="1505">
                  <c:v>11:00</c:v>
                </c:pt>
                <c:pt idx="1506">
                  <c:v>11:10</c:v>
                </c:pt>
                <c:pt idx="1507">
                  <c:v>11:20</c:v>
                </c:pt>
                <c:pt idx="1508">
                  <c:v>11:30</c:v>
                </c:pt>
                <c:pt idx="1509">
                  <c:v>11:40</c:v>
                </c:pt>
                <c:pt idx="1510">
                  <c:v>11:50</c:v>
                </c:pt>
                <c:pt idx="1511">
                  <c:v>12:00</c:v>
                </c:pt>
                <c:pt idx="1512">
                  <c:v>12:10</c:v>
                </c:pt>
                <c:pt idx="1513">
                  <c:v>12:20</c:v>
                </c:pt>
                <c:pt idx="1514">
                  <c:v>12:30</c:v>
                </c:pt>
                <c:pt idx="1515">
                  <c:v>12:40</c:v>
                </c:pt>
                <c:pt idx="1516">
                  <c:v>12:50</c:v>
                </c:pt>
                <c:pt idx="1517">
                  <c:v>13:00</c:v>
                </c:pt>
                <c:pt idx="1518">
                  <c:v>13:10</c:v>
                </c:pt>
                <c:pt idx="1519">
                  <c:v>13:20</c:v>
                </c:pt>
                <c:pt idx="1520">
                  <c:v>13:30</c:v>
                </c:pt>
                <c:pt idx="1521">
                  <c:v>13:40</c:v>
                </c:pt>
                <c:pt idx="1522">
                  <c:v>13:50</c:v>
                </c:pt>
                <c:pt idx="1523">
                  <c:v>14:00</c:v>
                </c:pt>
                <c:pt idx="1524">
                  <c:v>14:10</c:v>
                </c:pt>
                <c:pt idx="1525">
                  <c:v>14:20</c:v>
                </c:pt>
                <c:pt idx="1526">
                  <c:v>14:30</c:v>
                </c:pt>
                <c:pt idx="1527">
                  <c:v>14:40</c:v>
                </c:pt>
                <c:pt idx="1528">
                  <c:v>14:50</c:v>
                </c:pt>
                <c:pt idx="1529">
                  <c:v>15:00</c:v>
                </c:pt>
                <c:pt idx="1530">
                  <c:v>15:10</c:v>
                </c:pt>
                <c:pt idx="1531">
                  <c:v>15:20</c:v>
                </c:pt>
                <c:pt idx="1532">
                  <c:v>15:30</c:v>
                </c:pt>
                <c:pt idx="1533">
                  <c:v>15:40</c:v>
                </c:pt>
                <c:pt idx="1534">
                  <c:v>15:50</c:v>
                </c:pt>
                <c:pt idx="1535">
                  <c:v>16:00</c:v>
                </c:pt>
                <c:pt idx="1536">
                  <c:v>16:10</c:v>
                </c:pt>
                <c:pt idx="1537">
                  <c:v>16:20</c:v>
                </c:pt>
                <c:pt idx="1538">
                  <c:v>16:30</c:v>
                </c:pt>
                <c:pt idx="1539">
                  <c:v>16:40</c:v>
                </c:pt>
                <c:pt idx="1540">
                  <c:v>16:50</c:v>
                </c:pt>
                <c:pt idx="1541">
                  <c:v>17:00</c:v>
                </c:pt>
                <c:pt idx="1542">
                  <c:v>17:10</c:v>
                </c:pt>
                <c:pt idx="1543">
                  <c:v>17:20</c:v>
                </c:pt>
                <c:pt idx="1544">
                  <c:v>17:30</c:v>
                </c:pt>
                <c:pt idx="1545">
                  <c:v>17:40</c:v>
                </c:pt>
                <c:pt idx="1546">
                  <c:v>17:50</c:v>
                </c:pt>
                <c:pt idx="1547">
                  <c:v>18:00</c:v>
                </c:pt>
                <c:pt idx="1548">
                  <c:v>18:10</c:v>
                </c:pt>
                <c:pt idx="1549">
                  <c:v>18:20</c:v>
                </c:pt>
                <c:pt idx="1550">
                  <c:v>18:30</c:v>
                </c:pt>
                <c:pt idx="1551">
                  <c:v>18:40</c:v>
                </c:pt>
                <c:pt idx="1552">
                  <c:v>18:50</c:v>
                </c:pt>
                <c:pt idx="1553">
                  <c:v>19:00</c:v>
                </c:pt>
                <c:pt idx="1554">
                  <c:v>19:10</c:v>
                </c:pt>
                <c:pt idx="1555">
                  <c:v>19:20</c:v>
                </c:pt>
                <c:pt idx="1556">
                  <c:v>19:30</c:v>
                </c:pt>
                <c:pt idx="1557">
                  <c:v>19:40</c:v>
                </c:pt>
                <c:pt idx="1558">
                  <c:v>19:50</c:v>
                </c:pt>
                <c:pt idx="1559">
                  <c:v>20:00</c:v>
                </c:pt>
                <c:pt idx="1560">
                  <c:v>20:10</c:v>
                </c:pt>
                <c:pt idx="1561">
                  <c:v>20:20</c:v>
                </c:pt>
                <c:pt idx="1562">
                  <c:v>20:30</c:v>
                </c:pt>
                <c:pt idx="1563">
                  <c:v>20:40</c:v>
                </c:pt>
                <c:pt idx="1564">
                  <c:v>20:50</c:v>
                </c:pt>
                <c:pt idx="1565">
                  <c:v>21:00</c:v>
                </c:pt>
                <c:pt idx="1566">
                  <c:v>21:10</c:v>
                </c:pt>
                <c:pt idx="1567">
                  <c:v>21:20</c:v>
                </c:pt>
                <c:pt idx="1568">
                  <c:v>21:30</c:v>
                </c:pt>
                <c:pt idx="1569">
                  <c:v>21:40</c:v>
                </c:pt>
                <c:pt idx="1570">
                  <c:v>21:50</c:v>
                </c:pt>
                <c:pt idx="1571">
                  <c:v>22:00</c:v>
                </c:pt>
                <c:pt idx="1572">
                  <c:v>22:10</c:v>
                </c:pt>
                <c:pt idx="1573">
                  <c:v>22:20</c:v>
                </c:pt>
                <c:pt idx="1574">
                  <c:v>22:30</c:v>
                </c:pt>
                <c:pt idx="1575">
                  <c:v>22:40</c:v>
                </c:pt>
                <c:pt idx="1576">
                  <c:v>22:50</c:v>
                </c:pt>
                <c:pt idx="1577">
                  <c:v>23:00</c:v>
                </c:pt>
                <c:pt idx="1578">
                  <c:v>23:10</c:v>
                </c:pt>
                <c:pt idx="1579">
                  <c:v>23:20</c:v>
                </c:pt>
                <c:pt idx="1580">
                  <c:v>23:30</c:v>
                </c:pt>
                <c:pt idx="1581">
                  <c:v>23:40</c:v>
                </c:pt>
                <c:pt idx="1582">
                  <c:v>23:50</c:v>
                </c:pt>
                <c:pt idx="1583">
                  <c:v>24:00:00</c:v>
                </c:pt>
                <c:pt idx="1584">
                  <c:v>12日0:10:00</c:v>
                </c:pt>
                <c:pt idx="1585">
                  <c:v>0:20</c:v>
                </c:pt>
                <c:pt idx="1586">
                  <c:v>0:30</c:v>
                </c:pt>
                <c:pt idx="1587">
                  <c:v>0:40</c:v>
                </c:pt>
                <c:pt idx="1588">
                  <c:v>0:50</c:v>
                </c:pt>
                <c:pt idx="1589">
                  <c:v>1:00</c:v>
                </c:pt>
                <c:pt idx="1590">
                  <c:v>1:10</c:v>
                </c:pt>
                <c:pt idx="1591">
                  <c:v>1:20</c:v>
                </c:pt>
                <c:pt idx="1592">
                  <c:v>1:30</c:v>
                </c:pt>
                <c:pt idx="1593">
                  <c:v>1:40</c:v>
                </c:pt>
                <c:pt idx="1594">
                  <c:v>1:50</c:v>
                </c:pt>
                <c:pt idx="1595">
                  <c:v>2:00</c:v>
                </c:pt>
                <c:pt idx="1596">
                  <c:v>2:10</c:v>
                </c:pt>
                <c:pt idx="1597">
                  <c:v>2:20</c:v>
                </c:pt>
                <c:pt idx="1598">
                  <c:v>2:30</c:v>
                </c:pt>
                <c:pt idx="1599">
                  <c:v>2:40</c:v>
                </c:pt>
                <c:pt idx="1600">
                  <c:v>2:50</c:v>
                </c:pt>
                <c:pt idx="1601">
                  <c:v>3:00</c:v>
                </c:pt>
                <c:pt idx="1602">
                  <c:v>3:10</c:v>
                </c:pt>
                <c:pt idx="1603">
                  <c:v>3:20</c:v>
                </c:pt>
                <c:pt idx="1604">
                  <c:v>3:30</c:v>
                </c:pt>
                <c:pt idx="1605">
                  <c:v>3:40</c:v>
                </c:pt>
                <c:pt idx="1606">
                  <c:v>3:50</c:v>
                </c:pt>
                <c:pt idx="1607">
                  <c:v>4:00</c:v>
                </c:pt>
                <c:pt idx="1608">
                  <c:v>4:10</c:v>
                </c:pt>
                <c:pt idx="1609">
                  <c:v>4:20</c:v>
                </c:pt>
                <c:pt idx="1610">
                  <c:v>4:30</c:v>
                </c:pt>
                <c:pt idx="1611">
                  <c:v>4:40</c:v>
                </c:pt>
                <c:pt idx="1612">
                  <c:v>4:50</c:v>
                </c:pt>
                <c:pt idx="1613">
                  <c:v>5:00</c:v>
                </c:pt>
                <c:pt idx="1614">
                  <c:v>5:10</c:v>
                </c:pt>
                <c:pt idx="1615">
                  <c:v>5:20</c:v>
                </c:pt>
                <c:pt idx="1616">
                  <c:v>5:30</c:v>
                </c:pt>
                <c:pt idx="1617">
                  <c:v>5:40</c:v>
                </c:pt>
                <c:pt idx="1618">
                  <c:v>5:50</c:v>
                </c:pt>
                <c:pt idx="1619">
                  <c:v>6:00</c:v>
                </c:pt>
                <c:pt idx="1620">
                  <c:v>6:10</c:v>
                </c:pt>
                <c:pt idx="1621">
                  <c:v>6:20</c:v>
                </c:pt>
                <c:pt idx="1622">
                  <c:v>6:30</c:v>
                </c:pt>
                <c:pt idx="1623">
                  <c:v>6:40</c:v>
                </c:pt>
                <c:pt idx="1624">
                  <c:v>6:50</c:v>
                </c:pt>
                <c:pt idx="1625">
                  <c:v>7:00</c:v>
                </c:pt>
                <c:pt idx="1626">
                  <c:v>7:10</c:v>
                </c:pt>
                <c:pt idx="1627">
                  <c:v>7:20</c:v>
                </c:pt>
                <c:pt idx="1628">
                  <c:v>7:30</c:v>
                </c:pt>
                <c:pt idx="1629">
                  <c:v>7:40</c:v>
                </c:pt>
                <c:pt idx="1630">
                  <c:v>7:50</c:v>
                </c:pt>
                <c:pt idx="1631">
                  <c:v>8:00</c:v>
                </c:pt>
                <c:pt idx="1632">
                  <c:v>8:10</c:v>
                </c:pt>
                <c:pt idx="1633">
                  <c:v>8:20</c:v>
                </c:pt>
                <c:pt idx="1634">
                  <c:v>8:30</c:v>
                </c:pt>
                <c:pt idx="1635">
                  <c:v>8:40</c:v>
                </c:pt>
                <c:pt idx="1636">
                  <c:v>8:50</c:v>
                </c:pt>
                <c:pt idx="1637">
                  <c:v>9:00</c:v>
                </c:pt>
                <c:pt idx="1638">
                  <c:v>9:10</c:v>
                </c:pt>
                <c:pt idx="1639">
                  <c:v>9:20</c:v>
                </c:pt>
                <c:pt idx="1640">
                  <c:v>9:30</c:v>
                </c:pt>
                <c:pt idx="1641">
                  <c:v>9:40</c:v>
                </c:pt>
                <c:pt idx="1642">
                  <c:v>9:50</c:v>
                </c:pt>
                <c:pt idx="1643">
                  <c:v>10:00</c:v>
                </c:pt>
                <c:pt idx="1644">
                  <c:v>10:10</c:v>
                </c:pt>
                <c:pt idx="1645">
                  <c:v>10:20</c:v>
                </c:pt>
                <c:pt idx="1646">
                  <c:v>10:30</c:v>
                </c:pt>
                <c:pt idx="1647">
                  <c:v>10:40</c:v>
                </c:pt>
                <c:pt idx="1648">
                  <c:v>10:50</c:v>
                </c:pt>
                <c:pt idx="1649">
                  <c:v>11:00</c:v>
                </c:pt>
                <c:pt idx="1650">
                  <c:v>11:10</c:v>
                </c:pt>
                <c:pt idx="1651">
                  <c:v>11:20</c:v>
                </c:pt>
                <c:pt idx="1652">
                  <c:v>11:30</c:v>
                </c:pt>
                <c:pt idx="1653">
                  <c:v>11:40</c:v>
                </c:pt>
                <c:pt idx="1654">
                  <c:v>11:50</c:v>
                </c:pt>
                <c:pt idx="1655">
                  <c:v>12:00</c:v>
                </c:pt>
                <c:pt idx="1656">
                  <c:v>12:10</c:v>
                </c:pt>
                <c:pt idx="1657">
                  <c:v>12:20</c:v>
                </c:pt>
                <c:pt idx="1658">
                  <c:v>12:30</c:v>
                </c:pt>
                <c:pt idx="1659">
                  <c:v>12:40</c:v>
                </c:pt>
                <c:pt idx="1660">
                  <c:v>12:50</c:v>
                </c:pt>
                <c:pt idx="1661">
                  <c:v>13:00</c:v>
                </c:pt>
                <c:pt idx="1662">
                  <c:v>13:10</c:v>
                </c:pt>
                <c:pt idx="1663">
                  <c:v>13:20</c:v>
                </c:pt>
                <c:pt idx="1664">
                  <c:v>13:30</c:v>
                </c:pt>
                <c:pt idx="1665">
                  <c:v>13:40</c:v>
                </c:pt>
                <c:pt idx="1666">
                  <c:v>13:50</c:v>
                </c:pt>
                <c:pt idx="1667">
                  <c:v>14:00</c:v>
                </c:pt>
                <c:pt idx="1668">
                  <c:v>14:10</c:v>
                </c:pt>
                <c:pt idx="1669">
                  <c:v>14:20</c:v>
                </c:pt>
                <c:pt idx="1670">
                  <c:v>14:30</c:v>
                </c:pt>
                <c:pt idx="1671">
                  <c:v>14:40</c:v>
                </c:pt>
                <c:pt idx="1672">
                  <c:v>14:50</c:v>
                </c:pt>
                <c:pt idx="1673">
                  <c:v>15:00</c:v>
                </c:pt>
                <c:pt idx="1674">
                  <c:v>15:10</c:v>
                </c:pt>
                <c:pt idx="1675">
                  <c:v>15:20</c:v>
                </c:pt>
                <c:pt idx="1676">
                  <c:v>15:30</c:v>
                </c:pt>
                <c:pt idx="1677">
                  <c:v>15:40</c:v>
                </c:pt>
                <c:pt idx="1678">
                  <c:v>15:50</c:v>
                </c:pt>
                <c:pt idx="1679">
                  <c:v>16:00</c:v>
                </c:pt>
                <c:pt idx="1680">
                  <c:v>16:10</c:v>
                </c:pt>
                <c:pt idx="1681">
                  <c:v>16:20</c:v>
                </c:pt>
                <c:pt idx="1682">
                  <c:v>16:30</c:v>
                </c:pt>
                <c:pt idx="1683">
                  <c:v>16:40</c:v>
                </c:pt>
                <c:pt idx="1684">
                  <c:v>16:50</c:v>
                </c:pt>
                <c:pt idx="1685">
                  <c:v>17:00</c:v>
                </c:pt>
                <c:pt idx="1686">
                  <c:v>17:10</c:v>
                </c:pt>
                <c:pt idx="1687">
                  <c:v>17:20</c:v>
                </c:pt>
                <c:pt idx="1688">
                  <c:v>17:30</c:v>
                </c:pt>
                <c:pt idx="1689">
                  <c:v>17:40</c:v>
                </c:pt>
                <c:pt idx="1690">
                  <c:v>17:50</c:v>
                </c:pt>
                <c:pt idx="1691">
                  <c:v>18:00</c:v>
                </c:pt>
                <c:pt idx="1692">
                  <c:v>18:10</c:v>
                </c:pt>
                <c:pt idx="1693">
                  <c:v>18:20</c:v>
                </c:pt>
                <c:pt idx="1694">
                  <c:v>18:30</c:v>
                </c:pt>
                <c:pt idx="1695">
                  <c:v>18:40</c:v>
                </c:pt>
                <c:pt idx="1696">
                  <c:v>18:50</c:v>
                </c:pt>
                <c:pt idx="1697">
                  <c:v>19:00</c:v>
                </c:pt>
                <c:pt idx="1698">
                  <c:v>19:10</c:v>
                </c:pt>
                <c:pt idx="1699">
                  <c:v>19:20</c:v>
                </c:pt>
                <c:pt idx="1700">
                  <c:v>19:30</c:v>
                </c:pt>
                <c:pt idx="1701">
                  <c:v>19:40</c:v>
                </c:pt>
                <c:pt idx="1702">
                  <c:v>19:50</c:v>
                </c:pt>
                <c:pt idx="1703">
                  <c:v>20:00</c:v>
                </c:pt>
                <c:pt idx="1704">
                  <c:v>20:10</c:v>
                </c:pt>
                <c:pt idx="1705">
                  <c:v>20:20</c:v>
                </c:pt>
                <c:pt idx="1706">
                  <c:v>20:30</c:v>
                </c:pt>
                <c:pt idx="1707">
                  <c:v>20:40</c:v>
                </c:pt>
                <c:pt idx="1708">
                  <c:v>20:50</c:v>
                </c:pt>
                <c:pt idx="1709">
                  <c:v>21:00</c:v>
                </c:pt>
                <c:pt idx="1710">
                  <c:v>21:10</c:v>
                </c:pt>
                <c:pt idx="1711">
                  <c:v>21:20</c:v>
                </c:pt>
                <c:pt idx="1712">
                  <c:v>21:30</c:v>
                </c:pt>
                <c:pt idx="1713">
                  <c:v>21:40</c:v>
                </c:pt>
                <c:pt idx="1714">
                  <c:v>21:50</c:v>
                </c:pt>
                <c:pt idx="1715">
                  <c:v>22:00</c:v>
                </c:pt>
                <c:pt idx="1716">
                  <c:v>22:10</c:v>
                </c:pt>
                <c:pt idx="1717">
                  <c:v>22:20</c:v>
                </c:pt>
                <c:pt idx="1718">
                  <c:v>22:30</c:v>
                </c:pt>
                <c:pt idx="1719">
                  <c:v>22:40</c:v>
                </c:pt>
                <c:pt idx="1720">
                  <c:v>22:50</c:v>
                </c:pt>
                <c:pt idx="1721">
                  <c:v>23:00</c:v>
                </c:pt>
                <c:pt idx="1722">
                  <c:v>23:10</c:v>
                </c:pt>
                <c:pt idx="1723">
                  <c:v>23:20</c:v>
                </c:pt>
                <c:pt idx="1724">
                  <c:v>23:30</c:v>
                </c:pt>
                <c:pt idx="1725">
                  <c:v>23:40</c:v>
                </c:pt>
                <c:pt idx="1726">
                  <c:v>23:50</c:v>
                </c:pt>
                <c:pt idx="1727">
                  <c:v>24:00:00</c:v>
                </c:pt>
                <c:pt idx="1728">
                  <c:v>13日0:10:00</c:v>
                </c:pt>
                <c:pt idx="1729">
                  <c:v>0:20</c:v>
                </c:pt>
                <c:pt idx="1730">
                  <c:v>0:30</c:v>
                </c:pt>
                <c:pt idx="1731">
                  <c:v>0:40</c:v>
                </c:pt>
                <c:pt idx="1732">
                  <c:v>0:50</c:v>
                </c:pt>
                <c:pt idx="1733">
                  <c:v>1:00</c:v>
                </c:pt>
                <c:pt idx="1734">
                  <c:v>1:10</c:v>
                </c:pt>
                <c:pt idx="1735">
                  <c:v>1:20</c:v>
                </c:pt>
                <c:pt idx="1736">
                  <c:v>1:30</c:v>
                </c:pt>
                <c:pt idx="1737">
                  <c:v>1:40</c:v>
                </c:pt>
                <c:pt idx="1738">
                  <c:v>1:50</c:v>
                </c:pt>
                <c:pt idx="1739">
                  <c:v>2:00</c:v>
                </c:pt>
                <c:pt idx="1740">
                  <c:v>2:10</c:v>
                </c:pt>
                <c:pt idx="1741">
                  <c:v>2:20</c:v>
                </c:pt>
                <c:pt idx="1742">
                  <c:v>2:30</c:v>
                </c:pt>
                <c:pt idx="1743">
                  <c:v>2:40</c:v>
                </c:pt>
                <c:pt idx="1744">
                  <c:v>2:50</c:v>
                </c:pt>
                <c:pt idx="1745">
                  <c:v>3:00</c:v>
                </c:pt>
                <c:pt idx="1746">
                  <c:v>3:10</c:v>
                </c:pt>
                <c:pt idx="1747">
                  <c:v>3:20</c:v>
                </c:pt>
                <c:pt idx="1748">
                  <c:v>3:30</c:v>
                </c:pt>
                <c:pt idx="1749">
                  <c:v>3:40</c:v>
                </c:pt>
                <c:pt idx="1750">
                  <c:v>3:50</c:v>
                </c:pt>
                <c:pt idx="1751">
                  <c:v>4:00</c:v>
                </c:pt>
                <c:pt idx="1752">
                  <c:v>4:10</c:v>
                </c:pt>
                <c:pt idx="1753">
                  <c:v>4:20</c:v>
                </c:pt>
                <c:pt idx="1754">
                  <c:v>4:30</c:v>
                </c:pt>
                <c:pt idx="1755">
                  <c:v>4:40</c:v>
                </c:pt>
                <c:pt idx="1756">
                  <c:v>4:50</c:v>
                </c:pt>
                <c:pt idx="1757">
                  <c:v>5:00</c:v>
                </c:pt>
                <c:pt idx="1758">
                  <c:v>5:10</c:v>
                </c:pt>
                <c:pt idx="1759">
                  <c:v>5:20</c:v>
                </c:pt>
                <c:pt idx="1760">
                  <c:v>5:30</c:v>
                </c:pt>
                <c:pt idx="1761">
                  <c:v>5:40</c:v>
                </c:pt>
                <c:pt idx="1762">
                  <c:v>5:50</c:v>
                </c:pt>
                <c:pt idx="1763">
                  <c:v>6:00</c:v>
                </c:pt>
                <c:pt idx="1764">
                  <c:v>6:10</c:v>
                </c:pt>
                <c:pt idx="1765">
                  <c:v>6:20</c:v>
                </c:pt>
                <c:pt idx="1766">
                  <c:v>6:30</c:v>
                </c:pt>
                <c:pt idx="1767">
                  <c:v>6:40</c:v>
                </c:pt>
                <c:pt idx="1768">
                  <c:v>6:50</c:v>
                </c:pt>
                <c:pt idx="1769">
                  <c:v>7:00</c:v>
                </c:pt>
                <c:pt idx="1770">
                  <c:v>7:10</c:v>
                </c:pt>
                <c:pt idx="1771">
                  <c:v>7:20</c:v>
                </c:pt>
                <c:pt idx="1772">
                  <c:v>7:30</c:v>
                </c:pt>
                <c:pt idx="1773">
                  <c:v>7:40</c:v>
                </c:pt>
                <c:pt idx="1774">
                  <c:v>7:50</c:v>
                </c:pt>
                <c:pt idx="1775">
                  <c:v>8:00</c:v>
                </c:pt>
                <c:pt idx="1776">
                  <c:v>8:10</c:v>
                </c:pt>
                <c:pt idx="1777">
                  <c:v>8:20</c:v>
                </c:pt>
                <c:pt idx="1778">
                  <c:v>8:30</c:v>
                </c:pt>
                <c:pt idx="1779">
                  <c:v>8:40</c:v>
                </c:pt>
                <c:pt idx="1780">
                  <c:v>8:50</c:v>
                </c:pt>
                <c:pt idx="1781">
                  <c:v>9:00</c:v>
                </c:pt>
                <c:pt idx="1782">
                  <c:v>9:10</c:v>
                </c:pt>
                <c:pt idx="1783">
                  <c:v>9:20</c:v>
                </c:pt>
                <c:pt idx="1784">
                  <c:v>9:30</c:v>
                </c:pt>
                <c:pt idx="1785">
                  <c:v>9:40</c:v>
                </c:pt>
                <c:pt idx="1786">
                  <c:v>9:50</c:v>
                </c:pt>
                <c:pt idx="1787">
                  <c:v>10:00</c:v>
                </c:pt>
                <c:pt idx="1788">
                  <c:v>10:10</c:v>
                </c:pt>
                <c:pt idx="1789">
                  <c:v>10:20</c:v>
                </c:pt>
                <c:pt idx="1790">
                  <c:v>10:30</c:v>
                </c:pt>
                <c:pt idx="1791">
                  <c:v>10:40</c:v>
                </c:pt>
                <c:pt idx="1792">
                  <c:v>10:50</c:v>
                </c:pt>
                <c:pt idx="1793">
                  <c:v>11:00</c:v>
                </c:pt>
                <c:pt idx="1794">
                  <c:v>11:10</c:v>
                </c:pt>
                <c:pt idx="1795">
                  <c:v>11:20</c:v>
                </c:pt>
                <c:pt idx="1796">
                  <c:v>11:30</c:v>
                </c:pt>
                <c:pt idx="1797">
                  <c:v>11:40</c:v>
                </c:pt>
                <c:pt idx="1798">
                  <c:v>11:50</c:v>
                </c:pt>
                <c:pt idx="1799">
                  <c:v>12:00</c:v>
                </c:pt>
                <c:pt idx="1800">
                  <c:v>12:10</c:v>
                </c:pt>
                <c:pt idx="1801">
                  <c:v>12:20</c:v>
                </c:pt>
                <c:pt idx="1802">
                  <c:v>12:30</c:v>
                </c:pt>
                <c:pt idx="1803">
                  <c:v>12:40</c:v>
                </c:pt>
                <c:pt idx="1804">
                  <c:v>12:50</c:v>
                </c:pt>
                <c:pt idx="1805">
                  <c:v>13:00</c:v>
                </c:pt>
                <c:pt idx="1806">
                  <c:v>13:10</c:v>
                </c:pt>
                <c:pt idx="1807">
                  <c:v>13:20</c:v>
                </c:pt>
                <c:pt idx="1808">
                  <c:v>13:30</c:v>
                </c:pt>
                <c:pt idx="1809">
                  <c:v>13:40</c:v>
                </c:pt>
                <c:pt idx="1810">
                  <c:v>13:50</c:v>
                </c:pt>
                <c:pt idx="1811">
                  <c:v>14:00</c:v>
                </c:pt>
                <c:pt idx="1812">
                  <c:v>14:10</c:v>
                </c:pt>
                <c:pt idx="1813">
                  <c:v>14:20</c:v>
                </c:pt>
                <c:pt idx="1814">
                  <c:v>14:30</c:v>
                </c:pt>
                <c:pt idx="1815">
                  <c:v>14:40</c:v>
                </c:pt>
                <c:pt idx="1816">
                  <c:v>14:50</c:v>
                </c:pt>
                <c:pt idx="1817">
                  <c:v>15:00</c:v>
                </c:pt>
                <c:pt idx="1818">
                  <c:v>15:10</c:v>
                </c:pt>
                <c:pt idx="1819">
                  <c:v>15:20</c:v>
                </c:pt>
                <c:pt idx="1820">
                  <c:v>15:30</c:v>
                </c:pt>
                <c:pt idx="1821">
                  <c:v>15:40</c:v>
                </c:pt>
                <c:pt idx="1822">
                  <c:v>15:50</c:v>
                </c:pt>
                <c:pt idx="1823">
                  <c:v>16:00</c:v>
                </c:pt>
                <c:pt idx="1824">
                  <c:v>16:10</c:v>
                </c:pt>
                <c:pt idx="1825">
                  <c:v>16:20</c:v>
                </c:pt>
                <c:pt idx="1826">
                  <c:v>16:30</c:v>
                </c:pt>
                <c:pt idx="1827">
                  <c:v>16:40</c:v>
                </c:pt>
                <c:pt idx="1828">
                  <c:v>16:50</c:v>
                </c:pt>
                <c:pt idx="1829">
                  <c:v>17:00</c:v>
                </c:pt>
                <c:pt idx="1830">
                  <c:v>17:10</c:v>
                </c:pt>
                <c:pt idx="1831">
                  <c:v>17:20</c:v>
                </c:pt>
                <c:pt idx="1832">
                  <c:v>17:30</c:v>
                </c:pt>
                <c:pt idx="1833">
                  <c:v>17:40</c:v>
                </c:pt>
                <c:pt idx="1834">
                  <c:v>17:50</c:v>
                </c:pt>
                <c:pt idx="1835">
                  <c:v>18:00</c:v>
                </c:pt>
                <c:pt idx="1836">
                  <c:v>18:10</c:v>
                </c:pt>
                <c:pt idx="1837">
                  <c:v>18:20</c:v>
                </c:pt>
                <c:pt idx="1838">
                  <c:v>18:30</c:v>
                </c:pt>
                <c:pt idx="1839">
                  <c:v>18:40</c:v>
                </c:pt>
                <c:pt idx="1840">
                  <c:v>18:50</c:v>
                </c:pt>
                <c:pt idx="1841">
                  <c:v>19:00</c:v>
                </c:pt>
                <c:pt idx="1842">
                  <c:v>19:10</c:v>
                </c:pt>
                <c:pt idx="1843">
                  <c:v>19:20</c:v>
                </c:pt>
                <c:pt idx="1844">
                  <c:v>19:30</c:v>
                </c:pt>
                <c:pt idx="1845">
                  <c:v>19:40</c:v>
                </c:pt>
                <c:pt idx="1846">
                  <c:v>19:50</c:v>
                </c:pt>
                <c:pt idx="1847">
                  <c:v>20:00</c:v>
                </c:pt>
                <c:pt idx="1848">
                  <c:v>20:10</c:v>
                </c:pt>
                <c:pt idx="1849">
                  <c:v>20:20</c:v>
                </c:pt>
                <c:pt idx="1850">
                  <c:v>20:30</c:v>
                </c:pt>
                <c:pt idx="1851">
                  <c:v>20:40</c:v>
                </c:pt>
                <c:pt idx="1852">
                  <c:v>20:50</c:v>
                </c:pt>
                <c:pt idx="1853">
                  <c:v>21:00</c:v>
                </c:pt>
                <c:pt idx="1854">
                  <c:v>21:10</c:v>
                </c:pt>
                <c:pt idx="1855">
                  <c:v>21:20</c:v>
                </c:pt>
                <c:pt idx="1856">
                  <c:v>21:30</c:v>
                </c:pt>
                <c:pt idx="1857">
                  <c:v>21:40</c:v>
                </c:pt>
                <c:pt idx="1858">
                  <c:v>21:50</c:v>
                </c:pt>
                <c:pt idx="1859">
                  <c:v>22:00</c:v>
                </c:pt>
                <c:pt idx="1860">
                  <c:v>22:10</c:v>
                </c:pt>
                <c:pt idx="1861">
                  <c:v>22:20</c:v>
                </c:pt>
                <c:pt idx="1862">
                  <c:v>22:30</c:v>
                </c:pt>
                <c:pt idx="1863">
                  <c:v>22:40</c:v>
                </c:pt>
                <c:pt idx="1864">
                  <c:v>22:50</c:v>
                </c:pt>
                <c:pt idx="1865">
                  <c:v>23:00</c:v>
                </c:pt>
                <c:pt idx="1866">
                  <c:v>23:10</c:v>
                </c:pt>
                <c:pt idx="1867">
                  <c:v>23:20</c:v>
                </c:pt>
                <c:pt idx="1868">
                  <c:v>23:30</c:v>
                </c:pt>
                <c:pt idx="1869">
                  <c:v>23:40</c:v>
                </c:pt>
                <c:pt idx="1870">
                  <c:v>23:50</c:v>
                </c:pt>
                <c:pt idx="1871">
                  <c:v>24:00:00</c:v>
                </c:pt>
                <c:pt idx="1872">
                  <c:v>14日0:10:00</c:v>
                </c:pt>
                <c:pt idx="1873">
                  <c:v>0:20</c:v>
                </c:pt>
                <c:pt idx="1874">
                  <c:v>0:30</c:v>
                </c:pt>
                <c:pt idx="1875">
                  <c:v>0:40</c:v>
                </c:pt>
                <c:pt idx="1876">
                  <c:v>0:50</c:v>
                </c:pt>
                <c:pt idx="1877">
                  <c:v>1:00</c:v>
                </c:pt>
                <c:pt idx="1878">
                  <c:v>1:10</c:v>
                </c:pt>
                <c:pt idx="1879">
                  <c:v>1:20</c:v>
                </c:pt>
                <c:pt idx="1880">
                  <c:v>1:30</c:v>
                </c:pt>
                <c:pt idx="1881">
                  <c:v>1:40</c:v>
                </c:pt>
                <c:pt idx="1882">
                  <c:v>1:50</c:v>
                </c:pt>
                <c:pt idx="1883">
                  <c:v>2:00</c:v>
                </c:pt>
                <c:pt idx="1884">
                  <c:v>2:10</c:v>
                </c:pt>
                <c:pt idx="1885">
                  <c:v>2:20</c:v>
                </c:pt>
                <c:pt idx="1886">
                  <c:v>2:30</c:v>
                </c:pt>
                <c:pt idx="1887">
                  <c:v>2:40</c:v>
                </c:pt>
                <c:pt idx="1888">
                  <c:v>2:50</c:v>
                </c:pt>
                <c:pt idx="1889">
                  <c:v>3:00</c:v>
                </c:pt>
                <c:pt idx="1890">
                  <c:v>3:10</c:v>
                </c:pt>
                <c:pt idx="1891">
                  <c:v>3:20</c:v>
                </c:pt>
                <c:pt idx="1892">
                  <c:v>3:30</c:v>
                </c:pt>
                <c:pt idx="1893">
                  <c:v>3:40</c:v>
                </c:pt>
                <c:pt idx="1894">
                  <c:v>3:50</c:v>
                </c:pt>
                <c:pt idx="1895">
                  <c:v>4:00</c:v>
                </c:pt>
                <c:pt idx="1896">
                  <c:v>4:10</c:v>
                </c:pt>
                <c:pt idx="1897">
                  <c:v>4:20</c:v>
                </c:pt>
                <c:pt idx="1898">
                  <c:v>4:30</c:v>
                </c:pt>
                <c:pt idx="1899">
                  <c:v>4:40</c:v>
                </c:pt>
                <c:pt idx="1900">
                  <c:v>4:50</c:v>
                </c:pt>
                <c:pt idx="1901">
                  <c:v>5:00</c:v>
                </c:pt>
                <c:pt idx="1902">
                  <c:v>5:10</c:v>
                </c:pt>
                <c:pt idx="1903">
                  <c:v>5:20</c:v>
                </c:pt>
                <c:pt idx="1904">
                  <c:v>5:30</c:v>
                </c:pt>
                <c:pt idx="1905">
                  <c:v>5:40</c:v>
                </c:pt>
                <c:pt idx="1906">
                  <c:v>5:50</c:v>
                </c:pt>
                <c:pt idx="1907">
                  <c:v>6:00</c:v>
                </c:pt>
                <c:pt idx="1908">
                  <c:v>6:10</c:v>
                </c:pt>
                <c:pt idx="1909">
                  <c:v>6:20</c:v>
                </c:pt>
                <c:pt idx="1910">
                  <c:v>6:30</c:v>
                </c:pt>
                <c:pt idx="1911">
                  <c:v>6:40</c:v>
                </c:pt>
                <c:pt idx="1912">
                  <c:v>6:50</c:v>
                </c:pt>
                <c:pt idx="1913">
                  <c:v>7:00</c:v>
                </c:pt>
                <c:pt idx="1914">
                  <c:v>7:10</c:v>
                </c:pt>
                <c:pt idx="1915">
                  <c:v>7:20</c:v>
                </c:pt>
                <c:pt idx="1916">
                  <c:v>7:30</c:v>
                </c:pt>
                <c:pt idx="1917">
                  <c:v>7:40</c:v>
                </c:pt>
                <c:pt idx="1918">
                  <c:v>7:50</c:v>
                </c:pt>
                <c:pt idx="1919">
                  <c:v>8:00</c:v>
                </c:pt>
                <c:pt idx="1920">
                  <c:v>8:10</c:v>
                </c:pt>
                <c:pt idx="1921">
                  <c:v>8:20</c:v>
                </c:pt>
                <c:pt idx="1922">
                  <c:v>8:30</c:v>
                </c:pt>
                <c:pt idx="1923">
                  <c:v>8:40</c:v>
                </c:pt>
                <c:pt idx="1924">
                  <c:v>8:50</c:v>
                </c:pt>
                <c:pt idx="1925">
                  <c:v>9:00</c:v>
                </c:pt>
                <c:pt idx="1926">
                  <c:v>9:10</c:v>
                </c:pt>
                <c:pt idx="1927">
                  <c:v>9:20</c:v>
                </c:pt>
                <c:pt idx="1928">
                  <c:v>9:30</c:v>
                </c:pt>
                <c:pt idx="1929">
                  <c:v>9:40</c:v>
                </c:pt>
                <c:pt idx="1930">
                  <c:v>9:50</c:v>
                </c:pt>
                <c:pt idx="1931">
                  <c:v>10:00</c:v>
                </c:pt>
                <c:pt idx="1932">
                  <c:v>10:10</c:v>
                </c:pt>
                <c:pt idx="1933">
                  <c:v>10:20</c:v>
                </c:pt>
                <c:pt idx="1934">
                  <c:v>10:30</c:v>
                </c:pt>
                <c:pt idx="1935">
                  <c:v>10:40</c:v>
                </c:pt>
                <c:pt idx="1936">
                  <c:v>10:50</c:v>
                </c:pt>
                <c:pt idx="1937">
                  <c:v>11:00</c:v>
                </c:pt>
                <c:pt idx="1938">
                  <c:v>11:10</c:v>
                </c:pt>
                <c:pt idx="1939">
                  <c:v>11:20</c:v>
                </c:pt>
                <c:pt idx="1940">
                  <c:v>11:30</c:v>
                </c:pt>
                <c:pt idx="1941">
                  <c:v>11:40</c:v>
                </c:pt>
                <c:pt idx="1942">
                  <c:v>11:50</c:v>
                </c:pt>
                <c:pt idx="1943">
                  <c:v>12:00</c:v>
                </c:pt>
                <c:pt idx="1944">
                  <c:v>12:10</c:v>
                </c:pt>
                <c:pt idx="1945">
                  <c:v>12:20</c:v>
                </c:pt>
                <c:pt idx="1946">
                  <c:v>12:30</c:v>
                </c:pt>
                <c:pt idx="1947">
                  <c:v>12:40</c:v>
                </c:pt>
                <c:pt idx="1948">
                  <c:v>12:50</c:v>
                </c:pt>
                <c:pt idx="1949">
                  <c:v>13:00</c:v>
                </c:pt>
                <c:pt idx="1950">
                  <c:v>13:10</c:v>
                </c:pt>
                <c:pt idx="1951">
                  <c:v>13:20</c:v>
                </c:pt>
                <c:pt idx="1952">
                  <c:v>13:30</c:v>
                </c:pt>
                <c:pt idx="1953">
                  <c:v>13:40</c:v>
                </c:pt>
                <c:pt idx="1954">
                  <c:v>13:50</c:v>
                </c:pt>
                <c:pt idx="1955">
                  <c:v>14:00</c:v>
                </c:pt>
                <c:pt idx="1956">
                  <c:v>14:10</c:v>
                </c:pt>
                <c:pt idx="1957">
                  <c:v>14:20</c:v>
                </c:pt>
                <c:pt idx="1958">
                  <c:v>14:30</c:v>
                </c:pt>
                <c:pt idx="1959">
                  <c:v>14:40</c:v>
                </c:pt>
                <c:pt idx="1960">
                  <c:v>14:50</c:v>
                </c:pt>
                <c:pt idx="1961">
                  <c:v>15:00</c:v>
                </c:pt>
                <c:pt idx="1962">
                  <c:v>15:10</c:v>
                </c:pt>
                <c:pt idx="1963">
                  <c:v>15:20</c:v>
                </c:pt>
                <c:pt idx="1964">
                  <c:v>15:30</c:v>
                </c:pt>
                <c:pt idx="1965">
                  <c:v>15:40</c:v>
                </c:pt>
                <c:pt idx="1966">
                  <c:v>15:50</c:v>
                </c:pt>
                <c:pt idx="1967">
                  <c:v>16:00</c:v>
                </c:pt>
                <c:pt idx="1968">
                  <c:v>16:10</c:v>
                </c:pt>
                <c:pt idx="1969">
                  <c:v>16:20</c:v>
                </c:pt>
                <c:pt idx="1970">
                  <c:v>16:30</c:v>
                </c:pt>
                <c:pt idx="1971">
                  <c:v>16:40</c:v>
                </c:pt>
                <c:pt idx="1972">
                  <c:v>16:50</c:v>
                </c:pt>
                <c:pt idx="1973">
                  <c:v>17:00</c:v>
                </c:pt>
                <c:pt idx="1974">
                  <c:v>17:10</c:v>
                </c:pt>
                <c:pt idx="1975">
                  <c:v>17:20</c:v>
                </c:pt>
                <c:pt idx="1976">
                  <c:v>17:30</c:v>
                </c:pt>
                <c:pt idx="1977">
                  <c:v>17:40</c:v>
                </c:pt>
                <c:pt idx="1978">
                  <c:v>17:50</c:v>
                </c:pt>
                <c:pt idx="1979">
                  <c:v>18:00</c:v>
                </c:pt>
                <c:pt idx="1980">
                  <c:v>18:10</c:v>
                </c:pt>
                <c:pt idx="1981">
                  <c:v>18:20</c:v>
                </c:pt>
                <c:pt idx="1982">
                  <c:v>18:30</c:v>
                </c:pt>
                <c:pt idx="1983">
                  <c:v>18:40</c:v>
                </c:pt>
                <c:pt idx="1984">
                  <c:v>18:50</c:v>
                </c:pt>
                <c:pt idx="1985">
                  <c:v>19:00</c:v>
                </c:pt>
                <c:pt idx="1986">
                  <c:v>19:10</c:v>
                </c:pt>
                <c:pt idx="1987">
                  <c:v>19:20</c:v>
                </c:pt>
                <c:pt idx="1988">
                  <c:v>19:30</c:v>
                </c:pt>
                <c:pt idx="1989">
                  <c:v>19:40</c:v>
                </c:pt>
                <c:pt idx="1990">
                  <c:v>19:50</c:v>
                </c:pt>
                <c:pt idx="1991">
                  <c:v>20:00</c:v>
                </c:pt>
                <c:pt idx="1992">
                  <c:v>20:10</c:v>
                </c:pt>
                <c:pt idx="1993">
                  <c:v>20:20</c:v>
                </c:pt>
                <c:pt idx="1994">
                  <c:v>20:30</c:v>
                </c:pt>
                <c:pt idx="1995">
                  <c:v>20:40</c:v>
                </c:pt>
                <c:pt idx="1996">
                  <c:v>20:50</c:v>
                </c:pt>
                <c:pt idx="1997">
                  <c:v>21:00</c:v>
                </c:pt>
                <c:pt idx="1998">
                  <c:v>21:10</c:v>
                </c:pt>
                <c:pt idx="1999">
                  <c:v>21:20</c:v>
                </c:pt>
                <c:pt idx="2000">
                  <c:v>21:30</c:v>
                </c:pt>
                <c:pt idx="2001">
                  <c:v>21:40</c:v>
                </c:pt>
                <c:pt idx="2002">
                  <c:v>21:50</c:v>
                </c:pt>
                <c:pt idx="2003">
                  <c:v>22:00</c:v>
                </c:pt>
                <c:pt idx="2004">
                  <c:v>22:10</c:v>
                </c:pt>
                <c:pt idx="2005">
                  <c:v>22:20</c:v>
                </c:pt>
                <c:pt idx="2006">
                  <c:v>22:30</c:v>
                </c:pt>
                <c:pt idx="2007">
                  <c:v>22:40</c:v>
                </c:pt>
                <c:pt idx="2008">
                  <c:v>22:50</c:v>
                </c:pt>
                <c:pt idx="2009">
                  <c:v>23:00</c:v>
                </c:pt>
                <c:pt idx="2010">
                  <c:v>23:10</c:v>
                </c:pt>
                <c:pt idx="2011">
                  <c:v>23:20</c:v>
                </c:pt>
                <c:pt idx="2012">
                  <c:v>23:30</c:v>
                </c:pt>
                <c:pt idx="2013">
                  <c:v>23:40</c:v>
                </c:pt>
                <c:pt idx="2014">
                  <c:v>23:50</c:v>
                </c:pt>
                <c:pt idx="2015">
                  <c:v>24:00:00</c:v>
                </c:pt>
                <c:pt idx="2016">
                  <c:v>15日0:10:00</c:v>
                </c:pt>
                <c:pt idx="2017">
                  <c:v>0:20</c:v>
                </c:pt>
                <c:pt idx="2018">
                  <c:v>0:30</c:v>
                </c:pt>
                <c:pt idx="2019">
                  <c:v>0:40</c:v>
                </c:pt>
                <c:pt idx="2020">
                  <c:v>0:50</c:v>
                </c:pt>
                <c:pt idx="2021">
                  <c:v>1:00</c:v>
                </c:pt>
                <c:pt idx="2022">
                  <c:v>1:10</c:v>
                </c:pt>
                <c:pt idx="2023">
                  <c:v>1:20</c:v>
                </c:pt>
                <c:pt idx="2024">
                  <c:v>1:30</c:v>
                </c:pt>
                <c:pt idx="2025">
                  <c:v>1:40</c:v>
                </c:pt>
                <c:pt idx="2026">
                  <c:v>1:50</c:v>
                </c:pt>
                <c:pt idx="2027">
                  <c:v>2:00</c:v>
                </c:pt>
                <c:pt idx="2028">
                  <c:v>2:10</c:v>
                </c:pt>
                <c:pt idx="2029">
                  <c:v>2:20</c:v>
                </c:pt>
                <c:pt idx="2030">
                  <c:v>2:30</c:v>
                </c:pt>
                <c:pt idx="2031">
                  <c:v>2:40</c:v>
                </c:pt>
                <c:pt idx="2032">
                  <c:v>2:50</c:v>
                </c:pt>
                <c:pt idx="2033">
                  <c:v>3:00</c:v>
                </c:pt>
                <c:pt idx="2034">
                  <c:v>3:10</c:v>
                </c:pt>
                <c:pt idx="2035">
                  <c:v>3:20</c:v>
                </c:pt>
                <c:pt idx="2036">
                  <c:v>3:30</c:v>
                </c:pt>
                <c:pt idx="2037">
                  <c:v>3:40</c:v>
                </c:pt>
                <c:pt idx="2038">
                  <c:v>3:50</c:v>
                </c:pt>
                <c:pt idx="2039">
                  <c:v>4:00</c:v>
                </c:pt>
                <c:pt idx="2040">
                  <c:v>4:10</c:v>
                </c:pt>
                <c:pt idx="2041">
                  <c:v>4:20</c:v>
                </c:pt>
                <c:pt idx="2042">
                  <c:v>4:30</c:v>
                </c:pt>
                <c:pt idx="2043">
                  <c:v>4:40</c:v>
                </c:pt>
                <c:pt idx="2044">
                  <c:v>4:50</c:v>
                </c:pt>
                <c:pt idx="2045">
                  <c:v>5:00</c:v>
                </c:pt>
                <c:pt idx="2046">
                  <c:v>5:10</c:v>
                </c:pt>
                <c:pt idx="2047">
                  <c:v>5:20</c:v>
                </c:pt>
                <c:pt idx="2048">
                  <c:v>5:30</c:v>
                </c:pt>
                <c:pt idx="2049">
                  <c:v>5:40</c:v>
                </c:pt>
                <c:pt idx="2050">
                  <c:v>5:50</c:v>
                </c:pt>
                <c:pt idx="2051">
                  <c:v>6:00</c:v>
                </c:pt>
                <c:pt idx="2052">
                  <c:v>6:10</c:v>
                </c:pt>
                <c:pt idx="2053">
                  <c:v>6:20</c:v>
                </c:pt>
                <c:pt idx="2054">
                  <c:v>6:30</c:v>
                </c:pt>
                <c:pt idx="2055">
                  <c:v>6:40</c:v>
                </c:pt>
                <c:pt idx="2056">
                  <c:v>6:50</c:v>
                </c:pt>
                <c:pt idx="2057">
                  <c:v>7:00</c:v>
                </c:pt>
                <c:pt idx="2058">
                  <c:v>7:10</c:v>
                </c:pt>
                <c:pt idx="2059">
                  <c:v>7:20</c:v>
                </c:pt>
                <c:pt idx="2060">
                  <c:v>7:30</c:v>
                </c:pt>
                <c:pt idx="2061">
                  <c:v>7:40</c:v>
                </c:pt>
                <c:pt idx="2062">
                  <c:v>7:50</c:v>
                </c:pt>
                <c:pt idx="2063">
                  <c:v>8:00</c:v>
                </c:pt>
                <c:pt idx="2064">
                  <c:v>8:10</c:v>
                </c:pt>
                <c:pt idx="2065">
                  <c:v>8:20</c:v>
                </c:pt>
                <c:pt idx="2066">
                  <c:v>8:30</c:v>
                </c:pt>
                <c:pt idx="2067">
                  <c:v>8:40</c:v>
                </c:pt>
                <c:pt idx="2068">
                  <c:v>8:50</c:v>
                </c:pt>
                <c:pt idx="2069">
                  <c:v>9:00</c:v>
                </c:pt>
                <c:pt idx="2070">
                  <c:v>9:10</c:v>
                </c:pt>
                <c:pt idx="2071">
                  <c:v>9:20</c:v>
                </c:pt>
                <c:pt idx="2072">
                  <c:v>9:30</c:v>
                </c:pt>
                <c:pt idx="2073">
                  <c:v>9:40</c:v>
                </c:pt>
                <c:pt idx="2074">
                  <c:v>9:50</c:v>
                </c:pt>
                <c:pt idx="2075">
                  <c:v>10:00</c:v>
                </c:pt>
                <c:pt idx="2076">
                  <c:v>10:10</c:v>
                </c:pt>
                <c:pt idx="2077">
                  <c:v>10:20</c:v>
                </c:pt>
                <c:pt idx="2078">
                  <c:v>10:30</c:v>
                </c:pt>
                <c:pt idx="2079">
                  <c:v>10:40</c:v>
                </c:pt>
                <c:pt idx="2080">
                  <c:v>10:50</c:v>
                </c:pt>
                <c:pt idx="2081">
                  <c:v>11:00</c:v>
                </c:pt>
                <c:pt idx="2082">
                  <c:v>11:10</c:v>
                </c:pt>
                <c:pt idx="2083">
                  <c:v>11:20</c:v>
                </c:pt>
                <c:pt idx="2084">
                  <c:v>11:30</c:v>
                </c:pt>
                <c:pt idx="2085">
                  <c:v>11:40</c:v>
                </c:pt>
                <c:pt idx="2086">
                  <c:v>11:50</c:v>
                </c:pt>
                <c:pt idx="2087">
                  <c:v>12:00</c:v>
                </c:pt>
                <c:pt idx="2088">
                  <c:v>12:10</c:v>
                </c:pt>
                <c:pt idx="2089">
                  <c:v>12:20</c:v>
                </c:pt>
                <c:pt idx="2090">
                  <c:v>12:30</c:v>
                </c:pt>
                <c:pt idx="2091">
                  <c:v>12:40</c:v>
                </c:pt>
                <c:pt idx="2092">
                  <c:v>12:50</c:v>
                </c:pt>
                <c:pt idx="2093">
                  <c:v>13:00</c:v>
                </c:pt>
                <c:pt idx="2094">
                  <c:v>13:10</c:v>
                </c:pt>
                <c:pt idx="2095">
                  <c:v>13:20</c:v>
                </c:pt>
                <c:pt idx="2096">
                  <c:v>13:30</c:v>
                </c:pt>
                <c:pt idx="2097">
                  <c:v>13:40</c:v>
                </c:pt>
                <c:pt idx="2098">
                  <c:v>13:50</c:v>
                </c:pt>
                <c:pt idx="2099">
                  <c:v>14:00</c:v>
                </c:pt>
                <c:pt idx="2100">
                  <c:v>14:10</c:v>
                </c:pt>
                <c:pt idx="2101">
                  <c:v>14:20</c:v>
                </c:pt>
                <c:pt idx="2102">
                  <c:v>14:30</c:v>
                </c:pt>
                <c:pt idx="2103">
                  <c:v>14:40</c:v>
                </c:pt>
                <c:pt idx="2104">
                  <c:v>14:50</c:v>
                </c:pt>
                <c:pt idx="2105">
                  <c:v>15:00</c:v>
                </c:pt>
                <c:pt idx="2106">
                  <c:v>15:10</c:v>
                </c:pt>
                <c:pt idx="2107">
                  <c:v>15:20</c:v>
                </c:pt>
                <c:pt idx="2108">
                  <c:v>15:30</c:v>
                </c:pt>
                <c:pt idx="2109">
                  <c:v>15:40</c:v>
                </c:pt>
                <c:pt idx="2110">
                  <c:v>15:50</c:v>
                </c:pt>
                <c:pt idx="2111">
                  <c:v>16:00</c:v>
                </c:pt>
                <c:pt idx="2112">
                  <c:v>16:10</c:v>
                </c:pt>
                <c:pt idx="2113">
                  <c:v>16:20</c:v>
                </c:pt>
                <c:pt idx="2114">
                  <c:v>16:30</c:v>
                </c:pt>
                <c:pt idx="2115">
                  <c:v>16:40</c:v>
                </c:pt>
                <c:pt idx="2116">
                  <c:v>16:50</c:v>
                </c:pt>
                <c:pt idx="2117">
                  <c:v>17:00</c:v>
                </c:pt>
                <c:pt idx="2118">
                  <c:v>17:10</c:v>
                </c:pt>
                <c:pt idx="2119">
                  <c:v>17:20</c:v>
                </c:pt>
                <c:pt idx="2120">
                  <c:v>17:30</c:v>
                </c:pt>
                <c:pt idx="2121">
                  <c:v>17:40</c:v>
                </c:pt>
                <c:pt idx="2122">
                  <c:v>17:50</c:v>
                </c:pt>
                <c:pt idx="2123">
                  <c:v>18:00</c:v>
                </c:pt>
                <c:pt idx="2124">
                  <c:v>18:10</c:v>
                </c:pt>
                <c:pt idx="2125">
                  <c:v>18:20</c:v>
                </c:pt>
                <c:pt idx="2126">
                  <c:v>18:30</c:v>
                </c:pt>
                <c:pt idx="2127">
                  <c:v>18:40</c:v>
                </c:pt>
                <c:pt idx="2128">
                  <c:v>18:50</c:v>
                </c:pt>
                <c:pt idx="2129">
                  <c:v>19:00</c:v>
                </c:pt>
                <c:pt idx="2130">
                  <c:v>19:10</c:v>
                </c:pt>
                <c:pt idx="2131">
                  <c:v>19:20</c:v>
                </c:pt>
                <c:pt idx="2132">
                  <c:v>19:30</c:v>
                </c:pt>
                <c:pt idx="2133">
                  <c:v>19:40</c:v>
                </c:pt>
                <c:pt idx="2134">
                  <c:v>19:50</c:v>
                </c:pt>
                <c:pt idx="2135">
                  <c:v>20:00</c:v>
                </c:pt>
                <c:pt idx="2136">
                  <c:v>20:10</c:v>
                </c:pt>
                <c:pt idx="2137">
                  <c:v>20:20</c:v>
                </c:pt>
                <c:pt idx="2138">
                  <c:v>20:30</c:v>
                </c:pt>
                <c:pt idx="2139">
                  <c:v>20:40</c:v>
                </c:pt>
                <c:pt idx="2140">
                  <c:v>20:50</c:v>
                </c:pt>
                <c:pt idx="2141">
                  <c:v>21:00</c:v>
                </c:pt>
                <c:pt idx="2142">
                  <c:v>21:10</c:v>
                </c:pt>
                <c:pt idx="2143">
                  <c:v>21:20</c:v>
                </c:pt>
                <c:pt idx="2144">
                  <c:v>21:30</c:v>
                </c:pt>
                <c:pt idx="2145">
                  <c:v>21:40</c:v>
                </c:pt>
                <c:pt idx="2146">
                  <c:v>21:50</c:v>
                </c:pt>
                <c:pt idx="2147">
                  <c:v>22:00</c:v>
                </c:pt>
                <c:pt idx="2148">
                  <c:v>22:10</c:v>
                </c:pt>
                <c:pt idx="2149">
                  <c:v>22:20</c:v>
                </c:pt>
                <c:pt idx="2150">
                  <c:v>22:30</c:v>
                </c:pt>
                <c:pt idx="2151">
                  <c:v>22:40</c:v>
                </c:pt>
                <c:pt idx="2152">
                  <c:v>22:50</c:v>
                </c:pt>
                <c:pt idx="2153">
                  <c:v>23:00</c:v>
                </c:pt>
                <c:pt idx="2154">
                  <c:v>23:10</c:v>
                </c:pt>
                <c:pt idx="2155">
                  <c:v>23:20</c:v>
                </c:pt>
                <c:pt idx="2156">
                  <c:v>23:30</c:v>
                </c:pt>
                <c:pt idx="2157">
                  <c:v>23:40</c:v>
                </c:pt>
                <c:pt idx="2158">
                  <c:v>23:50</c:v>
                </c:pt>
                <c:pt idx="2159">
                  <c:v>24:00:00</c:v>
                </c:pt>
                <c:pt idx="2160">
                  <c:v>16日0:10:00</c:v>
                </c:pt>
                <c:pt idx="2161">
                  <c:v>0:20</c:v>
                </c:pt>
                <c:pt idx="2162">
                  <c:v>0:30</c:v>
                </c:pt>
                <c:pt idx="2163">
                  <c:v>0:40</c:v>
                </c:pt>
                <c:pt idx="2164">
                  <c:v>0:50</c:v>
                </c:pt>
                <c:pt idx="2165">
                  <c:v>1:00</c:v>
                </c:pt>
                <c:pt idx="2166">
                  <c:v>1:10</c:v>
                </c:pt>
                <c:pt idx="2167">
                  <c:v>1:20</c:v>
                </c:pt>
                <c:pt idx="2168">
                  <c:v>1:30</c:v>
                </c:pt>
                <c:pt idx="2169">
                  <c:v>1:40</c:v>
                </c:pt>
                <c:pt idx="2170">
                  <c:v>1:50</c:v>
                </c:pt>
                <c:pt idx="2171">
                  <c:v>2:00</c:v>
                </c:pt>
                <c:pt idx="2172">
                  <c:v>2:10</c:v>
                </c:pt>
                <c:pt idx="2173">
                  <c:v>2:20</c:v>
                </c:pt>
                <c:pt idx="2174">
                  <c:v>2:30</c:v>
                </c:pt>
                <c:pt idx="2175">
                  <c:v>2:40</c:v>
                </c:pt>
                <c:pt idx="2176">
                  <c:v>2:50</c:v>
                </c:pt>
                <c:pt idx="2177">
                  <c:v>3:00</c:v>
                </c:pt>
                <c:pt idx="2178">
                  <c:v>3:10</c:v>
                </c:pt>
                <c:pt idx="2179">
                  <c:v>3:20</c:v>
                </c:pt>
                <c:pt idx="2180">
                  <c:v>3:30</c:v>
                </c:pt>
                <c:pt idx="2181">
                  <c:v>3:40</c:v>
                </c:pt>
                <c:pt idx="2182">
                  <c:v>3:50</c:v>
                </c:pt>
                <c:pt idx="2183">
                  <c:v>4:00</c:v>
                </c:pt>
                <c:pt idx="2184">
                  <c:v>4:10</c:v>
                </c:pt>
                <c:pt idx="2185">
                  <c:v>4:20</c:v>
                </c:pt>
                <c:pt idx="2186">
                  <c:v>4:30</c:v>
                </c:pt>
                <c:pt idx="2187">
                  <c:v>4:40</c:v>
                </c:pt>
                <c:pt idx="2188">
                  <c:v>4:50</c:v>
                </c:pt>
                <c:pt idx="2189">
                  <c:v>5:00</c:v>
                </c:pt>
                <c:pt idx="2190">
                  <c:v>5:10</c:v>
                </c:pt>
                <c:pt idx="2191">
                  <c:v>5:20</c:v>
                </c:pt>
                <c:pt idx="2192">
                  <c:v>5:30</c:v>
                </c:pt>
                <c:pt idx="2193">
                  <c:v>5:40</c:v>
                </c:pt>
                <c:pt idx="2194">
                  <c:v>5:50</c:v>
                </c:pt>
                <c:pt idx="2195">
                  <c:v>6:00</c:v>
                </c:pt>
                <c:pt idx="2196">
                  <c:v>6:10</c:v>
                </c:pt>
                <c:pt idx="2197">
                  <c:v>6:20</c:v>
                </c:pt>
                <c:pt idx="2198">
                  <c:v>6:30</c:v>
                </c:pt>
                <c:pt idx="2199">
                  <c:v>6:40</c:v>
                </c:pt>
                <c:pt idx="2200">
                  <c:v>6:50</c:v>
                </c:pt>
                <c:pt idx="2201">
                  <c:v>7:00</c:v>
                </c:pt>
                <c:pt idx="2202">
                  <c:v>7:10</c:v>
                </c:pt>
                <c:pt idx="2203">
                  <c:v>7:20</c:v>
                </c:pt>
                <c:pt idx="2204">
                  <c:v>7:30</c:v>
                </c:pt>
                <c:pt idx="2205">
                  <c:v>7:40</c:v>
                </c:pt>
                <c:pt idx="2206">
                  <c:v>7:50</c:v>
                </c:pt>
                <c:pt idx="2207">
                  <c:v>8:00</c:v>
                </c:pt>
                <c:pt idx="2208">
                  <c:v>8:10</c:v>
                </c:pt>
                <c:pt idx="2209">
                  <c:v>8:20</c:v>
                </c:pt>
                <c:pt idx="2210">
                  <c:v>8:30</c:v>
                </c:pt>
                <c:pt idx="2211">
                  <c:v>8:40</c:v>
                </c:pt>
                <c:pt idx="2212">
                  <c:v>8:50</c:v>
                </c:pt>
                <c:pt idx="2213">
                  <c:v>9:00</c:v>
                </c:pt>
                <c:pt idx="2214">
                  <c:v>9:10</c:v>
                </c:pt>
                <c:pt idx="2215">
                  <c:v>9:20</c:v>
                </c:pt>
                <c:pt idx="2216">
                  <c:v>9:30</c:v>
                </c:pt>
                <c:pt idx="2217">
                  <c:v>9:40</c:v>
                </c:pt>
                <c:pt idx="2218">
                  <c:v>9:50</c:v>
                </c:pt>
                <c:pt idx="2219">
                  <c:v>10:00</c:v>
                </c:pt>
                <c:pt idx="2220">
                  <c:v>10:10</c:v>
                </c:pt>
                <c:pt idx="2221">
                  <c:v>10:20</c:v>
                </c:pt>
                <c:pt idx="2222">
                  <c:v>10:30</c:v>
                </c:pt>
                <c:pt idx="2223">
                  <c:v>10:40</c:v>
                </c:pt>
                <c:pt idx="2224">
                  <c:v>10:50</c:v>
                </c:pt>
                <c:pt idx="2225">
                  <c:v>11:00</c:v>
                </c:pt>
                <c:pt idx="2226">
                  <c:v>11:10</c:v>
                </c:pt>
                <c:pt idx="2227">
                  <c:v>11:20</c:v>
                </c:pt>
                <c:pt idx="2228">
                  <c:v>11:30</c:v>
                </c:pt>
                <c:pt idx="2229">
                  <c:v>11:40</c:v>
                </c:pt>
                <c:pt idx="2230">
                  <c:v>11:50</c:v>
                </c:pt>
                <c:pt idx="2231">
                  <c:v>12:00</c:v>
                </c:pt>
                <c:pt idx="2232">
                  <c:v>12:10</c:v>
                </c:pt>
                <c:pt idx="2233">
                  <c:v>12:20</c:v>
                </c:pt>
                <c:pt idx="2234">
                  <c:v>12:30</c:v>
                </c:pt>
                <c:pt idx="2235">
                  <c:v>12:40</c:v>
                </c:pt>
                <c:pt idx="2236">
                  <c:v>12:50</c:v>
                </c:pt>
                <c:pt idx="2237">
                  <c:v>13:00</c:v>
                </c:pt>
                <c:pt idx="2238">
                  <c:v>13:10</c:v>
                </c:pt>
                <c:pt idx="2239">
                  <c:v>13:20</c:v>
                </c:pt>
                <c:pt idx="2240">
                  <c:v>13:30</c:v>
                </c:pt>
                <c:pt idx="2241">
                  <c:v>13:40</c:v>
                </c:pt>
                <c:pt idx="2242">
                  <c:v>13:50</c:v>
                </c:pt>
                <c:pt idx="2243">
                  <c:v>14:00</c:v>
                </c:pt>
                <c:pt idx="2244">
                  <c:v>14:10</c:v>
                </c:pt>
                <c:pt idx="2245">
                  <c:v>14:20</c:v>
                </c:pt>
                <c:pt idx="2246">
                  <c:v>14:30</c:v>
                </c:pt>
                <c:pt idx="2247">
                  <c:v>14:40</c:v>
                </c:pt>
                <c:pt idx="2248">
                  <c:v>14:50</c:v>
                </c:pt>
                <c:pt idx="2249">
                  <c:v>15:00</c:v>
                </c:pt>
                <c:pt idx="2250">
                  <c:v>15:10</c:v>
                </c:pt>
                <c:pt idx="2251">
                  <c:v>15:20</c:v>
                </c:pt>
                <c:pt idx="2252">
                  <c:v>15:30</c:v>
                </c:pt>
                <c:pt idx="2253">
                  <c:v>15:40</c:v>
                </c:pt>
                <c:pt idx="2254">
                  <c:v>15:50</c:v>
                </c:pt>
                <c:pt idx="2255">
                  <c:v>16:00</c:v>
                </c:pt>
                <c:pt idx="2256">
                  <c:v>16:10</c:v>
                </c:pt>
                <c:pt idx="2257">
                  <c:v>16:20</c:v>
                </c:pt>
                <c:pt idx="2258">
                  <c:v>16:30</c:v>
                </c:pt>
                <c:pt idx="2259">
                  <c:v>16:40</c:v>
                </c:pt>
                <c:pt idx="2260">
                  <c:v>16:50</c:v>
                </c:pt>
                <c:pt idx="2261">
                  <c:v>17:00</c:v>
                </c:pt>
                <c:pt idx="2262">
                  <c:v>17:10</c:v>
                </c:pt>
                <c:pt idx="2263">
                  <c:v>17:20</c:v>
                </c:pt>
                <c:pt idx="2264">
                  <c:v>17:30</c:v>
                </c:pt>
                <c:pt idx="2265">
                  <c:v>17:40</c:v>
                </c:pt>
                <c:pt idx="2266">
                  <c:v>17:50</c:v>
                </c:pt>
                <c:pt idx="2267">
                  <c:v>18:00</c:v>
                </c:pt>
                <c:pt idx="2268">
                  <c:v>18:10</c:v>
                </c:pt>
                <c:pt idx="2269">
                  <c:v>18:20</c:v>
                </c:pt>
                <c:pt idx="2270">
                  <c:v>18:30</c:v>
                </c:pt>
                <c:pt idx="2271">
                  <c:v>18:40</c:v>
                </c:pt>
                <c:pt idx="2272">
                  <c:v>18:50</c:v>
                </c:pt>
                <c:pt idx="2273">
                  <c:v>19:00</c:v>
                </c:pt>
                <c:pt idx="2274">
                  <c:v>19:10</c:v>
                </c:pt>
                <c:pt idx="2275">
                  <c:v>19:20</c:v>
                </c:pt>
                <c:pt idx="2276">
                  <c:v>19:30</c:v>
                </c:pt>
                <c:pt idx="2277">
                  <c:v>19:40</c:v>
                </c:pt>
                <c:pt idx="2278">
                  <c:v>19:50</c:v>
                </c:pt>
                <c:pt idx="2279">
                  <c:v>20:00</c:v>
                </c:pt>
                <c:pt idx="2280">
                  <c:v>20:10</c:v>
                </c:pt>
                <c:pt idx="2281">
                  <c:v>20:20</c:v>
                </c:pt>
                <c:pt idx="2282">
                  <c:v>20:30</c:v>
                </c:pt>
                <c:pt idx="2283">
                  <c:v>20:40</c:v>
                </c:pt>
                <c:pt idx="2284">
                  <c:v>20:50</c:v>
                </c:pt>
                <c:pt idx="2285">
                  <c:v>21:00</c:v>
                </c:pt>
                <c:pt idx="2286">
                  <c:v>21:10</c:v>
                </c:pt>
                <c:pt idx="2287">
                  <c:v>21:20</c:v>
                </c:pt>
                <c:pt idx="2288">
                  <c:v>21:30</c:v>
                </c:pt>
                <c:pt idx="2289">
                  <c:v>21:40</c:v>
                </c:pt>
                <c:pt idx="2290">
                  <c:v>21:50</c:v>
                </c:pt>
                <c:pt idx="2291">
                  <c:v>22:00</c:v>
                </c:pt>
                <c:pt idx="2292">
                  <c:v>22:10</c:v>
                </c:pt>
                <c:pt idx="2293">
                  <c:v>22:20</c:v>
                </c:pt>
                <c:pt idx="2294">
                  <c:v>22:30</c:v>
                </c:pt>
                <c:pt idx="2295">
                  <c:v>22:40</c:v>
                </c:pt>
                <c:pt idx="2296">
                  <c:v>22:50</c:v>
                </c:pt>
                <c:pt idx="2297">
                  <c:v>23:00</c:v>
                </c:pt>
                <c:pt idx="2298">
                  <c:v>23:10</c:v>
                </c:pt>
                <c:pt idx="2299">
                  <c:v>23:20</c:v>
                </c:pt>
                <c:pt idx="2300">
                  <c:v>23:30</c:v>
                </c:pt>
                <c:pt idx="2301">
                  <c:v>23:40</c:v>
                </c:pt>
                <c:pt idx="2302">
                  <c:v>23:50</c:v>
                </c:pt>
                <c:pt idx="2303">
                  <c:v>24:00:00</c:v>
                </c:pt>
                <c:pt idx="2304">
                  <c:v>17日0:10:00</c:v>
                </c:pt>
                <c:pt idx="2305">
                  <c:v>0:20</c:v>
                </c:pt>
                <c:pt idx="2306">
                  <c:v>0:30</c:v>
                </c:pt>
                <c:pt idx="2307">
                  <c:v>0:40</c:v>
                </c:pt>
                <c:pt idx="2308">
                  <c:v>0:50</c:v>
                </c:pt>
                <c:pt idx="2309">
                  <c:v>1:00</c:v>
                </c:pt>
                <c:pt idx="2310">
                  <c:v>1:10</c:v>
                </c:pt>
                <c:pt idx="2311">
                  <c:v>1:20</c:v>
                </c:pt>
                <c:pt idx="2312">
                  <c:v>1:30</c:v>
                </c:pt>
                <c:pt idx="2313">
                  <c:v>1:40</c:v>
                </c:pt>
                <c:pt idx="2314">
                  <c:v>1:50</c:v>
                </c:pt>
                <c:pt idx="2315">
                  <c:v>2:00</c:v>
                </c:pt>
                <c:pt idx="2316">
                  <c:v>2:10</c:v>
                </c:pt>
                <c:pt idx="2317">
                  <c:v>2:20</c:v>
                </c:pt>
                <c:pt idx="2318">
                  <c:v>2:30</c:v>
                </c:pt>
                <c:pt idx="2319">
                  <c:v>2:40</c:v>
                </c:pt>
                <c:pt idx="2320">
                  <c:v>2:50</c:v>
                </c:pt>
                <c:pt idx="2321">
                  <c:v>3:00</c:v>
                </c:pt>
                <c:pt idx="2322">
                  <c:v>3:10</c:v>
                </c:pt>
                <c:pt idx="2323">
                  <c:v>3:20</c:v>
                </c:pt>
                <c:pt idx="2324">
                  <c:v>3:30</c:v>
                </c:pt>
                <c:pt idx="2325">
                  <c:v>3:40</c:v>
                </c:pt>
                <c:pt idx="2326">
                  <c:v>3:50</c:v>
                </c:pt>
                <c:pt idx="2327">
                  <c:v>4:00</c:v>
                </c:pt>
                <c:pt idx="2328">
                  <c:v>4:10</c:v>
                </c:pt>
                <c:pt idx="2329">
                  <c:v>4:20</c:v>
                </c:pt>
                <c:pt idx="2330">
                  <c:v>4:30</c:v>
                </c:pt>
                <c:pt idx="2331">
                  <c:v>4:40</c:v>
                </c:pt>
                <c:pt idx="2332">
                  <c:v>4:50</c:v>
                </c:pt>
                <c:pt idx="2333">
                  <c:v>5:00</c:v>
                </c:pt>
                <c:pt idx="2334">
                  <c:v>5:10</c:v>
                </c:pt>
                <c:pt idx="2335">
                  <c:v>5:20</c:v>
                </c:pt>
                <c:pt idx="2336">
                  <c:v>5:30</c:v>
                </c:pt>
                <c:pt idx="2337">
                  <c:v>5:40</c:v>
                </c:pt>
                <c:pt idx="2338">
                  <c:v>5:50</c:v>
                </c:pt>
                <c:pt idx="2339">
                  <c:v>6:00</c:v>
                </c:pt>
                <c:pt idx="2340">
                  <c:v>6:10</c:v>
                </c:pt>
                <c:pt idx="2341">
                  <c:v>6:20</c:v>
                </c:pt>
                <c:pt idx="2342">
                  <c:v>6:30</c:v>
                </c:pt>
                <c:pt idx="2343">
                  <c:v>6:40</c:v>
                </c:pt>
                <c:pt idx="2344">
                  <c:v>6:50</c:v>
                </c:pt>
                <c:pt idx="2345">
                  <c:v>7:00</c:v>
                </c:pt>
                <c:pt idx="2346">
                  <c:v>7:10</c:v>
                </c:pt>
                <c:pt idx="2347">
                  <c:v>7:20</c:v>
                </c:pt>
                <c:pt idx="2348">
                  <c:v>7:30</c:v>
                </c:pt>
                <c:pt idx="2349">
                  <c:v>7:40</c:v>
                </c:pt>
                <c:pt idx="2350">
                  <c:v>7:50</c:v>
                </c:pt>
                <c:pt idx="2351">
                  <c:v>8:00</c:v>
                </c:pt>
                <c:pt idx="2352">
                  <c:v>8:10</c:v>
                </c:pt>
                <c:pt idx="2353">
                  <c:v>8:20</c:v>
                </c:pt>
                <c:pt idx="2354">
                  <c:v>8:30</c:v>
                </c:pt>
                <c:pt idx="2355">
                  <c:v>8:40</c:v>
                </c:pt>
                <c:pt idx="2356">
                  <c:v>8:50</c:v>
                </c:pt>
                <c:pt idx="2357">
                  <c:v>9:00</c:v>
                </c:pt>
                <c:pt idx="2358">
                  <c:v>9:10</c:v>
                </c:pt>
                <c:pt idx="2359">
                  <c:v>9:20</c:v>
                </c:pt>
                <c:pt idx="2360">
                  <c:v>9:30</c:v>
                </c:pt>
                <c:pt idx="2361">
                  <c:v>9:40</c:v>
                </c:pt>
                <c:pt idx="2362">
                  <c:v>9:50</c:v>
                </c:pt>
                <c:pt idx="2363">
                  <c:v>10:00</c:v>
                </c:pt>
                <c:pt idx="2364">
                  <c:v>10:10</c:v>
                </c:pt>
                <c:pt idx="2365">
                  <c:v>10:20</c:v>
                </c:pt>
                <c:pt idx="2366">
                  <c:v>10:30</c:v>
                </c:pt>
                <c:pt idx="2367">
                  <c:v>10:40</c:v>
                </c:pt>
                <c:pt idx="2368">
                  <c:v>10:50</c:v>
                </c:pt>
                <c:pt idx="2369">
                  <c:v>11:00</c:v>
                </c:pt>
                <c:pt idx="2370">
                  <c:v>11:10</c:v>
                </c:pt>
                <c:pt idx="2371">
                  <c:v>11:20</c:v>
                </c:pt>
                <c:pt idx="2372">
                  <c:v>11:30</c:v>
                </c:pt>
                <c:pt idx="2373">
                  <c:v>11:40</c:v>
                </c:pt>
                <c:pt idx="2374">
                  <c:v>11:50</c:v>
                </c:pt>
                <c:pt idx="2375">
                  <c:v>12:00</c:v>
                </c:pt>
                <c:pt idx="2376">
                  <c:v>12:10</c:v>
                </c:pt>
                <c:pt idx="2377">
                  <c:v>12:20</c:v>
                </c:pt>
                <c:pt idx="2378">
                  <c:v>12:30</c:v>
                </c:pt>
                <c:pt idx="2379">
                  <c:v>12:40</c:v>
                </c:pt>
                <c:pt idx="2380">
                  <c:v>12:50</c:v>
                </c:pt>
                <c:pt idx="2381">
                  <c:v>13:00</c:v>
                </c:pt>
                <c:pt idx="2382">
                  <c:v>13:10</c:v>
                </c:pt>
                <c:pt idx="2383">
                  <c:v>13:20</c:v>
                </c:pt>
                <c:pt idx="2384">
                  <c:v>13:30</c:v>
                </c:pt>
                <c:pt idx="2385">
                  <c:v>13:40</c:v>
                </c:pt>
                <c:pt idx="2386">
                  <c:v>13:50</c:v>
                </c:pt>
                <c:pt idx="2387">
                  <c:v>14:00</c:v>
                </c:pt>
                <c:pt idx="2388">
                  <c:v>14:10</c:v>
                </c:pt>
                <c:pt idx="2389">
                  <c:v>14:20</c:v>
                </c:pt>
                <c:pt idx="2390">
                  <c:v>14:30</c:v>
                </c:pt>
                <c:pt idx="2391">
                  <c:v>14:40</c:v>
                </c:pt>
                <c:pt idx="2392">
                  <c:v>14:50</c:v>
                </c:pt>
                <c:pt idx="2393">
                  <c:v>15:00</c:v>
                </c:pt>
                <c:pt idx="2394">
                  <c:v>15:10</c:v>
                </c:pt>
                <c:pt idx="2395">
                  <c:v>15:20</c:v>
                </c:pt>
                <c:pt idx="2396">
                  <c:v>15:30</c:v>
                </c:pt>
                <c:pt idx="2397">
                  <c:v>15:40</c:v>
                </c:pt>
                <c:pt idx="2398">
                  <c:v>15:50</c:v>
                </c:pt>
                <c:pt idx="2399">
                  <c:v>16:00</c:v>
                </c:pt>
                <c:pt idx="2400">
                  <c:v>16:10</c:v>
                </c:pt>
                <c:pt idx="2401">
                  <c:v>16:20</c:v>
                </c:pt>
                <c:pt idx="2402">
                  <c:v>16:30</c:v>
                </c:pt>
                <c:pt idx="2403">
                  <c:v>16:40</c:v>
                </c:pt>
                <c:pt idx="2404">
                  <c:v>16:50</c:v>
                </c:pt>
                <c:pt idx="2405">
                  <c:v>17:00</c:v>
                </c:pt>
                <c:pt idx="2406">
                  <c:v>17:10</c:v>
                </c:pt>
                <c:pt idx="2407">
                  <c:v>17:20</c:v>
                </c:pt>
                <c:pt idx="2408">
                  <c:v>17:30</c:v>
                </c:pt>
                <c:pt idx="2409">
                  <c:v>17:40</c:v>
                </c:pt>
                <c:pt idx="2410">
                  <c:v>17:50</c:v>
                </c:pt>
                <c:pt idx="2411">
                  <c:v>18:00</c:v>
                </c:pt>
                <c:pt idx="2412">
                  <c:v>18:10</c:v>
                </c:pt>
                <c:pt idx="2413">
                  <c:v>18:20</c:v>
                </c:pt>
                <c:pt idx="2414">
                  <c:v>18:30</c:v>
                </c:pt>
                <c:pt idx="2415">
                  <c:v>18:40</c:v>
                </c:pt>
                <c:pt idx="2416">
                  <c:v>18:50</c:v>
                </c:pt>
                <c:pt idx="2417">
                  <c:v>19:00</c:v>
                </c:pt>
                <c:pt idx="2418">
                  <c:v>19:10</c:v>
                </c:pt>
                <c:pt idx="2419">
                  <c:v>19:20</c:v>
                </c:pt>
                <c:pt idx="2420">
                  <c:v>19:30</c:v>
                </c:pt>
                <c:pt idx="2421">
                  <c:v>19:40</c:v>
                </c:pt>
                <c:pt idx="2422">
                  <c:v>19:50</c:v>
                </c:pt>
                <c:pt idx="2423">
                  <c:v>20:00</c:v>
                </c:pt>
                <c:pt idx="2424">
                  <c:v>20:10</c:v>
                </c:pt>
                <c:pt idx="2425">
                  <c:v>20:20</c:v>
                </c:pt>
                <c:pt idx="2426">
                  <c:v>20:30</c:v>
                </c:pt>
                <c:pt idx="2427">
                  <c:v>20:40</c:v>
                </c:pt>
                <c:pt idx="2428">
                  <c:v>20:50</c:v>
                </c:pt>
                <c:pt idx="2429">
                  <c:v>21:00</c:v>
                </c:pt>
                <c:pt idx="2430">
                  <c:v>21:10</c:v>
                </c:pt>
                <c:pt idx="2431">
                  <c:v>21:20</c:v>
                </c:pt>
                <c:pt idx="2432">
                  <c:v>21:30</c:v>
                </c:pt>
                <c:pt idx="2433">
                  <c:v>21:40</c:v>
                </c:pt>
                <c:pt idx="2434">
                  <c:v>21:50</c:v>
                </c:pt>
                <c:pt idx="2435">
                  <c:v>22:00</c:v>
                </c:pt>
                <c:pt idx="2436">
                  <c:v>22:10</c:v>
                </c:pt>
                <c:pt idx="2437">
                  <c:v>22:20</c:v>
                </c:pt>
                <c:pt idx="2438">
                  <c:v>22:30</c:v>
                </c:pt>
                <c:pt idx="2439">
                  <c:v>22:40</c:v>
                </c:pt>
                <c:pt idx="2440">
                  <c:v>22:50</c:v>
                </c:pt>
                <c:pt idx="2441">
                  <c:v>23:00</c:v>
                </c:pt>
                <c:pt idx="2442">
                  <c:v>23:10</c:v>
                </c:pt>
                <c:pt idx="2443">
                  <c:v>23:20</c:v>
                </c:pt>
                <c:pt idx="2444">
                  <c:v>23:30</c:v>
                </c:pt>
                <c:pt idx="2445">
                  <c:v>23:40</c:v>
                </c:pt>
                <c:pt idx="2446">
                  <c:v>23:50</c:v>
                </c:pt>
                <c:pt idx="2447">
                  <c:v>24:00:00</c:v>
                </c:pt>
                <c:pt idx="2448">
                  <c:v>18日0:10:00</c:v>
                </c:pt>
                <c:pt idx="2449">
                  <c:v>0:20</c:v>
                </c:pt>
                <c:pt idx="2450">
                  <c:v>0:30</c:v>
                </c:pt>
                <c:pt idx="2451">
                  <c:v>0:40</c:v>
                </c:pt>
                <c:pt idx="2452">
                  <c:v>0:50</c:v>
                </c:pt>
                <c:pt idx="2453">
                  <c:v>1:00</c:v>
                </c:pt>
                <c:pt idx="2454">
                  <c:v>1:10</c:v>
                </c:pt>
                <c:pt idx="2455">
                  <c:v>1:20</c:v>
                </c:pt>
                <c:pt idx="2456">
                  <c:v>1:30</c:v>
                </c:pt>
                <c:pt idx="2457">
                  <c:v>1:40</c:v>
                </c:pt>
                <c:pt idx="2458">
                  <c:v>1:50</c:v>
                </c:pt>
                <c:pt idx="2459">
                  <c:v>2:00</c:v>
                </c:pt>
                <c:pt idx="2460">
                  <c:v>2:10</c:v>
                </c:pt>
                <c:pt idx="2461">
                  <c:v>2:20</c:v>
                </c:pt>
                <c:pt idx="2462">
                  <c:v>2:30</c:v>
                </c:pt>
                <c:pt idx="2463">
                  <c:v>2:40</c:v>
                </c:pt>
                <c:pt idx="2464">
                  <c:v>2:50</c:v>
                </c:pt>
                <c:pt idx="2465">
                  <c:v>3:00</c:v>
                </c:pt>
                <c:pt idx="2466">
                  <c:v>3:10</c:v>
                </c:pt>
                <c:pt idx="2467">
                  <c:v>3:20</c:v>
                </c:pt>
                <c:pt idx="2468">
                  <c:v>3:30</c:v>
                </c:pt>
                <c:pt idx="2469">
                  <c:v>3:40</c:v>
                </c:pt>
                <c:pt idx="2470">
                  <c:v>3:50</c:v>
                </c:pt>
                <c:pt idx="2471">
                  <c:v>4:00</c:v>
                </c:pt>
                <c:pt idx="2472">
                  <c:v>4:10</c:v>
                </c:pt>
                <c:pt idx="2473">
                  <c:v>4:20</c:v>
                </c:pt>
                <c:pt idx="2474">
                  <c:v>4:30</c:v>
                </c:pt>
                <c:pt idx="2475">
                  <c:v>4:40</c:v>
                </c:pt>
                <c:pt idx="2476">
                  <c:v>4:50</c:v>
                </c:pt>
                <c:pt idx="2477">
                  <c:v>5:00</c:v>
                </c:pt>
                <c:pt idx="2478">
                  <c:v>5:10</c:v>
                </c:pt>
                <c:pt idx="2479">
                  <c:v>5:20</c:v>
                </c:pt>
                <c:pt idx="2480">
                  <c:v>5:30</c:v>
                </c:pt>
                <c:pt idx="2481">
                  <c:v>5:40</c:v>
                </c:pt>
                <c:pt idx="2482">
                  <c:v>5:50</c:v>
                </c:pt>
                <c:pt idx="2483">
                  <c:v>6:00</c:v>
                </c:pt>
                <c:pt idx="2484">
                  <c:v>6:10</c:v>
                </c:pt>
                <c:pt idx="2485">
                  <c:v>6:20</c:v>
                </c:pt>
                <c:pt idx="2486">
                  <c:v>6:30</c:v>
                </c:pt>
                <c:pt idx="2487">
                  <c:v>6:40</c:v>
                </c:pt>
                <c:pt idx="2488">
                  <c:v>6:50</c:v>
                </c:pt>
                <c:pt idx="2489">
                  <c:v>7:00</c:v>
                </c:pt>
                <c:pt idx="2490">
                  <c:v>7:10</c:v>
                </c:pt>
                <c:pt idx="2491">
                  <c:v>7:20</c:v>
                </c:pt>
                <c:pt idx="2492">
                  <c:v>7:30</c:v>
                </c:pt>
                <c:pt idx="2493">
                  <c:v>7:40</c:v>
                </c:pt>
                <c:pt idx="2494">
                  <c:v>7:50</c:v>
                </c:pt>
                <c:pt idx="2495">
                  <c:v>8:00</c:v>
                </c:pt>
                <c:pt idx="2496">
                  <c:v>8:10</c:v>
                </c:pt>
                <c:pt idx="2497">
                  <c:v>8:20</c:v>
                </c:pt>
                <c:pt idx="2498">
                  <c:v>8:30</c:v>
                </c:pt>
                <c:pt idx="2499">
                  <c:v>8:40</c:v>
                </c:pt>
                <c:pt idx="2500">
                  <c:v>8:50</c:v>
                </c:pt>
                <c:pt idx="2501">
                  <c:v>9:00</c:v>
                </c:pt>
                <c:pt idx="2502">
                  <c:v>9:10</c:v>
                </c:pt>
                <c:pt idx="2503">
                  <c:v>9:20</c:v>
                </c:pt>
                <c:pt idx="2504">
                  <c:v>9:30</c:v>
                </c:pt>
                <c:pt idx="2505">
                  <c:v>9:40</c:v>
                </c:pt>
                <c:pt idx="2506">
                  <c:v>9:50</c:v>
                </c:pt>
                <c:pt idx="2507">
                  <c:v>10:00</c:v>
                </c:pt>
                <c:pt idx="2508">
                  <c:v>10:10</c:v>
                </c:pt>
                <c:pt idx="2509">
                  <c:v>10:20</c:v>
                </c:pt>
                <c:pt idx="2510">
                  <c:v>10:30</c:v>
                </c:pt>
                <c:pt idx="2511">
                  <c:v>10:40</c:v>
                </c:pt>
                <c:pt idx="2512">
                  <c:v>10:50</c:v>
                </c:pt>
                <c:pt idx="2513">
                  <c:v>11:00</c:v>
                </c:pt>
                <c:pt idx="2514">
                  <c:v>11:10</c:v>
                </c:pt>
                <c:pt idx="2515">
                  <c:v>11:20</c:v>
                </c:pt>
                <c:pt idx="2516">
                  <c:v>11:30</c:v>
                </c:pt>
                <c:pt idx="2517">
                  <c:v>11:40</c:v>
                </c:pt>
                <c:pt idx="2518">
                  <c:v>11:50</c:v>
                </c:pt>
                <c:pt idx="2519">
                  <c:v>12:00</c:v>
                </c:pt>
                <c:pt idx="2520">
                  <c:v>12:10</c:v>
                </c:pt>
                <c:pt idx="2521">
                  <c:v>12:20</c:v>
                </c:pt>
                <c:pt idx="2522">
                  <c:v>12:30</c:v>
                </c:pt>
                <c:pt idx="2523">
                  <c:v>12:40</c:v>
                </c:pt>
                <c:pt idx="2524">
                  <c:v>12:50</c:v>
                </c:pt>
                <c:pt idx="2525">
                  <c:v>13:00</c:v>
                </c:pt>
                <c:pt idx="2526">
                  <c:v>13:10</c:v>
                </c:pt>
                <c:pt idx="2527">
                  <c:v>13:20</c:v>
                </c:pt>
                <c:pt idx="2528">
                  <c:v>13:30</c:v>
                </c:pt>
                <c:pt idx="2529">
                  <c:v>13:40</c:v>
                </c:pt>
                <c:pt idx="2530">
                  <c:v>13:50</c:v>
                </c:pt>
                <c:pt idx="2531">
                  <c:v>14:00</c:v>
                </c:pt>
                <c:pt idx="2532">
                  <c:v>14:10</c:v>
                </c:pt>
                <c:pt idx="2533">
                  <c:v>14:20</c:v>
                </c:pt>
                <c:pt idx="2534">
                  <c:v>14:30</c:v>
                </c:pt>
                <c:pt idx="2535">
                  <c:v>14:40</c:v>
                </c:pt>
                <c:pt idx="2536">
                  <c:v>14:50</c:v>
                </c:pt>
                <c:pt idx="2537">
                  <c:v>15:00</c:v>
                </c:pt>
                <c:pt idx="2538">
                  <c:v>15:10</c:v>
                </c:pt>
                <c:pt idx="2539">
                  <c:v>15:20</c:v>
                </c:pt>
                <c:pt idx="2540">
                  <c:v>15:30</c:v>
                </c:pt>
                <c:pt idx="2541">
                  <c:v>15:40</c:v>
                </c:pt>
                <c:pt idx="2542">
                  <c:v>15:50</c:v>
                </c:pt>
                <c:pt idx="2543">
                  <c:v>16:00</c:v>
                </c:pt>
                <c:pt idx="2544">
                  <c:v>16:10</c:v>
                </c:pt>
                <c:pt idx="2545">
                  <c:v>16:20</c:v>
                </c:pt>
                <c:pt idx="2546">
                  <c:v>16:30</c:v>
                </c:pt>
                <c:pt idx="2547">
                  <c:v>16:40</c:v>
                </c:pt>
                <c:pt idx="2548">
                  <c:v>16:50</c:v>
                </c:pt>
                <c:pt idx="2549">
                  <c:v>17:00</c:v>
                </c:pt>
                <c:pt idx="2550">
                  <c:v>17:10</c:v>
                </c:pt>
                <c:pt idx="2551">
                  <c:v>17:20</c:v>
                </c:pt>
                <c:pt idx="2552">
                  <c:v>17:30</c:v>
                </c:pt>
                <c:pt idx="2553">
                  <c:v>17:40</c:v>
                </c:pt>
                <c:pt idx="2554">
                  <c:v>17:50</c:v>
                </c:pt>
                <c:pt idx="2555">
                  <c:v>18:00</c:v>
                </c:pt>
                <c:pt idx="2556">
                  <c:v>18:10</c:v>
                </c:pt>
                <c:pt idx="2557">
                  <c:v>18:20</c:v>
                </c:pt>
                <c:pt idx="2558">
                  <c:v>18:30</c:v>
                </c:pt>
                <c:pt idx="2559">
                  <c:v>18:40</c:v>
                </c:pt>
                <c:pt idx="2560">
                  <c:v>18:50</c:v>
                </c:pt>
                <c:pt idx="2561">
                  <c:v>19:00</c:v>
                </c:pt>
                <c:pt idx="2562">
                  <c:v>19:10</c:v>
                </c:pt>
                <c:pt idx="2563">
                  <c:v>19:20</c:v>
                </c:pt>
                <c:pt idx="2564">
                  <c:v>19:30</c:v>
                </c:pt>
                <c:pt idx="2565">
                  <c:v>19:40</c:v>
                </c:pt>
                <c:pt idx="2566">
                  <c:v>19:50</c:v>
                </c:pt>
                <c:pt idx="2567">
                  <c:v>20:00</c:v>
                </c:pt>
                <c:pt idx="2568">
                  <c:v>20:10</c:v>
                </c:pt>
                <c:pt idx="2569">
                  <c:v>20:20</c:v>
                </c:pt>
                <c:pt idx="2570">
                  <c:v>20:30</c:v>
                </c:pt>
                <c:pt idx="2571">
                  <c:v>20:40</c:v>
                </c:pt>
                <c:pt idx="2572">
                  <c:v>20:50</c:v>
                </c:pt>
                <c:pt idx="2573">
                  <c:v>21:00</c:v>
                </c:pt>
                <c:pt idx="2574">
                  <c:v>21:10</c:v>
                </c:pt>
                <c:pt idx="2575">
                  <c:v>21:20</c:v>
                </c:pt>
                <c:pt idx="2576">
                  <c:v>21:30</c:v>
                </c:pt>
                <c:pt idx="2577">
                  <c:v>21:40</c:v>
                </c:pt>
                <c:pt idx="2578">
                  <c:v>21:50</c:v>
                </c:pt>
                <c:pt idx="2579">
                  <c:v>22:00</c:v>
                </c:pt>
                <c:pt idx="2580">
                  <c:v>22:10</c:v>
                </c:pt>
                <c:pt idx="2581">
                  <c:v>22:20</c:v>
                </c:pt>
                <c:pt idx="2582">
                  <c:v>22:30</c:v>
                </c:pt>
                <c:pt idx="2583">
                  <c:v>22:40</c:v>
                </c:pt>
                <c:pt idx="2584">
                  <c:v>22:50</c:v>
                </c:pt>
                <c:pt idx="2585">
                  <c:v>23:00</c:v>
                </c:pt>
                <c:pt idx="2586">
                  <c:v>23:10</c:v>
                </c:pt>
                <c:pt idx="2587">
                  <c:v>23:20</c:v>
                </c:pt>
                <c:pt idx="2588">
                  <c:v>23:30</c:v>
                </c:pt>
                <c:pt idx="2589">
                  <c:v>23:40</c:v>
                </c:pt>
                <c:pt idx="2590">
                  <c:v>23:50</c:v>
                </c:pt>
                <c:pt idx="2591">
                  <c:v>24:00:00</c:v>
                </c:pt>
                <c:pt idx="2592">
                  <c:v>19日0:10:00</c:v>
                </c:pt>
                <c:pt idx="2593">
                  <c:v>0:20</c:v>
                </c:pt>
                <c:pt idx="2594">
                  <c:v>0:30</c:v>
                </c:pt>
                <c:pt idx="2595">
                  <c:v>0:40</c:v>
                </c:pt>
                <c:pt idx="2596">
                  <c:v>0:50</c:v>
                </c:pt>
                <c:pt idx="2597">
                  <c:v>1:00</c:v>
                </c:pt>
                <c:pt idx="2598">
                  <c:v>1:10</c:v>
                </c:pt>
                <c:pt idx="2599">
                  <c:v>1:20</c:v>
                </c:pt>
                <c:pt idx="2600">
                  <c:v>1:30</c:v>
                </c:pt>
                <c:pt idx="2601">
                  <c:v>1:40</c:v>
                </c:pt>
                <c:pt idx="2602">
                  <c:v>1:50</c:v>
                </c:pt>
                <c:pt idx="2603">
                  <c:v>2:00</c:v>
                </c:pt>
                <c:pt idx="2604">
                  <c:v>2:10</c:v>
                </c:pt>
                <c:pt idx="2605">
                  <c:v>2:20</c:v>
                </c:pt>
                <c:pt idx="2606">
                  <c:v>2:30</c:v>
                </c:pt>
                <c:pt idx="2607">
                  <c:v>2:40</c:v>
                </c:pt>
                <c:pt idx="2608">
                  <c:v>2:50</c:v>
                </c:pt>
                <c:pt idx="2609">
                  <c:v>3:00</c:v>
                </c:pt>
                <c:pt idx="2610">
                  <c:v>3:10</c:v>
                </c:pt>
                <c:pt idx="2611">
                  <c:v>3:20</c:v>
                </c:pt>
                <c:pt idx="2612">
                  <c:v>3:30</c:v>
                </c:pt>
                <c:pt idx="2613">
                  <c:v>3:40</c:v>
                </c:pt>
                <c:pt idx="2614">
                  <c:v>3:50</c:v>
                </c:pt>
                <c:pt idx="2615">
                  <c:v>4:00</c:v>
                </c:pt>
                <c:pt idx="2616">
                  <c:v>4:10</c:v>
                </c:pt>
                <c:pt idx="2617">
                  <c:v>4:20</c:v>
                </c:pt>
                <c:pt idx="2618">
                  <c:v>4:30</c:v>
                </c:pt>
                <c:pt idx="2619">
                  <c:v>4:40</c:v>
                </c:pt>
                <c:pt idx="2620">
                  <c:v>4:50</c:v>
                </c:pt>
                <c:pt idx="2621">
                  <c:v>5:00</c:v>
                </c:pt>
                <c:pt idx="2622">
                  <c:v>5:10</c:v>
                </c:pt>
                <c:pt idx="2623">
                  <c:v>5:20</c:v>
                </c:pt>
                <c:pt idx="2624">
                  <c:v>5:30</c:v>
                </c:pt>
                <c:pt idx="2625">
                  <c:v>5:40</c:v>
                </c:pt>
                <c:pt idx="2626">
                  <c:v>5:50</c:v>
                </c:pt>
                <c:pt idx="2627">
                  <c:v>6:00</c:v>
                </c:pt>
                <c:pt idx="2628">
                  <c:v>6:10</c:v>
                </c:pt>
                <c:pt idx="2629">
                  <c:v>6:20</c:v>
                </c:pt>
                <c:pt idx="2630">
                  <c:v>6:30</c:v>
                </c:pt>
                <c:pt idx="2631">
                  <c:v>6:40</c:v>
                </c:pt>
                <c:pt idx="2632">
                  <c:v>6:50</c:v>
                </c:pt>
                <c:pt idx="2633">
                  <c:v>7:00</c:v>
                </c:pt>
                <c:pt idx="2634">
                  <c:v>7:10</c:v>
                </c:pt>
                <c:pt idx="2635">
                  <c:v>7:20</c:v>
                </c:pt>
                <c:pt idx="2636">
                  <c:v>7:30</c:v>
                </c:pt>
                <c:pt idx="2637">
                  <c:v>7:40</c:v>
                </c:pt>
                <c:pt idx="2638">
                  <c:v>7:50</c:v>
                </c:pt>
                <c:pt idx="2639">
                  <c:v>8:00</c:v>
                </c:pt>
                <c:pt idx="2640">
                  <c:v>8:10</c:v>
                </c:pt>
                <c:pt idx="2641">
                  <c:v>8:20</c:v>
                </c:pt>
                <c:pt idx="2642">
                  <c:v>8:30</c:v>
                </c:pt>
                <c:pt idx="2643">
                  <c:v>8:40</c:v>
                </c:pt>
                <c:pt idx="2644">
                  <c:v>8:50</c:v>
                </c:pt>
                <c:pt idx="2645">
                  <c:v>9:00</c:v>
                </c:pt>
                <c:pt idx="2646">
                  <c:v>9:10</c:v>
                </c:pt>
                <c:pt idx="2647">
                  <c:v>9:20</c:v>
                </c:pt>
                <c:pt idx="2648">
                  <c:v>9:30</c:v>
                </c:pt>
                <c:pt idx="2649">
                  <c:v>9:40</c:v>
                </c:pt>
                <c:pt idx="2650">
                  <c:v>9:50</c:v>
                </c:pt>
                <c:pt idx="2651">
                  <c:v>10:00</c:v>
                </c:pt>
                <c:pt idx="2652">
                  <c:v>10:10</c:v>
                </c:pt>
                <c:pt idx="2653">
                  <c:v>10:20</c:v>
                </c:pt>
                <c:pt idx="2654">
                  <c:v>10:30</c:v>
                </c:pt>
                <c:pt idx="2655">
                  <c:v>10:40</c:v>
                </c:pt>
                <c:pt idx="2656">
                  <c:v>10:50</c:v>
                </c:pt>
                <c:pt idx="2657">
                  <c:v>11:00</c:v>
                </c:pt>
                <c:pt idx="2658">
                  <c:v>11:10</c:v>
                </c:pt>
                <c:pt idx="2659">
                  <c:v>11:20</c:v>
                </c:pt>
                <c:pt idx="2660">
                  <c:v>11:30</c:v>
                </c:pt>
                <c:pt idx="2661">
                  <c:v>11:40</c:v>
                </c:pt>
                <c:pt idx="2662">
                  <c:v>11:50</c:v>
                </c:pt>
                <c:pt idx="2663">
                  <c:v>12:00</c:v>
                </c:pt>
                <c:pt idx="2664">
                  <c:v>12:10</c:v>
                </c:pt>
                <c:pt idx="2665">
                  <c:v>12:20</c:v>
                </c:pt>
                <c:pt idx="2666">
                  <c:v>12:30</c:v>
                </c:pt>
                <c:pt idx="2667">
                  <c:v>12:40</c:v>
                </c:pt>
                <c:pt idx="2668">
                  <c:v>12:50</c:v>
                </c:pt>
                <c:pt idx="2669">
                  <c:v>13:00</c:v>
                </c:pt>
                <c:pt idx="2670">
                  <c:v>13:10</c:v>
                </c:pt>
                <c:pt idx="2671">
                  <c:v>13:20</c:v>
                </c:pt>
                <c:pt idx="2672">
                  <c:v>13:30</c:v>
                </c:pt>
                <c:pt idx="2673">
                  <c:v>13:40</c:v>
                </c:pt>
                <c:pt idx="2674">
                  <c:v>13:50</c:v>
                </c:pt>
                <c:pt idx="2675">
                  <c:v>14:00</c:v>
                </c:pt>
                <c:pt idx="2676">
                  <c:v>14:10</c:v>
                </c:pt>
                <c:pt idx="2677">
                  <c:v>14:20</c:v>
                </c:pt>
                <c:pt idx="2678">
                  <c:v>14:30</c:v>
                </c:pt>
                <c:pt idx="2679">
                  <c:v>14:40</c:v>
                </c:pt>
                <c:pt idx="2680">
                  <c:v>14:50</c:v>
                </c:pt>
                <c:pt idx="2681">
                  <c:v>15:00</c:v>
                </c:pt>
                <c:pt idx="2682">
                  <c:v>15:10</c:v>
                </c:pt>
                <c:pt idx="2683">
                  <c:v>15:20</c:v>
                </c:pt>
                <c:pt idx="2684">
                  <c:v>15:30</c:v>
                </c:pt>
                <c:pt idx="2685">
                  <c:v>15:40</c:v>
                </c:pt>
                <c:pt idx="2686">
                  <c:v>15:50</c:v>
                </c:pt>
                <c:pt idx="2687">
                  <c:v>16:00</c:v>
                </c:pt>
                <c:pt idx="2688">
                  <c:v>16:10</c:v>
                </c:pt>
                <c:pt idx="2689">
                  <c:v>16:20</c:v>
                </c:pt>
                <c:pt idx="2690">
                  <c:v>16:30</c:v>
                </c:pt>
                <c:pt idx="2691">
                  <c:v>16:40</c:v>
                </c:pt>
                <c:pt idx="2692">
                  <c:v>16:50</c:v>
                </c:pt>
                <c:pt idx="2693">
                  <c:v>17:00</c:v>
                </c:pt>
                <c:pt idx="2694">
                  <c:v>17:10</c:v>
                </c:pt>
                <c:pt idx="2695">
                  <c:v>17:20</c:v>
                </c:pt>
                <c:pt idx="2696">
                  <c:v>17:30</c:v>
                </c:pt>
                <c:pt idx="2697">
                  <c:v>17:40</c:v>
                </c:pt>
                <c:pt idx="2698">
                  <c:v>17:50</c:v>
                </c:pt>
                <c:pt idx="2699">
                  <c:v>18:00</c:v>
                </c:pt>
                <c:pt idx="2700">
                  <c:v>18:10</c:v>
                </c:pt>
                <c:pt idx="2701">
                  <c:v>18:20</c:v>
                </c:pt>
                <c:pt idx="2702">
                  <c:v>18:30</c:v>
                </c:pt>
                <c:pt idx="2703">
                  <c:v>18:40</c:v>
                </c:pt>
                <c:pt idx="2704">
                  <c:v>18:50</c:v>
                </c:pt>
                <c:pt idx="2705">
                  <c:v>19:00</c:v>
                </c:pt>
                <c:pt idx="2706">
                  <c:v>19:10</c:v>
                </c:pt>
                <c:pt idx="2707">
                  <c:v>19:20</c:v>
                </c:pt>
                <c:pt idx="2708">
                  <c:v>19:30</c:v>
                </c:pt>
                <c:pt idx="2709">
                  <c:v>19:40</c:v>
                </c:pt>
                <c:pt idx="2710">
                  <c:v>19:50</c:v>
                </c:pt>
                <c:pt idx="2711">
                  <c:v>20:00</c:v>
                </c:pt>
                <c:pt idx="2712">
                  <c:v>20:10</c:v>
                </c:pt>
                <c:pt idx="2713">
                  <c:v>20:20</c:v>
                </c:pt>
                <c:pt idx="2714">
                  <c:v>20:30</c:v>
                </c:pt>
                <c:pt idx="2715">
                  <c:v>20:40</c:v>
                </c:pt>
                <c:pt idx="2716">
                  <c:v>20:50</c:v>
                </c:pt>
                <c:pt idx="2717">
                  <c:v>21:00</c:v>
                </c:pt>
                <c:pt idx="2718">
                  <c:v>21:10</c:v>
                </c:pt>
                <c:pt idx="2719">
                  <c:v>21:20</c:v>
                </c:pt>
                <c:pt idx="2720">
                  <c:v>21:30</c:v>
                </c:pt>
                <c:pt idx="2721">
                  <c:v>21:40</c:v>
                </c:pt>
                <c:pt idx="2722">
                  <c:v>21:50</c:v>
                </c:pt>
                <c:pt idx="2723">
                  <c:v>22:00</c:v>
                </c:pt>
                <c:pt idx="2724">
                  <c:v>22:10</c:v>
                </c:pt>
                <c:pt idx="2725">
                  <c:v>22:20</c:v>
                </c:pt>
                <c:pt idx="2726">
                  <c:v>22:30</c:v>
                </c:pt>
                <c:pt idx="2727">
                  <c:v>22:40</c:v>
                </c:pt>
                <c:pt idx="2728">
                  <c:v>22:50</c:v>
                </c:pt>
                <c:pt idx="2729">
                  <c:v>23:00</c:v>
                </c:pt>
                <c:pt idx="2730">
                  <c:v>23:10</c:v>
                </c:pt>
                <c:pt idx="2731">
                  <c:v>23:20</c:v>
                </c:pt>
                <c:pt idx="2732">
                  <c:v>23:30</c:v>
                </c:pt>
                <c:pt idx="2733">
                  <c:v>23:40</c:v>
                </c:pt>
                <c:pt idx="2734">
                  <c:v>23:50</c:v>
                </c:pt>
                <c:pt idx="2735">
                  <c:v>24:00:00</c:v>
                </c:pt>
                <c:pt idx="2736">
                  <c:v>20日0:10:00</c:v>
                </c:pt>
                <c:pt idx="2737">
                  <c:v>0:20</c:v>
                </c:pt>
                <c:pt idx="2738">
                  <c:v>0:30</c:v>
                </c:pt>
                <c:pt idx="2739">
                  <c:v>0:40</c:v>
                </c:pt>
                <c:pt idx="2740">
                  <c:v>0:50</c:v>
                </c:pt>
                <c:pt idx="2741">
                  <c:v>1:00</c:v>
                </c:pt>
                <c:pt idx="2742">
                  <c:v>1:10</c:v>
                </c:pt>
                <c:pt idx="2743">
                  <c:v>1:20</c:v>
                </c:pt>
                <c:pt idx="2744">
                  <c:v>1:30</c:v>
                </c:pt>
                <c:pt idx="2745">
                  <c:v>1:40</c:v>
                </c:pt>
                <c:pt idx="2746">
                  <c:v>1:50</c:v>
                </c:pt>
                <c:pt idx="2747">
                  <c:v>2:00</c:v>
                </c:pt>
                <c:pt idx="2748">
                  <c:v>2:10</c:v>
                </c:pt>
                <c:pt idx="2749">
                  <c:v>2:20</c:v>
                </c:pt>
                <c:pt idx="2750">
                  <c:v>2:30</c:v>
                </c:pt>
                <c:pt idx="2751">
                  <c:v>2:40</c:v>
                </c:pt>
                <c:pt idx="2752">
                  <c:v>2:50</c:v>
                </c:pt>
                <c:pt idx="2753">
                  <c:v>3:00</c:v>
                </c:pt>
                <c:pt idx="2754">
                  <c:v>3:10</c:v>
                </c:pt>
                <c:pt idx="2755">
                  <c:v>3:20</c:v>
                </c:pt>
                <c:pt idx="2756">
                  <c:v>3:30</c:v>
                </c:pt>
                <c:pt idx="2757">
                  <c:v>3:40</c:v>
                </c:pt>
                <c:pt idx="2758">
                  <c:v>3:50</c:v>
                </c:pt>
                <c:pt idx="2759">
                  <c:v>4:00</c:v>
                </c:pt>
                <c:pt idx="2760">
                  <c:v>4:10</c:v>
                </c:pt>
                <c:pt idx="2761">
                  <c:v>4:20</c:v>
                </c:pt>
                <c:pt idx="2762">
                  <c:v>4:30</c:v>
                </c:pt>
                <c:pt idx="2763">
                  <c:v>4:40</c:v>
                </c:pt>
                <c:pt idx="2764">
                  <c:v>4:50</c:v>
                </c:pt>
                <c:pt idx="2765">
                  <c:v>5:00</c:v>
                </c:pt>
                <c:pt idx="2766">
                  <c:v>5:10</c:v>
                </c:pt>
                <c:pt idx="2767">
                  <c:v>5:20</c:v>
                </c:pt>
                <c:pt idx="2768">
                  <c:v>5:30</c:v>
                </c:pt>
                <c:pt idx="2769">
                  <c:v>5:40</c:v>
                </c:pt>
                <c:pt idx="2770">
                  <c:v>5:50</c:v>
                </c:pt>
                <c:pt idx="2771">
                  <c:v>6:00</c:v>
                </c:pt>
                <c:pt idx="2772">
                  <c:v>6:10</c:v>
                </c:pt>
                <c:pt idx="2773">
                  <c:v>6:20</c:v>
                </c:pt>
                <c:pt idx="2774">
                  <c:v>6:30</c:v>
                </c:pt>
                <c:pt idx="2775">
                  <c:v>6:40</c:v>
                </c:pt>
                <c:pt idx="2776">
                  <c:v>6:50</c:v>
                </c:pt>
                <c:pt idx="2777">
                  <c:v>7:00</c:v>
                </c:pt>
                <c:pt idx="2778">
                  <c:v>7:10</c:v>
                </c:pt>
                <c:pt idx="2779">
                  <c:v>7:20</c:v>
                </c:pt>
                <c:pt idx="2780">
                  <c:v>7:30</c:v>
                </c:pt>
                <c:pt idx="2781">
                  <c:v>7:40</c:v>
                </c:pt>
                <c:pt idx="2782">
                  <c:v>7:50</c:v>
                </c:pt>
                <c:pt idx="2783">
                  <c:v>8:00</c:v>
                </c:pt>
                <c:pt idx="2784">
                  <c:v>8:10</c:v>
                </c:pt>
                <c:pt idx="2785">
                  <c:v>8:20</c:v>
                </c:pt>
                <c:pt idx="2786">
                  <c:v>8:30</c:v>
                </c:pt>
                <c:pt idx="2787">
                  <c:v>8:40</c:v>
                </c:pt>
                <c:pt idx="2788">
                  <c:v>8:50</c:v>
                </c:pt>
                <c:pt idx="2789">
                  <c:v>9:00</c:v>
                </c:pt>
                <c:pt idx="2790">
                  <c:v>9:10</c:v>
                </c:pt>
                <c:pt idx="2791">
                  <c:v>9:20</c:v>
                </c:pt>
                <c:pt idx="2792">
                  <c:v>9:30</c:v>
                </c:pt>
                <c:pt idx="2793">
                  <c:v>9:40</c:v>
                </c:pt>
                <c:pt idx="2794">
                  <c:v>9:50</c:v>
                </c:pt>
                <c:pt idx="2795">
                  <c:v>10:00</c:v>
                </c:pt>
                <c:pt idx="2796">
                  <c:v>10:10</c:v>
                </c:pt>
                <c:pt idx="2797">
                  <c:v>10:20</c:v>
                </c:pt>
                <c:pt idx="2798">
                  <c:v>10:30</c:v>
                </c:pt>
                <c:pt idx="2799">
                  <c:v>10:40</c:v>
                </c:pt>
                <c:pt idx="2800">
                  <c:v>10:50</c:v>
                </c:pt>
                <c:pt idx="2801">
                  <c:v>11:00</c:v>
                </c:pt>
                <c:pt idx="2802">
                  <c:v>11:10</c:v>
                </c:pt>
                <c:pt idx="2803">
                  <c:v>11:20</c:v>
                </c:pt>
                <c:pt idx="2804">
                  <c:v>11:30</c:v>
                </c:pt>
                <c:pt idx="2805">
                  <c:v>11:40</c:v>
                </c:pt>
                <c:pt idx="2806">
                  <c:v>11:50</c:v>
                </c:pt>
                <c:pt idx="2807">
                  <c:v>12:00</c:v>
                </c:pt>
                <c:pt idx="2808">
                  <c:v>12:10</c:v>
                </c:pt>
                <c:pt idx="2809">
                  <c:v>12:20</c:v>
                </c:pt>
                <c:pt idx="2810">
                  <c:v>12:30</c:v>
                </c:pt>
                <c:pt idx="2811">
                  <c:v>12:40</c:v>
                </c:pt>
                <c:pt idx="2812">
                  <c:v>12:50</c:v>
                </c:pt>
                <c:pt idx="2813">
                  <c:v>13:00</c:v>
                </c:pt>
                <c:pt idx="2814">
                  <c:v>13:10</c:v>
                </c:pt>
                <c:pt idx="2815">
                  <c:v>13:20</c:v>
                </c:pt>
                <c:pt idx="2816">
                  <c:v>13:30</c:v>
                </c:pt>
                <c:pt idx="2817">
                  <c:v>13:40</c:v>
                </c:pt>
                <c:pt idx="2818">
                  <c:v>13:50</c:v>
                </c:pt>
                <c:pt idx="2819">
                  <c:v>14:00</c:v>
                </c:pt>
                <c:pt idx="2820">
                  <c:v>14:10</c:v>
                </c:pt>
                <c:pt idx="2821">
                  <c:v>14:20</c:v>
                </c:pt>
                <c:pt idx="2822">
                  <c:v>14:30</c:v>
                </c:pt>
                <c:pt idx="2823">
                  <c:v>14:40</c:v>
                </c:pt>
                <c:pt idx="2824">
                  <c:v>14:50</c:v>
                </c:pt>
                <c:pt idx="2825">
                  <c:v>15:00</c:v>
                </c:pt>
                <c:pt idx="2826">
                  <c:v>15:10</c:v>
                </c:pt>
                <c:pt idx="2827">
                  <c:v>15:20</c:v>
                </c:pt>
                <c:pt idx="2828">
                  <c:v>15:30</c:v>
                </c:pt>
                <c:pt idx="2829">
                  <c:v>15:40</c:v>
                </c:pt>
                <c:pt idx="2830">
                  <c:v>15:50</c:v>
                </c:pt>
                <c:pt idx="2831">
                  <c:v>16:00</c:v>
                </c:pt>
                <c:pt idx="2832">
                  <c:v>16:10</c:v>
                </c:pt>
                <c:pt idx="2833">
                  <c:v>16:20</c:v>
                </c:pt>
                <c:pt idx="2834">
                  <c:v>16:30</c:v>
                </c:pt>
                <c:pt idx="2835">
                  <c:v>16:40</c:v>
                </c:pt>
                <c:pt idx="2836">
                  <c:v>16:50</c:v>
                </c:pt>
                <c:pt idx="2837">
                  <c:v>17:00</c:v>
                </c:pt>
                <c:pt idx="2838">
                  <c:v>17:10</c:v>
                </c:pt>
                <c:pt idx="2839">
                  <c:v>17:20</c:v>
                </c:pt>
                <c:pt idx="2840">
                  <c:v>17:30</c:v>
                </c:pt>
                <c:pt idx="2841">
                  <c:v>17:40</c:v>
                </c:pt>
                <c:pt idx="2842">
                  <c:v>17:50</c:v>
                </c:pt>
                <c:pt idx="2843">
                  <c:v>18:00</c:v>
                </c:pt>
                <c:pt idx="2844">
                  <c:v>18:10</c:v>
                </c:pt>
                <c:pt idx="2845">
                  <c:v>18:20</c:v>
                </c:pt>
                <c:pt idx="2846">
                  <c:v>18:30</c:v>
                </c:pt>
                <c:pt idx="2847">
                  <c:v>18:40</c:v>
                </c:pt>
                <c:pt idx="2848">
                  <c:v>18:50</c:v>
                </c:pt>
                <c:pt idx="2849">
                  <c:v>19:00</c:v>
                </c:pt>
                <c:pt idx="2850">
                  <c:v>19:10</c:v>
                </c:pt>
                <c:pt idx="2851">
                  <c:v>19:20</c:v>
                </c:pt>
                <c:pt idx="2852">
                  <c:v>19:30</c:v>
                </c:pt>
                <c:pt idx="2853">
                  <c:v>19:40</c:v>
                </c:pt>
                <c:pt idx="2854">
                  <c:v>19:50</c:v>
                </c:pt>
                <c:pt idx="2855">
                  <c:v>20:00</c:v>
                </c:pt>
                <c:pt idx="2856">
                  <c:v>20:10</c:v>
                </c:pt>
                <c:pt idx="2857">
                  <c:v>20:20</c:v>
                </c:pt>
                <c:pt idx="2858">
                  <c:v>20:30</c:v>
                </c:pt>
                <c:pt idx="2859">
                  <c:v>20:40</c:v>
                </c:pt>
                <c:pt idx="2860">
                  <c:v>20:50</c:v>
                </c:pt>
                <c:pt idx="2861">
                  <c:v>21:00</c:v>
                </c:pt>
                <c:pt idx="2862">
                  <c:v>21:10</c:v>
                </c:pt>
                <c:pt idx="2863">
                  <c:v>21:20</c:v>
                </c:pt>
                <c:pt idx="2864">
                  <c:v>21:30</c:v>
                </c:pt>
                <c:pt idx="2865">
                  <c:v>21:40</c:v>
                </c:pt>
                <c:pt idx="2866">
                  <c:v>21:50</c:v>
                </c:pt>
                <c:pt idx="2867">
                  <c:v>22:00</c:v>
                </c:pt>
                <c:pt idx="2868">
                  <c:v>22:10</c:v>
                </c:pt>
                <c:pt idx="2869">
                  <c:v>22:20</c:v>
                </c:pt>
                <c:pt idx="2870">
                  <c:v>22:30</c:v>
                </c:pt>
                <c:pt idx="2871">
                  <c:v>22:40</c:v>
                </c:pt>
                <c:pt idx="2872">
                  <c:v>22:50</c:v>
                </c:pt>
                <c:pt idx="2873">
                  <c:v>23:00</c:v>
                </c:pt>
                <c:pt idx="2874">
                  <c:v>23:10</c:v>
                </c:pt>
                <c:pt idx="2875">
                  <c:v>23:20</c:v>
                </c:pt>
                <c:pt idx="2876">
                  <c:v>23:30</c:v>
                </c:pt>
                <c:pt idx="2877">
                  <c:v>23:40</c:v>
                </c:pt>
                <c:pt idx="2878">
                  <c:v>23:50</c:v>
                </c:pt>
                <c:pt idx="2879">
                  <c:v>24:00:00</c:v>
                </c:pt>
                <c:pt idx="2880">
                  <c:v>21日0:10:00</c:v>
                </c:pt>
                <c:pt idx="2881">
                  <c:v>0:20</c:v>
                </c:pt>
                <c:pt idx="2882">
                  <c:v>0:30</c:v>
                </c:pt>
                <c:pt idx="2883">
                  <c:v>0:40</c:v>
                </c:pt>
                <c:pt idx="2884">
                  <c:v>0:50</c:v>
                </c:pt>
                <c:pt idx="2885">
                  <c:v>1:00</c:v>
                </c:pt>
                <c:pt idx="2886">
                  <c:v>1:10</c:v>
                </c:pt>
                <c:pt idx="2887">
                  <c:v>1:20</c:v>
                </c:pt>
                <c:pt idx="2888">
                  <c:v>1:30</c:v>
                </c:pt>
                <c:pt idx="2889">
                  <c:v>1:40</c:v>
                </c:pt>
                <c:pt idx="2890">
                  <c:v>1:50</c:v>
                </c:pt>
                <c:pt idx="2891">
                  <c:v>2:00</c:v>
                </c:pt>
                <c:pt idx="2892">
                  <c:v>2:10</c:v>
                </c:pt>
                <c:pt idx="2893">
                  <c:v>2:20</c:v>
                </c:pt>
                <c:pt idx="2894">
                  <c:v>2:30</c:v>
                </c:pt>
                <c:pt idx="2895">
                  <c:v>2:40</c:v>
                </c:pt>
                <c:pt idx="2896">
                  <c:v>2:50</c:v>
                </c:pt>
                <c:pt idx="2897">
                  <c:v>3:00</c:v>
                </c:pt>
                <c:pt idx="2898">
                  <c:v>3:10</c:v>
                </c:pt>
                <c:pt idx="2899">
                  <c:v>3:20</c:v>
                </c:pt>
                <c:pt idx="2900">
                  <c:v>3:30</c:v>
                </c:pt>
                <c:pt idx="2901">
                  <c:v>3:40</c:v>
                </c:pt>
                <c:pt idx="2902">
                  <c:v>3:50</c:v>
                </c:pt>
                <c:pt idx="2903">
                  <c:v>4:00</c:v>
                </c:pt>
                <c:pt idx="2904">
                  <c:v>4:10</c:v>
                </c:pt>
                <c:pt idx="2905">
                  <c:v>4:20</c:v>
                </c:pt>
                <c:pt idx="2906">
                  <c:v>4:30</c:v>
                </c:pt>
                <c:pt idx="2907">
                  <c:v>4:40</c:v>
                </c:pt>
                <c:pt idx="2908">
                  <c:v>4:50</c:v>
                </c:pt>
                <c:pt idx="2909">
                  <c:v>5:00</c:v>
                </c:pt>
                <c:pt idx="2910">
                  <c:v>5:10</c:v>
                </c:pt>
                <c:pt idx="2911">
                  <c:v>5:20</c:v>
                </c:pt>
                <c:pt idx="2912">
                  <c:v>5:30</c:v>
                </c:pt>
                <c:pt idx="2913">
                  <c:v>5:40</c:v>
                </c:pt>
                <c:pt idx="2914">
                  <c:v>5:50</c:v>
                </c:pt>
                <c:pt idx="2915">
                  <c:v>6:00</c:v>
                </c:pt>
                <c:pt idx="2916">
                  <c:v>6:10</c:v>
                </c:pt>
                <c:pt idx="2917">
                  <c:v>6:20</c:v>
                </c:pt>
                <c:pt idx="2918">
                  <c:v>6:30</c:v>
                </c:pt>
                <c:pt idx="2919">
                  <c:v>6:40</c:v>
                </c:pt>
                <c:pt idx="2920">
                  <c:v>6:50</c:v>
                </c:pt>
                <c:pt idx="2921">
                  <c:v>7:00</c:v>
                </c:pt>
                <c:pt idx="2922">
                  <c:v>7:10</c:v>
                </c:pt>
                <c:pt idx="2923">
                  <c:v>7:20</c:v>
                </c:pt>
                <c:pt idx="2924">
                  <c:v>7:30</c:v>
                </c:pt>
                <c:pt idx="2925">
                  <c:v>7:40</c:v>
                </c:pt>
                <c:pt idx="2926">
                  <c:v>7:50</c:v>
                </c:pt>
                <c:pt idx="2927">
                  <c:v>8:00</c:v>
                </c:pt>
                <c:pt idx="2928">
                  <c:v>8:10</c:v>
                </c:pt>
                <c:pt idx="2929">
                  <c:v>8:20</c:v>
                </c:pt>
                <c:pt idx="2930">
                  <c:v>8:30</c:v>
                </c:pt>
                <c:pt idx="2931">
                  <c:v>8:40</c:v>
                </c:pt>
                <c:pt idx="2932">
                  <c:v>8:50</c:v>
                </c:pt>
                <c:pt idx="2933">
                  <c:v>9:00</c:v>
                </c:pt>
                <c:pt idx="2934">
                  <c:v>9:10</c:v>
                </c:pt>
                <c:pt idx="2935">
                  <c:v>9:20</c:v>
                </c:pt>
                <c:pt idx="2936">
                  <c:v>9:30</c:v>
                </c:pt>
                <c:pt idx="2937">
                  <c:v>9:40</c:v>
                </c:pt>
                <c:pt idx="2938">
                  <c:v>9:50</c:v>
                </c:pt>
                <c:pt idx="2939">
                  <c:v>10:00</c:v>
                </c:pt>
                <c:pt idx="2940">
                  <c:v>10:10</c:v>
                </c:pt>
                <c:pt idx="2941">
                  <c:v>10:20</c:v>
                </c:pt>
                <c:pt idx="2942">
                  <c:v>10:30</c:v>
                </c:pt>
                <c:pt idx="2943">
                  <c:v>10:40</c:v>
                </c:pt>
                <c:pt idx="2944">
                  <c:v>10:50</c:v>
                </c:pt>
                <c:pt idx="2945">
                  <c:v>11:00</c:v>
                </c:pt>
                <c:pt idx="2946">
                  <c:v>11:10</c:v>
                </c:pt>
                <c:pt idx="2947">
                  <c:v>11:20</c:v>
                </c:pt>
                <c:pt idx="2948">
                  <c:v>11:30</c:v>
                </c:pt>
                <c:pt idx="2949">
                  <c:v>11:40</c:v>
                </c:pt>
                <c:pt idx="2950">
                  <c:v>11:50</c:v>
                </c:pt>
                <c:pt idx="2951">
                  <c:v>12:00</c:v>
                </c:pt>
                <c:pt idx="2952">
                  <c:v>12:10</c:v>
                </c:pt>
                <c:pt idx="2953">
                  <c:v>12:20</c:v>
                </c:pt>
                <c:pt idx="2954">
                  <c:v>12:30</c:v>
                </c:pt>
                <c:pt idx="2955">
                  <c:v>12:40</c:v>
                </c:pt>
                <c:pt idx="2956">
                  <c:v>12:50</c:v>
                </c:pt>
                <c:pt idx="2957">
                  <c:v>13:00</c:v>
                </c:pt>
                <c:pt idx="2958">
                  <c:v>13:10</c:v>
                </c:pt>
                <c:pt idx="2959">
                  <c:v>13:20</c:v>
                </c:pt>
                <c:pt idx="2960">
                  <c:v>13:30</c:v>
                </c:pt>
                <c:pt idx="2961">
                  <c:v>13:40</c:v>
                </c:pt>
                <c:pt idx="2962">
                  <c:v>13:50</c:v>
                </c:pt>
                <c:pt idx="2963">
                  <c:v>14:00</c:v>
                </c:pt>
                <c:pt idx="2964">
                  <c:v>14:10</c:v>
                </c:pt>
                <c:pt idx="2965">
                  <c:v>14:20</c:v>
                </c:pt>
                <c:pt idx="2966">
                  <c:v>14:30</c:v>
                </c:pt>
                <c:pt idx="2967">
                  <c:v>14:40</c:v>
                </c:pt>
                <c:pt idx="2968">
                  <c:v>14:50</c:v>
                </c:pt>
                <c:pt idx="2969">
                  <c:v>15:00</c:v>
                </c:pt>
                <c:pt idx="2970">
                  <c:v>15:10</c:v>
                </c:pt>
                <c:pt idx="2971">
                  <c:v>15:20</c:v>
                </c:pt>
                <c:pt idx="2972">
                  <c:v>15:30</c:v>
                </c:pt>
                <c:pt idx="2973">
                  <c:v>15:40</c:v>
                </c:pt>
                <c:pt idx="2974">
                  <c:v>15:50</c:v>
                </c:pt>
                <c:pt idx="2975">
                  <c:v>16:00</c:v>
                </c:pt>
                <c:pt idx="2976">
                  <c:v>16:10</c:v>
                </c:pt>
                <c:pt idx="2977">
                  <c:v>16:20</c:v>
                </c:pt>
                <c:pt idx="2978">
                  <c:v>16:30</c:v>
                </c:pt>
                <c:pt idx="2979">
                  <c:v>16:40</c:v>
                </c:pt>
                <c:pt idx="2980">
                  <c:v>16:50</c:v>
                </c:pt>
                <c:pt idx="2981">
                  <c:v>17:00</c:v>
                </c:pt>
                <c:pt idx="2982">
                  <c:v>17:10</c:v>
                </c:pt>
                <c:pt idx="2983">
                  <c:v>17:20</c:v>
                </c:pt>
                <c:pt idx="2984">
                  <c:v>17:30</c:v>
                </c:pt>
                <c:pt idx="2985">
                  <c:v>17:40</c:v>
                </c:pt>
                <c:pt idx="2986">
                  <c:v>17:50</c:v>
                </c:pt>
                <c:pt idx="2987">
                  <c:v>18:00</c:v>
                </c:pt>
                <c:pt idx="2988">
                  <c:v>18:10</c:v>
                </c:pt>
                <c:pt idx="2989">
                  <c:v>18:20</c:v>
                </c:pt>
                <c:pt idx="2990">
                  <c:v>18:30</c:v>
                </c:pt>
                <c:pt idx="2991">
                  <c:v>18:40</c:v>
                </c:pt>
                <c:pt idx="2992">
                  <c:v>18:50</c:v>
                </c:pt>
                <c:pt idx="2993">
                  <c:v>19:00</c:v>
                </c:pt>
                <c:pt idx="2994">
                  <c:v>19:10</c:v>
                </c:pt>
                <c:pt idx="2995">
                  <c:v>19:20</c:v>
                </c:pt>
                <c:pt idx="2996">
                  <c:v>19:30</c:v>
                </c:pt>
                <c:pt idx="2997">
                  <c:v>19:40</c:v>
                </c:pt>
                <c:pt idx="2998">
                  <c:v>19:50</c:v>
                </c:pt>
                <c:pt idx="2999">
                  <c:v>20:00</c:v>
                </c:pt>
                <c:pt idx="3000">
                  <c:v>20:10</c:v>
                </c:pt>
                <c:pt idx="3001">
                  <c:v>20:20</c:v>
                </c:pt>
                <c:pt idx="3002">
                  <c:v>20:30</c:v>
                </c:pt>
                <c:pt idx="3003">
                  <c:v>20:40</c:v>
                </c:pt>
                <c:pt idx="3004">
                  <c:v>20:50</c:v>
                </c:pt>
                <c:pt idx="3005">
                  <c:v>21:00</c:v>
                </c:pt>
                <c:pt idx="3006">
                  <c:v>21:10</c:v>
                </c:pt>
                <c:pt idx="3007">
                  <c:v>21:20</c:v>
                </c:pt>
                <c:pt idx="3008">
                  <c:v>21:30</c:v>
                </c:pt>
                <c:pt idx="3009">
                  <c:v>21:40</c:v>
                </c:pt>
                <c:pt idx="3010">
                  <c:v>21:50</c:v>
                </c:pt>
                <c:pt idx="3011">
                  <c:v>22:00</c:v>
                </c:pt>
                <c:pt idx="3012">
                  <c:v>22:10</c:v>
                </c:pt>
                <c:pt idx="3013">
                  <c:v>22:20</c:v>
                </c:pt>
                <c:pt idx="3014">
                  <c:v>22:30</c:v>
                </c:pt>
                <c:pt idx="3015">
                  <c:v>22:40</c:v>
                </c:pt>
                <c:pt idx="3016">
                  <c:v>22:50</c:v>
                </c:pt>
                <c:pt idx="3017">
                  <c:v>23:00</c:v>
                </c:pt>
                <c:pt idx="3018">
                  <c:v>23:10</c:v>
                </c:pt>
                <c:pt idx="3019">
                  <c:v>23:20</c:v>
                </c:pt>
                <c:pt idx="3020">
                  <c:v>23:30</c:v>
                </c:pt>
                <c:pt idx="3021">
                  <c:v>23:40</c:v>
                </c:pt>
                <c:pt idx="3022">
                  <c:v>23:50</c:v>
                </c:pt>
                <c:pt idx="3023">
                  <c:v>24:00:00</c:v>
                </c:pt>
                <c:pt idx="3024">
                  <c:v>22日0:10:00</c:v>
                </c:pt>
                <c:pt idx="3025">
                  <c:v>0:20</c:v>
                </c:pt>
                <c:pt idx="3026">
                  <c:v>0:30</c:v>
                </c:pt>
                <c:pt idx="3027">
                  <c:v>0:40</c:v>
                </c:pt>
                <c:pt idx="3028">
                  <c:v>0:50</c:v>
                </c:pt>
                <c:pt idx="3029">
                  <c:v>1:00</c:v>
                </c:pt>
                <c:pt idx="3030">
                  <c:v>1:10</c:v>
                </c:pt>
                <c:pt idx="3031">
                  <c:v>1:20</c:v>
                </c:pt>
                <c:pt idx="3032">
                  <c:v>1:30</c:v>
                </c:pt>
                <c:pt idx="3033">
                  <c:v>1:40</c:v>
                </c:pt>
                <c:pt idx="3034">
                  <c:v>1:50</c:v>
                </c:pt>
                <c:pt idx="3035">
                  <c:v>2:00</c:v>
                </c:pt>
                <c:pt idx="3036">
                  <c:v>2:10</c:v>
                </c:pt>
                <c:pt idx="3037">
                  <c:v>2:20</c:v>
                </c:pt>
                <c:pt idx="3038">
                  <c:v>2:30</c:v>
                </c:pt>
                <c:pt idx="3039">
                  <c:v>2:40</c:v>
                </c:pt>
                <c:pt idx="3040">
                  <c:v>2:50</c:v>
                </c:pt>
                <c:pt idx="3041">
                  <c:v>3:00</c:v>
                </c:pt>
                <c:pt idx="3042">
                  <c:v>3:10</c:v>
                </c:pt>
                <c:pt idx="3043">
                  <c:v>3:20</c:v>
                </c:pt>
                <c:pt idx="3044">
                  <c:v>3:30</c:v>
                </c:pt>
                <c:pt idx="3045">
                  <c:v>3:40</c:v>
                </c:pt>
                <c:pt idx="3046">
                  <c:v>3:50</c:v>
                </c:pt>
                <c:pt idx="3047">
                  <c:v>4:00</c:v>
                </c:pt>
                <c:pt idx="3048">
                  <c:v>4:10</c:v>
                </c:pt>
                <c:pt idx="3049">
                  <c:v>4:20</c:v>
                </c:pt>
                <c:pt idx="3050">
                  <c:v>4:30</c:v>
                </c:pt>
                <c:pt idx="3051">
                  <c:v>4:40</c:v>
                </c:pt>
                <c:pt idx="3052">
                  <c:v>4:50</c:v>
                </c:pt>
                <c:pt idx="3053">
                  <c:v>5:00</c:v>
                </c:pt>
                <c:pt idx="3054">
                  <c:v>5:10</c:v>
                </c:pt>
                <c:pt idx="3055">
                  <c:v>5:20</c:v>
                </c:pt>
                <c:pt idx="3056">
                  <c:v>5:30</c:v>
                </c:pt>
                <c:pt idx="3057">
                  <c:v>5:40</c:v>
                </c:pt>
                <c:pt idx="3058">
                  <c:v>5:50</c:v>
                </c:pt>
                <c:pt idx="3059">
                  <c:v>6:00</c:v>
                </c:pt>
                <c:pt idx="3060">
                  <c:v>6:10</c:v>
                </c:pt>
                <c:pt idx="3061">
                  <c:v>6:20</c:v>
                </c:pt>
                <c:pt idx="3062">
                  <c:v>6:30</c:v>
                </c:pt>
                <c:pt idx="3063">
                  <c:v>6:40</c:v>
                </c:pt>
                <c:pt idx="3064">
                  <c:v>6:50</c:v>
                </c:pt>
                <c:pt idx="3065">
                  <c:v>7:00</c:v>
                </c:pt>
                <c:pt idx="3066">
                  <c:v>7:10</c:v>
                </c:pt>
                <c:pt idx="3067">
                  <c:v>7:20</c:v>
                </c:pt>
                <c:pt idx="3068">
                  <c:v>7:30</c:v>
                </c:pt>
                <c:pt idx="3069">
                  <c:v>7:40</c:v>
                </c:pt>
                <c:pt idx="3070">
                  <c:v>7:50</c:v>
                </c:pt>
                <c:pt idx="3071">
                  <c:v>8:00</c:v>
                </c:pt>
                <c:pt idx="3072">
                  <c:v>8:10</c:v>
                </c:pt>
                <c:pt idx="3073">
                  <c:v>8:20</c:v>
                </c:pt>
                <c:pt idx="3074">
                  <c:v>8:30</c:v>
                </c:pt>
                <c:pt idx="3075">
                  <c:v>8:40</c:v>
                </c:pt>
                <c:pt idx="3076">
                  <c:v>8:50</c:v>
                </c:pt>
                <c:pt idx="3077">
                  <c:v>9:00</c:v>
                </c:pt>
                <c:pt idx="3078">
                  <c:v>9:10</c:v>
                </c:pt>
                <c:pt idx="3079">
                  <c:v>9:20</c:v>
                </c:pt>
                <c:pt idx="3080">
                  <c:v>9:30</c:v>
                </c:pt>
                <c:pt idx="3081">
                  <c:v>9:40</c:v>
                </c:pt>
                <c:pt idx="3082">
                  <c:v>9:50</c:v>
                </c:pt>
                <c:pt idx="3083">
                  <c:v>10:00</c:v>
                </c:pt>
                <c:pt idx="3084">
                  <c:v>10:10</c:v>
                </c:pt>
                <c:pt idx="3085">
                  <c:v>10:20</c:v>
                </c:pt>
                <c:pt idx="3086">
                  <c:v>10:30</c:v>
                </c:pt>
                <c:pt idx="3087">
                  <c:v>10:40</c:v>
                </c:pt>
                <c:pt idx="3088">
                  <c:v>10:50</c:v>
                </c:pt>
                <c:pt idx="3089">
                  <c:v>11:00</c:v>
                </c:pt>
                <c:pt idx="3090">
                  <c:v>11:10</c:v>
                </c:pt>
                <c:pt idx="3091">
                  <c:v>11:20</c:v>
                </c:pt>
                <c:pt idx="3092">
                  <c:v>11:30</c:v>
                </c:pt>
                <c:pt idx="3093">
                  <c:v>11:40</c:v>
                </c:pt>
                <c:pt idx="3094">
                  <c:v>11:50</c:v>
                </c:pt>
                <c:pt idx="3095">
                  <c:v>12:00</c:v>
                </c:pt>
                <c:pt idx="3096">
                  <c:v>12:10</c:v>
                </c:pt>
                <c:pt idx="3097">
                  <c:v>12:20</c:v>
                </c:pt>
                <c:pt idx="3098">
                  <c:v>12:30</c:v>
                </c:pt>
                <c:pt idx="3099">
                  <c:v>12:40</c:v>
                </c:pt>
                <c:pt idx="3100">
                  <c:v>12:50</c:v>
                </c:pt>
                <c:pt idx="3101">
                  <c:v>13:00</c:v>
                </c:pt>
                <c:pt idx="3102">
                  <c:v>13:10</c:v>
                </c:pt>
                <c:pt idx="3103">
                  <c:v>13:20</c:v>
                </c:pt>
                <c:pt idx="3104">
                  <c:v>13:30</c:v>
                </c:pt>
                <c:pt idx="3105">
                  <c:v>13:40</c:v>
                </c:pt>
                <c:pt idx="3106">
                  <c:v>13:50</c:v>
                </c:pt>
                <c:pt idx="3107">
                  <c:v>14:00</c:v>
                </c:pt>
                <c:pt idx="3108">
                  <c:v>14:10</c:v>
                </c:pt>
                <c:pt idx="3109">
                  <c:v>14:20</c:v>
                </c:pt>
                <c:pt idx="3110">
                  <c:v>14:30</c:v>
                </c:pt>
                <c:pt idx="3111">
                  <c:v>14:40</c:v>
                </c:pt>
                <c:pt idx="3112">
                  <c:v>14:50</c:v>
                </c:pt>
                <c:pt idx="3113">
                  <c:v>15:00</c:v>
                </c:pt>
                <c:pt idx="3114">
                  <c:v>15:10</c:v>
                </c:pt>
                <c:pt idx="3115">
                  <c:v>15:20</c:v>
                </c:pt>
                <c:pt idx="3116">
                  <c:v>15:30</c:v>
                </c:pt>
                <c:pt idx="3117">
                  <c:v>15:40</c:v>
                </c:pt>
                <c:pt idx="3118">
                  <c:v>15:50</c:v>
                </c:pt>
                <c:pt idx="3119">
                  <c:v>16:00</c:v>
                </c:pt>
                <c:pt idx="3120">
                  <c:v>16:10</c:v>
                </c:pt>
                <c:pt idx="3121">
                  <c:v>16:20</c:v>
                </c:pt>
                <c:pt idx="3122">
                  <c:v>16:30</c:v>
                </c:pt>
                <c:pt idx="3123">
                  <c:v>16:40</c:v>
                </c:pt>
                <c:pt idx="3124">
                  <c:v>16:50</c:v>
                </c:pt>
                <c:pt idx="3125">
                  <c:v>17:00</c:v>
                </c:pt>
                <c:pt idx="3126">
                  <c:v>17:10</c:v>
                </c:pt>
                <c:pt idx="3127">
                  <c:v>17:20</c:v>
                </c:pt>
                <c:pt idx="3128">
                  <c:v>17:30</c:v>
                </c:pt>
                <c:pt idx="3129">
                  <c:v>17:40</c:v>
                </c:pt>
                <c:pt idx="3130">
                  <c:v>17:50</c:v>
                </c:pt>
                <c:pt idx="3131">
                  <c:v>18:00</c:v>
                </c:pt>
                <c:pt idx="3132">
                  <c:v>18:10</c:v>
                </c:pt>
                <c:pt idx="3133">
                  <c:v>18:20</c:v>
                </c:pt>
                <c:pt idx="3134">
                  <c:v>18:30</c:v>
                </c:pt>
                <c:pt idx="3135">
                  <c:v>18:40</c:v>
                </c:pt>
                <c:pt idx="3136">
                  <c:v>18:50</c:v>
                </c:pt>
                <c:pt idx="3137">
                  <c:v>19:00</c:v>
                </c:pt>
                <c:pt idx="3138">
                  <c:v>19:10</c:v>
                </c:pt>
                <c:pt idx="3139">
                  <c:v>19:20</c:v>
                </c:pt>
                <c:pt idx="3140">
                  <c:v>19:30</c:v>
                </c:pt>
                <c:pt idx="3141">
                  <c:v>19:40</c:v>
                </c:pt>
                <c:pt idx="3142">
                  <c:v>19:50</c:v>
                </c:pt>
                <c:pt idx="3143">
                  <c:v>20:00</c:v>
                </c:pt>
                <c:pt idx="3144">
                  <c:v>20:10</c:v>
                </c:pt>
                <c:pt idx="3145">
                  <c:v>20:20</c:v>
                </c:pt>
                <c:pt idx="3146">
                  <c:v>20:30</c:v>
                </c:pt>
                <c:pt idx="3147">
                  <c:v>20:40</c:v>
                </c:pt>
                <c:pt idx="3148">
                  <c:v>20:50</c:v>
                </c:pt>
                <c:pt idx="3149">
                  <c:v>21:00</c:v>
                </c:pt>
                <c:pt idx="3150">
                  <c:v>21:10</c:v>
                </c:pt>
                <c:pt idx="3151">
                  <c:v>21:20</c:v>
                </c:pt>
                <c:pt idx="3152">
                  <c:v>21:30</c:v>
                </c:pt>
                <c:pt idx="3153">
                  <c:v>21:40</c:v>
                </c:pt>
                <c:pt idx="3154">
                  <c:v>21:50</c:v>
                </c:pt>
                <c:pt idx="3155">
                  <c:v>22:00</c:v>
                </c:pt>
                <c:pt idx="3156">
                  <c:v>22:10</c:v>
                </c:pt>
                <c:pt idx="3157">
                  <c:v>22:20</c:v>
                </c:pt>
                <c:pt idx="3158">
                  <c:v>22:30</c:v>
                </c:pt>
                <c:pt idx="3159">
                  <c:v>22:40</c:v>
                </c:pt>
                <c:pt idx="3160">
                  <c:v>22:50</c:v>
                </c:pt>
                <c:pt idx="3161">
                  <c:v>23:00</c:v>
                </c:pt>
                <c:pt idx="3162">
                  <c:v>23:10</c:v>
                </c:pt>
                <c:pt idx="3163">
                  <c:v>23:20</c:v>
                </c:pt>
                <c:pt idx="3164">
                  <c:v>23:30</c:v>
                </c:pt>
                <c:pt idx="3165">
                  <c:v>23:40</c:v>
                </c:pt>
                <c:pt idx="3166">
                  <c:v>23:50</c:v>
                </c:pt>
                <c:pt idx="3167">
                  <c:v>24:00:00</c:v>
                </c:pt>
                <c:pt idx="3168">
                  <c:v>23日0:10:00</c:v>
                </c:pt>
                <c:pt idx="3169">
                  <c:v>0:20</c:v>
                </c:pt>
                <c:pt idx="3170">
                  <c:v>0:30</c:v>
                </c:pt>
                <c:pt idx="3171">
                  <c:v>0:40</c:v>
                </c:pt>
                <c:pt idx="3172">
                  <c:v>0:50</c:v>
                </c:pt>
                <c:pt idx="3173">
                  <c:v>1:00</c:v>
                </c:pt>
                <c:pt idx="3174">
                  <c:v>1:10</c:v>
                </c:pt>
                <c:pt idx="3175">
                  <c:v>1:20</c:v>
                </c:pt>
                <c:pt idx="3176">
                  <c:v>1:30</c:v>
                </c:pt>
                <c:pt idx="3177">
                  <c:v>1:40</c:v>
                </c:pt>
                <c:pt idx="3178">
                  <c:v>1:50</c:v>
                </c:pt>
                <c:pt idx="3179">
                  <c:v>2:00</c:v>
                </c:pt>
                <c:pt idx="3180">
                  <c:v>2:10</c:v>
                </c:pt>
                <c:pt idx="3181">
                  <c:v>2:20</c:v>
                </c:pt>
                <c:pt idx="3182">
                  <c:v>2:30</c:v>
                </c:pt>
                <c:pt idx="3183">
                  <c:v>2:40</c:v>
                </c:pt>
                <c:pt idx="3184">
                  <c:v>2:50</c:v>
                </c:pt>
                <c:pt idx="3185">
                  <c:v>3:00</c:v>
                </c:pt>
                <c:pt idx="3186">
                  <c:v>3:10</c:v>
                </c:pt>
                <c:pt idx="3187">
                  <c:v>3:20</c:v>
                </c:pt>
                <c:pt idx="3188">
                  <c:v>3:30</c:v>
                </c:pt>
                <c:pt idx="3189">
                  <c:v>3:40</c:v>
                </c:pt>
                <c:pt idx="3190">
                  <c:v>3:50</c:v>
                </c:pt>
                <c:pt idx="3191">
                  <c:v>4:00</c:v>
                </c:pt>
                <c:pt idx="3192">
                  <c:v>4:10</c:v>
                </c:pt>
                <c:pt idx="3193">
                  <c:v>4:20</c:v>
                </c:pt>
                <c:pt idx="3194">
                  <c:v>4:30</c:v>
                </c:pt>
                <c:pt idx="3195">
                  <c:v>4:40</c:v>
                </c:pt>
                <c:pt idx="3196">
                  <c:v>4:50</c:v>
                </c:pt>
                <c:pt idx="3197">
                  <c:v>5:00</c:v>
                </c:pt>
                <c:pt idx="3198">
                  <c:v>5:10</c:v>
                </c:pt>
                <c:pt idx="3199">
                  <c:v>5:20</c:v>
                </c:pt>
                <c:pt idx="3200">
                  <c:v>5:30</c:v>
                </c:pt>
                <c:pt idx="3201">
                  <c:v>5:40</c:v>
                </c:pt>
                <c:pt idx="3202">
                  <c:v>5:50</c:v>
                </c:pt>
                <c:pt idx="3203">
                  <c:v>6:00</c:v>
                </c:pt>
                <c:pt idx="3204">
                  <c:v>6:10</c:v>
                </c:pt>
                <c:pt idx="3205">
                  <c:v>6:20</c:v>
                </c:pt>
                <c:pt idx="3206">
                  <c:v>6:30</c:v>
                </c:pt>
                <c:pt idx="3207">
                  <c:v>6:40</c:v>
                </c:pt>
                <c:pt idx="3208">
                  <c:v>6:50</c:v>
                </c:pt>
                <c:pt idx="3209">
                  <c:v>7:00</c:v>
                </c:pt>
                <c:pt idx="3210">
                  <c:v>7:10</c:v>
                </c:pt>
                <c:pt idx="3211">
                  <c:v>7:20</c:v>
                </c:pt>
                <c:pt idx="3212">
                  <c:v>7:30</c:v>
                </c:pt>
                <c:pt idx="3213">
                  <c:v>7:40</c:v>
                </c:pt>
                <c:pt idx="3214">
                  <c:v>7:50</c:v>
                </c:pt>
                <c:pt idx="3215">
                  <c:v>8:00</c:v>
                </c:pt>
                <c:pt idx="3216">
                  <c:v>8:10</c:v>
                </c:pt>
                <c:pt idx="3217">
                  <c:v>8:20</c:v>
                </c:pt>
                <c:pt idx="3218">
                  <c:v>8:30</c:v>
                </c:pt>
                <c:pt idx="3219">
                  <c:v>8:40</c:v>
                </c:pt>
                <c:pt idx="3220">
                  <c:v>8:50</c:v>
                </c:pt>
                <c:pt idx="3221">
                  <c:v>9:00</c:v>
                </c:pt>
                <c:pt idx="3222">
                  <c:v>9:10</c:v>
                </c:pt>
                <c:pt idx="3223">
                  <c:v>9:20</c:v>
                </c:pt>
                <c:pt idx="3224">
                  <c:v>9:30</c:v>
                </c:pt>
                <c:pt idx="3225">
                  <c:v>9:40</c:v>
                </c:pt>
                <c:pt idx="3226">
                  <c:v>9:50</c:v>
                </c:pt>
                <c:pt idx="3227">
                  <c:v>10:00</c:v>
                </c:pt>
                <c:pt idx="3228">
                  <c:v>10:10</c:v>
                </c:pt>
                <c:pt idx="3229">
                  <c:v>10:20</c:v>
                </c:pt>
                <c:pt idx="3230">
                  <c:v>10:30</c:v>
                </c:pt>
                <c:pt idx="3231">
                  <c:v>10:40</c:v>
                </c:pt>
                <c:pt idx="3232">
                  <c:v>10:50</c:v>
                </c:pt>
                <c:pt idx="3233">
                  <c:v>11:00</c:v>
                </c:pt>
                <c:pt idx="3234">
                  <c:v>11:10</c:v>
                </c:pt>
                <c:pt idx="3235">
                  <c:v>11:20</c:v>
                </c:pt>
                <c:pt idx="3236">
                  <c:v>11:30</c:v>
                </c:pt>
                <c:pt idx="3237">
                  <c:v>11:40</c:v>
                </c:pt>
                <c:pt idx="3238">
                  <c:v>11:50</c:v>
                </c:pt>
                <c:pt idx="3239">
                  <c:v>12:00</c:v>
                </c:pt>
                <c:pt idx="3240">
                  <c:v>12:10</c:v>
                </c:pt>
                <c:pt idx="3241">
                  <c:v>12:20</c:v>
                </c:pt>
                <c:pt idx="3242">
                  <c:v>12:30</c:v>
                </c:pt>
                <c:pt idx="3243">
                  <c:v>12:40</c:v>
                </c:pt>
                <c:pt idx="3244">
                  <c:v>12:50</c:v>
                </c:pt>
                <c:pt idx="3245">
                  <c:v>13:00</c:v>
                </c:pt>
                <c:pt idx="3246">
                  <c:v>13:10</c:v>
                </c:pt>
                <c:pt idx="3247">
                  <c:v>13:20</c:v>
                </c:pt>
                <c:pt idx="3248">
                  <c:v>13:30</c:v>
                </c:pt>
                <c:pt idx="3249">
                  <c:v>13:40</c:v>
                </c:pt>
                <c:pt idx="3250">
                  <c:v>13:50</c:v>
                </c:pt>
                <c:pt idx="3251">
                  <c:v>14:00</c:v>
                </c:pt>
                <c:pt idx="3252">
                  <c:v>14:10</c:v>
                </c:pt>
                <c:pt idx="3253">
                  <c:v>14:20</c:v>
                </c:pt>
                <c:pt idx="3254">
                  <c:v>14:30</c:v>
                </c:pt>
                <c:pt idx="3255">
                  <c:v>14:40</c:v>
                </c:pt>
                <c:pt idx="3256">
                  <c:v>14:50</c:v>
                </c:pt>
                <c:pt idx="3257">
                  <c:v>15:00</c:v>
                </c:pt>
                <c:pt idx="3258">
                  <c:v>15:10</c:v>
                </c:pt>
                <c:pt idx="3259">
                  <c:v>15:20</c:v>
                </c:pt>
                <c:pt idx="3260">
                  <c:v>15:30</c:v>
                </c:pt>
                <c:pt idx="3261">
                  <c:v>15:40</c:v>
                </c:pt>
                <c:pt idx="3262">
                  <c:v>15:50</c:v>
                </c:pt>
                <c:pt idx="3263">
                  <c:v>16:00</c:v>
                </c:pt>
                <c:pt idx="3264">
                  <c:v>16:10</c:v>
                </c:pt>
                <c:pt idx="3265">
                  <c:v>16:20</c:v>
                </c:pt>
                <c:pt idx="3266">
                  <c:v>16:30</c:v>
                </c:pt>
                <c:pt idx="3267">
                  <c:v>16:40</c:v>
                </c:pt>
                <c:pt idx="3268">
                  <c:v>16:50</c:v>
                </c:pt>
                <c:pt idx="3269">
                  <c:v>17:00</c:v>
                </c:pt>
                <c:pt idx="3270">
                  <c:v>17:10</c:v>
                </c:pt>
                <c:pt idx="3271">
                  <c:v>17:20</c:v>
                </c:pt>
                <c:pt idx="3272">
                  <c:v>17:30</c:v>
                </c:pt>
                <c:pt idx="3273">
                  <c:v>17:40</c:v>
                </c:pt>
                <c:pt idx="3274">
                  <c:v>17:50</c:v>
                </c:pt>
                <c:pt idx="3275">
                  <c:v>18:00</c:v>
                </c:pt>
                <c:pt idx="3276">
                  <c:v>18:10</c:v>
                </c:pt>
                <c:pt idx="3277">
                  <c:v>18:20</c:v>
                </c:pt>
                <c:pt idx="3278">
                  <c:v>18:30</c:v>
                </c:pt>
                <c:pt idx="3279">
                  <c:v>18:40</c:v>
                </c:pt>
                <c:pt idx="3280">
                  <c:v>18:50</c:v>
                </c:pt>
                <c:pt idx="3281">
                  <c:v>19:00</c:v>
                </c:pt>
                <c:pt idx="3282">
                  <c:v>19:10</c:v>
                </c:pt>
                <c:pt idx="3283">
                  <c:v>19:20</c:v>
                </c:pt>
                <c:pt idx="3284">
                  <c:v>19:30</c:v>
                </c:pt>
                <c:pt idx="3285">
                  <c:v>19:40</c:v>
                </c:pt>
                <c:pt idx="3286">
                  <c:v>19:50</c:v>
                </c:pt>
                <c:pt idx="3287">
                  <c:v>20:00</c:v>
                </c:pt>
                <c:pt idx="3288">
                  <c:v>20:10</c:v>
                </c:pt>
                <c:pt idx="3289">
                  <c:v>20:20</c:v>
                </c:pt>
                <c:pt idx="3290">
                  <c:v>20:30</c:v>
                </c:pt>
                <c:pt idx="3291">
                  <c:v>20:40</c:v>
                </c:pt>
                <c:pt idx="3292">
                  <c:v>20:50</c:v>
                </c:pt>
                <c:pt idx="3293">
                  <c:v>21:00</c:v>
                </c:pt>
                <c:pt idx="3294">
                  <c:v>21:10</c:v>
                </c:pt>
                <c:pt idx="3295">
                  <c:v>21:20</c:v>
                </c:pt>
                <c:pt idx="3296">
                  <c:v>21:30</c:v>
                </c:pt>
                <c:pt idx="3297">
                  <c:v>21:40</c:v>
                </c:pt>
                <c:pt idx="3298">
                  <c:v>21:50</c:v>
                </c:pt>
                <c:pt idx="3299">
                  <c:v>22:00</c:v>
                </c:pt>
                <c:pt idx="3300">
                  <c:v>22:10</c:v>
                </c:pt>
                <c:pt idx="3301">
                  <c:v>22:20</c:v>
                </c:pt>
                <c:pt idx="3302">
                  <c:v>22:30</c:v>
                </c:pt>
                <c:pt idx="3303">
                  <c:v>22:40</c:v>
                </c:pt>
                <c:pt idx="3304">
                  <c:v>22:50</c:v>
                </c:pt>
                <c:pt idx="3305">
                  <c:v>23:00</c:v>
                </c:pt>
                <c:pt idx="3306">
                  <c:v>23:10</c:v>
                </c:pt>
                <c:pt idx="3307">
                  <c:v>23:20</c:v>
                </c:pt>
                <c:pt idx="3308">
                  <c:v>23:30</c:v>
                </c:pt>
                <c:pt idx="3309">
                  <c:v>23:40</c:v>
                </c:pt>
                <c:pt idx="3310">
                  <c:v>23:50</c:v>
                </c:pt>
                <c:pt idx="3311">
                  <c:v>24:00:00</c:v>
                </c:pt>
                <c:pt idx="3312">
                  <c:v>24日0:10:00</c:v>
                </c:pt>
                <c:pt idx="3313">
                  <c:v>0:20</c:v>
                </c:pt>
                <c:pt idx="3314">
                  <c:v>0:30</c:v>
                </c:pt>
                <c:pt idx="3315">
                  <c:v>0:40</c:v>
                </c:pt>
                <c:pt idx="3316">
                  <c:v>0:50</c:v>
                </c:pt>
                <c:pt idx="3317">
                  <c:v>1:00</c:v>
                </c:pt>
                <c:pt idx="3318">
                  <c:v>1:10</c:v>
                </c:pt>
                <c:pt idx="3319">
                  <c:v>1:20</c:v>
                </c:pt>
                <c:pt idx="3320">
                  <c:v>1:30</c:v>
                </c:pt>
                <c:pt idx="3321">
                  <c:v>1:40</c:v>
                </c:pt>
                <c:pt idx="3322">
                  <c:v>1:50</c:v>
                </c:pt>
                <c:pt idx="3323">
                  <c:v>2:00</c:v>
                </c:pt>
                <c:pt idx="3324">
                  <c:v>2:10</c:v>
                </c:pt>
                <c:pt idx="3325">
                  <c:v>2:20</c:v>
                </c:pt>
                <c:pt idx="3326">
                  <c:v>2:30</c:v>
                </c:pt>
                <c:pt idx="3327">
                  <c:v>2:40</c:v>
                </c:pt>
                <c:pt idx="3328">
                  <c:v>2:50</c:v>
                </c:pt>
                <c:pt idx="3329">
                  <c:v>3:00</c:v>
                </c:pt>
                <c:pt idx="3330">
                  <c:v>3:10</c:v>
                </c:pt>
                <c:pt idx="3331">
                  <c:v>3:20</c:v>
                </c:pt>
                <c:pt idx="3332">
                  <c:v>3:30</c:v>
                </c:pt>
                <c:pt idx="3333">
                  <c:v>3:40</c:v>
                </c:pt>
                <c:pt idx="3334">
                  <c:v>3:50</c:v>
                </c:pt>
                <c:pt idx="3335">
                  <c:v>4:00</c:v>
                </c:pt>
                <c:pt idx="3336">
                  <c:v>4:10</c:v>
                </c:pt>
                <c:pt idx="3337">
                  <c:v>4:20</c:v>
                </c:pt>
                <c:pt idx="3338">
                  <c:v>4:30</c:v>
                </c:pt>
                <c:pt idx="3339">
                  <c:v>4:40</c:v>
                </c:pt>
                <c:pt idx="3340">
                  <c:v>4:50</c:v>
                </c:pt>
                <c:pt idx="3341">
                  <c:v>5:00</c:v>
                </c:pt>
                <c:pt idx="3342">
                  <c:v>5:10</c:v>
                </c:pt>
                <c:pt idx="3343">
                  <c:v>5:20</c:v>
                </c:pt>
                <c:pt idx="3344">
                  <c:v>5:30</c:v>
                </c:pt>
                <c:pt idx="3345">
                  <c:v>5:40</c:v>
                </c:pt>
                <c:pt idx="3346">
                  <c:v>5:50</c:v>
                </c:pt>
                <c:pt idx="3347">
                  <c:v>6:00</c:v>
                </c:pt>
                <c:pt idx="3348">
                  <c:v>6:10</c:v>
                </c:pt>
                <c:pt idx="3349">
                  <c:v>6:20</c:v>
                </c:pt>
                <c:pt idx="3350">
                  <c:v>6:30</c:v>
                </c:pt>
                <c:pt idx="3351">
                  <c:v>6:40</c:v>
                </c:pt>
                <c:pt idx="3352">
                  <c:v>6:50</c:v>
                </c:pt>
                <c:pt idx="3353">
                  <c:v>7:00</c:v>
                </c:pt>
                <c:pt idx="3354">
                  <c:v>7:10</c:v>
                </c:pt>
                <c:pt idx="3355">
                  <c:v>7:20</c:v>
                </c:pt>
                <c:pt idx="3356">
                  <c:v>7:30</c:v>
                </c:pt>
                <c:pt idx="3357">
                  <c:v>7:40</c:v>
                </c:pt>
                <c:pt idx="3358">
                  <c:v>7:50</c:v>
                </c:pt>
                <c:pt idx="3359">
                  <c:v>8:00</c:v>
                </c:pt>
                <c:pt idx="3360">
                  <c:v>8:10</c:v>
                </c:pt>
                <c:pt idx="3361">
                  <c:v>8:20</c:v>
                </c:pt>
                <c:pt idx="3362">
                  <c:v>8:30</c:v>
                </c:pt>
                <c:pt idx="3363">
                  <c:v>8:40</c:v>
                </c:pt>
                <c:pt idx="3364">
                  <c:v>8:50</c:v>
                </c:pt>
                <c:pt idx="3365">
                  <c:v>9:00</c:v>
                </c:pt>
                <c:pt idx="3366">
                  <c:v>9:10</c:v>
                </c:pt>
                <c:pt idx="3367">
                  <c:v>9:20</c:v>
                </c:pt>
                <c:pt idx="3368">
                  <c:v>9:30</c:v>
                </c:pt>
                <c:pt idx="3369">
                  <c:v>9:40</c:v>
                </c:pt>
                <c:pt idx="3370">
                  <c:v>9:50</c:v>
                </c:pt>
                <c:pt idx="3371">
                  <c:v>10:00</c:v>
                </c:pt>
                <c:pt idx="3372">
                  <c:v>10:10</c:v>
                </c:pt>
                <c:pt idx="3373">
                  <c:v>10:20</c:v>
                </c:pt>
                <c:pt idx="3374">
                  <c:v>10:30</c:v>
                </c:pt>
                <c:pt idx="3375">
                  <c:v>10:40</c:v>
                </c:pt>
                <c:pt idx="3376">
                  <c:v>10:50</c:v>
                </c:pt>
                <c:pt idx="3377">
                  <c:v>11:00</c:v>
                </c:pt>
                <c:pt idx="3378">
                  <c:v>11:10</c:v>
                </c:pt>
                <c:pt idx="3379">
                  <c:v>11:20</c:v>
                </c:pt>
                <c:pt idx="3380">
                  <c:v>11:30</c:v>
                </c:pt>
                <c:pt idx="3381">
                  <c:v>11:40</c:v>
                </c:pt>
                <c:pt idx="3382">
                  <c:v>11:50</c:v>
                </c:pt>
                <c:pt idx="3383">
                  <c:v>12:00</c:v>
                </c:pt>
                <c:pt idx="3384">
                  <c:v>12:10</c:v>
                </c:pt>
                <c:pt idx="3385">
                  <c:v>12:20</c:v>
                </c:pt>
                <c:pt idx="3386">
                  <c:v>12:30</c:v>
                </c:pt>
                <c:pt idx="3387">
                  <c:v>12:40</c:v>
                </c:pt>
                <c:pt idx="3388">
                  <c:v>12:50</c:v>
                </c:pt>
                <c:pt idx="3389">
                  <c:v>13:00</c:v>
                </c:pt>
                <c:pt idx="3390">
                  <c:v>13:10</c:v>
                </c:pt>
                <c:pt idx="3391">
                  <c:v>13:20</c:v>
                </c:pt>
                <c:pt idx="3392">
                  <c:v>13:30</c:v>
                </c:pt>
                <c:pt idx="3393">
                  <c:v>13:40</c:v>
                </c:pt>
                <c:pt idx="3394">
                  <c:v>13:50</c:v>
                </c:pt>
                <c:pt idx="3395">
                  <c:v>14:00</c:v>
                </c:pt>
                <c:pt idx="3396">
                  <c:v>14:10</c:v>
                </c:pt>
                <c:pt idx="3397">
                  <c:v>14:20</c:v>
                </c:pt>
                <c:pt idx="3398">
                  <c:v>14:30</c:v>
                </c:pt>
                <c:pt idx="3399">
                  <c:v>14:40</c:v>
                </c:pt>
                <c:pt idx="3400">
                  <c:v>14:50</c:v>
                </c:pt>
                <c:pt idx="3401">
                  <c:v>15:00</c:v>
                </c:pt>
                <c:pt idx="3402">
                  <c:v>15:10</c:v>
                </c:pt>
                <c:pt idx="3403">
                  <c:v>15:20</c:v>
                </c:pt>
                <c:pt idx="3404">
                  <c:v>15:30</c:v>
                </c:pt>
                <c:pt idx="3405">
                  <c:v>15:40</c:v>
                </c:pt>
                <c:pt idx="3406">
                  <c:v>15:50</c:v>
                </c:pt>
                <c:pt idx="3407">
                  <c:v>16:00</c:v>
                </c:pt>
                <c:pt idx="3408">
                  <c:v>16:10</c:v>
                </c:pt>
                <c:pt idx="3409">
                  <c:v>16:20</c:v>
                </c:pt>
                <c:pt idx="3410">
                  <c:v>16:30</c:v>
                </c:pt>
                <c:pt idx="3411">
                  <c:v>16:40</c:v>
                </c:pt>
                <c:pt idx="3412">
                  <c:v>16:50</c:v>
                </c:pt>
                <c:pt idx="3413">
                  <c:v>17:00</c:v>
                </c:pt>
                <c:pt idx="3414">
                  <c:v>17:10</c:v>
                </c:pt>
                <c:pt idx="3415">
                  <c:v>17:20</c:v>
                </c:pt>
                <c:pt idx="3416">
                  <c:v>17:30</c:v>
                </c:pt>
                <c:pt idx="3417">
                  <c:v>17:40</c:v>
                </c:pt>
                <c:pt idx="3418">
                  <c:v>17:50</c:v>
                </c:pt>
                <c:pt idx="3419">
                  <c:v>18:00</c:v>
                </c:pt>
                <c:pt idx="3420">
                  <c:v>18:10</c:v>
                </c:pt>
                <c:pt idx="3421">
                  <c:v>18:20</c:v>
                </c:pt>
                <c:pt idx="3422">
                  <c:v>18:30</c:v>
                </c:pt>
                <c:pt idx="3423">
                  <c:v>18:40</c:v>
                </c:pt>
                <c:pt idx="3424">
                  <c:v>18:50</c:v>
                </c:pt>
                <c:pt idx="3425">
                  <c:v>19:00</c:v>
                </c:pt>
                <c:pt idx="3426">
                  <c:v>19:10</c:v>
                </c:pt>
                <c:pt idx="3427">
                  <c:v>19:20</c:v>
                </c:pt>
                <c:pt idx="3428">
                  <c:v>19:30</c:v>
                </c:pt>
                <c:pt idx="3429">
                  <c:v>19:40</c:v>
                </c:pt>
                <c:pt idx="3430">
                  <c:v>19:50</c:v>
                </c:pt>
                <c:pt idx="3431">
                  <c:v>20:00</c:v>
                </c:pt>
                <c:pt idx="3432">
                  <c:v>20:10</c:v>
                </c:pt>
                <c:pt idx="3433">
                  <c:v>20:20</c:v>
                </c:pt>
                <c:pt idx="3434">
                  <c:v>20:30</c:v>
                </c:pt>
                <c:pt idx="3435">
                  <c:v>20:40</c:v>
                </c:pt>
                <c:pt idx="3436">
                  <c:v>20:50</c:v>
                </c:pt>
                <c:pt idx="3437">
                  <c:v>21:00</c:v>
                </c:pt>
                <c:pt idx="3438">
                  <c:v>21:10</c:v>
                </c:pt>
                <c:pt idx="3439">
                  <c:v>21:20</c:v>
                </c:pt>
                <c:pt idx="3440">
                  <c:v>21:30</c:v>
                </c:pt>
                <c:pt idx="3441">
                  <c:v>21:40</c:v>
                </c:pt>
                <c:pt idx="3442">
                  <c:v>21:50</c:v>
                </c:pt>
                <c:pt idx="3443">
                  <c:v>22:00</c:v>
                </c:pt>
                <c:pt idx="3444">
                  <c:v>22:10</c:v>
                </c:pt>
                <c:pt idx="3445">
                  <c:v>22:20</c:v>
                </c:pt>
                <c:pt idx="3446">
                  <c:v>22:30</c:v>
                </c:pt>
                <c:pt idx="3447">
                  <c:v>22:40</c:v>
                </c:pt>
                <c:pt idx="3448">
                  <c:v>22:50</c:v>
                </c:pt>
                <c:pt idx="3449">
                  <c:v>23:00</c:v>
                </c:pt>
                <c:pt idx="3450">
                  <c:v>23:10</c:v>
                </c:pt>
                <c:pt idx="3451">
                  <c:v>23:20</c:v>
                </c:pt>
                <c:pt idx="3452">
                  <c:v>23:30</c:v>
                </c:pt>
                <c:pt idx="3453">
                  <c:v>23:40</c:v>
                </c:pt>
                <c:pt idx="3454">
                  <c:v>23:50</c:v>
                </c:pt>
                <c:pt idx="3455">
                  <c:v>24:00:00</c:v>
                </c:pt>
                <c:pt idx="3456">
                  <c:v>25日0:10:00</c:v>
                </c:pt>
                <c:pt idx="3457">
                  <c:v>0:20</c:v>
                </c:pt>
                <c:pt idx="3458">
                  <c:v>0:30</c:v>
                </c:pt>
                <c:pt idx="3459">
                  <c:v>0:40</c:v>
                </c:pt>
                <c:pt idx="3460">
                  <c:v>0:50</c:v>
                </c:pt>
                <c:pt idx="3461">
                  <c:v>1:00</c:v>
                </c:pt>
                <c:pt idx="3462">
                  <c:v>1:10</c:v>
                </c:pt>
                <c:pt idx="3463">
                  <c:v>1:20</c:v>
                </c:pt>
                <c:pt idx="3464">
                  <c:v>1:30</c:v>
                </c:pt>
                <c:pt idx="3465">
                  <c:v>1:40</c:v>
                </c:pt>
                <c:pt idx="3466">
                  <c:v>1:50</c:v>
                </c:pt>
                <c:pt idx="3467">
                  <c:v>2:00</c:v>
                </c:pt>
                <c:pt idx="3468">
                  <c:v>2:10</c:v>
                </c:pt>
                <c:pt idx="3469">
                  <c:v>2:20</c:v>
                </c:pt>
                <c:pt idx="3470">
                  <c:v>2:30</c:v>
                </c:pt>
                <c:pt idx="3471">
                  <c:v>2:40</c:v>
                </c:pt>
                <c:pt idx="3472">
                  <c:v>2:50</c:v>
                </c:pt>
                <c:pt idx="3473">
                  <c:v>3:00</c:v>
                </c:pt>
                <c:pt idx="3474">
                  <c:v>3:10</c:v>
                </c:pt>
                <c:pt idx="3475">
                  <c:v>3:20</c:v>
                </c:pt>
                <c:pt idx="3476">
                  <c:v>3:30</c:v>
                </c:pt>
                <c:pt idx="3477">
                  <c:v>3:40</c:v>
                </c:pt>
                <c:pt idx="3478">
                  <c:v>3:50</c:v>
                </c:pt>
                <c:pt idx="3479">
                  <c:v>4:00</c:v>
                </c:pt>
                <c:pt idx="3480">
                  <c:v>4:10</c:v>
                </c:pt>
                <c:pt idx="3481">
                  <c:v>4:20</c:v>
                </c:pt>
                <c:pt idx="3482">
                  <c:v>4:30</c:v>
                </c:pt>
                <c:pt idx="3483">
                  <c:v>4:40</c:v>
                </c:pt>
                <c:pt idx="3484">
                  <c:v>4:50</c:v>
                </c:pt>
                <c:pt idx="3485">
                  <c:v>5:00</c:v>
                </c:pt>
                <c:pt idx="3486">
                  <c:v>5:10</c:v>
                </c:pt>
                <c:pt idx="3487">
                  <c:v>5:20</c:v>
                </c:pt>
                <c:pt idx="3488">
                  <c:v>5:30</c:v>
                </c:pt>
                <c:pt idx="3489">
                  <c:v>5:40</c:v>
                </c:pt>
                <c:pt idx="3490">
                  <c:v>5:50</c:v>
                </c:pt>
                <c:pt idx="3491">
                  <c:v>6:00</c:v>
                </c:pt>
                <c:pt idx="3492">
                  <c:v>6:10</c:v>
                </c:pt>
                <c:pt idx="3493">
                  <c:v>6:20</c:v>
                </c:pt>
                <c:pt idx="3494">
                  <c:v>6:30</c:v>
                </c:pt>
                <c:pt idx="3495">
                  <c:v>6:40</c:v>
                </c:pt>
                <c:pt idx="3496">
                  <c:v>6:50</c:v>
                </c:pt>
                <c:pt idx="3497">
                  <c:v>7:00</c:v>
                </c:pt>
                <c:pt idx="3498">
                  <c:v>7:10</c:v>
                </c:pt>
                <c:pt idx="3499">
                  <c:v>7:20</c:v>
                </c:pt>
                <c:pt idx="3500">
                  <c:v>7:30</c:v>
                </c:pt>
                <c:pt idx="3501">
                  <c:v>7:40</c:v>
                </c:pt>
                <c:pt idx="3502">
                  <c:v>7:50</c:v>
                </c:pt>
                <c:pt idx="3503">
                  <c:v>8:00</c:v>
                </c:pt>
                <c:pt idx="3504">
                  <c:v>8:10</c:v>
                </c:pt>
                <c:pt idx="3505">
                  <c:v>8:20</c:v>
                </c:pt>
                <c:pt idx="3506">
                  <c:v>8:30</c:v>
                </c:pt>
                <c:pt idx="3507">
                  <c:v>8:40</c:v>
                </c:pt>
                <c:pt idx="3508">
                  <c:v>8:50</c:v>
                </c:pt>
                <c:pt idx="3509">
                  <c:v>9:00</c:v>
                </c:pt>
                <c:pt idx="3510">
                  <c:v>9:10</c:v>
                </c:pt>
                <c:pt idx="3511">
                  <c:v>9:20</c:v>
                </c:pt>
                <c:pt idx="3512">
                  <c:v>9:30</c:v>
                </c:pt>
                <c:pt idx="3513">
                  <c:v>9:40</c:v>
                </c:pt>
                <c:pt idx="3514">
                  <c:v>9:50</c:v>
                </c:pt>
                <c:pt idx="3515">
                  <c:v>10:00</c:v>
                </c:pt>
                <c:pt idx="3516">
                  <c:v>10:10</c:v>
                </c:pt>
                <c:pt idx="3517">
                  <c:v>10:20</c:v>
                </c:pt>
                <c:pt idx="3518">
                  <c:v>10:30</c:v>
                </c:pt>
                <c:pt idx="3519">
                  <c:v>10:40</c:v>
                </c:pt>
                <c:pt idx="3520">
                  <c:v>10:50</c:v>
                </c:pt>
                <c:pt idx="3521">
                  <c:v>11:00</c:v>
                </c:pt>
                <c:pt idx="3522">
                  <c:v>11:10</c:v>
                </c:pt>
                <c:pt idx="3523">
                  <c:v>11:20</c:v>
                </c:pt>
                <c:pt idx="3524">
                  <c:v>11:30</c:v>
                </c:pt>
                <c:pt idx="3525">
                  <c:v>11:40</c:v>
                </c:pt>
                <c:pt idx="3526">
                  <c:v>11:50</c:v>
                </c:pt>
                <c:pt idx="3527">
                  <c:v>12:00</c:v>
                </c:pt>
                <c:pt idx="3528">
                  <c:v>12:10</c:v>
                </c:pt>
                <c:pt idx="3529">
                  <c:v>12:20</c:v>
                </c:pt>
                <c:pt idx="3530">
                  <c:v>12:30</c:v>
                </c:pt>
                <c:pt idx="3531">
                  <c:v>12:40</c:v>
                </c:pt>
                <c:pt idx="3532">
                  <c:v>12:50</c:v>
                </c:pt>
                <c:pt idx="3533">
                  <c:v>13:00</c:v>
                </c:pt>
                <c:pt idx="3534">
                  <c:v>13:10</c:v>
                </c:pt>
                <c:pt idx="3535">
                  <c:v>13:20</c:v>
                </c:pt>
                <c:pt idx="3536">
                  <c:v>13:30</c:v>
                </c:pt>
                <c:pt idx="3537">
                  <c:v>13:40</c:v>
                </c:pt>
                <c:pt idx="3538">
                  <c:v>13:50</c:v>
                </c:pt>
                <c:pt idx="3539">
                  <c:v>14:00</c:v>
                </c:pt>
                <c:pt idx="3540">
                  <c:v>14:10</c:v>
                </c:pt>
                <c:pt idx="3541">
                  <c:v>14:20</c:v>
                </c:pt>
                <c:pt idx="3542">
                  <c:v>14:30</c:v>
                </c:pt>
                <c:pt idx="3543">
                  <c:v>14:40</c:v>
                </c:pt>
                <c:pt idx="3544">
                  <c:v>14:50</c:v>
                </c:pt>
                <c:pt idx="3545">
                  <c:v>15:00</c:v>
                </c:pt>
                <c:pt idx="3546">
                  <c:v>15:10</c:v>
                </c:pt>
                <c:pt idx="3547">
                  <c:v>15:20</c:v>
                </c:pt>
                <c:pt idx="3548">
                  <c:v>15:30</c:v>
                </c:pt>
                <c:pt idx="3549">
                  <c:v>15:40</c:v>
                </c:pt>
                <c:pt idx="3550">
                  <c:v>15:50</c:v>
                </c:pt>
                <c:pt idx="3551">
                  <c:v>16:00</c:v>
                </c:pt>
                <c:pt idx="3552">
                  <c:v>16:10</c:v>
                </c:pt>
                <c:pt idx="3553">
                  <c:v>16:20</c:v>
                </c:pt>
                <c:pt idx="3554">
                  <c:v>16:30</c:v>
                </c:pt>
                <c:pt idx="3555">
                  <c:v>16:40</c:v>
                </c:pt>
                <c:pt idx="3556">
                  <c:v>16:50</c:v>
                </c:pt>
                <c:pt idx="3557">
                  <c:v>17:00</c:v>
                </c:pt>
                <c:pt idx="3558">
                  <c:v>17:10</c:v>
                </c:pt>
                <c:pt idx="3559">
                  <c:v>17:20</c:v>
                </c:pt>
                <c:pt idx="3560">
                  <c:v>17:30</c:v>
                </c:pt>
                <c:pt idx="3561">
                  <c:v>17:40</c:v>
                </c:pt>
                <c:pt idx="3562">
                  <c:v>17:50</c:v>
                </c:pt>
                <c:pt idx="3563">
                  <c:v>18:00</c:v>
                </c:pt>
                <c:pt idx="3564">
                  <c:v>18:10</c:v>
                </c:pt>
                <c:pt idx="3565">
                  <c:v>18:20</c:v>
                </c:pt>
                <c:pt idx="3566">
                  <c:v>18:30</c:v>
                </c:pt>
                <c:pt idx="3567">
                  <c:v>18:40</c:v>
                </c:pt>
                <c:pt idx="3568">
                  <c:v>18:50</c:v>
                </c:pt>
                <c:pt idx="3569">
                  <c:v>19:00</c:v>
                </c:pt>
                <c:pt idx="3570">
                  <c:v>19:10</c:v>
                </c:pt>
                <c:pt idx="3571">
                  <c:v>19:20</c:v>
                </c:pt>
                <c:pt idx="3572">
                  <c:v>19:30</c:v>
                </c:pt>
                <c:pt idx="3573">
                  <c:v>19:40</c:v>
                </c:pt>
                <c:pt idx="3574">
                  <c:v>19:50</c:v>
                </c:pt>
                <c:pt idx="3575">
                  <c:v>20:00</c:v>
                </c:pt>
                <c:pt idx="3576">
                  <c:v>20:10</c:v>
                </c:pt>
                <c:pt idx="3577">
                  <c:v>20:20</c:v>
                </c:pt>
                <c:pt idx="3578">
                  <c:v>20:30</c:v>
                </c:pt>
                <c:pt idx="3579">
                  <c:v>20:40</c:v>
                </c:pt>
                <c:pt idx="3580">
                  <c:v>20:50</c:v>
                </c:pt>
                <c:pt idx="3581">
                  <c:v>21:00</c:v>
                </c:pt>
                <c:pt idx="3582">
                  <c:v>21:10</c:v>
                </c:pt>
                <c:pt idx="3583">
                  <c:v>21:20</c:v>
                </c:pt>
                <c:pt idx="3584">
                  <c:v>21:30</c:v>
                </c:pt>
                <c:pt idx="3585">
                  <c:v>21:40</c:v>
                </c:pt>
                <c:pt idx="3586">
                  <c:v>21:50</c:v>
                </c:pt>
                <c:pt idx="3587">
                  <c:v>22:00</c:v>
                </c:pt>
                <c:pt idx="3588">
                  <c:v>22:10</c:v>
                </c:pt>
                <c:pt idx="3589">
                  <c:v>22:20</c:v>
                </c:pt>
                <c:pt idx="3590">
                  <c:v>22:30</c:v>
                </c:pt>
                <c:pt idx="3591">
                  <c:v>22:40</c:v>
                </c:pt>
                <c:pt idx="3592">
                  <c:v>22:50</c:v>
                </c:pt>
                <c:pt idx="3593">
                  <c:v>23:00</c:v>
                </c:pt>
                <c:pt idx="3594">
                  <c:v>23:10</c:v>
                </c:pt>
                <c:pt idx="3595">
                  <c:v>23:20</c:v>
                </c:pt>
                <c:pt idx="3596">
                  <c:v>23:30</c:v>
                </c:pt>
                <c:pt idx="3597">
                  <c:v>23:40</c:v>
                </c:pt>
                <c:pt idx="3598">
                  <c:v>23:50</c:v>
                </c:pt>
                <c:pt idx="3599">
                  <c:v>24:00:00</c:v>
                </c:pt>
                <c:pt idx="3600">
                  <c:v>26日0:10:00</c:v>
                </c:pt>
                <c:pt idx="3601">
                  <c:v>0:20</c:v>
                </c:pt>
                <c:pt idx="3602">
                  <c:v>0:30</c:v>
                </c:pt>
                <c:pt idx="3603">
                  <c:v>0:40</c:v>
                </c:pt>
                <c:pt idx="3604">
                  <c:v>0:50</c:v>
                </c:pt>
                <c:pt idx="3605">
                  <c:v>1:00</c:v>
                </c:pt>
                <c:pt idx="3606">
                  <c:v>1:10</c:v>
                </c:pt>
                <c:pt idx="3607">
                  <c:v>1:20</c:v>
                </c:pt>
                <c:pt idx="3608">
                  <c:v>1:30</c:v>
                </c:pt>
                <c:pt idx="3609">
                  <c:v>1:40</c:v>
                </c:pt>
                <c:pt idx="3610">
                  <c:v>1:50</c:v>
                </c:pt>
                <c:pt idx="3611">
                  <c:v>2:00</c:v>
                </c:pt>
                <c:pt idx="3612">
                  <c:v>2:10</c:v>
                </c:pt>
                <c:pt idx="3613">
                  <c:v>2:20</c:v>
                </c:pt>
                <c:pt idx="3614">
                  <c:v>2:30</c:v>
                </c:pt>
                <c:pt idx="3615">
                  <c:v>2:40</c:v>
                </c:pt>
                <c:pt idx="3616">
                  <c:v>2:50</c:v>
                </c:pt>
                <c:pt idx="3617">
                  <c:v>3:00</c:v>
                </c:pt>
                <c:pt idx="3618">
                  <c:v>3:10</c:v>
                </c:pt>
                <c:pt idx="3619">
                  <c:v>3:20</c:v>
                </c:pt>
                <c:pt idx="3620">
                  <c:v>3:30</c:v>
                </c:pt>
                <c:pt idx="3621">
                  <c:v>3:40</c:v>
                </c:pt>
                <c:pt idx="3622">
                  <c:v>3:50</c:v>
                </c:pt>
                <c:pt idx="3623">
                  <c:v>4:00</c:v>
                </c:pt>
                <c:pt idx="3624">
                  <c:v>4:10</c:v>
                </c:pt>
                <c:pt idx="3625">
                  <c:v>4:20</c:v>
                </c:pt>
                <c:pt idx="3626">
                  <c:v>4:30</c:v>
                </c:pt>
                <c:pt idx="3627">
                  <c:v>4:40</c:v>
                </c:pt>
                <c:pt idx="3628">
                  <c:v>4:50</c:v>
                </c:pt>
                <c:pt idx="3629">
                  <c:v>5:00</c:v>
                </c:pt>
                <c:pt idx="3630">
                  <c:v>5:10</c:v>
                </c:pt>
                <c:pt idx="3631">
                  <c:v>5:20</c:v>
                </c:pt>
                <c:pt idx="3632">
                  <c:v>5:30</c:v>
                </c:pt>
                <c:pt idx="3633">
                  <c:v>5:40</c:v>
                </c:pt>
                <c:pt idx="3634">
                  <c:v>5:50</c:v>
                </c:pt>
                <c:pt idx="3635">
                  <c:v>6:00</c:v>
                </c:pt>
                <c:pt idx="3636">
                  <c:v>6:10</c:v>
                </c:pt>
                <c:pt idx="3637">
                  <c:v>6:20</c:v>
                </c:pt>
                <c:pt idx="3638">
                  <c:v>6:30</c:v>
                </c:pt>
                <c:pt idx="3639">
                  <c:v>6:40</c:v>
                </c:pt>
                <c:pt idx="3640">
                  <c:v>6:50</c:v>
                </c:pt>
                <c:pt idx="3641">
                  <c:v>7:00</c:v>
                </c:pt>
                <c:pt idx="3642">
                  <c:v>7:10</c:v>
                </c:pt>
                <c:pt idx="3643">
                  <c:v>7:20</c:v>
                </c:pt>
                <c:pt idx="3644">
                  <c:v>7:30</c:v>
                </c:pt>
                <c:pt idx="3645">
                  <c:v>7:40</c:v>
                </c:pt>
                <c:pt idx="3646">
                  <c:v>7:50</c:v>
                </c:pt>
                <c:pt idx="3647">
                  <c:v>8:00</c:v>
                </c:pt>
                <c:pt idx="3648">
                  <c:v>8:10</c:v>
                </c:pt>
                <c:pt idx="3649">
                  <c:v>8:20</c:v>
                </c:pt>
                <c:pt idx="3650">
                  <c:v>8:30</c:v>
                </c:pt>
                <c:pt idx="3651">
                  <c:v>8:40</c:v>
                </c:pt>
                <c:pt idx="3652">
                  <c:v>8:50</c:v>
                </c:pt>
                <c:pt idx="3653">
                  <c:v>9:00</c:v>
                </c:pt>
                <c:pt idx="3654">
                  <c:v>9:10</c:v>
                </c:pt>
                <c:pt idx="3655">
                  <c:v>9:20</c:v>
                </c:pt>
                <c:pt idx="3656">
                  <c:v>9:30</c:v>
                </c:pt>
                <c:pt idx="3657">
                  <c:v>9:40</c:v>
                </c:pt>
                <c:pt idx="3658">
                  <c:v>9:50</c:v>
                </c:pt>
                <c:pt idx="3659">
                  <c:v>10:00</c:v>
                </c:pt>
                <c:pt idx="3660">
                  <c:v>10:10</c:v>
                </c:pt>
                <c:pt idx="3661">
                  <c:v>10:20</c:v>
                </c:pt>
                <c:pt idx="3662">
                  <c:v>10:30</c:v>
                </c:pt>
                <c:pt idx="3663">
                  <c:v>10:40</c:v>
                </c:pt>
                <c:pt idx="3664">
                  <c:v>10:50</c:v>
                </c:pt>
                <c:pt idx="3665">
                  <c:v>11:00</c:v>
                </c:pt>
                <c:pt idx="3666">
                  <c:v>11:10</c:v>
                </c:pt>
                <c:pt idx="3667">
                  <c:v>11:20</c:v>
                </c:pt>
                <c:pt idx="3668">
                  <c:v>11:30</c:v>
                </c:pt>
                <c:pt idx="3669">
                  <c:v>11:40</c:v>
                </c:pt>
                <c:pt idx="3670">
                  <c:v>11:50</c:v>
                </c:pt>
                <c:pt idx="3671">
                  <c:v>12:00</c:v>
                </c:pt>
                <c:pt idx="3672">
                  <c:v>12:10</c:v>
                </c:pt>
                <c:pt idx="3673">
                  <c:v>12:20</c:v>
                </c:pt>
                <c:pt idx="3674">
                  <c:v>12:30</c:v>
                </c:pt>
                <c:pt idx="3675">
                  <c:v>12:40</c:v>
                </c:pt>
                <c:pt idx="3676">
                  <c:v>12:50</c:v>
                </c:pt>
                <c:pt idx="3677">
                  <c:v>13:00</c:v>
                </c:pt>
                <c:pt idx="3678">
                  <c:v>13:10</c:v>
                </c:pt>
                <c:pt idx="3679">
                  <c:v>13:20</c:v>
                </c:pt>
                <c:pt idx="3680">
                  <c:v>13:30</c:v>
                </c:pt>
                <c:pt idx="3681">
                  <c:v>13:40</c:v>
                </c:pt>
                <c:pt idx="3682">
                  <c:v>13:50</c:v>
                </c:pt>
                <c:pt idx="3683">
                  <c:v>14:00</c:v>
                </c:pt>
                <c:pt idx="3684">
                  <c:v>14:10</c:v>
                </c:pt>
                <c:pt idx="3685">
                  <c:v>14:20</c:v>
                </c:pt>
                <c:pt idx="3686">
                  <c:v>14:30</c:v>
                </c:pt>
                <c:pt idx="3687">
                  <c:v>14:40</c:v>
                </c:pt>
                <c:pt idx="3688">
                  <c:v>14:50</c:v>
                </c:pt>
                <c:pt idx="3689">
                  <c:v>15:00</c:v>
                </c:pt>
                <c:pt idx="3690">
                  <c:v>15:10</c:v>
                </c:pt>
                <c:pt idx="3691">
                  <c:v>15:20</c:v>
                </c:pt>
                <c:pt idx="3692">
                  <c:v>15:30</c:v>
                </c:pt>
                <c:pt idx="3693">
                  <c:v>15:40</c:v>
                </c:pt>
                <c:pt idx="3694">
                  <c:v>15:50</c:v>
                </c:pt>
                <c:pt idx="3695">
                  <c:v>16:00</c:v>
                </c:pt>
                <c:pt idx="3696">
                  <c:v>16:10</c:v>
                </c:pt>
                <c:pt idx="3697">
                  <c:v>16:20</c:v>
                </c:pt>
                <c:pt idx="3698">
                  <c:v>16:30</c:v>
                </c:pt>
                <c:pt idx="3699">
                  <c:v>16:40</c:v>
                </c:pt>
                <c:pt idx="3700">
                  <c:v>16:50</c:v>
                </c:pt>
                <c:pt idx="3701">
                  <c:v>17:00</c:v>
                </c:pt>
                <c:pt idx="3702">
                  <c:v>17:10</c:v>
                </c:pt>
                <c:pt idx="3703">
                  <c:v>17:20</c:v>
                </c:pt>
                <c:pt idx="3704">
                  <c:v>17:30</c:v>
                </c:pt>
                <c:pt idx="3705">
                  <c:v>17:40</c:v>
                </c:pt>
                <c:pt idx="3706">
                  <c:v>17:50</c:v>
                </c:pt>
                <c:pt idx="3707">
                  <c:v>18:00</c:v>
                </c:pt>
                <c:pt idx="3708">
                  <c:v>18:10</c:v>
                </c:pt>
                <c:pt idx="3709">
                  <c:v>18:20</c:v>
                </c:pt>
                <c:pt idx="3710">
                  <c:v>18:30</c:v>
                </c:pt>
                <c:pt idx="3711">
                  <c:v>18:40</c:v>
                </c:pt>
                <c:pt idx="3712">
                  <c:v>18:50</c:v>
                </c:pt>
                <c:pt idx="3713">
                  <c:v>19:00</c:v>
                </c:pt>
                <c:pt idx="3714">
                  <c:v>19:10</c:v>
                </c:pt>
                <c:pt idx="3715">
                  <c:v>19:20</c:v>
                </c:pt>
                <c:pt idx="3716">
                  <c:v>19:30</c:v>
                </c:pt>
                <c:pt idx="3717">
                  <c:v>19:40</c:v>
                </c:pt>
                <c:pt idx="3718">
                  <c:v>19:50</c:v>
                </c:pt>
                <c:pt idx="3719">
                  <c:v>20:00</c:v>
                </c:pt>
                <c:pt idx="3720">
                  <c:v>20:10</c:v>
                </c:pt>
                <c:pt idx="3721">
                  <c:v>20:20</c:v>
                </c:pt>
                <c:pt idx="3722">
                  <c:v>20:30</c:v>
                </c:pt>
                <c:pt idx="3723">
                  <c:v>20:40</c:v>
                </c:pt>
                <c:pt idx="3724">
                  <c:v>20:50</c:v>
                </c:pt>
                <c:pt idx="3725">
                  <c:v>21:00</c:v>
                </c:pt>
                <c:pt idx="3726">
                  <c:v>21:10</c:v>
                </c:pt>
                <c:pt idx="3727">
                  <c:v>21:20</c:v>
                </c:pt>
                <c:pt idx="3728">
                  <c:v>21:30</c:v>
                </c:pt>
                <c:pt idx="3729">
                  <c:v>21:40</c:v>
                </c:pt>
                <c:pt idx="3730">
                  <c:v>21:50</c:v>
                </c:pt>
                <c:pt idx="3731">
                  <c:v>22:00</c:v>
                </c:pt>
                <c:pt idx="3732">
                  <c:v>22:10</c:v>
                </c:pt>
                <c:pt idx="3733">
                  <c:v>22:20</c:v>
                </c:pt>
                <c:pt idx="3734">
                  <c:v>22:30</c:v>
                </c:pt>
                <c:pt idx="3735">
                  <c:v>22:40</c:v>
                </c:pt>
                <c:pt idx="3736">
                  <c:v>22:50</c:v>
                </c:pt>
                <c:pt idx="3737">
                  <c:v>23:00</c:v>
                </c:pt>
                <c:pt idx="3738">
                  <c:v>23:10</c:v>
                </c:pt>
                <c:pt idx="3739">
                  <c:v>23:20</c:v>
                </c:pt>
                <c:pt idx="3740">
                  <c:v>23:30</c:v>
                </c:pt>
                <c:pt idx="3741">
                  <c:v>23:40</c:v>
                </c:pt>
                <c:pt idx="3742">
                  <c:v>23:50</c:v>
                </c:pt>
                <c:pt idx="3743">
                  <c:v>24:00:00</c:v>
                </c:pt>
                <c:pt idx="3744">
                  <c:v>27日0:10:00</c:v>
                </c:pt>
                <c:pt idx="3745">
                  <c:v>0:20</c:v>
                </c:pt>
                <c:pt idx="3746">
                  <c:v>0:30</c:v>
                </c:pt>
                <c:pt idx="3747">
                  <c:v>0:40</c:v>
                </c:pt>
                <c:pt idx="3748">
                  <c:v>0:50</c:v>
                </c:pt>
                <c:pt idx="3749">
                  <c:v>1:00</c:v>
                </c:pt>
                <c:pt idx="3750">
                  <c:v>1:10</c:v>
                </c:pt>
                <c:pt idx="3751">
                  <c:v>1:20</c:v>
                </c:pt>
                <c:pt idx="3752">
                  <c:v>1:30</c:v>
                </c:pt>
                <c:pt idx="3753">
                  <c:v>1:40</c:v>
                </c:pt>
                <c:pt idx="3754">
                  <c:v>1:50</c:v>
                </c:pt>
                <c:pt idx="3755">
                  <c:v>2:00</c:v>
                </c:pt>
                <c:pt idx="3756">
                  <c:v>2:10</c:v>
                </c:pt>
                <c:pt idx="3757">
                  <c:v>2:20</c:v>
                </c:pt>
                <c:pt idx="3758">
                  <c:v>2:30</c:v>
                </c:pt>
                <c:pt idx="3759">
                  <c:v>2:40</c:v>
                </c:pt>
                <c:pt idx="3760">
                  <c:v>2:50</c:v>
                </c:pt>
                <c:pt idx="3761">
                  <c:v>3:00</c:v>
                </c:pt>
                <c:pt idx="3762">
                  <c:v>3:10</c:v>
                </c:pt>
                <c:pt idx="3763">
                  <c:v>3:20</c:v>
                </c:pt>
                <c:pt idx="3764">
                  <c:v>3:30</c:v>
                </c:pt>
                <c:pt idx="3765">
                  <c:v>3:40</c:v>
                </c:pt>
                <c:pt idx="3766">
                  <c:v>3:50</c:v>
                </c:pt>
                <c:pt idx="3767">
                  <c:v>4:00</c:v>
                </c:pt>
                <c:pt idx="3768">
                  <c:v>4:10</c:v>
                </c:pt>
                <c:pt idx="3769">
                  <c:v>4:20</c:v>
                </c:pt>
                <c:pt idx="3770">
                  <c:v>4:30</c:v>
                </c:pt>
                <c:pt idx="3771">
                  <c:v>4:40</c:v>
                </c:pt>
                <c:pt idx="3772">
                  <c:v>4:50</c:v>
                </c:pt>
                <c:pt idx="3773">
                  <c:v>5:00</c:v>
                </c:pt>
                <c:pt idx="3774">
                  <c:v>5:10</c:v>
                </c:pt>
                <c:pt idx="3775">
                  <c:v>5:20</c:v>
                </c:pt>
                <c:pt idx="3776">
                  <c:v>5:30</c:v>
                </c:pt>
                <c:pt idx="3777">
                  <c:v>5:40</c:v>
                </c:pt>
                <c:pt idx="3778">
                  <c:v>5:50</c:v>
                </c:pt>
                <c:pt idx="3779">
                  <c:v>6:00</c:v>
                </c:pt>
                <c:pt idx="3780">
                  <c:v>6:10</c:v>
                </c:pt>
                <c:pt idx="3781">
                  <c:v>6:20</c:v>
                </c:pt>
                <c:pt idx="3782">
                  <c:v>6:30</c:v>
                </c:pt>
                <c:pt idx="3783">
                  <c:v>6:40</c:v>
                </c:pt>
                <c:pt idx="3784">
                  <c:v>6:50</c:v>
                </c:pt>
                <c:pt idx="3785">
                  <c:v>7:00</c:v>
                </c:pt>
                <c:pt idx="3786">
                  <c:v>7:10</c:v>
                </c:pt>
                <c:pt idx="3787">
                  <c:v>7:20</c:v>
                </c:pt>
                <c:pt idx="3788">
                  <c:v>7:30</c:v>
                </c:pt>
                <c:pt idx="3789">
                  <c:v>7:40</c:v>
                </c:pt>
                <c:pt idx="3790">
                  <c:v>7:50</c:v>
                </c:pt>
                <c:pt idx="3791">
                  <c:v>8:00</c:v>
                </c:pt>
                <c:pt idx="3792">
                  <c:v>8:10</c:v>
                </c:pt>
                <c:pt idx="3793">
                  <c:v>8:20</c:v>
                </c:pt>
                <c:pt idx="3794">
                  <c:v>8:30</c:v>
                </c:pt>
                <c:pt idx="3795">
                  <c:v>8:40</c:v>
                </c:pt>
                <c:pt idx="3796">
                  <c:v>8:50</c:v>
                </c:pt>
                <c:pt idx="3797">
                  <c:v>9:00</c:v>
                </c:pt>
                <c:pt idx="3798">
                  <c:v>9:10</c:v>
                </c:pt>
                <c:pt idx="3799">
                  <c:v>9:20</c:v>
                </c:pt>
                <c:pt idx="3800">
                  <c:v>9:30</c:v>
                </c:pt>
                <c:pt idx="3801">
                  <c:v>9:40</c:v>
                </c:pt>
                <c:pt idx="3802">
                  <c:v>9:50</c:v>
                </c:pt>
                <c:pt idx="3803">
                  <c:v>10:00</c:v>
                </c:pt>
                <c:pt idx="3804">
                  <c:v>10:10</c:v>
                </c:pt>
                <c:pt idx="3805">
                  <c:v>10:20</c:v>
                </c:pt>
                <c:pt idx="3806">
                  <c:v>10:30</c:v>
                </c:pt>
                <c:pt idx="3807">
                  <c:v>10:40</c:v>
                </c:pt>
                <c:pt idx="3808">
                  <c:v>10:50</c:v>
                </c:pt>
                <c:pt idx="3809">
                  <c:v>11:00</c:v>
                </c:pt>
                <c:pt idx="3810">
                  <c:v>11:10</c:v>
                </c:pt>
                <c:pt idx="3811">
                  <c:v>11:20</c:v>
                </c:pt>
                <c:pt idx="3812">
                  <c:v>11:30</c:v>
                </c:pt>
                <c:pt idx="3813">
                  <c:v>11:40</c:v>
                </c:pt>
                <c:pt idx="3814">
                  <c:v>11:50</c:v>
                </c:pt>
                <c:pt idx="3815">
                  <c:v>12:00</c:v>
                </c:pt>
                <c:pt idx="3816">
                  <c:v>12:10</c:v>
                </c:pt>
                <c:pt idx="3817">
                  <c:v>12:20</c:v>
                </c:pt>
                <c:pt idx="3818">
                  <c:v>12:30</c:v>
                </c:pt>
                <c:pt idx="3819">
                  <c:v>12:40</c:v>
                </c:pt>
                <c:pt idx="3820">
                  <c:v>12:50</c:v>
                </c:pt>
                <c:pt idx="3821">
                  <c:v>13:00</c:v>
                </c:pt>
                <c:pt idx="3822">
                  <c:v>13:10</c:v>
                </c:pt>
                <c:pt idx="3823">
                  <c:v>13:20</c:v>
                </c:pt>
                <c:pt idx="3824">
                  <c:v>13:30</c:v>
                </c:pt>
                <c:pt idx="3825">
                  <c:v>13:40</c:v>
                </c:pt>
                <c:pt idx="3826">
                  <c:v>13:50</c:v>
                </c:pt>
                <c:pt idx="3827">
                  <c:v>14:00</c:v>
                </c:pt>
                <c:pt idx="3828">
                  <c:v>14:10</c:v>
                </c:pt>
                <c:pt idx="3829">
                  <c:v>14:20</c:v>
                </c:pt>
                <c:pt idx="3830">
                  <c:v>14:30</c:v>
                </c:pt>
                <c:pt idx="3831">
                  <c:v>14:40</c:v>
                </c:pt>
                <c:pt idx="3832">
                  <c:v>14:50</c:v>
                </c:pt>
                <c:pt idx="3833">
                  <c:v>15:00</c:v>
                </c:pt>
                <c:pt idx="3834">
                  <c:v>15:10</c:v>
                </c:pt>
                <c:pt idx="3835">
                  <c:v>15:20</c:v>
                </c:pt>
                <c:pt idx="3836">
                  <c:v>15:30</c:v>
                </c:pt>
                <c:pt idx="3837">
                  <c:v>15:40</c:v>
                </c:pt>
                <c:pt idx="3838">
                  <c:v>15:50</c:v>
                </c:pt>
                <c:pt idx="3839">
                  <c:v>16:00</c:v>
                </c:pt>
                <c:pt idx="3840">
                  <c:v>16:10</c:v>
                </c:pt>
                <c:pt idx="3841">
                  <c:v>16:20</c:v>
                </c:pt>
                <c:pt idx="3842">
                  <c:v>16:30</c:v>
                </c:pt>
                <c:pt idx="3843">
                  <c:v>16:40</c:v>
                </c:pt>
                <c:pt idx="3844">
                  <c:v>16:50</c:v>
                </c:pt>
                <c:pt idx="3845">
                  <c:v>17:00</c:v>
                </c:pt>
                <c:pt idx="3846">
                  <c:v>17:10</c:v>
                </c:pt>
                <c:pt idx="3847">
                  <c:v>17:20</c:v>
                </c:pt>
                <c:pt idx="3848">
                  <c:v>17:30</c:v>
                </c:pt>
                <c:pt idx="3849">
                  <c:v>17:40</c:v>
                </c:pt>
                <c:pt idx="3850">
                  <c:v>17:50</c:v>
                </c:pt>
                <c:pt idx="3851">
                  <c:v>18:00</c:v>
                </c:pt>
                <c:pt idx="3852">
                  <c:v>18:10</c:v>
                </c:pt>
                <c:pt idx="3853">
                  <c:v>18:20</c:v>
                </c:pt>
                <c:pt idx="3854">
                  <c:v>18:30</c:v>
                </c:pt>
                <c:pt idx="3855">
                  <c:v>18:40</c:v>
                </c:pt>
                <c:pt idx="3856">
                  <c:v>18:50</c:v>
                </c:pt>
                <c:pt idx="3857">
                  <c:v>19:00</c:v>
                </c:pt>
                <c:pt idx="3858">
                  <c:v>19:10</c:v>
                </c:pt>
                <c:pt idx="3859">
                  <c:v>19:20</c:v>
                </c:pt>
                <c:pt idx="3860">
                  <c:v>19:30</c:v>
                </c:pt>
                <c:pt idx="3861">
                  <c:v>19:40</c:v>
                </c:pt>
                <c:pt idx="3862">
                  <c:v>19:50</c:v>
                </c:pt>
                <c:pt idx="3863">
                  <c:v>20:00</c:v>
                </c:pt>
                <c:pt idx="3864">
                  <c:v>20:10</c:v>
                </c:pt>
                <c:pt idx="3865">
                  <c:v>20:20</c:v>
                </c:pt>
                <c:pt idx="3866">
                  <c:v>20:30</c:v>
                </c:pt>
                <c:pt idx="3867">
                  <c:v>20:40</c:v>
                </c:pt>
                <c:pt idx="3868">
                  <c:v>20:50</c:v>
                </c:pt>
                <c:pt idx="3869">
                  <c:v>21:00</c:v>
                </c:pt>
                <c:pt idx="3870">
                  <c:v>21:10</c:v>
                </c:pt>
                <c:pt idx="3871">
                  <c:v>21:20</c:v>
                </c:pt>
                <c:pt idx="3872">
                  <c:v>21:30</c:v>
                </c:pt>
                <c:pt idx="3873">
                  <c:v>21:40</c:v>
                </c:pt>
                <c:pt idx="3874">
                  <c:v>21:50</c:v>
                </c:pt>
                <c:pt idx="3875">
                  <c:v>22:00</c:v>
                </c:pt>
                <c:pt idx="3876">
                  <c:v>22:10</c:v>
                </c:pt>
                <c:pt idx="3877">
                  <c:v>22:20</c:v>
                </c:pt>
                <c:pt idx="3878">
                  <c:v>22:30</c:v>
                </c:pt>
                <c:pt idx="3879">
                  <c:v>22:40</c:v>
                </c:pt>
                <c:pt idx="3880">
                  <c:v>22:50</c:v>
                </c:pt>
                <c:pt idx="3881">
                  <c:v>23:00</c:v>
                </c:pt>
                <c:pt idx="3882">
                  <c:v>23:10</c:v>
                </c:pt>
                <c:pt idx="3883">
                  <c:v>23:20</c:v>
                </c:pt>
                <c:pt idx="3884">
                  <c:v>23:30</c:v>
                </c:pt>
                <c:pt idx="3885">
                  <c:v>23:40</c:v>
                </c:pt>
                <c:pt idx="3886">
                  <c:v>23:50</c:v>
                </c:pt>
                <c:pt idx="3887">
                  <c:v>24:00:00</c:v>
                </c:pt>
                <c:pt idx="3888">
                  <c:v>28日0:10:00</c:v>
                </c:pt>
                <c:pt idx="3889">
                  <c:v>0:20</c:v>
                </c:pt>
                <c:pt idx="3890">
                  <c:v>0:30</c:v>
                </c:pt>
                <c:pt idx="3891">
                  <c:v>0:40</c:v>
                </c:pt>
                <c:pt idx="3892">
                  <c:v>0:50</c:v>
                </c:pt>
                <c:pt idx="3893">
                  <c:v>1:00</c:v>
                </c:pt>
                <c:pt idx="3894">
                  <c:v>1:10</c:v>
                </c:pt>
                <c:pt idx="3895">
                  <c:v>1:20</c:v>
                </c:pt>
                <c:pt idx="3896">
                  <c:v>1:30</c:v>
                </c:pt>
                <c:pt idx="3897">
                  <c:v>1:40</c:v>
                </c:pt>
                <c:pt idx="3898">
                  <c:v>1:50</c:v>
                </c:pt>
                <c:pt idx="3899">
                  <c:v>2:00</c:v>
                </c:pt>
                <c:pt idx="3900">
                  <c:v>2:10</c:v>
                </c:pt>
                <c:pt idx="3901">
                  <c:v>2:20</c:v>
                </c:pt>
                <c:pt idx="3902">
                  <c:v>2:30</c:v>
                </c:pt>
                <c:pt idx="3903">
                  <c:v>2:40</c:v>
                </c:pt>
                <c:pt idx="3904">
                  <c:v>2:50</c:v>
                </c:pt>
                <c:pt idx="3905">
                  <c:v>3:00</c:v>
                </c:pt>
                <c:pt idx="3906">
                  <c:v>3:10</c:v>
                </c:pt>
                <c:pt idx="3907">
                  <c:v>3:20</c:v>
                </c:pt>
                <c:pt idx="3908">
                  <c:v>3:30</c:v>
                </c:pt>
                <c:pt idx="3909">
                  <c:v>3:40</c:v>
                </c:pt>
                <c:pt idx="3910">
                  <c:v>3:50</c:v>
                </c:pt>
                <c:pt idx="3911">
                  <c:v>4:00</c:v>
                </c:pt>
                <c:pt idx="3912">
                  <c:v>4:10</c:v>
                </c:pt>
                <c:pt idx="3913">
                  <c:v>4:20</c:v>
                </c:pt>
                <c:pt idx="3914">
                  <c:v>4:30</c:v>
                </c:pt>
                <c:pt idx="3915">
                  <c:v>4:40</c:v>
                </c:pt>
                <c:pt idx="3916">
                  <c:v>4:50</c:v>
                </c:pt>
                <c:pt idx="3917">
                  <c:v>5:00</c:v>
                </c:pt>
                <c:pt idx="3918">
                  <c:v>5:10</c:v>
                </c:pt>
                <c:pt idx="3919">
                  <c:v>5:20</c:v>
                </c:pt>
                <c:pt idx="3920">
                  <c:v>5:30</c:v>
                </c:pt>
                <c:pt idx="3921">
                  <c:v>5:40</c:v>
                </c:pt>
                <c:pt idx="3922">
                  <c:v>5:50</c:v>
                </c:pt>
                <c:pt idx="3923">
                  <c:v>6:00</c:v>
                </c:pt>
                <c:pt idx="3924">
                  <c:v>6:10</c:v>
                </c:pt>
                <c:pt idx="3925">
                  <c:v>6:20</c:v>
                </c:pt>
                <c:pt idx="3926">
                  <c:v>6:30</c:v>
                </c:pt>
                <c:pt idx="3927">
                  <c:v>6:40</c:v>
                </c:pt>
                <c:pt idx="3928">
                  <c:v>6:50</c:v>
                </c:pt>
                <c:pt idx="3929">
                  <c:v>7:00</c:v>
                </c:pt>
                <c:pt idx="3930">
                  <c:v>7:10</c:v>
                </c:pt>
                <c:pt idx="3931">
                  <c:v>7:20</c:v>
                </c:pt>
                <c:pt idx="3932">
                  <c:v>7:30</c:v>
                </c:pt>
                <c:pt idx="3933">
                  <c:v>7:40</c:v>
                </c:pt>
                <c:pt idx="3934">
                  <c:v>7:50</c:v>
                </c:pt>
                <c:pt idx="3935">
                  <c:v>8:00</c:v>
                </c:pt>
                <c:pt idx="3936">
                  <c:v>8:10</c:v>
                </c:pt>
                <c:pt idx="3937">
                  <c:v>8:20</c:v>
                </c:pt>
                <c:pt idx="3938">
                  <c:v>8:30</c:v>
                </c:pt>
                <c:pt idx="3939">
                  <c:v>8:40</c:v>
                </c:pt>
                <c:pt idx="3940">
                  <c:v>8:50</c:v>
                </c:pt>
                <c:pt idx="3941">
                  <c:v>9:00</c:v>
                </c:pt>
                <c:pt idx="3942">
                  <c:v>9:10</c:v>
                </c:pt>
                <c:pt idx="3943">
                  <c:v>9:20</c:v>
                </c:pt>
                <c:pt idx="3944">
                  <c:v>9:30</c:v>
                </c:pt>
                <c:pt idx="3945">
                  <c:v>9:40</c:v>
                </c:pt>
                <c:pt idx="3946">
                  <c:v>9:50</c:v>
                </c:pt>
                <c:pt idx="3947">
                  <c:v>10:00</c:v>
                </c:pt>
                <c:pt idx="3948">
                  <c:v>10:10</c:v>
                </c:pt>
                <c:pt idx="3949">
                  <c:v>10:20</c:v>
                </c:pt>
                <c:pt idx="3950">
                  <c:v>10:30</c:v>
                </c:pt>
                <c:pt idx="3951">
                  <c:v>10:40</c:v>
                </c:pt>
                <c:pt idx="3952">
                  <c:v>10:50</c:v>
                </c:pt>
                <c:pt idx="3953">
                  <c:v>11:00</c:v>
                </c:pt>
                <c:pt idx="3954">
                  <c:v>11:10</c:v>
                </c:pt>
                <c:pt idx="3955">
                  <c:v>11:20</c:v>
                </c:pt>
                <c:pt idx="3956">
                  <c:v>11:30</c:v>
                </c:pt>
                <c:pt idx="3957">
                  <c:v>11:40</c:v>
                </c:pt>
                <c:pt idx="3958">
                  <c:v>11:50</c:v>
                </c:pt>
                <c:pt idx="3959">
                  <c:v>12:00</c:v>
                </c:pt>
                <c:pt idx="3960">
                  <c:v>12:10</c:v>
                </c:pt>
                <c:pt idx="3961">
                  <c:v>12:20</c:v>
                </c:pt>
                <c:pt idx="3962">
                  <c:v>12:30</c:v>
                </c:pt>
                <c:pt idx="3963">
                  <c:v>12:40</c:v>
                </c:pt>
                <c:pt idx="3964">
                  <c:v>12:50</c:v>
                </c:pt>
                <c:pt idx="3965">
                  <c:v>13:00</c:v>
                </c:pt>
                <c:pt idx="3966">
                  <c:v>13:10</c:v>
                </c:pt>
                <c:pt idx="3967">
                  <c:v>13:20</c:v>
                </c:pt>
                <c:pt idx="3968">
                  <c:v>13:30</c:v>
                </c:pt>
                <c:pt idx="3969">
                  <c:v>13:40</c:v>
                </c:pt>
                <c:pt idx="3970">
                  <c:v>13:50</c:v>
                </c:pt>
                <c:pt idx="3971">
                  <c:v>14:00</c:v>
                </c:pt>
                <c:pt idx="3972">
                  <c:v>14:10</c:v>
                </c:pt>
                <c:pt idx="3973">
                  <c:v>14:20</c:v>
                </c:pt>
                <c:pt idx="3974">
                  <c:v>14:30</c:v>
                </c:pt>
                <c:pt idx="3975">
                  <c:v>14:40</c:v>
                </c:pt>
                <c:pt idx="3976">
                  <c:v>14:50</c:v>
                </c:pt>
                <c:pt idx="3977">
                  <c:v>15:00</c:v>
                </c:pt>
                <c:pt idx="3978">
                  <c:v>15:10</c:v>
                </c:pt>
                <c:pt idx="3979">
                  <c:v>15:20</c:v>
                </c:pt>
                <c:pt idx="3980">
                  <c:v>15:30</c:v>
                </c:pt>
                <c:pt idx="3981">
                  <c:v>15:40</c:v>
                </c:pt>
                <c:pt idx="3982">
                  <c:v>15:50</c:v>
                </c:pt>
                <c:pt idx="3983">
                  <c:v>16:00</c:v>
                </c:pt>
                <c:pt idx="3984">
                  <c:v>16:10</c:v>
                </c:pt>
                <c:pt idx="3985">
                  <c:v>16:20</c:v>
                </c:pt>
                <c:pt idx="3986">
                  <c:v>16:30</c:v>
                </c:pt>
                <c:pt idx="3987">
                  <c:v>16:40</c:v>
                </c:pt>
                <c:pt idx="3988">
                  <c:v>16:50</c:v>
                </c:pt>
                <c:pt idx="3989">
                  <c:v>17:00</c:v>
                </c:pt>
                <c:pt idx="3990">
                  <c:v>17:10</c:v>
                </c:pt>
                <c:pt idx="3991">
                  <c:v>17:20</c:v>
                </c:pt>
                <c:pt idx="3992">
                  <c:v>17:30</c:v>
                </c:pt>
                <c:pt idx="3993">
                  <c:v>17:40</c:v>
                </c:pt>
                <c:pt idx="3994">
                  <c:v>17:50</c:v>
                </c:pt>
                <c:pt idx="3995">
                  <c:v>18:00</c:v>
                </c:pt>
                <c:pt idx="3996">
                  <c:v>18:10</c:v>
                </c:pt>
                <c:pt idx="3997">
                  <c:v>18:20</c:v>
                </c:pt>
                <c:pt idx="3998">
                  <c:v>18:30</c:v>
                </c:pt>
                <c:pt idx="3999">
                  <c:v>18:40</c:v>
                </c:pt>
                <c:pt idx="4000">
                  <c:v>18:50</c:v>
                </c:pt>
                <c:pt idx="4001">
                  <c:v>19:00</c:v>
                </c:pt>
                <c:pt idx="4002">
                  <c:v>19:10</c:v>
                </c:pt>
                <c:pt idx="4003">
                  <c:v>19:20</c:v>
                </c:pt>
                <c:pt idx="4004">
                  <c:v>19:30</c:v>
                </c:pt>
                <c:pt idx="4005">
                  <c:v>19:40</c:v>
                </c:pt>
                <c:pt idx="4006">
                  <c:v>19:50</c:v>
                </c:pt>
                <c:pt idx="4007">
                  <c:v>20:00</c:v>
                </c:pt>
                <c:pt idx="4008">
                  <c:v>20:10</c:v>
                </c:pt>
                <c:pt idx="4009">
                  <c:v>20:20</c:v>
                </c:pt>
                <c:pt idx="4010">
                  <c:v>20:30</c:v>
                </c:pt>
                <c:pt idx="4011">
                  <c:v>20:40</c:v>
                </c:pt>
                <c:pt idx="4012">
                  <c:v>20:50</c:v>
                </c:pt>
                <c:pt idx="4013">
                  <c:v>21:00</c:v>
                </c:pt>
                <c:pt idx="4014">
                  <c:v>21:10</c:v>
                </c:pt>
                <c:pt idx="4015">
                  <c:v>21:20</c:v>
                </c:pt>
                <c:pt idx="4016">
                  <c:v>21:30</c:v>
                </c:pt>
                <c:pt idx="4017">
                  <c:v>21:40</c:v>
                </c:pt>
                <c:pt idx="4018">
                  <c:v>21:50</c:v>
                </c:pt>
                <c:pt idx="4019">
                  <c:v>22:00</c:v>
                </c:pt>
                <c:pt idx="4020">
                  <c:v>22:10</c:v>
                </c:pt>
                <c:pt idx="4021">
                  <c:v>22:20</c:v>
                </c:pt>
                <c:pt idx="4022">
                  <c:v>22:30</c:v>
                </c:pt>
                <c:pt idx="4023">
                  <c:v>22:40</c:v>
                </c:pt>
                <c:pt idx="4024">
                  <c:v>22:50</c:v>
                </c:pt>
                <c:pt idx="4025">
                  <c:v>23:00</c:v>
                </c:pt>
                <c:pt idx="4026">
                  <c:v>23:10</c:v>
                </c:pt>
                <c:pt idx="4027">
                  <c:v>23:20</c:v>
                </c:pt>
                <c:pt idx="4028">
                  <c:v>23:30</c:v>
                </c:pt>
                <c:pt idx="4029">
                  <c:v>23:40</c:v>
                </c:pt>
                <c:pt idx="4030">
                  <c:v>23:50</c:v>
                </c:pt>
                <c:pt idx="4031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032"/>
                <c:pt idx="0">
                  <c:v>9.1</c:v>
                </c:pt>
                <c:pt idx="1">
                  <c:v>9.2</c:v>
                </c:pt>
                <c:pt idx="2">
                  <c:v>9.7</c:v>
                </c:pt>
                <c:pt idx="3">
                  <c:v>8.5</c:v>
                </c:pt>
                <c:pt idx="4">
                  <c:v>10.7</c:v>
                </c:pt>
                <c:pt idx="5">
                  <c:v>9.4</c:v>
                </c:pt>
                <c:pt idx="6">
                  <c:v>8.8</c:v>
                </c:pt>
                <c:pt idx="7">
                  <c:v>8.2</c:v>
                </c:pt>
                <c:pt idx="8">
                  <c:v>7.6</c:v>
                </c:pt>
                <c:pt idx="9">
                  <c:v>9.9</c:v>
                </c:pt>
                <c:pt idx="10">
                  <c:v>9.1</c:v>
                </c:pt>
                <c:pt idx="11">
                  <c:v>9.7</c:v>
                </c:pt>
                <c:pt idx="12">
                  <c:v>10.3</c:v>
                </c:pt>
                <c:pt idx="13">
                  <c:v>6.8</c:v>
                </c:pt>
                <c:pt idx="14">
                  <c:v>8.2</c:v>
                </c:pt>
                <c:pt idx="15">
                  <c:v>9.2</c:v>
                </c:pt>
                <c:pt idx="16">
                  <c:v>7.6</c:v>
                </c:pt>
                <c:pt idx="17">
                  <c:v>8.2</c:v>
                </c:pt>
                <c:pt idx="18">
                  <c:v>9.2</c:v>
                </c:pt>
                <c:pt idx="19">
                  <c:v>8.3</c:v>
                </c:pt>
                <c:pt idx="20">
                  <c:v>8.8</c:v>
                </c:pt>
                <c:pt idx="21">
                  <c:v>8.3</c:v>
                </c:pt>
                <c:pt idx="22">
                  <c:v>7.7</c:v>
                </c:pt>
                <c:pt idx="23">
                  <c:v>8</c:v>
                </c:pt>
                <c:pt idx="24">
                  <c:v>7.7</c:v>
                </c:pt>
                <c:pt idx="25">
                  <c:v>7.3</c:v>
                </c:pt>
                <c:pt idx="26">
                  <c:v>8.4</c:v>
                </c:pt>
                <c:pt idx="27">
                  <c:v>9.1</c:v>
                </c:pt>
                <c:pt idx="28">
                  <c:v>8.5</c:v>
                </c:pt>
                <c:pt idx="29">
                  <c:v>7.3</c:v>
                </c:pt>
                <c:pt idx="30">
                  <c:v>8.5</c:v>
                </c:pt>
                <c:pt idx="31">
                  <c:v>9.1</c:v>
                </c:pt>
                <c:pt idx="32">
                  <c:v>9.7</c:v>
                </c:pt>
                <c:pt idx="33">
                  <c:v>7.5</c:v>
                </c:pt>
                <c:pt idx="34">
                  <c:v>8.5</c:v>
                </c:pt>
                <c:pt idx="35">
                  <c:v>7.5</c:v>
                </c:pt>
                <c:pt idx="36">
                  <c:v>7.9</c:v>
                </c:pt>
                <c:pt idx="37">
                  <c:v>8.6</c:v>
                </c:pt>
                <c:pt idx="38">
                  <c:v>9</c:v>
                </c:pt>
                <c:pt idx="39">
                  <c:v>7.5</c:v>
                </c:pt>
                <c:pt idx="40">
                  <c:v>7.1</c:v>
                </c:pt>
                <c:pt idx="41">
                  <c:v>9</c:v>
                </c:pt>
                <c:pt idx="42">
                  <c:v>9</c:v>
                </c:pt>
                <c:pt idx="43">
                  <c:v>8.4</c:v>
                </c:pt>
                <c:pt idx="44">
                  <c:v>6.9</c:v>
                </c:pt>
                <c:pt idx="45">
                  <c:v>7.8</c:v>
                </c:pt>
                <c:pt idx="46">
                  <c:v>8.9</c:v>
                </c:pt>
                <c:pt idx="47">
                  <c:v>7</c:v>
                </c:pt>
                <c:pt idx="48">
                  <c:v>7.7</c:v>
                </c:pt>
                <c:pt idx="49">
                  <c:v>7.4</c:v>
                </c:pt>
                <c:pt idx="50">
                  <c:v>6.9</c:v>
                </c:pt>
                <c:pt idx="51">
                  <c:v>6.8</c:v>
                </c:pt>
                <c:pt idx="52">
                  <c:v>7.3</c:v>
                </c:pt>
                <c:pt idx="53">
                  <c:v>7.5</c:v>
                </c:pt>
                <c:pt idx="54">
                  <c:v>7.3</c:v>
                </c:pt>
                <c:pt idx="55">
                  <c:v>8</c:v>
                </c:pt>
                <c:pt idx="56">
                  <c:v>6.9</c:v>
                </c:pt>
                <c:pt idx="57">
                  <c:v>7.1</c:v>
                </c:pt>
                <c:pt idx="58">
                  <c:v>7.1</c:v>
                </c:pt>
                <c:pt idx="59">
                  <c:v>7.1</c:v>
                </c:pt>
                <c:pt idx="60">
                  <c:v>6.8</c:v>
                </c:pt>
                <c:pt idx="61">
                  <c:v>7.8</c:v>
                </c:pt>
                <c:pt idx="62">
                  <c:v>6.6</c:v>
                </c:pt>
                <c:pt idx="63">
                  <c:v>6.3</c:v>
                </c:pt>
                <c:pt idx="64">
                  <c:v>6</c:v>
                </c:pt>
                <c:pt idx="65">
                  <c:v>5.9</c:v>
                </c:pt>
                <c:pt idx="66">
                  <c:v>6.3</c:v>
                </c:pt>
                <c:pt idx="67">
                  <c:v>6.3</c:v>
                </c:pt>
                <c:pt idx="68">
                  <c:v>6</c:v>
                </c:pt>
                <c:pt idx="69">
                  <c:v>6.1</c:v>
                </c:pt>
                <c:pt idx="70">
                  <c:v>5.6</c:v>
                </c:pt>
                <c:pt idx="71">
                  <c:v>6.6</c:v>
                </c:pt>
                <c:pt idx="72">
                  <c:v>5.8</c:v>
                </c:pt>
                <c:pt idx="73">
                  <c:v>5.7</c:v>
                </c:pt>
                <c:pt idx="74">
                  <c:v>5.9</c:v>
                </c:pt>
                <c:pt idx="75">
                  <c:v>6.4</c:v>
                </c:pt>
                <c:pt idx="76">
                  <c:v>6.2</c:v>
                </c:pt>
                <c:pt idx="77">
                  <c:v>6.1</c:v>
                </c:pt>
                <c:pt idx="78">
                  <c:v>6</c:v>
                </c:pt>
                <c:pt idx="79">
                  <c:v>6.8</c:v>
                </c:pt>
                <c:pt idx="80">
                  <c:v>5.9</c:v>
                </c:pt>
                <c:pt idx="81">
                  <c:v>5.2</c:v>
                </c:pt>
                <c:pt idx="82">
                  <c:v>5.7</c:v>
                </c:pt>
                <c:pt idx="83">
                  <c:v>6</c:v>
                </c:pt>
                <c:pt idx="84">
                  <c:v>6</c:v>
                </c:pt>
                <c:pt idx="85">
                  <c:v>5.8</c:v>
                </c:pt>
                <c:pt idx="86">
                  <c:v>5.6</c:v>
                </c:pt>
                <c:pt idx="87">
                  <c:v>5.6</c:v>
                </c:pt>
                <c:pt idx="88">
                  <c:v>5.4</c:v>
                </c:pt>
                <c:pt idx="89">
                  <c:v>5.8</c:v>
                </c:pt>
                <c:pt idx="90">
                  <c:v>6.1</c:v>
                </c:pt>
                <c:pt idx="91">
                  <c:v>6.5</c:v>
                </c:pt>
                <c:pt idx="92">
                  <c:v>6.6</c:v>
                </c:pt>
                <c:pt idx="93">
                  <c:v>6.2</c:v>
                </c:pt>
                <c:pt idx="94">
                  <c:v>5.7</c:v>
                </c:pt>
                <c:pt idx="95">
                  <c:v>5.5</c:v>
                </c:pt>
                <c:pt idx="96">
                  <c:v>6</c:v>
                </c:pt>
                <c:pt idx="97">
                  <c:v>4.9</c:v>
                </c:pt>
                <c:pt idx="98">
                  <c:v>5.1</c:v>
                </c:pt>
                <c:pt idx="99">
                  <c:v>5.2</c:v>
                </c:pt>
                <c:pt idx="100">
                  <c:v>6</c:v>
                </c:pt>
                <c:pt idx="101">
                  <c:v>5.2</c:v>
                </c:pt>
                <c:pt idx="102">
                  <c:v>4.7</c:v>
                </c:pt>
                <c:pt idx="103">
                  <c:v>3.5</c:v>
                </c:pt>
                <c:pt idx="104">
                  <c:v>3.3</c:v>
                </c:pt>
                <c:pt idx="105">
                  <c:v>3.4</c:v>
                </c:pt>
                <c:pt idx="106">
                  <c:v>5.2</c:v>
                </c:pt>
                <c:pt idx="107">
                  <c:v>3.9</c:v>
                </c:pt>
                <c:pt idx="108">
                  <c:v>4.7</c:v>
                </c:pt>
                <c:pt idx="109">
                  <c:v>3.7</c:v>
                </c:pt>
                <c:pt idx="110">
                  <c:v>4</c:v>
                </c:pt>
                <c:pt idx="111">
                  <c:v>4.1</c:v>
                </c:pt>
                <c:pt idx="112">
                  <c:v>4.1</c:v>
                </c:pt>
                <c:pt idx="113">
                  <c:v>3.9</c:v>
                </c:pt>
                <c:pt idx="114">
                  <c:v>3.4</c:v>
                </c:pt>
                <c:pt idx="115">
                  <c:v>2.8</c:v>
                </c:pt>
                <c:pt idx="116">
                  <c:v>2.7</c:v>
                </c:pt>
                <c:pt idx="117">
                  <c:v>2.8</c:v>
                </c:pt>
                <c:pt idx="118">
                  <c:v>3.7</c:v>
                </c:pt>
                <c:pt idx="119">
                  <c:v>3.3</c:v>
                </c:pt>
                <c:pt idx="120">
                  <c:v>3.2</c:v>
                </c:pt>
                <c:pt idx="121">
                  <c:v>2.9</c:v>
                </c:pt>
                <c:pt idx="122">
                  <c:v>3.1</c:v>
                </c:pt>
                <c:pt idx="123">
                  <c:v>3.7</c:v>
                </c:pt>
                <c:pt idx="124">
                  <c:v>3.9</c:v>
                </c:pt>
                <c:pt idx="125">
                  <c:v>3.6</c:v>
                </c:pt>
                <c:pt idx="126">
                  <c:v>3.7</c:v>
                </c:pt>
                <c:pt idx="127">
                  <c:v>3.2</c:v>
                </c:pt>
                <c:pt idx="128">
                  <c:v>3.9</c:v>
                </c:pt>
                <c:pt idx="129">
                  <c:v>3.5</c:v>
                </c:pt>
                <c:pt idx="130">
                  <c:v>3.7</c:v>
                </c:pt>
                <c:pt idx="131">
                  <c:v>3.3</c:v>
                </c:pt>
                <c:pt idx="132">
                  <c:v>3.6</c:v>
                </c:pt>
                <c:pt idx="133">
                  <c:v>3.4</c:v>
                </c:pt>
                <c:pt idx="134">
                  <c:v>3.2</c:v>
                </c:pt>
                <c:pt idx="135">
                  <c:v>2.6</c:v>
                </c:pt>
                <c:pt idx="136">
                  <c:v>3</c:v>
                </c:pt>
                <c:pt idx="137">
                  <c:v>2.9</c:v>
                </c:pt>
                <c:pt idx="138">
                  <c:v>3.6</c:v>
                </c:pt>
                <c:pt idx="139">
                  <c:v>3.3</c:v>
                </c:pt>
                <c:pt idx="140">
                  <c:v>2.9</c:v>
                </c:pt>
                <c:pt idx="141">
                  <c:v>3</c:v>
                </c:pt>
                <c:pt idx="142">
                  <c:v>3.1</c:v>
                </c:pt>
                <c:pt idx="143">
                  <c:v>3.3</c:v>
                </c:pt>
                <c:pt idx="144">
                  <c:v>2.5</c:v>
                </c:pt>
                <c:pt idx="145">
                  <c:v>3</c:v>
                </c:pt>
                <c:pt idx="146">
                  <c:v>3</c:v>
                </c:pt>
                <c:pt idx="147">
                  <c:v>2.6</c:v>
                </c:pt>
                <c:pt idx="148">
                  <c:v>3.1</c:v>
                </c:pt>
                <c:pt idx="149">
                  <c:v>3.1</c:v>
                </c:pt>
                <c:pt idx="150">
                  <c:v>3.1</c:v>
                </c:pt>
                <c:pt idx="151">
                  <c:v>3.1</c:v>
                </c:pt>
                <c:pt idx="152">
                  <c:v>2.6</c:v>
                </c:pt>
                <c:pt idx="153">
                  <c:v>2.4</c:v>
                </c:pt>
                <c:pt idx="154">
                  <c:v>2.7</c:v>
                </c:pt>
                <c:pt idx="155">
                  <c:v>2.4</c:v>
                </c:pt>
                <c:pt idx="156">
                  <c:v>1.8</c:v>
                </c:pt>
                <c:pt idx="157">
                  <c:v>1.1</c:v>
                </c:pt>
                <c:pt idx="158">
                  <c:v>2</c:v>
                </c:pt>
                <c:pt idx="159">
                  <c:v>1.9</c:v>
                </c:pt>
                <c:pt idx="160">
                  <c:v>1.3</c:v>
                </c:pt>
                <c:pt idx="161">
                  <c:v>2.1</c:v>
                </c:pt>
                <c:pt idx="162">
                  <c:v>1.8</c:v>
                </c:pt>
                <c:pt idx="163">
                  <c:v>1.7</c:v>
                </c:pt>
                <c:pt idx="164">
                  <c:v>1.6</c:v>
                </c:pt>
                <c:pt idx="165">
                  <c:v>1.8</c:v>
                </c:pt>
                <c:pt idx="166">
                  <c:v>1.9</c:v>
                </c:pt>
                <c:pt idx="167">
                  <c:v>1.1</c:v>
                </c:pt>
                <c:pt idx="168">
                  <c:v>1.6</c:v>
                </c:pt>
                <c:pt idx="169">
                  <c:v>1.6</c:v>
                </c:pt>
                <c:pt idx="170">
                  <c:v>2.3</c:v>
                </c:pt>
                <c:pt idx="171">
                  <c:v>2.2</c:v>
                </c:pt>
                <c:pt idx="172">
                  <c:v>2.1</c:v>
                </c:pt>
                <c:pt idx="173">
                  <c:v>1.7</c:v>
                </c:pt>
                <c:pt idx="174">
                  <c:v>1.8</c:v>
                </c:pt>
                <c:pt idx="175">
                  <c:v>1.4</c:v>
                </c:pt>
                <c:pt idx="176">
                  <c:v>1.6</c:v>
                </c:pt>
                <c:pt idx="177">
                  <c:v>1.7</c:v>
                </c:pt>
                <c:pt idx="178">
                  <c:v>1.9</c:v>
                </c:pt>
                <c:pt idx="179">
                  <c:v>2</c:v>
                </c:pt>
                <c:pt idx="180">
                  <c:v>2</c:v>
                </c:pt>
                <c:pt idx="181">
                  <c:v>2.1</c:v>
                </c:pt>
                <c:pt idx="182">
                  <c:v>1.4</c:v>
                </c:pt>
                <c:pt idx="183">
                  <c:v>1.9</c:v>
                </c:pt>
                <c:pt idx="184">
                  <c:v>1.8</c:v>
                </c:pt>
                <c:pt idx="185">
                  <c:v>1.8</c:v>
                </c:pt>
                <c:pt idx="186">
                  <c:v>1.6</c:v>
                </c:pt>
                <c:pt idx="187">
                  <c:v>1.5</c:v>
                </c:pt>
                <c:pt idx="188">
                  <c:v>1.8</c:v>
                </c:pt>
                <c:pt idx="189">
                  <c:v>2.2</c:v>
                </c:pt>
                <c:pt idx="190">
                  <c:v>1.9</c:v>
                </c:pt>
                <c:pt idx="191">
                  <c:v>1.4</c:v>
                </c:pt>
                <c:pt idx="192">
                  <c:v>1.1</c:v>
                </c:pt>
                <c:pt idx="193">
                  <c:v>1</c:v>
                </c:pt>
                <c:pt idx="194">
                  <c:v>1.2</c:v>
                </c:pt>
                <c:pt idx="195">
                  <c:v>1.5</c:v>
                </c:pt>
                <c:pt idx="196">
                  <c:v>1.6</c:v>
                </c:pt>
                <c:pt idx="197">
                  <c:v>1.8</c:v>
                </c:pt>
                <c:pt idx="198">
                  <c:v>1.7</c:v>
                </c:pt>
                <c:pt idx="199">
                  <c:v>1.7</c:v>
                </c:pt>
                <c:pt idx="200">
                  <c:v>1.1</c:v>
                </c:pt>
                <c:pt idx="201">
                  <c:v>1</c:v>
                </c:pt>
                <c:pt idx="202">
                  <c:v>1.4</c:v>
                </c:pt>
                <c:pt idx="203">
                  <c:v>1.1</c:v>
                </c:pt>
                <c:pt idx="204">
                  <c:v>1</c:v>
                </c:pt>
                <c:pt idx="205">
                  <c:v>0.9</c:v>
                </c:pt>
                <c:pt idx="206">
                  <c:v>1.2</c:v>
                </c:pt>
                <c:pt idx="207">
                  <c:v>1.9</c:v>
                </c:pt>
                <c:pt idx="208">
                  <c:v>1.7</c:v>
                </c:pt>
                <c:pt idx="209">
                  <c:v>2.1</c:v>
                </c:pt>
                <c:pt idx="210">
                  <c:v>1.7</c:v>
                </c:pt>
                <c:pt idx="211">
                  <c:v>2</c:v>
                </c:pt>
                <c:pt idx="212">
                  <c:v>2</c:v>
                </c:pt>
                <c:pt idx="213">
                  <c:v>2.6</c:v>
                </c:pt>
                <c:pt idx="214">
                  <c:v>2.5</c:v>
                </c:pt>
                <c:pt idx="215">
                  <c:v>2.4</c:v>
                </c:pt>
                <c:pt idx="216">
                  <c:v>2.8</c:v>
                </c:pt>
                <c:pt idx="217">
                  <c:v>2.2</c:v>
                </c:pt>
                <c:pt idx="218">
                  <c:v>2.5</c:v>
                </c:pt>
                <c:pt idx="219">
                  <c:v>3.1</c:v>
                </c:pt>
                <c:pt idx="220">
                  <c:v>3.2</c:v>
                </c:pt>
                <c:pt idx="221">
                  <c:v>3</c:v>
                </c:pt>
                <c:pt idx="222">
                  <c:v>2.6</c:v>
                </c:pt>
                <c:pt idx="223">
                  <c:v>2.7</c:v>
                </c:pt>
                <c:pt idx="224">
                  <c:v>2.5</c:v>
                </c:pt>
                <c:pt idx="225">
                  <c:v>2.5</c:v>
                </c:pt>
                <c:pt idx="226">
                  <c:v>2.1</c:v>
                </c:pt>
                <c:pt idx="227">
                  <c:v>2.2</c:v>
                </c:pt>
                <c:pt idx="228">
                  <c:v>2.5</c:v>
                </c:pt>
                <c:pt idx="229">
                  <c:v>2.8</c:v>
                </c:pt>
                <c:pt idx="230">
                  <c:v>2.4</c:v>
                </c:pt>
                <c:pt idx="231">
                  <c:v>2.7</c:v>
                </c:pt>
                <c:pt idx="232">
                  <c:v>2.5</c:v>
                </c:pt>
                <c:pt idx="233">
                  <c:v>2.7</c:v>
                </c:pt>
                <c:pt idx="234">
                  <c:v>2.7</c:v>
                </c:pt>
                <c:pt idx="235">
                  <c:v>2.3</c:v>
                </c:pt>
                <c:pt idx="236">
                  <c:v>2.4</c:v>
                </c:pt>
                <c:pt idx="237">
                  <c:v>2.6</c:v>
                </c:pt>
                <c:pt idx="238">
                  <c:v>2.3</c:v>
                </c:pt>
                <c:pt idx="239">
                  <c:v>2.1</c:v>
                </c:pt>
                <c:pt idx="240">
                  <c:v>2.3</c:v>
                </c:pt>
                <c:pt idx="241">
                  <c:v>2</c:v>
                </c:pt>
                <c:pt idx="242">
                  <c:v>1.5</c:v>
                </c:pt>
                <c:pt idx="243">
                  <c:v>1.4</c:v>
                </c:pt>
                <c:pt idx="244">
                  <c:v>1.4</c:v>
                </c:pt>
                <c:pt idx="245">
                  <c:v>1</c:v>
                </c:pt>
                <c:pt idx="246">
                  <c:v>1</c:v>
                </c:pt>
                <c:pt idx="247">
                  <c:v>1.3</c:v>
                </c:pt>
                <c:pt idx="248">
                  <c:v>1.3</c:v>
                </c:pt>
                <c:pt idx="249">
                  <c:v>1.2</c:v>
                </c:pt>
                <c:pt idx="250">
                  <c:v>1.7</c:v>
                </c:pt>
                <c:pt idx="251">
                  <c:v>1.8</c:v>
                </c:pt>
                <c:pt idx="252">
                  <c:v>2.1</c:v>
                </c:pt>
                <c:pt idx="253">
                  <c:v>2</c:v>
                </c:pt>
                <c:pt idx="254">
                  <c:v>1.8</c:v>
                </c:pt>
                <c:pt idx="255">
                  <c:v>2.2</c:v>
                </c:pt>
                <c:pt idx="256">
                  <c:v>1.8</c:v>
                </c:pt>
                <c:pt idx="257">
                  <c:v>1.5</c:v>
                </c:pt>
                <c:pt idx="258">
                  <c:v>1.7</c:v>
                </c:pt>
                <c:pt idx="259">
                  <c:v>1.9</c:v>
                </c:pt>
                <c:pt idx="260">
                  <c:v>1.5</c:v>
                </c:pt>
                <c:pt idx="261">
                  <c:v>1.5</c:v>
                </c:pt>
                <c:pt idx="262">
                  <c:v>2.1</c:v>
                </c:pt>
                <c:pt idx="263">
                  <c:v>2</c:v>
                </c:pt>
                <c:pt idx="264">
                  <c:v>2.1</c:v>
                </c:pt>
                <c:pt idx="265">
                  <c:v>2</c:v>
                </c:pt>
                <c:pt idx="266">
                  <c:v>1.7</c:v>
                </c:pt>
                <c:pt idx="267">
                  <c:v>1.6</c:v>
                </c:pt>
                <c:pt idx="268">
                  <c:v>1.9</c:v>
                </c:pt>
                <c:pt idx="269">
                  <c:v>1.6</c:v>
                </c:pt>
                <c:pt idx="270">
                  <c:v>1.8</c:v>
                </c:pt>
                <c:pt idx="271">
                  <c:v>1.9</c:v>
                </c:pt>
                <c:pt idx="272">
                  <c:v>1.6</c:v>
                </c:pt>
                <c:pt idx="273">
                  <c:v>1.5</c:v>
                </c:pt>
                <c:pt idx="274">
                  <c:v>1.9</c:v>
                </c:pt>
                <c:pt idx="275">
                  <c:v>1.9</c:v>
                </c:pt>
                <c:pt idx="276">
                  <c:v>2.1</c:v>
                </c:pt>
                <c:pt idx="277">
                  <c:v>2.3</c:v>
                </c:pt>
                <c:pt idx="278">
                  <c:v>1.5</c:v>
                </c:pt>
                <c:pt idx="279">
                  <c:v>2.6</c:v>
                </c:pt>
                <c:pt idx="280">
                  <c:v>3</c:v>
                </c:pt>
                <c:pt idx="281">
                  <c:v>2.5</c:v>
                </c:pt>
                <c:pt idx="282">
                  <c:v>2.3</c:v>
                </c:pt>
                <c:pt idx="283">
                  <c:v>2.6</c:v>
                </c:pt>
                <c:pt idx="284">
                  <c:v>2</c:v>
                </c:pt>
                <c:pt idx="285">
                  <c:v>1.8</c:v>
                </c:pt>
                <c:pt idx="286">
                  <c:v>1.4</c:v>
                </c:pt>
                <c:pt idx="287">
                  <c:v>2</c:v>
                </c:pt>
                <c:pt idx="288">
                  <c:v>1.7</c:v>
                </c:pt>
                <c:pt idx="289">
                  <c:v>1.9</c:v>
                </c:pt>
                <c:pt idx="290">
                  <c:v>2</c:v>
                </c:pt>
                <c:pt idx="291">
                  <c:v>1.9</c:v>
                </c:pt>
                <c:pt idx="292">
                  <c:v>1.9</c:v>
                </c:pt>
                <c:pt idx="293">
                  <c:v>1.6</c:v>
                </c:pt>
                <c:pt idx="294">
                  <c:v>1.4</c:v>
                </c:pt>
                <c:pt idx="295">
                  <c:v>1.7</c:v>
                </c:pt>
                <c:pt idx="296">
                  <c:v>1.4</c:v>
                </c:pt>
                <c:pt idx="297">
                  <c:v>1.4</c:v>
                </c:pt>
                <c:pt idx="298">
                  <c:v>1.5</c:v>
                </c:pt>
                <c:pt idx="299">
                  <c:v>1.5</c:v>
                </c:pt>
                <c:pt idx="300">
                  <c:v>1.7</c:v>
                </c:pt>
                <c:pt idx="301">
                  <c:v>1.7</c:v>
                </c:pt>
                <c:pt idx="302">
                  <c:v>1.3</c:v>
                </c:pt>
                <c:pt idx="303">
                  <c:v>1.5</c:v>
                </c:pt>
                <c:pt idx="304">
                  <c:v>1.5</c:v>
                </c:pt>
                <c:pt idx="305">
                  <c:v>1.5</c:v>
                </c:pt>
                <c:pt idx="306">
                  <c:v>1.3</c:v>
                </c:pt>
                <c:pt idx="307">
                  <c:v>2.1</c:v>
                </c:pt>
                <c:pt idx="308">
                  <c:v>2.1</c:v>
                </c:pt>
                <c:pt idx="309">
                  <c:v>1.6</c:v>
                </c:pt>
                <c:pt idx="310">
                  <c:v>1.7</c:v>
                </c:pt>
                <c:pt idx="311">
                  <c:v>1</c:v>
                </c:pt>
                <c:pt idx="312">
                  <c:v>1.3</c:v>
                </c:pt>
                <c:pt idx="313">
                  <c:v>1.2</c:v>
                </c:pt>
                <c:pt idx="314">
                  <c:v>1.2</c:v>
                </c:pt>
                <c:pt idx="315">
                  <c:v>1.5</c:v>
                </c:pt>
                <c:pt idx="316">
                  <c:v>1.6</c:v>
                </c:pt>
                <c:pt idx="317">
                  <c:v>1.8</c:v>
                </c:pt>
                <c:pt idx="318">
                  <c:v>1.4</c:v>
                </c:pt>
                <c:pt idx="319">
                  <c:v>1.6</c:v>
                </c:pt>
                <c:pt idx="320">
                  <c:v>2</c:v>
                </c:pt>
                <c:pt idx="321">
                  <c:v>1.4</c:v>
                </c:pt>
                <c:pt idx="322">
                  <c:v>1.6</c:v>
                </c:pt>
                <c:pt idx="323">
                  <c:v>1.4</c:v>
                </c:pt>
                <c:pt idx="324">
                  <c:v>1.6</c:v>
                </c:pt>
                <c:pt idx="325">
                  <c:v>1.8</c:v>
                </c:pt>
                <c:pt idx="326">
                  <c:v>1.8</c:v>
                </c:pt>
                <c:pt idx="327">
                  <c:v>1.7</c:v>
                </c:pt>
                <c:pt idx="328">
                  <c:v>2.3</c:v>
                </c:pt>
                <c:pt idx="329">
                  <c:v>2.1</c:v>
                </c:pt>
                <c:pt idx="330">
                  <c:v>1.7</c:v>
                </c:pt>
                <c:pt idx="331">
                  <c:v>1.6</c:v>
                </c:pt>
                <c:pt idx="332">
                  <c:v>1.5</c:v>
                </c:pt>
                <c:pt idx="333">
                  <c:v>1.7</c:v>
                </c:pt>
                <c:pt idx="334">
                  <c:v>1.6</c:v>
                </c:pt>
                <c:pt idx="335">
                  <c:v>1.9</c:v>
                </c:pt>
                <c:pt idx="336">
                  <c:v>1.9</c:v>
                </c:pt>
                <c:pt idx="337">
                  <c:v>1.1</c:v>
                </c:pt>
                <c:pt idx="338">
                  <c:v>0.5</c:v>
                </c:pt>
                <c:pt idx="339">
                  <c:v>1.1</c:v>
                </c:pt>
                <c:pt idx="340">
                  <c:v>1.4</c:v>
                </c:pt>
                <c:pt idx="341">
                  <c:v>0.9</c:v>
                </c:pt>
                <c:pt idx="342">
                  <c:v>0.8</c:v>
                </c:pt>
                <c:pt idx="343">
                  <c:v>1.4</c:v>
                </c:pt>
                <c:pt idx="344">
                  <c:v>1.3</c:v>
                </c:pt>
                <c:pt idx="345">
                  <c:v>1</c:v>
                </c:pt>
                <c:pt idx="346">
                  <c:v>1</c:v>
                </c:pt>
                <c:pt idx="347">
                  <c:v>0.9</c:v>
                </c:pt>
                <c:pt idx="348">
                  <c:v>1.8</c:v>
                </c:pt>
                <c:pt idx="349">
                  <c:v>1.2</c:v>
                </c:pt>
                <c:pt idx="350">
                  <c:v>0.9</c:v>
                </c:pt>
                <c:pt idx="351">
                  <c:v>0.3</c:v>
                </c:pt>
                <c:pt idx="352">
                  <c:v>0.6</c:v>
                </c:pt>
                <c:pt idx="353">
                  <c:v>0.4</c:v>
                </c:pt>
                <c:pt idx="354">
                  <c:v>1</c:v>
                </c:pt>
                <c:pt idx="355">
                  <c:v>1</c:v>
                </c:pt>
                <c:pt idx="356">
                  <c:v>1.2</c:v>
                </c:pt>
                <c:pt idx="357">
                  <c:v>1.4</c:v>
                </c:pt>
                <c:pt idx="358">
                  <c:v>1.6</c:v>
                </c:pt>
                <c:pt idx="359">
                  <c:v>1.5</c:v>
                </c:pt>
                <c:pt idx="360">
                  <c:v>1.7</c:v>
                </c:pt>
                <c:pt idx="361">
                  <c:v>1.7</c:v>
                </c:pt>
                <c:pt idx="362">
                  <c:v>1.3</c:v>
                </c:pt>
                <c:pt idx="363">
                  <c:v>1.7</c:v>
                </c:pt>
                <c:pt idx="364">
                  <c:v>1.5</c:v>
                </c:pt>
                <c:pt idx="365">
                  <c:v>1.5</c:v>
                </c:pt>
                <c:pt idx="366">
                  <c:v>1.6</c:v>
                </c:pt>
                <c:pt idx="367">
                  <c:v>1</c:v>
                </c:pt>
                <c:pt idx="368">
                  <c:v>1</c:v>
                </c:pt>
                <c:pt idx="369">
                  <c:v>1</c:v>
                </c:pt>
                <c:pt idx="370">
                  <c:v>1</c:v>
                </c:pt>
                <c:pt idx="371">
                  <c:v>1.5</c:v>
                </c:pt>
                <c:pt idx="372">
                  <c:v>2</c:v>
                </c:pt>
                <c:pt idx="373">
                  <c:v>2.1</c:v>
                </c:pt>
                <c:pt idx="374">
                  <c:v>4.2</c:v>
                </c:pt>
                <c:pt idx="375">
                  <c:v>5.4</c:v>
                </c:pt>
                <c:pt idx="376">
                  <c:v>4.6</c:v>
                </c:pt>
                <c:pt idx="377">
                  <c:v>4.1</c:v>
                </c:pt>
                <c:pt idx="378">
                  <c:v>2.7</c:v>
                </c:pt>
                <c:pt idx="379">
                  <c:v>3</c:v>
                </c:pt>
                <c:pt idx="380">
                  <c:v>3.7</c:v>
                </c:pt>
                <c:pt idx="381">
                  <c:v>5</c:v>
                </c:pt>
                <c:pt idx="382">
                  <c:v>4.2</c:v>
                </c:pt>
                <c:pt idx="383">
                  <c:v>4.6</c:v>
                </c:pt>
                <c:pt idx="384">
                  <c:v>4.9</c:v>
                </c:pt>
                <c:pt idx="385">
                  <c:v>4.3</c:v>
                </c:pt>
                <c:pt idx="386">
                  <c:v>4.3</c:v>
                </c:pt>
                <c:pt idx="387">
                  <c:v>4.8</c:v>
                </c:pt>
                <c:pt idx="388">
                  <c:v>4</c:v>
                </c:pt>
                <c:pt idx="389">
                  <c:v>3.1</c:v>
                </c:pt>
                <c:pt idx="390">
                  <c:v>2.4</c:v>
                </c:pt>
                <c:pt idx="391">
                  <c:v>3.3</c:v>
                </c:pt>
                <c:pt idx="392">
                  <c:v>3.3</c:v>
                </c:pt>
                <c:pt idx="393">
                  <c:v>4</c:v>
                </c:pt>
                <c:pt idx="394">
                  <c:v>3.9</c:v>
                </c:pt>
                <c:pt idx="395">
                  <c:v>2.8</c:v>
                </c:pt>
                <c:pt idx="396">
                  <c:v>3.8</c:v>
                </c:pt>
                <c:pt idx="397">
                  <c:v>4.9</c:v>
                </c:pt>
                <c:pt idx="398">
                  <c:v>4.5</c:v>
                </c:pt>
                <c:pt idx="399">
                  <c:v>4.2</c:v>
                </c:pt>
                <c:pt idx="400">
                  <c:v>3.4</c:v>
                </c:pt>
                <c:pt idx="401">
                  <c:v>2.3</c:v>
                </c:pt>
                <c:pt idx="402">
                  <c:v>3.2</c:v>
                </c:pt>
                <c:pt idx="403">
                  <c:v>3.9</c:v>
                </c:pt>
                <c:pt idx="404">
                  <c:v>3.7</c:v>
                </c:pt>
                <c:pt idx="405">
                  <c:v>4.3</c:v>
                </c:pt>
                <c:pt idx="406">
                  <c:v>3.1</c:v>
                </c:pt>
                <c:pt idx="407">
                  <c:v>2.9</c:v>
                </c:pt>
                <c:pt idx="408">
                  <c:v>1.6</c:v>
                </c:pt>
                <c:pt idx="409">
                  <c:v>2</c:v>
                </c:pt>
                <c:pt idx="410">
                  <c:v>5.2</c:v>
                </c:pt>
                <c:pt idx="411">
                  <c:v>8.6</c:v>
                </c:pt>
                <c:pt idx="412">
                  <c:v>8.7</c:v>
                </c:pt>
                <c:pt idx="413">
                  <c:v>11.9</c:v>
                </c:pt>
                <c:pt idx="414">
                  <c:v>9.7</c:v>
                </c:pt>
                <c:pt idx="415">
                  <c:v>9.7</c:v>
                </c:pt>
                <c:pt idx="416">
                  <c:v>9.5</c:v>
                </c:pt>
                <c:pt idx="417">
                  <c:v>10.4</c:v>
                </c:pt>
                <c:pt idx="418">
                  <c:v>12.4</c:v>
                </c:pt>
                <c:pt idx="419">
                  <c:v>11.1</c:v>
                </c:pt>
                <c:pt idx="420">
                  <c:v>10.6</c:v>
                </c:pt>
                <c:pt idx="421">
                  <c:v>12</c:v>
                </c:pt>
                <c:pt idx="422">
                  <c:v>11.5</c:v>
                </c:pt>
                <c:pt idx="423">
                  <c:v>9.9</c:v>
                </c:pt>
                <c:pt idx="424">
                  <c:v>9.5</c:v>
                </c:pt>
                <c:pt idx="425">
                  <c:v>10.1</c:v>
                </c:pt>
                <c:pt idx="426">
                  <c:v>10.5</c:v>
                </c:pt>
                <c:pt idx="427">
                  <c:v>11</c:v>
                </c:pt>
                <c:pt idx="428">
                  <c:v>11.2</c:v>
                </c:pt>
                <c:pt idx="429">
                  <c:v>12.5</c:v>
                </c:pt>
                <c:pt idx="430">
                  <c:v>11.2</c:v>
                </c:pt>
                <c:pt idx="431">
                  <c:v>11.1</c:v>
                </c:pt>
                <c:pt idx="432">
                  <c:v>12.1</c:v>
                </c:pt>
                <c:pt idx="433">
                  <c:v>11.2</c:v>
                </c:pt>
                <c:pt idx="434">
                  <c:v>12.1</c:v>
                </c:pt>
                <c:pt idx="435">
                  <c:v>11.8</c:v>
                </c:pt>
                <c:pt idx="436">
                  <c:v>11.6</c:v>
                </c:pt>
                <c:pt idx="437">
                  <c:v>12.1</c:v>
                </c:pt>
                <c:pt idx="438">
                  <c:v>13.7</c:v>
                </c:pt>
                <c:pt idx="439">
                  <c:v>13.6</c:v>
                </c:pt>
                <c:pt idx="440">
                  <c:v>12.6</c:v>
                </c:pt>
                <c:pt idx="441">
                  <c:v>13.4</c:v>
                </c:pt>
                <c:pt idx="442">
                  <c:v>13.4</c:v>
                </c:pt>
                <c:pt idx="443">
                  <c:v>13.2</c:v>
                </c:pt>
                <c:pt idx="444">
                  <c:v>12.6</c:v>
                </c:pt>
                <c:pt idx="445">
                  <c:v>12.5</c:v>
                </c:pt>
                <c:pt idx="446">
                  <c:v>13.1</c:v>
                </c:pt>
                <c:pt idx="447">
                  <c:v>12.1</c:v>
                </c:pt>
                <c:pt idx="448">
                  <c:v>13.6</c:v>
                </c:pt>
                <c:pt idx="449">
                  <c:v>12.9</c:v>
                </c:pt>
                <c:pt idx="450">
                  <c:v>13</c:v>
                </c:pt>
                <c:pt idx="451">
                  <c:v>13</c:v>
                </c:pt>
                <c:pt idx="452">
                  <c:v>13.9</c:v>
                </c:pt>
                <c:pt idx="453">
                  <c:v>13.6</c:v>
                </c:pt>
                <c:pt idx="454">
                  <c:v>11.4</c:v>
                </c:pt>
                <c:pt idx="455">
                  <c:v>12.2</c:v>
                </c:pt>
                <c:pt idx="456">
                  <c:v>12.4</c:v>
                </c:pt>
                <c:pt idx="457">
                  <c:v>11.1</c:v>
                </c:pt>
                <c:pt idx="458">
                  <c:v>11.3</c:v>
                </c:pt>
                <c:pt idx="459">
                  <c:v>10.2</c:v>
                </c:pt>
                <c:pt idx="460">
                  <c:v>10.3</c:v>
                </c:pt>
                <c:pt idx="461">
                  <c:v>10.3</c:v>
                </c:pt>
                <c:pt idx="462">
                  <c:v>11.3</c:v>
                </c:pt>
                <c:pt idx="463">
                  <c:v>11.9</c:v>
                </c:pt>
                <c:pt idx="464">
                  <c:v>12.5</c:v>
                </c:pt>
                <c:pt idx="465">
                  <c:v>13</c:v>
                </c:pt>
                <c:pt idx="466">
                  <c:v>12.4</c:v>
                </c:pt>
                <c:pt idx="467">
                  <c:v>11.8</c:v>
                </c:pt>
                <c:pt idx="468">
                  <c:v>11.5</c:v>
                </c:pt>
                <c:pt idx="469">
                  <c:v>11.1</c:v>
                </c:pt>
                <c:pt idx="470">
                  <c:v>11.2</c:v>
                </c:pt>
                <c:pt idx="471">
                  <c:v>12</c:v>
                </c:pt>
                <c:pt idx="472">
                  <c:v>11.4</c:v>
                </c:pt>
                <c:pt idx="473">
                  <c:v>12.9</c:v>
                </c:pt>
                <c:pt idx="474">
                  <c:v>8.6</c:v>
                </c:pt>
                <c:pt idx="475">
                  <c:v>9.9</c:v>
                </c:pt>
                <c:pt idx="476">
                  <c:v>8.8</c:v>
                </c:pt>
                <c:pt idx="477">
                  <c:v>9.4</c:v>
                </c:pt>
                <c:pt idx="478">
                  <c:v>7.1</c:v>
                </c:pt>
                <c:pt idx="479">
                  <c:v>9.4</c:v>
                </c:pt>
                <c:pt idx="480">
                  <c:v>8.5</c:v>
                </c:pt>
                <c:pt idx="481">
                  <c:v>10.1</c:v>
                </c:pt>
                <c:pt idx="482">
                  <c:v>8.2</c:v>
                </c:pt>
                <c:pt idx="483">
                  <c:v>8.5</c:v>
                </c:pt>
                <c:pt idx="484">
                  <c:v>8.8</c:v>
                </c:pt>
                <c:pt idx="485">
                  <c:v>9.9</c:v>
                </c:pt>
                <c:pt idx="486">
                  <c:v>8.3</c:v>
                </c:pt>
                <c:pt idx="487">
                  <c:v>8.7</c:v>
                </c:pt>
                <c:pt idx="488">
                  <c:v>7.9</c:v>
                </c:pt>
                <c:pt idx="489">
                  <c:v>9.4</c:v>
                </c:pt>
                <c:pt idx="490">
                  <c:v>9.1</c:v>
                </c:pt>
                <c:pt idx="491">
                  <c:v>9.8</c:v>
                </c:pt>
                <c:pt idx="492">
                  <c:v>8</c:v>
                </c:pt>
                <c:pt idx="493">
                  <c:v>9.6</c:v>
                </c:pt>
                <c:pt idx="494">
                  <c:v>10.2</c:v>
                </c:pt>
                <c:pt idx="495">
                  <c:v>10.1</c:v>
                </c:pt>
                <c:pt idx="496">
                  <c:v>9.5</c:v>
                </c:pt>
                <c:pt idx="497">
                  <c:v>10.3</c:v>
                </c:pt>
                <c:pt idx="498">
                  <c:v>10.2</c:v>
                </c:pt>
                <c:pt idx="499">
                  <c:v>9.7</c:v>
                </c:pt>
                <c:pt idx="500">
                  <c:v>11.6</c:v>
                </c:pt>
                <c:pt idx="501">
                  <c:v>10.5</c:v>
                </c:pt>
                <c:pt idx="502">
                  <c:v>9.7</c:v>
                </c:pt>
                <c:pt idx="503">
                  <c:v>10.9</c:v>
                </c:pt>
                <c:pt idx="504">
                  <c:v>10.7</c:v>
                </c:pt>
                <c:pt idx="505">
                  <c:v>10.4</c:v>
                </c:pt>
                <c:pt idx="506">
                  <c:v>10</c:v>
                </c:pt>
                <c:pt idx="507">
                  <c:v>10</c:v>
                </c:pt>
                <c:pt idx="508">
                  <c:v>10.9</c:v>
                </c:pt>
                <c:pt idx="509">
                  <c:v>9.3</c:v>
                </c:pt>
                <c:pt idx="510">
                  <c:v>8.6</c:v>
                </c:pt>
                <c:pt idx="511">
                  <c:v>9.2</c:v>
                </c:pt>
                <c:pt idx="512">
                  <c:v>10.1</c:v>
                </c:pt>
                <c:pt idx="513">
                  <c:v>10.1</c:v>
                </c:pt>
                <c:pt idx="514">
                  <c:v>9.6</c:v>
                </c:pt>
                <c:pt idx="515">
                  <c:v>9</c:v>
                </c:pt>
                <c:pt idx="516">
                  <c:v>9.3</c:v>
                </c:pt>
                <c:pt idx="517">
                  <c:v>10</c:v>
                </c:pt>
                <c:pt idx="518">
                  <c:v>9.9</c:v>
                </c:pt>
                <c:pt idx="519">
                  <c:v>9.3</c:v>
                </c:pt>
                <c:pt idx="520">
                  <c:v>8.8</c:v>
                </c:pt>
                <c:pt idx="521">
                  <c:v>9.8</c:v>
                </c:pt>
                <c:pt idx="522">
                  <c:v>8</c:v>
                </c:pt>
                <c:pt idx="523">
                  <c:v>10.4</c:v>
                </c:pt>
                <c:pt idx="524">
                  <c:v>9.2</c:v>
                </c:pt>
                <c:pt idx="525">
                  <c:v>10.1</c:v>
                </c:pt>
                <c:pt idx="526">
                  <c:v>8</c:v>
                </c:pt>
                <c:pt idx="527">
                  <c:v>8.7</c:v>
                </c:pt>
                <c:pt idx="528">
                  <c:v>9</c:v>
                </c:pt>
                <c:pt idx="529">
                  <c:v>11.6</c:v>
                </c:pt>
                <c:pt idx="530">
                  <c:v>10.9</c:v>
                </c:pt>
                <c:pt idx="531">
                  <c:v>6.5</c:v>
                </c:pt>
                <c:pt idx="532">
                  <c:v>11</c:v>
                </c:pt>
                <c:pt idx="533">
                  <c:v>10.7</c:v>
                </c:pt>
                <c:pt idx="534">
                  <c:v>10.5</c:v>
                </c:pt>
                <c:pt idx="535">
                  <c:v>10.1</c:v>
                </c:pt>
                <c:pt idx="536">
                  <c:v>9.6</c:v>
                </c:pt>
                <c:pt idx="537">
                  <c:v>10.8</c:v>
                </c:pt>
                <c:pt idx="538">
                  <c:v>10.3</c:v>
                </c:pt>
                <c:pt idx="539">
                  <c:v>11.9</c:v>
                </c:pt>
                <c:pt idx="540">
                  <c:v>12.2</c:v>
                </c:pt>
                <c:pt idx="541">
                  <c:v>11.2</c:v>
                </c:pt>
                <c:pt idx="542">
                  <c:v>12</c:v>
                </c:pt>
                <c:pt idx="543">
                  <c:v>11.5</c:v>
                </c:pt>
                <c:pt idx="544">
                  <c:v>12</c:v>
                </c:pt>
                <c:pt idx="545">
                  <c:v>12</c:v>
                </c:pt>
                <c:pt idx="546">
                  <c:v>13.1</c:v>
                </c:pt>
                <c:pt idx="547">
                  <c:v>12.9</c:v>
                </c:pt>
                <c:pt idx="548">
                  <c:v>13.7</c:v>
                </c:pt>
                <c:pt idx="549">
                  <c:v>12.7</c:v>
                </c:pt>
                <c:pt idx="550">
                  <c:v>14</c:v>
                </c:pt>
                <c:pt idx="551">
                  <c:v>13.3</c:v>
                </c:pt>
                <c:pt idx="552">
                  <c:v>12.8</c:v>
                </c:pt>
                <c:pt idx="553">
                  <c:v>13.1</c:v>
                </c:pt>
                <c:pt idx="554">
                  <c:v>14.1</c:v>
                </c:pt>
                <c:pt idx="555">
                  <c:v>14</c:v>
                </c:pt>
                <c:pt idx="556">
                  <c:v>14.7</c:v>
                </c:pt>
                <c:pt idx="557">
                  <c:v>14.7</c:v>
                </c:pt>
                <c:pt idx="558">
                  <c:v>13.1</c:v>
                </c:pt>
                <c:pt idx="559">
                  <c:v>12.5</c:v>
                </c:pt>
                <c:pt idx="560">
                  <c:v>12.7</c:v>
                </c:pt>
                <c:pt idx="561">
                  <c:v>14.9</c:v>
                </c:pt>
                <c:pt idx="562">
                  <c:v>12.3</c:v>
                </c:pt>
                <c:pt idx="563">
                  <c:v>11.4</c:v>
                </c:pt>
                <c:pt idx="564">
                  <c:v>12.3</c:v>
                </c:pt>
                <c:pt idx="565">
                  <c:v>13.6</c:v>
                </c:pt>
                <c:pt idx="566">
                  <c:v>14.7</c:v>
                </c:pt>
                <c:pt idx="567">
                  <c:v>15.5</c:v>
                </c:pt>
                <c:pt idx="568">
                  <c:v>15.9</c:v>
                </c:pt>
                <c:pt idx="569">
                  <c:v>14.4</c:v>
                </c:pt>
                <c:pt idx="570">
                  <c:v>13.9</c:v>
                </c:pt>
                <c:pt idx="571">
                  <c:v>14.5</c:v>
                </c:pt>
                <c:pt idx="572">
                  <c:v>14.2</c:v>
                </c:pt>
                <c:pt idx="573">
                  <c:v>13.3</c:v>
                </c:pt>
                <c:pt idx="574">
                  <c:v>14.9</c:v>
                </c:pt>
                <c:pt idx="575">
                  <c:v>13.5</c:v>
                </c:pt>
                <c:pt idx="576">
                  <c:v>13.2</c:v>
                </c:pt>
                <c:pt idx="577">
                  <c:v>12.7</c:v>
                </c:pt>
                <c:pt idx="578">
                  <c:v>12.3</c:v>
                </c:pt>
                <c:pt idx="579">
                  <c:v>14.8</c:v>
                </c:pt>
                <c:pt idx="580">
                  <c:v>16</c:v>
                </c:pt>
                <c:pt idx="581">
                  <c:v>13.9</c:v>
                </c:pt>
                <c:pt idx="582">
                  <c:v>14.6</c:v>
                </c:pt>
                <c:pt idx="583">
                  <c:v>14.2</c:v>
                </c:pt>
                <c:pt idx="584">
                  <c:v>14.6</c:v>
                </c:pt>
                <c:pt idx="585">
                  <c:v>14</c:v>
                </c:pt>
                <c:pt idx="586">
                  <c:v>13.8</c:v>
                </c:pt>
                <c:pt idx="587">
                  <c:v>12.5</c:v>
                </c:pt>
                <c:pt idx="588">
                  <c:v>15</c:v>
                </c:pt>
                <c:pt idx="589">
                  <c:v>15.2</c:v>
                </c:pt>
                <c:pt idx="590">
                  <c:v>13.3</c:v>
                </c:pt>
                <c:pt idx="591">
                  <c:v>13.5</c:v>
                </c:pt>
                <c:pt idx="592">
                  <c:v>14</c:v>
                </c:pt>
                <c:pt idx="593">
                  <c:v>12.8</c:v>
                </c:pt>
                <c:pt idx="594">
                  <c:v>12</c:v>
                </c:pt>
                <c:pt idx="595">
                  <c:v>15.6</c:v>
                </c:pt>
                <c:pt idx="596">
                  <c:v>13.6</c:v>
                </c:pt>
                <c:pt idx="597">
                  <c:v>12.4</c:v>
                </c:pt>
                <c:pt idx="598">
                  <c:v>13.4</c:v>
                </c:pt>
                <c:pt idx="599">
                  <c:v>12.5</c:v>
                </c:pt>
                <c:pt idx="600">
                  <c:v>15.3</c:v>
                </c:pt>
                <c:pt idx="601">
                  <c:v>13.6</c:v>
                </c:pt>
                <c:pt idx="602">
                  <c:v>13.3</c:v>
                </c:pt>
                <c:pt idx="603">
                  <c:v>13.9</c:v>
                </c:pt>
                <c:pt idx="604">
                  <c:v>13.1</c:v>
                </c:pt>
                <c:pt idx="605">
                  <c:v>14.2</c:v>
                </c:pt>
                <c:pt idx="606">
                  <c:v>12</c:v>
                </c:pt>
                <c:pt idx="607">
                  <c:v>12.9</c:v>
                </c:pt>
                <c:pt idx="608">
                  <c:v>14.6</c:v>
                </c:pt>
                <c:pt idx="609">
                  <c:v>15.3</c:v>
                </c:pt>
                <c:pt idx="610">
                  <c:v>14.1</c:v>
                </c:pt>
                <c:pt idx="611">
                  <c:v>12.4</c:v>
                </c:pt>
                <c:pt idx="612">
                  <c:v>15.1</c:v>
                </c:pt>
                <c:pt idx="613">
                  <c:v>12.9</c:v>
                </c:pt>
                <c:pt idx="614">
                  <c:v>14.6</c:v>
                </c:pt>
                <c:pt idx="615">
                  <c:v>12.9</c:v>
                </c:pt>
                <c:pt idx="616">
                  <c:v>13.5</c:v>
                </c:pt>
                <c:pt idx="617">
                  <c:v>15.2</c:v>
                </c:pt>
                <c:pt idx="618">
                  <c:v>12.1</c:v>
                </c:pt>
                <c:pt idx="619">
                  <c:v>12.9</c:v>
                </c:pt>
                <c:pt idx="620">
                  <c:v>11.9</c:v>
                </c:pt>
                <c:pt idx="621">
                  <c:v>14.5</c:v>
                </c:pt>
                <c:pt idx="622">
                  <c:v>12.8</c:v>
                </c:pt>
                <c:pt idx="623">
                  <c:v>12.7</c:v>
                </c:pt>
                <c:pt idx="624">
                  <c:v>11.8</c:v>
                </c:pt>
                <c:pt idx="625">
                  <c:v>12.8</c:v>
                </c:pt>
                <c:pt idx="626">
                  <c:v>12.8</c:v>
                </c:pt>
                <c:pt idx="627">
                  <c:v>13.5</c:v>
                </c:pt>
                <c:pt idx="628">
                  <c:v>14.3</c:v>
                </c:pt>
                <c:pt idx="629">
                  <c:v>15.9</c:v>
                </c:pt>
                <c:pt idx="630">
                  <c:v>15.2</c:v>
                </c:pt>
                <c:pt idx="631">
                  <c:v>16.2</c:v>
                </c:pt>
                <c:pt idx="632">
                  <c:v>16.1</c:v>
                </c:pt>
                <c:pt idx="633">
                  <c:v>14.7</c:v>
                </c:pt>
                <c:pt idx="634">
                  <c:v>17.1</c:v>
                </c:pt>
                <c:pt idx="635">
                  <c:v>12.6</c:v>
                </c:pt>
                <c:pt idx="636">
                  <c:v>15.4</c:v>
                </c:pt>
                <c:pt idx="637">
                  <c:v>14.3</c:v>
                </c:pt>
                <c:pt idx="638">
                  <c:v>14.4</c:v>
                </c:pt>
                <c:pt idx="639">
                  <c:v>15.1</c:v>
                </c:pt>
                <c:pt idx="640">
                  <c:v>13.8</c:v>
                </c:pt>
                <c:pt idx="641">
                  <c:v>13</c:v>
                </c:pt>
                <c:pt idx="642">
                  <c:v>13.8</c:v>
                </c:pt>
                <c:pt idx="643">
                  <c:v>13.5</c:v>
                </c:pt>
                <c:pt idx="644">
                  <c:v>14.7</c:v>
                </c:pt>
                <c:pt idx="645">
                  <c:v>14.2</c:v>
                </c:pt>
                <c:pt idx="646">
                  <c:v>12.9</c:v>
                </c:pt>
                <c:pt idx="647">
                  <c:v>15.1</c:v>
                </c:pt>
                <c:pt idx="648">
                  <c:v>14.4</c:v>
                </c:pt>
                <c:pt idx="649">
                  <c:v>13.2</c:v>
                </c:pt>
                <c:pt idx="650">
                  <c:v>13.8</c:v>
                </c:pt>
                <c:pt idx="651">
                  <c:v>10.8</c:v>
                </c:pt>
                <c:pt idx="652">
                  <c:v>12.7</c:v>
                </c:pt>
                <c:pt idx="653">
                  <c:v>12.7</c:v>
                </c:pt>
                <c:pt idx="654">
                  <c:v>12.7</c:v>
                </c:pt>
                <c:pt idx="655">
                  <c:v>11.2</c:v>
                </c:pt>
                <c:pt idx="656">
                  <c:v>11.9</c:v>
                </c:pt>
                <c:pt idx="657">
                  <c:v>12.5</c:v>
                </c:pt>
                <c:pt idx="658">
                  <c:v>11.6</c:v>
                </c:pt>
                <c:pt idx="659">
                  <c:v>11.6</c:v>
                </c:pt>
                <c:pt idx="660">
                  <c:v>11.7</c:v>
                </c:pt>
                <c:pt idx="661">
                  <c:v>13</c:v>
                </c:pt>
                <c:pt idx="662">
                  <c:v>11.4</c:v>
                </c:pt>
                <c:pt idx="663">
                  <c:v>12.8</c:v>
                </c:pt>
                <c:pt idx="664">
                  <c:v>13.8</c:v>
                </c:pt>
                <c:pt idx="665">
                  <c:v>11.6</c:v>
                </c:pt>
                <c:pt idx="666">
                  <c:v>11.9</c:v>
                </c:pt>
                <c:pt idx="667">
                  <c:v>12.2</c:v>
                </c:pt>
                <c:pt idx="668">
                  <c:v>11.2</c:v>
                </c:pt>
                <c:pt idx="669">
                  <c:v>11.8</c:v>
                </c:pt>
                <c:pt idx="670">
                  <c:v>11.8</c:v>
                </c:pt>
                <c:pt idx="671">
                  <c:v>10.3</c:v>
                </c:pt>
                <c:pt idx="672">
                  <c:v>12.1</c:v>
                </c:pt>
                <c:pt idx="673">
                  <c:v>12</c:v>
                </c:pt>
                <c:pt idx="674">
                  <c:v>11.6</c:v>
                </c:pt>
                <c:pt idx="675">
                  <c:v>11.7</c:v>
                </c:pt>
                <c:pt idx="676">
                  <c:v>11.7</c:v>
                </c:pt>
                <c:pt idx="677">
                  <c:v>11.3</c:v>
                </c:pt>
                <c:pt idx="678">
                  <c:v>10.6</c:v>
                </c:pt>
                <c:pt idx="679">
                  <c:v>11.8</c:v>
                </c:pt>
                <c:pt idx="680">
                  <c:v>11.5</c:v>
                </c:pt>
                <c:pt idx="681">
                  <c:v>12.4</c:v>
                </c:pt>
                <c:pt idx="682">
                  <c:v>12</c:v>
                </c:pt>
                <c:pt idx="683">
                  <c:v>12.4</c:v>
                </c:pt>
                <c:pt idx="684">
                  <c:v>10.9</c:v>
                </c:pt>
                <c:pt idx="685">
                  <c:v>11.8</c:v>
                </c:pt>
                <c:pt idx="686">
                  <c:v>12.5</c:v>
                </c:pt>
                <c:pt idx="687">
                  <c:v>12.7</c:v>
                </c:pt>
                <c:pt idx="688">
                  <c:v>11.7</c:v>
                </c:pt>
                <c:pt idx="689">
                  <c:v>12.1</c:v>
                </c:pt>
                <c:pt idx="690">
                  <c:v>12.9</c:v>
                </c:pt>
                <c:pt idx="691">
                  <c:v>11.9</c:v>
                </c:pt>
                <c:pt idx="692">
                  <c:v>12.7</c:v>
                </c:pt>
                <c:pt idx="693">
                  <c:v>12.1</c:v>
                </c:pt>
                <c:pt idx="694">
                  <c:v>13.1</c:v>
                </c:pt>
                <c:pt idx="695">
                  <c:v>14</c:v>
                </c:pt>
                <c:pt idx="696">
                  <c:v>14.1</c:v>
                </c:pt>
                <c:pt idx="697">
                  <c:v>13.1</c:v>
                </c:pt>
                <c:pt idx="698">
                  <c:v>12</c:v>
                </c:pt>
                <c:pt idx="699">
                  <c:v>14.3</c:v>
                </c:pt>
                <c:pt idx="700">
                  <c:v>14.1</c:v>
                </c:pt>
                <c:pt idx="701">
                  <c:v>12.7</c:v>
                </c:pt>
                <c:pt idx="702">
                  <c:v>14.5</c:v>
                </c:pt>
                <c:pt idx="703">
                  <c:v>12.8</c:v>
                </c:pt>
                <c:pt idx="704">
                  <c:v>13.1</c:v>
                </c:pt>
                <c:pt idx="705">
                  <c:v>13.8</c:v>
                </c:pt>
                <c:pt idx="706">
                  <c:v>11.9</c:v>
                </c:pt>
                <c:pt idx="707">
                  <c:v>14.4</c:v>
                </c:pt>
                <c:pt idx="708">
                  <c:v>15.1</c:v>
                </c:pt>
                <c:pt idx="709">
                  <c:v>14.5</c:v>
                </c:pt>
                <c:pt idx="710">
                  <c:v>16.3</c:v>
                </c:pt>
                <c:pt idx="711">
                  <c:v>14.7</c:v>
                </c:pt>
                <c:pt idx="712">
                  <c:v>15</c:v>
                </c:pt>
                <c:pt idx="713">
                  <c:v>15.6</c:v>
                </c:pt>
                <c:pt idx="714">
                  <c:v>12.8</c:v>
                </c:pt>
                <c:pt idx="715">
                  <c:v>13.4</c:v>
                </c:pt>
                <c:pt idx="716">
                  <c:v>15</c:v>
                </c:pt>
                <c:pt idx="717">
                  <c:v>17</c:v>
                </c:pt>
                <c:pt idx="718">
                  <c:v>16.3</c:v>
                </c:pt>
                <c:pt idx="719">
                  <c:v>14.9</c:v>
                </c:pt>
                <c:pt idx="720">
                  <c:v>14.9</c:v>
                </c:pt>
                <c:pt idx="721">
                  <c:v>14</c:v>
                </c:pt>
                <c:pt idx="722">
                  <c:v>14.2</c:v>
                </c:pt>
                <c:pt idx="723">
                  <c:v>15.6</c:v>
                </c:pt>
                <c:pt idx="724">
                  <c:v>14.8</c:v>
                </c:pt>
                <c:pt idx="725">
                  <c:v>16.4</c:v>
                </c:pt>
                <c:pt idx="726">
                  <c:v>15.6</c:v>
                </c:pt>
                <c:pt idx="727">
                  <c:v>15.9</c:v>
                </c:pt>
                <c:pt idx="728">
                  <c:v>14.8</c:v>
                </c:pt>
                <c:pt idx="729">
                  <c:v>13.7</c:v>
                </c:pt>
                <c:pt idx="730">
                  <c:v>14</c:v>
                </c:pt>
                <c:pt idx="731">
                  <c:v>14.3</c:v>
                </c:pt>
                <c:pt idx="732">
                  <c:v>15.2</c:v>
                </c:pt>
                <c:pt idx="733">
                  <c:v>13.6</c:v>
                </c:pt>
                <c:pt idx="734">
                  <c:v>13</c:v>
                </c:pt>
                <c:pt idx="735">
                  <c:v>12.7</c:v>
                </c:pt>
                <c:pt idx="736">
                  <c:v>13.4</c:v>
                </c:pt>
                <c:pt idx="737">
                  <c:v>15.6</c:v>
                </c:pt>
                <c:pt idx="738">
                  <c:v>11.9</c:v>
                </c:pt>
                <c:pt idx="739">
                  <c:v>12.9</c:v>
                </c:pt>
                <c:pt idx="740">
                  <c:v>15.5</c:v>
                </c:pt>
                <c:pt idx="741">
                  <c:v>13.1</c:v>
                </c:pt>
                <c:pt idx="742">
                  <c:v>13.5</c:v>
                </c:pt>
                <c:pt idx="743">
                  <c:v>13.4</c:v>
                </c:pt>
                <c:pt idx="744">
                  <c:v>11.6</c:v>
                </c:pt>
                <c:pt idx="745">
                  <c:v>13.5</c:v>
                </c:pt>
                <c:pt idx="746">
                  <c:v>12.8</c:v>
                </c:pt>
                <c:pt idx="747">
                  <c:v>11.3</c:v>
                </c:pt>
                <c:pt idx="748">
                  <c:v>13.4</c:v>
                </c:pt>
                <c:pt idx="749">
                  <c:v>13.1</c:v>
                </c:pt>
                <c:pt idx="750">
                  <c:v>13.1</c:v>
                </c:pt>
                <c:pt idx="751">
                  <c:v>11.6</c:v>
                </c:pt>
                <c:pt idx="752">
                  <c:v>12</c:v>
                </c:pt>
                <c:pt idx="753">
                  <c:v>9.9</c:v>
                </c:pt>
                <c:pt idx="754">
                  <c:v>11.9</c:v>
                </c:pt>
                <c:pt idx="755">
                  <c:v>10.8</c:v>
                </c:pt>
                <c:pt idx="756">
                  <c:v>11.2</c:v>
                </c:pt>
                <c:pt idx="757">
                  <c:v>10.9</c:v>
                </c:pt>
                <c:pt idx="758">
                  <c:v>10.5</c:v>
                </c:pt>
                <c:pt idx="759">
                  <c:v>11.3</c:v>
                </c:pt>
                <c:pt idx="760">
                  <c:v>12.7</c:v>
                </c:pt>
                <c:pt idx="761">
                  <c:v>11.4</c:v>
                </c:pt>
                <c:pt idx="762">
                  <c:v>11.3</c:v>
                </c:pt>
                <c:pt idx="763">
                  <c:v>12.7</c:v>
                </c:pt>
                <c:pt idx="764">
                  <c:v>11.9</c:v>
                </c:pt>
                <c:pt idx="765">
                  <c:v>11.2</c:v>
                </c:pt>
                <c:pt idx="766">
                  <c:v>11.7</c:v>
                </c:pt>
                <c:pt idx="767">
                  <c:v>11.7</c:v>
                </c:pt>
                <c:pt idx="768">
                  <c:v>12.2</c:v>
                </c:pt>
                <c:pt idx="769">
                  <c:v>11.8</c:v>
                </c:pt>
                <c:pt idx="770">
                  <c:v>12.2</c:v>
                </c:pt>
                <c:pt idx="771">
                  <c:v>11</c:v>
                </c:pt>
                <c:pt idx="772">
                  <c:v>9.7</c:v>
                </c:pt>
                <c:pt idx="773">
                  <c:v>9.2</c:v>
                </c:pt>
                <c:pt idx="774">
                  <c:v>12.7</c:v>
                </c:pt>
                <c:pt idx="775">
                  <c:v>11.3</c:v>
                </c:pt>
                <c:pt idx="776">
                  <c:v>11.7</c:v>
                </c:pt>
                <c:pt idx="777">
                  <c:v>10.4</c:v>
                </c:pt>
                <c:pt idx="778">
                  <c:v>11.4</c:v>
                </c:pt>
                <c:pt idx="779">
                  <c:v>10.9</c:v>
                </c:pt>
                <c:pt idx="780">
                  <c:v>10.5</c:v>
                </c:pt>
                <c:pt idx="781">
                  <c:v>11</c:v>
                </c:pt>
                <c:pt idx="782">
                  <c:v>11.9</c:v>
                </c:pt>
                <c:pt idx="783">
                  <c:v>11.5</c:v>
                </c:pt>
                <c:pt idx="784">
                  <c:v>12.1</c:v>
                </c:pt>
                <c:pt idx="785">
                  <c:v>11.8</c:v>
                </c:pt>
                <c:pt idx="786">
                  <c:v>10.6</c:v>
                </c:pt>
                <c:pt idx="787">
                  <c:v>11.9</c:v>
                </c:pt>
                <c:pt idx="788">
                  <c:v>10.5</c:v>
                </c:pt>
                <c:pt idx="789">
                  <c:v>10.8</c:v>
                </c:pt>
                <c:pt idx="790">
                  <c:v>11.4</c:v>
                </c:pt>
                <c:pt idx="791">
                  <c:v>10.1</c:v>
                </c:pt>
                <c:pt idx="792">
                  <c:v>12</c:v>
                </c:pt>
                <c:pt idx="793">
                  <c:v>11.7</c:v>
                </c:pt>
                <c:pt idx="794">
                  <c:v>14.4</c:v>
                </c:pt>
                <c:pt idx="795">
                  <c:v>13.6</c:v>
                </c:pt>
                <c:pt idx="796">
                  <c:v>10.7</c:v>
                </c:pt>
                <c:pt idx="797">
                  <c:v>13.1</c:v>
                </c:pt>
                <c:pt idx="798">
                  <c:v>11.1</c:v>
                </c:pt>
                <c:pt idx="799">
                  <c:v>16</c:v>
                </c:pt>
                <c:pt idx="800">
                  <c:v>14.5</c:v>
                </c:pt>
                <c:pt idx="801">
                  <c:v>14.7</c:v>
                </c:pt>
                <c:pt idx="802">
                  <c:v>10.4</c:v>
                </c:pt>
                <c:pt idx="803">
                  <c:v>11.1</c:v>
                </c:pt>
                <c:pt idx="804">
                  <c:v>10</c:v>
                </c:pt>
                <c:pt idx="805">
                  <c:v>12.9</c:v>
                </c:pt>
                <c:pt idx="806">
                  <c:v>9.5</c:v>
                </c:pt>
                <c:pt idx="807">
                  <c:v>11</c:v>
                </c:pt>
                <c:pt idx="808">
                  <c:v>11.4</c:v>
                </c:pt>
                <c:pt idx="809">
                  <c:v>9.9</c:v>
                </c:pt>
                <c:pt idx="810">
                  <c:v>15.6</c:v>
                </c:pt>
                <c:pt idx="811">
                  <c:v>11</c:v>
                </c:pt>
                <c:pt idx="812">
                  <c:v>8.8</c:v>
                </c:pt>
                <c:pt idx="813">
                  <c:v>11.1</c:v>
                </c:pt>
                <c:pt idx="814">
                  <c:v>10.9</c:v>
                </c:pt>
                <c:pt idx="815">
                  <c:v>9.3</c:v>
                </c:pt>
                <c:pt idx="816">
                  <c:v>10.8</c:v>
                </c:pt>
                <c:pt idx="817">
                  <c:v>10.7</c:v>
                </c:pt>
                <c:pt idx="818">
                  <c:v>11.1</c:v>
                </c:pt>
                <c:pt idx="819">
                  <c:v>11.7</c:v>
                </c:pt>
                <c:pt idx="820">
                  <c:v>10.7</c:v>
                </c:pt>
                <c:pt idx="821">
                  <c:v>11.6</c:v>
                </c:pt>
                <c:pt idx="822">
                  <c:v>9.7</c:v>
                </c:pt>
                <c:pt idx="823">
                  <c:v>9.6</c:v>
                </c:pt>
                <c:pt idx="824">
                  <c:v>9.4</c:v>
                </c:pt>
                <c:pt idx="825">
                  <c:v>9.2</c:v>
                </c:pt>
                <c:pt idx="826">
                  <c:v>11.1</c:v>
                </c:pt>
                <c:pt idx="827">
                  <c:v>10.5</c:v>
                </c:pt>
                <c:pt idx="828">
                  <c:v>10.7</c:v>
                </c:pt>
                <c:pt idx="829">
                  <c:v>9.6</c:v>
                </c:pt>
                <c:pt idx="830">
                  <c:v>9.9</c:v>
                </c:pt>
                <c:pt idx="831">
                  <c:v>10.8</c:v>
                </c:pt>
                <c:pt idx="832">
                  <c:v>10.1</c:v>
                </c:pt>
                <c:pt idx="833">
                  <c:v>10.6</c:v>
                </c:pt>
                <c:pt idx="834">
                  <c:v>10.5</c:v>
                </c:pt>
                <c:pt idx="835">
                  <c:v>9.9</c:v>
                </c:pt>
                <c:pt idx="836">
                  <c:v>10.9</c:v>
                </c:pt>
                <c:pt idx="837">
                  <c:v>10.6</c:v>
                </c:pt>
                <c:pt idx="838">
                  <c:v>10</c:v>
                </c:pt>
                <c:pt idx="839">
                  <c:v>10.2</c:v>
                </c:pt>
                <c:pt idx="840">
                  <c:v>10.3</c:v>
                </c:pt>
                <c:pt idx="841">
                  <c:v>9.7</c:v>
                </c:pt>
                <c:pt idx="842">
                  <c:v>10.1</c:v>
                </c:pt>
                <c:pt idx="843">
                  <c:v>9.3</c:v>
                </c:pt>
                <c:pt idx="844">
                  <c:v>10.9</c:v>
                </c:pt>
                <c:pt idx="845">
                  <c:v>11.2</c:v>
                </c:pt>
                <c:pt idx="846">
                  <c:v>9.9</c:v>
                </c:pt>
                <c:pt idx="847">
                  <c:v>10.1</c:v>
                </c:pt>
                <c:pt idx="848">
                  <c:v>9.4</c:v>
                </c:pt>
                <c:pt idx="849">
                  <c:v>10.5</c:v>
                </c:pt>
                <c:pt idx="850">
                  <c:v>10.4</c:v>
                </c:pt>
                <c:pt idx="851">
                  <c:v>11.2</c:v>
                </c:pt>
                <c:pt idx="852">
                  <c:v>11.6</c:v>
                </c:pt>
                <c:pt idx="853">
                  <c:v>12.1</c:v>
                </c:pt>
                <c:pt idx="854">
                  <c:v>13.3</c:v>
                </c:pt>
                <c:pt idx="855">
                  <c:v>12.2</c:v>
                </c:pt>
                <c:pt idx="856">
                  <c:v>13.3</c:v>
                </c:pt>
                <c:pt idx="857">
                  <c:v>13.3</c:v>
                </c:pt>
                <c:pt idx="858">
                  <c:v>13.6</c:v>
                </c:pt>
                <c:pt idx="859">
                  <c:v>13.9</c:v>
                </c:pt>
                <c:pt idx="860">
                  <c:v>13.6</c:v>
                </c:pt>
                <c:pt idx="861">
                  <c:v>15.1</c:v>
                </c:pt>
                <c:pt idx="862">
                  <c:v>13.1</c:v>
                </c:pt>
                <c:pt idx="863">
                  <c:v>13.6</c:v>
                </c:pt>
                <c:pt idx="864">
                  <c:v>14.6</c:v>
                </c:pt>
                <c:pt idx="865">
                  <c:v>14.7</c:v>
                </c:pt>
                <c:pt idx="866">
                  <c:v>13.9</c:v>
                </c:pt>
                <c:pt idx="867">
                  <c:v>16.1</c:v>
                </c:pt>
                <c:pt idx="868">
                  <c:v>14.6</c:v>
                </c:pt>
                <c:pt idx="869">
                  <c:v>14.1</c:v>
                </c:pt>
                <c:pt idx="870">
                  <c:v>12.9</c:v>
                </c:pt>
                <c:pt idx="871">
                  <c:v>13.3</c:v>
                </c:pt>
                <c:pt idx="872">
                  <c:v>13.9</c:v>
                </c:pt>
                <c:pt idx="873">
                  <c:v>12.3</c:v>
                </c:pt>
                <c:pt idx="874">
                  <c:v>13.4</c:v>
                </c:pt>
                <c:pt idx="875">
                  <c:v>12.8</c:v>
                </c:pt>
                <c:pt idx="876">
                  <c:v>11.8</c:v>
                </c:pt>
                <c:pt idx="877">
                  <c:v>12.1</c:v>
                </c:pt>
                <c:pt idx="878">
                  <c:v>12.5</c:v>
                </c:pt>
                <c:pt idx="879">
                  <c:v>12.8</c:v>
                </c:pt>
                <c:pt idx="880">
                  <c:v>13.5</c:v>
                </c:pt>
                <c:pt idx="881">
                  <c:v>13.5</c:v>
                </c:pt>
                <c:pt idx="882">
                  <c:v>12.9</c:v>
                </c:pt>
                <c:pt idx="883">
                  <c:v>14.7</c:v>
                </c:pt>
                <c:pt idx="884">
                  <c:v>13.9</c:v>
                </c:pt>
                <c:pt idx="885">
                  <c:v>14.8</c:v>
                </c:pt>
                <c:pt idx="886">
                  <c:v>12.2</c:v>
                </c:pt>
                <c:pt idx="887">
                  <c:v>11.7</c:v>
                </c:pt>
                <c:pt idx="888">
                  <c:v>12</c:v>
                </c:pt>
                <c:pt idx="889">
                  <c:v>13.4</c:v>
                </c:pt>
                <c:pt idx="890">
                  <c:v>12.9</c:v>
                </c:pt>
                <c:pt idx="891">
                  <c:v>12</c:v>
                </c:pt>
                <c:pt idx="892">
                  <c:v>11.1</c:v>
                </c:pt>
                <c:pt idx="893">
                  <c:v>11.9</c:v>
                </c:pt>
                <c:pt idx="894">
                  <c:v>11.5</c:v>
                </c:pt>
                <c:pt idx="895">
                  <c:v>10.7</c:v>
                </c:pt>
                <c:pt idx="896">
                  <c:v>11.5</c:v>
                </c:pt>
                <c:pt idx="897">
                  <c:v>11.5</c:v>
                </c:pt>
                <c:pt idx="898">
                  <c:v>10.6</c:v>
                </c:pt>
                <c:pt idx="899">
                  <c:v>10.1</c:v>
                </c:pt>
                <c:pt idx="900">
                  <c:v>10.7</c:v>
                </c:pt>
                <c:pt idx="901">
                  <c:v>11.1</c:v>
                </c:pt>
                <c:pt idx="902">
                  <c:v>10.3</c:v>
                </c:pt>
                <c:pt idx="903">
                  <c:v>10.3</c:v>
                </c:pt>
                <c:pt idx="904">
                  <c:v>10.7</c:v>
                </c:pt>
                <c:pt idx="905">
                  <c:v>11</c:v>
                </c:pt>
                <c:pt idx="906">
                  <c:v>10.7</c:v>
                </c:pt>
                <c:pt idx="907">
                  <c:v>11.7</c:v>
                </c:pt>
                <c:pt idx="908">
                  <c:v>11.8</c:v>
                </c:pt>
                <c:pt idx="909">
                  <c:v>10.9</c:v>
                </c:pt>
                <c:pt idx="910">
                  <c:v>10.5</c:v>
                </c:pt>
                <c:pt idx="911">
                  <c:v>11.6</c:v>
                </c:pt>
                <c:pt idx="912">
                  <c:v>10.9</c:v>
                </c:pt>
                <c:pt idx="913">
                  <c:v>10.5</c:v>
                </c:pt>
                <c:pt idx="914">
                  <c:v>12.1</c:v>
                </c:pt>
                <c:pt idx="915">
                  <c:v>12.2</c:v>
                </c:pt>
                <c:pt idx="916">
                  <c:v>10</c:v>
                </c:pt>
                <c:pt idx="917">
                  <c:v>12.3</c:v>
                </c:pt>
                <c:pt idx="918">
                  <c:v>13.9</c:v>
                </c:pt>
                <c:pt idx="919">
                  <c:v>12.6</c:v>
                </c:pt>
                <c:pt idx="920">
                  <c:v>12.6</c:v>
                </c:pt>
                <c:pt idx="921">
                  <c:v>13.1</c:v>
                </c:pt>
                <c:pt idx="922">
                  <c:v>14.3</c:v>
                </c:pt>
                <c:pt idx="923">
                  <c:v>14</c:v>
                </c:pt>
                <c:pt idx="924">
                  <c:v>12.6</c:v>
                </c:pt>
                <c:pt idx="925">
                  <c:v>13.2</c:v>
                </c:pt>
                <c:pt idx="926">
                  <c:v>13.5</c:v>
                </c:pt>
                <c:pt idx="927">
                  <c:v>14.8</c:v>
                </c:pt>
                <c:pt idx="928">
                  <c:v>14.5</c:v>
                </c:pt>
                <c:pt idx="929">
                  <c:v>12.7</c:v>
                </c:pt>
                <c:pt idx="930">
                  <c:v>16.4</c:v>
                </c:pt>
                <c:pt idx="931">
                  <c:v>13.6</c:v>
                </c:pt>
                <c:pt idx="932">
                  <c:v>14.7</c:v>
                </c:pt>
                <c:pt idx="933">
                  <c:v>14.9</c:v>
                </c:pt>
                <c:pt idx="934">
                  <c:v>14.1</c:v>
                </c:pt>
                <c:pt idx="935">
                  <c:v>14.9</c:v>
                </c:pt>
                <c:pt idx="936">
                  <c:v>13.8</c:v>
                </c:pt>
                <c:pt idx="937">
                  <c:v>16.1</c:v>
                </c:pt>
                <c:pt idx="938">
                  <c:v>12.9</c:v>
                </c:pt>
                <c:pt idx="939">
                  <c:v>12.5</c:v>
                </c:pt>
                <c:pt idx="940">
                  <c:v>13.6</c:v>
                </c:pt>
                <c:pt idx="941">
                  <c:v>14</c:v>
                </c:pt>
                <c:pt idx="942">
                  <c:v>14.6</c:v>
                </c:pt>
                <c:pt idx="943">
                  <c:v>15.5</c:v>
                </c:pt>
                <c:pt idx="944">
                  <c:v>12.6</c:v>
                </c:pt>
                <c:pt idx="945">
                  <c:v>12.7</c:v>
                </c:pt>
                <c:pt idx="946">
                  <c:v>13.1</c:v>
                </c:pt>
                <c:pt idx="947">
                  <c:v>12.2</c:v>
                </c:pt>
                <c:pt idx="948">
                  <c:v>11.1</c:v>
                </c:pt>
                <c:pt idx="949">
                  <c:v>12.3</c:v>
                </c:pt>
                <c:pt idx="950">
                  <c:v>11</c:v>
                </c:pt>
                <c:pt idx="951">
                  <c:v>12.8</c:v>
                </c:pt>
                <c:pt idx="952">
                  <c:v>12</c:v>
                </c:pt>
                <c:pt idx="953">
                  <c:v>12.5</c:v>
                </c:pt>
                <c:pt idx="954">
                  <c:v>12.6</c:v>
                </c:pt>
                <c:pt idx="955">
                  <c:v>11.8</c:v>
                </c:pt>
                <c:pt idx="956">
                  <c:v>10.9</c:v>
                </c:pt>
                <c:pt idx="957">
                  <c:v>9.7</c:v>
                </c:pt>
                <c:pt idx="958">
                  <c:v>10.8</c:v>
                </c:pt>
                <c:pt idx="959">
                  <c:v>11.1</c:v>
                </c:pt>
                <c:pt idx="960">
                  <c:v>10.1</c:v>
                </c:pt>
                <c:pt idx="961">
                  <c:v>9.9</c:v>
                </c:pt>
                <c:pt idx="962">
                  <c:v>9.2</c:v>
                </c:pt>
                <c:pt idx="963">
                  <c:v>8.5</c:v>
                </c:pt>
                <c:pt idx="964">
                  <c:v>8.4</c:v>
                </c:pt>
                <c:pt idx="965">
                  <c:v>9</c:v>
                </c:pt>
                <c:pt idx="966">
                  <c:v>9.5</c:v>
                </c:pt>
                <c:pt idx="967">
                  <c:v>8.1</c:v>
                </c:pt>
                <c:pt idx="968">
                  <c:v>7.6</c:v>
                </c:pt>
                <c:pt idx="969">
                  <c:v>5.6</c:v>
                </c:pt>
                <c:pt idx="970">
                  <c:v>5.2</c:v>
                </c:pt>
                <c:pt idx="971">
                  <c:v>7.5</c:v>
                </c:pt>
                <c:pt idx="972">
                  <c:v>7.1</c:v>
                </c:pt>
                <c:pt idx="973">
                  <c:v>5.9</c:v>
                </c:pt>
                <c:pt idx="974">
                  <c:v>5.5</c:v>
                </c:pt>
                <c:pt idx="975">
                  <c:v>5.7</c:v>
                </c:pt>
                <c:pt idx="976">
                  <c:v>4.4</c:v>
                </c:pt>
                <c:pt idx="977">
                  <c:v>4.5</c:v>
                </c:pt>
                <c:pt idx="978">
                  <c:v>5</c:v>
                </c:pt>
                <c:pt idx="979">
                  <c:v>5.2</c:v>
                </c:pt>
                <c:pt idx="980">
                  <c:v>4.5</c:v>
                </c:pt>
                <c:pt idx="981">
                  <c:v>4.8</c:v>
                </c:pt>
                <c:pt idx="982">
                  <c:v>4.6</c:v>
                </c:pt>
                <c:pt idx="983">
                  <c:v>4</c:v>
                </c:pt>
                <c:pt idx="984">
                  <c:v>3.3</c:v>
                </c:pt>
                <c:pt idx="985">
                  <c:v>1.9</c:v>
                </c:pt>
                <c:pt idx="986">
                  <c:v>3.2</c:v>
                </c:pt>
                <c:pt idx="987">
                  <c:v>3</c:v>
                </c:pt>
                <c:pt idx="988">
                  <c:v>2.4</c:v>
                </c:pt>
                <c:pt idx="989">
                  <c:v>2</c:v>
                </c:pt>
                <c:pt idx="990">
                  <c:v>3.6</c:v>
                </c:pt>
                <c:pt idx="991">
                  <c:v>3.5</c:v>
                </c:pt>
                <c:pt idx="992">
                  <c:v>2.5</c:v>
                </c:pt>
                <c:pt idx="993">
                  <c:v>1.9</c:v>
                </c:pt>
                <c:pt idx="994">
                  <c:v>1.8</c:v>
                </c:pt>
                <c:pt idx="995">
                  <c:v>4.6</c:v>
                </c:pt>
                <c:pt idx="996">
                  <c:v>2.6</c:v>
                </c:pt>
                <c:pt idx="997">
                  <c:v>2.4</c:v>
                </c:pt>
                <c:pt idx="998">
                  <c:v>4.7</c:v>
                </c:pt>
                <c:pt idx="999">
                  <c:v>3.8</c:v>
                </c:pt>
                <c:pt idx="1000">
                  <c:v>3.9</c:v>
                </c:pt>
                <c:pt idx="1001">
                  <c:v>3.5</c:v>
                </c:pt>
                <c:pt idx="1002">
                  <c:v>2.1</c:v>
                </c:pt>
                <c:pt idx="1003">
                  <c:v>2</c:v>
                </c:pt>
                <c:pt idx="1004">
                  <c:v>1.1</c:v>
                </c:pt>
                <c:pt idx="1005">
                  <c:v>3.3</c:v>
                </c:pt>
                <c:pt idx="1006">
                  <c:v>1.9</c:v>
                </c:pt>
                <c:pt idx="1007">
                  <c:v>1.2</c:v>
                </c:pt>
                <c:pt idx="1008">
                  <c:v>1.5</c:v>
                </c:pt>
                <c:pt idx="1009">
                  <c:v>2.8</c:v>
                </c:pt>
                <c:pt idx="1010">
                  <c:v>8.5</c:v>
                </c:pt>
                <c:pt idx="1011">
                  <c:v>3.7</c:v>
                </c:pt>
                <c:pt idx="1012">
                  <c:v>2</c:v>
                </c:pt>
                <c:pt idx="1013">
                  <c:v>1.9</c:v>
                </c:pt>
                <c:pt idx="1014">
                  <c:v>2.9</c:v>
                </c:pt>
                <c:pt idx="1015">
                  <c:v>6.7</c:v>
                </c:pt>
                <c:pt idx="1016">
                  <c:v>5.2</c:v>
                </c:pt>
                <c:pt idx="1017">
                  <c:v>5.2</c:v>
                </c:pt>
                <c:pt idx="1018">
                  <c:v>7.2</c:v>
                </c:pt>
                <c:pt idx="1019">
                  <c:v>7.7</c:v>
                </c:pt>
                <c:pt idx="1020">
                  <c:v>8</c:v>
                </c:pt>
                <c:pt idx="1021">
                  <c:v>6.7</c:v>
                </c:pt>
                <c:pt idx="1022">
                  <c:v>5.6</c:v>
                </c:pt>
                <c:pt idx="1023">
                  <c:v>6.3</c:v>
                </c:pt>
                <c:pt idx="1024">
                  <c:v>7.4</c:v>
                </c:pt>
                <c:pt idx="1025">
                  <c:v>6.5</c:v>
                </c:pt>
                <c:pt idx="1026">
                  <c:v>6.4</c:v>
                </c:pt>
                <c:pt idx="1027">
                  <c:v>8</c:v>
                </c:pt>
                <c:pt idx="1028">
                  <c:v>8.6</c:v>
                </c:pt>
                <c:pt idx="1029">
                  <c:v>7.6</c:v>
                </c:pt>
                <c:pt idx="1030">
                  <c:v>7.9</c:v>
                </c:pt>
                <c:pt idx="1031">
                  <c:v>7.7</c:v>
                </c:pt>
                <c:pt idx="1032">
                  <c:v>6.9</c:v>
                </c:pt>
                <c:pt idx="1033">
                  <c:v>7</c:v>
                </c:pt>
                <c:pt idx="1034">
                  <c:v>6.7</c:v>
                </c:pt>
                <c:pt idx="1035">
                  <c:v>7</c:v>
                </c:pt>
                <c:pt idx="1036">
                  <c:v>8.5</c:v>
                </c:pt>
                <c:pt idx="1037">
                  <c:v>7.5</c:v>
                </c:pt>
                <c:pt idx="1038">
                  <c:v>7.8</c:v>
                </c:pt>
                <c:pt idx="1039">
                  <c:v>7.8</c:v>
                </c:pt>
                <c:pt idx="1040">
                  <c:v>8.1</c:v>
                </c:pt>
                <c:pt idx="1041">
                  <c:v>6.9</c:v>
                </c:pt>
                <c:pt idx="1042">
                  <c:v>6.7</c:v>
                </c:pt>
                <c:pt idx="1043">
                  <c:v>5.6</c:v>
                </c:pt>
                <c:pt idx="1044">
                  <c:v>9.6</c:v>
                </c:pt>
                <c:pt idx="1045">
                  <c:v>10.7</c:v>
                </c:pt>
                <c:pt idx="1046">
                  <c:v>8.6</c:v>
                </c:pt>
                <c:pt idx="1047">
                  <c:v>6.9</c:v>
                </c:pt>
                <c:pt idx="1048">
                  <c:v>2.8</c:v>
                </c:pt>
                <c:pt idx="1049">
                  <c:v>1.3</c:v>
                </c:pt>
                <c:pt idx="1050">
                  <c:v>1.7</c:v>
                </c:pt>
                <c:pt idx="1051">
                  <c:v>1.8</c:v>
                </c:pt>
                <c:pt idx="1052">
                  <c:v>1.2</c:v>
                </c:pt>
                <c:pt idx="1053">
                  <c:v>1.2</c:v>
                </c:pt>
                <c:pt idx="1054">
                  <c:v>1.6</c:v>
                </c:pt>
                <c:pt idx="1055">
                  <c:v>5.9</c:v>
                </c:pt>
                <c:pt idx="1056">
                  <c:v>5.8</c:v>
                </c:pt>
                <c:pt idx="1057">
                  <c:v>4.8</c:v>
                </c:pt>
                <c:pt idx="1058">
                  <c:v>4.9</c:v>
                </c:pt>
                <c:pt idx="1059">
                  <c:v>6.1</c:v>
                </c:pt>
                <c:pt idx="1060">
                  <c:v>4.7</c:v>
                </c:pt>
                <c:pt idx="1061">
                  <c:v>5</c:v>
                </c:pt>
                <c:pt idx="1062">
                  <c:v>4.1</c:v>
                </c:pt>
                <c:pt idx="1063">
                  <c:v>4.6</c:v>
                </c:pt>
                <c:pt idx="1064">
                  <c:v>3.6</c:v>
                </c:pt>
                <c:pt idx="1065">
                  <c:v>2.9</c:v>
                </c:pt>
                <c:pt idx="1066">
                  <c:v>2.8</c:v>
                </c:pt>
                <c:pt idx="1067">
                  <c:v>3.2</c:v>
                </c:pt>
                <c:pt idx="1068">
                  <c:v>2.7</c:v>
                </c:pt>
                <c:pt idx="1069">
                  <c:v>3.5</c:v>
                </c:pt>
                <c:pt idx="1070">
                  <c:v>3.1</c:v>
                </c:pt>
                <c:pt idx="1071">
                  <c:v>2.8</c:v>
                </c:pt>
                <c:pt idx="1072">
                  <c:v>3.2</c:v>
                </c:pt>
                <c:pt idx="1073">
                  <c:v>4.1</c:v>
                </c:pt>
                <c:pt idx="1074">
                  <c:v>2.5</c:v>
                </c:pt>
                <c:pt idx="1075">
                  <c:v>1.4</c:v>
                </c:pt>
                <c:pt idx="1076">
                  <c:v>1.3</c:v>
                </c:pt>
                <c:pt idx="1077">
                  <c:v>1.7</c:v>
                </c:pt>
                <c:pt idx="1078">
                  <c:v>1.1</c:v>
                </c:pt>
                <c:pt idx="1079">
                  <c:v>2.2</c:v>
                </c:pt>
                <c:pt idx="1080">
                  <c:v>6.8</c:v>
                </c:pt>
                <c:pt idx="1081">
                  <c:v>9.8</c:v>
                </c:pt>
                <c:pt idx="1082">
                  <c:v>10.4</c:v>
                </c:pt>
                <c:pt idx="1083">
                  <c:v>10.4</c:v>
                </c:pt>
                <c:pt idx="1084">
                  <c:v>11.6</c:v>
                </c:pt>
                <c:pt idx="1085">
                  <c:v>12.2</c:v>
                </c:pt>
                <c:pt idx="1086">
                  <c:v>13.4</c:v>
                </c:pt>
                <c:pt idx="1087">
                  <c:v>12.8</c:v>
                </c:pt>
                <c:pt idx="1088">
                  <c:v>15.2</c:v>
                </c:pt>
                <c:pt idx="1089">
                  <c:v>15</c:v>
                </c:pt>
                <c:pt idx="1090">
                  <c:v>13.9</c:v>
                </c:pt>
                <c:pt idx="1091">
                  <c:v>11.8</c:v>
                </c:pt>
                <c:pt idx="1092">
                  <c:v>11.5</c:v>
                </c:pt>
                <c:pt idx="1093">
                  <c:v>10.6</c:v>
                </c:pt>
                <c:pt idx="1094">
                  <c:v>10.9</c:v>
                </c:pt>
                <c:pt idx="1095">
                  <c:v>9.8</c:v>
                </c:pt>
                <c:pt idx="1096">
                  <c:v>6.5</c:v>
                </c:pt>
                <c:pt idx="1097">
                  <c:v>6.8</c:v>
                </c:pt>
                <c:pt idx="1098">
                  <c:v>4.1</c:v>
                </c:pt>
                <c:pt idx="1099">
                  <c:v>2.8</c:v>
                </c:pt>
                <c:pt idx="1100">
                  <c:v>2.4</c:v>
                </c:pt>
                <c:pt idx="1101">
                  <c:v>2.6</c:v>
                </c:pt>
                <c:pt idx="1102">
                  <c:v>6.3</c:v>
                </c:pt>
                <c:pt idx="1103">
                  <c:v>6.2</c:v>
                </c:pt>
                <c:pt idx="1104">
                  <c:v>5.9</c:v>
                </c:pt>
                <c:pt idx="1105">
                  <c:v>4.3</c:v>
                </c:pt>
                <c:pt idx="1106">
                  <c:v>3.7</c:v>
                </c:pt>
                <c:pt idx="1107">
                  <c:v>2.6</c:v>
                </c:pt>
                <c:pt idx="1108">
                  <c:v>1.6</c:v>
                </c:pt>
                <c:pt idx="1109">
                  <c:v>1.2</c:v>
                </c:pt>
                <c:pt idx="1110">
                  <c:v>1.4</c:v>
                </c:pt>
                <c:pt idx="1111">
                  <c:v>1.2</c:v>
                </c:pt>
                <c:pt idx="1112">
                  <c:v>1.4</c:v>
                </c:pt>
                <c:pt idx="1113">
                  <c:v>1.5</c:v>
                </c:pt>
                <c:pt idx="1114">
                  <c:v>1.3</c:v>
                </c:pt>
                <c:pt idx="1115">
                  <c:v>1.6</c:v>
                </c:pt>
                <c:pt idx="1116">
                  <c:v>2.7</c:v>
                </c:pt>
                <c:pt idx="1117">
                  <c:v>6.4</c:v>
                </c:pt>
                <c:pt idx="1118">
                  <c:v>4.6</c:v>
                </c:pt>
                <c:pt idx="1119">
                  <c:v>2</c:v>
                </c:pt>
                <c:pt idx="1120">
                  <c:v>0.9</c:v>
                </c:pt>
                <c:pt idx="1121">
                  <c:v>4.4</c:v>
                </c:pt>
                <c:pt idx="1122">
                  <c:v>3.8</c:v>
                </c:pt>
                <c:pt idx="1123">
                  <c:v>1.6</c:v>
                </c:pt>
                <c:pt idx="1124">
                  <c:v>2.9</c:v>
                </c:pt>
                <c:pt idx="1125">
                  <c:v>3.8</c:v>
                </c:pt>
                <c:pt idx="1126">
                  <c:v>3.5</c:v>
                </c:pt>
                <c:pt idx="1127">
                  <c:v>3.2</c:v>
                </c:pt>
                <c:pt idx="1128">
                  <c:v>2.2</c:v>
                </c:pt>
                <c:pt idx="1129">
                  <c:v>2.6</c:v>
                </c:pt>
                <c:pt idx="1130">
                  <c:v>2.7</c:v>
                </c:pt>
                <c:pt idx="1131">
                  <c:v>2.6</c:v>
                </c:pt>
                <c:pt idx="1132">
                  <c:v>1.5</c:v>
                </c:pt>
                <c:pt idx="1133">
                  <c:v>2.2</c:v>
                </c:pt>
                <c:pt idx="1134">
                  <c:v>1.9</c:v>
                </c:pt>
                <c:pt idx="1135">
                  <c:v>2</c:v>
                </c:pt>
                <c:pt idx="1136">
                  <c:v>1.9</c:v>
                </c:pt>
                <c:pt idx="1137">
                  <c:v>6.1</c:v>
                </c:pt>
                <c:pt idx="1138">
                  <c:v>9.5</c:v>
                </c:pt>
                <c:pt idx="1139">
                  <c:v>9.7</c:v>
                </c:pt>
                <c:pt idx="1140">
                  <c:v>9</c:v>
                </c:pt>
                <c:pt idx="1141">
                  <c:v>8</c:v>
                </c:pt>
                <c:pt idx="1142">
                  <c:v>7</c:v>
                </c:pt>
                <c:pt idx="1143">
                  <c:v>6</c:v>
                </c:pt>
                <c:pt idx="1144">
                  <c:v>3</c:v>
                </c:pt>
                <c:pt idx="1145">
                  <c:v>3</c:v>
                </c:pt>
                <c:pt idx="1146">
                  <c:v>8.2</c:v>
                </c:pt>
                <c:pt idx="1147">
                  <c:v>5.7</c:v>
                </c:pt>
                <c:pt idx="1148">
                  <c:v>5.5</c:v>
                </c:pt>
                <c:pt idx="1149">
                  <c:v>4.2</c:v>
                </c:pt>
                <c:pt idx="1150">
                  <c:v>4.9</c:v>
                </c:pt>
                <c:pt idx="1151">
                  <c:v>5.3</c:v>
                </c:pt>
                <c:pt idx="1152">
                  <c:v>4.4</c:v>
                </c:pt>
                <c:pt idx="1153">
                  <c:v>4.6</c:v>
                </c:pt>
                <c:pt idx="1154">
                  <c:v>4.1</c:v>
                </c:pt>
                <c:pt idx="1155">
                  <c:v>3.3</c:v>
                </c:pt>
                <c:pt idx="1156">
                  <c:v>3.1</c:v>
                </c:pt>
                <c:pt idx="1157">
                  <c:v>2.1</c:v>
                </c:pt>
                <c:pt idx="1158">
                  <c:v>2.4</c:v>
                </c:pt>
                <c:pt idx="1159">
                  <c:v>2.9</c:v>
                </c:pt>
                <c:pt idx="1160">
                  <c:v>2.9</c:v>
                </c:pt>
                <c:pt idx="1161">
                  <c:v>1.9</c:v>
                </c:pt>
                <c:pt idx="1162">
                  <c:v>1.8</c:v>
                </c:pt>
                <c:pt idx="1163">
                  <c:v>3.9</c:v>
                </c:pt>
                <c:pt idx="1164">
                  <c:v>8.6</c:v>
                </c:pt>
                <c:pt idx="1165">
                  <c:v>8.7</c:v>
                </c:pt>
                <c:pt idx="1166">
                  <c:v>3.7</c:v>
                </c:pt>
                <c:pt idx="1167">
                  <c:v>2.8</c:v>
                </c:pt>
                <c:pt idx="1168">
                  <c:v>7.9</c:v>
                </c:pt>
                <c:pt idx="1169">
                  <c:v>9</c:v>
                </c:pt>
                <c:pt idx="1170">
                  <c:v>5.7</c:v>
                </c:pt>
                <c:pt idx="1171">
                  <c:v>3.4</c:v>
                </c:pt>
                <c:pt idx="1172">
                  <c:v>4.4</c:v>
                </c:pt>
                <c:pt idx="1173">
                  <c:v>9.3</c:v>
                </c:pt>
                <c:pt idx="1174">
                  <c:v>7.4</c:v>
                </c:pt>
                <c:pt idx="1175">
                  <c:v>7.9</c:v>
                </c:pt>
                <c:pt idx="1176">
                  <c:v>7.8</c:v>
                </c:pt>
                <c:pt idx="1177">
                  <c:v>7.5</c:v>
                </c:pt>
                <c:pt idx="1178">
                  <c:v>6.5</c:v>
                </c:pt>
                <c:pt idx="1179">
                  <c:v>6.1</c:v>
                </c:pt>
                <c:pt idx="1180">
                  <c:v>4</c:v>
                </c:pt>
                <c:pt idx="1181">
                  <c:v>6.2</c:v>
                </c:pt>
                <c:pt idx="1182">
                  <c:v>6.9</c:v>
                </c:pt>
                <c:pt idx="1183">
                  <c:v>7.2</c:v>
                </c:pt>
                <c:pt idx="1184">
                  <c:v>6.7</c:v>
                </c:pt>
                <c:pt idx="1185">
                  <c:v>7.5</c:v>
                </c:pt>
                <c:pt idx="1186">
                  <c:v>6.4</c:v>
                </c:pt>
                <c:pt idx="1187">
                  <c:v>6.9</c:v>
                </c:pt>
                <c:pt idx="1188">
                  <c:v>7.4</c:v>
                </c:pt>
                <c:pt idx="1189">
                  <c:v>7.3</c:v>
                </c:pt>
                <c:pt idx="1190">
                  <c:v>7</c:v>
                </c:pt>
                <c:pt idx="1191">
                  <c:v>6.7</c:v>
                </c:pt>
                <c:pt idx="1192">
                  <c:v>6.9</c:v>
                </c:pt>
                <c:pt idx="1193">
                  <c:v>7.4</c:v>
                </c:pt>
                <c:pt idx="1194">
                  <c:v>7.4</c:v>
                </c:pt>
                <c:pt idx="1195">
                  <c:v>7.9</c:v>
                </c:pt>
                <c:pt idx="1196">
                  <c:v>8.7</c:v>
                </c:pt>
                <c:pt idx="1197">
                  <c:v>14.6</c:v>
                </c:pt>
                <c:pt idx="1198">
                  <c:v>8.8</c:v>
                </c:pt>
                <c:pt idx="1199">
                  <c:v>8.1</c:v>
                </c:pt>
                <c:pt idx="1200">
                  <c:v>5.5</c:v>
                </c:pt>
                <c:pt idx="1201">
                  <c:v>4.1</c:v>
                </c:pt>
                <c:pt idx="1202">
                  <c:v>2.8</c:v>
                </c:pt>
                <c:pt idx="1203">
                  <c:v>2.4</c:v>
                </c:pt>
                <c:pt idx="1204">
                  <c:v>8.7</c:v>
                </c:pt>
                <c:pt idx="1205">
                  <c:v>8.6</c:v>
                </c:pt>
                <c:pt idx="1206">
                  <c:v>8.6</c:v>
                </c:pt>
                <c:pt idx="1207">
                  <c:v>8.7</c:v>
                </c:pt>
                <c:pt idx="1208">
                  <c:v>8.7</c:v>
                </c:pt>
                <c:pt idx="1209">
                  <c:v>5.8</c:v>
                </c:pt>
                <c:pt idx="1210">
                  <c:v>5.1</c:v>
                </c:pt>
                <c:pt idx="1211">
                  <c:v>4.5</c:v>
                </c:pt>
                <c:pt idx="1212">
                  <c:v>6.2</c:v>
                </c:pt>
                <c:pt idx="1213">
                  <c:v>7.1</c:v>
                </c:pt>
                <c:pt idx="1214">
                  <c:v>5</c:v>
                </c:pt>
                <c:pt idx="1215">
                  <c:v>6.2</c:v>
                </c:pt>
                <c:pt idx="1216">
                  <c:v>7.2</c:v>
                </c:pt>
                <c:pt idx="1217">
                  <c:v>6.3</c:v>
                </c:pt>
                <c:pt idx="1218">
                  <c:v>5.6</c:v>
                </c:pt>
                <c:pt idx="1219">
                  <c:v>4.6</c:v>
                </c:pt>
                <c:pt idx="1220">
                  <c:v>8.7</c:v>
                </c:pt>
                <c:pt idx="1221">
                  <c:v>6.1</c:v>
                </c:pt>
                <c:pt idx="1222">
                  <c:v>4.8</c:v>
                </c:pt>
                <c:pt idx="1223">
                  <c:v>7.9</c:v>
                </c:pt>
                <c:pt idx="1224">
                  <c:v>8.4</c:v>
                </c:pt>
                <c:pt idx="1225">
                  <c:v>8.3</c:v>
                </c:pt>
                <c:pt idx="1226">
                  <c:v>8</c:v>
                </c:pt>
                <c:pt idx="1227">
                  <c:v>6.8</c:v>
                </c:pt>
                <c:pt idx="1228">
                  <c:v>6.8</c:v>
                </c:pt>
                <c:pt idx="1229">
                  <c:v>6.5</c:v>
                </c:pt>
                <c:pt idx="1230">
                  <c:v>7.5</c:v>
                </c:pt>
                <c:pt idx="1231">
                  <c:v>7.2</c:v>
                </c:pt>
                <c:pt idx="1232">
                  <c:v>7.8</c:v>
                </c:pt>
                <c:pt idx="1233">
                  <c:v>7.8</c:v>
                </c:pt>
                <c:pt idx="1234">
                  <c:v>7.2</c:v>
                </c:pt>
                <c:pt idx="1235">
                  <c:v>7.3</c:v>
                </c:pt>
                <c:pt idx="1236">
                  <c:v>7.3</c:v>
                </c:pt>
                <c:pt idx="1237">
                  <c:v>7.2</c:v>
                </c:pt>
                <c:pt idx="1238">
                  <c:v>7.6</c:v>
                </c:pt>
                <c:pt idx="1239">
                  <c:v>9.7</c:v>
                </c:pt>
                <c:pt idx="1240">
                  <c:v>6.6</c:v>
                </c:pt>
                <c:pt idx="1241">
                  <c:v>7.3</c:v>
                </c:pt>
                <c:pt idx="1242">
                  <c:v>6.9</c:v>
                </c:pt>
                <c:pt idx="1243">
                  <c:v>6.5</c:v>
                </c:pt>
                <c:pt idx="1244">
                  <c:v>7.1</c:v>
                </c:pt>
                <c:pt idx="1245">
                  <c:v>6.7</c:v>
                </c:pt>
                <c:pt idx="1246">
                  <c:v>6.3</c:v>
                </c:pt>
                <c:pt idx="1247">
                  <c:v>8</c:v>
                </c:pt>
                <c:pt idx="1248">
                  <c:v>10.5</c:v>
                </c:pt>
                <c:pt idx="1249">
                  <c:v>8.6</c:v>
                </c:pt>
                <c:pt idx="1250">
                  <c:v>6.2</c:v>
                </c:pt>
                <c:pt idx="1251">
                  <c:v>8.6</c:v>
                </c:pt>
                <c:pt idx="1252">
                  <c:v>9.5</c:v>
                </c:pt>
                <c:pt idx="1253">
                  <c:v>9.1</c:v>
                </c:pt>
                <c:pt idx="1254">
                  <c:v>9.8</c:v>
                </c:pt>
                <c:pt idx="1255">
                  <c:v>8.9</c:v>
                </c:pt>
                <c:pt idx="1256">
                  <c:v>8.7</c:v>
                </c:pt>
                <c:pt idx="1257">
                  <c:v>8.8</c:v>
                </c:pt>
                <c:pt idx="1258">
                  <c:v>8.2</c:v>
                </c:pt>
                <c:pt idx="1259">
                  <c:v>7.4</c:v>
                </c:pt>
                <c:pt idx="1260">
                  <c:v>9</c:v>
                </c:pt>
                <c:pt idx="1261">
                  <c:v>9.5</c:v>
                </c:pt>
                <c:pt idx="1262">
                  <c:v>9.5</c:v>
                </c:pt>
                <c:pt idx="1263">
                  <c:v>9.2</c:v>
                </c:pt>
                <c:pt idx="1264">
                  <c:v>9.7</c:v>
                </c:pt>
                <c:pt idx="1265">
                  <c:v>8</c:v>
                </c:pt>
                <c:pt idx="1266">
                  <c:v>7.5</c:v>
                </c:pt>
                <c:pt idx="1267">
                  <c:v>10</c:v>
                </c:pt>
                <c:pt idx="1268">
                  <c:v>8.1</c:v>
                </c:pt>
                <c:pt idx="1269">
                  <c:v>7.5</c:v>
                </c:pt>
                <c:pt idx="1270">
                  <c:v>7.5</c:v>
                </c:pt>
                <c:pt idx="1271">
                  <c:v>6.3</c:v>
                </c:pt>
                <c:pt idx="1272">
                  <c:v>9</c:v>
                </c:pt>
                <c:pt idx="1273">
                  <c:v>6.2</c:v>
                </c:pt>
                <c:pt idx="1274">
                  <c:v>8.1</c:v>
                </c:pt>
                <c:pt idx="1275">
                  <c:v>9.3</c:v>
                </c:pt>
                <c:pt idx="1276">
                  <c:v>8</c:v>
                </c:pt>
                <c:pt idx="1277">
                  <c:v>9.5</c:v>
                </c:pt>
                <c:pt idx="1278">
                  <c:v>6.6</c:v>
                </c:pt>
                <c:pt idx="1279">
                  <c:v>9.4</c:v>
                </c:pt>
                <c:pt idx="1280">
                  <c:v>7.1</c:v>
                </c:pt>
                <c:pt idx="1281">
                  <c:v>7.4</c:v>
                </c:pt>
                <c:pt idx="1282">
                  <c:v>5.3</c:v>
                </c:pt>
                <c:pt idx="1283">
                  <c:v>8.6</c:v>
                </c:pt>
                <c:pt idx="1284">
                  <c:v>12.9</c:v>
                </c:pt>
                <c:pt idx="1285">
                  <c:v>10.5</c:v>
                </c:pt>
                <c:pt idx="1286">
                  <c:v>9.9</c:v>
                </c:pt>
                <c:pt idx="1287">
                  <c:v>10.8</c:v>
                </c:pt>
                <c:pt idx="1288">
                  <c:v>11.3</c:v>
                </c:pt>
                <c:pt idx="1289">
                  <c:v>11.3</c:v>
                </c:pt>
                <c:pt idx="1290">
                  <c:v>10.3</c:v>
                </c:pt>
                <c:pt idx="1291">
                  <c:v>10.9</c:v>
                </c:pt>
                <c:pt idx="1292">
                  <c:v>10.4</c:v>
                </c:pt>
                <c:pt idx="1293">
                  <c:v>10.1</c:v>
                </c:pt>
                <c:pt idx="1294">
                  <c:v>11.1</c:v>
                </c:pt>
                <c:pt idx="1295">
                  <c:v>10.6</c:v>
                </c:pt>
                <c:pt idx="1296">
                  <c:v>9.1</c:v>
                </c:pt>
                <c:pt idx="1297">
                  <c:v>10.8</c:v>
                </c:pt>
                <c:pt idx="1298">
                  <c:v>9.7</c:v>
                </c:pt>
                <c:pt idx="1299">
                  <c:v>9.7</c:v>
                </c:pt>
                <c:pt idx="1300">
                  <c:v>10.5</c:v>
                </c:pt>
                <c:pt idx="1301">
                  <c:v>10.1</c:v>
                </c:pt>
                <c:pt idx="1302">
                  <c:v>10.6</c:v>
                </c:pt>
                <c:pt idx="1303">
                  <c:v>9.8</c:v>
                </c:pt>
                <c:pt idx="1304">
                  <c:v>10.2</c:v>
                </c:pt>
                <c:pt idx="1305">
                  <c:v>8</c:v>
                </c:pt>
                <c:pt idx="1306">
                  <c:v>7.5</c:v>
                </c:pt>
                <c:pt idx="1307">
                  <c:v>8.5</c:v>
                </c:pt>
                <c:pt idx="1308">
                  <c:v>9.5</c:v>
                </c:pt>
                <c:pt idx="1309">
                  <c:v>9.7</c:v>
                </c:pt>
                <c:pt idx="1310">
                  <c:v>9.9</c:v>
                </c:pt>
                <c:pt idx="1311">
                  <c:v>9.4</c:v>
                </c:pt>
                <c:pt idx="1312">
                  <c:v>10.3</c:v>
                </c:pt>
                <c:pt idx="1313">
                  <c:v>8.5</c:v>
                </c:pt>
                <c:pt idx="1314">
                  <c:v>9.3</c:v>
                </c:pt>
                <c:pt idx="1315">
                  <c:v>9.7</c:v>
                </c:pt>
                <c:pt idx="1316">
                  <c:v>11.1</c:v>
                </c:pt>
                <c:pt idx="1317">
                  <c:v>9.2</c:v>
                </c:pt>
                <c:pt idx="1318">
                  <c:v>8.7</c:v>
                </c:pt>
                <c:pt idx="1319">
                  <c:v>8.6</c:v>
                </c:pt>
                <c:pt idx="1320">
                  <c:v>9.7</c:v>
                </c:pt>
                <c:pt idx="1321">
                  <c:v>9.2</c:v>
                </c:pt>
                <c:pt idx="1322">
                  <c:v>10.4</c:v>
                </c:pt>
                <c:pt idx="1323">
                  <c:v>9.3</c:v>
                </c:pt>
                <c:pt idx="1324">
                  <c:v>10.7</c:v>
                </c:pt>
                <c:pt idx="1325">
                  <c:v>8.4</c:v>
                </c:pt>
                <c:pt idx="1326">
                  <c:v>11</c:v>
                </c:pt>
                <c:pt idx="1327">
                  <c:v>8.2</c:v>
                </c:pt>
                <c:pt idx="1328">
                  <c:v>10</c:v>
                </c:pt>
                <c:pt idx="1329">
                  <c:v>10.1</c:v>
                </c:pt>
                <c:pt idx="1330">
                  <c:v>10</c:v>
                </c:pt>
                <c:pt idx="1331">
                  <c:v>10.1</c:v>
                </c:pt>
                <c:pt idx="1332">
                  <c:v>9.9</c:v>
                </c:pt>
                <c:pt idx="1333">
                  <c:v>10.1</c:v>
                </c:pt>
                <c:pt idx="1334">
                  <c:v>10.5</c:v>
                </c:pt>
                <c:pt idx="1335">
                  <c:v>10.7</c:v>
                </c:pt>
                <c:pt idx="1336">
                  <c:v>9.5</c:v>
                </c:pt>
                <c:pt idx="1337">
                  <c:v>9</c:v>
                </c:pt>
                <c:pt idx="1338">
                  <c:v>9.4</c:v>
                </c:pt>
                <c:pt idx="1339">
                  <c:v>10.4</c:v>
                </c:pt>
                <c:pt idx="1340">
                  <c:v>10.2</c:v>
                </c:pt>
                <c:pt idx="1341">
                  <c:v>8.6</c:v>
                </c:pt>
                <c:pt idx="1342">
                  <c:v>9</c:v>
                </c:pt>
                <c:pt idx="1343">
                  <c:v>8.7</c:v>
                </c:pt>
                <c:pt idx="1344">
                  <c:v>8.9</c:v>
                </c:pt>
                <c:pt idx="1345">
                  <c:v>8.6</c:v>
                </c:pt>
                <c:pt idx="1346">
                  <c:v>7.8</c:v>
                </c:pt>
                <c:pt idx="1347">
                  <c:v>8.4</c:v>
                </c:pt>
                <c:pt idx="1348">
                  <c:v>7.9</c:v>
                </c:pt>
                <c:pt idx="1349">
                  <c:v>9.3</c:v>
                </c:pt>
                <c:pt idx="1350">
                  <c:v>9.5</c:v>
                </c:pt>
                <c:pt idx="1351">
                  <c:v>8.8</c:v>
                </c:pt>
                <c:pt idx="1352">
                  <c:v>9.4</c:v>
                </c:pt>
                <c:pt idx="1353">
                  <c:v>9.1</c:v>
                </c:pt>
                <c:pt idx="1354">
                  <c:v>9.5</c:v>
                </c:pt>
                <c:pt idx="1355">
                  <c:v>9.7</c:v>
                </c:pt>
                <c:pt idx="1356">
                  <c:v>8.5</c:v>
                </c:pt>
                <c:pt idx="1357">
                  <c:v>8.3</c:v>
                </c:pt>
                <c:pt idx="1358">
                  <c:v>10.5</c:v>
                </c:pt>
                <c:pt idx="1359">
                  <c:v>10.7</c:v>
                </c:pt>
                <c:pt idx="1360">
                  <c:v>9.4</c:v>
                </c:pt>
                <c:pt idx="1361">
                  <c:v>8.3</c:v>
                </c:pt>
                <c:pt idx="1362">
                  <c:v>8.7</c:v>
                </c:pt>
                <c:pt idx="1363">
                  <c:v>7.9</c:v>
                </c:pt>
                <c:pt idx="1364">
                  <c:v>8.5</c:v>
                </c:pt>
                <c:pt idx="1365">
                  <c:v>8.9</c:v>
                </c:pt>
                <c:pt idx="1366">
                  <c:v>8.3</c:v>
                </c:pt>
                <c:pt idx="1367">
                  <c:v>8.9</c:v>
                </c:pt>
                <c:pt idx="1368">
                  <c:v>7.9</c:v>
                </c:pt>
                <c:pt idx="1369">
                  <c:v>8.2</c:v>
                </c:pt>
                <c:pt idx="1370">
                  <c:v>8.5</c:v>
                </c:pt>
                <c:pt idx="1371">
                  <c:v>8.6</c:v>
                </c:pt>
                <c:pt idx="1372">
                  <c:v>8.8</c:v>
                </c:pt>
                <c:pt idx="1373">
                  <c:v>8.2</c:v>
                </c:pt>
                <c:pt idx="1374">
                  <c:v>7.8</c:v>
                </c:pt>
                <c:pt idx="1375">
                  <c:v>8.3</c:v>
                </c:pt>
                <c:pt idx="1376">
                  <c:v>8.1</c:v>
                </c:pt>
                <c:pt idx="1377">
                  <c:v>8.7</c:v>
                </c:pt>
                <c:pt idx="1378">
                  <c:v>9.2</c:v>
                </c:pt>
                <c:pt idx="1379">
                  <c:v>8</c:v>
                </c:pt>
                <c:pt idx="1380">
                  <c:v>8.9</c:v>
                </c:pt>
                <c:pt idx="1381">
                  <c:v>10.3</c:v>
                </c:pt>
                <c:pt idx="1382">
                  <c:v>10.7</c:v>
                </c:pt>
                <c:pt idx="1383">
                  <c:v>8.2</c:v>
                </c:pt>
                <c:pt idx="1384">
                  <c:v>8.2</c:v>
                </c:pt>
                <c:pt idx="1385">
                  <c:v>8.3</c:v>
                </c:pt>
                <c:pt idx="1386">
                  <c:v>9.4</c:v>
                </c:pt>
                <c:pt idx="1387">
                  <c:v>7.8</c:v>
                </c:pt>
                <c:pt idx="1388">
                  <c:v>8.3</c:v>
                </c:pt>
                <c:pt idx="1389">
                  <c:v>9.4</c:v>
                </c:pt>
                <c:pt idx="1390">
                  <c:v>7.1</c:v>
                </c:pt>
                <c:pt idx="1391">
                  <c:v>8.1</c:v>
                </c:pt>
                <c:pt idx="1392">
                  <c:v>7.8</c:v>
                </c:pt>
                <c:pt idx="1393">
                  <c:v>8.2</c:v>
                </c:pt>
                <c:pt idx="1394">
                  <c:v>8.3</c:v>
                </c:pt>
                <c:pt idx="1395">
                  <c:v>9.8</c:v>
                </c:pt>
                <c:pt idx="1396">
                  <c:v>9.2</c:v>
                </c:pt>
                <c:pt idx="1397">
                  <c:v>9.8</c:v>
                </c:pt>
                <c:pt idx="1398">
                  <c:v>8.6</c:v>
                </c:pt>
                <c:pt idx="1399">
                  <c:v>8.6</c:v>
                </c:pt>
                <c:pt idx="1400">
                  <c:v>9.5</c:v>
                </c:pt>
                <c:pt idx="1401">
                  <c:v>9.1</c:v>
                </c:pt>
                <c:pt idx="1402">
                  <c:v>9.7</c:v>
                </c:pt>
                <c:pt idx="1403">
                  <c:v>8.7</c:v>
                </c:pt>
                <c:pt idx="1404">
                  <c:v>8.9</c:v>
                </c:pt>
                <c:pt idx="1405">
                  <c:v>10</c:v>
                </c:pt>
                <c:pt idx="1406">
                  <c:v>9.3</c:v>
                </c:pt>
                <c:pt idx="1407">
                  <c:v>9.3</c:v>
                </c:pt>
                <c:pt idx="1408">
                  <c:v>9</c:v>
                </c:pt>
                <c:pt idx="1409">
                  <c:v>7.9</c:v>
                </c:pt>
                <c:pt idx="1410">
                  <c:v>8.5</c:v>
                </c:pt>
                <c:pt idx="1411">
                  <c:v>8.4</c:v>
                </c:pt>
                <c:pt idx="1412">
                  <c:v>7.2</c:v>
                </c:pt>
                <c:pt idx="1413">
                  <c:v>7.9</c:v>
                </c:pt>
                <c:pt idx="1414">
                  <c:v>7.9</c:v>
                </c:pt>
                <c:pt idx="1415">
                  <c:v>7.6</c:v>
                </c:pt>
                <c:pt idx="1416">
                  <c:v>6.9</c:v>
                </c:pt>
                <c:pt idx="1417">
                  <c:v>9.1</c:v>
                </c:pt>
                <c:pt idx="1418">
                  <c:v>8</c:v>
                </c:pt>
                <c:pt idx="1419">
                  <c:v>9.2</c:v>
                </c:pt>
                <c:pt idx="1420">
                  <c:v>8.3</c:v>
                </c:pt>
                <c:pt idx="1421">
                  <c:v>8</c:v>
                </c:pt>
                <c:pt idx="1422">
                  <c:v>7.8</c:v>
                </c:pt>
                <c:pt idx="1423">
                  <c:v>8</c:v>
                </c:pt>
                <c:pt idx="1424">
                  <c:v>7.4</c:v>
                </c:pt>
                <c:pt idx="1425">
                  <c:v>8</c:v>
                </c:pt>
                <c:pt idx="1426">
                  <c:v>8.6</c:v>
                </c:pt>
                <c:pt idx="1427">
                  <c:v>8.1</c:v>
                </c:pt>
                <c:pt idx="1428">
                  <c:v>8.6</c:v>
                </c:pt>
                <c:pt idx="1429">
                  <c:v>8.4</c:v>
                </c:pt>
                <c:pt idx="1430">
                  <c:v>8.3</c:v>
                </c:pt>
                <c:pt idx="1431">
                  <c:v>7.7</c:v>
                </c:pt>
                <c:pt idx="1432">
                  <c:v>7.4</c:v>
                </c:pt>
                <c:pt idx="1433">
                  <c:v>8.3</c:v>
                </c:pt>
                <c:pt idx="1434">
                  <c:v>9.4</c:v>
                </c:pt>
                <c:pt idx="1435">
                  <c:v>7.8</c:v>
                </c:pt>
                <c:pt idx="1436">
                  <c:v>7.1</c:v>
                </c:pt>
                <c:pt idx="1437">
                  <c:v>8.3</c:v>
                </c:pt>
                <c:pt idx="1438">
                  <c:v>9.6</c:v>
                </c:pt>
                <c:pt idx="1439">
                  <c:v>8.7</c:v>
                </c:pt>
                <c:pt idx="1440">
                  <c:v>9.1</c:v>
                </c:pt>
                <c:pt idx="1441">
                  <c:v>8.4</c:v>
                </c:pt>
                <c:pt idx="1442">
                  <c:v>7.6</c:v>
                </c:pt>
                <c:pt idx="1443">
                  <c:v>8.5</c:v>
                </c:pt>
                <c:pt idx="1444">
                  <c:v>10.2</c:v>
                </c:pt>
                <c:pt idx="1445">
                  <c:v>9.8</c:v>
                </c:pt>
                <c:pt idx="1446">
                  <c:v>9.2</c:v>
                </c:pt>
                <c:pt idx="1447">
                  <c:v>11.1</c:v>
                </c:pt>
                <c:pt idx="1448">
                  <c:v>8.3</c:v>
                </c:pt>
                <c:pt idx="1449">
                  <c:v>10.2</c:v>
                </c:pt>
                <c:pt idx="1450">
                  <c:v>7.9</c:v>
                </c:pt>
                <c:pt idx="1451">
                  <c:v>10.6</c:v>
                </c:pt>
                <c:pt idx="1452">
                  <c:v>9.7</c:v>
                </c:pt>
                <c:pt idx="1453">
                  <c:v>9.6</c:v>
                </c:pt>
                <c:pt idx="1454">
                  <c:v>9.2</c:v>
                </c:pt>
                <c:pt idx="1455">
                  <c:v>11.4</c:v>
                </c:pt>
                <c:pt idx="1456">
                  <c:v>11.4</c:v>
                </c:pt>
                <c:pt idx="1457">
                  <c:v>11.6</c:v>
                </c:pt>
                <c:pt idx="1458">
                  <c:v>11.5</c:v>
                </c:pt>
                <c:pt idx="1459">
                  <c:v>8.9</c:v>
                </c:pt>
                <c:pt idx="1460">
                  <c:v>10.3</c:v>
                </c:pt>
                <c:pt idx="1461">
                  <c:v>11.4</c:v>
                </c:pt>
                <c:pt idx="1462">
                  <c:v>9.1</c:v>
                </c:pt>
                <c:pt idx="1463">
                  <c:v>10.9</c:v>
                </c:pt>
                <c:pt idx="1464">
                  <c:v>10.2</c:v>
                </c:pt>
                <c:pt idx="1465">
                  <c:v>9.5</c:v>
                </c:pt>
                <c:pt idx="1466">
                  <c:v>8.5</c:v>
                </c:pt>
                <c:pt idx="1467">
                  <c:v>9.5</c:v>
                </c:pt>
                <c:pt idx="1468">
                  <c:v>9.3</c:v>
                </c:pt>
                <c:pt idx="1469">
                  <c:v>9.4</c:v>
                </c:pt>
                <c:pt idx="1470">
                  <c:v>10.8</c:v>
                </c:pt>
                <c:pt idx="1471">
                  <c:v>9.3</c:v>
                </c:pt>
                <c:pt idx="1472">
                  <c:v>10.3</c:v>
                </c:pt>
                <c:pt idx="1473">
                  <c:v>8.8</c:v>
                </c:pt>
                <c:pt idx="1474">
                  <c:v>9.3</c:v>
                </c:pt>
                <c:pt idx="1475">
                  <c:v>10.5</c:v>
                </c:pt>
                <c:pt idx="1476">
                  <c:v>9.9</c:v>
                </c:pt>
                <c:pt idx="1477">
                  <c:v>9</c:v>
                </c:pt>
                <c:pt idx="1478">
                  <c:v>9.1</c:v>
                </c:pt>
                <c:pt idx="1479">
                  <c:v>7.8</c:v>
                </c:pt>
                <c:pt idx="1480">
                  <c:v>9</c:v>
                </c:pt>
                <c:pt idx="1481">
                  <c:v>9.2</c:v>
                </c:pt>
                <c:pt idx="1482">
                  <c:v>9.9</c:v>
                </c:pt>
                <c:pt idx="1483">
                  <c:v>11.4</c:v>
                </c:pt>
                <c:pt idx="1484">
                  <c:v>11</c:v>
                </c:pt>
                <c:pt idx="1485">
                  <c:v>11.7</c:v>
                </c:pt>
                <c:pt idx="1486">
                  <c:v>10</c:v>
                </c:pt>
                <c:pt idx="1487">
                  <c:v>9.6</c:v>
                </c:pt>
                <c:pt idx="1488">
                  <c:v>9.9</c:v>
                </c:pt>
                <c:pt idx="1489">
                  <c:v>10.6</c:v>
                </c:pt>
                <c:pt idx="1490">
                  <c:v>10.8</c:v>
                </c:pt>
                <c:pt idx="1491">
                  <c:v>11.3</c:v>
                </c:pt>
                <c:pt idx="1492">
                  <c:v>10.4</c:v>
                </c:pt>
                <c:pt idx="1493">
                  <c:v>14.3</c:v>
                </c:pt>
                <c:pt idx="1494">
                  <c:v>12.8</c:v>
                </c:pt>
                <c:pt idx="1495">
                  <c:v>11.9</c:v>
                </c:pt>
                <c:pt idx="1496">
                  <c:v>13.8</c:v>
                </c:pt>
                <c:pt idx="1497">
                  <c:v>12.9</c:v>
                </c:pt>
                <c:pt idx="1498">
                  <c:v>12.2</c:v>
                </c:pt>
                <c:pt idx="1499">
                  <c:v>12</c:v>
                </c:pt>
                <c:pt idx="1500">
                  <c:v>14.5</c:v>
                </c:pt>
                <c:pt idx="1501">
                  <c:v>11.9</c:v>
                </c:pt>
                <c:pt idx="1502">
                  <c:v>11.6</c:v>
                </c:pt>
                <c:pt idx="1503">
                  <c:v>11.2</c:v>
                </c:pt>
                <c:pt idx="1504">
                  <c:v>11.4</c:v>
                </c:pt>
                <c:pt idx="1505">
                  <c:v>11.7</c:v>
                </c:pt>
                <c:pt idx="1506">
                  <c:v>10.8</c:v>
                </c:pt>
                <c:pt idx="1507">
                  <c:v>11.6</c:v>
                </c:pt>
                <c:pt idx="1508">
                  <c:v>11.5</c:v>
                </c:pt>
                <c:pt idx="1509">
                  <c:v>10.1</c:v>
                </c:pt>
                <c:pt idx="1510">
                  <c:v>11.4</c:v>
                </c:pt>
                <c:pt idx="1511">
                  <c:v>12.7</c:v>
                </c:pt>
                <c:pt idx="1512">
                  <c:v>9.8</c:v>
                </c:pt>
                <c:pt idx="1513">
                  <c:v>10.8</c:v>
                </c:pt>
                <c:pt idx="1514">
                  <c:v>10.7</c:v>
                </c:pt>
                <c:pt idx="1515">
                  <c:v>11.6</c:v>
                </c:pt>
                <c:pt idx="1516">
                  <c:v>10.6</c:v>
                </c:pt>
                <c:pt idx="1517">
                  <c:v>11.2</c:v>
                </c:pt>
                <c:pt idx="1518">
                  <c:v>9.8</c:v>
                </c:pt>
                <c:pt idx="1519">
                  <c:v>11.2</c:v>
                </c:pt>
                <c:pt idx="1520">
                  <c:v>11.2</c:v>
                </c:pt>
                <c:pt idx="1521">
                  <c:v>10.1</c:v>
                </c:pt>
                <c:pt idx="1522">
                  <c:v>10.4</c:v>
                </c:pt>
                <c:pt idx="1523">
                  <c:v>11.3</c:v>
                </c:pt>
                <c:pt idx="1524">
                  <c:v>9.8</c:v>
                </c:pt>
                <c:pt idx="1525">
                  <c:v>9.7</c:v>
                </c:pt>
                <c:pt idx="1526">
                  <c:v>10.5</c:v>
                </c:pt>
                <c:pt idx="1527">
                  <c:v>10.9</c:v>
                </c:pt>
                <c:pt idx="1528">
                  <c:v>9.8</c:v>
                </c:pt>
                <c:pt idx="1529">
                  <c:v>9.3</c:v>
                </c:pt>
                <c:pt idx="1530">
                  <c:v>10.6</c:v>
                </c:pt>
                <c:pt idx="1531">
                  <c:v>10.7</c:v>
                </c:pt>
                <c:pt idx="1532">
                  <c:v>10.5</c:v>
                </c:pt>
                <c:pt idx="1533">
                  <c:v>10.4</c:v>
                </c:pt>
                <c:pt idx="1534">
                  <c:v>9.7</c:v>
                </c:pt>
                <c:pt idx="1535">
                  <c:v>10.7</c:v>
                </c:pt>
                <c:pt idx="1536">
                  <c:v>9.4</c:v>
                </c:pt>
                <c:pt idx="1537">
                  <c:v>10.4</c:v>
                </c:pt>
                <c:pt idx="1538">
                  <c:v>9</c:v>
                </c:pt>
                <c:pt idx="1539">
                  <c:v>10.3</c:v>
                </c:pt>
                <c:pt idx="1540">
                  <c:v>10.1</c:v>
                </c:pt>
                <c:pt idx="1541">
                  <c:v>9.5</c:v>
                </c:pt>
                <c:pt idx="1542">
                  <c:v>9.7</c:v>
                </c:pt>
                <c:pt idx="1543">
                  <c:v>10.2</c:v>
                </c:pt>
                <c:pt idx="1544">
                  <c:v>9.2</c:v>
                </c:pt>
                <c:pt idx="1545">
                  <c:v>9.6</c:v>
                </c:pt>
                <c:pt idx="1546">
                  <c:v>8.1</c:v>
                </c:pt>
                <c:pt idx="1547">
                  <c:v>9.2</c:v>
                </c:pt>
                <c:pt idx="1548">
                  <c:v>8.5</c:v>
                </c:pt>
                <c:pt idx="1549">
                  <c:v>9.4</c:v>
                </c:pt>
                <c:pt idx="1550">
                  <c:v>9</c:v>
                </c:pt>
                <c:pt idx="1551">
                  <c:v>8.2</c:v>
                </c:pt>
                <c:pt idx="1552">
                  <c:v>7.9</c:v>
                </c:pt>
                <c:pt idx="1553">
                  <c:v>9.4</c:v>
                </c:pt>
                <c:pt idx="1554">
                  <c:v>8.9</c:v>
                </c:pt>
                <c:pt idx="1555">
                  <c:v>8.9</c:v>
                </c:pt>
                <c:pt idx="1556">
                  <c:v>8</c:v>
                </c:pt>
                <c:pt idx="1557">
                  <c:v>8.4</c:v>
                </c:pt>
                <c:pt idx="1558">
                  <c:v>9.6</c:v>
                </c:pt>
                <c:pt idx="1559">
                  <c:v>8.8</c:v>
                </c:pt>
                <c:pt idx="1560">
                  <c:v>7.3</c:v>
                </c:pt>
                <c:pt idx="1561">
                  <c:v>9</c:v>
                </c:pt>
                <c:pt idx="1562">
                  <c:v>7.8</c:v>
                </c:pt>
                <c:pt idx="1563">
                  <c:v>8</c:v>
                </c:pt>
                <c:pt idx="1564">
                  <c:v>7.5</c:v>
                </c:pt>
                <c:pt idx="1565">
                  <c:v>8.9</c:v>
                </c:pt>
                <c:pt idx="1566">
                  <c:v>7.5</c:v>
                </c:pt>
                <c:pt idx="1567">
                  <c:v>7.7</c:v>
                </c:pt>
                <c:pt idx="1568">
                  <c:v>7.1</c:v>
                </c:pt>
                <c:pt idx="1569">
                  <c:v>8.4</c:v>
                </c:pt>
                <c:pt idx="1570">
                  <c:v>6.7</c:v>
                </c:pt>
                <c:pt idx="1571">
                  <c:v>8.1</c:v>
                </c:pt>
                <c:pt idx="1572">
                  <c:v>7.6</c:v>
                </c:pt>
                <c:pt idx="1573">
                  <c:v>8.1</c:v>
                </c:pt>
                <c:pt idx="1574">
                  <c:v>7.9</c:v>
                </c:pt>
                <c:pt idx="1575">
                  <c:v>7.2</c:v>
                </c:pt>
                <c:pt idx="1576">
                  <c:v>7.3</c:v>
                </c:pt>
                <c:pt idx="1577">
                  <c:v>6.7</c:v>
                </c:pt>
                <c:pt idx="1578">
                  <c:v>7.8</c:v>
                </c:pt>
                <c:pt idx="1579">
                  <c:v>7.4</c:v>
                </c:pt>
                <c:pt idx="1580">
                  <c:v>6.8</c:v>
                </c:pt>
                <c:pt idx="1581">
                  <c:v>8.3</c:v>
                </c:pt>
                <c:pt idx="1582">
                  <c:v>7.8</c:v>
                </c:pt>
                <c:pt idx="1583">
                  <c:v>6.9</c:v>
                </c:pt>
                <c:pt idx="1584">
                  <c:v>7.2</c:v>
                </c:pt>
                <c:pt idx="1585">
                  <c:v>7.2</c:v>
                </c:pt>
                <c:pt idx="1586">
                  <c:v>6.4</c:v>
                </c:pt>
                <c:pt idx="1587">
                  <c:v>5.9</c:v>
                </c:pt>
                <c:pt idx="1588">
                  <c:v>6.9</c:v>
                </c:pt>
                <c:pt idx="1589">
                  <c:v>7</c:v>
                </c:pt>
                <c:pt idx="1590">
                  <c:v>7</c:v>
                </c:pt>
                <c:pt idx="1591">
                  <c:v>6.1</c:v>
                </c:pt>
                <c:pt idx="1592">
                  <c:v>7.5</c:v>
                </c:pt>
                <c:pt idx="1593">
                  <c:v>7.4</c:v>
                </c:pt>
                <c:pt idx="1594">
                  <c:v>6.1</c:v>
                </c:pt>
                <c:pt idx="1595">
                  <c:v>7</c:v>
                </c:pt>
                <c:pt idx="1596">
                  <c:v>7.1</c:v>
                </c:pt>
                <c:pt idx="1597">
                  <c:v>5.8</c:v>
                </c:pt>
                <c:pt idx="1598">
                  <c:v>6.4</c:v>
                </c:pt>
                <c:pt idx="1599">
                  <c:v>7</c:v>
                </c:pt>
                <c:pt idx="1600">
                  <c:v>7.1</c:v>
                </c:pt>
                <c:pt idx="1601">
                  <c:v>6.4</c:v>
                </c:pt>
                <c:pt idx="1602">
                  <c:v>7.2</c:v>
                </c:pt>
                <c:pt idx="1603">
                  <c:v>6.1</c:v>
                </c:pt>
                <c:pt idx="1604">
                  <c:v>5.4</c:v>
                </c:pt>
                <c:pt idx="1605">
                  <c:v>5.8</c:v>
                </c:pt>
                <c:pt idx="1606">
                  <c:v>5.9</c:v>
                </c:pt>
                <c:pt idx="1607">
                  <c:v>6.3</c:v>
                </c:pt>
                <c:pt idx="1608">
                  <c:v>6.8</c:v>
                </c:pt>
                <c:pt idx="1609">
                  <c:v>6</c:v>
                </c:pt>
                <c:pt idx="1610">
                  <c:v>5.8</c:v>
                </c:pt>
                <c:pt idx="1611">
                  <c:v>5.9</c:v>
                </c:pt>
                <c:pt idx="1612">
                  <c:v>5.8</c:v>
                </c:pt>
                <c:pt idx="1613">
                  <c:v>6</c:v>
                </c:pt>
                <c:pt idx="1614">
                  <c:v>5.5</c:v>
                </c:pt>
                <c:pt idx="1615">
                  <c:v>5.6</c:v>
                </c:pt>
                <c:pt idx="1616">
                  <c:v>6.2</c:v>
                </c:pt>
                <c:pt idx="1617">
                  <c:v>4.9</c:v>
                </c:pt>
                <c:pt idx="1618">
                  <c:v>4.7</c:v>
                </c:pt>
                <c:pt idx="1619">
                  <c:v>4.8</c:v>
                </c:pt>
                <c:pt idx="1620">
                  <c:v>5.2</c:v>
                </c:pt>
                <c:pt idx="1621">
                  <c:v>5.1</c:v>
                </c:pt>
                <c:pt idx="1622">
                  <c:v>5.4</c:v>
                </c:pt>
                <c:pt idx="1623">
                  <c:v>5.1</c:v>
                </c:pt>
                <c:pt idx="1624">
                  <c:v>5.3</c:v>
                </c:pt>
                <c:pt idx="1625">
                  <c:v>5.2</c:v>
                </c:pt>
                <c:pt idx="1626">
                  <c:v>4.5</c:v>
                </c:pt>
                <c:pt idx="1627">
                  <c:v>4.8</c:v>
                </c:pt>
                <c:pt idx="1628">
                  <c:v>3.7</c:v>
                </c:pt>
                <c:pt idx="1629">
                  <c:v>4</c:v>
                </c:pt>
                <c:pt idx="1630">
                  <c:v>4.1</c:v>
                </c:pt>
                <c:pt idx="1631">
                  <c:v>3.8</c:v>
                </c:pt>
                <c:pt idx="1632">
                  <c:v>4.5</c:v>
                </c:pt>
                <c:pt idx="1633">
                  <c:v>3.9</c:v>
                </c:pt>
                <c:pt idx="1634">
                  <c:v>3.7</c:v>
                </c:pt>
                <c:pt idx="1635">
                  <c:v>4.7</c:v>
                </c:pt>
                <c:pt idx="1636">
                  <c:v>4.6</c:v>
                </c:pt>
                <c:pt idx="1637">
                  <c:v>4.8</c:v>
                </c:pt>
                <c:pt idx="1638">
                  <c:v>5</c:v>
                </c:pt>
                <c:pt idx="1639">
                  <c:v>5.4</c:v>
                </c:pt>
                <c:pt idx="1640">
                  <c:v>6.7</c:v>
                </c:pt>
                <c:pt idx="1641">
                  <c:v>6.3</c:v>
                </c:pt>
                <c:pt idx="1642">
                  <c:v>5.9</c:v>
                </c:pt>
                <c:pt idx="1643">
                  <c:v>4.3</c:v>
                </c:pt>
                <c:pt idx="1644">
                  <c:v>3.1</c:v>
                </c:pt>
                <c:pt idx="1645">
                  <c:v>2.3</c:v>
                </c:pt>
                <c:pt idx="1646">
                  <c:v>3.1</c:v>
                </c:pt>
                <c:pt idx="1647">
                  <c:v>2.8</c:v>
                </c:pt>
                <c:pt idx="1648">
                  <c:v>3.4</c:v>
                </c:pt>
                <c:pt idx="1649">
                  <c:v>5.4</c:v>
                </c:pt>
                <c:pt idx="1650">
                  <c:v>6</c:v>
                </c:pt>
                <c:pt idx="1651">
                  <c:v>4.8</c:v>
                </c:pt>
                <c:pt idx="1652">
                  <c:v>3.4</c:v>
                </c:pt>
                <c:pt idx="1653">
                  <c:v>3</c:v>
                </c:pt>
                <c:pt idx="1654">
                  <c:v>2.6</c:v>
                </c:pt>
                <c:pt idx="1655">
                  <c:v>3.5</c:v>
                </c:pt>
                <c:pt idx="1656">
                  <c:v>3.3</c:v>
                </c:pt>
                <c:pt idx="1657">
                  <c:v>3.9</c:v>
                </c:pt>
                <c:pt idx="1658">
                  <c:v>3.2</c:v>
                </c:pt>
                <c:pt idx="1659">
                  <c:v>2.3</c:v>
                </c:pt>
                <c:pt idx="1660">
                  <c:v>2.6</c:v>
                </c:pt>
                <c:pt idx="1661">
                  <c:v>2.6</c:v>
                </c:pt>
                <c:pt idx="1662">
                  <c:v>1.7</c:v>
                </c:pt>
                <c:pt idx="1663">
                  <c:v>1.9</c:v>
                </c:pt>
                <c:pt idx="1664">
                  <c:v>2.7</c:v>
                </c:pt>
                <c:pt idx="1665">
                  <c:v>2.9</c:v>
                </c:pt>
                <c:pt idx="1666">
                  <c:v>2.7</c:v>
                </c:pt>
                <c:pt idx="1667">
                  <c:v>2.7</c:v>
                </c:pt>
                <c:pt idx="1668">
                  <c:v>3</c:v>
                </c:pt>
                <c:pt idx="1669">
                  <c:v>3.5</c:v>
                </c:pt>
                <c:pt idx="1670">
                  <c:v>3.1</c:v>
                </c:pt>
                <c:pt idx="1671">
                  <c:v>3.8</c:v>
                </c:pt>
                <c:pt idx="1672">
                  <c:v>2.8</c:v>
                </c:pt>
                <c:pt idx="1673">
                  <c:v>3.6</c:v>
                </c:pt>
                <c:pt idx="1674">
                  <c:v>4</c:v>
                </c:pt>
                <c:pt idx="1675">
                  <c:v>3.6</c:v>
                </c:pt>
                <c:pt idx="1676">
                  <c:v>3.1</c:v>
                </c:pt>
                <c:pt idx="1677">
                  <c:v>3</c:v>
                </c:pt>
                <c:pt idx="1678">
                  <c:v>2.7</c:v>
                </c:pt>
                <c:pt idx="1679">
                  <c:v>2.9</c:v>
                </c:pt>
                <c:pt idx="1680">
                  <c:v>3.8</c:v>
                </c:pt>
                <c:pt idx="1681">
                  <c:v>4.8</c:v>
                </c:pt>
                <c:pt idx="1682">
                  <c:v>5.3</c:v>
                </c:pt>
                <c:pt idx="1683">
                  <c:v>4.6</c:v>
                </c:pt>
                <c:pt idx="1684">
                  <c:v>4.1</c:v>
                </c:pt>
                <c:pt idx="1685">
                  <c:v>4.5</c:v>
                </c:pt>
                <c:pt idx="1686">
                  <c:v>5</c:v>
                </c:pt>
                <c:pt idx="1687">
                  <c:v>4.4</c:v>
                </c:pt>
                <c:pt idx="1688">
                  <c:v>3.7</c:v>
                </c:pt>
                <c:pt idx="1689">
                  <c:v>3.7</c:v>
                </c:pt>
                <c:pt idx="1690">
                  <c:v>4.6</c:v>
                </c:pt>
                <c:pt idx="1691">
                  <c:v>4.3</c:v>
                </c:pt>
                <c:pt idx="1692">
                  <c:v>4.7</c:v>
                </c:pt>
                <c:pt idx="1693">
                  <c:v>5</c:v>
                </c:pt>
                <c:pt idx="1694">
                  <c:v>5.1</c:v>
                </c:pt>
                <c:pt idx="1695">
                  <c:v>4.3</c:v>
                </c:pt>
                <c:pt idx="1696">
                  <c:v>5</c:v>
                </c:pt>
                <c:pt idx="1697">
                  <c:v>5.4</c:v>
                </c:pt>
                <c:pt idx="1698">
                  <c:v>4.9</c:v>
                </c:pt>
                <c:pt idx="1699">
                  <c:v>4.6</c:v>
                </c:pt>
                <c:pt idx="1700">
                  <c:v>4.8</c:v>
                </c:pt>
                <c:pt idx="1701">
                  <c:v>6</c:v>
                </c:pt>
                <c:pt idx="1702">
                  <c:v>4.8</c:v>
                </c:pt>
                <c:pt idx="1703">
                  <c:v>5.2</c:v>
                </c:pt>
                <c:pt idx="1704">
                  <c:v>4.5</c:v>
                </c:pt>
                <c:pt idx="1705">
                  <c:v>5.3</c:v>
                </c:pt>
                <c:pt idx="1706">
                  <c:v>4.8</c:v>
                </c:pt>
                <c:pt idx="1707">
                  <c:v>4.6</c:v>
                </c:pt>
                <c:pt idx="1708">
                  <c:v>5.1</c:v>
                </c:pt>
                <c:pt idx="1709">
                  <c:v>5.7</c:v>
                </c:pt>
                <c:pt idx="1710">
                  <c:v>5.6</c:v>
                </c:pt>
                <c:pt idx="1711">
                  <c:v>6.4</c:v>
                </c:pt>
                <c:pt idx="1712">
                  <c:v>7.2</c:v>
                </c:pt>
                <c:pt idx="1713">
                  <c:v>5.8</c:v>
                </c:pt>
                <c:pt idx="1714">
                  <c:v>4.7</c:v>
                </c:pt>
                <c:pt idx="1715">
                  <c:v>5.3</c:v>
                </c:pt>
                <c:pt idx="1716">
                  <c:v>5.2</c:v>
                </c:pt>
                <c:pt idx="1717">
                  <c:v>4.7</c:v>
                </c:pt>
                <c:pt idx="1718">
                  <c:v>4.3</c:v>
                </c:pt>
                <c:pt idx="1719">
                  <c:v>4</c:v>
                </c:pt>
                <c:pt idx="1720">
                  <c:v>4.2</c:v>
                </c:pt>
                <c:pt idx="1721">
                  <c:v>4.1</c:v>
                </c:pt>
                <c:pt idx="1722">
                  <c:v>4.3</c:v>
                </c:pt>
                <c:pt idx="1723">
                  <c:v>4.7</c:v>
                </c:pt>
                <c:pt idx="1724">
                  <c:v>4.4</c:v>
                </c:pt>
                <c:pt idx="1725">
                  <c:v>4.6</c:v>
                </c:pt>
                <c:pt idx="1726">
                  <c:v>4.7</c:v>
                </c:pt>
                <c:pt idx="1727">
                  <c:v>4.8</c:v>
                </c:pt>
                <c:pt idx="1728">
                  <c:v>4.9</c:v>
                </c:pt>
                <c:pt idx="1729">
                  <c:v>4.9</c:v>
                </c:pt>
                <c:pt idx="1730">
                  <c:v>5.6</c:v>
                </c:pt>
                <c:pt idx="1731">
                  <c:v>5.9</c:v>
                </c:pt>
                <c:pt idx="1732">
                  <c:v>5.4</c:v>
                </c:pt>
                <c:pt idx="1733">
                  <c:v>5</c:v>
                </c:pt>
                <c:pt idx="1734">
                  <c:v>4.8</c:v>
                </c:pt>
                <c:pt idx="1735">
                  <c:v>4.6</c:v>
                </c:pt>
                <c:pt idx="1736">
                  <c:v>5.6</c:v>
                </c:pt>
                <c:pt idx="1737">
                  <c:v>8.4</c:v>
                </c:pt>
                <c:pt idx="1738">
                  <c:v>6.5</c:v>
                </c:pt>
                <c:pt idx="1739">
                  <c:v>8.1</c:v>
                </c:pt>
                <c:pt idx="1740">
                  <c:v>8.5</c:v>
                </c:pt>
                <c:pt idx="1741">
                  <c:v>8.2</c:v>
                </c:pt>
                <c:pt idx="1742">
                  <c:v>6.4</c:v>
                </c:pt>
                <c:pt idx="1743">
                  <c:v>5.2</c:v>
                </c:pt>
                <c:pt idx="1744">
                  <c:v>4.9</c:v>
                </c:pt>
                <c:pt idx="1745">
                  <c:v>4.1</c:v>
                </c:pt>
                <c:pt idx="1746">
                  <c:v>3.3</c:v>
                </c:pt>
                <c:pt idx="1747">
                  <c:v>4.4</c:v>
                </c:pt>
                <c:pt idx="1748">
                  <c:v>5.1</c:v>
                </c:pt>
                <c:pt idx="1749">
                  <c:v>5.1</c:v>
                </c:pt>
                <c:pt idx="1750">
                  <c:v>5.2</c:v>
                </c:pt>
                <c:pt idx="1751">
                  <c:v>5.9</c:v>
                </c:pt>
                <c:pt idx="1752">
                  <c:v>6.5</c:v>
                </c:pt>
                <c:pt idx="1753">
                  <c:v>8.3</c:v>
                </c:pt>
                <c:pt idx="1754">
                  <c:v>7.8</c:v>
                </c:pt>
                <c:pt idx="1755">
                  <c:v>8.7</c:v>
                </c:pt>
                <c:pt idx="1756">
                  <c:v>7.9</c:v>
                </c:pt>
                <c:pt idx="1757">
                  <c:v>8</c:v>
                </c:pt>
                <c:pt idx="1758">
                  <c:v>9.3</c:v>
                </c:pt>
                <c:pt idx="1759">
                  <c:v>9.2</c:v>
                </c:pt>
                <c:pt idx="1760">
                  <c:v>9.1</c:v>
                </c:pt>
                <c:pt idx="1761">
                  <c:v>8.5</c:v>
                </c:pt>
                <c:pt idx="1762">
                  <c:v>7.6</c:v>
                </c:pt>
                <c:pt idx="1763">
                  <c:v>7</c:v>
                </c:pt>
                <c:pt idx="1764">
                  <c:v>7.2</c:v>
                </c:pt>
                <c:pt idx="1765">
                  <c:v>7</c:v>
                </c:pt>
                <c:pt idx="1766">
                  <c:v>5.6</c:v>
                </c:pt>
                <c:pt idx="1767">
                  <c:v>6.3</c:v>
                </c:pt>
                <c:pt idx="1768">
                  <c:v>12.3</c:v>
                </c:pt>
                <c:pt idx="1769">
                  <c:v>11.3</c:v>
                </c:pt>
                <c:pt idx="1770">
                  <c:v>11.3</c:v>
                </c:pt>
                <c:pt idx="1771">
                  <c:v>11.3</c:v>
                </c:pt>
                <c:pt idx="1772">
                  <c:v>14.7</c:v>
                </c:pt>
                <c:pt idx="1773">
                  <c:v>15</c:v>
                </c:pt>
                <c:pt idx="1774">
                  <c:v>14.6</c:v>
                </c:pt>
                <c:pt idx="1775">
                  <c:v>17.2</c:v>
                </c:pt>
                <c:pt idx="1776">
                  <c:v>13.9</c:v>
                </c:pt>
                <c:pt idx="1777">
                  <c:v>13.1</c:v>
                </c:pt>
                <c:pt idx="1778">
                  <c:v>11.7</c:v>
                </c:pt>
                <c:pt idx="1779">
                  <c:v>12.8</c:v>
                </c:pt>
                <c:pt idx="1780">
                  <c:v>13.1</c:v>
                </c:pt>
                <c:pt idx="1781">
                  <c:v>13.6</c:v>
                </c:pt>
                <c:pt idx="1782">
                  <c:v>12.7</c:v>
                </c:pt>
                <c:pt idx="1783">
                  <c:v>12.1</c:v>
                </c:pt>
                <c:pt idx="1784">
                  <c:v>13.3</c:v>
                </c:pt>
                <c:pt idx="1785">
                  <c:v>12.7</c:v>
                </c:pt>
                <c:pt idx="1786">
                  <c:v>12.3</c:v>
                </c:pt>
                <c:pt idx="1787">
                  <c:v>13.8</c:v>
                </c:pt>
                <c:pt idx="1788">
                  <c:v>12</c:v>
                </c:pt>
                <c:pt idx="1789">
                  <c:v>11.6</c:v>
                </c:pt>
                <c:pt idx="1790">
                  <c:v>10.3</c:v>
                </c:pt>
                <c:pt idx="1791">
                  <c:v>12.3</c:v>
                </c:pt>
                <c:pt idx="1792">
                  <c:v>11.6</c:v>
                </c:pt>
                <c:pt idx="1793">
                  <c:v>12</c:v>
                </c:pt>
                <c:pt idx="1794">
                  <c:v>13.6</c:v>
                </c:pt>
                <c:pt idx="1795">
                  <c:v>11.4</c:v>
                </c:pt>
                <c:pt idx="1796">
                  <c:v>10.7</c:v>
                </c:pt>
                <c:pt idx="1797">
                  <c:v>13.3</c:v>
                </c:pt>
                <c:pt idx="1798">
                  <c:v>12.7</c:v>
                </c:pt>
                <c:pt idx="1799">
                  <c:v>13.4</c:v>
                </c:pt>
                <c:pt idx="1800">
                  <c:v>10.8</c:v>
                </c:pt>
                <c:pt idx="1801">
                  <c:v>13.1</c:v>
                </c:pt>
                <c:pt idx="1802">
                  <c:v>11.7</c:v>
                </c:pt>
                <c:pt idx="1803">
                  <c:v>12.5</c:v>
                </c:pt>
                <c:pt idx="1804">
                  <c:v>12.6</c:v>
                </c:pt>
                <c:pt idx="1805">
                  <c:v>13.2</c:v>
                </c:pt>
                <c:pt idx="1806">
                  <c:v>10.7</c:v>
                </c:pt>
                <c:pt idx="1807">
                  <c:v>13.9</c:v>
                </c:pt>
                <c:pt idx="1808">
                  <c:v>11.3</c:v>
                </c:pt>
                <c:pt idx="1809">
                  <c:v>13.8</c:v>
                </c:pt>
                <c:pt idx="1810">
                  <c:v>12.1</c:v>
                </c:pt>
                <c:pt idx="1811">
                  <c:v>9.9</c:v>
                </c:pt>
                <c:pt idx="1812">
                  <c:v>10.9</c:v>
                </c:pt>
                <c:pt idx="1813">
                  <c:v>10.3</c:v>
                </c:pt>
                <c:pt idx="1814">
                  <c:v>12.5</c:v>
                </c:pt>
                <c:pt idx="1815">
                  <c:v>11.6</c:v>
                </c:pt>
                <c:pt idx="1816">
                  <c:v>11</c:v>
                </c:pt>
                <c:pt idx="1817">
                  <c:v>12.6</c:v>
                </c:pt>
                <c:pt idx="1818">
                  <c:v>12.5</c:v>
                </c:pt>
                <c:pt idx="1819">
                  <c:v>10.8</c:v>
                </c:pt>
                <c:pt idx="1820">
                  <c:v>12</c:v>
                </c:pt>
                <c:pt idx="1821">
                  <c:v>10.5</c:v>
                </c:pt>
                <c:pt idx="1822">
                  <c:v>9.7</c:v>
                </c:pt>
                <c:pt idx="1823">
                  <c:v>10.2</c:v>
                </c:pt>
                <c:pt idx="1824">
                  <c:v>10</c:v>
                </c:pt>
                <c:pt idx="1825">
                  <c:v>10.9</c:v>
                </c:pt>
                <c:pt idx="1826">
                  <c:v>11.1</c:v>
                </c:pt>
                <c:pt idx="1827">
                  <c:v>9.8</c:v>
                </c:pt>
                <c:pt idx="1828">
                  <c:v>10.1</c:v>
                </c:pt>
                <c:pt idx="1829">
                  <c:v>9</c:v>
                </c:pt>
                <c:pt idx="1830">
                  <c:v>12</c:v>
                </c:pt>
                <c:pt idx="1831">
                  <c:v>11</c:v>
                </c:pt>
                <c:pt idx="1832">
                  <c:v>9.5</c:v>
                </c:pt>
                <c:pt idx="1833">
                  <c:v>10.2</c:v>
                </c:pt>
                <c:pt idx="1834">
                  <c:v>11.4</c:v>
                </c:pt>
                <c:pt idx="1835">
                  <c:v>10.6</c:v>
                </c:pt>
                <c:pt idx="1836">
                  <c:v>10</c:v>
                </c:pt>
                <c:pt idx="1837">
                  <c:v>8.5</c:v>
                </c:pt>
                <c:pt idx="1838">
                  <c:v>11.3</c:v>
                </c:pt>
                <c:pt idx="1839">
                  <c:v>10.4</c:v>
                </c:pt>
                <c:pt idx="1840">
                  <c:v>10.6</c:v>
                </c:pt>
                <c:pt idx="1841">
                  <c:v>10.6</c:v>
                </c:pt>
                <c:pt idx="1842">
                  <c:v>10.5</c:v>
                </c:pt>
                <c:pt idx="1843">
                  <c:v>9.4</c:v>
                </c:pt>
                <c:pt idx="1844">
                  <c:v>10.3</c:v>
                </c:pt>
                <c:pt idx="1845">
                  <c:v>9.7</c:v>
                </c:pt>
                <c:pt idx="1846">
                  <c:v>10.3</c:v>
                </c:pt>
                <c:pt idx="1847">
                  <c:v>10.3</c:v>
                </c:pt>
                <c:pt idx="1848">
                  <c:v>10.9</c:v>
                </c:pt>
                <c:pt idx="1849">
                  <c:v>10.8</c:v>
                </c:pt>
                <c:pt idx="1850">
                  <c:v>9.5</c:v>
                </c:pt>
                <c:pt idx="1851">
                  <c:v>10.8</c:v>
                </c:pt>
                <c:pt idx="1852">
                  <c:v>8.7</c:v>
                </c:pt>
                <c:pt idx="1853">
                  <c:v>9.3</c:v>
                </c:pt>
                <c:pt idx="1854">
                  <c:v>8.5</c:v>
                </c:pt>
                <c:pt idx="1855">
                  <c:v>9.4</c:v>
                </c:pt>
                <c:pt idx="1856">
                  <c:v>8</c:v>
                </c:pt>
                <c:pt idx="1857">
                  <c:v>9.9</c:v>
                </c:pt>
                <c:pt idx="1858">
                  <c:v>9.2</c:v>
                </c:pt>
                <c:pt idx="1859">
                  <c:v>10</c:v>
                </c:pt>
                <c:pt idx="1860">
                  <c:v>11</c:v>
                </c:pt>
                <c:pt idx="1861">
                  <c:v>12.7</c:v>
                </c:pt>
                <c:pt idx="1862">
                  <c:v>12.2</c:v>
                </c:pt>
                <c:pt idx="1863">
                  <c:v>9.7</c:v>
                </c:pt>
                <c:pt idx="1864">
                  <c:v>10.7</c:v>
                </c:pt>
                <c:pt idx="1865">
                  <c:v>10.4</c:v>
                </c:pt>
                <c:pt idx="1866">
                  <c:v>12.2</c:v>
                </c:pt>
                <c:pt idx="1867">
                  <c:v>12.8</c:v>
                </c:pt>
                <c:pt idx="1868">
                  <c:v>10</c:v>
                </c:pt>
                <c:pt idx="1869">
                  <c:v>12.3</c:v>
                </c:pt>
                <c:pt idx="1870">
                  <c:v>10.5</c:v>
                </c:pt>
                <c:pt idx="1871">
                  <c:v>10.5</c:v>
                </c:pt>
                <c:pt idx="1872">
                  <c:v>10.1</c:v>
                </c:pt>
                <c:pt idx="1873">
                  <c:v>11.6</c:v>
                </c:pt>
                <c:pt idx="1874">
                  <c:v>11.6</c:v>
                </c:pt>
                <c:pt idx="1875">
                  <c:v>11.3</c:v>
                </c:pt>
                <c:pt idx="1876">
                  <c:v>10.3</c:v>
                </c:pt>
                <c:pt idx="1877">
                  <c:v>10.7</c:v>
                </c:pt>
                <c:pt idx="1878">
                  <c:v>11.7</c:v>
                </c:pt>
                <c:pt idx="1879">
                  <c:v>12.6</c:v>
                </c:pt>
                <c:pt idx="1880">
                  <c:v>11.1</c:v>
                </c:pt>
                <c:pt idx="1881">
                  <c:v>11.2</c:v>
                </c:pt>
                <c:pt idx="1882">
                  <c:v>11.3</c:v>
                </c:pt>
                <c:pt idx="1883">
                  <c:v>11.7</c:v>
                </c:pt>
                <c:pt idx="1884">
                  <c:v>10.9</c:v>
                </c:pt>
                <c:pt idx="1885">
                  <c:v>9.5</c:v>
                </c:pt>
                <c:pt idx="1886">
                  <c:v>9.2</c:v>
                </c:pt>
                <c:pt idx="1887">
                  <c:v>10.5</c:v>
                </c:pt>
                <c:pt idx="1888">
                  <c:v>9.1</c:v>
                </c:pt>
                <c:pt idx="1889">
                  <c:v>10.6</c:v>
                </c:pt>
                <c:pt idx="1890">
                  <c:v>8.3</c:v>
                </c:pt>
                <c:pt idx="1891">
                  <c:v>8.6</c:v>
                </c:pt>
                <c:pt idx="1892">
                  <c:v>12.9</c:v>
                </c:pt>
                <c:pt idx="1893">
                  <c:v>12.8</c:v>
                </c:pt>
                <c:pt idx="1894">
                  <c:v>10.2</c:v>
                </c:pt>
                <c:pt idx="1895">
                  <c:v>8.4</c:v>
                </c:pt>
                <c:pt idx="1896">
                  <c:v>8.6</c:v>
                </c:pt>
                <c:pt idx="1897">
                  <c:v>7.6</c:v>
                </c:pt>
                <c:pt idx="1898">
                  <c:v>8.2</c:v>
                </c:pt>
                <c:pt idx="1899">
                  <c:v>10.8</c:v>
                </c:pt>
                <c:pt idx="1900">
                  <c:v>9.2</c:v>
                </c:pt>
                <c:pt idx="1901">
                  <c:v>10</c:v>
                </c:pt>
                <c:pt idx="1902">
                  <c:v>8.4</c:v>
                </c:pt>
                <c:pt idx="1903">
                  <c:v>7.7</c:v>
                </c:pt>
                <c:pt idx="1904">
                  <c:v>9.9</c:v>
                </c:pt>
                <c:pt idx="1905">
                  <c:v>9.2</c:v>
                </c:pt>
                <c:pt idx="1906">
                  <c:v>8.1</c:v>
                </c:pt>
                <c:pt idx="1907">
                  <c:v>9.6</c:v>
                </c:pt>
                <c:pt idx="1908">
                  <c:v>9.1</c:v>
                </c:pt>
                <c:pt idx="1909">
                  <c:v>8.8</c:v>
                </c:pt>
                <c:pt idx="1910">
                  <c:v>9.2</c:v>
                </c:pt>
                <c:pt idx="1911">
                  <c:v>9.2</c:v>
                </c:pt>
                <c:pt idx="1912">
                  <c:v>9</c:v>
                </c:pt>
                <c:pt idx="1913">
                  <c:v>10.2</c:v>
                </c:pt>
                <c:pt idx="1914">
                  <c:v>8.3</c:v>
                </c:pt>
                <c:pt idx="1915">
                  <c:v>7.6</c:v>
                </c:pt>
                <c:pt idx="1916">
                  <c:v>6.2</c:v>
                </c:pt>
                <c:pt idx="1917">
                  <c:v>8.5</c:v>
                </c:pt>
                <c:pt idx="1918">
                  <c:v>9.2</c:v>
                </c:pt>
                <c:pt idx="1919">
                  <c:v>10</c:v>
                </c:pt>
                <c:pt idx="1920">
                  <c:v>11.5</c:v>
                </c:pt>
                <c:pt idx="1921">
                  <c:v>11.1</c:v>
                </c:pt>
                <c:pt idx="1922">
                  <c:v>9</c:v>
                </c:pt>
                <c:pt idx="1923">
                  <c:v>9.5</c:v>
                </c:pt>
                <c:pt idx="1924">
                  <c:v>10.9</c:v>
                </c:pt>
                <c:pt idx="1925">
                  <c:v>10</c:v>
                </c:pt>
                <c:pt idx="1926">
                  <c:v>9.3</c:v>
                </c:pt>
                <c:pt idx="1927">
                  <c:v>9.1</c:v>
                </c:pt>
                <c:pt idx="1928">
                  <c:v>10.5</c:v>
                </c:pt>
                <c:pt idx="1929">
                  <c:v>9.1</c:v>
                </c:pt>
                <c:pt idx="1930">
                  <c:v>9.3</c:v>
                </c:pt>
                <c:pt idx="1931">
                  <c:v>9.2</c:v>
                </c:pt>
                <c:pt idx="1932">
                  <c:v>10.6</c:v>
                </c:pt>
                <c:pt idx="1933">
                  <c:v>9.9</c:v>
                </c:pt>
                <c:pt idx="1934">
                  <c:v>11.3</c:v>
                </c:pt>
                <c:pt idx="1935">
                  <c:v>10.2</c:v>
                </c:pt>
                <c:pt idx="1936">
                  <c:v>9.6</c:v>
                </c:pt>
                <c:pt idx="1937">
                  <c:v>9.6</c:v>
                </c:pt>
                <c:pt idx="1938">
                  <c:v>10.9</c:v>
                </c:pt>
                <c:pt idx="1939">
                  <c:v>11.5</c:v>
                </c:pt>
                <c:pt idx="1940">
                  <c:v>9.2</c:v>
                </c:pt>
                <c:pt idx="1941">
                  <c:v>9.9</c:v>
                </c:pt>
                <c:pt idx="1942">
                  <c:v>10</c:v>
                </c:pt>
                <c:pt idx="1943">
                  <c:v>9.2</c:v>
                </c:pt>
                <c:pt idx="1944">
                  <c:v>11.5</c:v>
                </c:pt>
                <c:pt idx="1945">
                  <c:v>11.6</c:v>
                </c:pt>
                <c:pt idx="1946">
                  <c:v>9.8</c:v>
                </c:pt>
                <c:pt idx="1947">
                  <c:v>10</c:v>
                </c:pt>
                <c:pt idx="1948">
                  <c:v>11.5</c:v>
                </c:pt>
                <c:pt idx="1949">
                  <c:v>9.6</c:v>
                </c:pt>
                <c:pt idx="1950">
                  <c:v>11.6</c:v>
                </c:pt>
                <c:pt idx="1951">
                  <c:v>10.5</c:v>
                </c:pt>
                <c:pt idx="1952">
                  <c:v>10.2</c:v>
                </c:pt>
                <c:pt idx="1953">
                  <c:v>9.5</c:v>
                </c:pt>
                <c:pt idx="1954">
                  <c:v>10.5</c:v>
                </c:pt>
                <c:pt idx="1955">
                  <c:v>9.8</c:v>
                </c:pt>
                <c:pt idx="1956">
                  <c:v>10.6</c:v>
                </c:pt>
                <c:pt idx="1957">
                  <c:v>11.1</c:v>
                </c:pt>
                <c:pt idx="1958">
                  <c:v>10.1</c:v>
                </c:pt>
                <c:pt idx="1959">
                  <c:v>11</c:v>
                </c:pt>
                <c:pt idx="1960">
                  <c:v>10.5</c:v>
                </c:pt>
                <c:pt idx="1961">
                  <c:v>10.3</c:v>
                </c:pt>
                <c:pt idx="1962">
                  <c:v>9.4</c:v>
                </c:pt>
                <c:pt idx="1963">
                  <c:v>9.1</c:v>
                </c:pt>
                <c:pt idx="1964">
                  <c:v>10</c:v>
                </c:pt>
                <c:pt idx="1965">
                  <c:v>9.7</c:v>
                </c:pt>
                <c:pt idx="1966">
                  <c:v>9.2</c:v>
                </c:pt>
                <c:pt idx="1967">
                  <c:v>9.4</c:v>
                </c:pt>
                <c:pt idx="1968">
                  <c:v>9.8</c:v>
                </c:pt>
                <c:pt idx="1969">
                  <c:v>11.9</c:v>
                </c:pt>
                <c:pt idx="1970">
                  <c:v>10.5</c:v>
                </c:pt>
                <c:pt idx="1971">
                  <c:v>10</c:v>
                </c:pt>
                <c:pt idx="1972">
                  <c:v>9.4</c:v>
                </c:pt>
                <c:pt idx="1973">
                  <c:v>10.3</c:v>
                </c:pt>
                <c:pt idx="1974">
                  <c:v>8.6</c:v>
                </c:pt>
                <c:pt idx="1975">
                  <c:v>11.2</c:v>
                </c:pt>
                <c:pt idx="1976">
                  <c:v>10.6</c:v>
                </c:pt>
                <c:pt idx="1977">
                  <c:v>10.4</c:v>
                </c:pt>
                <c:pt idx="1978">
                  <c:v>9.2</c:v>
                </c:pt>
                <c:pt idx="1979">
                  <c:v>10.4</c:v>
                </c:pt>
                <c:pt idx="1980">
                  <c:v>10.3</c:v>
                </c:pt>
                <c:pt idx="1981">
                  <c:v>10.4</c:v>
                </c:pt>
                <c:pt idx="1982">
                  <c:v>11.4</c:v>
                </c:pt>
                <c:pt idx="1983">
                  <c:v>11.2</c:v>
                </c:pt>
                <c:pt idx="1984">
                  <c:v>11.2</c:v>
                </c:pt>
                <c:pt idx="1985">
                  <c:v>11.7</c:v>
                </c:pt>
                <c:pt idx="1986">
                  <c:v>10</c:v>
                </c:pt>
                <c:pt idx="1987">
                  <c:v>9.5</c:v>
                </c:pt>
                <c:pt idx="1988">
                  <c:v>11.4</c:v>
                </c:pt>
                <c:pt idx="1989">
                  <c:v>11.6</c:v>
                </c:pt>
                <c:pt idx="1990">
                  <c:v>11.4</c:v>
                </c:pt>
                <c:pt idx="1991">
                  <c:v>10.4</c:v>
                </c:pt>
                <c:pt idx="1992">
                  <c:v>10.5</c:v>
                </c:pt>
                <c:pt idx="1993">
                  <c:v>14.6</c:v>
                </c:pt>
                <c:pt idx="1994">
                  <c:v>13.3</c:v>
                </c:pt>
                <c:pt idx="1995">
                  <c:v>14.5</c:v>
                </c:pt>
                <c:pt idx="1996">
                  <c:v>13.3</c:v>
                </c:pt>
                <c:pt idx="1997">
                  <c:v>12.4</c:v>
                </c:pt>
                <c:pt idx="1998">
                  <c:v>12.5</c:v>
                </c:pt>
                <c:pt idx="1999">
                  <c:v>12.9</c:v>
                </c:pt>
                <c:pt idx="2000">
                  <c:v>12.7</c:v>
                </c:pt>
                <c:pt idx="2001">
                  <c:v>12.8</c:v>
                </c:pt>
                <c:pt idx="2002">
                  <c:v>12.5</c:v>
                </c:pt>
                <c:pt idx="2003">
                  <c:v>14</c:v>
                </c:pt>
                <c:pt idx="2004">
                  <c:v>9.9</c:v>
                </c:pt>
                <c:pt idx="2005">
                  <c:v>11.3</c:v>
                </c:pt>
                <c:pt idx="2006">
                  <c:v>11.5</c:v>
                </c:pt>
                <c:pt idx="2007">
                  <c:v>13.7</c:v>
                </c:pt>
                <c:pt idx="2008">
                  <c:v>13.4</c:v>
                </c:pt>
                <c:pt idx="2009">
                  <c:v>13.5</c:v>
                </c:pt>
                <c:pt idx="2010">
                  <c:v>13.4</c:v>
                </c:pt>
                <c:pt idx="2011">
                  <c:v>12.6</c:v>
                </c:pt>
                <c:pt idx="2012">
                  <c:v>13.5</c:v>
                </c:pt>
                <c:pt idx="2013">
                  <c:v>11.7</c:v>
                </c:pt>
                <c:pt idx="2014">
                  <c:v>10.8</c:v>
                </c:pt>
                <c:pt idx="2015">
                  <c:v>11.6</c:v>
                </c:pt>
                <c:pt idx="2016">
                  <c:v>11.8</c:v>
                </c:pt>
                <c:pt idx="2017">
                  <c:v>11.3</c:v>
                </c:pt>
                <c:pt idx="2018">
                  <c:v>11.1</c:v>
                </c:pt>
                <c:pt idx="2019">
                  <c:v>11.2</c:v>
                </c:pt>
                <c:pt idx="2020">
                  <c:v>11.8</c:v>
                </c:pt>
                <c:pt idx="2021">
                  <c:v>11.4</c:v>
                </c:pt>
                <c:pt idx="2022">
                  <c:v>9.6</c:v>
                </c:pt>
                <c:pt idx="2023">
                  <c:v>10.2</c:v>
                </c:pt>
                <c:pt idx="2024">
                  <c:v>9.9</c:v>
                </c:pt>
                <c:pt idx="2025">
                  <c:v>8.6</c:v>
                </c:pt>
                <c:pt idx="2026">
                  <c:v>10.2</c:v>
                </c:pt>
                <c:pt idx="2027">
                  <c:v>10.5</c:v>
                </c:pt>
                <c:pt idx="2028">
                  <c:v>10.5</c:v>
                </c:pt>
                <c:pt idx="2029">
                  <c:v>8.5</c:v>
                </c:pt>
                <c:pt idx="2030">
                  <c:v>8.3</c:v>
                </c:pt>
                <c:pt idx="2031">
                  <c:v>9</c:v>
                </c:pt>
                <c:pt idx="2032">
                  <c:v>8.1</c:v>
                </c:pt>
                <c:pt idx="2033">
                  <c:v>9.8</c:v>
                </c:pt>
                <c:pt idx="2034">
                  <c:v>8</c:v>
                </c:pt>
                <c:pt idx="2035">
                  <c:v>8.9</c:v>
                </c:pt>
                <c:pt idx="2036">
                  <c:v>8.2</c:v>
                </c:pt>
                <c:pt idx="2037">
                  <c:v>6.1</c:v>
                </c:pt>
                <c:pt idx="2038">
                  <c:v>7.1</c:v>
                </c:pt>
                <c:pt idx="2039">
                  <c:v>7.9</c:v>
                </c:pt>
                <c:pt idx="2040">
                  <c:v>7.8</c:v>
                </c:pt>
                <c:pt idx="2041">
                  <c:v>7.2</c:v>
                </c:pt>
                <c:pt idx="2042">
                  <c:v>7.4</c:v>
                </c:pt>
                <c:pt idx="2043">
                  <c:v>8.2</c:v>
                </c:pt>
                <c:pt idx="2044">
                  <c:v>7</c:v>
                </c:pt>
                <c:pt idx="2045">
                  <c:v>6.8</c:v>
                </c:pt>
                <c:pt idx="2046">
                  <c:v>6.7</c:v>
                </c:pt>
                <c:pt idx="2047">
                  <c:v>6.9</c:v>
                </c:pt>
                <c:pt idx="2048">
                  <c:v>6.5</c:v>
                </c:pt>
                <c:pt idx="2049">
                  <c:v>6.5</c:v>
                </c:pt>
                <c:pt idx="2050">
                  <c:v>7</c:v>
                </c:pt>
                <c:pt idx="2051">
                  <c:v>5.5</c:v>
                </c:pt>
                <c:pt idx="2052">
                  <c:v>6</c:v>
                </c:pt>
                <c:pt idx="2053">
                  <c:v>5.2</c:v>
                </c:pt>
                <c:pt idx="2054">
                  <c:v>5.6</c:v>
                </c:pt>
                <c:pt idx="2055">
                  <c:v>6.7</c:v>
                </c:pt>
                <c:pt idx="2056">
                  <c:v>5.2</c:v>
                </c:pt>
                <c:pt idx="2057">
                  <c:v>4.4</c:v>
                </c:pt>
                <c:pt idx="2058">
                  <c:v>4.9</c:v>
                </c:pt>
                <c:pt idx="2059">
                  <c:v>5.1</c:v>
                </c:pt>
                <c:pt idx="2060">
                  <c:v>4.6</c:v>
                </c:pt>
                <c:pt idx="2061">
                  <c:v>5.2</c:v>
                </c:pt>
                <c:pt idx="2062">
                  <c:v>3.8</c:v>
                </c:pt>
                <c:pt idx="2063">
                  <c:v>4.2</c:v>
                </c:pt>
                <c:pt idx="2064">
                  <c:v>4.1</c:v>
                </c:pt>
                <c:pt idx="2065">
                  <c:v>4.5</c:v>
                </c:pt>
                <c:pt idx="2066">
                  <c:v>4.9</c:v>
                </c:pt>
                <c:pt idx="2067">
                  <c:v>5.1</c:v>
                </c:pt>
                <c:pt idx="2068">
                  <c:v>4.9</c:v>
                </c:pt>
                <c:pt idx="2069">
                  <c:v>5.6</c:v>
                </c:pt>
                <c:pt idx="2070">
                  <c:v>6</c:v>
                </c:pt>
                <c:pt idx="2071">
                  <c:v>5</c:v>
                </c:pt>
                <c:pt idx="2072">
                  <c:v>4.9</c:v>
                </c:pt>
                <c:pt idx="2073">
                  <c:v>5.7</c:v>
                </c:pt>
                <c:pt idx="2074">
                  <c:v>6.1</c:v>
                </c:pt>
                <c:pt idx="2075">
                  <c:v>5.6</c:v>
                </c:pt>
                <c:pt idx="2076">
                  <c:v>5.8</c:v>
                </c:pt>
                <c:pt idx="2077">
                  <c:v>5.8</c:v>
                </c:pt>
                <c:pt idx="2078">
                  <c:v>6.4</c:v>
                </c:pt>
                <c:pt idx="2079">
                  <c:v>6.4</c:v>
                </c:pt>
                <c:pt idx="2080">
                  <c:v>6.4</c:v>
                </c:pt>
                <c:pt idx="2081">
                  <c:v>6.5</c:v>
                </c:pt>
                <c:pt idx="2082">
                  <c:v>7.1</c:v>
                </c:pt>
                <c:pt idx="2083">
                  <c:v>7.4</c:v>
                </c:pt>
                <c:pt idx="2084">
                  <c:v>7.3</c:v>
                </c:pt>
                <c:pt idx="2085">
                  <c:v>6.6</c:v>
                </c:pt>
                <c:pt idx="2086">
                  <c:v>6.7</c:v>
                </c:pt>
                <c:pt idx="2087">
                  <c:v>6.9</c:v>
                </c:pt>
                <c:pt idx="2088">
                  <c:v>7.3</c:v>
                </c:pt>
                <c:pt idx="2089">
                  <c:v>6.8</c:v>
                </c:pt>
                <c:pt idx="2090">
                  <c:v>6.5</c:v>
                </c:pt>
                <c:pt idx="2091">
                  <c:v>6.5</c:v>
                </c:pt>
                <c:pt idx="2092">
                  <c:v>6.3</c:v>
                </c:pt>
                <c:pt idx="2093">
                  <c:v>6</c:v>
                </c:pt>
                <c:pt idx="2094">
                  <c:v>5.5</c:v>
                </c:pt>
                <c:pt idx="2095">
                  <c:v>5.4</c:v>
                </c:pt>
                <c:pt idx="2096">
                  <c:v>6</c:v>
                </c:pt>
                <c:pt idx="2097">
                  <c:v>6</c:v>
                </c:pt>
                <c:pt idx="2098">
                  <c:v>5.4</c:v>
                </c:pt>
                <c:pt idx="2099">
                  <c:v>5.1</c:v>
                </c:pt>
                <c:pt idx="2100">
                  <c:v>5.2</c:v>
                </c:pt>
                <c:pt idx="2101">
                  <c:v>5</c:v>
                </c:pt>
                <c:pt idx="2102">
                  <c:v>5.3</c:v>
                </c:pt>
                <c:pt idx="2103">
                  <c:v>5.2</c:v>
                </c:pt>
                <c:pt idx="2104">
                  <c:v>4.9</c:v>
                </c:pt>
                <c:pt idx="2105">
                  <c:v>5</c:v>
                </c:pt>
                <c:pt idx="2106">
                  <c:v>4.5</c:v>
                </c:pt>
                <c:pt idx="2107">
                  <c:v>4.8</c:v>
                </c:pt>
                <c:pt idx="2108">
                  <c:v>4.8</c:v>
                </c:pt>
                <c:pt idx="2109">
                  <c:v>5.1</c:v>
                </c:pt>
                <c:pt idx="2110">
                  <c:v>6.3</c:v>
                </c:pt>
                <c:pt idx="2111">
                  <c:v>6.6</c:v>
                </c:pt>
                <c:pt idx="2112">
                  <c:v>5.8</c:v>
                </c:pt>
                <c:pt idx="2113">
                  <c:v>5.8</c:v>
                </c:pt>
                <c:pt idx="2114">
                  <c:v>5.9</c:v>
                </c:pt>
                <c:pt idx="2115">
                  <c:v>5.4</c:v>
                </c:pt>
                <c:pt idx="2116">
                  <c:v>5</c:v>
                </c:pt>
                <c:pt idx="2117">
                  <c:v>4.4</c:v>
                </c:pt>
                <c:pt idx="2118">
                  <c:v>4.6</c:v>
                </c:pt>
                <c:pt idx="2119">
                  <c:v>4.4</c:v>
                </c:pt>
                <c:pt idx="2120">
                  <c:v>4.1</c:v>
                </c:pt>
                <c:pt idx="2121">
                  <c:v>3.7</c:v>
                </c:pt>
                <c:pt idx="2122">
                  <c:v>1.3</c:v>
                </c:pt>
                <c:pt idx="2123">
                  <c:v>1.1</c:v>
                </c:pt>
                <c:pt idx="2124">
                  <c:v>1.4</c:v>
                </c:pt>
                <c:pt idx="2125">
                  <c:v>1.5</c:v>
                </c:pt>
                <c:pt idx="2126">
                  <c:v>1.4</c:v>
                </c:pt>
                <c:pt idx="2127">
                  <c:v>1.4</c:v>
                </c:pt>
                <c:pt idx="2128">
                  <c:v>1.7</c:v>
                </c:pt>
                <c:pt idx="2129">
                  <c:v>1.7</c:v>
                </c:pt>
                <c:pt idx="2130">
                  <c:v>1.8</c:v>
                </c:pt>
                <c:pt idx="2131">
                  <c:v>1.6</c:v>
                </c:pt>
                <c:pt idx="2132">
                  <c:v>1.5</c:v>
                </c:pt>
                <c:pt idx="2133">
                  <c:v>1.4</c:v>
                </c:pt>
                <c:pt idx="2134">
                  <c:v>1.5</c:v>
                </c:pt>
                <c:pt idx="2135">
                  <c:v>1.7</c:v>
                </c:pt>
                <c:pt idx="2136">
                  <c:v>1.7</c:v>
                </c:pt>
                <c:pt idx="2137">
                  <c:v>1.7</c:v>
                </c:pt>
                <c:pt idx="2138">
                  <c:v>1.8</c:v>
                </c:pt>
                <c:pt idx="2139">
                  <c:v>1.9</c:v>
                </c:pt>
                <c:pt idx="2140">
                  <c:v>1.8</c:v>
                </c:pt>
                <c:pt idx="2141">
                  <c:v>1.8</c:v>
                </c:pt>
                <c:pt idx="2142">
                  <c:v>2</c:v>
                </c:pt>
                <c:pt idx="2143">
                  <c:v>1.9</c:v>
                </c:pt>
                <c:pt idx="2144">
                  <c:v>1.4</c:v>
                </c:pt>
                <c:pt idx="2145">
                  <c:v>1.9</c:v>
                </c:pt>
                <c:pt idx="2146">
                  <c:v>2</c:v>
                </c:pt>
                <c:pt idx="2147">
                  <c:v>2.1</c:v>
                </c:pt>
                <c:pt idx="2148">
                  <c:v>2</c:v>
                </c:pt>
                <c:pt idx="2149">
                  <c:v>1.7</c:v>
                </c:pt>
                <c:pt idx="2150">
                  <c:v>2.3</c:v>
                </c:pt>
                <c:pt idx="2151">
                  <c:v>2.5</c:v>
                </c:pt>
                <c:pt idx="2152">
                  <c:v>2.3</c:v>
                </c:pt>
                <c:pt idx="2153">
                  <c:v>2.2</c:v>
                </c:pt>
                <c:pt idx="2154">
                  <c:v>2.5</c:v>
                </c:pt>
                <c:pt idx="2155">
                  <c:v>2.6</c:v>
                </c:pt>
                <c:pt idx="2156">
                  <c:v>2.5</c:v>
                </c:pt>
                <c:pt idx="2157">
                  <c:v>2.4</c:v>
                </c:pt>
                <c:pt idx="2158">
                  <c:v>2</c:v>
                </c:pt>
                <c:pt idx="2159">
                  <c:v>1.9</c:v>
                </c:pt>
                <c:pt idx="2160">
                  <c:v>1.7</c:v>
                </c:pt>
                <c:pt idx="2161">
                  <c:v>1.4</c:v>
                </c:pt>
                <c:pt idx="2162">
                  <c:v>1.4</c:v>
                </c:pt>
                <c:pt idx="2163">
                  <c:v>1.6</c:v>
                </c:pt>
                <c:pt idx="2164">
                  <c:v>1.4</c:v>
                </c:pt>
                <c:pt idx="2165">
                  <c:v>1.5</c:v>
                </c:pt>
                <c:pt idx="2166">
                  <c:v>1.6</c:v>
                </c:pt>
                <c:pt idx="2167">
                  <c:v>1.5</c:v>
                </c:pt>
                <c:pt idx="2168">
                  <c:v>1.5</c:v>
                </c:pt>
                <c:pt idx="2169">
                  <c:v>1.5</c:v>
                </c:pt>
                <c:pt idx="2170">
                  <c:v>1.9</c:v>
                </c:pt>
                <c:pt idx="2171">
                  <c:v>1.8</c:v>
                </c:pt>
                <c:pt idx="2172">
                  <c:v>1.7</c:v>
                </c:pt>
                <c:pt idx="2173">
                  <c:v>1.7</c:v>
                </c:pt>
                <c:pt idx="2174">
                  <c:v>1.6</c:v>
                </c:pt>
                <c:pt idx="2175">
                  <c:v>1.8</c:v>
                </c:pt>
                <c:pt idx="2176">
                  <c:v>1.9</c:v>
                </c:pt>
                <c:pt idx="2177">
                  <c:v>1.7</c:v>
                </c:pt>
                <c:pt idx="2178">
                  <c:v>1.8</c:v>
                </c:pt>
                <c:pt idx="2179">
                  <c:v>1.8</c:v>
                </c:pt>
                <c:pt idx="2180">
                  <c:v>1.5</c:v>
                </c:pt>
                <c:pt idx="2181">
                  <c:v>0.9</c:v>
                </c:pt>
                <c:pt idx="2182">
                  <c:v>0.6</c:v>
                </c:pt>
                <c:pt idx="2183">
                  <c:v>1.3</c:v>
                </c:pt>
                <c:pt idx="2184">
                  <c:v>1.4</c:v>
                </c:pt>
                <c:pt idx="2185">
                  <c:v>1</c:v>
                </c:pt>
                <c:pt idx="2186">
                  <c:v>1.5</c:v>
                </c:pt>
                <c:pt idx="2187">
                  <c:v>1.8</c:v>
                </c:pt>
                <c:pt idx="2188">
                  <c:v>3.6</c:v>
                </c:pt>
                <c:pt idx="2189">
                  <c:v>5.2</c:v>
                </c:pt>
                <c:pt idx="2190">
                  <c:v>6</c:v>
                </c:pt>
                <c:pt idx="2191">
                  <c:v>2.7</c:v>
                </c:pt>
                <c:pt idx="2192">
                  <c:v>2.4</c:v>
                </c:pt>
                <c:pt idx="2193">
                  <c:v>2.3</c:v>
                </c:pt>
                <c:pt idx="2194">
                  <c:v>3</c:v>
                </c:pt>
                <c:pt idx="2195">
                  <c:v>2.7</c:v>
                </c:pt>
                <c:pt idx="2196">
                  <c:v>2.4</c:v>
                </c:pt>
                <c:pt idx="2197">
                  <c:v>2.7</c:v>
                </c:pt>
                <c:pt idx="2198">
                  <c:v>2.9</c:v>
                </c:pt>
                <c:pt idx="2199">
                  <c:v>2.9</c:v>
                </c:pt>
                <c:pt idx="2200">
                  <c:v>2.4</c:v>
                </c:pt>
                <c:pt idx="2201">
                  <c:v>2.4</c:v>
                </c:pt>
                <c:pt idx="2202">
                  <c:v>2.6</c:v>
                </c:pt>
                <c:pt idx="2203">
                  <c:v>3.5</c:v>
                </c:pt>
                <c:pt idx="2204">
                  <c:v>3</c:v>
                </c:pt>
                <c:pt idx="2205">
                  <c:v>3.3</c:v>
                </c:pt>
                <c:pt idx="2206">
                  <c:v>3.6</c:v>
                </c:pt>
                <c:pt idx="2207">
                  <c:v>4.3</c:v>
                </c:pt>
                <c:pt idx="2208">
                  <c:v>4.7</c:v>
                </c:pt>
                <c:pt idx="2209">
                  <c:v>4.8</c:v>
                </c:pt>
                <c:pt idx="2210">
                  <c:v>4.9</c:v>
                </c:pt>
                <c:pt idx="2211">
                  <c:v>5.3</c:v>
                </c:pt>
                <c:pt idx="2212">
                  <c:v>5.1</c:v>
                </c:pt>
                <c:pt idx="2213">
                  <c:v>5.6</c:v>
                </c:pt>
                <c:pt idx="2214">
                  <c:v>8.4</c:v>
                </c:pt>
                <c:pt idx="2215">
                  <c:v>7.7</c:v>
                </c:pt>
                <c:pt idx="2216">
                  <c:v>6.9</c:v>
                </c:pt>
                <c:pt idx="2217">
                  <c:v>8.3</c:v>
                </c:pt>
                <c:pt idx="2218">
                  <c:v>7.9</c:v>
                </c:pt>
                <c:pt idx="2219">
                  <c:v>4.8</c:v>
                </c:pt>
                <c:pt idx="2220">
                  <c:v>3.7</c:v>
                </c:pt>
                <c:pt idx="2221">
                  <c:v>4</c:v>
                </c:pt>
                <c:pt idx="2222">
                  <c:v>4.4</c:v>
                </c:pt>
                <c:pt idx="2223">
                  <c:v>5.7</c:v>
                </c:pt>
                <c:pt idx="2224">
                  <c:v>3.9</c:v>
                </c:pt>
                <c:pt idx="2225">
                  <c:v>5.5</c:v>
                </c:pt>
                <c:pt idx="2226">
                  <c:v>6</c:v>
                </c:pt>
                <c:pt idx="2227">
                  <c:v>6.7</c:v>
                </c:pt>
                <c:pt idx="2228">
                  <c:v>4.5</c:v>
                </c:pt>
                <c:pt idx="2229">
                  <c:v>5.8</c:v>
                </c:pt>
                <c:pt idx="2230">
                  <c:v>6.4</c:v>
                </c:pt>
                <c:pt idx="2231">
                  <c:v>8.1</c:v>
                </c:pt>
                <c:pt idx="2232">
                  <c:v>5.8</c:v>
                </c:pt>
                <c:pt idx="2233">
                  <c:v>4.4</c:v>
                </c:pt>
                <c:pt idx="2234">
                  <c:v>4.7</c:v>
                </c:pt>
                <c:pt idx="2235">
                  <c:v>5.8</c:v>
                </c:pt>
                <c:pt idx="2236">
                  <c:v>5.7</c:v>
                </c:pt>
                <c:pt idx="2237">
                  <c:v>4.9</c:v>
                </c:pt>
                <c:pt idx="2238">
                  <c:v>5.4</c:v>
                </c:pt>
                <c:pt idx="2239">
                  <c:v>4.9</c:v>
                </c:pt>
                <c:pt idx="2240">
                  <c:v>6.2</c:v>
                </c:pt>
                <c:pt idx="2241">
                  <c:v>5.2</c:v>
                </c:pt>
                <c:pt idx="2242">
                  <c:v>5.3</c:v>
                </c:pt>
                <c:pt idx="2243">
                  <c:v>6.3</c:v>
                </c:pt>
                <c:pt idx="2244">
                  <c:v>6.2</c:v>
                </c:pt>
                <c:pt idx="2245">
                  <c:v>6.4</c:v>
                </c:pt>
                <c:pt idx="2246">
                  <c:v>5.6</c:v>
                </c:pt>
                <c:pt idx="2247">
                  <c:v>4.7</c:v>
                </c:pt>
                <c:pt idx="2248">
                  <c:v>6.1</c:v>
                </c:pt>
                <c:pt idx="2249">
                  <c:v>6</c:v>
                </c:pt>
                <c:pt idx="2250">
                  <c:v>5.5</c:v>
                </c:pt>
                <c:pt idx="2251">
                  <c:v>5.9</c:v>
                </c:pt>
                <c:pt idx="2252">
                  <c:v>5.7</c:v>
                </c:pt>
                <c:pt idx="2253">
                  <c:v>5.7</c:v>
                </c:pt>
                <c:pt idx="2254">
                  <c:v>5.2</c:v>
                </c:pt>
                <c:pt idx="2255">
                  <c:v>5.8</c:v>
                </c:pt>
                <c:pt idx="2256">
                  <c:v>5.4</c:v>
                </c:pt>
                <c:pt idx="2257">
                  <c:v>5</c:v>
                </c:pt>
                <c:pt idx="2258">
                  <c:v>5.3</c:v>
                </c:pt>
                <c:pt idx="2259">
                  <c:v>5</c:v>
                </c:pt>
                <c:pt idx="2260">
                  <c:v>4.9</c:v>
                </c:pt>
                <c:pt idx="2261">
                  <c:v>5.5</c:v>
                </c:pt>
                <c:pt idx="2262">
                  <c:v>4.8</c:v>
                </c:pt>
                <c:pt idx="2263">
                  <c:v>4.9</c:v>
                </c:pt>
                <c:pt idx="2264">
                  <c:v>5.5</c:v>
                </c:pt>
                <c:pt idx="2265">
                  <c:v>5.3</c:v>
                </c:pt>
                <c:pt idx="2266">
                  <c:v>5.8</c:v>
                </c:pt>
                <c:pt idx="2267">
                  <c:v>6.5</c:v>
                </c:pt>
                <c:pt idx="2268">
                  <c:v>6.1</c:v>
                </c:pt>
                <c:pt idx="2269">
                  <c:v>6.4</c:v>
                </c:pt>
                <c:pt idx="2270">
                  <c:v>6.3</c:v>
                </c:pt>
                <c:pt idx="2271">
                  <c:v>6.4</c:v>
                </c:pt>
                <c:pt idx="2272">
                  <c:v>6.1</c:v>
                </c:pt>
                <c:pt idx="2273">
                  <c:v>6.9</c:v>
                </c:pt>
                <c:pt idx="2274">
                  <c:v>5.8</c:v>
                </c:pt>
                <c:pt idx="2275">
                  <c:v>6.2</c:v>
                </c:pt>
                <c:pt idx="2276">
                  <c:v>5.9</c:v>
                </c:pt>
                <c:pt idx="2277">
                  <c:v>5.7</c:v>
                </c:pt>
                <c:pt idx="2278">
                  <c:v>5.8</c:v>
                </c:pt>
                <c:pt idx="2279">
                  <c:v>6.9</c:v>
                </c:pt>
                <c:pt idx="2280">
                  <c:v>6</c:v>
                </c:pt>
                <c:pt idx="2281">
                  <c:v>5.4</c:v>
                </c:pt>
                <c:pt idx="2282">
                  <c:v>5.4</c:v>
                </c:pt>
                <c:pt idx="2283">
                  <c:v>5.9</c:v>
                </c:pt>
                <c:pt idx="2284">
                  <c:v>5.8</c:v>
                </c:pt>
                <c:pt idx="2285">
                  <c:v>5.5</c:v>
                </c:pt>
                <c:pt idx="2286">
                  <c:v>6.1</c:v>
                </c:pt>
                <c:pt idx="2287">
                  <c:v>6.7</c:v>
                </c:pt>
                <c:pt idx="2288">
                  <c:v>6.6</c:v>
                </c:pt>
                <c:pt idx="2289">
                  <c:v>6.2</c:v>
                </c:pt>
                <c:pt idx="2290">
                  <c:v>6.1</c:v>
                </c:pt>
                <c:pt idx="2291">
                  <c:v>5.9</c:v>
                </c:pt>
                <c:pt idx="2292">
                  <c:v>6.8</c:v>
                </c:pt>
                <c:pt idx="2293">
                  <c:v>6.5</c:v>
                </c:pt>
                <c:pt idx="2294">
                  <c:v>6.4</c:v>
                </c:pt>
                <c:pt idx="2295">
                  <c:v>6.7</c:v>
                </c:pt>
                <c:pt idx="2296">
                  <c:v>6.9</c:v>
                </c:pt>
                <c:pt idx="2297">
                  <c:v>7.2</c:v>
                </c:pt>
                <c:pt idx="2298">
                  <c:v>7.4</c:v>
                </c:pt>
                <c:pt idx="2299">
                  <c:v>7.8</c:v>
                </c:pt>
                <c:pt idx="2300">
                  <c:v>8.9</c:v>
                </c:pt>
                <c:pt idx="2301">
                  <c:v>8.5</c:v>
                </c:pt>
                <c:pt idx="2302">
                  <c:v>7.9</c:v>
                </c:pt>
                <c:pt idx="2303">
                  <c:v>7.9</c:v>
                </c:pt>
                <c:pt idx="2304">
                  <c:v>8</c:v>
                </c:pt>
                <c:pt idx="2305">
                  <c:v>8.1</c:v>
                </c:pt>
                <c:pt idx="2306">
                  <c:v>7.4</c:v>
                </c:pt>
                <c:pt idx="2307">
                  <c:v>7.8</c:v>
                </c:pt>
                <c:pt idx="2308">
                  <c:v>7.7</c:v>
                </c:pt>
                <c:pt idx="2309">
                  <c:v>7.1</c:v>
                </c:pt>
                <c:pt idx="2310">
                  <c:v>8</c:v>
                </c:pt>
                <c:pt idx="2311">
                  <c:v>8.5</c:v>
                </c:pt>
                <c:pt idx="2312">
                  <c:v>7.7</c:v>
                </c:pt>
                <c:pt idx="2313">
                  <c:v>7</c:v>
                </c:pt>
                <c:pt idx="2314">
                  <c:v>7.7</c:v>
                </c:pt>
                <c:pt idx="2315">
                  <c:v>7.5</c:v>
                </c:pt>
                <c:pt idx="2316">
                  <c:v>6.9</c:v>
                </c:pt>
                <c:pt idx="2317">
                  <c:v>7.5</c:v>
                </c:pt>
                <c:pt idx="2318">
                  <c:v>7.2</c:v>
                </c:pt>
                <c:pt idx="2319">
                  <c:v>7.4</c:v>
                </c:pt>
                <c:pt idx="2320">
                  <c:v>7.7</c:v>
                </c:pt>
                <c:pt idx="2321">
                  <c:v>6.4</c:v>
                </c:pt>
                <c:pt idx="2322">
                  <c:v>6.9</c:v>
                </c:pt>
                <c:pt idx="2323">
                  <c:v>7.7</c:v>
                </c:pt>
                <c:pt idx="2324">
                  <c:v>8.1</c:v>
                </c:pt>
                <c:pt idx="2325">
                  <c:v>7</c:v>
                </c:pt>
                <c:pt idx="2326">
                  <c:v>7.7</c:v>
                </c:pt>
                <c:pt idx="2327">
                  <c:v>7</c:v>
                </c:pt>
                <c:pt idx="2328">
                  <c:v>7.5</c:v>
                </c:pt>
                <c:pt idx="2329">
                  <c:v>6.1</c:v>
                </c:pt>
                <c:pt idx="2330">
                  <c:v>6</c:v>
                </c:pt>
                <c:pt idx="2331">
                  <c:v>5.9</c:v>
                </c:pt>
                <c:pt idx="2332">
                  <c:v>5.6</c:v>
                </c:pt>
                <c:pt idx="2333">
                  <c:v>5.6</c:v>
                </c:pt>
                <c:pt idx="2334">
                  <c:v>6.2</c:v>
                </c:pt>
                <c:pt idx="2335">
                  <c:v>7</c:v>
                </c:pt>
                <c:pt idx="2336">
                  <c:v>5.8</c:v>
                </c:pt>
                <c:pt idx="2337">
                  <c:v>5.3</c:v>
                </c:pt>
                <c:pt idx="2338">
                  <c:v>5.7</c:v>
                </c:pt>
                <c:pt idx="2339">
                  <c:v>5.7</c:v>
                </c:pt>
                <c:pt idx="2340">
                  <c:v>5.4</c:v>
                </c:pt>
                <c:pt idx="2341">
                  <c:v>5.7</c:v>
                </c:pt>
                <c:pt idx="2342">
                  <c:v>6</c:v>
                </c:pt>
                <c:pt idx="2343">
                  <c:v>5.5</c:v>
                </c:pt>
                <c:pt idx="2344">
                  <c:v>5.6</c:v>
                </c:pt>
                <c:pt idx="2345">
                  <c:v>4.3</c:v>
                </c:pt>
                <c:pt idx="2346">
                  <c:v>4.9</c:v>
                </c:pt>
                <c:pt idx="2347">
                  <c:v>4.5</c:v>
                </c:pt>
                <c:pt idx="2348">
                  <c:v>3</c:v>
                </c:pt>
                <c:pt idx="2349">
                  <c:v>3.2</c:v>
                </c:pt>
                <c:pt idx="2350">
                  <c:v>3</c:v>
                </c:pt>
                <c:pt idx="2351">
                  <c:v>2.7</c:v>
                </c:pt>
                <c:pt idx="2352">
                  <c:v>2.8</c:v>
                </c:pt>
                <c:pt idx="2353">
                  <c:v>3.1</c:v>
                </c:pt>
                <c:pt idx="2354">
                  <c:v>3.2</c:v>
                </c:pt>
                <c:pt idx="2355">
                  <c:v>2.7</c:v>
                </c:pt>
                <c:pt idx="2356">
                  <c:v>2.8</c:v>
                </c:pt>
                <c:pt idx="2357">
                  <c:v>2.3</c:v>
                </c:pt>
                <c:pt idx="2358">
                  <c:v>2.4</c:v>
                </c:pt>
                <c:pt idx="2359">
                  <c:v>2.6</c:v>
                </c:pt>
                <c:pt idx="2360">
                  <c:v>2.4</c:v>
                </c:pt>
                <c:pt idx="2361">
                  <c:v>2.6</c:v>
                </c:pt>
                <c:pt idx="2362">
                  <c:v>2.2</c:v>
                </c:pt>
                <c:pt idx="2363">
                  <c:v>2.8</c:v>
                </c:pt>
                <c:pt idx="2364">
                  <c:v>2.7</c:v>
                </c:pt>
                <c:pt idx="2365">
                  <c:v>2.6</c:v>
                </c:pt>
                <c:pt idx="2366">
                  <c:v>1.9</c:v>
                </c:pt>
                <c:pt idx="2367">
                  <c:v>2.6</c:v>
                </c:pt>
                <c:pt idx="2368">
                  <c:v>2.6</c:v>
                </c:pt>
                <c:pt idx="2369">
                  <c:v>2.9</c:v>
                </c:pt>
                <c:pt idx="2370">
                  <c:v>4.4</c:v>
                </c:pt>
                <c:pt idx="2371">
                  <c:v>4.9</c:v>
                </c:pt>
                <c:pt idx="2372">
                  <c:v>4.7</c:v>
                </c:pt>
                <c:pt idx="2373">
                  <c:v>4.7</c:v>
                </c:pt>
                <c:pt idx="2374">
                  <c:v>4.5</c:v>
                </c:pt>
                <c:pt idx="2375">
                  <c:v>5.7</c:v>
                </c:pt>
                <c:pt idx="2376">
                  <c:v>5.4</c:v>
                </c:pt>
                <c:pt idx="2377">
                  <c:v>5.2</c:v>
                </c:pt>
                <c:pt idx="2378">
                  <c:v>4.9</c:v>
                </c:pt>
                <c:pt idx="2379">
                  <c:v>5.1</c:v>
                </c:pt>
                <c:pt idx="2380">
                  <c:v>5.4</c:v>
                </c:pt>
                <c:pt idx="2381">
                  <c:v>5.1</c:v>
                </c:pt>
                <c:pt idx="2382">
                  <c:v>5.3</c:v>
                </c:pt>
                <c:pt idx="2383">
                  <c:v>6.9</c:v>
                </c:pt>
                <c:pt idx="2384">
                  <c:v>7.7</c:v>
                </c:pt>
                <c:pt idx="2385">
                  <c:v>10.3</c:v>
                </c:pt>
                <c:pt idx="2386">
                  <c:v>10.7</c:v>
                </c:pt>
                <c:pt idx="2387">
                  <c:v>12.3</c:v>
                </c:pt>
                <c:pt idx="2388">
                  <c:v>12.3</c:v>
                </c:pt>
                <c:pt idx="2389">
                  <c:v>12.8</c:v>
                </c:pt>
                <c:pt idx="2390">
                  <c:v>11</c:v>
                </c:pt>
                <c:pt idx="2391">
                  <c:v>10.7</c:v>
                </c:pt>
                <c:pt idx="2392">
                  <c:v>13.5</c:v>
                </c:pt>
                <c:pt idx="2393">
                  <c:v>13.3</c:v>
                </c:pt>
                <c:pt idx="2394">
                  <c:v>11</c:v>
                </c:pt>
                <c:pt idx="2395">
                  <c:v>15</c:v>
                </c:pt>
                <c:pt idx="2396">
                  <c:v>12.7</c:v>
                </c:pt>
                <c:pt idx="2397">
                  <c:v>14.3</c:v>
                </c:pt>
                <c:pt idx="2398">
                  <c:v>11.7</c:v>
                </c:pt>
                <c:pt idx="2399">
                  <c:v>10.4</c:v>
                </c:pt>
                <c:pt idx="2400">
                  <c:v>10</c:v>
                </c:pt>
                <c:pt idx="2401">
                  <c:v>9.9</c:v>
                </c:pt>
                <c:pt idx="2402">
                  <c:v>9.6</c:v>
                </c:pt>
                <c:pt idx="2403">
                  <c:v>10.3</c:v>
                </c:pt>
                <c:pt idx="2404">
                  <c:v>8.5</c:v>
                </c:pt>
                <c:pt idx="2405">
                  <c:v>9.2</c:v>
                </c:pt>
                <c:pt idx="2406">
                  <c:v>9.6</c:v>
                </c:pt>
                <c:pt idx="2407">
                  <c:v>10.6</c:v>
                </c:pt>
                <c:pt idx="2408">
                  <c:v>11.7</c:v>
                </c:pt>
                <c:pt idx="2409">
                  <c:v>10.7</c:v>
                </c:pt>
                <c:pt idx="2410">
                  <c:v>11.1</c:v>
                </c:pt>
                <c:pt idx="2411">
                  <c:v>10.1</c:v>
                </c:pt>
                <c:pt idx="2412">
                  <c:v>10.8</c:v>
                </c:pt>
                <c:pt idx="2413">
                  <c:v>12.9</c:v>
                </c:pt>
                <c:pt idx="2414">
                  <c:v>15.3</c:v>
                </c:pt>
                <c:pt idx="2415">
                  <c:v>15</c:v>
                </c:pt>
                <c:pt idx="2416">
                  <c:v>15.2</c:v>
                </c:pt>
                <c:pt idx="2417">
                  <c:v>12.7</c:v>
                </c:pt>
                <c:pt idx="2418">
                  <c:v>10.8</c:v>
                </c:pt>
                <c:pt idx="2419">
                  <c:v>10.5</c:v>
                </c:pt>
                <c:pt idx="2420">
                  <c:v>12.4</c:v>
                </c:pt>
                <c:pt idx="2421">
                  <c:v>10.8</c:v>
                </c:pt>
                <c:pt idx="2422">
                  <c:v>9.5</c:v>
                </c:pt>
                <c:pt idx="2423">
                  <c:v>11.2</c:v>
                </c:pt>
                <c:pt idx="2424">
                  <c:v>8.2</c:v>
                </c:pt>
                <c:pt idx="2425">
                  <c:v>9.5</c:v>
                </c:pt>
                <c:pt idx="2426">
                  <c:v>11.3</c:v>
                </c:pt>
                <c:pt idx="2427">
                  <c:v>12.2</c:v>
                </c:pt>
                <c:pt idx="2428">
                  <c:v>12.9</c:v>
                </c:pt>
                <c:pt idx="2429">
                  <c:v>11.3</c:v>
                </c:pt>
                <c:pt idx="2430">
                  <c:v>12.8</c:v>
                </c:pt>
                <c:pt idx="2431">
                  <c:v>12.1</c:v>
                </c:pt>
                <c:pt idx="2432">
                  <c:v>13</c:v>
                </c:pt>
                <c:pt idx="2433">
                  <c:v>12.6</c:v>
                </c:pt>
                <c:pt idx="2434">
                  <c:v>12</c:v>
                </c:pt>
                <c:pt idx="2435">
                  <c:v>9.1</c:v>
                </c:pt>
                <c:pt idx="2436">
                  <c:v>11.2</c:v>
                </c:pt>
                <c:pt idx="2437">
                  <c:v>13.6</c:v>
                </c:pt>
                <c:pt idx="2438">
                  <c:v>12.1</c:v>
                </c:pt>
                <c:pt idx="2439">
                  <c:v>12.4</c:v>
                </c:pt>
                <c:pt idx="2440">
                  <c:v>12.7</c:v>
                </c:pt>
                <c:pt idx="2441">
                  <c:v>10</c:v>
                </c:pt>
                <c:pt idx="2442">
                  <c:v>9.5</c:v>
                </c:pt>
                <c:pt idx="2443">
                  <c:v>9.2</c:v>
                </c:pt>
                <c:pt idx="2444">
                  <c:v>10.6</c:v>
                </c:pt>
                <c:pt idx="2445">
                  <c:v>11.4</c:v>
                </c:pt>
                <c:pt idx="2446">
                  <c:v>11</c:v>
                </c:pt>
                <c:pt idx="2447">
                  <c:v>10.7</c:v>
                </c:pt>
                <c:pt idx="2448">
                  <c:v>11.6</c:v>
                </c:pt>
                <c:pt idx="2449">
                  <c:v>9.8</c:v>
                </c:pt>
                <c:pt idx="2450">
                  <c:v>11.5</c:v>
                </c:pt>
                <c:pt idx="2451">
                  <c:v>11.2</c:v>
                </c:pt>
                <c:pt idx="2452">
                  <c:v>11.5</c:v>
                </c:pt>
                <c:pt idx="2453">
                  <c:v>9.6</c:v>
                </c:pt>
                <c:pt idx="2454">
                  <c:v>10.5</c:v>
                </c:pt>
                <c:pt idx="2455">
                  <c:v>10.9</c:v>
                </c:pt>
                <c:pt idx="2456">
                  <c:v>8.2</c:v>
                </c:pt>
                <c:pt idx="2457">
                  <c:v>9.4</c:v>
                </c:pt>
                <c:pt idx="2458">
                  <c:v>9.6</c:v>
                </c:pt>
                <c:pt idx="2459">
                  <c:v>10.9</c:v>
                </c:pt>
                <c:pt idx="2460">
                  <c:v>8.8</c:v>
                </c:pt>
                <c:pt idx="2461">
                  <c:v>7.8</c:v>
                </c:pt>
                <c:pt idx="2462">
                  <c:v>7.3</c:v>
                </c:pt>
                <c:pt idx="2463">
                  <c:v>12.1</c:v>
                </c:pt>
                <c:pt idx="2464">
                  <c:v>9.5</c:v>
                </c:pt>
                <c:pt idx="2465">
                  <c:v>10</c:v>
                </c:pt>
                <c:pt idx="2466">
                  <c:v>10.5</c:v>
                </c:pt>
                <c:pt idx="2467">
                  <c:v>11</c:v>
                </c:pt>
                <c:pt idx="2468">
                  <c:v>11.8</c:v>
                </c:pt>
                <c:pt idx="2469">
                  <c:v>10.5</c:v>
                </c:pt>
                <c:pt idx="2470">
                  <c:v>9.7</c:v>
                </c:pt>
                <c:pt idx="2471">
                  <c:v>8.3</c:v>
                </c:pt>
                <c:pt idx="2472">
                  <c:v>8.3</c:v>
                </c:pt>
                <c:pt idx="2473">
                  <c:v>9.1</c:v>
                </c:pt>
                <c:pt idx="2474">
                  <c:v>10.4</c:v>
                </c:pt>
                <c:pt idx="2475">
                  <c:v>12.4</c:v>
                </c:pt>
                <c:pt idx="2476">
                  <c:v>13.2</c:v>
                </c:pt>
                <c:pt idx="2477">
                  <c:v>13</c:v>
                </c:pt>
                <c:pt idx="2478">
                  <c:v>11.5</c:v>
                </c:pt>
                <c:pt idx="2479">
                  <c:v>11.7</c:v>
                </c:pt>
                <c:pt idx="2480">
                  <c:v>12.4</c:v>
                </c:pt>
                <c:pt idx="2481">
                  <c:v>11</c:v>
                </c:pt>
                <c:pt idx="2482">
                  <c:v>10.1</c:v>
                </c:pt>
                <c:pt idx="2483">
                  <c:v>10.9</c:v>
                </c:pt>
                <c:pt idx="2484">
                  <c:v>11.1</c:v>
                </c:pt>
                <c:pt idx="2485">
                  <c:v>11</c:v>
                </c:pt>
                <c:pt idx="2486">
                  <c:v>8.7</c:v>
                </c:pt>
                <c:pt idx="2487">
                  <c:v>13.4</c:v>
                </c:pt>
                <c:pt idx="2488">
                  <c:v>13.8</c:v>
                </c:pt>
                <c:pt idx="2489">
                  <c:v>8.8</c:v>
                </c:pt>
                <c:pt idx="2490">
                  <c:v>11.6</c:v>
                </c:pt>
                <c:pt idx="2491">
                  <c:v>11.7</c:v>
                </c:pt>
                <c:pt idx="2492">
                  <c:v>7.8</c:v>
                </c:pt>
                <c:pt idx="2493">
                  <c:v>8.5</c:v>
                </c:pt>
                <c:pt idx="2494">
                  <c:v>10.3</c:v>
                </c:pt>
                <c:pt idx="2495">
                  <c:v>9.1</c:v>
                </c:pt>
                <c:pt idx="2496">
                  <c:v>10.7</c:v>
                </c:pt>
                <c:pt idx="2497">
                  <c:v>9.1</c:v>
                </c:pt>
                <c:pt idx="2498">
                  <c:v>9.2</c:v>
                </c:pt>
                <c:pt idx="2499">
                  <c:v>8.3</c:v>
                </c:pt>
                <c:pt idx="2500">
                  <c:v>10.5</c:v>
                </c:pt>
                <c:pt idx="2501">
                  <c:v>11.7</c:v>
                </c:pt>
                <c:pt idx="2502">
                  <c:v>8.4</c:v>
                </c:pt>
                <c:pt idx="2503">
                  <c:v>9.6</c:v>
                </c:pt>
                <c:pt idx="2504">
                  <c:v>9.4</c:v>
                </c:pt>
                <c:pt idx="2505">
                  <c:v>9.1</c:v>
                </c:pt>
                <c:pt idx="2506">
                  <c:v>8.8</c:v>
                </c:pt>
                <c:pt idx="2507">
                  <c:v>10.5</c:v>
                </c:pt>
                <c:pt idx="2508">
                  <c:v>8.6</c:v>
                </c:pt>
                <c:pt idx="2509">
                  <c:v>9.5</c:v>
                </c:pt>
                <c:pt idx="2510">
                  <c:v>12.6</c:v>
                </c:pt>
                <c:pt idx="2511">
                  <c:v>7.4</c:v>
                </c:pt>
                <c:pt idx="2512">
                  <c:v>8.4</c:v>
                </c:pt>
                <c:pt idx="2513">
                  <c:v>9.9</c:v>
                </c:pt>
                <c:pt idx="2514">
                  <c:v>8.9</c:v>
                </c:pt>
                <c:pt idx="2515">
                  <c:v>10.3</c:v>
                </c:pt>
                <c:pt idx="2516">
                  <c:v>11.2</c:v>
                </c:pt>
                <c:pt idx="2517">
                  <c:v>10.4</c:v>
                </c:pt>
                <c:pt idx="2518">
                  <c:v>10.5</c:v>
                </c:pt>
                <c:pt idx="2519">
                  <c:v>10.4</c:v>
                </c:pt>
                <c:pt idx="2520">
                  <c:v>9.3</c:v>
                </c:pt>
                <c:pt idx="2521">
                  <c:v>11.4</c:v>
                </c:pt>
                <c:pt idx="2522">
                  <c:v>10.5</c:v>
                </c:pt>
                <c:pt idx="2523">
                  <c:v>10.9</c:v>
                </c:pt>
                <c:pt idx="2524">
                  <c:v>10.6</c:v>
                </c:pt>
                <c:pt idx="2525">
                  <c:v>9.5</c:v>
                </c:pt>
                <c:pt idx="2526">
                  <c:v>9.3</c:v>
                </c:pt>
                <c:pt idx="2527">
                  <c:v>10.1</c:v>
                </c:pt>
                <c:pt idx="2528">
                  <c:v>11.4</c:v>
                </c:pt>
                <c:pt idx="2529">
                  <c:v>10.6</c:v>
                </c:pt>
                <c:pt idx="2530">
                  <c:v>11.6</c:v>
                </c:pt>
                <c:pt idx="2531">
                  <c:v>9.4</c:v>
                </c:pt>
                <c:pt idx="2532">
                  <c:v>11.4</c:v>
                </c:pt>
                <c:pt idx="2533">
                  <c:v>11.5</c:v>
                </c:pt>
                <c:pt idx="2534">
                  <c:v>12.1</c:v>
                </c:pt>
                <c:pt idx="2535">
                  <c:v>11.8</c:v>
                </c:pt>
                <c:pt idx="2536">
                  <c:v>12.2</c:v>
                </c:pt>
                <c:pt idx="2537">
                  <c:v>12.1</c:v>
                </c:pt>
                <c:pt idx="2538">
                  <c:v>13.5</c:v>
                </c:pt>
                <c:pt idx="2539">
                  <c:v>13.1</c:v>
                </c:pt>
                <c:pt idx="2540">
                  <c:v>12.5</c:v>
                </c:pt>
                <c:pt idx="2541">
                  <c:v>12.2</c:v>
                </c:pt>
                <c:pt idx="2542">
                  <c:v>11.4</c:v>
                </c:pt>
                <c:pt idx="2543">
                  <c:v>11.7</c:v>
                </c:pt>
                <c:pt idx="2544">
                  <c:v>10.7</c:v>
                </c:pt>
                <c:pt idx="2545">
                  <c:v>11.7</c:v>
                </c:pt>
                <c:pt idx="2546">
                  <c:v>10.9</c:v>
                </c:pt>
                <c:pt idx="2547">
                  <c:v>10.5</c:v>
                </c:pt>
                <c:pt idx="2548">
                  <c:v>10.9</c:v>
                </c:pt>
                <c:pt idx="2549">
                  <c:v>11.3</c:v>
                </c:pt>
                <c:pt idx="2550">
                  <c:v>9.6</c:v>
                </c:pt>
                <c:pt idx="2551">
                  <c:v>12</c:v>
                </c:pt>
                <c:pt idx="2552">
                  <c:v>9.1</c:v>
                </c:pt>
                <c:pt idx="2553">
                  <c:v>11.6</c:v>
                </c:pt>
                <c:pt idx="2554">
                  <c:v>10.6</c:v>
                </c:pt>
                <c:pt idx="2555">
                  <c:v>9.6</c:v>
                </c:pt>
                <c:pt idx="2556">
                  <c:v>11</c:v>
                </c:pt>
                <c:pt idx="2557">
                  <c:v>13.4</c:v>
                </c:pt>
                <c:pt idx="2558">
                  <c:v>11.6</c:v>
                </c:pt>
                <c:pt idx="2559">
                  <c:v>13.2</c:v>
                </c:pt>
                <c:pt idx="2560">
                  <c:v>12.3</c:v>
                </c:pt>
                <c:pt idx="2561">
                  <c:v>12.3</c:v>
                </c:pt>
                <c:pt idx="2562">
                  <c:v>13</c:v>
                </c:pt>
                <c:pt idx="2563">
                  <c:v>11.9</c:v>
                </c:pt>
                <c:pt idx="2564">
                  <c:v>10.1</c:v>
                </c:pt>
                <c:pt idx="2565">
                  <c:v>11.6</c:v>
                </c:pt>
                <c:pt idx="2566">
                  <c:v>11.7</c:v>
                </c:pt>
                <c:pt idx="2567">
                  <c:v>11.4</c:v>
                </c:pt>
                <c:pt idx="2568">
                  <c:v>11.6</c:v>
                </c:pt>
                <c:pt idx="2569">
                  <c:v>8.7</c:v>
                </c:pt>
                <c:pt idx="2570">
                  <c:v>10</c:v>
                </c:pt>
                <c:pt idx="2571">
                  <c:v>9.4</c:v>
                </c:pt>
                <c:pt idx="2572">
                  <c:v>8.6</c:v>
                </c:pt>
                <c:pt idx="2573">
                  <c:v>9.4</c:v>
                </c:pt>
                <c:pt idx="2574">
                  <c:v>9.2</c:v>
                </c:pt>
                <c:pt idx="2575">
                  <c:v>9.4</c:v>
                </c:pt>
                <c:pt idx="2576">
                  <c:v>9.4</c:v>
                </c:pt>
                <c:pt idx="2577">
                  <c:v>11.1</c:v>
                </c:pt>
                <c:pt idx="2578">
                  <c:v>10.2</c:v>
                </c:pt>
                <c:pt idx="2579">
                  <c:v>9.4</c:v>
                </c:pt>
                <c:pt idx="2580">
                  <c:v>7</c:v>
                </c:pt>
                <c:pt idx="2581">
                  <c:v>8.2</c:v>
                </c:pt>
                <c:pt idx="2582">
                  <c:v>11</c:v>
                </c:pt>
                <c:pt idx="2583">
                  <c:v>10.3</c:v>
                </c:pt>
                <c:pt idx="2584">
                  <c:v>8.6</c:v>
                </c:pt>
                <c:pt idx="2585">
                  <c:v>10</c:v>
                </c:pt>
                <c:pt idx="2586">
                  <c:v>6.2</c:v>
                </c:pt>
                <c:pt idx="2587">
                  <c:v>7.5</c:v>
                </c:pt>
                <c:pt idx="2588">
                  <c:v>8</c:v>
                </c:pt>
                <c:pt idx="2589">
                  <c:v>10.2</c:v>
                </c:pt>
                <c:pt idx="2590">
                  <c:v>10.5</c:v>
                </c:pt>
                <c:pt idx="2591">
                  <c:v>6.8</c:v>
                </c:pt>
                <c:pt idx="2592">
                  <c:v>7.9</c:v>
                </c:pt>
                <c:pt idx="2593">
                  <c:v>11.8</c:v>
                </c:pt>
                <c:pt idx="2594">
                  <c:v>9.2</c:v>
                </c:pt>
                <c:pt idx="2595">
                  <c:v>6.9</c:v>
                </c:pt>
                <c:pt idx="2596">
                  <c:v>6.5</c:v>
                </c:pt>
                <c:pt idx="2597">
                  <c:v>4.4</c:v>
                </c:pt>
                <c:pt idx="2598">
                  <c:v>6.6</c:v>
                </c:pt>
                <c:pt idx="2599">
                  <c:v>7.5</c:v>
                </c:pt>
                <c:pt idx="2600">
                  <c:v>7.4</c:v>
                </c:pt>
                <c:pt idx="2601">
                  <c:v>6.6</c:v>
                </c:pt>
                <c:pt idx="2602">
                  <c:v>7.2</c:v>
                </c:pt>
                <c:pt idx="2603">
                  <c:v>7.8</c:v>
                </c:pt>
                <c:pt idx="2604">
                  <c:v>5.5</c:v>
                </c:pt>
                <c:pt idx="2605">
                  <c:v>6.2</c:v>
                </c:pt>
                <c:pt idx="2606">
                  <c:v>6.2</c:v>
                </c:pt>
                <c:pt idx="2607">
                  <c:v>6</c:v>
                </c:pt>
                <c:pt idx="2608">
                  <c:v>6.8</c:v>
                </c:pt>
                <c:pt idx="2609">
                  <c:v>7</c:v>
                </c:pt>
                <c:pt idx="2610">
                  <c:v>8.1</c:v>
                </c:pt>
                <c:pt idx="2611">
                  <c:v>7.5</c:v>
                </c:pt>
                <c:pt idx="2612">
                  <c:v>6.4</c:v>
                </c:pt>
                <c:pt idx="2613">
                  <c:v>8.6</c:v>
                </c:pt>
                <c:pt idx="2614">
                  <c:v>6.6</c:v>
                </c:pt>
                <c:pt idx="2615">
                  <c:v>8.9</c:v>
                </c:pt>
                <c:pt idx="2616">
                  <c:v>9</c:v>
                </c:pt>
                <c:pt idx="2617">
                  <c:v>7.1</c:v>
                </c:pt>
                <c:pt idx="2618">
                  <c:v>7.2</c:v>
                </c:pt>
                <c:pt idx="2619">
                  <c:v>6.3</c:v>
                </c:pt>
                <c:pt idx="2620">
                  <c:v>8.4</c:v>
                </c:pt>
                <c:pt idx="2621">
                  <c:v>6.7</c:v>
                </c:pt>
                <c:pt idx="2622">
                  <c:v>6.5</c:v>
                </c:pt>
                <c:pt idx="2623">
                  <c:v>6</c:v>
                </c:pt>
                <c:pt idx="2624">
                  <c:v>5.5</c:v>
                </c:pt>
                <c:pt idx="2625">
                  <c:v>7</c:v>
                </c:pt>
                <c:pt idx="2626">
                  <c:v>5.1</c:v>
                </c:pt>
                <c:pt idx="2627">
                  <c:v>5.8</c:v>
                </c:pt>
                <c:pt idx="2628">
                  <c:v>6.8</c:v>
                </c:pt>
                <c:pt idx="2629">
                  <c:v>8</c:v>
                </c:pt>
                <c:pt idx="2630">
                  <c:v>6.2</c:v>
                </c:pt>
                <c:pt idx="2631">
                  <c:v>6.2</c:v>
                </c:pt>
                <c:pt idx="2632">
                  <c:v>6.7</c:v>
                </c:pt>
                <c:pt idx="2633">
                  <c:v>6.4</c:v>
                </c:pt>
                <c:pt idx="2634">
                  <c:v>7.5</c:v>
                </c:pt>
                <c:pt idx="2635">
                  <c:v>5.8</c:v>
                </c:pt>
                <c:pt idx="2636">
                  <c:v>6.4</c:v>
                </c:pt>
                <c:pt idx="2637">
                  <c:v>7.1</c:v>
                </c:pt>
                <c:pt idx="2638">
                  <c:v>6.3</c:v>
                </c:pt>
                <c:pt idx="2639">
                  <c:v>6.1</c:v>
                </c:pt>
                <c:pt idx="2640">
                  <c:v>5.9</c:v>
                </c:pt>
                <c:pt idx="2641">
                  <c:v>6.4</c:v>
                </c:pt>
                <c:pt idx="2642">
                  <c:v>5.8</c:v>
                </c:pt>
                <c:pt idx="2643">
                  <c:v>6.5</c:v>
                </c:pt>
                <c:pt idx="2644">
                  <c:v>5.6</c:v>
                </c:pt>
                <c:pt idx="2645">
                  <c:v>5.9</c:v>
                </c:pt>
                <c:pt idx="2646">
                  <c:v>5.3</c:v>
                </c:pt>
                <c:pt idx="2647">
                  <c:v>4.7</c:v>
                </c:pt>
                <c:pt idx="2648">
                  <c:v>5.6</c:v>
                </c:pt>
                <c:pt idx="2649">
                  <c:v>6.9</c:v>
                </c:pt>
                <c:pt idx="2650">
                  <c:v>6.3</c:v>
                </c:pt>
                <c:pt idx="2651">
                  <c:v>7</c:v>
                </c:pt>
                <c:pt idx="2652">
                  <c:v>7.4</c:v>
                </c:pt>
                <c:pt idx="2653">
                  <c:v>6.3</c:v>
                </c:pt>
                <c:pt idx="2654">
                  <c:v>6.8</c:v>
                </c:pt>
                <c:pt idx="2655">
                  <c:v>10.5</c:v>
                </c:pt>
                <c:pt idx="2656">
                  <c:v>7.5</c:v>
                </c:pt>
                <c:pt idx="2657">
                  <c:v>8.4</c:v>
                </c:pt>
                <c:pt idx="2658">
                  <c:v>5.7</c:v>
                </c:pt>
                <c:pt idx="2659">
                  <c:v>4.4</c:v>
                </c:pt>
                <c:pt idx="2660">
                  <c:v>3.3</c:v>
                </c:pt>
                <c:pt idx="2661">
                  <c:v>2.7</c:v>
                </c:pt>
                <c:pt idx="2662">
                  <c:v>6.9</c:v>
                </c:pt>
                <c:pt idx="2663">
                  <c:v>6.3</c:v>
                </c:pt>
                <c:pt idx="2664">
                  <c:v>4.5</c:v>
                </c:pt>
                <c:pt idx="2665">
                  <c:v>5.5</c:v>
                </c:pt>
                <c:pt idx="2666">
                  <c:v>6</c:v>
                </c:pt>
                <c:pt idx="2667">
                  <c:v>6.7</c:v>
                </c:pt>
                <c:pt idx="2668">
                  <c:v>6.1</c:v>
                </c:pt>
                <c:pt idx="2669">
                  <c:v>7</c:v>
                </c:pt>
                <c:pt idx="2670">
                  <c:v>6.8</c:v>
                </c:pt>
                <c:pt idx="2671">
                  <c:v>4.4</c:v>
                </c:pt>
                <c:pt idx="2672">
                  <c:v>2.3</c:v>
                </c:pt>
                <c:pt idx="2673">
                  <c:v>4</c:v>
                </c:pt>
                <c:pt idx="2674">
                  <c:v>4.1</c:v>
                </c:pt>
                <c:pt idx="2675">
                  <c:v>5.7</c:v>
                </c:pt>
                <c:pt idx="2676">
                  <c:v>6.3</c:v>
                </c:pt>
                <c:pt idx="2677">
                  <c:v>7.4</c:v>
                </c:pt>
                <c:pt idx="2678">
                  <c:v>7.8</c:v>
                </c:pt>
                <c:pt idx="2679">
                  <c:v>9.3</c:v>
                </c:pt>
                <c:pt idx="2680">
                  <c:v>8</c:v>
                </c:pt>
                <c:pt idx="2681">
                  <c:v>6.8</c:v>
                </c:pt>
                <c:pt idx="2682">
                  <c:v>7</c:v>
                </c:pt>
                <c:pt idx="2683">
                  <c:v>7.1</c:v>
                </c:pt>
                <c:pt idx="2684">
                  <c:v>7</c:v>
                </c:pt>
                <c:pt idx="2685">
                  <c:v>6.6</c:v>
                </c:pt>
                <c:pt idx="2686">
                  <c:v>6.6</c:v>
                </c:pt>
                <c:pt idx="2687">
                  <c:v>5.7</c:v>
                </c:pt>
                <c:pt idx="2688">
                  <c:v>5.6</c:v>
                </c:pt>
                <c:pt idx="2689">
                  <c:v>5.9</c:v>
                </c:pt>
                <c:pt idx="2690">
                  <c:v>5.5</c:v>
                </c:pt>
                <c:pt idx="2691">
                  <c:v>5.1</c:v>
                </c:pt>
                <c:pt idx="2692">
                  <c:v>6.5</c:v>
                </c:pt>
                <c:pt idx="2693">
                  <c:v>5.8</c:v>
                </c:pt>
                <c:pt idx="2694">
                  <c:v>5.4</c:v>
                </c:pt>
                <c:pt idx="2695">
                  <c:v>5</c:v>
                </c:pt>
                <c:pt idx="2696">
                  <c:v>5.9</c:v>
                </c:pt>
                <c:pt idx="2697">
                  <c:v>6.3</c:v>
                </c:pt>
                <c:pt idx="2698">
                  <c:v>6.7</c:v>
                </c:pt>
                <c:pt idx="2699">
                  <c:v>6.1</c:v>
                </c:pt>
                <c:pt idx="2700">
                  <c:v>4.7</c:v>
                </c:pt>
                <c:pt idx="2701">
                  <c:v>5.4</c:v>
                </c:pt>
                <c:pt idx="2702">
                  <c:v>5.4</c:v>
                </c:pt>
                <c:pt idx="2703">
                  <c:v>4.8</c:v>
                </c:pt>
                <c:pt idx="2704">
                  <c:v>5.7</c:v>
                </c:pt>
                <c:pt idx="2705">
                  <c:v>6.6</c:v>
                </c:pt>
                <c:pt idx="2706">
                  <c:v>6</c:v>
                </c:pt>
                <c:pt idx="2707">
                  <c:v>6</c:v>
                </c:pt>
                <c:pt idx="2708">
                  <c:v>4.4</c:v>
                </c:pt>
                <c:pt idx="2709">
                  <c:v>5.1</c:v>
                </c:pt>
                <c:pt idx="2710">
                  <c:v>4.4</c:v>
                </c:pt>
                <c:pt idx="2711">
                  <c:v>9</c:v>
                </c:pt>
                <c:pt idx="2712">
                  <c:v>8.9</c:v>
                </c:pt>
                <c:pt idx="2713">
                  <c:v>10.5</c:v>
                </c:pt>
                <c:pt idx="2714">
                  <c:v>9.2</c:v>
                </c:pt>
                <c:pt idx="2715">
                  <c:v>7.8</c:v>
                </c:pt>
                <c:pt idx="2716">
                  <c:v>5.8</c:v>
                </c:pt>
                <c:pt idx="2717">
                  <c:v>5.3</c:v>
                </c:pt>
                <c:pt idx="2718">
                  <c:v>6.8</c:v>
                </c:pt>
                <c:pt idx="2719">
                  <c:v>4.6</c:v>
                </c:pt>
                <c:pt idx="2720">
                  <c:v>5.3</c:v>
                </c:pt>
                <c:pt idx="2721">
                  <c:v>8.4</c:v>
                </c:pt>
                <c:pt idx="2722">
                  <c:v>8.1</c:v>
                </c:pt>
                <c:pt idx="2723">
                  <c:v>7.5</c:v>
                </c:pt>
                <c:pt idx="2724">
                  <c:v>7.3</c:v>
                </c:pt>
                <c:pt idx="2725">
                  <c:v>8.1</c:v>
                </c:pt>
                <c:pt idx="2726">
                  <c:v>7.4</c:v>
                </c:pt>
                <c:pt idx="2727">
                  <c:v>6.7</c:v>
                </c:pt>
                <c:pt idx="2728">
                  <c:v>6.8</c:v>
                </c:pt>
                <c:pt idx="2729">
                  <c:v>7.1</c:v>
                </c:pt>
                <c:pt idx="2730">
                  <c:v>6.4</c:v>
                </c:pt>
                <c:pt idx="2731">
                  <c:v>6.4</c:v>
                </c:pt>
                <c:pt idx="2732">
                  <c:v>8.6</c:v>
                </c:pt>
                <c:pt idx="2733">
                  <c:v>7.4</c:v>
                </c:pt>
                <c:pt idx="2734">
                  <c:v>7.3</c:v>
                </c:pt>
                <c:pt idx="2735">
                  <c:v>8.7</c:v>
                </c:pt>
                <c:pt idx="2736">
                  <c:v>5.5</c:v>
                </c:pt>
                <c:pt idx="2737">
                  <c:v>4.4</c:v>
                </c:pt>
                <c:pt idx="2738">
                  <c:v>6.6</c:v>
                </c:pt>
                <c:pt idx="2739">
                  <c:v>5.2</c:v>
                </c:pt>
                <c:pt idx="2740">
                  <c:v>5.1</c:v>
                </c:pt>
                <c:pt idx="2741">
                  <c:v>6.8</c:v>
                </c:pt>
                <c:pt idx="2742">
                  <c:v>5.6</c:v>
                </c:pt>
                <c:pt idx="2743">
                  <c:v>6.4</c:v>
                </c:pt>
                <c:pt idx="2744">
                  <c:v>5.3</c:v>
                </c:pt>
                <c:pt idx="2745">
                  <c:v>7.5</c:v>
                </c:pt>
                <c:pt idx="2746">
                  <c:v>8.5</c:v>
                </c:pt>
                <c:pt idx="2747">
                  <c:v>8.5</c:v>
                </c:pt>
                <c:pt idx="2748">
                  <c:v>8.2</c:v>
                </c:pt>
                <c:pt idx="2749">
                  <c:v>6.8</c:v>
                </c:pt>
                <c:pt idx="2750">
                  <c:v>9.6</c:v>
                </c:pt>
                <c:pt idx="2751">
                  <c:v>9.1</c:v>
                </c:pt>
                <c:pt idx="2752">
                  <c:v>9.2</c:v>
                </c:pt>
                <c:pt idx="2753">
                  <c:v>6.2</c:v>
                </c:pt>
                <c:pt idx="2754">
                  <c:v>6.3</c:v>
                </c:pt>
                <c:pt idx="2755">
                  <c:v>5.9</c:v>
                </c:pt>
                <c:pt idx="2756">
                  <c:v>4</c:v>
                </c:pt>
                <c:pt idx="2757">
                  <c:v>6.9</c:v>
                </c:pt>
                <c:pt idx="2758">
                  <c:v>6.9</c:v>
                </c:pt>
                <c:pt idx="2759">
                  <c:v>9.2</c:v>
                </c:pt>
                <c:pt idx="2760">
                  <c:v>7</c:v>
                </c:pt>
                <c:pt idx="2761">
                  <c:v>8.6</c:v>
                </c:pt>
                <c:pt idx="2762">
                  <c:v>7.3</c:v>
                </c:pt>
                <c:pt idx="2763">
                  <c:v>8.1</c:v>
                </c:pt>
                <c:pt idx="2764">
                  <c:v>6.4</c:v>
                </c:pt>
                <c:pt idx="2765">
                  <c:v>6.3</c:v>
                </c:pt>
                <c:pt idx="2766">
                  <c:v>4.9</c:v>
                </c:pt>
                <c:pt idx="2767">
                  <c:v>5.1</c:v>
                </c:pt>
                <c:pt idx="2768">
                  <c:v>8.1</c:v>
                </c:pt>
                <c:pt idx="2769">
                  <c:v>8.9</c:v>
                </c:pt>
                <c:pt idx="2770">
                  <c:v>8.7</c:v>
                </c:pt>
                <c:pt idx="2771">
                  <c:v>7.9</c:v>
                </c:pt>
                <c:pt idx="2772">
                  <c:v>6.2</c:v>
                </c:pt>
                <c:pt idx="2773">
                  <c:v>6.1</c:v>
                </c:pt>
                <c:pt idx="2774">
                  <c:v>6.9</c:v>
                </c:pt>
                <c:pt idx="2775">
                  <c:v>5.9</c:v>
                </c:pt>
                <c:pt idx="2776">
                  <c:v>5.1</c:v>
                </c:pt>
                <c:pt idx="2777">
                  <c:v>5.3</c:v>
                </c:pt>
                <c:pt idx="2778">
                  <c:v>7.3</c:v>
                </c:pt>
                <c:pt idx="2779">
                  <c:v>4.8</c:v>
                </c:pt>
                <c:pt idx="2780">
                  <c:v>4.2</c:v>
                </c:pt>
                <c:pt idx="2781">
                  <c:v>7.1</c:v>
                </c:pt>
                <c:pt idx="2782">
                  <c:v>6.2</c:v>
                </c:pt>
                <c:pt idx="2783">
                  <c:v>4.9</c:v>
                </c:pt>
                <c:pt idx="2784">
                  <c:v>4.4</c:v>
                </c:pt>
                <c:pt idx="2785">
                  <c:v>5.9</c:v>
                </c:pt>
                <c:pt idx="2786">
                  <c:v>7.2</c:v>
                </c:pt>
                <c:pt idx="2787">
                  <c:v>4.6</c:v>
                </c:pt>
                <c:pt idx="2788">
                  <c:v>7.9</c:v>
                </c:pt>
                <c:pt idx="2789">
                  <c:v>8</c:v>
                </c:pt>
                <c:pt idx="2790">
                  <c:v>10.4</c:v>
                </c:pt>
                <c:pt idx="2791">
                  <c:v>5.8</c:v>
                </c:pt>
                <c:pt idx="2792">
                  <c:v>3.6</c:v>
                </c:pt>
                <c:pt idx="2793">
                  <c:v>6.5</c:v>
                </c:pt>
                <c:pt idx="2794">
                  <c:v>6.6</c:v>
                </c:pt>
                <c:pt idx="2795">
                  <c:v>4</c:v>
                </c:pt>
                <c:pt idx="2796">
                  <c:v>2.7</c:v>
                </c:pt>
                <c:pt idx="2797">
                  <c:v>2.5</c:v>
                </c:pt>
                <c:pt idx="2798">
                  <c:v>3.5</c:v>
                </c:pt>
                <c:pt idx="2799">
                  <c:v>4.6</c:v>
                </c:pt>
                <c:pt idx="2800">
                  <c:v>4.8</c:v>
                </c:pt>
                <c:pt idx="2801">
                  <c:v>5.1</c:v>
                </c:pt>
                <c:pt idx="2802">
                  <c:v>4.4</c:v>
                </c:pt>
                <c:pt idx="2803">
                  <c:v>4.7</c:v>
                </c:pt>
                <c:pt idx="2804">
                  <c:v>4.2</c:v>
                </c:pt>
                <c:pt idx="2805">
                  <c:v>4.5</c:v>
                </c:pt>
                <c:pt idx="2806">
                  <c:v>5</c:v>
                </c:pt>
                <c:pt idx="2807">
                  <c:v>5.3</c:v>
                </c:pt>
                <c:pt idx="2808">
                  <c:v>5.3</c:v>
                </c:pt>
                <c:pt idx="2809">
                  <c:v>5.8</c:v>
                </c:pt>
                <c:pt idx="2810">
                  <c:v>7.1</c:v>
                </c:pt>
                <c:pt idx="2811">
                  <c:v>7</c:v>
                </c:pt>
                <c:pt idx="2812">
                  <c:v>4.9</c:v>
                </c:pt>
                <c:pt idx="2813">
                  <c:v>3.9</c:v>
                </c:pt>
                <c:pt idx="2814">
                  <c:v>5.1</c:v>
                </c:pt>
                <c:pt idx="2815">
                  <c:v>5.4</c:v>
                </c:pt>
                <c:pt idx="2816">
                  <c:v>5.7</c:v>
                </c:pt>
                <c:pt idx="2817">
                  <c:v>6.6</c:v>
                </c:pt>
                <c:pt idx="2818">
                  <c:v>7.3</c:v>
                </c:pt>
                <c:pt idx="2819">
                  <c:v>5.9</c:v>
                </c:pt>
                <c:pt idx="2820">
                  <c:v>6.3</c:v>
                </c:pt>
                <c:pt idx="2821">
                  <c:v>7.6</c:v>
                </c:pt>
                <c:pt idx="2822">
                  <c:v>9.1</c:v>
                </c:pt>
                <c:pt idx="2823">
                  <c:v>11.2</c:v>
                </c:pt>
                <c:pt idx="2824">
                  <c:v>10.8</c:v>
                </c:pt>
                <c:pt idx="2825">
                  <c:v>8.5</c:v>
                </c:pt>
                <c:pt idx="2826">
                  <c:v>7</c:v>
                </c:pt>
                <c:pt idx="2827">
                  <c:v>8.2</c:v>
                </c:pt>
                <c:pt idx="2828">
                  <c:v>6.9</c:v>
                </c:pt>
                <c:pt idx="2829">
                  <c:v>5.4</c:v>
                </c:pt>
                <c:pt idx="2830">
                  <c:v>6.4</c:v>
                </c:pt>
                <c:pt idx="2831">
                  <c:v>6.1</c:v>
                </c:pt>
                <c:pt idx="2832">
                  <c:v>7.7</c:v>
                </c:pt>
                <c:pt idx="2833">
                  <c:v>7.6</c:v>
                </c:pt>
                <c:pt idx="2834">
                  <c:v>6.5</c:v>
                </c:pt>
                <c:pt idx="2835">
                  <c:v>5.2</c:v>
                </c:pt>
                <c:pt idx="2836">
                  <c:v>9.1</c:v>
                </c:pt>
                <c:pt idx="2837">
                  <c:v>4.1</c:v>
                </c:pt>
                <c:pt idx="2838">
                  <c:v>6.9</c:v>
                </c:pt>
                <c:pt idx="2839">
                  <c:v>8.6</c:v>
                </c:pt>
                <c:pt idx="2840">
                  <c:v>6</c:v>
                </c:pt>
                <c:pt idx="2841">
                  <c:v>4.3</c:v>
                </c:pt>
                <c:pt idx="2842">
                  <c:v>4.1</c:v>
                </c:pt>
                <c:pt idx="2843">
                  <c:v>8.1</c:v>
                </c:pt>
                <c:pt idx="2844">
                  <c:v>9.1</c:v>
                </c:pt>
                <c:pt idx="2845">
                  <c:v>6.7</c:v>
                </c:pt>
                <c:pt idx="2846">
                  <c:v>8.3</c:v>
                </c:pt>
                <c:pt idx="2847">
                  <c:v>8.6</c:v>
                </c:pt>
                <c:pt idx="2848">
                  <c:v>7.9</c:v>
                </c:pt>
                <c:pt idx="2849">
                  <c:v>8.2</c:v>
                </c:pt>
                <c:pt idx="2850">
                  <c:v>7.1</c:v>
                </c:pt>
                <c:pt idx="2851">
                  <c:v>7.5</c:v>
                </c:pt>
                <c:pt idx="2852">
                  <c:v>7.7</c:v>
                </c:pt>
                <c:pt idx="2853">
                  <c:v>7.7</c:v>
                </c:pt>
                <c:pt idx="2854">
                  <c:v>7.8</c:v>
                </c:pt>
                <c:pt idx="2855">
                  <c:v>8.5</c:v>
                </c:pt>
                <c:pt idx="2856">
                  <c:v>8.3</c:v>
                </c:pt>
                <c:pt idx="2857">
                  <c:v>8.4</c:v>
                </c:pt>
                <c:pt idx="2858">
                  <c:v>6.1</c:v>
                </c:pt>
                <c:pt idx="2859">
                  <c:v>7.7</c:v>
                </c:pt>
                <c:pt idx="2860">
                  <c:v>7.5</c:v>
                </c:pt>
                <c:pt idx="2861">
                  <c:v>7.3</c:v>
                </c:pt>
                <c:pt idx="2862">
                  <c:v>6</c:v>
                </c:pt>
                <c:pt idx="2863">
                  <c:v>6.2</c:v>
                </c:pt>
                <c:pt idx="2864">
                  <c:v>6.3</c:v>
                </c:pt>
                <c:pt idx="2865">
                  <c:v>7.6</c:v>
                </c:pt>
                <c:pt idx="2866">
                  <c:v>7.2</c:v>
                </c:pt>
                <c:pt idx="2867">
                  <c:v>4.9</c:v>
                </c:pt>
                <c:pt idx="2868">
                  <c:v>2.1</c:v>
                </c:pt>
                <c:pt idx="2869">
                  <c:v>3.7</c:v>
                </c:pt>
                <c:pt idx="2870">
                  <c:v>8.3</c:v>
                </c:pt>
                <c:pt idx="2871">
                  <c:v>7.6</c:v>
                </c:pt>
                <c:pt idx="2872">
                  <c:v>6.3</c:v>
                </c:pt>
                <c:pt idx="2873">
                  <c:v>5.3</c:v>
                </c:pt>
                <c:pt idx="2874">
                  <c:v>4.9</c:v>
                </c:pt>
                <c:pt idx="2875">
                  <c:v>6.4</c:v>
                </c:pt>
                <c:pt idx="2876">
                  <c:v>6.9</c:v>
                </c:pt>
                <c:pt idx="2877">
                  <c:v>5.9</c:v>
                </c:pt>
                <c:pt idx="2878">
                  <c:v>6.2</c:v>
                </c:pt>
                <c:pt idx="2879">
                  <c:v>7</c:v>
                </c:pt>
                <c:pt idx="2880">
                  <c:v>6.1</c:v>
                </c:pt>
                <c:pt idx="2881">
                  <c:v>6.7</c:v>
                </c:pt>
                <c:pt idx="2882">
                  <c:v>7.1</c:v>
                </c:pt>
                <c:pt idx="2883">
                  <c:v>7.2</c:v>
                </c:pt>
                <c:pt idx="2884">
                  <c:v>11</c:v>
                </c:pt>
                <c:pt idx="2885">
                  <c:v>12</c:v>
                </c:pt>
                <c:pt idx="2886">
                  <c:v>7.7</c:v>
                </c:pt>
                <c:pt idx="2887">
                  <c:v>6.5</c:v>
                </c:pt>
                <c:pt idx="2888">
                  <c:v>10.3</c:v>
                </c:pt>
                <c:pt idx="2889">
                  <c:v>9.2</c:v>
                </c:pt>
                <c:pt idx="2890">
                  <c:v>4.3</c:v>
                </c:pt>
                <c:pt idx="2891">
                  <c:v>6.2</c:v>
                </c:pt>
                <c:pt idx="2892">
                  <c:v>10.5</c:v>
                </c:pt>
                <c:pt idx="2893">
                  <c:v>10.1</c:v>
                </c:pt>
                <c:pt idx="2894">
                  <c:v>11.2</c:v>
                </c:pt>
                <c:pt idx="2895">
                  <c:v>11.4</c:v>
                </c:pt>
                <c:pt idx="2896">
                  <c:v>9.7</c:v>
                </c:pt>
                <c:pt idx="2897">
                  <c:v>10.1</c:v>
                </c:pt>
                <c:pt idx="2898">
                  <c:v>9.3</c:v>
                </c:pt>
                <c:pt idx="2899">
                  <c:v>9.1</c:v>
                </c:pt>
                <c:pt idx="2900">
                  <c:v>8.3</c:v>
                </c:pt>
                <c:pt idx="2901">
                  <c:v>8.6</c:v>
                </c:pt>
                <c:pt idx="2902">
                  <c:v>7.9</c:v>
                </c:pt>
                <c:pt idx="2903">
                  <c:v>7.7</c:v>
                </c:pt>
                <c:pt idx="2904">
                  <c:v>7.6</c:v>
                </c:pt>
                <c:pt idx="2905">
                  <c:v>7.7</c:v>
                </c:pt>
                <c:pt idx="2906">
                  <c:v>7</c:v>
                </c:pt>
                <c:pt idx="2907">
                  <c:v>6.6</c:v>
                </c:pt>
                <c:pt idx="2908">
                  <c:v>6.4</c:v>
                </c:pt>
                <c:pt idx="2909">
                  <c:v>6.2</c:v>
                </c:pt>
                <c:pt idx="2910">
                  <c:v>7.9</c:v>
                </c:pt>
                <c:pt idx="2911">
                  <c:v>7.2</c:v>
                </c:pt>
                <c:pt idx="2912">
                  <c:v>6.8</c:v>
                </c:pt>
                <c:pt idx="2913">
                  <c:v>6.6</c:v>
                </c:pt>
                <c:pt idx="2914">
                  <c:v>7.3</c:v>
                </c:pt>
                <c:pt idx="2915">
                  <c:v>7.7</c:v>
                </c:pt>
                <c:pt idx="2916">
                  <c:v>9.4</c:v>
                </c:pt>
                <c:pt idx="2917">
                  <c:v>8.8</c:v>
                </c:pt>
                <c:pt idx="2918">
                  <c:v>7.9</c:v>
                </c:pt>
                <c:pt idx="2919">
                  <c:v>6.9</c:v>
                </c:pt>
                <c:pt idx="2920">
                  <c:v>7.5</c:v>
                </c:pt>
                <c:pt idx="2921">
                  <c:v>8.3</c:v>
                </c:pt>
                <c:pt idx="2922">
                  <c:v>7.2</c:v>
                </c:pt>
                <c:pt idx="2923">
                  <c:v>7.4</c:v>
                </c:pt>
                <c:pt idx="2924">
                  <c:v>7.1</c:v>
                </c:pt>
                <c:pt idx="2925">
                  <c:v>6.5</c:v>
                </c:pt>
                <c:pt idx="2926">
                  <c:v>5.5</c:v>
                </c:pt>
                <c:pt idx="2927">
                  <c:v>7.2</c:v>
                </c:pt>
                <c:pt idx="2928">
                  <c:v>7.5</c:v>
                </c:pt>
                <c:pt idx="2929">
                  <c:v>6.7</c:v>
                </c:pt>
                <c:pt idx="2930">
                  <c:v>6.8</c:v>
                </c:pt>
                <c:pt idx="2931">
                  <c:v>8.1</c:v>
                </c:pt>
                <c:pt idx="2932">
                  <c:v>7.1</c:v>
                </c:pt>
                <c:pt idx="2933">
                  <c:v>8.2</c:v>
                </c:pt>
                <c:pt idx="2934">
                  <c:v>4.9</c:v>
                </c:pt>
                <c:pt idx="2935">
                  <c:v>6.2</c:v>
                </c:pt>
                <c:pt idx="2936">
                  <c:v>6.8</c:v>
                </c:pt>
                <c:pt idx="2937">
                  <c:v>6.4</c:v>
                </c:pt>
                <c:pt idx="2938">
                  <c:v>6.4</c:v>
                </c:pt>
                <c:pt idx="2939">
                  <c:v>7.1</c:v>
                </c:pt>
                <c:pt idx="2940">
                  <c:v>7.5</c:v>
                </c:pt>
                <c:pt idx="2941">
                  <c:v>6.7</c:v>
                </c:pt>
                <c:pt idx="2942">
                  <c:v>7.4</c:v>
                </c:pt>
                <c:pt idx="2943">
                  <c:v>8.7</c:v>
                </c:pt>
                <c:pt idx="2944">
                  <c:v>9.9</c:v>
                </c:pt>
                <c:pt idx="2945">
                  <c:v>9.2</c:v>
                </c:pt>
                <c:pt idx="2946">
                  <c:v>8.4</c:v>
                </c:pt>
                <c:pt idx="2947">
                  <c:v>7.5</c:v>
                </c:pt>
                <c:pt idx="2948">
                  <c:v>8</c:v>
                </c:pt>
                <c:pt idx="2949">
                  <c:v>8.6</c:v>
                </c:pt>
                <c:pt idx="2950">
                  <c:v>8.3</c:v>
                </c:pt>
                <c:pt idx="2951">
                  <c:v>7.6</c:v>
                </c:pt>
                <c:pt idx="2952">
                  <c:v>7.7</c:v>
                </c:pt>
                <c:pt idx="2953">
                  <c:v>7.8</c:v>
                </c:pt>
                <c:pt idx="2954">
                  <c:v>8.7</c:v>
                </c:pt>
                <c:pt idx="2955">
                  <c:v>8.9</c:v>
                </c:pt>
                <c:pt idx="2956">
                  <c:v>8.2</c:v>
                </c:pt>
                <c:pt idx="2957">
                  <c:v>8.2</c:v>
                </c:pt>
                <c:pt idx="2958">
                  <c:v>8.6</c:v>
                </c:pt>
                <c:pt idx="2959">
                  <c:v>9.6</c:v>
                </c:pt>
                <c:pt idx="2960">
                  <c:v>9.6</c:v>
                </c:pt>
                <c:pt idx="2961">
                  <c:v>9.9</c:v>
                </c:pt>
                <c:pt idx="2962">
                  <c:v>8.3</c:v>
                </c:pt>
                <c:pt idx="2963">
                  <c:v>7.5</c:v>
                </c:pt>
                <c:pt idx="2964">
                  <c:v>8.9</c:v>
                </c:pt>
                <c:pt idx="2965">
                  <c:v>8.6</c:v>
                </c:pt>
                <c:pt idx="2966">
                  <c:v>7.7</c:v>
                </c:pt>
                <c:pt idx="2967">
                  <c:v>8.4</c:v>
                </c:pt>
                <c:pt idx="2968">
                  <c:v>10.9</c:v>
                </c:pt>
                <c:pt idx="2969">
                  <c:v>10.1</c:v>
                </c:pt>
                <c:pt idx="2970">
                  <c:v>9</c:v>
                </c:pt>
                <c:pt idx="2971">
                  <c:v>10.9</c:v>
                </c:pt>
                <c:pt idx="2972">
                  <c:v>11.4</c:v>
                </c:pt>
                <c:pt idx="2973">
                  <c:v>10.1</c:v>
                </c:pt>
                <c:pt idx="2974">
                  <c:v>10</c:v>
                </c:pt>
                <c:pt idx="2975">
                  <c:v>10.2</c:v>
                </c:pt>
                <c:pt idx="2976">
                  <c:v>9.8</c:v>
                </c:pt>
                <c:pt idx="2977">
                  <c:v>10</c:v>
                </c:pt>
                <c:pt idx="2978">
                  <c:v>9.3</c:v>
                </c:pt>
                <c:pt idx="2979">
                  <c:v>9.9</c:v>
                </c:pt>
                <c:pt idx="2980">
                  <c:v>8.3</c:v>
                </c:pt>
                <c:pt idx="2981">
                  <c:v>6.4</c:v>
                </c:pt>
                <c:pt idx="2982">
                  <c:v>5.5</c:v>
                </c:pt>
                <c:pt idx="2983">
                  <c:v>6.6</c:v>
                </c:pt>
                <c:pt idx="2984">
                  <c:v>6.8</c:v>
                </c:pt>
                <c:pt idx="2985">
                  <c:v>5.4</c:v>
                </c:pt>
                <c:pt idx="2986">
                  <c:v>5.5</c:v>
                </c:pt>
                <c:pt idx="2987">
                  <c:v>5.8</c:v>
                </c:pt>
                <c:pt idx="2988">
                  <c:v>4.7</c:v>
                </c:pt>
                <c:pt idx="2989">
                  <c:v>6.2</c:v>
                </c:pt>
                <c:pt idx="2990">
                  <c:v>6.8</c:v>
                </c:pt>
                <c:pt idx="2991">
                  <c:v>3.6</c:v>
                </c:pt>
                <c:pt idx="2992">
                  <c:v>0.7</c:v>
                </c:pt>
                <c:pt idx="2993">
                  <c:v>2.8</c:v>
                </c:pt>
                <c:pt idx="2994">
                  <c:v>5.3</c:v>
                </c:pt>
                <c:pt idx="2995">
                  <c:v>5</c:v>
                </c:pt>
                <c:pt idx="2996">
                  <c:v>5.3</c:v>
                </c:pt>
                <c:pt idx="2997">
                  <c:v>1.9</c:v>
                </c:pt>
                <c:pt idx="2998">
                  <c:v>1.1</c:v>
                </c:pt>
                <c:pt idx="2999">
                  <c:v>6.3</c:v>
                </c:pt>
                <c:pt idx="3000">
                  <c:v>7.9</c:v>
                </c:pt>
                <c:pt idx="3001">
                  <c:v>7.8</c:v>
                </c:pt>
                <c:pt idx="3002">
                  <c:v>8.5</c:v>
                </c:pt>
                <c:pt idx="3003">
                  <c:v>9.5</c:v>
                </c:pt>
                <c:pt idx="3004">
                  <c:v>8.3</c:v>
                </c:pt>
                <c:pt idx="3005">
                  <c:v>6.7</c:v>
                </c:pt>
                <c:pt idx="3006">
                  <c:v>10.1</c:v>
                </c:pt>
                <c:pt idx="3007">
                  <c:v>10.7</c:v>
                </c:pt>
                <c:pt idx="3008">
                  <c:v>8.4</c:v>
                </c:pt>
                <c:pt idx="3009">
                  <c:v>4.4</c:v>
                </c:pt>
                <c:pt idx="3010">
                  <c:v>7.2</c:v>
                </c:pt>
                <c:pt idx="3011">
                  <c:v>9.1</c:v>
                </c:pt>
                <c:pt idx="3012">
                  <c:v>8.7</c:v>
                </c:pt>
                <c:pt idx="3013">
                  <c:v>6.6</c:v>
                </c:pt>
                <c:pt idx="3014">
                  <c:v>6.1</c:v>
                </c:pt>
                <c:pt idx="3015">
                  <c:v>8.1</c:v>
                </c:pt>
                <c:pt idx="3016">
                  <c:v>11.1</c:v>
                </c:pt>
                <c:pt idx="3017">
                  <c:v>11</c:v>
                </c:pt>
                <c:pt idx="3018">
                  <c:v>9.9</c:v>
                </c:pt>
                <c:pt idx="3019">
                  <c:v>10.2</c:v>
                </c:pt>
                <c:pt idx="3020">
                  <c:v>8.5</c:v>
                </c:pt>
                <c:pt idx="3021">
                  <c:v>9.4</c:v>
                </c:pt>
                <c:pt idx="3022">
                  <c:v>8.4</c:v>
                </c:pt>
                <c:pt idx="3023">
                  <c:v>11.1</c:v>
                </c:pt>
                <c:pt idx="3024">
                  <c:v>8.8</c:v>
                </c:pt>
                <c:pt idx="3025">
                  <c:v>6.7</c:v>
                </c:pt>
                <c:pt idx="3026">
                  <c:v>10.2</c:v>
                </c:pt>
                <c:pt idx="3027">
                  <c:v>12.6</c:v>
                </c:pt>
                <c:pt idx="3028">
                  <c:v>6.4</c:v>
                </c:pt>
                <c:pt idx="3029">
                  <c:v>7.8</c:v>
                </c:pt>
                <c:pt idx="3030">
                  <c:v>7.4</c:v>
                </c:pt>
                <c:pt idx="3031">
                  <c:v>8.2</c:v>
                </c:pt>
                <c:pt idx="3032">
                  <c:v>6.9</c:v>
                </c:pt>
                <c:pt idx="3033">
                  <c:v>5.6</c:v>
                </c:pt>
                <c:pt idx="3034">
                  <c:v>8</c:v>
                </c:pt>
                <c:pt idx="3035">
                  <c:v>4.2</c:v>
                </c:pt>
                <c:pt idx="3036">
                  <c:v>7.7</c:v>
                </c:pt>
                <c:pt idx="3037">
                  <c:v>7.4</c:v>
                </c:pt>
                <c:pt idx="3038">
                  <c:v>8.2</c:v>
                </c:pt>
                <c:pt idx="3039">
                  <c:v>7.8</c:v>
                </c:pt>
                <c:pt idx="3040">
                  <c:v>10.5</c:v>
                </c:pt>
                <c:pt idx="3041">
                  <c:v>6.9</c:v>
                </c:pt>
                <c:pt idx="3042">
                  <c:v>7.8</c:v>
                </c:pt>
                <c:pt idx="3043">
                  <c:v>7.3</c:v>
                </c:pt>
                <c:pt idx="3044">
                  <c:v>7.7</c:v>
                </c:pt>
                <c:pt idx="3045">
                  <c:v>7.9</c:v>
                </c:pt>
                <c:pt idx="3046">
                  <c:v>7.7</c:v>
                </c:pt>
                <c:pt idx="3047">
                  <c:v>6.4</c:v>
                </c:pt>
                <c:pt idx="3048">
                  <c:v>7.2</c:v>
                </c:pt>
                <c:pt idx="3049">
                  <c:v>7.4</c:v>
                </c:pt>
                <c:pt idx="3050">
                  <c:v>7.2</c:v>
                </c:pt>
                <c:pt idx="3051">
                  <c:v>6.1</c:v>
                </c:pt>
                <c:pt idx="3052">
                  <c:v>6</c:v>
                </c:pt>
                <c:pt idx="3053">
                  <c:v>5.7</c:v>
                </c:pt>
                <c:pt idx="3054">
                  <c:v>6.5</c:v>
                </c:pt>
                <c:pt idx="3055">
                  <c:v>5.4</c:v>
                </c:pt>
                <c:pt idx="3056">
                  <c:v>5.1</c:v>
                </c:pt>
                <c:pt idx="3057">
                  <c:v>5.5</c:v>
                </c:pt>
                <c:pt idx="3058">
                  <c:v>5.6</c:v>
                </c:pt>
                <c:pt idx="3059">
                  <c:v>5.6</c:v>
                </c:pt>
                <c:pt idx="3060">
                  <c:v>4.4</c:v>
                </c:pt>
                <c:pt idx="3061">
                  <c:v>6.5</c:v>
                </c:pt>
                <c:pt idx="3062">
                  <c:v>8.2</c:v>
                </c:pt>
                <c:pt idx="3063">
                  <c:v>7.5</c:v>
                </c:pt>
                <c:pt idx="3064">
                  <c:v>7.5</c:v>
                </c:pt>
                <c:pt idx="3065">
                  <c:v>6.1</c:v>
                </c:pt>
                <c:pt idx="3066">
                  <c:v>4.7</c:v>
                </c:pt>
                <c:pt idx="3067">
                  <c:v>4.2</c:v>
                </c:pt>
                <c:pt idx="3068">
                  <c:v>4</c:v>
                </c:pt>
                <c:pt idx="3069">
                  <c:v>5.6</c:v>
                </c:pt>
                <c:pt idx="3070">
                  <c:v>6.3</c:v>
                </c:pt>
                <c:pt idx="3071">
                  <c:v>7.2</c:v>
                </c:pt>
                <c:pt idx="3072">
                  <c:v>6.6</c:v>
                </c:pt>
                <c:pt idx="3073">
                  <c:v>6.4</c:v>
                </c:pt>
                <c:pt idx="3074">
                  <c:v>6.9</c:v>
                </c:pt>
                <c:pt idx="3075">
                  <c:v>7.7</c:v>
                </c:pt>
                <c:pt idx="3076">
                  <c:v>5.8</c:v>
                </c:pt>
                <c:pt idx="3077">
                  <c:v>4.7</c:v>
                </c:pt>
                <c:pt idx="3078">
                  <c:v>5.6</c:v>
                </c:pt>
                <c:pt idx="3079">
                  <c:v>6.6</c:v>
                </c:pt>
                <c:pt idx="3080">
                  <c:v>7</c:v>
                </c:pt>
                <c:pt idx="3081">
                  <c:v>5.8</c:v>
                </c:pt>
                <c:pt idx="3082">
                  <c:v>7.7</c:v>
                </c:pt>
                <c:pt idx="3083">
                  <c:v>6.7</c:v>
                </c:pt>
                <c:pt idx="3084">
                  <c:v>9</c:v>
                </c:pt>
                <c:pt idx="3085">
                  <c:v>10.7</c:v>
                </c:pt>
                <c:pt idx="3086">
                  <c:v>8.8</c:v>
                </c:pt>
                <c:pt idx="3087">
                  <c:v>7.3</c:v>
                </c:pt>
                <c:pt idx="3088">
                  <c:v>7</c:v>
                </c:pt>
                <c:pt idx="3089">
                  <c:v>6.2</c:v>
                </c:pt>
                <c:pt idx="3090">
                  <c:v>8.1</c:v>
                </c:pt>
                <c:pt idx="3091">
                  <c:v>7.6</c:v>
                </c:pt>
                <c:pt idx="3092">
                  <c:v>5.4</c:v>
                </c:pt>
                <c:pt idx="3093">
                  <c:v>6.7</c:v>
                </c:pt>
                <c:pt idx="3094">
                  <c:v>3.4</c:v>
                </c:pt>
                <c:pt idx="3095">
                  <c:v>3.2</c:v>
                </c:pt>
                <c:pt idx="3096">
                  <c:v>6</c:v>
                </c:pt>
                <c:pt idx="3097">
                  <c:v>6.9</c:v>
                </c:pt>
                <c:pt idx="3098">
                  <c:v>6.5</c:v>
                </c:pt>
                <c:pt idx="3099">
                  <c:v>6.2</c:v>
                </c:pt>
                <c:pt idx="3100">
                  <c:v>5.5</c:v>
                </c:pt>
                <c:pt idx="3101">
                  <c:v>4.9</c:v>
                </c:pt>
                <c:pt idx="3102">
                  <c:v>6.3</c:v>
                </c:pt>
                <c:pt idx="3103">
                  <c:v>7.2</c:v>
                </c:pt>
                <c:pt idx="3104">
                  <c:v>9.4</c:v>
                </c:pt>
                <c:pt idx="3105">
                  <c:v>5.5</c:v>
                </c:pt>
                <c:pt idx="3106">
                  <c:v>7.1</c:v>
                </c:pt>
                <c:pt idx="3107">
                  <c:v>7.9</c:v>
                </c:pt>
                <c:pt idx="3108">
                  <c:v>10.4</c:v>
                </c:pt>
                <c:pt idx="3109">
                  <c:v>8.1</c:v>
                </c:pt>
                <c:pt idx="3110">
                  <c:v>7.7</c:v>
                </c:pt>
                <c:pt idx="3111">
                  <c:v>8.7</c:v>
                </c:pt>
                <c:pt idx="3112">
                  <c:v>6.9</c:v>
                </c:pt>
                <c:pt idx="3113">
                  <c:v>4.1</c:v>
                </c:pt>
                <c:pt idx="3114">
                  <c:v>4.6</c:v>
                </c:pt>
                <c:pt idx="3115">
                  <c:v>8.3</c:v>
                </c:pt>
                <c:pt idx="3116">
                  <c:v>8.1</c:v>
                </c:pt>
                <c:pt idx="3117">
                  <c:v>9.8</c:v>
                </c:pt>
                <c:pt idx="3118">
                  <c:v>7.8</c:v>
                </c:pt>
                <c:pt idx="3119">
                  <c:v>6.3</c:v>
                </c:pt>
                <c:pt idx="3120">
                  <c:v>7.7</c:v>
                </c:pt>
                <c:pt idx="3121">
                  <c:v>10.5</c:v>
                </c:pt>
                <c:pt idx="3122">
                  <c:v>10.9</c:v>
                </c:pt>
                <c:pt idx="3123">
                  <c:v>9.5</c:v>
                </c:pt>
                <c:pt idx="3124">
                  <c:v>6.5</c:v>
                </c:pt>
                <c:pt idx="3125">
                  <c:v>7.3</c:v>
                </c:pt>
                <c:pt idx="3126">
                  <c:v>8.4</c:v>
                </c:pt>
                <c:pt idx="3127">
                  <c:v>7.7</c:v>
                </c:pt>
                <c:pt idx="3128">
                  <c:v>9.9</c:v>
                </c:pt>
                <c:pt idx="3129">
                  <c:v>9.3</c:v>
                </c:pt>
                <c:pt idx="3130">
                  <c:v>10.8</c:v>
                </c:pt>
                <c:pt idx="3131">
                  <c:v>7.1</c:v>
                </c:pt>
                <c:pt idx="3132">
                  <c:v>4.7</c:v>
                </c:pt>
                <c:pt idx="3133">
                  <c:v>9.4</c:v>
                </c:pt>
                <c:pt idx="3134">
                  <c:v>9.8</c:v>
                </c:pt>
                <c:pt idx="3135">
                  <c:v>8.6</c:v>
                </c:pt>
                <c:pt idx="3136">
                  <c:v>6.9</c:v>
                </c:pt>
                <c:pt idx="3137">
                  <c:v>7.8</c:v>
                </c:pt>
                <c:pt idx="3138">
                  <c:v>8.5</c:v>
                </c:pt>
                <c:pt idx="3139">
                  <c:v>8.3</c:v>
                </c:pt>
                <c:pt idx="3140">
                  <c:v>9.6</c:v>
                </c:pt>
                <c:pt idx="3141">
                  <c:v>9.8</c:v>
                </c:pt>
                <c:pt idx="3142">
                  <c:v>8.8</c:v>
                </c:pt>
                <c:pt idx="3143">
                  <c:v>9.4</c:v>
                </c:pt>
                <c:pt idx="3144">
                  <c:v>9.7</c:v>
                </c:pt>
                <c:pt idx="3145">
                  <c:v>9.9</c:v>
                </c:pt>
                <c:pt idx="3146">
                  <c:v>8.9</c:v>
                </c:pt>
                <c:pt idx="3147">
                  <c:v>7.8</c:v>
                </c:pt>
                <c:pt idx="3148">
                  <c:v>8</c:v>
                </c:pt>
                <c:pt idx="3149">
                  <c:v>8.7</c:v>
                </c:pt>
                <c:pt idx="3150">
                  <c:v>8.7</c:v>
                </c:pt>
                <c:pt idx="3151">
                  <c:v>8.7</c:v>
                </c:pt>
                <c:pt idx="3152">
                  <c:v>7.5</c:v>
                </c:pt>
                <c:pt idx="3153">
                  <c:v>9.9</c:v>
                </c:pt>
                <c:pt idx="3154">
                  <c:v>8.8</c:v>
                </c:pt>
                <c:pt idx="3155">
                  <c:v>5.5</c:v>
                </c:pt>
                <c:pt idx="3156">
                  <c:v>3.6</c:v>
                </c:pt>
                <c:pt idx="3157">
                  <c:v>5.6</c:v>
                </c:pt>
                <c:pt idx="3158">
                  <c:v>5.8</c:v>
                </c:pt>
                <c:pt idx="3159">
                  <c:v>8.4</c:v>
                </c:pt>
                <c:pt idx="3160">
                  <c:v>8.4</c:v>
                </c:pt>
                <c:pt idx="3161">
                  <c:v>7.7</c:v>
                </c:pt>
                <c:pt idx="3162">
                  <c:v>9</c:v>
                </c:pt>
                <c:pt idx="3163">
                  <c:v>9.1</c:v>
                </c:pt>
                <c:pt idx="3164">
                  <c:v>8.5</c:v>
                </c:pt>
                <c:pt idx="3165">
                  <c:v>8.5</c:v>
                </c:pt>
                <c:pt idx="3166">
                  <c:v>7.4</c:v>
                </c:pt>
                <c:pt idx="3167">
                  <c:v>8.1</c:v>
                </c:pt>
                <c:pt idx="3168">
                  <c:v>9.2</c:v>
                </c:pt>
                <c:pt idx="3169">
                  <c:v>9.2</c:v>
                </c:pt>
                <c:pt idx="3170">
                  <c:v>8.5</c:v>
                </c:pt>
                <c:pt idx="3171">
                  <c:v>10.1</c:v>
                </c:pt>
                <c:pt idx="3172">
                  <c:v>8.6</c:v>
                </c:pt>
                <c:pt idx="3173">
                  <c:v>8.1</c:v>
                </c:pt>
                <c:pt idx="3174">
                  <c:v>8.5</c:v>
                </c:pt>
                <c:pt idx="3175">
                  <c:v>7.2</c:v>
                </c:pt>
                <c:pt idx="3176">
                  <c:v>7.6</c:v>
                </c:pt>
                <c:pt idx="3177">
                  <c:v>7.4</c:v>
                </c:pt>
                <c:pt idx="3178">
                  <c:v>7.6</c:v>
                </c:pt>
                <c:pt idx="3179">
                  <c:v>7.6</c:v>
                </c:pt>
                <c:pt idx="3180">
                  <c:v>6.9</c:v>
                </c:pt>
                <c:pt idx="3181">
                  <c:v>7</c:v>
                </c:pt>
                <c:pt idx="3182">
                  <c:v>8</c:v>
                </c:pt>
                <c:pt idx="3183">
                  <c:v>9.1</c:v>
                </c:pt>
                <c:pt idx="3184">
                  <c:v>5.2</c:v>
                </c:pt>
                <c:pt idx="3185">
                  <c:v>4.9</c:v>
                </c:pt>
                <c:pt idx="3186">
                  <c:v>4.8</c:v>
                </c:pt>
                <c:pt idx="3187">
                  <c:v>4.3</c:v>
                </c:pt>
                <c:pt idx="3188">
                  <c:v>4</c:v>
                </c:pt>
                <c:pt idx="3189">
                  <c:v>4.3</c:v>
                </c:pt>
                <c:pt idx="3190">
                  <c:v>5.8</c:v>
                </c:pt>
                <c:pt idx="3191">
                  <c:v>7.1</c:v>
                </c:pt>
                <c:pt idx="3192">
                  <c:v>6.9</c:v>
                </c:pt>
                <c:pt idx="3193">
                  <c:v>3.9</c:v>
                </c:pt>
                <c:pt idx="3194">
                  <c:v>7.4</c:v>
                </c:pt>
                <c:pt idx="3195">
                  <c:v>5.3</c:v>
                </c:pt>
                <c:pt idx="3196">
                  <c:v>5.9</c:v>
                </c:pt>
                <c:pt idx="3197">
                  <c:v>6.1</c:v>
                </c:pt>
                <c:pt idx="3198">
                  <c:v>5.5</c:v>
                </c:pt>
                <c:pt idx="3199">
                  <c:v>7.5</c:v>
                </c:pt>
                <c:pt idx="3200">
                  <c:v>6.1</c:v>
                </c:pt>
                <c:pt idx="3201">
                  <c:v>4.9</c:v>
                </c:pt>
                <c:pt idx="3202">
                  <c:v>4.8</c:v>
                </c:pt>
                <c:pt idx="3203">
                  <c:v>6.2</c:v>
                </c:pt>
                <c:pt idx="3204">
                  <c:v>7.2</c:v>
                </c:pt>
                <c:pt idx="3205">
                  <c:v>6.4</c:v>
                </c:pt>
                <c:pt idx="3206">
                  <c:v>3.1</c:v>
                </c:pt>
                <c:pt idx="3207">
                  <c:v>0.8</c:v>
                </c:pt>
                <c:pt idx="3208">
                  <c:v>4.3</c:v>
                </c:pt>
                <c:pt idx="3209">
                  <c:v>8.7</c:v>
                </c:pt>
                <c:pt idx="3210">
                  <c:v>7.6</c:v>
                </c:pt>
                <c:pt idx="3211">
                  <c:v>7.9</c:v>
                </c:pt>
                <c:pt idx="3212">
                  <c:v>5.8</c:v>
                </c:pt>
                <c:pt idx="3213">
                  <c:v>5.8</c:v>
                </c:pt>
                <c:pt idx="3214">
                  <c:v>7</c:v>
                </c:pt>
                <c:pt idx="3215">
                  <c:v>8.2</c:v>
                </c:pt>
                <c:pt idx="3216">
                  <c:v>7.5</c:v>
                </c:pt>
                <c:pt idx="3217">
                  <c:v>8</c:v>
                </c:pt>
                <c:pt idx="3218">
                  <c:v>7.1</c:v>
                </c:pt>
                <c:pt idx="3219">
                  <c:v>8</c:v>
                </c:pt>
                <c:pt idx="3220">
                  <c:v>7.4</c:v>
                </c:pt>
                <c:pt idx="3221">
                  <c:v>7.1</c:v>
                </c:pt>
                <c:pt idx="3222">
                  <c:v>5.7</c:v>
                </c:pt>
                <c:pt idx="3223">
                  <c:v>7.7</c:v>
                </c:pt>
                <c:pt idx="3224">
                  <c:v>5.1</c:v>
                </c:pt>
                <c:pt idx="3225">
                  <c:v>3.2</c:v>
                </c:pt>
                <c:pt idx="3226">
                  <c:v>4.7</c:v>
                </c:pt>
                <c:pt idx="3227">
                  <c:v>7.5</c:v>
                </c:pt>
                <c:pt idx="3228">
                  <c:v>8.9</c:v>
                </c:pt>
                <c:pt idx="3229">
                  <c:v>6.1</c:v>
                </c:pt>
                <c:pt idx="3230">
                  <c:v>6.6</c:v>
                </c:pt>
                <c:pt idx="3231">
                  <c:v>7.1</c:v>
                </c:pt>
                <c:pt idx="3232">
                  <c:v>6.3</c:v>
                </c:pt>
                <c:pt idx="3233">
                  <c:v>4.8</c:v>
                </c:pt>
                <c:pt idx="3234">
                  <c:v>4.4</c:v>
                </c:pt>
                <c:pt idx="3235">
                  <c:v>4.1</c:v>
                </c:pt>
                <c:pt idx="3236">
                  <c:v>5.9</c:v>
                </c:pt>
                <c:pt idx="3237">
                  <c:v>2.8</c:v>
                </c:pt>
                <c:pt idx="3238">
                  <c:v>9</c:v>
                </c:pt>
                <c:pt idx="3239">
                  <c:v>9.7</c:v>
                </c:pt>
                <c:pt idx="3240">
                  <c:v>7.9</c:v>
                </c:pt>
                <c:pt idx="3241">
                  <c:v>6.9</c:v>
                </c:pt>
                <c:pt idx="3242">
                  <c:v>6.9</c:v>
                </c:pt>
                <c:pt idx="3243">
                  <c:v>4.8</c:v>
                </c:pt>
                <c:pt idx="3244">
                  <c:v>4.3</c:v>
                </c:pt>
                <c:pt idx="3245">
                  <c:v>3.8</c:v>
                </c:pt>
                <c:pt idx="3246">
                  <c:v>5</c:v>
                </c:pt>
                <c:pt idx="3247">
                  <c:v>3.9</c:v>
                </c:pt>
                <c:pt idx="3248">
                  <c:v>3.8</c:v>
                </c:pt>
                <c:pt idx="3249">
                  <c:v>6.9</c:v>
                </c:pt>
                <c:pt idx="3250">
                  <c:v>7.4</c:v>
                </c:pt>
                <c:pt idx="3251">
                  <c:v>7.6</c:v>
                </c:pt>
                <c:pt idx="3252">
                  <c:v>7.8</c:v>
                </c:pt>
                <c:pt idx="3253">
                  <c:v>7.2</c:v>
                </c:pt>
                <c:pt idx="3254">
                  <c:v>8.5</c:v>
                </c:pt>
                <c:pt idx="3255">
                  <c:v>7.2</c:v>
                </c:pt>
                <c:pt idx="3256">
                  <c:v>8.4</c:v>
                </c:pt>
                <c:pt idx="3257">
                  <c:v>7</c:v>
                </c:pt>
                <c:pt idx="3258">
                  <c:v>6.9</c:v>
                </c:pt>
                <c:pt idx="3259">
                  <c:v>8.4</c:v>
                </c:pt>
                <c:pt idx="3260">
                  <c:v>8.6</c:v>
                </c:pt>
                <c:pt idx="3261">
                  <c:v>12.4</c:v>
                </c:pt>
                <c:pt idx="3262">
                  <c:v>8.5</c:v>
                </c:pt>
                <c:pt idx="3263">
                  <c:v>10.3</c:v>
                </c:pt>
                <c:pt idx="3264">
                  <c:v>9.1</c:v>
                </c:pt>
                <c:pt idx="3265">
                  <c:v>11</c:v>
                </c:pt>
                <c:pt idx="3266">
                  <c:v>8.4</c:v>
                </c:pt>
                <c:pt idx="3267">
                  <c:v>10.3</c:v>
                </c:pt>
                <c:pt idx="3268">
                  <c:v>9.6</c:v>
                </c:pt>
                <c:pt idx="3269">
                  <c:v>9.4</c:v>
                </c:pt>
                <c:pt idx="3270">
                  <c:v>10.6</c:v>
                </c:pt>
                <c:pt idx="3271">
                  <c:v>9.6</c:v>
                </c:pt>
                <c:pt idx="3272">
                  <c:v>5.1</c:v>
                </c:pt>
                <c:pt idx="3273">
                  <c:v>5.9</c:v>
                </c:pt>
                <c:pt idx="3274">
                  <c:v>10.1</c:v>
                </c:pt>
                <c:pt idx="3275">
                  <c:v>11</c:v>
                </c:pt>
                <c:pt idx="3276">
                  <c:v>9.9</c:v>
                </c:pt>
                <c:pt idx="3277">
                  <c:v>7.3</c:v>
                </c:pt>
                <c:pt idx="3278">
                  <c:v>6.9</c:v>
                </c:pt>
                <c:pt idx="3279">
                  <c:v>6.6</c:v>
                </c:pt>
                <c:pt idx="3280">
                  <c:v>6</c:v>
                </c:pt>
                <c:pt idx="3281">
                  <c:v>7.4</c:v>
                </c:pt>
                <c:pt idx="3282">
                  <c:v>7.2</c:v>
                </c:pt>
                <c:pt idx="3283">
                  <c:v>7.1</c:v>
                </c:pt>
                <c:pt idx="3284">
                  <c:v>6</c:v>
                </c:pt>
                <c:pt idx="3285">
                  <c:v>6.5</c:v>
                </c:pt>
                <c:pt idx="3286">
                  <c:v>7.5</c:v>
                </c:pt>
                <c:pt idx="3287">
                  <c:v>7.8</c:v>
                </c:pt>
                <c:pt idx="3288">
                  <c:v>5.8</c:v>
                </c:pt>
                <c:pt idx="3289">
                  <c:v>5.6</c:v>
                </c:pt>
                <c:pt idx="3290">
                  <c:v>2.3</c:v>
                </c:pt>
                <c:pt idx="3291">
                  <c:v>3.3</c:v>
                </c:pt>
                <c:pt idx="3292">
                  <c:v>6.3</c:v>
                </c:pt>
                <c:pt idx="3293">
                  <c:v>4.4</c:v>
                </c:pt>
                <c:pt idx="3294">
                  <c:v>6.1</c:v>
                </c:pt>
                <c:pt idx="3295">
                  <c:v>6.1</c:v>
                </c:pt>
                <c:pt idx="3296">
                  <c:v>6.4</c:v>
                </c:pt>
                <c:pt idx="3297">
                  <c:v>10.1</c:v>
                </c:pt>
                <c:pt idx="3298">
                  <c:v>7.6</c:v>
                </c:pt>
                <c:pt idx="3299">
                  <c:v>6.8</c:v>
                </c:pt>
                <c:pt idx="3300">
                  <c:v>5.2</c:v>
                </c:pt>
                <c:pt idx="3301">
                  <c:v>4.2</c:v>
                </c:pt>
                <c:pt idx="3302">
                  <c:v>3.9</c:v>
                </c:pt>
                <c:pt idx="3303">
                  <c:v>8.5</c:v>
                </c:pt>
                <c:pt idx="3304">
                  <c:v>7.2</c:v>
                </c:pt>
                <c:pt idx="3305">
                  <c:v>2.8</c:v>
                </c:pt>
                <c:pt idx="3306">
                  <c:v>0.9</c:v>
                </c:pt>
                <c:pt idx="3307">
                  <c:v>1.4</c:v>
                </c:pt>
                <c:pt idx="3308">
                  <c:v>1.7</c:v>
                </c:pt>
                <c:pt idx="3309">
                  <c:v>4.4</c:v>
                </c:pt>
                <c:pt idx="3310">
                  <c:v>4.5</c:v>
                </c:pt>
                <c:pt idx="3311">
                  <c:v>1.2</c:v>
                </c:pt>
                <c:pt idx="3312">
                  <c:v>1.2</c:v>
                </c:pt>
                <c:pt idx="3313">
                  <c:v>3.8</c:v>
                </c:pt>
                <c:pt idx="3314">
                  <c:v>3.9</c:v>
                </c:pt>
                <c:pt idx="3315">
                  <c:v>6.7</c:v>
                </c:pt>
                <c:pt idx="3316">
                  <c:v>5.4</c:v>
                </c:pt>
                <c:pt idx="3317">
                  <c:v>5.2</c:v>
                </c:pt>
                <c:pt idx="3318">
                  <c:v>5</c:v>
                </c:pt>
                <c:pt idx="3319">
                  <c:v>1.8</c:v>
                </c:pt>
                <c:pt idx="3320">
                  <c:v>2.2</c:v>
                </c:pt>
                <c:pt idx="3321">
                  <c:v>2.6</c:v>
                </c:pt>
                <c:pt idx="3322">
                  <c:v>2.8</c:v>
                </c:pt>
                <c:pt idx="3323">
                  <c:v>1.2</c:v>
                </c:pt>
                <c:pt idx="3324">
                  <c:v>1.3</c:v>
                </c:pt>
                <c:pt idx="3325">
                  <c:v>2.3</c:v>
                </c:pt>
                <c:pt idx="3326">
                  <c:v>1.4</c:v>
                </c:pt>
                <c:pt idx="3327">
                  <c:v>2.3</c:v>
                </c:pt>
                <c:pt idx="3328">
                  <c:v>7.4</c:v>
                </c:pt>
                <c:pt idx="3329">
                  <c:v>6.2</c:v>
                </c:pt>
                <c:pt idx="3330">
                  <c:v>2.7</c:v>
                </c:pt>
                <c:pt idx="3331">
                  <c:v>1.6</c:v>
                </c:pt>
                <c:pt idx="3332">
                  <c:v>6.4</c:v>
                </c:pt>
                <c:pt idx="3333">
                  <c:v>5</c:v>
                </c:pt>
                <c:pt idx="3334">
                  <c:v>2.8</c:v>
                </c:pt>
                <c:pt idx="3335">
                  <c:v>1</c:v>
                </c:pt>
                <c:pt idx="3336">
                  <c:v>1.7</c:v>
                </c:pt>
                <c:pt idx="3337">
                  <c:v>1.6</c:v>
                </c:pt>
                <c:pt idx="3338">
                  <c:v>2.9</c:v>
                </c:pt>
                <c:pt idx="3339">
                  <c:v>2</c:v>
                </c:pt>
                <c:pt idx="3340">
                  <c:v>1.9</c:v>
                </c:pt>
                <c:pt idx="3341">
                  <c:v>1.6</c:v>
                </c:pt>
                <c:pt idx="3342">
                  <c:v>2.1</c:v>
                </c:pt>
                <c:pt idx="3343">
                  <c:v>2.5</c:v>
                </c:pt>
                <c:pt idx="3344">
                  <c:v>2.3</c:v>
                </c:pt>
                <c:pt idx="3345">
                  <c:v>2.3</c:v>
                </c:pt>
                <c:pt idx="3346">
                  <c:v>2.4</c:v>
                </c:pt>
                <c:pt idx="3347">
                  <c:v>2.2</c:v>
                </c:pt>
                <c:pt idx="3348">
                  <c:v>2.4</c:v>
                </c:pt>
                <c:pt idx="3349">
                  <c:v>1.5</c:v>
                </c:pt>
                <c:pt idx="3350">
                  <c:v>1.6</c:v>
                </c:pt>
                <c:pt idx="3351">
                  <c:v>2</c:v>
                </c:pt>
                <c:pt idx="3352">
                  <c:v>2</c:v>
                </c:pt>
                <c:pt idx="3353">
                  <c:v>2.2</c:v>
                </c:pt>
                <c:pt idx="3354">
                  <c:v>1.1</c:v>
                </c:pt>
                <c:pt idx="3355">
                  <c:v>3</c:v>
                </c:pt>
                <c:pt idx="3356">
                  <c:v>3.9</c:v>
                </c:pt>
                <c:pt idx="3357">
                  <c:v>1.5</c:v>
                </c:pt>
                <c:pt idx="3358">
                  <c:v>6.2</c:v>
                </c:pt>
                <c:pt idx="3359">
                  <c:v>7.1</c:v>
                </c:pt>
                <c:pt idx="3360">
                  <c:v>5.5</c:v>
                </c:pt>
                <c:pt idx="3361">
                  <c:v>3</c:v>
                </c:pt>
                <c:pt idx="3362">
                  <c:v>3.2</c:v>
                </c:pt>
                <c:pt idx="3363">
                  <c:v>2.6</c:v>
                </c:pt>
                <c:pt idx="3364">
                  <c:v>3.3</c:v>
                </c:pt>
                <c:pt idx="3365">
                  <c:v>4.5</c:v>
                </c:pt>
                <c:pt idx="3366">
                  <c:v>5.1</c:v>
                </c:pt>
                <c:pt idx="3367">
                  <c:v>4.7</c:v>
                </c:pt>
                <c:pt idx="3368">
                  <c:v>4.2</c:v>
                </c:pt>
                <c:pt idx="3369">
                  <c:v>3</c:v>
                </c:pt>
                <c:pt idx="3370">
                  <c:v>1.8</c:v>
                </c:pt>
                <c:pt idx="3371">
                  <c:v>3.4</c:v>
                </c:pt>
                <c:pt idx="3372">
                  <c:v>5.5</c:v>
                </c:pt>
                <c:pt idx="3373">
                  <c:v>3.8</c:v>
                </c:pt>
                <c:pt idx="3374">
                  <c:v>3.3</c:v>
                </c:pt>
                <c:pt idx="3375">
                  <c:v>7.2</c:v>
                </c:pt>
                <c:pt idx="3376">
                  <c:v>4.8</c:v>
                </c:pt>
                <c:pt idx="3377">
                  <c:v>2.5</c:v>
                </c:pt>
                <c:pt idx="3378">
                  <c:v>1.9</c:v>
                </c:pt>
                <c:pt idx="3379">
                  <c:v>4.3</c:v>
                </c:pt>
                <c:pt idx="3380">
                  <c:v>5.7</c:v>
                </c:pt>
                <c:pt idx="3381">
                  <c:v>5.8</c:v>
                </c:pt>
                <c:pt idx="3382">
                  <c:v>3.5</c:v>
                </c:pt>
                <c:pt idx="3383">
                  <c:v>1.3</c:v>
                </c:pt>
                <c:pt idx="3384">
                  <c:v>3.7</c:v>
                </c:pt>
                <c:pt idx="3385">
                  <c:v>4.5</c:v>
                </c:pt>
                <c:pt idx="3386">
                  <c:v>4</c:v>
                </c:pt>
                <c:pt idx="3387">
                  <c:v>3.4</c:v>
                </c:pt>
                <c:pt idx="3388">
                  <c:v>4.3</c:v>
                </c:pt>
                <c:pt idx="3389">
                  <c:v>5.1</c:v>
                </c:pt>
                <c:pt idx="3390">
                  <c:v>5.5</c:v>
                </c:pt>
                <c:pt idx="3391">
                  <c:v>5.6</c:v>
                </c:pt>
                <c:pt idx="3392">
                  <c:v>5.9</c:v>
                </c:pt>
                <c:pt idx="3393">
                  <c:v>6</c:v>
                </c:pt>
                <c:pt idx="3394">
                  <c:v>4.9</c:v>
                </c:pt>
                <c:pt idx="3395">
                  <c:v>4.8</c:v>
                </c:pt>
                <c:pt idx="3396">
                  <c:v>3.3</c:v>
                </c:pt>
                <c:pt idx="3397">
                  <c:v>3.9</c:v>
                </c:pt>
                <c:pt idx="3398">
                  <c:v>5.9</c:v>
                </c:pt>
                <c:pt idx="3399">
                  <c:v>5.2</c:v>
                </c:pt>
                <c:pt idx="3400">
                  <c:v>5.7</c:v>
                </c:pt>
                <c:pt idx="3401">
                  <c:v>4.5</c:v>
                </c:pt>
                <c:pt idx="3402">
                  <c:v>5.5</c:v>
                </c:pt>
                <c:pt idx="3403">
                  <c:v>5.7</c:v>
                </c:pt>
                <c:pt idx="3404">
                  <c:v>6.7</c:v>
                </c:pt>
                <c:pt idx="3405">
                  <c:v>5.8</c:v>
                </c:pt>
                <c:pt idx="3406">
                  <c:v>6.2</c:v>
                </c:pt>
                <c:pt idx="3407">
                  <c:v>6.3</c:v>
                </c:pt>
                <c:pt idx="3408">
                  <c:v>6.2</c:v>
                </c:pt>
                <c:pt idx="3409">
                  <c:v>5.3</c:v>
                </c:pt>
                <c:pt idx="3410">
                  <c:v>5.6</c:v>
                </c:pt>
                <c:pt idx="3411">
                  <c:v>6.2</c:v>
                </c:pt>
                <c:pt idx="3412">
                  <c:v>5.4</c:v>
                </c:pt>
                <c:pt idx="3413">
                  <c:v>5.1</c:v>
                </c:pt>
                <c:pt idx="3414">
                  <c:v>4.6</c:v>
                </c:pt>
                <c:pt idx="3415">
                  <c:v>4.4</c:v>
                </c:pt>
                <c:pt idx="3416">
                  <c:v>4</c:v>
                </c:pt>
                <c:pt idx="3417">
                  <c:v>4.1</c:v>
                </c:pt>
                <c:pt idx="3418">
                  <c:v>4</c:v>
                </c:pt>
                <c:pt idx="3419">
                  <c:v>4.3</c:v>
                </c:pt>
                <c:pt idx="3420">
                  <c:v>4.8</c:v>
                </c:pt>
                <c:pt idx="3421">
                  <c:v>5.4</c:v>
                </c:pt>
                <c:pt idx="3422">
                  <c:v>5.8</c:v>
                </c:pt>
                <c:pt idx="3423">
                  <c:v>4.3</c:v>
                </c:pt>
                <c:pt idx="3424">
                  <c:v>5.6</c:v>
                </c:pt>
                <c:pt idx="3425">
                  <c:v>4.9</c:v>
                </c:pt>
                <c:pt idx="3426">
                  <c:v>4.5</c:v>
                </c:pt>
                <c:pt idx="3427">
                  <c:v>5.2</c:v>
                </c:pt>
                <c:pt idx="3428">
                  <c:v>5.2</c:v>
                </c:pt>
                <c:pt idx="3429">
                  <c:v>5.6</c:v>
                </c:pt>
                <c:pt idx="3430">
                  <c:v>5.5</c:v>
                </c:pt>
                <c:pt idx="3431">
                  <c:v>5.6</c:v>
                </c:pt>
                <c:pt idx="3432">
                  <c:v>5.6</c:v>
                </c:pt>
                <c:pt idx="3433">
                  <c:v>5.8</c:v>
                </c:pt>
                <c:pt idx="3434">
                  <c:v>4.7</c:v>
                </c:pt>
                <c:pt idx="3435">
                  <c:v>5.2</c:v>
                </c:pt>
                <c:pt idx="3436">
                  <c:v>5.6</c:v>
                </c:pt>
                <c:pt idx="3437">
                  <c:v>5.6</c:v>
                </c:pt>
                <c:pt idx="3438">
                  <c:v>6.1</c:v>
                </c:pt>
                <c:pt idx="3439">
                  <c:v>6.2</c:v>
                </c:pt>
                <c:pt idx="3440">
                  <c:v>7.4</c:v>
                </c:pt>
                <c:pt idx="3441">
                  <c:v>7.2</c:v>
                </c:pt>
                <c:pt idx="3442">
                  <c:v>6.7</c:v>
                </c:pt>
                <c:pt idx="3443">
                  <c:v>6.6</c:v>
                </c:pt>
                <c:pt idx="3444">
                  <c:v>7</c:v>
                </c:pt>
                <c:pt idx="3445">
                  <c:v>7</c:v>
                </c:pt>
                <c:pt idx="3446">
                  <c:v>7.2</c:v>
                </c:pt>
                <c:pt idx="3447">
                  <c:v>5.6</c:v>
                </c:pt>
                <c:pt idx="3448">
                  <c:v>5.7</c:v>
                </c:pt>
                <c:pt idx="3449">
                  <c:v>6.1</c:v>
                </c:pt>
                <c:pt idx="3450">
                  <c:v>6.1</c:v>
                </c:pt>
                <c:pt idx="3451">
                  <c:v>6.6</c:v>
                </c:pt>
                <c:pt idx="3452">
                  <c:v>6.9</c:v>
                </c:pt>
                <c:pt idx="3453">
                  <c:v>6.8</c:v>
                </c:pt>
                <c:pt idx="3454">
                  <c:v>6.4</c:v>
                </c:pt>
                <c:pt idx="3455">
                  <c:v>6.1</c:v>
                </c:pt>
                <c:pt idx="3456">
                  <c:v>6.8</c:v>
                </c:pt>
                <c:pt idx="3457">
                  <c:v>7.1</c:v>
                </c:pt>
                <c:pt idx="3458">
                  <c:v>7.4</c:v>
                </c:pt>
                <c:pt idx="3459">
                  <c:v>6.6</c:v>
                </c:pt>
                <c:pt idx="3460">
                  <c:v>7.7</c:v>
                </c:pt>
                <c:pt idx="3461">
                  <c:v>7.1</c:v>
                </c:pt>
                <c:pt idx="3462">
                  <c:v>7.3</c:v>
                </c:pt>
                <c:pt idx="3463">
                  <c:v>7.7</c:v>
                </c:pt>
                <c:pt idx="3464">
                  <c:v>7.1</c:v>
                </c:pt>
                <c:pt idx="3465">
                  <c:v>6.5</c:v>
                </c:pt>
                <c:pt idx="3466">
                  <c:v>8.2</c:v>
                </c:pt>
                <c:pt idx="3467">
                  <c:v>8.1</c:v>
                </c:pt>
                <c:pt idx="3468">
                  <c:v>7.6</c:v>
                </c:pt>
                <c:pt idx="3469">
                  <c:v>6.9</c:v>
                </c:pt>
                <c:pt idx="3470">
                  <c:v>5.9</c:v>
                </c:pt>
                <c:pt idx="3471">
                  <c:v>6.8</c:v>
                </c:pt>
                <c:pt idx="3472">
                  <c:v>6.6</c:v>
                </c:pt>
                <c:pt idx="3473">
                  <c:v>7.1</c:v>
                </c:pt>
                <c:pt idx="3474">
                  <c:v>8</c:v>
                </c:pt>
                <c:pt idx="3475">
                  <c:v>8.6</c:v>
                </c:pt>
                <c:pt idx="3476">
                  <c:v>8.9</c:v>
                </c:pt>
                <c:pt idx="3477">
                  <c:v>8.6</c:v>
                </c:pt>
                <c:pt idx="3478">
                  <c:v>8.3</c:v>
                </c:pt>
                <c:pt idx="3479">
                  <c:v>7.6</c:v>
                </c:pt>
                <c:pt idx="3480">
                  <c:v>8.9</c:v>
                </c:pt>
                <c:pt idx="3481">
                  <c:v>7.8</c:v>
                </c:pt>
                <c:pt idx="3482">
                  <c:v>8.8</c:v>
                </c:pt>
                <c:pt idx="3483">
                  <c:v>8</c:v>
                </c:pt>
                <c:pt idx="3484">
                  <c:v>7.9</c:v>
                </c:pt>
                <c:pt idx="3485">
                  <c:v>8.3</c:v>
                </c:pt>
                <c:pt idx="3486">
                  <c:v>8.3</c:v>
                </c:pt>
                <c:pt idx="3487">
                  <c:v>9.7</c:v>
                </c:pt>
                <c:pt idx="3488">
                  <c:v>9.4</c:v>
                </c:pt>
                <c:pt idx="3489">
                  <c:v>8.2</c:v>
                </c:pt>
                <c:pt idx="3490">
                  <c:v>8.3</c:v>
                </c:pt>
                <c:pt idx="3491">
                  <c:v>7</c:v>
                </c:pt>
                <c:pt idx="3492">
                  <c:v>7.7</c:v>
                </c:pt>
                <c:pt idx="3493">
                  <c:v>8.4</c:v>
                </c:pt>
                <c:pt idx="3494">
                  <c:v>9</c:v>
                </c:pt>
                <c:pt idx="3495">
                  <c:v>9</c:v>
                </c:pt>
                <c:pt idx="3496">
                  <c:v>8.2</c:v>
                </c:pt>
                <c:pt idx="3497">
                  <c:v>8.9</c:v>
                </c:pt>
                <c:pt idx="3498">
                  <c:v>8</c:v>
                </c:pt>
                <c:pt idx="3499">
                  <c:v>8</c:v>
                </c:pt>
                <c:pt idx="3500">
                  <c:v>8.1</c:v>
                </c:pt>
                <c:pt idx="3501">
                  <c:v>8.5</c:v>
                </c:pt>
                <c:pt idx="3502">
                  <c:v>8.9</c:v>
                </c:pt>
                <c:pt idx="3503">
                  <c:v>8.8</c:v>
                </c:pt>
                <c:pt idx="3504">
                  <c:v>7.5</c:v>
                </c:pt>
                <c:pt idx="3505">
                  <c:v>7.6</c:v>
                </c:pt>
                <c:pt idx="3506">
                  <c:v>7.8</c:v>
                </c:pt>
                <c:pt idx="3507">
                  <c:v>7.4</c:v>
                </c:pt>
                <c:pt idx="3508">
                  <c:v>7.8</c:v>
                </c:pt>
                <c:pt idx="3509">
                  <c:v>7.2</c:v>
                </c:pt>
                <c:pt idx="3510">
                  <c:v>8.3</c:v>
                </c:pt>
                <c:pt idx="3511">
                  <c:v>7.8</c:v>
                </c:pt>
                <c:pt idx="3512">
                  <c:v>7.3</c:v>
                </c:pt>
                <c:pt idx="3513">
                  <c:v>7.2</c:v>
                </c:pt>
                <c:pt idx="3514">
                  <c:v>7.4</c:v>
                </c:pt>
                <c:pt idx="3515">
                  <c:v>8.3</c:v>
                </c:pt>
                <c:pt idx="3516">
                  <c:v>6.5</c:v>
                </c:pt>
                <c:pt idx="3517">
                  <c:v>6.4</c:v>
                </c:pt>
                <c:pt idx="3518">
                  <c:v>6.2</c:v>
                </c:pt>
                <c:pt idx="3519">
                  <c:v>6.8</c:v>
                </c:pt>
                <c:pt idx="3520">
                  <c:v>6.6</c:v>
                </c:pt>
                <c:pt idx="3521">
                  <c:v>7</c:v>
                </c:pt>
                <c:pt idx="3522">
                  <c:v>6</c:v>
                </c:pt>
                <c:pt idx="3523">
                  <c:v>6.3</c:v>
                </c:pt>
                <c:pt idx="3524">
                  <c:v>5.9</c:v>
                </c:pt>
                <c:pt idx="3525">
                  <c:v>5.8</c:v>
                </c:pt>
                <c:pt idx="3526">
                  <c:v>6.3</c:v>
                </c:pt>
                <c:pt idx="3527">
                  <c:v>7.3</c:v>
                </c:pt>
                <c:pt idx="3528">
                  <c:v>6.7</c:v>
                </c:pt>
                <c:pt idx="3529">
                  <c:v>6.9</c:v>
                </c:pt>
                <c:pt idx="3530">
                  <c:v>7.4</c:v>
                </c:pt>
                <c:pt idx="3531">
                  <c:v>6.6</c:v>
                </c:pt>
                <c:pt idx="3532">
                  <c:v>7.8</c:v>
                </c:pt>
                <c:pt idx="3533">
                  <c:v>7.7</c:v>
                </c:pt>
                <c:pt idx="3534">
                  <c:v>8.8</c:v>
                </c:pt>
                <c:pt idx="3535">
                  <c:v>7.8</c:v>
                </c:pt>
                <c:pt idx="3536">
                  <c:v>8.6</c:v>
                </c:pt>
                <c:pt idx="3537">
                  <c:v>6.2</c:v>
                </c:pt>
                <c:pt idx="3538">
                  <c:v>5.7</c:v>
                </c:pt>
                <c:pt idx="3539">
                  <c:v>6.1</c:v>
                </c:pt>
                <c:pt idx="3540">
                  <c:v>7.1</c:v>
                </c:pt>
                <c:pt idx="3541">
                  <c:v>7.4</c:v>
                </c:pt>
                <c:pt idx="3542">
                  <c:v>7.9</c:v>
                </c:pt>
                <c:pt idx="3543">
                  <c:v>8.7</c:v>
                </c:pt>
                <c:pt idx="3544">
                  <c:v>8.1</c:v>
                </c:pt>
                <c:pt idx="3545">
                  <c:v>8.5</c:v>
                </c:pt>
                <c:pt idx="3546">
                  <c:v>9</c:v>
                </c:pt>
                <c:pt idx="3547">
                  <c:v>8.3</c:v>
                </c:pt>
                <c:pt idx="3548">
                  <c:v>7.2</c:v>
                </c:pt>
                <c:pt idx="3549">
                  <c:v>5.9</c:v>
                </c:pt>
                <c:pt idx="3550">
                  <c:v>7.7</c:v>
                </c:pt>
                <c:pt idx="3551">
                  <c:v>7</c:v>
                </c:pt>
                <c:pt idx="3552">
                  <c:v>8.8</c:v>
                </c:pt>
                <c:pt idx="3553">
                  <c:v>4.3</c:v>
                </c:pt>
                <c:pt idx="3554">
                  <c:v>4.3</c:v>
                </c:pt>
                <c:pt idx="3555">
                  <c:v>4.7</c:v>
                </c:pt>
                <c:pt idx="3556">
                  <c:v>5.9</c:v>
                </c:pt>
                <c:pt idx="3557">
                  <c:v>6.6</c:v>
                </c:pt>
                <c:pt idx="3558">
                  <c:v>6</c:v>
                </c:pt>
                <c:pt idx="3559">
                  <c:v>5.7</c:v>
                </c:pt>
                <c:pt idx="3560">
                  <c:v>4.3</c:v>
                </c:pt>
                <c:pt idx="3561">
                  <c:v>2.5</c:v>
                </c:pt>
                <c:pt idx="3562">
                  <c:v>2.6</c:v>
                </c:pt>
                <c:pt idx="3563">
                  <c:v>2.6</c:v>
                </c:pt>
                <c:pt idx="3564">
                  <c:v>2.6</c:v>
                </c:pt>
                <c:pt idx="3565">
                  <c:v>2.5</c:v>
                </c:pt>
                <c:pt idx="3566">
                  <c:v>2.6</c:v>
                </c:pt>
                <c:pt idx="3567">
                  <c:v>3</c:v>
                </c:pt>
                <c:pt idx="3568">
                  <c:v>3.1</c:v>
                </c:pt>
                <c:pt idx="3569">
                  <c:v>3.1</c:v>
                </c:pt>
                <c:pt idx="3570">
                  <c:v>2.8</c:v>
                </c:pt>
                <c:pt idx="3571">
                  <c:v>3.6</c:v>
                </c:pt>
                <c:pt idx="3572">
                  <c:v>3.6</c:v>
                </c:pt>
                <c:pt idx="3573">
                  <c:v>3.3</c:v>
                </c:pt>
                <c:pt idx="3574">
                  <c:v>3.1</c:v>
                </c:pt>
                <c:pt idx="3575">
                  <c:v>3.6</c:v>
                </c:pt>
                <c:pt idx="3576">
                  <c:v>3.4</c:v>
                </c:pt>
                <c:pt idx="3577">
                  <c:v>3.7</c:v>
                </c:pt>
                <c:pt idx="3578">
                  <c:v>3.3</c:v>
                </c:pt>
                <c:pt idx="3579">
                  <c:v>3.6</c:v>
                </c:pt>
                <c:pt idx="3580">
                  <c:v>3.3</c:v>
                </c:pt>
                <c:pt idx="3581">
                  <c:v>3.2</c:v>
                </c:pt>
                <c:pt idx="3582">
                  <c:v>3.3</c:v>
                </c:pt>
                <c:pt idx="3583">
                  <c:v>3.9</c:v>
                </c:pt>
                <c:pt idx="3584">
                  <c:v>3.7</c:v>
                </c:pt>
                <c:pt idx="3585">
                  <c:v>4.3</c:v>
                </c:pt>
                <c:pt idx="3586">
                  <c:v>3.7</c:v>
                </c:pt>
                <c:pt idx="3587">
                  <c:v>4</c:v>
                </c:pt>
                <c:pt idx="3588">
                  <c:v>4.7</c:v>
                </c:pt>
                <c:pt idx="3589">
                  <c:v>4.3</c:v>
                </c:pt>
                <c:pt idx="3590">
                  <c:v>4.1</c:v>
                </c:pt>
                <c:pt idx="3591">
                  <c:v>4.3</c:v>
                </c:pt>
                <c:pt idx="3592">
                  <c:v>3.8</c:v>
                </c:pt>
                <c:pt idx="3593">
                  <c:v>3.9</c:v>
                </c:pt>
                <c:pt idx="3594">
                  <c:v>4.5</c:v>
                </c:pt>
                <c:pt idx="3595">
                  <c:v>5</c:v>
                </c:pt>
                <c:pt idx="3596">
                  <c:v>5.6</c:v>
                </c:pt>
                <c:pt idx="3597">
                  <c:v>5.2</c:v>
                </c:pt>
                <c:pt idx="3598">
                  <c:v>5.3</c:v>
                </c:pt>
                <c:pt idx="3599">
                  <c:v>4.4</c:v>
                </c:pt>
                <c:pt idx="3600">
                  <c:v>5.7</c:v>
                </c:pt>
                <c:pt idx="3601">
                  <c:v>4.7</c:v>
                </c:pt>
                <c:pt idx="3602">
                  <c:v>4.4</c:v>
                </c:pt>
                <c:pt idx="3603">
                  <c:v>4.2</c:v>
                </c:pt>
                <c:pt idx="3604">
                  <c:v>4.1</c:v>
                </c:pt>
                <c:pt idx="3605">
                  <c:v>4.7</c:v>
                </c:pt>
                <c:pt idx="3606">
                  <c:v>4.6</c:v>
                </c:pt>
                <c:pt idx="3607">
                  <c:v>4.8</c:v>
                </c:pt>
                <c:pt idx="3608">
                  <c:v>4.8</c:v>
                </c:pt>
                <c:pt idx="3609">
                  <c:v>5.9</c:v>
                </c:pt>
                <c:pt idx="3610">
                  <c:v>6</c:v>
                </c:pt>
                <c:pt idx="3611">
                  <c:v>5.8</c:v>
                </c:pt>
                <c:pt idx="3612">
                  <c:v>6.4</c:v>
                </c:pt>
                <c:pt idx="3613">
                  <c:v>5.9</c:v>
                </c:pt>
                <c:pt idx="3614">
                  <c:v>4.6</c:v>
                </c:pt>
                <c:pt idx="3615">
                  <c:v>5.1</c:v>
                </c:pt>
                <c:pt idx="3616">
                  <c:v>9</c:v>
                </c:pt>
                <c:pt idx="3617">
                  <c:v>12.8</c:v>
                </c:pt>
                <c:pt idx="3618">
                  <c:v>13.9</c:v>
                </c:pt>
                <c:pt idx="3619">
                  <c:v>12</c:v>
                </c:pt>
                <c:pt idx="3620">
                  <c:v>8.7</c:v>
                </c:pt>
                <c:pt idx="3621">
                  <c:v>6.7</c:v>
                </c:pt>
                <c:pt idx="3622">
                  <c:v>9.8</c:v>
                </c:pt>
                <c:pt idx="3623">
                  <c:v>9.8</c:v>
                </c:pt>
                <c:pt idx="3624">
                  <c:v>8.1</c:v>
                </c:pt>
                <c:pt idx="3625">
                  <c:v>7.7</c:v>
                </c:pt>
                <c:pt idx="3626">
                  <c:v>8.6</c:v>
                </c:pt>
                <c:pt idx="3627">
                  <c:v>8.7</c:v>
                </c:pt>
                <c:pt idx="3628">
                  <c:v>10.9</c:v>
                </c:pt>
                <c:pt idx="3629">
                  <c:v>10.7</c:v>
                </c:pt>
                <c:pt idx="3630">
                  <c:v>10.9</c:v>
                </c:pt>
                <c:pt idx="3631">
                  <c:v>5.9</c:v>
                </c:pt>
                <c:pt idx="3632">
                  <c:v>6.9</c:v>
                </c:pt>
                <c:pt idx="3633">
                  <c:v>6.7</c:v>
                </c:pt>
                <c:pt idx="3634">
                  <c:v>7.7</c:v>
                </c:pt>
                <c:pt idx="3635">
                  <c:v>6.6</c:v>
                </c:pt>
                <c:pt idx="3636">
                  <c:v>8.6</c:v>
                </c:pt>
                <c:pt idx="3637">
                  <c:v>7.9</c:v>
                </c:pt>
                <c:pt idx="3638">
                  <c:v>8.7</c:v>
                </c:pt>
                <c:pt idx="3639">
                  <c:v>11.5</c:v>
                </c:pt>
                <c:pt idx="3640">
                  <c:v>11</c:v>
                </c:pt>
                <c:pt idx="3641">
                  <c:v>10.5</c:v>
                </c:pt>
                <c:pt idx="3642">
                  <c:v>9.9</c:v>
                </c:pt>
                <c:pt idx="3643">
                  <c:v>10.2</c:v>
                </c:pt>
                <c:pt idx="3644">
                  <c:v>11.3</c:v>
                </c:pt>
                <c:pt idx="3645">
                  <c:v>11.4</c:v>
                </c:pt>
                <c:pt idx="3646">
                  <c:v>9.5</c:v>
                </c:pt>
                <c:pt idx="3647">
                  <c:v>8.6</c:v>
                </c:pt>
                <c:pt idx="3648">
                  <c:v>9.4</c:v>
                </c:pt>
                <c:pt idx="3649">
                  <c:v>10.7</c:v>
                </c:pt>
                <c:pt idx="3650">
                  <c:v>9.9</c:v>
                </c:pt>
                <c:pt idx="3651">
                  <c:v>11.4</c:v>
                </c:pt>
                <c:pt idx="3652">
                  <c:v>11.8</c:v>
                </c:pt>
                <c:pt idx="3653">
                  <c:v>12.3</c:v>
                </c:pt>
                <c:pt idx="3654">
                  <c:v>9.4</c:v>
                </c:pt>
                <c:pt idx="3655">
                  <c:v>8.3</c:v>
                </c:pt>
                <c:pt idx="3656">
                  <c:v>9</c:v>
                </c:pt>
                <c:pt idx="3657">
                  <c:v>8.1</c:v>
                </c:pt>
                <c:pt idx="3658">
                  <c:v>7.6</c:v>
                </c:pt>
                <c:pt idx="3659">
                  <c:v>8.6</c:v>
                </c:pt>
                <c:pt idx="3660">
                  <c:v>8.2</c:v>
                </c:pt>
                <c:pt idx="3661">
                  <c:v>8.1</c:v>
                </c:pt>
                <c:pt idx="3662">
                  <c:v>7.6</c:v>
                </c:pt>
                <c:pt idx="3663">
                  <c:v>8.2</c:v>
                </c:pt>
                <c:pt idx="3664">
                  <c:v>9</c:v>
                </c:pt>
                <c:pt idx="3665">
                  <c:v>8.4</c:v>
                </c:pt>
                <c:pt idx="3666">
                  <c:v>9</c:v>
                </c:pt>
                <c:pt idx="3667">
                  <c:v>8</c:v>
                </c:pt>
                <c:pt idx="3668">
                  <c:v>8.8</c:v>
                </c:pt>
                <c:pt idx="3669">
                  <c:v>8.8</c:v>
                </c:pt>
                <c:pt idx="3670">
                  <c:v>8.4</c:v>
                </c:pt>
                <c:pt idx="3671">
                  <c:v>7.6</c:v>
                </c:pt>
                <c:pt idx="3672">
                  <c:v>8.2</c:v>
                </c:pt>
                <c:pt idx="3673">
                  <c:v>8.4</c:v>
                </c:pt>
                <c:pt idx="3674">
                  <c:v>8.4</c:v>
                </c:pt>
                <c:pt idx="3675">
                  <c:v>8.2</c:v>
                </c:pt>
                <c:pt idx="3676">
                  <c:v>8.5</c:v>
                </c:pt>
                <c:pt idx="3677">
                  <c:v>7.4</c:v>
                </c:pt>
                <c:pt idx="3678">
                  <c:v>7.6</c:v>
                </c:pt>
                <c:pt idx="3679">
                  <c:v>7.7</c:v>
                </c:pt>
                <c:pt idx="3680">
                  <c:v>8.6</c:v>
                </c:pt>
                <c:pt idx="3681">
                  <c:v>8.3</c:v>
                </c:pt>
                <c:pt idx="3682">
                  <c:v>9.6</c:v>
                </c:pt>
                <c:pt idx="3683">
                  <c:v>9.9</c:v>
                </c:pt>
                <c:pt idx="3684">
                  <c:v>9.9</c:v>
                </c:pt>
                <c:pt idx="3685">
                  <c:v>9.3</c:v>
                </c:pt>
                <c:pt idx="3686">
                  <c:v>9.7</c:v>
                </c:pt>
                <c:pt idx="3687">
                  <c:v>10.5</c:v>
                </c:pt>
                <c:pt idx="3688">
                  <c:v>9.7</c:v>
                </c:pt>
                <c:pt idx="3689">
                  <c:v>9.3</c:v>
                </c:pt>
                <c:pt idx="3690">
                  <c:v>9.4</c:v>
                </c:pt>
                <c:pt idx="3691">
                  <c:v>9.3</c:v>
                </c:pt>
                <c:pt idx="3692">
                  <c:v>9.7</c:v>
                </c:pt>
                <c:pt idx="3693">
                  <c:v>9.2</c:v>
                </c:pt>
                <c:pt idx="3694">
                  <c:v>9.2</c:v>
                </c:pt>
                <c:pt idx="3695">
                  <c:v>8.2</c:v>
                </c:pt>
                <c:pt idx="3696">
                  <c:v>7.8</c:v>
                </c:pt>
                <c:pt idx="3697">
                  <c:v>8.6</c:v>
                </c:pt>
                <c:pt idx="3698">
                  <c:v>7.9</c:v>
                </c:pt>
                <c:pt idx="3699">
                  <c:v>9.7</c:v>
                </c:pt>
                <c:pt idx="3700">
                  <c:v>8.5</c:v>
                </c:pt>
                <c:pt idx="3701">
                  <c:v>9.6</c:v>
                </c:pt>
                <c:pt idx="3702">
                  <c:v>9.5</c:v>
                </c:pt>
                <c:pt idx="3703">
                  <c:v>8.8</c:v>
                </c:pt>
                <c:pt idx="3704">
                  <c:v>8.8</c:v>
                </c:pt>
                <c:pt idx="3705">
                  <c:v>9.7</c:v>
                </c:pt>
                <c:pt idx="3706">
                  <c:v>10.2</c:v>
                </c:pt>
                <c:pt idx="3707">
                  <c:v>8.8</c:v>
                </c:pt>
                <c:pt idx="3708">
                  <c:v>10.4</c:v>
                </c:pt>
                <c:pt idx="3709">
                  <c:v>11</c:v>
                </c:pt>
                <c:pt idx="3710">
                  <c:v>9.5</c:v>
                </c:pt>
                <c:pt idx="3711">
                  <c:v>9.7</c:v>
                </c:pt>
                <c:pt idx="3712">
                  <c:v>9.6</c:v>
                </c:pt>
                <c:pt idx="3713">
                  <c:v>10</c:v>
                </c:pt>
                <c:pt idx="3714">
                  <c:v>8.9</c:v>
                </c:pt>
                <c:pt idx="3715">
                  <c:v>9.2</c:v>
                </c:pt>
                <c:pt idx="3716">
                  <c:v>8</c:v>
                </c:pt>
                <c:pt idx="3717">
                  <c:v>9.7</c:v>
                </c:pt>
                <c:pt idx="3718">
                  <c:v>7.8</c:v>
                </c:pt>
                <c:pt idx="3719">
                  <c:v>9.7</c:v>
                </c:pt>
                <c:pt idx="3720">
                  <c:v>9.2</c:v>
                </c:pt>
                <c:pt idx="3721">
                  <c:v>9.5</c:v>
                </c:pt>
                <c:pt idx="3722">
                  <c:v>9.6</c:v>
                </c:pt>
                <c:pt idx="3723">
                  <c:v>8.1</c:v>
                </c:pt>
                <c:pt idx="3724">
                  <c:v>10.6</c:v>
                </c:pt>
                <c:pt idx="3725">
                  <c:v>11.8</c:v>
                </c:pt>
                <c:pt idx="3726">
                  <c:v>12.6</c:v>
                </c:pt>
                <c:pt idx="3727">
                  <c:v>11.2</c:v>
                </c:pt>
                <c:pt idx="3728">
                  <c:v>10.4</c:v>
                </c:pt>
                <c:pt idx="3729">
                  <c:v>11.5</c:v>
                </c:pt>
                <c:pt idx="3730">
                  <c:v>9.2</c:v>
                </c:pt>
                <c:pt idx="3731">
                  <c:v>9.2</c:v>
                </c:pt>
                <c:pt idx="3732">
                  <c:v>8.8</c:v>
                </c:pt>
                <c:pt idx="3733">
                  <c:v>9.7</c:v>
                </c:pt>
                <c:pt idx="3734">
                  <c:v>8.4</c:v>
                </c:pt>
                <c:pt idx="3735">
                  <c:v>10.1</c:v>
                </c:pt>
                <c:pt idx="3736">
                  <c:v>10.4</c:v>
                </c:pt>
                <c:pt idx="3737">
                  <c:v>9.8</c:v>
                </c:pt>
                <c:pt idx="3738">
                  <c:v>8.4</c:v>
                </c:pt>
                <c:pt idx="3739">
                  <c:v>9.1</c:v>
                </c:pt>
                <c:pt idx="3740">
                  <c:v>9.1</c:v>
                </c:pt>
                <c:pt idx="3741">
                  <c:v>9.3</c:v>
                </c:pt>
                <c:pt idx="3742">
                  <c:v>8.7</c:v>
                </c:pt>
                <c:pt idx="3743">
                  <c:v>8.5</c:v>
                </c:pt>
                <c:pt idx="3744">
                  <c:v>8.3</c:v>
                </c:pt>
                <c:pt idx="3745">
                  <c:v>8.1</c:v>
                </c:pt>
                <c:pt idx="3746">
                  <c:v>9.1</c:v>
                </c:pt>
                <c:pt idx="3747">
                  <c:v>8.8</c:v>
                </c:pt>
                <c:pt idx="3748">
                  <c:v>8.1</c:v>
                </c:pt>
                <c:pt idx="3749">
                  <c:v>7.9</c:v>
                </c:pt>
                <c:pt idx="3750">
                  <c:v>7.4</c:v>
                </c:pt>
                <c:pt idx="3751">
                  <c:v>7.5</c:v>
                </c:pt>
                <c:pt idx="3752">
                  <c:v>7.4</c:v>
                </c:pt>
                <c:pt idx="3753">
                  <c:v>7.5</c:v>
                </c:pt>
                <c:pt idx="3754">
                  <c:v>8.1</c:v>
                </c:pt>
                <c:pt idx="3755">
                  <c:v>7.4</c:v>
                </c:pt>
                <c:pt idx="3756">
                  <c:v>8.8</c:v>
                </c:pt>
                <c:pt idx="3757">
                  <c:v>8.1</c:v>
                </c:pt>
                <c:pt idx="3758">
                  <c:v>8.2</c:v>
                </c:pt>
                <c:pt idx="3759">
                  <c:v>7.4</c:v>
                </c:pt>
                <c:pt idx="3760">
                  <c:v>7.6</c:v>
                </c:pt>
                <c:pt idx="3761">
                  <c:v>10.3</c:v>
                </c:pt>
                <c:pt idx="3762">
                  <c:v>8.9</c:v>
                </c:pt>
                <c:pt idx="3763">
                  <c:v>8.6</c:v>
                </c:pt>
                <c:pt idx="3764">
                  <c:v>7.8</c:v>
                </c:pt>
                <c:pt idx="3765">
                  <c:v>7.6</c:v>
                </c:pt>
                <c:pt idx="3766">
                  <c:v>6.6</c:v>
                </c:pt>
                <c:pt idx="3767">
                  <c:v>7.7</c:v>
                </c:pt>
                <c:pt idx="3768">
                  <c:v>8.4</c:v>
                </c:pt>
                <c:pt idx="3769">
                  <c:v>7.9</c:v>
                </c:pt>
                <c:pt idx="3770">
                  <c:v>7.8</c:v>
                </c:pt>
                <c:pt idx="3771">
                  <c:v>9.2</c:v>
                </c:pt>
                <c:pt idx="3772">
                  <c:v>7.5</c:v>
                </c:pt>
                <c:pt idx="3773">
                  <c:v>7.9</c:v>
                </c:pt>
                <c:pt idx="3774">
                  <c:v>7.1</c:v>
                </c:pt>
                <c:pt idx="3775">
                  <c:v>7.6</c:v>
                </c:pt>
                <c:pt idx="3776">
                  <c:v>7.3</c:v>
                </c:pt>
                <c:pt idx="3777">
                  <c:v>7.8</c:v>
                </c:pt>
                <c:pt idx="3778">
                  <c:v>7.6</c:v>
                </c:pt>
                <c:pt idx="3779">
                  <c:v>8.1</c:v>
                </c:pt>
                <c:pt idx="3780">
                  <c:v>9</c:v>
                </c:pt>
                <c:pt idx="3781">
                  <c:v>7.8</c:v>
                </c:pt>
                <c:pt idx="3782">
                  <c:v>9.3</c:v>
                </c:pt>
                <c:pt idx="3783">
                  <c:v>8.3</c:v>
                </c:pt>
                <c:pt idx="3784">
                  <c:v>8.4</c:v>
                </c:pt>
                <c:pt idx="3785">
                  <c:v>8.7</c:v>
                </c:pt>
                <c:pt idx="3786">
                  <c:v>8.7</c:v>
                </c:pt>
                <c:pt idx="3787">
                  <c:v>7</c:v>
                </c:pt>
                <c:pt idx="3788">
                  <c:v>8.1</c:v>
                </c:pt>
                <c:pt idx="3789">
                  <c:v>7.5</c:v>
                </c:pt>
                <c:pt idx="3790">
                  <c:v>6.7</c:v>
                </c:pt>
                <c:pt idx="3791">
                  <c:v>7.3</c:v>
                </c:pt>
                <c:pt idx="3792">
                  <c:v>7.5</c:v>
                </c:pt>
                <c:pt idx="3793">
                  <c:v>7.6</c:v>
                </c:pt>
                <c:pt idx="3794">
                  <c:v>6.8</c:v>
                </c:pt>
                <c:pt idx="3795">
                  <c:v>7.5</c:v>
                </c:pt>
                <c:pt idx="3796">
                  <c:v>6.8</c:v>
                </c:pt>
                <c:pt idx="3797">
                  <c:v>6</c:v>
                </c:pt>
                <c:pt idx="3798">
                  <c:v>5.6</c:v>
                </c:pt>
                <c:pt idx="3799">
                  <c:v>5.9</c:v>
                </c:pt>
                <c:pt idx="3800">
                  <c:v>6.1</c:v>
                </c:pt>
                <c:pt idx="3801">
                  <c:v>5.5</c:v>
                </c:pt>
                <c:pt idx="3802">
                  <c:v>5.1</c:v>
                </c:pt>
                <c:pt idx="3803">
                  <c:v>5.4</c:v>
                </c:pt>
                <c:pt idx="3804">
                  <c:v>5.4</c:v>
                </c:pt>
                <c:pt idx="3805">
                  <c:v>5.1</c:v>
                </c:pt>
                <c:pt idx="3806">
                  <c:v>5.5</c:v>
                </c:pt>
                <c:pt idx="3807">
                  <c:v>4.5</c:v>
                </c:pt>
                <c:pt idx="3808">
                  <c:v>5.9</c:v>
                </c:pt>
                <c:pt idx="3809">
                  <c:v>5</c:v>
                </c:pt>
                <c:pt idx="3810">
                  <c:v>5.4</c:v>
                </c:pt>
                <c:pt idx="3811">
                  <c:v>4.9</c:v>
                </c:pt>
                <c:pt idx="3812">
                  <c:v>4.9</c:v>
                </c:pt>
                <c:pt idx="3813">
                  <c:v>5.6</c:v>
                </c:pt>
                <c:pt idx="3814">
                  <c:v>5</c:v>
                </c:pt>
                <c:pt idx="3815">
                  <c:v>4.9</c:v>
                </c:pt>
                <c:pt idx="3816">
                  <c:v>5.5</c:v>
                </c:pt>
                <c:pt idx="3817">
                  <c:v>5.7</c:v>
                </c:pt>
                <c:pt idx="3818">
                  <c:v>5.8</c:v>
                </c:pt>
                <c:pt idx="3819">
                  <c:v>5.7</c:v>
                </c:pt>
                <c:pt idx="3820">
                  <c:v>4.9</c:v>
                </c:pt>
                <c:pt idx="3821">
                  <c:v>4.7</c:v>
                </c:pt>
                <c:pt idx="3822">
                  <c:v>5</c:v>
                </c:pt>
                <c:pt idx="3823">
                  <c:v>4.9</c:v>
                </c:pt>
                <c:pt idx="3824">
                  <c:v>5.1</c:v>
                </c:pt>
                <c:pt idx="3825">
                  <c:v>6</c:v>
                </c:pt>
                <c:pt idx="3826">
                  <c:v>6</c:v>
                </c:pt>
                <c:pt idx="3827">
                  <c:v>5.6</c:v>
                </c:pt>
                <c:pt idx="3828">
                  <c:v>5</c:v>
                </c:pt>
                <c:pt idx="3829">
                  <c:v>5.9</c:v>
                </c:pt>
                <c:pt idx="3830">
                  <c:v>6</c:v>
                </c:pt>
                <c:pt idx="3831">
                  <c:v>5.9</c:v>
                </c:pt>
                <c:pt idx="3832">
                  <c:v>6.6</c:v>
                </c:pt>
                <c:pt idx="3833">
                  <c:v>6.3</c:v>
                </c:pt>
                <c:pt idx="3834">
                  <c:v>5.5</c:v>
                </c:pt>
                <c:pt idx="3835">
                  <c:v>5.9</c:v>
                </c:pt>
                <c:pt idx="3836">
                  <c:v>6.2</c:v>
                </c:pt>
                <c:pt idx="3837">
                  <c:v>5.7</c:v>
                </c:pt>
                <c:pt idx="3838">
                  <c:v>6.4</c:v>
                </c:pt>
                <c:pt idx="3839">
                  <c:v>5.7</c:v>
                </c:pt>
                <c:pt idx="3840">
                  <c:v>5.4</c:v>
                </c:pt>
                <c:pt idx="3841">
                  <c:v>5.2</c:v>
                </c:pt>
                <c:pt idx="3842">
                  <c:v>5.4</c:v>
                </c:pt>
                <c:pt idx="3843">
                  <c:v>5.6</c:v>
                </c:pt>
                <c:pt idx="3844">
                  <c:v>5.4</c:v>
                </c:pt>
                <c:pt idx="3845">
                  <c:v>5.6</c:v>
                </c:pt>
                <c:pt idx="3846">
                  <c:v>6.2</c:v>
                </c:pt>
                <c:pt idx="3847">
                  <c:v>5.7</c:v>
                </c:pt>
                <c:pt idx="3848">
                  <c:v>6.8</c:v>
                </c:pt>
                <c:pt idx="3849">
                  <c:v>6.9</c:v>
                </c:pt>
                <c:pt idx="3850">
                  <c:v>6.9</c:v>
                </c:pt>
                <c:pt idx="3851">
                  <c:v>7.1</c:v>
                </c:pt>
                <c:pt idx="3852">
                  <c:v>5.6</c:v>
                </c:pt>
                <c:pt idx="3853">
                  <c:v>6.1</c:v>
                </c:pt>
                <c:pt idx="3854">
                  <c:v>5.7</c:v>
                </c:pt>
                <c:pt idx="3855">
                  <c:v>6</c:v>
                </c:pt>
                <c:pt idx="3856">
                  <c:v>7.4</c:v>
                </c:pt>
                <c:pt idx="3857">
                  <c:v>5.6</c:v>
                </c:pt>
                <c:pt idx="3858">
                  <c:v>6.5</c:v>
                </c:pt>
                <c:pt idx="3859">
                  <c:v>6.7</c:v>
                </c:pt>
                <c:pt idx="3860">
                  <c:v>6.4</c:v>
                </c:pt>
                <c:pt idx="3861">
                  <c:v>6.7</c:v>
                </c:pt>
                <c:pt idx="3862">
                  <c:v>7.1</c:v>
                </c:pt>
                <c:pt idx="3863">
                  <c:v>7</c:v>
                </c:pt>
                <c:pt idx="3864">
                  <c:v>5.8</c:v>
                </c:pt>
                <c:pt idx="3865">
                  <c:v>5.2</c:v>
                </c:pt>
                <c:pt idx="3866">
                  <c:v>5.3</c:v>
                </c:pt>
                <c:pt idx="3867">
                  <c:v>6.3</c:v>
                </c:pt>
                <c:pt idx="3868">
                  <c:v>6.6</c:v>
                </c:pt>
                <c:pt idx="3869">
                  <c:v>6.6</c:v>
                </c:pt>
                <c:pt idx="3870">
                  <c:v>6.7</c:v>
                </c:pt>
                <c:pt idx="3871">
                  <c:v>7.2</c:v>
                </c:pt>
                <c:pt idx="3872">
                  <c:v>6.8</c:v>
                </c:pt>
                <c:pt idx="3873">
                  <c:v>7.2</c:v>
                </c:pt>
                <c:pt idx="3874">
                  <c:v>5</c:v>
                </c:pt>
                <c:pt idx="3875">
                  <c:v>3.1</c:v>
                </c:pt>
                <c:pt idx="3876">
                  <c:v>4.9</c:v>
                </c:pt>
                <c:pt idx="3877">
                  <c:v>4.1</c:v>
                </c:pt>
                <c:pt idx="3878">
                  <c:v>5.1</c:v>
                </c:pt>
                <c:pt idx="3879">
                  <c:v>3.5</c:v>
                </c:pt>
                <c:pt idx="3880">
                  <c:v>3.6</c:v>
                </c:pt>
                <c:pt idx="3881">
                  <c:v>3.3</c:v>
                </c:pt>
                <c:pt idx="3882">
                  <c:v>2.5</c:v>
                </c:pt>
                <c:pt idx="3883">
                  <c:v>2.7</c:v>
                </c:pt>
                <c:pt idx="3884">
                  <c:v>3</c:v>
                </c:pt>
                <c:pt idx="3885">
                  <c:v>2.6</c:v>
                </c:pt>
                <c:pt idx="3886">
                  <c:v>2.7</c:v>
                </c:pt>
                <c:pt idx="3887">
                  <c:v>2.3</c:v>
                </c:pt>
                <c:pt idx="3888">
                  <c:v>2.6</c:v>
                </c:pt>
                <c:pt idx="3889">
                  <c:v>2.5</c:v>
                </c:pt>
                <c:pt idx="3890">
                  <c:v>3.8</c:v>
                </c:pt>
                <c:pt idx="3891">
                  <c:v>3.7</c:v>
                </c:pt>
                <c:pt idx="3892">
                  <c:v>3.1</c:v>
                </c:pt>
                <c:pt idx="3893">
                  <c:v>5.1</c:v>
                </c:pt>
                <c:pt idx="3894">
                  <c:v>3.9</c:v>
                </c:pt>
                <c:pt idx="3895">
                  <c:v>4.3</c:v>
                </c:pt>
                <c:pt idx="3896">
                  <c:v>4.4</c:v>
                </c:pt>
                <c:pt idx="3897">
                  <c:v>4.5</c:v>
                </c:pt>
                <c:pt idx="3898">
                  <c:v>5.6</c:v>
                </c:pt>
                <c:pt idx="3899">
                  <c:v>5</c:v>
                </c:pt>
                <c:pt idx="3900">
                  <c:v>4</c:v>
                </c:pt>
                <c:pt idx="3901">
                  <c:v>3.3</c:v>
                </c:pt>
                <c:pt idx="3902">
                  <c:v>3.9</c:v>
                </c:pt>
                <c:pt idx="3903">
                  <c:v>3.3</c:v>
                </c:pt>
                <c:pt idx="3904">
                  <c:v>3</c:v>
                </c:pt>
                <c:pt idx="3905">
                  <c:v>5.2</c:v>
                </c:pt>
                <c:pt idx="3906">
                  <c:v>6.5</c:v>
                </c:pt>
                <c:pt idx="3907">
                  <c:v>7.7</c:v>
                </c:pt>
                <c:pt idx="3908">
                  <c:v>7.8</c:v>
                </c:pt>
                <c:pt idx="3909">
                  <c:v>8.1</c:v>
                </c:pt>
                <c:pt idx="3910">
                  <c:v>7.7</c:v>
                </c:pt>
                <c:pt idx="3911">
                  <c:v>6.6</c:v>
                </c:pt>
                <c:pt idx="3912">
                  <c:v>7.2</c:v>
                </c:pt>
                <c:pt idx="3913">
                  <c:v>7.5</c:v>
                </c:pt>
                <c:pt idx="3914">
                  <c:v>7.7</c:v>
                </c:pt>
                <c:pt idx="3915">
                  <c:v>8.2</c:v>
                </c:pt>
                <c:pt idx="3916">
                  <c:v>7.7</c:v>
                </c:pt>
                <c:pt idx="3917">
                  <c:v>7.7</c:v>
                </c:pt>
                <c:pt idx="3918">
                  <c:v>8.8</c:v>
                </c:pt>
                <c:pt idx="3919">
                  <c:v>7.9</c:v>
                </c:pt>
                <c:pt idx="3920">
                  <c:v>7.6</c:v>
                </c:pt>
                <c:pt idx="3921">
                  <c:v>6.9</c:v>
                </c:pt>
                <c:pt idx="3922">
                  <c:v>7.5</c:v>
                </c:pt>
                <c:pt idx="3923">
                  <c:v>7.3</c:v>
                </c:pt>
                <c:pt idx="3924">
                  <c:v>7.7</c:v>
                </c:pt>
                <c:pt idx="3925">
                  <c:v>6.8</c:v>
                </c:pt>
                <c:pt idx="3926">
                  <c:v>6.3</c:v>
                </c:pt>
                <c:pt idx="3927">
                  <c:v>5.9</c:v>
                </c:pt>
                <c:pt idx="3928">
                  <c:v>6.3</c:v>
                </c:pt>
                <c:pt idx="3929">
                  <c:v>6.6</c:v>
                </c:pt>
                <c:pt idx="3930">
                  <c:v>6.1</c:v>
                </c:pt>
                <c:pt idx="3931">
                  <c:v>6.4</c:v>
                </c:pt>
                <c:pt idx="3932">
                  <c:v>5.4</c:v>
                </c:pt>
                <c:pt idx="3933">
                  <c:v>5.3</c:v>
                </c:pt>
                <c:pt idx="3934">
                  <c:v>4</c:v>
                </c:pt>
                <c:pt idx="3935">
                  <c:v>3.4</c:v>
                </c:pt>
                <c:pt idx="3936">
                  <c:v>3.1</c:v>
                </c:pt>
                <c:pt idx="3937">
                  <c:v>3.2</c:v>
                </c:pt>
                <c:pt idx="3938">
                  <c:v>3.5</c:v>
                </c:pt>
                <c:pt idx="3939">
                  <c:v>3.8</c:v>
                </c:pt>
                <c:pt idx="3940">
                  <c:v>4.7</c:v>
                </c:pt>
                <c:pt idx="3941">
                  <c:v>4.5</c:v>
                </c:pt>
                <c:pt idx="3942">
                  <c:v>6.5</c:v>
                </c:pt>
                <c:pt idx="3943">
                  <c:v>6.6</c:v>
                </c:pt>
                <c:pt idx="3944">
                  <c:v>5.8</c:v>
                </c:pt>
                <c:pt idx="3945">
                  <c:v>5.9</c:v>
                </c:pt>
                <c:pt idx="3946">
                  <c:v>6.4</c:v>
                </c:pt>
                <c:pt idx="3947">
                  <c:v>7</c:v>
                </c:pt>
                <c:pt idx="3948">
                  <c:v>7.3</c:v>
                </c:pt>
                <c:pt idx="3949">
                  <c:v>7.7</c:v>
                </c:pt>
                <c:pt idx="3950">
                  <c:v>8</c:v>
                </c:pt>
                <c:pt idx="3951">
                  <c:v>8.3</c:v>
                </c:pt>
                <c:pt idx="3952">
                  <c:v>8.3</c:v>
                </c:pt>
                <c:pt idx="3953">
                  <c:v>8.1</c:v>
                </c:pt>
                <c:pt idx="3954">
                  <c:v>7.7</c:v>
                </c:pt>
                <c:pt idx="3955">
                  <c:v>7.7</c:v>
                </c:pt>
                <c:pt idx="3956">
                  <c:v>7.6</c:v>
                </c:pt>
                <c:pt idx="3957">
                  <c:v>7.9</c:v>
                </c:pt>
                <c:pt idx="3958">
                  <c:v>7.9</c:v>
                </c:pt>
                <c:pt idx="3959">
                  <c:v>7.5</c:v>
                </c:pt>
                <c:pt idx="3960">
                  <c:v>6.9</c:v>
                </c:pt>
                <c:pt idx="3961">
                  <c:v>7.2</c:v>
                </c:pt>
                <c:pt idx="3962">
                  <c:v>6.8</c:v>
                </c:pt>
                <c:pt idx="3963">
                  <c:v>6.9</c:v>
                </c:pt>
                <c:pt idx="3964">
                  <c:v>6.1</c:v>
                </c:pt>
                <c:pt idx="3965">
                  <c:v>6.2</c:v>
                </c:pt>
                <c:pt idx="3966">
                  <c:v>5.9</c:v>
                </c:pt>
                <c:pt idx="3967">
                  <c:v>5.5</c:v>
                </c:pt>
                <c:pt idx="3968">
                  <c:v>5.1</c:v>
                </c:pt>
                <c:pt idx="3969">
                  <c:v>5.6</c:v>
                </c:pt>
                <c:pt idx="3970">
                  <c:v>5.7</c:v>
                </c:pt>
                <c:pt idx="3971">
                  <c:v>5.8</c:v>
                </c:pt>
                <c:pt idx="3972">
                  <c:v>5.9</c:v>
                </c:pt>
                <c:pt idx="3973">
                  <c:v>5.8</c:v>
                </c:pt>
                <c:pt idx="3974">
                  <c:v>5.6</c:v>
                </c:pt>
                <c:pt idx="3975">
                  <c:v>5.2</c:v>
                </c:pt>
                <c:pt idx="3976">
                  <c:v>5.2</c:v>
                </c:pt>
                <c:pt idx="3977">
                  <c:v>5.8</c:v>
                </c:pt>
                <c:pt idx="3978">
                  <c:v>5.7</c:v>
                </c:pt>
                <c:pt idx="3979">
                  <c:v>5.4</c:v>
                </c:pt>
                <c:pt idx="3980">
                  <c:v>5.5</c:v>
                </c:pt>
                <c:pt idx="3981">
                  <c:v>5.8</c:v>
                </c:pt>
                <c:pt idx="3982">
                  <c:v>6</c:v>
                </c:pt>
                <c:pt idx="3983">
                  <c:v>5.9</c:v>
                </c:pt>
                <c:pt idx="3984">
                  <c:v>6</c:v>
                </c:pt>
                <c:pt idx="3985">
                  <c:v>5.4</c:v>
                </c:pt>
                <c:pt idx="3986">
                  <c:v>4.2</c:v>
                </c:pt>
                <c:pt idx="3987">
                  <c:v>2.9</c:v>
                </c:pt>
                <c:pt idx="3988">
                  <c:v>2.7</c:v>
                </c:pt>
                <c:pt idx="3989">
                  <c:v>2.9</c:v>
                </c:pt>
                <c:pt idx="3990">
                  <c:v>3.2</c:v>
                </c:pt>
                <c:pt idx="3991">
                  <c:v>4.4</c:v>
                </c:pt>
                <c:pt idx="3992">
                  <c:v>5.5</c:v>
                </c:pt>
                <c:pt idx="3993">
                  <c:v>5.3</c:v>
                </c:pt>
                <c:pt idx="3994">
                  <c:v>5.3</c:v>
                </c:pt>
                <c:pt idx="3995">
                  <c:v>5</c:v>
                </c:pt>
                <c:pt idx="3996">
                  <c:v>4.9</c:v>
                </c:pt>
                <c:pt idx="3997">
                  <c:v>4.6</c:v>
                </c:pt>
                <c:pt idx="3998">
                  <c:v>5.1</c:v>
                </c:pt>
                <c:pt idx="3999">
                  <c:v>4.1</c:v>
                </c:pt>
                <c:pt idx="4000">
                  <c:v>2.9</c:v>
                </c:pt>
                <c:pt idx="4001">
                  <c:v>3.1</c:v>
                </c:pt>
                <c:pt idx="4002">
                  <c:v>3.2</c:v>
                </c:pt>
                <c:pt idx="4003">
                  <c:v>4.3</c:v>
                </c:pt>
                <c:pt idx="4004">
                  <c:v>6.6</c:v>
                </c:pt>
                <c:pt idx="4005">
                  <c:v>5.8</c:v>
                </c:pt>
                <c:pt idx="4006">
                  <c:v>5.3</c:v>
                </c:pt>
                <c:pt idx="4007">
                  <c:v>3.9</c:v>
                </c:pt>
                <c:pt idx="4008">
                  <c:v>3.1</c:v>
                </c:pt>
                <c:pt idx="4009">
                  <c:v>3.6</c:v>
                </c:pt>
                <c:pt idx="4010">
                  <c:v>3.3</c:v>
                </c:pt>
                <c:pt idx="4011">
                  <c:v>3.4</c:v>
                </c:pt>
                <c:pt idx="4012">
                  <c:v>3.1</c:v>
                </c:pt>
                <c:pt idx="4013">
                  <c:v>3.6</c:v>
                </c:pt>
                <c:pt idx="4014">
                  <c:v>3.1</c:v>
                </c:pt>
                <c:pt idx="4015">
                  <c:v>3.1</c:v>
                </c:pt>
                <c:pt idx="4016">
                  <c:v>2.9</c:v>
                </c:pt>
                <c:pt idx="4017">
                  <c:v>3</c:v>
                </c:pt>
                <c:pt idx="4018">
                  <c:v>3.2</c:v>
                </c:pt>
                <c:pt idx="4019">
                  <c:v>3.3</c:v>
                </c:pt>
                <c:pt idx="4020">
                  <c:v>3.4</c:v>
                </c:pt>
                <c:pt idx="4021">
                  <c:v>3.7</c:v>
                </c:pt>
                <c:pt idx="4022">
                  <c:v>3.5</c:v>
                </c:pt>
                <c:pt idx="4023">
                  <c:v>4.2</c:v>
                </c:pt>
                <c:pt idx="4024">
                  <c:v>4.4</c:v>
                </c:pt>
                <c:pt idx="4025">
                  <c:v>3.9</c:v>
                </c:pt>
                <c:pt idx="4026">
                  <c:v>3.2</c:v>
                </c:pt>
                <c:pt idx="4027">
                  <c:v>3.4</c:v>
                </c:pt>
                <c:pt idx="4028">
                  <c:v>3.3</c:v>
                </c:pt>
                <c:pt idx="4029">
                  <c:v>3.4</c:v>
                </c:pt>
                <c:pt idx="4030">
                  <c:v>3.6</c:v>
                </c:pt>
                <c:pt idx="4031">
                  <c:v>3.8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17020243"/>
        <c:axId val="93235558"/>
      </c:lineChart>
      <c:catAx>
        <c:axId val="17020243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3235558"/>
        <c:crosses val="autoZero"/>
        <c:auto val="1"/>
        <c:lblAlgn val="ctr"/>
        <c:lblOffset val="100"/>
        <c:noMultiLvlLbl val="0"/>
      </c:catAx>
      <c:valAx>
        <c:axId val="93235558"/>
        <c:scaling>
          <c:orientation val="minMax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7020243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46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2025年1月　風向</a:t>
            </a:r>
          </a:p>
        </c:rich>
      </c:tx>
      <c:layout>
        <c:manualLayout>
          <c:xMode val="edge"/>
          <c:yMode val="edge"/>
          <c:x val="0.341738128759759"/>
          <c:y val="0"/>
        </c:manualLayout>
      </c:layout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299500831946755"/>
          <c:y val="0.114432597105864"/>
          <c:w val="0.916805324459235"/>
          <c:h val="0.657654226961158"/>
        </c:manualLayout>
      </c:layout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7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1月1日0:10:00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1月2日0:10:00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1月3日0:10:00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1月4日0:10:00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1月5日0:10:00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1月6日0:10:00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1月7日0:10:00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1月8日0:10:00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1月9日0:10:00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1月10日0:10:00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1月11日0:10:00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1月12日0:10:00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1月13日0:10:00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1月14日0:10:00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1月15日0:10:00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1月16日0:10:00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1月17日0:10:00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1月18日0:10:00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1月19日0:10:00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1月20日0:10:00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1月21日0:10:00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1月22日0:10:00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1月23日0:10:00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1月24日0:10:00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1月25日0:10:00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1月26日0:10:00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1月27日0:10:00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1月28日0:10:00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1月29日0:10:00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1月30日0:10:00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  <c:pt idx="4323">
                  <c:v>1月31日0:10:00</c:v>
                </c:pt>
                <c:pt idx="4324">
                  <c:v>0:20</c:v>
                </c:pt>
                <c:pt idx="4325">
                  <c:v>0:30</c:v>
                </c:pt>
                <c:pt idx="4326">
                  <c:v>0:40</c:v>
                </c:pt>
                <c:pt idx="4327">
                  <c:v>0:50</c:v>
                </c:pt>
                <c:pt idx="4328">
                  <c:v>1:00</c:v>
                </c:pt>
                <c:pt idx="4329">
                  <c:v>1:10</c:v>
                </c:pt>
                <c:pt idx="4330">
                  <c:v>1:20</c:v>
                </c:pt>
                <c:pt idx="4331">
                  <c:v>1:30</c:v>
                </c:pt>
                <c:pt idx="4332">
                  <c:v>1:40</c:v>
                </c:pt>
                <c:pt idx="4333">
                  <c:v>1:50</c:v>
                </c:pt>
                <c:pt idx="4334">
                  <c:v>2:00</c:v>
                </c:pt>
                <c:pt idx="4335">
                  <c:v>2:10</c:v>
                </c:pt>
                <c:pt idx="4336">
                  <c:v>2:20</c:v>
                </c:pt>
                <c:pt idx="4337">
                  <c:v>2:30</c:v>
                </c:pt>
                <c:pt idx="4338">
                  <c:v>2:40</c:v>
                </c:pt>
                <c:pt idx="4339">
                  <c:v>2:50</c:v>
                </c:pt>
                <c:pt idx="4340">
                  <c:v>3:00</c:v>
                </c:pt>
                <c:pt idx="4341">
                  <c:v>3:10</c:v>
                </c:pt>
                <c:pt idx="4342">
                  <c:v>3:20</c:v>
                </c:pt>
                <c:pt idx="4343">
                  <c:v>3:30</c:v>
                </c:pt>
                <c:pt idx="4344">
                  <c:v>3:40</c:v>
                </c:pt>
                <c:pt idx="4345">
                  <c:v>3:50</c:v>
                </c:pt>
                <c:pt idx="4346">
                  <c:v>4:00</c:v>
                </c:pt>
                <c:pt idx="4347">
                  <c:v>4:10</c:v>
                </c:pt>
                <c:pt idx="4348">
                  <c:v>4:20</c:v>
                </c:pt>
                <c:pt idx="4349">
                  <c:v>4:30</c:v>
                </c:pt>
                <c:pt idx="4350">
                  <c:v>4:40</c:v>
                </c:pt>
                <c:pt idx="4351">
                  <c:v>4:50</c:v>
                </c:pt>
                <c:pt idx="4352">
                  <c:v>5:00</c:v>
                </c:pt>
                <c:pt idx="4353">
                  <c:v>5:10</c:v>
                </c:pt>
                <c:pt idx="4354">
                  <c:v>5:20</c:v>
                </c:pt>
                <c:pt idx="4355">
                  <c:v>5:30</c:v>
                </c:pt>
                <c:pt idx="4356">
                  <c:v>5:40</c:v>
                </c:pt>
                <c:pt idx="4357">
                  <c:v>5:50</c:v>
                </c:pt>
                <c:pt idx="4358">
                  <c:v>6:00</c:v>
                </c:pt>
                <c:pt idx="4359">
                  <c:v>6:10</c:v>
                </c:pt>
                <c:pt idx="4360">
                  <c:v>6:20</c:v>
                </c:pt>
                <c:pt idx="4361">
                  <c:v>6:30</c:v>
                </c:pt>
                <c:pt idx="4362">
                  <c:v>6:40</c:v>
                </c:pt>
                <c:pt idx="4363">
                  <c:v>6:50</c:v>
                </c:pt>
                <c:pt idx="4364">
                  <c:v>7:00</c:v>
                </c:pt>
                <c:pt idx="4365">
                  <c:v>7:10</c:v>
                </c:pt>
                <c:pt idx="4366">
                  <c:v>7:20</c:v>
                </c:pt>
                <c:pt idx="4367">
                  <c:v>7:30</c:v>
                </c:pt>
                <c:pt idx="4368">
                  <c:v>7:40</c:v>
                </c:pt>
                <c:pt idx="4369">
                  <c:v>7:50</c:v>
                </c:pt>
                <c:pt idx="4370">
                  <c:v>8:00</c:v>
                </c:pt>
                <c:pt idx="4371">
                  <c:v>8:10</c:v>
                </c:pt>
                <c:pt idx="4372">
                  <c:v>8:20</c:v>
                </c:pt>
                <c:pt idx="4373">
                  <c:v>8:30</c:v>
                </c:pt>
                <c:pt idx="4374">
                  <c:v>8:40</c:v>
                </c:pt>
                <c:pt idx="4375">
                  <c:v>8:50</c:v>
                </c:pt>
                <c:pt idx="4376">
                  <c:v>9:00</c:v>
                </c:pt>
                <c:pt idx="4377">
                  <c:v>9:10</c:v>
                </c:pt>
                <c:pt idx="4378">
                  <c:v>9:20</c:v>
                </c:pt>
                <c:pt idx="4379">
                  <c:v>9:30</c:v>
                </c:pt>
                <c:pt idx="4380">
                  <c:v>9:40</c:v>
                </c:pt>
                <c:pt idx="4381">
                  <c:v>9:50</c:v>
                </c:pt>
                <c:pt idx="4382">
                  <c:v>10:00</c:v>
                </c:pt>
                <c:pt idx="4383">
                  <c:v>10:10</c:v>
                </c:pt>
                <c:pt idx="4384">
                  <c:v>10:20</c:v>
                </c:pt>
                <c:pt idx="4385">
                  <c:v>10:30</c:v>
                </c:pt>
                <c:pt idx="4386">
                  <c:v>10:40</c:v>
                </c:pt>
                <c:pt idx="4387">
                  <c:v>10:50</c:v>
                </c:pt>
                <c:pt idx="4388">
                  <c:v>11:00</c:v>
                </c:pt>
                <c:pt idx="4389">
                  <c:v>11:10</c:v>
                </c:pt>
                <c:pt idx="4390">
                  <c:v>11:20</c:v>
                </c:pt>
                <c:pt idx="4391">
                  <c:v>11:30</c:v>
                </c:pt>
                <c:pt idx="4392">
                  <c:v>11:40</c:v>
                </c:pt>
                <c:pt idx="4393">
                  <c:v>11:50</c:v>
                </c:pt>
                <c:pt idx="4394">
                  <c:v>12:00</c:v>
                </c:pt>
                <c:pt idx="4395">
                  <c:v>12:10</c:v>
                </c:pt>
                <c:pt idx="4396">
                  <c:v>12:20</c:v>
                </c:pt>
                <c:pt idx="4397">
                  <c:v>12:30</c:v>
                </c:pt>
                <c:pt idx="4398">
                  <c:v>12:40</c:v>
                </c:pt>
                <c:pt idx="4399">
                  <c:v>12:50</c:v>
                </c:pt>
                <c:pt idx="4400">
                  <c:v>13:00</c:v>
                </c:pt>
                <c:pt idx="4401">
                  <c:v>13:10</c:v>
                </c:pt>
                <c:pt idx="4402">
                  <c:v>13:20</c:v>
                </c:pt>
                <c:pt idx="4403">
                  <c:v>13:30</c:v>
                </c:pt>
                <c:pt idx="4404">
                  <c:v>13:40</c:v>
                </c:pt>
                <c:pt idx="4405">
                  <c:v>13:50</c:v>
                </c:pt>
                <c:pt idx="4406">
                  <c:v>14:00</c:v>
                </c:pt>
                <c:pt idx="4407">
                  <c:v>14:10</c:v>
                </c:pt>
                <c:pt idx="4408">
                  <c:v>14:20</c:v>
                </c:pt>
                <c:pt idx="4409">
                  <c:v>14:30</c:v>
                </c:pt>
                <c:pt idx="4410">
                  <c:v>14:40</c:v>
                </c:pt>
                <c:pt idx="4411">
                  <c:v>14:50</c:v>
                </c:pt>
                <c:pt idx="4412">
                  <c:v>15:00</c:v>
                </c:pt>
                <c:pt idx="4413">
                  <c:v>15:10</c:v>
                </c:pt>
                <c:pt idx="4414">
                  <c:v>15:20</c:v>
                </c:pt>
                <c:pt idx="4415">
                  <c:v>15:30</c:v>
                </c:pt>
                <c:pt idx="4416">
                  <c:v>15:40</c:v>
                </c:pt>
                <c:pt idx="4417">
                  <c:v>15:50</c:v>
                </c:pt>
                <c:pt idx="4418">
                  <c:v>16:00</c:v>
                </c:pt>
                <c:pt idx="4419">
                  <c:v>16:10</c:v>
                </c:pt>
                <c:pt idx="4420">
                  <c:v>16:20</c:v>
                </c:pt>
                <c:pt idx="4421">
                  <c:v>16:30</c:v>
                </c:pt>
                <c:pt idx="4422">
                  <c:v>16:40</c:v>
                </c:pt>
                <c:pt idx="4423">
                  <c:v>16:50</c:v>
                </c:pt>
                <c:pt idx="4424">
                  <c:v>17:00</c:v>
                </c:pt>
                <c:pt idx="4425">
                  <c:v>17:10</c:v>
                </c:pt>
                <c:pt idx="4426">
                  <c:v>17:20</c:v>
                </c:pt>
                <c:pt idx="4427">
                  <c:v>17:30</c:v>
                </c:pt>
                <c:pt idx="4428">
                  <c:v>17:40</c:v>
                </c:pt>
                <c:pt idx="4429">
                  <c:v>17:50</c:v>
                </c:pt>
                <c:pt idx="4430">
                  <c:v>18:00</c:v>
                </c:pt>
                <c:pt idx="4431">
                  <c:v>18:10</c:v>
                </c:pt>
                <c:pt idx="4432">
                  <c:v>18:20</c:v>
                </c:pt>
                <c:pt idx="4433">
                  <c:v>18:30</c:v>
                </c:pt>
                <c:pt idx="4434">
                  <c:v>18:40</c:v>
                </c:pt>
                <c:pt idx="4435">
                  <c:v>18:50</c:v>
                </c:pt>
                <c:pt idx="4436">
                  <c:v>19:00</c:v>
                </c:pt>
                <c:pt idx="4437">
                  <c:v>19:10</c:v>
                </c:pt>
                <c:pt idx="4438">
                  <c:v>19:20</c:v>
                </c:pt>
                <c:pt idx="4439">
                  <c:v>19:30</c:v>
                </c:pt>
                <c:pt idx="4440">
                  <c:v>19:40</c:v>
                </c:pt>
                <c:pt idx="4441">
                  <c:v>19:50</c:v>
                </c:pt>
                <c:pt idx="4442">
                  <c:v>20:00</c:v>
                </c:pt>
                <c:pt idx="4443">
                  <c:v>20:10</c:v>
                </c:pt>
                <c:pt idx="4444">
                  <c:v>20:20</c:v>
                </c:pt>
                <c:pt idx="4445">
                  <c:v>20:30</c:v>
                </c:pt>
                <c:pt idx="4446">
                  <c:v>20:40</c:v>
                </c:pt>
                <c:pt idx="4447">
                  <c:v>20:50</c:v>
                </c:pt>
                <c:pt idx="4448">
                  <c:v>21:00</c:v>
                </c:pt>
                <c:pt idx="4449">
                  <c:v>21:10</c:v>
                </c:pt>
                <c:pt idx="4450">
                  <c:v>21:20</c:v>
                </c:pt>
                <c:pt idx="4451">
                  <c:v>21:30</c:v>
                </c:pt>
                <c:pt idx="4452">
                  <c:v>21:40</c:v>
                </c:pt>
                <c:pt idx="4453">
                  <c:v>21:50</c:v>
                </c:pt>
                <c:pt idx="4454">
                  <c:v>22:00</c:v>
                </c:pt>
                <c:pt idx="4455">
                  <c:v>22:10</c:v>
                </c:pt>
                <c:pt idx="4456">
                  <c:v>22:20</c:v>
                </c:pt>
                <c:pt idx="4457">
                  <c:v>22:30</c:v>
                </c:pt>
                <c:pt idx="4458">
                  <c:v>22:40</c:v>
                </c:pt>
                <c:pt idx="4459">
                  <c:v>22:50</c:v>
                </c:pt>
                <c:pt idx="4460">
                  <c:v>23:00</c:v>
                </c:pt>
                <c:pt idx="4461">
                  <c:v>23:10</c:v>
                </c:pt>
                <c:pt idx="4462">
                  <c:v>23:20</c:v>
                </c:pt>
                <c:pt idx="4463">
                  <c:v>23:30</c:v>
                </c:pt>
                <c:pt idx="4464">
                  <c:v>23:40</c:v>
                </c:pt>
                <c:pt idx="4465">
                  <c:v>23:50</c:v>
                </c:pt>
                <c:pt idx="4466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7"/>
                <c:pt idx="2">
                  <c:v>0</c:v>
                </c:pt>
                <c:pt idx="3">
                  <c:v>292.5</c:v>
                </c:pt>
                <c:pt idx="4">
                  <c:v>292.5</c:v>
                </c:pt>
                <c:pt idx="5">
                  <c:v>292.5</c:v>
                </c:pt>
                <c:pt idx="6">
                  <c:v>292.5</c:v>
                </c:pt>
                <c:pt idx="7">
                  <c:v>292.5</c:v>
                </c:pt>
                <c:pt idx="8">
                  <c:v>292.5</c:v>
                </c:pt>
                <c:pt idx="9">
                  <c:v>292.5</c:v>
                </c:pt>
                <c:pt idx="10">
                  <c:v>292.5</c:v>
                </c:pt>
                <c:pt idx="11">
                  <c:v>292.5</c:v>
                </c:pt>
                <c:pt idx="12">
                  <c:v>292.5</c:v>
                </c:pt>
                <c:pt idx="13">
                  <c:v>292.5</c:v>
                </c:pt>
                <c:pt idx="14">
                  <c:v>292.5</c:v>
                </c:pt>
                <c:pt idx="15">
                  <c:v>292.5</c:v>
                </c:pt>
                <c:pt idx="16">
                  <c:v>315</c:v>
                </c:pt>
                <c:pt idx="17">
                  <c:v>315</c:v>
                </c:pt>
                <c:pt idx="18">
                  <c:v>292.5</c:v>
                </c:pt>
                <c:pt idx="19">
                  <c:v>292.5</c:v>
                </c:pt>
                <c:pt idx="20">
                  <c:v>292.5</c:v>
                </c:pt>
                <c:pt idx="21">
                  <c:v>292.5</c:v>
                </c:pt>
                <c:pt idx="22">
                  <c:v>292.5</c:v>
                </c:pt>
                <c:pt idx="23">
                  <c:v>292.5</c:v>
                </c:pt>
                <c:pt idx="24">
                  <c:v>292.5</c:v>
                </c:pt>
                <c:pt idx="25">
                  <c:v>292.5</c:v>
                </c:pt>
                <c:pt idx="26">
                  <c:v>292.5</c:v>
                </c:pt>
                <c:pt idx="27">
                  <c:v>292.5</c:v>
                </c:pt>
                <c:pt idx="28">
                  <c:v>292.5</c:v>
                </c:pt>
                <c:pt idx="29">
                  <c:v>292.5</c:v>
                </c:pt>
                <c:pt idx="30">
                  <c:v>270</c:v>
                </c:pt>
                <c:pt idx="31">
                  <c:v>292.5</c:v>
                </c:pt>
                <c:pt idx="32">
                  <c:v>292.5</c:v>
                </c:pt>
                <c:pt idx="33">
                  <c:v>315</c:v>
                </c:pt>
                <c:pt idx="34">
                  <c:v>315</c:v>
                </c:pt>
                <c:pt idx="35">
                  <c:v>315</c:v>
                </c:pt>
                <c:pt idx="36">
                  <c:v>315</c:v>
                </c:pt>
                <c:pt idx="37">
                  <c:v>315</c:v>
                </c:pt>
                <c:pt idx="38">
                  <c:v>315</c:v>
                </c:pt>
                <c:pt idx="39">
                  <c:v>292.5</c:v>
                </c:pt>
                <c:pt idx="40">
                  <c:v>292.5</c:v>
                </c:pt>
                <c:pt idx="41">
                  <c:v>292.5</c:v>
                </c:pt>
                <c:pt idx="42">
                  <c:v>292.5</c:v>
                </c:pt>
                <c:pt idx="43">
                  <c:v>292.5</c:v>
                </c:pt>
                <c:pt idx="44">
                  <c:v>292.5</c:v>
                </c:pt>
                <c:pt idx="45">
                  <c:v>292.5</c:v>
                </c:pt>
                <c:pt idx="46">
                  <c:v>292.5</c:v>
                </c:pt>
                <c:pt idx="47">
                  <c:v>315</c:v>
                </c:pt>
                <c:pt idx="48">
                  <c:v>315</c:v>
                </c:pt>
                <c:pt idx="49">
                  <c:v>292.5</c:v>
                </c:pt>
                <c:pt idx="50">
                  <c:v>292.5</c:v>
                </c:pt>
                <c:pt idx="51">
                  <c:v>292.5</c:v>
                </c:pt>
                <c:pt idx="52">
                  <c:v>292.5</c:v>
                </c:pt>
                <c:pt idx="53">
                  <c:v>292.5</c:v>
                </c:pt>
                <c:pt idx="54">
                  <c:v>315</c:v>
                </c:pt>
                <c:pt idx="55">
                  <c:v>292.5</c:v>
                </c:pt>
                <c:pt idx="56">
                  <c:v>315</c:v>
                </c:pt>
                <c:pt idx="57">
                  <c:v>292.5</c:v>
                </c:pt>
                <c:pt idx="58">
                  <c:v>315</c:v>
                </c:pt>
                <c:pt idx="59">
                  <c:v>315</c:v>
                </c:pt>
                <c:pt idx="60">
                  <c:v>292.5</c:v>
                </c:pt>
                <c:pt idx="61">
                  <c:v>270</c:v>
                </c:pt>
                <c:pt idx="62">
                  <c:v>292.5</c:v>
                </c:pt>
                <c:pt idx="63">
                  <c:v>292.5</c:v>
                </c:pt>
                <c:pt idx="64">
                  <c:v>292.5</c:v>
                </c:pt>
                <c:pt idx="65">
                  <c:v>270</c:v>
                </c:pt>
                <c:pt idx="66">
                  <c:v>270</c:v>
                </c:pt>
                <c:pt idx="67">
                  <c:v>270</c:v>
                </c:pt>
                <c:pt idx="68">
                  <c:v>270</c:v>
                </c:pt>
                <c:pt idx="69">
                  <c:v>270</c:v>
                </c:pt>
                <c:pt idx="70">
                  <c:v>270</c:v>
                </c:pt>
                <c:pt idx="71">
                  <c:v>270</c:v>
                </c:pt>
                <c:pt idx="72">
                  <c:v>270</c:v>
                </c:pt>
                <c:pt idx="73">
                  <c:v>270</c:v>
                </c:pt>
                <c:pt idx="74">
                  <c:v>270</c:v>
                </c:pt>
                <c:pt idx="75">
                  <c:v>270</c:v>
                </c:pt>
                <c:pt idx="76">
                  <c:v>270</c:v>
                </c:pt>
                <c:pt idx="77">
                  <c:v>270</c:v>
                </c:pt>
                <c:pt idx="78">
                  <c:v>292.5</c:v>
                </c:pt>
                <c:pt idx="79">
                  <c:v>270</c:v>
                </c:pt>
                <c:pt idx="80">
                  <c:v>270</c:v>
                </c:pt>
                <c:pt idx="81">
                  <c:v>270</c:v>
                </c:pt>
                <c:pt idx="82">
                  <c:v>270</c:v>
                </c:pt>
                <c:pt idx="83">
                  <c:v>270</c:v>
                </c:pt>
                <c:pt idx="84">
                  <c:v>270</c:v>
                </c:pt>
                <c:pt idx="85">
                  <c:v>270</c:v>
                </c:pt>
                <c:pt idx="86">
                  <c:v>270</c:v>
                </c:pt>
                <c:pt idx="87">
                  <c:v>270</c:v>
                </c:pt>
                <c:pt idx="88">
                  <c:v>270</c:v>
                </c:pt>
                <c:pt idx="89">
                  <c:v>270</c:v>
                </c:pt>
                <c:pt idx="90">
                  <c:v>270</c:v>
                </c:pt>
                <c:pt idx="91">
                  <c:v>270</c:v>
                </c:pt>
                <c:pt idx="92">
                  <c:v>270</c:v>
                </c:pt>
                <c:pt idx="93">
                  <c:v>270</c:v>
                </c:pt>
                <c:pt idx="94">
                  <c:v>292.5</c:v>
                </c:pt>
                <c:pt idx="95">
                  <c:v>292.5</c:v>
                </c:pt>
                <c:pt idx="96">
                  <c:v>292.5</c:v>
                </c:pt>
                <c:pt idx="97">
                  <c:v>292.5</c:v>
                </c:pt>
                <c:pt idx="98">
                  <c:v>292.5</c:v>
                </c:pt>
                <c:pt idx="99">
                  <c:v>270</c:v>
                </c:pt>
                <c:pt idx="100">
                  <c:v>292.5</c:v>
                </c:pt>
                <c:pt idx="101">
                  <c:v>292.5</c:v>
                </c:pt>
                <c:pt idx="102">
                  <c:v>315</c:v>
                </c:pt>
                <c:pt idx="103">
                  <c:v>315</c:v>
                </c:pt>
                <c:pt idx="104">
                  <c:v>315</c:v>
                </c:pt>
                <c:pt idx="105">
                  <c:v>315</c:v>
                </c:pt>
                <c:pt idx="106">
                  <c:v>315</c:v>
                </c:pt>
                <c:pt idx="107">
                  <c:v>292.5</c:v>
                </c:pt>
                <c:pt idx="108">
                  <c:v>315</c:v>
                </c:pt>
                <c:pt idx="109">
                  <c:v>247.5</c:v>
                </c:pt>
                <c:pt idx="110">
                  <c:v>337.5</c:v>
                </c:pt>
                <c:pt idx="111">
                  <c:v>337.5</c:v>
                </c:pt>
                <c:pt idx="112">
                  <c:v>337.5</c:v>
                </c:pt>
                <c:pt idx="113">
                  <c:v>315</c:v>
                </c:pt>
                <c:pt idx="114">
                  <c:v>45</c:v>
                </c:pt>
                <c:pt idx="115">
                  <c:v>45</c:v>
                </c:pt>
                <c:pt idx="116">
                  <c:v>67.5</c:v>
                </c:pt>
                <c:pt idx="117">
                  <c:v>67.5</c:v>
                </c:pt>
                <c:pt idx="118">
                  <c:v>112.5</c:v>
                </c:pt>
                <c:pt idx="119">
                  <c:v>112.5</c:v>
                </c:pt>
                <c:pt idx="120">
                  <c:v>112.5</c:v>
                </c:pt>
                <c:pt idx="121">
                  <c:v>90</c:v>
                </c:pt>
                <c:pt idx="122">
                  <c:v>112.5</c:v>
                </c:pt>
                <c:pt idx="123">
                  <c:v>90</c:v>
                </c:pt>
                <c:pt idx="124">
                  <c:v>67.5</c:v>
                </c:pt>
                <c:pt idx="125">
                  <c:v>112.5</c:v>
                </c:pt>
                <c:pt idx="126">
                  <c:v>135</c:v>
                </c:pt>
                <c:pt idx="127">
                  <c:v>135</c:v>
                </c:pt>
                <c:pt idx="128">
                  <c:v>135</c:v>
                </c:pt>
                <c:pt idx="129">
                  <c:v>112.5</c:v>
                </c:pt>
                <c:pt idx="130">
                  <c:v>90</c:v>
                </c:pt>
                <c:pt idx="131">
                  <c:v>90</c:v>
                </c:pt>
                <c:pt idx="132">
                  <c:v>135</c:v>
                </c:pt>
                <c:pt idx="133">
                  <c:v>157.5</c:v>
                </c:pt>
                <c:pt idx="134">
                  <c:v>202.5</c:v>
                </c:pt>
                <c:pt idx="135">
                  <c:v>225</c:v>
                </c:pt>
                <c:pt idx="136">
                  <c:v>202.5</c:v>
                </c:pt>
                <c:pt idx="137">
                  <c:v>135</c:v>
                </c:pt>
                <c:pt idx="138">
                  <c:v>135</c:v>
                </c:pt>
                <c:pt idx="139">
                  <c:v>135</c:v>
                </c:pt>
                <c:pt idx="140">
                  <c:v>157.5</c:v>
                </c:pt>
                <c:pt idx="141">
                  <c:v>180</c:v>
                </c:pt>
                <c:pt idx="142">
                  <c:v>157.5</c:v>
                </c:pt>
                <c:pt idx="143">
                  <c:v>315</c:v>
                </c:pt>
                <c:pt idx="144">
                  <c:v>157.5</c:v>
                </c:pt>
                <c:pt idx="145">
                  <c:v>157.5</c:v>
                </c:pt>
                <c:pt idx="146">
                  <c:v>180</c:v>
                </c:pt>
                <c:pt idx="147">
                  <c:v>180</c:v>
                </c:pt>
                <c:pt idx="148">
                  <c:v>202.5</c:v>
                </c:pt>
                <c:pt idx="149">
                  <c:v>180</c:v>
                </c:pt>
                <c:pt idx="150">
                  <c:v>112.5</c:v>
                </c:pt>
                <c:pt idx="151">
                  <c:v>112.5</c:v>
                </c:pt>
                <c:pt idx="152">
                  <c:v>135</c:v>
                </c:pt>
                <c:pt idx="153">
                  <c:v>135</c:v>
                </c:pt>
                <c:pt idx="154">
                  <c:v>112.5</c:v>
                </c:pt>
                <c:pt idx="155">
                  <c:v>90</c:v>
                </c:pt>
                <c:pt idx="156">
                  <c:v>112.5</c:v>
                </c:pt>
                <c:pt idx="157">
                  <c:v>90</c:v>
                </c:pt>
                <c:pt idx="158">
                  <c:v>90</c:v>
                </c:pt>
                <c:pt idx="159">
                  <c:v>270</c:v>
                </c:pt>
                <c:pt idx="160">
                  <c:v>292.5</c:v>
                </c:pt>
                <c:pt idx="161">
                  <c:v>292.5</c:v>
                </c:pt>
                <c:pt idx="162">
                  <c:v>292.5</c:v>
                </c:pt>
                <c:pt idx="163">
                  <c:v>292.5</c:v>
                </c:pt>
                <c:pt idx="164">
                  <c:v>292.5</c:v>
                </c:pt>
                <c:pt idx="165">
                  <c:v>292.5</c:v>
                </c:pt>
                <c:pt idx="166">
                  <c:v>292.5</c:v>
                </c:pt>
                <c:pt idx="167">
                  <c:v>292.5</c:v>
                </c:pt>
                <c:pt idx="168">
                  <c:v>292.5</c:v>
                </c:pt>
                <c:pt idx="169">
                  <c:v>292.5</c:v>
                </c:pt>
                <c:pt idx="170">
                  <c:v>292.5</c:v>
                </c:pt>
                <c:pt idx="171">
                  <c:v>292.5</c:v>
                </c:pt>
                <c:pt idx="172">
                  <c:v>292.5</c:v>
                </c:pt>
                <c:pt idx="173">
                  <c:v>292.5</c:v>
                </c:pt>
                <c:pt idx="174">
                  <c:v>292.5</c:v>
                </c:pt>
                <c:pt idx="175">
                  <c:v>292.5</c:v>
                </c:pt>
                <c:pt idx="176">
                  <c:v>315</c:v>
                </c:pt>
                <c:pt idx="177">
                  <c:v>292.5</c:v>
                </c:pt>
                <c:pt idx="178">
                  <c:v>315</c:v>
                </c:pt>
                <c:pt idx="179">
                  <c:v>292.5</c:v>
                </c:pt>
                <c:pt idx="180">
                  <c:v>292.5</c:v>
                </c:pt>
                <c:pt idx="181">
                  <c:v>292.5</c:v>
                </c:pt>
                <c:pt idx="182">
                  <c:v>292.5</c:v>
                </c:pt>
                <c:pt idx="183">
                  <c:v>315</c:v>
                </c:pt>
                <c:pt idx="184">
                  <c:v>292.5</c:v>
                </c:pt>
                <c:pt idx="185">
                  <c:v>292.5</c:v>
                </c:pt>
                <c:pt idx="186">
                  <c:v>292.5</c:v>
                </c:pt>
                <c:pt idx="187">
                  <c:v>292.5</c:v>
                </c:pt>
                <c:pt idx="188">
                  <c:v>292.5</c:v>
                </c:pt>
                <c:pt idx="189">
                  <c:v>292.5</c:v>
                </c:pt>
                <c:pt idx="190">
                  <c:v>292.5</c:v>
                </c:pt>
                <c:pt idx="191">
                  <c:v>292.5</c:v>
                </c:pt>
                <c:pt idx="192">
                  <c:v>292.5</c:v>
                </c:pt>
                <c:pt idx="193">
                  <c:v>315</c:v>
                </c:pt>
                <c:pt idx="194">
                  <c:v>292.5</c:v>
                </c:pt>
                <c:pt idx="195">
                  <c:v>292.5</c:v>
                </c:pt>
                <c:pt idx="196">
                  <c:v>292.5</c:v>
                </c:pt>
                <c:pt idx="197">
                  <c:v>292.5</c:v>
                </c:pt>
                <c:pt idx="198">
                  <c:v>292.5</c:v>
                </c:pt>
                <c:pt idx="199">
                  <c:v>292.5</c:v>
                </c:pt>
                <c:pt idx="200">
                  <c:v>292.5</c:v>
                </c:pt>
                <c:pt idx="201">
                  <c:v>292.5</c:v>
                </c:pt>
                <c:pt idx="202">
                  <c:v>292.5</c:v>
                </c:pt>
                <c:pt idx="203">
                  <c:v>292.5</c:v>
                </c:pt>
                <c:pt idx="204">
                  <c:v>292.5</c:v>
                </c:pt>
                <c:pt idx="205">
                  <c:v>292.5</c:v>
                </c:pt>
                <c:pt idx="206">
                  <c:v>292.5</c:v>
                </c:pt>
                <c:pt idx="207">
                  <c:v>292.5</c:v>
                </c:pt>
                <c:pt idx="208">
                  <c:v>292.5</c:v>
                </c:pt>
                <c:pt idx="209">
                  <c:v>292.5</c:v>
                </c:pt>
                <c:pt idx="210">
                  <c:v>292.5</c:v>
                </c:pt>
                <c:pt idx="211">
                  <c:v>292.5</c:v>
                </c:pt>
                <c:pt idx="212">
                  <c:v>292.5</c:v>
                </c:pt>
                <c:pt idx="213">
                  <c:v>292.5</c:v>
                </c:pt>
                <c:pt idx="214">
                  <c:v>292.5</c:v>
                </c:pt>
                <c:pt idx="215">
                  <c:v>292.5</c:v>
                </c:pt>
                <c:pt idx="216">
                  <c:v>292.5</c:v>
                </c:pt>
                <c:pt idx="217">
                  <c:v>292.5</c:v>
                </c:pt>
                <c:pt idx="218">
                  <c:v>292.5</c:v>
                </c:pt>
                <c:pt idx="219">
                  <c:v>292.5</c:v>
                </c:pt>
                <c:pt idx="220">
                  <c:v>292.5</c:v>
                </c:pt>
                <c:pt idx="221">
                  <c:v>292.5</c:v>
                </c:pt>
                <c:pt idx="222">
                  <c:v>270</c:v>
                </c:pt>
                <c:pt idx="223">
                  <c:v>292.5</c:v>
                </c:pt>
                <c:pt idx="224">
                  <c:v>292.5</c:v>
                </c:pt>
                <c:pt idx="225">
                  <c:v>270</c:v>
                </c:pt>
                <c:pt idx="226">
                  <c:v>292.5</c:v>
                </c:pt>
                <c:pt idx="227">
                  <c:v>292.5</c:v>
                </c:pt>
                <c:pt idx="228">
                  <c:v>292.5</c:v>
                </c:pt>
                <c:pt idx="229">
                  <c:v>292.5</c:v>
                </c:pt>
                <c:pt idx="230">
                  <c:v>292.5</c:v>
                </c:pt>
                <c:pt idx="231">
                  <c:v>292.5</c:v>
                </c:pt>
                <c:pt idx="232">
                  <c:v>292.5</c:v>
                </c:pt>
                <c:pt idx="233">
                  <c:v>292.5</c:v>
                </c:pt>
                <c:pt idx="234">
                  <c:v>292.5</c:v>
                </c:pt>
                <c:pt idx="235">
                  <c:v>292.5</c:v>
                </c:pt>
                <c:pt idx="236">
                  <c:v>292.5</c:v>
                </c:pt>
                <c:pt idx="237">
                  <c:v>292.5</c:v>
                </c:pt>
                <c:pt idx="238">
                  <c:v>292.5</c:v>
                </c:pt>
                <c:pt idx="239">
                  <c:v>292.5</c:v>
                </c:pt>
                <c:pt idx="240">
                  <c:v>247.5</c:v>
                </c:pt>
                <c:pt idx="241">
                  <c:v>292.5</c:v>
                </c:pt>
                <c:pt idx="242">
                  <c:v>292.5</c:v>
                </c:pt>
                <c:pt idx="243">
                  <c:v>292.5</c:v>
                </c:pt>
                <c:pt idx="244">
                  <c:v>292.5</c:v>
                </c:pt>
                <c:pt idx="245">
                  <c:v>292.5</c:v>
                </c:pt>
                <c:pt idx="246">
                  <c:v>292.5</c:v>
                </c:pt>
                <c:pt idx="247">
                  <c:v>292.5</c:v>
                </c:pt>
                <c:pt idx="248">
                  <c:v>292.5</c:v>
                </c:pt>
                <c:pt idx="249">
                  <c:v>292.5</c:v>
                </c:pt>
                <c:pt idx="250">
                  <c:v>292.5</c:v>
                </c:pt>
                <c:pt idx="251">
                  <c:v>292.5</c:v>
                </c:pt>
                <c:pt idx="252">
                  <c:v>292.5</c:v>
                </c:pt>
                <c:pt idx="253">
                  <c:v>292.5</c:v>
                </c:pt>
                <c:pt idx="254">
                  <c:v>292.5</c:v>
                </c:pt>
                <c:pt idx="255">
                  <c:v>292.5</c:v>
                </c:pt>
                <c:pt idx="256">
                  <c:v>292.5</c:v>
                </c:pt>
                <c:pt idx="257">
                  <c:v>292.5</c:v>
                </c:pt>
                <c:pt idx="258">
                  <c:v>292.5</c:v>
                </c:pt>
                <c:pt idx="259">
                  <c:v>292.5</c:v>
                </c:pt>
                <c:pt idx="260">
                  <c:v>292.5</c:v>
                </c:pt>
                <c:pt idx="261">
                  <c:v>292.5</c:v>
                </c:pt>
                <c:pt idx="262">
                  <c:v>292.5</c:v>
                </c:pt>
                <c:pt idx="263">
                  <c:v>292.5</c:v>
                </c:pt>
                <c:pt idx="264">
                  <c:v>292.5</c:v>
                </c:pt>
                <c:pt idx="265">
                  <c:v>292.5</c:v>
                </c:pt>
                <c:pt idx="266">
                  <c:v>292.5</c:v>
                </c:pt>
                <c:pt idx="267">
                  <c:v>292.5</c:v>
                </c:pt>
                <c:pt idx="268">
                  <c:v>292.5</c:v>
                </c:pt>
                <c:pt idx="269">
                  <c:v>292.5</c:v>
                </c:pt>
                <c:pt idx="270">
                  <c:v>292.5</c:v>
                </c:pt>
                <c:pt idx="271">
                  <c:v>292.5</c:v>
                </c:pt>
                <c:pt idx="272">
                  <c:v>292.5</c:v>
                </c:pt>
                <c:pt idx="273">
                  <c:v>292.5</c:v>
                </c:pt>
                <c:pt idx="274">
                  <c:v>270</c:v>
                </c:pt>
                <c:pt idx="275">
                  <c:v>292.5</c:v>
                </c:pt>
                <c:pt idx="276">
                  <c:v>292.5</c:v>
                </c:pt>
                <c:pt idx="277">
                  <c:v>292.5</c:v>
                </c:pt>
                <c:pt idx="278">
                  <c:v>292.5</c:v>
                </c:pt>
                <c:pt idx="279">
                  <c:v>270</c:v>
                </c:pt>
                <c:pt idx="280">
                  <c:v>292.5</c:v>
                </c:pt>
                <c:pt idx="281">
                  <c:v>292.5</c:v>
                </c:pt>
                <c:pt idx="282">
                  <c:v>292.5</c:v>
                </c:pt>
                <c:pt idx="283">
                  <c:v>292.5</c:v>
                </c:pt>
                <c:pt idx="284">
                  <c:v>292.5</c:v>
                </c:pt>
                <c:pt idx="285">
                  <c:v>292.5</c:v>
                </c:pt>
                <c:pt idx="286">
                  <c:v>292.5</c:v>
                </c:pt>
                <c:pt idx="287">
                  <c:v>292.5</c:v>
                </c:pt>
                <c:pt idx="288">
                  <c:v>292.5</c:v>
                </c:pt>
                <c:pt idx="289">
                  <c:v>292.5</c:v>
                </c:pt>
                <c:pt idx="290">
                  <c:v>292.5</c:v>
                </c:pt>
                <c:pt idx="291">
                  <c:v>292.5</c:v>
                </c:pt>
                <c:pt idx="292">
                  <c:v>292.5</c:v>
                </c:pt>
                <c:pt idx="293">
                  <c:v>292.5</c:v>
                </c:pt>
                <c:pt idx="294">
                  <c:v>292.5</c:v>
                </c:pt>
                <c:pt idx="295">
                  <c:v>292.5</c:v>
                </c:pt>
                <c:pt idx="296">
                  <c:v>292.5</c:v>
                </c:pt>
                <c:pt idx="297">
                  <c:v>292.5</c:v>
                </c:pt>
                <c:pt idx="298">
                  <c:v>292.5</c:v>
                </c:pt>
                <c:pt idx="299">
                  <c:v>292.5</c:v>
                </c:pt>
                <c:pt idx="300">
                  <c:v>292.5</c:v>
                </c:pt>
                <c:pt idx="301">
                  <c:v>292.5</c:v>
                </c:pt>
                <c:pt idx="302">
                  <c:v>292.5</c:v>
                </c:pt>
                <c:pt idx="303">
                  <c:v>292.5</c:v>
                </c:pt>
                <c:pt idx="304">
                  <c:v>292.5</c:v>
                </c:pt>
                <c:pt idx="305">
                  <c:v>315</c:v>
                </c:pt>
                <c:pt idx="306">
                  <c:v>292.5</c:v>
                </c:pt>
                <c:pt idx="307">
                  <c:v>292.5</c:v>
                </c:pt>
                <c:pt idx="308">
                  <c:v>292.5</c:v>
                </c:pt>
                <c:pt idx="309">
                  <c:v>292.5</c:v>
                </c:pt>
                <c:pt idx="310">
                  <c:v>292.5</c:v>
                </c:pt>
                <c:pt idx="311">
                  <c:v>292.5</c:v>
                </c:pt>
                <c:pt idx="312">
                  <c:v>292.5</c:v>
                </c:pt>
                <c:pt idx="313">
                  <c:v>315</c:v>
                </c:pt>
                <c:pt idx="314">
                  <c:v>315</c:v>
                </c:pt>
                <c:pt idx="315">
                  <c:v>315</c:v>
                </c:pt>
                <c:pt idx="316">
                  <c:v>292.5</c:v>
                </c:pt>
                <c:pt idx="317">
                  <c:v>292.5</c:v>
                </c:pt>
                <c:pt idx="318">
                  <c:v>315</c:v>
                </c:pt>
                <c:pt idx="319">
                  <c:v>292.5</c:v>
                </c:pt>
                <c:pt idx="320">
                  <c:v>315</c:v>
                </c:pt>
                <c:pt idx="321">
                  <c:v>315</c:v>
                </c:pt>
                <c:pt idx="322">
                  <c:v>292.5</c:v>
                </c:pt>
                <c:pt idx="323">
                  <c:v>315</c:v>
                </c:pt>
                <c:pt idx="324">
                  <c:v>315</c:v>
                </c:pt>
                <c:pt idx="325">
                  <c:v>315</c:v>
                </c:pt>
                <c:pt idx="326">
                  <c:v>315</c:v>
                </c:pt>
                <c:pt idx="327">
                  <c:v>315</c:v>
                </c:pt>
                <c:pt idx="328">
                  <c:v>315</c:v>
                </c:pt>
                <c:pt idx="329">
                  <c:v>315</c:v>
                </c:pt>
                <c:pt idx="330">
                  <c:v>315</c:v>
                </c:pt>
                <c:pt idx="331">
                  <c:v>315</c:v>
                </c:pt>
                <c:pt idx="332">
                  <c:v>337.5</c:v>
                </c:pt>
                <c:pt idx="333">
                  <c:v>0</c:v>
                </c:pt>
                <c:pt idx="334">
                  <c:v>315</c:v>
                </c:pt>
                <c:pt idx="335">
                  <c:v>337.5</c:v>
                </c:pt>
                <c:pt idx="336">
                  <c:v>315</c:v>
                </c:pt>
                <c:pt idx="337">
                  <c:v>292.5</c:v>
                </c:pt>
                <c:pt idx="338">
                  <c:v>22.5</c:v>
                </c:pt>
                <c:pt idx="339">
                  <c:v>45</c:v>
                </c:pt>
                <c:pt idx="340">
                  <c:v>67.5</c:v>
                </c:pt>
                <c:pt idx="341">
                  <c:v>90</c:v>
                </c:pt>
                <c:pt idx="342">
                  <c:v>67.5</c:v>
                </c:pt>
                <c:pt idx="343">
                  <c:v>45</c:v>
                </c:pt>
                <c:pt idx="344">
                  <c:v>90</c:v>
                </c:pt>
                <c:pt idx="345">
                  <c:v>90</c:v>
                </c:pt>
                <c:pt idx="346">
                  <c:v>90</c:v>
                </c:pt>
                <c:pt idx="347">
                  <c:v>67.5</c:v>
                </c:pt>
                <c:pt idx="348">
                  <c:v>247.5</c:v>
                </c:pt>
                <c:pt idx="349">
                  <c:v>67.5</c:v>
                </c:pt>
                <c:pt idx="350">
                  <c:v>112.5</c:v>
                </c:pt>
                <c:pt idx="351">
                  <c:v>135</c:v>
                </c:pt>
                <c:pt idx="352">
                  <c:v>157.5</c:v>
                </c:pt>
                <c:pt idx="353">
                  <c:v>292.5</c:v>
                </c:pt>
                <c:pt idx="354">
                  <c:v>22.5</c:v>
                </c:pt>
                <c:pt idx="355">
                  <c:v>22.5</c:v>
                </c:pt>
                <c:pt idx="356">
                  <c:v>22.5</c:v>
                </c:pt>
                <c:pt idx="357">
                  <c:v>45</c:v>
                </c:pt>
                <c:pt idx="358">
                  <c:v>67.5</c:v>
                </c:pt>
                <c:pt idx="359">
                  <c:v>45</c:v>
                </c:pt>
                <c:pt idx="360">
                  <c:v>90</c:v>
                </c:pt>
                <c:pt idx="361">
                  <c:v>90</c:v>
                </c:pt>
                <c:pt idx="362">
                  <c:v>90</c:v>
                </c:pt>
                <c:pt idx="363">
                  <c:v>90</c:v>
                </c:pt>
                <c:pt idx="364">
                  <c:v>67.5</c:v>
                </c:pt>
                <c:pt idx="365">
                  <c:v>67.5</c:v>
                </c:pt>
                <c:pt idx="366">
                  <c:v>67.5</c:v>
                </c:pt>
                <c:pt idx="367">
                  <c:v>90</c:v>
                </c:pt>
                <c:pt idx="368">
                  <c:v>112.5</c:v>
                </c:pt>
                <c:pt idx="369">
                  <c:v>45</c:v>
                </c:pt>
                <c:pt idx="370">
                  <c:v>22.5</c:v>
                </c:pt>
                <c:pt idx="371">
                  <c:v>45</c:v>
                </c:pt>
                <c:pt idx="372">
                  <c:v>45</c:v>
                </c:pt>
                <c:pt idx="373">
                  <c:v>45</c:v>
                </c:pt>
                <c:pt idx="374">
                  <c:v>45</c:v>
                </c:pt>
                <c:pt idx="375">
                  <c:v>67.5</c:v>
                </c:pt>
                <c:pt idx="376">
                  <c:v>67.5</c:v>
                </c:pt>
                <c:pt idx="377">
                  <c:v>90</c:v>
                </c:pt>
                <c:pt idx="378">
                  <c:v>90</c:v>
                </c:pt>
                <c:pt idx="379">
                  <c:v>90</c:v>
                </c:pt>
                <c:pt idx="380">
                  <c:v>90</c:v>
                </c:pt>
                <c:pt idx="381">
                  <c:v>67.5</c:v>
                </c:pt>
                <c:pt idx="382">
                  <c:v>157.5</c:v>
                </c:pt>
                <c:pt idx="383">
                  <c:v>112.5</c:v>
                </c:pt>
                <c:pt idx="384">
                  <c:v>67.5</c:v>
                </c:pt>
                <c:pt idx="385">
                  <c:v>45</c:v>
                </c:pt>
                <c:pt idx="386">
                  <c:v>67.5</c:v>
                </c:pt>
                <c:pt idx="387">
                  <c:v>90</c:v>
                </c:pt>
                <c:pt idx="388">
                  <c:v>112.5</c:v>
                </c:pt>
                <c:pt idx="389">
                  <c:v>112.5</c:v>
                </c:pt>
                <c:pt idx="390">
                  <c:v>90</c:v>
                </c:pt>
                <c:pt idx="391">
                  <c:v>67.5</c:v>
                </c:pt>
                <c:pt idx="392">
                  <c:v>157.5</c:v>
                </c:pt>
                <c:pt idx="393">
                  <c:v>135</c:v>
                </c:pt>
                <c:pt idx="394">
                  <c:v>112.5</c:v>
                </c:pt>
                <c:pt idx="395">
                  <c:v>90</c:v>
                </c:pt>
                <c:pt idx="396">
                  <c:v>135</c:v>
                </c:pt>
                <c:pt idx="397">
                  <c:v>90</c:v>
                </c:pt>
                <c:pt idx="398">
                  <c:v>112.5</c:v>
                </c:pt>
                <c:pt idx="399">
                  <c:v>135</c:v>
                </c:pt>
                <c:pt idx="400">
                  <c:v>135</c:v>
                </c:pt>
                <c:pt idx="401">
                  <c:v>112.5</c:v>
                </c:pt>
                <c:pt idx="402">
                  <c:v>112.5</c:v>
                </c:pt>
                <c:pt idx="403">
                  <c:v>135</c:v>
                </c:pt>
                <c:pt idx="404">
                  <c:v>135</c:v>
                </c:pt>
                <c:pt idx="405">
                  <c:v>157.5</c:v>
                </c:pt>
                <c:pt idx="406">
                  <c:v>135</c:v>
                </c:pt>
                <c:pt idx="407">
                  <c:v>90</c:v>
                </c:pt>
                <c:pt idx="408">
                  <c:v>67.5</c:v>
                </c:pt>
                <c:pt idx="409">
                  <c:v>67.5</c:v>
                </c:pt>
                <c:pt idx="410">
                  <c:v>90</c:v>
                </c:pt>
                <c:pt idx="411">
                  <c:v>90</c:v>
                </c:pt>
                <c:pt idx="412">
                  <c:v>67.5</c:v>
                </c:pt>
                <c:pt idx="413">
                  <c:v>67.5</c:v>
                </c:pt>
                <c:pt idx="414">
                  <c:v>67.5</c:v>
                </c:pt>
                <c:pt idx="415">
                  <c:v>67.5</c:v>
                </c:pt>
                <c:pt idx="416">
                  <c:v>67.5</c:v>
                </c:pt>
                <c:pt idx="417">
                  <c:v>67.5</c:v>
                </c:pt>
                <c:pt idx="418">
                  <c:v>67.5</c:v>
                </c:pt>
                <c:pt idx="419">
                  <c:v>90</c:v>
                </c:pt>
                <c:pt idx="420">
                  <c:v>112.5</c:v>
                </c:pt>
                <c:pt idx="421">
                  <c:v>157.5</c:v>
                </c:pt>
                <c:pt idx="422">
                  <c:v>135</c:v>
                </c:pt>
                <c:pt idx="423">
                  <c:v>135</c:v>
                </c:pt>
                <c:pt idx="424">
                  <c:v>112.5</c:v>
                </c:pt>
                <c:pt idx="425">
                  <c:v>67.5</c:v>
                </c:pt>
                <c:pt idx="426">
                  <c:v>67.5</c:v>
                </c:pt>
                <c:pt idx="427">
                  <c:v>90</c:v>
                </c:pt>
                <c:pt idx="428">
                  <c:v>90</c:v>
                </c:pt>
                <c:pt idx="429">
                  <c:v>315</c:v>
                </c:pt>
                <c:pt idx="430">
                  <c:v>315</c:v>
                </c:pt>
                <c:pt idx="431">
                  <c:v>315</c:v>
                </c:pt>
                <c:pt idx="432">
                  <c:v>292.5</c:v>
                </c:pt>
                <c:pt idx="433">
                  <c:v>292.5</c:v>
                </c:pt>
                <c:pt idx="434">
                  <c:v>292.5</c:v>
                </c:pt>
                <c:pt idx="435">
                  <c:v>292.5</c:v>
                </c:pt>
                <c:pt idx="436">
                  <c:v>292.5</c:v>
                </c:pt>
                <c:pt idx="437">
                  <c:v>292.5</c:v>
                </c:pt>
                <c:pt idx="438">
                  <c:v>270</c:v>
                </c:pt>
                <c:pt idx="439">
                  <c:v>292.5</c:v>
                </c:pt>
                <c:pt idx="440">
                  <c:v>337.5</c:v>
                </c:pt>
                <c:pt idx="441">
                  <c:v>337.5</c:v>
                </c:pt>
                <c:pt idx="442">
                  <c:v>337.5</c:v>
                </c:pt>
                <c:pt idx="443">
                  <c:v>337.5</c:v>
                </c:pt>
                <c:pt idx="444">
                  <c:v>315</c:v>
                </c:pt>
                <c:pt idx="445">
                  <c:v>292.5</c:v>
                </c:pt>
                <c:pt idx="446">
                  <c:v>292.5</c:v>
                </c:pt>
                <c:pt idx="447">
                  <c:v>292.5</c:v>
                </c:pt>
                <c:pt idx="448">
                  <c:v>292.5</c:v>
                </c:pt>
                <c:pt idx="449">
                  <c:v>292.5</c:v>
                </c:pt>
                <c:pt idx="450">
                  <c:v>292.5</c:v>
                </c:pt>
                <c:pt idx="451">
                  <c:v>292.5</c:v>
                </c:pt>
                <c:pt idx="452">
                  <c:v>292.5</c:v>
                </c:pt>
                <c:pt idx="453">
                  <c:v>292.5</c:v>
                </c:pt>
                <c:pt idx="454">
                  <c:v>292.5</c:v>
                </c:pt>
                <c:pt idx="455">
                  <c:v>292.5</c:v>
                </c:pt>
                <c:pt idx="456">
                  <c:v>270</c:v>
                </c:pt>
                <c:pt idx="457">
                  <c:v>270</c:v>
                </c:pt>
                <c:pt idx="458">
                  <c:v>292.5</c:v>
                </c:pt>
                <c:pt idx="459">
                  <c:v>292.5</c:v>
                </c:pt>
                <c:pt idx="460">
                  <c:v>292.5</c:v>
                </c:pt>
                <c:pt idx="461">
                  <c:v>292.5</c:v>
                </c:pt>
                <c:pt idx="462">
                  <c:v>292.5</c:v>
                </c:pt>
                <c:pt idx="463">
                  <c:v>292.5</c:v>
                </c:pt>
                <c:pt idx="464">
                  <c:v>292.5</c:v>
                </c:pt>
                <c:pt idx="465">
                  <c:v>270</c:v>
                </c:pt>
                <c:pt idx="466">
                  <c:v>270</c:v>
                </c:pt>
                <c:pt idx="467">
                  <c:v>292.5</c:v>
                </c:pt>
                <c:pt idx="468">
                  <c:v>292.5</c:v>
                </c:pt>
                <c:pt idx="469">
                  <c:v>292.5</c:v>
                </c:pt>
                <c:pt idx="470">
                  <c:v>292.5</c:v>
                </c:pt>
                <c:pt idx="471">
                  <c:v>270</c:v>
                </c:pt>
                <c:pt idx="472">
                  <c:v>292.5</c:v>
                </c:pt>
                <c:pt idx="473">
                  <c:v>292.5</c:v>
                </c:pt>
                <c:pt idx="474">
                  <c:v>292.5</c:v>
                </c:pt>
                <c:pt idx="475">
                  <c:v>292.5</c:v>
                </c:pt>
                <c:pt idx="476">
                  <c:v>292.5</c:v>
                </c:pt>
                <c:pt idx="477">
                  <c:v>292.5</c:v>
                </c:pt>
                <c:pt idx="478">
                  <c:v>292.5</c:v>
                </c:pt>
                <c:pt idx="479">
                  <c:v>292.5</c:v>
                </c:pt>
                <c:pt idx="480">
                  <c:v>292.5</c:v>
                </c:pt>
                <c:pt idx="481">
                  <c:v>292.5</c:v>
                </c:pt>
                <c:pt idx="482">
                  <c:v>270</c:v>
                </c:pt>
                <c:pt idx="483">
                  <c:v>292.5</c:v>
                </c:pt>
                <c:pt idx="484">
                  <c:v>292.5</c:v>
                </c:pt>
                <c:pt idx="485">
                  <c:v>292.5</c:v>
                </c:pt>
                <c:pt idx="486">
                  <c:v>292.5</c:v>
                </c:pt>
                <c:pt idx="487">
                  <c:v>315</c:v>
                </c:pt>
                <c:pt idx="488">
                  <c:v>315</c:v>
                </c:pt>
                <c:pt idx="489">
                  <c:v>292.5</c:v>
                </c:pt>
                <c:pt idx="490">
                  <c:v>292.5</c:v>
                </c:pt>
                <c:pt idx="491">
                  <c:v>270</c:v>
                </c:pt>
                <c:pt idx="492">
                  <c:v>270</c:v>
                </c:pt>
                <c:pt idx="493">
                  <c:v>270</c:v>
                </c:pt>
                <c:pt idx="494">
                  <c:v>292.5</c:v>
                </c:pt>
                <c:pt idx="495">
                  <c:v>292.5</c:v>
                </c:pt>
                <c:pt idx="496">
                  <c:v>337.5</c:v>
                </c:pt>
                <c:pt idx="497">
                  <c:v>292.5</c:v>
                </c:pt>
                <c:pt idx="498">
                  <c:v>292.5</c:v>
                </c:pt>
                <c:pt idx="499">
                  <c:v>292.5</c:v>
                </c:pt>
                <c:pt idx="500">
                  <c:v>270</c:v>
                </c:pt>
                <c:pt idx="501">
                  <c:v>292.5</c:v>
                </c:pt>
                <c:pt idx="502">
                  <c:v>292.5</c:v>
                </c:pt>
                <c:pt idx="503">
                  <c:v>292.5</c:v>
                </c:pt>
                <c:pt idx="504">
                  <c:v>270</c:v>
                </c:pt>
                <c:pt idx="505">
                  <c:v>270</c:v>
                </c:pt>
                <c:pt idx="506">
                  <c:v>270</c:v>
                </c:pt>
                <c:pt idx="507">
                  <c:v>292.5</c:v>
                </c:pt>
                <c:pt idx="508">
                  <c:v>292.5</c:v>
                </c:pt>
                <c:pt idx="509">
                  <c:v>292.5</c:v>
                </c:pt>
                <c:pt idx="510">
                  <c:v>292.5</c:v>
                </c:pt>
                <c:pt idx="511">
                  <c:v>292.5</c:v>
                </c:pt>
                <c:pt idx="512">
                  <c:v>292.5</c:v>
                </c:pt>
                <c:pt idx="513">
                  <c:v>292.5</c:v>
                </c:pt>
                <c:pt idx="514">
                  <c:v>292.5</c:v>
                </c:pt>
                <c:pt idx="515">
                  <c:v>292.5</c:v>
                </c:pt>
                <c:pt idx="516">
                  <c:v>292.5</c:v>
                </c:pt>
                <c:pt idx="517">
                  <c:v>292.5</c:v>
                </c:pt>
                <c:pt idx="518">
                  <c:v>292.5</c:v>
                </c:pt>
                <c:pt idx="519">
                  <c:v>292.5</c:v>
                </c:pt>
                <c:pt idx="520">
                  <c:v>292.5</c:v>
                </c:pt>
                <c:pt idx="521">
                  <c:v>292.5</c:v>
                </c:pt>
                <c:pt idx="522">
                  <c:v>292.5</c:v>
                </c:pt>
                <c:pt idx="523">
                  <c:v>292.5</c:v>
                </c:pt>
                <c:pt idx="524">
                  <c:v>315</c:v>
                </c:pt>
                <c:pt idx="525">
                  <c:v>292.5</c:v>
                </c:pt>
                <c:pt idx="526">
                  <c:v>270</c:v>
                </c:pt>
                <c:pt idx="527">
                  <c:v>292.5</c:v>
                </c:pt>
                <c:pt idx="528">
                  <c:v>292.5</c:v>
                </c:pt>
                <c:pt idx="529">
                  <c:v>292.5</c:v>
                </c:pt>
                <c:pt idx="530">
                  <c:v>270</c:v>
                </c:pt>
                <c:pt idx="531">
                  <c:v>292.5</c:v>
                </c:pt>
                <c:pt idx="532">
                  <c:v>292.5</c:v>
                </c:pt>
                <c:pt idx="533">
                  <c:v>292.5</c:v>
                </c:pt>
                <c:pt idx="534">
                  <c:v>292.5</c:v>
                </c:pt>
                <c:pt idx="535">
                  <c:v>292.5</c:v>
                </c:pt>
                <c:pt idx="536">
                  <c:v>270</c:v>
                </c:pt>
                <c:pt idx="537">
                  <c:v>270</c:v>
                </c:pt>
                <c:pt idx="538">
                  <c:v>292.5</c:v>
                </c:pt>
                <c:pt idx="539">
                  <c:v>292.5</c:v>
                </c:pt>
                <c:pt idx="540">
                  <c:v>292.5</c:v>
                </c:pt>
                <c:pt idx="541">
                  <c:v>292.5</c:v>
                </c:pt>
                <c:pt idx="542">
                  <c:v>292.5</c:v>
                </c:pt>
                <c:pt idx="543">
                  <c:v>292.5</c:v>
                </c:pt>
                <c:pt idx="544">
                  <c:v>292.5</c:v>
                </c:pt>
                <c:pt idx="545">
                  <c:v>292.5</c:v>
                </c:pt>
                <c:pt idx="546">
                  <c:v>292.5</c:v>
                </c:pt>
                <c:pt idx="547">
                  <c:v>270</c:v>
                </c:pt>
                <c:pt idx="548">
                  <c:v>292.5</c:v>
                </c:pt>
                <c:pt idx="549">
                  <c:v>292.5</c:v>
                </c:pt>
                <c:pt idx="550">
                  <c:v>270</c:v>
                </c:pt>
                <c:pt idx="551">
                  <c:v>292.5</c:v>
                </c:pt>
                <c:pt idx="552">
                  <c:v>292.5</c:v>
                </c:pt>
                <c:pt idx="553">
                  <c:v>292.5</c:v>
                </c:pt>
                <c:pt idx="554">
                  <c:v>292.5</c:v>
                </c:pt>
                <c:pt idx="555">
                  <c:v>270</c:v>
                </c:pt>
                <c:pt idx="556">
                  <c:v>292.5</c:v>
                </c:pt>
                <c:pt idx="557">
                  <c:v>270</c:v>
                </c:pt>
                <c:pt idx="558">
                  <c:v>270</c:v>
                </c:pt>
                <c:pt idx="559">
                  <c:v>292.5</c:v>
                </c:pt>
                <c:pt idx="560">
                  <c:v>292.5</c:v>
                </c:pt>
                <c:pt idx="561">
                  <c:v>270</c:v>
                </c:pt>
                <c:pt idx="562">
                  <c:v>270</c:v>
                </c:pt>
                <c:pt idx="563">
                  <c:v>292.5</c:v>
                </c:pt>
                <c:pt idx="564">
                  <c:v>292.5</c:v>
                </c:pt>
                <c:pt idx="565">
                  <c:v>270</c:v>
                </c:pt>
                <c:pt idx="566">
                  <c:v>270</c:v>
                </c:pt>
                <c:pt idx="567">
                  <c:v>270</c:v>
                </c:pt>
                <c:pt idx="568">
                  <c:v>270</c:v>
                </c:pt>
                <c:pt idx="569">
                  <c:v>270</c:v>
                </c:pt>
                <c:pt idx="570">
                  <c:v>292.5</c:v>
                </c:pt>
                <c:pt idx="571">
                  <c:v>292.5</c:v>
                </c:pt>
                <c:pt idx="572">
                  <c:v>292.5</c:v>
                </c:pt>
                <c:pt idx="573">
                  <c:v>292.5</c:v>
                </c:pt>
                <c:pt idx="574">
                  <c:v>292.5</c:v>
                </c:pt>
                <c:pt idx="575">
                  <c:v>292.5</c:v>
                </c:pt>
                <c:pt idx="576">
                  <c:v>292.5</c:v>
                </c:pt>
                <c:pt idx="577">
                  <c:v>292.5</c:v>
                </c:pt>
                <c:pt idx="578">
                  <c:v>292.5</c:v>
                </c:pt>
                <c:pt idx="579">
                  <c:v>292.5</c:v>
                </c:pt>
                <c:pt idx="580">
                  <c:v>292.5</c:v>
                </c:pt>
                <c:pt idx="581">
                  <c:v>292.5</c:v>
                </c:pt>
                <c:pt idx="582">
                  <c:v>292.5</c:v>
                </c:pt>
                <c:pt idx="583">
                  <c:v>292.5</c:v>
                </c:pt>
                <c:pt idx="584">
                  <c:v>292.5</c:v>
                </c:pt>
                <c:pt idx="585">
                  <c:v>292.5</c:v>
                </c:pt>
                <c:pt idx="586">
                  <c:v>292.5</c:v>
                </c:pt>
                <c:pt idx="587">
                  <c:v>292.5</c:v>
                </c:pt>
                <c:pt idx="588">
                  <c:v>292.5</c:v>
                </c:pt>
                <c:pt idx="589">
                  <c:v>292.5</c:v>
                </c:pt>
                <c:pt idx="590">
                  <c:v>315</c:v>
                </c:pt>
                <c:pt idx="591">
                  <c:v>292.5</c:v>
                </c:pt>
                <c:pt idx="592">
                  <c:v>315</c:v>
                </c:pt>
                <c:pt idx="593">
                  <c:v>292.5</c:v>
                </c:pt>
                <c:pt idx="594">
                  <c:v>292.5</c:v>
                </c:pt>
                <c:pt idx="595">
                  <c:v>292.5</c:v>
                </c:pt>
                <c:pt idx="596">
                  <c:v>292.5</c:v>
                </c:pt>
                <c:pt idx="597">
                  <c:v>292.5</c:v>
                </c:pt>
                <c:pt idx="598">
                  <c:v>292.5</c:v>
                </c:pt>
                <c:pt idx="599">
                  <c:v>292.5</c:v>
                </c:pt>
                <c:pt idx="600">
                  <c:v>292.5</c:v>
                </c:pt>
                <c:pt idx="601">
                  <c:v>292.5</c:v>
                </c:pt>
                <c:pt idx="602">
                  <c:v>292.5</c:v>
                </c:pt>
                <c:pt idx="603">
                  <c:v>292.5</c:v>
                </c:pt>
                <c:pt idx="604">
                  <c:v>292.5</c:v>
                </c:pt>
                <c:pt idx="605">
                  <c:v>292.5</c:v>
                </c:pt>
                <c:pt idx="606">
                  <c:v>292.5</c:v>
                </c:pt>
                <c:pt idx="607">
                  <c:v>292.5</c:v>
                </c:pt>
                <c:pt idx="608">
                  <c:v>292.5</c:v>
                </c:pt>
                <c:pt idx="609">
                  <c:v>315</c:v>
                </c:pt>
                <c:pt idx="610">
                  <c:v>315</c:v>
                </c:pt>
                <c:pt idx="611">
                  <c:v>292.5</c:v>
                </c:pt>
                <c:pt idx="612">
                  <c:v>315</c:v>
                </c:pt>
                <c:pt idx="613">
                  <c:v>315</c:v>
                </c:pt>
                <c:pt idx="614">
                  <c:v>337.5</c:v>
                </c:pt>
                <c:pt idx="615">
                  <c:v>315</c:v>
                </c:pt>
                <c:pt idx="616">
                  <c:v>315</c:v>
                </c:pt>
                <c:pt idx="617">
                  <c:v>337.5</c:v>
                </c:pt>
                <c:pt idx="618">
                  <c:v>315</c:v>
                </c:pt>
                <c:pt idx="619">
                  <c:v>315</c:v>
                </c:pt>
                <c:pt idx="620">
                  <c:v>337.5</c:v>
                </c:pt>
                <c:pt idx="621">
                  <c:v>337.5</c:v>
                </c:pt>
                <c:pt idx="622">
                  <c:v>337.5</c:v>
                </c:pt>
                <c:pt idx="623">
                  <c:v>337.5</c:v>
                </c:pt>
                <c:pt idx="624">
                  <c:v>337.5</c:v>
                </c:pt>
                <c:pt idx="625">
                  <c:v>337.5</c:v>
                </c:pt>
                <c:pt idx="626">
                  <c:v>337.5</c:v>
                </c:pt>
                <c:pt idx="627">
                  <c:v>0</c:v>
                </c:pt>
                <c:pt idx="628">
                  <c:v>337.5</c:v>
                </c:pt>
                <c:pt idx="629">
                  <c:v>337.5</c:v>
                </c:pt>
                <c:pt idx="630">
                  <c:v>315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315</c:v>
                </c:pt>
                <c:pt idx="635">
                  <c:v>337.5</c:v>
                </c:pt>
                <c:pt idx="636">
                  <c:v>22.5</c:v>
                </c:pt>
                <c:pt idx="637">
                  <c:v>0</c:v>
                </c:pt>
                <c:pt idx="638">
                  <c:v>315</c:v>
                </c:pt>
                <c:pt idx="639">
                  <c:v>315</c:v>
                </c:pt>
                <c:pt idx="640">
                  <c:v>315</c:v>
                </c:pt>
                <c:pt idx="641">
                  <c:v>292.5</c:v>
                </c:pt>
                <c:pt idx="642">
                  <c:v>22.5</c:v>
                </c:pt>
                <c:pt idx="643">
                  <c:v>90</c:v>
                </c:pt>
                <c:pt idx="644">
                  <c:v>135</c:v>
                </c:pt>
                <c:pt idx="645">
                  <c:v>135</c:v>
                </c:pt>
                <c:pt idx="646">
                  <c:v>135</c:v>
                </c:pt>
                <c:pt idx="647">
                  <c:v>135</c:v>
                </c:pt>
                <c:pt idx="648">
                  <c:v>112.5</c:v>
                </c:pt>
                <c:pt idx="649">
                  <c:v>112.5</c:v>
                </c:pt>
                <c:pt idx="650">
                  <c:v>112.5</c:v>
                </c:pt>
                <c:pt idx="651">
                  <c:v>112.5</c:v>
                </c:pt>
                <c:pt idx="652">
                  <c:v>112.5</c:v>
                </c:pt>
                <c:pt idx="653">
                  <c:v>112.5</c:v>
                </c:pt>
                <c:pt idx="654">
                  <c:v>90</c:v>
                </c:pt>
                <c:pt idx="655">
                  <c:v>67.5</c:v>
                </c:pt>
                <c:pt idx="656">
                  <c:v>90</c:v>
                </c:pt>
                <c:pt idx="657">
                  <c:v>90</c:v>
                </c:pt>
                <c:pt idx="658">
                  <c:v>67.5</c:v>
                </c:pt>
                <c:pt idx="659">
                  <c:v>67.5</c:v>
                </c:pt>
                <c:pt idx="660">
                  <c:v>90</c:v>
                </c:pt>
                <c:pt idx="661">
                  <c:v>67.5</c:v>
                </c:pt>
                <c:pt idx="662">
                  <c:v>90</c:v>
                </c:pt>
                <c:pt idx="663">
                  <c:v>90</c:v>
                </c:pt>
                <c:pt idx="664">
                  <c:v>90</c:v>
                </c:pt>
                <c:pt idx="665">
                  <c:v>90</c:v>
                </c:pt>
                <c:pt idx="666">
                  <c:v>90</c:v>
                </c:pt>
                <c:pt idx="667">
                  <c:v>90</c:v>
                </c:pt>
                <c:pt idx="668">
                  <c:v>90</c:v>
                </c:pt>
                <c:pt idx="669">
                  <c:v>90</c:v>
                </c:pt>
                <c:pt idx="670">
                  <c:v>90</c:v>
                </c:pt>
                <c:pt idx="671">
                  <c:v>90</c:v>
                </c:pt>
                <c:pt idx="672">
                  <c:v>90</c:v>
                </c:pt>
                <c:pt idx="673">
                  <c:v>90</c:v>
                </c:pt>
                <c:pt idx="674">
                  <c:v>90</c:v>
                </c:pt>
                <c:pt idx="675">
                  <c:v>90</c:v>
                </c:pt>
                <c:pt idx="676">
                  <c:v>90</c:v>
                </c:pt>
                <c:pt idx="677">
                  <c:v>292.5</c:v>
                </c:pt>
                <c:pt idx="678">
                  <c:v>315</c:v>
                </c:pt>
                <c:pt idx="679">
                  <c:v>90</c:v>
                </c:pt>
                <c:pt idx="680">
                  <c:v>67.5</c:v>
                </c:pt>
                <c:pt idx="681">
                  <c:v>67.5</c:v>
                </c:pt>
                <c:pt idx="682">
                  <c:v>90</c:v>
                </c:pt>
                <c:pt idx="683">
                  <c:v>90</c:v>
                </c:pt>
                <c:pt idx="684">
                  <c:v>135</c:v>
                </c:pt>
                <c:pt idx="685">
                  <c:v>180</c:v>
                </c:pt>
                <c:pt idx="686">
                  <c:v>180</c:v>
                </c:pt>
                <c:pt idx="687">
                  <c:v>225</c:v>
                </c:pt>
                <c:pt idx="688">
                  <c:v>225</c:v>
                </c:pt>
                <c:pt idx="689">
                  <c:v>202.5</c:v>
                </c:pt>
                <c:pt idx="690">
                  <c:v>202.5</c:v>
                </c:pt>
                <c:pt idx="691">
                  <c:v>202.5</c:v>
                </c:pt>
                <c:pt idx="692">
                  <c:v>180</c:v>
                </c:pt>
                <c:pt idx="693">
                  <c:v>225</c:v>
                </c:pt>
                <c:pt idx="694">
                  <c:v>202.5</c:v>
                </c:pt>
                <c:pt idx="695">
                  <c:v>202.5</c:v>
                </c:pt>
                <c:pt idx="696">
                  <c:v>202.5</c:v>
                </c:pt>
                <c:pt idx="697">
                  <c:v>225</c:v>
                </c:pt>
                <c:pt idx="698">
                  <c:v>202.5</c:v>
                </c:pt>
                <c:pt idx="699">
                  <c:v>202.5</c:v>
                </c:pt>
                <c:pt idx="700">
                  <c:v>202.5</c:v>
                </c:pt>
                <c:pt idx="701">
                  <c:v>202.5</c:v>
                </c:pt>
                <c:pt idx="702">
                  <c:v>202.5</c:v>
                </c:pt>
                <c:pt idx="703">
                  <c:v>225</c:v>
                </c:pt>
                <c:pt idx="704">
                  <c:v>202.5</c:v>
                </c:pt>
                <c:pt idx="705">
                  <c:v>225</c:v>
                </c:pt>
                <c:pt idx="706">
                  <c:v>202.5</c:v>
                </c:pt>
                <c:pt idx="707">
                  <c:v>202.5</c:v>
                </c:pt>
                <c:pt idx="708">
                  <c:v>202.5</c:v>
                </c:pt>
                <c:pt idx="709">
                  <c:v>202.5</c:v>
                </c:pt>
                <c:pt idx="710">
                  <c:v>202.5</c:v>
                </c:pt>
                <c:pt idx="711">
                  <c:v>225</c:v>
                </c:pt>
                <c:pt idx="712">
                  <c:v>135</c:v>
                </c:pt>
                <c:pt idx="713">
                  <c:v>202.5</c:v>
                </c:pt>
                <c:pt idx="714">
                  <c:v>202.5</c:v>
                </c:pt>
                <c:pt idx="715">
                  <c:v>202.5</c:v>
                </c:pt>
                <c:pt idx="716">
                  <c:v>225</c:v>
                </c:pt>
                <c:pt idx="717">
                  <c:v>202.5</c:v>
                </c:pt>
                <c:pt idx="718">
                  <c:v>202.5</c:v>
                </c:pt>
                <c:pt idx="719">
                  <c:v>225</c:v>
                </c:pt>
                <c:pt idx="720">
                  <c:v>180</c:v>
                </c:pt>
                <c:pt idx="721">
                  <c:v>135</c:v>
                </c:pt>
                <c:pt idx="722">
                  <c:v>135</c:v>
                </c:pt>
                <c:pt idx="723">
                  <c:v>225</c:v>
                </c:pt>
                <c:pt idx="724">
                  <c:v>202.5</c:v>
                </c:pt>
                <c:pt idx="725">
                  <c:v>202.5</c:v>
                </c:pt>
                <c:pt idx="726">
                  <c:v>202.5</c:v>
                </c:pt>
                <c:pt idx="727">
                  <c:v>225</c:v>
                </c:pt>
                <c:pt idx="728">
                  <c:v>157.5</c:v>
                </c:pt>
                <c:pt idx="729">
                  <c:v>135</c:v>
                </c:pt>
                <c:pt idx="730">
                  <c:v>135</c:v>
                </c:pt>
                <c:pt idx="731">
                  <c:v>135</c:v>
                </c:pt>
                <c:pt idx="732">
                  <c:v>157.5</c:v>
                </c:pt>
                <c:pt idx="733">
                  <c:v>135</c:v>
                </c:pt>
                <c:pt idx="734">
                  <c:v>157.5</c:v>
                </c:pt>
                <c:pt idx="735">
                  <c:v>180</c:v>
                </c:pt>
                <c:pt idx="736">
                  <c:v>135</c:v>
                </c:pt>
                <c:pt idx="737">
                  <c:v>202.5</c:v>
                </c:pt>
                <c:pt idx="738">
                  <c:v>225</c:v>
                </c:pt>
                <c:pt idx="739">
                  <c:v>225</c:v>
                </c:pt>
                <c:pt idx="740">
                  <c:v>180</c:v>
                </c:pt>
                <c:pt idx="741">
                  <c:v>202.5</c:v>
                </c:pt>
                <c:pt idx="742">
                  <c:v>157.5</c:v>
                </c:pt>
                <c:pt idx="743">
                  <c:v>180</c:v>
                </c:pt>
                <c:pt idx="744">
                  <c:v>180</c:v>
                </c:pt>
                <c:pt idx="745">
                  <c:v>180</c:v>
                </c:pt>
                <c:pt idx="746">
                  <c:v>225</c:v>
                </c:pt>
                <c:pt idx="747">
                  <c:v>180</c:v>
                </c:pt>
                <c:pt idx="748">
                  <c:v>202.5</c:v>
                </c:pt>
                <c:pt idx="749">
                  <c:v>202.5</c:v>
                </c:pt>
                <c:pt idx="750">
                  <c:v>202.5</c:v>
                </c:pt>
                <c:pt idx="751">
                  <c:v>202.5</c:v>
                </c:pt>
                <c:pt idx="752">
                  <c:v>225</c:v>
                </c:pt>
                <c:pt idx="753">
                  <c:v>202.5</c:v>
                </c:pt>
                <c:pt idx="754">
                  <c:v>202.5</c:v>
                </c:pt>
                <c:pt idx="755">
                  <c:v>202.5</c:v>
                </c:pt>
                <c:pt idx="756">
                  <c:v>225</c:v>
                </c:pt>
                <c:pt idx="757">
                  <c:v>202.5</c:v>
                </c:pt>
                <c:pt idx="758">
                  <c:v>202.5</c:v>
                </c:pt>
                <c:pt idx="759">
                  <c:v>202.5</c:v>
                </c:pt>
                <c:pt idx="760">
                  <c:v>202.5</c:v>
                </c:pt>
                <c:pt idx="761">
                  <c:v>202.5</c:v>
                </c:pt>
                <c:pt idx="762">
                  <c:v>202.5</c:v>
                </c:pt>
                <c:pt idx="763">
                  <c:v>225</c:v>
                </c:pt>
                <c:pt idx="764">
                  <c:v>202.5</c:v>
                </c:pt>
                <c:pt idx="765">
                  <c:v>202.5</c:v>
                </c:pt>
                <c:pt idx="766">
                  <c:v>202.5</c:v>
                </c:pt>
                <c:pt idx="767">
                  <c:v>202.5</c:v>
                </c:pt>
                <c:pt idx="768">
                  <c:v>225</c:v>
                </c:pt>
                <c:pt idx="769">
                  <c:v>202.5</c:v>
                </c:pt>
                <c:pt idx="770">
                  <c:v>202.5</c:v>
                </c:pt>
                <c:pt idx="771">
                  <c:v>202.5</c:v>
                </c:pt>
                <c:pt idx="772">
                  <c:v>202.5</c:v>
                </c:pt>
                <c:pt idx="773">
                  <c:v>202.5</c:v>
                </c:pt>
                <c:pt idx="774">
                  <c:v>202.5</c:v>
                </c:pt>
                <c:pt idx="775">
                  <c:v>202.5</c:v>
                </c:pt>
                <c:pt idx="776">
                  <c:v>202.5</c:v>
                </c:pt>
                <c:pt idx="777">
                  <c:v>202.5</c:v>
                </c:pt>
                <c:pt idx="778">
                  <c:v>202.5</c:v>
                </c:pt>
                <c:pt idx="779">
                  <c:v>202.5</c:v>
                </c:pt>
                <c:pt idx="780">
                  <c:v>202.5</c:v>
                </c:pt>
                <c:pt idx="781">
                  <c:v>202.5</c:v>
                </c:pt>
                <c:pt idx="782">
                  <c:v>202.5</c:v>
                </c:pt>
                <c:pt idx="783">
                  <c:v>202.5</c:v>
                </c:pt>
                <c:pt idx="784">
                  <c:v>202.5</c:v>
                </c:pt>
                <c:pt idx="785">
                  <c:v>202.5</c:v>
                </c:pt>
                <c:pt idx="786">
                  <c:v>202.5</c:v>
                </c:pt>
                <c:pt idx="787">
                  <c:v>202.5</c:v>
                </c:pt>
                <c:pt idx="788">
                  <c:v>202.5</c:v>
                </c:pt>
                <c:pt idx="789">
                  <c:v>202.5</c:v>
                </c:pt>
                <c:pt idx="790">
                  <c:v>202.5</c:v>
                </c:pt>
                <c:pt idx="791">
                  <c:v>225</c:v>
                </c:pt>
                <c:pt idx="792">
                  <c:v>202.5</c:v>
                </c:pt>
                <c:pt idx="793">
                  <c:v>202.5</c:v>
                </c:pt>
                <c:pt idx="794">
                  <c:v>225</c:v>
                </c:pt>
                <c:pt idx="795">
                  <c:v>202.5</c:v>
                </c:pt>
                <c:pt idx="796">
                  <c:v>202.5</c:v>
                </c:pt>
                <c:pt idx="797">
                  <c:v>225</c:v>
                </c:pt>
                <c:pt idx="798">
                  <c:v>202.5</c:v>
                </c:pt>
                <c:pt idx="799">
                  <c:v>225</c:v>
                </c:pt>
                <c:pt idx="800">
                  <c:v>202.5</c:v>
                </c:pt>
                <c:pt idx="801">
                  <c:v>202.5</c:v>
                </c:pt>
                <c:pt idx="802">
                  <c:v>202.5</c:v>
                </c:pt>
                <c:pt idx="803">
                  <c:v>225</c:v>
                </c:pt>
                <c:pt idx="804">
                  <c:v>225</c:v>
                </c:pt>
                <c:pt idx="805">
                  <c:v>202.5</c:v>
                </c:pt>
                <c:pt idx="806">
                  <c:v>202.5</c:v>
                </c:pt>
                <c:pt idx="807">
                  <c:v>202.5</c:v>
                </c:pt>
                <c:pt idx="808">
                  <c:v>202.5</c:v>
                </c:pt>
                <c:pt idx="809">
                  <c:v>202.5</c:v>
                </c:pt>
                <c:pt idx="810">
                  <c:v>225</c:v>
                </c:pt>
                <c:pt idx="811">
                  <c:v>225</c:v>
                </c:pt>
                <c:pt idx="812">
                  <c:v>225</c:v>
                </c:pt>
                <c:pt idx="813">
                  <c:v>225</c:v>
                </c:pt>
                <c:pt idx="814">
                  <c:v>225</c:v>
                </c:pt>
                <c:pt idx="815">
                  <c:v>202.5</c:v>
                </c:pt>
                <c:pt idx="816">
                  <c:v>225</c:v>
                </c:pt>
                <c:pt idx="817">
                  <c:v>202.5</c:v>
                </c:pt>
                <c:pt idx="818">
                  <c:v>225</c:v>
                </c:pt>
                <c:pt idx="819">
                  <c:v>202.5</c:v>
                </c:pt>
                <c:pt idx="820">
                  <c:v>225</c:v>
                </c:pt>
                <c:pt idx="821">
                  <c:v>180</c:v>
                </c:pt>
                <c:pt idx="822">
                  <c:v>202.5</c:v>
                </c:pt>
                <c:pt idx="823">
                  <c:v>202.5</c:v>
                </c:pt>
                <c:pt idx="824">
                  <c:v>202.5</c:v>
                </c:pt>
                <c:pt idx="825">
                  <c:v>225</c:v>
                </c:pt>
                <c:pt idx="826">
                  <c:v>225</c:v>
                </c:pt>
                <c:pt idx="827">
                  <c:v>225</c:v>
                </c:pt>
                <c:pt idx="828">
                  <c:v>157.5</c:v>
                </c:pt>
                <c:pt idx="829">
                  <c:v>90</c:v>
                </c:pt>
                <c:pt idx="830">
                  <c:v>67.5</c:v>
                </c:pt>
                <c:pt idx="831">
                  <c:v>45</c:v>
                </c:pt>
                <c:pt idx="832">
                  <c:v>90</c:v>
                </c:pt>
                <c:pt idx="833">
                  <c:v>67.5</c:v>
                </c:pt>
                <c:pt idx="834">
                  <c:v>0</c:v>
                </c:pt>
                <c:pt idx="835">
                  <c:v>0</c:v>
                </c:pt>
                <c:pt idx="836">
                  <c:v>337.5</c:v>
                </c:pt>
                <c:pt idx="837">
                  <c:v>247.5</c:v>
                </c:pt>
                <c:pt idx="838">
                  <c:v>225</c:v>
                </c:pt>
                <c:pt idx="839">
                  <c:v>112.5</c:v>
                </c:pt>
                <c:pt idx="840">
                  <c:v>180</c:v>
                </c:pt>
                <c:pt idx="841">
                  <c:v>112.5</c:v>
                </c:pt>
                <c:pt idx="842">
                  <c:v>157.5</c:v>
                </c:pt>
                <c:pt idx="843">
                  <c:v>135</c:v>
                </c:pt>
                <c:pt idx="844">
                  <c:v>90</c:v>
                </c:pt>
                <c:pt idx="845">
                  <c:v>90</c:v>
                </c:pt>
                <c:pt idx="846">
                  <c:v>90</c:v>
                </c:pt>
                <c:pt idx="847">
                  <c:v>135</c:v>
                </c:pt>
                <c:pt idx="848">
                  <c:v>112.5</c:v>
                </c:pt>
                <c:pt idx="849">
                  <c:v>67.5</c:v>
                </c:pt>
                <c:pt idx="850">
                  <c:v>112.5</c:v>
                </c:pt>
                <c:pt idx="851">
                  <c:v>112.5</c:v>
                </c:pt>
                <c:pt idx="852">
                  <c:v>112.5</c:v>
                </c:pt>
                <c:pt idx="853">
                  <c:v>90</c:v>
                </c:pt>
                <c:pt idx="854">
                  <c:v>90</c:v>
                </c:pt>
                <c:pt idx="855">
                  <c:v>90</c:v>
                </c:pt>
                <c:pt idx="856">
                  <c:v>112.5</c:v>
                </c:pt>
                <c:pt idx="857">
                  <c:v>90</c:v>
                </c:pt>
                <c:pt idx="858">
                  <c:v>112.5</c:v>
                </c:pt>
                <c:pt idx="859">
                  <c:v>135</c:v>
                </c:pt>
                <c:pt idx="860">
                  <c:v>112.5</c:v>
                </c:pt>
                <c:pt idx="861">
                  <c:v>112.5</c:v>
                </c:pt>
                <c:pt idx="862">
                  <c:v>90</c:v>
                </c:pt>
                <c:pt idx="863">
                  <c:v>112.5</c:v>
                </c:pt>
                <c:pt idx="864">
                  <c:v>90</c:v>
                </c:pt>
                <c:pt idx="865">
                  <c:v>112.5</c:v>
                </c:pt>
                <c:pt idx="866">
                  <c:v>112.5</c:v>
                </c:pt>
                <c:pt idx="867">
                  <c:v>112.5</c:v>
                </c:pt>
                <c:pt idx="868">
                  <c:v>112.5</c:v>
                </c:pt>
                <c:pt idx="869">
                  <c:v>135</c:v>
                </c:pt>
                <c:pt idx="870">
                  <c:v>202.5</c:v>
                </c:pt>
                <c:pt idx="871">
                  <c:v>225</c:v>
                </c:pt>
                <c:pt idx="872">
                  <c:v>225</c:v>
                </c:pt>
                <c:pt idx="873">
                  <c:v>225</c:v>
                </c:pt>
                <c:pt idx="874">
                  <c:v>202.5</c:v>
                </c:pt>
                <c:pt idx="875">
                  <c:v>202.5</c:v>
                </c:pt>
                <c:pt idx="876">
                  <c:v>225</c:v>
                </c:pt>
                <c:pt idx="877">
                  <c:v>202.5</c:v>
                </c:pt>
                <c:pt idx="878">
                  <c:v>225</c:v>
                </c:pt>
                <c:pt idx="879">
                  <c:v>202.5</c:v>
                </c:pt>
                <c:pt idx="880">
                  <c:v>202.5</c:v>
                </c:pt>
                <c:pt idx="881">
                  <c:v>225</c:v>
                </c:pt>
                <c:pt idx="882">
                  <c:v>202.5</c:v>
                </c:pt>
                <c:pt idx="883">
                  <c:v>135</c:v>
                </c:pt>
                <c:pt idx="884">
                  <c:v>202.5</c:v>
                </c:pt>
                <c:pt idx="885">
                  <c:v>135</c:v>
                </c:pt>
                <c:pt idx="886">
                  <c:v>157.5</c:v>
                </c:pt>
                <c:pt idx="887">
                  <c:v>225</c:v>
                </c:pt>
                <c:pt idx="888">
                  <c:v>247.5</c:v>
                </c:pt>
                <c:pt idx="889">
                  <c:v>202.5</c:v>
                </c:pt>
                <c:pt idx="890">
                  <c:v>157.5</c:v>
                </c:pt>
                <c:pt idx="891">
                  <c:v>180</c:v>
                </c:pt>
                <c:pt idx="892">
                  <c:v>225</c:v>
                </c:pt>
                <c:pt idx="893">
                  <c:v>225</c:v>
                </c:pt>
                <c:pt idx="894">
                  <c:v>202.5</c:v>
                </c:pt>
                <c:pt idx="895">
                  <c:v>135</c:v>
                </c:pt>
                <c:pt idx="896">
                  <c:v>135</c:v>
                </c:pt>
                <c:pt idx="897">
                  <c:v>135</c:v>
                </c:pt>
                <c:pt idx="898">
                  <c:v>135</c:v>
                </c:pt>
                <c:pt idx="899">
                  <c:v>157.5</c:v>
                </c:pt>
                <c:pt idx="900">
                  <c:v>202.5</c:v>
                </c:pt>
                <c:pt idx="901">
                  <c:v>202.5</c:v>
                </c:pt>
                <c:pt idx="902">
                  <c:v>202.5</c:v>
                </c:pt>
                <c:pt idx="903">
                  <c:v>202.5</c:v>
                </c:pt>
                <c:pt idx="904">
                  <c:v>202.5</c:v>
                </c:pt>
                <c:pt idx="905">
                  <c:v>202.5</c:v>
                </c:pt>
                <c:pt idx="906">
                  <c:v>202.5</c:v>
                </c:pt>
                <c:pt idx="907">
                  <c:v>202.5</c:v>
                </c:pt>
                <c:pt idx="908">
                  <c:v>225</c:v>
                </c:pt>
                <c:pt idx="909">
                  <c:v>247.5</c:v>
                </c:pt>
                <c:pt idx="910">
                  <c:v>247.5</c:v>
                </c:pt>
                <c:pt idx="911">
                  <c:v>247.5</c:v>
                </c:pt>
                <c:pt idx="912">
                  <c:v>225</c:v>
                </c:pt>
                <c:pt idx="913">
                  <c:v>225</c:v>
                </c:pt>
                <c:pt idx="914">
                  <c:v>247.5</c:v>
                </c:pt>
                <c:pt idx="915">
                  <c:v>225</c:v>
                </c:pt>
                <c:pt idx="916">
                  <c:v>225</c:v>
                </c:pt>
                <c:pt idx="917">
                  <c:v>225</c:v>
                </c:pt>
                <c:pt idx="918">
                  <c:v>247.5</c:v>
                </c:pt>
                <c:pt idx="919">
                  <c:v>247.5</c:v>
                </c:pt>
                <c:pt idx="920">
                  <c:v>247.5</c:v>
                </c:pt>
                <c:pt idx="921">
                  <c:v>247.5</c:v>
                </c:pt>
                <c:pt idx="922">
                  <c:v>247.5</c:v>
                </c:pt>
                <c:pt idx="923">
                  <c:v>247.5</c:v>
                </c:pt>
                <c:pt idx="924">
                  <c:v>247.5</c:v>
                </c:pt>
                <c:pt idx="925">
                  <c:v>247.5</c:v>
                </c:pt>
                <c:pt idx="926">
                  <c:v>247.5</c:v>
                </c:pt>
                <c:pt idx="927">
                  <c:v>247.5</c:v>
                </c:pt>
                <c:pt idx="928">
                  <c:v>247.5</c:v>
                </c:pt>
                <c:pt idx="929">
                  <c:v>247.5</c:v>
                </c:pt>
                <c:pt idx="930">
                  <c:v>247.5</c:v>
                </c:pt>
                <c:pt idx="931">
                  <c:v>247.5</c:v>
                </c:pt>
                <c:pt idx="932">
                  <c:v>225</c:v>
                </c:pt>
                <c:pt idx="933">
                  <c:v>225</c:v>
                </c:pt>
                <c:pt idx="934">
                  <c:v>225</c:v>
                </c:pt>
                <c:pt idx="935">
                  <c:v>225</c:v>
                </c:pt>
                <c:pt idx="936">
                  <c:v>225</c:v>
                </c:pt>
                <c:pt idx="937">
                  <c:v>225</c:v>
                </c:pt>
                <c:pt idx="938">
                  <c:v>247.5</c:v>
                </c:pt>
                <c:pt idx="939">
                  <c:v>247.5</c:v>
                </c:pt>
                <c:pt idx="940">
                  <c:v>247.5</c:v>
                </c:pt>
                <c:pt idx="941">
                  <c:v>247.5</c:v>
                </c:pt>
                <c:pt idx="942">
                  <c:v>247.5</c:v>
                </c:pt>
                <c:pt idx="943">
                  <c:v>270</c:v>
                </c:pt>
                <c:pt idx="944">
                  <c:v>270</c:v>
                </c:pt>
                <c:pt idx="945">
                  <c:v>270</c:v>
                </c:pt>
                <c:pt idx="946">
                  <c:v>292.5</c:v>
                </c:pt>
                <c:pt idx="947">
                  <c:v>292.5</c:v>
                </c:pt>
                <c:pt idx="948">
                  <c:v>292.5</c:v>
                </c:pt>
                <c:pt idx="949">
                  <c:v>315</c:v>
                </c:pt>
                <c:pt idx="950">
                  <c:v>315</c:v>
                </c:pt>
                <c:pt idx="951">
                  <c:v>337.5</c:v>
                </c:pt>
                <c:pt idx="952">
                  <c:v>337.5</c:v>
                </c:pt>
                <c:pt idx="953">
                  <c:v>337.5</c:v>
                </c:pt>
                <c:pt idx="954">
                  <c:v>337.5</c:v>
                </c:pt>
                <c:pt idx="955">
                  <c:v>337.5</c:v>
                </c:pt>
                <c:pt idx="956">
                  <c:v>337.5</c:v>
                </c:pt>
                <c:pt idx="957">
                  <c:v>337.5</c:v>
                </c:pt>
                <c:pt idx="958">
                  <c:v>337.5</c:v>
                </c:pt>
                <c:pt idx="959">
                  <c:v>337.5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22.5</c:v>
                </c:pt>
                <c:pt idx="972">
                  <c:v>0</c:v>
                </c:pt>
                <c:pt idx="973">
                  <c:v>22.5</c:v>
                </c:pt>
                <c:pt idx="974">
                  <c:v>22.5</c:v>
                </c:pt>
                <c:pt idx="975">
                  <c:v>45</c:v>
                </c:pt>
                <c:pt idx="976">
                  <c:v>67.5</c:v>
                </c:pt>
                <c:pt idx="977">
                  <c:v>67.5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337.5</c:v>
                </c:pt>
                <c:pt idx="982">
                  <c:v>337.5</c:v>
                </c:pt>
                <c:pt idx="983">
                  <c:v>0</c:v>
                </c:pt>
                <c:pt idx="984">
                  <c:v>0</c:v>
                </c:pt>
                <c:pt idx="985">
                  <c:v>337.5</c:v>
                </c:pt>
                <c:pt idx="986">
                  <c:v>0</c:v>
                </c:pt>
                <c:pt idx="987">
                  <c:v>0</c:v>
                </c:pt>
                <c:pt idx="988">
                  <c:v>45</c:v>
                </c:pt>
                <c:pt idx="989">
                  <c:v>67.5</c:v>
                </c:pt>
                <c:pt idx="990">
                  <c:v>90</c:v>
                </c:pt>
                <c:pt idx="991">
                  <c:v>22.5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337.5</c:v>
                </c:pt>
                <c:pt idx="999">
                  <c:v>337.5</c:v>
                </c:pt>
                <c:pt idx="1000">
                  <c:v>337.5</c:v>
                </c:pt>
                <c:pt idx="1001">
                  <c:v>337.5</c:v>
                </c:pt>
                <c:pt idx="1002">
                  <c:v>337.5</c:v>
                </c:pt>
                <c:pt idx="1003">
                  <c:v>315</c:v>
                </c:pt>
                <c:pt idx="1004">
                  <c:v>315</c:v>
                </c:pt>
                <c:pt idx="1005">
                  <c:v>337.5</c:v>
                </c:pt>
                <c:pt idx="1006">
                  <c:v>0</c:v>
                </c:pt>
                <c:pt idx="1007">
                  <c:v>337.5</c:v>
                </c:pt>
                <c:pt idx="1008">
                  <c:v>0</c:v>
                </c:pt>
                <c:pt idx="1009">
                  <c:v>0</c:v>
                </c:pt>
                <c:pt idx="1010">
                  <c:v>22.5</c:v>
                </c:pt>
                <c:pt idx="1011">
                  <c:v>0</c:v>
                </c:pt>
                <c:pt idx="1012">
                  <c:v>337.5</c:v>
                </c:pt>
                <c:pt idx="1013">
                  <c:v>337.5</c:v>
                </c:pt>
                <c:pt idx="1014">
                  <c:v>292.5</c:v>
                </c:pt>
                <c:pt idx="1015">
                  <c:v>292.5</c:v>
                </c:pt>
                <c:pt idx="1016">
                  <c:v>292.5</c:v>
                </c:pt>
                <c:pt idx="1017">
                  <c:v>315</c:v>
                </c:pt>
                <c:pt idx="1018">
                  <c:v>292.5</c:v>
                </c:pt>
                <c:pt idx="1019">
                  <c:v>292.5</c:v>
                </c:pt>
                <c:pt idx="1020">
                  <c:v>337.5</c:v>
                </c:pt>
                <c:pt idx="1021">
                  <c:v>112.5</c:v>
                </c:pt>
                <c:pt idx="1022">
                  <c:v>112.5</c:v>
                </c:pt>
                <c:pt idx="1023">
                  <c:v>112.5</c:v>
                </c:pt>
                <c:pt idx="1024">
                  <c:v>315</c:v>
                </c:pt>
                <c:pt idx="1025">
                  <c:v>315</c:v>
                </c:pt>
                <c:pt idx="1026">
                  <c:v>337.5</c:v>
                </c:pt>
                <c:pt idx="1027">
                  <c:v>292.5</c:v>
                </c:pt>
                <c:pt idx="1028">
                  <c:v>337.5</c:v>
                </c:pt>
                <c:pt idx="1029">
                  <c:v>0</c:v>
                </c:pt>
                <c:pt idx="1030">
                  <c:v>0</c:v>
                </c:pt>
                <c:pt idx="1031">
                  <c:v>45</c:v>
                </c:pt>
                <c:pt idx="1032">
                  <c:v>45</c:v>
                </c:pt>
                <c:pt idx="1033">
                  <c:v>337.5</c:v>
                </c:pt>
                <c:pt idx="1034">
                  <c:v>337.5</c:v>
                </c:pt>
                <c:pt idx="1035">
                  <c:v>337.5</c:v>
                </c:pt>
                <c:pt idx="1036">
                  <c:v>0</c:v>
                </c:pt>
                <c:pt idx="1037">
                  <c:v>22.5</c:v>
                </c:pt>
                <c:pt idx="1038">
                  <c:v>135</c:v>
                </c:pt>
                <c:pt idx="1039">
                  <c:v>292.5</c:v>
                </c:pt>
                <c:pt idx="1040">
                  <c:v>292.5</c:v>
                </c:pt>
                <c:pt idx="1041">
                  <c:v>292.5</c:v>
                </c:pt>
                <c:pt idx="1042">
                  <c:v>315</c:v>
                </c:pt>
                <c:pt idx="1043">
                  <c:v>315</c:v>
                </c:pt>
                <c:pt idx="1044">
                  <c:v>292.5</c:v>
                </c:pt>
                <c:pt idx="1045">
                  <c:v>292.5</c:v>
                </c:pt>
                <c:pt idx="1046">
                  <c:v>292.5</c:v>
                </c:pt>
                <c:pt idx="1047">
                  <c:v>292.5</c:v>
                </c:pt>
                <c:pt idx="1048">
                  <c:v>292.5</c:v>
                </c:pt>
                <c:pt idx="1049">
                  <c:v>292.5</c:v>
                </c:pt>
                <c:pt idx="1050">
                  <c:v>292.5</c:v>
                </c:pt>
                <c:pt idx="1051">
                  <c:v>292.5</c:v>
                </c:pt>
                <c:pt idx="1052">
                  <c:v>292.5</c:v>
                </c:pt>
                <c:pt idx="1053">
                  <c:v>292.5</c:v>
                </c:pt>
                <c:pt idx="1054">
                  <c:v>292.5</c:v>
                </c:pt>
                <c:pt idx="1055">
                  <c:v>292.5</c:v>
                </c:pt>
                <c:pt idx="1056">
                  <c:v>292.5</c:v>
                </c:pt>
                <c:pt idx="1057">
                  <c:v>292.5</c:v>
                </c:pt>
                <c:pt idx="1058">
                  <c:v>292.5</c:v>
                </c:pt>
                <c:pt idx="1059">
                  <c:v>292.5</c:v>
                </c:pt>
                <c:pt idx="1060">
                  <c:v>292.5</c:v>
                </c:pt>
                <c:pt idx="1061">
                  <c:v>292.5</c:v>
                </c:pt>
                <c:pt idx="1062">
                  <c:v>292.5</c:v>
                </c:pt>
                <c:pt idx="1063">
                  <c:v>292.5</c:v>
                </c:pt>
                <c:pt idx="1064">
                  <c:v>292.5</c:v>
                </c:pt>
                <c:pt idx="1065">
                  <c:v>292.5</c:v>
                </c:pt>
                <c:pt idx="1066">
                  <c:v>270</c:v>
                </c:pt>
                <c:pt idx="1067">
                  <c:v>270</c:v>
                </c:pt>
                <c:pt idx="1068">
                  <c:v>270</c:v>
                </c:pt>
                <c:pt idx="1069">
                  <c:v>270</c:v>
                </c:pt>
                <c:pt idx="1070">
                  <c:v>270</c:v>
                </c:pt>
                <c:pt idx="1071">
                  <c:v>270</c:v>
                </c:pt>
                <c:pt idx="1072">
                  <c:v>270</c:v>
                </c:pt>
                <c:pt idx="1073">
                  <c:v>270</c:v>
                </c:pt>
                <c:pt idx="1074">
                  <c:v>292.5</c:v>
                </c:pt>
                <c:pt idx="1075">
                  <c:v>292.5</c:v>
                </c:pt>
                <c:pt idx="1076">
                  <c:v>292.5</c:v>
                </c:pt>
                <c:pt idx="1077">
                  <c:v>270</c:v>
                </c:pt>
                <c:pt idx="1078">
                  <c:v>292.5</c:v>
                </c:pt>
                <c:pt idx="1079">
                  <c:v>292.5</c:v>
                </c:pt>
                <c:pt idx="1080">
                  <c:v>292.5</c:v>
                </c:pt>
                <c:pt idx="1081">
                  <c:v>292.5</c:v>
                </c:pt>
                <c:pt idx="1082">
                  <c:v>292.5</c:v>
                </c:pt>
                <c:pt idx="1083">
                  <c:v>292.5</c:v>
                </c:pt>
                <c:pt idx="1084">
                  <c:v>292.5</c:v>
                </c:pt>
                <c:pt idx="1085">
                  <c:v>292.5</c:v>
                </c:pt>
                <c:pt idx="1086">
                  <c:v>292.5</c:v>
                </c:pt>
                <c:pt idx="1087">
                  <c:v>292.5</c:v>
                </c:pt>
                <c:pt idx="1088">
                  <c:v>292.5</c:v>
                </c:pt>
                <c:pt idx="1089">
                  <c:v>292.5</c:v>
                </c:pt>
                <c:pt idx="1090">
                  <c:v>292.5</c:v>
                </c:pt>
                <c:pt idx="1091">
                  <c:v>292.5</c:v>
                </c:pt>
                <c:pt idx="1092">
                  <c:v>292.5</c:v>
                </c:pt>
                <c:pt idx="1093">
                  <c:v>292.5</c:v>
                </c:pt>
                <c:pt idx="1094">
                  <c:v>292.5</c:v>
                </c:pt>
                <c:pt idx="1095">
                  <c:v>292.5</c:v>
                </c:pt>
                <c:pt idx="1096">
                  <c:v>292.5</c:v>
                </c:pt>
                <c:pt idx="1097">
                  <c:v>292.5</c:v>
                </c:pt>
                <c:pt idx="1098">
                  <c:v>292.5</c:v>
                </c:pt>
                <c:pt idx="1099">
                  <c:v>292.5</c:v>
                </c:pt>
                <c:pt idx="1100">
                  <c:v>292.5</c:v>
                </c:pt>
                <c:pt idx="1101">
                  <c:v>292.5</c:v>
                </c:pt>
                <c:pt idx="1102">
                  <c:v>292.5</c:v>
                </c:pt>
                <c:pt idx="1103">
                  <c:v>292.5</c:v>
                </c:pt>
                <c:pt idx="1104">
                  <c:v>292.5</c:v>
                </c:pt>
                <c:pt idx="1105">
                  <c:v>292.5</c:v>
                </c:pt>
                <c:pt idx="1106">
                  <c:v>292.5</c:v>
                </c:pt>
                <c:pt idx="1107">
                  <c:v>315</c:v>
                </c:pt>
                <c:pt idx="1108">
                  <c:v>315</c:v>
                </c:pt>
                <c:pt idx="1109">
                  <c:v>315</c:v>
                </c:pt>
                <c:pt idx="1110">
                  <c:v>315</c:v>
                </c:pt>
                <c:pt idx="1111">
                  <c:v>292.5</c:v>
                </c:pt>
                <c:pt idx="1112">
                  <c:v>292.5</c:v>
                </c:pt>
                <c:pt idx="1113">
                  <c:v>315</c:v>
                </c:pt>
                <c:pt idx="1114">
                  <c:v>292.5</c:v>
                </c:pt>
                <c:pt idx="1115">
                  <c:v>292.5</c:v>
                </c:pt>
                <c:pt idx="1116">
                  <c:v>292.5</c:v>
                </c:pt>
                <c:pt idx="1117">
                  <c:v>292.5</c:v>
                </c:pt>
                <c:pt idx="1118">
                  <c:v>315</c:v>
                </c:pt>
                <c:pt idx="1119">
                  <c:v>315</c:v>
                </c:pt>
                <c:pt idx="1120">
                  <c:v>315</c:v>
                </c:pt>
                <c:pt idx="1121">
                  <c:v>315</c:v>
                </c:pt>
                <c:pt idx="1122">
                  <c:v>292.5</c:v>
                </c:pt>
                <c:pt idx="1123">
                  <c:v>315</c:v>
                </c:pt>
                <c:pt idx="1124">
                  <c:v>315</c:v>
                </c:pt>
                <c:pt idx="1125">
                  <c:v>292.5</c:v>
                </c:pt>
                <c:pt idx="1126">
                  <c:v>292.5</c:v>
                </c:pt>
                <c:pt idx="1127">
                  <c:v>292.5</c:v>
                </c:pt>
                <c:pt idx="1128">
                  <c:v>292.5</c:v>
                </c:pt>
                <c:pt idx="1129">
                  <c:v>292.5</c:v>
                </c:pt>
                <c:pt idx="1130">
                  <c:v>292.5</c:v>
                </c:pt>
                <c:pt idx="1131">
                  <c:v>292.5</c:v>
                </c:pt>
                <c:pt idx="1132">
                  <c:v>292.5</c:v>
                </c:pt>
                <c:pt idx="1133">
                  <c:v>292.5</c:v>
                </c:pt>
                <c:pt idx="1134">
                  <c:v>292.5</c:v>
                </c:pt>
                <c:pt idx="1135">
                  <c:v>292.5</c:v>
                </c:pt>
                <c:pt idx="1136">
                  <c:v>292.5</c:v>
                </c:pt>
                <c:pt idx="1137">
                  <c:v>292.5</c:v>
                </c:pt>
                <c:pt idx="1138">
                  <c:v>270</c:v>
                </c:pt>
                <c:pt idx="1139">
                  <c:v>292.5</c:v>
                </c:pt>
                <c:pt idx="1140">
                  <c:v>292.5</c:v>
                </c:pt>
                <c:pt idx="1141">
                  <c:v>270</c:v>
                </c:pt>
                <c:pt idx="1142">
                  <c:v>270</c:v>
                </c:pt>
                <c:pt idx="1143">
                  <c:v>292.5</c:v>
                </c:pt>
                <c:pt idx="1144">
                  <c:v>292.5</c:v>
                </c:pt>
                <c:pt idx="1145">
                  <c:v>292.5</c:v>
                </c:pt>
                <c:pt idx="1146">
                  <c:v>292.5</c:v>
                </c:pt>
                <c:pt idx="1147">
                  <c:v>292.5</c:v>
                </c:pt>
                <c:pt idx="1148">
                  <c:v>292.5</c:v>
                </c:pt>
                <c:pt idx="1149">
                  <c:v>292.5</c:v>
                </c:pt>
                <c:pt idx="1150">
                  <c:v>292.5</c:v>
                </c:pt>
                <c:pt idx="1151">
                  <c:v>292.5</c:v>
                </c:pt>
                <c:pt idx="1152">
                  <c:v>292.5</c:v>
                </c:pt>
                <c:pt idx="1153">
                  <c:v>292.5</c:v>
                </c:pt>
                <c:pt idx="1154">
                  <c:v>292.5</c:v>
                </c:pt>
                <c:pt idx="1155">
                  <c:v>292.5</c:v>
                </c:pt>
                <c:pt idx="1156">
                  <c:v>292.5</c:v>
                </c:pt>
                <c:pt idx="1157">
                  <c:v>292.5</c:v>
                </c:pt>
                <c:pt idx="1158">
                  <c:v>315</c:v>
                </c:pt>
                <c:pt idx="1159">
                  <c:v>292.5</c:v>
                </c:pt>
                <c:pt idx="1160">
                  <c:v>292.5</c:v>
                </c:pt>
                <c:pt idx="1161">
                  <c:v>292.5</c:v>
                </c:pt>
                <c:pt idx="1162">
                  <c:v>315</c:v>
                </c:pt>
                <c:pt idx="1163">
                  <c:v>315</c:v>
                </c:pt>
                <c:pt idx="1164">
                  <c:v>292.5</c:v>
                </c:pt>
                <c:pt idx="1165">
                  <c:v>315</c:v>
                </c:pt>
                <c:pt idx="1166">
                  <c:v>315</c:v>
                </c:pt>
                <c:pt idx="1167">
                  <c:v>292.5</c:v>
                </c:pt>
                <c:pt idx="1168">
                  <c:v>315</c:v>
                </c:pt>
                <c:pt idx="1169">
                  <c:v>315</c:v>
                </c:pt>
                <c:pt idx="1170">
                  <c:v>315</c:v>
                </c:pt>
                <c:pt idx="1171">
                  <c:v>315</c:v>
                </c:pt>
                <c:pt idx="1172">
                  <c:v>315</c:v>
                </c:pt>
                <c:pt idx="1173">
                  <c:v>292.5</c:v>
                </c:pt>
                <c:pt idx="1174">
                  <c:v>315</c:v>
                </c:pt>
                <c:pt idx="1175">
                  <c:v>315</c:v>
                </c:pt>
                <c:pt idx="1176">
                  <c:v>315</c:v>
                </c:pt>
                <c:pt idx="1177">
                  <c:v>292.5</c:v>
                </c:pt>
                <c:pt idx="1178">
                  <c:v>292.5</c:v>
                </c:pt>
                <c:pt idx="1179">
                  <c:v>292.5</c:v>
                </c:pt>
                <c:pt idx="1180">
                  <c:v>292.5</c:v>
                </c:pt>
                <c:pt idx="1181">
                  <c:v>292.5</c:v>
                </c:pt>
                <c:pt idx="1182">
                  <c:v>292.5</c:v>
                </c:pt>
                <c:pt idx="1183">
                  <c:v>292.5</c:v>
                </c:pt>
                <c:pt idx="1184">
                  <c:v>292.5</c:v>
                </c:pt>
                <c:pt idx="1185">
                  <c:v>292.5</c:v>
                </c:pt>
                <c:pt idx="1186">
                  <c:v>315</c:v>
                </c:pt>
                <c:pt idx="1187">
                  <c:v>292.5</c:v>
                </c:pt>
                <c:pt idx="1188">
                  <c:v>292.5</c:v>
                </c:pt>
                <c:pt idx="1189">
                  <c:v>292.5</c:v>
                </c:pt>
                <c:pt idx="1190">
                  <c:v>315</c:v>
                </c:pt>
                <c:pt idx="1191">
                  <c:v>315</c:v>
                </c:pt>
                <c:pt idx="1192">
                  <c:v>315</c:v>
                </c:pt>
                <c:pt idx="1193">
                  <c:v>315</c:v>
                </c:pt>
                <c:pt idx="1194">
                  <c:v>337.5</c:v>
                </c:pt>
                <c:pt idx="1195">
                  <c:v>337.5</c:v>
                </c:pt>
                <c:pt idx="1196">
                  <c:v>315</c:v>
                </c:pt>
                <c:pt idx="1197">
                  <c:v>315</c:v>
                </c:pt>
                <c:pt idx="1198">
                  <c:v>337.5</c:v>
                </c:pt>
                <c:pt idx="1199">
                  <c:v>337.5</c:v>
                </c:pt>
                <c:pt idx="1200">
                  <c:v>337.5</c:v>
                </c:pt>
                <c:pt idx="1201">
                  <c:v>337.5</c:v>
                </c:pt>
                <c:pt idx="1202">
                  <c:v>315</c:v>
                </c:pt>
                <c:pt idx="1203">
                  <c:v>337.5</c:v>
                </c:pt>
                <c:pt idx="1204">
                  <c:v>337.5</c:v>
                </c:pt>
                <c:pt idx="1205">
                  <c:v>337.5</c:v>
                </c:pt>
                <c:pt idx="1206">
                  <c:v>337.5</c:v>
                </c:pt>
                <c:pt idx="1207">
                  <c:v>337.5</c:v>
                </c:pt>
                <c:pt idx="1208">
                  <c:v>0</c:v>
                </c:pt>
                <c:pt idx="1209">
                  <c:v>337.5</c:v>
                </c:pt>
                <c:pt idx="1210">
                  <c:v>315</c:v>
                </c:pt>
                <c:pt idx="1211">
                  <c:v>315</c:v>
                </c:pt>
                <c:pt idx="1212">
                  <c:v>315</c:v>
                </c:pt>
                <c:pt idx="1213">
                  <c:v>337.5</c:v>
                </c:pt>
                <c:pt idx="1214">
                  <c:v>337.5</c:v>
                </c:pt>
                <c:pt idx="1215">
                  <c:v>315</c:v>
                </c:pt>
                <c:pt idx="1216">
                  <c:v>337.5</c:v>
                </c:pt>
                <c:pt idx="1217">
                  <c:v>315</c:v>
                </c:pt>
                <c:pt idx="1218">
                  <c:v>337.5</c:v>
                </c:pt>
                <c:pt idx="1219">
                  <c:v>337.5</c:v>
                </c:pt>
                <c:pt idx="1220">
                  <c:v>337.5</c:v>
                </c:pt>
                <c:pt idx="1221">
                  <c:v>337.5</c:v>
                </c:pt>
                <c:pt idx="1222">
                  <c:v>337.5</c:v>
                </c:pt>
                <c:pt idx="1223">
                  <c:v>0</c:v>
                </c:pt>
                <c:pt idx="1224">
                  <c:v>337.5</c:v>
                </c:pt>
                <c:pt idx="1225">
                  <c:v>337.5</c:v>
                </c:pt>
                <c:pt idx="1226">
                  <c:v>0</c:v>
                </c:pt>
                <c:pt idx="1227">
                  <c:v>22.5</c:v>
                </c:pt>
                <c:pt idx="1228">
                  <c:v>45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22.5</c:v>
                </c:pt>
                <c:pt idx="1237">
                  <c:v>0</c:v>
                </c:pt>
                <c:pt idx="1238">
                  <c:v>22.5</c:v>
                </c:pt>
                <c:pt idx="1239">
                  <c:v>45</c:v>
                </c:pt>
                <c:pt idx="1240">
                  <c:v>45</c:v>
                </c:pt>
                <c:pt idx="1241">
                  <c:v>67.5</c:v>
                </c:pt>
                <c:pt idx="1242">
                  <c:v>67.5</c:v>
                </c:pt>
                <c:pt idx="1243">
                  <c:v>67.5</c:v>
                </c:pt>
                <c:pt idx="1244">
                  <c:v>67.5</c:v>
                </c:pt>
                <c:pt idx="1245">
                  <c:v>22.5</c:v>
                </c:pt>
                <c:pt idx="1246">
                  <c:v>45</c:v>
                </c:pt>
                <c:pt idx="1247">
                  <c:v>22.5</c:v>
                </c:pt>
                <c:pt idx="1248">
                  <c:v>67.5</c:v>
                </c:pt>
                <c:pt idx="1249">
                  <c:v>90</c:v>
                </c:pt>
                <c:pt idx="1250">
                  <c:v>45</c:v>
                </c:pt>
                <c:pt idx="1251">
                  <c:v>67.5</c:v>
                </c:pt>
                <c:pt idx="1252">
                  <c:v>67.5</c:v>
                </c:pt>
                <c:pt idx="1253">
                  <c:v>90</c:v>
                </c:pt>
                <c:pt idx="1254">
                  <c:v>90</c:v>
                </c:pt>
                <c:pt idx="1255">
                  <c:v>22.5</c:v>
                </c:pt>
                <c:pt idx="1256">
                  <c:v>90</c:v>
                </c:pt>
                <c:pt idx="1257">
                  <c:v>90</c:v>
                </c:pt>
                <c:pt idx="1258">
                  <c:v>22.5</c:v>
                </c:pt>
                <c:pt idx="1259">
                  <c:v>67.5</c:v>
                </c:pt>
                <c:pt idx="1260">
                  <c:v>90</c:v>
                </c:pt>
                <c:pt idx="1261">
                  <c:v>90</c:v>
                </c:pt>
                <c:pt idx="1262">
                  <c:v>90</c:v>
                </c:pt>
                <c:pt idx="1263">
                  <c:v>67.5</c:v>
                </c:pt>
                <c:pt idx="1264">
                  <c:v>90</c:v>
                </c:pt>
                <c:pt idx="1265">
                  <c:v>90</c:v>
                </c:pt>
                <c:pt idx="1266">
                  <c:v>67.5</c:v>
                </c:pt>
                <c:pt idx="1267">
                  <c:v>67.5</c:v>
                </c:pt>
                <c:pt idx="1268">
                  <c:v>67.5</c:v>
                </c:pt>
                <c:pt idx="1269">
                  <c:v>67.5</c:v>
                </c:pt>
                <c:pt idx="1270">
                  <c:v>90</c:v>
                </c:pt>
                <c:pt idx="1271">
                  <c:v>90</c:v>
                </c:pt>
                <c:pt idx="1272">
                  <c:v>90</c:v>
                </c:pt>
                <c:pt idx="1273">
                  <c:v>90</c:v>
                </c:pt>
                <c:pt idx="1274">
                  <c:v>90</c:v>
                </c:pt>
                <c:pt idx="1275">
                  <c:v>67.5</c:v>
                </c:pt>
                <c:pt idx="1276">
                  <c:v>67.5</c:v>
                </c:pt>
                <c:pt idx="1277">
                  <c:v>90</c:v>
                </c:pt>
                <c:pt idx="1278">
                  <c:v>67.5</c:v>
                </c:pt>
                <c:pt idx="1279">
                  <c:v>45</c:v>
                </c:pt>
                <c:pt idx="1280">
                  <c:v>90</c:v>
                </c:pt>
                <c:pt idx="1281">
                  <c:v>90</c:v>
                </c:pt>
                <c:pt idx="1282">
                  <c:v>90</c:v>
                </c:pt>
                <c:pt idx="1283">
                  <c:v>67.5</c:v>
                </c:pt>
                <c:pt idx="1284">
                  <c:v>90</c:v>
                </c:pt>
                <c:pt idx="1285">
                  <c:v>90</c:v>
                </c:pt>
                <c:pt idx="1286">
                  <c:v>90</c:v>
                </c:pt>
                <c:pt idx="1287">
                  <c:v>90</c:v>
                </c:pt>
                <c:pt idx="1288">
                  <c:v>90</c:v>
                </c:pt>
                <c:pt idx="1289">
                  <c:v>90</c:v>
                </c:pt>
                <c:pt idx="1290">
                  <c:v>90</c:v>
                </c:pt>
                <c:pt idx="1291">
                  <c:v>112.5</c:v>
                </c:pt>
                <c:pt idx="1292">
                  <c:v>112.5</c:v>
                </c:pt>
                <c:pt idx="1293">
                  <c:v>112.5</c:v>
                </c:pt>
                <c:pt idx="1294">
                  <c:v>67.5</c:v>
                </c:pt>
                <c:pt idx="1295">
                  <c:v>67.5</c:v>
                </c:pt>
                <c:pt idx="1296">
                  <c:v>112.5</c:v>
                </c:pt>
                <c:pt idx="1297">
                  <c:v>157.5</c:v>
                </c:pt>
                <c:pt idx="1298">
                  <c:v>135</c:v>
                </c:pt>
                <c:pt idx="1299">
                  <c:v>90</c:v>
                </c:pt>
                <c:pt idx="1300">
                  <c:v>0</c:v>
                </c:pt>
                <c:pt idx="1301">
                  <c:v>337.5</c:v>
                </c:pt>
                <c:pt idx="1302">
                  <c:v>45</c:v>
                </c:pt>
                <c:pt idx="1303">
                  <c:v>90</c:v>
                </c:pt>
                <c:pt idx="1304">
                  <c:v>135</c:v>
                </c:pt>
                <c:pt idx="1305">
                  <c:v>0</c:v>
                </c:pt>
                <c:pt idx="1306">
                  <c:v>315</c:v>
                </c:pt>
                <c:pt idx="1307">
                  <c:v>292.5</c:v>
                </c:pt>
                <c:pt idx="1308">
                  <c:v>292.5</c:v>
                </c:pt>
                <c:pt idx="1309">
                  <c:v>292.5</c:v>
                </c:pt>
                <c:pt idx="1310">
                  <c:v>315</c:v>
                </c:pt>
                <c:pt idx="1311">
                  <c:v>315</c:v>
                </c:pt>
                <c:pt idx="1312">
                  <c:v>292.5</c:v>
                </c:pt>
                <c:pt idx="1313">
                  <c:v>292.5</c:v>
                </c:pt>
                <c:pt idx="1314">
                  <c:v>292.5</c:v>
                </c:pt>
                <c:pt idx="1315">
                  <c:v>292.5</c:v>
                </c:pt>
                <c:pt idx="1316">
                  <c:v>292.5</c:v>
                </c:pt>
                <c:pt idx="1317">
                  <c:v>270</c:v>
                </c:pt>
                <c:pt idx="1318">
                  <c:v>270</c:v>
                </c:pt>
                <c:pt idx="1319">
                  <c:v>270</c:v>
                </c:pt>
                <c:pt idx="1320">
                  <c:v>270</c:v>
                </c:pt>
                <c:pt idx="1321">
                  <c:v>270</c:v>
                </c:pt>
                <c:pt idx="1322">
                  <c:v>292.5</c:v>
                </c:pt>
                <c:pt idx="1323">
                  <c:v>292.5</c:v>
                </c:pt>
                <c:pt idx="1324">
                  <c:v>292.5</c:v>
                </c:pt>
                <c:pt idx="1325">
                  <c:v>292.5</c:v>
                </c:pt>
                <c:pt idx="1326">
                  <c:v>292.5</c:v>
                </c:pt>
                <c:pt idx="1327">
                  <c:v>270</c:v>
                </c:pt>
                <c:pt idx="1328">
                  <c:v>292.5</c:v>
                </c:pt>
                <c:pt idx="1329">
                  <c:v>270</c:v>
                </c:pt>
                <c:pt idx="1330">
                  <c:v>247.5</c:v>
                </c:pt>
                <c:pt idx="1331">
                  <c:v>270</c:v>
                </c:pt>
                <c:pt idx="1332">
                  <c:v>270</c:v>
                </c:pt>
                <c:pt idx="1333">
                  <c:v>270</c:v>
                </c:pt>
                <c:pt idx="1334">
                  <c:v>270</c:v>
                </c:pt>
                <c:pt idx="1335">
                  <c:v>270</c:v>
                </c:pt>
                <c:pt idx="1336">
                  <c:v>247.5</c:v>
                </c:pt>
                <c:pt idx="1337">
                  <c:v>225</c:v>
                </c:pt>
                <c:pt idx="1338">
                  <c:v>247.5</c:v>
                </c:pt>
                <c:pt idx="1339">
                  <c:v>270</c:v>
                </c:pt>
                <c:pt idx="1340">
                  <c:v>270</c:v>
                </c:pt>
                <c:pt idx="1341">
                  <c:v>270</c:v>
                </c:pt>
                <c:pt idx="1342">
                  <c:v>247.5</c:v>
                </c:pt>
                <c:pt idx="1343">
                  <c:v>270</c:v>
                </c:pt>
                <c:pt idx="1344">
                  <c:v>270</c:v>
                </c:pt>
                <c:pt idx="1345">
                  <c:v>270</c:v>
                </c:pt>
                <c:pt idx="1346">
                  <c:v>270</c:v>
                </c:pt>
                <c:pt idx="1347">
                  <c:v>270</c:v>
                </c:pt>
                <c:pt idx="1348">
                  <c:v>270</c:v>
                </c:pt>
                <c:pt idx="1349">
                  <c:v>270</c:v>
                </c:pt>
                <c:pt idx="1350">
                  <c:v>247.5</c:v>
                </c:pt>
                <c:pt idx="1351">
                  <c:v>247.5</c:v>
                </c:pt>
                <c:pt idx="1352">
                  <c:v>247.5</c:v>
                </c:pt>
                <c:pt idx="1353">
                  <c:v>247.5</c:v>
                </c:pt>
                <c:pt idx="1354">
                  <c:v>225</c:v>
                </c:pt>
                <c:pt idx="1355">
                  <c:v>225</c:v>
                </c:pt>
                <c:pt idx="1356">
                  <c:v>315</c:v>
                </c:pt>
                <c:pt idx="1357">
                  <c:v>337.5</c:v>
                </c:pt>
                <c:pt idx="1358">
                  <c:v>337.5</c:v>
                </c:pt>
                <c:pt idx="1359">
                  <c:v>315</c:v>
                </c:pt>
                <c:pt idx="1360">
                  <c:v>315</c:v>
                </c:pt>
                <c:pt idx="1361">
                  <c:v>315</c:v>
                </c:pt>
                <c:pt idx="1362">
                  <c:v>0</c:v>
                </c:pt>
                <c:pt idx="1363">
                  <c:v>0</c:v>
                </c:pt>
                <c:pt idx="1364">
                  <c:v>337.5</c:v>
                </c:pt>
                <c:pt idx="1365">
                  <c:v>337.5</c:v>
                </c:pt>
                <c:pt idx="1366">
                  <c:v>337.5</c:v>
                </c:pt>
                <c:pt idx="1367">
                  <c:v>0</c:v>
                </c:pt>
                <c:pt idx="1368">
                  <c:v>337.5</c:v>
                </c:pt>
                <c:pt idx="1369">
                  <c:v>337.5</c:v>
                </c:pt>
                <c:pt idx="1370">
                  <c:v>337.5</c:v>
                </c:pt>
                <c:pt idx="1371">
                  <c:v>315</c:v>
                </c:pt>
                <c:pt idx="1372">
                  <c:v>315</c:v>
                </c:pt>
                <c:pt idx="1373">
                  <c:v>292.5</c:v>
                </c:pt>
                <c:pt idx="1374">
                  <c:v>315</c:v>
                </c:pt>
                <c:pt idx="1375">
                  <c:v>337.5</c:v>
                </c:pt>
                <c:pt idx="1376">
                  <c:v>337.5</c:v>
                </c:pt>
                <c:pt idx="1377">
                  <c:v>315</c:v>
                </c:pt>
                <c:pt idx="1378">
                  <c:v>337.5</c:v>
                </c:pt>
                <c:pt idx="1379">
                  <c:v>315</c:v>
                </c:pt>
                <c:pt idx="1380">
                  <c:v>315</c:v>
                </c:pt>
                <c:pt idx="1381">
                  <c:v>315</c:v>
                </c:pt>
                <c:pt idx="1382">
                  <c:v>315</c:v>
                </c:pt>
                <c:pt idx="1383">
                  <c:v>315</c:v>
                </c:pt>
                <c:pt idx="1384">
                  <c:v>315</c:v>
                </c:pt>
                <c:pt idx="1385">
                  <c:v>315</c:v>
                </c:pt>
                <c:pt idx="1386">
                  <c:v>292.5</c:v>
                </c:pt>
                <c:pt idx="1387">
                  <c:v>292.5</c:v>
                </c:pt>
                <c:pt idx="1388">
                  <c:v>292.5</c:v>
                </c:pt>
                <c:pt idx="1389">
                  <c:v>292.5</c:v>
                </c:pt>
                <c:pt idx="1390">
                  <c:v>292.5</c:v>
                </c:pt>
                <c:pt idx="1391">
                  <c:v>315</c:v>
                </c:pt>
                <c:pt idx="1392">
                  <c:v>315</c:v>
                </c:pt>
                <c:pt idx="1393">
                  <c:v>315</c:v>
                </c:pt>
                <c:pt idx="1394">
                  <c:v>315</c:v>
                </c:pt>
                <c:pt idx="1395">
                  <c:v>315</c:v>
                </c:pt>
                <c:pt idx="1396">
                  <c:v>315</c:v>
                </c:pt>
                <c:pt idx="1397">
                  <c:v>292.5</c:v>
                </c:pt>
                <c:pt idx="1398">
                  <c:v>315</c:v>
                </c:pt>
                <c:pt idx="1399">
                  <c:v>315</c:v>
                </c:pt>
                <c:pt idx="1400">
                  <c:v>315</c:v>
                </c:pt>
                <c:pt idx="1401">
                  <c:v>292.5</c:v>
                </c:pt>
                <c:pt idx="1402">
                  <c:v>315</c:v>
                </c:pt>
                <c:pt idx="1403">
                  <c:v>315</c:v>
                </c:pt>
                <c:pt idx="1404">
                  <c:v>292.5</c:v>
                </c:pt>
                <c:pt idx="1405">
                  <c:v>315</c:v>
                </c:pt>
                <c:pt idx="1406">
                  <c:v>315</c:v>
                </c:pt>
                <c:pt idx="1407">
                  <c:v>315</c:v>
                </c:pt>
                <c:pt idx="1408">
                  <c:v>337.5</c:v>
                </c:pt>
                <c:pt idx="1409">
                  <c:v>337.5</c:v>
                </c:pt>
                <c:pt idx="1410">
                  <c:v>337.5</c:v>
                </c:pt>
                <c:pt idx="1411">
                  <c:v>337.5</c:v>
                </c:pt>
                <c:pt idx="1412">
                  <c:v>337.5</c:v>
                </c:pt>
                <c:pt idx="1413">
                  <c:v>337.5</c:v>
                </c:pt>
                <c:pt idx="1414">
                  <c:v>315</c:v>
                </c:pt>
                <c:pt idx="1415">
                  <c:v>292.5</c:v>
                </c:pt>
                <c:pt idx="1416">
                  <c:v>315</c:v>
                </c:pt>
                <c:pt idx="1417">
                  <c:v>315</c:v>
                </c:pt>
                <c:pt idx="1418">
                  <c:v>315</c:v>
                </c:pt>
                <c:pt idx="1419">
                  <c:v>315</c:v>
                </c:pt>
                <c:pt idx="1420">
                  <c:v>315</c:v>
                </c:pt>
                <c:pt idx="1421">
                  <c:v>292.5</c:v>
                </c:pt>
                <c:pt idx="1422">
                  <c:v>315</c:v>
                </c:pt>
                <c:pt idx="1423">
                  <c:v>315</c:v>
                </c:pt>
                <c:pt idx="1424">
                  <c:v>315</c:v>
                </c:pt>
                <c:pt idx="1425">
                  <c:v>337.5</c:v>
                </c:pt>
                <c:pt idx="1426">
                  <c:v>315</c:v>
                </c:pt>
                <c:pt idx="1427">
                  <c:v>292.5</c:v>
                </c:pt>
                <c:pt idx="1428">
                  <c:v>292.5</c:v>
                </c:pt>
                <c:pt idx="1429">
                  <c:v>292.5</c:v>
                </c:pt>
                <c:pt idx="1430">
                  <c:v>315</c:v>
                </c:pt>
                <c:pt idx="1431">
                  <c:v>292.5</c:v>
                </c:pt>
                <c:pt idx="1432">
                  <c:v>270</c:v>
                </c:pt>
                <c:pt idx="1433">
                  <c:v>270</c:v>
                </c:pt>
                <c:pt idx="1434">
                  <c:v>270</c:v>
                </c:pt>
                <c:pt idx="1435">
                  <c:v>270</c:v>
                </c:pt>
                <c:pt idx="1436">
                  <c:v>315</c:v>
                </c:pt>
                <c:pt idx="1437">
                  <c:v>315</c:v>
                </c:pt>
                <c:pt idx="1438">
                  <c:v>292.5</c:v>
                </c:pt>
                <c:pt idx="1439">
                  <c:v>315</c:v>
                </c:pt>
                <c:pt idx="1440">
                  <c:v>315</c:v>
                </c:pt>
                <c:pt idx="1441">
                  <c:v>292.5</c:v>
                </c:pt>
                <c:pt idx="1442">
                  <c:v>315</c:v>
                </c:pt>
                <c:pt idx="1443">
                  <c:v>315</c:v>
                </c:pt>
                <c:pt idx="1444">
                  <c:v>315</c:v>
                </c:pt>
                <c:pt idx="1445">
                  <c:v>315</c:v>
                </c:pt>
                <c:pt idx="1446">
                  <c:v>337.5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22.5</c:v>
                </c:pt>
                <c:pt idx="1451">
                  <c:v>22.5</c:v>
                </c:pt>
                <c:pt idx="1452">
                  <c:v>22.5</c:v>
                </c:pt>
                <c:pt idx="1453">
                  <c:v>22.5</c:v>
                </c:pt>
                <c:pt idx="1454">
                  <c:v>22.5</c:v>
                </c:pt>
                <c:pt idx="1455">
                  <c:v>22.5</c:v>
                </c:pt>
                <c:pt idx="1456">
                  <c:v>22.5</c:v>
                </c:pt>
                <c:pt idx="1457">
                  <c:v>22.5</c:v>
                </c:pt>
                <c:pt idx="1458">
                  <c:v>22.5</c:v>
                </c:pt>
                <c:pt idx="1459">
                  <c:v>90</c:v>
                </c:pt>
                <c:pt idx="1460">
                  <c:v>112.5</c:v>
                </c:pt>
                <c:pt idx="1461">
                  <c:v>90</c:v>
                </c:pt>
                <c:pt idx="1462">
                  <c:v>90</c:v>
                </c:pt>
                <c:pt idx="1463">
                  <c:v>112.5</c:v>
                </c:pt>
                <c:pt idx="1464">
                  <c:v>112.5</c:v>
                </c:pt>
                <c:pt idx="1465">
                  <c:v>112.5</c:v>
                </c:pt>
                <c:pt idx="1466">
                  <c:v>90</c:v>
                </c:pt>
                <c:pt idx="1467">
                  <c:v>90</c:v>
                </c:pt>
                <c:pt idx="1468">
                  <c:v>90</c:v>
                </c:pt>
                <c:pt idx="1469">
                  <c:v>90</c:v>
                </c:pt>
                <c:pt idx="1470">
                  <c:v>90</c:v>
                </c:pt>
                <c:pt idx="1471">
                  <c:v>90</c:v>
                </c:pt>
                <c:pt idx="1472">
                  <c:v>90</c:v>
                </c:pt>
                <c:pt idx="1473">
                  <c:v>112.5</c:v>
                </c:pt>
                <c:pt idx="1474">
                  <c:v>112.5</c:v>
                </c:pt>
                <c:pt idx="1475">
                  <c:v>90</c:v>
                </c:pt>
                <c:pt idx="1476">
                  <c:v>112.5</c:v>
                </c:pt>
                <c:pt idx="1477">
                  <c:v>112.5</c:v>
                </c:pt>
                <c:pt idx="1478">
                  <c:v>112.5</c:v>
                </c:pt>
                <c:pt idx="1479">
                  <c:v>112.5</c:v>
                </c:pt>
                <c:pt idx="1480">
                  <c:v>112.5</c:v>
                </c:pt>
                <c:pt idx="1481">
                  <c:v>112.5</c:v>
                </c:pt>
                <c:pt idx="1482">
                  <c:v>112.5</c:v>
                </c:pt>
                <c:pt idx="1483">
                  <c:v>112.5</c:v>
                </c:pt>
                <c:pt idx="1484">
                  <c:v>112.5</c:v>
                </c:pt>
                <c:pt idx="1485">
                  <c:v>112.5</c:v>
                </c:pt>
                <c:pt idx="1486">
                  <c:v>112.5</c:v>
                </c:pt>
                <c:pt idx="1487">
                  <c:v>112.5</c:v>
                </c:pt>
                <c:pt idx="1488">
                  <c:v>112.5</c:v>
                </c:pt>
                <c:pt idx="1489">
                  <c:v>112.5</c:v>
                </c:pt>
                <c:pt idx="1490">
                  <c:v>112.5</c:v>
                </c:pt>
                <c:pt idx="1491">
                  <c:v>135</c:v>
                </c:pt>
                <c:pt idx="1492">
                  <c:v>112.5</c:v>
                </c:pt>
                <c:pt idx="1493">
                  <c:v>112.5</c:v>
                </c:pt>
                <c:pt idx="1494">
                  <c:v>90</c:v>
                </c:pt>
                <c:pt idx="1495">
                  <c:v>112.5</c:v>
                </c:pt>
                <c:pt idx="1496">
                  <c:v>135</c:v>
                </c:pt>
                <c:pt idx="1497">
                  <c:v>135</c:v>
                </c:pt>
                <c:pt idx="1498">
                  <c:v>112.5</c:v>
                </c:pt>
                <c:pt idx="1499">
                  <c:v>135</c:v>
                </c:pt>
                <c:pt idx="1500">
                  <c:v>202.5</c:v>
                </c:pt>
                <c:pt idx="1501">
                  <c:v>157.5</c:v>
                </c:pt>
                <c:pt idx="1502">
                  <c:v>135</c:v>
                </c:pt>
                <c:pt idx="1503">
                  <c:v>157.5</c:v>
                </c:pt>
                <c:pt idx="1504">
                  <c:v>202.5</c:v>
                </c:pt>
                <c:pt idx="1505">
                  <c:v>225</c:v>
                </c:pt>
                <c:pt idx="1506">
                  <c:v>225</c:v>
                </c:pt>
                <c:pt idx="1507">
                  <c:v>225</c:v>
                </c:pt>
                <c:pt idx="1508">
                  <c:v>225</c:v>
                </c:pt>
                <c:pt idx="1509">
                  <c:v>247.5</c:v>
                </c:pt>
                <c:pt idx="1510">
                  <c:v>225</c:v>
                </c:pt>
                <c:pt idx="1511">
                  <c:v>225</c:v>
                </c:pt>
                <c:pt idx="1512">
                  <c:v>225</c:v>
                </c:pt>
                <c:pt idx="1513">
                  <c:v>225</c:v>
                </c:pt>
                <c:pt idx="1514">
                  <c:v>225</c:v>
                </c:pt>
                <c:pt idx="1515">
                  <c:v>225</c:v>
                </c:pt>
                <c:pt idx="1516">
                  <c:v>225</c:v>
                </c:pt>
                <c:pt idx="1517">
                  <c:v>225</c:v>
                </c:pt>
                <c:pt idx="1518">
                  <c:v>225</c:v>
                </c:pt>
                <c:pt idx="1519">
                  <c:v>225</c:v>
                </c:pt>
                <c:pt idx="1520">
                  <c:v>225</c:v>
                </c:pt>
                <c:pt idx="1521">
                  <c:v>225</c:v>
                </c:pt>
                <c:pt idx="1522">
                  <c:v>225</c:v>
                </c:pt>
                <c:pt idx="1523">
                  <c:v>225</c:v>
                </c:pt>
                <c:pt idx="1524">
                  <c:v>225</c:v>
                </c:pt>
                <c:pt idx="1525">
                  <c:v>225</c:v>
                </c:pt>
                <c:pt idx="1526">
                  <c:v>247.5</c:v>
                </c:pt>
                <c:pt idx="1527">
                  <c:v>270</c:v>
                </c:pt>
                <c:pt idx="1528">
                  <c:v>180</c:v>
                </c:pt>
                <c:pt idx="1529">
                  <c:v>112.5</c:v>
                </c:pt>
                <c:pt idx="1530">
                  <c:v>67.5</c:v>
                </c:pt>
                <c:pt idx="1531">
                  <c:v>45</c:v>
                </c:pt>
                <c:pt idx="1532">
                  <c:v>157.5</c:v>
                </c:pt>
                <c:pt idx="1533">
                  <c:v>135</c:v>
                </c:pt>
                <c:pt idx="1534">
                  <c:v>180</c:v>
                </c:pt>
                <c:pt idx="1535">
                  <c:v>112.5</c:v>
                </c:pt>
                <c:pt idx="1536">
                  <c:v>135</c:v>
                </c:pt>
                <c:pt idx="1537">
                  <c:v>112.5</c:v>
                </c:pt>
                <c:pt idx="1538">
                  <c:v>112.5</c:v>
                </c:pt>
                <c:pt idx="1539">
                  <c:v>90</c:v>
                </c:pt>
                <c:pt idx="1540">
                  <c:v>112.5</c:v>
                </c:pt>
                <c:pt idx="1541">
                  <c:v>135</c:v>
                </c:pt>
                <c:pt idx="1542">
                  <c:v>180</c:v>
                </c:pt>
                <c:pt idx="1543">
                  <c:v>135</c:v>
                </c:pt>
                <c:pt idx="1544">
                  <c:v>157.5</c:v>
                </c:pt>
                <c:pt idx="1545">
                  <c:v>202.5</c:v>
                </c:pt>
                <c:pt idx="1546">
                  <c:v>135</c:v>
                </c:pt>
                <c:pt idx="1547">
                  <c:v>112.5</c:v>
                </c:pt>
                <c:pt idx="1548">
                  <c:v>112.5</c:v>
                </c:pt>
                <c:pt idx="1549">
                  <c:v>202.5</c:v>
                </c:pt>
                <c:pt idx="1550">
                  <c:v>270</c:v>
                </c:pt>
                <c:pt idx="1551">
                  <c:v>270</c:v>
                </c:pt>
                <c:pt idx="1552">
                  <c:v>270</c:v>
                </c:pt>
                <c:pt idx="1553">
                  <c:v>292.5</c:v>
                </c:pt>
                <c:pt idx="1554">
                  <c:v>292.5</c:v>
                </c:pt>
                <c:pt idx="1555">
                  <c:v>292.5</c:v>
                </c:pt>
                <c:pt idx="1556">
                  <c:v>270</c:v>
                </c:pt>
                <c:pt idx="1557">
                  <c:v>247.5</c:v>
                </c:pt>
                <c:pt idx="1558">
                  <c:v>270</c:v>
                </c:pt>
                <c:pt idx="1559">
                  <c:v>270</c:v>
                </c:pt>
                <c:pt idx="1560">
                  <c:v>247.5</c:v>
                </c:pt>
                <c:pt idx="1561">
                  <c:v>90</c:v>
                </c:pt>
                <c:pt idx="1562">
                  <c:v>157.5</c:v>
                </c:pt>
                <c:pt idx="1563">
                  <c:v>202.5</c:v>
                </c:pt>
                <c:pt idx="1564">
                  <c:v>202.5</c:v>
                </c:pt>
                <c:pt idx="1565">
                  <c:v>247.5</c:v>
                </c:pt>
                <c:pt idx="1566">
                  <c:v>270</c:v>
                </c:pt>
                <c:pt idx="1567">
                  <c:v>270</c:v>
                </c:pt>
                <c:pt idx="1568">
                  <c:v>270</c:v>
                </c:pt>
                <c:pt idx="1569">
                  <c:v>270</c:v>
                </c:pt>
                <c:pt idx="1570">
                  <c:v>270</c:v>
                </c:pt>
                <c:pt idx="1571">
                  <c:v>270</c:v>
                </c:pt>
                <c:pt idx="1572">
                  <c:v>270</c:v>
                </c:pt>
                <c:pt idx="1573">
                  <c:v>270</c:v>
                </c:pt>
                <c:pt idx="1574">
                  <c:v>270</c:v>
                </c:pt>
                <c:pt idx="1575">
                  <c:v>270</c:v>
                </c:pt>
                <c:pt idx="1576">
                  <c:v>270</c:v>
                </c:pt>
                <c:pt idx="1577">
                  <c:v>270</c:v>
                </c:pt>
                <c:pt idx="1578">
                  <c:v>292.5</c:v>
                </c:pt>
                <c:pt idx="1579">
                  <c:v>292.5</c:v>
                </c:pt>
                <c:pt idx="1580">
                  <c:v>292.5</c:v>
                </c:pt>
                <c:pt idx="1581">
                  <c:v>270</c:v>
                </c:pt>
                <c:pt idx="1582">
                  <c:v>292.5</c:v>
                </c:pt>
                <c:pt idx="1583">
                  <c:v>270</c:v>
                </c:pt>
                <c:pt idx="1584">
                  <c:v>292.5</c:v>
                </c:pt>
                <c:pt idx="1585">
                  <c:v>270</c:v>
                </c:pt>
                <c:pt idx="1586">
                  <c:v>270</c:v>
                </c:pt>
                <c:pt idx="1587">
                  <c:v>247.5</c:v>
                </c:pt>
                <c:pt idx="1588">
                  <c:v>247.5</c:v>
                </c:pt>
                <c:pt idx="1589">
                  <c:v>180</c:v>
                </c:pt>
                <c:pt idx="1590">
                  <c:v>202.5</c:v>
                </c:pt>
                <c:pt idx="1591">
                  <c:v>202.5</c:v>
                </c:pt>
                <c:pt idx="1592">
                  <c:v>202.5</c:v>
                </c:pt>
                <c:pt idx="1593">
                  <c:v>90</c:v>
                </c:pt>
                <c:pt idx="1594">
                  <c:v>135</c:v>
                </c:pt>
                <c:pt idx="1595">
                  <c:v>112.5</c:v>
                </c:pt>
                <c:pt idx="1596">
                  <c:v>112.5</c:v>
                </c:pt>
                <c:pt idx="1597">
                  <c:v>112.5</c:v>
                </c:pt>
                <c:pt idx="1598">
                  <c:v>112.5</c:v>
                </c:pt>
                <c:pt idx="1599">
                  <c:v>135</c:v>
                </c:pt>
                <c:pt idx="1600">
                  <c:v>180</c:v>
                </c:pt>
                <c:pt idx="1601">
                  <c:v>202.5</c:v>
                </c:pt>
                <c:pt idx="1602">
                  <c:v>180</c:v>
                </c:pt>
                <c:pt idx="1603">
                  <c:v>135</c:v>
                </c:pt>
                <c:pt idx="1604">
                  <c:v>112.5</c:v>
                </c:pt>
                <c:pt idx="1605">
                  <c:v>90</c:v>
                </c:pt>
                <c:pt idx="1606">
                  <c:v>90</c:v>
                </c:pt>
                <c:pt idx="1607">
                  <c:v>90</c:v>
                </c:pt>
                <c:pt idx="1608">
                  <c:v>90</c:v>
                </c:pt>
                <c:pt idx="1609">
                  <c:v>112.5</c:v>
                </c:pt>
                <c:pt idx="1610">
                  <c:v>157.5</c:v>
                </c:pt>
                <c:pt idx="1611">
                  <c:v>180</c:v>
                </c:pt>
                <c:pt idx="1612">
                  <c:v>180</c:v>
                </c:pt>
                <c:pt idx="1613">
                  <c:v>157.5</c:v>
                </c:pt>
                <c:pt idx="1614">
                  <c:v>157.5</c:v>
                </c:pt>
                <c:pt idx="1615">
                  <c:v>135</c:v>
                </c:pt>
                <c:pt idx="1616">
                  <c:v>135</c:v>
                </c:pt>
                <c:pt idx="1617">
                  <c:v>112.5</c:v>
                </c:pt>
                <c:pt idx="1618">
                  <c:v>157.5</c:v>
                </c:pt>
                <c:pt idx="1619">
                  <c:v>157.5</c:v>
                </c:pt>
                <c:pt idx="1620">
                  <c:v>202.5</c:v>
                </c:pt>
                <c:pt idx="1621">
                  <c:v>225</c:v>
                </c:pt>
                <c:pt idx="1622">
                  <c:v>225</c:v>
                </c:pt>
                <c:pt idx="1623">
                  <c:v>135</c:v>
                </c:pt>
                <c:pt idx="1624">
                  <c:v>135</c:v>
                </c:pt>
                <c:pt idx="1625">
                  <c:v>135</c:v>
                </c:pt>
                <c:pt idx="1626">
                  <c:v>135</c:v>
                </c:pt>
                <c:pt idx="1627">
                  <c:v>202.5</c:v>
                </c:pt>
                <c:pt idx="1628">
                  <c:v>202.5</c:v>
                </c:pt>
                <c:pt idx="1629">
                  <c:v>180</c:v>
                </c:pt>
                <c:pt idx="1630">
                  <c:v>135</c:v>
                </c:pt>
                <c:pt idx="1631">
                  <c:v>90</c:v>
                </c:pt>
                <c:pt idx="1632">
                  <c:v>90</c:v>
                </c:pt>
                <c:pt idx="1633">
                  <c:v>67.5</c:v>
                </c:pt>
                <c:pt idx="1634">
                  <c:v>90</c:v>
                </c:pt>
                <c:pt idx="1635">
                  <c:v>90</c:v>
                </c:pt>
                <c:pt idx="1636">
                  <c:v>90</c:v>
                </c:pt>
                <c:pt idx="1637">
                  <c:v>67.5</c:v>
                </c:pt>
                <c:pt idx="1638">
                  <c:v>67.5</c:v>
                </c:pt>
                <c:pt idx="1639">
                  <c:v>67.5</c:v>
                </c:pt>
                <c:pt idx="1640">
                  <c:v>67.5</c:v>
                </c:pt>
                <c:pt idx="1641">
                  <c:v>67.5</c:v>
                </c:pt>
                <c:pt idx="1642">
                  <c:v>202.5</c:v>
                </c:pt>
                <c:pt idx="1643">
                  <c:v>202.5</c:v>
                </c:pt>
                <c:pt idx="1644">
                  <c:v>180</c:v>
                </c:pt>
                <c:pt idx="1645">
                  <c:v>180</c:v>
                </c:pt>
                <c:pt idx="1646">
                  <c:v>202.5</c:v>
                </c:pt>
                <c:pt idx="1647">
                  <c:v>202.5</c:v>
                </c:pt>
                <c:pt idx="1648">
                  <c:v>225</c:v>
                </c:pt>
                <c:pt idx="1649">
                  <c:v>225</c:v>
                </c:pt>
                <c:pt idx="1650">
                  <c:v>225</c:v>
                </c:pt>
                <c:pt idx="1651">
                  <c:v>202.5</c:v>
                </c:pt>
                <c:pt idx="1652">
                  <c:v>202.5</c:v>
                </c:pt>
                <c:pt idx="1653">
                  <c:v>180</c:v>
                </c:pt>
                <c:pt idx="1654">
                  <c:v>202.5</c:v>
                </c:pt>
                <c:pt idx="1655">
                  <c:v>225</c:v>
                </c:pt>
                <c:pt idx="1656">
                  <c:v>202.5</c:v>
                </c:pt>
                <c:pt idx="1657">
                  <c:v>202.5</c:v>
                </c:pt>
                <c:pt idx="1658">
                  <c:v>202.5</c:v>
                </c:pt>
                <c:pt idx="1659">
                  <c:v>202.5</c:v>
                </c:pt>
                <c:pt idx="1660">
                  <c:v>225</c:v>
                </c:pt>
                <c:pt idx="1661">
                  <c:v>225</c:v>
                </c:pt>
                <c:pt idx="1662">
                  <c:v>225</c:v>
                </c:pt>
                <c:pt idx="1663">
                  <c:v>225</c:v>
                </c:pt>
                <c:pt idx="1664">
                  <c:v>225</c:v>
                </c:pt>
                <c:pt idx="1665">
                  <c:v>225</c:v>
                </c:pt>
                <c:pt idx="1666">
                  <c:v>225</c:v>
                </c:pt>
                <c:pt idx="1667">
                  <c:v>225</c:v>
                </c:pt>
                <c:pt idx="1668">
                  <c:v>225</c:v>
                </c:pt>
                <c:pt idx="1669">
                  <c:v>225</c:v>
                </c:pt>
                <c:pt idx="1670">
                  <c:v>225</c:v>
                </c:pt>
                <c:pt idx="1671">
                  <c:v>225</c:v>
                </c:pt>
                <c:pt idx="1672">
                  <c:v>247.5</c:v>
                </c:pt>
                <c:pt idx="1673">
                  <c:v>247.5</c:v>
                </c:pt>
                <c:pt idx="1674">
                  <c:v>225</c:v>
                </c:pt>
                <c:pt idx="1675">
                  <c:v>225</c:v>
                </c:pt>
                <c:pt idx="1676">
                  <c:v>225</c:v>
                </c:pt>
                <c:pt idx="1677">
                  <c:v>202.5</c:v>
                </c:pt>
                <c:pt idx="1678">
                  <c:v>180</c:v>
                </c:pt>
                <c:pt idx="1679">
                  <c:v>202.5</c:v>
                </c:pt>
                <c:pt idx="1680">
                  <c:v>180</c:v>
                </c:pt>
                <c:pt idx="1681">
                  <c:v>90</c:v>
                </c:pt>
                <c:pt idx="1682">
                  <c:v>90</c:v>
                </c:pt>
                <c:pt idx="1683">
                  <c:v>90</c:v>
                </c:pt>
                <c:pt idx="1684">
                  <c:v>90</c:v>
                </c:pt>
                <c:pt idx="1685">
                  <c:v>90</c:v>
                </c:pt>
                <c:pt idx="1686">
                  <c:v>90</c:v>
                </c:pt>
                <c:pt idx="1687">
                  <c:v>90</c:v>
                </c:pt>
                <c:pt idx="1688">
                  <c:v>90</c:v>
                </c:pt>
                <c:pt idx="1689">
                  <c:v>90</c:v>
                </c:pt>
                <c:pt idx="1690">
                  <c:v>112.5</c:v>
                </c:pt>
                <c:pt idx="1691">
                  <c:v>90</c:v>
                </c:pt>
                <c:pt idx="1692">
                  <c:v>112.5</c:v>
                </c:pt>
                <c:pt idx="1693">
                  <c:v>112.5</c:v>
                </c:pt>
                <c:pt idx="1694">
                  <c:v>112.5</c:v>
                </c:pt>
                <c:pt idx="1695">
                  <c:v>90</c:v>
                </c:pt>
                <c:pt idx="1696">
                  <c:v>112.5</c:v>
                </c:pt>
                <c:pt idx="1697">
                  <c:v>112.5</c:v>
                </c:pt>
                <c:pt idx="1698">
                  <c:v>90</c:v>
                </c:pt>
                <c:pt idx="1699">
                  <c:v>112.5</c:v>
                </c:pt>
                <c:pt idx="1700">
                  <c:v>112.5</c:v>
                </c:pt>
                <c:pt idx="1701">
                  <c:v>112.5</c:v>
                </c:pt>
                <c:pt idx="1702">
                  <c:v>90</c:v>
                </c:pt>
                <c:pt idx="1703">
                  <c:v>112.5</c:v>
                </c:pt>
                <c:pt idx="1704">
                  <c:v>112.5</c:v>
                </c:pt>
                <c:pt idx="1705">
                  <c:v>112.5</c:v>
                </c:pt>
                <c:pt idx="1706">
                  <c:v>112.5</c:v>
                </c:pt>
                <c:pt idx="1707">
                  <c:v>112.5</c:v>
                </c:pt>
                <c:pt idx="1708">
                  <c:v>90</c:v>
                </c:pt>
                <c:pt idx="1709">
                  <c:v>112.5</c:v>
                </c:pt>
                <c:pt idx="1710">
                  <c:v>112.5</c:v>
                </c:pt>
                <c:pt idx="1711">
                  <c:v>90</c:v>
                </c:pt>
                <c:pt idx="1712">
                  <c:v>90</c:v>
                </c:pt>
                <c:pt idx="1713">
                  <c:v>112.5</c:v>
                </c:pt>
                <c:pt idx="1714">
                  <c:v>112.5</c:v>
                </c:pt>
                <c:pt idx="1715">
                  <c:v>112.5</c:v>
                </c:pt>
                <c:pt idx="1716">
                  <c:v>112.5</c:v>
                </c:pt>
                <c:pt idx="1717">
                  <c:v>112.5</c:v>
                </c:pt>
                <c:pt idx="1718">
                  <c:v>112.5</c:v>
                </c:pt>
                <c:pt idx="1719">
                  <c:v>112.5</c:v>
                </c:pt>
                <c:pt idx="1720">
                  <c:v>112.5</c:v>
                </c:pt>
                <c:pt idx="1721">
                  <c:v>112.5</c:v>
                </c:pt>
                <c:pt idx="1722">
                  <c:v>112.5</c:v>
                </c:pt>
                <c:pt idx="1723">
                  <c:v>112.5</c:v>
                </c:pt>
                <c:pt idx="1724">
                  <c:v>112.5</c:v>
                </c:pt>
                <c:pt idx="1725">
                  <c:v>67.5</c:v>
                </c:pt>
                <c:pt idx="1726">
                  <c:v>90</c:v>
                </c:pt>
                <c:pt idx="1727">
                  <c:v>112.5</c:v>
                </c:pt>
                <c:pt idx="1728">
                  <c:v>112.5</c:v>
                </c:pt>
                <c:pt idx="1729">
                  <c:v>112.5</c:v>
                </c:pt>
                <c:pt idx="1730">
                  <c:v>112.5</c:v>
                </c:pt>
                <c:pt idx="1731">
                  <c:v>112.5</c:v>
                </c:pt>
                <c:pt idx="1732">
                  <c:v>112.5</c:v>
                </c:pt>
                <c:pt idx="1733">
                  <c:v>112.5</c:v>
                </c:pt>
                <c:pt idx="1734">
                  <c:v>112.5</c:v>
                </c:pt>
                <c:pt idx="1735">
                  <c:v>112.5</c:v>
                </c:pt>
                <c:pt idx="1736">
                  <c:v>112.5</c:v>
                </c:pt>
                <c:pt idx="1737">
                  <c:v>112.5</c:v>
                </c:pt>
                <c:pt idx="1738">
                  <c:v>135</c:v>
                </c:pt>
                <c:pt idx="1739">
                  <c:v>112.5</c:v>
                </c:pt>
                <c:pt idx="1740">
                  <c:v>112.5</c:v>
                </c:pt>
                <c:pt idx="1741">
                  <c:v>112.5</c:v>
                </c:pt>
                <c:pt idx="1742">
                  <c:v>112.5</c:v>
                </c:pt>
                <c:pt idx="1743">
                  <c:v>90</c:v>
                </c:pt>
                <c:pt idx="1744">
                  <c:v>90</c:v>
                </c:pt>
                <c:pt idx="1745">
                  <c:v>90</c:v>
                </c:pt>
                <c:pt idx="1746">
                  <c:v>90</c:v>
                </c:pt>
                <c:pt idx="1747">
                  <c:v>112.5</c:v>
                </c:pt>
                <c:pt idx="1748">
                  <c:v>112.5</c:v>
                </c:pt>
                <c:pt idx="1749">
                  <c:v>112.5</c:v>
                </c:pt>
                <c:pt idx="1750">
                  <c:v>112.5</c:v>
                </c:pt>
                <c:pt idx="1751">
                  <c:v>112.5</c:v>
                </c:pt>
                <c:pt idx="1752">
                  <c:v>112.5</c:v>
                </c:pt>
                <c:pt idx="1753">
                  <c:v>90</c:v>
                </c:pt>
                <c:pt idx="1754">
                  <c:v>67.5</c:v>
                </c:pt>
                <c:pt idx="1755">
                  <c:v>292.5</c:v>
                </c:pt>
                <c:pt idx="1756">
                  <c:v>157.5</c:v>
                </c:pt>
                <c:pt idx="1757">
                  <c:v>135</c:v>
                </c:pt>
                <c:pt idx="1758">
                  <c:v>135</c:v>
                </c:pt>
                <c:pt idx="1759">
                  <c:v>112.5</c:v>
                </c:pt>
                <c:pt idx="1760">
                  <c:v>112.5</c:v>
                </c:pt>
                <c:pt idx="1761">
                  <c:v>112.5</c:v>
                </c:pt>
                <c:pt idx="1762">
                  <c:v>112.5</c:v>
                </c:pt>
                <c:pt idx="1763">
                  <c:v>112.5</c:v>
                </c:pt>
                <c:pt idx="1764">
                  <c:v>135</c:v>
                </c:pt>
                <c:pt idx="1765">
                  <c:v>112.5</c:v>
                </c:pt>
                <c:pt idx="1766">
                  <c:v>180</c:v>
                </c:pt>
                <c:pt idx="1767">
                  <c:v>180</c:v>
                </c:pt>
                <c:pt idx="1768">
                  <c:v>157.5</c:v>
                </c:pt>
                <c:pt idx="1769">
                  <c:v>135</c:v>
                </c:pt>
                <c:pt idx="1770">
                  <c:v>135</c:v>
                </c:pt>
                <c:pt idx="1771">
                  <c:v>135</c:v>
                </c:pt>
                <c:pt idx="1772">
                  <c:v>157.5</c:v>
                </c:pt>
                <c:pt idx="1773">
                  <c:v>135</c:v>
                </c:pt>
                <c:pt idx="1774">
                  <c:v>112.5</c:v>
                </c:pt>
                <c:pt idx="1775">
                  <c:v>112.5</c:v>
                </c:pt>
                <c:pt idx="1776">
                  <c:v>157.5</c:v>
                </c:pt>
                <c:pt idx="1777">
                  <c:v>157.5</c:v>
                </c:pt>
                <c:pt idx="1778">
                  <c:v>180</c:v>
                </c:pt>
                <c:pt idx="1779">
                  <c:v>225</c:v>
                </c:pt>
                <c:pt idx="1780">
                  <c:v>135</c:v>
                </c:pt>
                <c:pt idx="1781">
                  <c:v>135</c:v>
                </c:pt>
                <c:pt idx="1782">
                  <c:v>112.5</c:v>
                </c:pt>
                <c:pt idx="1783">
                  <c:v>90</c:v>
                </c:pt>
                <c:pt idx="1784">
                  <c:v>112.5</c:v>
                </c:pt>
                <c:pt idx="1785">
                  <c:v>135</c:v>
                </c:pt>
                <c:pt idx="1786">
                  <c:v>112.5</c:v>
                </c:pt>
                <c:pt idx="1787">
                  <c:v>112.5</c:v>
                </c:pt>
                <c:pt idx="1788">
                  <c:v>90</c:v>
                </c:pt>
                <c:pt idx="1789">
                  <c:v>112.5</c:v>
                </c:pt>
                <c:pt idx="1790">
                  <c:v>180</c:v>
                </c:pt>
                <c:pt idx="1791">
                  <c:v>225</c:v>
                </c:pt>
                <c:pt idx="1792">
                  <c:v>225</c:v>
                </c:pt>
                <c:pt idx="1793">
                  <c:v>225</c:v>
                </c:pt>
                <c:pt idx="1794">
                  <c:v>202.5</c:v>
                </c:pt>
                <c:pt idx="1795">
                  <c:v>202.5</c:v>
                </c:pt>
                <c:pt idx="1796">
                  <c:v>202.5</c:v>
                </c:pt>
                <c:pt idx="1797">
                  <c:v>202.5</c:v>
                </c:pt>
                <c:pt idx="1798">
                  <c:v>202.5</c:v>
                </c:pt>
                <c:pt idx="1799">
                  <c:v>202.5</c:v>
                </c:pt>
                <c:pt idx="1800">
                  <c:v>180</c:v>
                </c:pt>
                <c:pt idx="1801">
                  <c:v>292.5</c:v>
                </c:pt>
                <c:pt idx="1802">
                  <c:v>292.5</c:v>
                </c:pt>
                <c:pt idx="1803">
                  <c:v>292.5</c:v>
                </c:pt>
                <c:pt idx="1804">
                  <c:v>292.5</c:v>
                </c:pt>
                <c:pt idx="1805">
                  <c:v>315</c:v>
                </c:pt>
                <c:pt idx="1806">
                  <c:v>292.5</c:v>
                </c:pt>
                <c:pt idx="1807">
                  <c:v>292.5</c:v>
                </c:pt>
                <c:pt idx="1808">
                  <c:v>292.5</c:v>
                </c:pt>
                <c:pt idx="1809">
                  <c:v>292.5</c:v>
                </c:pt>
                <c:pt idx="1810">
                  <c:v>292.5</c:v>
                </c:pt>
                <c:pt idx="1811">
                  <c:v>315</c:v>
                </c:pt>
                <c:pt idx="1812">
                  <c:v>315</c:v>
                </c:pt>
                <c:pt idx="1813">
                  <c:v>292.5</c:v>
                </c:pt>
                <c:pt idx="1814">
                  <c:v>292.5</c:v>
                </c:pt>
                <c:pt idx="1815">
                  <c:v>292.5</c:v>
                </c:pt>
                <c:pt idx="1816">
                  <c:v>292.5</c:v>
                </c:pt>
                <c:pt idx="1817">
                  <c:v>292.5</c:v>
                </c:pt>
                <c:pt idx="1818">
                  <c:v>292.5</c:v>
                </c:pt>
                <c:pt idx="1819">
                  <c:v>292.5</c:v>
                </c:pt>
                <c:pt idx="1820">
                  <c:v>270</c:v>
                </c:pt>
                <c:pt idx="1821">
                  <c:v>292.5</c:v>
                </c:pt>
                <c:pt idx="1822">
                  <c:v>292.5</c:v>
                </c:pt>
                <c:pt idx="1823">
                  <c:v>292.5</c:v>
                </c:pt>
                <c:pt idx="1824">
                  <c:v>292.5</c:v>
                </c:pt>
                <c:pt idx="1825">
                  <c:v>292.5</c:v>
                </c:pt>
                <c:pt idx="1826">
                  <c:v>270</c:v>
                </c:pt>
                <c:pt idx="1827">
                  <c:v>270</c:v>
                </c:pt>
                <c:pt idx="1828">
                  <c:v>270</c:v>
                </c:pt>
                <c:pt idx="1829">
                  <c:v>292.5</c:v>
                </c:pt>
                <c:pt idx="1830">
                  <c:v>270</c:v>
                </c:pt>
                <c:pt idx="1831">
                  <c:v>270</c:v>
                </c:pt>
                <c:pt idx="1832">
                  <c:v>270</c:v>
                </c:pt>
                <c:pt idx="1833">
                  <c:v>270</c:v>
                </c:pt>
                <c:pt idx="1834">
                  <c:v>292.5</c:v>
                </c:pt>
                <c:pt idx="1835">
                  <c:v>292.5</c:v>
                </c:pt>
                <c:pt idx="1836">
                  <c:v>292.5</c:v>
                </c:pt>
                <c:pt idx="1837">
                  <c:v>292.5</c:v>
                </c:pt>
                <c:pt idx="1838">
                  <c:v>270</c:v>
                </c:pt>
                <c:pt idx="1839">
                  <c:v>292.5</c:v>
                </c:pt>
                <c:pt idx="1840">
                  <c:v>292.5</c:v>
                </c:pt>
                <c:pt idx="1841">
                  <c:v>292.5</c:v>
                </c:pt>
                <c:pt idx="1842">
                  <c:v>292.5</c:v>
                </c:pt>
                <c:pt idx="1843">
                  <c:v>270</c:v>
                </c:pt>
                <c:pt idx="1844">
                  <c:v>292.5</c:v>
                </c:pt>
                <c:pt idx="1845">
                  <c:v>292.5</c:v>
                </c:pt>
                <c:pt idx="1846">
                  <c:v>292.5</c:v>
                </c:pt>
                <c:pt idx="1847">
                  <c:v>270</c:v>
                </c:pt>
                <c:pt idx="1848">
                  <c:v>270</c:v>
                </c:pt>
                <c:pt idx="1849">
                  <c:v>292.5</c:v>
                </c:pt>
                <c:pt idx="1850">
                  <c:v>270</c:v>
                </c:pt>
                <c:pt idx="1851">
                  <c:v>270</c:v>
                </c:pt>
                <c:pt idx="1852">
                  <c:v>270</c:v>
                </c:pt>
                <c:pt idx="1853">
                  <c:v>270</c:v>
                </c:pt>
                <c:pt idx="1854">
                  <c:v>270</c:v>
                </c:pt>
                <c:pt idx="1855">
                  <c:v>270</c:v>
                </c:pt>
                <c:pt idx="1856">
                  <c:v>270</c:v>
                </c:pt>
                <c:pt idx="1857">
                  <c:v>270</c:v>
                </c:pt>
                <c:pt idx="1858">
                  <c:v>292.5</c:v>
                </c:pt>
                <c:pt idx="1859">
                  <c:v>270</c:v>
                </c:pt>
                <c:pt idx="1860">
                  <c:v>270</c:v>
                </c:pt>
                <c:pt idx="1861">
                  <c:v>270</c:v>
                </c:pt>
                <c:pt idx="1862">
                  <c:v>292.5</c:v>
                </c:pt>
                <c:pt idx="1863">
                  <c:v>270</c:v>
                </c:pt>
                <c:pt idx="1864">
                  <c:v>270</c:v>
                </c:pt>
                <c:pt idx="1865">
                  <c:v>292.5</c:v>
                </c:pt>
                <c:pt idx="1866">
                  <c:v>292.5</c:v>
                </c:pt>
                <c:pt idx="1867">
                  <c:v>270</c:v>
                </c:pt>
                <c:pt idx="1868">
                  <c:v>270</c:v>
                </c:pt>
                <c:pt idx="1869">
                  <c:v>270</c:v>
                </c:pt>
                <c:pt idx="1870">
                  <c:v>292.5</c:v>
                </c:pt>
                <c:pt idx="1871">
                  <c:v>270</c:v>
                </c:pt>
                <c:pt idx="1872">
                  <c:v>270</c:v>
                </c:pt>
                <c:pt idx="1873">
                  <c:v>270</c:v>
                </c:pt>
                <c:pt idx="1874">
                  <c:v>270</c:v>
                </c:pt>
                <c:pt idx="1875">
                  <c:v>270</c:v>
                </c:pt>
                <c:pt idx="1876">
                  <c:v>270</c:v>
                </c:pt>
                <c:pt idx="1877">
                  <c:v>270</c:v>
                </c:pt>
                <c:pt idx="1878">
                  <c:v>270</c:v>
                </c:pt>
                <c:pt idx="1879">
                  <c:v>270</c:v>
                </c:pt>
                <c:pt idx="1880">
                  <c:v>270</c:v>
                </c:pt>
                <c:pt idx="1881">
                  <c:v>270</c:v>
                </c:pt>
                <c:pt idx="1882">
                  <c:v>270</c:v>
                </c:pt>
                <c:pt idx="1883">
                  <c:v>270</c:v>
                </c:pt>
                <c:pt idx="1884">
                  <c:v>270</c:v>
                </c:pt>
                <c:pt idx="1885">
                  <c:v>270</c:v>
                </c:pt>
                <c:pt idx="1886">
                  <c:v>270</c:v>
                </c:pt>
                <c:pt idx="1887">
                  <c:v>270</c:v>
                </c:pt>
                <c:pt idx="1888">
                  <c:v>270</c:v>
                </c:pt>
                <c:pt idx="1889">
                  <c:v>247.5</c:v>
                </c:pt>
                <c:pt idx="1890">
                  <c:v>247.5</c:v>
                </c:pt>
                <c:pt idx="1891">
                  <c:v>202.5</c:v>
                </c:pt>
                <c:pt idx="1892">
                  <c:v>202.5</c:v>
                </c:pt>
                <c:pt idx="1893">
                  <c:v>157.5</c:v>
                </c:pt>
                <c:pt idx="1894">
                  <c:v>135</c:v>
                </c:pt>
                <c:pt idx="1895">
                  <c:v>180</c:v>
                </c:pt>
                <c:pt idx="1896">
                  <c:v>225</c:v>
                </c:pt>
                <c:pt idx="1897">
                  <c:v>202.5</c:v>
                </c:pt>
                <c:pt idx="1898">
                  <c:v>202.5</c:v>
                </c:pt>
                <c:pt idx="1899">
                  <c:v>180</c:v>
                </c:pt>
                <c:pt idx="1900">
                  <c:v>135</c:v>
                </c:pt>
                <c:pt idx="1901">
                  <c:v>202.5</c:v>
                </c:pt>
                <c:pt idx="1902">
                  <c:v>135</c:v>
                </c:pt>
                <c:pt idx="1903">
                  <c:v>202.5</c:v>
                </c:pt>
                <c:pt idx="1904">
                  <c:v>112.5</c:v>
                </c:pt>
                <c:pt idx="1905">
                  <c:v>135</c:v>
                </c:pt>
                <c:pt idx="1906">
                  <c:v>135</c:v>
                </c:pt>
                <c:pt idx="1907">
                  <c:v>112.5</c:v>
                </c:pt>
                <c:pt idx="1908">
                  <c:v>180</c:v>
                </c:pt>
                <c:pt idx="1909">
                  <c:v>247.5</c:v>
                </c:pt>
                <c:pt idx="1910">
                  <c:v>247.5</c:v>
                </c:pt>
                <c:pt idx="1911">
                  <c:v>247.5</c:v>
                </c:pt>
                <c:pt idx="1912">
                  <c:v>247.5</c:v>
                </c:pt>
                <c:pt idx="1913">
                  <c:v>247.5</c:v>
                </c:pt>
                <c:pt idx="1914">
                  <c:v>270</c:v>
                </c:pt>
                <c:pt idx="1915">
                  <c:v>270</c:v>
                </c:pt>
                <c:pt idx="1916">
                  <c:v>270</c:v>
                </c:pt>
                <c:pt idx="1917">
                  <c:v>270</c:v>
                </c:pt>
                <c:pt idx="1918">
                  <c:v>270</c:v>
                </c:pt>
                <c:pt idx="1919">
                  <c:v>247.5</c:v>
                </c:pt>
                <c:pt idx="1920">
                  <c:v>247.5</c:v>
                </c:pt>
                <c:pt idx="1921">
                  <c:v>247.5</c:v>
                </c:pt>
                <c:pt idx="1922">
                  <c:v>270</c:v>
                </c:pt>
                <c:pt idx="1923">
                  <c:v>270</c:v>
                </c:pt>
                <c:pt idx="1924">
                  <c:v>292.5</c:v>
                </c:pt>
                <c:pt idx="1925">
                  <c:v>292.5</c:v>
                </c:pt>
                <c:pt idx="1926">
                  <c:v>292.5</c:v>
                </c:pt>
                <c:pt idx="1927">
                  <c:v>292.5</c:v>
                </c:pt>
                <c:pt idx="1928">
                  <c:v>292.5</c:v>
                </c:pt>
                <c:pt idx="1929">
                  <c:v>292.5</c:v>
                </c:pt>
                <c:pt idx="1930">
                  <c:v>292.5</c:v>
                </c:pt>
                <c:pt idx="1931">
                  <c:v>292.5</c:v>
                </c:pt>
                <c:pt idx="1932">
                  <c:v>292.5</c:v>
                </c:pt>
                <c:pt idx="1933">
                  <c:v>292.5</c:v>
                </c:pt>
                <c:pt idx="1934">
                  <c:v>292.5</c:v>
                </c:pt>
                <c:pt idx="1935">
                  <c:v>292.5</c:v>
                </c:pt>
                <c:pt idx="1936">
                  <c:v>292.5</c:v>
                </c:pt>
                <c:pt idx="1937">
                  <c:v>292.5</c:v>
                </c:pt>
                <c:pt idx="1938">
                  <c:v>292.5</c:v>
                </c:pt>
                <c:pt idx="1939">
                  <c:v>292.5</c:v>
                </c:pt>
                <c:pt idx="1940">
                  <c:v>292.5</c:v>
                </c:pt>
                <c:pt idx="1941">
                  <c:v>292.5</c:v>
                </c:pt>
                <c:pt idx="1942">
                  <c:v>292.5</c:v>
                </c:pt>
                <c:pt idx="1943">
                  <c:v>292.5</c:v>
                </c:pt>
                <c:pt idx="1944">
                  <c:v>292.5</c:v>
                </c:pt>
                <c:pt idx="1945">
                  <c:v>292.5</c:v>
                </c:pt>
                <c:pt idx="1946">
                  <c:v>292.5</c:v>
                </c:pt>
                <c:pt idx="1947">
                  <c:v>292.5</c:v>
                </c:pt>
                <c:pt idx="1948">
                  <c:v>292.5</c:v>
                </c:pt>
                <c:pt idx="1949">
                  <c:v>292.5</c:v>
                </c:pt>
                <c:pt idx="1950">
                  <c:v>292.5</c:v>
                </c:pt>
                <c:pt idx="1951">
                  <c:v>292.5</c:v>
                </c:pt>
                <c:pt idx="1952">
                  <c:v>292.5</c:v>
                </c:pt>
                <c:pt idx="1953">
                  <c:v>292.5</c:v>
                </c:pt>
                <c:pt idx="1954">
                  <c:v>292.5</c:v>
                </c:pt>
                <c:pt idx="1955">
                  <c:v>292.5</c:v>
                </c:pt>
                <c:pt idx="1956">
                  <c:v>292.5</c:v>
                </c:pt>
                <c:pt idx="1957">
                  <c:v>292.5</c:v>
                </c:pt>
                <c:pt idx="1958">
                  <c:v>270</c:v>
                </c:pt>
                <c:pt idx="1959">
                  <c:v>292.5</c:v>
                </c:pt>
                <c:pt idx="1960">
                  <c:v>292.5</c:v>
                </c:pt>
                <c:pt idx="1961">
                  <c:v>292.5</c:v>
                </c:pt>
                <c:pt idx="1962">
                  <c:v>292.5</c:v>
                </c:pt>
                <c:pt idx="1963">
                  <c:v>292.5</c:v>
                </c:pt>
                <c:pt idx="1964">
                  <c:v>292.5</c:v>
                </c:pt>
                <c:pt idx="1965">
                  <c:v>292.5</c:v>
                </c:pt>
                <c:pt idx="1966">
                  <c:v>292.5</c:v>
                </c:pt>
                <c:pt idx="1967">
                  <c:v>292.5</c:v>
                </c:pt>
                <c:pt idx="1968">
                  <c:v>292.5</c:v>
                </c:pt>
                <c:pt idx="1969">
                  <c:v>292.5</c:v>
                </c:pt>
                <c:pt idx="1970">
                  <c:v>292.5</c:v>
                </c:pt>
                <c:pt idx="1971">
                  <c:v>292.5</c:v>
                </c:pt>
                <c:pt idx="1972">
                  <c:v>292.5</c:v>
                </c:pt>
                <c:pt idx="1973">
                  <c:v>292.5</c:v>
                </c:pt>
                <c:pt idx="1974">
                  <c:v>292.5</c:v>
                </c:pt>
                <c:pt idx="1975">
                  <c:v>292.5</c:v>
                </c:pt>
                <c:pt idx="1976">
                  <c:v>292.5</c:v>
                </c:pt>
                <c:pt idx="1977">
                  <c:v>292.5</c:v>
                </c:pt>
                <c:pt idx="1978">
                  <c:v>292.5</c:v>
                </c:pt>
                <c:pt idx="1979">
                  <c:v>270</c:v>
                </c:pt>
                <c:pt idx="1980">
                  <c:v>247.5</c:v>
                </c:pt>
                <c:pt idx="1981">
                  <c:v>225</c:v>
                </c:pt>
                <c:pt idx="1982">
                  <c:v>247.5</c:v>
                </c:pt>
                <c:pt idx="1983">
                  <c:v>247.5</c:v>
                </c:pt>
                <c:pt idx="1984">
                  <c:v>270</c:v>
                </c:pt>
                <c:pt idx="1985">
                  <c:v>270</c:v>
                </c:pt>
                <c:pt idx="1986">
                  <c:v>247.5</c:v>
                </c:pt>
                <c:pt idx="1987">
                  <c:v>247.5</c:v>
                </c:pt>
                <c:pt idx="1988">
                  <c:v>292.5</c:v>
                </c:pt>
                <c:pt idx="1989">
                  <c:v>135</c:v>
                </c:pt>
                <c:pt idx="1990">
                  <c:v>112.5</c:v>
                </c:pt>
                <c:pt idx="1991">
                  <c:v>112.5</c:v>
                </c:pt>
                <c:pt idx="1992">
                  <c:v>112.5</c:v>
                </c:pt>
                <c:pt idx="1993">
                  <c:v>90</c:v>
                </c:pt>
                <c:pt idx="1994">
                  <c:v>112.5</c:v>
                </c:pt>
                <c:pt idx="1995">
                  <c:v>157.5</c:v>
                </c:pt>
                <c:pt idx="1996">
                  <c:v>0</c:v>
                </c:pt>
                <c:pt idx="1997">
                  <c:v>270</c:v>
                </c:pt>
                <c:pt idx="1998">
                  <c:v>247.5</c:v>
                </c:pt>
                <c:pt idx="1999">
                  <c:v>247.5</c:v>
                </c:pt>
                <c:pt idx="2000">
                  <c:v>270</c:v>
                </c:pt>
                <c:pt idx="2001">
                  <c:v>247.5</c:v>
                </c:pt>
                <c:pt idx="2002">
                  <c:v>270</c:v>
                </c:pt>
                <c:pt idx="2003">
                  <c:v>270</c:v>
                </c:pt>
                <c:pt idx="2004">
                  <c:v>225</c:v>
                </c:pt>
                <c:pt idx="2005">
                  <c:v>202.5</c:v>
                </c:pt>
                <c:pt idx="2006">
                  <c:v>180</c:v>
                </c:pt>
                <c:pt idx="2007">
                  <c:v>225</c:v>
                </c:pt>
                <c:pt idx="2008">
                  <c:v>292.5</c:v>
                </c:pt>
                <c:pt idx="2009">
                  <c:v>292.5</c:v>
                </c:pt>
                <c:pt idx="2010">
                  <c:v>292.5</c:v>
                </c:pt>
                <c:pt idx="2011">
                  <c:v>292.5</c:v>
                </c:pt>
                <c:pt idx="2012">
                  <c:v>292.5</c:v>
                </c:pt>
                <c:pt idx="2013">
                  <c:v>292.5</c:v>
                </c:pt>
                <c:pt idx="2014">
                  <c:v>292.5</c:v>
                </c:pt>
                <c:pt idx="2015">
                  <c:v>292.5</c:v>
                </c:pt>
                <c:pt idx="2016">
                  <c:v>292.5</c:v>
                </c:pt>
                <c:pt idx="2017">
                  <c:v>292.5</c:v>
                </c:pt>
                <c:pt idx="2018">
                  <c:v>292.5</c:v>
                </c:pt>
                <c:pt idx="2019">
                  <c:v>292.5</c:v>
                </c:pt>
                <c:pt idx="2020">
                  <c:v>292.5</c:v>
                </c:pt>
                <c:pt idx="2021">
                  <c:v>292.5</c:v>
                </c:pt>
                <c:pt idx="2022">
                  <c:v>292.5</c:v>
                </c:pt>
                <c:pt idx="2023">
                  <c:v>292.5</c:v>
                </c:pt>
                <c:pt idx="2024">
                  <c:v>292.5</c:v>
                </c:pt>
                <c:pt idx="2025">
                  <c:v>292.5</c:v>
                </c:pt>
                <c:pt idx="2026">
                  <c:v>292.5</c:v>
                </c:pt>
                <c:pt idx="2027">
                  <c:v>292.5</c:v>
                </c:pt>
                <c:pt idx="2028">
                  <c:v>292.5</c:v>
                </c:pt>
                <c:pt idx="2029">
                  <c:v>292.5</c:v>
                </c:pt>
                <c:pt idx="2030">
                  <c:v>292.5</c:v>
                </c:pt>
                <c:pt idx="2031">
                  <c:v>292.5</c:v>
                </c:pt>
                <c:pt idx="2032">
                  <c:v>292.5</c:v>
                </c:pt>
                <c:pt idx="2033">
                  <c:v>292.5</c:v>
                </c:pt>
                <c:pt idx="2034">
                  <c:v>292.5</c:v>
                </c:pt>
                <c:pt idx="2035">
                  <c:v>292.5</c:v>
                </c:pt>
                <c:pt idx="2036">
                  <c:v>292.5</c:v>
                </c:pt>
                <c:pt idx="2037">
                  <c:v>292.5</c:v>
                </c:pt>
                <c:pt idx="2038">
                  <c:v>292.5</c:v>
                </c:pt>
                <c:pt idx="2039">
                  <c:v>292.5</c:v>
                </c:pt>
                <c:pt idx="2040">
                  <c:v>292.5</c:v>
                </c:pt>
                <c:pt idx="2041">
                  <c:v>292.5</c:v>
                </c:pt>
                <c:pt idx="2042">
                  <c:v>292.5</c:v>
                </c:pt>
                <c:pt idx="2043">
                  <c:v>292.5</c:v>
                </c:pt>
                <c:pt idx="2044">
                  <c:v>292.5</c:v>
                </c:pt>
                <c:pt idx="2045">
                  <c:v>292.5</c:v>
                </c:pt>
                <c:pt idx="2046">
                  <c:v>292.5</c:v>
                </c:pt>
                <c:pt idx="2047">
                  <c:v>292.5</c:v>
                </c:pt>
                <c:pt idx="2048">
                  <c:v>292.5</c:v>
                </c:pt>
                <c:pt idx="2049">
                  <c:v>292.5</c:v>
                </c:pt>
                <c:pt idx="2050">
                  <c:v>292.5</c:v>
                </c:pt>
                <c:pt idx="2051">
                  <c:v>292.5</c:v>
                </c:pt>
                <c:pt idx="2052">
                  <c:v>270</c:v>
                </c:pt>
                <c:pt idx="2053">
                  <c:v>247.5</c:v>
                </c:pt>
                <c:pt idx="2054">
                  <c:v>292.5</c:v>
                </c:pt>
                <c:pt idx="2055">
                  <c:v>292.5</c:v>
                </c:pt>
                <c:pt idx="2056">
                  <c:v>292.5</c:v>
                </c:pt>
                <c:pt idx="2057">
                  <c:v>292.5</c:v>
                </c:pt>
                <c:pt idx="2058">
                  <c:v>270</c:v>
                </c:pt>
                <c:pt idx="2059">
                  <c:v>292.5</c:v>
                </c:pt>
                <c:pt idx="2060">
                  <c:v>292.5</c:v>
                </c:pt>
                <c:pt idx="2061">
                  <c:v>315</c:v>
                </c:pt>
                <c:pt idx="2062">
                  <c:v>315</c:v>
                </c:pt>
                <c:pt idx="2063">
                  <c:v>292.5</c:v>
                </c:pt>
                <c:pt idx="2064">
                  <c:v>292.5</c:v>
                </c:pt>
                <c:pt idx="2065">
                  <c:v>292.5</c:v>
                </c:pt>
                <c:pt idx="2066">
                  <c:v>292.5</c:v>
                </c:pt>
                <c:pt idx="2067">
                  <c:v>292.5</c:v>
                </c:pt>
                <c:pt idx="2068">
                  <c:v>315</c:v>
                </c:pt>
                <c:pt idx="2069">
                  <c:v>337.5</c:v>
                </c:pt>
                <c:pt idx="2070">
                  <c:v>337.5</c:v>
                </c:pt>
                <c:pt idx="2071">
                  <c:v>315</c:v>
                </c:pt>
                <c:pt idx="2072">
                  <c:v>315</c:v>
                </c:pt>
                <c:pt idx="2073">
                  <c:v>292.5</c:v>
                </c:pt>
                <c:pt idx="2074">
                  <c:v>292.5</c:v>
                </c:pt>
                <c:pt idx="2075">
                  <c:v>337.5</c:v>
                </c:pt>
                <c:pt idx="2076">
                  <c:v>337.5</c:v>
                </c:pt>
                <c:pt idx="2077">
                  <c:v>0</c:v>
                </c:pt>
                <c:pt idx="2078">
                  <c:v>315</c:v>
                </c:pt>
                <c:pt idx="2079">
                  <c:v>337.5</c:v>
                </c:pt>
                <c:pt idx="2080">
                  <c:v>337.5</c:v>
                </c:pt>
                <c:pt idx="2081">
                  <c:v>315</c:v>
                </c:pt>
                <c:pt idx="2082">
                  <c:v>292.5</c:v>
                </c:pt>
                <c:pt idx="2083">
                  <c:v>292.5</c:v>
                </c:pt>
                <c:pt idx="2084">
                  <c:v>315</c:v>
                </c:pt>
                <c:pt idx="2085">
                  <c:v>337.5</c:v>
                </c:pt>
                <c:pt idx="2086">
                  <c:v>292.5</c:v>
                </c:pt>
                <c:pt idx="2087">
                  <c:v>270</c:v>
                </c:pt>
                <c:pt idx="2088">
                  <c:v>292.5</c:v>
                </c:pt>
                <c:pt idx="2089">
                  <c:v>315</c:v>
                </c:pt>
                <c:pt idx="2090">
                  <c:v>315</c:v>
                </c:pt>
                <c:pt idx="2091">
                  <c:v>292.5</c:v>
                </c:pt>
                <c:pt idx="2092">
                  <c:v>315</c:v>
                </c:pt>
                <c:pt idx="2093">
                  <c:v>315</c:v>
                </c:pt>
                <c:pt idx="2094">
                  <c:v>292.5</c:v>
                </c:pt>
                <c:pt idx="2095">
                  <c:v>315</c:v>
                </c:pt>
                <c:pt idx="2096">
                  <c:v>292.5</c:v>
                </c:pt>
                <c:pt idx="2097">
                  <c:v>292.5</c:v>
                </c:pt>
                <c:pt idx="2098">
                  <c:v>292.5</c:v>
                </c:pt>
                <c:pt idx="2099">
                  <c:v>292.5</c:v>
                </c:pt>
                <c:pt idx="2100">
                  <c:v>292.5</c:v>
                </c:pt>
                <c:pt idx="2101">
                  <c:v>315</c:v>
                </c:pt>
                <c:pt idx="2102">
                  <c:v>315</c:v>
                </c:pt>
                <c:pt idx="2103">
                  <c:v>292.5</c:v>
                </c:pt>
                <c:pt idx="2104">
                  <c:v>292.5</c:v>
                </c:pt>
                <c:pt idx="2105">
                  <c:v>292.5</c:v>
                </c:pt>
                <c:pt idx="2106">
                  <c:v>292.5</c:v>
                </c:pt>
                <c:pt idx="2107">
                  <c:v>315</c:v>
                </c:pt>
                <c:pt idx="2108">
                  <c:v>292.5</c:v>
                </c:pt>
                <c:pt idx="2109">
                  <c:v>292.5</c:v>
                </c:pt>
                <c:pt idx="2110">
                  <c:v>292.5</c:v>
                </c:pt>
                <c:pt idx="2111">
                  <c:v>292.5</c:v>
                </c:pt>
                <c:pt idx="2112">
                  <c:v>292.5</c:v>
                </c:pt>
                <c:pt idx="2113">
                  <c:v>292.5</c:v>
                </c:pt>
                <c:pt idx="2114">
                  <c:v>292.5</c:v>
                </c:pt>
                <c:pt idx="2115">
                  <c:v>292.5</c:v>
                </c:pt>
                <c:pt idx="2116">
                  <c:v>292.5</c:v>
                </c:pt>
                <c:pt idx="2117">
                  <c:v>292.5</c:v>
                </c:pt>
                <c:pt idx="2118">
                  <c:v>292.5</c:v>
                </c:pt>
                <c:pt idx="2119">
                  <c:v>292.5</c:v>
                </c:pt>
                <c:pt idx="2120">
                  <c:v>292.5</c:v>
                </c:pt>
                <c:pt idx="2121">
                  <c:v>292.5</c:v>
                </c:pt>
                <c:pt idx="2122">
                  <c:v>292.5</c:v>
                </c:pt>
                <c:pt idx="2123">
                  <c:v>292.5</c:v>
                </c:pt>
                <c:pt idx="2124">
                  <c:v>292.5</c:v>
                </c:pt>
                <c:pt idx="2125">
                  <c:v>292.5</c:v>
                </c:pt>
                <c:pt idx="2126">
                  <c:v>292.5</c:v>
                </c:pt>
                <c:pt idx="2127">
                  <c:v>292.5</c:v>
                </c:pt>
                <c:pt idx="2128">
                  <c:v>292.5</c:v>
                </c:pt>
                <c:pt idx="2129">
                  <c:v>292.5</c:v>
                </c:pt>
                <c:pt idx="2130">
                  <c:v>292.5</c:v>
                </c:pt>
                <c:pt idx="2131">
                  <c:v>292.5</c:v>
                </c:pt>
                <c:pt idx="2132">
                  <c:v>292.5</c:v>
                </c:pt>
                <c:pt idx="2133">
                  <c:v>292.5</c:v>
                </c:pt>
                <c:pt idx="2134">
                  <c:v>292.5</c:v>
                </c:pt>
                <c:pt idx="2135">
                  <c:v>292.5</c:v>
                </c:pt>
                <c:pt idx="2136">
                  <c:v>292.5</c:v>
                </c:pt>
                <c:pt idx="2137">
                  <c:v>270</c:v>
                </c:pt>
                <c:pt idx="2138">
                  <c:v>292.5</c:v>
                </c:pt>
                <c:pt idx="2139">
                  <c:v>292.5</c:v>
                </c:pt>
                <c:pt idx="2140">
                  <c:v>270</c:v>
                </c:pt>
                <c:pt idx="2141">
                  <c:v>270</c:v>
                </c:pt>
                <c:pt idx="2142">
                  <c:v>270</c:v>
                </c:pt>
                <c:pt idx="2143">
                  <c:v>292.5</c:v>
                </c:pt>
                <c:pt idx="2144">
                  <c:v>292.5</c:v>
                </c:pt>
                <c:pt idx="2145">
                  <c:v>292.5</c:v>
                </c:pt>
                <c:pt idx="2146">
                  <c:v>292.5</c:v>
                </c:pt>
                <c:pt idx="2147">
                  <c:v>270</c:v>
                </c:pt>
                <c:pt idx="2148">
                  <c:v>292.5</c:v>
                </c:pt>
                <c:pt idx="2149">
                  <c:v>292.5</c:v>
                </c:pt>
                <c:pt idx="2150">
                  <c:v>292.5</c:v>
                </c:pt>
                <c:pt idx="2151">
                  <c:v>292.5</c:v>
                </c:pt>
                <c:pt idx="2152">
                  <c:v>292.5</c:v>
                </c:pt>
                <c:pt idx="2153">
                  <c:v>292.5</c:v>
                </c:pt>
                <c:pt idx="2154">
                  <c:v>292.5</c:v>
                </c:pt>
                <c:pt idx="2155">
                  <c:v>292.5</c:v>
                </c:pt>
                <c:pt idx="2156">
                  <c:v>270</c:v>
                </c:pt>
                <c:pt idx="2157">
                  <c:v>292.5</c:v>
                </c:pt>
                <c:pt idx="2158">
                  <c:v>270</c:v>
                </c:pt>
                <c:pt idx="2159">
                  <c:v>292.5</c:v>
                </c:pt>
                <c:pt idx="2160">
                  <c:v>292.5</c:v>
                </c:pt>
                <c:pt idx="2161">
                  <c:v>292.5</c:v>
                </c:pt>
                <c:pt idx="2162">
                  <c:v>292.5</c:v>
                </c:pt>
                <c:pt idx="2163">
                  <c:v>292.5</c:v>
                </c:pt>
                <c:pt idx="2164">
                  <c:v>292.5</c:v>
                </c:pt>
                <c:pt idx="2165">
                  <c:v>292.5</c:v>
                </c:pt>
                <c:pt idx="2166">
                  <c:v>292.5</c:v>
                </c:pt>
                <c:pt idx="2167">
                  <c:v>292.5</c:v>
                </c:pt>
                <c:pt idx="2168">
                  <c:v>315</c:v>
                </c:pt>
                <c:pt idx="2169">
                  <c:v>292.5</c:v>
                </c:pt>
                <c:pt idx="2170">
                  <c:v>270</c:v>
                </c:pt>
                <c:pt idx="2171">
                  <c:v>270</c:v>
                </c:pt>
                <c:pt idx="2172">
                  <c:v>292.5</c:v>
                </c:pt>
                <c:pt idx="2173">
                  <c:v>270</c:v>
                </c:pt>
                <c:pt idx="2174">
                  <c:v>315</c:v>
                </c:pt>
                <c:pt idx="2175">
                  <c:v>315</c:v>
                </c:pt>
                <c:pt idx="2176">
                  <c:v>292.5</c:v>
                </c:pt>
                <c:pt idx="2177">
                  <c:v>270</c:v>
                </c:pt>
                <c:pt idx="2178">
                  <c:v>270</c:v>
                </c:pt>
                <c:pt idx="2179">
                  <c:v>270</c:v>
                </c:pt>
                <c:pt idx="2180">
                  <c:v>292.5</c:v>
                </c:pt>
                <c:pt idx="2181">
                  <c:v>292.5</c:v>
                </c:pt>
                <c:pt idx="2182">
                  <c:v>270</c:v>
                </c:pt>
                <c:pt idx="2183">
                  <c:v>292.5</c:v>
                </c:pt>
                <c:pt idx="2184">
                  <c:v>270</c:v>
                </c:pt>
                <c:pt idx="2185">
                  <c:v>292.5</c:v>
                </c:pt>
                <c:pt idx="2186">
                  <c:v>270</c:v>
                </c:pt>
                <c:pt idx="2187">
                  <c:v>292.5</c:v>
                </c:pt>
                <c:pt idx="2188">
                  <c:v>292.5</c:v>
                </c:pt>
                <c:pt idx="2189">
                  <c:v>292.5</c:v>
                </c:pt>
                <c:pt idx="2190">
                  <c:v>292.5</c:v>
                </c:pt>
                <c:pt idx="2191">
                  <c:v>292.5</c:v>
                </c:pt>
                <c:pt idx="2192">
                  <c:v>292.5</c:v>
                </c:pt>
                <c:pt idx="2193">
                  <c:v>270</c:v>
                </c:pt>
                <c:pt idx="2194">
                  <c:v>270</c:v>
                </c:pt>
                <c:pt idx="2195">
                  <c:v>270</c:v>
                </c:pt>
                <c:pt idx="2196">
                  <c:v>270</c:v>
                </c:pt>
                <c:pt idx="2197">
                  <c:v>270</c:v>
                </c:pt>
                <c:pt idx="2198">
                  <c:v>270</c:v>
                </c:pt>
                <c:pt idx="2199">
                  <c:v>292.5</c:v>
                </c:pt>
                <c:pt idx="2200">
                  <c:v>292.5</c:v>
                </c:pt>
                <c:pt idx="2201">
                  <c:v>292.5</c:v>
                </c:pt>
                <c:pt idx="2202">
                  <c:v>270</c:v>
                </c:pt>
                <c:pt idx="2203">
                  <c:v>292.5</c:v>
                </c:pt>
                <c:pt idx="2204">
                  <c:v>292.5</c:v>
                </c:pt>
                <c:pt idx="2205">
                  <c:v>292.5</c:v>
                </c:pt>
                <c:pt idx="2206">
                  <c:v>270</c:v>
                </c:pt>
                <c:pt idx="2207">
                  <c:v>292.5</c:v>
                </c:pt>
                <c:pt idx="2208">
                  <c:v>292.5</c:v>
                </c:pt>
                <c:pt idx="2209">
                  <c:v>292.5</c:v>
                </c:pt>
                <c:pt idx="2210">
                  <c:v>292.5</c:v>
                </c:pt>
                <c:pt idx="2211">
                  <c:v>292.5</c:v>
                </c:pt>
                <c:pt idx="2212">
                  <c:v>292.5</c:v>
                </c:pt>
                <c:pt idx="2213">
                  <c:v>292.5</c:v>
                </c:pt>
                <c:pt idx="2214">
                  <c:v>270</c:v>
                </c:pt>
                <c:pt idx="2215">
                  <c:v>270</c:v>
                </c:pt>
                <c:pt idx="2216">
                  <c:v>270</c:v>
                </c:pt>
                <c:pt idx="2217">
                  <c:v>292.5</c:v>
                </c:pt>
                <c:pt idx="2218">
                  <c:v>292.5</c:v>
                </c:pt>
                <c:pt idx="2219">
                  <c:v>292.5</c:v>
                </c:pt>
                <c:pt idx="2220">
                  <c:v>270</c:v>
                </c:pt>
                <c:pt idx="2221">
                  <c:v>270</c:v>
                </c:pt>
                <c:pt idx="2222">
                  <c:v>270</c:v>
                </c:pt>
                <c:pt idx="2223">
                  <c:v>292.5</c:v>
                </c:pt>
                <c:pt idx="2224">
                  <c:v>270</c:v>
                </c:pt>
                <c:pt idx="2225">
                  <c:v>270</c:v>
                </c:pt>
                <c:pt idx="2226">
                  <c:v>270</c:v>
                </c:pt>
                <c:pt idx="2227">
                  <c:v>270</c:v>
                </c:pt>
                <c:pt idx="2228">
                  <c:v>270</c:v>
                </c:pt>
                <c:pt idx="2229">
                  <c:v>270</c:v>
                </c:pt>
                <c:pt idx="2230">
                  <c:v>270</c:v>
                </c:pt>
                <c:pt idx="2231">
                  <c:v>247.5</c:v>
                </c:pt>
                <c:pt idx="2232">
                  <c:v>270</c:v>
                </c:pt>
                <c:pt idx="2233">
                  <c:v>270</c:v>
                </c:pt>
                <c:pt idx="2234">
                  <c:v>270</c:v>
                </c:pt>
                <c:pt idx="2235">
                  <c:v>292.5</c:v>
                </c:pt>
                <c:pt idx="2236">
                  <c:v>292.5</c:v>
                </c:pt>
                <c:pt idx="2237">
                  <c:v>292.5</c:v>
                </c:pt>
                <c:pt idx="2238">
                  <c:v>270</c:v>
                </c:pt>
                <c:pt idx="2239">
                  <c:v>270</c:v>
                </c:pt>
                <c:pt idx="2240">
                  <c:v>247.5</c:v>
                </c:pt>
                <c:pt idx="2241">
                  <c:v>225</c:v>
                </c:pt>
                <c:pt idx="2242">
                  <c:v>247.5</c:v>
                </c:pt>
                <c:pt idx="2243">
                  <c:v>247.5</c:v>
                </c:pt>
                <c:pt idx="2244">
                  <c:v>247.5</c:v>
                </c:pt>
                <c:pt idx="2245">
                  <c:v>247.5</c:v>
                </c:pt>
                <c:pt idx="2246">
                  <c:v>247.5</c:v>
                </c:pt>
                <c:pt idx="2247">
                  <c:v>247.5</c:v>
                </c:pt>
                <c:pt idx="2248">
                  <c:v>247.5</c:v>
                </c:pt>
                <c:pt idx="2249">
                  <c:v>270</c:v>
                </c:pt>
                <c:pt idx="2250">
                  <c:v>270</c:v>
                </c:pt>
                <c:pt idx="2251">
                  <c:v>270</c:v>
                </c:pt>
                <c:pt idx="2252">
                  <c:v>247.5</c:v>
                </c:pt>
                <c:pt idx="2253">
                  <c:v>247.5</c:v>
                </c:pt>
                <c:pt idx="2254">
                  <c:v>247.5</c:v>
                </c:pt>
                <c:pt idx="2255">
                  <c:v>225</c:v>
                </c:pt>
                <c:pt idx="2256">
                  <c:v>247.5</c:v>
                </c:pt>
                <c:pt idx="2257">
                  <c:v>225</c:v>
                </c:pt>
                <c:pt idx="2258">
                  <c:v>225</c:v>
                </c:pt>
                <c:pt idx="2259">
                  <c:v>225</c:v>
                </c:pt>
                <c:pt idx="2260">
                  <c:v>225</c:v>
                </c:pt>
                <c:pt idx="2261">
                  <c:v>225</c:v>
                </c:pt>
                <c:pt idx="2262">
                  <c:v>202.5</c:v>
                </c:pt>
                <c:pt idx="2263">
                  <c:v>135</c:v>
                </c:pt>
                <c:pt idx="2264">
                  <c:v>135</c:v>
                </c:pt>
                <c:pt idx="2265">
                  <c:v>135</c:v>
                </c:pt>
                <c:pt idx="2266">
                  <c:v>135</c:v>
                </c:pt>
                <c:pt idx="2267">
                  <c:v>135</c:v>
                </c:pt>
                <c:pt idx="2268">
                  <c:v>180</c:v>
                </c:pt>
                <c:pt idx="2269">
                  <c:v>202.5</c:v>
                </c:pt>
                <c:pt idx="2270">
                  <c:v>202.5</c:v>
                </c:pt>
                <c:pt idx="2271">
                  <c:v>202.5</c:v>
                </c:pt>
                <c:pt idx="2272">
                  <c:v>225</c:v>
                </c:pt>
                <c:pt idx="2273">
                  <c:v>202.5</c:v>
                </c:pt>
                <c:pt idx="2274">
                  <c:v>202.5</c:v>
                </c:pt>
                <c:pt idx="2275">
                  <c:v>202.5</c:v>
                </c:pt>
                <c:pt idx="2276">
                  <c:v>202.5</c:v>
                </c:pt>
                <c:pt idx="2277">
                  <c:v>225</c:v>
                </c:pt>
                <c:pt idx="2278">
                  <c:v>202.5</c:v>
                </c:pt>
                <c:pt idx="2279">
                  <c:v>225</c:v>
                </c:pt>
                <c:pt idx="2280">
                  <c:v>225</c:v>
                </c:pt>
                <c:pt idx="2281">
                  <c:v>202.5</c:v>
                </c:pt>
                <c:pt idx="2282">
                  <c:v>202.5</c:v>
                </c:pt>
                <c:pt idx="2283">
                  <c:v>202.5</c:v>
                </c:pt>
                <c:pt idx="2284">
                  <c:v>202.5</c:v>
                </c:pt>
                <c:pt idx="2285">
                  <c:v>225</c:v>
                </c:pt>
                <c:pt idx="2286">
                  <c:v>202.5</c:v>
                </c:pt>
                <c:pt idx="2287">
                  <c:v>202.5</c:v>
                </c:pt>
                <c:pt idx="2288">
                  <c:v>202.5</c:v>
                </c:pt>
                <c:pt idx="2289">
                  <c:v>202.5</c:v>
                </c:pt>
                <c:pt idx="2290">
                  <c:v>202.5</c:v>
                </c:pt>
                <c:pt idx="2291">
                  <c:v>225</c:v>
                </c:pt>
                <c:pt idx="2292">
                  <c:v>225</c:v>
                </c:pt>
                <c:pt idx="2293">
                  <c:v>270</c:v>
                </c:pt>
                <c:pt idx="2294">
                  <c:v>270</c:v>
                </c:pt>
                <c:pt idx="2295">
                  <c:v>270</c:v>
                </c:pt>
                <c:pt idx="2296">
                  <c:v>270</c:v>
                </c:pt>
                <c:pt idx="2297">
                  <c:v>270</c:v>
                </c:pt>
                <c:pt idx="2298">
                  <c:v>292.5</c:v>
                </c:pt>
                <c:pt idx="2299">
                  <c:v>292.5</c:v>
                </c:pt>
                <c:pt idx="2300">
                  <c:v>292.5</c:v>
                </c:pt>
                <c:pt idx="2301">
                  <c:v>292.5</c:v>
                </c:pt>
                <c:pt idx="2302">
                  <c:v>292.5</c:v>
                </c:pt>
                <c:pt idx="2303">
                  <c:v>292.5</c:v>
                </c:pt>
                <c:pt idx="2304">
                  <c:v>292.5</c:v>
                </c:pt>
                <c:pt idx="2305">
                  <c:v>292.5</c:v>
                </c:pt>
                <c:pt idx="2306">
                  <c:v>292.5</c:v>
                </c:pt>
                <c:pt idx="2307">
                  <c:v>292.5</c:v>
                </c:pt>
                <c:pt idx="2308">
                  <c:v>292.5</c:v>
                </c:pt>
                <c:pt idx="2309">
                  <c:v>270</c:v>
                </c:pt>
                <c:pt idx="2310">
                  <c:v>292.5</c:v>
                </c:pt>
                <c:pt idx="2311">
                  <c:v>292.5</c:v>
                </c:pt>
                <c:pt idx="2312">
                  <c:v>292.5</c:v>
                </c:pt>
                <c:pt idx="2313">
                  <c:v>292.5</c:v>
                </c:pt>
                <c:pt idx="2314">
                  <c:v>292.5</c:v>
                </c:pt>
                <c:pt idx="2315">
                  <c:v>292.5</c:v>
                </c:pt>
                <c:pt idx="2316">
                  <c:v>292.5</c:v>
                </c:pt>
                <c:pt idx="2317">
                  <c:v>292.5</c:v>
                </c:pt>
                <c:pt idx="2318">
                  <c:v>292.5</c:v>
                </c:pt>
                <c:pt idx="2319">
                  <c:v>292.5</c:v>
                </c:pt>
                <c:pt idx="2320">
                  <c:v>292.5</c:v>
                </c:pt>
                <c:pt idx="2321">
                  <c:v>270</c:v>
                </c:pt>
                <c:pt idx="2322">
                  <c:v>292.5</c:v>
                </c:pt>
                <c:pt idx="2323">
                  <c:v>292.5</c:v>
                </c:pt>
                <c:pt idx="2324">
                  <c:v>292.5</c:v>
                </c:pt>
                <c:pt idx="2325">
                  <c:v>292.5</c:v>
                </c:pt>
                <c:pt idx="2326">
                  <c:v>270</c:v>
                </c:pt>
                <c:pt idx="2327">
                  <c:v>292.5</c:v>
                </c:pt>
                <c:pt idx="2328">
                  <c:v>292.5</c:v>
                </c:pt>
                <c:pt idx="2329">
                  <c:v>292.5</c:v>
                </c:pt>
                <c:pt idx="2330">
                  <c:v>292.5</c:v>
                </c:pt>
                <c:pt idx="2331">
                  <c:v>270</c:v>
                </c:pt>
                <c:pt idx="2332">
                  <c:v>270</c:v>
                </c:pt>
                <c:pt idx="2333">
                  <c:v>292.5</c:v>
                </c:pt>
                <c:pt idx="2334">
                  <c:v>292.5</c:v>
                </c:pt>
                <c:pt idx="2335">
                  <c:v>292.5</c:v>
                </c:pt>
                <c:pt idx="2336">
                  <c:v>292.5</c:v>
                </c:pt>
                <c:pt idx="2337">
                  <c:v>292.5</c:v>
                </c:pt>
                <c:pt idx="2338">
                  <c:v>292.5</c:v>
                </c:pt>
                <c:pt idx="2339">
                  <c:v>292.5</c:v>
                </c:pt>
                <c:pt idx="2340">
                  <c:v>292.5</c:v>
                </c:pt>
                <c:pt idx="2341">
                  <c:v>292.5</c:v>
                </c:pt>
                <c:pt idx="2342">
                  <c:v>270</c:v>
                </c:pt>
                <c:pt idx="2343">
                  <c:v>270</c:v>
                </c:pt>
                <c:pt idx="2344">
                  <c:v>270</c:v>
                </c:pt>
                <c:pt idx="2345">
                  <c:v>270</c:v>
                </c:pt>
                <c:pt idx="2346">
                  <c:v>292.5</c:v>
                </c:pt>
                <c:pt idx="2347">
                  <c:v>292.5</c:v>
                </c:pt>
                <c:pt idx="2348">
                  <c:v>292.5</c:v>
                </c:pt>
                <c:pt idx="2349">
                  <c:v>270</c:v>
                </c:pt>
                <c:pt idx="2350">
                  <c:v>292.5</c:v>
                </c:pt>
                <c:pt idx="2351">
                  <c:v>270</c:v>
                </c:pt>
                <c:pt idx="2352">
                  <c:v>270</c:v>
                </c:pt>
                <c:pt idx="2353">
                  <c:v>292.5</c:v>
                </c:pt>
                <c:pt idx="2354">
                  <c:v>270</c:v>
                </c:pt>
                <c:pt idx="2355">
                  <c:v>270</c:v>
                </c:pt>
                <c:pt idx="2356">
                  <c:v>270</c:v>
                </c:pt>
                <c:pt idx="2357">
                  <c:v>270</c:v>
                </c:pt>
                <c:pt idx="2358">
                  <c:v>247.5</c:v>
                </c:pt>
                <c:pt idx="2359">
                  <c:v>270</c:v>
                </c:pt>
                <c:pt idx="2360">
                  <c:v>270</c:v>
                </c:pt>
                <c:pt idx="2361">
                  <c:v>270</c:v>
                </c:pt>
                <c:pt idx="2362">
                  <c:v>270</c:v>
                </c:pt>
                <c:pt idx="2363">
                  <c:v>292.5</c:v>
                </c:pt>
                <c:pt idx="2364">
                  <c:v>292.5</c:v>
                </c:pt>
                <c:pt idx="2365">
                  <c:v>292.5</c:v>
                </c:pt>
                <c:pt idx="2366">
                  <c:v>292.5</c:v>
                </c:pt>
                <c:pt idx="2367">
                  <c:v>292.5</c:v>
                </c:pt>
                <c:pt idx="2368">
                  <c:v>292.5</c:v>
                </c:pt>
                <c:pt idx="2369">
                  <c:v>292.5</c:v>
                </c:pt>
                <c:pt idx="2370">
                  <c:v>270</c:v>
                </c:pt>
                <c:pt idx="2371">
                  <c:v>292.5</c:v>
                </c:pt>
                <c:pt idx="2372">
                  <c:v>292.5</c:v>
                </c:pt>
                <c:pt idx="2373">
                  <c:v>292.5</c:v>
                </c:pt>
                <c:pt idx="2374">
                  <c:v>292.5</c:v>
                </c:pt>
                <c:pt idx="2375">
                  <c:v>270</c:v>
                </c:pt>
                <c:pt idx="2376">
                  <c:v>292.5</c:v>
                </c:pt>
                <c:pt idx="2377">
                  <c:v>292.5</c:v>
                </c:pt>
                <c:pt idx="2378">
                  <c:v>292.5</c:v>
                </c:pt>
                <c:pt idx="2379">
                  <c:v>292.5</c:v>
                </c:pt>
                <c:pt idx="2380">
                  <c:v>292.5</c:v>
                </c:pt>
                <c:pt idx="2381">
                  <c:v>292.5</c:v>
                </c:pt>
                <c:pt idx="2382">
                  <c:v>270</c:v>
                </c:pt>
                <c:pt idx="2383">
                  <c:v>270</c:v>
                </c:pt>
                <c:pt idx="2384">
                  <c:v>292.5</c:v>
                </c:pt>
                <c:pt idx="2385">
                  <c:v>292.5</c:v>
                </c:pt>
                <c:pt idx="2386">
                  <c:v>270</c:v>
                </c:pt>
                <c:pt idx="2387">
                  <c:v>292.5</c:v>
                </c:pt>
                <c:pt idx="2388">
                  <c:v>292.5</c:v>
                </c:pt>
                <c:pt idx="2389">
                  <c:v>292.5</c:v>
                </c:pt>
                <c:pt idx="2390">
                  <c:v>292.5</c:v>
                </c:pt>
                <c:pt idx="2391">
                  <c:v>270</c:v>
                </c:pt>
                <c:pt idx="2392">
                  <c:v>270</c:v>
                </c:pt>
                <c:pt idx="2393">
                  <c:v>292.5</c:v>
                </c:pt>
                <c:pt idx="2394">
                  <c:v>270</c:v>
                </c:pt>
                <c:pt idx="2395">
                  <c:v>292.5</c:v>
                </c:pt>
                <c:pt idx="2396">
                  <c:v>292.5</c:v>
                </c:pt>
                <c:pt idx="2397">
                  <c:v>292.5</c:v>
                </c:pt>
                <c:pt idx="2398">
                  <c:v>292.5</c:v>
                </c:pt>
                <c:pt idx="2399">
                  <c:v>292.5</c:v>
                </c:pt>
                <c:pt idx="2400">
                  <c:v>292.5</c:v>
                </c:pt>
                <c:pt idx="2401">
                  <c:v>292.5</c:v>
                </c:pt>
                <c:pt idx="2402">
                  <c:v>270</c:v>
                </c:pt>
                <c:pt idx="2403">
                  <c:v>270</c:v>
                </c:pt>
                <c:pt idx="2404">
                  <c:v>292.5</c:v>
                </c:pt>
                <c:pt idx="2405">
                  <c:v>270</c:v>
                </c:pt>
                <c:pt idx="2406">
                  <c:v>270</c:v>
                </c:pt>
                <c:pt idx="2407">
                  <c:v>270</c:v>
                </c:pt>
                <c:pt idx="2408">
                  <c:v>270</c:v>
                </c:pt>
                <c:pt idx="2409">
                  <c:v>292.5</c:v>
                </c:pt>
                <c:pt idx="2410">
                  <c:v>292.5</c:v>
                </c:pt>
                <c:pt idx="2411">
                  <c:v>292.5</c:v>
                </c:pt>
                <c:pt idx="2412">
                  <c:v>270</c:v>
                </c:pt>
                <c:pt idx="2413">
                  <c:v>292.5</c:v>
                </c:pt>
                <c:pt idx="2414">
                  <c:v>315</c:v>
                </c:pt>
                <c:pt idx="2415">
                  <c:v>292.5</c:v>
                </c:pt>
                <c:pt idx="2416">
                  <c:v>270</c:v>
                </c:pt>
                <c:pt idx="2417">
                  <c:v>292.5</c:v>
                </c:pt>
                <c:pt idx="2418">
                  <c:v>292.5</c:v>
                </c:pt>
                <c:pt idx="2419">
                  <c:v>292.5</c:v>
                </c:pt>
                <c:pt idx="2420">
                  <c:v>292.5</c:v>
                </c:pt>
                <c:pt idx="2421">
                  <c:v>270</c:v>
                </c:pt>
                <c:pt idx="2422">
                  <c:v>292.5</c:v>
                </c:pt>
                <c:pt idx="2423">
                  <c:v>292.5</c:v>
                </c:pt>
                <c:pt idx="2424">
                  <c:v>292.5</c:v>
                </c:pt>
                <c:pt idx="2425">
                  <c:v>292.5</c:v>
                </c:pt>
                <c:pt idx="2426">
                  <c:v>292.5</c:v>
                </c:pt>
                <c:pt idx="2427">
                  <c:v>315</c:v>
                </c:pt>
                <c:pt idx="2428">
                  <c:v>292.5</c:v>
                </c:pt>
                <c:pt idx="2429">
                  <c:v>292.5</c:v>
                </c:pt>
                <c:pt idx="2430">
                  <c:v>292.5</c:v>
                </c:pt>
                <c:pt idx="2431">
                  <c:v>292.5</c:v>
                </c:pt>
                <c:pt idx="2432">
                  <c:v>292.5</c:v>
                </c:pt>
                <c:pt idx="2433">
                  <c:v>292.5</c:v>
                </c:pt>
                <c:pt idx="2434">
                  <c:v>292.5</c:v>
                </c:pt>
                <c:pt idx="2435">
                  <c:v>292.5</c:v>
                </c:pt>
                <c:pt idx="2436">
                  <c:v>292.5</c:v>
                </c:pt>
                <c:pt idx="2437">
                  <c:v>292.5</c:v>
                </c:pt>
                <c:pt idx="2438">
                  <c:v>270</c:v>
                </c:pt>
                <c:pt idx="2439">
                  <c:v>270</c:v>
                </c:pt>
                <c:pt idx="2440">
                  <c:v>270</c:v>
                </c:pt>
                <c:pt idx="2441">
                  <c:v>292.5</c:v>
                </c:pt>
                <c:pt idx="2442">
                  <c:v>292.5</c:v>
                </c:pt>
                <c:pt idx="2443">
                  <c:v>292.5</c:v>
                </c:pt>
                <c:pt idx="2444">
                  <c:v>292.5</c:v>
                </c:pt>
                <c:pt idx="2445">
                  <c:v>315</c:v>
                </c:pt>
                <c:pt idx="2446">
                  <c:v>315</c:v>
                </c:pt>
                <c:pt idx="2447">
                  <c:v>270</c:v>
                </c:pt>
                <c:pt idx="2448">
                  <c:v>315</c:v>
                </c:pt>
                <c:pt idx="2449">
                  <c:v>315</c:v>
                </c:pt>
                <c:pt idx="2450">
                  <c:v>315</c:v>
                </c:pt>
                <c:pt idx="2451">
                  <c:v>337.5</c:v>
                </c:pt>
                <c:pt idx="2452">
                  <c:v>315</c:v>
                </c:pt>
                <c:pt idx="2453">
                  <c:v>270</c:v>
                </c:pt>
                <c:pt idx="2454">
                  <c:v>292.5</c:v>
                </c:pt>
                <c:pt idx="2455">
                  <c:v>292.5</c:v>
                </c:pt>
                <c:pt idx="2456">
                  <c:v>292.5</c:v>
                </c:pt>
                <c:pt idx="2457">
                  <c:v>292.5</c:v>
                </c:pt>
                <c:pt idx="2458">
                  <c:v>292.5</c:v>
                </c:pt>
                <c:pt idx="2459">
                  <c:v>315</c:v>
                </c:pt>
                <c:pt idx="2460">
                  <c:v>292.5</c:v>
                </c:pt>
                <c:pt idx="2461">
                  <c:v>292.5</c:v>
                </c:pt>
                <c:pt idx="2462">
                  <c:v>292.5</c:v>
                </c:pt>
                <c:pt idx="2463">
                  <c:v>315</c:v>
                </c:pt>
                <c:pt idx="2464">
                  <c:v>315</c:v>
                </c:pt>
                <c:pt idx="2465">
                  <c:v>315</c:v>
                </c:pt>
                <c:pt idx="2466">
                  <c:v>315</c:v>
                </c:pt>
                <c:pt idx="2467">
                  <c:v>315</c:v>
                </c:pt>
                <c:pt idx="2468">
                  <c:v>315</c:v>
                </c:pt>
                <c:pt idx="2469">
                  <c:v>292.5</c:v>
                </c:pt>
                <c:pt idx="2470">
                  <c:v>315</c:v>
                </c:pt>
                <c:pt idx="2471">
                  <c:v>337.5</c:v>
                </c:pt>
                <c:pt idx="2472">
                  <c:v>315</c:v>
                </c:pt>
                <c:pt idx="2473">
                  <c:v>292.5</c:v>
                </c:pt>
                <c:pt idx="2474">
                  <c:v>270</c:v>
                </c:pt>
                <c:pt idx="2475">
                  <c:v>315</c:v>
                </c:pt>
                <c:pt idx="2476">
                  <c:v>315</c:v>
                </c:pt>
                <c:pt idx="2477">
                  <c:v>315</c:v>
                </c:pt>
                <c:pt idx="2478">
                  <c:v>292.5</c:v>
                </c:pt>
                <c:pt idx="2479">
                  <c:v>292.5</c:v>
                </c:pt>
                <c:pt idx="2480">
                  <c:v>292.5</c:v>
                </c:pt>
                <c:pt idx="2481">
                  <c:v>270</c:v>
                </c:pt>
                <c:pt idx="2482">
                  <c:v>292.5</c:v>
                </c:pt>
                <c:pt idx="2483">
                  <c:v>292.5</c:v>
                </c:pt>
                <c:pt idx="2484">
                  <c:v>292.5</c:v>
                </c:pt>
                <c:pt idx="2485">
                  <c:v>292.5</c:v>
                </c:pt>
                <c:pt idx="2486">
                  <c:v>292.5</c:v>
                </c:pt>
                <c:pt idx="2487">
                  <c:v>292.5</c:v>
                </c:pt>
                <c:pt idx="2488">
                  <c:v>292.5</c:v>
                </c:pt>
                <c:pt idx="2489">
                  <c:v>315</c:v>
                </c:pt>
                <c:pt idx="2490">
                  <c:v>315</c:v>
                </c:pt>
                <c:pt idx="2491">
                  <c:v>292.5</c:v>
                </c:pt>
                <c:pt idx="2492">
                  <c:v>292.5</c:v>
                </c:pt>
                <c:pt idx="2493">
                  <c:v>292.5</c:v>
                </c:pt>
                <c:pt idx="2494">
                  <c:v>315</c:v>
                </c:pt>
                <c:pt idx="2495">
                  <c:v>315</c:v>
                </c:pt>
                <c:pt idx="2496">
                  <c:v>315</c:v>
                </c:pt>
                <c:pt idx="2497">
                  <c:v>292.5</c:v>
                </c:pt>
                <c:pt idx="2498">
                  <c:v>292.5</c:v>
                </c:pt>
                <c:pt idx="2499">
                  <c:v>315</c:v>
                </c:pt>
                <c:pt idx="2500">
                  <c:v>315</c:v>
                </c:pt>
                <c:pt idx="2501">
                  <c:v>315</c:v>
                </c:pt>
                <c:pt idx="2502">
                  <c:v>315</c:v>
                </c:pt>
                <c:pt idx="2503">
                  <c:v>337.5</c:v>
                </c:pt>
                <c:pt idx="2504">
                  <c:v>315</c:v>
                </c:pt>
                <c:pt idx="2505">
                  <c:v>315</c:v>
                </c:pt>
                <c:pt idx="2506">
                  <c:v>292.5</c:v>
                </c:pt>
                <c:pt idx="2507">
                  <c:v>315</c:v>
                </c:pt>
                <c:pt idx="2508">
                  <c:v>315</c:v>
                </c:pt>
                <c:pt idx="2509">
                  <c:v>292.5</c:v>
                </c:pt>
                <c:pt idx="2510">
                  <c:v>292.5</c:v>
                </c:pt>
                <c:pt idx="2511">
                  <c:v>292.5</c:v>
                </c:pt>
                <c:pt idx="2512">
                  <c:v>292.5</c:v>
                </c:pt>
                <c:pt idx="2513">
                  <c:v>315</c:v>
                </c:pt>
                <c:pt idx="2514">
                  <c:v>292.5</c:v>
                </c:pt>
                <c:pt idx="2515">
                  <c:v>292.5</c:v>
                </c:pt>
                <c:pt idx="2516">
                  <c:v>292.5</c:v>
                </c:pt>
                <c:pt idx="2517">
                  <c:v>292.5</c:v>
                </c:pt>
                <c:pt idx="2518">
                  <c:v>270</c:v>
                </c:pt>
                <c:pt idx="2519">
                  <c:v>292.5</c:v>
                </c:pt>
                <c:pt idx="2520">
                  <c:v>292.5</c:v>
                </c:pt>
                <c:pt idx="2521">
                  <c:v>315</c:v>
                </c:pt>
                <c:pt idx="2522">
                  <c:v>292.5</c:v>
                </c:pt>
                <c:pt idx="2523">
                  <c:v>315</c:v>
                </c:pt>
                <c:pt idx="2524">
                  <c:v>292.5</c:v>
                </c:pt>
                <c:pt idx="2525">
                  <c:v>315</c:v>
                </c:pt>
                <c:pt idx="2526">
                  <c:v>292.5</c:v>
                </c:pt>
                <c:pt idx="2527">
                  <c:v>292.5</c:v>
                </c:pt>
                <c:pt idx="2528">
                  <c:v>315</c:v>
                </c:pt>
                <c:pt idx="2529">
                  <c:v>315</c:v>
                </c:pt>
                <c:pt idx="2530">
                  <c:v>315</c:v>
                </c:pt>
                <c:pt idx="2531">
                  <c:v>292.5</c:v>
                </c:pt>
                <c:pt idx="2532">
                  <c:v>292.5</c:v>
                </c:pt>
                <c:pt idx="2533">
                  <c:v>270</c:v>
                </c:pt>
                <c:pt idx="2534">
                  <c:v>247.5</c:v>
                </c:pt>
                <c:pt idx="2535">
                  <c:v>270</c:v>
                </c:pt>
                <c:pt idx="2536">
                  <c:v>270</c:v>
                </c:pt>
                <c:pt idx="2537">
                  <c:v>270</c:v>
                </c:pt>
                <c:pt idx="2538">
                  <c:v>270</c:v>
                </c:pt>
                <c:pt idx="2539">
                  <c:v>315</c:v>
                </c:pt>
                <c:pt idx="2540">
                  <c:v>337.5</c:v>
                </c:pt>
                <c:pt idx="2541">
                  <c:v>315</c:v>
                </c:pt>
                <c:pt idx="2542">
                  <c:v>292.5</c:v>
                </c:pt>
                <c:pt idx="2543">
                  <c:v>292.5</c:v>
                </c:pt>
                <c:pt idx="2544">
                  <c:v>292.5</c:v>
                </c:pt>
                <c:pt idx="2545">
                  <c:v>315</c:v>
                </c:pt>
                <c:pt idx="2546">
                  <c:v>315</c:v>
                </c:pt>
                <c:pt idx="2547">
                  <c:v>292.5</c:v>
                </c:pt>
                <c:pt idx="2548">
                  <c:v>292.5</c:v>
                </c:pt>
                <c:pt idx="2549">
                  <c:v>292.5</c:v>
                </c:pt>
                <c:pt idx="2550">
                  <c:v>315</c:v>
                </c:pt>
                <c:pt idx="2551">
                  <c:v>292.5</c:v>
                </c:pt>
                <c:pt idx="2552">
                  <c:v>315</c:v>
                </c:pt>
                <c:pt idx="2553">
                  <c:v>315</c:v>
                </c:pt>
                <c:pt idx="2554">
                  <c:v>315</c:v>
                </c:pt>
                <c:pt idx="2555">
                  <c:v>315</c:v>
                </c:pt>
                <c:pt idx="2556">
                  <c:v>337.5</c:v>
                </c:pt>
                <c:pt idx="2557">
                  <c:v>292.5</c:v>
                </c:pt>
                <c:pt idx="2558">
                  <c:v>315</c:v>
                </c:pt>
                <c:pt idx="2559">
                  <c:v>292.5</c:v>
                </c:pt>
                <c:pt idx="2560">
                  <c:v>292.5</c:v>
                </c:pt>
                <c:pt idx="2561">
                  <c:v>315</c:v>
                </c:pt>
                <c:pt idx="2562">
                  <c:v>292.5</c:v>
                </c:pt>
                <c:pt idx="2563">
                  <c:v>292.5</c:v>
                </c:pt>
                <c:pt idx="2564">
                  <c:v>315</c:v>
                </c:pt>
                <c:pt idx="2565">
                  <c:v>292.5</c:v>
                </c:pt>
                <c:pt idx="2566">
                  <c:v>67.5</c:v>
                </c:pt>
                <c:pt idx="2567">
                  <c:v>90</c:v>
                </c:pt>
                <c:pt idx="2568">
                  <c:v>112.5</c:v>
                </c:pt>
                <c:pt idx="2569">
                  <c:v>112.5</c:v>
                </c:pt>
                <c:pt idx="2570">
                  <c:v>135</c:v>
                </c:pt>
                <c:pt idx="2571">
                  <c:v>112.5</c:v>
                </c:pt>
                <c:pt idx="2572">
                  <c:v>112.5</c:v>
                </c:pt>
                <c:pt idx="2573">
                  <c:v>112.5</c:v>
                </c:pt>
                <c:pt idx="2574">
                  <c:v>112.5</c:v>
                </c:pt>
                <c:pt idx="2575">
                  <c:v>112.5</c:v>
                </c:pt>
                <c:pt idx="2576">
                  <c:v>112.5</c:v>
                </c:pt>
                <c:pt idx="2577">
                  <c:v>90</c:v>
                </c:pt>
                <c:pt idx="2578">
                  <c:v>112.5</c:v>
                </c:pt>
                <c:pt idx="2579">
                  <c:v>112.5</c:v>
                </c:pt>
                <c:pt idx="2580">
                  <c:v>112.5</c:v>
                </c:pt>
                <c:pt idx="2581">
                  <c:v>112.5</c:v>
                </c:pt>
                <c:pt idx="2582">
                  <c:v>112.5</c:v>
                </c:pt>
                <c:pt idx="2583">
                  <c:v>112.5</c:v>
                </c:pt>
                <c:pt idx="2584">
                  <c:v>112.5</c:v>
                </c:pt>
                <c:pt idx="2585">
                  <c:v>112.5</c:v>
                </c:pt>
                <c:pt idx="2586">
                  <c:v>157.5</c:v>
                </c:pt>
                <c:pt idx="2587">
                  <c:v>135</c:v>
                </c:pt>
                <c:pt idx="2588">
                  <c:v>112.5</c:v>
                </c:pt>
                <c:pt idx="2589">
                  <c:v>90</c:v>
                </c:pt>
                <c:pt idx="2590">
                  <c:v>90</c:v>
                </c:pt>
                <c:pt idx="2591">
                  <c:v>90</c:v>
                </c:pt>
                <c:pt idx="2592">
                  <c:v>90</c:v>
                </c:pt>
                <c:pt idx="2593">
                  <c:v>112.5</c:v>
                </c:pt>
                <c:pt idx="2594">
                  <c:v>112.5</c:v>
                </c:pt>
                <c:pt idx="2595">
                  <c:v>112.5</c:v>
                </c:pt>
                <c:pt idx="2596">
                  <c:v>157.5</c:v>
                </c:pt>
                <c:pt idx="2597">
                  <c:v>157.5</c:v>
                </c:pt>
                <c:pt idx="2598">
                  <c:v>135</c:v>
                </c:pt>
                <c:pt idx="2599">
                  <c:v>135</c:v>
                </c:pt>
                <c:pt idx="2600">
                  <c:v>135</c:v>
                </c:pt>
                <c:pt idx="2601">
                  <c:v>180</c:v>
                </c:pt>
                <c:pt idx="2602">
                  <c:v>112.5</c:v>
                </c:pt>
                <c:pt idx="2603">
                  <c:v>135</c:v>
                </c:pt>
                <c:pt idx="2604">
                  <c:v>135</c:v>
                </c:pt>
                <c:pt idx="2605">
                  <c:v>135</c:v>
                </c:pt>
                <c:pt idx="2606">
                  <c:v>112.5</c:v>
                </c:pt>
                <c:pt idx="2607">
                  <c:v>112.5</c:v>
                </c:pt>
                <c:pt idx="2608">
                  <c:v>157.5</c:v>
                </c:pt>
                <c:pt idx="2609">
                  <c:v>180</c:v>
                </c:pt>
                <c:pt idx="2610">
                  <c:v>157.5</c:v>
                </c:pt>
                <c:pt idx="2611">
                  <c:v>135</c:v>
                </c:pt>
                <c:pt idx="2612">
                  <c:v>112.5</c:v>
                </c:pt>
                <c:pt idx="2613">
                  <c:v>112.5</c:v>
                </c:pt>
                <c:pt idx="2614">
                  <c:v>135</c:v>
                </c:pt>
                <c:pt idx="2615">
                  <c:v>112.5</c:v>
                </c:pt>
                <c:pt idx="2616">
                  <c:v>112.5</c:v>
                </c:pt>
                <c:pt idx="2617">
                  <c:v>112.5</c:v>
                </c:pt>
                <c:pt idx="2618">
                  <c:v>112.5</c:v>
                </c:pt>
                <c:pt idx="2619">
                  <c:v>135</c:v>
                </c:pt>
                <c:pt idx="2620">
                  <c:v>112.5</c:v>
                </c:pt>
                <c:pt idx="2621">
                  <c:v>135</c:v>
                </c:pt>
                <c:pt idx="2622">
                  <c:v>135</c:v>
                </c:pt>
                <c:pt idx="2623">
                  <c:v>135</c:v>
                </c:pt>
                <c:pt idx="2624">
                  <c:v>112.5</c:v>
                </c:pt>
                <c:pt idx="2625">
                  <c:v>112.5</c:v>
                </c:pt>
                <c:pt idx="2626">
                  <c:v>112.5</c:v>
                </c:pt>
                <c:pt idx="2627">
                  <c:v>90</c:v>
                </c:pt>
                <c:pt idx="2628">
                  <c:v>90</c:v>
                </c:pt>
                <c:pt idx="2629">
                  <c:v>67.5</c:v>
                </c:pt>
                <c:pt idx="2630">
                  <c:v>67.5</c:v>
                </c:pt>
                <c:pt idx="2631">
                  <c:v>22.5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45</c:v>
                </c:pt>
                <c:pt idx="2636">
                  <c:v>90</c:v>
                </c:pt>
                <c:pt idx="2637">
                  <c:v>112.5</c:v>
                </c:pt>
                <c:pt idx="2638">
                  <c:v>135</c:v>
                </c:pt>
                <c:pt idx="2639">
                  <c:v>112.5</c:v>
                </c:pt>
                <c:pt idx="2640">
                  <c:v>112.5</c:v>
                </c:pt>
                <c:pt idx="2641">
                  <c:v>112.5</c:v>
                </c:pt>
                <c:pt idx="2642">
                  <c:v>112.5</c:v>
                </c:pt>
                <c:pt idx="2643">
                  <c:v>112.5</c:v>
                </c:pt>
                <c:pt idx="2644">
                  <c:v>112.5</c:v>
                </c:pt>
                <c:pt idx="2645">
                  <c:v>112.5</c:v>
                </c:pt>
                <c:pt idx="2646">
                  <c:v>135</c:v>
                </c:pt>
                <c:pt idx="2647">
                  <c:v>90</c:v>
                </c:pt>
                <c:pt idx="2648">
                  <c:v>67.5</c:v>
                </c:pt>
                <c:pt idx="2649">
                  <c:v>22.5</c:v>
                </c:pt>
                <c:pt idx="2650">
                  <c:v>67.5</c:v>
                </c:pt>
                <c:pt idx="2651">
                  <c:v>90</c:v>
                </c:pt>
                <c:pt idx="2652">
                  <c:v>90</c:v>
                </c:pt>
                <c:pt idx="2653">
                  <c:v>90</c:v>
                </c:pt>
                <c:pt idx="2654">
                  <c:v>90</c:v>
                </c:pt>
                <c:pt idx="2655">
                  <c:v>90</c:v>
                </c:pt>
                <c:pt idx="2656">
                  <c:v>90</c:v>
                </c:pt>
                <c:pt idx="2657">
                  <c:v>112.5</c:v>
                </c:pt>
                <c:pt idx="2658">
                  <c:v>112.5</c:v>
                </c:pt>
                <c:pt idx="2659">
                  <c:v>180</c:v>
                </c:pt>
                <c:pt idx="2660">
                  <c:v>202.5</c:v>
                </c:pt>
                <c:pt idx="2661">
                  <c:v>225</c:v>
                </c:pt>
                <c:pt idx="2662">
                  <c:v>225</c:v>
                </c:pt>
                <c:pt idx="2663">
                  <c:v>225</c:v>
                </c:pt>
                <c:pt idx="2664">
                  <c:v>225</c:v>
                </c:pt>
                <c:pt idx="2665">
                  <c:v>225</c:v>
                </c:pt>
                <c:pt idx="2666">
                  <c:v>225</c:v>
                </c:pt>
                <c:pt idx="2667">
                  <c:v>225</c:v>
                </c:pt>
                <c:pt idx="2668">
                  <c:v>225</c:v>
                </c:pt>
                <c:pt idx="2669">
                  <c:v>225</c:v>
                </c:pt>
                <c:pt idx="2670">
                  <c:v>225</c:v>
                </c:pt>
                <c:pt idx="2671">
                  <c:v>225</c:v>
                </c:pt>
                <c:pt idx="2672">
                  <c:v>225</c:v>
                </c:pt>
                <c:pt idx="2673">
                  <c:v>225</c:v>
                </c:pt>
                <c:pt idx="2674">
                  <c:v>225</c:v>
                </c:pt>
                <c:pt idx="2675">
                  <c:v>225</c:v>
                </c:pt>
                <c:pt idx="2676">
                  <c:v>225</c:v>
                </c:pt>
                <c:pt idx="2677">
                  <c:v>225</c:v>
                </c:pt>
                <c:pt idx="2678">
                  <c:v>225</c:v>
                </c:pt>
                <c:pt idx="2679">
                  <c:v>225</c:v>
                </c:pt>
                <c:pt idx="2680">
                  <c:v>225</c:v>
                </c:pt>
                <c:pt idx="2681">
                  <c:v>225</c:v>
                </c:pt>
                <c:pt idx="2682">
                  <c:v>225</c:v>
                </c:pt>
                <c:pt idx="2683">
                  <c:v>225</c:v>
                </c:pt>
                <c:pt idx="2684">
                  <c:v>225</c:v>
                </c:pt>
                <c:pt idx="2685">
                  <c:v>225</c:v>
                </c:pt>
                <c:pt idx="2686">
                  <c:v>225</c:v>
                </c:pt>
                <c:pt idx="2687">
                  <c:v>225</c:v>
                </c:pt>
                <c:pt idx="2688">
                  <c:v>225</c:v>
                </c:pt>
                <c:pt idx="2689">
                  <c:v>225</c:v>
                </c:pt>
                <c:pt idx="2690">
                  <c:v>225</c:v>
                </c:pt>
                <c:pt idx="2691">
                  <c:v>225</c:v>
                </c:pt>
                <c:pt idx="2692">
                  <c:v>225</c:v>
                </c:pt>
                <c:pt idx="2693">
                  <c:v>225</c:v>
                </c:pt>
                <c:pt idx="2694">
                  <c:v>202.5</c:v>
                </c:pt>
                <c:pt idx="2695">
                  <c:v>202.5</c:v>
                </c:pt>
                <c:pt idx="2696">
                  <c:v>135</c:v>
                </c:pt>
                <c:pt idx="2697">
                  <c:v>135</c:v>
                </c:pt>
                <c:pt idx="2698">
                  <c:v>135</c:v>
                </c:pt>
                <c:pt idx="2699">
                  <c:v>135</c:v>
                </c:pt>
                <c:pt idx="2700">
                  <c:v>112.5</c:v>
                </c:pt>
                <c:pt idx="2701">
                  <c:v>112.5</c:v>
                </c:pt>
                <c:pt idx="2702">
                  <c:v>112.5</c:v>
                </c:pt>
                <c:pt idx="2703">
                  <c:v>112.5</c:v>
                </c:pt>
                <c:pt idx="2704">
                  <c:v>135</c:v>
                </c:pt>
                <c:pt idx="2705">
                  <c:v>112.5</c:v>
                </c:pt>
                <c:pt idx="2706">
                  <c:v>135</c:v>
                </c:pt>
                <c:pt idx="2707">
                  <c:v>135</c:v>
                </c:pt>
                <c:pt idx="2708">
                  <c:v>90</c:v>
                </c:pt>
                <c:pt idx="2709">
                  <c:v>90</c:v>
                </c:pt>
                <c:pt idx="2710">
                  <c:v>112.5</c:v>
                </c:pt>
                <c:pt idx="2711">
                  <c:v>90</c:v>
                </c:pt>
                <c:pt idx="2712">
                  <c:v>90</c:v>
                </c:pt>
                <c:pt idx="2713">
                  <c:v>112.5</c:v>
                </c:pt>
                <c:pt idx="2714">
                  <c:v>157.5</c:v>
                </c:pt>
                <c:pt idx="2715">
                  <c:v>112.5</c:v>
                </c:pt>
                <c:pt idx="2716">
                  <c:v>112.5</c:v>
                </c:pt>
                <c:pt idx="2717">
                  <c:v>90</c:v>
                </c:pt>
                <c:pt idx="2718">
                  <c:v>112.5</c:v>
                </c:pt>
                <c:pt idx="2719">
                  <c:v>112.5</c:v>
                </c:pt>
                <c:pt idx="2720">
                  <c:v>135</c:v>
                </c:pt>
                <c:pt idx="2721">
                  <c:v>135</c:v>
                </c:pt>
                <c:pt idx="2722">
                  <c:v>135</c:v>
                </c:pt>
                <c:pt idx="2723">
                  <c:v>135</c:v>
                </c:pt>
                <c:pt idx="2724">
                  <c:v>112.5</c:v>
                </c:pt>
                <c:pt idx="2725">
                  <c:v>90</c:v>
                </c:pt>
                <c:pt idx="2726">
                  <c:v>112.5</c:v>
                </c:pt>
                <c:pt idx="2727">
                  <c:v>90</c:v>
                </c:pt>
                <c:pt idx="2728">
                  <c:v>112.5</c:v>
                </c:pt>
                <c:pt idx="2729">
                  <c:v>135</c:v>
                </c:pt>
                <c:pt idx="2730">
                  <c:v>135</c:v>
                </c:pt>
                <c:pt idx="2731">
                  <c:v>112.5</c:v>
                </c:pt>
                <c:pt idx="2732">
                  <c:v>135</c:v>
                </c:pt>
                <c:pt idx="2733">
                  <c:v>157.5</c:v>
                </c:pt>
                <c:pt idx="2734">
                  <c:v>157.5</c:v>
                </c:pt>
                <c:pt idx="2735">
                  <c:v>180</c:v>
                </c:pt>
                <c:pt idx="2736">
                  <c:v>202.5</c:v>
                </c:pt>
                <c:pt idx="2737">
                  <c:v>202.5</c:v>
                </c:pt>
                <c:pt idx="2738">
                  <c:v>225</c:v>
                </c:pt>
                <c:pt idx="2739">
                  <c:v>225</c:v>
                </c:pt>
                <c:pt idx="2740">
                  <c:v>225</c:v>
                </c:pt>
                <c:pt idx="2741">
                  <c:v>247.5</c:v>
                </c:pt>
                <c:pt idx="2742">
                  <c:v>157.5</c:v>
                </c:pt>
                <c:pt idx="2743">
                  <c:v>202.5</c:v>
                </c:pt>
                <c:pt idx="2744">
                  <c:v>202.5</c:v>
                </c:pt>
                <c:pt idx="2745">
                  <c:v>202.5</c:v>
                </c:pt>
                <c:pt idx="2746">
                  <c:v>202.5</c:v>
                </c:pt>
                <c:pt idx="2747">
                  <c:v>202.5</c:v>
                </c:pt>
                <c:pt idx="2748">
                  <c:v>202.5</c:v>
                </c:pt>
                <c:pt idx="2749">
                  <c:v>202.5</c:v>
                </c:pt>
                <c:pt idx="2750">
                  <c:v>202.5</c:v>
                </c:pt>
                <c:pt idx="2751">
                  <c:v>202.5</c:v>
                </c:pt>
                <c:pt idx="2752">
                  <c:v>202.5</c:v>
                </c:pt>
                <c:pt idx="2753">
                  <c:v>202.5</c:v>
                </c:pt>
                <c:pt idx="2754">
                  <c:v>202.5</c:v>
                </c:pt>
                <c:pt idx="2755">
                  <c:v>202.5</c:v>
                </c:pt>
                <c:pt idx="2756">
                  <c:v>225</c:v>
                </c:pt>
                <c:pt idx="2757">
                  <c:v>202.5</c:v>
                </c:pt>
                <c:pt idx="2758">
                  <c:v>225</c:v>
                </c:pt>
                <c:pt idx="2759">
                  <c:v>202.5</c:v>
                </c:pt>
                <c:pt idx="2760">
                  <c:v>202.5</c:v>
                </c:pt>
                <c:pt idx="2761">
                  <c:v>202.5</c:v>
                </c:pt>
                <c:pt idx="2762">
                  <c:v>225</c:v>
                </c:pt>
                <c:pt idx="2763">
                  <c:v>202.5</c:v>
                </c:pt>
                <c:pt idx="2764">
                  <c:v>202.5</c:v>
                </c:pt>
                <c:pt idx="2765">
                  <c:v>225</c:v>
                </c:pt>
                <c:pt idx="2766">
                  <c:v>202.5</c:v>
                </c:pt>
                <c:pt idx="2767">
                  <c:v>202.5</c:v>
                </c:pt>
                <c:pt idx="2768">
                  <c:v>247.5</c:v>
                </c:pt>
                <c:pt idx="2769">
                  <c:v>247.5</c:v>
                </c:pt>
                <c:pt idx="2770">
                  <c:v>270</c:v>
                </c:pt>
                <c:pt idx="2771">
                  <c:v>270</c:v>
                </c:pt>
                <c:pt idx="2772">
                  <c:v>247.5</c:v>
                </c:pt>
                <c:pt idx="2773">
                  <c:v>225</c:v>
                </c:pt>
                <c:pt idx="2774">
                  <c:v>225</c:v>
                </c:pt>
                <c:pt idx="2775">
                  <c:v>202.5</c:v>
                </c:pt>
                <c:pt idx="2776">
                  <c:v>157.5</c:v>
                </c:pt>
                <c:pt idx="2777">
                  <c:v>135</c:v>
                </c:pt>
                <c:pt idx="2778">
                  <c:v>112.5</c:v>
                </c:pt>
                <c:pt idx="2779">
                  <c:v>135</c:v>
                </c:pt>
                <c:pt idx="2780">
                  <c:v>135</c:v>
                </c:pt>
                <c:pt idx="2781">
                  <c:v>112.5</c:v>
                </c:pt>
                <c:pt idx="2782">
                  <c:v>112.5</c:v>
                </c:pt>
                <c:pt idx="2783">
                  <c:v>135</c:v>
                </c:pt>
                <c:pt idx="2784">
                  <c:v>135</c:v>
                </c:pt>
                <c:pt idx="2785">
                  <c:v>112.5</c:v>
                </c:pt>
                <c:pt idx="2786">
                  <c:v>112.5</c:v>
                </c:pt>
                <c:pt idx="2787">
                  <c:v>112.5</c:v>
                </c:pt>
                <c:pt idx="2788">
                  <c:v>112.5</c:v>
                </c:pt>
                <c:pt idx="2789">
                  <c:v>112.5</c:v>
                </c:pt>
                <c:pt idx="2790">
                  <c:v>112.5</c:v>
                </c:pt>
                <c:pt idx="2791">
                  <c:v>112.5</c:v>
                </c:pt>
                <c:pt idx="2792">
                  <c:v>112.5</c:v>
                </c:pt>
                <c:pt idx="2793">
                  <c:v>112.5</c:v>
                </c:pt>
                <c:pt idx="2794">
                  <c:v>112.5</c:v>
                </c:pt>
                <c:pt idx="2795">
                  <c:v>157.5</c:v>
                </c:pt>
                <c:pt idx="2796">
                  <c:v>135</c:v>
                </c:pt>
                <c:pt idx="2797">
                  <c:v>180</c:v>
                </c:pt>
                <c:pt idx="2798">
                  <c:v>180</c:v>
                </c:pt>
                <c:pt idx="2799">
                  <c:v>225</c:v>
                </c:pt>
                <c:pt idx="2800">
                  <c:v>135</c:v>
                </c:pt>
                <c:pt idx="2801">
                  <c:v>135</c:v>
                </c:pt>
                <c:pt idx="2802">
                  <c:v>135</c:v>
                </c:pt>
                <c:pt idx="2803">
                  <c:v>157.5</c:v>
                </c:pt>
                <c:pt idx="2804">
                  <c:v>225</c:v>
                </c:pt>
                <c:pt idx="2805">
                  <c:v>225</c:v>
                </c:pt>
                <c:pt idx="2806">
                  <c:v>202.5</c:v>
                </c:pt>
                <c:pt idx="2807">
                  <c:v>202.5</c:v>
                </c:pt>
                <c:pt idx="2808">
                  <c:v>225</c:v>
                </c:pt>
                <c:pt idx="2809">
                  <c:v>225</c:v>
                </c:pt>
                <c:pt idx="2810">
                  <c:v>225</c:v>
                </c:pt>
                <c:pt idx="2811">
                  <c:v>225</c:v>
                </c:pt>
                <c:pt idx="2812">
                  <c:v>225</c:v>
                </c:pt>
                <c:pt idx="2813">
                  <c:v>225</c:v>
                </c:pt>
                <c:pt idx="2814">
                  <c:v>225</c:v>
                </c:pt>
                <c:pt idx="2815">
                  <c:v>225</c:v>
                </c:pt>
                <c:pt idx="2816">
                  <c:v>225</c:v>
                </c:pt>
                <c:pt idx="2817">
                  <c:v>225</c:v>
                </c:pt>
                <c:pt idx="2818">
                  <c:v>225</c:v>
                </c:pt>
                <c:pt idx="2819">
                  <c:v>225</c:v>
                </c:pt>
                <c:pt idx="2820">
                  <c:v>225</c:v>
                </c:pt>
                <c:pt idx="2821">
                  <c:v>225</c:v>
                </c:pt>
                <c:pt idx="2822">
                  <c:v>225</c:v>
                </c:pt>
                <c:pt idx="2823">
                  <c:v>225</c:v>
                </c:pt>
                <c:pt idx="2824">
                  <c:v>225</c:v>
                </c:pt>
                <c:pt idx="2825">
                  <c:v>225</c:v>
                </c:pt>
                <c:pt idx="2826">
                  <c:v>225</c:v>
                </c:pt>
                <c:pt idx="2827">
                  <c:v>247.5</c:v>
                </c:pt>
                <c:pt idx="2828">
                  <c:v>225</c:v>
                </c:pt>
                <c:pt idx="2829">
                  <c:v>270</c:v>
                </c:pt>
                <c:pt idx="2830">
                  <c:v>315</c:v>
                </c:pt>
                <c:pt idx="2831">
                  <c:v>315</c:v>
                </c:pt>
                <c:pt idx="2832">
                  <c:v>337.5</c:v>
                </c:pt>
                <c:pt idx="2833">
                  <c:v>337.5</c:v>
                </c:pt>
                <c:pt idx="2834">
                  <c:v>315</c:v>
                </c:pt>
                <c:pt idx="2835">
                  <c:v>337.5</c:v>
                </c:pt>
                <c:pt idx="2836">
                  <c:v>337.5</c:v>
                </c:pt>
                <c:pt idx="2837">
                  <c:v>337.5</c:v>
                </c:pt>
                <c:pt idx="2838">
                  <c:v>337.5</c:v>
                </c:pt>
                <c:pt idx="2839">
                  <c:v>337.5</c:v>
                </c:pt>
                <c:pt idx="2840">
                  <c:v>315</c:v>
                </c:pt>
                <c:pt idx="2841">
                  <c:v>315</c:v>
                </c:pt>
                <c:pt idx="2842">
                  <c:v>315</c:v>
                </c:pt>
                <c:pt idx="2843">
                  <c:v>315</c:v>
                </c:pt>
                <c:pt idx="2844">
                  <c:v>315</c:v>
                </c:pt>
                <c:pt idx="2845">
                  <c:v>337.5</c:v>
                </c:pt>
                <c:pt idx="2846">
                  <c:v>337.5</c:v>
                </c:pt>
                <c:pt idx="2847">
                  <c:v>337.5</c:v>
                </c:pt>
                <c:pt idx="2848">
                  <c:v>315</c:v>
                </c:pt>
                <c:pt idx="2849">
                  <c:v>90</c:v>
                </c:pt>
                <c:pt idx="2850">
                  <c:v>112.5</c:v>
                </c:pt>
                <c:pt idx="2851">
                  <c:v>112.5</c:v>
                </c:pt>
                <c:pt idx="2852">
                  <c:v>135</c:v>
                </c:pt>
                <c:pt idx="2853">
                  <c:v>112.5</c:v>
                </c:pt>
                <c:pt idx="2854">
                  <c:v>112.5</c:v>
                </c:pt>
                <c:pt idx="2855">
                  <c:v>90</c:v>
                </c:pt>
                <c:pt idx="2856">
                  <c:v>112.5</c:v>
                </c:pt>
                <c:pt idx="2857">
                  <c:v>135</c:v>
                </c:pt>
                <c:pt idx="2858">
                  <c:v>112.5</c:v>
                </c:pt>
                <c:pt idx="2859">
                  <c:v>112.5</c:v>
                </c:pt>
                <c:pt idx="2860">
                  <c:v>112.5</c:v>
                </c:pt>
                <c:pt idx="2861">
                  <c:v>112.5</c:v>
                </c:pt>
                <c:pt idx="2862">
                  <c:v>112.5</c:v>
                </c:pt>
                <c:pt idx="2863">
                  <c:v>90</c:v>
                </c:pt>
                <c:pt idx="2864">
                  <c:v>112.5</c:v>
                </c:pt>
                <c:pt idx="2865">
                  <c:v>112.5</c:v>
                </c:pt>
                <c:pt idx="2866">
                  <c:v>112.5</c:v>
                </c:pt>
                <c:pt idx="2867">
                  <c:v>135</c:v>
                </c:pt>
                <c:pt idx="2868">
                  <c:v>135</c:v>
                </c:pt>
                <c:pt idx="2869">
                  <c:v>157.5</c:v>
                </c:pt>
                <c:pt idx="2870">
                  <c:v>157.5</c:v>
                </c:pt>
                <c:pt idx="2871">
                  <c:v>135</c:v>
                </c:pt>
                <c:pt idx="2872">
                  <c:v>157.5</c:v>
                </c:pt>
                <c:pt idx="2873">
                  <c:v>135</c:v>
                </c:pt>
                <c:pt idx="2874">
                  <c:v>135</c:v>
                </c:pt>
                <c:pt idx="2875">
                  <c:v>157.5</c:v>
                </c:pt>
                <c:pt idx="2876">
                  <c:v>135</c:v>
                </c:pt>
                <c:pt idx="2877">
                  <c:v>112.5</c:v>
                </c:pt>
                <c:pt idx="2878">
                  <c:v>135</c:v>
                </c:pt>
                <c:pt idx="2879">
                  <c:v>112.5</c:v>
                </c:pt>
                <c:pt idx="2880">
                  <c:v>157.5</c:v>
                </c:pt>
                <c:pt idx="2881">
                  <c:v>157.5</c:v>
                </c:pt>
                <c:pt idx="2882">
                  <c:v>157.5</c:v>
                </c:pt>
                <c:pt idx="2883">
                  <c:v>90</c:v>
                </c:pt>
                <c:pt idx="2884">
                  <c:v>67.5</c:v>
                </c:pt>
                <c:pt idx="2885">
                  <c:v>67.5</c:v>
                </c:pt>
                <c:pt idx="2886">
                  <c:v>67.5</c:v>
                </c:pt>
                <c:pt idx="2887">
                  <c:v>90</c:v>
                </c:pt>
                <c:pt idx="2888">
                  <c:v>90</c:v>
                </c:pt>
                <c:pt idx="2889">
                  <c:v>90</c:v>
                </c:pt>
                <c:pt idx="2890">
                  <c:v>90</c:v>
                </c:pt>
                <c:pt idx="2891">
                  <c:v>90</c:v>
                </c:pt>
                <c:pt idx="2892">
                  <c:v>90</c:v>
                </c:pt>
                <c:pt idx="2893">
                  <c:v>90</c:v>
                </c:pt>
                <c:pt idx="2894">
                  <c:v>90</c:v>
                </c:pt>
                <c:pt idx="2895">
                  <c:v>90</c:v>
                </c:pt>
                <c:pt idx="2896">
                  <c:v>112.5</c:v>
                </c:pt>
                <c:pt idx="2897">
                  <c:v>90</c:v>
                </c:pt>
                <c:pt idx="2898">
                  <c:v>112.5</c:v>
                </c:pt>
                <c:pt idx="2899">
                  <c:v>112.5</c:v>
                </c:pt>
                <c:pt idx="2900">
                  <c:v>112.5</c:v>
                </c:pt>
                <c:pt idx="2901">
                  <c:v>112.5</c:v>
                </c:pt>
                <c:pt idx="2902">
                  <c:v>112.5</c:v>
                </c:pt>
                <c:pt idx="2903">
                  <c:v>112.5</c:v>
                </c:pt>
                <c:pt idx="2904">
                  <c:v>112.5</c:v>
                </c:pt>
                <c:pt idx="2905">
                  <c:v>112.5</c:v>
                </c:pt>
                <c:pt idx="2906">
                  <c:v>112.5</c:v>
                </c:pt>
                <c:pt idx="2907">
                  <c:v>112.5</c:v>
                </c:pt>
                <c:pt idx="2908">
                  <c:v>112.5</c:v>
                </c:pt>
                <c:pt idx="2909">
                  <c:v>112.5</c:v>
                </c:pt>
                <c:pt idx="2910">
                  <c:v>112.5</c:v>
                </c:pt>
                <c:pt idx="2911">
                  <c:v>112.5</c:v>
                </c:pt>
                <c:pt idx="2912">
                  <c:v>90</c:v>
                </c:pt>
                <c:pt idx="2913">
                  <c:v>90</c:v>
                </c:pt>
                <c:pt idx="2914">
                  <c:v>112.5</c:v>
                </c:pt>
                <c:pt idx="2915">
                  <c:v>112.5</c:v>
                </c:pt>
                <c:pt idx="2916">
                  <c:v>112.5</c:v>
                </c:pt>
                <c:pt idx="2917">
                  <c:v>135</c:v>
                </c:pt>
                <c:pt idx="2918">
                  <c:v>67.5</c:v>
                </c:pt>
                <c:pt idx="2919">
                  <c:v>45</c:v>
                </c:pt>
                <c:pt idx="2920">
                  <c:v>67.5</c:v>
                </c:pt>
                <c:pt idx="2921">
                  <c:v>45</c:v>
                </c:pt>
                <c:pt idx="2922">
                  <c:v>45</c:v>
                </c:pt>
                <c:pt idx="2923">
                  <c:v>67.5</c:v>
                </c:pt>
                <c:pt idx="2924">
                  <c:v>45</c:v>
                </c:pt>
                <c:pt idx="2925">
                  <c:v>22.5</c:v>
                </c:pt>
                <c:pt idx="2926">
                  <c:v>22.5</c:v>
                </c:pt>
                <c:pt idx="2927">
                  <c:v>45</c:v>
                </c:pt>
                <c:pt idx="2928">
                  <c:v>45</c:v>
                </c:pt>
                <c:pt idx="2929">
                  <c:v>67.5</c:v>
                </c:pt>
                <c:pt idx="2930">
                  <c:v>90</c:v>
                </c:pt>
                <c:pt idx="2931">
                  <c:v>90</c:v>
                </c:pt>
                <c:pt idx="2932">
                  <c:v>67.5</c:v>
                </c:pt>
                <c:pt idx="2933">
                  <c:v>67.5</c:v>
                </c:pt>
                <c:pt idx="2934">
                  <c:v>67.5</c:v>
                </c:pt>
                <c:pt idx="2935">
                  <c:v>90</c:v>
                </c:pt>
                <c:pt idx="2936">
                  <c:v>67.5</c:v>
                </c:pt>
                <c:pt idx="2937">
                  <c:v>90</c:v>
                </c:pt>
                <c:pt idx="2938">
                  <c:v>90</c:v>
                </c:pt>
                <c:pt idx="2939">
                  <c:v>90</c:v>
                </c:pt>
                <c:pt idx="2940">
                  <c:v>90</c:v>
                </c:pt>
                <c:pt idx="2941">
                  <c:v>90</c:v>
                </c:pt>
                <c:pt idx="2942">
                  <c:v>90</c:v>
                </c:pt>
                <c:pt idx="2943">
                  <c:v>22.5</c:v>
                </c:pt>
                <c:pt idx="2944">
                  <c:v>45</c:v>
                </c:pt>
                <c:pt idx="2945">
                  <c:v>22.5</c:v>
                </c:pt>
                <c:pt idx="2946">
                  <c:v>22.5</c:v>
                </c:pt>
                <c:pt idx="2947">
                  <c:v>22.5</c:v>
                </c:pt>
                <c:pt idx="2948">
                  <c:v>22.5</c:v>
                </c:pt>
                <c:pt idx="2949">
                  <c:v>22.5</c:v>
                </c:pt>
                <c:pt idx="2950">
                  <c:v>22.5</c:v>
                </c:pt>
                <c:pt idx="2951">
                  <c:v>22.5</c:v>
                </c:pt>
                <c:pt idx="2952">
                  <c:v>22.5</c:v>
                </c:pt>
                <c:pt idx="2953">
                  <c:v>45</c:v>
                </c:pt>
                <c:pt idx="2954">
                  <c:v>22.5</c:v>
                </c:pt>
                <c:pt idx="2955">
                  <c:v>22.5</c:v>
                </c:pt>
                <c:pt idx="2956">
                  <c:v>22.5</c:v>
                </c:pt>
                <c:pt idx="2957">
                  <c:v>0</c:v>
                </c:pt>
                <c:pt idx="2958">
                  <c:v>22.5</c:v>
                </c:pt>
                <c:pt idx="2959">
                  <c:v>45</c:v>
                </c:pt>
                <c:pt idx="2960">
                  <c:v>22.5</c:v>
                </c:pt>
                <c:pt idx="2961">
                  <c:v>22.5</c:v>
                </c:pt>
                <c:pt idx="2962">
                  <c:v>0</c:v>
                </c:pt>
                <c:pt idx="2963">
                  <c:v>22.5</c:v>
                </c:pt>
                <c:pt idx="2964">
                  <c:v>45</c:v>
                </c:pt>
                <c:pt idx="2965">
                  <c:v>45</c:v>
                </c:pt>
                <c:pt idx="2966">
                  <c:v>45</c:v>
                </c:pt>
                <c:pt idx="2967">
                  <c:v>67.5</c:v>
                </c:pt>
                <c:pt idx="2968">
                  <c:v>67.5</c:v>
                </c:pt>
                <c:pt idx="2969">
                  <c:v>67.5</c:v>
                </c:pt>
                <c:pt idx="2970">
                  <c:v>90</c:v>
                </c:pt>
                <c:pt idx="2971">
                  <c:v>112.5</c:v>
                </c:pt>
                <c:pt idx="2972">
                  <c:v>90</c:v>
                </c:pt>
                <c:pt idx="2973">
                  <c:v>135</c:v>
                </c:pt>
                <c:pt idx="2974">
                  <c:v>135</c:v>
                </c:pt>
                <c:pt idx="2975">
                  <c:v>45</c:v>
                </c:pt>
                <c:pt idx="2976">
                  <c:v>337.5</c:v>
                </c:pt>
                <c:pt idx="2977">
                  <c:v>315</c:v>
                </c:pt>
                <c:pt idx="2978">
                  <c:v>315</c:v>
                </c:pt>
                <c:pt idx="2979">
                  <c:v>315</c:v>
                </c:pt>
                <c:pt idx="2980">
                  <c:v>67.5</c:v>
                </c:pt>
                <c:pt idx="2981">
                  <c:v>112.5</c:v>
                </c:pt>
                <c:pt idx="2982">
                  <c:v>0</c:v>
                </c:pt>
                <c:pt idx="2983">
                  <c:v>135</c:v>
                </c:pt>
                <c:pt idx="2984">
                  <c:v>112.5</c:v>
                </c:pt>
                <c:pt idx="2985">
                  <c:v>112.5</c:v>
                </c:pt>
                <c:pt idx="2986">
                  <c:v>135</c:v>
                </c:pt>
                <c:pt idx="2987">
                  <c:v>112.5</c:v>
                </c:pt>
                <c:pt idx="2988">
                  <c:v>135</c:v>
                </c:pt>
                <c:pt idx="2989">
                  <c:v>135</c:v>
                </c:pt>
                <c:pt idx="2990">
                  <c:v>135</c:v>
                </c:pt>
                <c:pt idx="2991">
                  <c:v>112.5</c:v>
                </c:pt>
                <c:pt idx="2992">
                  <c:v>67.5</c:v>
                </c:pt>
                <c:pt idx="2993">
                  <c:v>112.5</c:v>
                </c:pt>
                <c:pt idx="2994">
                  <c:v>112.5</c:v>
                </c:pt>
                <c:pt idx="2995">
                  <c:v>135</c:v>
                </c:pt>
                <c:pt idx="2996">
                  <c:v>112.5</c:v>
                </c:pt>
                <c:pt idx="2997">
                  <c:v>90</c:v>
                </c:pt>
                <c:pt idx="2998">
                  <c:v>112.5</c:v>
                </c:pt>
                <c:pt idx="2999">
                  <c:v>112.5</c:v>
                </c:pt>
                <c:pt idx="3000">
                  <c:v>112.5</c:v>
                </c:pt>
                <c:pt idx="3001">
                  <c:v>112.5</c:v>
                </c:pt>
                <c:pt idx="3002">
                  <c:v>112.5</c:v>
                </c:pt>
                <c:pt idx="3003">
                  <c:v>90</c:v>
                </c:pt>
                <c:pt idx="3004">
                  <c:v>90</c:v>
                </c:pt>
                <c:pt idx="3005">
                  <c:v>112.5</c:v>
                </c:pt>
                <c:pt idx="3006">
                  <c:v>112.5</c:v>
                </c:pt>
                <c:pt idx="3007">
                  <c:v>157.5</c:v>
                </c:pt>
                <c:pt idx="3008">
                  <c:v>157.5</c:v>
                </c:pt>
                <c:pt idx="3009">
                  <c:v>112.5</c:v>
                </c:pt>
                <c:pt idx="3010">
                  <c:v>112.5</c:v>
                </c:pt>
                <c:pt idx="3011">
                  <c:v>112.5</c:v>
                </c:pt>
                <c:pt idx="3012">
                  <c:v>157.5</c:v>
                </c:pt>
                <c:pt idx="3013">
                  <c:v>180</c:v>
                </c:pt>
                <c:pt idx="3014">
                  <c:v>225</c:v>
                </c:pt>
                <c:pt idx="3015">
                  <c:v>180</c:v>
                </c:pt>
                <c:pt idx="3016">
                  <c:v>112.5</c:v>
                </c:pt>
                <c:pt idx="3017">
                  <c:v>90</c:v>
                </c:pt>
                <c:pt idx="3018">
                  <c:v>112.5</c:v>
                </c:pt>
                <c:pt idx="3019">
                  <c:v>112.5</c:v>
                </c:pt>
                <c:pt idx="3020">
                  <c:v>112.5</c:v>
                </c:pt>
                <c:pt idx="3021">
                  <c:v>112.5</c:v>
                </c:pt>
                <c:pt idx="3022">
                  <c:v>112.5</c:v>
                </c:pt>
                <c:pt idx="3023">
                  <c:v>135</c:v>
                </c:pt>
                <c:pt idx="3024">
                  <c:v>135</c:v>
                </c:pt>
                <c:pt idx="3025">
                  <c:v>157.5</c:v>
                </c:pt>
                <c:pt idx="3026">
                  <c:v>157.5</c:v>
                </c:pt>
                <c:pt idx="3027">
                  <c:v>202.5</c:v>
                </c:pt>
                <c:pt idx="3028">
                  <c:v>270</c:v>
                </c:pt>
                <c:pt idx="3029">
                  <c:v>247.5</c:v>
                </c:pt>
                <c:pt idx="3030">
                  <c:v>112.5</c:v>
                </c:pt>
                <c:pt idx="3031">
                  <c:v>112.5</c:v>
                </c:pt>
                <c:pt idx="3032">
                  <c:v>112.5</c:v>
                </c:pt>
                <c:pt idx="3033">
                  <c:v>112.5</c:v>
                </c:pt>
                <c:pt idx="3034">
                  <c:v>112.5</c:v>
                </c:pt>
                <c:pt idx="3035">
                  <c:v>180</c:v>
                </c:pt>
                <c:pt idx="3036">
                  <c:v>202.5</c:v>
                </c:pt>
                <c:pt idx="3037">
                  <c:v>225</c:v>
                </c:pt>
                <c:pt idx="3038">
                  <c:v>247.5</c:v>
                </c:pt>
                <c:pt idx="3039">
                  <c:v>225</c:v>
                </c:pt>
                <c:pt idx="3040">
                  <c:v>202.5</c:v>
                </c:pt>
                <c:pt idx="3041">
                  <c:v>202.5</c:v>
                </c:pt>
                <c:pt idx="3042">
                  <c:v>202.5</c:v>
                </c:pt>
                <c:pt idx="3043">
                  <c:v>135</c:v>
                </c:pt>
                <c:pt idx="3044">
                  <c:v>135</c:v>
                </c:pt>
                <c:pt idx="3045">
                  <c:v>135</c:v>
                </c:pt>
                <c:pt idx="3046">
                  <c:v>135</c:v>
                </c:pt>
                <c:pt idx="3047">
                  <c:v>135</c:v>
                </c:pt>
                <c:pt idx="3048">
                  <c:v>135</c:v>
                </c:pt>
                <c:pt idx="3049">
                  <c:v>180</c:v>
                </c:pt>
                <c:pt idx="3050">
                  <c:v>135</c:v>
                </c:pt>
                <c:pt idx="3051">
                  <c:v>67.5</c:v>
                </c:pt>
                <c:pt idx="3052">
                  <c:v>112.5</c:v>
                </c:pt>
                <c:pt idx="3053">
                  <c:v>67.5</c:v>
                </c:pt>
                <c:pt idx="3054">
                  <c:v>45</c:v>
                </c:pt>
                <c:pt idx="3055">
                  <c:v>45</c:v>
                </c:pt>
                <c:pt idx="3056">
                  <c:v>45</c:v>
                </c:pt>
                <c:pt idx="3057">
                  <c:v>45</c:v>
                </c:pt>
                <c:pt idx="3058">
                  <c:v>45</c:v>
                </c:pt>
                <c:pt idx="3059">
                  <c:v>45</c:v>
                </c:pt>
                <c:pt idx="3060">
                  <c:v>67.5</c:v>
                </c:pt>
                <c:pt idx="3061">
                  <c:v>67.5</c:v>
                </c:pt>
                <c:pt idx="3062">
                  <c:v>90</c:v>
                </c:pt>
                <c:pt idx="3063">
                  <c:v>90</c:v>
                </c:pt>
                <c:pt idx="3064">
                  <c:v>0</c:v>
                </c:pt>
                <c:pt idx="3065">
                  <c:v>90</c:v>
                </c:pt>
                <c:pt idx="3066">
                  <c:v>157.5</c:v>
                </c:pt>
                <c:pt idx="3067">
                  <c:v>135</c:v>
                </c:pt>
                <c:pt idx="3068">
                  <c:v>135</c:v>
                </c:pt>
                <c:pt idx="3069">
                  <c:v>157.5</c:v>
                </c:pt>
                <c:pt idx="3070">
                  <c:v>180</c:v>
                </c:pt>
                <c:pt idx="3071">
                  <c:v>135</c:v>
                </c:pt>
                <c:pt idx="3072">
                  <c:v>135</c:v>
                </c:pt>
                <c:pt idx="3073">
                  <c:v>135</c:v>
                </c:pt>
                <c:pt idx="3074">
                  <c:v>135</c:v>
                </c:pt>
                <c:pt idx="3075">
                  <c:v>112.5</c:v>
                </c:pt>
                <c:pt idx="3076">
                  <c:v>112.5</c:v>
                </c:pt>
                <c:pt idx="3077">
                  <c:v>112.5</c:v>
                </c:pt>
                <c:pt idx="3078">
                  <c:v>112.5</c:v>
                </c:pt>
                <c:pt idx="3079">
                  <c:v>90</c:v>
                </c:pt>
                <c:pt idx="3080">
                  <c:v>90</c:v>
                </c:pt>
                <c:pt idx="3081">
                  <c:v>67.5</c:v>
                </c:pt>
                <c:pt idx="3082">
                  <c:v>90</c:v>
                </c:pt>
                <c:pt idx="3083">
                  <c:v>90</c:v>
                </c:pt>
                <c:pt idx="3084">
                  <c:v>112.5</c:v>
                </c:pt>
                <c:pt idx="3085">
                  <c:v>90</c:v>
                </c:pt>
                <c:pt idx="3086">
                  <c:v>90</c:v>
                </c:pt>
                <c:pt idx="3087">
                  <c:v>67.5</c:v>
                </c:pt>
                <c:pt idx="3088">
                  <c:v>90</c:v>
                </c:pt>
                <c:pt idx="3089">
                  <c:v>90</c:v>
                </c:pt>
                <c:pt idx="3090">
                  <c:v>45</c:v>
                </c:pt>
                <c:pt idx="3091">
                  <c:v>247.5</c:v>
                </c:pt>
                <c:pt idx="3092">
                  <c:v>247.5</c:v>
                </c:pt>
                <c:pt idx="3093">
                  <c:v>225</c:v>
                </c:pt>
                <c:pt idx="3094">
                  <c:v>247.5</c:v>
                </c:pt>
                <c:pt idx="3095">
                  <c:v>225</c:v>
                </c:pt>
                <c:pt idx="3096">
                  <c:v>225</c:v>
                </c:pt>
                <c:pt idx="3097">
                  <c:v>225</c:v>
                </c:pt>
                <c:pt idx="3098">
                  <c:v>225</c:v>
                </c:pt>
                <c:pt idx="3099">
                  <c:v>225</c:v>
                </c:pt>
                <c:pt idx="3100">
                  <c:v>225</c:v>
                </c:pt>
                <c:pt idx="3101">
                  <c:v>225</c:v>
                </c:pt>
                <c:pt idx="3102">
                  <c:v>225</c:v>
                </c:pt>
                <c:pt idx="3103">
                  <c:v>225</c:v>
                </c:pt>
                <c:pt idx="3104">
                  <c:v>225</c:v>
                </c:pt>
                <c:pt idx="3105">
                  <c:v>225</c:v>
                </c:pt>
                <c:pt idx="3106">
                  <c:v>225</c:v>
                </c:pt>
                <c:pt idx="3107">
                  <c:v>225</c:v>
                </c:pt>
                <c:pt idx="3108">
                  <c:v>225</c:v>
                </c:pt>
                <c:pt idx="3109">
                  <c:v>225</c:v>
                </c:pt>
                <c:pt idx="3110">
                  <c:v>225</c:v>
                </c:pt>
                <c:pt idx="3111">
                  <c:v>225</c:v>
                </c:pt>
                <c:pt idx="3112">
                  <c:v>225</c:v>
                </c:pt>
                <c:pt idx="3113">
                  <c:v>225</c:v>
                </c:pt>
                <c:pt idx="3114">
                  <c:v>225</c:v>
                </c:pt>
                <c:pt idx="3115">
                  <c:v>225</c:v>
                </c:pt>
                <c:pt idx="3116">
                  <c:v>225</c:v>
                </c:pt>
                <c:pt idx="3117">
                  <c:v>225</c:v>
                </c:pt>
                <c:pt idx="3118">
                  <c:v>225</c:v>
                </c:pt>
                <c:pt idx="3119">
                  <c:v>225</c:v>
                </c:pt>
                <c:pt idx="3120">
                  <c:v>225</c:v>
                </c:pt>
                <c:pt idx="3121">
                  <c:v>225</c:v>
                </c:pt>
                <c:pt idx="3122">
                  <c:v>225</c:v>
                </c:pt>
                <c:pt idx="3123">
                  <c:v>247.5</c:v>
                </c:pt>
                <c:pt idx="3124">
                  <c:v>270</c:v>
                </c:pt>
                <c:pt idx="3125">
                  <c:v>270</c:v>
                </c:pt>
                <c:pt idx="3126">
                  <c:v>270</c:v>
                </c:pt>
                <c:pt idx="3127">
                  <c:v>292.5</c:v>
                </c:pt>
                <c:pt idx="3128">
                  <c:v>270</c:v>
                </c:pt>
                <c:pt idx="3129">
                  <c:v>270</c:v>
                </c:pt>
                <c:pt idx="3130">
                  <c:v>180</c:v>
                </c:pt>
                <c:pt idx="3131">
                  <c:v>112.5</c:v>
                </c:pt>
                <c:pt idx="3132">
                  <c:v>135</c:v>
                </c:pt>
                <c:pt idx="3133">
                  <c:v>112.5</c:v>
                </c:pt>
                <c:pt idx="3134">
                  <c:v>112.5</c:v>
                </c:pt>
                <c:pt idx="3135">
                  <c:v>157.5</c:v>
                </c:pt>
                <c:pt idx="3136">
                  <c:v>270</c:v>
                </c:pt>
                <c:pt idx="3137">
                  <c:v>292.5</c:v>
                </c:pt>
                <c:pt idx="3138">
                  <c:v>315</c:v>
                </c:pt>
                <c:pt idx="3139">
                  <c:v>270</c:v>
                </c:pt>
                <c:pt idx="3140">
                  <c:v>247.5</c:v>
                </c:pt>
                <c:pt idx="3141">
                  <c:v>225</c:v>
                </c:pt>
                <c:pt idx="3142">
                  <c:v>202.5</c:v>
                </c:pt>
                <c:pt idx="3143">
                  <c:v>135</c:v>
                </c:pt>
                <c:pt idx="3144">
                  <c:v>135</c:v>
                </c:pt>
                <c:pt idx="3145">
                  <c:v>135</c:v>
                </c:pt>
                <c:pt idx="3146">
                  <c:v>135</c:v>
                </c:pt>
                <c:pt idx="3147">
                  <c:v>112.5</c:v>
                </c:pt>
                <c:pt idx="3148">
                  <c:v>112.5</c:v>
                </c:pt>
                <c:pt idx="3149">
                  <c:v>135</c:v>
                </c:pt>
                <c:pt idx="3150">
                  <c:v>67.5</c:v>
                </c:pt>
                <c:pt idx="3151">
                  <c:v>45</c:v>
                </c:pt>
                <c:pt idx="3152">
                  <c:v>67.5</c:v>
                </c:pt>
                <c:pt idx="3153">
                  <c:v>112.5</c:v>
                </c:pt>
                <c:pt idx="3154">
                  <c:v>112.5</c:v>
                </c:pt>
                <c:pt idx="3155">
                  <c:v>90</c:v>
                </c:pt>
                <c:pt idx="3156">
                  <c:v>67.5</c:v>
                </c:pt>
                <c:pt idx="3157">
                  <c:v>67.5</c:v>
                </c:pt>
                <c:pt idx="3158">
                  <c:v>45</c:v>
                </c:pt>
                <c:pt idx="3159">
                  <c:v>0</c:v>
                </c:pt>
                <c:pt idx="3160">
                  <c:v>67.5</c:v>
                </c:pt>
                <c:pt idx="3161">
                  <c:v>67.5</c:v>
                </c:pt>
                <c:pt idx="3162">
                  <c:v>67.5</c:v>
                </c:pt>
                <c:pt idx="3163">
                  <c:v>67.5</c:v>
                </c:pt>
                <c:pt idx="3164">
                  <c:v>67.5</c:v>
                </c:pt>
                <c:pt idx="3165">
                  <c:v>45</c:v>
                </c:pt>
                <c:pt idx="3166">
                  <c:v>45</c:v>
                </c:pt>
                <c:pt idx="3167">
                  <c:v>90</c:v>
                </c:pt>
                <c:pt idx="3168">
                  <c:v>90</c:v>
                </c:pt>
                <c:pt idx="3169">
                  <c:v>90</c:v>
                </c:pt>
                <c:pt idx="3170">
                  <c:v>90</c:v>
                </c:pt>
                <c:pt idx="3171">
                  <c:v>90</c:v>
                </c:pt>
                <c:pt idx="3172">
                  <c:v>112.5</c:v>
                </c:pt>
                <c:pt idx="3173">
                  <c:v>112.5</c:v>
                </c:pt>
                <c:pt idx="3174">
                  <c:v>90</c:v>
                </c:pt>
                <c:pt idx="3175">
                  <c:v>90</c:v>
                </c:pt>
                <c:pt idx="3176">
                  <c:v>135</c:v>
                </c:pt>
                <c:pt idx="3177">
                  <c:v>157.5</c:v>
                </c:pt>
                <c:pt idx="3178">
                  <c:v>112.5</c:v>
                </c:pt>
                <c:pt idx="3179">
                  <c:v>112.5</c:v>
                </c:pt>
                <c:pt idx="3180">
                  <c:v>90</c:v>
                </c:pt>
                <c:pt idx="3181">
                  <c:v>67.5</c:v>
                </c:pt>
                <c:pt idx="3182">
                  <c:v>45</c:v>
                </c:pt>
                <c:pt idx="3183">
                  <c:v>45</c:v>
                </c:pt>
                <c:pt idx="3184">
                  <c:v>67.5</c:v>
                </c:pt>
                <c:pt idx="3185">
                  <c:v>90</c:v>
                </c:pt>
                <c:pt idx="3186">
                  <c:v>67.5</c:v>
                </c:pt>
                <c:pt idx="3187">
                  <c:v>45</c:v>
                </c:pt>
                <c:pt idx="3188">
                  <c:v>22.5</c:v>
                </c:pt>
                <c:pt idx="3189">
                  <c:v>45</c:v>
                </c:pt>
                <c:pt idx="3190">
                  <c:v>22.5</c:v>
                </c:pt>
                <c:pt idx="3191">
                  <c:v>45</c:v>
                </c:pt>
                <c:pt idx="3192">
                  <c:v>67.5</c:v>
                </c:pt>
                <c:pt idx="3193">
                  <c:v>67.5</c:v>
                </c:pt>
                <c:pt idx="3194">
                  <c:v>90</c:v>
                </c:pt>
                <c:pt idx="3195">
                  <c:v>90</c:v>
                </c:pt>
                <c:pt idx="3196">
                  <c:v>112.5</c:v>
                </c:pt>
                <c:pt idx="3197">
                  <c:v>112.5</c:v>
                </c:pt>
                <c:pt idx="3198">
                  <c:v>112.5</c:v>
                </c:pt>
                <c:pt idx="3199">
                  <c:v>112.5</c:v>
                </c:pt>
                <c:pt idx="3200">
                  <c:v>112.5</c:v>
                </c:pt>
                <c:pt idx="3201">
                  <c:v>112.5</c:v>
                </c:pt>
                <c:pt idx="3202">
                  <c:v>112.5</c:v>
                </c:pt>
                <c:pt idx="3203">
                  <c:v>112.5</c:v>
                </c:pt>
                <c:pt idx="3204">
                  <c:v>90</c:v>
                </c:pt>
                <c:pt idx="3205">
                  <c:v>90</c:v>
                </c:pt>
                <c:pt idx="3206">
                  <c:v>112.5</c:v>
                </c:pt>
                <c:pt idx="3207">
                  <c:v>112.5</c:v>
                </c:pt>
                <c:pt idx="3208">
                  <c:v>112.5</c:v>
                </c:pt>
                <c:pt idx="3209">
                  <c:v>90</c:v>
                </c:pt>
                <c:pt idx="3210">
                  <c:v>90</c:v>
                </c:pt>
                <c:pt idx="3211">
                  <c:v>90</c:v>
                </c:pt>
                <c:pt idx="3212">
                  <c:v>90</c:v>
                </c:pt>
                <c:pt idx="3213">
                  <c:v>112.5</c:v>
                </c:pt>
                <c:pt idx="3214">
                  <c:v>90</c:v>
                </c:pt>
                <c:pt idx="3215">
                  <c:v>112.5</c:v>
                </c:pt>
                <c:pt idx="3216">
                  <c:v>90</c:v>
                </c:pt>
                <c:pt idx="3217">
                  <c:v>112.5</c:v>
                </c:pt>
                <c:pt idx="3218">
                  <c:v>135</c:v>
                </c:pt>
                <c:pt idx="3219">
                  <c:v>112.5</c:v>
                </c:pt>
                <c:pt idx="3220">
                  <c:v>112.5</c:v>
                </c:pt>
                <c:pt idx="3221">
                  <c:v>112.5</c:v>
                </c:pt>
                <c:pt idx="3222">
                  <c:v>135</c:v>
                </c:pt>
                <c:pt idx="3223">
                  <c:v>180</c:v>
                </c:pt>
                <c:pt idx="3224">
                  <c:v>202.5</c:v>
                </c:pt>
                <c:pt idx="3225">
                  <c:v>225</c:v>
                </c:pt>
                <c:pt idx="3226">
                  <c:v>135</c:v>
                </c:pt>
                <c:pt idx="3227">
                  <c:v>135</c:v>
                </c:pt>
                <c:pt idx="3228">
                  <c:v>112.5</c:v>
                </c:pt>
                <c:pt idx="3229">
                  <c:v>135</c:v>
                </c:pt>
                <c:pt idx="3230">
                  <c:v>112.5</c:v>
                </c:pt>
                <c:pt idx="3231">
                  <c:v>135</c:v>
                </c:pt>
                <c:pt idx="3232">
                  <c:v>157.5</c:v>
                </c:pt>
                <c:pt idx="3233">
                  <c:v>202.5</c:v>
                </c:pt>
                <c:pt idx="3234">
                  <c:v>112.5</c:v>
                </c:pt>
                <c:pt idx="3235">
                  <c:v>90</c:v>
                </c:pt>
                <c:pt idx="3236">
                  <c:v>67.5</c:v>
                </c:pt>
                <c:pt idx="3237">
                  <c:v>202.5</c:v>
                </c:pt>
                <c:pt idx="3238">
                  <c:v>225</c:v>
                </c:pt>
                <c:pt idx="3239">
                  <c:v>225</c:v>
                </c:pt>
                <c:pt idx="3240">
                  <c:v>202.5</c:v>
                </c:pt>
                <c:pt idx="3241">
                  <c:v>202.5</c:v>
                </c:pt>
                <c:pt idx="3242">
                  <c:v>202.5</c:v>
                </c:pt>
                <c:pt idx="3243">
                  <c:v>202.5</c:v>
                </c:pt>
                <c:pt idx="3244">
                  <c:v>202.5</c:v>
                </c:pt>
                <c:pt idx="3245">
                  <c:v>202.5</c:v>
                </c:pt>
                <c:pt idx="3246">
                  <c:v>225</c:v>
                </c:pt>
                <c:pt idx="3247">
                  <c:v>202.5</c:v>
                </c:pt>
                <c:pt idx="3248">
                  <c:v>202.5</c:v>
                </c:pt>
                <c:pt idx="3249">
                  <c:v>202.5</c:v>
                </c:pt>
                <c:pt idx="3250">
                  <c:v>202.5</c:v>
                </c:pt>
                <c:pt idx="3251">
                  <c:v>225</c:v>
                </c:pt>
                <c:pt idx="3252">
                  <c:v>270</c:v>
                </c:pt>
                <c:pt idx="3253">
                  <c:v>202.5</c:v>
                </c:pt>
                <c:pt idx="3254">
                  <c:v>225</c:v>
                </c:pt>
                <c:pt idx="3255">
                  <c:v>225</c:v>
                </c:pt>
                <c:pt idx="3256">
                  <c:v>202.5</c:v>
                </c:pt>
                <c:pt idx="3257">
                  <c:v>202.5</c:v>
                </c:pt>
                <c:pt idx="3258">
                  <c:v>202.5</c:v>
                </c:pt>
                <c:pt idx="3259">
                  <c:v>202.5</c:v>
                </c:pt>
                <c:pt idx="3260">
                  <c:v>202.5</c:v>
                </c:pt>
                <c:pt idx="3261">
                  <c:v>225</c:v>
                </c:pt>
                <c:pt idx="3262">
                  <c:v>202.5</c:v>
                </c:pt>
                <c:pt idx="3263">
                  <c:v>225</c:v>
                </c:pt>
                <c:pt idx="3264">
                  <c:v>202.5</c:v>
                </c:pt>
                <c:pt idx="3265">
                  <c:v>202.5</c:v>
                </c:pt>
                <c:pt idx="3266">
                  <c:v>225</c:v>
                </c:pt>
                <c:pt idx="3267">
                  <c:v>225</c:v>
                </c:pt>
                <c:pt idx="3268">
                  <c:v>225</c:v>
                </c:pt>
                <c:pt idx="3269">
                  <c:v>247.5</c:v>
                </c:pt>
                <c:pt idx="3270">
                  <c:v>247.5</c:v>
                </c:pt>
                <c:pt idx="3271">
                  <c:v>247.5</c:v>
                </c:pt>
                <c:pt idx="3272">
                  <c:v>247.5</c:v>
                </c:pt>
                <c:pt idx="3273">
                  <c:v>247.5</c:v>
                </c:pt>
                <c:pt idx="3274">
                  <c:v>247.5</c:v>
                </c:pt>
                <c:pt idx="3275">
                  <c:v>247.5</c:v>
                </c:pt>
                <c:pt idx="3276">
                  <c:v>225</c:v>
                </c:pt>
                <c:pt idx="3277">
                  <c:v>225</c:v>
                </c:pt>
                <c:pt idx="3278">
                  <c:v>270</c:v>
                </c:pt>
                <c:pt idx="3279">
                  <c:v>247.5</c:v>
                </c:pt>
                <c:pt idx="3280">
                  <c:v>247.5</c:v>
                </c:pt>
                <c:pt idx="3281">
                  <c:v>247.5</c:v>
                </c:pt>
                <c:pt idx="3282">
                  <c:v>270</c:v>
                </c:pt>
                <c:pt idx="3283">
                  <c:v>247.5</c:v>
                </c:pt>
                <c:pt idx="3284">
                  <c:v>247.5</c:v>
                </c:pt>
                <c:pt idx="3285">
                  <c:v>270</c:v>
                </c:pt>
                <c:pt idx="3286">
                  <c:v>247.5</c:v>
                </c:pt>
                <c:pt idx="3287">
                  <c:v>247.5</c:v>
                </c:pt>
                <c:pt idx="3288">
                  <c:v>247.5</c:v>
                </c:pt>
                <c:pt idx="3289">
                  <c:v>247.5</c:v>
                </c:pt>
                <c:pt idx="3290">
                  <c:v>247.5</c:v>
                </c:pt>
                <c:pt idx="3291">
                  <c:v>247.5</c:v>
                </c:pt>
                <c:pt idx="3292">
                  <c:v>247.5</c:v>
                </c:pt>
                <c:pt idx="3293">
                  <c:v>247.5</c:v>
                </c:pt>
                <c:pt idx="3294">
                  <c:v>247.5</c:v>
                </c:pt>
                <c:pt idx="3295">
                  <c:v>225</c:v>
                </c:pt>
                <c:pt idx="3296">
                  <c:v>225</c:v>
                </c:pt>
                <c:pt idx="3297">
                  <c:v>225</c:v>
                </c:pt>
                <c:pt idx="3298">
                  <c:v>270</c:v>
                </c:pt>
                <c:pt idx="3299">
                  <c:v>270</c:v>
                </c:pt>
                <c:pt idx="3300">
                  <c:v>247.5</c:v>
                </c:pt>
                <c:pt idx="3301">
                  <c:v>247.5</c:v>
                </c:pt>
                <c:pt idx="3302">
                  <c:v>247.5</c:v>
                </c:pt>
                <c:pt idx="3303">
                  <c:v>225</c:v>
                </c:pt>
                <c:pt idx="3304">
                  <c:v>225</c:v>
                </c:pt>
                <c:pt idx="3305">
                  <c:v>247.5</c:v>
                </c:pt>
                <c:pt idx="3306">
                  <c:v>247.5</c:v>
                </c:pt>
                <c:pt idx="3307">
                  <c:v>270</c:v>
                </c:pt>
                <c:pt idx="3308">
                  <c:v>270</c:v>
                </c:pt>
                <c:pt idx="3309">
                  <c:v>225</c:v>
                </c:pt>
                <c:pt idx="3310">
                  <c:v>225</c:v>
                </c:pt>
                <c:pt idx="3311">
                  <c:v>225</c:v>
                </c:pt>
                <c:pt idx="3312">
                  <c:v>247.5</c:v>
                </c:pt>
                <c:pt idx="3313">
                  <c:v>270</c:v>
                </c:pt>
                <c:pt idx="3314">
                  <c:v>247.5</c:v>
                </c:pt>
                <c:pt idx="3315">
                  <c:v>292.5</c:v>
                </c:pt>
                <c:pt idx="3316">
                  <c:v>292.5</c:v>
                </c:pt>
                <c:pt idx="3317">
                  <c:v>292.5</c:v>
                </c:pt>
                <c:pt idx="3318">
                  <c:v>292.5</c:v>
                </c:pt>
                <c:pt idx="3319">
                  <c:v>270</c:v>
                </c:pt>
                <c:pt idx="3320">
                  <c:v>270</c:v>
                </c:pt>
                <c:pt idx="3321">
                  <c:v>247.5</c:v>
                </c:pt>
                <c:pt idx="3322">
                  <c:v>270</c:v>
                </c:pt>
                <c:pt idx="3323">
                  <c:v>247.5</c:v>
                </c:pt>
                <c:pt idx="3324">
                  <c:v>270</c:v>
                </c:pt>
                <c:pt idx="3325">
                  <c:v>247.5</c:v>
                </c:pt>
                <c:pt idx="3326">
                  <c:v>247.5</c:v>
                </c:pt>
                <c:pt idx="3327">
                  <c:v>247.5</c:v>
                </c:pt>
                <c:pt idx="3328">
                  <c:v>247.5</c:v>
                </c:pt>
                <c:pt idx="3329">
                  <c:v>247.5</c:v>
                </c:pt>
                <c:pt idx="3330">
                  <c:v>270</c:v>
                </c:pt>
                <c:pt idx="3331">
                  <c:v>270</c:v>
                </c:pt>
                <c:pt idx="3332">
                  <c:v>270</c:v>
                </c:pt>
                <c:pt idx="3333">
                  <c:v>247.5</c:v>
                </c:pt>
                <c:pt idx="3334">
                  <c:v>247.5</c:v>
                </c:pt>
                <c:pt idx="3335">
                  <c:v>270</c:v>
                </c:pt>
                <c:pt idx="3336">
                  <c:v>292.5</c:v>
                </c:pt>
                <c:pt idx="3337">
                  <c:v>270</c:v>
                </c:pt>
                <c:pt idx="3338">
                  <c:v>292.5</c:v>
                </c:pt>
                <c:pt idx="3339">
                  <c:v>270</c:v>
                </c:pt>
                <c:pt idx="3340">
                  <c:v>270</c:v>
                </c:pt>
                <c:pt idx="3341">
                  <c:v>270</c:v>
                </c:pt>
                <c:pt idx="3342">
                  <c:v>270</c:v>
                </c:pt>
                <c:pt idx="3343">
                  <c:v>270</c:v>
                </c:pt>
                <c:pt idx="3344">
                  <c:v>270</c:v>
                </c:pt>
                <c:pt idx="3345">
                  <c:v>270</c:v>
                </c:pt>
                <c:pt idx="3346">
                  <c:v>270</c:v>
                </c:pt>
                <c:pt idx="3347">
                  <c:v>270</c:v>
                </c:pt>
                <c:pt idx="3348">
                  <c:v>270</c:v>
                </c:pt>
                <c:pt idx="3349">
                  <c:v>270</c:v>
                </c:pt>
                <c:pt idx="3350">
                  <c:v>247.5</c:v>
                </c:pt>
                <c:pt idx="3351">
                  <c:v>270</c:v>
                </c:pt>
                <c:pt idx="3352">
                  <c:v>270</c:v>
                </c:pt>
                <c:pt idx="3353">
                  <c:v>270</c:v>
                </c:pt>
                <c:pt idx="3354">
                  <c:v>270</c:v>
                </c:pt>
                <c:pt idx="3355">
                  <c:v>270</c:v>
                </c:pt>
                <c:pt idx="3356">
                  <c:v>270</c:v>
                </c:pt>
                <c:pt idx="3357">
                  <c:v>270</c:v>
                </c:pt>
                <c:pt idx="3358">
                  <c:v>247.5</c:v>
                </c:pt>
                <c:pt idx="3359">
                  <c:v>270</c:v>
                </c:pt>
                <c:pt idx="3360">
                  <c:v>270</c:v>
                </c:pt>
                <c:pt idx="3361">
                  <c:v>270</c:v>
                </c:pt>
                <c:pt idx="3362">
                  <c:v>270</c:v>
                </c:pt>
                <c:pt idx="3363">
                  <c:v>270</c:v>
                </c:pt>
                <c:pt idx="3364">
                  <c:v>270</c:v>
                </c:pt>
                <c:pt idx="3365">
                  <c:v>270</c:v>
                </c:pt>
                <c:pt idx="3366">
                  <c:v>270</c:v>
                </c:pt>
                <c:pt idx="3367">
                  <c:v>270</c:v>
                </c:pt>
                <c:pt idx="3368">
                  <c:v>270</c:v>
                </c:pt>
                <c:pt idx="3369">
                  <c:v>247.5</c:v>
                </c:pt>
                <c:pt idx="3370">
                  <c:v>247.5</c:v>
                </c:pt>
                <c:pt idx="3371">
                  <c:v>247.5</c:v>
                </c:pt>
                <c:pt idx="3372">
                  <c:v>225</c:v>
                </c:pt>
                <c:pt idx="3373">
                  <c:v>247.5</c:v>
                </c:pt>
                <c:pt idx="3374">
                  <c:v>247.5</c:v>
                </c:pt>
                <c:pt idx="3375">
                  <c:v>270</c:v>
                </c:pt>
                <c:pt idx="3376">
                  <c:v>270</c:v>
                </c:pt>
                <c:pt idx="3377">
                  <c:v>270</c:v>
                </c:pt>
                <c:pt idx="3378">
                  <c:v>270</c:v>
                </c:pt>
                <c:pt idx="3379">
                  <c:v>270</c:v>
                </c:pt>
                <c:pt idx="3380">
                  <c:v>270</c:v>
                </c:pt>
                <c:pt idx="3381">
                  <c:v>270</c:v>
                </c:pt>
                <c:pt idx="3382">
                  <c:v>270</c:v>
                </c:pt>
                <c:pt idx="3383">
                  <c:v>270</c:v>
                </c:pt>
                <c:pt idx="3384">
                  <c:v>270</c:v>
                </c:pt>
                <c:pt idx="3385">
                  <c:v>270</c:v>
                </c:pt>
                <c:pt idx="3386">
                  <c:v>270</c:v>
                </c:pt>
                <c:pt idx="3387">
                  <c:v>270</c:v>
                </c:pt>
                <c:pt idx="3388">
                  <c:v>270</c:v>
                </c:pt>
                <c:pt idx="3389">
                  <c:v>270</c:v>
                </c:pt>
                <c:pt idx="3390">
                  <c:v>270</c:v>
                </c:pt>
                <c:pt idx="3391">
                  <c:v>270</c:v>
                </c:pt>
                <c:pt idx="3392">
                  <c:v>247.5</c:v>
                </c:pt>
                <c:pt idx="3393">
                  <c:v>270</c:v>
                </c:pt>
                <c:pt idx="3394">
                  <c:v>247.5</c:v>
                </c:pt>
                <c:pt idx="3395">
                  <c:v>247.5</c:v>
                </c:pt>
                <c:pt idx="3396">
                  <c:v>247.5</c:v>
                </c:pt>
                <c:pt idx="3397">
                  <c:v>270</c:v>
                </c:pt>
                <c:pt idx="3398">
                  <c:v>247.5</c:v>
                </c:pt>
                <c:pt idx="3399">
                  <c:v>247.5</c:v>
                </c:pt>
                <c:pt idx="3400">
                  <c:v>247.5</c:v>
                </c:pt>
                <c:pt idx="3401">
                  <c:v>247.5</c:v>
                </c:pt>
                <c:pt idx="3402">
                  <c:v>247.5</c:v>
                </c:pt>
                <c:pt idx="3403">
                  <c:v>247.5</c:v>
                </c:pt>
                <c:pt idx="3404">
                  <c:v>247.5</c:v>
                </c:pt>
                <c:pt idx="3405">
                  <c:v>247.5</c:v>
                </c:pt>
                <c:pt idx="3406">
                  <c:v>247.5</c:v>
                </c:pt>
                <c:pt idx="3407">
                  <c:v>270</c:v>
                </c:pt>
                <c:pt idx="3408">
                  <c:v>247.5</c:v>
                </c:pt>
                <c:pt idx="3409">
                  <c:v>247.5</c:v>
                </c:pt>
                <c:pt idx="3410">
                  <c:v>270</c:v>
                </c:pt>
                <c:pt idx="3411">
                  <c:v>270</c:v>
                </c:pt>
                <c:pt idx="3412">
                  <c:v>270</c:v>
                </c:pt>
                <c:pt idx="3413">
                  <c:v>247.5</c:v>
                </c:pt>
                <c:pt idx="3414">
                  <c:v>247.5</c:v>
                </c:pt>
                <c:pt idx="3415">
                  <c:v>247.5</c:v>
                </c:pt>
                <c:pt idx="3416">
                  <c:v>247.5</c:v>
                </c:pt>
                <c:pt idx="3417">
                  <c:v>247.5</c:v>
                </c:pt>
                <c:pt idx="3418">
                  <c:v>247.5</c:v>
                </c:pt>
                <c:pt idx="3419">
                  <c:v>247.5</c:v>
                </c:pt>
                <c:pt idx="3420">
                  <c:v>247.5</c:v>
                </c:pt>
                <c:pt idx="3421">
                  <c:v>247.5</c:v>
                </c:pt>
                <c:pt idx="3422">
                  <c:v>247.5</c:v>
                </c:pt>
                <c:pt idx="3423">
                  <c:v>247.5</c:v>
                </c:pt>
                <c:pt idx="3424">
                  <c:v>247.5</c:v>
                </c:pt>
                <c:pt idx="3425">
                  <c:v>270</c:v>
                </c:pt>
                <c:pt idx="3426">
                  <c:v>270</c:v>
                </c:pt>
                <c:pt idx="3427">
                  <c:v>247.5</c:v>
                </c:pt>
                <c:pt idx="3428">
                  <c:v>247.5</c:v>
                </c:pt>
                <c:pt idx="3429">
                  <c:v>247.5</c:v>
                </c:pt>
                <c:pt idx="3430">
                  <c:v>247.5</c:v>
                </c:pt>
                <c:pt idx="3431">
                  <c:v>247.5</c:v>
                </c:pt>
                <c:pt idx="3432">
                  <c:v>270</c:v>
                </c:pt>
                <c:pt idx="3433">
                  <c:v>247.5</c:v>
                </c:pt>
                <c:pt idx="3434">
                  <c:v>247.5</c:v>
                </c:pt>
                <c:pt idx="3435">
                  <c:v>247.5</c:v>
                </c:pt>
                <c:pt idx="3436">
                  <c:v>247.5</c:v>
                </c:pt>
                <c:pt idx="3437">
                  <c:v>247.5</c:v>
                </c:pt>
                <c:pt idx="3438">
                  <c:v>247.5</c:v>
                </c:pt>
                <c:pt idx="3439">
                  <c:v>247.5</c:v>
                </c:pt>
                <c:pt idx="3440">
                  <c:v>247.5</c:v>
                </c:pt>
                <c:pt idx="3441">
                  <c:v>247.5</c:v>
                </c:pt>
                <c:pt idx="3442">
                  <c:v>247.5</c:v>
                </c:pt>
                <c:pt idx="3443">
                  <c:v>270</c:v>
                </c:pt>
                <c:pt idx="3444">
                  <c:v>247.5</c:v>
                </c:pt>
                <c:pt idx="3445">
                  <c:v>247.5</c:v>
                </c:pt>
                <c:pt idx="3446">
                  <c:v>247.5</c:v>
                </c:pt>
                <c:pt idx="3447">
                  <c:v>247.5</c:v>
                </c:pt>
                <c:pt idx="3448">
                  <c:v>247.5</c:v>
                </c:pt>
                <c:pt idx="3449">
                  <c:v>247.5</c:v>
                </c:pt>
                <c:pt idx="3450">
                  <c:v>247.5</c:v>
                </c:pt>
                <c:pt idx="3451">
                  <c:v>247.5</c:v>
                </c:pt>
                <c:pt idx="3452">
                  <c:v>247.5</c:v>
                </c:pt>
                <c:pt idx="3453">
                  <c:v>270</c:v>
                </c:pt>
                <c:pt idx="3454">
                  <c:v>247.5</c:v>
                </c:pt>
                <c:pt idx="3455">
                  <c:v>270</c:v>
                </c:pt>
                <c:pt idx="3456">
                  <c:v>247.5</c:v>
                </c:pt>
                <c:pt idx="3457">
                  <c:v>247.5</c:v>
                </c:pt>
                <c:pt idx="3458">
                  <c:v>247.5</c:v>
                </c:pt>
                <c:pt idx="3459">
                  <c:v>247.5</c:v>
                </c:pt>
                <c:pt idx="3460">
                  <c:v>247.5</c:v>
                </c:pt>
                <c:pt idx="3461">
                  <c:v>270</c:v>
                </c:pt>
                <c:pt idx="3462">
                  <c:v>247.5</c:v>
                </c:pt>
                <c:pt idx="3463">
                  <c:v>270</c:v>
                </c:pt>
                <c:pt idx="3464">
                  <c:v>270</c:v>
                </c:pt>
                <c:pt idx="3465">
                  <c:v>270</c:v>
                </c:pt>
                <c:pt idx="3466">
                  <c:v>270</c:v>
                </c:pt>
                <c:pt idx="3467">
                  <c:v>270</c:v>
                </c:pt>
                <c:pt idx="3468">
                  <c:v>270</c:v>
                </c:pt>
                <c:pt idx="3469">
                  <c:v>270</c:v>
                </c:pt>
                <c:pt idx="3470">
                  <c:v>270</c:v>
                </c:pt>
                <c:pt idx="3471">
                  <c:v>270</c:v>
                </c:pt>
                <c:pt idx="3472">
                  <c:v>292.5</c:v>
                </c:pt>
                <c:pt idx="3473">
                  <c:v>292.5</c:v>
                </c:pt>
                <c:pt idx="3474">
                  <c:v>292.5</c:v>
                </c:pt>
                <c:pt idx="3475">
                  <c:v>292.5</c:v>
                </c:pt>
                <c:pt idx="3476">
                  <c:v>270</c:v>
                </c:pt>
                <c:pt idx="3477">
                  <c:v>292.5</c:v>
                </c:pt>
                <c:pt idx="3478">
                  <c:v>292.5</c:v>
                </c:pt>
                <c:pt idx="3479">
                  <c:v>270</c:v>
                </c:pt>
                <c:pt idx="3480">
                  <c:v>270</c:v>
                </c:pt>
                <c:pt idx="3481">
                  <c:v>292.5</c:v>
                </c:pt>
                <c:pt idx="3482">
                  <c:v>247.5</c:v>
                </c:pt>
                <c:pt idx="3483">
                  <c:v>180</c:v>
                </c:pt>
                <c:pt idx="3484">
                  <c:v>270</c:v>
                </c:pt>
                <c:pt idx="3485">
                  <c:v>180</c:v>
                </c:pt>
                <c:pt idx="3486">
                  <c:v>247.5</c:v>
                </c:pt>
                <c:pt idx="3487">
                  <c:v>225</c:v>
                </c:pt>
                <c:pt idx="3488">
                  <c:v>247.5</c:v>
                </c:pt>
                <c:pt idx="3489">
                  <c:v>292.5</c:v>
                </c:pt>
                <c:pt idx="3490">
                  <c:v>292.5</c:v>
                </c:pt>
                <c:pt idx="3491">
                  <c:v>292.5</c:v>
                </c:pt>
                <c:pt idx="3492">
                  <c:v>315</c:v>
                </c:pt>
                <c:pt idx="3493">
                  <c:v>90</c:v>
                </c:pt>
                <c:pt idx="3494">
                  <c:v>90</c:v>
                </c:pt>
                <c:pt idx="3495">
                  <c:v>90</c:v>
                </c:pt>
                <c:pt idx="3496">
                  <c:v>90</c:v>
                </c:pt>
                <c:pt idx="3497">
                  <c:v>112.5</c:v>
                </c:pt>
                <c:pt idx="3498">
                  <c:v>112.5</c:v>
                </c:pt>
                <c:pt idx="3499">
                  <c:v>90</c:v>
                </c:pt>
                <c:pt idx="3500">
                  <c:v>180</c:v>
                </c:pt>
                <c:pt idx="3501">
                  <c:v>135</c:v>
                </c:pt>
                <c:pt idx="3502">
                  <c:v>112.5</c:v>
                </c:pt>
                <c:pt idx="3503">
                  <c:v>67.5</c:v>
                </c:pt>
                <c:pt idx="3504">
                  <c:v>90</c:v>
                </c:pt>
                <c:pt idx="3505">
                  <c:v>90</c:v>
                </c:pt>
                <c:pt idx="3506">
                  <c:v>135</c:v>
                </c:pt>
                <c:pt idx="3507">
                  <c:v>135</c:v>
                </c:pt>
                <c:pt idx="3508">
                  <c:v>112.5</c:v>
                </c:pt>
                <c:pt idx="3509">
                  <c:v>112.5</c:v>
                </c:pt>
                <c:pt idx="3510">
                  <c:v>112.5</c:v>
                </c:pt>
                <c:pt idx="3511">
                  <c:v>112.5</c:v>
                </c:pt>
                <c:pt idx="3512">
                  <c:v>112.5</c:v>
                </c:pt>
                <c:pt idx="3513">
                  <c:v>112.5</c:v>
                </c:pt>
                <c:pt idx="3514">
                  <c:v>112.5</c:v>
                </c:pt>
                <c:pt idx="3515">
                  <c:v>135</c:v>
                </c:pt>
                <c:pt idx="3516">
                  <c:v>135</c:v>
                </c:pt>
                <c:pt idx="3517">
                  <c:v>157.5</c:v>
                </c:pt>
                <c:pt idx="3518">
                  <c:v>135</c:v>
                </c:pt>
                <c:pt idx="3519">
                  <c:v>135</c:v>
                </c:pt>
                <c:pt idx="3520">
                  <c:v>157.5</c:v>
                </c:pt>
                <c:pt idx="3521">
                  <c:v>112.5</c:v>
                </c:pt>
                <c:pt idx="3522">
                  <c:v>202.5</c:v>
                </c:pt>
                <c:pt idx="3523">
                  <c:v>202.5</c:v>
                </c:pt>
                <c:pt idx="3524">
                  <c:v>225</c:v>
                </c:pt>
                <c:pt idx="3525">
                  <c:v>202.5</c:v>
                </c:pt>
                <c:pt idx="3526">
                  <c:v>202.5</c:v>
                </c:pt>
                <c:pt idx="3527">
                  <c:v>202.5</c:v>
                </c:pt>
                <c:pt idx="3528">
                  <c:v>225</c:v>
                </c:pt>
                <c:pt idx="3529">
                  <c:v>225</c:v>
                </c:pt>
                <c:pt idx="3530">
                  <c:v>247.5</c:v>
                </c:pt>
                <c:pt idx="3531">
                  <c:v>315</c:v>
                </c:pt>
                <c:pt idx="3532">
                  <c:v>337.5</c:v>
                </c:pt>
                <c:pt idx="3533">
                  <c:v>337.5</c:v>
                </c:pt>
                <c:pt idx="3534">
                  <c:v>315</c:v>
                </c:pt>
                <c:pt idx="3535">
                  <c:v>292.5</c:v>
                </c:pt>
                <c:pt idx="3536">
                  <c:v>292.5</c:v>
                </c:pt>
                <c:pt idx="3537">
                  <c:v>292.5</c:v>
                </c:pt>
                <c:pt idx="3538">
                  <c:v>315</c:v>
                </c:pt>
                <c:pt idx="3539">
                  <c:v>315</c:v>
                </c:pt>
                <c:pt idx="3540">
                  <c:v>0</c:v>
                </c:pt>
                <c:pt idx="3541">
                  <c:v>315</c:v>
                </c:pt>
                <c:pt idx="3542">
                  <c:v>22.5</c:v>
                </c:pt>
                <c:pt idx="3543">
                  <c:v>0</c:v>
                </c:pt>
                <c:pt idx="3544">
                  <c:v>0</c:v>
                </c:pt>
                <c:pt idx="3545">
                  <c:v>22.5</c:v>
                </c:pt>
                <c:pt idx="3546">
                  <c:v>45</c:v>
                </c:pt>
                <c:pt idx="3547">
                  <c:v>45</c:v>
                </c:pt>
                <c:pt idx="3548">
                  <c:v>45</c:v>
                </c:pt>
                <c:pt idx="3549">
                  <c:v>67.5</c:v>
                </c:pt>
                <c:pt idx="3550">
                  <c:v>45</c:v>
                </c:pt>
                <c:pt idx="3551">
                  <c:v>67.5</c:v>
                </c:pt>
                <c:pt idx="3552">
                  <c:v>67.5</c:v>
                </c:pt>
                <c:pt idx="3553">
                  <c:v>67.5</c:v>
                </c:pt>
                <c:pt idx="3554">
                  <c:v>67.5</c:v>
                </c:pt>
                <c:pt idx="3555">
                  <c:v>45</c:v>
                </c:pt>
                <c:pt idx="3556">
                  <c:v>67.5</c:v>
                </c:pt>
                <c:pt idx="3557">
                  <c:v>67.5</c:v>
                </c:pt>
                <c:pt idx="3558">
                  <c:v>67.5</c:v>
                </c:pt>
                <c:pt idx="3559">
                  <c:v>67.5</c:v>
                </c:pt>
                <c:pt idx="3560">
                  <c:v>67.5</c:v>
                </c:pt>
                <c:pt idx="3561">
                  <c:v>67.5</c:v>
                </c:pt>
                <c:pt idx="3562">
                  <c:v>90</c:v>
                </c:pt>
                <c:pt idx="3563">
                  <c:v>90</c:v>
                </c:pt>
                <c:pt idx="3564">
                  <c:v>90</c:v>
                </c:pt>
                <c:pt idx="3565">
                  <c:v>67.5</c:v>
                </c:pt>
                <c:pt idx="3566">
                  <c:v>67.5</c:v>
                </c:pt>
                <c:pt idx="3567">
                  <c:v>67.5</c:v>
                </c:pt>
                <c:pt idx="3568">
                  <c:v>90</c:v>
                </c:pt>
                <c:pt idx="3569">
                  <c:v>67.5</c:v>
                </c:pt>
                <c:pt idx="3570">
                  <c:v>67.5</c:v>
                </c:pt>
                <c:pt idx="3571">
                  <c:v>67.5</c:v>
                </c:pt>
                <c:pt idx="3572">
                  <c:v>67.5</c:v>
                </c:pt>
                <c:pt idx="3573">
                  <c:v>67.5</c:v>
                </c:pt>
                <c:pt idx="3574">
                  <c:v>90</c:v>
                </c:pt>
                <c:pt idx="3575">
                  <c:v>90</c:v>
                </c:pt>
                <c:pt idx="3576">
                  <c:v>90</c:v>
                </c:pt>
                <c:pt idx="3577">
                  <c:v>67.5</c:v>
                </c:pt>
                <c:pt idx="3578">
                  <c:v>67.5</c:v>
                </c:pt>
                <c:pt idx="3579">
                  <c:v>67.5</c:v>
                </c:pt>
                <c:pt idx="3580">
                  <c:v>90</c:v>
                </c:pt>
                <c:pt idx="3581">
                  <c:v>90</c:v>
                </c:pt>
                <c:pt idx="3582">
                  <c:v>90</c:v>
                </c:pt>
                <c:pt idx="3583">
                  <c:v>90</c:v>
                </c:pt>
                <c:pt idx="3584">
                  <c:v>90</c:v>
                </c:pt>
                <c:pt idx="3585">
                  <c:v>90</c:v>
                </c:pt>
                <c:pt idx="3586">
                  <c:v>112.5</c:v>
                </c:pt>
                <c:pt idx="3587">
                  <c:v>112.5</c:v>
                </c:pt>
                <c:pt idx="3588">
                  <c:v>112.5</c:v>
                </c:pt>
                <c:pt idx="3589">
                  <c:v>112.5</c:v>
                </c:pt>
                <c:pt idx="3590">
                  <c:v>112.5</c:v>
                </c:pt>
                <c:pt idx="3591">
                  <c:v>112.5</c:v>
                </c:pt>
                <c:pt idx="3592">
                  <c:v>112.5</c:v>
                </c:pt>
                <c:pt idx="3593">
                  <c:v>112.5</c:v>
                </c:pt>
                <c:pt idx="3594">
                  <c:v>112.5</c:v>
                </c:pt>
                <c:pt idx="3595">
                  <c:v>90</c:v>
                </c:pt>
                <c:pt idx="3596">
                  <c:v>112.5</c:v>
                </c:pt>
                <c:pt idx="3597">
                  <c:v>90</c:v>
                </c:pt>
                <c:pt idx="3598">
                  <c:v>90</c:v>
                </c:pt>
                <c:pt idx="3599">
                  <c:v>112.5</c:v>
                </c:pt>
                <c:pt idx="3600">
                  <c:v>112.5</c:v>
                </c:pt>
                <c:pt idx="3601">
                  <c:v>112.5</c:v>
                </c:pt>
                <c:pt idx="3602">
                  <c:v>112.5</c:v>
                </c:pt>
                <c:pt idx="3603">
                  <c:v>112.5</c:v>
                </c:pt>
                <c:pt idx="3604">
                  <c:v>112.5</c:v>
                </c:pt>
                <c:pt idx="3605">
                  <c:v>112.5</c:v>
                </c:pt>
                <c:pt idx="3606">
                  <c:v>135</c:v>
                </c:pt>
                <c:pt idx="3607">
                  <c:v>112.5</c:v>
                </c:pt>
                <c:pt idx="3608">
                  <c:v>135</c:v>
                </c:pt>
                <c:pt idx="3609">
                  <c:v>135</c:v>
                </c:pt>
                <c:pt idx="3610">
                  <c:v>112.5</c:v>
                </c:pt>
                <c:pt idx="3611">
                  <c:v>135</c:v>
                </c:pt>
                <c:pt idx="3612">
                  <c:v>135</c:v>
                </c:pt>
                <c:pt idx="3613">
                  <c:v>112.5</c:v>
                </c:pt>
                <c:pt idx="3614">
                  <c:v>90</c:v>
                </c:pt>
                <c:pt idx="3615">
                  <c:v>112.5</c:v>
                </c:pt>
                <c:pt idx="3616">
                  <c:v>112.5</c:v>
                </c:pt>
                <c:pt idx="3617">
                  <c:v>112.5</c:v>
                </c:pt>
                <c:pt idx="3618">
                  <c:v>112.5</c:v>
                </c:pt>
                <c:pt idx="3619">
                  <c:v>112.5</c:v>
                </c:pt>
                <c:pt idx="3620">
                  <c:v>112.5</c:v>
                </c:pt>
                <c:pt idx="3621">
                  <c:v>90</c:v>
                </c:pt>
                <c:pt idx="3622">
                  <c:v>90</c:v>
                </c:pt>
                <c:pt idx="3623">
                  <c:v>112.5</c:v>
                </c:pt>
                <c:pt idx="3624">
                  <c:v>90</c:v>
                </c:pt>
                <c:pt idx="3625">
                  <c:v>90</c:v>
                </c:pt>
                <c:pt idx="3626">
                  <c:v>90</c:v>
                </c:pt>
                <c:pt idx="3627">
                  <c:v>90</c:v>
                </c:pt>
                <c:pt idx="3628">
                  <c:v>90</c:v>
                </c:pt>
                <c:pt idx="3629">
                  <c:v>90</c:v>
                </c:pt>
                <c:pt idx="3630">
                  <c:v>90</c:v>
                </c:pt>
                <c:pt idx="3631">
                  <c:v>90</c:v>
                </c:pt>
                <c:pt idx="3632">
                  <c:v>90</c:v>
                </c:pt>
                <c:pt idx="3633">
                  <c:v>90</c:v>
                </c:pt>
                <c:pt idx="3634">
                  <c:v>67.5</c:v>
                </c:pt>
                <c:pt idx="3635">
                  <c:v>67.5</c:v>
                </c:pt>
                <c:pt idx="3636">
                  <c:v>67.5</c:v>
                </c:pt>
                <c:pt idx="3637">
                  <c:v>45</c:v>
                </c:pt>
                <c:pt idx="3638">
                  <c:v>45</c:v>
                </c:pt>
                <c:pt idx="3639">
                  <c:v>45</c:v>
                </c:pt>
                <c:pt idx="3640">
                  <c:v>67.5</c:v>
                </c:pt>
                <c:pt idx="3641">
                  <c:v>67.5</c:v>
                </c:pt>
                <c:pt idx="3642">
                  <c:v>45</c:v>
                </c:pt>
                <c:pt idx="3643">
                  <c:v>67.5</c:v>
                </c:pt>
                <c:pt idx="3644">
                  <c:v>90</c:v>
                </c:pt>
                <c:pt idx="3645">
                  <c:v>112.5</c:v>
                </c:pt>
                <c:pt idx="3646">
                  <c:v>112.5</c:v>
                </c:pt>
                <c:pt idx="3647">
                  <c:v>90</c:v>
                </c:pt>
                <c:pt idx="3648">
                  <c:v>90</c:v>
                </c:pt>
                <c:pt idx="3649">
                  <c:v>90</c:v>
                </c:pt>
                <c:pt idx="3650">
                  <c:v>90</c:v>
                </c:pt>
                <c:pt idx="3651">
                  <c:v>67.5</c:v>
                </c:pt>
                <c:pt idx="3652">
                  <c:v>67.5</c:v>
                </c:pt>
                <c:pt idx="3653">
                  <c:v>67.5</c:v>
                </c:pt>
                <c:pt idx="3654">
                  <c:v>67.5</c:v>
                </c:pt>
                <c:pt idx="3655">
                  <c:v>67.5</c:v>
                </c:pt>
                <c:pt idx="3656">
                  <c:v>67.5</c:v>
                </c:pt>
                <c:pt idx="3657">
                  <c:v>90</c:v>
                </c:pt>
                <c:pt idx="3658">
                  <c:v>67.5</c:v>
                </c:pt>
                <c:pt idx="3659">
                  <c:v>67.5</c:v>
                </c:pt>
                <c:pt idx="3660">
                  <c:v>67.5</c:v>
                </c:pt>
                <c:pt idx="3661">
                  <c:v>67.5</c:v>
                </c:pt>
                <c:pt idx="3662">
                  <c:v>67.5</c:v>
                </c:pt>
                <c:pt idx="3663">
                  <c:v>67.5</c:v>
                </c:pt>
                <c:pt idx="3664">
                  <c:v>67.5</c:v>
                </c:pt>
                <c:pt idx="3665">
                  <c:v>67.5</c:v>
                </c:pt>
                <c:pt idx="3666">
                  <c:v>67.5</c:v>
                </c:pt>
                <c:pt idx="3667">
                  <c:v>45</c:v>
                </c:pt>
                <c:pt idx="3668">
                  <c:v>45</c:v>
                </c:pt>
                <c:pt idx="3669">
                  <c:v>45</c:v>
                </c:pt>
                <c:pt idx="3670">
                  <c:v>22.5</c:v>
                </c:pt>
                <c:pt idx="3671">
                  <c:v>22.5</c:v>
                </c:pt>
                <c:pt idx="3672">
                  <c:v>22.5</c:v>
                </c:pt>
                <c:pt idx="3673">
                  <c:v>22.5</c:v>
                </c:pt>
                <c:pt idx="3674">
                  <c:v>45</c:v>
                </c:pt>
                <c:pt idx="3675">
                  <c:v>45</c:v>
                </c:pt>
                <c:pt idx="3676">
                  <c:v>45</c:v>
                </c:pt>
                <c:pt idx="3677">
                  <c:v>22.5</c:v>
                </c:pt>
                <c:pt idx="3678">
                  <c:v>22.5</c:v>
                </c:pt>
                <c:pt idx="3679">
                  <c:v>22.5</c:v>
                </c:pt>
                <c:pt idx="3680">
                  <c:v>22.5</c:v>
                </c:pt>
                <c:pt idx="3681">
                  <c:v>22.5</c:v>
                </c:pt>
                <c:pt idx="3682">
                  <c:v>22.5</c:v>
                </c:pt>
                <c:pt idx="3683">
                  <c:v>22.5</c:v>
                </c:pt>
                <c:pt idx="3684">
                  <c:v>22.5</c:v>
                </c:pt>
                <c:pt idx="3685">
                  <c:v>22.5</c:v>
                </c:pt>
                <c:pt idx="3686">
                  <c:v>0</c:v>
                </c:pt>
                <c:pt idx="3687">
                  <c:v>22.5</c:v>
                </c:pt>
                <c:pt idx="3688">
                  <c:v>22.5</c:v>
                </c:pt>
                <c:pt idx="3689">
                  <c:v>22.5</c:v>
                </c:pt>
                <c:pt idx="3690">
                  <c:v>22.5</c:v>
                </c:pt>
                <c:pt idx="3691">
                  <c:v>0</c:v>
                </c:pt>
                <c:pt idx="3692">
                  <c:v>22.5</c:v>
                </c:pt>
                <c:pt idx="3693">
                  <c:v>22.5</c:v>
                </c:pt>
                <c:pt idx="3694">
                  <c:v>0</c:v>
                </c:pt>
                <c:pt idx="3695">
                  <c:v>22.5</c:v>
                </c:pt>
                <c:pt idx="3696">
                  <c:v>22.5</c:v>
                </c:pt>
                <c:pt idx="3697">
                  <c:v>22.5</c:v>
                </c:pt>
                <c:pt idx="3698">
                  <c:v>22.5</c:v>
                </c:pt>
                <c:pt idx="3699">
                  <c:v>22.5</c:v>
                </c:pt>
                <c:pt idx="3700">
                  <c:v>22.5</c:v>
                </c:pt>
                <c:pt idx="3701">
                  <c:v>22.5</c:v>
                </c:pt>
                <c:pt idx="3702">
                  <c:v>22.5</c:v>
                </c:pt>
                <c:pt idx="3703">
                  <c:v>45</c:v>
                </c:pt>
                <c:pt idx="3704">
                  <c:v>67.5</c:v>
                </c:pt>
                <c:pt idx="3705">
                  <c:v>67.5</c:v>
                </c:pt>
                <c:pt idx="3706">
                  <c:v>67.5</c:v>
                </c:pt>
                <c:pt idx="3707">
                  <c:v>67.5</c:v>
                </c:pt>
                <c:pt idx="3708">
                  <c:v>67.5</c:v>
                </c:pt>
                <c:pt idx="3709">
                  <c:v>67.5</c:v>
                </c:pt>
                <c:pt idx="3710">
                  <c:v>67.5</c:v>
                </c:pt>
                <c:pt idx="3711">
                  <c:v>67.5</c:v>
                </c:pt>
                <c:pt idx="3712">
                  <c:v>67.5</c:v>
                </c:pt>
                <c:pt idx="3713">
                  <c:v>67.5</c:v>
                </c:pt>
                <c:pt idx="3714">
                  <c:v>67.5</c:v>
                </c:pt>
                <c:pt idx="3715">
                  <c:v>67.5</c:v>
                </c:pt>
                <c:pt idx="3716">
                  <c:v>67.5</c:v>
                </c:pt>
                <c:pt idx="3717">
                  <c:v>67.5</c:v>
                </c:pt>
                <c:pt idx="3718">
                  <c:v>67.5</c:v>
                </c:pt>
                <c:pt idx="3719">
                  <c:v>90</c:v>
                </c:pt>
                <c:pt idx="3720">
                  <c:v>90</c:v>
                </c:pt>
                <c:pt idx="3721">
                  <c:v>90</c:v>
                </c:pt>
                <c:pt idx="3722">
                  <c:v>90</c:v>
                </c:pt>
                <c:pt idx="3723">
                  <c:v>112.5</c:v>
                </c:pt>
                <c:pt idx="3724">
                  <c:v>112.5</c:v>
                </c:pt>
                <c:pt idx="3725">
                  <c:v>90</c:v>
                </c:pt>
                <c:pt idx="3726">
                  <c:v>90</c:v>
                </c:pt>
                <c:pt idx="3727">
                  <c:v>90</c:v>
                </c:pt>
                <c:pt idx="3728">
                  <c:v>112.5</c:v>
                </c:pt>
                <c:pt idx="3729">
                  <c:v>112.5</c:v>
                </c:pt>
                <c:pt idx="3730">
                  <c:v>112.5</c:v>
                </c:pt>
                <c:pt idx="3731">
                  <c:v>112.5</c:v>
                </c:pt>
                <c:pt idx="3732">
                  <c:v>90</c:v>
                </c:pt>
                <c:pt idx="3733">
                  <c:v>112.5</c:v>
                </c:pt>
                <c:pt idx="3734">
                  <c:v>112.5</c:v>
                </c:pt>
                <c:pt idx="3735">
                  <c:v>112.5</c:v>
                </c:pt>
                <c:pt idx="3736">
                  <c:v>112.5</c:v>
                </c:pt>
                <c:pt idx="3737">
                  <c:v>135</c:v>
                </c:pt>
                <c:pt idx="3738">
                  <c:v>135</c:v>
                </c:pt>
                <c:pt idx="3739">
                  <c:v>135</c:v>
                </c:pt>
                <c:pt idx="3740">
                  <c:v>112.5</c:v>
                </c:pt>
                <c:pt idx="3741">
                  <c:v>112.5</c:v>
                </c:pt>
                <c:pt idx="3742">
                  <c:v>112.5</c:v>
                </c:pt>
                <c:pt idx="3743">
                  <c:v>112.5</c:v>
                </c:pt>
                <c:pt idx="3744">
                  <c:v>112.5</c:v>
                </c:pt>
                <c:pt idx="3745">
                  <c:v>112.5</c:v>
                </c:pt>
                <c:pt idx="3746">
                  <c:v>112.5</c:v>
                </c:pt>
                <c:pt idx="3747">
                  <c:v>90</c:v>
                </c:pt>
                <c:pt idx="3748">
                  <c:v>90</c:v>
                </c:pt>
                <c:pt idx="3749">
                  <c:v>90</c:v>
                </c:pt>
                <c:pt idx="3750">
                  <c:v>90</c:v>
                </c:pt>
                <c:pt idx="3751">
                  <c:v>90</c:v>
                </c:pt>
                <c:pt idx="3752">
                  <c:v>90</c:v>
                </c:pt>
                <c:pt idx="3753">
                  <c:v>112.5</c:v>
                </c:pt>
                <c:pt idx="3754">
                  <c:v>112.5</c:v>
                </c:pt>
                <c:pt idx="3755">
                  <c:v>112.5</c:v>
                </c:pt>
                <c:pt idx="3756">
                  <c:v>112.5</c:v>
                </c:pt>
                <c:pt idx="3757">
                  <c:v>112.5</c:v>
                </c:pt>
                <c:pt idx="3758">
                  <c:v>112.5</c:v>
                </c:pt>
                <c:pt idx="3759">
                  <c:v>112.5</c:v>
                </c:pt>
                <c:pt idx="3760">
                  <c:v>112.5</c:v>
                </c:pt>
                <c:pt idx="3761">
                  <c:v>112.5</c:v>
                </c:pt>
                <c:pt idx="3762">
                  <c:v>112.5</c:v>
                </c:pt>
                <c:pt idx="3763">
                  <c:v>112.5</c:v>
                </c:pt>
                <c:pt idx="3764">
                  <c:v>112.5</c:v>
                </c:pt>
                <c:pt idx="3765">
                  <c:v>112.5</c:v>
                </c:pt>
                <c:pt idx="3766">
                  <c:v>90</c:v>
                </c:pt>
                <c:pt idx="3767">
                  <c:v>112.5</c:v>
                </c:pt>
                <c:pt idx="3768">
                  <c:v>112.5</c:v>
                </c:pt>
                <c:pt idx="3769">
                  <c:v>112.5</c:v>
                </c:pt>
                <c:pt idx="3770">
                  <c:v>112.5</c:v>
                </c:pt>
                <c:pt idx="3771">
                  <c:v>112.5</c:v>
                </c:pt>
                <c:pt idx="3772">
                  <c:v>90</c:v>
                </c:pt>
                <c:pt idx="3773">
                  <c:v>90</c:v>
                </c:pt>
                <c:pt idx="3774">
                  <c:v>112.5</c:v>
                </c:pt>
                <c:pt idx="3775">
                  <c:v>112.5</c:v>
                </c:pt>
                <c:pt idx="3776">
                  <c:v>112.5</c:v>
                </c:pt>
                <c:pt idx="3777">
                  <c:v>112.5</c:v>
                </c:pt>
                <c:pt idx="3778">
                  <c:v>135</c:v>
                </c:pt>
                <c:pt idx="3779">
                  <c:v>135</c:v>
                </c:pt>
                <c:pt idx="3780">
                  <c:v>135</c:v>
                </c:pt>
                <c:pt idx="3781">
                  <c:v>157.5</c:v>
                </c:pt>
                <c:pt idx="3782">
                  <c:v>157.5</c:v>
                </c:pt>
                <c:pt idx="3783">
                  <c:v>157.5</c:v>
                </c:pt>
                <c:pt idx="3784">
                  <c:v>180</c:v>
                </c:pt>
                <c:pt idx="3785">
                  <c:v>157.5</c:v>
                </c:pt>
                <c:pt idx="3786">
                  <c:v>135</c:v>
                </c:pt>
                <c:pt idx="3787">
                  <c:v>112.5</c:v>
                </c:pt>
                <c:pt idx="3788">
                  <c:v>112.5</c:v>
                </c:pt>
                <c:pt idx="3789">
                  <c:v>112.5</c:v>
                </c:pt>
                <c:pt idx="3790">
                  <c:v>135</c:v>
                </c:pt>
                <c:pt idx="3791">
                  <c:v>135</c:v>
                </c:pt>
                <c:pt idx="3792">
                  <c:v>112.5</c:v>
                </c:pt>
                <c:pt idx="3793">
                  <c:v>112.5</c:v>
                </c:pt>
                <c:pt idx="3794">
                  <c:v>112.5</c:v>
                </c:pt>
                <c:pt idx="3795">
                  <c:v>112.5</c:v>
                </c:pt>
                <c:pt idx="3796">
                  <c:v>112.5</c:v>
                </c:pt>
                <c:pt idx="3797">
                  <c:v>135</c:v>
                </c:pt>
                <c:pt idx="3798">
                  <c:v>135</c:v>
                </c:pt>
                <c:pt idx="3799">
                  <c:v>135</c:v>
                </c:pt>
                <c:pt idx="3800">
                  <c:v>135</c:v>
                </c:pt>
                <c:pt idx="3801">
                  <c:v>112.5</c:v>
                </c:pt>
                <c:pt idx="3802">
                  <c:v>112.5</c:v>
                </c:pt>
                <c:pt idx="3803">
                  <c:v>135</c:v>
                </c:pt>
                <c:pt idx="3804">
                  <c:v>135</c:v>
                </c:pt>
                <c:pt idx="3805">
                  <c:v>112.5</c:v>
                </c:pt>
                <c:pt idx="3806">
                  <c:v>90</c:v>
                </c:pt>
                <c:pt idx="3807">
                  <c:v>90</c:v>
                </c:pt>
                <c:pt idx="3808">
                  <c:v>90</c:v>
                </c:pt>
                <c:pt idx="3809">
                  <c:v>45</c:v>
                </c:pt>
                <c:pt idx="3810">
                  <c:v>90</c:v>
                </c:pt>
                <c:pt idx="3811">
                  <c:v>22.5</c:v>
                </c:pt>
                <c:pt idx="3812">
                  <c:v>0</c:v>
                </c:pt>
                <c:pt idx="3813">
                  <c:v>337.5</c:v>
                </c:pt>
                <c:pt idx="3814">
                  <c:v>337.5</c:v>
                </c:pt>
                <c:pt idx="3815">
                  <c:v>0</c:v>
                </c:pt>
                <c:pt idx="3816">
                  <c:v>22.5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337.5</c:v>
                </c:pt>
                <c:pt idx="3821">
                  <c:v>0</c:v>
                </c:pt>
                <c:pt idx="3822">
                  <c:v>337.5</c:v>
                </c:pt>
                <c:pt idx="3823">
                  <c:v>337.5</c:v>
                </c:pt>
                <c:pt idx="3824">
                  <c:v>292.5</c:v>
                </c:pt>
                <c:pt idx="3825">
                  <c:v>315</c:v>
                </c:pt>
                <c:pt idx="3826">
                  <c:v>315</c:v>
                </c:pt>
                <c:pt idx="3827">
                  <c:v>315</c:v>
                </c:pt>
                <c:pt idx="3828">
                  <c:v>337.5</c:v>
                </c:pt>
                <c:pt idx="3829">
                  <c:v>337.5</c:v>
                </c:pt>
                <c:pt idx="3830">
                  <c:v>315</c:v>
                </c:pt>
                <c:pt idx="3831">
                  <c:v>315</c:v>
                </c:pt>
                <c:pt idx="3832">
                  <c:v>292.5</c:v>
                </c:pt>
                <c:pt idx="3833">
                  <c:v>270</c:v>
                </c:pt>
                <c:pt idx="3834">
                  <c:v>247.5</c:v>
                </c:pt>
                <c:pt idx="3835">
                  <c:v>247.5</c:v>
                </c:pt>
                <c:pt idx="3836">
                  <c:v>225</c:v>
                </c:pt>
                <c:pt idx="3837">
                  <c:v>225</c:v>
                </c:pt>
                <c:pt idx="3838">
                  <c:v>225</c:v>
                </c:pt>
                <c:pt idx="3839">
                  <c:v>225</c:v>
                </c:pt>
                <c:pt idx="3840">
                  <c:v>225</c:v>
                </c:pt>
                <c:pt idx="3841">
                  <c:v>225</c:v>
                </c:pt>
                <c:pt idx="3842">
                  <c:v>270</c:v>
                </c:pt>
                <c:pt idx="3843">
                  <c:v>315</c:v>
                </c:pt>
                <c:pt idx="3844">
                  <c:v>292.5</c:v>
                </c:pt>
                <c:pt idx="3845">
                  <c:v>292.5</c:v>
                </c:pt>
                <c:pt idx="3846">
                  <c:v>292.5</c:v>
                </c:pt>
                <c:pt idx="3847">
                  <c:v>157.5</c:v>
                </c:pt>
                <c:pt idx="3848">
                  <c:v>135</c:v>
                </c:pt>
                <c:pt idx="3849">
                  <c:v>157.5</c:v>
                </c:pt>
                <c:pt idx="3850">
                  <c:v>112.5</c:v>
                </c:pt>
                <c:pt idx="3851">
                  <c:v>112.5</c:v>
                </c:pt>
                <c:pt idx="3852">
                  <c:v>135</c:v>
                </c:pt>
                <c:pt idx="3853">
                  <c:v>135</c:v>
                </c:pt>
                <c:pt idx="3854">
                  <c:v>112.5</c:v>
                </c:pt>
                <c:pt idx="3855">
                  <c:v>112.5</c:v>
                </c:pt>
                <c:pt idx="3856">
                  <c:v>112.5</c:v>
                </c:pt>
                <c:pt idx="3857">
                  <c:v>112.5</c:v>
                </c:pt>
                <c:pt idx="3858">
                  <c:v>112.5</c:v>
                </c:pt>
                <c:pt idx="3859">
                  <c:v>90</c:v>
                </c:pt>
                <c:pt idx="3860">
                  <c:v>112.5</c:v>
                </c:pt>
                <c:pt idx="3861">
                  <c:v>112.5</c:v>
                </c:pt>
                <c:pt idx="3862">
                  <c:v>112.5</c:v>
                </c:pt>
                <c:pt idx="3863">
                  <c:v>112.5</c:v>
                </c:pt>
                <c:pt idx="3864">
                  <c:v>112.5</c:v>
                </c:pt>
                <c:pt idx="3865">
                  <c:v>112.5</c:v>
                </c:pt>
                <c:pt idx="3866">
                  <c:v>112.5</c:v>
                </c:pt>
                <c:pt idx="3867">
                  <c:v>112.5</c:v>
                </c:pt>
                <c:pt idx="3868">
                  <c:v>112.5</c:v>
                </c:pt>
                <c:pt idx="3869">
                  <c:v>112.5</c:v>
                </c:pt>
                <c:pt idx="3870">
                  <c:v>112.5</c:v>
                </c:pt>
                <c:pt idx="3871">
                  <c:v>112.5</c:v>
                </c:pt>
                <c:pt idx="3872">
                  <c:v>112.5</c:v>
                </c:pt>
                <c:pt idx="3873">
                  <c:v>135</c:v>
                </c:pt>
                <c:pt idx="3874">
                  <c:v>112.5</c:v>
                </c:pt>
                <c:pt idx="3875">
                  <c:v>112.5</c:v>
                </c:pt>
                <c:pt idx="3876">
                  <c:v>112.5</c:v>
                </c:pt>
                <c:pt idx="3877">
                  <c:v>112.5</c:v>
                </c:pt>
                <c:pt idx="3878">
                  <c:v>112.5</c:v>
                </c:pt>
                <c:pt idx="3879">
                  <c:v>90</c:v>
                </c:pt>
                <c:pt idx="3880">
                  <c:v>90</c:v>
                </c:pt>
                <c:pt idx="3881">
                  <c:v>90</c:v>
                </c:pt>
                <c:pt idx="3882">
                  <c:v>90</c:v>
                </c:pt>
                <c:pt idx="3883">
                  <c:v>90</c:v>
                </c:pt>
                <c:pt idx="3884">
                  <c:v>112.5</c:v>
                </c:pt>
                <c:pt idx="3885">
                  <c:v>112.5</c:v>
                </c:pt>
                <c:pt idx="3886">
                  <c:v>112.5</c:v>
                </c:pt>
                <c:pt idx="3887">
                  <c:v>112.5</c:v>
                </c:pt>
                <c:pt idx="3888">
                  <c:v>90</c:v>
                </c:pt>
                <c:pt idx="3889">
                  <c:v>90</c:v>
                </c:pt>
                <c:pt idx="3890">
                  <c:v>112.5</c:v>
                </c:pt>
                <c:pt idx="3891">
                  <c:v>112.5</c:v>
                </c:pt>
                <c:pt idx="3892">
                  <c:v>112.5</c:v>
                </c:pt>
                <c:pt idx="3893">
                  <c:v>112.5</c:v>
                </c:pt>
                <c:pt idx="3894">
                  <c:v>90</c:v>
                </c:pt>
                <c:pt idx="3895">
                  <c:v>112.5</c:v>
                </c:pt>
                <c:pt idx="3896">
                  <c:v>112.5</c:v>
                </c:pt>
                <c:pt idx="3897">
                  <c:v>112.5</c:v>
                </c:pt>
                <c:pt idx="3898">
                  <c:v>112.5</c:v>
                </c:pt>
                <c:pt idx="3899">
                  <c:v>90</c:v>
                </c:pt>
                <c:pt idx="3900">
                  <c:v>112.5</c:v>
                </c:pt>
                <c:pt idx="3901">
                  <c:v>112.5</c:v>
                </c:pt>
                <c:pt idx="3902">
                  <c:v>112.5</c:v>
                </c:pt>
                <c:pt idx="3903">
                  <c:v>112.5</c:v>
                </c:pt>
                <c:pt idx="3904">
                  <c:v>112.5</c:v>
                </c:pt>
                <c:pt idx="3905">
                  <c:v>112.5</c:v>
                </c:pt>
                <c:pt idx="3906">
                  <c:v>112.5</c:v>
                </c:pt>
                <c:pt idx="3907">
                  <c:v>112.5</c:v>
                </c:pt>
                <c:pt idx="3908">
                  <c:v>112.5</c:v>
                </c:pt>
                <c:pt idx="3909">
                  <c:v>90</c:v>
                </c:pt>
                <c:pt idx="3910">
                  <c:v>112.5</c:v>
                </c:pt>
                <c:pt idx="3911">
                  <c:v>112.5</c:v>
                </c:pt>
                <c:pt idx="3912">
                  <c:v>112.5</c:v>
                </c:pt>
                <c:pt idx="3913">
                  <c:v>90</c:v>
                </c:pt>
                <c:pt idx="3914">
                  <c:v>112.5</c:v>
                </c:pt>
                <c:pt idx="3915">
                  <c:v>112.5</c:v>
                </c:pt>
                <c:pt idx="3916">
                  <c:v>112.5</c:v>
                </c:pt>
                <c:pt idx="3917">
                  <c:v>112.5</c:v>
                </c:pt>
                <c:pt idx="3918">
                  <c:v>90</c:v>
                </c:pt>
                <c:pt idx="3919">
                  <c:v>90</c:v>
                </c:pt>
                <c:pt idx="3920">
                  <c:v>90</c:v>
                </c:pt>
                <c:pt idx="3921">
                  <c:v>90</c:v>
                </c:pt>
                <c:pt idx="3922">
                  <c:v>90</c:v>
                </c:pt>
                <c:pt idx="3923">
                  <c:v>90</c:v>
                </c:pt>
                <c:pt idx="3924">
                  <c:v>90</c:v>
                </c:pt>
                <c:pt idx="3925">
                  <c:v>90</c:v>
                </c:pt>
                <c:pt idx="3926">
                  <c:v>90</c:v>
                </c:pt>
                <c:pt idx="3927">
                  <c:v>90</c:v>
                </c:pt>
                <c:pt idx="3928">
                  <c:v>112.5</c:v>
                </c:pt>
                <c:pt idx="3929">
                  <c:v>112.5</c:v>
                </c:pt>
                <c:pt idx="3930">
                  <c:v>112.5</c:v>
                </c:pt>
                <c:pt idx="3931">
                  <c:v>112.5</c:v>
                </c:pt>
                <c:pt idx="3932">
                  <c:v>90</c:v>
                </c:pt>
                <c:pt idx="3933">
                  <c:v>112.5</c:v>
                </c:pt>
                <c:pt idx="3934">
                  <c:v>112.5</c:v>
                </c:pt>
                <c:pt idx="3935">
                  <c:v>157.5</c:v>
                </c:pt>
                <c:pt idx="3936">
                  <c:v>180</c:v>
                </c:pt>
                <c:pt idx="3937">
                  <c:v>202.5</c:v>
                </c:pt>
                <c:pt idx="3938">
                  <c:v>180</c:v>
                </c:pt>
                <c:pt idx="3939">
                  <c:v>180</c:v>
                </c:pt>
                <c:pt idx="3940">
                  <c:v>202.5</c:v>
                </c:pt>
                <c:pt idx="3941">
                  <c:v>225</c:v>
                </c:pt>
                <c:pt idx="3942">
                  <c:v>225</c:v>
                </c:pt>
                <c:pt idx="3943">
                  <c:v>202.5</c:v>
                </c:pt>
                <c:pt idx="3944">
                  <c:v>202.5</c:v>
                </c:pt>
                <c:pt idx="3945">
                  <c:v>202.5</c:v>
                </c:pt>
                <c:pt idx="3946">
                  <c:v>202.5</c:v>
                </c:pt>
                <c:pt idx="3947">
                  <c:v>225</c:v>
                </c:pt>
                <c:pt idx="3948">
                  <c:v>247.5</c:v>
                </c:pt>
                <c:pt idx="3949">
                  <c:v>270</c:v>
                </c:pt>
                <c:pt idx="3950">
                  <c:v>270</c:v>
                </c:pt>
                <c:pt idx="3951">
                  <c:v>247.5</c:v>
                </c:pt>
                <c:pt idx="3952">
                  <c:v>270</c:v>
                </c:pt>
                <c:pt idx="3953">
                  <c:v>292.5</c:v>
                </c:pt>
                <c:pt idx="3954">
                  <c:v>270</c:v>
                </c:pt>
                <c:pt idx="3955">
                  <c:v>202.5</c:v>
                </c:pt>
                <c:pt idx="3956">
                  <c:v>202.5</c:v>
                </c:pt>
                <c:pt idx="3957">
                  <c:v>157.5</c:v>
                </c:pt>
                <c:pt idx="3958">
                  <c:v>135</c:v>
                </c:pt>
                <c:pt idx="3959">
                  <c:v>225</c:v>
                </c:pt>
                <c:pt idx="3960">
                  <c:v>225</c:v>
                </c:pt>
                <c:pt idx="3961">
                  <c:v>202.5</c:v>
                </c:pt>
                <c:pt idx="3962">
                  <c:v>247.5</c:v>
                </c:pt>
                <c:pt idx="3963">
                  <c:v>202.5</c:v>
                </c:pt>
                <c:pt idx="3964">
                  <c:v>135</c:v>
                </c:pt>
                <c:pt idx="3965">
                  <c:v>180</c:v>
                </c:pt>
                <c:pt idx="3966">
                  <c:v>157.5</c:v>
                </c:pt>
                <c:pt idx="3967">
                  <c:v>225</c:v>
                </c:pt>
                <c:pt idx="3968">
                  <c:v>202.5</c:v>
                </c:pt>
                <c:pt idx="3969">
                  <c:v>225</c:v>
                </c:pt>
                <c:pt idx="3970">
                  <c:v>247.5</c:v>
                </c:pt>
                <c:pt idx="3971">
                  <c:v>202.5</c:v>
                </c:pt>
                <c:pt idx="3972">
                  <c:v>247.5</c:v>
                </c:pt>
                <c:pt idx="3973">
                  <c:v>247.5</c:v>
                </c:pt>
                <c:pt idx="3974">
                  <c:v>247.5</c:v>
                </c:pt>
                <c:pt idx="3975">
                  <c:v>270</c:v>
                </c:pt>
                <c:pt idx="3976">
                  <c:v>247.5</c:v>
                </c:pt>
                <c:pt idx="3977">
                  <c:v>270</c:v>
                </c:pt>
                <c:pt idx="3978">
                  <c:v>247.5</c:v>
                </c:pt>
                <c:pt idx="3979">
                  <c:v>270</c:v>
                </c:pt>
                <c:pt idx="3980">
                  <c:v>270</c:v>
                </c:pt>
                <c:pt idx="3981">
                  <c:v>270</c:v>
                </c:pt>
                <c:pt idx="3982">
                  <c:v>247.5</c:v>
                </c:pt>
                <c:pt idx="3983">
                  <c:v>247.5</c:v>
                </c:pt>
                <c:pt idx="3984">
                  <c:v>247.5</c:v>
                </c:pt>
                <c:pt idx="3985">
                  <c:v>270</c:v>
                </c:pt>
                <c:pt idx="3986">
                  <c:v>247.5</c:v>
                </c:pt>
                <c:pt idx="3987">
                  <c:v>270</c:v>
                </c:pt>
                <c:pt idx="3988">
                  <c:v>270</c:v>
                </c:pt>
                <c:pt idx="3989">
                  <c:v>270</c:v>
                </c:pt>
                <c:pt idx="3990">
                  <c:v>270</c:v>
                </c:pt>
                <c:pt idx="3991">
                  <c:v>270</c:v>
                </c:pt>
                <c:pt idx="3992">
                  <c:v>270</c:v>
                </c:pt>
                <c:pt idx="3993">
                  <c:v>247.5</c:v>
                </c:pt>
                <c:pt idx="3994">
                  <c:v>247.5</c:v>
                </c:pt>
                <c:pt idx="3995">
                  <c:v>270</c:v>
                </c:pt>
                <c:pt idx="3996">
                  <c:v>270</c:v>
                </c:pt>
                <c:pt idx="3997">
                  <c:v>247.5</c:v>
                </c:pt>
                <c:pt idx="3998">
                  <c:v>247.5</c:v>
                </c:pt>
                <c:pt idx="3999">
                  <c:v>247.5</c:v>
                </c:pt>
                <c:pt idx="4000">
                  <c:v>270</c:v>
                </c:pt>
                <c:pt idx="4001">
                  <c:v>247.5</c:v>
                </c:pt>
                <c:pt idx="4002">
                  <c:v>270</c:v>
                </c:pt>
                <c:pt idx="4003">
                  <c:v>270</c:v>
                </c:pt>
                <c:pt idx="4004">
                  <c:v>247.5</c:v>
                </c:pt>
                <c:pt idx="4005">
                  <c:v>247.5</c:v>
                </c:pt>
                <c:pt idx="4006">
                  <c:v>247.5</c:v>
                </c:pt>
                <c:pt idx="4007">
                  <c:v>247.5</c:v>
                </c:pt>
                <c:pt idx="4008">
                  <c:v>247.5</c:v>
                </c:pt>
                <c:pt idx="4009">
                  <c:v>270</c:v>
                </c:pt>
                <c:pt idx="4010">
                  <c:v>247.5</c:v>
                </c:pt>
                <c:pt idx="4011">
                  <c:v>247.5</c:v>
                </c:pt>
                <c:pt idx="4012">
                  <c:v>247.5</c:v>
                </c:pt>
                <c:pt idx="4013">
                  <c:v>247.5</c:v>
                </c:pt>
                <c:pt idx="4014">
                  <c:v>225</c:v>
                </c:pt>
                <c:pt idx="4015">
                  <c:v>247.5</c:v>
                </c:pt>
                <c:pt idx="4016">
                  <c:v>247.5</c:v>
                </c:pt>
                <c:pt idx="4017">
                  <c:v>247.5</c:v>
                </c:pt>
                <c:pt idx="4018">
                  <c:v>225</c:v>
                </c:pt>
                <c:pt idx="4019">
                  <c:v>247.5</c:v>
                </c:pt>
                <c:pt idx="4020">
                  <c:v>270</c:v>
                </c:pt>
                <c:pt idx="4021">
                  <c:v>270</c:v>
                </c:pt>
                <c:pt idx="4022">
                  <c:v>247.5</c:v>
                </c:pt>
                <c:pt idx="4023">
                  <c:v>247.5</c:v>
                </c:pt>
                <c:pt idx="4024">
                  <c:v>247.5</c:v>
                </c:pt>
                <c:pt idx="4025">
                  <c:v>247.5</c:v>
                </c:pt>
                <c:pt idx="4026">
                  <c:v>247.5</c:v>
                </c:pt>
                <c:pt idx="4027">
                  <c:v>270</c:v>
                </c:pt>
                <c:pt idx="4028">
                  <c:v>270</c:v>
                </c:pt>
                <c:pt idx="4029">
                  <c:v>270</c:v>
                </c:pt>
                <c:pt idx="4030">
                  <c:v>247.5</c:v>
                </c:pt>
                <c:pt idx="4031">
                  <c:v>225</c:v>
                </c:pt>
                <c:pt idx="4032">
                  <c:v>225</c:v>
                </c:pt>
                <c:pt idx="4033">
                  <c:v>247.5</c:v>
                </c:pt>
                <c:pt idx="4034">
                  <c:v>247.5</c:v>
                </c:pt>
                <c:pt idx="4035">
                  <c:v>247.5</c:v>
                </c:pt>
                <c:pt idx="4036">
                  <c:v>225</c:v>
                </c:pt>
                <c:pt idx="4037">
                  <c:v>247.5</c:v>
                </c:pt>
                <c:pt idx="4038">
                  <c:v>225</c:v>
                </c:pt>
                <c:pt idx="4039">
                  <c:v>225</c:v>
                </c:pt>
                <c:pt idx="4040">
                  <c:v>225</c:v>
                </c:pt>
                <c:pt idx="4041">
                  <c:v>225</c:v>
                </c:pt>
                <c:pt idx="4042">
                  <c:v>202.5</c:v>
                </c:pt>
                <c:pt idx="4043">
                  <c:v>225</c:v>
                </c:pt>
                <c:pt idx="4044">
                  <c:v>225</c:v>
                </c:pt>
                <c:pt idx="4045">
                  <c:v>247.5</c:v>
                </c:pt>
                <c:pt idx="4046">
                  <c:v>247.5</c:v>
                </c:pt>
                <c:pt idx="4047">
                  <c:v>247.5</c:v>
                </c:pt>
                <c:pt idx="4048">
                  <c:v>247.5</c:v>
                </c:pt>
                <c:pt idx="4049">
                  <c:v>225</c:v>
                </c:pt>
                <c:pt idx="4050">
                  <c:v>225</c:v>
                </c:pt>
                <c:pt idx="4051">
                  <c:v>225</c:v>
                </c:pt>
                <c:pt idx="4052">
                  <c:v>247.5</c:v>
                </c:pt>
                <c:pt idx="4053">
                  <c:v>247.5</c:v>
                </c:pt>
                <c:pt idx="4054">
                  <c:v>247.5</c:v>
                </c:pt>
                <c:pt idx="4055">
                  <c:v>247.5</c:v>
                </c:pt>
                <c:pt idx="4056">
                  <c:v>247.5</c:v>
                </c:pt>
                <c:pt idx="4057">
                  <c:v>247.5</c:v>
                </c:pt>
                <c:pt idx="4058">
                  <c:v>247.5</c:v>
                </c:pt>
                <c:pt idx="4059">
                  <c:v>247.5</c:v>
                </c:pt>
                <c:pt idx="4060">
                  <c:v>247.5</c:v>
                </c:pt>
                <c:pt idx="4061">
                  <c:v>225</c:v>
                </c:pt>
                <c:pt idx="4062">
                  <c:v>247.5</c:v>
                </c:pt>
                <c:pt idx="4063">
                  <c:v>247.5</c:v>
                </c:pt>
                <c:pt idx="4064">
                  <c:v>247.5</c:v>
                </c:pt>
                <c:pt idx="4065">
                  <c:v>247.5</c:v>
                </c:pt>
                <c:pt idx="4066">
                  <c:v>247.5</c:v>
                </c:pt>
                <c:pt idx="4067">
                  <c:v>247.5</c:v>
                </c:pt>
                <c:pt idx="4068">
                  <c:v>247.5</c:v>
                </c:pt>
                <c:pt idx="4069">
                  <c:v>247.5</c:v>
                </c:pt>
                <c:pt idx="4070">
                  <c:v>247.5</c:v>
                </c:pt>
                <c:pt idx="4071">
                  <c:v>247.5</c:v>
                </c:pt>
                <c:pt idx="4072">
                  <c:v>247.5</c:v>
                </c:pt>
                <c:pt idx="4073">
                  <c:v>270</c:v>
                </c:pt>
                <c:pt idx="4074">
                  <c:v>270</c:v>
                </c:pt>
                <c:pt idx="4075">
                  <c:v>247.5</c:v>
                </c:pt>
                <c:pt idx="4076">
                  <c:v>247.5</c:v>
                </c:pt>
                <c:pt idx="4077">
                  <c:v>247.5</c:v>
                </c:pt>
                <c:pt idx="4078">
                  <c:v>247.5</c:v>
                </c:pt>
                <c:pt idx="4079">
                  <c:v>247.5</c:v>
                </c:pt>
                <c:pt idx="4080">
                  <c:v>270</c:v>
                </c:pt>
                <c:pt idx="4081">
                  <c:v>247.5</c:v>
                </c:pt>
                <c:pt idx="4082">
                  <c:v>247.5</c:v>
                </c:pt>
                <c:pt idx="4083">
                  <c:v>247.5</c:v>
                </c:pt>
                <c:pt idx="4084">
                  <c:v>247.5</c:v>
                </c:pt>
                <c:pt idx="4085">
                  <c:v>247.5</c:v>
                </c:pt>
                <c:pt idx="4086">
                  <c:v>247.5</c:v>
                </c:pt>
                <c:pt idx="4087">
                  <c:v>247.5</c:v>
                </c:pt>
                <c:pt idx="4088">
                  <c:v>247.5</c:v>
                </c:pt>
                <c:pt idx="4089">
                  <c:v>247.5</c:v>
                </c:pt>
                <c:pt idx="4090">
                  <c:v>247.5</c:v>
                </c:pt>
                <c:pt idx="4091">
                  <c:v>247.5</c:v>
                </c:pt>
                <c:pt idx="4092">
                  <c:v>247.5</c:v>
                </c:pt>
                <c:pt idx="4093">
                  <c:v>247.5</c:v>
                </c:pt>
                <c:pt idx="4094">
                  <c:v>270</c:v>
                </c:pt>
                <c:pt idx="4095">
                  <c:v>270</c:v>
                </c:pt>
                <c:pt idx="4096">
                  <c:v>270</c:v>
                </c:pt>
                <c:pt idx="4097">
                  <c:v>270</c:v>
                </c:pt>
                <c:pt idx="4098">
                  <c:v>270</c:v>
                </c:pt>
                <c:pt idx="4099">
                  <c:v>270</c:v>
                </c:pt>
                <c:pt idx="4100">
                  <c:v>270</c:v>
                </c:pt>
                <c:pt idx="4101">
                  <c:v>270</c:v>
                </c:pt>
                <c:pt idx="4102">
                  <c:v>270</c:v>
                </c:pt>
                <c:pt idx="4103">
                  <c:v>270</c:v>
                </c:pt>
                <c:pt idx="4104">
                  <c:v>270</c:v>
                </c:pt>
                <c:pt idx="4105">
                  <c:v>247.5</c:v>
                </c:pt>
                <c:pt idx="4106">
                  <c:v>270</c:v>
                </c:pt>
                <c:pt idx="4107">
                  <c:v>270</c:v>
                </c:pt>
                <c:pt idx="4108">
                  <c:v>270</c:v>
                </c:pt>
                <c:pt idx="4109">
                  <c:v>270</c:v>
                </c:pt>
                <c:pt idx="4110">
                  <c:v>270</c:v>
                </c:pt>
                <c:pt idx="4111">
                  <c:v>270</c:v>
                </c:pt>
                <c:pt idx="4112">
                  <c:v>270</c:v>
                </c:pt>
                <c:pt idx="4113">
                  <c:v>270</c:v>
                </c:pt>
                <c:pt idx="4114">
                  <c:v>270</c:v>
                </c:pt>
                <c:pt idx="4115">
                  <c:v>292.5</c:v>
                </c:pt>
                <c:pt idx="4116">
                  <c:v>270</c:v>
                </c:pt>
                <c:pt idx="4117">
                  <c:v>270</c:v>
                </c:pt>
                <c:pt idx="4118">
                  <c:v>270</c:v>
                </c:pt>
                <c:pt idx="4119">
                  <c:v>270</c:v>
                </c:pt>
                <c:pt idx="4120">
                  <c:v>270</c:v>
                </c:pt>
                <c:pt idx="4121">
                  <c:v>292.5</c:v>
                </c:pt>
                <c:pt idx="4122">
                  <c:v>292.5</c:v>
                </c:pt>
                <c:pt idx="4123">
                  <c:v>292.5</c:v>
                </c:pt>
                <c:pt idx="4124">
                  <c:v>292.5</c:v>
                </c:pt>
                <c:pt idx="4125">
                  <c:v>292.5</c:v>
                </c:pt>
                <c:pt idx="4126">
                  <c:v>292.5</c:v>
                </c:pt>
                <c:pt idx="4127">
                  <c:v>292.5</c:v>
                </c:pt>
                <c:pt idx="4128">
                  <c:v>292.5</c:v>
                </c:pt>
                <c:pt idx="4129">
                  <c:v>270</c:v>
                </c:pt>
                <c:pt idx="4130">
                  <c:v>270</c:v>
                </c:pt>
                <c:pt idx="4131">
                  <c:v>270</c:v>
                </c:pt>
                <c:pt idx="4132">
                  <c:v>270</c:v>
                </c:pt>
                <c:pt idx="4133">
                  <c:v>292.5</c:v>
                </c:pt>
                <c:pt idx="4134">
                  <c:v>315</c:v>
                </c:pt>
                <c:pt idx="4135">
                  <c:v>315</c:v>
                </c:pt>
                <c:pt idx="4136">
                  <c:v>315</c:v>
                </c:pt>
                <c:pt idx="4137">
                  <c:v>292.5</c:v>
                </c:pt>
                <c:pt idx="4138">
                  <c:v>315</c:v>
                </c:pt>
                <c:pt idx="4139">
                  <c:v>292.5</c:v>
                </c:pt>
                <c:pt idx="4140">
                  <c:v>270</c:v>
                </c:pt>
                <c:pt idx="4141">
                  <c:v>270</c:v>
                </c:pt>
                <c:pt idx="4142">
                  <c:v>270</c:v>
                </c:pt>
                <c:pt idx="4143">
                  <c:v>315</c:v>
                </c:pt>
                <c:pt idx="4144">
                  <c:v>315</c:v>
                </c:pt>
                <c:pt idx="4145">
                  <c:v>315</c:v>
                </c:pt>
                <c:pt idx="4146">
                  <c:v>315</c:v>
                </c:pt>
                <c:pt idx="4147">
                  <c:v>292.5</c:v>
                </c:pt>
                <c:pt idx="4148">
                  <c:v>292.5</c:v>
                </c:pt>
                <c:pt idx="4149">
                  <c:v>292.5</c:v>
                </c:pt>
                <c:pt idx="4150">
                  <c:v>292.5</c:v>
                </c:pt>
                <c:pt idx="4151">
                  <c:v>315</c:v>
                </c:pt>
                <c:pt idx="4152">
                  <c:v>315</c:v>
                </c:pt>
                <c:pt idx="4153">
                  <c:v>315</c:v>
                </c:pt>
                <c:pt idx="4154">
                  <c:v>292.5</c:v>
                </c:pt>
                <c:pt idx="4155">
                  <c:v>292.5</c:v>
                </c:pt>
                <c:pt idx="4156">
                  <c:v>292.5</c:v>
                </c:pt>
                <c:pt idx="4157">
                  <c:v>292.5</c:v>
                </c:pt>
                <c:pt idx="4158">
                  <c:v>292.5</c:v>
                </c:pt>
                <c:pt idx="4159">
                  <c:v>292.5</c:v>
                </c:pt>
                <c:pt idx="4160">
                  <c:v>292.5</c:v>
                </c:pt>
                <c:pt idx="4161">
                  <c:v>292.5</c:v>
                </c:pt>
                <c:pt idx="4162">
                  <c:v>292.5</c:v>
                </c:pt>
                <c:pt idx="4163">
                  <c:v>315</c:v>
                </c:pt>
                <c:pt idx="4164">
                  <c:v>292.5</c:v>
                </c:pt>
                <c:pt idx="4165">
                  <c:v>292.5</c:v>
                </c:pt>
                <c:pt idx="4166">
                  <c:v>270</c:v>
                </c:pt>
                <c:pt idx="4167">
                  <c:v>292.5</c:v>
                </c:pt>
                <c:pt idx="4168">
                  <c:v>270</c:v>
                </c:pt>
                <c:pt idx="4169">
                  <c:v>270</c:v>
                </c:pt>
                <c:pt idx="4170">
                  <c:v>270</c:v>
                </c:pt>
                <c:pt idx="4171">
                  <c:v>270</c:v>
                </c:pt>
                <c:pt idx="4172">
                  <c:v>270</c:v>
                </c:pt>
                <c:pt idx="4173">
                  <c:v>270</c:v>
                </c:pt>
                <c:pt idx="4174">
                  <c:v>270</c:v>
                </c:pt>
                <c:pt idx="4175">
                  <c:v>270</c:v>
                </c:pt>
                <c:pt idx="4176">
                  <c:v>270</c:v>
                </c:pt>
                <c:pt idx="4177">
                  <c:v>270</c:v>
                </c:pt>
                <c:pt idx="4178">
                  <c:v>270</c:v>
                </c:pt>
                <c:pt idx="4179">
                  <c:v>247.5</c:v>
                </c:pt>
                <c:pt idx="4180">
                  <c:v>270</c:v>
                </c:pt>
                <c:pt idx="4181">
                  <c:v>270</c:v>
                </c:pt>
                <c:pt idx="4182">
                  <c:v>270</c:v>
                </c:pt>
                <c:pt idx="4183">
                  <c:v>270</c:v>
                </c:pt>
                <c:pt idx="4184">
                  <c:v>270</c:v>
                </c:pt>
                <c:pt idx="4185">
                  <c:v>270</c:v>
                </c:pt>
                <c:pt idx="4186">
                  <c:v>270</c:v>
                </c:pt>
                <c:pt idx="4187">
                  <c:v>270</c:v>
                </c:pt>
                <c:pt idx="4188">
                  <c:v>270</c:v>
                </c:pt>
                <c:pt idx="4189">
                  <c:v>270</c:v>
                </c:pt>
                <c:pt idx="4190">
                  <c:v>270</c:v>
                </c:pt>
                <c:pt idx="4191">
                  <c:v>270</c:v>
                </c:pt>
                <c:pt idx="4192">
                  <c:v>270</c:v>
                </c:pt>
                <c:pt idx="4193">
                  <c:v>270</c:v>
                </c:pt>
                <c:pt idx="4194">
                  <c:v>270</c:v>
                </c:pt>
                <c:pt idx="4195">
                  <c:v>270</c:v>
                </c:pt>
                <c:pt idx="4196">
                  <c:v>270</c:v>
                </c:pt>
                <c:pt idx="4197">
                  <c:v>270</c:v>
                </c:pt>
                <c:pt idx="4198">
                  <c:v>292.5</c:v>
                </c:pt>
                <c:pt idx="4199">
                  <c:v>292.5</c:v>
                </c:pt>
                <c:pt idx="4200">
                  <c:v>292.5</c:v>
                </c:pt>
                <c:pt idx="4201">
                  <c:v>292.5</c:v>
                </c:pt>
                <c:pt idx="4202">
                  <c:v>292.5</c:v>
                </c:pt>
                <c:pt idx="4203">
                  <c:v>292.5</c:v>
                </c:pt>
                <c:pt idx="4204">
                  <c:v>292.5</c:v>
                </c:pt>
                <c:pt idx="4205">
                  <c:v>270</c:v>
                </c:pt>
                <c:pt idx="4206">
                  <c:v>292.5</c:v>
                </c:pt>
                <c:pt idx="4207">
                  <c:v>292.5</c:v>
                </c:pt>
                <c:pt idx="4208">
                  <c:v>270</c:v>
                </c:pt>
                <c:pt idx="4209">
                  <c:v>270</c:v>
                </c:pt>
                <c:pt idx="4210">
                  <c:v>292.5</c:v>
                </c:pt>
                <c:pt idx="4211">
                  <c:v>292.5</c:v>
                </c:pt>
                <c:pt idx="4212">
                  <c:v>292.5</c:v>
                </c:pt>
                <c:pt idx="4213">
                  <c:v>270</c:v>
                </c:pt>
                <c:pt idx="4214">
                  <c:v>292.5</c:v>
                </c:pt>
                <c:pt idx="4215">
                  <c:v>270</c:v>
                </c:pt>
                <c:pt idx="4216">
                  <c:v>292.5</c:v>
                </c:pt>
                <c:pt idx="4217">
                  <c:v>270</c:v>
                </c:pt>
                <c:pt idx="4218">
                  <c:v>270</c:v>
                </c:pt>
                <c:pt idx="4219">
                  <c:v>292.5</c:v>
                </c:pt>
                <c:pt idx="4220">
                  <c:v>292.5</c:v>
                </c:pt>
                <c:pt idx="4221">
                  <c:v>292.5</c:v>
                </c:pt>
                <c:pt idx="4222">
                  <c:v>292.5</c:v>
                </c:pt>
                <c:pt idx="4223">
                  <c:v>292.5</c:v>
                </c:pt>
                <c:pt idx="4224">
                  <c:v>292.5</c:v>
                </c:pt>
                <c:pt idx="4225">
                  <c:v>292.5</c:v>
                </c:pt>
                <c:pt idx="4226">
                  <c:v>292.5</c:v>
                </c:pt>
                <c:pt idx="4227">
                  <c:v>292.5</c:v>
                </c:pt>
                <c:pt idx="4228">
                  <c:v>292.5</c:v>
                </c:pt>
                <c:pt idx="4229">
                  <c:v>292.5</c:v>
                </c:pt>
                <c:pt idx="4230">
                  <c:v>292.5</c:v>
                </c:pt>
                <c:pt idx="4231">
                  <c:v>292.5</c:v>
                </c:pt>
                <c:pt idx="4232">
                  <c:v>292.5</c:v>
                </c:pt>
                <c:pt idx="4233">
                  <c:v>292.5</c:v>
                </c:pt>
                <c:pt idx="4234">
                  <c:v>292.5</c:v>
                </c:pt>
                <c:pt idx="4235">
                  <c:v>292.5</c:v>
                </c:pt>
                <c:pt idx="4236">
                  <c:v>292.5</c:v>
                </c:pt>
                <c:pt idx="4237">
                  <c:v>292.5</c:v>
                </c:pt>
                <c:pt idx="4238">
                  <c:v>270</c:v>
                </c:pt>
                <c:pt idx="4239">
                  <c:v>270</c:v>
                </c:pt>
                <c:pt idx="4240">
                  <c:v>292.5</c:v>
                </c:pt>
                <c:pt idx="4241">
                  <c:v>292.5</c:v>
                </c:pt>
                <c:pt idx="4242">
                  <c:v>292.5</c:v>
                </c:pt>
                <c:pt idx="4243">
                  <c:v>292.5</c:v>
                </c:pt>
                <c:pt idx="4244">
                  <c:v>292.5</c:v>
                </c:pt>
                <c:pt idx="4245">
                  <c:v>292.5</c:v>
                </c:pt>
                <c:pt idx="4246">
                  <c:v>292.5</c:v>
                </c:pt>
                <c:pt idx="4247">
                  <c:v>292.5</c:v>
                </c:pt>
                <c:pt idx="4248">
                  <c:v>292.5</c:v>
                </c:pt>
                <c:pt idx="4249">
                  <c:v>292.5</c:v>
                </c:pt>
                <c:pt idx="4250">
                  <c:v>292.5</c:v>
                </c:pt>
                <c:pt idx="4251">
                  <c:v>292.5</c:v>
                </c:pt>
                <c:pt idx="4252">
                  <c:v>292.5</c:v>
                </c:pt>
                <c:pt idx="4253">
                  <c:v>292.5</c:v>
                </c:pt>
                <c:pt idx="4254">
                  <c:v>292.5</c:v>
                </c:pt>
                <c:pt idx="4255">
                  <c:v>292.5</c:v>
                </c:pt>
                <c:pt idx="4256">
                  <c:v>292.5</c:v>
                </c:pt>
                <c:pt idx="4257">
                  <c:v>292.5</c:v>
                </c:pt>
                <c:pt idx="4258">
                  <c:v>292.5</c:v>
                </c:pt>
                <c:pt idx="4259">
                  <c:v>292.5</c:v>
                </c:pt>
                <c:pt idx="4260">
                  <c:v>292.5</c:v>
                </c:pt>
                <c:pt idx="4261">
                  <c:v>292.5</c:v>
                </c:pt>
                <c:pt idx="4262">
                  <c:v>292.5</c:v>
                </c:pt>
                <c:pt idx="4263">
                  <c:v>292.5</c:v>
                </c:pt>
                <c:pt idx="4264">
                  <c:v>292.5</c:v>
                </c:pt>
                <c:pt idx="4265">
                  <c:v>292.5</c:v>
                </c:pt>
                <c:pt idx="4266">
                  <c:v>292.5</c:v>
                </c:pt>
                <c:pt idx="4267">
                  <c:v>292.5</c:v>
                </c:pt>
                <c:pt idx="4268">
                  <c:v>292.5</c:v>
                </c:pt>
                <c:pt idx="4269">
                  <c:v>292.5</c:v>
                </c:pt>
                <c:pt idx="4270">
                  <c:v>292.5</c:v>
                </c:pt>
                <c:pt idx="4271">
                  <c:v>292.5</c:v>
                </c:pt>
                <c:pt idx="4272">
                  <c:v>292.5</c:v>
                </c:pt>
                <c:pt idx="4273">
                  <c:v>292.5</c:v>
                </c:pt>
                <c:pt idx="4274">
                  <c:v>292.5</c:v>
                </c:pt>
                <c:pt idx="4275">
                  <c:v>292.5</c:v>
                </c:pt>
                <c:pt idx="4276">
                  <c:v>292.5</c:v>
                </c:pt>
                <c:pt idx="4277">
                  <c:v>292.5</c:v>
                </c:pt>
                <c:pt idx="4278">
                  <c:v>292.5</c:v>
                </c:pt>
                <c:pt idx="4279">
                  <c:v>292.5</c:v>
                </c:pt>
                <c:pt idx="4280">
                  <c:v>292.5</c:v>
                </c:pt>
                <c:pt idx="4281">
                  <c:v>292.5</c:v>
                </c:pt>
                <c:pt idx="4282">
                  <c:v>292.5</c:v>
                </c:pt>
                <c:pt idx="4283">
                  <c:v>292.5</c:v>
                </c:pt>
                <c:pt idx="4284">
                  <c:v>292.5</c:v>
                </c:pt>
                <c:pt idx="4285">
                  <c:v>292.5</c:v>
                </c:pt>
                <c:pt idx="4286">
                  <c:v>292.5</c:v>
                </c:pt>
                <c:pt idx="4287">
                  <c:v>292.5</c:v>
                </c:pt>
                <c:pt idx="4288">
                  <c:v>270</c:v>
                </c:pt>
                <c:pt idx="4289">
                  <c:v>292.5</c:v>
                </c:pt>
                <c:pt idx="4290">
                  <c:v>292.5</c:v>
                </c:pt>
                <c:pt idx="4291">
                  <c:v>270</c:v>
                </c:pt>
                <c:pt idx="4292">
                  <c:v>270</c:v>
                </c:pt>
                <c:pt idx="4293">
                  <c:v>270</c:v>
                </c:pt>
                <c:pt idx="4294">
                  <c:v>270</c:v>
                </c:pt>
                <c:pt idx="4295">
                  <c:v>270</c:v>
                </c:pt>
                <c:pt idx="4296">
                  <c:v>270</c:v>
                </c:pt>
                <c:pt idx="4297">
                  <c:v>270</c:v>
                </c:pt>
                <c:pt idx="4298">
                  <c:v>270</c:v>
                </c:pt>
                <c:pt idx="4299">
                  <c:v>270</c:v>
                </c:pt>
                <c:pt idx="4300">
                  <c:v>270</c:v>
                </c:pt>
                <c:pt idx="4301">
                  <c:v>292.5</c:v>
                </c:pt>
                <c:pt idx="4302">
                  <c:v>292.5</c:v>
                </c:pt>
                <c:pt idx="4303">
                  <c:v>292.5</c:v>
                </c:pt>
                <c:pt idx="4304">
                  <c:v>292.5</c:v>
                </c:pt>
                <c:pt idx="4305">
                  <c:v>292.5</c:v>
                </c:pt>
                <c:pt idx="4306">
                  <c:v>292.5</c:v>
                </c:pt>
                <c:pt idx="4307">
                  <c:v>292.5</c:v>
                </c:pt>
                <c:pt idx="4308">
                  <c:v>292.5</c:v>
                </c:pt>
                <c:pt idx="4309">
                  <c:v>292.5</c:v>
                </c:pt>
                <c:pt idx="4310">
                  <c:v>292.5</c:v>
                </c:pt>
                <c:pt idx="4311">
                  <c:v>292.5</c:v>
                </c:pt>
                <c:pt idx="4312">
                  <c:v>292.5</c:v>
                </c:pt>
                <c:pt idx="4313">
                  <c:v>292.5</c:v>
                </c:pt>
                <c:pt idx="4314">
                  <c:v>270</c:v>
                </c:pt>
                <c:pt idx="4315">
                  <c:v>270</c:v>
                </c:pt>
                <c:pt idx="4316">
                  <c:v>292.5</c:v>
                </c:pt>
                <c:pt idx="4317">
                  <c:v>292.5</c:v>
                </c:pt>
                <c:pt idx="4318">
                  <c:v>270</c:v>
                </c:pt>
                <c:pt idx="4319">
                  <c:v>270</c:v>
                </c:pt>
                <c:pt idx="4320">
                  <c:v>270</c:v>
                </c:pt>
                <c:pt idx="4321">
                  <c:v>292.5</c:v>
                </c:pt>
                <c:pt idx="4322">
                  <c:v>292.5</c:v>
                </c:pt>
                <c:pt idx="4323">
                  <c:v>292.5</c:v>
                </c:pt>
                <c:pt idx="4324">
                  <c:v>292.5</c:v>
                </c:pt>
                <c:pt idx="4325">
                  <c:v>270</c:v>
                </c:pt>
                <c:pt idx="4326">
                  <c:v>270</c:v>
                </c:pt>
                <c:pt idx="4327">
                  <c:v>270</c:v>
                </c:pt>
                <c:pt idx="4328">
                  <c:v>292.5</c:v>
                </c:pt>
                <c:pt idx="4329">
                  <c:v>292.5</c:v>
                </c:pt>
                <c:pt idx="4330">
                  <c:v>292.5</c:v>
                </c:pt>
                <c:pt idx="4331">
                  <c:v>270</c:v>
                </c:pt>
                <c:pt idx="4332">
                  <c:v>270</c:v>
                </c:pt>
                <c:pt idx="4333">
                  <c:v>270</c:v>
                </c:pt>
                <c:pt idx="4334">
                  <c:v>270</c:v>
                </c:pt>
                <c:pt idx="4335">
                  <c:v>270</c:v>
                </c:pt>
                <c:pt idx="4336">
                  <c:v>292.5</c:v>
                </c:pt>
                <c:pt idx="4337">
                  <c:v>292.5</c:v>
                </c:pt>
                <c:pt idx="4338">
                  <c:v>270</c:v>
                </c:pt>
                <c:pt idx="4339">
                  <c:v>270</c:v>
                </c:pt>
                <c:pt idx="4340">
                  <c:v>270</c:v>
                </c:pt>
                <c:pt idx="4341">
                  <c:v>292.5</c:v>
                </c:pt>
                <c:pt idx="4342">
                  <c:v>292.5</c:v>
                </c:pt>
                <c:pt idx="4343">
                  <c:v>292.5</c:v>
                </c:pt>
                <c:pt idx="4344">
                  <c:v>292.5</c:v>
                </c:pt>
                <c:pt idx="4345">
                  <c:v>270</c:v>
                </c:pt>
                <c:pt idx="4346">
                  <c:v>270</c:v>
                </c:pt>
                <c:pt idx="4347">
                  <c:v>270</c:v>
                </c:pt>
                <c:pt idx="4348">
                  <c:v>270</c:v>
                </c:pt>
                <c:pt idx="4349">
                  <c:v>292.5</c:v>
                </c:pt>
                <c:pt idx="4350">
                  <c:v>292.5</c:v>
                </c:pt>
                <c:pt idx="4351">
                  <c:v>292.5</c:v>
                </c:pt>
                <c:pt idx="4352">
                  <c:v>270</c:v>
                </c:pt>
                <c:pt idx="4353">
                  <c:v>292.5</c:v>
                </c:pt>
                <c:pt idx="4354">
                  <c:v>292.5</c:v>
                </c:pt>
                <c:pt idx="4355">
                  <c:v>270</c:v>
                </c:pt>
                <c:pt idx="4356">
                  <c:v>292.5</c:v>
                </c:pt>
                <c:pt idx="4357">
                  <c:v>270</c:v>
                </c:pt>
                <c:pt idx="4358">
                  <c:v>270</c:v>
                </c:pt>
                <c:pt idx="4359">
                  <c:v>270</c:v>
                </c:pt>
                <c:pt idx="4360">
                  <c:v>292.5</c:v>
                </c:pt>
                <c:pt idx="4361">
                  <c:v>270</c:v>
                </c:pt>
                <c:pt idx="4362">
                  <c:v>292.5</c:v>
                </c:pt>
                <c:pt idx="4363">
                  <c:v>292.5</c:v>
                </c:pt>
                <c:pt idx="4364">
                  <c:v>292.5</c:v>
                </c:pt>
                <c:pt idx="4365">
                  <c:v>270</c:v>
                </c:pt>
                <c:pt idx="4366">
                  <c:v>292.5</c:v>
                </c:pt>
                <c:pt idx="4367">
                  <c:v>270</c:v>
                </c:pt>
                <c:pt idx="4368">
                  <c:v>292.5</c:v>
                </c:pt>
                <c:pt idx="4369">
                  <c:v>270</c:v>
                </c:pt>
                <c:pt idx="4370">
                  <c:v>292.5</c:v>
                </c:pt>
                <c:pt idx="4371">
                  <c:v>270</c:v>
                </c:pt>
                <c:pt idx="4372">
                  <c:v>270</c:v>
                </c:pt>
                <c:pt idx="4373">
                  <c:v>292.5</c:v>
                </c:pt>
                <c:pt idx="4374">
                  <c:v>270</c:v>
                </c:pt>
                <c:pt idx="4375">
                  <c:v>270</c:v>
                </c:pt>
                <c:pt idx="4376">
                  <c:v>270</c:v>
                </c:pt>
                <c:pt idx="4377">
                  <c:v>270</c:v>
                </c:pt>
                <c:pt idx="4378">
                  <c:v>292.5</c:v>
                </c:pt>
                <c:pt idx="4379">
                  <c:v>292.5</c:v>
                </c:pt>
                <c:pt idx="4380">
                  <c:v>292.5</c:v>
                </c:pt>
                <c:pt idx="4381">
                  <c:v>292.5</c:v>
                </c:pt>
                <c:pt idx="4382">
                  <c:v>292.5</c:v>
                </c:pt>
                <c:pt idx="4383">
                  <c:v>270</c:v>
                </c:pt>
                <c:pt idx="4384">
                  <c:v>270</c:v>
                </c:pt>
                <c:pt idx="4385">
                  <c:v>270</c:v>
                </c:pt>
                <c:pt idx="4386">
                  <c:v>292.5</c:v>
                </c:pt>
                <c:pt idx="4387">
                  <c:v>270</c:v>
                </c:pt>
                <c:pt idx="4388">
                  <c:v>270</c:v>
                </c:pt>
                <c:pt idx="4389">
                  <c:v>270</c:v>
                </c:pt>
                <c:pt idx="4390">
                  <c:v>270</c:v>
                </c:pt>
                <c:pt idx="4391">
                  <c:v>270</c:v>
                </c:pt>
                <c:pt idx="4392">
                  <c:v>270</c:v>
                </c:pt>
                <c:pt idx="4393">
                  <c:v>270</c:v>
                </c:pt>
                <c:pt idx="4394">
                  <c:v>270</c:v>
                </c:pt>
                <c:pt idx="4395">
                  <c:v>270</c:v>
                </c:pt>
                <c:pt idx="4396">
                  <c:v>292.5</c:v>
                </c:pt>
                <c:pt idx="4397">
                  <c:v>270</c:v>
                </c:pt>
                <c:pt idx="4398">
                  <c:v>292.5</c:v>
                </c:pt>
                <c:pt idx="4399">
                  <c:v>270</c:v>
                </c:pt>
                <c:pt idx="4400">
                  <c:v>292.5</c:v>
                </c:pt>
                <c:pt idx="4401">
                  <c:v>292.5</c:v>
                </c:pt>
                <c:pt idx="4402">
                  <c:v>270</c:v>
                </c:pt>
                <c:pt idx="4403">
                  <c:v>292.5</c:v>
                </c:pt>
                <c:pt idx="4404">
                  <c:v>292.5</c:v>
                </c:pt>
                <c:pt idx="4405">
                  <c:v>292.5</c:v>
                </c:pt>
                <c:pt idx="4406">
                  <c:v>292.5</c:v>
                </c:pt>
                <c:pt idx="4407">
                  <c:v>292.5</c:v>
                </c:pt>
                <c:pt idx="4408">
                  <c:v>292.5</c:v>
                </c:pt>
                <c:pt idx="4409">
                  <c:v>292.5</c:v>
                </c:pt>
                <c:pt idx="4410">
                  <c:v>270</c:v>
                </c:pt>
                <c:pt idx="4411">
                  <c:v>292.5</c:v>
                </c:pt>
                <c:pt idx="4412">
                  <c:v>292.5</c:v>
                </c:pt>
                <c:pt idx="4413">
                  <c:v>292.5</c:v>
                </c:pt>
                <c:pt idx="4414">
                  <c:v>270</c:v>
                </c:pt>
                <c:pt idx="4415">
                  <c:v>270</c:v>
                </c:pt>
                <c:pt idx="4416">
                  <c:v>270</c:v>
                </c:pt>
                <c:pt idx="4417">
                  <c:v>270</c:v>
                </c:pt>
                <c:pt idx="4418">
                  <c:v>292.5</c:v>
                </c:pt>
                <c:pt idx="4419">
                  <c:v>292.5</c:v>
                </c:pt>
                <c:pt idx="4420">
                  <c:v>270</c:v>
                </c:pt>
                <c:pt idx="4421">
                  <c:v>292.5</c:v>
                </c:pt>
                <c:pt idx="4422">
                  <c:v>292.5</c:v>
                </c:pt>
                <c:pt idx="4423">
                  <c:v>292.5</c:v>
                </c:pt>
                <c:pt idx="4424">
                  <c:v>292.5</c:v>
                </c:pt>
                <c:pt idx="4425">
                  <c:v>292.5</c:v>
                </c:pt>
                <c:pt idx="4426">
                  <c:v>292.5</c:v>
                </c:pt>
                <c:pt idx="4427">
                  <c:v>292.5</c:v>
                </c:pt>
                <c:pt idx="4428">
                  <c:v>292.5</c:v>
                </c:pt>
                <c:pt idx="4429">
                  <c:v>292.5</c:v>
                </c:pt>
                <c:pt idx="4430">
                  <c:v>292.5</c:v>
                </c:pt>
                <c:pt idx="4431">
                  <c:v>292.5</c:v>
                </c:pt>
                <c:pt idx="4432">
                  <c:v>270</c:v>
                </c:pt>
                <c:pt idx="4433">
                  <c:v>292.5</c:v>
                </c:pt>
                <c:pt idx="4434">
                  <c:v>292.5</c:v>
                </c:pt>
                <c:pt idx="4435">
                  <c:v>292.5</c:v>
                </c:pt>
                <c:pt idx="4436">
                  <c:v>292.5</c:v>
                </c:pt>
                <c:pt idx="4437">
                  <c:v>292.5</c:v>
                </c:pt>
                <c:pt idx="4438">
                  <c:v>292.5</c:v>
                </c:pt>
                <c:pt idx="4439">
                  <c:v>270</c:v>
                </c:pt>
                <c:pt idx="4440">
                  <c:v>292.5</c:v>
                </c:pt>
                <c:pt idx="4441">
                  <c:v>270</c:v>
                </c:pt>
                <c:pt idx="4442">
                  <c:v>270</c:v>
                </c:pt>
                <c:pt idx="4443">
                  <c:v>292.5</c:v>
                </c:pt>
                <c:pt idx="4444">
                  <c:v>292.5</c:v>
                </c:pt>
                <c:pt idx="4445">
                  <c:v>270</c:v>
                </c:pt>
                <c:pt idx="4446">
                  <c:v>292.5</c:v>
                </c:pt>
                <c:pt idx="4447">
                  <c:v>292.5</c:v>
                </c:pt>
                <c:pt idx="4448">
                  <c:v>292.5</c:v>
                </c:pt>
                <c:pt idx="4449">
                  <c:v>292.5</c:v>
                </c:pt>
                <c:pt idx="4450">
                  <c:v>292.5</c:v>
                </c:pt>
                <c:pt idx="4451">
                  <c:v>292.5</c:v>
                </c:pt>
                <c:pt idx="4452">
                  <c:v>292.5</c:v>
                </c:pt>
                <c:pt idx="4453">
                  <c:v>292.5</c:v>
                </c:pt>
                <c:pt idx="4454">
                  <c:v>270</c:v>
                </c:pt>
                <c:pt idx="4455">
                  <c:v>270</c:v>
                </c:pt>
                <c:pt idx="4456">
                  <c:v>270</c:v>
                </c:pt>
                <c:pt idx="4457">
                  <c:v>270</c:v>
                </c:pt>
                <c:pt idx="4458">
                  <c:v>270</c:v>
                </c:pt>
                <c:pt idx="4459">
                  <c:v>270</c:v>
                </c:pt>
                <c:pt idx="4460">
                  <c:v>247.5</c:v>
                </c:pt>
                <c:pt idx="4461">
                  <c:v>270</c:v>
                </c:pt>
                <c:pt idx="4462">
                  <c:v>270</c:v>
                </c:pt>
                <c:pt idx="4463">
                  <c:v>292.5</c:v>
                </c:pt>
                <c:pt idx="4464">
                  <c:v>270</c:v>
                </c:pt>
                <c:pt idx="4465">
                  <c:v>270</c:v>
                </c:pt>
                <c:pt idx="4466">
                  <c:v>270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10062944"/>
        <c:axId val="24013799"/>
      </c:lineChart>
      <c:catAx>
        <c:axId val="10062944"/>
        <c:scaling>
          <c:orientation val="minMax"/>
        </c:scaling>
        <c:delete val="0"/>
        <c:axPos val="b"/>
        <c:numFmt formatCode="General" sourceLinked="0"/>
        <c:majorTickMark val="out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4013799"/>
        <c:crossesAt val="0"/>
        <c:auto val="1"/>
        <c:lblAlgn val="ctr"/>
        <c:lblOffset val="100"/>
        <c:noMultiLvlLbl val="0"/>
      </c:catAx>
      <c:valAx>
        <c:axId val="24013799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out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0062944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47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2025年2月　風向</a:t>
            </a:r>
          </a:p>
        </c:rich>
      </c:tx>
      <c:layout>
        <c:manualLayout>
          <c:xMode val="edge"/>
          <c:yMode val="edge"/>
          <c:x val="0.36823243312428"/>
          <c:y val="0.0227604927959908"/>
        </c:manualLayout>
      </c:layout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893382823499296"/>
          <c:y val="0.134161620380038"/>
          <c:w val="0.88448739280686"/>
          <c:h val="0.736897055752767"/>
        </c:manualLayout>
      </c:layout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035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2月1日0:10:00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035"/>
                <c:pt idx="2">
                  <c:v>0</c:v>
                </c:pt>
                <c:pt idx="3">
                  <c:v>247.5</c:v>
                </c:pt>
                <c:pt idx="4">
                  <c:v>270</c:v>
                </c:pt>
                <c:pt idx="5">
                  <c:v>270</c:v>
                </c:pt>
                <c:pt idx="6">
                  <c:v>270</c:v>
                </c:pt>
                <c:pt idx="7">
                  <c:v>270</c:v>
                </c:pt>
                <c:pt idx="8">
                  <c:v>292.5</c:v>
                </c:pt>
                <c:pt idx="9">
                  <c:v>270</c:v>
                </c:pt>
                <c:pt idx="10">
                  <c:v>270</c:v>
                </c:pt>
                <c:pt idx="11">
                  <c:v>270</c:v>
                </c:pt>
                <c:pt idx="12">
                  <c:v>292.5</c:v>
                </c:pt>
                <c:pt idx="13">
                  <c:v>292.5</c:v>
                </c:pt>
                <c:pt idx="14">
                  <c:v>292.5</c:v>
                </c:pt>
                <c:pt idx="15">
                  <c:v>270</c:v>
                </c:pt>
                <c:pt idx="16">
                  <c:v>270</c:v>
                </c:pt>
                <c:pt idx="17">
                  <c:v>270</c:v>
                </c:pt>
                <c:pt idx="18">
                  <c:v>292.5</c:v>
                </c:pt>
                <c:pt idx="19">
                  <c:v>270</c:v>
                </c:pt>
                <c:pt idx="20">
                  <c:v>292.5</c:v>
                </c:pt>
                <c:pt idx="21">
                  <c:v>270</c:v>
                </c:pt>
                <c:pt idx="22">
                  <c:v>270</c:v>
                </c:pt>
                <c:pt idx="23">
                  <c:v>270</c:v>
                </c:pt>
                <c:pt idx="24">
                  <c:v>270</c:v>
                </c:pt>
                <c:pt idx="25">
                  <c:v>270</c:v>
                </c:pt>
                <c:pt idx="26">
                  <c:v>247.5</c:v>
                </c:pt>
                <c:pt idx="27">
                  <c:v>270</c:v>
                </c:pt>
                <c:pt idx="28">
                  <c:v>270</c:v>
                </c:pt>
                <c:pt idx="29">
                  <c:v>292.5</c:v>
                </c:pt>
                <c:pt idx="30">
                  <c:v>270</c:v>
                </c:pt>
                <c:pt idx="31">
                  <c:v>270</c:v>
                </c:pt>
                <c:pt idx="32">
                  <c:v>270</c:v>
                </c:pt>
                <c:pt idx="33">
                  <c:v>270</c:v>
                </c:pt>
                <c:pt idx="34">
                  <c:v>270</c:v>
                </c:pt>
                <c:pt idx="35">
                  <c:v>247.5</c:v>
                </c:pt>
                <c:pt idx="36">
                  <c:v>247.5</c:v>
                </c:pt>
                <c:pt idx="37">
                  <c:v>270</c:v>
                </c:pt>
                <c:pt idx="38">
                  <c:v>270</c:v>
                </c:pt>
                <c:pt idx="39">
                  <c:v>270</c:v>
                </c:pt>
                <c:pt idx="40">
                  <c:v>270</c:v>
                </c:pt>
                <c:pt idx="41">
                  <c:v>292.5</c:v>
                </c:pt>
                <c:pt idx="42">
                  <c:v>270</c:v>
                </c:pt>
                <c:pt idx="43">
                  <c:v>270</c:v>
                </c:pt>
                <c:pt idx="44">
                  <c:v>270</c:v>
                </c:pt>
                <c:pt idx="45">
                  <c:v>270</c:v>
                </c:pt>
                <c:pt idx="46">
                  <c:v>292.5</c:v>
                </c:pt>
                <c:pt idx="47">
                  <c:v>270</c:v>
                </c:pt>
                <c:pt idx="48">
                  <c:v>270</c:v>
                </c:pt>
                <c:pt idx="49">
                  <c:v>270</c:v>
                </c:pt>
                <c:pt idx="50">
                  <c:v>270</c:v>
                </c:pt>
                <c:pt idx="51">
                  <c:v>270</c:v>
                </c:pt>
                <c:pt idx="52">
                  <c:v>247.5</c:v>
                </c:pt>
                <c:pt idx="53">
                  <c:v>270</c:v>
                </c:pt>
                <c:pt idx="54">
                  <c:v>270</c:v>
                </c:pt>
                <c:pt idx="55">
                  <c:v>270</c:v>
                </c:pt>
                <c:pt idx="56">
                  <c:v>292.5</c:v>
                </c:pt>
                <c:pt idx="57">
                  <c:v>292.5</c:v>
                </c:pt>
                <c:pt idx="58">
                  <c:v>292.5</c:v>
                </c:pt>
                <c:pt idx="59">
                  <c:v>292.5</c:v>
                </c:pt>
                <c:pt idx="60">
                  <c:v>270</c:v>
                </c:pt>
                <c:pt idx="61">
                  <c:v>270</c:v>
                </c:pt>
                <c:pt idx="62">
                  <c:v>270</c:v>
                </c:pt>
                <c:pt idx="63">
                  <c:v>270</c:v>
                </c:pt>
                <c:pt idx="64">
                  <c:v>270</c:v>
                </c:pt>
                <c:pt idx="65">
                  <c:v>270</c:v>
                </c:pt>
                <c:pt idx="66">
                  <c:v>270</c:v>
                </c:pt>
                <c:pt idx="67">
                  <c:v>270</c:v>
                </c:pt>
                <c:pt idx="68">
                  <c:v>270</c:v>
                </c:pt>
                <c:pt idx="69">
                  <c:v>270</c:v>
                </c:pt>
                <c:pt idx="70">
                  <c:v>270</c:v>
                </c:pt>
                <c:pt idx="71">
                  <c:v>270</c:v>
                </c:pt>
                <c:pt idx="72">
                  <c:v>292.5</c:v>
                </c:pt>
                <c:pt idx="73">
                  <c:v>270</c:v>
                </c:pt>
                <c:pt idx="74">
                  <c:v>270</c:v>
                </c:pt>
                <c:pt idx="75">
                  <c:v>270</c:v>
                </c:pt>
                <c:pt idx="76">
                  <c:v>292.5</c:v>
                </c:pt>
                <c:pt idx="77">
                  <c:v>270</c:v>
                </c:pt>
                <c:pt idx="78">
                  <c:v>270</c:v>
                </c:pt>
                <c:pt idx="79">
                  <c:v>270</c:v>
                </c:pt>
                <c:pt idx="80">
                  <c:v>270</c:v>
                </c:pt>
                <c:pt idx="81">
                  <c:v>270</c:v>
                </c:pt>
                <c:pt idx="82">
                  <c:v>292.5</c:v>
                </c:pt>
                <c:pt idx="83">
                  <c:v>292.5</c:v>
                </c:pt>
                <c:pt idx="84">
                  <c:v>270</c:v>
                </c:pt>
                <c:pt idx="85">
                  <c:v>270</c:v>
                </c:pt>
                <c:pt idx="86">
                  <c:v>270</c:v>
                </c:pt>
                <c:pt idx="87">
                  <c:v>270</c:v>
                </c:pt>
                <c:pt idx="88">
                  <c:v>247.5</c:v>
                </c:pt>
                <c:pt idx="89">
                  <c:v>270</c:v>
                </c:pt>
                <c:pt idx="90">
                  <c:v>247.5</c:v>
                </c:pt>
                <c:pt idx="91">
                  <c:v>270</c:v>
                </c:pt>
                <c:pt idx="92">
                  <c:v>247.5</c:v>
                </c:pt>
                <c:pt idx="93">
                  <c:v>247.5</c:v>
                </c:pt>
                <c:pt idx="94">
                  <c:v>247.5</c:v>
                </c:pt>
                <c:pt idx="95">
                  <c:v>247.5</c:v>
                </c:pt>
                <c:pt idx="96">
                  <c:v>247.5</c:v>
                </c:pt>
                <c:pt idx="97">
                  <c:v>270</c:v>
                </c:pt>
                <c:pt idx="98">
                  <c:v>270</c:v>
                </c:pt>
                <c:pt idx="99">
                  <c:v>270</c:v>
                </c:pt>
                <c:pt idx="100">
                  <c:v>247.5</c:v>
                </c:pt>
                <c:pt idx="101">
                  <c:v>247.5</c:v>
                </c:pt>
                <c:pt idx="102">
                  <c:v>270</c:v>
                </c:pt>
                <c:pt idx="103">
                  <c:v>270</c:v>
                </c:pt>
                <c:pt idx="104">
                  <c:v>270</c:v>
                </c:pt>
                <c:pt idx="105">
                  <c:v>270</c:v>
                </c:pt>
                <c:pt idx="106">
                  <c:v>270</c:v>
                </c:pt>
                <c:pt idx="107">
                  <c:v>270</c:v>
                </c:pt>
                <c:pt idx="108">
                  <c:v>292.5</c:v>
                </c:pt>
                <c:pt idx="109">
                  <c:v>292.5</c:v>
                </c:pt>
                <c:pt idx="110">
                  <c:v>315</c:v>
                </c:pt>
                <c:pt idx="111">
                  <c:v>292.5</c:v>
                </c:pt>
                <c:pt idx="112">
                  <c:v>292.5</c:v>
                </c:pt>
                <c:pt idx="113">
                  <c:v>292.5</c:v>
                </c:pt>
                <c:pt idx="114">
                  <c:v>292.5</c:v>
                </c:pt>
                <c:pt idx="115">
                  <c:v>292.5</c:v>
                </c:pt>
                <c:pt idx="116">
                  <c:v>292.5</c:v>
                </c:pt>
                <c:pt idx="117">
                  <c:v>315</c:v>
                </c:pt>
                <c:pt idx="118">
                  <c:v>315</c:v>
                </c:pt>
                <c:pt idx="119">
                  <c:v>292.5</c:v>
                </c:pt>
                <c:pt idx="120">
                  <c:v>292.5</c:v>
                </c:pt>
                <c:pt idx="121">
                  <c:v>292.5</c:v>
                </c:pt>
                <c:pt idx="122">
                  <c:v>270</c:v>
                </c:pt>
                <c:pt idx="123">
                  <c:v>292.5</c:v>
                </c:pt>
                <c:pt idx="124">
                  <c:v>270</c:v>
                </c:pt>
                <c:pt idx="125">
                  <c:v>270</c:v>
                </c:pt>
                <c:pt idx="126">
                  <c:v>270</c:v>
                </c:pt>
                <c:pt idx="127">
                  <c:v>270</c:v>
                </c:pt>
                <c:pt idx="128">
                  <c:v>270</c:v>
                </c:pt>
                <c:pt idx="129">
                  <c:v>270</c:v>
                </c:pt>
                <c:pt idx="130">
                  <c:v>270</c:v>
                </c:pt>
                <c:pt idx="131">
                  <c:v>270</c:v>
                </c:pt>
                <c:pt idx="132">
                  <c:v>270</c:v>
                </c:pt>
                <c:pt idx="133">
                  <c:v>270</c:v>
                </c:pt>
                <c:pt idx="134">
                  <c:v>292.5</c:v>
                </c:pt>
                <c:pt idx="135">
                  <c:v>292.5</c:v>
                </c:pt>
                <c:pt idx="136">
                  <c:v>270</c:v>
                </c:pt>
                <c:pt idx="137">
                  <c:v>270</c:v>
                </c:pt>
                <c:pt idx="138">
                  <c:v>292.5</c:v>
                </c:pt>
                <c:pt idx="139">
                  <c:v>292.5</c:v>
                </c:pt>
                <c:pt idx="140">
                  <c:v>292.5</c:v>
                </c:pt>
                <c:pt idx="141">
                  <c:v>292.5</c:v>
                </c:pt>
                <c:pt idx="142">
                  <c:v>292.5</c:v>
                </c:pt>
                <c:pt idx="143">
                  <c:v>292.5</c:v>
                </c:pt>
                <c:pt idx="144">
                  <c:v>270</c:v>
                </c:pt>
                <c:pt idx="145">
                  <c:v>292.5</c:v>
                </c:pt>
                <c:pt idx="146">
                  <c:v>270</c:v>
                </c:pt>
                <c:pt idx="147">
                  <c:v>292.5</c:v>
                </c:pt>
                <c:pt idx="148">
                  <c:v>292.5</c:v>
                </c:pt>
                <c:pt idx="149">
                  <c:v>270</c:v>
                </c:pt>
                <c:pt idx="150">
                  <c:v>270</c:v>
                </c:pt>
                <c:pt idx="151">
                  <c:v>292.5</c:v>
                </c:pt>
                <c:pt idx="152">
                  <c:v>292.5</c:v>
                </c:pt>
                <c:pt idx="153">
                  <c:v>292.5</c:v>
                </c:pt>
                <c:pt idx="154">
                  <c:v>292.5</c:v>
                </c:pt>
                <c:pt idx="155">
                  <c:v>292.5</c:v>
                </c:pt>
                <c:pt idx="156">
                  <c:v>292.5</c:v>
                </c:pt>
                <c:pt idx="157">
                  <c:v>292.5</c:v>
                </c:pt>
                <c:pt idx="158">
                  <c:v>270</c:v>
                </c:pt>
                <c:pt idx="159">
                  <c:v>112.5</c:v>
                </c:pt>
                <c:pt idx="160">
                  <c:v>90</c:v>
                </c:pt>
                <c:pt idx="161">
                  <c:v>112.5</c:v>
                </c:pt>
                <c:pt idx="162">
                  <c:v>112.5</c:v>
                </c:pt>
                <c:pt idx="163">
                  <c:v>90</c:v>
                </c:pt>
                <c:pt idx="164">
                  <c:v>112.5</c:v>
                </c:pt>
                <c:pt idx="165">
                  <c:v>112.5</c:v>
                </c:pt>
                <c:pt idx="166">
                  <c:v>112.5</c:v>
                </c:pt>
                <c:pt idx="167">
                  <c:v>112.5</c:v>
                </c:pt>
                <c:pt idx="168">
                  <c:v>112.5</c:v>
                </c:pt>
                <c:pt idx="169">
                  <c:v>112.5</c:v>
                </c:pt>
                <c:pt idx="170">
                  <c:v>67.5</c:v>
                </c:pt>
                <c:pt idx="171">
                  <c:v>90</c:v>
                </c:pt>
                <c:pt idx="172">
                  <c:v>90</c:v>
                </c:pt>
                <c:pt idx="173">
                  <c:v>90</c:v>
                </c:pt>
                <c:pt idx="174">
                  <c:v>90</c:v>
                </c:pt>
                <c:pt idx="175">
                  <c:v>112.5</c:v>
                </c:pt>
                <c:pt idx="176">
                  <c:v>112.5</c:v>
                </c:pt>
                <c:pt idx="177">
                  <c:v>112.5</c:v>
                </c:pt>
                <c:pt idx="178">
                  <c:v>112.5</c:v>
                </c:pt>
                <c:pt idx="179">
                  <c:v>90</c:v>
                </c:pt>
                <c:pt idx="180">
                  <c:v>112.5</c:v>
                </c:pt>
                <c:pt idx="181">
                  <c:v>90</c:v>
                </c:pt>
                <c:pt idx="182">
                  <c:v>90</c:v>
                </c:pt>
                <c:pt idx="183">
                  <c:v>112.5</c:v>
                </c:pt>
                <c:pt idx="184">
                  <c:v>112.5</c:v>
                </c:pt>
                <c:pt idx="185">
                  <c:v>112.5</c:v>
                </c:pt>
                <c:pt idx="186">
                  <c:v>112.5</c:v>
                </c:pt>
                <c:pt idx="187">
                  <c:v>112.5</c:v>
                </c:pt>
                <c:pt idx="188">
                  <c:v>112.5</c:v>
                </c:pt>
                <c:pt idx="189">
                  <c:v>112.5</c:v>
                </c:pt>
                <c:pt idx="190">
                  <c:v>112.5</c:v>
                </c:pt>
                <c:pt idx="191">
                  <c:v>90</c:v>
                </c:pt>
                <c:pt idx="192">
                  <c:v>90</c:v>
                </c:pt>
                <c:pt idx="193">
                  <c:v>112.5</c:v>
                </c:pt>
                <c:pt idx="194">
                  <c:v>112.5</c:v>
                </c:pt>
                <c:pt idx="195">
                  <c:v>135</c:v>
                </c:pt>
                <c:pt idx="196">
                  <c:v>112.5</c:v>
                </c:pt>
                <c:pt idx="197">
                  <c:v>112.5</c:v>
                </c:pt>
                <c:pt idx="198">
                  <c:v>90</c:v>
                </c:pt>
                <c:pt idx="199">
                  <c:v>112.5</c:v>
                </c:pt>
                <c:pt idx="200">
                  <c:v>112.5</c:v>
                </c:pt>
                <c:pt idx="201">
                  <c:v>112.5</c:v>
                </c:pt>
                <c:pt idx="202">
                  <c:v>90</c:v>
                </c:pt>
                <c:pt idx="203">
                  <c:v>67.5</c:v>
                </c:pt>
                <c:pt idx="204">
                  <c:v>45</c:v>
                </c:pt>
                <c:pt idx="205">
                  <c:v>22.5</c:v>
                </c:pt>
                <c:pt idx="206">
                  <c:v>22.5</c:v>
                </c:pt>
                <c:pt idx="207">
                  <c:v>45</c:v>
                </c:pt>
                <c:pt idx="208">
                  <c:v>22.5</c:v>
                </c:pt>
                <c:pt idx="209">
                  <c:v>225</c:v>
                </c:pt>
                <c:pt idx="210">
                  <c:v>292.5</c:v>
                </c:pt>
                <c:pt idx="211">
                  <c:v>315</c:v>
                </c:pt>
                <c:pt idx="212">
                  <c:v>337.5</c:v>
                </c:pt>
                <c:pt idx="213">
                  <c:v>292.5</c:v>
                </c:pt>
                <c:pt idx="214">
                  <c:v>292.5</c:v>
                </c:pt>
                <c:pt idx="215">
                  <c:v>292.5</c:v>
                </c:pt>
                <c:pt idx="216">
                  <c:v>337.5</c:v>
                </c:pt>
                <c:pt idx="217">
                  <c:v>315</c:v>
                </c:pt>
                <c:pt idx="218">
                  <c:v>0</c:v>
                </c:pt>
                <c:pt idx="219">
                  <c:v>337.5</c:v>
                </c:pt>
                <c:pt idx="220">
                  <c:v>337.5</c:v>
                </c:pt>
                <c:pt idx="221">
                  <c:v>337.5</c:v>
                </c:pt>
                <c:pt idx="222">
                  <c:v>292.5</c:v>
                </c:pt>
                <c:pt idx="223">
                  <c:v>292.5</c:v>
                </c:pt>
                <c:pt idx="224">
                  <c:v>292.5</c:v>
                </c:pt>
                <c:pt idx="225">
                  <c:v>315</c:v>
                </c:pt>
                <c:pt idx="226">
                  <c:v>292.5</c:v>
                </c:pt>
                <c:pt idx="227">
                  <c:v>292.5</c:v>
                </c:pt>
                <c:pt idx="228">
                  <c:v>292.5</c:v>
                </c:pt>
                <c:pt idx="229">
                  <c:v>315</c:v>
                </c:pt>
                <c:pt idx="230">
                  <c:v>337.5</c:v>
                </c:pt>
                <c:pt idx="231">
                  <c:v>315</c:v>
                </c:pt>
                <c:pt idx="232">
                  <c:v>337.5</c:v>
                </c:pt>
                <c:pt idx="233">
                  <c:v>337.5</c:v>
                </c:pt>
                <c:pt idx="234">
                  <c:v>337.5</c:v>
                </c:pt>
                <c:pt idx="235">
                  <c:v>337.5</c:v>
                </c:pt>
                <c:pt idx="236">
                  <c:v>337.5</c:v>
                </c:pt>
                <c:pt idx="237">
                  <c:v>337.5</c:v>
                </c:pt>
                <c:pt idx="238">
                  <c:v>337.5</c:v>
                </c:pt>
                <c:pt idx="239">
                  <c:v>337.5</c:v>
                </c:pt>
                <c:pt idx="240">
                  <c:v>337.5</c:v>
                </c:pt>
                <c:pt idx="241">
                  <c:v>337.5</c:v>
                </c:pt>
                <c:pt idx="242">
                  <c:v>337.5</c:v>
                </c:pt>
                <c:pt idx="243">
                  <c:v>337.5</c:v>
                </c:pt>
                <c:pt idx="244">
                  <c:v>22.5</c:v>
                </c:pt>
                <c:pt idx="245">
                  <c:v>22.5</c:v>
                </c:pt>
                <c:pt idx="246">
                  <c:v>0</c:v>
                </c:pt>
                <c:pt idx="247">
                  <c:v>0</c:v>
                </c:pt>
                <c:pt idx="248">
                  <c:v>22.5</c:v>
                </c:pt>
                <c:pt idx="249">
                  <c:v>45</c:v>
                </c:pt>
                <c:pt idx="250">
                  <c:v>67.5</c:v>
                </c:pt>
                <c:pt idx="251">
                  <c:v>90</c:v>
                </c:pt>
                <c:pt idx="252">
                  <c:v>90</c:v>
                </c:pt>
                <c:pt idx="253">
                  <c:v>90</c:v>
                </c:pt>
                <c:pt idx="254">
                  <c:v>90</c:v>
                </c:pt>
                <c:pt idx="255">
                  <c:v>90</c:v>
                </c:pt>
                <c:pt idx="256">
                  <c:v>112.5</c:v>
                </c:pt>
                <c:pt idx="257">
                  <c:v>90</c:v>
                </c:pt>
                <c:pt idx="258">
                  <c:v>90</c:v>
                </c:pt>
                <c:pt idx="259">
                  <c:v>112.5</c:v>
                </c:pt>
                <c:pt idx="260">
                  <c:v>112.5</c:v>
                </c:pt>
                <c:pt idx="261">
                  <c:v>112.5</c:v>
                </c:pt>
                <c:pt idx="262">
                  <c:v>90</c:v>
                </c:pt>
                <c:pt idx="263">
                  <c:v>112.5</c:v>
                </c:pt>
                <c:pt idx="264">
                  <c:v>112.5</c:v>
                </c:pt>
                <c:pt idx="265">
                  <c:v>90</c:v>
                </c:pt>
                <c:pt idx="266">
                  <c:v>67.5</c:v>
                </c:pt>
                <c:pt idx="267">
                  <c:v>67.5</c:v>
                </c:pt>
                <c:pt idx="268">
                  <c:v>90</c:v>
                </c:pt>
                <c:pt idx="269">
                  <c:v>90</c:v>
                </c:pt>
                <c:pt idx="270">
                  <c:v>90</c:v>
                </c:pt>
                <c:pt idx="271">
                  <c:v>90</c:v>
                </c:pt>
                <c:pt idx="272">
                  <c:v>112.5</c:v>
                </c:pt>
                <c:pt idx="273">
                  <c:v>112.5</c:v>
                </c:pt>
                <c:pt idx="274">
                  <c:v>90</c:v>
                </c:pt>
                <c:pt idx="275">
                  <c:v>112.5</c:v>
                </c:pt>
                <c:pt idx="276">
                  <c:v>90</c:v>
                </c:pt>
                <c:pt idx="277">
                  <c:v>90</c:v>
                </c:pt>
                <c:pt idx="278">
                  <c:v>90</c:v>
                </c:pt>
                <c:pt idx="279">
                  <c:v>90</c:v>
                </c:pt>
                <c:pt idx="280">
                  <c:v>90</c:v>
                </c:pt>
                <c:pt idx="281">
                  <c:v>67.5</c:v>
                </c:pt>
                <c:pt idx="282">
                  <c:v>90</c:v>
                </c:pt>
                <c:pt idx="283">
                  <c:v>90</c:v>
                </c:pt>
                <c:pt idx="284">
                  <c:v>90</c:v>
                </c:pt>
                <c:pt idx="285">
                  <c:v>90</c:v>
                </c:pt>
                <c:pt idx="286">
                  <c:v>90</c:v>
                </c:pt>
                <c:pt idx="287">
                  <c:v>90</c:v>
                </c:pt>
                <c:pt idx="288">
                  <c:v>90</c:v>
                </c:pt>
                <c:pt idx="289">
                  <c:v>90</c:v>
                </c:pt>
                <c:pt idx="290">
                  <c:v>67.5</c:v>
                </c:pt>
                <c:pt idx="291">
                  <c:v>67.5</c:v>
                </c:pt>
                <c:pt idx="292">
                  <c:v>67.5</c:v>
                </c:pt>
                <c:pt idx="293">
                  <c:v>67.5</c:v>
                </c:pt>
                <c:pt idx="294">
                  <c:v>67.5</c:v>
                </c:pt>
                <c:pt idx="295">
                  <c:v>67.5</c:v>
                </c:pt>
                <c:pt idx="296">
                  <c:v>67.5</c:v>
                </c:pt>
                <c:pt idx="297">
                  <c:v>67.5</c:v>
                </c:pt>
                <c:pt idx="298">
                  <c:v>45</c:v>
                </c:pt>
                <c:pt idx="299">
                  <c:v>67.5</c:v>
                </c:pt>
                <c:pt idx="300">
                  <c:v>67.5</c:v>
                </c:pt>
                <c:pt idx="301">
                  <c:v>67.5</c:v>
                </c:pt>
                <c:pt idx="302">
                  <c:v>90</c:v>
                </c:pt>
                <c:pt idx="303">
                  <c:v>67.5</c:v>
                </c:pt>
                <c:pt idx="304">
                  <c:v>67.5</c:v>
                </c:pt>
                <c:pt idx="305">
                  <c:v>90</c:v>
                </c:pt>
                <c:pt idx="306">
                  <c:v>90</c:v>
                </c:pt>
                <c:pt idx="307">
                  <c:v>90</c:v>
                </c:pt>
                <c:pt idx="308">
                  <c:v>67.5</c:v>
                </c:pt>
                <c:pt idx="309">
                  <c:v>67.5</c:v>
                </c:pt>
                <c:pt idx="310">
                  <c:v>90</c:v>
                </c:pt>
                <c:pt idx="311">
                  <c:v>67.5</c:v>
                </c:pt>
                <c:pt idx="312">
                  <c:v>67.5</c:v>
                </c:pt>
                <c:pt idx="313">
                  <c:v>67.5</c:v>
                </c:pt>
                <c:pt idx="314">
                  <c:v>45</c:v>
                </c:pt>
                <c:pt idx="315">
                  <c:v>0</c:v>
                </c:pt>
                <c:pt idx="316">
                  <c:v>22.5</c:v>
                </c:pt>
                <c:pt idx="317">
                  <c:v>45</c:v>
                </c:pt>
                <c:pt idx="318">
                  <c:v>112.5</c:v>
                </c:pt>
                <c:pt idx="319">
                  <c:v>112.5</c:v>
                </c:pt>
                <c:pt idx="320">
                  <c:v>112.5</c:v>
                </c:pt>
                <c:pt idx="321">
                  <c:v>112.5</c:v>
                </c:pt>
                <c:pt idx="322">
                  <c:v>112.5</c:v>
                </c:pt>
                <c:pt idx="323">
                  <c:v>112.5</c:v>
                </c:pt>
                <c:pt idx="324">
                  <c:v>90</c:v>
                </c:pt>
                <c:pt idx="325">
                  <c:v>90</c:v>
                </c:pt>
                <c:pt idx="326">
                  <c:v>112.5</c:v>
                </c:pt>
                <c:pt idx="327">
                  <c:v>112.5</c:v>
                </c:pt>
                <c:pt idx="328">
                  <c:v>90</c:v>
                </c:pt>
                <c:pt idx="329">
                  <c:v>112.5</c:v>
                </c:pt>
                <c:pt idx="330">
                  <c:v>112.5</c:v>
                </c:pt>
                <c:pt idx="331">
                  <c:v>90</c:v>
                </c:pt>
                <c:pt idx="332">
                  <c:v>90</c:v>
                </c:pt>
                <c:pt idx="333">
                  <c:v>90</c:v>
                </c:pt>
                <c:pt idx="334">
                  <c:v>112.5</c:v>
                </c:pt>
                <c:pt idx="335">
                  <c:v>135</c:v>
                </c:pt>
                <c:pt idx="336">
                  <c:v>112.5</c:v>
                </c:pt>
                <c:pt idx="337">
                  <c:v>112.5</c:v>
                </c:pt>
                <c:pt idx="338">
                  <c:v>112.5</c:v>
                </c:pt>
                <c:pt idx="339">
                  <c:v>112.5</c:v>
                </c:pt>
                <c:pt idx="340">
                  <c:v>90</c:v>
                </c:pt>
                <c:pt idx="341">
                  <c:v>45</c:v>
                </c:pt>
                <c:pt idx="342">
                  <c:v>90</c:v>
                </c:pt>
                <c:pt idx="343">
                  <c:v>90</c:v>
                </c:pt>
                <c:pt idx="344">
                  <c:v>67.5</c:v>
                </c:pt>
                <c:pt idx="345">
                  <c:v>67.5</c:v>
                </c:pt>
                <c:pt idx="346">
                  <c:v>67.5</c:v>
                </c:pt>
                <c:pt idx="347">
                  <c:v>67.5</c:v>
                </c:pt>
                <c:pt idx="348">
                  <c:v>90</c:v>
                </c:pt>
                <c:pt idx="349">
                  <c:v>90</c:v>
                </c:pt>
                <c:pt idx="350">
                  <c:v>67.5</c:v>
                </c:pt>
                <c:pt idx="351">
                  <c:v>67.5</c:v>
                </c:pt>
                <c:pt idx="352">
                  <c:v>45</c:v>
                </c:pt>
                <c:pt idx="353">
                  <c:v>45</c:v>
                </c:pt>
                <c:pt idx="354">
                  <c:v>45</c:v>
                </c:pt>
                <c:pt idx="355">
                  <c:v>22.5</c:v>
                </c:pt>
                <c:pt idx="356">
                  <c:v>202.5</c:v>
                </c:pt>
                <c:pt idx="357">
                  <c:v>202.5</c:v>
                </c:pt>
                <c:pt idx="358">
                  <c:v>225</c:v>
                </c:pt>
                <c:pt idx="359">
                  <c:v>247.5</c:v>
                </c:pt>
                <c:pt idx="360">
                  <c:v>270</c:v>
                </c:pt>
                <c:pt idx="361">
                  <c:v>270</c:v>
                </c:pt>
                <c:pt idx="362">
                  <c:v>270</c:v>
                </c:pt>
                <c:pt idx="363">
                  <c:v>292.5</c:v>
                </c:pt>
                <c:pt idx="364">
                  <c:v>292.5</c:v>
                </c:pt>
                <c:pt idx="365">
                  <c:v>292.5</c:v>
                </c:pt>
                <c:pt idx="366">
                  <c:v>292.5</c:v>
                </c:pt>
                <c:pt idx="367">
                  <c:v>292.5</c:v>
                </c:pt>
                <c:pt idx="368">
                  <c:v>315</c:v>
                </c:pt>
                <c:pt idx="369">
                  <c:v>292.5</c:v>
                </c:pt>
                <c:pt idx="370">
                  <c:v>292.5</c:v>
                </c:pt>
                <c:pt idx="371">
                  <c:v>292.5</c:v>
                </c:pt>
                <c:pt idx="372">
                  <c:v>270</c:v>
                </c:pt>
                <c:pt idx="373">
                  <c:v>247.5</c:v>
                </c:pt>
                <c:pt idx="374">
                  <c:v>247.5</c:v>
                </c:pt>
                <c:pt idx="375">
                  <c:v>247.5</c:v>
                </c:pt>
                <c:pt idx="376">
                  <c:v>202.5</c:v>
                </c:pt>
                <c:pt idx="377">
                  <c:v>225</c:v>
                </c:pt>
                <c:pt idx="378">
                  <c:v>202.5</c:v>
                </c:pt>
                <c:pt idx="379">
                  <c:v>202.5</c:v>
                </c:pt>
                <c:pt idx="380">
                  <c:v>202.5</c:v>
                </c:pt>
                <c:pt idx="381">
                  <c:v>202.5</c:v>
                </c:pt>
                <c:pt idx="382">
                  <c:v>202.5</c:v>
                </c:pt>
                <c:pt idx="383">
                  <c:v>225</c:v>
                </c:pt>
                <c:pt idx="384">
                  <c:v>202.5</c:v>
                </c:pt>
                <c:pt idx="385">
                  <c:v>202.5</c:v>
                </c:pt>
                <c:pt idx="386">
                  <c:v>202.5</c:v>
                </c:pt>
                <c:pt idx="387">
                  <c:v>202.5</c:v>
                </c:pt>
                <c:pt idx="388">
                  <c:v>202.5</c:v>
                </c:pt>
                <c:pt idx="389">
                  <c:v>225</c:v>
                </c:pt>
                <c:pt idx="390">
                  <c:v>202.5</c:v>
                </c:pt>
                <c:pt idx="391">
                  <c:v>202.5</c:v>
                </c:pt>
                <c:pt idx="392">
                  <c:v>225</c:v>
                </c:pt>
                <c:pt idx="393">
                  <c:v>202.5</c:v>
                </c:pt>
                <c:pt idx="394">
                  <c:v>202.5</c:v>
                </c:pt>
                <c:pt idx="395">
                  <c:v>202.5</c:v>
                </c:pt>
                <c:pt idx="396">
                  <c:v>202.5</c:v>
                </c:pt>
                <c:pt idx="397">
                  <c:v>202.5</c:v>
                </c:pt>
                <c:pt idx="398">
                  <c:v>202.5</c:v>
                </c:pt>
                <c:pt idx="399">
                  <c:v>202.5</c:v>
                </c:pt>
                <c:pt idx="400">
                  <c:v>202.5</c:v>
                </c:pt>
                <c:pt idx="401">
                  <c:v>225</c:v>
                </c:pt>
                <c:pt idx="402">
                  <c:v>225</c:v>
                </c:pt>
                <c:pt idx="403">
                  <c:v>202.5</c:v>
                </c:pt>
                <c:pt idx="404">
                  <c:v>157.5</c:v>
                </c:pt>
                <c:pt idx="405">
                  <c:v>225</c:v>
                </c:pt>
                <c:pt idx="406">
                  <c:v>202.5</c:v>
                </c:pt>
                <c:pt idx="407">
                  <c:v>202.5</c:v>
                </c:pt>
                <c:pt idx="408">
                  <c:v>202.5</c:v>
                </c:pt>
                <c:pt idx="409">
                  <c:v>225</c:v>
                </c:pt>
                <c:pt idx="410">
                  <c:v>202.5</c:v>
                </c:pt>
                <c:pt idx="411">
                  <c:v>180</c:v>
                </c:pt>
                <c:pt idx="412">
                  <c:v>202.5</c:v>
                </c:pt>
                <c:pt idx="413">
                  <c:v>202.5</c:v>
                </c:pt>
                <c:pt idx="414">
                  <c:v>247.5</c:v>
                </c:pt>
                <c:pt idx="415">
                  <c:v>247.5</c:v>
                </c:pt>
                <c:pt idx="416">
                  <c:v>247.5</c:v>
                </c:pt>
                <c:pt idx="417">
                  <c:v>247.5</c:v>
                </c:pt>
                <c:pt idx="418">
                  <c:v>225</c:v>
                </c:pt>
                <c:pt idx="419">
                  <c:v>225</c:v>
                </c:pt>
                <c:pt idx="420">
                  <c:v>225</c:v>
                </c:pt>
                <c:pt idx="421">
                  <c:v>247.5</c:v>
                </c:pt>
                <c:pt idx="422">
                  <c:v>247.5</c:v>
                </c:pt>
                <c:pt idx="423">
                  <c:v>225</c:v>
                </c:pt>
                <c:pt idx="424">
                  <c:v>247.5</c:v>
                </c:pt>
                <c:pt idx="425">
                  <c:v>225</c:v>
                </c:pt>
                <c:pt idx="426">
                  <c:v>225</c:v>
                </c:pt>
                <c:pt idx="427">
                  <c:v>225</c:v>
                </c:pt>
                <c:pt idx="428">
                  <c:v>225</c:v>
                </c:pt>
                <c:pt idx="429">
                  <c:v>247.5</c:v>
                </c:pt>
                <c:pt idx="430">
                  <c:v>247.5</c:v>
                </c:pt>
                <c:pt idx="431">
                  <c:v>247.5</c:v>
                </c:pt>
                <c:pt idx="432">
                  <c:v>247.5</c:v>
                </c:pt>
                <c:pt idx="433">
                  <c:v>247.5</c:v>
                </c:pt>
                <c:pt idx="434">
                  <c:v>247.5</c:v>
                </c:pt>
                <c:pt idx="435">
                  <c:v>247.5</c:v>
                </c:pt>
                <c:pt idx="436">
                  <c:v>247.5</c:v>
                </c:pt>
                <c:pt idx="437">
                  <c:v>247.5</c:v>
                </c:pt>
                <c:pt idx="438">
                  <c:v>247.5</c:v>
                </c:pt>
                <c:pt idx="439">
                  <c:v>247.5</c:v>
                </c:pt>
                <c:pt idx="440">
                  <c:v>247.5</c:v>
                </c:pt>
                <c:pt idx="441">
                  <c:v>247.5</c:v>
                </c:pt>
                <c:pt idx="442">
                  <c:v>247.5</c:v>
                </c:pt>
                <c:pt idx="443">
                  <c:v>247.5</c:v>
                </c:pt>
                <c:pt idx="444">
                  <c:v>247.5</c:v>
                </c:pt>
                <c:pt idx="445">
                  <c:v>247.5</c:v>
                </c:pt>
                <c:pt idx="446">
                  <c:v>247.5</c:v>
                </c:pt>
                <c:pt idx="447">
                  <c:v>247.5</c:v>
                </c:pt>
                <c:pt idx="448">
                  <c:v>247.5</c:v>
                </c:pt>
                <c:pt idx="449">
                  <c:v>247.5</c:v>
                </c:pt>
                <c:pt idx="450">
                  <c:v>247.5</c:v>
                </c:pt>
                <c:pt idx="451">
                  <c:v>247.5</c:v>
                </c:pt>
                <c:pt idx="452">
                  <c:v>270</c:v>
                </c:pt>
                <c:pt idx="453">
                  <c:v>270</c:v>
                </c:pt>
                <c:pt idx="454">
                  <c:v>270</c:v>
                </c:pt>
                <c:pt idx="455">
                  <c:v>270</c:v>
                </c:pt>
                <c:pt idx="456">
                  <c:v>270</c:v>
                </c:pt>
                <c:pt idx="457">
                  <c:v>270</c:v>
                </c:pt>
                <c:pt idx="458">
                  <c:v>270</c:v>
                </c:pt>
                <c:pt idx="459">
                  <c:v>270</c:v>
                </c:pt>
                <c:pt idx="460">
                  <c:v>270</c:v>
                </c:pt>
                <c:pt idx="461">
                  <c:v>270</c:v>
                </c:pt>
                <c:pt idx="462">
                  <c:v>270</c:v>
                </c:pt>
                <c:pt idx="463">
                  <c:v>270</c:v>
                </c:pt>
                <c:pt idx="464">
                  <c:v>292.5</c:v>
                </c:pt>
                <c:pt idx="465">
                  <c:v>270</c:v>
                </c:pt>
                <c:pt idx="466">
                  <c:v>292.5</c:v>
                </c:pt>
                <c:pt idx="467">
                  <c:v>292.5</c:v>
                </c:pt>
                <c:pt idx="468">
                  <c:v>292.5</c:v>
                </c:pt>
                <c:pt idx="469">
                  <c:v>292.5</c:v>
                </c:pt>
                <c:pt idx="470">
                  <c:v>292.5</c:v>
                </c:pt>
                <c:pt idx="471">
                  <c:v>292.5</c:v>
                </c:pt>
                <c:pt idx="472">
                  <c:v>292.5</c:v>
                </c:pt>
                <c:pt idx="473">
                  <c:v>292.5</c:v>
                </c:pt>
                <c:pt idx="474">
                  <c:v>292.5</c:v>
                </c:pt>
                <c:pt idx="475">
                  <c:v>292.5</c:v>
                </c:pt>
                <c:pt idx="476">
                  <c:v>292.5</c:v>
                </c:pt>
                <c:pt idx="477">
                  <c:v>292.5</c:v>
                </c:pt>
                <c:pt idx="478">
                  <c:v>292.5</c:v>
                </c:pt>
                <c:pt idx="479">
                  <c:v>292.5</c:v>
                </c:pt>
                <c:pt idx="480">
                  <c:v>292.5</c:v>
                </c:pt>
                <c:pt idx="481">
                  <c:v>270</c:v>
                </c:pt>
                <c:pt idx="482">
                  <c:v>292.5</c:v>
                </c:pt>
                <c:pt idx="483">
                  <c:v>292.5</c:v>
                </c:pt>
                <c:pt idx="484">
                  <c:v>292.5</c:v>
                </c:pt>
                <c:pt idx="485">
                  <c:v>270</c:v>
                </c:pt>
                <c:pt idx="486">
                  <c:v>270</c:v>
                </c:pt>
                <c:pt idx="487">
                  <c:v>270</c:v>
                </c:pt>
                <c:pt idx="488">
                  <c:v>270</c:v>
                </c:pt>
                <c:pt idx="489">
                  <c:v>270</c:v>
                </c:pt>
                <c:pt idx="490">
                  <c:v>270</c:v>
                </c:pt>
                <c:pt idx="491">
                  <c:v>270</c:v>
                </c:pt>
                <c:pt idx="492">
                  <c:v>270</c:v>
                </c:pt>
                <c:pt idx="493">
                  <c:v>270</c:v>
                </c:pt>
                <c:pt idx="494">
                  <c:v>270</c:v>
                </c:pt>
                <c:pt idx="495">
                  <c:v>270</c:v>
                </c:pt>
                <c:pt idx="496">
                  <c:v>270</c:v>
                </c:pt>
                <c:pt idx="497">
                  <c:v>270</c:v>
                </c:pt>
                <c:pt idx="498">
                  <c:v>270</c:v>
                </c:pt>
                <c:pt idx="499">
                  <c:v>270</c:v>
                </c:pt>
                <c:pt idx="500">
                  <c:v>270</c:v>
                </c:pt>
                <c:pt idx="501">
                  <c:v>270</c:v>
                </c:pt>
                <c:pt idx="502">
                  <c:v>270</c:v>
                </c:pt>
                <c:pt idx="503">
                  <c:v>270</c:v>
                </c:pt>
                <c:pt idx="504">
                  <c:v>270</c:v>
                </c:pt>
                <c:pt idx="505">
                  <c:v>270</c:v>
                </c:pt>
                <c:pt idx="506">
                  <c:v>270</c:v>
                </c:pt>
                <c:pt idx="507">
                  <c:v>270</c:v>
                </c:pt>
                <c:pt idx="508">
                  <c:v>270</c:v>
                </c:pt>
                <c:pt idx="509">
                  <c:v>270</c:v>
                </c:pt>
                <c:pt idx="510">
                  <c:v>270</c:v>
                </c:pt>
                <c:pt idx="511">
                  <c:v>270</c:v>
                </c:pt>
                <c:pt idx="512">
                  <c:v>270</c:v>
                </c:pt>
                <c:pt idx="513">
                  <c:v>270</c:v>
                </c:pt>
                <c:pt idx="514">
                  <c:v>270</c:v>
                </c:pt>
                <c:pt idx="515">
                  <c:v>270</c:v>
                </c:pt>
                <c:pt idx="516">
                  <c:v>270</c:v>
                </c:pt>
                <c:pt idx="517">
                  <c:v>270</c:v>
                </c:pt>
                <c:pt idx="518">
                  <c:v>270</c:v>
                </c:pt>
                <c:pt idx="519">
                  <c:v>270</c:v>
                </c:pt>
                <c:pt idx="520">
                  <c:v>292.5</c:v>
                </c:pt>
                <c:pt idx="521">
                  <c:v>270</c:v>
                </c:pt>
                <c:pt idx="522">
                  <c:v>270</c:v>
                </c:pt>
                <c:pt idx="523">
                  <c:v>270</c:v>
                </c:pt>
                <c:pt idx="524">
                  <c:v>270</c:v>
                </c:pt>
                <c:pt idx="525">
                  <c:v>270</c:v>
                </c:pt>
                <c:pt idx="526">
                  <c:v>270</c:v>
                </c:pt>
                <c:pt idx="527">
                  <c:v>270</c:v>
                </c:pt>
                <c:pt idx="528">
                  <c:v>270</c:v>
                </c:pt>
                <c:pt idx="529">
                  <c:v>270</c:v>
                </c:pt>
                <c:pt idx="530">
                  <c:v>270</c:v>
                </c:pt>
                <c:pt idx="531">
                  <c:v>270</c:v>
                </c:pt>
                <c:pt idx="532">
                  <c:v>292.5</c:v>
                </c:pt>
                <c:pt idx="533">
                  <c:v>292.5</c:v>
                </c:pt>
                <c:pt idx="534">
                  <c:v>270</c:v>
                </c:pt>
                <c:pt idx="535">
                  <c:v>270</c:v>
                </c:pt>
                <c:pt idx="536">
                  <c:v>270</c:v>
                </c:pt>
                <c:pt idx="537">
                  <c:v>270</c:v>
                </c:pt>
                <c:pt idx="538">
                  <c:v>270</c:v>
                </c:pt>
                <c:pt idx="539">
                  <c:v>270</c:v>
                </c:pt>
                <c:pt idx="540">
                  <c:v>270</c:v>
                </c:pt>
                <c:pt idx="541">
                  <c:v>270</c:v>
                </c:pt>
                <c:pt idx="542">
                  <c:v>270</c:v>
                </c:pt>
                <c:pt idx="543">
                  <c:v>270</c:v>
                </c:pt>
                <c:pt idx="544">
                  <c:v>270</c:v>
                </c:pt>
                <c:pt idx="545">
                  <c:v>270</c:v>
                </c:pt>
                <c:pt idx="546">
                  <c:v>270</c:v>
                </c:pt>
                <c:pt idx="547">
                  <c:v>270</c:v>
                </c:pt>
                <c:pt idx="548">
                  <c:v>270</c:v>
                </c:pt>
                <c:pt idx="549">
                  <c:v>270</c:v>
                </c:pt>
                <c:pt idx="550">
                  <c:v>270</c:v>
                </c:pt>
                <c:pt idx="551">
                  <c:v>270</c:v>
                </c:pt>
                <c:pt idx="552">
                  <c:v>270</c:v>
                </c:pt>
                <c:pt idx="553">
                  <c:v>270</c:v>
                </c:pt>
                <c:pt idx="554">
                  <c:v>270</c:v>
                </c:pt>
                <c:pt idx="555">
                  <c:v>270</c:v>
                </c:pt>
                <c:pt idx="556">
                  <c:v>270</c:v>
                </c:pt>
                <c:pt idx="557">
                  <c:v>270</c:v>
                </c:pt>
                <c:pt idx="558">
                  <c:v>270</c:v>
                </c:pt>
                <c:pt idx="559">
                  <c:v>270</c:v>
                </c:pt>
                <c:pt idx="560">
                  <c:v>270</c:v>
                </c:pt>
                <c:pt idx="561">
                  <c:v>270</c:v>
                </c:pt>
                <c:pt idx="562">
                  <c:v>270</c:v>
                </c:pt>
                <c:pt idx="563">
                  <c:v>270</c:v>
                </c:pt>
                <c:pt idx="564">
                  <c:v>270</c:v>
                </c:pt>
                <c:pt idx="565">
                  <c:v>270</c:v>
                </c:pt>
                <c:pt idx="566">
                  <c:v>270</c:v>
                </c:pt>
                <c:pt idx="567">
                  <c:v>270</c:v>
                </c:pt>
                <c:pt idx="568">
                  <c:v>247.5</c:v>
                </c:pt>
                <c:pt idx="569">
                  <c:v>270</c:v>
                </c:pt>
                <c:pt idx="570">
                  <c:v>270</c:v>
                </c:pt>
                <c:pt idx="571">
                  <c:v>270</c:v>
                </c:pt>
                <c:pt idx="572">
                  <c:v>270</c:v>
                </c:pt>
                <c:pt idx="573">
                  <c:v>270</c:v>
                </c:pt>
                <c:pt idx="574">
                  <c:v>270</c:v>
                </c:pt>
                <c:pt idx="575">
                  <c:v>270</c:v>
                </c:pt>
                <c:pt idx="576">
                  <c:v>270</c:v>
                </c:pt>
                <c:pt idx="577">
                  <c:v>270</c:v>
                </c:pt>
                <c:pt idx="578">
                  <c:v>270</c:v>
                </c:pt>
                <c:pt idx="579">
                  <c:v>270</c:v>
                </c:pt>
                <c:pt idx="580">
                  <c:v>270</c:v>
                </c:pt>
                <c:pt idx="581">
                  <c:v>270</c:v>
                </c:pt>
                <c:pt idx="582">
                  <c:v>270</c:v>
                </c:pt>
                <c:pt idx="583">
                  <c:v>247.5</c:v>
                </c:pt>
                <c:pt idx="584">
                  <c:v>247.5</c:v>
                </c:pt>
                <c:pt idx="585">
                  <c:v>270</c:v>
                </c:pt>
                <c:pt idx="586">
                  <c:v>270</c:v>
                </c:pt>
                <c:pt idx="587">
                  <c:v>270</c:v>
                </c:pt>
                <c:pt idx="588">
                  <c:v>270</c:v>
                </c:pt>
                <c:pt idx="589">
                  <c:v>270</c:v>
                </c:pt>
                <c:pt idx="590">
                  <c:v>270</c:v>
                </c:pt>
                <c:pt idx="591">
                  <c:v>270</c:v>
                </c:pt>
                <c:pt idx="592">
                  <c:v>270</c:v>
                </c:pt>
                <c:pt idx="593">
                  <c:v>270</c:v>
                </c:pt>
                <c:pt idx="594">
                  <c:v>270</c:v>
                </c:pt>
                <c:pt idx="595">
                  <c:v>270</c:v>
                </c:pt>
                <c:pt idx="596">
                  <c:v>247.5</c:v>
                </c:pt>
                <c:pt idx="597">
                  <c:v>270</c:v>
                </c:pt>
                <c:pt idx="598">
                  <c:v>270</c:v>
                </c:pt>
                <c:pt idx="599">
                  <c:v>270</c:v>
                </c:pt>
                <c:pt idx="600">
                  <c:v>247.5</c:v>
                </c:pt>
                <c:pt idx="601">
                  <c:v>270</c:v>
                </c:pt>
                <c:pt idx="602">
                  <c:v>270</c:v>
                </c:pt>
                <c:pt idx="603">
                  <c:v>247.5</c:v>
                </c:pt>
                <c:pt idx="604">
                  <c:v>270</c:v>
                </c:pt>
                <c:pt idx="605">
                  <c:v>270</c:v>
                </c:pt>
                <c:pt idx="606">
                  <c:v>270</c:v>
                </c:pt>
                <c:pt idx="607">
                  <c:v>270</c:v>
                </c:pt>
                <c:pt idx="608">
                  <c:v>270</c:v>
                </c:pt>
                <c:pt idx="609">
                  <c:v>270</c:v>
                </c:pt>
                <c:pt idx="610">
                  <c:v>270</c:v>
                </c:pt>
                <c:pt idx="611">
                  <c:v>270</c:v>
                </c:pt>
                <c:pt idx="612">
                  <c:v>270</c:v>
                </c:pt>
                <c:pt idx="613">
                  <c:v>270</c:v>
                </c:pt>
                <c:pt idx="614">
                  <c:v>270</c:v>
                </c:pt>
                <c:pt idx="615">
                  <c:v>270</c:v>
                </c:pt>
                <c:pt idx="616">
                  <c:v>270</c:v>
                </c:pt>
                <c:pt idx="617">
                  <c:v>270</c:v>
                </c:pt>
                <c:pt idx="618">
                  <c:v>270</c:v>
                </c:pt>
                <c:pt idx="619">
                  <c:v>270</c:v>
                </c:pt>
                <c:pt idx="620">
                  <c:v>270</c:v>
                </c:pt>
                <c:pt idx="621">
                  <c:v>270</c:v>
                </c:pt>
                <c:pt idx="622">
                  <c:v>270</c:v>
                </c:pt>
                <c:pt idx="623">
                  <c:v>270</c:v>
                </c:pt>
                <c:pt idx="624">
                  <c:v>270</c:v>
                </c:pt>
                <c:pt idx="625">
                  <c:v>270</c:v>
                </c:pt>
                <c:pt idx="626">
                  <c:v>270</c:v>
                </c:pt>
                <c:pt idx="627">
                  <c:v>270</c:v>
                </c:pt>
                <c:pt idx="628">
                  <c:v>270</c:v>
                </c:pt>
                <c:pt idx="629">
                  <c:v>270</c:v>
                </c:pt>
                <c:pt idx="630">
                  <c:v>270</c:v>
                </c:pt>
                <c:pt idx="631">
                  <c:v>270</c:v>
                </c:pt>
                <c:pt idx="632">
                  <c:v>247.5</c:v>
                </c:pt>
                <c:pt idx="633">
                  <c:v>247.5</c:v>
                </c:pt>
                <c:pt idx="634">
                  <c:v>270</c:v>
                </c:pt>
                <c:pt idx="635">
                  <c:v>247.5</c:v>
                </c:pt>
                <c:pt idx="636">
                  <c:v>270</c:v>
                </c:pt>
                <c:pt idx="637">
                  <c:v>247.5</c:v>
                </c:pt>
                <c:pt idx="638">
                  <c:v>247.5</c:v>
                </c:pt>
                <c:pt idx="639">
                  <c:v>247.5</c:v>
                </c:pt>
                <c:pt idx="640">
                  <c:v>247.5</c:v>
                </c:pt>
                <c:pt idx="641">
                  <c:v>247.5</c:v>
                </c:pt>
                <c:pt idx="642">
                  <c:v>247.5</c:v>
                </c:pt>
                <c:pt idx="643">
                  <c:v>247.5</c:v>
                </c:pt>
                <c:pt idx="644">
                  <c:v>270</c:v>
                </c:pt>
                <c:pt idx="645">
                  <c:v>270</c:v>
                </c:pt>
                <c:pt idx="646">
                  <c:v>270</c:v>
                </c:pt>
                <c:pt idx="647">
                  <c:v>270</c:v>
                </c:pt>
                <c:pt idx="648">
                  <c:v>270</c:v>
                </c:pt>
                <c:pt idx="649">
                  <c:v>270</c:v>
                </c:pt>
                <c:pt idx="650">
                  <c:v>270</c:v>
                </c:pt>
                <c:pt idx="651">
                  <c:v>270</c:v>
                </c:pt>
                <c:pt idx="652">
                  <c:v>270</c:v>
                </c:pt>
                <c:pt idx="653">
                  <c:v>270</c:v>
                </c:pt>
                <c:pt idx="654">
                  <c:v>270</c:v>
                </c:pt>
                <c:pt idx="655">
                  <c:v>270</c:v>
                </c:pt>
                <c:pt idx="656">
                  <c:v>270</c:v>
                </c:pt>
                <c:pt idx="657">
                  <c:v>270</c:v>
                </c:pt>
                <c:pt idx="658">
                  <c:v>270</c:v>
                </c:pt>
                <c:pt idx="659">
                  <c:v>270</c:v>
                </c:pt>
                <c:pt idx="660">
                  <c:v>270</c:v>
                </c:pt>
                <c:pt idx="661">
                  <c:v>270</c:v>
                </c:pt>
                <c:pt idx="662">
                  <c:v>270</c:v>
                </c:pt>
                <c:pt idx="663">
                  <c:v>270</c:v>
                </c:pt>
                <c:pt idx="664">
                  <c:v>270</c:v>
                </c:pt>
                <c:pt idx="665">
                  <c:v>292.5</c:v>
                </c:pt>
                <c:pt idx="666">
                  <c:v>292.5</c:v>
                </c:pt>
                <c:pt idx="667">
                  <c:v>292.5</c:v>
                </c:pt>
                <c:pt idx="668">
                  <c:v>292.5</c:v>
                </c:pt>
                <c:pt idx="669">
                  <c:v>292.5</c:v>
                </c:pt>
                <c:pt idx="670">
                  <c:v>292.5</c:v>
                </c:pt>
                <c:pt idx="671">
                  <c:v>292.5</c:v>
                </c:pt>
                <c:pt idx="672">
                  <c:v>292.5</c:v>
                </c:pt>
                <c:pt idx="673">
                  <c:v>292.5</c:v>
                </c:pt>
                <c:pt idx="674">
                  <c:v>270</c:v>
                </c:pt>
                <c:pt idx="675">
                  <c:v>292.5</c:v>
                </c:pt>
                <c:pt idx="676">
                  <c:v>292.5</c:v>
                </c:pt>
                <c:pt idx="677">
                  <c:v>292.5</c:v>
                </c:pt>
                <c:pt idx="678">
                  <c:v>292.5</c:v>
                </c:pt>
                <c:pt idx="679">
                  <c:v>292.5</c:v>
                </c:pt>
                <c:pt idx="680">
                  <c:v>292.5</c:v>
                </c:pt>
                <c:pt idx="681">
                  <c:v>292.5</c:v>
                </c:pt>
                <c:pt idx="682">
                  <c:v>292.5</c:v>
                </c:pt>
                <c:pt idx="683">
                  <c:v>292.5</c:v>
                </c:pt>
                <c:pt idx="684">
                  <c:v>292.5</c:v>
                </c:pt>
                <c:pt idx="685">
                  <c:v>292.5</c:v>
                </c:pt>
                <c:pt idx="686">
                  <c:v>292.5</c:v>
                </c:pt>
                <c:pt idx="687">
                  <c:v>292.5</c:v>
                </c:pt>
                <c:pt idx="688">
                  <c:v>292.5</c:v>
                </c:pt>
                <c:pt idx="689">
                  <c:v>292.5</c:v>
                </c:pt>
                <c:pt idx="690">
                  <c:v>292.5</c:v>
                </c:pt>
                <c:pt idx="691">
                  <c:v>292.5</c:v>
                </c:pt>
                <c:pt idx="692">
                  <c:v>292.5</c:v>
                </c:pt>
                <c:pt idx="693">
                  <c:v>292.5</c:v>
                </c:pt>
                <c:pt idx="694">
                  <c:v>292.5</c:v>
                </c:pt>
                <c:pt idx="695">
                  <c:v>292.5</c:v>
                </c:pt>
                <c:pt idx="696">
                  <c:v>292.5</c:v>
                </c:pt>
                <c:pt idx="697">
                  <c:v>292.5</c:v>
                </c:pt>
                <c:pt idx="698">
                  <c:v>292.5</c:v>
                </c:pt>
                <c:pt idx="699">
                  <c:v>292.5</c:v>
                </c:pt>
                <c:pt idx="700">
                  <c:v>292.5</c:v>
                </c:pt>
                <c:pt idx="701">
                  <c:v>292.5</c:v>
                </c:pt>
                <c:pt idx="702">
                  <c:v>292.5</c:v>
                </c:pt>
                <c:pt idx="703">
                  <c:v>292.5</c:v>
                </c:pt>
                <c:pt idx="704">
                  <c:v>270</c:v>
                </c:pt>
                <c:pt idx="705">
                  <c:v>292.5</c:v>
                </c:pt>
                <c:pt idx="706">
                  <c:v>270</c:v>
                </c:pt>
                <c:pt idx="707">
                  <c:v>270</c:v>
                </c:pt>
                <c:pt idx="708">
                  <c:v>270</c:v>
                </c:pt>
                <c:pt idx="709">
                  <c:v>270</c:v>
                </c:pt>
                <c:pt idx="710">
                  <c:v>270</c:v>
                </c:pt>
                <c:pt idx="711">
                  <c:v>270</c:v>
                </c:pt>
                <c:pt idx="712">
                  <c:v>270</c:v>
                </c:pt>
                <c:pt idx="713">
                  <c:v>270</c:v>
                </c:pt>
                <c:pt idx="714">
                  <c:v>270</c:v>
                </c:pt>
                <c:pt idx="715">
                  <c:v>270</c:v>
                </c:pt>
                <c:pt idx="716">
                  <c:v>270</c:v>
                </c:pt>
                <c:pt idx="717">
                  <c:v>270</c:v>
                </c:pt>
                <c:pt idx="718">
                  <c:v>270</c:v>
                </c:pt>
                <c:pt idx="719">
                  <c:v>270</c:v>
                </c:pt>
                <c:pt idx="720">
                  <c:v>270</c:v>
                </c:pt>
                <c:pt idx="721">
                  <c:v>270</c:v>
                </c:pt>
                <c:pt idx="722">
                  <c:v>270</c:v>
                </c:pt>
                <c:pt idx="723">
                  <c:v>270</c:v>
                </c:pt>
                <c:pt idx="724">
                  <c:v>270</c:v>
                </c:pt>
                <c:pt idx="725">
                  <c:v>270</c:v>
                </c:pt>
                <c:pt idx="726">
                  <c:v>270</c:v>
                </c:pt>
                <c:pt idx="727">
                  <c:v>270</c:v>
                </c:pt>
                <c:pt idx="728">
                  <c:v>270</c:v>
                </c:pt>
                <c:pt idx="729">
                  <c:v>270</c:v>
                </c:pt>
                <c:pt idx="730">
                  <c:v>270</c:v>
                </c:pt>
                <c:pt idx="731">
                  <c:v>270</c:v>
                </c:pt>
                <c:pt idx="732">
                  <c:v>270</c:v>
                </c:pt>
                <c:pt idx="733">
                  <c:v>270</c:v>
                </c:pt>
                <c:pt idx="734">
                  <c:v>270</c:v>
                </c:pt>
                <c:pt idx="735">
                  <c:v>270</c:v>
                </c:pt>
                <c:pt idx="736">
                  <c:v>270</c:v>
                </c:pt>
                <c:pt idx="737">
                  <c:v>270</c:v>
                </c:pt>
                <c:pt idx="738">
                  <c:v>270</c:v>
                </c:pt>
                <c:pt idx="739">
                  <c:v>270</c:v>
                </c:pt>
                <c:pt idx="740">
                  <c:v>270</c:v>
                </c:pt>
                <c:pt idx="741">
                  <c:v>270</c:v>
                </c:pt>
                <c:pt idx="742">
                  <c:v>270</c:v>
                </c:pt>
                <c:pt idx="743">
                  <c:v>292.5</c:v>
                </c:pt>
                <c:pt idx="744">
                  <c:v>270</c:v>
                </c:pt>
                <c:pt idx="745">
                  <c:v>270</c:v>
                </c:pt>
                <c:pt idx="746">
                  <c:v>292.5</c:v>
                </c:pt>
                <c:pt idx="747">
                  <c:v>270</c:v>
                </c:pt>
                <c:pt idx="748">
                  <c:v>270</c:v>
                </c:pt>
                <c:pt idx="749">
                  <c:v>270</c:v>
                </c:pt>
                <c:pt idx="750">
                  <c:v>270</c:v>
                </c:pt>
                <c:pt idx="751">
                  <c:v>292.5</c:v>
                </c:pt>
                <c:pt idx="752">
                  <c:v>292.5</c:v>
                </c:pt>
                <c:pt idx="753">
                  <c:v>292.5</c:v>
                </c:pt>
                <c:pt idx="754">
                  <c:v>270</c:v>
                </c:pt>
                <c:pt idx="755">
                  <c:v>270</c:v>
                </c:pt>
                <c:pt idx="756">
                  <c:v>270</c:v>
                </c:pt>
                <c:pt idx="757">
                  <c:v>270</c:v>
                </c:pt>
                <c:pt idx="758">
                  <c:v>270</c:v>
                </c:pt>
                <c:pt idx="759">
                  <c:v>270</c:v>
                </c:pt>
                <c:pt idx="760">
                  <c:v>270</c:v>
                </c:pt>
                <c:pt idx="761">
                  <c:v>270</c:v>
                </c:pt>
                <c:pt idx="762">
                  <c:v>270</c:v>
                </c:pt>
                <c:pt idx="763">
                  <c:v>292.5</c:v>
                </c:pt>
                <c:pt idx="764">
                  <c:v>292.5</c:v>
                </c:pt>
                <c:pt idx="765">
                  <c:v>292.5</c:v>
                </c:pt>
                <c:pt idx="766">
                  <c:v>292.5</c:v>
                </c:pt>
                <c:pt idx="767">
                  <c:v>292.5</c:v>
                </c:pt>
                <c:pt idx="768">
                  <c:v>292.5</c:v>
                </c:pt>
                <c:pt idx="769">
                  <c:v>292.5</c:v>
                </c:pt>
                <c:pt idx="770">
                  <c:v>292.5</c:v>
                </c:pt>
                <c:pt idx="771">
                  <c:v>292.5</c:v>
                </c:pt>
                <c:pt idx="772">
                  <c:v>292.5</c:v>
                </c:pt>
                <c:pt idx="773">
                  <c:v>292.5</c:v>
                </c:pt>
                <c:pt idx="774">
                  <c:v>270</c:v>
                </c:pt>
                <c:pt idx="775">
                  <c:v>270</c:v>
                </c:pt>
                <c:pt idx="776">
                  <c:v>270</c:v>
                </c:pt>
                <c:pt idx="777">
                  <c:v>292.5</c:v>
                </c:pt>
                <c:pt idx="778">
                  <c:v>270</c:v>
                </c:pt>
                <c:pt idx="779">
                  <c:v>292.5</c:v>
                </c:pt>
                <c:pt idx="780">
                  <c:v>292.5</c:v>
                </c:pt>
                <c:pt idx="781">
                  <c:v>270</c:v>
                </c:pt>
                <c:pt idx="782">
                  <c:v>292.5</c:v>
                </c:pt>
                <c:pt idx="783">
                  <c:v>270</c:v>
                </c:pt>
                <c:pt idx="784">
                  <c:v>292.5</c:v>
                </c:pt>
                <c:pt idx="785">
                  <c:v>292.5</c:v>
                </c:pt>
                <c:pt idx="786">
                  <c:v>292.5</c:v>
                </c:pt>
                <c:pt idx="787">
                  <c:v>270</c:v>
                </c:pt>
                <c:pt idx="788">
                  <c:v>247.5</c:v>
                </c:pt>
                <c:pt idx="789">
                  <c:v>270</c:v>
                </c:pt>
                <c:pt idx="790">
                  <c:v>270</c:v>
                </c:pt>
                <c:pt idx="791">
                  <c:v>270</c:v>
                </c:pt>
                <c:pt idx="792">
                  <c:v>270</c:v>
                </c:pt>
                <c:pt idx="793">
                  <c:v>247.5</c:v>
                </c:pt>
                <c:pt idx="794">
                  <c:v>270</c:v>
                </c:pt>
                <c:pt idx="795">
                  <c:v>270</c:v>
                </c:pt>
                <c:pt idx="796">
                  <c:v>247.5</c:v>
                </c:pt>
                <c:pt idx="797">
                  <c:v>247.5</c:v>
                </c:pt>
                <c:pt idx="798">
                  <c:v>270</c:v>
                </c:pt>
                <c:pt idx="799">
                  <c:v>270</c:v>
                </c:pt>
                <c:pt idx="800">
                  <c:v>270</c:v>
                </c:pt>
                <c:pt idx="801">
                  <c:v>270</c:v>
                </c:pt>
                <c:pt idx="802">
                  <c:v>270</c:v>
                </c:pt>
                <c:pt idx="803">
                  <c:v>247.5</c:v>
                </c:pt>
                <c:pt idx="804">
                  <c:v>270</c:v>
                </c:pt>
                <c:pt idx="805">
                  <c:v>270</c:v>
                </c:pt>
                <c:pt idx="806">
                  <c:v>270</c:v>
                </c:pt>
                <c:pt idx="807">
                  <c:v>270</c:v>
                </c:pt>
                <c:pt idx="808">
                  <c:v>270</c:v>
                </c:pt>
                <c:pt idx="809">
                  <c:v>270</c:v>
                </c:pt>
                <c:pt idx="810">
                  <c:v>270</c:v>
                </c:pt>
                <c:pt idx="811">
                  <c:v>270</c:v>
                </c:pt>
                <c:pt idx="812">
                  <c:v>270</c:v>
                </c:pt>
                <c:pt idx="813">
                  <c:v>247.5</c:v>
                </c:pt>
                <c:pt idx="814">
                  <c:v>270</c:v>
                </c:pt>
                <c:pt idx="815">
                  <c:v>270</c:v>
                </c:pt>
                <c:pt idx="816">
                  <c:v>270</c:v>
                </c:pt>
                <c:pt idx="817">
                  <c:v>292.5</c:v>
                </c:pt>
                <c:pt idx="818">
                  <c:v>270</c:v>
                </c:pt>
                <c:pt idx="819">
                  <c:v>270</c:v>
                </c:pt>
                <c:pt idx="820">
                  <c:v>292.5</c:v>
                </c:pt>
                <c:pt idx="821">
                  <c:v>270</c:v>
                </c:pt>
                <c:pt idx="822">
                  <c:v>270</c:v>
                </c:pt>
                <c:pt idx="823">
                  <c:v>270</c:v>
                </c:pt>
                <c:pt idx="824">
                  <c:v>270</c:v>
                </c:pt>
                <c:pt idx="825">
                  <c:v>270</c:v>
                </c:pt>
                <c:pt idx="826">
                  <c:v>270</c:v>
                </c:pt>
                <c:pt idx="827">
                  <c:v>270</c:v>
                </c:pt>
                <c:pt idx="828">
                  <c:v>270</c:v>
                </c:pt>
                <c:pt idx="829">
                  <c:v>270</c:v>
                </c:pt>
                <c:pt idx="830">
                  <c:v>270</c:v>
                </c:pt>
                <c:pt idx="831">
                  <c:v>270</c:v>
                </c:pt>
                <c:pt idx="832">
                  <c:v>270</c:v>
                </c:pt>
                <c:pt idx="833">
                  <c:v>270</c:v>
                </c:pt>
                <c:pt idx="834">
                  <c:v>270</c:v>
                </c:pt>
                <c:pt idx="835">
                  <c:v>270</c:v>
                </c:pt>
                <c:pt idx="836">
                  <c:v>270</c:v>
                </c:pt>
                <c:pt idx="837">
                  <c:v>292.5</c:v>
                </c:pt>
                <c:pt idx="838">
                  <c:v>270</c:v>
                </c:pt>
                <c:pt idx="839">
                  <c:v>292.5</c:v>
                </c:pt>
                <c:pt idx="840">
                  <c:v>292.5</c:v>
                </c:pt>
                <c:pt idx="841">
                  <c:v>292.5</c:v>
                </c:pt>
                <c:pt idx="842">
                  <c:v>292.5</c:v>
                </c:pt>
                <c:pt idx="843">
                  <c:v>292.5</c:v>
                </c:pt>
                <c:pt idx="844">
                  <c:v>270</c:v>
                </c:pt>
                <c:pt idx="845">
                  <c:v>270</c:v>
                </c:pt>
                <c:pt idx="846">
                  <c:v>292.5</c:v>
                </c:pt>
                <c:pt idx="847">
                  <c:v>292.5</c:v>
                </c:pt>
                <c:pt idx="848">
                  <c:v>292.5</c:v>
                </c:pt>
                <c:pt idx="849">
                  <c:v>292.5</c:v>
                </c:pt>
                <c:pt idx="850">
                  <c:v>292.5</c:v>
                </c:pt>
                <c:pt idx="851">
                  <c:v>292.5</c:v>
                </c:pt>
                <c:pt idx="852">
                  <c:v>292.5</c:v>
                </c:pt>
                <c:pt idx="853">
                  <c:v>292.5</c:v>
                </c:pt>
                <c:pt idx="854">
                  <c:v>292.5</c:v>
                </c:pt>
                <c:pt idx="855">
                  <c:v>292.5</c:v>
                </c:pt>
                <c:pt idx="856">
                  <c:v>292.5</c:v>
                </c:pt>
                <c:pt idx="857">
                  <c:v>292.5</c:v>
                </c:pt>
                <c:pt idx="858">
                  <c:v>292.5</c:v>
                </c:pt>
                <c:pt idx="859">
                  <c:v>292.5</c:v>
                </c:pt>
                <c:pt idx="860">
                  <c:v>292.5</c:v>
                </c:pt>
                <c:pt idx="861">
                  <c:v>292.5</c:v>
                </c:pt>
                <c:pt idx="862">
                  <c:v>292.5</c:v>
                </c:pt>
                <c:pt idx="863">
                  <c:v>270</c:v>
                </c:pt>
                <c:pt idx="864">
                  <c:v>292.5</c:v>
                </c:pt>
                <c:pt idx="865">
                  <c:v>270</c:v>
                </c:pt>
                <c:pt idx="866">
                  <c:v>292.5</c:v>
                </c:pt>
                <c:pt idx="867">
                  <c:v>292.5</c:v>
                </c:pt>
                <c:pt idx="868">
                  <c:v>292.5</c:v>
                </c:pt>
                <c:pt idx="869">
                  <c:v>292.5</c:v>
                </c:pt>
                <c:pt idx="870">
                  <c:v>292.5</c:v>
                </c:pt>
                <c:pt idx="871">
                  <c:v>270</c:v>
                </c:pt>
                <c:pt idx="872">
                  <c:v>292.5</c:v>
                </c:pt>
                <c:pt idx="873">
                  <c:v>270</c:v>
                </c:pt>
                <c:pt idx="874">
                  <c:v>292.5</c:v>
                </c:pt>
                <c:pt idx="875">
                  <c:v>292.5</c:v>
                </c:pt>
                <c:pt idx="876">
                  <c:v>270</c:v>
                </c:pt>
                <c:pt idx="877">
                  <c:v>292.5</c:v>
                </c:pt>
                <c:pt idx="878">
                  <c:v>292.5</c:v>
                </c:pt>
                <c:pt idx="879">
                  <c:v>270</c:v>
                </c:pt>
                <c:pt idx="880">
                  <c:v>292.5</c:v>
                </c:pt>
                <c:pt idx="881">
                  <c:v>292.5</c:v>
                </c:pt>
                <c:pt idx="882">
                  <c:v>292.5</c:v>
                </c:pt>
                <c:pt idx="883">
                  <c:v>270</c:v>
                </c:pt>
                <c:pt idx="884">
                  <c:v>292.5</c:v>
                </c:pt>
                <c:pt idx="885">
                  <c:v>270</c:v>
                </c:pt>
                <c:pt idx="886">
                  <c:v>292.5</c:v>
                </c:pt>
                <c:pt idx="887">
                  <c:v>292.5</c:v>
                </c:pt>
                <c:pt idx="888">
                  <c:v>292.5</c:v>
                </c:pt>
                <c:pt idx="889">
                  <c:v>270</c:v>
                </c:pt>
                <c:pt idx="890">
                  <c:v>270</c:v>
                </c:pt>
                <c:pt idx="891">
                  <c:v>270</c:v>
                </c:pt>
                <c:pt idx="892">
                  <c:v>270</c:v>
                </c:pt>
                <c:pt idx="893">
                  <c:v>270</c:v>
                </c:pt>
                <c:pt idx="894">
                  <c:v>270</c:v>
                </c:pt>
                <c:pt idx="895">
                  <c:v>270</c:v>
                </c:pt>
                <c:pt idx="896">
                  <c:v>270</c:v>
                </c:pt>
                <c:pt idx="897">
                  <c:v>292.5</c:v>
                </c:pt>
                <c:pt idx="898">
                  <c:v>270</c:v>
                </c:pt>
                <c:pt idx="899">
                  <c:v>292.5</c:v>
                </c:pt>
                <c:pt idx="900">
                  <c:v>292.5</c:v>
                </c:pt>
                <c:pt idx="901">
                  <c:v>270</c:v>
                </c:pt>
                <c:pt idx="902">
                  <c:v>270</c:v>
                </c:pt>
                <c:pt idx="903">
                  <c:v>292.5</c:v>
                </c:pt>
                <c:pt idx="904">
                  <c:v>292.5</c:v>
                </c:pt>
                <c:pt idx="905">
                  <c:v>292.5</c:v>
                </c:pt>
                <c:pt idx="906">
                  <c:v>292.5</c:v>
                </c:pt>
                <c:pt idx="907">
                  <c:v>292.5</c:v>
                </c:pt>
                <c:pt idx="908">
                  <c:v>292.5</c:v>
                </c:pt>
                <c:pt idx="909">
                  <c:v>292.5</c:v>
                </c:pt>
                <c:pt idx="910">
                  <c:v>292.5</c:v>
                </c:pt>
                <c:pt idx="911">
                  <c:v>292.5</c:v>
                </c:pt>
                <c:pt idx="912">
                  <c:v>292.5</c:v>
                </c:pt>
                <c:pt idx="913">
                  <c:v>292.5</c:v>
                </c:pt>
                <c:pt idx="914">
                  <c:v>292.5</c:v>
                </c:pt>
                <c:pt idx="915">
                  <c:v>292.5</c:v>
                </c:pt>
                <c:pt idx="916">
                  <c:v>292.5</c:v>
                </c:pt>
                <c:pt idx="917">
                  <c:v>292.5</c:v>
                </c:pt>
                <c:pt idx="918">
                  <c:v>292.5</c:v>
                </c:pt>
                <c:pt idx="919">
                  <c:v>292.5</c:v>
                </c:pt>
                <c:pt idx="920">
                  <c:v>292.5</c:v>
                </c:pt>
                <c:pt idx="921">
                  <c:v>292.5</c:v>
                </c:pt>
                <c:pt idx="922">
                  <c:v>292.5</c:v>
                </c:pt>
                <c:pt idx="923">
                  <c:v>270</c:v>
                </c:pt>
                <c:pt idx="924">
                  <c:v>292.5</c:v>
                </c:pt>
                <c:pt idx="925">
                  <c:v>292.5</c:v>
                </c:pt>
                <c:pt idx="926">
                  <c:v>270</c:v>
                </c:pt>
                <c:pt idx="927">
                  <c:v>270</c:v>
                </c:pt>
                <c:pt idx="928">
                  <c:v>270</c:v>
                </c:pt>
                <c:pt idx="929">
                  <c:v>270</c:v>
                </c:pt>
                <c:pt idx="930">
                  <c:v>270</c:v>
                </c:pt>
                <c:pt idx="931">
                  <c:v>292.5</c:v>
                </c:pt>
                <c:pt idx="932">
                  <c:v>270</c:v>
                </c:pt>
                <c:pt idx="933">
                  <c:v>292.5</c:v>
                </c:pt>
                <c:pt idx="934">
                  <c:v>270</c:v>
                </c:pt>
                <c:pt idx="935">
                  <c:v>270</c:v>
                </c:pt>
                <c:pt idx="936">
                  <c:v>270</c:v>
                </c:pt>
                <c:pt idx="937">
                  <c:v>270</c:v>
                </c:pt>
                <c:pt idx="938">
                  <c:v>270</c:v>
                </c:pt>
                <c:pt idx="939">
                  <c:v>270</c:v>
                </c:pt>
                <c:pt idx="940">
                  <c:v>292.5</c:v>
                </c:pt>
                <c:pt idx="941">
                  <c:v>270</c:v>
                </c:pt>
                <c:pt idx="942">
                  <c:v>270</c:v>
                </c:pt>
                <c:pt idx="943">
                  <c:v>292.5</c:v>
                </c:pt>
                <c:pt idx="944">
                  <c:v>270</c:v>
                </c:pt>
                <c:pt idx="945">
                  <c:v>292.5</c:v>
                </c:pt>
                <c:pt idx="946">
                  <c:v>292.5</c:v>
                </c:pt>
                <c:pt idx="947">
                  <c:v>270</c:v>
                </c:pt>
                <c:pt idx="948">
                  <c:v>292.5</c:v>
                </c:pt>
                <c:pt idx="949">
                  <c:v>292.5</c:v>
                </c:pt>
                <c:pt idx="950">
                  <c:v>270</c:v>
                </c:pt>
                <c:pt idx="951">
                  <c:v>270</c:v>
                </c:pt>
                <c:pt idx="952">
                  <c:v>292.5</c:v>
                </c:pt>
                <c:pt idx="953">
                  <c:v>270</c:v>
                </c:pt>
                <c:pt idx="954">
                  <c:v>292.5</c:v>
                </c:pt>
                <c:pt idx="955">
                  <c:v>292.5</c:v>
                </c:pt>
                <c:pt idx="956">
                  <c:v>292.5</c:v>
                </c:pt>
                <c:pt idx="957">
                  <c:v>292.5</c:v>
                </c:pt>
                <c:pt idx="958">
                  <c:v>292.5</c:v>
                </c:pt>
                <c:pt idx="959">
                  <c:v>292.5</c:v>
                </c:pt>
                <c:pt idx="960">
                  <c:v>292.5</c:v>
                </c:pt>
                <c:pt idx="961">
                  <c:v>292.5</c:v>
                </c:pt>
                <c:pt idx="962">
                  <c:v>292.5</c:v>
                </c:pt>
                <c:pt idx="963">
                  <c:v>292.5</c:v>
                </c:pt>
                <c:pt idx="964">
                  <c:v>292.5</c:v>
                </c:pt>
                <c:pt idx="965">
                  <c:v>292.5</c:v>
                </c:pt>
                <c:pt idx="966">
                  <c:v>292.5</c:v>
                </c:pt>
                <c:pt idx="967">
                  <c:v>292.5</c:v>
                </c:pt>
                <c:pt idx="968">
                  <c:v>292.5</c:v>
                </c:pt>
                <c:pt idx="969">
                  <c:v>292.5</c:v>
                </c:pt>
                <c:pt idx="970">
                  <c:v>292.5</c:v>
                </c:pt>
                <c:pt idx="971">
                  <c:v>315</c:v>
                </c:pt>
                <c:pt idx="972">
                  <c:v>315</c:v>
                </c:pt>
                <c:pt idx="973">
                  <c:v>315</c:v>
                </c:pt>
                <c:pt idx="974">
                  <c:v>292.5</c:v>
                </c:pt>
                <c:pt idx="975">
                  <c:v>292.5</c:v>
                </c:pt>
                <c:pt idx="976">
                  <c:v>315</c:v>
                </c:pt>
                <c:pt idx="977">
                  <c:v>315</c:v>
                </c:pt>
                <c:pt idx="978">
                  <c:v>292.5</c:v>
                </c:pt>
                <c:pt idx="979">
                  <c:v>315</c:v>
                </c:pt>
                <c:pt idx="980">
                  <c:v>315</c:v>
                </c:pt>
                <c:pt idx="981">
                  <c:v>315</c:v>
                </c:pt>
                <c:pt idx="982">
                  <c:v>315</c:v>
                </c:pt>
                <c:pt idx="983">
                  <c:v>315</c:v>
                </c:pt>
                <c:pt idx="984">
                  <c:v>315</c:v>
                </c:pt>
                <c:pt idx="985">
                  <c:v>292.5</c:v>
                </c:pt>
                <c:pt idx="986">
                  <c:v>292.5</c:v>
                </c:pt>
                <c:pt idx="987">
                  <c:v>337.5</c:v>
                </c:pt>
                <c:pt idx="988">
                  <c:v>337.5</c:v>
                </c:pt>
                <c:pt idx="989">
                  <c:v>292.5</c:v>
                </c:pt>
                <c:pt idx="990">
                  <c:v>292.5</c:v>
                </c:pt>
                <c:pt idx="991">
                  <c:v>337.5</c:v>
                </c:pt>
                <c:pt idx="992">
                  <c:v>315</c:v>
                </c:pt>
                <c:pt idx="993">
                  <c:v>292.5</c:v>
                </c:pt>
                <c:pt idx="994">
                  <c:v>270</c:v>
                </c:pt>
                <c:pt idx="995">
                  <c:v>202.5</c:v>
                </c:pt>
                <c:pt idx="996">
                  <c:v>337.5</c:v>
                </c:pt>
                <c:pt idx="997">
                  <c:v>90</c:v>
                </c:pt>
                <c:pt idx="998">
                  <c:v>292.5</c:v>
                </c:pt>
                <c:pt idx="999">
                  <c:v>0</c:v>
                </c:pt>
                <c:pt idx="1000">
                  <c:v>0</c:v>
                </c:pt>
                <c:pt idx="1001">
                  <c:v>292.5</c:v>
                </c:pt>
                <c:pt idx="1002">
                  <c:v>247.5</c:v>
                </c:pt>
                <c:pt idx="1003">
                  <c:v>247.5</c:v>
                </c:pt>
                <c:pt idx="1004">
                  <c:v>247.5</c:v>
                </c:pt>
                <c:pt idx="1005">
                  <c:v>225</c:v>
                </c:pt>
                <c:pt idx="1006">
                  <c:v>225</c:v>
                </c:pt>
                <c:pt idx="1007">
                  <c:v>180</c:v>
                </c:pt>
                <c:pt idx="1008">
                  <c:v>247.5</c:v>
                </c:pt>
                <c:pt idx="1009">
                  <c:v>270</c:v>
                </c:pt>
                <c:pt idx="1010">
                  <c:v>202.5</c:v>
                </c:pt>
                <c:pt idx="1011">
                  <c:v>67.5</c:v>
                </c:pt>
                <c:pt idx="1012">
                  <c:v>270</c:v>
                </c:pt>
                <c:pt idx="1013">
                  <c:v>292.5</c:v>
                </c:pt>
                <c:pt idx="1014">
                  <c:v>337.5</c:v>
                </c:pt>
                <c:pt idx="1015">
                  <c:v>0</c:v>
                </c:pt>
                <c:pt idx="1016">
                  <c:v>22.5</c:v>
                </c:pt>
                <c:pt idx="1017">
                  <c:v>45</c:v>
                </c:pt>
                <c:pt idx="1018">
                  <c:v>315</c:v>
                </c:pt>
                <c:pt idx="1019">
                  <c:v>315</c:v>
                </c:pt>
                <c:pt idx="1020">
                  <c:v>292.5</c:v>
                </c:pt>
                <c:pt idx="1021">
                  <c:v>292.5</c:v>
                </c:pt>
                <c:pt idx="1022">
                  <c:v>292.5</c:v>
                </c:pt>
                <c:pt idx="1023">
                  <c:v>292.5</c:v>
                </c:pt>
                <c:pt idx="1024">
                  <c:v>292.5</c:v>
                </c:pt>
                <c:pt idx="1025">
                  <c:v>292.5</c:v>
                </c:pt>
                <c:pt idx="1026">
                  <c:v>292.5</c:v>
                </c:pt>
                <c:pt idx="1027">
                  <c:v>270</c:v>
                </c:pt>
                <c:pt idx="1028">
                  <c:v>270</c:v>
                </c:pt>
                <c:pt idx="1029">
                  <c:v>270</c:v>
                </c:pt>
                <c:pt idx="1030">
                  <c:v>270</c:v>
                </c:pt>
                <c:pt idx="1031">
                  <c:v>270</c:v>
                </c:pt>
                <c:pt idx="1032">
                  <c:v>270</c:v>
                </c:pt>
                <c:pt idx="1033">
                  <c:v>292.5</c:v>
                </c:pt>
                <c:pt idx="1034">
                  <c:v>270</c:v>
                </c:pt>
                <c:pt idx="1035">
                  <c:v>270</c:v>
                </c:pt>
                <c:pt idx="1036">
                  <c:v>270</c:v>
                </c:pt>
                <c:pt idx="1037">
                  <c:v>270</c:v>
                </c:pt>
                <c:pt idx="1038">
                  <c:v>247.5</c:v>
                </c:pt>
                <c:pt idx="1039">
                  <c:v>247.5</c:v>
                </c:pt>
                <c:pt idx="1040">
                  <c:v>270</c:v>
                </c:pt>
                <c:pt idx="1041">
                  <c:v>270</c:v>
                </c:pt>
                <c:pt idx="1042">
                  <c:v>270</c:v>
                </c:pt>
                <c:pt idx="1043">
                  <c:v>247.5</c:v>
                </c:pt>
                <c:pt idx="1044">
                  <c:v>270</c:v>
                </c:pt>
                <c:pt idx="1045">
                  <c:v>247.5</c:v>
                </c:pt>
                <c:pt idx="1046">
                  <c:v>270</c:v>
                </c:pt>
                <c:pt idx="1047">
                  <c:v>270</c:v>
                </c:pt>
                <c:pt idx="1048">
                  <c:v>247.5</c:v>
                </c:pt>
                <c:pt idx="1049">
                  <c:v>247.5</c:v>
                </c:pt>
                <c:pt idx="1050">
                  <c:v>247.5</c:v>
                </c:pt>
                <c:pt idx="1051">
                  <c:v>225</c:v>
                </c:pt>
                <c:pt idx="1052">
                  <c:v>202.5</c:v>
                </c:pt>
                <c:pt idx="1053">
                  <c:v>157.5</c:v>
                </c:pt>
                <c:pt idx="1054">
                  <c:v>112.5</c:v>
                </c:pt>
                <c:pt idx="1055">
                  <c:v>135</c:v>
                </c:pt>
                <c:pt idx="1056">
                  <c:v>337.5</c:v>
                </c:pt>
                <c:pt idx="1057">
                  <c:v>270</c:v>
                </c:pt>
                <c:pt idx="1058">
                  <c:v>270</c:v>
                </c:pt>
                <c:pt idx="1059">
                  <c:v>270</c:v>
                </c:pt>
                <c:pt idx="1060">
                  <c:v>270</c:v>
                </c:pt>
                <c:pt idx="1061">
                  <c:v>270</c:v>
                </c:pt>
                <c:pt idx="1062">
                  <c:v>292.5</c:v>
                </c:pt>
                <c:pt idx="1063">
                  <c:v>292.5</c:v>
                </c:pt>
                <c:pt idx="1064">
                  <c:v>292.5</c:v>
                </c:pt>
                <c:pt idx="1065">
                  <c:v>292.5</c:v>
                </c:pt>
                <c:pt idx="1066">
                  <c:v>292.5</c:v>
                </c:pt>
                <c:pt idx="1067">
                  <c:v>270</c:v>
                </c:pt>
                <c:pt idx="1068">
                  <c:v>292.5</c:v>
                </c:pt>
                <c:pt idx="1069">
                  <c:v>270</c:v>
                </c:pt>
                <c:pt idx="1070">
                  <c:v>247.5</c:v>
                </c:pt>
                <c:pt idx="1071">
                  <c:v>247.5</c:v>
                </c:pt>
                <c:pt idx="1072">
                  <c:v>247.5</c:v>
                </c:pt>
                <c:pt idx="1073">
                  <c:v>247.5</c:v>
                </c:pt>
                <c:pt idx="1074">
                  <c:v>247.5</c:v>
                </c:pt>
                <c:pt idx="1075">
                  <c:v>247.5</c:v>
                </c:pt>
                <c:pt idx="1076">
                  <c:v>247.5</c:v>
                </c:pt>
                <c:pt idx="1077">
                  <c:v>225</c:v>
                </c:pt>
                <c:pt idx="1078">
                  <c:v>225</c:v>
                </c:pt>
                <c:pt idx="1079">
                  <c:v>157.5</c:v>
                </c:pt>
                <c:pt idx="1080">
                  <c:v>135</c:v>
                </c:pt>
                <c:pt idx="1081">
                  <c:v>135</c:v>
                </c:pt>
                <c:pt idx="1082">
                  <c:v>157.5</c:v>
                </c:pt>
                <c:pt idx="1083">
                  <c:v>292.5</c:v>
                </c:pt>
                <c:pt idx="1084">
                  <c:v>270</c:v>
                </c:pt>
                <c:pt idx="1085">
                  <c:v>270</c:v>
                </c:pt>
                <c:pt idx="1086">
                  <c:v>270</c:v>
                </c:pt>
                <c:pt idx="1087">
                  <c:v>270</c:v>
                </c:pt>
                <c:pt idx="1088">
                  <c:v>270</c:v>
                </c:pt>
                <c:pt idx="1089">
                  <c:v>270</c:v>
                </c:pt>
                <c:pt idx="1090">
                  <c:v>270</c:v>
                </c:pt>
                <c:pt idx="1091">
                  <c:v>247.5</c:v>
                </c:pt>
                <c:pt idx="1092">
                  <c:v>247.5</c:v>
                </c:pt>
                <c:pt idx="1093">
                  <c:v>247.5</c:v>
                </c:pt>
                <c:pt idx="1094">
                  <c:v>247.5</c:v>
                </c:pt>
                <c:pt idx="1095">
                  <c:v>247.5</c:v>
                </c:pt>
                <c:pt idx="1096">
                  <c:v>247.5</c:v>
                </c:pt>
                <c:pt idx="1097">
                  <c:v>247.5</c:v>
                </c:pt>
                <c:pt idx="1098">
                  <c:v>247.5</c:v>
                </c:pt>
                <c:pt idx="1099">
                  <c:v>225</c:v>
                </c:pt>
                <c:pt idx="1100">
                  <c:v>247.5</c:v>
                </c:pt>
                <c:pt idx="1101">
                  <c:v>315</c:v>
                </c:pt>
                <c:pt idx="1102">
                  <c:v>0</c:v>
                </c:pt>
                <c:pt idx="1103">
                  <c:v>22.5</c:v>
                </c:pt>
                <c:pt idx="1104">
                  <c:v>45</c:v>
                </c:pt>
                <c:pt idx="1105">
                  <c:v>45</c:v>
                </c:pt>
                <c:pt idx="1106">
                  <c:v>45</c:v>
                </c:pt>
                <c:pt idx="1107">
                  <c:v>22.5</c:v>
                </c:pt>
                <c:pt idx="1108">
                  <c:v>45</c:v>
                </c:pt>
                <c:pt idx="1109">
                  <c:v>45</c:v>
                </c:pt>
                <c:pt idx="1110">
                  <c:v>45</c:v>
                </c:pt>
                <c:pt idx="1111">
                  <c:v>45</c:v>
                </c:pt>
                <c:pt idx="1112">
                  <c:v>45</c:v>
                </c:pt>
                <c:pt idx="1113">
                  <c:v>67.5</c:v>
                </c:pt>
                <c:pt idx="1114">
                  <c:v>90</c:v>
                </c:pt>
                <c:pt idx="1115">
                  <c:v>90</c:v>
                </c:pt>
                <c:pt idx="1116">
                  <c:v>112.5</c:v>
                </c:pt>
                <c:pt idx="1117">
                  <c:v>112.5</c:v>
                </c:pt>
                <c:pt idx="1118">
                  <c:v>135</c:v>
                </c:pt>
                <c:pt idx="1119">
                  <c:v>337.5</c:v>
                </c:pt>
                <c:pt idx="1120">
                  <c:v>337.5</c:v>
                </c:pt>
                <c:pt idx="1121">
                  <c:v>337.5</c:v>
                </c:pt>
                <c:pt idx="1122">
                  <c:v>0</c:v>
                </c:pt>
                <c:pt idx="1123">
                  <c:v>22.5</c:v>
                </c:pt>
                <c:pt idx="1124">
                  <c:v>315</c:v>
                </c:pt>
                <c:pt idx="1125">
                  <c:v>315</c:v>
                </c:pt>
                <c:pt idx="1126">
                  <c:v>157.5</c:v>
                </c:pt>
                <c:pt idx="1127">
                  <c:v>112.5</c:v>
                </c:pt>
                <c:pt idx="1128">
                  <c:v>67.5</c:v>
                </c:pt>
                <c:pt idx="1129">
                  <c:v>67.5</c:v>
                </c:pt>
                <c:pt idx="1130">
                  <c:v>67.5</c:v>
                </c:pt>
                <c:pt idx="1131">
                  <c:v>67.5</c:v>
                </c:pt>
                <c:pt idx="1132">
                  <c:v>90</c:v>
                </c:pt>
                <c:pt idx="1133">
                  <c:v>90</c:v>
                </c:pt>
                <c:pt idx="1134">
                  <c:v>90</c:v>
                </c:pt>
                <c:pt idx="1135">
                  <c:v>112.5</c:v>
                </c:pt>
                <c:pt idx="1136">
                  <c:v>112.5</c:v>
                </c:pt>
                <c:pt idx="1137">
                  <c:v>67.5</c:v>
                </c:pt>
                <c:pt idx="1138">
                  <c:v>90</c:v>
                </c:pt>
                <c:pt idx="1139">
                  <c:v>157.5</c:v>
                </c:pt>
                <c:pt idx="1140">
                  <c:v>292.5</c:v>
                </c:pt>
                <c:pt idx="1141">
                  <c:v>337.5</c:v>
                </c:pt>
                <c:pt idx="1142">
                  <c:v>337.5</c:v>
                </c:pt>
                <c:pt idx="1143">
                  <c:v>337.5</c:v>
                </c:pt>
                <c:pt idx="1144">
                  <c:v>337.5</c:v>
                </c:pt>
                <c:pt idx="1145">
                  <c:v>337.5</c:v>
                </c:pt>
                <c:pt idx="1146">
                  <c:v>0</c:v>
                </c:pt>
                <c:pt idx="1147">
                  <c:v>0</c:v>
                </c:pt>
                <c:pt idx="1148">
                  <c:v>337.5</c:v>
                </c:pt>
                <c:pt idx="1149">
                  <c:v>337.5</c:v>
                </c:pt>
                <c:pt idx="1150">
                  <c:v>0</c:v>
                </c:pt>
                <c:pt idx="1151">
                  <c:v>22.5</c:v>
                </c:pt>
                <c:pt idx="1152">
                  <c:v>22.5</c:v>
                </c:pt>
                <c:pt idx="1153">
                  <c:v>22.5</c:v>
                </c:pt>
                <c:pt idx="1154">
                  <c:v>22.5</c:v>
                </c:pt>
                <c:pt idx="1155">
                  <c:v>22.5</c:v>
                </c:pt>
                <c:pt idx="1156">
                  <c:v>22.5</c:v>
                </c:pt>
                <c:pt idx="1157">
                  <c:v>45</c:v>
                </c:pt>
                <c:pt idx="1158">
                  <c:v>45</c:v>
                </c:pt>
                <c:pt idx="1159">
                  <c:v>67.5</c:v>
                </c:pt>
                <c:pt idx="1160">
                  <c:v>67.5</c:v>
                </c:pt>
                <c:pt idx="1161">
                  <c:v>67.5</c:v>
                </c:pt>
                <c:pt idx="1162">
                  <c:v>67.5</c:v>
                </c:pt>
                <c:pt idx="1163">
                  <c:v>90</c:v>
                </c:pt>
                <c:pt idx="1164">
                  <c:v>67.5</c:v>
                </c:pt>
                <c:pt idx="1165">
                  <c:v>45</c:v>
                </c:pt>
                <c:pt idx="1166">
                  <c:v>22.5</c:v>
                </c:pt>
                <c:pt idx="1167">
                  <c:v>337.5</c:v>
                </c:pt>
                <c:pt idx="1168">
                  <c:v>315</c:v>
                </c:pt>
                <c:pt idx="1169">
                  <c:v>315</c:v>
                </c:pt>
                <c:pt idx="1170">
                  <c:v>315</c:v>
                </c:pt>
                <c:pt idx="1171">
                  <c:v>315</c:v>
                </c:pt>
                <c:pt idx="1172">
                  <c:v>337.5</c:v>
                </c:pt>
                <c:pt idx="1173">
                  <c:v>0</c:v>
                </c:pt>
                <c:pt idx="1174">
                  <c:v>0</c:v>
                </c:pt>
                <c:pt idx="1175">
                  <c:v>337.5</c:v>
                </c:pt>
                <c:pt idx="1176">
                  <c:v>315</c:v>
                </c:pt>
                <c:pt idx="1177">
                  <c:v>315</c:v>
                </c:pt>
                <c:pt idx="1178">
                  <c:v>337.5</c:v>
                </c:pt>
                <c:pt idx="1179">
                  <c:v>315</c:v>
                </c:pt>
                <c:pt idx="1180">
                  <c:v>337.5</c:v>
                </c:pt>
                <c:pt idx="1181">
                  <c:v>337.5</c:v>
                </c:pt>
                <c:pt idx="1182">
                  <c:v>337.5</c:v>
                </c:pt>
                <c:pt idx="1183">
                  <c:v>315</c:v>
                </c:pt>
                <c:pt idx="1184">
                  <c:v>315</c:v>
                </c:pt>
                <c:pt idx="1185">
                  <c:v>315</c:v>
                </c:pt>
                <c:pt idx="1186">
                  <c:v>315</c:v>
                </c:pt>
                <c:pt idx="1187">
                  <c:v>315</c:v>
                </c:pt>
                <c:pt idx="1188">
                  <c:v>315</c:v>
                </c:pt>
                <c:pt idx="1189">
                  <c:v>315</c:v>
                </c:pt>
                <c:pt idx="1190">
                  <c:v>315</c:v>
                </c:pt>
                <c:pt idx="1191">
                  <c:v>315</c:v>
                </c:pt>
                <c:pt idx="1192">
                  <c:v>315</c:v>
                </c:pt>
                <c:pt idx="1193">
                  <c:v>315</c:v>
                </c:pt>
                <c:pt idx="1194">
                  <c:v>315</c:v>
                </c:pt>
                <c:pt idx="1195">
                  <c:v>337.5</c:v>
                </c:pt>
                <c:pt idx="1196">
                  <c:v>337.5</c:v>
                </c:pt>
                <c:pt idx="1197">
                  <c:v>315</c:v>
                </c:pt>
                <c:pt idx="1198">
                  <c:v>292.5</c:v>
                </c:pt>
                <c:pt idx="1199">
                  <c:v>292.5</c:v>
                </c:pt>
                <c:pt idx="1200">
                  <c:v>292.5</c:v>
                </c:pt>
                <c:pt idx="1201">
                  <c:v>292.5</c:v>
                </c:pt>
                <c:pt idx="1202">
                  <c:v>292.5</c:v>
                </c:pt>
                <c:pt idx="1203">
                  <c:v>337.5</c:v>
                </c:pt>
                <c:pt idx="1204">
                  <c:v>337.5</c:v>
                </c:pt>
                <c:pt idx="1205">
                  <c:v>315</c:v>
                </c:pt>
                <c:pt idx="1206">
                  <c:v>292.5</c:v>
                </c:pt>
                <c:pt idx="1207">
                  <c:v>270</c:v>
                </c:pt>
                <c:pt idx="1208">
                  <c:v>270</c:v>
                </c:pt>
                <c:pt idx="1209">
                  <c:v>270</c:v>
                </c:pt>
                <c:pt idx="1210">
                  <c:v>270</c:v>
                </c:pt>
                <c:pt idx="1211">
                  <c:v>292.5</c:v>
                </c:pt>
                <c:pt idx="1212">
                  <c:v>292.5</c:v>
                </c:pt>
                <c:pt idx="1213">
                  <c:v>292.5</c:v>
                </c:pt>
                <c:pt idx="1214">
                  <c:v>292.5</c:v>
                </c:pt>
                <c:pt idx="1215">
                  <c:v>292.5</c:v>
                </c:pt>
                <c:pt idx="1216">
                  <c:v>292.5</c:v>
                </c:pt>
                <c:pt idx="1217">
                  <c:v>292.5</c:v>
                </c:pt>
                <c:pt idx="1218">
                  <c:v>315</c:v>
                </c:pt>
                <c:pt idx="1219">
                  <c:v>292.5</c:v>
                </c:pt>
                <c:pt idx="1220">
                  <c:v>315</c:v>
                </c:pt>
                <c:pt idx="1221">
                  <c:v>315</c:v>
                </c:pt>
                <c:pt idx="1222">
                  <c:v>292.5</c:v>
                </c:pt>
                <c:pt idx="1223">
                  <c:v>292.5</c:v>
                </c:pt>
                <c:pt idx="1224">
                  <c:v>292.5</c:v>
                </c:pt>
                <c:pt idx="1225">
                  <c:v>315</c:v>
                </c:pt>
                <c:pt idx="1226">
                  <c:v>292.5</c:v>
                </c:pt>
                <c:pt idx="1227">
                  <c:v>270</c:v>
                </c:pt>
                <c:pt idx="1228">
                  <c:v>270</c:v>
                </c:pt>
                <c:pt idx="1229">
                  <c:v>292.5</c:v>
                </c:pt>
                <c:pt idx="1230">
                  <c:v>292.5</c:v>
                </c:pt>
                <c:pt idx="1231">
                  <c:v>292.5</c:v>
                </c:pt>
                <c:pt idx="1232">
                  <c:v>315</c:v>
                </c:pt>
                <c:pt idx="1233">
                  <c:v>315</c:v>
                </c:pt>
                <c:pt idx="1234">
                  <c:v>315</c:v>
                </c:pt>
                <c:pt idx="1235">
                  <c:v>315</c:v>
                </c:pt>
                <c:pt idx="1236">
                  <c:v>315</c:v>
                </c:pt>
                <c:pt idx="1237">
                  <c:v>315</c:v>
                </c:pt>
                <c:pt idx="1238">
                  <c:v>315</c:v>
                </c:pt>
                <c:pt idx="1239">
                  <c:v>315</c:v>
                </c:pt>
                <c:pt idx="1240">
                  <c:v>315</c:v>
                </c:pt>
                <c:pt idx="1241">
                  <c:v>292.5</c:v>
                </c:pt>
                <c:pt idx="1242">
                  <c:v>292.5</c:v>
                </c:pt>
                <c:pt idx="1243">
                  <c:v>315</c:v>
                </c:pt>
                <c:pt idx="1244">
                  <c:v>315</c:v>
                </c:pt>
                <c:pt idx="1245">
                  <c:v>315</c:v>
                </c:pt>
                <c:pt idx="1246">
                  <c:v>315</c:v>
                </c:pt>
                <c:pt idx="1247">
                  <c:v>315</c:v>
                </c:pt>
                <c:pt idx="1248">
                  <c:v>315</c:v>
                </c:pt>
                <c:pt idx="1249">
                  <c:v>315</c:v>
                </c:pt>
                <c:pt idx="1250">
                  <c:v>292.5</c:v>
                </c:pt>
                <c:pt idx="1251">
                  <c:v>292.5</c:v>
                </c:pt>
                <c:pt idx="1252">
                  <c:v>292.5</c:v>
                </c:pt>
                <c:pt idx="1253">
                  <c:v>315</c:v>
                </c:pt>
                <c:pt idx="1254">
                  <c:v>292.5</c:v>
                </c:pt>
                <c:pt idx="1255">
                  <c:v>292.5</c:v>
                </c:pt>
                <c:pt idx="1256">
                  <c:v>292.5</c:v>
                </c:pt>
                <c:pt idx="1257">
                  <c:v>292.5</c:v>
                </c:pt>
                <c:pt idx="1258">
                  <c:v>292.5</c:v>
                </c:pt>
                <c:pt idx="1259">
                  <c:v>292.5</c:v>
                </c:pt>
                <c:pt idx="1260">
                  <c:v>292.5</c:v>
                </c:pt>
                <c:pt idx="1261">
                  <c:v>292.5</c:v>
                </c:pt>
                <c:pt idx="1262">
                  <c:v>292.5</c:v>
                </c:pt>
                <c:pt idx="1263">
                  <c:v>292.5</c:v>
                </c:pt>
                <c:pt idx="1264">
                  <c:v>292.5</c:v>
                </c:pt>
                <c:pt idx="1265">
                  <c:v>292.5</c:v>
                </c:pt>
                <c:pt idx="1266">
                  <c:v>292.5</c:v>
                </c:pt>
                <c:pt idx="1267">
                  <c:v>292.5</c:v>
                </c:pt>
                <c:pt idx="1268">
                  <c:v>292.5</c:v>
                </c:pt>
                <c:pt idx="1269">
                  <c:v>292.5</c:v>
                </c:pt>
                <c:pt idx="1270">
                  <c:v>292.5</c:v>
                </c:pt>
                <c:pt idx="1271">
                  <c:v>292.5</c:v>
                </c:pt>
                <c:pt idx="1272">
                  <c:v>292.5</c:v>
                </c:pt>
                <c:pt idx="1273">
                  <c:v>292.5</c:v>
                </c:pt>
                <c:pt idx="1274">
                  <c:v>315</c:v>
                </c:pt>
                <c:pt idx="1275">
                  <c:v>292.5</c:v>
                </c:pt>
                <c:pt idx="1276">
                  <c:v>292.5</c:v>
                </c:pt>
                <c:pt idx="1277">
                  <c:v>292.5</c:v>
                </c:pt>
                <c:pt idx="1278">
                  <c:v>292.5</c:v>
                </c:pt>
                <c:pt idx="1279">
                  <c:v>292.5</c:v>
                </c:pt>
                <c:pt idx="1280">
                  <c:v>292.5</c:v>
                </c:pt>
                <c:pt idx="1281">
                  <c:v>270</c:v>
                </c:pt>
                <c:pt idx="1282">
                  <c:v>292.5</c:v>
                </c:pt>
                <c:pt idx="1283">
                  <c:v>292.5</c:v>
                </c:pt>
                <c:pt idx="1284">
                  <c:v>270</c:v>
                </c:pt>
                <c:pt idx="1285">
                  <c:v>270</c:v>
                </c:pt>
                <c:pt idx="1286">
                  <c:v>270</c:v>
                </c:pt>
                <c:pt idx="1287">
                  <c:v>270</c:v>
                </c:pt>
                <c:pt idx="1288">
                  <c:v>247.5</c:v>
                </c:pt>
                <c:pt idx="1289">
                  <c:v>270</c:v>
                </c:pt>
                <c:pt idx="1290">
                  <c:v>270</c:v>
                </c:pt>
                <c:pt idx="1291">
                  <c:v>270</c:v>
                </c:pt>
                <c:pt idx="1292">
                  <c:v>270</c:v>
                </c:pt>
                <c:pt idx="1293">
                  <c:v>270</c:v>
                </c:pt>
                <c:pt idx="1294">
                  <c:v>270</c:v>
                </c:pt>
                <c:pt idx="1295">
                  <c:v>270</c:v>
                </c:pt>
                <c:pt idx="1296">
                  <c:v>270</c:v>
                </c:pt>
                <c:pt idx="1297">
                  <c:v>270</c:v>
                </c:pt>
                <c:pt idx="1298">
                  <c:v>270</c:v>
                </c:pt>
                <c:pt idx="1299">
                  <c:v>270</c:v>
                </c:pt>
                <c:pt idx="1300">
                  <c:v>270</c:v>
                </c:pt>
                <c:pt idx="1301">
                  <c:v>270</c:v>
                </c:pt>
                <c:pt idx="1302">
                  <c:v>270</c:v>
                </c:pt>
                <c:pt idx="1303">
                  <c:v>270</c:v>
                </c:pt>
                <c:pt idx="1304">
                  <c:v>270</c:v>
                </c:pt>
                <c:pt idx="1305">
                  <c:v>270</c:v>
                </c:pt>
                <c:pt idx="1306">
                  <c:v>270</c:v>
                </c:pt>
                <c:pt idx="1307">
                  <c:v>270</c:v>
                </c:pt>
                <c:pt idx="1308">
                  <c:v>270</c:v>
                </c:pt>
                <c:pt idx="1309">
                  <c:v>270</c:v>
                </c:pt>
                <c:pt idx="1310">
                  <c:v>270</c:v>
                </c:pt>
                <c:pt idx="1311">
                  <c:v>270</c:v>
                </c:pt>
                <c:pt idx="1312">
                  <c:v>292.5</c:v>
                </c:pt>
                <c:pt idx="1313">
                  <c:v>270</c:v>
                </c:pt>
                <c:pt idx="1314">
                  <c:v>270</c:v>
                </c:pt>
                <c:pt idx="1315">
                  <c:v>292.5</c:v>
                </c:pt>
                <c:pt idx="1316">
                  <c:v>270</c:v>
                </c:pt>
                <c:pt idx="1317">
                  <c:v>270</c:v>
                </c:pt>
                <c:pt idx="1318">
                  <c:v>270</c:v>
                </c:pt>
                <c:pt idx="1319">
                  <c:v>292.5</c:v>
                </c:pt>
                <c:pt idx="1320">
                  <c:v>292.5</c:v>
                </c:pt>
                <c:pt idx="1321">
                  <c:v>270</c:v>
                </c:pt>
                <c:pt idx="1322">
                  <c:v>270</c:v>
                </c:pt>
                <c:pt idx="1323">
                  <c:v>292.5</c:v>
                </c:pt>
                <c:pt idx="1324">
                  <c:v>270</c:v>
                </c:pt>
                <c:pt idx="1325">
                  <c:v>292.5</c:v>
                </c:pt>
                <c:pt idx="1326">
                  <c:v>270</c:v>
                </c:pt>
                <c:pt idx="1327">
                  <c:v>270</c:v>
                </c:pt>
                <c:pt idx="1328">
                  <c:v>292.5</c:v>
                </c:pt>
                <c:pt idx="1329">
                  <c:v>292.5</c:v>
                </c:pt>
                <c:pt idx="1330">
                  <c:v>270</c:v>
                </c:pt>
                <c:pt idx="1331">
                  <c:v>292.5</c:v>
                </c:pt>
                <c:pt idx="1332">
                  <c:v>292.5</c:v>
                </c:pt>
                <c:pt idx="1333">
                  <c:v>292.5</c:v>
                </c:pt>
                <c:pt idx="1334">
                  <c:v>292.5</c:v>
                </c:pt>
                <c:pt idx="1335">
                  <c:v>292.5</c:v>
                </c:pt>
                <c:pt idx="1336">
                  <c:v>292.5</c:v>
                </c:pt>
                <c:pt idx="1337">
                  <c:v>270</c:v>
                </c:pt>
                <c:pt idx="1338">
                  <c:v>292.5</c:v>
                </c:pt>
                <c:pt idx="1339">
                  <c:v>270</c:v>
                </c:pt>
                <c:pt idx="1340">
                  <c:v>270</c:v>
                </c:pt>
                <c:pt idx="1341">
                  <c:v>270</c:v>
                </c:pt>
                <c:pt idx="1342">
                  <c:v>270</c:v>
                </c:pt>
                <c:pt idx="1343">
                  <c:v>270</c:v>
                </c:pt>
                <c:pt idx="1344">
                  <c:v>270</c:v>
                </c:pt>
                <c:pt idx="1345">
                  <c:v>270</c:v>
                </c:pt>
                <c:pt idx="1346">
                  <c:v>270</c:v>
                </c:pt>
                <c:pt idx="1347">
                  <c:v>270</c:v>
                </c:pt>
                <c:pt idx="1348">
                  <c:v>270</c:v>
                </c:pt>
                <c:pt idx="1349">
                  <c:v>270</c:v>
                </c:pt>
                <c:pt idx="1350">
                  <c:v>270</c:v>
                </c:pt>
                <c:pt idx="1351">
                  <c:v>270</c:v>
                </c:pt>
                <c:pt idx="1352">
                  <c:v>270</c:v>
                </c:pt>
                <c:pt idx="1353">
                  <c:v>270</c:v>
                </c:pt>
                <c:pt idx="1354">
                  <c:v>270</c:v>
                </c:pt>
                <c:pt idx="1355">
                  <c:v>270</c:v>
                </c:pt>
                <c:pt idx="1356">
                  <c:v>270</c:v>
                </c:pt>
                <c:pt idx="1357">
                  <c:v>270</c:v>
                </c:pt>
                <c:pt idx="1358">
                  <c:v>247.5</c:v>
                </c:pt>
                <c:pt idx="1359">
                  <c:v>270</c:v>
                </c:pt>
                <c:pt idx="1360">
                  <c:v>270</c:v>
                </c:pt>
                <c:pt idx="1361">
                  <c:v>270</c:v>
                </c:pt>
                <c:pt idx="1362">
                  <c:v>270</c:v>
                </c:pt>
                <c:pt idx="1363">
                  <c:v>270</c:v>
                </c:pt>
                <c:pt idx="1364">
                  <c:v>270</c:v>
                </c:pt>
                <c:pt idx="1365">
                  <c:v>270</c:v>
                </c:pt>
                <c:pt idx="1366">
                  <c:v>270</c:v>
                </c:pt>
                <c:pt idx="1367">
                  <c:v>270</c:v>
                </c:pt>
                <c:pt idx="1368">
                  <c:v>270</c:v>
                </c:pt>
                <c:pt idx="1369">
                  <c:v>270</c:v>
                </c:pt>
                <c:pt idx="1370">
                  <c:v>270</c:v>
                </c:pt>
                <c:pt idx="1371">
                  <c:v>270</c:v>
                </c:pt>
                <c:pt idx="1372">
                  <c:v>270</c:v>
                </c:pt>
                <c:pt idx="1373">
                  <c:v>270</c:v>
                </c:pt>
                <c:pt idx="1374">
                  <c:v>270</c:v>
                </c:pt>
                <c:pt idx="1375">
                  <c:v>270</c:v>
                </c:pt>
                <c:pt idx="1376">
                  <c:v>270</c:v>
                </c:pt>
                <c:pt idx="1377">
                  <c:v>270</c:v>
                </c:pt>
                <c:pt idx="1378">
                  <c:v>270</c:v>
                </c:pt>
                <c:pt idx="1379">
                  <c:v>270</c:v>
                </c:pt>
                <c:pt idx="1380">
                  <c:v>270</c:v>
                </c:pt>
                <c:pt idx="1381">
                  <c:v>270</c:v>
                </c:pt>
                <c:pt idx="1382">
                  <c:v>270</c:v>
                </c:pt>
                <c:pt idx="1383">
                  <c:v>292.5</c:v>
                </c:pt>
                <c:pt idx="1384">
                  <c:v>292.5</c:v>
                </c:pt>
                <c:pt idx="1385">
                  <c:v>292.5</c:v>
                </c:pt>
                <c:pt idx="1386">
                  <c:v>270</c:v>
                </c:pt>
                <c:pt idx="1387">
                  <c:v>270</c:v>
                </c:pt>
                <c:pt idx="1388">
                  <c:v>270</c:v>
                </c:pt>
                <c:pt idx="1389">
                  <c:v>292.5</c:v>
                </c:pt>
                <c:pt idx="1390">
                  <c:v>270</c:v>
                </c:pt>
                <c:pt idx="1391">
                  <c:v>270</c:v>
                </c:pt>
                <c:pt idx="1392">
                  <c:v>292.5</c:v>
                </c:pt>
                <c:pt idx="1393">
                  <c:v>270</c:v>
                </c:pt>
                <c:pt idx="1394">
                  <c:v>292.5</c:v>
                </c:pt>
                <c:pt idx="1395">
                  <c:v>292.5</c:v>
                </c:pt>
                <c:pt idx="1396">
                  <c:v>292.5</c:v>
                </c:pt>
                <c:pt idx="1397">
                  <c:v>292.5</c:v>
                </c:pt>
                <c:pt idx="1398">
                  <c:v>292.5</c:v>
                </c:pt>
                <c:pt idx="1399">
                  <c:v>292.5</c:v>
                </c:pt>
                <c:pt idx="1400">
                  <c:v>292.5</c:v>
                </c:pt>
                <c:pt idx="1401">
                  <c:v>292.5</c:v>
                </c:pt>
                <c:pt idx="1402">
                  <c:v>292.5</c:v>
                </c:pt>
                <c:pt idx="1403">
                  <c:v>292.5</c:v>
                </c:pt>
                <c:pt idx="1404">
                  <c:v>292.5</c:v>
                </c:pt>
                <c:pt idx="1405">
                  <c:v>292.5</c:v>
                </c:pt>
                <c:pt idx="1406">
                  <c:v>292.5</c:v>
                </c:pt>
                <c:pt idx="1407">
                  <c:v>292.5</c:v>
                </c:pt>
                <c:pt idx="1408">
                  <c:v>292.5</c:v>
                </c:pt>
                <c:pt idx="1409">
                  <c:v>292.5</c:v>
                </c:pt>
                <c:pt idx="1410">
                  <c:v>292.5</c:v>
                </c:pt>
                <c:pt idx="1411">
                  <c:v>292.5</c:v>
                </c:pt>
                <c:pt idx="1412">
                  <c:v>292.5</c:v>
                </c:pt>
                <c:pt idx="1413">
                  <c:v>292.5</c:v>
                </c:pt>
                <c:pt idx="1414">
                  <c:v>292.5</c:v>
                </c:pt>
                <c:pt idx="1415">
                  <c:v>292.5</c:v>
                </c:pt>
                <c:pt idx="1416">
                  <c:v>292.5</c:v>
                </c:pt>
                <c:pt idx="1417">
                  <c:v>292.5</c:v>
                </c:pt>
                <c:pt idx="1418">
                  <c:v>292.5</c:v>
                </c:pt>
                <c:pt idx="1419">
                  <c:v>292.5</c:v>
                </c:pt>
                <c:pt idx="1420">
                  <c:v>292.5</c:v>
                </c:pt>
                <c:pt idx="1421">
                  <c:v>292.5</c:v>
                </c:pt>
                <c:pt idx="1422">
                  <c:v>292.5</c:v>
                </c:pt>
                <c:pt idx="1423">
                  <c:v>292.5</c:v>
                </c:pt>
                <c:pt idx="1424">
                  <c:v>292.5</c:v>
                </c:pt>
                <c:pt idx="1425">
                  <c:v>292.5</c:v>
                </c:pt>
                <c:pt idx="1426">
                  <c:v>292.5</c:v>
                </c:pt>
                <c:pt idx="1427">
                  <c:v>292.5</c:v>
                </c:pt>
                <c:pt idx="1428">
                  <c:v>292.5</c:v>
                </c:pt>
                <c:pt idx="1429">
                  <c:v>292.5</c:v>
                </c:pt>
                <c:pt idx="1430">
                  <c:v>292.5</c:v>
                </c:pt>
                <c:pt idx="1431">
                  <c:v>292.5</c:v>
                </c:pt>
                <c:pt idx="1432">
                  <c:v>292.5</c:v>
                </c:pt>
                <c:pt idx="1433">
                  <c:v>292.5</c:v>
                </c:pt>
                <c:pt idx="1434">
                  <c:v>292.5</c:v>
                </c:pt>
                <c:pt idx="1435">
                  <c:v>292.5</c:v>
                </c:pt>
                <c:pt idx="1436">
                  <c:v>292.5</c:v>
                </c:pt>
                <c:pt idx="1437">
                  <c:v>292.5</c:v>
                </c:pt>
                <c:pt idx="1438">
                  <c:v>270</c:v>
                </c:pt>
                <c:pt idx="1439">
                  <c:v>292.5</c:v>
                </c:pt>
                <c:pt idx="1440">
                  <c:v>270</c:v>
                </c:pt>
                <c:pt idx="1441">
                  <c:v>292.5</c:v>
                </c:pt>
                <c:pt idx="1442">
                  <c:v>270</c:v>
                </c:pt>
                <c:pt idx="1443">
                  <c:v>270</c:v>
                </c:pt>
                <c:pt idx="1444">
                  <c:v>292.5</c:v>
                </c:pt>
                <c:pt idx="1445">
                  <c:v>270</c:v>
                </c:pt>
                <c:pt idx="1446">
                  <c:v>270</c:v>
                </c:pt>
                <c:pt idx="1447">
                  <c:v>292.5</c:v>
                </c:pt>
                <c:pt idx="1448">
                  <c:v>292.5</c:v>
                </c:pt>
                <c:pt idx="1449">
                  <c:v>292.5</c:v>
                </c:pt>
                <c:pt idx="1450">
                  <c:v>292.5</c:v>
                </c:pt>
                <c:pt idx="1451">
                  <c:v>292.5</c:v>
                </c:pt>
                <c:pt idx="1452">
                  <c:v>292.5</c:v>
                </c:pt>
                <c:pt idx="1453">
                  <c:v>292.5</c:v>
                </c:pt>
                <c:pt idx="1454">
                  <c:v>292.5</c:v>
                </c:pt>
                <c:pt idx="1455">
                  <c:v>292.5</c:v>
                </c:pt>
                <c:pt idx="1456">
                  <c:v>292.5</c:v>
                </c:pt>
                <c:pt idx="1457">
                  <c:v>292.5</c:v>
                </c:pt>
                <c:pt idx="1458">
                  <c:v>292.5</c:v>
                </c:pt>
                <c:pt idx="1459">
                  <c:v>292.5</c:v>
                </c:pt>
                <c:pt idx="1460">
                  <c:v>292.5</c:v>
                </c:pt>
                <c:pt idx="1461">
                  <c:v>292.5</c:v>
                </c:pt>
                <c:pt idx="1462">
                  <c:v>292.5</c:v>
                </c:pt>
                <c:pt idx="1463">
                  <c:v>292.5</c:v>
                </c:pt>
                <c:pt idx="1464">
                  <c:v>292.5</c:v>
                </c:pt>
                <c:pt idx="1465">
                  <c:v>270</c:v>
                </c:pt>
                <c:pt idx="1466">
                  <c:v>292.5</c:v>
                </c:pt>
                <c:pt idx="1467">
                  <c:v>292.5</c:v>
                </c:pt>
                <c:pt idx="1468">
                  <c:v>292.5</c:v>
                </c:pt>
                <c:pt idx="1469">
                  <c:v>270</c:v>
                </c:pt>
                <c:pt idx="1470">
                  <c:v>270</c:v>
                </c:pt>
                <c:pt idx="1471">
                  <c:v>270</c:v>
                </c:pt>
                <c:pt idx="1472">
                  <c:v>292.5</c:v>
                </c:pt>
                <c:pt idx="1473">
                  <c:v>292.5</c:v>
                </c:pt>
                <c:pt idx="1474">
                  <c:v>292.5</c:v>
                </c:pt>
                <c:pt idx="1475">
                  <c:v>292.5</c:v>
                </c:pt>
                <c:pt idx="1476">
                  <c:v>270</c:v>
                </c:pt>
                <c:pt idx="1477">
                  <c:v>270</c:v>
                </c:pt>
                <c:pt idx="1478">
                  <c:v>292.5</c:v>
                </c:pt>
                <c:pt idx="1479">
                  <c:v>292.5</c:v>
                </c:pt>
                <c:pt idx="1480">
                  <c:v>292.5</c:v>
                </c:pt>
                <c:pt idx="1481">
                  <c:v>270</c:v>
                </c:pt>
                <c:pt idx="1482">
                  <c:v>270</c:v>
                </c:pt>
                <c:pt idx="1483">
                  <c:v>292.5</c:v>
                </c:pt>
                <c:pt idx="1484">
                  <c:v>270</c:v>
                </c:pt>
                <c:pt idx="1485">
                  <c:v>270</c:v>
                </c:pt>
                <c:pt idx="1486">
                  <c:v>270</c:v>
                </c:pt>
                <c:pt idx="1487">
                  <c:v>292.5</c:v>
                </c:pt>
                <c:pt idx="1488">
                  <c:v>292.5</c:v>
                </c:pt>
                <c:pt idx="1489">
                  <c:v>292.5</c:v>
                </c:pt>
                <c:pt idx="1490">
                  <c:v>292.5</c:v>
                </c:pt>
                <c:pt idx="1491">
                  <c:v>270</c:v>
                </c:pt>
                <c:pt idx="1492">
                  <c:v>270</c:v>
                </c:pt>
                <c:pt idx="1493">
                  <c:v>270</c:v>
                </c:pt>
                <c:pt idx="1494">
                  <c:v>292.5</c:v>
                </c:pt>
                <c:pt idx="1495">
                  <c:v>292.5</c:v>
                </c:pt>
                <c:pt idx="1496">
                  <c:v>292.5</c:v>
                </c:pt>
                <c:pt idx="1497">
                  <c:v>292.5</c:v>
                </c:pt>
                <c:pt idx="1498">
                  <c:v>270</c:v>
                </c:pt>
                <c:pt idx="1499">
                  <c:v>292.5</c:v>
                </c:pt>
                <c:pt idx="1500">
                  <c:v>292.5</c:v>
                </c:pt>
                <c:pt idx="1501">
                  <c:v>292.5</c:v>
                </c:pt>
                <c:pt idx="1502">
                  <c:v>270</c:v>
                </c:pt>
                <c:pt idx="1503">
                  <c:v>292.5</c:v>
                </c:pt>
                <c:pt idx="1504">
                  <c:v>292.5</c:v>
                </c:pt>
                <c:pt idx="1505">
                  <c:v>292.5</c:v>
                </c:pt>
                <c:pt idx="1506">
                  <c:v>270</c:v>
                </c:pt>
                <c:pt idx="1507">
                  <c:v>270</c:v>
                </c:pt>
                <c:pt idx="1508">
                  <c:v>270</c:v>
                </c:pt>
                <c:pt idx="1509">
                  <c:v>270</c:v>
                </c:pt>
                <c:pt idx="1510">
                  <c:v>292.5</c:v>
                </c:pt>
                <c:pt idx="1511">
                  <c:v>270</c:v>
                </c:pt>
                <c:pt idx="1512">
                  <c:v>270</c:v>
                </c:pt>
                <c:pt idx="1513">
                  <c:v>292.5</c:v>
                </c:pt>
                <c:pt idx="1514">
                  <c:v>292.5</c:v>
                </c:pt>
                <c:pt idx="1515">
                  <c:v>292.5</c:v>
                </c:pt>
                <c:pt idx="1516">
                  <c:v>292.5</c:v>
                </c:pt>
                <c:pt idx="1517">
                  <c:v>292.5</c:v>
                </c:pt>
                <c:pt idx="1518">
                  <c:v>292.5</c:v>
                </c:pt>
                <c:pt idx="1519">
                  <c:v>270</c:v>
                </c:pt>
                <c:pt idx="1520">
                  <c:v>270</c:v>
                </c:pt>
                <c:pt idx="1521">
                  <c:v>270</c:v>
                </c:pt>
                <c:pt idx="1522">
                  <c:v>292.5</c:v>
                </c:pt>
                <c:pt idx="1523">
                  <c:v>292.5</c:v>
                </c:pt>
                <c:pt idx="1524">
                  <c:v>270</c:v>
                </c:pt>
                <c:pt idx="1525">
                  <c:v>270</c:v>
                </c:pt>
                <c:pt idx="1526">
                  <c:v>270</c:v>
                </c:pt>
                <c:pt idx="1527">
                  <c:v>270</c:v>
                </c:pt>
                <c:pt idx="1528">
                  <c:v>270</c:v>
                </c:pt>
                <c:pt idx="1529">
                  <c:v>292.5</c:v>
                </c:pt>
                <c:pt idx="1530">
                  <c:v>270</c:v>
                </c:pt>
                <c:pt idx="1531">
                  <c:v>270</c:v>
                </c:pt>
                <c:pt idx="1532">
                  <c:v>270</c:v>
                </c:pt>
                <c:pt idx="1533">
                  <c:v>292.5</c:v>
                </c:pt>
                <c:pt idx="1534">
                  <c:v>292.5</c:v>
                </c:pt>
                <c:pt idx="1535">
                  <c:v>292.5</c:v>
                </c:pt>
                <c:pt idx="1536">
                  <c:v>292.5</c:v>
                </c:pt>
                <c:pt idx="1537">
                  <c:v>270</c:v>
                </c:pt>
                <c:pt idx="1538">
                  <c:v>270</c:v>
                </c:pt>
                <c:pt idx="1539">
                  <c:v>270</c:v>
                </c:pt>
                <c:pt idx="1540">
                  <c:v>270</c:v>
                </c:pt>
                <c:pt idx="1541">
                  <c:v>270</c:v>
                </c:pt>
                <c:pt idx="1542">
                  <c:v>292.5</c:v>
                </c:pt>
                <c:pt idx="1543">
                  <c:v>292.5</c:v>
                </c:pt>
                <c:pt idx="1544">
                  <c:v>270</c:v>
                </c:pt>
                <c:pt idx="1545">
                  <c:v>292.5</c:v>
                </c:pt>
                <c:pt idx="1546">
                  <c:v>292.5</c:v>
                </c:pt>
                <c:pt idx="1547">
                  <c:v>292.5</c:v>
                </c:pt>
                <c:pt idx="1548">
                  <c:v>292.5</c:v>
                </c:pt>
                <c:pt idx="1549">
                  <c:v>270</c:v>
                </c:pt>
                <c:pt idx="1550">
                  <c:v>292.5</c:v>
                </c:pt>
                <c:pt idx="1551">
                  <c:v>270</c:v>
                </c:pt>
                <c:pt idx="1552">
                  <c:v>292.5</c:v>
                </c:pt>
                <c:pt idx="1553">
                  <c:v>270</c:v>
                </c:pt>
                <c:pt idx="1554">
                  <c:v>270</c:v>
                </c:pt>
                <c:pt idx="1555">
                  <c:v>270</c:v>
                </c:pt>
                <c:pt idx="1556">
                  <c:v>292.5</c:v>
                </c:pt>
                <c:pt idx="1557">
                  <c:v>292.5</c:v>
                </c:pt>
                <c:pt idx="1558">
                  <c:v>292.5</c:v>
                </c:pt>
                <c:pt idx="1559">
                  <c:v>270</c:v>
                </c:pt>
                <c:pt idx="1560">
                  <c:v>270</c:v>
                </c:pt>
                <c:pt idx="1561">
                  <c:v>292.5</c:v>
                </c:pt>
                <c:pt idx="1562">
                  <c:v>292.5</c:v>
                </c:pt>
                <c:pt idx="1563">
                  <c:v>270</c:v>
                </c:pt>
                <c:pt idx="1564">
                  <c:v>292.5</c:v>
                </c:pt>
                <c:pt idx="1565">
                  <c:v>270</c:v>
                </c:pt>
                <c:pt idx="1566">
                  <c:v>270</c:v>
                </c:pt>
                <c:pt idx="1567">
                  <c:v>270</c:v>
                </c:pt>
                <c:pt idx="1568">
                  <c:v>292.5</c:v>
                </c:pt>
                <c:pt idx="1569">
                  <c:v>270</c:v>
                </c:pt>
                <c:pt idx="1570">
                  <c:v>270</c:v>
                </c:pt>
                <c:pt idx="1571">
                  <c:v>270</c:v>
                </c:pt>
                <c:pt idx="1572">
                  <c:v>270</c:v>
                </c:pt>
                <c:pt idx="1573">
                  <c:v>270</c:v>
                </c:pt>
                <c:pt idx="1574">
                  <c:v>292.5</c:v>
                </c:pt>
                <c:pt idx="1575">
                  <c:v>270</c:v>
                </c:pt>
                <c:pt idx="1576">
                  <c:v>270</c:v>
                </c:pt>
                <c:pt idx="1577">
                  <c:v>270</c:v>
                </c:pt>
                <c:pt idx="1578">
                  <c:v>270</c:v>
                </c:pt>
                <c:pt idx="1579">
                  <c:v>270</c:v>
                </c:pt>
                <c:pt idx="1580">
                  <c:v>270</c:v>
                </c:pt>
                <c:pt idx="1581">
                  <c:v>270</c:v>
                </c:pt>
                <c:pt idx="1582">
                  <c:v>270</c:v>
                </c:pt>
                <c:pt idx="1583">
                  <c:v>270</c:v>
                </c:pt>
                <c:pt idx="1584">
                  <c:v>270</c:v>
                </c:pt>
                <c:pt idx="1585">
                  <c:v>270</c:v>
                </c:pt>
                <c:pt idx="1586">
                  <c:v>270</c:v>
                </c:pt>
                <c:pt idx="1587">
                  <c:v>270</c:v>
                </c:pt>
                <c:pt idx="1588">
                  <c:v>270</c:v>
                </c:pt>
                <c:pt idx="1589">
                  <c:v>270</c:v>
                </c:pt>
                <c:pt idx="1590">
                  <c:v>270</c:v>
                </c:pt>
                <c:pt idx="1591">
                  <c:v>270</c:v>
                </c:pt>
                <c:pt idx="1592">
                  <c:v>270</c:v>
                </c:pt>
                <c:pt idx="1593">
                  <c:v>270</c:v>
                </c:pt>
                <c:pt idx="1594">
                  <c:v>270</c:v>
                </c:pt>
                <c:pt idx="1595">
                  <c:v>247.5</c:v>
                </c:pt>
                <c:pt idx="1596">
                  <c:v>247.5</c:v>
                </c:pt>
                <c:pt idx="1597">
                  <c:v>270</c:v>
                </c:pt>
                <c:pt idx="1598">
                  <c:v>270</c:v>
                </c:pt>
                <c:pt idx="1599">
                  <c:v>270</c:v>
                </c:pt>
                <c:pt idx="1600">
                  <c:v>270</c:v>
                </c:pt>
                <c:pt idx="1601">
                  <c:v>270</c:v>
                </c:pt>
                <c:pt idx="1602">
                  <c:v>270</c:v>
                </c:pt>
                <c:pt idx="1603">
                  <c:v>270</c:v>
                </c:pt>
                <c:pt idx="1604">
                  <c:v>270</c:v>
                </c:pt>
                <c:pt idx="1605">
                  <c:v>292.5</c:v>
                </c:pt>
                <c:pt idx="1606">
                  <c:v>270</c:v>
                </c:pt>
                <c:pt idx="1607">
                  <c:v>270</c:v>
                </c:pt>
                <c:pt idx="1608">
                  <c:v>270</c:v>
                </c:pt>
                <c:pt idx="1609">
                  <c:v>270</c:v>
                </c:pt>
                <c:pt idx="1610">
                  <c:v>270</c:v>
                </c:pt>
                <c:pt idx="1611">
                  <c:v>270</c:v>
                </c:pt>
                <c:pt idx="1612">
                  <c:v>270</c:v>
                </c:pt>
                <c:pt idx="1613">
                  <c:v>270</c:v>
                </c:pt>
                <c:pt idx="1614">
                  <c:v>270</c:v>
                </c:pt>
                <c:pt idx="1615">
                  <c:v>247.5</c:v>
                </c:pt>
                <c:pt idx="1616">
                  <c:v>270</c:v>
                </c:pt>
                <c:pt idx="1617">
                  <c:v>270</c:v>
                </c:pt>
                <c:pt idx="1618">
                  <c:v>270</c:v>
                </c:pt>
                <c:pt idx="1619">
                  <c:v>247.5</c:v>
                </c:pt>
                <c:pt idx="1620">
                  <c:v>270</c:v>
                </c:pt>
                <c:pt idx="1621">
                  <c:v>270</c:v>
                </c:pt>
                <c:pt idx="1622">
                  <c:v>247.5</c:v>
                </c:pt>
                <c:pt idx="1623">
                  <c:v>270</c:v>
                </c:pt>
                <c:pt idx="1624">
                  <c:v>247.5</c:v>
                </c:pt>
                <c:pt idx="1625">
                  <c:v>247.5</c:v>
                </c:pt>
                <c:pt idx="1626">
                  <c:v>247.5</c:v>
                </c:pt>
                <c:pt idx="1627">
                  <c:v>247.5</c:v>
                </c:pt>
                <c:pt idx="1628">
                  <c:v>270</c:v>
                </c:pt>
                <c:pt idx="1629">
                  <c:v>270</c:v>
                </c:pt>
                <c:pt idx="1630">
                  <c:v>270</c:v>
                </c:pt>
                <c:pt idx="1631">
                  <c:v>270</c:v>
                </c:pt>
                <c:pt idx="1632">
                  <c:v>247.5</c:v>
                </c:pt>
                <c:pt idx="1633">
                  <c:v>247.5</c:v>
                </c:pt>
                <c:pt idx="1634">
                  <c:v>247.5</c:v>
                </c:pt>
                <c:pt idx="1635">
                  <c:v>247.5</c:v>
                </c:pt>
                <c:pt idx="1636">
                  <c:v>247.5</c:v>
                </c:pt>
                <c:pt idx="1637">
                  <c:v>225</c:v>
                </c:pt>
                <c:pt idx="1638">
                  <c:v>247.5</c:v>
                </c:pt>
                <c:pt idx="1639">
                  <c:v>247.5</c:v>
                </c:pt>
                <c:pt idx="1640">
                  <c:v>247.5</c:v>
                </c:pt>
                <c:pt idx="1641">
                  <c:v>247.5</c:v>
                </c:pt>
                <c:pt idx="1642">
                  <c:v>247.5</c:v>
                </c:pt>
                <c:pt idx="1643">
                  <c:v>247.5</c:v>
                </c:pt>
                <c:pt idx="1644">
                  <c:v>247.5</c:v>
                </c:pt>
                <c:pt idx="1645">
                  <c:v>247.5</c:v>
                </c:pt>
                <c:pt idx="1646">
                  <c:v>225</c:v>
                </c:pt>
                <c:pt idx="1647">
                  <c:v>202.5</c:v>
                </c:pt>
                <c:pt idx="1648">
                  <c:v>202.5</c:v>
                </c:pt>
                <c:pt idx="1649">
                  <c:v>202.5</c:v>
                </c:pt>
                <c:pt idx="1650">
                  <c:v>202.5</c:v>
                </c:pt>
                <c:pt idx="1651">
                  <c:v>225</c:v>
                </c:pt>
                <c:pt idx="1652">
                  <c:v>225</c:v>
                </c:pt>
                <c:pt idx="1653">
                  <c:v>225</c:v>
                </c:pt>
                <c:pt idx="1654">
                  <c:v>202.5</c:v>
                </c:pt>
                <c:pt idx="1655">
                  <c:v>202.5</c:v>
                </c:pt>
                <c:pt idx="1656">
                  <c:v>202.5</c:v>
                </c:pt>
                <c:pt idx="1657">
                  <c:v>225</c:v>
                </c:pt>
                <c:pt idx="1658">
                  <c:v>202.5</c:v>
                </c:pt>
                <c:pt idx="1659">
                  <c:v>202.5</c:v>
                </c:pt>
                <c:pt idx="1660">
                  <c:v>202.5</c:v>
                </c:pt>
                <c:pt idx="1661">
                  <c:v>202.5</c:v>
                </c:pt>
                <c:pt idx="1662">
                  <c:v>202.5</c:v>
                </c:pt>
                <c:pt idx="1663">
                  <c:v>225</c:v>
                </c:pt>
                <c:pt idx="1664">
                  <c:v>202.5</c:v>
                </c:pt>
                <c:pt idx="1665">
                  <c:v>225</c:v>
                </c:pt>
                <c:pt idx="1666">
                  <c:v>225</c:v>
                </c:pt>
                <c:pt idx="1667">
                  <c:v>202.5</c:v>
                </c:pt>
                <c:pt idx="1668">
                  <c:v>202.5</c:v>
                </c:pt>
                <c:pt idx="1669">
                  <c:v>225</c:v>
                </c:pt>
                <c:pt idx="1670">
                  <c:v>202.5</c:v>
                </c:pt>
                <c:pt idx="1671">
                  <c:v>225</c:v>
                </c:pt>
                <c:pt idx="1672">
                  <c:v>202.5</c:v>
                </c:pt>
                <c:pt idx="1673">
                  <c:v>202.5</c:v>
                </c:pt>
                <c:pt idx="1674">
                  <c:v>202.5</c:v>
                </c:pt>
                <c:pt idx="1675">
                  <c:v>202.5</c:v>
                </c:pt>
                <c:pt idx="1676">
                  <c:v>202.5</c:v>
                </c:pt>
                <c:pt idx="1677">
                  <c:v>202.5</c:v>
                </c:pt>
                <c:pt idx="1678">
                  <c:v>225</c:v>
                </c:pt>
                <c:pt idx="1679">
                  <c:v>202.5</c:v>
                </c:pt>
                <c:pt idx="1680">
                  <c:v>225</c:v>
                </c:pt>
                <c:pt idx="1681">
                  <c:v>202.5</c:v>
                </c:pt>
                <c:pt idx="1682">
                  <c:v>202.5</c:v>
                </c:pt>
                <c:pt idx="1683">
                  <c:v>202.5</c:v>
                </c:pt>
                <c:pt idx="1684">
                  <c:v>202.5</c:v>
                </c:pt>
                <c:pt idx="1685">
                  <c:v>225</c:v>
                </c:pt>
                <c:pt idx="1686">
                  <c:v>202.5</c:v>
                </c:pt>
                <c:pt idx="1687">
                  <c:v>202.5</c:v>
                </c:pt>
                <c:pt idx="1688">
                  <c:v>202.5</c:v>
                </c:pt>
                <c:pt idx="1689">
                  <c:v>202.5</c:v>
                </c:pt>
                <c:pt idx="1690">
                  <c:v>202.5</c:v>
                </c:pt>
                <c:pt idx="1691">
                  <c:v>202.5</c:v>
                </c:pt>
                <c:pt idx="1692">
                  <c:v>202.5</c:v>
                </c:pt>
                <c:pt idx="1693">
                  <c:v>202.5</c:v>
                </c:pt>
                <c:pt idx="1694">
                  <c:v>202.5</c:v>
                </c:pt>
                <c:pt idx="1695">
                  <c:v>202.5</c:v>
                </c:pt>
                <c:pt idx="1696">
                  <c:v>202.5</c:v>
                </c:pt>
                <c:pt idx="1697">
                  <c:v>202.5</c:v>
                </c:pt>
                <c:pt idx="1698">
                  <c:v>202.5</c:v>
                </c:pt>
                <c:pt idx="1699">
                  <c:v>202.5</c:v>
                </c:pt>
                <c:pt idx="1700">
                  <c:v>202.5</c:v>
                </c:pt>
                <c:pt idx="1701">
                  <c:v>202.5</c:v>
                </c:pt>
                <c:pt idx="1702">
                  <c:v>202.5</c:v>
                </c:pt>
                <c:pt idx="1703">
                  <c:v>202.5</c:v>
                </c:pt>
                <c:pt idx="1704">
                  <c:v>202.5</c:v>
                </c:pt>
                <c:pt idx="1705">
                  <c:v>202.5</c:v>
                </c:pt>
                <c:pt idx="1706">
                  <c:v>202.5</c:v>
                </c:pt>
                <c:pt idx="1707">
                  <c:v>202.5</c:v>
                </c:pt>
                <c:pt idx="1708">
                  <c:v>202.5</c:v>
                </c:pt>
                <c:pt idx="1709">
                  <c:v>202.5</c:v>
                </c:pt>
                <c:pt idx="1710">
                  <c:v>225</c:v>
                </c:pt>
                <c:pt idx="1711">
                  <c:v>202.5</c:v>
                </c:pt>
                <c:pt idx="1712">
                  <c:v>202.5</c:v>
                </c:pt>
                <c:pt idx="1713">
                  <c:v>202.5</c:v>
                </c:pt>
                <c:pt idx="1714">
                  <c:v>225</c:v>
                </c:pt>
                <c:pt idx="1715">
                  <c:v>202.5</c:v>
                </c:pt>
                <c:pt idx="1716">
                  <c:v>202.5</c:v>
                </c:pt>
                <c:pt idx="1717">
                  <c:v>202.5</c:v>
                </c:pt>
                <c:pt idx="1718">
                  <c:v>202.5</c:v>
                </c:pt>
                <c:pt idx="1719">
                  <c:v>202.5</c:v>
                </c:pt>
                <c:pt idx="1720">
                  <c:v>202.5</c:v>
                </c:pt>
                <c:pt idx="1721">
                  <c:v>202.5</c:v>
                </c:pt>
                <c:pt idx="1722">
                  <c:v>202.5</c:v>
                </c:pt>
                <c:pt idx="1723">
                  <c:v>202.5</c:v>
                </c:pt>
                <c:pt idx="1724">
                  <c:v>202.5</c:v>
                </c:pt>
                <c:pt idx="1725">
                  <c:v>202.5</c:v>
                </c:pt>
                <c:pt idx="1726">
                  <c:v>202.5</c:v>
                </c:pt>
                <c:pt idx="1727">
                  <c:v>202.5</c:v>
                </c:pt>
                <c:pt idx="1728">
                  <c:v>202.5</c:v>
                </c:pt>
                <c:pt idx="1729">
                  <c:v>202.5</c:v>
                </c:pt>
                <c:pt idx="1730">
                  <c:v>202.5</c:v>
                </c:pt>
                <c:pt idx="1731">
                  <c:v>202.5</c:v>
                </c:pt>
                <c:pt idx="1732">
                  <c:v>202.5</c:v>
                </c:pt>
                <c:pt idx="1733">
                  <c:v>202.5</c:v>
                </c:pt>
                <c:pt idx="1734">
                  <c:v>202.5</c:v>
                </c:pt>
                <c:pt idx="1735">
                  <c:v>202.5</c:v>
                </c:pt>
                <c:pt idx="1736">
                  <c:v>202.5</c:v>
                </c:pt>
                <c:pt idx="1737">
                  <c:v>202.5</c:v>
                </c:pt>
                <c:pt idx="1738">
                  <c:v>202.5</c:v>
                </c:pt>
                <c:pt idx="1739">
                  <c:v>225</c:v>
                </c:pt>
                <c:pt idx="1740">
                  <c:v>225</c:v>
                </c:pt>
                <c:pt idx="1741">
                  <c:v>270</c:v>
                </c:pt>
                <c:pt idx="1742">
                  <c:v>270</c:v>
                </c:pt>
                <c:pt idx="1743">
                  <c:v>292.5</c:v>
                </c:pt>
                <c:pt idx="1744">
                  <c:v>292.5</c:v>
                </c:pt>
                <c:pt idx="1745">
                  <c:v>292.5</c:v>
                </c:pt>
                <c:pt idx="1746">
                  <c:v>292.5</c:v>
                </c:pt>
                <c:pt idx="1747">
                  <c:v>292.5</c:v>
                </c:pt>
                <c:pt idx="1748">
                  <c:v>292.5</c:v>
                </c:pt>
                <c:pt idx="1749">
                  <c:v>292.5</c:v>
                </c:pt>
                <c:pt idx="1750">
                  <c:v>292.5</c:v>
                </c:pt>
                <c:pt idx="1751">
                  <c:v>292.5</c:v>
                </c:pt>
                <c:pt idx="1752">
                  <c:v>292.5</c:v>
                </c:pt>
                <c:pt idx="1753">
                  <c:v>270</c:v>
                </c:pt>
                <c:pt idx="1754">
                  <c:v>270</c:v>
                </c:pt>
                <c:pt idx="1755">
                  <c:v>292.5</c:v>
                </c:pt>
                <c:pt idx="1756">
                  <c:v>292.5</c:v>
                </c:pt>
                <c:pt idx="1757">
                  <c:v>292.5</c:v>
                </c:pt>
                <c:pt idx="1758">
                  <c:v>292.5</c:v>
                </c:pt>
                <c:pt idx="1759">
                  <c:v>270</c:v>
                </c:pt>
                <c:pt idx="1760">
                  <c:v>270</c:v>
                </c:pt>
                <c:pt idx="1761">
                  <c:v>270</c:v>
                </c:pt>
                <c:pt idx="1762">
                  <c:v>292.5</c:v>
                </c:pt>
                <c:pt idx="1763">
                  <c:v>292.5</c:v>
                </c:pt>
                <c:pt idx="1764">
                  <c:v>292.5</c:v>
                </c:pt>
                <c:pt idx="1765">
                  <c:v>292.5</c:v>
                </c:pt>
                <c:pt idx="1766">
                  <c:v>292.5</c:v>
                </c:pt>
                <c:pt idx="1767">
                  <c:v>292.5</c:v>
                </c:pt>
                <c:pt idx="1768">
                  <c:v>270</c:v>
                </c:pt>
                <c:pt idx="1769">
                  <c:v>270</c:v>
                </c:pt>
                <c:pt idx="1770">
                  <c:v>270</c:v>
                </c:pt>
                <c:pt idx="1771">
                  <c:v>270</c:v>
                </c:pt>
                <c:pt idx="1772">
                  <c:v>292.5</c:v>
                </c:pt>
                <c:pt idx="1773">
                  <c:v>292.5</c:v>
                </c:pt>
                <c:pt idx="1774">
                  <c:v>315</c:v>
                </c:pt>
                <c:pt idx="1775">
                  <c:v>292.5</c:v>
                </c:pt>
                <c:pt idx="1776">
                  <c:v>292.5</c:v>
                </c:pt>
                <c:pt idx="1777">
                  <c:v>292.5</c:v>
                </c:pt>
                <c:pt idx="1778">
                  <c:v>292.5</c:v>
                </c:pt>
                <c:pt idx="1779">
                  <c:v>292.5</c:v>
                </c:pt>
                <c:pt idx="1780">
                  <c:v>292.5</c:v>
                </c:pt>
                <c:pt idx="1781">
                  <c:v>315</c:v>
                </c:pt>
                <c:pt idx="1782">
                  <c:v>292.5</c:v>
                </c:pt>
                <c:pt idx="1783">
                  <c:v>292.5</c:v>
                </c:pt>
                <c:pt idx="1784">
                  <c:v>292.5</c:v>
                </c:pt>
                <c:pt idx="1785">
                  <c:v>292.5</c:v>
                </c:pt>
                <c:pt idx="1786">
                  <c:v>292.5</c:v>
                </c:pt>
                <c:pt idx="1787">
                  <c:v>292.5</c:v>
                </c:pt>
                <c:pt idx="1788">
                  <c:v>292.5</c:v>
                </c:pt>
                <c:pt idx="1789">
                  <c:v>292.5</c:v>
                </c:pt>
                <c:pt idx="1790">
                  <c:v>292.5</c:v>
                </c:pt>
                <c:pt idx="1791">
                  <c:v>292.5</c:v>
                </c:pt>
                <c:pt idx="1792">
                  <c:v>292.5</c:v>
                </c:pt>
                <c:pt idx="1793">
                  <c:v>315</c:v>
                </c:pt>
                <c:pt idx="1794">
                  <c:v>292.5</c:v>
                </c:pt>
                <c:pt idx="1795">
                  <c:v>292.5</c:v>
                </c:pt>
                <c:pt idx="1796">
                  <c:v>292.5</c:v>
                </c:pt>
                <c:pt idx="1797">
                  <c:v>292.5</c:v>
                </c:pt>
                <c:pt idx="1798">
                  <c:v>292.5</c:v>
                </c:pt>
                <c:pt idx="1799">
                  <c:v>292.5</c:v>
                </c:pt>
                <c:pt idx="1800">
                  <c:v>292.5</c:v>
                </c:pt>
                <c:pt idx="1801">
                  <c:v>292.5</c:v>
                </c:pt>
                <c:pt idx="1802">
                  <c:v>292.5</c:v>
                </c:pt>
                <c:pt idx="1803">
                  <c:v>292.5</c:v>
                </c:pt>
                <c:pt idx="1804">
                  <c:v>292.5</c:v>
                </c:pt>
                <c:pt idx="1805">
                  <c:v>292.5</c:v>
                </c:pt>
                <c:pt idx="1806">
                  <c:v>292.5</c:v>
                </c:pt>
                <c:pt idx="1807">
                  <c:v>292.5</c:v>
                </c:pt>
                <c:pt idx="1808">
                  <c:v>292.5</c:v>
                </c:pt>
                <c:pt idx="1809">
                  <c:v>292.5</c:v>
                </c:pt>
                <c:pt idx="1810">
                  <c:v>292.5</c:v>
                </c:pt>
                <c:pt idx="1811">
                  <c:v>270</c:v>
                </c:pt>
                <c:pt idx="1812">
                  <c:v>292.5</c:v>
                </c:pt>
                <c:pt idx="1813">
                  <c:v>270</c:v>
                </c:pt>
                <c:pt idx="1814">
                  <c:v>292.5</c:v>
                </c:pt>
                <c:pt idx="1815">
                  <c:v>292.5</c:v>
                </c:pt>
                <c:pt idx="1816">
                  <c:v>292.5</c:v>
                </c:pt>
                <c:pt idx="1817">
                  <c:v>292.5</c:v>
                </c:pt>
                <c:pt idx="1818">
                  <c:v>270</c:v>
                </c:pt>
                <c:pt idx="1819">
                  <c:v>292.5</c:v>
                </c:pt>
                <c:pt idx="1820">
                  <c:v>292.5</c:v>
                </c:pt>
                <c:pt idx="1821">
                  <c:v>292.5</c:v>
                </c:pt>
                <c:pt idx="1822">
                  <c:v>270</c:v>
                </c:pt>
                <c:pt idx="1823">
                  <c:v>270</c:v>
                </c:pt>
                <c:pt idx="1824">
                  <c:v>270</c:v>
                </c:pt>
                <c:pt idx="1825">
                  <c:v>270</c:v>
                </c:pt>
                <c:pt idx="1826">
                  <c:v>270</c:v>
                </c:pt>
                <c:pt idx="1827">
                  <c:v>270</c:v>
                </c:pt>
                <c:pt idx="1828">
                  <c:v>292.5</c:v>
                </c:pt>
                <c:pt idx="1829">
                  <c:v>270</c:v>
                </c:pt>
                <c:pt idx="1830">
                  <c:v>270</c:v>
                </c:pt>
                <c:pt idx="1831">
                  <c:v>270</c:v>
                </c:pt>
                <c:pt idx="1832">
                  <c:v>270</c:v>
                </c:pt>
                <c:pt idx="1833">
                  <c:v>292.5</c:v>
                </c:pt>
                <c:pt idx="1834">
                  <c:v>292.5</c:v>
                </c:pt>
                <c:pt idx="1835">
                  <c:v>270</c:v>
                </c:pt>
                <c:pt idx="1836">
                  <c:v>270</c:v>
                </c:pt>
                <c:pt idx="1837">
                  <c:v>270</c:v>
                </c:pt>
                <c:pt idx="1838">
                  <c:v>292.5</c:v>
                </c:pt>
                <c:pt idx="1839">
                  <c:v>292.5</c:v>
                </c:pt>
                <c:pt idx="1840">
                  <c:v>292.5</c:v>
                </c:pt>
                <c:pt idx="1841">
                  <c:v>270</c:v>
                </c:pt>
                <c:pt idx="1842">
                  <c:v>270</c:v>
                </c:pt>
                <c:pt idx="1843">
                  <c:v>292.5</c:v>
                </c:pt>
                <c:pt idx="1844">
                  <c:v>270</c:v>
                </c:pt>
                <c:pt idx="1845">
                  <c:v>270</c:v>
                </c:pt>
                <c:pt idx="1846">
                  <c:v>270</c:v>
                </c:pt>
                <c:pt idx="1847">
                  <c:v>270</c:v>
                </c:pt>
                <c:pt idx="1848">
                  <c:v>270</c:v>
                </c:pt>
                <c:pt idx="1849">
                  <c:v>270</c:v>
                </c:pt>
                <c:pt idx="1850">
                  <c:v>270</c:v>
                </c:pt>
                <c:pt idx="1851">
                  <c:v>270</c:v>
                </c:pt>
                <c:pt idx="1852">
                  <c:v>270</c:v>
                </c:pt>
                <c:pt idx="1853">
                  <c:v>270</c:v>
                </c:pt>
                <c:pt idx="1854">
                  <c:v>292.5</c:v>
                </c:pt>
                <c:pt idx="1855">
                  <c:v>270</c:v>
                </c:pt>
                <c:pt idx="1856">
                  <c:v>270</c:v>
                </c:pt>
                <c:pt idx="1857">
                  <c:v>270</c:v>
                </c:pt>
                <c:pt idx="1858">
                  <c:v>270</c:v>
                </c:pt>
                <c:pt idx="1859">
                  <c:v>270</c:v>
                </c:pt>
                <c:pt idx="1860">
                  <c:v>270</c:v>
                </c:pt>
                <c:pt idx="1861">
                  <c:v>270</c:v>
                </c:pt>
                <c:pt idx="1862">
                  <c:v>270</c:v>
                </c:pt>
                <c:pt idx="1863">
                  <c:v>270</c:v>
                </c:pt>
                <c:pt idx="1864">
                  <c:v>247.5</c:v>
                </c:pt>
                <c:pt idx="1865">
                  <c:v>270</c:v>
                </c:pt>
                <c:pt idx="1866">
                  <c:v>292.5</c:v>
                </c:pt>
                <c:pt idx="1867">
                  <c:v>292.5</c:v>
                </c:pt>
                <c:pt idx="1868">
                  <c:v>270</c:v>
                </c:pt>
                <c:pt idx="1869">
                  <c:v>270</c:v>
                </c:pt>
                <c:pt idx="1870">
                  <c:v>247.5</c:v>
                </c:pt>
                <c:pt idx="1871">
                  <c:v>270</c:v>
                </c:pt>
                <c:pt idx="1872">
                  <c:v>270</c:v>
                </c:pt>
                <c:pt idx="1873">
                  <c:v>270</c:v>
                </c:pt>
                <c:pt idx="1874">
                  <c:v>270</c:v>
                </c:pt>
                <c:pt idx="1875">
                  <c:v>270</c:v>
                </c:pt>
                <c:pt idx="1876">
                  <c:v>270</c:v>
                </c:pt>
                <c:pt idx="1877">
                  <c:v>292.5</c:v>
                </c:pt>
                <c:pt idx="1878">
                  <c:v>270</c:v>
                </c:pt>
                <c:pt idx="1879">
                  <c:v>270</c:v>
                </c:pt>
                <c:pt idx="1880">
                  <c:v>270</c:v>
                </c:pt>
                <c:pt idx="1881">
                  <c:v>270</c:v>
                </c:pt>
                <c:pt idx="1882">
                  <c:v>292.5</c:v>
                </c:pt>
                <c:pt idx="1883">
                  <c:v>292.5</c:v>
                </c:pt>
                <c:pt idx="1884">
                  <c:v>292.5</c:v>
                </c:pt>
                <c:pt idx="1885">
                  <c:v>292.5</c:v>
                </c:pt>
                <c:pt idx="1886">
                  <c:v>292.5</c:v>
                </c:pt>
                <c:pt idx="1887">
                  <c:v>270</c:v>
                </c:pt>
                <c:pt idx="1888">
                  <c:v>270</c:v>
                </c:pt>
                <c:pt idx="1889">
                  <c:v>270</c:v>
                </c:pt>
                <c:pt idx="1890">
                  <c:v>270</c:v>
                </c:pt>
                <c:pt idx="1891">
                  <c:v>270</c:v>
                </c:pt>
                <c:pt idx="1892">
                  <c:v>292.5</c:v>
                </c:pt>
                <c:pt idx="1893">
                  <c:v>270</c:v>
                </c:pt>
                <c:pt idx="1894">
                  <c:v>292.5</c:v>
                </c:pt>
                <c:pt idx="1895">
                  <c:v>292.5</c:v>
                </c:pt>
                <c:pt idx="1896">
                  <c:v>292.5</c:v>
                </c:pt>
                <c:pt idx="1897">
                  <c:v>292.5</c:v>
                </c:pt>
                <c:pt idx="1898">
                  <c:v>270</c:v>
                </c:pt>
                <c:pt idx="1899">
                  <c:v>270</c:v>
                </c:pt>
                <c:pt idx="1900">
                  <c:v>270</c:v>
                </c:pt>
                <c:pt idx="1901">
                  <c:v>270</c:v>
                </c:pt>
                <c:pt idx="1902">
                  <c:v>292.5</c:v>
                </c:pt>
                <c:pt idx="1903">
                  <c:v>292.5</c:v>
                </c:pt>
                <c:pt idx="1904">
                  <c:v>292.5</c:v>
                </c:pt>
                <c:pt idx="1905">
                  <c:v>292.5</c:v>
                </c:pt>
                <c:pt idx="1906">
                  <c:v>315</c:v>
                </c:pt>
                <c:pt idx="1907">
                  <c:v>315</c:v>
                </c:pt>
                <c:pt idx="1908">
                  <c:v>292.5</c:v>
                </c:pt>
                <c:pt idx="1909">
                  <c:v>315</c:v>
                </c:pt>
                <c:pt idx="1910">
                  <c:v>292.5</c:v>
                </c:pt>
                <c:pt idx="1911">
                  <c:v>292.5</c:v>
                </c:pt>
                <c:pt idx="1912">
                  <c:v>292.5</c:v>
                </c:pt>
                <c:pt idx="1913">
                  <c:v>292.5</c:v>
                </c:pt>
                <c:pt idx="1914">
                  <c:v>292.5</c:v>
                </c:pt>
                <c:pt idx="1915">
                  <c:v>292.5</c:v>
                </c:pt>
                <c:pt idx="1916">
                  <c:v>292.5</c:v>
                </c:pt>
                <c:pt idx="1917">
                  <c:v>270</c:v>
                </c:pt>
                <c:pt idx="1918">
                  <c:v>270</c:v>
                </c:pt>
                <c:pt idx="1919">
                  <c:v>247.5</c:v>
                </c:pt>
                <c:pt idx="1920">
                  <c:v>270</c:v>
                </c:pt>
                <c:pt idx="1921">
                  <c:v>292.5</c:v>
                </c:pt>
                <c:pt idx="1922">
                  <c:v>292.5</c:v>
                </c:pt>
                <c:pt idx="1923">
                  <c:v>292.5</c:v>
                </c:pt>
                <c:pt idx="1924">
                  <c:v>292.5</c:v>
                </c:pt>
                <c:pt idx="1925">
                  <c:v>270</c:v>
                </c:pt>
                <c:pt idx="1926">
                  <c:v>292.5</c:v>
                </c:pt>
                <c:pt idx="1927">
                  <c:v>292.5</c:v>
                </c:pt>
                <c:pt idx="1928">
                  <c:v>292.5</c:v>
                </c:pt>
                <c:pt idx="1929">
                  <c:v>292.5</c:v>
                </c:pt>
                <c:pt idx="1930">
                  <c:v>270</c:v>
                </c:pt>
                <c:pt idx="1931">
                  <c:v>292.5</c:v>
                </c:pt>
                <c:pt idx="1932">
                  <c:v>270</c:v>
                </c:pt>
                <c:pt idx="1933">
                  <c:v>270</c:v>
                </c:pt>
                <c:pt idx="1934">
                  <c:v>270</c:v>
                </c:pt>
                <c:pt idx="1935">
                  <c:v>270</c:v>
                </c:pt>
                <c:pt idx="1936">
                  <c:v>270</c:v>
                </c:pt>
                <c:pt idx="1937">
                  <c:v>270</c:v>
                </c:pt>
                <c:pt idx="1938">
                  <c:v>270</c:v>
                </c:pt>
                <c:pt idx="1939">
                  <c:v>270</c:v>
                </c:pt>
                <c:pt idx="1940">
                  <c:v>270</c:v>
                </c:pt>
                <c:pt idx="1941">
                  <c:v>270</c:v>
                </c:pt>
                <c:pt idx="1942">
                  <c:v>270</c:v>
                </c:pt>
                <c:pt idx="1943">
                  <c:v>270</c:v>
                </c:pt>
                <c:pt idx="1944">
                  <c:v>270</c:v>
                </c:pt>
                <c:pt idx="1945">
                  <c:v>270</c:v>
                </c:pt>
                <c:pt idx="1946">
                  <c:v>270</c:v>
                </c:pt>
                <c:pt idx="1947">
                  <c:v>270</c:v>
                </c:pt>
                <c:pt idx="1948">
                  <c:v>270</c:v>
                </c:pt>
                <c:pt idx="1949">
                  <c:v>270</c:v>
                </c:pt>
                <c:pt idx="1950">
                  <c:v>270</c:v>
                </c:pt>
                <c:pt idx="1951">
                  <c:v>270</c:v>
                </c:pt>
                <c:pt idx="1952">
                  <c:v>270</c:v>
                </c:pt>
                <c:pt idx="1953">
                  <c:v>292.5</c:v>
                </c:pt>
                <c:pt idx="1954">
                  <c:v>292.5</c:v>
                </c:pt>
                <c:pt idx="1955">
                  <c:v>270</c:v>
                </c:pt>
                <c:pt idx="1956">
                  <c:v>270</c:v>
                </c:pt>
                <c:pt idx="1957">
                  <c:v>270</c:v>
                </c:pt>
                <c:pt idx="1958">
                  <c:v>270</c:v>
                </c:pt>
                <c:pt idx="1959">
                  <c:v>292.5</c:v>
                </c:pt>
                <c:pt idx="1960">
                  <c:v>292.5</c:v>
                </c:pt>
                <c:pt idx="1961">
                  <c:v>270</c:v>
                </c:pt>
                <c:pt idx="1962">
                  <c:v>292.5</c:v>
                </c:pt>
                <c:pt idx="1963">
                  <c:v>292.5</c:v>
                </c:pt>
                <c:pt idx="1964">
                  <c:v>292.5</c:v>
                </c:pt>
                <c:pt idx="1965">
                  <c:v>270</c:v>
                </c:pt>
                <c:pt idx="1966">
                  <c:v>270</c:v>
                </c:pt>
                <c:pt idx="1967">
                  <c:v>270</c:v>
                </c:pt>
                <c:pt idx="1968">
                  <c:v>270</c:v>
                </c:pt>
                <c:pt idx="1969">
                  <c:v>270</c:v>
                </c:pt>
                <c:pt idx="1970">
                  <c:v>270</c:v>
                </c:pt>
                <c:pt idx="1971">
                  <c:v>270</c:v>
                </c:pt>
                <c:pt idx="1972">
                  <c:v>292.5</c:v>
                </c:pt>
                <c:pt idx="1973">
                  <c:v>292.5</c:v>
                </c:pt>
                <c:pt idx="1974">
                  <c:v>270</c:v>
                </c:pt>
                <c:pt idx="1975">
                  <c:v>270</c:v>
                </c:pt>
                <c:pt idx="1976">
                  <c:v>270</c:v>
                </c:pt>
                <c:pt idx="1977">
                  <c:v>270</c:v>
                </c:pt>
                <c:pt idx="1978">
                  <c:v>270</c:v>
                </c:pt>
                <c:pt idx="1979">
                  <c:v>292.5</c:v>
                </c:pt>
                <c:pt idx="1980">
                  <c:v>270</c:v>
                </c:pt>
                <c:pt idx="1981">
                  <c:v>270</c:v>
                </c:pt>
                <c:pt idx="1982">
                  <c:v>270</c:v>
                </c:pt>
                <c:pt idx="1983">
                  <c:v>270</c:v>
                </c:pt>
                <c:pt idx="1984">
                  <c:v>270</c:v>
                </c:pt>
                <c:pt idx="1985">
                  <c:v>292.5</c:v>
                </c:pt>
                <c:pt idx="1986">
                  <c:v>292.5</c:v>
                </c:pt>
                <c:pt idx="1987">
                  <c:v>292.5</c:v>
                </c:pt>
                <c:pt idx="1988">
                  <c:v>292.5</c:v>
                </c:pt>
                <c:pt idx="1989">
                  <c:v>270</c:v>
                </c:pt>
                <c:pt idx="1990">
                  <c:v>270</c:v>
                </c:pt>
                <c:pt idx="1991">
                  <c:v>270</c:v>
                </c:pt>
                <c:pt idx="1992">
                  <c:v>292.5</c:v>
                </c:pt>
                <c:pt idx="1993">
                  <c:v>292.5</c:v>
                </c:pt>
                <c:pt idx="1994">
                  <c:v>270</c:v>
                </c:pt>
                <c:pt idx="1995">
                  <c:v>270</c:v>
                </c:pt>
                <c:pt idx="1996">
                  <c:v>292.5</c:v>
                </c:pt>
                <c:pt idx="1997">
                  <c:v>292.5</c:v>
                </c:pt>
                <c:pt idx="1998">
                  <c:v>292.5</c:v>
                </c:pt>
                <c:pt idx="1999">
                  <c:v>292.5</c:v>
                </c:pt>
                <c:pt idx="2000">
                  <c:v>292.5</c:v>
                </c:pt>
                <c:pt idx="2001">
                  <c:v>292.5</c:v>
                </c:pt>
                <c:pt idx="2002">
                  <c:v>292.5</c:v>
                </c:pt>
                <c:pt idx="2003">
                  <c:v>292.5</c:v>
                </c:pt>
                <c:pt idx="2004">
                  <c:v>292.5</c:v>
                </c:pt>
                <c:pt idx="2005">
                  <c:v>292.5</c:v>
                </c:pt>
                <c:pt idx="2006">
                  <c:v>292.5</c:v>
                </c:pt>
                <c:pt idx="2007">
                  <c:v>292.5</c:v>
                </c:pt>
                <c:pt idx="2008">
                  <c:v>270</c:v>
                </c:pt>
                <c:pt idx="2009">
                  <c:v>292.5</c:v>
                </c:pt>
                <c:pt idx="2010">
                  <c:v>292.5</c:v>
                </c:pt>
                <c:pt idx="2011">
                  <c:v>292.5</c:v>
                </c:pt>
                <c:pt idx="2012">
                  <c:v>292.5</c:v>
                </c:pt>
                <c:pt idx="2013">
                  <c:v>292.5</c:v>
                </c:pt>
                <c:pt idx="2014">
                  <c:v>292.5</c:v>
                </c:pt>
                <c:pt idx="2015">
                  <c:v>292.5</c:v>
                </c:pt>
                <c:pt idx="2016">
                  <c:v>292.5</c:v>
                </c:pt>
                <c:pt idx="2017">
                  <c:v>292.5</c:v>
                </c:pt>
                <c:pt idx="2018">
                  <c:v>292.5</c:v>
                </c:pt>
                <c:pt idx="2019">
                  <c:v>292.5</c:v>
                </c:pt>
                <c:pt idx="2020">
                  <c:v>292.5</c:v>
                </c:pt>
                <c:pt idx="2021">
                  <c:v>292.5</c:v>
                </c:pt>
                <c:pt idx="2022">
                  <c:v>292.5</c:v>
                </c:pt>
                <c:pt idx="2023">
                  <c:v>292.5</c:v>
                </c:pt>
                <c:pt idx="2024">
                  <c:v>292.5</c:v>
                </c:pt>
                <c:pt idx="2025">
                  <c:v>292.5</c:v>
                </c:pt>
                <c:pt idx="2026">
                  <c:v>292.5</c:v>
                </c:pt>
                <c:pt idx="2027">
                  <c:v>292.5</c:v>
                </c:pt>
                <c:pt idx="2028">
                  <c:v>292.5</c:v>
                </c:pt>
                <c:pt idx="2029">
                  <c:v>292.5</c:v>
                </c:pt>
                <c:pt idx="2030">
                  <c:v>292.5</c:v>
                </c:pt>
                <c:pt idx="2031">
                  <c:v>292.5</c:v>
                </c:pt>
                <c:pt idx="2032">
                  <c:v>292.5</c:v>
                </c:pt>
                <c:pt idx="2033">
                  <c:v>292.5</c:v>
                </c:pt>
                <c:pt idx="2034">
                  <c:v>292.5</c:v>
                </c:pt>
                <c:pt idx="2035">
                  <c:v>292.5</c:v>
                </c:pt>
                <c:pt idx="2036">
                  <c:v>292.5</c:v>
                </c:pt>
                <c:pt idx="2037">
                  <c:v>292.5</c:v>
                </c:pt>
                <c:pt idx="2038">
                  <c:v>292.5</c:v>
                </c:pt>
                <c:pt idx="2039">
                  <c:v>292.5</c:v>
                </c:pt>
                <c:pt idx="2040">
                  <c:v>292.5</c:v>
                </c:pt>
                <c:pt idx="2041">
                  <c:v>292.5</c:v>
                </c:pt>
                <c:pt idx="2042">
                  <c:v>292.5</c:v>
                </c:pt>
                <c:pt idx="2043">
                  <c:v>292.5</c:v>
                </c:pt>
                <c:pt idx="2044">
                  <c:v>292.5</c:v>
                </c:pt>
                <c:pt idx="2045">
                  <c:v>292.5</c:v>
                </c:pt>
                <c:pt idx="2046">
                  <c:v>292.5</c:v>
                </c:pt>
                <c:pt idx="2047">
                  <c:v>292.5</c:v>
                </c:pt>
                <c:pt idx="2048">
                  <c:v>292.5</c:v>
                </c:pt>
                <c:pt idx="2049">
                  <c:v>292.5</c:v>
                </c:pt>
                <c:pt idx="2050">
                  <c:v>292.5</c:v>
                </c:pt>
                <c:pt idx="2051">
                  <c:v>292.5</c:v>
                </c:pt>
                <c:pt idx="2052">
                  <c:v>292.5</c:v>
                </c:pt>
                <c:pt idx="2053">
                  <c:v>292.5</c:v>
                </c:pt>
                <c:pt idx="2054">
                  <c:v>292.5</c:v>
                </c:pt>
                <c:pt idx="2055">
                  <c:v>292.5</c:v>
                </c:pt>
                <c:pt idx="2056">
                  <c:v>292.5</c:v>
                </c:pt>
                <c:pt idx="2057">
                  <c:v>292.5</c:v>
                </c:pt>
                <c:pt idx="2058">
                  <c:v>292.5</c:v>
                </c:pt>
                <c:pt idx="2059">
                  <c:v>292.5</c:v>
                </c:pt>
                <c:pt idx="2060">
                  <c:v>292.5</c:v>
                </c:pt>
                <c:pt idx="2061">
                  <c:v>270</c:v>
                </c:pt>
                <c:pt idx="2062">
                  <c:v>292.5</c:v>
                </c:pt>
                <c:pt idx="2063">
                  <c:v>292.5</c:v>
                </c:pt>
                <c:pt idx="2064">
                  <c:v>292.5</c:v>
                </c:pt>
                <c:pt idx="2065">
                  <c:v>270</c:v>
                </c:pt>
                <c:pt idx="2066">
                  <c:v>270</c:v>
                </c:pt>
                <c:pt idx="2067">
                  <c:v>270</c:v>
                </c:pt>
                <c:pt idx="2068">
                  <c:v>247.5</c:v>
                </c:pt>
                <c:pt idx="2069">
                  <c:v>270</c:v>
                </c:pt>
                <c:pt idx="2070">
                  <c:v>247.5</c:v>
                </c:pt>
                <c:pt idx="2071">
                  <c:v>247.5</c:v>
                </c:pt>
                <c:pt idx="2072">
                  <c:v>247.5</c:v>
                </c:pt>
                <c:pt idx="2073">
                  <c:v>247.5</c:v>
                </c:pt>
                <c:pt idx="2074">
                  <c:v>247.5</c:v>
                </c:pt>
                <c:pt idx="2075">
                  <c:v>247.5</c:v>
                </c:pt>
                <c:pt idx="2076">
                  <c:v>247.5</c:v>
                </c:pt>
                <c:pt idx="2077">
                  <c:v>247.5</c:v>
                </c:pt>
                <c:pt idx="2078">
                  <c:v>247.5</c:v>
                </c:pt>
                <c:pt idx="2079">
                  <c:v>247.5</c:v>
                </c:pt>
                <c:pt idx="2080">
                  <c:v>247.5</c:v>
                </c:pt>
                <c:pt idx="2081">
                  <c:v>247.5</c:v>
                </c:pt>
                <c:pt idx="2082">
                  <c:v>247.5</c:v>
                </c:pt>
                <c:pt idx="2083">
                  <c:v>247.5</c:v>
                </c:pt>
                <c:pt idx="2084">
                  <c:v>247.5</c:v>
                </c:pt>
                <c:pt idx="2085">
                  <c:v>247.5</c:v>
                </c:pt>
                <c:pt idx="2086">
                  <c:v>247.5</c:v>
                </c:pt>
                <c:pt idx="2087">
                  <c:v>247.5</c:v>
                </c:pt>
                <c:pt idx="2088">
                  <c:v>247.5</c:v>
                </c:pt>
                <c:pt idx="2089">
                  <c:v>247.5</c:v>
                </c:pt>
                <c:pt idx="2090">
                  <c:v>247.5</c:v>
                </c:pt>
                <c:pt idx="2091">
                  <c:v>247.5</c:v>
                </c:pt>
                <c:pt idx="2092">
                  <c:v>247.5</c:v>
                </c:pt>
                <c:pt idx="2093">
                  <c:v>247.5</c:v>
                </c:pt>
                <c:pt idx="2094">
                  <c:v>247.5</c:v>
                </c:pt>
                <c:pt idx="2095">
                  <c:v>247.5</c:v>
                </c:pt>
                <c:pt idx="2096">
                  <c:v>247.5</c:v>
                </c:pt>
                <c:pt idx="2097">
                  <c:v>247.5</c:v>
                </c:pt>
                <c:pt idx="2098">
                  <c:v>247.5</c:v>
                </c:pt>
                <c:pt idx="2099">
                  <c:v>247.5</c:v>
                </c:pt>
                <c:pt idx="2100">
                  <c:v>247.5</c:v>
                </c:pt>
                <c:pt idx="2101">
                  <c:v>247.5</c:v>
                </c:pt>
                <c:pt idx="2102">
                  <c:v>247.5</c:v>
                </c:pt>
                <c:pt idx="2103">
                  <c:v>247.5</c:v>
                </c:pt>
                <c:pt idx="2104">
                  <c:v>247.5</c:v>
                </c:pt>
                <c:pt idx="2105">
                  <c:v>247.5</c:v>
                </c:pt>
                <c:pt idx="2106">
                  <c:v>247.5</c:v>
                </c:pt>
                <c:pt idx="2107">
                  <c:v>247.5</c:v>
                </c:pt>
                <c:pt idx="2108">
                  <c:v>247.5</c:v>
                </c:pt>
                <c:pt idx="2109">
                  <c:v>247.5</c:v>
                </c:pt>
                <c:pt idx="2110">
                  <c:v>247.5</c:v>
                </c:pt>
                <c:pt idx="2111">
                  <c:v>247.5</c:v>
                </c:pt>
                <c:pt idx="2112">
                  <c:v>225</c:v>
                </c:pt>
                <c:pt idx="2113">
                  <c:v>225</c:v>
                </c:pt>
                <c:pt idx="2114">
                  <c:v>225</c:v>
                </c:pt>
                <c:pt idx="2115">
                  <c:v>225</c:v>
                </c:pt>
                <c:pt idx="2116">
                  <c:v>225</c:v>
                </c:pt>
                <c:pt idx="2117">
                  <c:v>225</c:v>
                </c:pt>
                <c:pt idx="2118">
                  <c:v>225</c:v>
                </c:pt>
                <c:pt idx="2119">
                  <c:v>225</c:v>
                </c:pt>
                <c:pt idx="2120">
                  <c:v>225</c:v>
                </c:pt>
                <c:pt idx="2121">
                  <c:v>225</c:v>
                </c:pt>
                <c:pt idx="2122">
                  <c:v>225</c:v>
                </c:pt>
                <c:pt idx="2123">
                  <c:v>225</c:v>
                </c:pt>
                <c:pt idx="2124">
                  <c:v>225</c:v>
                </c:pt>
                <c:pt idx="2125">
                  <c:v>135</c:v>
                </c:pt>
                <c:pt idx="2126">
                  <c:v>135</c:v>
                </c:pt>
                <c:pt idx="2127">
                  <c:v>112.5</c:v>
                </c:pt>
                <c:pt idx="2128">
                  <c:v>112.5</c:v>
                </c:pt>
                <c:pt idx="2129">
                  <c:v>112.5</c:v>
                </c:pt>
                <c:pt idx="2130">
                  <c:v>112.5</c:v>
                </c:pt>
                <c:pt idx="2131">
                  <c:v>112.5</c:v>
                </c:pt>
                <c:pt idx="2132">
                  <c:v>112.5</c:v>
                </c:pt>
                <c:pt idx="2133">
                  <c:v>112.5</c:v>
                </c:pt>
                <c:pt idx="2134">
                  <c:v>112.5</c:v>
                </c:pt>
                <c:pt idx="2135">
                  <c:v>112.5</c:v>
                </c:pt>
                <c:pt idx="2136">
                  <c:v>112.5</c:v>
                </c:pt>
                <c:pt idx="2137">
                  <c:v>112.5</c:v>
                </c:pt>
                <c:pt idx="2138">
                  <c:v>112.5</c:v>
                </c:pt>
                <c:pt idx="2139">
                  <c:v>112.5</c:v>
                </c:pt>
                <c:pt idx="2140">
                  <c:v>112.5</c:v>
                </c:pt>
                <c:pt idx="2141">
                  <c:v>112.5</c:v>
                </c:pt>
                <c:pt idx="2142">
                  <c:v>112.5</c:v>
                </c:pt>
                <c:pt idx="2143">
                  <c:v>112.5</c:v>
                </c:pt>
                <c:pt idx="2144">
                  <c:v>112.5</c:v>
                </c:pt>
                <c:pt idx="2145">
                  <c:v>112.5</c:v>
                </c:pt>
                <c:pt idx="2146">
                  <c:v>112.5</c:v>
                </c:pt>
                <c:pt idx="2147">
                  <c:v>112.5</c:v>
                </c:pt>
                <c:pt idx="2148">
                  <c:v>112.5</c:v>
                </c:pt>
                <c:pt idx="2149">
                  <c:v>112.5</c:v>
                </c:pt>
                <c:pt idx="2150">
                  <c:v>112.5</c:v>
                </c:pt>
                <c:pt idx="2151">
                  <c:v>112.5</c:v>
                </c:pt>
                <c:pt idx="2152">
                  <c:v>112.5</c:v>
                </c:pt>
                <c:pt idx="2153">
                  <c:v>112.5</c:v>
                </c:pt>
                <c:pt idx="2154">
                  <c:v>112.5</c:v>
                </c:pt>
                <c:pt idx="2155">
                  <c:v>112.5</c:v>
                </c:pt>
                <c:pt idx="2156">
                  <c:v>135</c:v>
                </c:pt>
                <c:pt idx="2157">
                  <c:v>112.5</c:v>
                </c:pt>
                <c:pt idx="2158">
                  <c:v>112.5</c:v>
                </c:pt>
                <c:pt idx="2159">
                  <c:v>112.5</c:v>
                </c:pt>
                <c:pt idx="2160">
                  <c:v>112.5</c:v>
                </c:pt>
                <c:pt idx="2161">
                  <c:v>112.5</c:v>
                </c:pt>
                <c:pt idx="2162">
                  <c:v>112.5</c:v>
                </c:pt>
                <c:pt idx="2163">
                  <c:v>112.5</c:v>
                </c:pt>
                <c:pt idx="2164">
                  <c:v>90</c:v>
                </c:pt>
                <c:pt idx="2165">
                  <c:v>112.5</c:v>
                </c:pt>
                <c:pt idx="2166">
                  <c:v>112.5</c:v>
                </c:pt>
                <c:pt idx="2167">
                  <c:v>112.5</c:v>
                </c:pt>
                <c:pt idx="2168">
                  <c:v>112.5</c:v>
                </c:pt>
                <c:pt idx="2169">
                  <c:v>112.5</c:v>
                </c:pt>
                <c:pt idx="2170">
                  <c:v>112.5</c:v>
                </c:pt>
                <c:pt idx="2171">
                  <c:v>112.5</c:v>
                </c:pt>
                <c:pt idx="2172">
                  <c:v>112.5</c:v>
                </c:pt>
                <c:pt idx="2173">
                  <c:v>135</c:v>
                </c:pt>
                <c:pt idx="2174">
                  <c:v>112.5</c:v>
                </c:pt>
                <c:pt idx="2175">
                  <c:v>135</c:v>
                </c:pt>
                <c:pt idx="2176">
                  <c:v>135</c:v>
                </c:pt>
                <c:pt idx="2177">
                  <c:v>135</c:v>
                </c:pt>
                <c:pt idx="2178">
                  <c:v>135</c:v>
                </c:pt>
                <c:pt idx="2179">
                  <c:v>135</c:v>
                </c:pt>
                <c:pt idx="2180">
                  <c:v>135</c:v>
                </c:pt>
                <c:pt idx="2181">
                  <c:v>135</c:v>
                </c:pt>
                <c:pt idx="2182">
                  <c:v>135</c:v>
                </c:pt>
                <c:pt idx="2183">
                  <c:v>135</c:v>
                </c:pt>
                <c:pt idx="2184">
                  <c:v>180</c:v>
                </c:pt>
                <c:pt idx="2185">
                  <c:v>135</c:v>
                </c:pt>
                <c:pt idx="2186">
                  <c:v>135</c:v>
                </c:pt>
                <c:pt idx="2187">
                  <c:v>135</c:v>
                </c:pt>
                <c:pt idx="2188">
                  <c:v>90</c:v>
                </c:pt>
                <c:pt idx="2189">
                  <c:v>0</c:v>
                </c:pt>
                <c:pt idx="2190">
                  <c:v>315</c:v>
                </c:pt>
                <c:pt idx="2191">
                  <c:v>225</c:v>
                </c:pt>
                <c:pt idx="2192">
                  <c:v>225</c:v>
                </c:pt>
                <c:pt idx="2193">
                  <c:v>225</c:v>
                </c:pt>
                <c:pt idx="2194">
                  <c:v>202.5</c:v>
                </c:pt>
                <c:pt idx="2195">
                  <c:v>202.5</c:v>
                </c:pt>
                <c:pt idx="2196">
                  <c:v>225</c:v>
                </c:pt>
                <c:pt idx="2197">
                  <c:v>202.5</c:v>
                </c:pt>
                <c:pt idx="2198">
                  <c:v>202.5</c:v>
                </c:pt>
                <c:pt idx="2199">
                  <c:v>202.5</c:v>
                </c:pt>
                <c:pt idx="2200">
                  <c:v>202.5</c:v>
                </c:pt>
                <c:pt idx="2201">
                  <c:v>202.5</c:v>
                </c:pt>
                <c:pt idx="2202">
                  <c:v>202.5</c:v>
                </c:pt>
                <c:pt idx="2203">
                  <c:v>202.5</c:v>
                </c:pt>
                <c:pt idx="2204">
                  <c:v>202.5</c:v>
                </c:pt>
                <c:pt idx="2205">
                  <c:v>202.5</c:v>
                </c:pt>
                <c:pt idx="2206">
                  <c:v>202.5</c:v>
                </c:pt>
                <c:pt idx="2207">
                  <c:v>202.5</c:v>
                </c:pt>
                <c:pt idx="2208">
                  <c:v>202.5</c:v>
                </c:pt>
                <c:pt idx="2209">
                  <c:v>202.5</c:v>
                </c:pt>
                <c:pt idx="2210">
                  <c:v>202.5</c:v>
                </c:pt>
                <c:pt idx="2211">
                  <c:v>202.5</c:v>
                </c:pt>
                <c:pt idx="2212">
                  <c:v>202.5</c:v>
                </c:pt>
                <c:pt idx="2213">
                  <c:v>202.5</c:v>
                </c:pt>
                <c:pt idx="2214">
                  <c:v>202.5</c:v>
                </c:pt>
                <c:pt idx="2215">
                  <c:v>202.5</c:v>
                </c:pt>
                <c:pt idx="2216">
                  <c:v>225</c:v>
                </c:pt>
                <c:pt idx="2217">
                  <c:v>225</c:v>
                </c:pt>
                <c:pt idx="2218">
                  <c:v>225</c:v>
                </c:pt>
                <c:pt idx="2219">
                  <c:v>225</c:v>
                </c:pt>
                <c:pt idx="2220">
                  <c:v>225</c:v>
                </c:pt>
                <c:pt idx="2221">
                  <c:v>225</c:v>
                </c:pt>
                <c:pt idx="2222">
                  <c:v>202.5</c:v>
                </c:pt>
                <c:pt idx="2223">
                  <c:v>202.5</c:v>
                </c:pt>
                <c:pt idx="2224">
                  <c:v>202.5</c:v>
                </c:pt>
                <c:pt idx="2225">
                  <c:v>202.5</c:v>
                </c:pt>
                <c:pt idx="2226">
                  <c:v>202.5</c:v>
                </c:pt>
                <c:pt idx="2227">
                  <c:v>202.5</c:v>
                </c:pt>
                <c:pt idx="2228">
                  <c:v>202.5</c:v>
                </c:pt>
                <c:pt idx="2229">
                  <c:v>225</c:v>
                </c:pt>
                <c:pt idx="2230">
                  <c:v>225</c:v>
                </c:pt>
                <c:pt idx="2231">
                  <c:v>202.5</c:v>
                </c:pt>
                <c:pt idx="2232">
                  <c:v>225</c:v>
                </c:pt>
                <c:pt idx="2233">
                  <c:v>202.5</c:v>
                </c:pt>
                <c:pt idx="2234">
                  <c:v>225</c:v>
                </c:pt>
                <c:pt idx="2235">
                  <c:v>225</c:v>
                </c:pt>
                <c:pt idx="2236">
                  <c:v>202.5</c:v>
                </c:pt>
                <c:pt idx="2237">
                  <c:v>202.5</c:v>
                </c:pt>
                <c:pt idx="2238">
                  <c:v>225</c:v>
                </c:pt>
                <c:pt idx="2239">
                  <c:v>225</c:v>
                </c:pt>
                <c:pt idx="2240">
                  <c:v>225</c:v>
                </c:pt>
                <c:pt idx="2241">
                  <c:v>202.5</c:v>
                </c:pt>
                <c:pt idx="2242">
                  <c:v>202.5</c:v>
                </c:pt>
                <c:pt idx="2243">
                  <c:v>225</c:v>
                </c:pt>
                <c:pt idx="2244">
                  <c:v>202.5</c:v>
                </c:pt>
                <c:pt idx="2245">
                  <c:v>202.5</c:v>
                </c:pt>
                <c:pt idx="2246">
                  <c:v>225</c:v>
                </c:pt>
                <c:pt idx="2247">
                  <c:v>247.5</c:v>
                </c:pt>
                <c:pt idx="2248">
                  <c:v>225</c:v>
                </c:pt>
                <c:pt idx="2249">
                  <c:v>247.5</c:v>
                </c:pt>
                <c:pt idx="2250">
                  <c:v>247.5</c:v>
                </c:pt>
                <c:pt idx="2251">
                  <c:v>247.5</c:v>
                </c:pt>
                <c:pt idx="2252">
                  <c:v>247.5</c:v>
                </c:pt>
                <c:pt idx="2253">
                  <c:v>247.5</c:v>
                </c:pt>
                <c:pt idx="2254">
                  <c:v>247.5</c:v>
                </c:pt>
                <c:pt idx="2255">
                  <c:v>247.5</c:v>
                </c:pt>
                <c:pt idx="2256">
                  <c:v>247.5</c:v>
                </c:pt>
                <c:pt idx="2257">
                  <c:v>247.5</c:v>
                </c:pt>
                <c:pt idx="2258">
                  <c:v>247.5</c:v>
                </c:pt>
                <c:pt idx="2259">
                  <c:v>247.5</c:v>
                </c:pt>
                <c:pt idx="2260">
                  <c:v>247.5</c:v>
                </c:pt>
                <c:pt idx="2261">
                  <c:v>247.5</c:v>
                </c:pt>
                <c:pt idx="2262">
                  <c:v>247.5</c:v>
                </c:pt>
                <c:pt idx="2263">
                  <c:v>247.5</c:v>
                </c:pt>
                <c:pt idx="2264">
                  <c:v>247.5</c:v>
                </c:pt>
                <c:pt idx="2265">
                  <c:v>247.5</c:v>
                </c:pt>
                <c:pt idx="2266">
                  <c:v>247.5</c:v>
                </c:pt>
                <c:pt idx="2267">
                  <c:v>247.5</c:v>
                </c:pt>
                <c:pt idx="2268">
                  <c:v>247.5</c:v>
                </c:pt>
                <c:pt idx="2269">
                  <c:v>247.5</c:v>
                </c:pt>
                <c:pt idx="2270">
                  <c:v>247.5</c:v>
                </c:pt>
                <c:pt idx="2271">
                  <c:v>247.5</c:v>
                </c:pt>
                <c:pt idx="2272">
                  <c:v>247.5</c:v>
                </c:pt>
                <c:pt idx="2273">
                  <c:v>247.5</c:v>
                </c:pt>
                <c:pt idx="2274">
                  <c:v>247.5</c:v>
                </c:pt>
                <c:pt idx="2275">
                  <c:v>247.5</c:v>
                </c:pt>
                <c:pt idx="2276">
                  <c:v>247.5</c:v>
                </c:pt>
                <c:pt idx="2277">
                  <c:v>247.5</c:v>
                </c:pt>
                <c:pt idx="2278">
                  <c:v>247.5</c:v>
                </c:pt>
                <c:pt idx="2279">
                  <c:v>247.5</c:v>
                </c:pt>
                <c:pt idx="2280">
                  <c:v>247.5</c:v>
                </c:pt>
                <c:pt idx="2281">
                  <c:v>247.5</c:v>
                </c:pt>
                <c:pt idx="2282">
                  <c:v>247.5</c:v>
                </c:pt>
                <c:pt idx="2283">
                  <c:v>247.5</c:v>
                </c:pt>
                <c:pt idx="2284">
                  <c:v>247.5</c:v>
                </c:pt>
                <c:pt idx="2285">
                  <c:v>247.5</c:v>
                </c:pt>
                <c:pt idx="2286">
                  <c:v>247.5</c:v>
                </c:pt>
                <c:pt idx="2287">
                  <c:v>247.5</c:v>
                </c:pt>
                <c:pt idx="2288">
                  <c:v>247.5</c:v>
                </c:pt>
                <c:pt idx="2289">
                  <c:v>247.5</c:v>
                </c:pt>
                <c:pt idx="2290">
                  <c:v>247.5</c:v>
                </c:pt>
                <c:pt idx="2291">
                  <c:v>247.5</c:v>
                </c:pt>
                <c:pt idx="2292">
                  <c:v>247.5</c:v>
                </c:pt>
                <c:pt idx="2293">
                  <c:v>247.5</c:v>
                </c:pt>
                <c:pt idx="2294">
                  <c:v>247.5</c:v>
                </c:pt>
                <c:pt idx="2295">
                  <c:v>247.5</c:v>
                </c:pt>
                <c:pt idx="2296">
                  <c:v>247.5</c:v>
                </c:pt>
                <c:pt idx="2297">
                  <c:v>247.5</c:v>
                </c:pt>
                <c:pt idx="2298">
                  <c:v>247.5</c:v>
                </c:pt>
                <c:pt idx="2299">
                  <c:v>247.5</c:v>
                </c:pt>
                <c:pt idx="2300">
                  <c:v>247.5</c:v>
                </c:pt>
                <c:pt idx="2301">
                  <c:v>247.5</c:v>
                </c:pt>
                <c:pt idx="2302">
                  <c:v>247.5</c:v>
                </c:pt>
                <c:pt idx="2303">
                  <c:v>247.5</c:v>
                </c:pt>
                <c:pt idx="2304">
                  <c:v>247.5</c:v>
                </c:pt>
                <c:pt idx="2305">
                  <c:v>247.5</c:v>
                </c:pt>
                <c:pt idx="2306">
                  <c:v>247.5</c:v>
                </c:pt>
                <c:pt idx="2307">
                  <c:v>247.5</c:v>
                </c:pt>
                <c:pt idx="2308">
                  <c:v>247.5</c:v>
                </c:pt>
                <c:pt idx="2309">
                  <c:v>247.5</c:v>
                </c:pt>
                <c:pt idx="2310">
                  <c:v>247.5</c:v>
                </c:pt>
                <c:pt idx="2311">
                  <c:v>247.5</c:v>
                </c:pt>
                <c:pt idx="2312">
                  <c:v>247.5</c:v>
                </c:pt>
                <c:pt idx="2313">
                  <c:v>247.5</c:v>
                </c:pt>
                <c:pt idx="2314">
                  <c:v>247.5</c:v>
                </c:pt>
                <c:pt idx="2315">
                  <c:v>247.5</c:v>
                </c:pt>
                <c:pt idx="2316">
                  <c:v>247.5</c:v>
                </c:pt>
                <c:pt idx="2317">
                  <c:v>247.5</c:v>
                </c:pt>
                <c:pt idx="2318">
                  <c:v>247.5</c:v>
                </c:pt>
                <c:pt idx="2319">
                  <c:v>247.5</c:v>
                </c:pt>
                <c:pt idx="2320">
                  <c:v>247.5</c:v>
                </c:pt>
                <c:pt idx="2321">
                  <c:v>247.5</c:v>
                </c:pt>
                <c:pt idx="2322">
                  <c:v>247.5</c:v>
                </c:pt>
                <c:pt idx="2323">
                  <c:v>270</c:v>
                </c:pt>
                <c:pt idx="2324">
                  <c:v>270</c:v>
                </c:pt>
                <c:pt idx="2325">
                  <c:v>270</c:v>
                </c:pt>
                <c:pt idx="2326">
                  <c:v>270</c:v>
                </c:pt>
                <c:pt idx="2327">
                  <c:v>292.5</c:v>
                </c:pt>
                <c:pt idx="2328">
                  <c:v>270</c:v>
                </c:pt>
                <c:pt idx="2329">
                  <c:v>292.5</c:v>
                </c:pt>
                <c:pt idx="2330">
                  <c:v>292.5</c:v>
                </c:pt>
                <c:pt idx="2331">
                  <c:v>292.5</c:v>
                </c:pt>
                <c:pt idx="2332">
                  <c:v>292.5</c:v>
                </c:pt>
                <c:pt idx="2333">
                  <c:v>292.5</c:v>
                </c:pt>
                <c:pt idx="2334">
                  <c:v>292.5</c:v>
                </c:pt>
                <c:pt idx="2335">
                  <c:v>292.5</c:v>
                </c:pt>
                <c:pt idx="2336">
                  <c:v>270</c:v>
                </c:pt>
                <c:pt idx="2337">
                  <c:v>292.5</c:v>
                </c:pt>
                <c:pt idx="2338">
                  <c:v>292.5</c:v>
                </c:pt>
                <c:pt idx="2339">
                  <c:v>292.5</c:v>
                </c:pt>
                <c:pt idx="2340">
                  <c:v>292.5</c:v>
                </c:pt>
                <c:pt idx="2341">
                  <c:v>292.5</c:v>
                </c:pt>
                <c:pt idx="2342">
                  <c:v>292.5</c:v>
                </c:pt>
                <c:pt idx="2343">
                  <c:v>292.5</c:v>
                </c:pt>
                <c:pt idx="2344">
                  <c:v>292.5</c:v>
                </c:pt>
                <c:pt idx="2345">
                  <c:v>292.5</c:v>
                </c:pt>
                <c:pt idx="2346">
                  <c:v>270</c:v>
                </c:pt>
                <c:pt idx="2347">
                  <c:v>292.5</c:v>
                </c:pt>
                <c:pt idx="2348">
                  <c:v>270</c:v>
                </c:pt>
                <c:pt idx="2349">
                  <c:v>292.5</c:v>
                </c:pt>
                <c:pt idx="2350">
                  <c:v>292.5</c:v>
                </c:pt>
                <c:pt idx="2351">
                  <c:v>292.5</c:v>
                </c:pt>
                <c:pt idx="2352">
                  <c:v>292.5</c:v>
                </c:pt>
                <c:pt idx="2353">
                  <c:v>270</c:v>
                </c:pt>
                <c:pt idx="2354">
                  <c:v>270</c:v>
                </c:pt>
                <c:pt idx="2355">
                  <c:v>270</c:v>
                </c:pt>
                <c:pt idx="2356">
                  <c:v>270</c:v>
                </c:pt>
                <c:pt idx="2357">
                  <c:v>270</c:v>
                </c:pt>
                <c:pt idx="2358">
                  <c:v>270</c:v>
                </c:pt>
                <c:pt idx="2359">
                  <c:v>270</c:v>
                </c:pt>
                <c:pt idx="2360">
                  <c:v>270</c:v>
                </c:pt>
                <c:pt idx="2361">
                  <c:v>270</c:v>
                </c:pt>
                <c:pt idx="2362">
                  <c:v>270</c:v>
                </c:pt>
                <c:pt idx="2363">
                  <c:v>270</c:v>
                </c:pt>
                <c:pt idx="2364">
                  <c:v>247.5</c:v>
                </c:pt>
                <c:pt idx="2365">
                  <c:v>247.5</c:v>
                </c:pt>
                <c:pt idx="2366">
                  <c:v>270</c:v>
                </c:pt>
                <c:pt idx="2367">
                  <c:v>270</c:v>
                </c:pt>
                <c:pt idx="2368">
                  <c:v>247.5</c:v>
                </c:pt>
                <c:pt idx="2369">
                  <c:v>247.5</c:v>
                </c:pt>
                <c:pt idx="2370">
                  <c:v>247.5</c:v>
                </c:pt>
                <c:pt idx="2371">
                  <c:v>270</c:v>
                </c:pt>
                <c:pt idx="2372">
                  <c:v>247.5</c:v>
                </c:pt>
                <c:pt idx="2373">
                  <c:v>225</c:v>
                </c:pt>
                <c:pt idx="2374">
                  <c:v>247.5</c:v>
                </c:pt>
                <c:pt idx="2375">
                  <c:v>247.5</c:v>
                </c:pt>
                <c:pt idx="2376">
                  <c:v>270</c:v>
                </c:pt>
                <c:pt idx="2377">
                  <c:v>292.5</c:v>
                </c:pt>
                <c:pt idx="2378">
                  <c:v>292.5</c:v>
                </c:pt>
                <c:pt idx="2379">
                  <c:v>292.5</c:v>
                </c:pt>
                <c:pt idx="2380">
                  <c:v>292.5</c:v>
                </c:pt>
                <c:pt idx="2381">
                  <c:v>292.5</c:v>
                </c:pt>
                <c:pt idx="2382">
                  <c:v>292.5</c:v>
                </c:pt>
                <c:pt idx="2383">
                  <c:v>292.5</c:v>
                </c:pt>
                <c:pt idx="2384">
                  <c:v>292.5</c:v>
                </c:pt>
                <c:pt idx="2385">
                  <c:v>292.5</c:v>
                </c:pt>
                <c:pt idx="2386">
                  <c:v>292.5</c:v>
                </c:pt>
                <c:pt idx="2387">
                  <c:v>292.5</c:v>
                </c:pt>
                <c:pt idx="2388">
                  <c:v>292.5</c:v>
                </c:pt>
                <c:pt idx="2389">
                  <c:v>292.5</c:v>
                </c:pt>
                <c:pt idx="2390">
                  <c:v>292.5</c:v>
                </c:pt>
                <c:pt idx="2391">
                  <c:v>292.5</c:v>
                </c:pt>
                <c:pt idx="2392">
                  <c:v>292.5</c:v>
                </c:pt>
                <c:pt idx="2393">
                  <c:v>292.5</c:v>
                </c:pt>
                <c:pt idx="2394">
                  <c:v>292.5</c:v>
                </c:pt>
                <c:pt idx="2395">
                  <c:v>292.5</c:v>
                </c:pt>
                <c:pt idx="2396">
                  <c:v>292.5</c:v>
                </c:pt>
                <c:pt idx="2397">
                  <c:v>292.5</c:v>
                </c:pt>
                <c:pt idx="2398">
                  <c:v>292.5</c:v>
                </c:pt>
                <c:pt idx="2399">
                  <c:v>292.5</c:v>
                </c:pt>
                <c:pt idx="2400">
                  <c:v>292.5</c:v>
                </c:pt>
                <c:pt idx="2401">
                  <c:v>292.5</c:v>
                </c:pt>
                <c:pt idx="2402">
                  <c:v>292.5</c:v>
                </c:pt>
                <c:pt idx="2403">
                  <c:v>292.5</c:v>
                </c:pt>
                <c:pt idx="2404">
                  <c:v>292.5</c:v>
                </c:pt>
                <c:pt idx="2405">
                  <c:v>292.5</c:v>
                </c:pt>
                <c:pt idx="2406">
                  <c:v>292.5</c:v>
                </c:pt>
                <c:pt idx="2407">
                  <c:v>315</c:v>
                </c:pt>
                <c:pt idx="2408">
                  <c:v>292.5</c:v>
                </c:pt>
                <c:pt idx="2409">
                  <c:v>292.5</c:v>
                </c:pt>
                <c:pt idx="2410">
                  <c:v>270</c:v>
                </c:pt>
                <c:pt idx="2411">
                  <c:v>292.5</c:v>
                </c:pt>
                <c:pt idx="2412">
                  <c:v>292.5</c:v>
                </c:pt>
                <c:pt idx="2413">
                  <c:v>292.5</c:v>
                </c:pt>
                <c:pt idx="2414">
                  <c:v>292.5</c:v>
                </c:pt>
                <c:pt idx="2415">
                  <c:v>270</c:v>
                </c:pt>
                <c:pt idx="2416">
                  <c:v>292.5</c:v>
                </c:pt>
                <c:pt idx="2417">
                  <c:v>292.5</c:v>
                </c:pt>
                <c:pt idx="2418">
                  <c:v>292.5</c:v>
                </c:pt>
                <c:pt idx="2419">
                  <c:v>292.5</c:v>
                </c:pt>
                <c:pt idx="2420">
                  <c:v>292.5</c:v>
                </c:pt>
                <c:pt idx="2421">
                  <c:v>292.5</c:v>
                </c:pt>
                <c:pt idx="2422">
                  <c:v>292.5</c:v>
                </c:pt>
                <c:pt idx="2423">
                  <c:v>270</c:v>
                </c:pt>
                <c:pt idx="2424">
                  <c:v>292.5</c:v>
                </c:pt>
                <c:pt idx="2425">
                  <c:v>292.5</c:v>
                </c:pt>
                <c:pt idx="2426">
                  <c:v>292.5</c:v>
                </c:pt>
                <c:pt idx="2427">
                  <c:v>292.5</c:v>
                </c:pt>
                <c:pt idx="2428">
                  <c:v>292.5</c:v>
                </c:pt>
                <c:pt idx="2429">
                  <c:v>292.5</c:v>
                </c:pt>
                <c:pt idx="2430">
                  <c:v>292.5</c:v>
                </c:pt>
                <c:pt idx="2431">
                  <c:v>292.5</c:v>
                </c:pt>
                <c:pt idx="2432">
                  <c:v>292.5</c:v>
                </c:pt>
                <c:pt idx="2433">
                  <c:v>292.5</c:v>
                </c:pt>
                <c:pt idx="2434">
                  <c:v>292.5</c:v>
                </c:pt>
                <c:pt idx="2435">
                  <c:v>292.5</c:v>
                </c:pt>
                <c:pt idx="2436">
                  <c:v>292.5</c:v>
                </c:pt>
                <c:pt idx="2437">
                  <c:v>292.5</c:v>
                </c:pt>
                <c:pt idx="2438">
                  <c:v>292.5</c:v>
                </c:pt>
                <c:pt idx="2439">
                  <c:v>292.5</c:v>
                </c:pt>
                <c:pt idx="2440">
                  <c:v>292.5</c:v>
                </c:pt>
                <c:pt idx="2441">
                  <c:v>292.5</c:v>
                </c:pt>
                <c:pt idx="2442">
                  <c:v>292.5</c:v>
                </c:pt>
                <c:pt idx="2443">
                  <c:v>292.5</c:v>
                </c:pt>
                <c:pt idx="2444">
                  <c:v>292.5</c:v>
                </c:pt>
                <c:pt idx="2445">
                  <c:v>315</c:v>
                </c:pt>
                <c:pt idx="2446">
                  <c:v>315</c:v>
                </c:pt>
                <c:pt idx="2447">
                  <c:v>292.5</c:v>
                </c:pt>
                <c:pt idx="2448">
                  <c:v>292.5</c:v>
                </c:pt>
                <c:pt idx="2449">
                  <c:v>292.5</c:v>
                </c:pt>
                <c:pt idx="2450">
                  <c:v>292.5</c:v>
                </c:pt>
                <c:pt idx="2451">
                  <c:v>292.5</c:v>
                </c:pt>
                <c:pt idx="2452">
                  <c:v>292.5</c:v>
                </c:pt>
                <c:pt idx="2453">
                  <c:v>292.5</c:v>
                </c:pt>
                <c:pt idx="2454">
                  <c:v>292.5</c:v>
                </c:pt>
                <c:pt idx="2455">
                  <c:v>270</c:v>
                </c:pt>
                <c:pt idx="2456">
                  <c:v>315</c:v>
                </c:pt>
                <c:pt idx="2457">
                  <c:v>315</c:v>
                </c:pt>
                <c:pt idx="2458">
                  <c:v>292.5</c:v>
                </c:pt>
                <c:pt idx="2459">
                  <c:v>292.5</c:v>
                </c:pt>
                <c:pt idx="2460">
                  <c:v>292.5</c:v>
                </c:pt>
                <c:pt idx="2461">
                  <c:v>292.5</c:v>
                </c:pt>
                <c:pt idx="2462">
                  <c:v>315</c:v>
                </c:pt>
                <c:pt idx="2463">
                  <c:v>315</c:v>
                </c:pt>
                <c:pt idx="2464">
                  <c:v>315</c:v>
                </c:pt>
                <c:pt idx="2465">
                  <c:v>315</c:v>
                </c:pt>
                <c:pt idx="2466">
                  <c:v>292.5</c:v>
                </c:pt>
                <c:pt idx="2467">
                  <c:v>315</c:v>
                </c:pt>
                <c:pt idx="2468">
                  <c:v>292.5</c:v>
                </c:pt>
                <c:pt idx="2469">
                  <c:v>315</c:v>
                </c:pt>
                <c:pt idx="2470">
                  <c:v>292.5</c:v>
                </c:pt>
                <c:pt idx="2471">
                  <c:v>292.5</c:v>
                </c:pt>
                <c:pt idx="2472">
                  <c:v>292.5</c:v>
                </c:pt>
                <c:pt idx="2473">
                  <c:v>292.5</c:v>
                </c:pt>
                <c:pt idx="2474">
                  <c:v>315</c:v>
                </c:pt>
                <c:pt idx="2475">
                  <c:v>315</c:v>
                </c:pt>
                <c:pt idx="2476">
                  <c:v>315</c:v>
                </c:pt>
                <c:pt idx="2477">
                  <c:v>292.5</c:v>
                </c:pt>
                <c:pt idx="2478">
                  <c:v>292.5</c:v>
                </c:pt>
                <c:pt idx="2479">
                  <c:v>292.5</c:v>
                </c:pt>
                <c:pt idx="2480">
                  <c:v>292.5</c:v>
                </c:pt>
                <c:pt idx="2481">
                  <c:v>292.5</c:v>
                </c:pt>
                <c:pt idx="2482">
                  <c:v>292.5</c:v>
                </c:pt>
                <c:pt idx="2483">
                  <c:v>292.5</c:v>
                </c:pt>
                <c:pt idx="2484">
                  <c:v>292.5</c:v>
                </c:pt>
                <c:pt idx="2485">
                  <c:v>292.5</c:v>
                </c:pt>
                <c:pt idx="2486">
                  <c:v>292.5</c:v>
                </c:pt>
                <c:pt idx="2487">
                  <c:v>292.5</c:v>
                </c:pt>
                <c:pt idx="2488">
                  <c:v>292.5</c:v>
                </c:pt>
                <c:pt idx="2489">
                  <c:v>315</c:v>
                </c:pt>
                <c:pt idx="2490">
                  <c:v>292.5</c:v>
                </c:pt>
                <c:pt idx="2491">
                  <c:v>292.5</c:v>
                </c:pt>
                <c:pt idx="2492">
                  <c:v>315</c:v>
                </c:pt>
                <c:pt idx="2493">
                  <c:v>292.5</c:v>
                </c:pt>
                <c:pt idx="2494">
                  <c:v>292.5</c:v>
                </c:pt>
                <c:pt idx="2495">
                  <c:v>315</c:v>
                </c:pt>
                <c:pt idx="2496">
                  <c:v>292.5</c:v>
                </c:pt>
                <c:pt idx="2497">
                  <c:v>292.5</c:v>
                </c:pt>
                <c:pt idx="2498">
                  <c:v>292.5</c:v>
                </c:pt>
                <c:pt idx="2499">
                  <c:v>292.5</c:v>
                </c:pt>
                <c:pt idx="2500">
                  <c:v>270</c:v>
                </c:pt>
                <c:pt idx="2501">
                  <c:v>292.5</c:v>
                </c:pt>
                <c:pt idx="2502">
                  <c:v>292.5</c:v>
                </c:pt>
                <c:pt idx="2503">
                  <c:v>292.5</c:v>
                </c:pt>
                <c:pt idx="2504">
                  <c:v>292.5</c:v>
                </c:pt>
                <c:pt idx="2505">
                  <c:v>292.5</c:v>
                </c:pt>
                <c:pt idx="2506">
                  <c:v>292.5</c:v>
                </c:pt>
                <c:pt idx="2507">
                  <c:v>292.5</c:v>
                </c:pt>
                <c:pt idx="2508">
                  <c:v>292.5</c:v>
                </c:pt>
                <c:pt idx="2509">
                  <c:v>292.5</c:v>
                </c:pt>
                <c:pt idx="2510">
                  <c:v>292.5</c:v>
                </c:pt>
                <c:pt idx="2511">
                  <c:v>292.5</c:v>
                </c:pt>
                <c:pt idx="2512">
                  <c:v>292.5</c:v>
                </c:pt>
                <c:pt idx="2513">
                  <c:v>292.5</c:v>
                </c:pt>
                <c:pt idx="2514">
                  <c:v>292.5</c:v>
                </c:pt>
                <c:pt idx="2515">
                  <c:v>270</c:v>
                </c:pt>
                <c:pt idx="2516">
                  <c:v>292.5</c:v>
                </c:pt>
                <c:pt idx="2517">
                  <c:v>292.5</c:v>
                </c:pt>
                <c:pt idx="2518">
                  <c:v>292.5</c:v>
                </c:pt>
                <c:pt idx="2519">
                  <c:v>292.5</c:v>
                </c:pt>
                <c:pt idx="2520">
                  <c:v>292.5</c:v>
                </c:pt>
                <c:pt idx="2521">
                  <c:v>292.5</c:v>
                </c:pt>
                <c:pt idx="2522">
                  <c:v>292.5</c:v>
                </c:pt>
                <c:pt idx="2523">
                  <c:v>292.5</c:v>
                </c:pt>
                <c:pt idx="2524">
                  <c:v>292.5</c:v>
                </c:pt>
                <c:pt idx="2525">
                  <c:v>292.5</c:v>
                </c:pt>
                <c:pt idx="2526">
                  <c:v>292.5</c:v>
                </c:pt>
                <c:pt idx="2527">
                  <c:v>292.5</c:v>
                </c:pt>
                <c:pt idx="2528">
                  <c:v>292.5</c:v>
                </c:pt>
                <c:pt idx="2529">
                  <c:v>292.5</c:v>
                </c:pt>
                <c:pt idx="2530">
                  <c:v>292.5</c:v>
                </c:pt>
                <c:pt idx="2531">
                  <c:v>292.5</c:v>
                </c:pt>
                <c:pt idx="2532">
                  <c:v>292.5</c:v>
                </c:pt>
                <c:pt idx="2533">
                  <c:v>292.5</c:v>
                </c:pt>
                <c:pt idx="2534">
                  <c:v>270</c:v>
                </c:pt>
                <c:pt idx="2535">
                  <c:v>292.5</c:v>
                </c:pt>
                <c:pt idx="2536">
                  <c:v>292.5</c:v>
                </c:pt>
                <c:pt idx="2537">
                  <c:v>292.5</c:v>
                </c:pt>
                <c:pt idx="2538">
                  <c:v>292.5</c:v>
                </c:pt>
                <c:pt idx="2539">
                  <c:v>292.5</c:v>
                </c:pt>
                <c:pt idx="2540">
                  <c:v>292.5</c:v>
                </c:pt>
                <c:pt idx="2541">
                  <c:v>292.5</c:v>
                </c:pt>
                <c:pt idx="2542">
                  <c:v>292.5</c:v>
                </c:pt>
                <c:pt idx="2543">
                  <c:v>292.5</c:v>
                </c:pt>
                <c:pt idx="2544">
                  <c:v>292.5</c:v>
                </c:pt>
                <c:pt idx="2545">
                  <c:v>292.5</c:v>
                </c:pt>
                <c:pt idx="2546">
                  <c:v>292.5</c:v>
                </c:pt>
                <c:pt idx="2547">
                  <c:v>292.5</c:v>
                </c:pt>
                <c:pt idx="2548">
                  <c:v>292.5</c:v>
                </c:pt>
                <c:pt idx="2549">
                  <c:v>292.5</c:v>
                </c:pt>
                <c:pt idx="2550">
                  <c:v>292.5</c:v>
                </c:pt>
                <c:pt idx="2551">
                  <c:v>292.5</c:v>
                </c:pt>
                <c:pt idx="2552">
                  <c:v>292.5</c:v>
                </c:pt>
                <c:pt idx="2553">
                  <c:v>292.5</c:v>
                </c:pt>
                <c:pt idx="2554">
                  <c:v>292.5</c:v>
                </c:pt>
                <c:pt idx="2555">
                  <c:v>292.5</c:v>
                </c:pt>
                <c:pt idx="2556">
                  <c:v>292.5</c:v>
                </c:pt>
                <c:pt idx="2557">
                  <c:v>292.5</c:v>
                </c:pt>
                <c:pt idx="2558">
                  <c:v>292.5</c:v>
                </c:pt>
                <c:pt idx="2559">
                  <c:v>292.5</c:v>
                </c:pt>
                <c:pt idx="2560">
                  <c:v>292.5</c:v>
                </c:pt>
                <c:pt idx="2561">
                  <c:v>292.5</c:v>
                </c:pt>
                <c:pt idx="2562">
                  <c:v>292.5</c:v>
                </c:pt>
                <c:pt idx="2563">
                  <c:v>292.5</c:v>
                </c:pt>
                <c:pt idx="2564">
                  <c:v>292.5</c:v>
                </c:pt>
                <c:pt idx="2565">
                  <c:v>292.5</c:v>
                </c:pt>
                <c:pt idx="2566">
                  <c:v>292.5</c:v>
                </c:pt>
                <c:pt idx="2567">
                  <c:v>292.5</c:v>
                </c:pt>
                <c:pt idx="2568">
                  <c:v>292.5</c:v>
                </c:pt>
                <c:pt idx="2569">
                  <c:v>292.5</c:v>
                </c:pt>
                <c:pt idx="2570">
                  <c:v>292.5</c:v>
                </c:pt>
                <c:pt idx="2571">
                  <c:v>270</c:v>
                </c:pt>
                <c:pt idx="2572">
                  <c:v>270</c:v>
                </c:pt>
                <c:pt idx="2573">
                  <c:v>270</c:v>
                </c:pt>
                <c:pt idx="2574">
                  <c:v>270</c:v>
                </c:pt>
                <c:pt idx="2575">
                  <c:v>270</c:v>
                </c:pt>
                <c:pt idx="2576">
                  <c:v>270</c:v>
                </c:pt>
                <c:pt idx="2577">
                  <c:v>270</c:v>
                </c:pt>
                <c:pt idx="2578">
                  <c:v>270</c:v>
                </c:pt>
                <c:pt idx="2579">
                  <c:v>292.5</c:v>
                </c:pt>
                <c:pt idx="2580">
                  <c:v>292.5</c:v>
                </c:pt>
                <c:pt idx="2581">
                  <c:v>270</c:v>
                </c:pt>
                <c:pt idx="2582">
                  <c:v>270</c:v>
                </c:pt>
                <c:pt idx="2583">
                  <c:v>270</c:v>
                </c:pt>
                <c:pt idx="2584">
                  <c:v>292.5</c:v>
                </c:pt>
                <c:pt idx="2585">
                  <c:v>292.5</c:v>
                </c:pt>
                <c:pt idx="2586">
                  <c:v>292.5</c:v>
                </c:pt>
                <c:pt idx="2587">
                  <c:v>292.5</c:v>
                </c:pt>
                <c:pt idx="2588">
                  <c:v>292.5</c:v>
                </c:pt>
                <c:pt idx="2589">
                  <c:v>292.5</c:v>
                </c:pt>
                <c:pt idx="2590">
                  <c:v>315</c:v>
                </c:pt>
                <c:pt idx="2591">
                  <c:v>292.5</c:v>
                </c:pt>
                <c:pt idx="2592">
                  <c:v>292.5</c:v>
                </c:pt>
                <c:pt idx="2593">
                  <c:v>292.5</c:v>
                </c:pt>
                <c:pt idx="2594">
                  <c:v>315</c:v>
                </c:pt>
                <c:pt idx="2595">
                  <c:v>292.5</c:v>
                </c:pt>
                <c:pt idx="2596">
                  <c:v>292.5</c:v>
                </c:pt>
                <c:pt idx="2597">
                  <c:v>292.5</c:v>
                </c:pt>
                <c:pt idx="2598">
                  <c:v>292.5</c:v>
                </c:pt>
                <c:pt idx="2599">
                  <c:v>315</c:v>
                </c:pt>
                <c:pt idx="2600">
                  <c:v>315</c:v>
                </c:pt>
                <c:pt idx="2601">
                  <c:v>337.5</c:v>
                </c:pt>
                <c:pt idx="2602">
                  <c:v>315</c:v>
                </c:pt>
                <c:pt idx="2603">
                  <c:v>315</c:v>
                </c:pt>
                <c:pt idx="2604">
                  <c:v>337.5</c:v>
                </c:pt>
                <c:pt idx="2605">
                  <c:v>292.5</c:v>
                </c:pt>
                <c:pt idx="2606">
                  <c:v>270</c:v>
                </c:pt>
                <c:pt idx="2607">
                  <c:v>292.5</c:v>
                </c:pt>
                <c:pt idx="2608">
                  <c:v>315</c:v>
                </c:pt>
                <c:pt idx="2609">
                  <c:v>315</c:v>
                </c:pt>
                <c:pt idx="2610">
                  <c:v>337.5</c:v>
                </c:pt>
                <c:pt idx="2611">
                  <c:v>315</c:v>
                </c:pt>
                <c:pt idx="2612">
                  <c:v>292.5</c:v>
                </c:pt>
                <c:pt idx="2613">
                  <c:v>292.5</c:v>
                </c:pt>
                <c:pt idx="2614">
                  <c:v>292.5</c:v>
                </c:pt>
                <c:pt idx="2615">
                  <c:v>315</c:v>
                </c:pt>
                <c:pt idx="2616">
                  <c:v>292.5</c:v>
                </c:pt>
                <c:pt idx="2617">
                  <c:v>270</c:v>
                </c:pt>
                <c:pt idx="2618">
                  <c:v>270</c:v>
                </c:pt>
                <c:pt idx="2619">
                  <c:v>292.5</c:v>
                </c:pt>
                <c:pt idx="2620">
                  <c:v>270</c:v>
                </c:pt>
                <c:pt idx="2621">
                  <c:v>292.5</c:v>
                </c:pt>
                <c:pt idx="2622">
                  <c:v>270</c:v>
                </c:pt>
                <c:pt idx="2623">
                  <c:v>292.5</c:v>
                </c:pt>
                <c:pt idx="2624">
                  <c:v>292.5</c:v>
                </c:pt>
                <c:pt idx="2625">
                  <c:v>292.5</c:v>
                </c:pt>
                <c:pt idx="2626">
                  <c:v>315</c:v>
                </c:pt>
                <c:pt idx="2627">
                  <c:v>337.5</c:v>
                </c:pt>
                <c:pt idx="2628">
                  <c:v>337.5</c:v>
                </c:pt>
                <c:pt idx="2629">
                  <c:v>315</c:v>
                </c:pt>
                <c:pt idx="2630">
                  <c:v>292.5</c:v>
                </c:pt>
                <c:pt idx="2631">
                  <c:v>292.5</c:v>
                </c:pt>
                <c:pt idx="2632">
                  <c:v>292.5</c:v>
                </c:pt>
                <c:pt idx="2633">
                  <c:v>292.5</c:v>
                </c:pt>
                <c:pt idx="2634">
                  <c:v>292.5</c:v>
                </c:pt>
                <c:pt idx="2635">
                  <c:v>292.5</c:v>
                </c:pt>
                <c:pt idx="2636">
                  <c:v>292.5</c:v>
                </c:pt>
                <c:pt idx="2637">
                  <c:v>292.5</c:v>
                </c:pt>
                <c:pt idx="2638">
                  <c:v>292.5</c:v>
                </c:pt>
                <c:pt idx="2639">
                  <c:v>292.5</c:v>
                </c:pt>
                <c:pt idx="2640">
                  <c:v>292.5</c:v>
                </c:pt>
                <c:pt idx="2641">
                  <c:v>292.5</c:v>
                </c:pt>
                <c:pt idx="2642">
                  <c:v>292.5</c:v>
                </c:pt>
                <c:pt idx="2643">
                  <c:v>292.5</c:v>
                </c:pt>
                <c:pt idx="2644">
                  <c:v>292.5</c:v>
                </c:pt>
                <c:pt idx="2645">
                  <c:v>292.5</c:v>
                </c:pt>
                <c:pt idx="2646">
                  <c:v>270</c:v>
                </c:pt>
                <c:pt idx="2647">
                  <c:v>270</c:v>
                </c:pt>
                <c:pt idx="2648">
                  <c:v>270</c:v>
                </c:pt>
                <c:pt idx="2649">
                  <c:v>270</c:v>
                </c:pt>
                <c:pt idx="2650">
                  <c:v>270</c:v>
                </c:pt>
                <c:pt idx="2651">
                  <c:v>270</c:v>
                </c:pt>
                <c:pt idx="2652">
                  <c:v>270</c:v>
                </c:pt>
                <c:pt idx="2653">
                  <c:v>270</c:v>
                </c:pt>
                <c:pt idx="2654">
                  <c:v>270</c:v>
                </c:pt>
                <c:pt idx="2655">
                  <c:v>270</c:v>
                </c:pt>
                <c:pt idx="2656">
                  <c:v>270</c:v>
                </c:pt>
                <c:pt idx="2657">
                  <c:v>270</c:v>
                </c:pt>
                <c:pt idx="2658">
                  <c:v>292.5</c:v>
                </c:pt>
                <c:pt idx="2659">
                  <c:v>270</c:v>
                </c:pt>
                <c:pt idx="2660">
                  <c:v>270</c:v>
                </c:pt>
                <c:pt idx="2661">
                  <c:v>315</c:v>
                </c:pt>
                <c:pt idx="2662">
                  <c:v>0</c:v>
                </c:pt>
                <c:pt idx="2663">
                  <c:v>22.5</c:v>
                </c:pt>
                <c:pt idx="2664">
                  <c:v>22.5</c:v>
                </c:pt>
                <c:pt idx="2665">
                  <c:v>337.5</c:v>
                </c:pt>
                <c:pt idx="2666">
                  <c:v>337.5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337.5</c:v>
                </c:pt>
                <c:pt idx="2672">
                  <c:v>315</c:v>
                </c:pt>
                <c:pt idx="2673">
                  <c:v>337.5</c:v>
                </c:pt>
                <c:pt idx="2674">
                  <c:v>337.5</c:v>
                </c:pt>
                <c:pt idx="2675">
                  <c:v>270</c:v>
                </c:pt>
                <c:pt idx="2676">
                  <c:v>0</c:v>
                </c:pt>
                <c:pt idx="2677">
                  <c:v>0</c:v>
                </c:pt>
                <c:pt idx="2678">
                  <c:v>315</c:v>
                </c:pt>
                <c:pt idx="2679">
                  <c:v>315</c:v>
                </c:pt>
                <c:pt idx="2680">
                  <c:v>315</c:v>
                </c:pt>
                <c:pt idx="2681">
                  <c:v>315</c:v>
                </c:pt>
                <c:pt idx="2682">
                  <c:v>292.5</c:v>
                </c:pt>
                <c:pt idx="2683">
                  <c:v>315</c:v>
                </c:pt>
                <c:pt idx="2684">
                  <c:v>337.5</c:v>
                </c:pt>
                <c:pt idx="2685">
                  <c:v>337.5</c:v>
                </c:pt>
                <c:pt idx="2686">
                  <c:v>315</c:v>
                </c:pt>
                <c:pt idx="2687">
                  <c:v>315</c:v>
                </c:pt>
                <c:pt idx="2688">
                  <c:v>315</c:v>
                </c:pt>
                <c:pt idx="2689">
                  <c:v>292.5</c:v>
                </c:pt>
                <c:pt idx="2690">
                  <c:v>315</c:v>
                </c:pt>
                <c:pt idx="2691">
                  <c:v>315</c:v>
                </c:pt>
                <c:pt idx="2692">
                  <c:v>315</c:v>
                </c:pt>
                <c:pt idx="2693">
                  <c:v>315</c:v>
                </c:pt>
                <c:pt idx="2694">
                  <c:v>337.5</c:v>
                </c:pt>
                <c:pt idx="2695">
                  <c:v>315</c:v>
                </c:pt>
                <c:pt idx="2696">
                  <c:v>292.5</c:v>
                </c:pt>
                <c:pt idx="2697">
                  <c:v>315</c:v>
                </c:pt>
                <c:pt idx="2698">
                  <c:v>315</c:v>
                </c:pt>
                <c:pt idx="2699">
                  <c:v>292.5</c:v>
                </c:pt>
                <c:pt idx="2700">
                  <c:v>292.5</c:v>
                </c:pt>
                <c:pt idx="2701">
                  <c:v>292.5</c:v>
                </c:pt>
                <c:pt idx="2702">
                  <c:v>292.5</c:v>
                </c:pt>
                <c:pt idx="2703">
                  <c:v>315</c:v>
                </c:pt>
                <c:pt idx="2704">
                  <c:v>315</c:v>
                </c:pt>
                <c:pt idx="2705">
                  <c:v>315</c:v>
                </c:pt>
                <c:pt idx="2706">
                  <c:v>292.5</c:v>
                </c:pt>
                <c:pt idx="2707">
                  <c:v>315</c:v>
                </c:pt>
                <c:pt idx="2708">
                  <c:v>337.5</c:v>
                </c:pt>
                <c:pt idx="2709">
                  <c:v>315</c:v>
                </c:pt>
                <c:pt idx="2710">
                  <c:v>337.5</c:v>
                </c:pt>
                <c:pt idx="2711">
                  <c:v>337.5</c:v>
                </c:pt>
                <c:pt idx="2712">
                  <c:v>292.5</c:v>
                </c:pt>
                <c:pt idx="2713">
                  <c:v>315</c:v>
                </c:pt>
                <c:pt idx="2714">
                  <c:v>292.5</c:v>
                </c:pt>
                <c:pt idx="2715">
                  <c:v>292.5</c:v>
                </c:pt>
                <c:pt idx="2716">
                  <c:v>292.5</c:v>
                </c:pt>
                <c:pt idx="2717">
                  <c:v>292.5</c:v>
                </c:pt>
                <c:pt idx="2718">
                  <c:v>292.5</c:v>
                </c:pt>
                <c:pt idx="2719">
                  <c:v>315</c:v>
                </c:pt>
                <c:pt idx="2720">
                  <c:v>315</c:v>
                </c:pt>
                <c:pt idx="2721">
                  <c:v>292.5</c:v>
                </c:pt>
                <c:pt idx="2722">
                  <c:v>315</c:v>
                </c:pt>
                <c:pt idx="2723">
                  <c:v>292.5</c:v>
                </c:pt>
                <c:pt idx="2724">
                  <c:v>292.5</c:v>
                </c:pt>
                <c:pt idx="2725">
                  <c:v>292.5</c:v>
                </c:pt>
                <c:pt idx="2726">
                  <c:v>292.5</c:v>
                </c:pt>
                <c:pt idx="2727">
                  <c:v>292.5</c:v>
                </c:pt>
                <c:pt idx="2728">
                  <c:v>292.5</c:v>
                </c:pt>
                <c:pt idx="2729">
                  <c:v>292.5</c:v>
                </c:pt>
                <c:pt idx="2730">
                  <c:v>292.5</c:v>
                </c:pt>
                <c:pt idx="2731">
                  <c:v>292.5</c:v>
                </c:pt>
                <c:pt idx="2732">
                  <c:v>292.5</c:v>
                </c:pt>
                <c:pt idx="2733">
                  <c:v>292.5</c:v>
                </c:pt>
                <c:pt idx="2734">
                  <c:v>292.5</c:v>
                </c:pt>
                <c:pt idx="2735">
                  <c:v>292.5</c:v>
                </c:pt>
                <c:pt idx="2736">
                  <c:v>292.5</c:v>
                </c:pt>
                <c:pt idx="2737">
                  <c:v>292.5</c:v>
                </c:pt>
                <c:pt idx="2738">
                  <c:v>292.5</c:v>
                </c:pt>
                <c:pt idx="2739">
                  <c:v>292.5</c:v>
                </c:pt>
                <c:pt idx="2740">
                  <c:v>315</c:v>
                </c:pt>
                <c:pt idx="2741">
                  <c:v>292.5</c:v>
                </c:pt>
                <c:pt idx="2742">
                  <c:v>315</c:v>
                </c:pt>
                <c:pt idx="2743">
                  <c:v>292.5</c:v>
                </c:pt>
                <c:pt idx="2744">
                  <c:v>315</c:v>
                </c:pt>
                <c:pt idx="2745">
                  <c:v>315</c:v>
                </c:pt>
                <c:pt idx="2746">
                  <c:v>337.5</c:v>
                </c:pt>
                <c:pt idx="2747">
                  <c:v>315</c:v>
                </c:pt>
                <c:pt idx="2748">
                  <c:v>292.5</c:v>
                </c:pt>
                <c:pt idx="2749">
                  <c:v>292.5</c:v>
                </c:pt>
                <c:pt idx="2750">
                  <c:v>292.5</c:v>
                </c:pt>
                <c:pt idx="2751">
                  <c:v>292.5</c:v>
                </c:pt>
                <c:pt idx="2752">
                  <c:v>292.5</c:v>
                </c:pt>
                <c:pt idx="2753">
                  <c:v>292.5</c:v>
                </c:pt>
                <c:pt idx="2754">
                  <c:v>292.5</c:v>
                </c:pt>
                <c:pt idx="2755">
                  <c:v>292.5</c:v>
                </c:pt>
                <c:pt idx="2756">
                  <c:v>315</c:v>
                </c:pt>
                <c:pt idx="2757">
                  <c:v>292.5</c:v>
                </c:pt>
                <c:pt idx="2758">
                  <c:v>315</c:v>
                </c:pt>
                <c:pt idx="2759">
                  <c:v>315</c:v>
                </c:pt>
                <c:pt idx="2760">
                  <c:v>292.5</c:v>
                </c:pt>
                <c:pt idx="2761">
                  <c:v>292.5</c:v>
                </c:pt>
                <c:pt idx="2762">
                  <c:v>292.5</c:v>
                </c:pt>
                <c:pt idx="2763">
                  <c:v>315</c:v>
                </c:pt>
                <c:pt idx="2764">
                  <c:v>292.5</c:v>
                </c:pt>
                <c:pt idx="2765">
                  <c:v>292.5</c:v>
                </c:pt>
                <c:pt idx="2766">
                  <c:v>337.5</c:v>
                </c:pt>
                <c:pt idx="2767">
                  <c:v>315</c:v>
                </c:pt>
                <c:pt idx="2768">
                  <c:v>315</c:v>
                </c:pt>
                <c:pt idx="2769">
                  <c:v>315</c:v>
                </c:pt>
                <c:pt idx="2770">
                  <c:v>315</c:v>
                </c:pt>
                <c:pt idx="2771">
                  <c:v>292.5</c:v>
                </c:pt>
                <c:pt idx="2772">
                  <c:v>292.5</c:v>
                </c:pt>
                <c:pt idx="2773">
                  <c:v>292.5</c:v>
                </c:pt>
                <c:pt idx="2774">
                  <c:v>292.5</c:v>
                </c:pt>
                <c:pt idx="2775">
                  <c:v>292.5</c:v>
                </c:pt>
                <c:pt idx="2776">
                  <c:v>292.5</c:v>
                </c:pt>
                <c:pt idx="2777">
                  <c:v>292.5</c:v>
                </c:pt>
                <c:pt idx="2778">
                  <c:v>292.5</c:v>
                </c:pt>
                <c:pt idx="2779">
                  <c:v>292.5</c:v>
                </c:pt>
                <c:pt idx="2780">
                  <c:v>292.5</c:v>
                </c:pt>
                <c:pt idx="2781">
                  <c:v>292.5</c:v>
                </c:pt>
                <c:pt idx="2782">
                  <c:v>270</c:v>
                </c:pt>
                <c:pt idx="2783">
                  <c:v>270</c:v>
                </c:pt>
                <c:pt idx="2784">
                  <c:v>270</c:v>
                </c:pt>
                <c:pt idx="2785">
                  <c:v>247.5</c:v>
                </c:pt>
                <c:pt idx="2786">
                  <c:v>247.5</c:v>
                </c:pt>
                <c:pt idx="2787">
                  <c:v>270</c:v>
                </c:pt>
                <c:pt idx="2788">
                  <c:v>270</c:v>
                </c:pt>
                <c:pt idx="2789">
                  <c:v>247.5</c:v>
                </c:pt>
                <c:pt idx="2790">
                  <c:v>225</c:v>
                </c:pt>
                <c:pt idx="2791">
                  <c:v>270</c:v>
                </c:pt>
                <c:pt idx="2792">
                  <c:v>270</c:v>
                </c:pt>
                <c:pt idx="2793">
                  <c:v>270</c:v>
                </c:pt>
                <c:pt idx="2794">
                  <c:v>270</c:v>
                </c:pt>
                <c:pt idx="2795">
                  <c:v>270</c:v>
                </c:pt>
                <c:pt idx="2796">
                  <c:v>292.5</c:v>
                </c:pt>
                <c:pt idx="2797">
                  <c:v>315</c:v>
                </c:pt>
                <c:pt idx="2798">
                  <c:v>337.5</c:v>
                </c:pt>
                <c:pt idx="2799">
                  <c:v>0</c:v>
                </c:pt>
                <c:pt idx="2800">
                  <c:v>337.5</c:v>
                </c:pt>
                <c:pt idx="2801">
                  <c:v>315</c:v>
                </c:pt>
                <c:pt idx="2802">
                  <c:v>315</c:v>
                </c:pt>
                <c:pt idx="2803">
                  <c:v>292.5</c:v>
                </c:pt>
                <c:pt idx="2804">
                  <c:v>292.5</c:v>
                </c:pt>
                <c:pt idx="2805">
                  <c:v>292.5</c:v>
                </c:pt>
                <c:pt idx="2806">
                  <c:v>292.5</c:v>
                </c:pt>
                <c:pt idx="2807">
                  <c:v>292.5</c:v>
                </c:pt>
                <c:pt idx="2808">
                  <c:v>247.5</c:v>
                </c:pt>
                <c:pt idx="2809">
                  <c:v>225</c:v>
                </c:pt>
                <c:pt idx="2810">
                  <c:v>247.5</c:v>
                </c:pt>
                <c:pt idx="2811">
                  <c:v>270</c:v>
                </c:pt>
                <c:pt idx="2812">
                  <c:v>292.5</c:v>
                </c:pt>
                <c:pt idx="2813">
                  <c:v>292.5</c:v>
                </c:pt>
                <c:pt idx="2814">
                  <c:v>270</c:v>
                </c:pt>
                <c:pt idx="2815">
                  <c:v>270</c:v>
                </c:pt>
                <c:pt idx="2816">
                  <c:v>270</c:v>
                </c:pt>
                <c:pt idx="2817">
                  <c:v>270</c:v>
                </c:pt>
                <c:pt idx="2818">
                  <c:v>270</c:v>
                </c:pt>
                <c:pt idx="2819">
                  <c:v>292.5</c:v>
                </c:pt>
                <c:pt idx="2820">
                  <c:v>270</c:v>
                </c:pt>
                <c:pt idx="2821">
                  <c:v>270</c:v>
                </c:pt>
                <c:pt idx="2822">
                  <c:v>270</c:v>
                </c:pt>
                <c:pt idx="2823">
                  <c:v>270</c:v>
                </c:pt>
                <c:pt idx="2824">
                  <c:v>292.5</c:v>
                </c:pt>
                <c:pt idx="2825">
                  <c:v>292.5</c:v>
                </c:pt>
                <c:pt idx="2826">
                  <c:v>292.5</c:v>
                </c:pt>
                <c:pt idx="2827">
                  <c:v>292.5</c:v>
                </c:pt>
                <c:pt idx="2828">
                  <c:v>292.5</c:v>
                </c:pt>
                <c:pt idx="2829">
                  <c:v>292.5</c:v>
                </c:pt>
                <c:pt idx="2830">
                  <c:v>292.5</c:v>
                </c:pt>
                <c:pt idx="2831">
                  <c:v>292.5</c:v>
                </c:pt>
                <c:pt idx="2832">
                  <c:v>292.5</c:v>
                </c:pt>
                <c:pt idx="2833">
                  <c:v>292.5</c:v>
                </c:pt>
                <c:pt idx="2834">
                  <c:v>292.5</c:v>
                </c:pt>
                <c:pt idx="2835">
                  <c:v>292.5</c:v>
                </c:pt>
                <c:pt idx="2836">
                  <c:v>292.5</c:v>
                </c:pt>
                <c:pt idx="2837">
                  <c:v>292.5</c:v>
                </c:pt>
                <c:pt idx="2838">
                  <c:v>315</c:v>
                </c:pt>
                <c:pt idx="2839">
                  <c:v>292.5</c:v>
                </c:pt>
                <c:pt idx="2840">
                  <c:v>292.5</c:v>
                </c:pt>
                <c:pt idx="2841">
                  <c:v>292.5</c:v>
                </c:pt>
                <c:pt idx="2842">
                  <c:v>292.5</c:v>
                </c:pt>
                <c:pt idx="2843">
                  <c:v>292.5</c:v>
                </c:pt>
                <c:pt idx="2844">
                  <c:v>315</c:v>
                </c:pt>
                <c:pt idx="2845">
                  <c:v>292.5</c:v>
                </c:pt>
                <c:pt idx="2846">
                  <c:v>292.5</c:v>
                </c:pt>
                <c:pt idx="2847">
                  <c:v>292.5</c:v>
                </c:pt>
                <c:pt idx="2848">
                  <c:v>292.5</c:v>
                </c:pt>
                <c:pt idx="2849">
                  <c:v>292.5</c:v>
                </c:pt>
                <c:pt idx="2850">
                  <c:v>292.5</c:v>
                </c:pt>
                <c:pt idx="2851">
                  <c:v>315</c:v>
                </c:pt>
                <c:pt idx="2852">
                  <c:v>292.5</c:v>
                </c:pt>
                <c:pt idx="2853">
                  <c:v>292.5</c:v>
                </c:pt>
                <c:pt idx="2854">
                  <c:v>292.5</c:v>
                </c:pt>
                <c:pt idx="2855">
                  <c:v>292.5</c:v>
                </c:pt>
                <c:pt idx="2856">
                  <c:v>292.5</c:v>
                </c:pt>
                <c:pt idx="2857">
                  <c:v>292.5</c:v>
                </c:pt>
                <c:pt idx="2858">
                  <c:v>292.5</c:v>
                </c:pt>
                <c:pt idx="2859">
                  <c:v>292.5</c:v>
                </c:pt>
                <c:pt idx="2860">
                  <c:v>292.5</c:v>
                </c:pt>
                <c:pt idx="2861">
                  <c:v>292.5</c:v>
                </c:pt>
                <c:pt idx="2862">
                  <c:v>292.5</c:v>
                </c:pt>
                <c:pt idx="2863">
                  <c:v>292.5</c:v>
                </c:pt>
                <c:pt idx="2864">
                  <c:v>292.5</c:v>
                </c:pt>
                <c:pt idx="2865">
                  <c:v>292.5</c:v>
                </c:pt>
                <c:pt idx="2866">
                  <c:v>292.5</c:v>
                </c:pt>
                <c:pt idx="2867">
                  <c:v>292.5</c:v>
                </c:pt>
                <c:pt idx="2868">
                  <c:v>270</c:v>
                </c:pt>
                <c:pt idx="2869">
                  <c:v>247.5</c:v>
                </c:pt>
                <c:pt idx="2870">
                  <c:v>225</c:v>
                </c:pt>
                <c:pt idx="2871">
                  <c:v>157.5</c:v>
                </c:pt>
                <c:pt idx="2872">
                  <c:v>202.5</c:v>
                </c:pt>
                <c:pt idx="2873">
                  <c:v>292.5</c:v>
                </c:pt>
                <c:pt idx="2874">
                  <c:v>292.5</c:v>
                </c:pt>
                <c:pt idx="2875">
                  <c:v>292.5</c:v>
                </c:pt>
                <c:pt idx="2876">
                  <c:v>315</c:v>
                </c:pt>
                <c:pt idx="2877">
                  <c:v>315</c:v>
                </c:pt>
                <c:pt idx="2878">
                  <c:v>292.5</c:v>
                </c:pt>
                <c:pt idx="2879">
                  <c:v>292.5</c:v>
                </c:pt>
                <c:pt idx="2880">
                  <c:v>270</c:v>
                </c:pt>
                <c:pt idx="2881">
                  <c:v>270</c:v>
                </c:pt>
                <c:pt idx="2882">
                  <c:v>292.5</c:v>
                </c:pt>
                <c:pt idx="2883">
                  <c:v>270</c:v>
                </c:pt>
                <c:pt idx="2884">
                  <c:v>292.5</c:v>
                </c:pt>
                <c:pt idx="2885">
                  <c:v>292.5</c:v>
                </c:pt>
                <c:pt idx="2886">
                  <c:v>292.5</c:v>
                </c:pt>
                <c:pt idx="2887">
                  <c:v>270</c:v>
                </c:pt>
                <c:pt idx="2888">
                  <c:v>247.5</c:v>
                </c:pt>
                <c:pt idx="2889">
                  <c:v>247.5</c:v>
                </c:pt>
                <c:pt idx="2890">
                  <c:v>225</c:v>
                </c:pt>
                <c:pt idx="2891">
                  <c:v>247.5</c:v>
                </c:pt>
                <c:pt idx="2892">
                  <c:v>247.5</c:v>
                </c:pt>
                <c:pt idx="2893">
                  <c:v>247.5</c:v>
                </c:pt>
                <c:pt idx="2894">
                  <c:v>270</c:v>
                </c:pt>
                <c:pt idx="2895">
                  <c:v>247.5</c:v>
                </c:pt>
                <c:pt idx="2896">
                  <c:v>247.5</c:v>
                </c:pt>
                <c:pt idx="2897">
                  <c:v>247.5</c:v>
                </c:pt>
                <c:pt idx="2898">
                  <c:v>247.5</c:v>
                </c:pt>
                <c:pt idx="2899">
                  <c:v>247.5</c:v>
                </c:pt>
                <c:pt idx="2900">
                  <c:v>247.5</c:v>
                </c:pt>
                <c:pt idx="2901">
                  <c:v>270</c:v>
                </c:pt>
                <c:pt idx="2902">
                  <c:v>270</c:v>
                </c:pt>
                <c:pt idx="2903">
                  <c:v>270</c:v>
                </c:pt>
                <c:pt idx="2904">
                  <c:v>270</c:v>
                </c:pt>
                <c:pt idx="2905">
                  <c:v>270</c:v>
                </c:pt>
                <c:pt idx="2906">
                  <c:v>270</c:v>
                </c:pt>
                <c:pt idx="2907">
                  <c:v>270</c:v>
                </c:pt>
                <c:pt idx="2908">
                  <c:v>270</c:v>
                </c:pt>
                <c:pt idx="2909">
                  <c:v>270</c:v>
                </c:pt>
                <c:pt idx="2910">
                  <c:v>270</c:v>
                </c:pt>
                <c:pt idx="2911">
                  <c:v>292.5</c:v>
                </c:pt>
                <c:pt idx="2912">
                  <c:v>270</c:v>
                </c:pt>
                <c:pt idx="2913">
                  <c:v>270</c:v>
                </c:pt>
                <c:pt idx="2914">
                  <c:v>270</c:v>
                </c:pt>
                <c:pt idx="2915">
                  <c:v>247.5</c:v>
                </c:pt>
                <c:pt idx="2916">
                  <c:v>247.5</c:v>
                </c:pt>
                <c:pt idx="2917">
                  <c:v>247.5</c:v>
                </c:pt>
                <c:pt idx="2918">
                  <c:v>270</c:v>
                </c:pt>
                <c:pt idx="2919">
                  <c:v>247.5</c:v>
                </c:pt>
                <c:pt idx="2920">
                  <c:v>247.5</c:v>
                </c:pt>
                <c:pt idx="2921">
                  <c:v>247.5</c:v>
                </c:pt>
                <c:pt idx="2922">
                  <c:v>247.5</c:v>
                </c:pt>
                <c:pt idx="2923">
                  <c:v>247.5</c:v>
                </c:pt>
                <c:pt idx="2924">
                  <c:v>270</c:v>
                </c:pt>
                <c:pt idx="2925">
                  <c:v>270</c:v>
                </c:pt>
                <c:pt idx="2926">
                  <c:v>270</c:v>
                </c:pt>
                <c:pt idx="2927">
                  <c:v>270</c:v>
                </c:pt>
                <c:pt idx="2928">
                  <c:v>270</c:v>
                </c:pt>
                <c:pt idx="2929">
                  <c:v>270</c:v>
                </c:pt>
                <c:pt idx="2930">
                  <c:v>247.5</c:v>
                </c:pt>
                <c:pt idx="2931">
                  <c:v>247.5</c:v>
                </c:pt>
                <c:pt idx="2932">
                  <c:v>247.5</c:v>
                </c:pt>
                <c:pt idx="2933">
                  <c:v>247.5</c:v>
                </c:pt>
                <c:pt idx="2934">
                  <c:v>270</c:v>
                </c:pt>
                <c:pt idx="2935">
                  <c:v>270</c:v>
                </c:pt>
                <c:pt idx="2936">
                  <c:v>270</c:v>
                </c:pt>
                <c:pt idx="2937">
                  <c:v>247.5</c:v>
                </c:pt>
                <c:pt idx="2938">
                  <c:v>270</c:v>
                </c:pt>
                <c:pt idx="2939">
                  <c:v>270</c:v>
                </c:pt>
                <c:pt idx="2940">
                  <c:v>270</c:v>
                </c:pt>
                <c:pt idx="2941">
                  <c:v>270</c:v>
                </c:pt>
                <c:pt idx="2942">
                  <c:v>270</c:v>
                </c:pt>
                <c:pt idx="2943">
                  <c:v>270</c:v>
                </c:pt>
                <c:pt idx="2944">
                  <c:v>247.5</c:v>
                </c:pt>
                <c:pt idx="2945">
                  <c:v>247.5</c:v>
                </c:pt>
                <c:pt idx="2946">
                  <c:v>247.5</c:v>
                </c:pt>
                <c:pt idx="2947">
                  <c:v>247.5</c:v>
                </c:pt>
                <c:pt idx="2948">
                  <c:v>247.5</c:v>
                </c:pt>
                <c:pt idx="2949">
                  <c:v>247.5</c:v>
                </c:pt>
                <c:pt idx="2950">
                  <c:v>247.5</c:v>
                </c:pt>
                <c:pt idx="2951">
                  <c:v>247.5</c:v>
                </c:pt>
                <c:pt idx="2952">
                  <c:v>247.5</c:v>
                </c:pt>
                <c:pt idx="2953">
                  <c:v>247.5</c:v>
                </c:pt>
                <c:pt idx="2954">
                  <c:v>247.5</c:v>
                </c:pt>
                <c:pt idx="2955">
                  <c:v>247.5</c:v>
                </c:pt>
                <c:pt idx="2956">
                  <c:v>247.5</c:v>
                </c:pt>
                <c:pt idx="2957">
                  <c:v>247.5</c:v>
                </c:pt>
                <c:pt idx="2958">
                  <c:v>247.5</c:v>
                </c:pt>
                <c:pt idx="2959">
                  <c:v>247.5</c:v>
                </c:pt>
                <c:pt idx="2960">
                  <c:v>225</c:v>
                </c:pt>
                <c:pt idx="2961">
                  <c:v>247.5</c:v>
                </c:pt>
                <c:pt idx="2962">
                  <c:v>247.5</c:v>
                </c:pt>
                <c:pt idx="2963">
                  <c:v>247.5</c:v>
                </c:pt>
                <c:pt idx="2964">
                  <c:v>247.5</c:v>
                </c:pt>
                <c:pt idx="2965">
                  <c:v>270</c:v>
                </c:pt>
                <c:pt idx="2966">
                  <c:v>270</c:v>
                </c:pt>
                <c:pt idx="2967">
                  <c:v>270</c:v>
                </c:pt>
                <c:pt idx="2968">
                  <c:v>270</c:v>
                </c:pt>
                <c:pt idx="2969">
                  <c:v>247.5</c:v>
                </c:pt>
                <c:pt idx="2970">
                  <c:v>270</c:v>
                </c:pt>
                <c:pt idx="2971">
                  <c:v>292.5</c:v>
                </c:pt>
                <c:pt idx="2972">
                  <c:v>292.5</c:v>
                </c:pt>
                <c:pt idx="2973">
                  <c:v>292.5</c:v>
                </c:pt>
                <c:pt idx="2974">
                  <c:v>292.5</c:v>
                </c:pt>
                <c:pt idx="2975">
                  <c:v>292.5</c:v>
                </c:pt>
                <c:pt idx="2976">
                  <c:v>292.5</c:v>
                </c:pt>
                <c:pt idx="2977">
                  <c:v>270</c:v>
                </c:pt>
                <c:pt idx="2978">
                  <c:v>270</c:v>
                </c:pt>
                <c:pt idx="2979">
                  <c:v>270</c:v>
                </c:pt>
                <c:pt idx="2980">
                  <c:v>292.5</c:v>
                </c:pt>
                <c:pt idx="2981">
                  <c:v>292.5</c:v>
                </c:pt>
                <c:pt idx="2982">
                  <c:v>292.5</c:v>
                </c:pt>
                <c:pt idx="2983">
                  <c:v>292.5</c:v>
                </c:pt>
                <c:pt idx="2984">
                  <c:v>292.5</c:v>
                </c:pt>
                <c:pt idx="2985">
                  <c:v>315</c:v>
                </c:pt>
                <c:pt idx="2986">
                  <c:v>315</c:v>
                </c:pt>
                <c:pt idx="2987">
                  <c:v>292.5</c:v>
                </c:pt>
                <c:pt idx="2988">
                  <c:v>315</c:v>
                </c:pt>
                <c:pt idx="2989">
                  <c:v>337.5</c:v>
                </c:pt>
                <c:pt idx="2990">
                  <c:v>337.5</c:v>
                </c:pt>
                <c:pt idx="2991">
                  <c:v>315</c:v>
                </c:pt>
                <c:pt idx="2992">
                  <c:v>292.5</c:v>
                </c:pt>
                <c:pt idx="2993">
                  <c:v>270</c:v>
                </c:pt>
                <c:pt idx="2994">
                  <c:v>315</c:v>
                </c:pt>
                <c:pt idx="2995">
                  <c:v>67.5</c:v>
                </c:pt>
                <c:pt idx="2996">
                  <c:v>247.5</c:v>
                </c:pt>
                <c:pt idx="2997">
                  <c:v>292.5</c:v>
                </c:pt>
                <c:pt idx="2998">
                  <c:v>292.5</c:v>
                </c:pt>
                <c:pt idx="2999">
                  <c:v>292.5</c:v>
                </c:pt>
                <c:pt idx="3000">
                  <c:v>337.5</c:v>
                </c:pt>
                <c:pt idx="3001">
                  <c:v>0</c:v>
                </c:pt>
                <c:pt idx="3002">
                  <c:v>270</c:v>
                </c:pt>
                <c:pt idx="3003">
                  <c:v>270</c:v>
                </c:pt>
                <c:pt idx="3004">
                  <c:v>270</c:v>
                </c:pt>
                <c:pt idx="3005">
                  <c:v>270</c:v>
                </c:pt>
                <c:pt idx="3006">
                  <c:v>270</c:v>
                </c:pt>
                <c:pt idx="3007">
                  <c:v>270</c:v>
                </c:pt>
                <c:pt idx="3008">
                  <c:v>270</c:v>
                </c:pt>
                <c:pt idx="3009">
                  <c:v>292.5</c:v>
                </c:pt>
                <c:pt idx="3010">
                  <c:v>292.5</c:v>
                </c:pt>
                <c:pt idx="3011">
                  <c:v>292.5</c:v>
                </c:pt>
                <c:pt idx="3012">
                  <c:v>270</c:v>
                </c:pt>
                <c:pt idx="3013">
                  <c:v>270</c:v>
                </c:pt>
                <c:pt idx="3014">
                  <c:v>292.5</c:v>
                </c:pt>
                <c:pt idx="3015">
                  <c:v>292.5</c:v>
                </c:pt>
                <c:pt idx="3016">
                  <c:v>292.5</c:v>
                </c:pt>
                <c:pt idx="3017">
                  <c:v>292.5</c:v>
                </c:pt>
                <c:pt idx="3018">
                  <c:v>270</c:v>
                </c:pt>
                <c:pt idx="3019">
                  <c:v>270</c:v>
                </c:pt>
                <c:pt idx="3020">
                  <c:v>270</c:v>
                </c:pt>
                <c:pt idx="3021">
                  <c:v>270</c:v>
                </c:pt>
                <c:pt idx="3022">
                  <c:v>270</c:v>
                </c:pt>
                <c:pt idx="3023">
                  <c:v>270</c:v>
                </c:pt>
                <c:pt idx="3024">
                  <c:v>292.5</c:v>
                </c:pt>
                <c:pt idx="3025">
                  <c:v>270</c:v>
                </c:pt>
                <c:pt idx="3026">
                  <c:v>270</c:v>
                </c:pt>
                <c:pt idx="3027">
                  <c:v>270</c:v>
                </c:pt>
                <c:pt idx="3028">
                  <c:v>270</c:v>
                </c:pt>
                <c:pt idx="3029">
                  <c:v>270</c:v>
                </c:pt>
                <c:pt idx="3030">
                  <c:v>247.5</c:v>
                </c:pt>
                <c:pt idx="3031">
                  <c:v>247.5</c:v>
                </c:pt>
                <c:pt idx="3032">
                  <c:v>247.5</c:v>
                </c:pt>
                <c:pt idx="3033">
                  <c:v>247.5</c:v>
                </c:pt>
                <c:pt idx="3034">
                  <c:v>225</c:v>
                </c:pt>
                <c:pt idx="3035">
                  <c:v>247.5</c:v>
                </c:pt>
                <c:pt idx="3036">
                  <c:v>270</c:v>
                </c:pt>
                <c:pt idx="3037">
                  <c:v>292.5</c:v>
                </c:pt>
                <c:pt idx="3038">
                  <c:v>292.5</c:v>
                </c:pt>
                <c:pt idx="3039">
                  <c:v>270</c:v>
                </c:pt>
                <c:pt idx="3040">
                  <c:v>292.5</c:v>
                </c:pt>
                <c:pt idx="3041">
                  <c:v>270</c:v>
                </c:pt>
                <c:pt idx="3042">
                  <c:v>270</c:v>
                </c:pt>
                <c:pt idx="3043">
                  <c:v>292.5</c:v>
                </c:pt>
                <c:pt idx="3044">
                  <c:v>292.5</c:v>
                </c:pt>
                <c:pt idx="3045">
                  <c:v>270</c:v>
                </c:pt>
                <c:pt idx="3046">
                  <c:v>270</c:v>
                </c:pt>
                <c:pt idx="3047">
                  <c:v>270</c:v>
                </c:pt>
                <c:pt idx="3048">
                  <c:v>270</c:v>
                </c:pt>
                <c:pt idx="3049">
                  <c:v>270</c:v>
                </c:pt>
                <c:pt idx="3050">
                  <c:v>292.5</c:v>
                </c:pt>
                <c:pt idx="3051">
                  <c:v>270</c:v>
                </c:pt>
                <c:pt idx="3052">
                  <c:v>270</c:v>
                </c:pt>
                <c:pt idx="3053">
                  <c:v>270</c:v>
                </c:pt>
                <c:pt idx="3054">
                  <c:v>270</c:v>
                </c:pt>
                <c:pt idx="3055">
                  <c:v>270</c:v>
                </c:pt>
                <c:pt idx="3056">
                  <c:v>270</c:v>
                </c:pt>
                <c:pt idx="3057">
                  <c:v>292.5</c:v>
                </c:pt>
                <c:pt idx="3058">
                  <c:v>292.5</c:v>
                </c:pt>
                <c:pt idx="3059">
                  <c:v>292.5</c:v>
                </c:pt>
                <c:pt idx="3060">
                  <c:v>292.5</c:v>
                </c:pt>
                <c:pt idx="3061">
                  <c:v>315</c:v>
                </c:pt>
                <c:pt idx="3062">
                  <c:v>292.5</c:v>
                </c:pt>
                <c:pt idx="3063">
                  <c:v>270</c:v>
                </c:pt>
                <c:pt idx="3064">
                  <c:v>270</c:v>
                </c:pt>
                <c:pt idx="3065">
                  <c:v>292.5</c:v>
                </c:pt>
                <c:pt idx="3066">
                  <c:v>292.5</c:v>
                </c:pt>
                <c:pt idx="3067">
                  <c:v>292.5</c:v>
                </c:pt>
                <c:pt idx="3068">
                  <c:v>292.5</c:v>
                </c:pt>
                <c:pt idx="3069">
                  <c:v>292.5</c:v>
                </c:pt>
                <c:pt idx="3070">
                  <c:v>270</c:v>
                </c:pt>
                <c:pt idx="3071">
                  <c:v>270</c:v>
                </c:pt>
                <c:pt idx="3072">
                  <c:v>270</c:v>
                </c:pt>
                <c:pt idx="3073">
                  <c:v>270</c:v>
                </c:pt>
                <c:pt idx="3074">
                  <c:v>292.5</c:v>
                </c:pt>
                <c:pt idx="3075">
                  <c:v>270</c:v>
                </c:pt>
                <c:pt idx="3076">
                  <c:v>270</c:v>
                </c:pt>
                <c:pt idx="3077">
                  <c:v>270</c:v>
                </c:pt>
                <c:pt idx="3078">
                  <c:v>292.5</c:v>
                </c:pt>
                <c:pt idx="3079">
                  <c:v>292.5</c:v>
                </c:pt>
                <c:pt idx="3080">
                  <c:v>270</c:v>
                </c:pt>
                <c:pt idx="3081">
                  <c:v>270</c:v>
                </c:pt>
                <c:pt idx="3082">
                  <c:v>270</c:v>
                </c:pt>
                <c:pt idx="3083">
                  <c:v>270</c:v>
                </c:pt>
                <c:pt idx="3084">
                  <c:v>270</c:v>
                </c:pt>
                <c:pt idx="3085">
                  <c:v>270</c:v>
                </c:pt>
                <c:pt idx="3086">
                  <c:v>270</c:v>
                </c:pt>
                <c:pt idx="3087">
                  <c:v>270</c:v>
                </c:pt>
                <c:pt idx="3088">
                  <c:v>292.5</c:v>
                </c:pt>
                <c:pt idx="3089">
                  <c:v>292.5</c:v>
                </c:pt>
                <c:pt idx="3090">
                  <c:v>270</c:v>
                </c:pt>
                <c:pt idx="3091">
                  <c:v>247.5</c:v>
                </c:pt>
                <c:pt idx="3092">
                  <c:v>247.5</c:v>
                </c:pt>
                <c:pt idx="3093">
                  <c:v>292.5</c:v>
                </c:pt>
                <c:pt idx="3094">
                  <c:v>270</c:v>
                </c:pt>
                <c:pt idx="3095">
                  <c:v>270</c:v>
                </c:pt>
                <c:pt idx="3096">
                  <c:v>292.5</c:v>
                </c:pt>
                <c:pt idx="3097">
                  <c:v>292.5</c:v>
                </c:pt>
                <c:pt idx="3098">
                  <c:v>292.5</c:v>
                </c:pt>
                <c:pt idx="3099">
                  <c:v>315</c:v>
                </c:pt>
                <c:pt idx="3100">
                  <c:v>292.5</c:v>
                </c:pt>
                <c:pt idx="3101">
                  <c:v>292.5</c:v>
                </c:pt>
                <c:pt idx="3102">
                  <c:v>292.5</c:v>
                </c:pt>
                <c:pt idx="3103">
                  <c:v>292.5</c:v>
                </c:pt>
                <c:pt idx="3104">
                  <c:v>337.5</c:v>
                </c:pt>
                <c:pt idx="3105">
                  <c:v>292.5</c:v>
                </c:pt>
                <c:pt idx="3106">
                  <c:v>292.5</c:v>
                </c:pt>
                <c:pt idx="3107">
                  <c:v>292.5</c:v>
                </c:pt>
                <c:pt idx="3108">
                  <c:v>337.5</c:v>
                </c:pt>
                <c:pt idx="3109">
                  <c:v>315</c:v>
                </c:pt>
                <c:pt idx="3110">
                  <c:v>292.5</c:v>
                </c:pt>
                <c:pt idx="3111">
                  <c:v>292.5</c:v>
                </c:pt>
                <c:pt idx="3112">
                  <c:v>292.5</c:v>
                </c:pt>
                <c:pt idx="3113">
                  <c:v>292.5</c:v>
                </c:pt>
                <c:pt idx="3114">
                  <c:v>292.5</c:v>
                </c:pt>
                <c:pt idx="3115">
                  <c:v>315</c:v>
                </c:pt>
                <c:pt idx="3116">
                  <c:v>315</c:v>
                </c:pt>
                <c:pt idx="3117">
                  <c:v>270</c:v>
                </c:pt>
                <c:pt idx="3118">
                  <c:v>292.5</c:v>
                </c:pt>
                <c:pt idx="3119">
                  <c:v>315</c:v>
                </c:pt>
                <c:pt idx="3120">
                  <c:v>292.5</c:v>
                </c:pt>
                <c:pt idx="3121">
                  <c:v>337.5</c:v>
                </c:pt>
                <c:pt idx="3122">
                  <c:v>337.5</c:v>
                </c:pt>
                <c:pt idx="3123">
                  <c:v>292.5</c:v>
                </c:pt>
                <c:pt idx="3124">
                  <c:v>292.5</c:v>
                </c:pt>
                <c:pt idx="3125">
                  <c:v>292.5</c:v>
                </c:pt>
                <c:pt idx="3126">
                  <c:v>292.5</c:v>
                </c:pt>
                <c:pt idx="3127">
                  <c:v>315</c:v>
                </c:pt>
                <c:pt idx="3128">
                  <c:v>292.5</c:v>
                </c:pt>
                <c:pt idx="3129">
                  <c:v>292.5</c:v>
                </c:pt>
                <c:pt idx="3130">
                  <c:v>292.5</c:v>
                </c:pt>
                <c:pt idx="3131">
                  <c:v>292.5</c:v>
                </c:pt>
                <c:pt idx="3132">
                  <c:v>292.5</c:v>
                </c:pt>
                <c:pt idx="3133">
                  <c:v>292.5</c:v>
                </c:pt>
                <c:pt idx="3134">
                  <c:v>315</c:v>
                </c:pt>
                <c:pt idx="3135">
                  <c:v>315</c:v>
                </c:pt>
                <c:pt idx="3136">
                  <c:v>292.5</c:v>
                </c:pt>
                <c:pt idx="3137">
                  <c:v>292.5</c:v>
                </c:pt>
                <c:pt idx="3138">
                  <c:v>292.5</c:v>
                </c:pt>
                <c:pt idx="3139">
                  <c:v>292.5</c:v>
                </c:pt>
                <c:pt idx="3140">
                  <c:v>292.5</c:v>
                </c:pt>
                <c:pt idx="3141">
                  <c:v>292.5</c:v>
                </c:pt>
                <c:pt idx="3142">
                  <c:v>292.5</c:v>
                </c:pt>
                <c:pt idx="3143">
                  <c:v>292.5</c:v>
                </c:pt>
                <c:pt idx="3144">
                  <c:v>292.5</c:v>
                </c:pt>
                <c:pt idx="3145">
                  <c:v>292.5</c:v>
                </c:pt>
                <c:pt idx="3146">
                  <c:v>292.5</c:v>
                </c:pt>
                <c:pt idx="3147">
                  <c:v>292.5</c:v>
                </c:pt>
                <c:pt idx="3148">
                  <c:v>292.5</c:v>
                </c:pt>
                <c:pt idx="3149">
                  <c:v>292.5</c:v>
                </c:pt>
                <c:pt idx="3150">
                  <c:v>292.5</c:v>
                </c:pt>
                <c:pt idx="3151">
                  <c:v>292.5</c:v>
                </c:pt>
                <c:pt idx="3152">
                  <c:v>292.5</c:v>
                </c:pt>
                <c:pt idx="3153">
                  <c:v>292.5</c:v>
                </c:pt>
                <c:pt idx="3154">
                  <c:v>292.5</c:v>
                </c:pt>
                <c:pt idx="3155">
                  <c:v>292.5</c:v>
                </c:pt>
                <c:pt idx="3156">
                  <c:v>292.5</c:v>
                </c:pt>
                <c:pt idx="3157">
                  <c:v>292.5</c:v>
                </c:pt>
                <c:pt idx="3158">
                  <c:v>315</c:v>
                </c:pt>
                <c:pt idx="3159">
                  <c:v>315</c:v>
                </c:pt>
                <c:pt idx="3160">
                  <c:v>315</c:v>
                </c:pt>
                <c:pt idx="3161">
                  <c:v>315</c:v>
                </c:pt>
                <c:pt idx="3162">
                  <c:v>270</c:v>
                </c:pt>
                <c:pt idx="3163">
                  <c:v>270</c:v>
                </c:pt>
                <c:pt idx="3164">
                  <c:v>292.5</c:v>
                </c:pt>
                <c:pt idx="3165">
                  <c:v>292.5</c:v>
                </c:pt>
                <c:pt idx="3166">
                  <c:v>292.5</c:v>
                </c:pt>
                <c:pt idx="3167">
                  <c:v>292.5</c:v>
                </c:pt>
                <c:pt idx="3168">
                  <c:v>292.5</c:v>
                </c:pt>
                <c:pt idx="3169">
                  <c:v>315</c:v>
                </c:pt>
                <c:pt idx="3170">
                  <c:v>292.5</c:v>
                </c:pt>
                <c:pt idx="3171">
                  <c:v>292.5</c:v>
                </c:pt>
                <c:pt idx="3172">
                  <c:v>292.5</c:v>
                </c:pt>
                <c:pt idx="3173">
                  <c:v>292.5</c:v>
                </c:pt>
                <c:pt idx="3174">
                  <c:v>292.5</c:v>
                </c:pt>
                <c:pt idx="3175">
                  <c:v>292.5</c:v>
                </c:pt>
                <c:pt idx="3176">
                  <c:v>292.5</c:v>
                </c:pt>
                <c:pt idx="3177">
                  <c:v>292.5</c:v>
                </c:pt>
                <c:pt idx="3178">
                  <c:v>292.5</c:v>
                </c:pt>
                <c:pt idx="3179">
                  <c:v>292.5</c:v>
                </c:pt>
                <c:pt idx="3180">
                  <c:v>292.5</c:v>
                </c:pt>
                <c:pt idx="3181">
                  <c:v>270</c:v>
                </c:pt>
                <c:pt idx="3182">
                  <c:v>270</c:v>
                </c:pt>
                <c:pt idx="3183">
                  <c:v>270</c:v>
                </c:pt>
                <c:pt idx="3184">
                  <c:v>270</c:v>
                </c:pt>
                <c:pt idx="3185">
                  <c:v>292.5</c:v>
                </c:pt>
                <c:pt idx="3186">
                  <c:v>292.5</c:v>
                </c:pt>
                <c:pt idx="3187">
                  <c:v>315</c:v>
                </c:pt>
                <c:pt idx="3188">
                  <c:v>315</c:v>
                </c:pt>
                <c:pt idx="3189">
                  <c:v>315</c:v>
                </c:pt>
                <c:pt idx="3190">
                  <c:v>315</c:v>
                </c:pt>
                <c:pt idx="3191">
                  <c:v>337.5</c:v>
                </c:pt>
                <c:pt idx="3192">
                  <c:v>315</c:v>
                </c:pt>
                <c:pt idx="3193">
                  <c:v>292.5</c:v>
                </c:pt>
                <c:pt idx="3194">
                  <c:v>270</c:v>
                </c:pt>
                <c:pt idx="3195">
                  <c:v>247.5</c:v>
                </c:pt>
                <c:pt idx="3196">
                  <c:v>247.5</c:v>
                </c:pt>
                <c:pt idx="3197">
                  <c:v>270</c:v>
                </c:pt>
                <c:pt idx="3198">
                  <c:v>270</c:v>
                </c:pt>
                <c:pt idx="3199">
                  <c:v>270</c:v>
                </c:pt>
                <c:pt idx="3200">
                  <c:v>270</c:v>
                </c:pt>
                <c:pt idx="3201">
                  <c:v>270</c:v>
                </c:pt>
                <c:pt idx="3202">
                  <c:v>292.5</c:v>
                </c:pt>
                <c:pt idx="3203">
                  <c:v>292.5</c:v>
                </c:pt>
                <c:pt idx="3204">
                  <c:v>292.5</c:v>
                </c:pt>
                <c:pt idx="3205">
                  <c:v>292.5</c:v>
                </c:pt>
                <c:pt idx="3206">
                  <c:v>292.5</c:v>
                </c:pt>
                <c:pt idx="3207">
                  <c:v>292.5</c:v>
                </c:pt>
                <c:pt idx="3208">
                  <c:v>292.5</c:v>
                </c:pt>
                <c:pt idx="3209">
                  <c:v>315</c:v>
                </c:pt>
                <c:pt idx="3210">
                  <c:v>270</c:v>
                </c:pt>
                <c:pt idx="3211">
                  <c:v>292.5</c:v>
                </c:pt>
                <c:pt idx="3212">
                  <c:v>292.5</c:v>
                </c:pt>
                <c:pt idx="3213">
                  <c:v>292.5</c:v>
                </c:pt>
                <c:pt idx="3214">
                  <c:v>292.5</c:v>
                </c:pt>
                <c:pt idx="3215">
                  <c:v>292.5</c:v>
                </c:pt>
                <c:pt idx="3216">
                  <c:v>292.5</c:v>
                </c:pt>
                <c:pt idx="3217">
                  <c:v>292.5</c:v>
                </c:pt>
                <c:pt idx="3218">
                  <c:v>292.5</c:v>
                </c:pt>
                <c:pt idx="3219">
                  <c:v>270</c:v>
                </c:pt>
                <c:pt idx="3220">
                  <c:v>292.5</c:v>
                </c:pt>
                <c:pt idx="3221">
                  <c:v>292.5</c:v>
                </c:pt>
                <c:pt idx="3222">
                  <c:v>292.5</c:v>
                </c:pt>
                <c:pt idx="3223">
                  <c:v>292.5</c:v>
                </c:pt>
                <c:pt idx="3224">
                  <c:v>292.5</c:v>
                </c:pt>
                <c:pt idx="3225">
                  <c:v>292.5</c:v>
                </c:pt>
                <c:pt idx="3226">
                  <c:v>292.5</c:v>
                </c:pt>
                <c:pt idx="3227">
                  <c:v>315</c:v>
                </c:pt>
                <c:pt idx="3228">
                  <c:v>315</c:v>
                </c:pt>
                <c:pt idx="3229">
                  <c:v>315</c:v>
                </c:pt>
                <c:pt idx="3230">
                  <c:v>292.5</c:v>
                </c:pt>
                <c:pt idx="3231">
                  <c:v>292.5</c:v>
                </c:pt>
                <c:pt idx="3232">
                  <c:v>292.5</c:v>
                </c:pt>
                <c:pt idx="3233">
                  <c:v>292.5</c:v>
                </c:pt>
                <c:pt idx="3234">
                  <c:v>292.5</c:v>
                </c:pt>
                <c:pt idx="3235">
                  <c:v>292.5</c:v>
                </c:pt>
                <c:pt idx="3236">
                  <c:v>315</c:v>
                </c:pt>
                <c:pt idx="3237">
                  <c:v>315</c:v>
                </c:pt>
                <c:pt idx="3238">
                  <c:v>315</c:v>
                </c:pt>
                <c:pt idx="3239">
                  <c:v>247.5</c:v>
                </c:pt>
                <c:pt idx="3240">
                  <c:v>247.5</c:v>
                </c:pt>
                <c:pt idx="3241">
                  <c:v>270</c:v>
                </c:pt>
                <c:pt idx="3242">
                  <c:v>270</c:v>
                </c:pt>
                <c:pt idx="3243">
                  <c:v>292.5</c:v>
                </c:pt>
                <c:pt idx="3244">
                  <c:v>292.5</c:v>
                </c:pt>
                <c:pt idx="3245">
                  <c:v>292.5</c:v>
                </c:pt>
                <c:pt idx="3246">
                  <c:v>292.5</c:v>
                </c:pt>
                <c:pt idx="3247">
                  <c:v>315</c:v>
                </c:pt>
                <c:pt idx="3248">
                  <c:v>315</c:v>
                </c:pt>
                <c:pt idx="3249">
                  <c:v>292.5</c:v>
                </c:pt>
                <c:pt idx="3250">
                  <c:v>315</c:v>
                </c:pt>
                <c:pt idx="3251">
                  <c:v>292.5</c:v>
                </c:pt>
                <c:pt idx="3252">
                  <c:v>270</c:v>
                </c:pt>
                <c:pt idx="3253">
                  <c:v>270</c:v>
                </c:pt>
                <c:pt idx="3254">
                  <c:v>270</c:v>
                </c:pt>
                <c:pt idx="3255">
                  <c:v>292.5</c:v>
                </c:pt>
                <c:pt idx="3256">
                  <c:v>292.5</c:v>
                </c:pt>
                <c:pt idx="3257">
                  <c:v>292.5</c:v>
                </c:pt>
                <c:pt idx="3258">
                  <c:v>270</c:v>
                </c:pt>
                <c:pt idx="3259">
                  <c:v>270</c:v>
                </c:pt>
                <c:pt idx="3260">
                  <c:v>292.5</c:v>
                </c:pt>
                <c:pt idx="3261">
                  <c:v>292.5</c:v>
                </c:pt>
                <c:pt idx="3262">
                  <c:v>270</c:v>
                </c:pt>
                <c:pt idx="3263">
                  <c:v>270</c:v>
                </c:pt>
                <c:pt idx="3264">
                  <c:v>247.5</c:v>
                </c:pt>
                <c:pt idx="3265">
                  <c:v>247.5</c:v>
                </c:pt>
                <c:pt idx="3266">
                  <c:v>270</c:v>
                </c:pt>
                <c:pt idx="3267">
                  <c:v>270</c:v>
                </c:pt>
                <c:pt idx="3268">
                  <c:v>247.5</c:v>
                </c:pt>
                <c:pt idx="3269">
                  <c:v>247.5</c:v>
                </c:pt>
                <c:pt idx="3270">
                  <c:v>247.5</c:v>
                </c:pt>
                <c:pt idx="3271">
                  <c:v>270</c:v>
                </c:pt>
                <c:pt idx="3272">
                  <c:v>247.5</c:v>
                </c:pt>
                <c:pt idx="3273">
                  <c:v>270</c:v>
                </c:pt>
                <c:pt idx="3274">
                  <c:v>270</c:v>
                </c:pt>
                <c:pt idx="3275">
                  <c:v>270</c:v>
                </c:pt>
                <c:pt idx="3276">
                  <c:v>270</c:v>
                </c:pt>
                <c:pt idx="3277">
                  <c:v>270</c:v>
                </c:pt>
                <c:pt idx="3278">
                  <c:v>247.5</c:v>
                </c:pt>
                <c:pt idx="3279">
                  <c:v>247.5</c:v>
                </c:pt>
                <c:pt idx="3280">
                  <c:v>270</c:v>
                </c:pt>
                <c:pt idx="3281">
                  <c:v>292.5</c:v>
                </c:pt>
                <c:pt idx="3282">
                  <c:v>292.5</c:v>
                </c:pt>
                <c:pt idx="3283">
                  <c:v>315</c:v>
                </c:pt>
                <c:pt idx="3284">
                  <c:v>292.5</c:v>
                </c:pt>
                <c:pt idx="3285">
                  <c:v>292.5</c:v>
                </c:pt>
                <c:pt idx="3286">
                  <c:v>292.5</c:v>
                </c:pt>
                <c:pt idx="3287">
                  <c:v>315</c:v>
                </c:pt>
                <c:pt idx="3288">
                  <c:v>292.5</c:v>
                </c:pt>
                <c:pt idx="3289">
                  <c:v>292.5</c:v>
                </c:pt>
                <c:pt idx="3290">
                  <c:v>292.5</c:v>
                </c:pt>
                <c:pt idx="3291">
                  <c:v>292.5</c:v>
                </c:pt>
                <c:pt idx="3292">
                  <c:v>292.5</c:v>
                </c:pt>
                <c:pt idx="3293">
                  <c:v>270</c:v>
                </c:pt>
                <c:pt idx="3294">
                  <c:v>292.5</c:v>
                </c:pt>
                <c:pt idx="3295">
                  <c:v>292.5</c:v>
                </c:pt>
                <c:pt idx="3296">
                  <c:v>315</c:v>
                </c:pt>
                <c:pt idx="3297">
                  <c:v>292.5</c:v>
                </c:pt>
                <c:pt idx="3298">
                  <c:v>292.5</c:v>
                </c:pt>
                <c:pt idx="3299">
                  <c:v>292.5</c:v>
                </c:pt>
                <c:pt idx="3300">
                  <c:v>292.5</c:v>
                </c:pt>
                <c:pt idx="3301">
                  <c:v>292.5</c:v>
                </c:pt>
                <c:pt idx="3302">
                  <c:v>247.5</c:v>
                </c:pt>
                <c:pt idx="3303">
                  <c:v>225</c:v>
                </c:pt>
                <c:pt idx="3304">
                  <c:v>225</c:v>
                </c:pt>
                <c:pt idx="3305">
                  <c:v>225</c:v>
                </c:pt>
                <c:pt idx="3306">
                  <c:v>270</c:v>
                </c:pt>
                <c:pt idx="3307">
                  <c:v>292.5</c:v>
                </c:pt>
                <c:pt idx="3308">
                  <c:v>292.5</c:v>
                </c:pt>
                <c:pt idx="3309">
                  <c:v>90</c:v>
                </c:pt>
                <c:pt idx="3310">
                  <c:v>135</c:v>
                </c:pt>
                <c:pt idx="3311">
                  <c:v>112.5</c:v>
                </c:pt>
                <c:pt idx="3312">
                  <c:v>337.5</c:v>
                </c:pt>
                <c:pt idx="3313">
                  <c:v>315</c:v>
                </c:pt>
                <c:pt idx="3314">
                  <c:v>22.5</c:v>
                </c:pt>
                <c:pt idx="3315">
                  <c:v>67.5</c:v>
                </c:pt>
                <c:pt idx="3316">
                  <c:v>315</c:v>
                </c:pt>
                <c:pt idx="3317">
                  <c:v>315</c:v>
                </c:pt>
                <c:pt idx="3318">
                  <c:v>292.5</c:v>
                </c:pt>
                <c:pt idx="3319">
                  <c:v>315</c:v>
                </c:pt>
                <c:pt idx="3320">
                  <c:v>315</c:v>
                </c:pt>
                <c:pt idx="3321">
                  <c:v>337.5</c:v>
                </c:pt>
                <c:pt idx="3322">
                  <c:v>45</c:v>
                </c:pt>
                <c:pt idx="3323">
                  <c:v>90</c:v>
                </c:pt>
                <c:pt idx="3324">
                  <c:v>112.5</c:v>
                </c:pt>
                <c:pt idx="3325">
                  <c:v>112.5</c:v>
                </c:pt>
                <c:pt idx="3326">
                  <c:v>45</c:v>
                </c:pt>
                <c:pt idx="3327">
                  <c:v>112.5</c:v>
                </c:pt>
                <c:pt idx="3328">
                  <c:v>135</c:v>
                </c:pt>
                <c:pt idx="3329">
                  <c:v>157.5</c:v>
                </c:pt>
                <c:pt idx="3330">
                  <c:v>225</c:v>
                </c:pt>
                <c:pt idx="3331">
                  <c:v>292.5</c:v>
                </c:pt>
                <c:pt idx="3332">
                  <c:v>270</c:v>
                </c:pt>
                <c:pt idx="3333">
                  <c:v>337.5</c:v>
                </c:pt>
                <c:pt idx="3334">
                  <c:v>270</c:v>
                </c:pt>
                <c:pt idx="3335">
                  <c:v>270</c:v>
                </c:pt>
                <c:pt idx="3336">
                  <c:v>270</c:v>
                </c:pt>
                <c:pt idx="3337">
                  <c:v>270</c:v>
                </c:pt>
                <c:pt idx="3338">
                  <c:v>202.5</c:v>
                </c:pt>
                <c:pt idx="3339">
                  <c:v>270</c:v>
                </c:pt>
                <c:pt idx="3340">
                  <c:v>270</c:v>
                </c:pt>
                <c:pt idx="3341">
                  <c:v>67.5</c:v>
                </c:pt>
                <c:pt idx="3342">
                  <c:v>112.5</c:v>
                </c:pt>
                <c:pt idx="3343">
                  <c:v>112.5</c:v>
                </c:pt>
                <c:pt idx="3344">
                  <c:v>135</c:v>
                </c:pt>
                <c:pt idx="3345">
                  <c:v>112.5</c:v>
                </c:pt>
                <c:pt idx="3346">
                  <c:v>90</c:v>
                </c:pt>
                <c:pt idx="3347">
                  <c:v>112.5</c:v>
                </c:pt>
                <c:pt idx="3348">
                  <c:v>112.5</c:v>
                </c:pt>
                <c:pt idx="3349">
                  <c:v>112.5</c:v>
                </c:pt>
                <c:pt idx="3350">
                  <c:v>112.5</c:v>
                </c:pt>
                <c:pt idx="3351">
                  <c:v>90</c:v>
                </c:pt>
                <c:pt idx="3352">
                  <c:v>180</c:v>
                </c:pt>
                <c:pt idx="3353">
                  <c:v>135</c:v>
                </c:pt>
                <c:pt idx="3354">
                  <c:v>90</c:v>
                </c:pt>
                <c:pt idx="3355">
                  <c:v>112.5</c:v>
                </c:pt>
                <c:pt idx="3356">
                  <c:v>90</c:v>
                </c:pt>
                <c:pt idx="3357">
                  <c:v>157.5</c:v>
                </c:pt>
                <c:pt idx="3358">
                  <c:v>225</c:v>
                </c:pt>
                <c:pt idx="3359">
                  <c:v>292.5</c:v>
                </c:pt>
                <c:pt idx="3360">
                  <c:v>135</c:v>
                </c:pt>
                <c:pt idx="3361">
                  <c:v>292.5</c:v>
                </c:pt>
                <c:pt idx="3362">
                  <c:v>292.5</c:v>
                </c:pt>
                <c:pt idx="3363">
                  <c:v>292.5</c:v>
                </c:pt>
                <c:pt idx="3364">
                  <c:v>315</c:v>
                </c:pt>
                <c:pt idx="3365">
                  <c:v>292.5</c:v>
                </c:pt>
                <c:pt idx="3366">
                  <c:v>270</c:v>
                </c:pt>
                <c:pt idx="3367">
                  <c:v>270</c:v>
                </c:pt>
                <c:pt idx="3368">
                  <c:v>270</c:v>
                </c:pt>
                <c:pt idx="3369">
                  <c:v>292.5</c:v>
                </c:pt>
                <c:pt idx="3370">
                  <c:v>292.5</c:v>
                </c:pt>
                <c:pt idx="3371">
                  <c:v>315</c:v>
                </c:pt>
                <c:pt idx="3372">
                  <c:v>337.5</c:v>
                </c:pt>
                <c:pt idx="3373">
                  <c:v>225</c:v>
                </c:pt>
                <c:pt idx="3374">
                  <c:v>247.5</c:v>
                </c:pt>
                <c:pt idx="3375">
                  <c:v>225</c:v>
                </c:pt>
                <c:pt idx="3376">
                  <c:v>247.5</c:v>
                </c:pt>
                <c:pt idx="3377">
                  <c:v>270</c:v>
                </c:pt>
                <c:pt idx="3378">
                  <c:v>292.5</c:v>
                </c:pt>
                <c:pt idx="3379">
                  <c:v>292.5</c:v>
                </c:pt>
                <c:pt idx="3380">
                  <c:v>292.5</c:v>
                </c:pt>
                <c:pt idx="3381">
                  <c:v>292.5</c:v>
                </c:pt>
                <c:pt idx="3382">
                  <c:v>292.5</c:v>
                </c:pt>
                <c:pt idx="3383">
                  <c:v>292.5</c:v>
                </c:pt>
                <c:pt idx="3384">
                  <c:v>292.5</c:v>
                </c:pt>
                <c:pt idx="3385">
                  <c:v>292.5</c:v>
                </c:pt>
                <c:pt idx="3386">
                  <c:v>270</c:v>
                </c:pt>
                <c:pt idx="3387">
                  <c:v>270</c:v>
                </c:pt>
                <c:pt idx="3388">
                  <c:v>315</c:v>
                </c:pt>
                <c:pt idx="3389">
                  <c:v>315</c:v>
                </c:pt>
                <c:pt idx="3390">
                  <c:v>315</c:v>
                </c:pt>
                <c:pt idx="3391">
                  <c:v>292.5</c:v>
                </c:pt>
                <c:pt idx="3392">
                  <c:v>315</c:v>
                </c:pt>
                <c:pt idx="3393">
                  <c:v>292.5</c:v>
                </c:pt>
                <c:pt idx="3394">
                  <c:v>292.5</c:v>
                </c:pt>
                <c:pt idx="3395">
                  <c:v>292.5</c:v>
                </c:pt>
                <c:pt idx="3396">
                  <c:v>292.5</c:v>
                </c:pt>
                <c:pt idx="3397">
                  <c:v>292.5</c:v>
                </c:pt>
                <c:pt idx="3398">
                  <c:v>292.5</c:v>
                </c:pt>
                <c:pt idx="3399">
                  <c:v>315</c:v>
                </c:pt>
                <c:pt idx="3400">
                  <c:v>315</c:v>
                </c:pt>
                <c:pt idx="3401">
                  <c:v>292.5</c:v>
                </c:pt>
                <c:pt idx="3402">
                  <c:v>270</c:v>
                </c:pt>
                <c:pt idx="3403">
                  <c:v>292.5</c:v>
                </c:pt>
                <c:pt idx="3404">
                  <c:v>270</c:v>
                </c:pt>
                <c:pt idx="3405">
                  <c:v>292.5</c:v>
                </c:pt>
                <c:pt idx="3406">
                  <c:v>292.5</c:v>
                </c:pt>
                <c:pt idx="3407">
                  <c:v>292.5</c:v>
                </c:pt>
                <c:pt idx="3408">
                  <c:v>292.5</c:v>
                </c:pt>
                <c:pt idx="3409">
                  <c:v>292.5</c:v>
                </c:pt>
                <c:pt idx="3410">
                  <c:v>292.5</c:v>
                </c:pt>
                <c:pt idx="3411">
                  <c:v>292.5</c:v>
                </c:pt>
                <c:pt idx="3412">
                  <c:v>292.5</c:v>
                </c:pt>
                <c:pt idx="3413">
                  <c:v>292.5</c:v>
                </c:pt>
                <c:pt idx="3414">
                  <c:v>292.5</c:v>
                </c:pt>
                <c:pt idx="3415">
                  <c:v>270</c:v>
                </c:pt>
                <c:pt idx="3416">
                  <c:v>292.5</c:v>
                </c:pt>
                <c:pt idx="3417">
                  <c:v>292.5</c:v>
                </c:pt>
                <c:pt idx="3418">
                  <c:v>292.5</c:v>
                </c:pt>
                <c:pt idx="3419">
                  <c:v>270</c:v>
                </c:pt>
                <c:pt idx="3420">
                  <c:v>292.5</c:v>
                </c:pt>
                <c:pt idx="3421">
                  <c:v>270</c:v>
                </c:pt>
                <c:pt idx="3422">
                  <c:v>270</c:v>
                </c:pt>
                <c:pt idx="3423">
                  <c:v>270</c:v>
                </c:pt>
                <c:pt idx="3424">
                  <c:v>270</c:v>
                </c:pt>
                <c:pt idx="3425">
                  <c:v>270</c:v>
                </c:pt>
                <c:pt idx="3426">
                  <c:v>292.5</c:v>
                </c:pt>
                <c:pt idx="3427">
                  <c:v>270</c:v>
                </c:pt>
                <c:pt idx="3428">
                  <c:v>270</c:v>
                </c:pt>
                <c:pt idx="3429">
                  <c:v>270</c:v>
                </c:pt>
                <c:pt idx="3430">
                  <c:v>270</c:v>
                </c:pt>
                <c:pt idx="3431">
                  <c:v>270</c:v>
                </c:pt>
                <c:pt idx="3432">
                  <c:v>270</c:v>
                </c:pt>
                <c:pt idx="3433">
                  <c:v>270</c:v>
                </c:pt>
                <c:pt idx="3434">
                  <c:v>270</c:v>
                </c:pt>
                <c:pt idx="3435">
                  <c:v>247.5</c:v>
                </c:pt>
                <c:pt idx="3436">
                  <c:v>270</c:v>
                </c:pt>
                <c:pt idx="3437">
                  <c:v>270</c:v>
                </c:pt>
                <c:pt idx="3438">
                  <c:v>270</c:v>
                </c:pt>
                <c:pt idx="3439">
                  <c:v>270</c:v>
                </c:pt>
                <c:pt idx="3440">
                  <c:v>270</c:v>
                </c:pt>
                <c:pt idx="3441">
                  <c:v>270</c:v>
                </c:pt>
                <c:pt idx="3442">
                  <c:v>270</c:v>
                </c:pt>
                <c:pt idx="3443">
                  <c:v>270</c:v>
                </c:pt>
                <c:pt idx="3444">
                  <c:v>270</c:v>
                </c:pt>
                <c:pt idx="3445">
                  <c:v>270</c:v>
                </c:pt>
                <c:pt idx="3446">
                  <c:v>270</c:v>
                </c:pt>
                <c:pt idx="3447">
                  <c:v>270</c:v>
                </c:pt>
                <c:pt idx="3448">
                  <c:v>270</c:v>
                </c:pt>
                <c:pt idx="3449">
                  <c:v>270</c:v>
                </c:pt>
                <c:pt idx="3450">
                  <c:v>270</c:v>
                </c:pt>
                <c:pt idx="3451">
                  <c:v>270</c:v>
                </c:pt>
                <c:pt idx="3452">
                  <c:v>270</c:v>
                </c:pt>
                <c:pt idx="3453">
                  <c:v>247.5</c:v>
                </c:pt>
                <c:pt idx="3454">
                  <c:v>247.5</c:v>
                </c:pt>
                <c:pt idx="3455">
                  <c:v>247.5</c:v>
                </c:pt>
                <c:pt idx="3456">
                  <c:v>247.5</c:v>
                </c:pt>
                <c:pt idx="3457">
                  <c:v>247.5</c:v>
                </c:pt>
                <c:pt idx="3458">
                  <c:v>247.5</c:v>
                </c:pt>
                <c:pt idx="3459">
                  <c:v>247.5</c:v>
                </c:pt>
                <c:pt idx="3460">
                  <c:v>247.5</c:v>
                </c:pt>
                <c:pt idx="3461">
                  <c:v>270</c:v>
                </c:pt>
                <c:pt idx="3462">
                  <c:v>270</c:v>
                </c:pt>
                <c:pt idx="3463">
                  <c:v>247.5</c:v>
                </c:pt>
                <c:pt idx="3464">
                  <c:v>247.5</c:v>
                </c:pt>
                <c:pt idx="3465">
                  <c:v>247.5</c:v>
                </c:pt>
                <c:pt idx="3466">
                  <c:v>247.5</c:v>
                </c:pt>
                <c:pt idx="3467">
                  <c:v>247.5</c:v>
                </c:pt>
                <c:pt idx="3468">
                  <c:v>270</c:v>
                </c:pt>
                <c:pt idx="3469">
                  <c:v>270</c:v>
                </c:pt>
                <c:pt idx="3470">
                  <c:v>247.5</c:v>
                </c:pt>
                <c:pt idx="3471">
                  <c:v>247.5</c:v>
                </c:pt>
                <c:pt idx="3472">
                  <c:v>247.5</c:v>
                </c:pt>
                <c:pt idx="3473">
                  <c:v>225</c:v>
                </c:pt>
                <c:pt idx="3474">
                  <c:v>247.5</c:v>
                </c:pt>
                <c:pt idx="3475">
                  <c:v>247.5</c:v>
                </c:pt>
                <c:pt idx="3476">
                  <c:v>247.5</c:v>
                </c:pt>
                <c:pt idx="3477">
                  <c:v>247.5</c:v>
                </c:pt>
                <c:pt idx="3478">
                  <c:v>247.5</c:v>
                </c:pt>
                <c:pt idx="3479">
                  <c:v>247.5</c:v>
                </c:pt>
                <c:pt idx="3480">
                  <c:v>247.5</c:v>
                </c:pt>
                <c:pt idx="3481">
                  <c:v>247.5</c:v>
                </c:pt>
                <c:pt idx="3482">
                  <c:v>247.5</c:v>
                </c:pt>
                <c:pt idx="3483">
                  <c:v>247.5</c:v>
                </c:pt>
                <c:pt idx="3484">
                  <c:v>247.5</c:v>
                </c:pt>
                <c:pt idx="3485">
                  <c:v>270</c:v>
                </c:pt>
                <c:pt idx="3486">
                  <c:v>247.5</c:v>
                </c:pt>
                <c:pt idx="3487">
                  <c:v>270</c:v>
                </c:pt>
                <c:pt idx="3488">
                  <c:v>247.5</c:v>
                </c:pt>
                <c:pt idx="3489">
                  <c:v>247.5</c:v>
                </c:pt>
                <c:pt idx="3490">
                  <c:v>247.5</c:v>
                </c:pt>
                <c:pt idx="3491">
                  <c:v>247.5</c:v>
                </c:pt>
                <c:pt idx="3492">
                  <c:v>247.5</c:v>
                </c:pt>
                <c:pt idx="3493">
                  <c:v>247.5</c:v>
                </c:pt>
                <c:pt idx="3494">
                  <c:v>247.5</c:v>
                </c:pt>
                <c:pt idx="3495">
                  <c:v>270</c:v>
                </c:pt>
                <c:pt idx="3496">
                  <c:v>270</c:v>
                </c:pt>
                <c:pt idx="3497">
                  <c:v>247.5</c:v>
                </c:pt>
                <c:pt idx="3498">
                  <c:v>247.5</c:v>
                </c:pt>
                <c:pt idx="3499">
                  <c:v>247.5</c:v>
                </c:pt>
                <c:pt idx="3500">
                  <c:v>247.5</c:v>
                </c:pt>
                <c:pt idx="3501">
                  <c:v>247.5</c:v>
                </c:pt>
                <c:pt idx="3502">
                  <c:v>247.5</c:v>
                </c:pt>
                <c:pt idx="3503">
                  <c:v>247.5</c:v>
                </c:pt>
                <c:pt idx="3504">
                  <c:v>247.5</c:v>
                </c:pt>
                <c:pt idx="3505">
                  <c:v>247.5</c:v>
                </c:pt>
                <c:pt idx="3506">
                  <c:v>247.5</c:v>
                </c:pt>
                <c:pt idx="3507">
                  <c:v>247.5</c:v>
                </c:pt>
                <c:pt idx="3508">
                  <c:v>247.5</c:v>
                </c:pt>
                <c:pt idx="3509">
                  <c:v>247.5</c:v>
                </c:pt>
                <c:pt idx="3510">
                  <c:v>247.5</c:v>
                </c:pt>
                <c:pt idx="3511">
                  <c:v>247.5</c:v>
                </c:pt>
                <c:pt idx="3512">
                  <c:v>247.5</c:v>
                </c:pt>
                <c:pt idx="3513">
                  <c:v>247.5</c:v>
                </c:pt>
                <c:pt idx="3514">
                  <c:v>247.5</c:v>
                </c:pt>
                <c:pt idx="3515">
                  <c:v>247.5</c:v>
                </c:pt>
                <c:pt idx="3516">
                  <c:v>247.5</c:v>
                </c:pt>
                <c:pt idx="3517">
                  <c:v>247.5</c:v>
                </c:pt>
                <c:pt idx="3518">
                  <c:v>247.5</c:v>
                </c:pt>
                <c:pt idx="3519">
                  <c:v>247.5</c:v>
                </c:pt>
                <c:pt idx="3520">
                  <c:v>247.5</c:v>
                </c:pt>
                <c:pt idx="3521">
                  <c:v>247.5</c:v>
                </c:pt>
                <c:pt idx="3522">
                  <c:v>247.5</c:v>
                </c:pt>
                <c:pt idx="3523">
                  <c:v>247.5</c:v>
                </c:pt>
                <c:pt idx="3524">
                  <c:v>247.5</c:v>
                </c:pt>
                <c:pt idx="3525">
                  <c:v>247.5</c:v>
                </c:pt>
                <c:pt idx="3526">
                  <c:v>247.5</c:v>
                </c:pt>
                <c:pt idx="3527">
                  <c:v>247.5</c:v>
                </c:pt>
                <c:pt idx="3528">
                  <c:v>247.5</c:v>
                </c:pt>
                <c:pt idx="3529">
                  <c:v>247.5</c:v>
                </c:pt>
                <c:pt idx="3530">
                  <c:v>247.5</c:v>
                </c:pt>
                <c:pt idx="3531">
                  <c:v>247.5</c:v>
                </c:pt>
                <c:pt idx="3532">
                  <c:v>247.5</c:v>
                </c:pt>
                <c:pt idx="3533">
                  <c:v>247.5</c:v>
                </c:pt>
                <c:pt idx="3534">
                  <c:v>225</c:v>
                </c:pt>
                <c:pt idx="3535">
                  <c:v>247.5</c:v>
                </c:pt>
                <c:pt idx="3536">
                  <c:v>225</c:v>
                </c:pt>
                <c:pt idx="3537">
                  <c:v>225</c:v>
                </c:pt>
                <c:pt idx="3538">
                  <c:v>225</c:v>
                </c:pt>
                <c:pt idx="3539">
                  <c:v>225</c:v>
                </c:pt>
                <c:pt idx="3540">
                  <c:v>202.5</c:v>
                </c:pt>
                <c:pt idx="3541">
                  <c:v>202.5</c:v>
                </c:pt>
                <c:pt idx="3542">
                  <c:v>202.5</c:v>
                </c:pt>
                <c:pt idx="3543">
                  <c:v>225</c:v>
                </c:pt>
                <c:pt idx="3544">
                  <c:v>225</c:v>
                </c:pt>
                <c:pt idx="3545">
                  <c:v>247.5</c:v>
                </c:pt>
                <c:pt idx="3546">
                  <c:v>247.5</c:v>
                </c:pt>
                <c:pt idx="3547">
                  <c:v>247.5</c:v>
                </c:pt>
                <c:pt idx="3548">
                  <c:v>247.5</c:v>
                </c:pt>
                <c:pt idx="3549">
                  <c:v>247.5</c:v>
                </c:pt>
                <c:pt idx="3550">
                  <c:v>247.5</c:v>
                </c:pt>
                <c:pt idx="3551">
                  <c:v>225</c:v>
                </c:pt>
                <c:pt idx="3552">
                  <c:v>225</c:v>
                </c:pt>
                <c:pt idx="3553">
                  <c:v>225</c:v>
                </c:pt>
                <c:pt idx="3554">
                  <c:v>225</c:v>
                </c:pt>
                <c:pt idx="3555">
                  <c:v>225</c:v>
                </c:pt>
                <c:pt idx="3556">
                  <c:v>202.5</c:v>
                </c:pt>
                <c:pt idx="3557">
                  <c:v>202.5</c:v>
                </c:pt>
                <c:pt idx="3558">
                  <c:v>202.5</c:v>
                </c:pt>
                <c:pt idx="3559">
                  <c:v>225</c:v>
                </c:pt>
                <c:pt idx="3560">
                  <c:v>225</c:v>
                </c:pt>
                <c:pt idx="3561">
                  <c:v>225</c:v>
                </c:pt>
                <c:pt idx="3562">
                  <c:v>202.5</c:v>
                </c:pt>
                <c:pt idx="3563">
                  <c:v>202.5</c:v>
                </c:pt>
                <c:pt idx="3564">
                  <c:v>202.5</c:v>
                </c:pt>
                <c:pt idx="3565">
                  <c:v>202.5</c:v>
                </c:pt>
                <c:pt idx="3566">
                  <c:v>202.5</c:v>
                </c:pt>
                <c:pt idx="3567">
                  <c:v>202.5</c:v>
                </c:pt>
                <c:pt idx="3568">
                  <c:v>225</c:v>
                </c:pt>
                <c:pt idx="3569">
                  <c:v>202.5</c:v>
                </c:pt>
                <c:pt idx="3570">
                  <c:v>202.5</c:v>
                </c:pt>
                <c:pt idx="3571">
                  <c:v>202.5</c:v>
                </c:pt>
                <c:pt idx="3572">
                  <c:v>202.5</c:v>
                </c:pt>
                <c:pt idx="3573">
                  <c:v>202.5</c:v>
                </c:pt>
                <c:pt idx="3574">
                  <c:v>202.5</c:v>
                </c:pt>
                <c:pt idx="3575">
                  <c:v>202.5</c:v>
                </c:pt>
                <c:pt idx="3576">
                  <c:v>202.5</c:v>
                </c:pt>
                <c:pt idx="3577">
                  <c:v>202.5</c:v>
                </c:pt>
                <c:pt idx="3578">
                  <c:v>202.5</c:v>
                </c:pt>
                <c:pt idx="3579">
                  <c:v>202.5</c:v>
                </c:pt>
                <c:pt idx="3580">
                  <c:v>202.5</c:v>
                </c:pt>
                <c:pt idx="3581">
                  <c:v>202.5</c:v>
                </c:pt>
                <c:pt idx="3582">
                  <c:v>202.5</c:v>
                </c:pt>
                <c:pt idx="3583">
                  <c:v>202.5</c:v>
                </c:pt>
                <c:pt idx="3584">
                  <c:v>225</c:v>
                </c:pt>
                <c:pt idx="3585">
                  <c:v>225</c:v>
                </c:pt>
                <c:pt idx="3586">
                  <c:v>202.5</c:v>
                </c:pt>
                <c:pt idx="3587">
                  <c:v>202.5</c:v>
                </c:pt>
                <c:pt idx="3588">
                  <c:v>202.5</c:v>
                </c:pt>
                <c:pt idx="3589">
                  <c:v>202.5</c:v>
                </c:pt>
                <c:pt idx="3590">
                  <c:v>202.5</c:v>
                </c:pt>
                <c:pt idx="3591">
                  <c:v>225</c:v>
                </c:pt>
                <c:pt idx="3592">
                  <c:v>202.5</c:v>
                </c:pt>
                <c:pt idx="3593">
                  <c:v>225</c:v>
                </c:pt>
                <c:pt idx="3594">
                  <c:v>202.5</c:v>
                </c:pt>
                <c:pt idx="3595">
                  <c:v>202.5</c:v>
                </c:pt>
                <c:pt idx="3596">
                  <c:v>202.5</c:v>
                </c:pt>
                <c:pt idx="3597">
                  <c:v>202.5</c:v>
                </c:pt>
                <c:pt idx="3598">
                  <c:v>202.5</c:v>
                </c:pt>
                <c:pt idx="3599">
                  <c:v>202.5</c:v>
                </c:pt>
                <c:pt idx="3600">
                  <c:v>202.5</c:v>
                </c:pt>
                <c:pt idx="3601">
                  <c:v>202.5</c:v>
                </c:pt>
                <c:pt idx="3602">
                  <c:v>202.5</c:v>
                </c:pt>
                <c:pt idx="3603">
                  <c:v>202.5</c:v>
                </c:pt>
                <c:pt idx="3604">
                  <c:v>225</c:v>
                </c:pt>
                <c:pt idx="3605">
                  <c:v>202.5</c:v>
                </c:pt>
                <c:pt idx="3606">
                  <c:v>202.5</c:v>
                </c:pt>
                <c:pt idx="3607">
                  <c:v>202.5</c:v>
                </c:pt>
                <c:pt idx="3608">
                  <c:v>202.5</c:v>
                </c:pt>
                <c:pt idx="3609">
                  <c:v>225</c:v>
                </c:pt>
                <c:pt idx="3610">
                  <c:v>202.5</c:v>
                </c:pt>
                <c:pt idx="3611">
                  <c:v>202.5</c:v>
                </c:pt>
                <c:pt idx="3612">
                  <c:v>202.5</c:v>
                </c:pt>
                <c:pt idx="3613">
                  <c:v>202.5</c:v>
                </c:pt>
                <c:pt idx="3614">
                  <c:v>202.5</c:v>
                </c:pt>
                <c:pt idx="3615">
                  <c:v>202.5</c:v>
                </c:pt>
                <c:pt idx="3616">
                  <c:v>202.5</c:v>
                </c:pt>
                <c:pt idx="3617">
                  <c:v>225</c:v>
                </c:pt>
                <c:pt idx="3618">
                  <c:v>202.5</c:v>
                </c:pt>
                <c:pt idx="3619">
                  <c:v>225</c:v>
                </c:pt>
                <c:pt idx="3620">
                  <c:v>225</c:v>
                </c:pt>
                <c:pt idx="3621">
                  <c:v>225</c:v>
                </c:pt>
                <c:pt idx="3622">
                  <c:v>225</c:v>
                </c:pt>
                <c:pt idx="3623">
                  <c:v>202.5</c:v>
                </c:pt>
                <c:pt idx="3624">
                  <c:v>202.5</c:v>
                </c:pt>
                <c:pt idx="3625">
                  <c:v>225</c:v>
                </c:pt>
                <c:pt idx="3626">
                  <c:v>225</c:v>
                </c:pt>
                <c:pt idx="3627">
                  <c:v>225</c:v>
                </c:pt>
                <c:pt idx="3628">
                  <c:v>225</c:v>
                </c:pt>
                <c:pt idx="3629">
                  <c:v>247.5</c:v>
                </c:pt>
                <c:pt idx="3630">
                  <c:v>247.5</c:v>
                </c:pt>
                <c:pt idx="3631">
                  <c:v>247.5</c:v>
                </c:pt>
                <c:pt idx="3632">
                  <c:v>247.5</c:v>
                </c:pt>
                <c:pt idx="3633">
                  <c:v>247.5</c:v>
                </c:pt>
                <c:pt idx="3634">
                  <c:v>270</c:v>
                </c:pt>
                <c:pt idx="3635">
                  <c:v>270</c:v>
                </c:pt>
                <c:pt idx="3636">
                  <c:v>270</c:v>
                </c:pt>
                <c:pt idx="3637">
                  <c:v>270</c:v>
                </c:pt>
                <c:pt idx="3638">
                  <c:v>270</c:v>
                </c:pt>
                <c:pt idx="3639">
                  <c:v>270</c:v>
                </c:pt>
                <c:pt idx="3640">
                  <c:v>270</c:v>
                </c:pt>
                <c:pt idx="3641">
                  <c:v>270</c:v>
                </c:pt>
                <c:pt idx="3642">
                  <c:v>247.5</c:v>
                </c:pt>
                <c:pt idx="3643">
                  <c:v>247.5</c:v>
                </c:pt>
                <c:pt idx="3644">
                  <c:v>247.5</c:v>
                </c:pt>
                <c:pt idx="3645">
                  <c:v>247.5</c:v>
                </c:pt>
                <c:pt idx="3646">
                  <c:v>270</c:v>
                </c:pt>
                <c:pt idx="3647">
                  <c:v>270</c:v>
                </c:pt>
                <c:pt idx="3648">
                  <c:v>270</c:v>
                </c:pt>
                <c:pt idx="3649">
                  <c:v>270</c:v>
                </c:pt>
                <c:pt idx="3650">
                  <c:v>292.5</c:v>
                </c:pt>
                <c:pt idx="3651">
                  <c:v>270</c:v>
                </c:pt>
                <c:pt idx="3652">
                  <c:v>270</c:v>
                </c:pt>
                <c:pt idx="3653">
                  <c:v>270</c:v>
                </c:pt>
                <c:pt idx="3654">
                  <c:v>270</c:v>
                </c:pt>
                <c:pt idx="3655">
                  <c:v>292.5</c:v>
                </c:pt>
                <c:pt idx="3656">
                  <c:v>292.5</c:v>
                </c:pt>
                <c:pt idx="3657">
                  <c:v>270</c:v>
                </c:pt>
                <c:pt idx="3658">
                  <c:v>270</c:v>
                </c:pt>
                <c:pt idx="3659">
                  <c:v>292.5</c:v>
                </c:pt>
                <c:pt idx="3660">
                  <c:v>270</c:v>
                </c:pt>
                <c:pt idx="3661">
                  <c:v>270</c:v>
                </c:pt>
                <c:pt idx="3662">
                  <c:v>270</c:v>
                </c:pt>
                <c:pt idx="3663">
                  <c:v>270</c:v>
                </c:pt>
                <c:pt idx="3664">
                  <c:v>270</c:v>
                </c:pt>
                <c:pt idx="3665">
                  <c:v>270</c:v>
                </c:pt>
                <c:pt idx="3666">
                  <c:v>270</c:v>
                </c:pt>
                <c:pt idx="3667">
                  <c:v>292.5</c:v>
                </c:pt>
                <c:pt idx="3668">
                  <c:v>270</c:v>
                </c:pt>
                <c:pt idx="3669">
                  <c:v>270</c:v>
                </c:pt>
                <c:pt idx="3670">
                  <c:v>270</c:v>
                </c:pt>
                <c:pt idx="3671">
                  <c:v>270</c:v>
                </c:pt>
                <c:pt idx="3672">
                  <c:v>292.5</c:v>
                </c:pt>
                <c:pt idx="3673">
                  <c:v>270</c:v>
                </c:pt>
                <c:pt idx="3674">
                  <c:v>270</c:v>
                </c:pt>
                <c:pt idx="3675">
                  <c:v>270</c:v>
                </c:pt>
                <c:pt idx="3676">
                  <c:v>270</c:v>
                </c:pt>
                <c:pt idx="3677">
                  <c:v>270</c:v>
                </c:pt>
                <c:pt idx="3678">
                  <c:v>270</c:v>
                </c:pt>
                <c:pt idx="3679">
                  <c:v>270</c:v>
                </c:pt>
                <c:pt idx="3680">
                  <c:v>270</c:v>
                </c:pt>
                <c:pt idx="3681">
                  <c:v>270</c:v>
                </c:pt>
                <c:pt idx="3682">
                  <c:v>270</c:v>
                </c:pt>
                <c:pt idx="3683">
                  <c:v>270</c:v>
                </c:pt>
                <c:pt idx="3684">
                  <c:v>270</c:v>
                </c:pt>
                <c:pt idx="3685">
                  <c:v>270</c:v>
                </c:pt>
                <c:pt idx="3686">
                  <c:v>270</c:v>
                </c:pt>
                <c:pt idx="3687">
                  <c:v>270</c:v>
                </c:pt>
                <c:pt idx="3688">
                  <c:v>270</c:v>
                </c:pt>
                <c:pt idx="3689">
                  <c:v>270</c:v>
                </c:pt>
                <c:pt idx="3690">
                  <c:v>270</c:v>
                </c:pt>
                <c:pt idx="3691">
                  <c:v>270</c:v>
                </c:pt>
                <c:pt idx="3692">
                  <c:v>270</c:v>
                </c:pt>
                <c:pt idx="3693">
                  <c:v>270</c:v>
                </c:pt>
                <c:pt idx="3694">
                  <c:v>270</c:v>
                </c:pt>
                <c:pt idx="3695">
                  <c:v>270</c:v>
                </c:pt>
                <c:pt idx="3696">
                  <c:v>270</c:v>
                </c:pt>
                <c:pt idx="3697">
                  <c:v>270</c:v>
                </c:pt>
                <c:pt idx="3698">
                  <c:v>270</c:v>
                </c:pt>
                <c:pt idx="3699">
                  <c:v>270</c:v>
                </c:pt>
                <c:pt idx="3700">
                  <c:v>270</c:v>
                </c:pt>
                <c:pt idx="3701">
                  <c:v>270</c:v>
                </c:pt>
                <c:pt idx="3702">
                  <c:v>270</c:v>
                </c:pt>
                <c:pt idx="3703">
                  <c:v>270</c:v>
                </c:pt>
                <c:pt idx="3704">
                  <c:v>270</c:v>
                </c:pt>
                <c:pt idx="3705">
                  <c:v>270</c:v>
                </c:pt>
                <c:pt idx="3706">
                  <c:v>270</c:v>
                </c:pt>
                <c:pt idx="3707">
                  <c:v>270</c:v>
                </c:pt>
                <c:pt idx="3708">
                  <c:v>247.5</c:v>
                </c:pt>
                <c:pt idx="3709">
                  <c:v>270</c:v>
                </c:pt>
                <c:pt idx="3710">
                  <c:v>270</c:v>
                </c:pt>
                <c:pt idx="3711">
                  <c:v>270</c:v>
                </c:pt>
                <c:pt idx="3712">
                  <c:v>270</c:v>
                </c:pt>
                <c:pt idx="3713">
                  <c:v>270</c:v>
                </c:pt>
                <c:pt idx="3714">
                  <c:v>270</c:v>
                </c:pt>
                <c:pt idx="3715">
                  <c:v>270</c:v>
                </c:pt>
                <c:pt idx="3716">
                  <c:v>270</c:v>
                </c:pt>
                <c:pt idx="3717">
                  <c:v>270</c:v>
                </c:pt>
                <c:pt idx="3718">
                  <c:v>270</c:v>
                </c:pt>
                <c:pt idx="3719">
                  <c:v>270</c:v>
                </c:pt>
                <c:pt idx="3720">
                  <c:v>270</c:v>
                </c:pt>
                <c:pt idx="3721">
                  <c:v>270</c:v>
                </c:pt>
                <c:pt idx="3722">
                  <c:v>270</c:v>
                </c:pt>
                <c:pt idx="3723">
                  <c:v>270</c:v>
                </c:pt>
                <c:pt idx="3724">
                  <c:v>270</c:v>
                </c:pt>
                <c:pt idx="3725">
                  <c:v>270</c:v>
                </c:pt>
                <c:pt idx="3726">
                  <c:v>270</c:v>
                </c:pt>
                <c:pt idx="3727">
                  <c:v>247.5</c:v>
                </c:pt>
                <c:pt idx="3728">
                  <c:v>247.5</c:v>
                </c:pt>
                <c:pt idx="3729">
                  <c:v>270</c:v>
                </c:pt>
                <c:pt idx="3730">
                  <c:v>247.5</c:v>
                </c:pt>
                <c:pt idx="3731">
                  <c:v>270</c:v>
                </c:pt>
                <c:pt idx="3732">
                  <c:v>270</c:v>
                </c:pt>
                <c:pt idx="3733">
                  <c:v>270</c:v>
                </c:pt>
                <c:pt idx="3734">
                  <c:v>270</c:v>
                </c:pt>
                <c:pt idx="3735">
                  <c:v>270</c:v>
                </c:pt>
                <c:pt idx="3736">
                  <c:v>270</c:v>
                </c:pt>
                <c:pt idx="3737">
                  <c:v>270</c:v>
                </c:pt>
                <c:pt idx="3738">
                  <c:v>270</c:v>
                </c:pt>
                <c:pt idx="3739">
                  <c:v>270</c:v>
                </c:pt>
                <c:pt idx="3740">
                  <c:v>270</c:v>
                </c:pt>
                <c:pt idx="3741">
                  <c:v>270</c:v>
                </c:pt>
                <c:pt idx="3742">
                  <c:v>270</c:v>
                </c:pt>
                <c:pt idx="3743">
                  <c:v>270</c:v>
                </c:pt>
                <c:pt idx="3744">
                  <c:v>270</c:v>
                </c:pt>
                <c:pt idx="3745">
                  <c:v>270</c:v>
                </c:pt>
                <c:pt idx="3746">
                  <c:v>270</c:v>
                </c:pt>
                <c:pt idx="3747">
                  <c:v>270</c:v>
                </c:pt>
                <c:pt idx="3748">
                  <c:v>270</c:v>
                </c:pt>
                <c:pt idx="3749">
                  <c:v>270</c:v>
                </c:pt>
                <c:pt idx="3750">
                  <c:v>270</c:v>
                </c:pt>
                <c:pt idx="3751">
                  <c:v>270</c:v>
                </c:pt>
                <c:pt idx="3752">
                  <c:v>270</c:v>
                </c:pt>
                <c:pt idx="3753">
                  <c:v>270</c:v>
                </c:pt>
                <c:pt idx="3754">
                  <c:v>270</c:v>
                </c:pt>
                <c:pt idx="3755">
                  <c:v>270</c:v>
                </c:pt>
                <c:pt idx="3756">
                  <c:v>270</c:v>
                </c:pt>
                <c:pt idx="3757">
                  <c:v>270</c:v>
                </c:pt>
                <c:pt idx="3758">
                  <c:v>270</c:v>
                </c:pt>
                <c:pt idx="3759">
                  <c:v>292.5</c:v>
                </c:pt>
                <c:pt idx="3760">
                  <c:v>270</c:v>
                </c:pt>
                <c:pt idx="3761">
                  <c:v>270</c:v>
                </c:pt>
                <c:pt idx="3762">
                  <c:v>270</c:v>
                </c:pt>
                <c:pt idx="3763">
                  <c:v>270</c:v>
                </c:pt>
                <c:pt idx="3764">
                  <c:v>292.5</c:v>
                </c:pt>
                <c:pt idx="3765">
                  <c:v>292.5</c:v>
                </c:pt>
                <c:pt idx="3766">
                  <c:v>292.5</c:v>
                </c:pt>
                <c:pt idx="3767">
                  <c:v>270</c:v>
                </c:pt>
                <c:pt idx="3768">
                  <c:v>292.5</c:v>
                </c:pt>
                <c:pt idx="3769">
                  <c:v>292.5</c:v>
                </c:pt>
                <c:pt idx="3770">
                  <c:v>292.5</c:v>
                </c:pt>
                <c:pt idx="3771">
                  <c:v>292.5</c:v>
                </c:pt>
                <c:pt idx="3772">
                  <c:v>270</c:v>
                </c:pt>
                <c:pt idx="3773">
                  <c:v>270</c:v>
                </c:pt>
                <c:pt idx="3774">
                  <c:v>292.5</c:v>
                </c:pt>
                <c:pt idx="3775">
                  <c:v>270</c:v>
                </c:pt>
                <c:pt idx="3776">
                  <c:v>270</c:v>
                </c:pt>
                <c:pt idx="3777">
                  <c:v>270</c:v>
                </c:pt>
                <c:pt idx="3778">
                  <c:v>270</c:v>
                </c:pt>
                <c:pt idx="3779">
                  <c:v>270</c:v>
                </c:pt>
                <c:pt idx="3780">
                  <c:v>270</c:v>
                </c:pt>
                <c:pt idx="3781">
                  <c:v>270</c:v>
                </c:pt>
                <c:pt idx="3782">
                  <c:v>270</c:v>
                </c:pt>
                <c:pt idx="3783">
                  <c:v>292.5</c:v>
                </c:pt>
                <c:pt idx="3784">
                  <c:v>270</c:v>
                </c:pt>
                <c:pt idx="3785">
                  <c:v>292.5</c:v>
                </c:pt>
                <c:pt idx="3786">
                  <c:v>292.5</c:v>
                </c:pt>
                <c:pt idx="3787">
                  <c:v>292.5</c:v>
                </c:pt>
                <c:pt idx="3788">
                  <c:v>292.5</c:v>
                </c:pt>
                <c:pt idx="3789">
                  <c:v>270</c:v>
                </c:pt>
                <c:pt idx="3790">
                  <c:v>270</c:v>
                </c:pt>
                <c:pt idx="3791">
                  <c:v>292.5</c:v>
                </c:pt>
                <c:pt idx="3792">
                  <c:v>292.5</c:v>
                </c:pt>
                <c:pt idx="3793">
                  <c:v>270</c:v>
                </c:pt>
                <c:pt idx="3794">
                  <c:v>270</c:v>
                </c:pt>
                <c:pt idx="3795">
                  <c:v>270</c:v>
                </c:pt>
                <c:pt idx="3796">
                  <c:v>270</c:v>
                </c:pt>
                <c:pt idx="3797">
                  <c:v>270</c:v>
                </c:pt>
                <c:pt idx="3798">
                  <c:v>292.5</c:v>
                </c:pt>
                <c:pt idx="3799">
                  <c:v>292.5</c:v>
                </c:pt>
                <c:pt idx="3800">
                  <c:v>270</c:v>
                </c:pt>
                <c:pt idx="3801">
                  <c:v>270</c:v>
                </c:pt>
                <c:pt idx="3802">
                  <c:v>270</c:v>
                </c:pt>
                <c:pt idx="3803">
                  <c:v>292.5</c:v>
                </c:pt>
                <c:pt idx="3804">
                  <c:v>292.5</c:v>
                </c:pt>
                <c:pt idx="3805">
                  <c:v>270</c:v>
                </c:pt>
                <c:pt idx="3806">
                  <c:v>270</c:v>
                </c:pt>
                <c:pt idx="3807">
                  <c:v>270</c:v>
                </c:pt>
                <c:pt idx="3808">
                  <c:v>270</c:v>
                </c:pt>
                <c:pt idx="3809">
                  <c:v>270</c:v>
                </c:pt>
                <c:pt idx="3810">
                  <c:v>270</c:v>
                </c:pt>
                <c:pt idx="3811">
                  <c:v>270</c:v>
                </c:pt>
                <c:pt idx="3812">
                  <c:v>270</c:v>
                </c:pt>
                <c:pt idx="3813">
                  <c:v>270</c:v>
                </c:pt>
                <c:pt idx="3814">
                  <c:v>270</c:v>
                </c:pt>
                <c:pt idx="3815">
                  <c:v>292.5</c:v>
                </c:pt>
                <c:pt idx="3816">
                  <c:v>270</c:v>
                </c:pt>
                <c:pt idx="3817">
                  <c:v>270</c:v>
                </c:pt>
                <c:pt idx="3818">
                  <c:v>270</c:v>
                </c:pt>
                <c:pt idx="3819">
                  <c:v>247.5</c:v>
                </c:pt>
                <c:pt idx="3820">
                  <c:v>247.5</c:v>
                </c:pt>
                <c:pt idx="3821">
                  <c:v>247.5</c:v>
                </c:pt>
                <c:pt idx="3822">
                  <c:v>270</c:v>
                </c:pt>
                <c:pt idx="3823">
                  <c:v>270</c:v>
                </c:pt>
                <c:pt idx="3824">
                  <c:v>270</c:v>
                </c:pt>
                <c:pt idx="3825">
                  <c:v>270</c:v>
                </c:pt>
                <c:pt idx="3826">
                  <c:v>247.5</c:v>
                </c:pt>
                <c:pt idx="3827">
                  <c:v>270</c:v>
                </c:pt>
                <c:pt idx="3828">
                  <c:v>247.5</c:v>
                </c:pt>
                <c:pt idx="3829">
                  <c:v>247.5</c:v>
                </c:pt>
                <c:pt idx="3830">
                  <c:v>247.5</c:v>
                </c:pt>
                <c:pt idx="3831">
                  <c:v>247.5</c:v>
                </c:pt>
                <c:pt idx="3832">
                  <c:v>247.5</c:v>
                </c:pt>
                <c:pt idx="3833">
                  <c:v>247.5</c:v>
                </c:pt>
                <c:pt idx="3834">
                  <c:v>247.5</c:v>
                </c:pt>
                <c:pt idx="3835">
                  <c:v>247.5</c:v>
                </c:pt>
                <c:pt idx="3836">
                  <c:v>247.5</c:v>
                </c:pt>
                <c:pt idx="3837">
                  <c:v>247.5</c:v>
                </c:pt>
                <c:pt idx="3838">
                  <c:v>247.5</c:v>
                </c:pt>
                <c:pt idx="3839">
                  <c:v>247.5</c:v>
                </c:pt>
                <c:pt idx="3840">
                  <c:v>247.5</c:v>
                </c:pt>
                <c:pt idx="3841">
                  <c:v>247.5</c:v>
                </c:pt>
                <c:pt idx="3842">
                  <c:v>247.5</c:v>
                </c:pt>
                <c:pt idx="3843">
                  <c:v>247.5</c:v>
                </c:pt>
                <c:pt idx="3844">
                  <c:v>247.5</c:v>
                </c:pt>
                <c:pt idx="3845">
                  <c:v>247.5</c:v>
                </c:pt>
                <c:pt idx="3846">
                  <c:v>247.5</c:v>
                </c:pt>
                <c:pt idx="3847">
                  <c:v>247.5</c:v>
                </c:pt>
                <c:pt idx="3848">
                  <c:v>247.5</c:v>
                </c:pt>
                <c:pt idx="3849">
                  <c:v>247.5</c:v>
                </c:pt>
                <c:pt idx="3850">
                  <c:v>247.5</c:v>
                </c:pt>
                <c:pt idx="3851">
                  <c:v>247.5</c:v>
                </c:pt>
                <c:pt idx="3852">
                  <c:v>247.5</c:v>
                </c:pt>
                <c:pt idx="3853">
                  <c:v>247.5</c:v>
                </c:pt>
                <c:pt idx="3854">
                  <c:v>247.5</c:v>
                </c:pt>
                <c:pt idx="3855">
                  <c:v>247.5</c:v>
                </c:pt>
                <c:pt idx="3856">
                  <c:v>270</c:v>
                </c:pt>
                <c:pt idx="3857">
                  <c:v>270</c:v>
                </c:pt>
                <c:pt idx="3858">
                  <c:v>270</c:v>
                </c:pt>
                <c:pt idx="3859">
                  <c:v>225</c:v>
                </c:pt>
                <c:pt idx="3860">
                  <c:v>225</c:v>
                </c:pt>
                <c:pt idx="3861">
                  <c:v>225</c:v>
                </c:pt>
                <c:pt idx="3862">
                  <c:v>225</c:v>
                </c:pt>
                <c:pt idx="3863">
                  <c:v>247.5</c:v>
                </c:pt>
                <c:pt idx="3864">
                  <c:v>225</c:v>
                </c:pt>
                <c:pt idx="3865">
                  <c:v>225</c:v>
                </c:pt>
                <c:pt idx="3866">
                  <c:v>225</c:v>
                </c:pt>
                <c:pt idx="3867">
                  <c:v>225</c:v>
                </c:pt>
                <c:pt idx="3868">
                  <c:v>225</c:v>
                </c:pt>
                <c:pt idx="3869">
                  <c:v>247.5</c:v>
                </c:pt>
                <c:pt idx="3870">
                  <c:v>247.5</c:v>
                </c:pt>
                <c:pt idx="3871">
                  <c:v>247.5</c:v>
                </c:pt>
                <c:pt idx="3872">
                  <c:v>247.5</c:v>
                </c:pt>
                <c:pt idx="3873">
                  <c:v>247.5</c:v>
                </c:pt>
                <c:pt idx="3874">
                  <c:v>247.5</c:v>
                </c:pt>
                <c:pt idx="3875">
                  <c:v>247.5</c:v>
                </c:pt>
                <c:pt idx="3876">
                  <c:v>247.5</c:v>
                </c:pt>
                <c:pt idx="3877">
                  <c:v>225</c:v>
                </c:pt>
                <c:pt idx="3878">
                  <c:v>202.5</c:v>
                </c:pt>
                <c:pt idx="3879">
                  <c:v>225</c:v>
                </c:pt>
                <c:pt idx="3880">
                  <c:v>202.5</c:v>
                </c:pt>
                <c:pt idx="3881">
                  <c:v>225</c:v>
                </c:pt>
                <c:pt idx="3882">
                  <c:v>202.5</c:v>
                </c:pt>
                <c:pt idx="3883">
                  <c:v>202.5</c:v>
                </c:pt>
                <c:pt idx="3884">
                  <c:v>202.5</c:v>
                </c:pt>
                <c:pt idx="3885">
                  <c:v>225</c:v>
                </c:pt>
                <c:pt idx="3886">
                  <c:v>225</c:v>
                </c:pt>
                <c:pt idx="3887">
                  <c:v>202.5</c:v>
                </c:pt>
                <c:pt idx="3888">
                  <c:v>202.5</c:v>
                </c:pt>
                <c:pt idx="3889">
                  <c:v>202.5</c:v>
                </c:pt>
                <c:pt idx="3890">
                  <c:v>202.5</c:v>
                </c:pt>
                <c:pt idx="3891">
                  <c:v>202.5</c:v>
                </c:pt>
                <c:pt idx="3892">
                  <c:v>202.5</c:v>
                </c:pt>
                <c:pt idx="3893">
                  <c:v>202.5</c:v>
                </c:pt>
                <c:pt idx="3894">
                  <c:v>202.5</c:v>
                </c:pt>
                <c:pt idx="3895">
                  <c:v>202.5</c:v>
                </c:pt>
                <c:pt idx="3896">
                  <c:v>225</c:v>
                </c:pt>
                <c:pt idx="3897">
                  <c:v>225</c:v>
                </c:pt>
                <c:pt idx="3898">
                  <c:v>225</c:v>
                </c:pt>
                <c:pt idx="3899">
                  <c:v>202.5</c:v>
                </c:pt>
                <c:pt idx="3900">
                  <c:v>225</c:v>
                </c:pt>
                <c:pt idx="3901">
                  <c:v>225</c:v>
                </c:pt>
                <c:pt idx="3902">
                  <c:v>225</c:v>
                </c:pt>
                <c:pt idx="3903">
                  <c:v>225</c:v>
                </c:pt>
                <c:pt idx="3904">
                  <c:v>202.5</c:v>
                </c:pt>
                <c:pt idx="3905">
                  <c:v>202.5</c:v>
                </c:pt>
                <c:pt idx="3906">
                  <c:v>202.5</c:v>
                </c:pt>
                <c:pt idx="3907">
                  <c:v>202.5</c:v>
                </c:pt>
                <c:pt idx="3908">
                  <c:v>225</c:v>
                </c:pt>
                <c:pt idx="3909">
                  <c:v>225</c:v>
                </c:pt>
                <c:pt idx="3910">
                  <c:v>247.5</c:v>
                </c:pt>
                <c:pt idx="3911">
                  <c:v>247.5</c:v>
                </c:pt>
                <c:pt idx="3912">
                  <c:v>247.5</c:v>
                </c:pt>
                <c:pt idx="3913">
                  <c:v>247.5</c:v>
                </c:pt>
                <c:pt idx="3914">
                  <c:v>225</c:v>
                </c:pt>
                <c:pt idx="3915">
                  <c:v>247.5</c:v>
                </c:pt>
                <c:pt idx="3916">
                  <c:v>225</c:v>
                </c:pt>
                <c:pt idx="3917">
                  <c:v>225</c:v>
                </c:pt>
                <c:pt idx="3918">
                  <c:v>247.5</c:v>
                </c:pt>
                <c:pt idx="3919">
                  <c:v>247.5</c:v>
                </c:pt>
                <c:pt idx="3920">
                  <c:v>247.5</c:v>
                </c:pt>
                <c:pt idx="3921">
                  <c:v>247.5</c:v>
                </c:pt>
                <c:pt idx="3922">
                  <c:v>247.5</c:v>
                </c:pt>
                <c:pt idx="3923">
                  <c:v>247.5</c:v>
                </c:pt>
                <c:pt idx="3924">
                  <c:v>247.5</c:v>
                </c:pt>
                <c:pt idx="3925">
                  <c:v>247.5</c:v>
                </c:pt>
                <c:pt idx="3926">
                  <c:v>247.5</c:v>
                </c:pt>
                <c:pt idx="3927">
                  <c:v>247.5</c:v>
                </c:pt>
                <c:pt idx="3928">
                  <c:v>247.5</c:v>
                </c:pt>
                <c:pt idx="3929">
                  <c:v>225</c:v>
                </c:pt>
                <c:pt idx="3930">
                  <c:v>225</c:v>
                </c:pt>
                <c:pt idx="3931">
                  <c:v>247.5</c:v>
                </c:pt>
                <c:pt idx="3932">
                  <c:v>247.5</c:v>
                </c:pt>
                <c:pt idx="3933">
                  <c:v>225</c:v>
                </c:pt>
                <c:pt idx="3934">
                  <c:v>225</c:v>
                </c:pt>
                <c:pt idx="3935">
                  <c:v>225</c:v>
                </c:pt>
                <c:pt idx="3936">
                  <c:v>225</c:v>
                </c:pt>
                <c:pt idx="3937">
                  <c:v>225</c:v>
                </c:pt>
                <c:pt idx="3938">
                  <c:v>202.5</c:v>
                </c:pt>
                <c:pt idx="3939">
                  <c:v>202.5</c:v>
                </c:pt>
                <c:pt idx="3940">
                  <c:v>202.5</c:v>
                </c:pt>
                <c:pt idx="3941">
                  <c:v>225</c:v>
                </c:pt>
                <c:pt idx="3942">
                  <c:v>225</c:v>
                </c:pt>
                <c:pt idx="3943">
                  <c:v>202.5</c:v>
                </c:pt>
                <c:pt idx="3944">
                  <c:v>202.5</c:v>
                </c:pt>
                <c:pt idx="3945">
                  <c:v>225</c:v>
                </c:pt>
                <c:pt idx="3946">
                  <c:v>225</c:v>
                </c:pt>
                <c:pt idx="3947">
                  <c:v>202.5</c:v>
                </c:pt>
                <c:pt idx="3948">
                  <c:v>225</c:v>
                </c:pt>
                <c:pt idx="3949">
                  <c:v>225</c:v>
                </c:pt>
                <c:pt idx="3950">
                  <c:v>225</c:v>
                </c:pt>
                <c:pt idx="3951">
                  <c:v>225</c:v>
                </c:pt>
                <c:pt idx="3952">
                  <c:v>225</c:v>
                </c:pt>
                <c:pt idx="3953">
                  <c:v>225</c:v>
                </c:pt>
                <c:pt idx="3954">
                  <c:v>225</c:v>
                </c:pt>
                <c:pt idx="3955">
                  <c:v>225</c:v>
                </c:pt>
                <c:pt idx="3956">
                  <c:v>225</c:v>
                </c:pt>
                <c:pt idx="3957">
                  <c:v>225</c:v>
                </c:pt>
                <c:pt idx="3958">
                  <c:v>225</c:v>
                </c:pt>
                <c:pt idx="3959">
                  <c:v>225</c:v>
                </c:pt>
                <c:pt idx="3960">
                  <c:v>225</c:v>
                </c:pt>
                <c:pt idx="3961">
                  <c:v>225</c:v>
                </c:pt>
                <c:pt idx="3962">
                  <c:v>225</c:v>
                </c:pt>
                <c:pt idx="3963">
                  <c:v>225</c:v>
                </c:pt>
                <c:pt idx="3964">
                  <c:v>225</c:v>
                </c:pt>
                <c:pt idx="3965">
                  <c:v>225</c:v>
                </c:pt>
                <c:pt idx="3966">
                  <c:v>225</c:v>
                </c:pt>
                <c:pt idx="3967">
                  <c:v>225</c:v>
                </c:pt>
                <c:pt idx="3968">
                  <c:v>225</c:v>
                </c:pt>
                <c:pt idx="3969">
                  <c:v>225</c:v>
                </c:pt>
                <c:pt idx="3970">
                  <c:v>225</c:v>
                </c:pt>
                <c:pt idx="3971">
                  <c:v>225</c:v>
                </c:pt>
                <c:pt idx="3972">
                  <c:v>225</c:v>
                </c:pt>
                <c:pt idx="3973">
                  <c:v>225</c:v>
                </c:pt>
                <c:pt idx="3974">
                  <c:v>225</c:v>
                </c:pt>
                <c:pt idx="3975">
                  <c:v>225</c:v>
                </c:pt>
                <c:pt idx="3976">
                  <c:v>225</c:v>
                </c:pt>
                <c:pt idx="3977">
                  <c:v>225</c:v>
                </c:pt>
                <c:pt idx="3978">
                  <c:v>225</c:v>
                </c:pt>
                <c:pt idx="3979">
                  <c:v>225</c:v>
                </c:pt>
                <c:pt idx="3980">
                  <c:v>225</c:v>
                </c:pt>
                <c:pt idx="3981">
                  <c:v>225</c:v>
                </c:pt>
                <c:pt idx="3982">
                  <c:v>225</c:v>
                </c:pt>
                <c:pt idx="3983">
                  <c:v>225</c:v>
                </c:pt>
                <c:pt idx="3984">
                  <c:v>225</c:v>
                </c:pt>
                <c:pt idx="3985">
                  <c:v>225</c:v>
                </c:pt>
                <c:pt idx="3986">
                  <c:v>225</c:v>
                </c:pt>
                <c:pt idx="3987">
                  <c:v>225</c:v>
                </c:pt>
                <c:pt idx="3988">
                  <c:v>225</c:v>
                </c:pt>
                <c:pt idx="3989">
                  <c:v>202.5</c:v>
                </c:pt>
                <c:pt idx="3990">
                  <c:v>202.5</c:v>
                </c:pt>
                <c:pt idx="3991">
                  <c:v>225</c:v>
                </c:pt>
                <c:pt idx="3992">
                  <c:v>202.5</c:v>
                </c:pt>
                <c:pt idx="3993">
                  <c:v>202.5</c:v>
                </c:pt>
                <c:pt idx="3994">
                  <c:v>225</c:v>
                </c:pt>
                <c:pt idx="3995">
                  <c:v>225</c:v>
                </c:pt>
                <c:pt idx="3996">
                  <c:v>225</c:v>
                </c:pt>
                <c:pt idx="3997">
                  <c:v>225</c:v>
                </c:pt>
                <c:pt idx="3998">
                  <c:v>225</c:v>
                </c:pt>
                <c:pt idx="3999">
                  <c:v>225</c:v>
                </c:pt>
                <c:pt idx="4000">
                  <c:v>225</c:v>
                </c:pt>
                <c:pt idx="4001">
                  <c:v>225</c:v>
                </c:pt>
                <c:pt idx="4002">
                  <c:v>202.5</c:v>
                </c:pt>
                <c:pt idx="4003">
                  <c:v>202.5</c:v>
                </c:pt>
                <c:pt idx="4004">
                  <c:v>202.5</c:v>
                </c:pt>
                <c:pt idx="4005">
                  <c:v>202.5</c:v>
                </c:pt>
                <c:pt idx="4006">
                  <c:v>225</c:v>
                </c:pt>
                <c:pt idx="4007">
                  <c:v>225</c:v>
                </c:pt>
                <c:pt idx="4008">
                  <c:v>225</c:v>
                </c:pt>
                <c:pt idx="4009">
                  <c:v>225</c:v>
                </c:pt>
                <c:pt idx="4010">
                  <c:v>202.5</c:v>
                </c:pt>
                <c:pt idx="4011">
                  <c:v>202.5</c:v>
                </c:pt>
                <c:pt idx="4012">
                  <c:v>202.5</c:v>
                </c:pt>
                <c:pt idx="4013">
                  <c:v>202.5</c:v>
                </c:pt>
                <c:pt idx="4014">
                  <c:v>202.5</c:v>
                </c:pt>
                <c:pt idx="4015">
                  <c:v>202.5</c:v>
                </c:pt>
                <c:pt idx="4016">
                  <c:v>202.5</c:v>
                </c:pt>
                <c:pt idx="4017">
                  <c:v>202.5</c:v>
                </c:pt>
                <c:pt idx="4018">
                  <c:v>202.5</c:v>
                </c:pt>
                <c:pt idx="4019">
                  <c:v>202.5</c:v>
                </c:pt>
                <c:pt idx="4020">
                  <c:v>202.5</c:v>
                </c:pt>
                <c:pt idx="4021">
                  <c:v>202.5</c:v>
                </c:pt>
                <c:pt idx="4022">
                  <c:v>202.5</c:v>
                </c:pt>
                <c:pt idx="4023">
                  <c:v>202.5</c:v>
                </c:pt>
                <c:pt idx="4024">
                  <c:v>202.5</c:v>
                </c:pt>
                <c:pt idx="4025">
                  <c:v>202.5</c:v>
                </c:pt>
                <c:pt idx="4026">
                  <c:v>225</c:v>
                </c:pt>
                <c:pt idx="4027">
                  <c:v>202.5</c:v>
                </c:pt>
                <c:pt idx="4028">
                  <c:v>202.5</c:v>
                </c:pt>
                <c:pt idx="4029">
                  <c:v>202.5</c:v>
                </c:pt>
                <c:pt idx="4030">
                  <c:v>202.5</c:v>
                </c:pt>
                <c:pt idx="4031">
                  <c:v>202.5</c:v>
                </c:pt>
                <c:pt idx="4032">
                  <c:v>202.5</c:v>
                </c:pt>
                <c:pt idx="4033">
                  <c:v>202.5</c:v>
                </c:pt>
                <c:pt idx="4034">
                  <c:v>202.5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78274109"/>
        <c:axId val="72886955"/>
      </c:lineChart>
      <c:catAx>
        <c:axId val="78274109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72886955"/>
        <c:crosses val="autoZero"/>
        <c:auto val="1"/>
        <c:lblAlgn val="ctr"/>
        <c:lblOffset val="100"/>
        <c:noMultiLvlLbl val="0"/>
      </c:catAx>
      <c:valAx>
        <c:axId val="72886955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78274109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48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1" lang="en-US" sz="16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1" lang="en-US" sz="1600" spc="-1" strike="noStrike">
                <a:solidFill>
                  <a:srgbClr val="595959"/>
                </a:solidFill>
                <a:latin typeface="游ゴシック"/>
              </a:rPr>
              <a:t>2025年1月風向</a:t>
            </a:r>
          </a:p>
        </c:rich>
      </c:tx>
      <c:layout>
        <c:manualLayout>
          <c:xMode val="edge"/>
          <c:yMode val="edge"/>
          <c:x val="0.675597874224978"/>
          <c:y val="0.0257882647734391"/>
        </c:manualLayout>
      </c:layout>
      <c:overlay val="0"/>
      <c:spPr>
        <a:noFill/>
        <a:ln w="0">
          <a:noFill/>
        </a:ln>
      </c:spPr>
    </c:title>
    <c:autoTitleDeleted val="0"/>
    <c:plotArea>
      <c:pieChart>
        <c:varyColors val="1"/>
        <c:ser>
          <c:idx val="0"/>
          <c:order val="0"/>
          <c:tx>
            <c:strRef>
              <c:f>label 0</c:f>
              <c:strCache>
                <c:ptCount val="1"/>
                <c:pt idx="0">
                  <c:v>個数</c:v>
                </c:pt>
              </c:strCache>
            </c:strRef>
          </c:tx>
          <c:spPr>
            <a:solidFill>
              <a:srgbClr val="4472c4"/>
            </a:solidFill>
            <a:ln w="0">
              <a:noFill/>
            </a:ln>
          </c:spPr>
          <c:explosion val="0"/>
          <c:dPt>
            <c:idx val="0"/>
            <c:spPr>
              <a:solidFill>
                <a:srgbClr val="4472c4"/>
              </a:solidFill>
              <a:ln w="0">
                <a:noFill/>
              </a:ln>
            </c:spPr>
          </c:dPt>
          <c:dPt>
            <c:idx val="1"/>
            <c:spPr>
              <a:solidFill>
                <a:srgbClr val="ed7d31"/>
              </a:solidFill>
              <a:ln w="0">
                <a:noFill/>
              </a:ln>
            </c:spPr>
          </c:dPt>
          <c:dPt>
            <c:idx val="2"/>
            <c:spPr>
              <a:solidFill>
                <a:srgbClr val="a5a5a5"/>
              </a:solidFill>
              <a:ln w="0">
                <a:noFill/>
              </a:ln>
            </c:spPr>
          </c:dPt>
          <c:dPt>
            <c:idx val="3"/>
            <c:spPr>
              <a:solidFill>
                <a:srgbClr val="ffc000"/>
              </a:solidFill>
              <a:ln w="0">
                <a:noFill/>
              </a:ln>
            </c:spPr>
          </c:dPt>
          <c:dPt>
            <c:idx val="4"/>
            <c:spPr>
              <a:solidFill>
                <a:srgbClr val="5b9bd5"/>
              </a:solidFill>
              <a:ln w="0">
                <a:noFill/>
              </a:ln>
            </c:spPr>
          </c:dPt>
          <c:dPt>
            <c:idx val="5"/>
            <c:spPr>
              <a:solidFill>
                <a:srgbClr val="70ad47"/>
              </a:solidFill>
              <a:ln w="0">
                <a:noFill/>
              </a:ln>
            </c:spPr>
          </c:dPt>
          <c:dPt>
            <c:idx val="6"/>
            <c:spPr>
              <a:solidFill>
                <a:srgbClr val="264478"/>
              </a:solidFill>
              <a:ln w="0">
                <a:noFill/>
              </a:ln>
            </c:spPr>
          </c:dPt>
          <c:dPt>
            <c:idx val="7"/>
            <c:spPr>
              <a:solidFill>
                <a:srgbClr val="9e480e"/>
              </a:solidFill>
              <a:ln w="0">
                <a:noFill/>
              </a:ln>
            </c:spPr>
          </c:dPt>
          <c:dPt>
            <c:idx val="8"/>
            <c:spPr>
              <a:solidFill>
                <a:srgbClr val="636363"/>
              </a:solidFill>
              <a:ln w="0">
                <a:noFill/>
              </a:ln>
            </c:spPr>
          </c:dPt>
          <c:dPt>
            <c:idx val="9"/>
            <c:spPr>
              <a:solidFill>
                <a:srgbClr val="997300"/>
              </a:solidFill>
              <a:ln w="0">
                <a:noFill/>
              </a:ln>
            </c:spPr>
          </c:dPt>
          <c:dPt>
            <c:idx val="10"/>
            <c:spPr>
              <a:solidFill>
                <a:srgbClr val="255e91"/>
              </a:solidFill>
              <a:ln w="0">
                <a:noFill/>
              </a:ln>
            </c:spPr>
          </c:dPt>
          <c:dPt>
            <c:idx val="11"/>
            <c:spPr>
              <a:solidFill>
                <a:srgbClr val="43682b"/>
              </a:solidFill>
              <a:ln w="0">
                <a:noFill/>
              </a:ln>
            </c:spPr>
          </c:dPt>
          <c:dPt>
            <c:idx val="12"/>
            <c:spPr>
              <a:solidFill>
                <a:srgbClr val="698ed0"/>
              </a:solidFill>
              <a:ln w="0">
                <a:noFill/>
              </a:ln>
            </c:spPr>
          </c:dPt>
          <c:dPt>
            <c:idx val="13"/>
            <c:spPr>
              <a:solidFill>
                <a:srgbClr val="f1975a"/>
              </a:solidFill>
              <a:ln w="0">
                <a:noFill/>
              </a:ln>
            </c:spPr>
          </c:dPt>
          <c:dPt>
            <c:idx val="14"/>
            <c:spPr>
              <a:solidFill>
                <a:srgbClr val="b7b7b7"/>
              </a:solidFill>
              <a:ln w="0">
                <a:noFill/>
              </a:ln>
            </c:spPr>
          </c:dPt>
          <c:dPt>
            <c:idx val="15"/>
            <c:spPr>
              <a:solidFill>
                <a:srgbClr val="ffcd33"/>
              </a:solidFill>
              <a:ln w="0">
                <a:noFill/>
              </a:ln>
            </c:spPr>
          </c:dPt>
          <c:dLbls>
            <c:numFmt formatCode="General" sourceLinked="1"/>
            <c:dLbl>
              <c:idx val="0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4472c4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1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ed7d31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2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a5a5a5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3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fc000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4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5b9bd5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5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70ad47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6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264478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7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9e480e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8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636363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9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997300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10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255e91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11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43682b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12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698ed0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13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1975a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14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b7b7b7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1"/>
              <c:showCatName val="1"/>
              <c:showSerName val="0"/>
              <c:showPercent val="1"/>
              <c:separator>; </c:separator>
            </c:dLbl>
            <c:dLbl>
              <c:idx val="15"/>
              <c:numFmt formatCode="General" sourceLinked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fcd33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1"/>
              <c:showCatName val="1"/>
              <c:showSerName val="0"/>
              <c:showPercent val="1"/>
              <c:separator>; </c:separator>
            </c:dLbl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outEnd"/>
            <c:showLegendKey val="0"/>
            <c:showVal val="1"/>
            <c:showCatName val="1"/>
            <c:showSerName val="0"/>
            <c:showPercent val="1"/>
            <c:separator>; </c:separator>
            <c:showLeaderLines val="1"/>
          </c:dLbls>
          <c:cat>
            <c:strRef>
              <c:f>categories</c:f>
              <c:strCache>
                <c:ptCount val="16"/>
                <c:pt idx="0">
                  <c:v>北北西</c:v>
                </c:pt>
                <c:pt idx="1">
                  <c:v>北西</c:v>
                </c:pt>
                <c:pt idx="2">
                  <c:v>西北西</c:v>
                </c:pt>
                <c:pt idx="3">
                  <c:v>西</c:v>
                </c:pt>
                <c:pt idx="4">
                  <c:v>西南西</c:v>
                </c:pt>
                <c:pt idx="5">
                  <c:v>南西</c:v>
                </c:pt>
                <c:pt idx="6">
                  <c:v>南南西</c:v>
                </c:pt>
                <c:pt idx="7">
                  <c:v>南</c:v>
                </c:pt>
                <c:pt idx="8">
                  <c:v>南南東</c:v>
                </c:pt>
                <c:pt idx="9">
                  <c:v>南東</c:v>
                </c:pt>
                <c:pt idx="10">
                  <c:v>東南東</c:v>
                </c:pt>
                <c:pt idx="11">
                  <c:v>東</c:v>
                </c:pt>
                <c:pt idx="12">
                  <c:v>東北東</c:v>
                </c:pt>
                <c:pt idx="13">
                  <c:v>北東</c:v>
                </c:pt>
                <c:pt idx="14">
                  <c:v>北北東</c:v>
                </c:pt>
                <c:pt idx="15">
                  <c:v>北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16"/>
                <c:pt idx="0">
                  <c:v>124</c:v>
                </c:pt>
                <c:pt idx="1">
                  <c:v>275</c:v>
                </c:pt>
                <c:pt idx="2">
                  <c:v>1146</c:v>
                </c:pt>
                <c:pt idx="3">
                  <c:v>580</c:v>
                </c:pt>
                <c:pt idx="4">
                  <c:v>286</c:v>
                </c:pt>
                <c:pt idx="5">
                  <c:v>277</c:v>
                </c:pt>
                <c:pt idx="6">
                  <c:v>238</c:v>
                </c:pt>
                <c:pt idx="7">
                  <c:v>62</c:v>
                </c:pt>
                <c:pt idx="8">
                  <c:v>77</c:v>
                </c:pt>
                <c:pt idx="9">
                  <c:v>205</c:v>
                </c:pt>
                <c:pt idx="10">
                  <c:v>476</c:v>
                </c:pt>
                <c:pt idx="11">
                  <c:v>314</c:v>
                </c:pt>
                <c:pt idx="12">
                  <c:v>169</c:v>
                </c:pt>
                <c:pt idx="13">
                  <c:v>72</c:v>
                </c:pt>
                <c:pt idx="14">
                  <c:v>82</c:v>
                </c:pt>
                <c:pt idx="15">
                  <c:v>80</c:v>
                </c:pt>
              </c:numCache>
            </c:numRef>
          </c:val>
        </c:ser>
        <c:firstSliceAng val="0"/>
      </c:pieChart>
      <c:spPr>
        <a:noFill/>
        <a:ln w="0">
          <a:noFill/>
        </a:ln>
      </c:spPr>
    </c:plotArea>
    <c:legend>
      <c:legendPos val="r"/>
      <c:layout>
        <c:manualLayout>
          <c:xMode val="edge"/>
          <c:yMode val="edge"/>
          <c:x val="0.833350294485661"/>
          <c:y val="0.167287907727016"/>
          <c:w val="0.152342253772886"/>
          <c:h val="0.784168781029384"/>
        </c:manualLayout>
      </c:layout>
      <c:overlay val="0"/>
      <c:spPr>
        <a:noFill/>
        <a:ln w="0">
          <a:noFill/>
        </a:ln>
      </c:spPr>
      <c:txPr>
        <a:bodyPr/>
        <a:lstStyle/>
        <a:p>
          <a:pPr>
            <a:defRPr b="0" sz="900" spc="-1" strike="noStrike">
              <a:solidFill>
                <a:srgbClr val="595959"/>
              </a:solidFill>
              <a:latin typeface="游ゴシック"/>
            </a:defRPr>
          </a:pPr>
        </a:p>
      </c:txPr>
    </c:legend>
    <c:plotVisOnly val="1"/>
    <c:dispBlanksAs val="gap"/>
  </c:chart>
  <c:spPr>
    <a:noFill/>
    <a:ln w="9360">
      <a:noFill/>
    </a:ln>
  </c:spPr>
</c:chartSpace>
</file>

<file path=ppt/charts/chart49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1" lang="en-US" sz="16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1" lang="en-US" sz="1600" spc="-1" strike="noStrike">
                <a:solidFill>
                  <a:srgbClr val="595959"/>
                </a:solidFill>
                <a:latin typeface="游ゴシック"/>
              </a:rPr>
              <a:t>2025年2月風向</a:t>
            </a:r>
          </a:p>
        </c:rich>
      </c:tx>
      <c:layout>
        <c:manualLayout>
          <c:xMode val="edge"/>
          <c:yMode val="edge"/>
          <c:x val="0.692943607912607"/>
          <c:y val="0.0370796867802856"/>
        </c:manualLayout>
      </c:layout>
      <c:overlay val="0"/>
      <c:spPr>
        <a:noFill/>
        <a:ln w="0">
          <a:noFill/>
        </a:ln>
      </c:spPr>
    </c:title>
    <c:autoTitleDeleted val="0"/>
    <c:plotArea>
      <c:pieChart>
        <c:varyColors val="1"/>
        <c:ser>
          <c:idx val="0"/>
          <c:order val="0"/>
          <c:spPr>
            <a:solidFill>
              <a:srgbClr val="4472c4"/>
            </a:solidFill>
            <a:ln w="0">
              <a:noFill/>
            </a:ln>
          </c:spPr>
          <c:explosion val="0"/>
          <c:dPt>
            <c:idx val="0"/>
            <c:spPr>
              <a:solidFill>
                <a:srgbClr val="4472c4"/>
              </a:solidFill>
              <a:ln w="0">
                <a:noFill/>
              </a:ln>
            </c:spPr>
          </c:dPt>
          <c:dPt>
            <c:idx val="1"/>
            <c:spPr>
              <a:solidFill>
                <a:srgbClr val="ed7d31"/>
              </a:solidFill>
              <a:ln w="0">
                <a:noFill/>
              </a:ln>
            </c:spPr>
          </c:dPt>
          <c:dPt>
            <c:idx val="2"/>
            <c:spPr>
              <a:solidFill>
                <a:srgbClr val="a5a5a5"/>
              </a:solidFill>
              <a:ln w="0">
                <a:noFill/>
              </a:ln>
            </c:spPr>
          </c:dPt>
          <c:dPt>
            <c:idx val="3"/>
            <c:spPr>
              <a:solidFill>
                <a:srgbClr val="ffc000"/>
              </a:solidFill>
              <a:ln w="0">
                <a:noFill/>
              </a:ln>
            </c:spPr>
          </c:dPt>
          <c:dPt>
            <c:idx val="4"/>
            <c:spPr>
              <a:solidFill>
                <a:srgbClr val="5b9bd5"/>
              </a:solidFill>
              <a:ln w="0">
                <a:noFill/>
              </a:ln>
            </c:spPr>
          </c:dPt>
          <c:dPt>
            <c:idx val="5"/>
            <c:spPr>
              <a:solidFill>
                <a:srgbClr val="70ad47"/>
              </a:solidFill>
              <a:ln w="0">
                <a:noFill/>
              </a:ln>
            </c:spPr>
          </c:dPt>
          <c:dPt>
            <c:idx val="6"/>
            <c:spPr>
              <a:solidFill>
                <a:srgbClr val="264478"/>
              </a:solidFill>
              <a:ln w="0">
                <a:noFill/>
              </a:ln>
            </c:spPr>
          </c:dPt>
          <c:dPt>
            <c:idx val="7"/>
            <c:spPr>
              <a:solidFill>
                <a:srgbClr val="9e480e"/>
              </a:solidFill>
              <a:ln w="0">
                <a:noFill/>
              </a:ln>
            </c:spPr>
          </c:dPt>
          <c:dPt>
            <c:idx val="8"/>
            <c:spPr>
              <a:solidFill>
                <a:srgbClr val="636363"/>
              </a:solidFill>
              <a:ln w="0">
                <a:noFill/>
              </a:ln>
            </c:spPr>
          </c:dPt>
          <c:dPt>
            <c:idx val="9"/>
            <c:spPr>
              <a:solidFill>
                <a:srgbClr val="997300"/>
              </a:solidFill>
              <a:ln w="0">
                <a:noFill/>
              </a:ln>
            </c:spPr>
          </c:dPt>
          <c:dPt>
            <c:idx val="10"/>
            <c:spPr>
              <a:solidFill>
                <a:srgbClr val="255e91"/>
              </a:solidFill>
              <a:ln w="0">
                <a:noFill/>
              </a:ln>
            </c:spPr>
          </c:dPt>
          <c:dPt>
            <c:idx val="11"/>
            <c:spPr>
              <a:solidFill>
                <a:srgbClr val="43682b"/>
              </a:solidFill>
              <a:ln w="0">
                <a:noFill/>
              </a:ln>
            </c:spPr>
          </c:dPt>
          <c:dPt>
            <c:idx val="12"/>
            <c:spPr>
              <a:solidFill>
                <a:srgbClr val="698ed0"/>
              </a:solidFill>
              <a:ln w="0">
                <a:noFill/>
              </a:ln>
            </c:spPr>
          </c:dPt>
          <c:dPt>
            <c:idx val="13"/>
            <c:spPr>
              <a:solidFill>
                <a:srgbClr val="f1975a"/>
              </a:solidFill>
              <a:ln w="0">
                <a:noFill/>
              </a:ln>
            </c:spPr>
          </c:dPt>
          <c:dPt>
            <c:idx val="14"/>
            <c:spPr>
              <a:solidFill>
                <a:srgbClr val="b7b7b7"/>
              </a:solidFill>
              <a:ln w="0">
                <a:noFill/>
              </a:ln>
            </c:spPr>
          </c:dPt>
          <c:dPt>
            <c:idx val="15"/>
            <c:spPr>
              <a:solidFill>
                <a:srgbClr val="ffcd33"/>
              </a:solidFill>
              <a:ln w="0">
                <a:noFill/>
              </a:ln>
            </c:spPr>
          </c:dPt>
          <c:dLbls>
            <c:dLbl>
              <c:idx val="0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4472c4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ed7d31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2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a5a5a5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3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fc000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4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5b9bd5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5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70ad47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6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264478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7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9e480e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8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636363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9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997300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0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255e91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43682b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2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698ed0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3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1975a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4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b7b7b7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5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fcd33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outEnd"/>
            <c:showLegendKey val="0"/>
            <c:showVal val="0"/>
            <c:showCatName val="1"/>
            <c:showSerName val="0"/>
            <c:showPercent val="1"/>
            <c:separator>
</c:separator>
            <c:showLeaderLines val="1"/>
          </c:dLbls>
          <c:cat>
            <c:strRef>
              <c:f>categories</c:f>
              <c:strCache>
                <c:ptCount val="16"/>
                <c:pt idx="0">
                  <c:v>北北西</c:v>
                </c:pt>
                <c:pt idx="1">
                  <c:v>北西</c:v>
                </c:pt>
                <c:pt idx="2">
                  <c:v>西北西</c:v>
                </c:pt>
                <c:pt idx="3">
                  <c:v>西</c:v>
                </c:pt>
                <c:pt idx="4">
                  <c:v>西南西</c:v>
                </c:pt>
                <c:pt idx="5">
                  <c:v>南西</c:v>
                </c:pt>
                <c:pt idx="6">
                  <c:v>南南西</c:v>
                </c:pt>
                <c:pt idx="7">
                  <c:v>南</c:v>
                </c:pt>
                <c:pt idx="8">
                  <c:v>南南東</c:v>
                </c:pt>
                <c:pt idx="9">
                  <c:v>南東</c:v>
                </c:pt>
                <c:pt idx="10">
                  <c:v>東南東</c:v>
                </c:pt>
                <c:pt idx="11">
                  <c:v>東</c:v>
                </c:pt>
                <c:pt idx="12">
                  <c:v>東北東</c:v>
                </c:pt>
                <c:pt idx="13">
                  <c:v>北東</c:v>
                </c:pt>
                <c:pt idx="14">
                  <c:v>北北東</c:v>
                </c:pt>
                <c:pt idx="15">
                  <c:v>北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16"/>
                <c:pt idx="0">
                  <c:v>77</c:v>
                </c:pt>
                <c:pt idx="1">
                  <c:v>202</c:v>
                </c:pt>
                <c:pt idx="2">
                  <c:v>1248</c:v>
                </c:pt>
                <c:pt idx="3">
                  <c:v>1209</c:v>
                </c:pt>
                <c:pt idx="4">
                  <c:v>476</c:v>
                </c:pt>
                <c:pt idx="5">
                  <c:v>214</c:v>
                </c:pt>
                <c:pt idx="6">
                  <c:v>263</c:v>
                </c:pt>
                <c:pt idx="7">
                  <c:v>4</c:v>
                </c:pt>
                <c:pt idx="8">
                  <c:v>9</c:v>
                </c:pt>
                <c:pt idx="9">
                  <c:v>27</c:v>
                </c:pt>
                <c:pt idx="10">
                  <c:v>116</c:v>
                </c:pt>
                <c:pt idx="11">
                  <c:v>72</c:v>
                </c:pt>
                <c:pt idx="12">
                  <c:v>45</c:v>
                </c:pt>
                <c:pt idx="13">
                  <c:v>24</c:v>
                </c:pt>
                <c:pt idx="14">
                  <c:v>22</c:v>
                </c:pt>
                <c:pt idx="15">
                  <c:v>24</c:v>
                </c:pt>
              </c:numCache>
            </c:numRef>
          </c:val>
        </c:ser>
        <c:firstSliceAng val="0"/>
      </c:pieChart>
      <c:spPr>
        <a:noFill/>
        <a:ln w="0">
          <a:noFill/>
        </a:ln>
      </c:spPr>
    </c:plotArea>
    <c:legend>
      <c:legendPos val="r"/>
      <c:layout>
        <c:manualLayout>
          <c:xMode val="edge"/>
          <c:yMode val="edge"/>
          <c:x val="0.766981846019248"/>
          <c:y val="0.19884004082823"/>
          <c:w val="0.208018153980752"/>
          <c:h val="0.763315106445028"/>
        </c:manualLayout>
      </c:layout>
      <c:overlay val="0"/>
      <c:spPr>
        <a:noFill/>
        <a:ln w="0">
          <a:noFill/>
        </a:ln>
      </c:spPr>
      <c:txPr>
        <a:bodyPr/>
        <a:lstStyle/>
        <a:p>
          <a:pPr>
            <a:defRPr b="0" sz="900" spc="-1" strike="noStrike">
              <a:solidFill>
                <a:srgbClr val="595959"/>
              </a:solidFill>
              <a:latin typeface="游ゴシック"/>
            </a:defRPr>
          </a:pPr>
        </a:p>
      </c:txPr>
    </c:legend>
    <c:plotVisOnly val="1"/>
    <c:dispBlanksAs val="gap"/>
  </c:chart>
  <c:spPr>
    <a:noFill/>
    <a:ln w="9360">
      <a:noFill/>
    </a:ln>
  </c:spPr>
</c:chartSpace>
</file>

<file path=ppt/charts/chart5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2024年2月の降水量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500666152443728"/>
          <c:y val="0.235764850723299"/>
          <c:w val="0.897903372835004"/>
          <c:h val="0.429978454909203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177"/>
                <c:pt idx="0">
                  <c:v/>
                </c:pt>
                <c:pt idx="1">
                  <c:v>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177"/>
                <c:pt idx="1">
                  <c:v>0</c:v>
                </c:pt>
                <c:pt idx="2">
                  <c:v>0</c:v>
                </c:pt>
                <c:pt idx="3">
                  <c:v>0.5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0.5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0.5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0.5</c:v>
                </c:pt>
                <c:pt idx="48">
                  <c:v>0.5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0.5</c:v>
                </c:pt>
                <c:pt idx="92">
                  <c:v>0.5</c:v>
                </c:pt>
                <c:pt idx="93">
                  <c:v>0.5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0.5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0.5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1</c:v>
                </c:pt>
                <c:pt idx="947">
                  <c:v>1</c:v>
                </c:pt>
                <c:pt idx="948">
                  <c:v>0.5</c:v>
                </c:pt>
                <c:pt idx="949">
                  <c:v>1.5</c:v>
                </c:pt>
                <c:pt idx="950">
                  <c:v>1</c:v>
                </c:pt>
                <c:pt idx="951">
                  <c:v>0</c:v>
                </c:pt>
                <c:pt idx="952">
                  <c:v>0</c:v>
                </c:pt>
                <c:pt idx="953">
                  <c:v>1</c:v>
                </c:pt>
                <c:pt idx="954">
                  <c:v>0.5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0.5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0.5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0.5</c:v>
                </c:pt>
                <c:pt idx="1389">
                  <c:v>0.5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1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0.5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1</c:v>
                </c:pt>
                <c:pt idx="1407">
                  <c:v>0</c:v>
                </c:pt>
                <c:pt idx="1408">
                  <c:v>0</c:v>
                </c:pt>
                <c:pt idx="1409">
                  <c:v>0.5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0.5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0.5</c:v>
                </c:pt>
                <c:pt idx="1452">
                  <c:v>0</c:v>
                </c:pt>
                <c:pt idx="1453">
                  <c:v>0.5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0.5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0.5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0.5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1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0.5</c:v>
                </c:pt>
                <c:pt idx="2027">
                  <c:v>0.5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0.5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0.5</c:v>
                </c:pt>
                <c:pt idx="2043">
                  <c:v>0.5</c:v>
                </c:pt>
                <c:pt idx="2044">
                  <c:v>1</c:v>
                </c:pt>
                <c:pt idx="2045">
                  <c:v>0.5</c:v>
                </c:pt>
                <c:pt idx="2046">
                  <c:v>0</c:v>
                </c:pt>
                <c:pt idx="2047">
                  <c:v>0</c:v>
                </c:pt>
                <c:pt idx="2048">
                  <c:v>0.5</c:v>
                </c:pt>
                <c:pt idx="2049">
                  <c:v>0</c:v>
                </c:pt>
                <c:pt idx="2050">
                  <c:v>0</c:v>
                </c:pt>
                <c:pt idx="2051">
                  <c:v>0.5</c:v>
                </c:pt>
                <c:pt idx="2052">
                  <c:v>0</c:v>
                </c:pt>
                <c:pt idx="2053">
                  <c:v>0.5</c:v>
                </c:pt>
                <c:pt idx="2054">
                  <c:v>0.5</c:v>
                </c:pt>
                <c:pt idx="2055">
                  <c:v>0</c:v>
                </c:pt>
                <c:pt idx="2056">
                  <c:v>1</c:v>
                </c:pt>
                <c:pt idx="2057">
                  <c:v>0</c:v>
                </c:pt>
                <c:pt idx="2058">
                  <c:v>0</c:v>
                </c:pt>
                <c:pt idx="2059">
                  <c:v>1</c:v>
                </c:pt>
                <c:pt idx="2060">
                  <c:v>0.5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1</c:v>
                </c:pt>
                <c:pt idx="2066">
                  <c:v>1.5</c:v>
                </c:pt>
                <c:pt idx="2067">
                  <c:v>0</c:v>
                </c:pt>
                <c:pt idx="2068">
                  <c:v>0.5</c:v>
                </c:pt>
                <c:pt idx="2069">
                  <c:v>0</c:v>
                </c:pt>
                <c:pt idx="2070">
                  <c:v>0</c:v>
                </c:pt>
                <c:pt idx="2071">
                  <c:v>0.5</c:v>
                </c:pt>
                <c:pt idx="2072">
                  <c:v>0.5</c:v>
                </c:pt>
                <c:pt idx="2073">
                  <c:v>0</c:v>
                </c:pt>
                <c:pt idx="2074">
                  <c:v>0.5</c:v>
                </c:pt>
                <c:pt idx="2075">
                  <c:v>0</c:v>
                </c:pt>
                <c:pt idx="2076">
                  <c:v>0.5</c:v>
                </c:pt>
                <c:pt idx="2077">
                  <c:v>0.5</c:v>
                </c:pt>
                <c:pt idx="2078">
                  <c:v>0</c:v>
                </c:pt>
                <c:pt idx="2079">
                  <c:v>0.5</c:v>
                </c:pt>
                <c:pt idx="2080">
                  <c:v>0.5</c:v>
                </c:pt>
                <c:pt idx="2081">
                  <c:v>0.5</c:v>
                </c:pt>
                <c:pt idx="2082">
                  <c:v>0</c:v>
                </c:pt>
                <c:pt idx="2083">
                  <c:v>0.5</c:v>
                </c:pt>
                <c:pt idx="2084">
                  <c:v>0.5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0.5</c:v>
                </c:pt>
                <c:pt idx="2089">
                  <c:v>0.5</c:v>
                </c:pt>
                <c:pt idx="2090">
                  <c:v>0</c:v>
                </c:pt>
                <c:pt idx="2091">
                  <c:v>1</c:v>
                </c:pt>
                <c:pt idx="2092">
                  <c:v>0.5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0.5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0.5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0.5</c:v>
                </c:pt>
                <c:pt idx="2113">
                  <c:v>0</c:v>
                </c:pt>
                <c:pt idx="2114">
                  <c:v>0.5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0.5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0.5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0.5</c:v>
                </c:pt>
                <c:pt idx="2130">
                  <c:v>0.5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1</c:v>
                </c:pt>
                <c:pt idx="2139">
                  <c:v>1</c:v>
                </c:pt>
                <c:pt idx="2140">
                  <c:v>0.5</c:v>
                </c:pt>
                <c:pt idx="2141">
                  <c:v>0.5</c:v>
                </c:pt>
                <c:pt idx="2142">
                  <c:v>0.5</c:v>
                </c:pt>
                <c:pt idx="2143">
                  <c:v>1</c:v>
                </c:pt>
                <c:pt idx="2144">
                  <c:v>1.5</c:v>
                </c:pt>
                <c:pt idx="2145">
                  <c:v>1.5</c:v>
                </c:pt>
                <c:pt idx="2146">
                  <c:v>1</c:v>
                </c:pt>
                <c:pt idx="2147">
                  <c:v>0.5</c:v>
                </c:pt>
                <c:pt idx="2148">
                  <c:v>1</c:v>
                </c:pt>
                <c:pt idx="2149">
                  <c:v>0</c:v>
                </c:pt>
                <c:pt idx="2150">
                  <c:v>0</c:v>
                </c:pt>
                <c:pt idx="2151">
                  <c:v>0.5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0.5</c:v>
                </c:pt>
                <c:pt idx="2156">
                  <c:v>0.5</c:v>
                </c:pt>
                <c:pt idx="2157">
                  <c:v>0.5</c:v>
                </c:pt>
                <c:pt idx="2158">
                  <c:v>0.5</c:v>
                </c:pt>
                <c:pt idx="2159">
                  <c:v>0.5</c:v>
                </c:pt>
                <c:pt idx="2160">
                  <c:v>0</c:v>
                </c:pt>
                <c:pt idx="2161">
                  <c:v>0.5</c:v>
                </c:pt>
                <c:pt idx="2162">
                  <c:v>0</c:v>
                </c:pt>
                <c:pt idx="2163">
                  <c:v>0.5</c:v>
                </c:pt>
                <c:pt idx="2164">
                  <c:v>0</c:v>
                </c:pt>
                <c:pt idx="2165">
                  <c:v>0.5</c:v>
                </c:pt>
                <c:pt idx="2166">
                  <c:v>0.5</c:v>
                </c:pt>
                <c:pt idx="2167">
                  <c:v>0.5</c:v>
                </c:pt>
                <c:pt idx="2168">
                  <c:v>0.5</c:v>
                </c:pt>
                <c:pt idx="2169">
                  <c:v>0</c:v>
                </c:pt>
                <c:pt idx="2170">
                  <c:v>0.5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0.5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0.5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0.5</c:v>
                </c:pt>
                <c:pt idx="2716">
                  <c:v>0</c:v>
                </c:pt>
                <c:pt idx="2717">
                  <c:v>0.5</c:v>
                </c:pt>
                <c:pt idx="2718">
                  <c:v>0</c:v>
                </c:pt>
                <c:pt idx="2719">
                  <c:v>0.5</c:v>
                </c:pt>
                <c:pt idx="2720">
                  <c:v>0</c:v>
                </c:pt>
                <c:pt idx="2721">
                  <c:v>0.5</c:v>
                </c:pt>
                <c:pt idx="2722">
                  <c:v>0</c:v>
                </c:pt>
                <c:pt idx="2723">
                  <c:v>0.5</c:v>
                </c:pt>
                <c:pt idx="2724">
                  <c:v>0</c:v>
                </c:pt>
                <c:pt idx="2725">
                  <c:v>0</c:v>
                </c:pt>
                <c:pt idx="2726">
                  <c:v>0.5</c:v>
                </c:pt>
                <c:pt idx="2727">
                  <c:v>0</c:v>
                </c:pt>
                <c:pt idx="2728">
                  <c:v>0</c:v>
                </c:pt>
                <c:pt idx="2729">
                  <c:v>0.5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0.5</c:v>
                </c:pt>
                <c:pt idx="2735">
                  <c:v>0.5</c:v>
                </c:pt>
                <c:pt idx="2736">
                  <c:v>0</c:v>
                </c:pt>
                <c:pt idx="2737">
                  <c:v>0</c:v>
                </c:pt>
                <c:pt idx="2738">
                  <c:v>0.5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0.5</c:v>
                </c:pt>
                <c:pt idx="2743">
                  <c:v>0</c:v>
                </c:pt>
                <c:pt idx="2744">
                  <c:v>0</c:v>
                </c:pt>
                <c:pt idx="2745">
                  <c:v>0.5</c:v>
                </c:pt>
                <c:pt idx="2746">
                  <c:v>0</c:v>
                </c:pt>
                <c:pt idx="2747">
                  <c:v>0.5</c:v>
                </c:pt>
                <c:pt idx="2748">
                  <c:v>0.5</c:v>
                </c:pt>
                <c:pt idx="2749">
                  <c:v>0</c:v>
                </c:pt>
                <c:pt idx="2750">
                  <c:v>0.5</c:v>
                </c:pt>
                <c:pt idx="2751">
                  <c:v>0.5</c:v>
                </c:pt>
                <c:pt idx="2752">
                  <c:v>0.5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0.5</c:v>
                </c:pt>
                <c:pt idx="2757">
                  <c:v>0</c:v>
                </c:pt>
                <c:pt idx="2758">
                  <c:v>0</c:v>
                </c:pt>
                <c:pt idx="2759">
                  <c:v>0.5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0.5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0.5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0.5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0.5</c:v>
                </c:pt>
                <c:pt idx="2981">
                  <c:v>0.5</c:v>
                </c:pt>
                <c:pt idx="2982">
                  <c:v>0.5</c:v>
                </c:pt>
                <c:pt idx="2983">
                  <c:v>0.5</c:v>
                </c:pt>
                <c:pt idx="2984">
                  <c:v>0.5</c:v>
                </c:pt>
                <c:pt idx="2985">
                  <c:v>1</c:v>
                </c:pt>
                <c:pt idx="2986">
                  <c:v>0.5</c:v>
                </c:pt>
                <c:pt idx="2987">
                  <c:v>0.5</c:v>
                </c:pt>
                <c:pt idx="2988">
                  <c:v>0.5</c:v>
                </c:pt>
                <c:pt idx="2989">
                  <c:v>0.5</c:v>
                </c:pt>
                <c:pt idx="2990">
                  <c:v>0.5</c:v>
                </c:pt>
                <c:pt idx="2991">
                  <c:v>0</c:v>
                </c:pt>
                <c:pt idx="2992">
                  <c:v>0.5</c:v>
                </c:pt>
                <c:pt idx="2993">
                  <c:v>0.5</c:v>
                </c:pt>
                <c:pt idx="2994">
                  <c:v>0</c:v>
                </c:pt>
                <c:pt idx="2995">
                  <c:v>0.5</c:v>
                </c:pt>
                <c:pt idx="2996">
                  <c:v>0.5</c:v>
                </c:pt>
                <c:pt idx="2997">
                  <c:v>0.5</c:v>
                </c:pt>
                <c:pt idx="2998">
                  <c:v>0</c:v>
                </c:pt>
                <c:pt idx="2999">
                  <c:v>0.5</c:v>
                </c:pt>
                <c:pt idx="3000">
                  <c:v>0</c:v>
                </c:pt>
                <c:pt idx="3001">
                  <c:v>0.5</c:v>
                </c:pt>
                <c:pt idx="3002">
                  <c:v>0.5</c:v>
                </c:pt>
                <c:pt idx="3003">
                  <c:v>0</c:v>
                </c:pt>
                <c:pt idx="3004">
                  <c:v>0.5</c:v>
                </c:pt>
                <c:pt idx="3005">
                  <c:v>0</c:v>
                </c:pt>
                <c:pt idx="3006">
                  <c:v>0.5</c:v>
                </c:pt>
                <c:pt idx="3007">
                  <c:v>0</c:v>
                </c:pt>
                <c:pt idx="3008">
                  <c:v>0.5</c:v>
                </c:pt>
                <c:pt idx="3009">
                  <c:v>0</c:v>
                </c:pt>
                <c:pt idx="3010">
                  <c:v>0.5</c:v>
                </c:pt>
                <c:pt idx="3011">
                  <c:v>0</c:v>
                </c:pt>
                <c:pt idx="3012">
                  <c:v>0</c:v>
                </c:pt>
                <c:pt idx="3013">
                  <c:v>0.5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0.5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0.5</c:v>
                </c:pt>
                <c:pt idx="3024">
                  <c:v>0</c:v>
                </c:pt>
                <c:pt idx="3025">
                  <c:v>0</c:v>
                </c:pt>
                <c:pt idx="3026">
                  <c:v>0.5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0.5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0.5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0.5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0.5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0.5</c:v>
                </c:pt>
                <c:pt idx="3567">
                  <c:v>0</c:v>
                </c:pt>
                <c:pt idx="3568">
                  <c:v>0</c:v>
                </c:pt>
                <c:pt idx="3569">
                  <c:v>0.5</c:v>
                </c:pt>
                <c:pt idx="3570">
                  <c:v>0.5</c:v>
                </c:pt>
                <c:pt idx="3571">
                  <c:v>0</c:v>
                </c:pt>
                <c:pt idx="3572">
                  <c:v>0.5</c:v>
                </c:pt>
                <c:pt idx="3573">
                  <c:v>0</c:v>
                </c:pt>
                <c:pt idx="3574">
                  <c:v>0.5</c:v>
                </c:pt>
                <c:pt idx="3575">
                  <c:v>0.5</c:v>
                </c:pt>
                <c:pt idx="3576">
                  <c:v>0.5</c:v>
                </c:pt>
                <c:pt idx="3577">
                  <c:v>0.5</c:v>
                </c:pt>
                <c:pt idx="3578">
                  <c:v>0</c:v>
                </c:pt>
                <c:pt idx="3579">
                  <c:v>0</c:v>
                </c:pt>
                <c:pt idx="3580">
                  <c:v>0.5</c:v>
                </c:pt>
                <c:pt idx="3581">
                  <c:v>0</c:v>
                </c:pt>
                <c:pt idx="3582">
                  <c:v>0.5</c:v>
                </c:pt>
                <c:pt idx="3583">
                  <c:v>0</c:v>
                </c:pt>
                <c:pt idx="3584">
                  <c:v>0.5</c:v>
                </c:pt>
                <c:pt idx="3585">
                  <c:v>0</c:v>
                </c:pt>
                <c:pt idx="3586">
                  <c:v>0</c:v>
                </c:pt>
                <c:pt idx="3587">
                  <c:v>0.5</c:v>
                </c:pt>
                <c:pt idx="3588">
                  <c:v>0</c:v>
                </c:pt>
                <c:pt idx="3589">
                  <c:v>0.5</c:v>
                </c:pt>
                <c:pt idx="3590">
                  <c:v>0</c:v>
                </c:pt>
                <c:pt idx="3591">
                  <c:v>0</c:v>
                </c:pt>
                <c:pt idx="3592">
                  <c:v>0.5</c:v>
                </c:pt>
                <c:pt idx="3593">
                  <c:v>0</c:v>
                </c:pt>
                <c:pt idx="3594">
                  <c:v>0</c:v>
                </c:pt>
                <c:pt idx="3595">
                  <c:v>0.5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0.5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0.5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0.5</c:v>
                </c:pt>
                <c:pt idx="3777">
                  <c:v>0</c:v>
                </c:pt>
                <c:pt idx="3778">
                  <c:v>0</c:v>
                </c:pt>
                <c:pt idx="3779">
                  <c:v>0.5</c:v>
                </c:pt>
                <c:pt idx="3780">
                  <c:v>0</c:v>
                </c:pt>
                <c:pt idx="3781">
                  <c:v>0.5</c:v>
                </c:pt>
                <c:pt idx="3782">
                  <c:v>0.5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0.5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0.5</c:v>
                </c:pt>
                <c:pt idx="3798">
                  <c:v>0</c:v>
                </c:pt>
                <c:pt idx="3799">
                  <c:v>0.5</c:v>
                </c:pt>
                <c:pt idx="3800">
                  <c:v>0</c:v>
                </c:pt>
                <c:pt idx="3801">
                  <c:v>0</c:v>
                </c:pt>
                <c:pt idx="3802">
                  <c:v>0.5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0.5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0.5</c:v>
                </c:pt>
                <c:pt idx="3878">
                  <c:v>0</c:v>
                </c:pt>
                <c:pt idx="3879">
                  <c:v>0</c:v>
                </c:pt>
                <c:pt idx="3880">
                  <c:v>0.5</c:v>
                </c:pt>
                <c:pt idx="3881">
                  <c:v>0</c:v>
                </c:pt>
                <c:pt idx="3882">
                  <c:v>0.5</c:v>
                </c:pt>
                <c:pt idx="3883">
                  <c:v>0.5</c:v>
                </c:pt>
                <c:pt idx="3884">
                  <c:v>0.5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0.5</c:v>
                </c:pt>
                <c:pt idx="3910">
                  <c:v>0.5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0.5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0.5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19808059"/>
        <c:axId val="38728449"/>
      </c:lineChart>
      <c:catAx>
        <c:axId val="19808059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8728449"/>
        <c:crosses val="autoZero"/>
        <c:auto val="1"/>
        <c:lblAlgn val="ctr"/>
        <c:lblOffset val="100"/>
        <c:noMultiLvlLbl val="0"/>
      </c:catAx>
      <c:valAx>
        <c:axId val="38728449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9808059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50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2024年1月　風向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457538035961272"/>
          <c:y val="0.124447187082176"/>
          <c:w val="0.924260027662517"/>
          <c:h val="0.74596318008845"/>
        </c:manualLayout>
      </c:layout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7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1月１日0:10:00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１月２日0:10:00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１月３日0:10:00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１月４日0:10:00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１月５日0:10:00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１月６日0:10:00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１月７日0:10:00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１月８日0:10:00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１月９日0:10:00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１月10日0:10:00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  <c:pt idx="4323">
                  <c:v>31日0:10:00</c:v>
                </c:pt>
                <c:pt idx="4324">
                  <c:v>0:20</c:v>
                </c:pt>
                <c:pt idx="4325">
                  <c:v>0:30</c:v>
                </c:pt>
                <c:pt idx="4326">
                  <c:v>0:40</c:v>
                </c:pt>
                <c:pt idx="4327">
                  <c:v>0:50</c:v>
                </c:pt>
                <c:pt idx="4328">
                  <c:v>1:00</c:v>
                </c:pt>
                <c:pt idx="4329">
                  <c:v>1:10</c:v>
                </c:pt>
                <c:pt idx="4330">
                  <c:v>1:20</c:v>
                </c:pt>
                <c:pt idx="4331">
                  <c:v>1:30</c:v>
                </c:pt>
                <c:pt idx="4332">
                  <c:v>1:40</c:v>
                </c:pt>
                <c:pt idx="4333">
                  <c:v>1:50</c:v>
                </c:pt>
                <c:pt idx="4334">
                  <c:v>2:00</c:v>
                </c:pt>
                <c:pt idx="4335">
                  <c:v>2:10</c:v>
                </c:pt>
                <c:pt idx="4336">
                  <c:v>2:20</c:v>
                </c:pt>
                <c:pt idx="4337">
                  <c:v>2:30</c:v>
                </c:pt>
                <c:pt idx="4338">
                  <c:v>2:40</c:v>
                </c:pt>
                <c:pt idx="4339">
                  <c:v>2:50</c:v>
                </c:pt>
                <c:pt idx="4340">
                  <c:v>3:00</c:v>
                </c:pt>
                <c:pt idx="4341">
                  <c:v>3:10</c:v>
                </c:pt>
                <c:pt idx="4342">
                  <c:v>3:20</c:v>
                </c:pt>
                <c:pt idx="4343">
                  <c:v>3:30</c:v>
                </c:pt>
                <c:pt idx="4344">
                  <c:v>3:40</c:v>
                </c:pt>
                <c:pt idx="4345">
                  <c:v>3:50</c:v>
                </c:pt>
                <c:pt idx="4346">
                  <c:v>4:00</c:v>
                </c:pt>
                <c:pt idx="4347">
                  <c:v>4:10</c:v>
                </c:pt>
                <c:pt idx="4348">
                  <c:v>4:20</c:v>
                </c:pt>
                <c:pt idx="4349">
                  <c:v>4:30</c:v>
                </c:pt>
                <c:pt idx="4350">
                  <c:v>4:40</c:v>
                </c:pt>
                <c:pt idx="4351">
                  <c:v>4:50</c:v>
                </c:pt>
                <c:pt idx="4352">
                  <c:v>5:00</c:v>
                </c:pt>
                <c:pt idx="4353">
                  <c:v>5:10</c:v>
                </c:pt>
                <c:pt idx="4354">
                  <c:v>5:20</c:v>
                </c:pt>
                <c:pt idx="4355">
                  <c:v>5:30</c:v>
                </c:pt>
                <c:pt idx="4356">
                  <c:v>5:40</c:v>
                </c:pt>
                <c:pt idx="4357">
                  <c:v>5:50</c:v>
                </c:pt>
                <c:pt idx="4358">
                  <c:v>6:00</c:v>
                </c:pt>
                <c:pt idx="4359">
                  <c:v>6:10</c:v>
                </c:pt>
                <c:pt idx="4360">
                  <c:v>6:20</c:v>
                </c:pt>
                <c:pt idx="4361">
                  <c:v>6:30</c:v>
                </c:pt>
                <c:pt idx="4362">
                  <c:v>6:40</c:v>
                </c:pt>
                <c:pt idx="4363">
                  <c:v>6:50</c:v>
                </c:pt>
                <c:pt idx="4364">
                  <c:v>7:00</c:v>
                </c:pt>
                <c:pt idx="4365">
                  <c:v>7:10</c:v>
                </c:pt>
                <c:pt idx="4366">
                  <c:v>7:20</c:v>
                </c:pt>
                <c:pt idx="4367">
                  <c:v>7:30</c:v>
                </c:pt>
                <c:pt idx="4368">
                  <c:v>7:40</c:v>
                </c:pt>
                <c:pt idx="4369">
                  <c:v>7:50</c:v>
                </c:pt>
                <c:pt idx="4370">
                  <c:v>8:00</c:v>
                </c:pt>
                <c:pt idx="4371">
                  <c:v>8:10</c:v>
                </c:pt>
                <c:pt idx="4372">
                  <c:v>8:20</c:v>
                </c:pt>
                <c:pt idx="4373">
                  <c:v>8:30</c:v>
                </c:pt>
                <c:pt idx="4374">
                  <c:v>8:40</c:v>
                </c:pt>
                <c:pt idx="4375">
                  <c:v>8:50</c:v>
                </c:pt>
                <c:pt idx="4376">
                  <c:v>9:00</c:v>
                </c:pt>
                <c:pt idx="4377">
                  <c:v>9:10</c:v>
                </c:pt>
                <c:pt idx="4378">
                  <c:v>9:20</c:v>
                </c:pt>
                <c:pt idx="4379">
                  <c:v>9:30</c:v>
                </c:pt>
                <c:pt idx="4380">
                  <c:v>9:40</c:v>
                </c:pt>
                <c:pt idx="4381">
                  <c:v>9:50</c:v>
                </c:pt>
                <c:pt idx="4382">
                  <c:v>10:00</c:v>
                </c:pt>
                <c:pt idx="4383">
                  <c:v>10:10</c:v>
                </c:pt>
                <c:pt idx="4384">
                  <c:v>10:20</c:v>
                </c:pt>
                <c:pt idx="4385">
                  <c:v>10:30</c:v>
                </c:pt>
                <c:pt idx="4386">
                  <c:v>10:40</c:v>
                </c:pt>
                <c:pt idx="4387">
                  <c:v>10:50</c:v>
                </c:pt>
                <c:pt idx="4388">
                  <c:v>11:00</c:v>
                </c:pt>
                <c:pt idx="4389">
                  <c:v>11:10</c:v>
                </c:pt>
                <c:pt idx="4390">
                  <c:v>11:20</c:v>
                </c:pt>
                <c:pt idx="4391">
                  <c:v>11:30</c:v>
                </c:pt>
                <c:pt idx="4392">
                  <c:v>11:40</c:v>
                </c:pt>
                <c:pt idx="4393">
                  <c:v>11:50</c:v>
                </c:pt>
                <c:pt idx="4394">
                  <c:v>12:00</c:v>
                </c:pt>
                <c:pt idx="4395">
                  <c:v>12:10</c:v>
                </c:pt>
                <c:pt idx="4396">
                  <c:v>12:20</c:v>
                </c:pt>
                <c:pt idx="4397">
                  <c:v>12:30</c:v>
                </c:pt>
                <c:pt idx="4398">
                  <c:v>12:40</c:v>
                </c:pt>
                <c:pt idx="4399">
                  <c:v>12:50</c:v>
                </c:pt>
                <c:pt idx="4400">
                  <c:v>13:00</c:v>
                </c:pt>
                <c:pt idx="4401">
                  <c:v>13:10</c:v>
                </c:pt>
                <c:pt idx="4402">
                  <c:v>13:20</c:v>
                </c:pt>
                <c:pt idx="4403">
                  <c:v>13:30</c:v>
                </c:pt>
                <c:pt idx="4404">
                  <c:v>13:40</c:v>
                </c:pt>
                <c:pt idx="4405">
                  <c:v>13:50</c:v>
                </c:pt>
                <c:pt idx="4406">
                  <c:v>14:00</c:v>
                </c:pt>
                <c:pt idx="4407">
                  <c:v>14:10</c:v>
                </c:pt>
                <c:pt idx="4408">
                  <c:v>14:20</c:v>
                </c:pt>
                <c:pt idx="4409">
                  <c:v>14:30</c:v>
                </c:pt>
                <c:pt idx="4410">
                  <c:v>14:40</c:v>
                </c:pt>
                <c:pt idx="4411">
                  <c:v>14:50</c:v>
                </c:pt>
                <c:pt idx="4412">
                  <c:v>15:00</c:v>
                </c:pt>
                <c:pt idx="4413">
                  <c:v>15:10</c:v>
                </c:pt>
                <c:pt idx="4414">
                  <c:v>15:20</c:v>
                </c:pt>
                <c:pt idx="4415">
                  <c:v>15:30</c:v>
                </c:pt>
                <c:pt idx="4416">
                  <c:v>15:40</c:v>
                </c:pt>
                <c:pt idx="4417">
                  <c:v>15:50</c:v>
                </c:pt>
                <c:pt idx="4418">
                  <c:v>16:00</c:v>
                </c:pt>
                <c:pt idx="4419">
                  <c:v>16:10</c:v>
                </c:pt>
                <c:pt idx="4420">
                  <c:v>16:20</c:v>
                </c:pt>
                <c:pt idx="4421">
                  <c:v>16:30</c:v>
                </c:pt>
                <c:pt idx="4422">
                  <c:v>16:40</c:v>
                </c:pt>
                <c:pt idx="4423">
                  <c:v>16:50</c:v>
                </c:pt>
                <c:pt idx="4424">
                  <c:v>17:00</c:v>
                </c:pt>
                <c:pt idx="4425">
                  <c:v>17:10</c:v>
                </c:pt>
                <c:pt idx="4426">
                  <c:v>17:20</c:v>
                </c:pt>
                <c:pt idx="4427">
                  <c:v>17:30</c:v>
                </c:pt>
                <c:pt idx="4428">
                  <c:v>17:40</c:v>
                </c:pt>
                <c:pt idx="4429">
                  <c:v>17:50</c:v>
                </c:pt>
                <c:pt idx="4430">
                  <c:v>18:00</c:v>
                </c:pt>
                <c:pt idx="4431">
                  <c:v>18:10</c:v>
                </c:pt>
                <c:pt idx="4432">
                  <c:v>18:20</c:v>
                </c:pt>
                <c:pt idx="4433">
                  <c:v>18:30</c:v>
                </c:pt>
                <c:pt idx="4434">
                  <c:v>18:40</c:v>
                </c:pt>
                <c:pt idx="4435">
                  <c:v>18:50</c:v>
                </c:pt>
                <c:pt idx="4436">
                  <c:v>19:00</c:v>
                </c:pt>
                <c:pt idx="4437">
                  <c:v>19:10</c:v>
                </c:pt>
                <c:pt idx="4438">
                  <c:v>19:20</c:v>
                </c:pt>
                <c:pt idx="4439">
                  <c:v>19:30</c:v>
                </c:pt>
                <c:pt idx="4440">
                  <c:v>19:40</c:v>
                </c:pt>
                <c:pt idx="4441">
                  <c:v>19:50</c:v>
                </c:pt>
                <c:pt idx="4442">
                  <c:v>20:00</c:v>
                </c:pt>
                <c:pt idx="4443">
                  <c:v>20:10</c:v>
                </c:pt>
                <c:pt idx="4444">
                  <c:v>20:20</c:v>
                </c:pt>
                <c:pt idx="4445">
                  <c:v>20:30</c:v>
                </c:pt>
                <c:pt idx="4446">
                  <c:v>20:40</c:v>
                </c:pt>
                <c:pt idx="4447">
                  <c:v>20:50</c:v>
                </c:pt>
                <c:pt idx="4448">
                  <c:v>21:00</c:v>
                </c:pt>
                <c:pt idx="4449">
                  <c:v>21:10</c:v>
                </c:pt>
                <c:pt idx="4450">
                  <c:v>21:20</c:v>
                </c:pt>
                <c:pt idx="4451">
                  <c:v>21:30</c:v>
                </c:pt>
                <c:pt idx="4452">
                  <c:v>21:40</c:v>
                </c:pt>
                <c:pt idx="4453">
                  <c:v>21:50</c:v>
                </c:pt>
                <c:pt idx="4454">
                  <c:v>22:00</c:v>
                </c:pt>
                <c:pt idx="4455">
                  <c:v>22:10</c:v>
                </c:pt>
                <c:pt idx="4456">
                  <c:v>22:20</c:v>
                </c:pt>
                <c:pt idx="4457">
                  <c:v>22:30</c:v>
                </c:pt>
                <c:pt idx="4458">
                  <c:v>22:40</c:v>
                </c:pt>
                <c:pt idx="4459">
                  <c:v>22:50</c:v>
                </c:pt>
                <c:pt idx="4460">
                  <c:v>23:00</c:v>
                </c:pt>
                <c:pt idx="4461">
                  <c:v>23:10</c:v>
                </c:pt>
                <c:pt idx="4462">
                  <c:v>23:20</c:v>
                </c:pt>
                <c:pt idx="4463">
                  <c:v>23:30</c:v>
                </c:pt>
                <c:pt idx="4464">
                  <c:v>23:40</c:v>
                </c:pt>
                <c:pt idx="4465">
                  <c:v>23:50</c:v>
                </c:pt>
                <c:pt idx="4466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7"/>
                <c:pt idx="2">
                  <c:v>0</c:v>
                </c:pt>
                <c:pt idx="3">
                  <c:v>22.5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22.5</c:v>
                </c:pt>
                <c:pt idx="18">
                  <c:v>22.5</c:v>
                </c:pt>
                <c:pt idx="19">
                  <c:v>22.5</c:v>
                </c:pt>
                <c:pt idx="20">
                  <c:v>0</c:v>
                </c:pt>
                <c:pt idx="21">
                  <c:v>0</c:v>
                </c:pt>
                <c:pt idx="22">
                  <c:v>337.5</c:v>
                </c:pt>
                <c:pt idx="23">
                  <c:v>337.5</c:v>
                </c:pt>
                <c:pt idx="24">
                  <c:v>315</c:v>
                </c:pt>
                <c:pt idx="25">
                  <c:v>337.5</c:v>
                </c:pt>
                <c:pt idx="26">
                  <c:v>0</c:v>
                </c:pt>
                <c:pt idx="27">
                  <c:v>337.5</c:v>
                </c:pt>
                <c:pt idx="28">
                  <c:v>315</c:v>
                </c:pt>
                <c:pt idx="29">
                  <c:v>315</c:v>
                </c:pt>
                <c:pt idx="30">
                  <c:v>315</c:v>
                </c:pt>
                <c:pt idx="31">
                  <c:v>337.5</c:v>
                </c:pt>
                <c:pt idx="32">
                  <c:v>337.5</c:v>
                </c:pt>
                <c:pt idx="33">
                  <c:v>337.5</c:v>
                </c:pt>
                <c:pt idx="34">
                  <c:v>337.5</c:v>
                </c:pt>
                <c:pt idx="35">
                  <c:v>337.5</c:v>
                </c:pt>
                <c:pt idx="36">
                  <c:v>0</c:v>
                </c:pt>
                <c:pt idx="37">
                  <c:v>22.5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337.5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337.5</c:v>
                </c:pt>
                <c:pt idx="58">
                  <c:v>0</c:v>
                </c:pt>
                <c:pt idx="59">
                  <c:v>337.5</c:v>
                </c:pt>
                <c:pt idx="60">
                  <c:v>337.5</c:v>
                </c:pt>
                <c:pt idx="61">
                  <c:v>337.5</c:v>
                </c:pt>
                <c:pt idx="62">
                  <c:v>0</c:v>
                </c:pt>
                <c:pt idx="63">
                  <c:v>0</c:v>
                </c:pt>
                <c:pt idx="64">
                  <c:v>22.5</c:v>
                </c:pt>
                <c:pt idx="65">
                  <c:v>22.5</c:v>
                </c:pt>
                <c:pt idx="66">
                  <c:v>22.5</c:v>
                </c:pt>
                <c:pt idx="67">
                  <c:v>0</c:v>
                </c:pt>
                <c:pt idx="68">
                  <c:v>0</c:v>
                </c:pt>
                <c:pt idx="69">
                  <c:v>22.5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337.5</c:v>
                </c:pt>
                <c:pt idx="80">
                  <c:v>0</c:v>
                </c:pt>
                <c:pt idx="81">
                  <c:v>22.5</c:v>
                </c:pt>
                <c:pt idx="82">
                  <c:v>22.5</c:v>
                </c:pt>
                <c:pt idx="83">
                  <c:v>0</c:v>
                </c:pt>
                <c:pt idx="84">
                  <c:v>22.5</c:v>
                </c:pt>
                <c:pt idx="85">
                  <c:v>22.5</c:v>
                </c:pt>
                <c:pt idx="86">
                  <c:v>22.5</c:v>
                </c:pt>
                <c:pt idx="87">
                  <c:v>0</c:v>
                </c:pt>
                <c:pt idx="88">
                  <c:v>0</c:v>
                </c:pt>
                <c:pt idx="89">
                  <c:v>22.5</c:v>
                </c:pt>
                <c:pt idx="90">
                  <c:v>22.5</c:v>
                </c:pt>
                <c:pt idx="91">
                  <c:v>337.5</c:v>
                </c:pt>
                <c:pt idx="92">
                  <c:v>337.5</c:v>
                </c:pt>
                <c:pt idx="93">
                  <c:v>337.5</c:v>
                </c:pt>
                <c:pt idx="94">
                  <c:v>337.5</c:v>
                </c:pt>
                <c:pt idx="95">
                  <c:v>337.5</c:v>
                </c:pt>
                <c:pt idx="96">
                  <c:v>45</c:v>
                </c:pt>
                <c:pt idx="97">
                  <c:v>45</c:v>
                </c:pt>
                <c:pt idx="98">
                  <c:v>0</c:v>
                </c:pt>
                <c:pt idx="99">
                  <c:v>315</c:v>
                </c:pt>
                <c:pt idx="100">
                  <c:v>337.5</c:v>
                </c:pt>
                <c:pt idx="101">
                  <c:v>315</c:v>
                </c:pt>
                <c:pt idx="102">
                  <c:v>337.5</c:v>
                </c:pt>
                <c:pt idx="103">
                  <c:v>315</c:v>
                </c:pt>
                <c:pt idx="104">
                  <c:v>292.5</c:v>
                </c:pt>
                <c:pt idx="105">
                  <c:v>292.5</c:v>
                </c:pt>
                <c:pt idx="106">
                  <c:v>292.5</c:v>
                </c:pt>
                <c:pt idx="107">
                  <c:v>292.5</c:v>
                </c:pt>
                <c:pt idx="108">
                  <c:v>315</c:v>
                </c:pt>
                <c:pt idx="109">
                  <c:v>292.5</c:v>
                </c:pt>
                <c:pt idx="110">
                  <c:v>292.5</c:v>
                </c:pt>
                <c:pt idx="111">
                  <c:v>315</c:v>
                </c:pt>
                <c:pt idx="112">
                  <c:v>292.5</c:v>
                </c:pt>
                <c:pt idx="113">
                  <c:v>292.5</c:v>
                </c:pt>
                <c:pt idx="114">
                  <c:v>315</c:v>
                </c:pt>
                <c:pt idx="115">
                  <c:v>315</c:v>
                </c:pt>
                <c:pt idx="116">
                  <c:v>292.5</c:v>
                </c:pt>
                <c:pt idx="117">
                  <c:v>315</c:v>
                </c:pt>
                <c:pt idx="118">
                  <c:v>292.5</c:v>
                </c:pt>
                <c:pt idx="119">
                  <c:v>292.5</c:v>
                </c:pt>
                <c:pt idx="120">
                  <c:v>292.5</c:v>
                </c:pt>
                <c:pt idx="121">
                  <c:v>247.5</c:v>
                </c:pt>
                <c:pt idx="122">
                  <c:v>292.5</c:v>
                </c:pt>
                <c:pt idx="123">
                  <c:v>270</c:v>
                </c:pt>
                <c:pt idx="124">
                  <c:v>292.5</c:v>
                </c:pt>
                <c:pt idx="125">
                  <c:v>292.5</c:v>
                </c:pt>
                <c:pt idx="126">
                  <c:v>292.5</c:v>
                </c:pt>
                <c:pt idx="127">
                  <c:v>315</c:v>
                </c:pt>
                <c:pt idx="128">
                  <c:v>315</c:v>
                </c:pt>
                <c:pt idx="129">
                  <c:v>270</c:v>
                </c:pt>
                <c:pt idx="130">
                  <c:v>270</c:v>
                </c:pt>
                <c:pt idx="131">
                  <c:v>292.5</c:v>
                </c:pt>
                <c:pt idx="132">
                  <c:v>270</c:v>
                </c:pt>
                <c:pt idx="133">
                  <c:v>270</c:v>
                </c:pt>
                <c:pt idx="134">
                  <c:v>112.5</c:v>
                </c:pt>
                <c:pt idx="135">
                  <c:v>135</c:v>
                </c:pt>
                <c:pt idx="136">
                  <c:v>90</c:v>
                </c:pt>
                <c:pt idx="137">
                  <c:v>112.5</c:v>
                </c:pt>
                <c:pt idx="138">
                  <c:v>112.5</c:v>
                </c:pt>
                <c:pt idx="139">
                  <c:v>112.5</c:v>
                </c:pt>
                <c:pt idx="140">
                  <c:v>112.5</c:v>
                </c:pt>
                <c:pt idx="141">
                  <c:v>90</c:v>
                </c:pt>
                <c:pt idx="142">
                  <c:v>67.5</c:v>
                </c:pt>
                <c:pt idx="143">
                  <c:v>90</c:v>
                </c:pt>
                <c:pt idx="144">
                  <c:v>112.5</c:v>
                </c:pt>
                <c:pt idx="145">
                  <c:v>90</c:v>
                </c:pt>
                <c:pt idx="146">
                  <c:v>112.5</c:v>
                </c:pt>
                <c:pt idx="147">
                  <c:v>112.5</c:v>
                </c:pt>
                <c:pt idx="148">
                  <c:v>112.5</c:v>
                </c:pt>
                <c:pt idx="149">
                  <c:v>135</c:v>
                </c:pt>
                <c:pt idx="150">
                  <c:v>135</c:v>
                </c:pt>
                <c:pt idx="151">
                  <c:v>135</c:v>
                </c:pt>
                <c:pt idx="152">
                  <c:v>157.5</c:v>
                </c:pt>
                <c:pt idx="153">
                  <c:v>135</c:v>
                </c:pt>
                <c:pt idx="154">
                  <c:v>135</c:v>
                </c:pt>
                <c:pt idx="155">
                  <c:v>135</c:v>
                </c:pt>
                <c:pt idx="156">
                  <c:v>135</c:v>
                </c:pt>
                <c:pt idx="157">
                  <c:v>112.5</c:v>
                </c:pt>
                <c:pt idx="158">
                  <c:v>112.5</c:v>
                </c:pt>
                <c:pt idx="159">
                  <c:v>112.5</c:v>
                </c:pt>
                <c:pt idx="160">
                  <c:v>112.5</c:v>
                </c:pt>
                <c:pt idx="161">
                  <c:v>112.5</c:v>
                </c:pt>
                <c:pt idx="162">
                  <c:v>112.5</c:v>
                </c:pt>
                <c:pt idx="163">
                  <c:v>157.5</c:v>
                </c:pt>
                <c:pt idx="164">
                  <c:v>202.5</c:v>
                </c:pt>
                <c:pt idx="165">
                  <c:v>225</c:v>
                </c:pt>
                <c:pt idx="166">
                  <c:v>202.5</c:v>
                </c:pt>
                <c:pt idx="167">
                  <c:v>202.5</c:v>
                </c:pt>
                <c:pt idx="168">
                  <c:v>202.5</c:v>
                </c:pt>
                <c:pt idx="169">
                  <c:v>225</c:v>
                </c:pt>
                <c:pt idx="170">
                  <c:v>202.5</c:v>
                </c:pt>
                <c:pt idx="171">
                  <c:v>247.5</c:v>
                </c:pt>
                <c:pt idx="172">
                  <c:v>202.5</c:v>
                </c:pt>
                <c:pt idx="173">
                  <c:v>202.5</c:v>
                </c:pt>
                <c:pt idx="174">
                  <c:v>202.5</c:v>
                </c:pt>
                <c:pt idx="175">
                  <c:v>225</c:v>
                </c:pt>
                <c:pt idx="176">
                  <c:v>180</c:v>
                </c:pt>
                <c:pt idx="177">
                  <c:v>202.5</c:v>
                </c:pt>
                <c:pt idx="178">
                  <c:v>202.5</c:v>
                </c:pt>
                <c:pt idx="179">
                  <c:v>202.5</c:v>
                </c:pt>
                <c:pt idx="180">
                  <c:v>202.5</c:v>
                </c:pt>
                <c:pt idx="181">
                  <c:v>202.5</c:v>
                </c:pt>
                <c:pt idx="182">
                  <c:v>202.5</c:v>
                </c:pt>
                <c:pt idx="183">
                  <c:v>202.5</c:v>
                </c:pt>
                <c:pt idx="184">
                  <c:v>202.5</c:v>
                </c:pt>
                <c:pt idx="185">
                  <c:v>202.5</c:v>
                </c:pt>
                <c:pt idx="186">
                  <c:v>225</c:v>
                </c:pt>
                <c:pt idx="187">
                  <c:v>225</c:v>
                </c:pt>
                <c:pt idx="188">
                  <c:v>202.5</c:v>
                </c:pt>
                <c:pt idx="189">
                  <c:v>202.5</c:v>
                </c:pt>
                <c:pt idx="190">
                  <c:v>202.5</c:v>
                </c:pt>
                <c:pt idx="191">
                  <c:v>225</c:v>
                </c:pt>
                <c:pt idx="192">
                  <c:v>225</c:v>
                </c:pt>
                <c:pt idx="193">
                  <c:v>225</c:v>
                </c:pt>
                <c:pt idx="194">
                  <c:v>202.5</c:v>
                </c:pt>
                <c:pt idx="195">
                  <c:v>180</c:v>
                </c:pt>
                <c:pt idx="196">
                  <c:v>202.5</c:v>
                </c:pt>
                <c:pt idx="197">
                  <c:v>202.5</c:v>
                </c:pt>
                <c:pt idx="198">
                  <c:v>225</c:v>
                </c:pt>
                <c:pt idx="199">
                  <c:v>202.5</c:v>
                </c:pt>
                <c:pt idx="200">
                  <c:v>202.5</c:v>
                </c:pt>
                <c:pt idx="201">
                  <c:v>225</c:v>
                </c:pt>
                <c:pt idx="202">
                  <c:v>202.5</c:v>
                </c:pt>
                <c:pt idx="203">
                  <c:v>202.5</c:v>
                </c:pt>
                <c:pt idx="204">
                  <c:v>225</c:v>
                </c:pt>
                <c:pt idx="205">
                  <c:v>202.5</c:v>
                </c:pt>
                <c:pt idx="206">
                  <c:v>202.5</c:v>
                </c:pt>
                <c:pt idx="207">
                  <c:v>202.5</c:v>
                </c:pt>
                <c:pt idx="208">
                  <c:v>225</c:v>
                </c:pt>
                <c:pt idx="209">
                  <c:v>202.5</c:v>
                </c:pt>
                <c:pt idx="210">
                  <c:v>202.5</c:v>
                </c:pt>
                <c:pt idx="211">
                  <c:v>225</c:v>
                </c:pt>
                <c:pt idx="212">
                  <c:v>202.5</c:v>
                </c:pt>
                <c:pt idx="213">
                  <c:v>202.5</c:v>
                </c:pt>
                <c:pt idx="214">
                  <c:v>202.5</c:v>
                </c:pt>
                <c:pt idx="215">
                  <c:v>202.5</c:v>
                </c:pt>
                <c:pt idx="216">
                  <c:v>225</c:v>
                </c:pt>
                <c:pt idx="217">
                  <c:v>202.5</c:v>
                </c:pt>
                <c:pt idx="218">
                  <c:v>202.5</c:v>
                </c:pt>
                <c:pt idx="219">
                  <c:v>202.5</c:v>
                </c:pt>
                <c:pt idx="220">
                  <c:v>202.5</c:v>
                </c:pt>
                <c:pt idx="221">
                  <c:v>202.5</c:v>
                </c:pt>
                <c:pt idx="222">
                  <c:v>202.5</c:v>
                </c:pt>
                <c:pt idx="223">
                  <c:v>202.5</c:v>
                </c:pt>
                <c:pt idx="224">
                  <c:v>225</c:v>
                </c:pt>
                <c:pt idx="225">
                  <c:v>202.5</c:v>
                </c:pt>
                <c:pt idx="226">
                  <c:v>202.5</c:v>
                </c:pt>
                <c:pt idx="227">
                  <c:v>202.5</c:v>
                </c:pt>
                <c:pt idx="228">
                  <c:v>202.5</c:v>
                </c:pt>
                <c:pt idx="229">
                  <c:v>202.5</c:v>
                </c:pt>
                <c:pt idx="230">
                  <c:v>202.5</c:v>
                </c:pt>
                <c:pt idx="231">
                  <c:v>225</c:v>
                </c:pt>
                <c:pt idx="232">
                  <c:v>202.5</c:v>
                </c:pt>
                <c:pt idx="233">
                  <c:v>202.5</c:v>
                </c:pt>
                <c:pt idx="234">
                  <c:v>202.5</c:v>
                </c:pt>
                <c:pt idx="235">
                  <c:v>202.5</c:v>
                </c:pt>
                <c:pt idx="236">
                  <c:v>202.5</c:v>
                </c:pt>
                <c:pt idx="237">
                  <c:v>202.5</c:v>
                </c:pt>
                <c:pt idx="238">
                  <c:v>202.5</c:v>
                </c:pt>
                <c:pt idx="239">
                  <c:v>202.5</c:v>
                </c:pt>
                <c:pt idx="240">
                  <c:v>202.5</c:v>
                </c:pt>
                <c:pt idx="241">
                  <c:v>202.5</c:v>
                </c:pt>
                <c:pt idx="242">
                  <c:v>202.5</c:v>
                </c:pt>
                <c:pt idx="243">
                  <c:v>202.5</c:v>
                </c:pt>
                <c:pt idx="244">
                  <c:v>202.5</c:v>
                </c:pt>
                <c:pt idx="245">
                  <c:v>202.5</c:v>
                </c:pt>
                <c:pt idx="246">
                  <c:v>202.5</c:v>
                </c:pt>
                <c:pt idx="247">
                  <c:v>202.5</c:v>
                </c:pt>
                <c:pt idx="248">
                  <c:v>202.5</c:v>
                </c:pt>
                <c:pt idx="249">
                  <c:v>202.5</c:v>
                </c:pt>
                <c:pt idx="250">
                  <c:v>202.5</c:v>
                </c:pt>
                <c:pt idx="251">
                  <c:v>202.5</c:v>
                </c:pt>
                <c:pt idx="252">
                  <c:v>202.5</c:v>
                </c:pt>
                <c:pt idx="253">
                  <c:v>202.5</c:v>
                </c:pt>
                <c:pt idx="254">
                  <c:v>202.5</c:v>
                </c:pt>
                <c:pt idx="255">
                  <c:v>202.5</c:v>
                </c:pt>
                <c:pt idx="256">
                  <c:v>202.5</c:v>
                </c:pt>
                <c:pt idx="257">
                  <c:v>202.5</c:v>
                </c:pt>
                <c:pt idx="258">
                  <c:v>202.5</c:v>
                </c:pt>
                <c:pt idx="259">
                  <c:v>202.5</c:v>
                </c:pt>
                <c:pt idx="260">
                  <c:v>202.5</c:v>
                </c:pt>
                <c:pt idx="261">
                  <c:v>225</c:v>
                </c:pt>
                <c:pt idx="262">
                  <c:v>202.5</c:v>
                </c:pt>
                <c:pt idx="263">
                  <c:v>202.5</c:v>
                </c:pt>
                <c:pt idx="264">
                  <c:v>202.5</c:v>
                </c:pt>
                <c:pt idx="265">
                  <c:v>202.5</c:v>
                </c:pt>
                <c:pt idx="266">
                  <c:v>202.5</c:v>
                </c:pt>
                <c:pt idx="267">
                  <c:v>202.5</c:v>
                </c:pt>
                <c:pt idx="268">
                  <c:v>202.5</c:v>
                </c:pt>
                <c:pt idx="269">
                  <c:v>202.5</c:v>
                </c:pt>
                <c:pt idx="270">
                  <c:v>202.5</c:v>
                </c:pt>
                <c:pt idx="271">
                  <c:v>202.5</c:v>
                </c:pt>
                <c:pt idx="272">
                  <c:v>202.5</c:v>
                </c:pt>
                <c:pt idx="273">
                  <c:v>202.5</c:v>
                </c:pt>
                <c:pt idx="274">
                  <c:v>202.5</c:v>
                </c:pt>
                <c:pt idx="275">
                  <c:v>202.5</c:v>
                </c:pt>
                <c:pt idx="276">
                  <c:v>202.5</c:v>
                </c:pt>
                <c:pt idx="277">
                  <c:v>225</c:v>
                </c:pt>
                <c:pt idx="278">
                  <c:v>225</c:v>
                </c:pt>
                <c:pt idx="279">
                  <c:v>247.5</c:v>
                </c:pt>
                <c:pt idx="280">
                  <c:v>225</c:v>
                </c:pt>
                <c:pt idx="281">
                  <c:v>225</c:v>
                </c:pt>
                <c:pt idx="282">
                  <c:v>225</c:v>
                </c:pt>
                <c:pt idx="283">
                  <c:v>202.5</c:v>
                </c:pt>
                <c:pt idx="284">
                  <c:v>292.5</c:v>
                </c:pt>
                <c:pt idx="285">
                  <c:v>292.5</c:v>
                </c:pt>
                <c:pt idx="286">
                  <c:v>292.5</c:v>
                </c:pt>
                <c:pt idx="287">
                  <c:v>292.5</c:v>
                </c:pt>
                <c:pt idx="288">
                  <c:v>292.5</c:v>
                </c:pt>
                <c:pt idx="289">
                  <c:v>292.5</c:v>
                </c:pt>
                <c:pt idx="290">
                  <c:v>292.5</c:v>
                </c:pt>
                <c:pt idx="291">
                  <c:v>292.5</c:v>
                </c:pt>
                <c:pt idx="292">
                  <c:v>292.5</c:v>
                </c:pt>
                <c:pt idx="293">
                  <c:v>292.5</c:v>
                </c:pt>
                <c:pt idx="294">
                  <c:v>292.5</c:v>
                </c:pt>
                <c:pt idx="295">
                  <c:v>292.5</c:v>
                </c:pt>
                <c:pt idx="296">
                  <c:v>292.5</c:v>
                </c:pt>
                <c:pt idx="297">
                  <c:v>315</c:v>
                </c:pt>
                <c:pt idx="298">
                  <c:v>292.5</c:v>
                </c:pt>
                <c:pt idx="299">
                  <c:v>292.5</c:v>
                </c:pt>
                <c:pt idx="300">
                  <c:v>292.5</c:v>
                </c:pt>
                <c:pt idx="301">
                  <c:v>292.5</c:v>
                </c:pt>
                <c:pt idx="302">
                  <c:v>315</c:v>
                </c:pt>
                <c:pt idx="303">
                  <c:v>292.5</c:v>
                </c:pt>
                <c:pt idx="304">
                  <c:v>315</c:v>
                </c:pt>
                <c:pt idx="305">
                  <c:v>292.5</c:v>
                </c:pt>
                <c:pt idx="306">
                  <c:v>292.5</c:v>
                </c:pt>
                <c:pt idx="307">
                  <c:v>315</c:v>
                </c:pt>
                <c:pt idx="308">
                  <c:v>315</c:v>
                </c:pt>
                <c:pt idx="309">
                  <c:v>315</c:v>
                </c:pt>
                <c:pt idx="310">
                  <c:v>315</c:v>
                </c:pt>
                <c:pt idx="311">
                  <c:v>337.5</c:v>
                </c:pt>
                <c:pt idx="312">
                  <c:v>337.5</c:v>
                </c:pt>
                <c:pt idx="313">
                  <c:v>337.5</c:v>
                </c:pt>
                <c:pt idx="314">
                  <c:v>337.5</c:v>
                </c:pt>
                <c:pt idx="315">
                  <c:v>337.5</c:v>
                </c:pt>
                <c:pt idx="316">
                  <c:v>337.5</c:v>
                </c:pt>
                <c:pt idx="317">
                  <c:v>337.5</c:v>
                </c:pt>
                <c:pt idx="318">
                  <c:v>337.5</c:v>
                </c:pt>
                <c:pt idx="319">
                  <c:v>337.5</c:v>
                </c:pt>
                <c:pt idx="320">
                  <c:v>315</c:v>
                </c:pt>
                <c:pt idx="321">
                  <c:v>337.5</c:v>
                </c:pt>
                <c:pt idx="322">
                  <c:v>315</c:v>
                </c:pt>
                <c:pt idx="323">
                  <c:v>337.5</c:v>
                </c:pt>
                <c:pt idx="324">
                  <c:v>337.5</c:v>
                </c:pt>
                <c:pt idx="325">
                  <c:v>337.5</c:v>
                </c:pt>
                <c:pt idx="326">
                  <c:v>337.5</c:v>
                </c:pt>
                <c:pt idx="327">
                  <c:v>337.5</c:v>
                </c:pt>
                <c:pt idx="328">
                  <c:v>315</c:v>
                </c:pt>
                <c:pt idx="329">
                  <c:v>315</c:v>
                </c:pt>
                <c:pt idx="330">
                  <c:v>315</c:v>
                </c:pt>
                <c:pt idx="331">
                  <c:v>315</c:v>
                </c:pt>
                <c:pt idx="332">
                  <c:v>315</c:v>
                </c:pt>
                <c:pt idx="333">
                  <c:v>315</c:v>
                </c:pt>
                <c:pt idx="334">
                  <c:v>315</c:v>
                </c:pt>
                <c:pt idx="335">
                  <c:v>292.5</c:v>
                </c:pt>
                <c:pt idx="336">
                  <c:v>315</c:v>
                </c:pt>
                <c:pt idx="337">
                  <c:v>315</c:v>
                </c:pt>
                <c:pt idx="338">
                  <c:v>315</c:v>
                </c:pt>
                <c:pt idx="339">
                  <c:v>315</c:v>
                </c:pt>
                <c:pt idx="340">
                  <c:v>337.5</c:v>
                </c:pt>
                <c:pt idx="341">
                  <c:v>337.5</c:v>
                </c:pt>
                <c:pt idx="342">
                  <c:v>0</c:v>
                </c:pt>
                <c:pt idx="343">
                  <c:v>337.5</c:v>
                </c:pt>
                <c:pt idx="344">
                  <c:v>0</c:v>
                </c:pt>
                <c:pt idx="345">
                  <c:v>135</c:v>
                </c:pt>
                <c:pt idx="346">
                  <c:v>157.5</c:v>
                </c:pt>
                <c:pt idx="347">
                  <c:v>135</c:v>
                </c:pt>
                <c:pt idx="348">
                  <c:v>180</c:v>
                </c:pt>
                <c:pt idx="349">
                  <c:v>45</c:v>
                </c:pt>
                <c:pt idx="350">
                  <c:v>157.5</c:v>
                </c:pt>
                <c:pt idx="351">
                  <c:v>315</c:v>
                </c:pt>
                <c:pt idx="352">
                  <c:v>292.5</c:v>
                </c:pt>
                <c:pt idx="353">
                  <c:v>292.5</c:v>
                </c:pt>
                <c:pt idx="354">
                  <c:v>292.5</c:v>
                </c:pt>
                <c:pt idx="355">
                  <c:v>292.5</c:v>
                </c:pt>
                <c:pt idx="356">
                  <c:v>292.5</c:v>
                </c:pt>
                <c:pt idx="357">
                  <c:v>315</c:v>
                </c:pt>
                <c:pt idx="358">
                  <c:v>247.5</c:v>
                </c:pt>
                <c:pt idx="359">
                  <c:v>270</c:v>
                </c:pt>
                <c:pt idx="360">
                  <c:v>315</c:v>
                </c:pt>
                <c:pt idx="361">
                  <c:v>0</c:v>
                </c:pt>
                <c:pt idx="362">
                  <c:v>22.5</c:v>
                </c:pt>
                <c:pt idx="363">
                  <c:v>22.5</c:v>
                </c:pt>
                <c:pt idx="364">
                  <c:v>22.5</c:v>
                </c:pt>
                <c:pt idx="365">
                  <c:v>22.5</c:v>
                </c:pt>
                <c:pt idx="366">
                  <c:v>22.5</c:v>
                </c:pt>
                <c:pt idx="367">
                  <c:v>22.5</c:v>
                </c:pt>
                <c:pt idx="368">
                  <c:v>22.5</c:v>
                </c:pt>
                <c:pt idx="369">
                  <c:v>45</c:v>
                </c:pt>
                <c:pt idx="370">
                  <c:v>45</c:v>
                </c:pt>
                <c:pt idx="371">
                  <c:v>45</c:v>
                </c:pt>
                <c:pt idx="372">
                  <c:v>22.5</c:v>
                </c:pt>
                <c:pt idx="373">
                  <c:v>22.5</c:v>
                </c:pt>
                <c:pt idx="374">
                  <c:v>45</c:v>
                </c:pt>
                <c:pt idx="375">
                  <c:v>45</c:v>
                </c:pt>
                <c:pt idx="376">
                  <c:v>45</c:v>
                </c:pt>
                <c:pt idx="377">
                  <c:v>22.5</c:v>
                </c:pt>
                <c:pt idx="378">
                  <c:v>22.5</c:v>
                </c:pt>
                <c:pt idx="379">
                  <c:v>22.5</c:v>
                </c:pt>
                <c:pt idx="380">
                  <c:v>67.5</c:v>
                </c:pt>
                <c:pt idx="381">
                  <c:v>67.5</c:v>
                </c:pt>
                <c:pt idx="382">
                  <c:v>67.5</c:v>
                </c:pt>
                <c:pt idx="383">
                  <c:v>90</c:v>
                </c:pt>
                <c:pt idx="384">
                  <c:v>90</c:v>
                </c:pt>
                <c:pt idx="385">
                  <c:v>90</c:v>
                </c:pt>
                <c:pt idx="386">
                  <c:v>67.5</c:v>
                </c:pt>
                <c:pt idx="387">
                  <c:v>90</c:v>
                </c:pt>
                <c:pt idx="388">
                  <c:v>90</c:v>
                </c:pt>
                <c:pt idx="389">
                  <c:v>90</c:v>
                </c:pt>
                <c:pt idx="390">
                  <c:v>67.5</c:v>
                </c:pt>
                <c:pt idx="391">
                  <c:v>67.5</c:v>
                </c:pt>
                <c:pt idx="392">
                  <c:v>90</c:v>
                </c:pt>
                <c:pt idx="393">
                  <c:v>90</c:v>
                </c:pt>
                <c:pt idx="394">
                  <c:v>90</c:v>
                </c:pt>
                <c:pt idx="395">
                  <c:v>67.5</c:v>
                </c:pt>
                <c:pt idx="396">
                  <c:v>67.5</c:v>
                </c:pt>
                <c:pt idx="397">
                  <c:v>90</c:v>
                </c:pt>
                <c:pt idx="398">
                  <c:v>67.5</c:v>
                </c:pt>
                <c:pt idx="399">
                  <c:v>67.5</c:v>
                </c:pt>
                <c:pt idx="400">
                  <c:v>67.5</c:v>
                </c:pt>
                <c:pt idx="401">
                  <c:v>90</c:v>
                </c:pt>
                <c:pt idx="402">
                  <c:v>90</c:v>
                </c:pt>
                <c:pt idx="403">
                  <c:v>67.5</c:v>
                </c:pt>
                <c:pt idx="404">
                  <c:v>67.5</c:v>
                </c:pt>
                <c:pt idx="405">
                  <c:v>67.5</c:v>
                </c:pt>
                <c:pt idx="406">
                  <c:v>67.5</c:v>
                </c:pt>
                <c:pt idx="407">
                  <c:v>67.5</c:v>
                </c:pt>
                <c:pt idx="408">
                  <c:v>45</c:v>
                </c:pt>
                <c:pt idx="409">
                  <c:v>45</c:v>
                </c:pt>
                <c:pt idx="410">
                  <c:v>45</c:v>
                </c:pt>
                <c:pt idx="411">
                  <c:v>45</c:v>
                </c:pt>
                <c:pt idx="412">
                  <c:v>45</c:v>
                </c:pt>
                <c:pt idx="413">
                  <c:v>45</c:v>
                </c:pt>
                <c:pt idx="414">
                  <c:v>45</c:v>
                </c:pt>
                <c:pt idx="415">
                  <c:v>45</c:v>
                </c:pt>
                <c:pt idx="416">
                  <c:v>45</c:v>
                </c:pt>
                <c:pt idx="417">
                  <c:v>67.5</c:v>
                </c:pt>
                <c:pt idx="418">
                  <c:v>45</c:v>
                </c:pt>
                <c:pt idx="419">
                  <c:v>45</c:v>
                </c:pt>
                <c:pt idx="420">
                  <c:v>45</c:v>
                </c:pt>
                <c:pt idx="421">
                  <c:v>45</c:v>
                </c:pt>
                <c:pt idx="422">
                  <c:v>45</c:v>
                </c:pt>
                <c:pt idx="423">
                  <c:v>45</c:v>
                </c:pt>
                <c:pt idx="424">
                  <c:v>45</c:v>
                </c:pt>
                <c:pt idx="425">
                  <c:v>45</c:v>
                </c:pt>
                <c:pt idx="426">
                  <c:v>45</c:v>
                </c:pt>
                <c:pt idx="427">
                  <c:v>45</c:v>
                </c:pt>
                <c:pt idx="428">
                  <c:v>45</c:v>
                </c:pt>
                <c:pt idx="429">
                  <c:v>45</c:v>
                </c:pt>
                <c:pt idx="430">
                  <c:v>45</c:v>
                </c:pt>
                <c:pt idx="431">
                  <c:v>67.5</c:v>
                </c:pt>
                <c:pt idx="432">
                  <c:v>67.5</c:v>
                </c:pt>
                <c:pt idx="433">
                  <c:v>67.5</c:v>
                </c:pt>
                <c:pt idx="434">
                  <c:v>67.5</c:v>
                </c:pt>
                <c:pt idx="435">
                  <c:v>67.5</c:v>
                </c:pt>
                <c:pt idx="436">
                  <c:v>67.5</c:v>
                </c:pt>
                <c:pt idx="437">
                  <c:v>67.5</c:v>
                </c:pt>
                <c:pt idx="438">
                  <c:v>45</c:v>
                </c:pt>
                <c:pt idx="439">
                  <c:v>45</c:v>
                </c:pt>
                <c:pt idx="440">
                  <c:v>45</c:v>
                </c:pt>
                <c:pt idx="441">
                  <c:v>45</c:v>
                </c:pt>
                <c:pt idx="442">
                  <c:v>22.5</c:v>
                </c:pt>
                <c:pt idx="443">
                  <c:v>0</c:v>
                </c:pt>
                <c:pt idx="444">
                  <c:v>22.5</c:v>
                </c:pt>
                <c:pt idx="445">
                  <c:v>22.5</c:v>
                </c:pt>
                <c:pt idx="446">
                  <c:v>22.5</c:v>
                </c:pt>
                <c:pt idx="447">
                  <c:v>45</c:v>
                </c:pt>
                <c:pt idx="448">
                  <c:v>22.5</c:v>
                </c:pt>
                <c:pt idx="449">
                  <c:v>45</c:v>
                </c:pt>
                <c:pt idx="450">
                  <c:v>67.5</c:v>
                </c:pt>
                <c:pt idx="451">
                  <c:v>45</c:v>
                </c:pt>
                <c:pt idx="452">
                  <c:v>67.5</c:v>
                </c:pt>
                <c:pt idx="453">
                  <c:v>67.5</c:v>
                </c:pt>
                <c:pt idx="454">
                  <c:v>90</c:v>
                </c:pt>
                <c:pt idx="455">
                  <c:v>90</c:v>
                </c:pt>
                <c:pt idx="456">
                  <c:v>90</c:v>
                </c:pt>
                <c:pt idx="457">
                  <c:v>90</c:v>
                </c:pt>
                <c:pt idx="458">
                  <c:v>90</c:v>
                </c:pt>
                <c:pt idx="459">
                  <c:v>90</c:v>
                </c:pt>
                <c:pt idx="460">
                  <c:v>67.5</c:v>
                </c:pt>
                <c:pt idx="461">
                  <c:v>22.5</c:v>
                </c:pt>
                <c:pt idx="462">
                  <c:v>67.5</c:v>
                </c:pt>
                <c:pt idx="463">
                  <c:v>45</c:v>
                </c:pt>
                <c:pt idx="464">
                  <c:v>22.5</c:v>
                </c:pt>
                <c:pt idx="465">
                  <c:v>45</c:v>
                </c:pt>
                <c:pt idx="466">
                  <c:v>22.5</c:v>
                </c:pt>
                <c:pt idx="467">
                  <c:v>45</c:v>
                </c:pt>
                <c:pt idx="468">
                  <c:v>67.5</c:v>
                </c:pt>
                <c:pt idx="469">
                  <c:v>45</c:v>
                </c:pt>
                <c:pt idx="470">
                  <c:v>67.5</c:v>
                </c:pt>
                <c:pt idx="471">
                  <c:v>45</c:v>
                </c:pt>
                <c:pt idx="472">
                  <c:v>67.5</c:v>
                </c:pt>
                <c:pt idx="473">
                  <c:v>67.5</c:v>
                </c:pt>
                <c:pt idx="474">
                  <c:v>67.5</c:v>
                </c:pt>
                <c:pt idx="475">
                  <c:v>90</c:v>
                </c:pt>
                <c:pt idx="476">
                  <c:v>90</c:v>
                </c:pt>
                <c:pt idx="477">
                  <c:v>90</c:v>
                </c:pt>
                <c:pt idx="478">
                  <c:v>90</c:v>
                </c:pt>
                <c:pt idx="479">
                  <c:v>112.5</c:v>
                </c:pt>
                <c:pt idx="480">
                  <c:v>112.5</c:v>
                </c:pt>
                <c:pt idx="481">
                  <c:v>90</c:v>
                </c:pt>
                <c:pt idx="482">
                  <c:v>90</c:v>
                </c:pt>
                <c:pt idx="483">
                  <c:v>90</c:v>
                </c:pt>
                <c:pt idx="484">
                  <c:v>90</c:v>
                </c:pt>
                <c:pt idx="485">
                  <c:v>90</c:v>
                </c:pt>
                <c:pt idx="486">
                  <c:v>67.5</c:v>
                </c:pt>
                <c:pt idx="487">
                  <c:v>67.5</c:v>
                </c:pt>
                <c:pt idx="488">
                  <c:v>90</c:v>
                </c:pt>
                <c:pt idx="489">
                  <c:v>67.5</c:v>
                </c:pt>
                <c:pt idx="490">
                  <c:v>67.5</c:v>
                </c:pt>
                <c:pt idx="491">
                  <c:v>45</c:v>
                </c:pt>
                <c:pt idx="492">
                  <c:v>67.5</c:v>
                </c:pt>
                <c:pt idx="493">
                  <c:v>67.5</c:v>
                </c:pt>
                <c:pt idx="494">
                  <c:v>45</c:v>
                </c:pt>
                <c:pt idx="495">
                  <c:v>45</c:v>
                </c:pt>
                <c:pt idx="496">
                  <c:v>22.5</c:v>
                </c:pt>
                <c:pt idx="497">
                  <c:v>0</c:v>
                </c:pt>
                <c:pt idx="498">
                  <c:v>0</c:v>
                </c:pt>
                <c:pt idx="499">
                  <c:v>45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22.5</c:v>
                </c:pt>
                <c:pt idx="504">
                  <c:v>22.5</c:v>
                </c:pt>
                <c:pt idx="505">
                  <c:v>22.5</c:v>
                </c:pt>
                <c:pt idx="506">
                  <c:v>45</c:v>
                </c:pt>
                <c:pt idx="507">
                  <c:v>45</c:v>
                </c:pt>
                <c:pt idx="508">
                  <c:v>0</c:v>
                </c:pt>
                <c:pt idx="509">
                  <c:v>22.5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22.5</c:v>
                </c:pt>
                <c:pt idx="518">
                  <c:v>0</c:v>
                </c:pt>
                <c:pt idx="519">
                  <c:v>22.5</c:v>
                </c:pt>
                <c:pt idx="520">
                  <c:v>0</c:v>
                </c:pt>
                <c:pt idx="521">
                  <c:v>0</c:v>
                </c:pt>
                <c:pt idx="522">
                  <c:v>22.5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22.5</c:v>
                </c:pt>
                <c:pt idx="530">
                  <c:v>0</c:v>
                </c:pt>
                <c:pt idx="531">
                  <c:v>0</c:v>
                </c:pt>
                <c:pt idx="532">
                  <c:v>337.5</c:v>
                </c:pt>
                <c:pt idx="533">
                  <c:v>0</c:v>
                </c:pt>
                <c:pt idx="534">
                  <c:v>0</c:v>
                </c:pt>
                <c:pt idx="535">
                  <c:v>67.5</c:v>
                </c:pt>
                <c:pt idx="536">
                  <c:v>90</c:v>
                </c:pt>
                <c:pt idx="537">
                  <c:v>112.5</c:v>
                </c:pt>
                <c:pt idx="538">
                  <c:v>112.5</c:v>
                </c:pt>
                <c:pt idx="539">
                  <c:v>247.5</c:v>
                </c:pt>
                <c:pt idx="540">
                  <c:v>292.5</c:v>
                </c:pt>
                <c:pt idx="541">
                  <c:v>337.5</c:v>
                </c:pt>
                <c:pt idx="542">
                  <c:v>292.5</c:v>
                </c:pt>
                <c:pt idx="543">
                  <c:v>292.5</c:v>
                </c:pt>
                <c:pt idx="544">
                  <c:v>292.5</c:v>
                </c:pt>
                <c:pt idx="545">
                  <c:v>292.5</c:v>
                </c:pt>
                <c:pt idx="546">
                  <c:v>292.5</c:v>
                </c:pt>
                <c:pt idx="547">
                  <c:v>292.5</c:v>
                </c:pt>
                <c:pt idx="548">
                  <c:v>270</c:v>
                </c:pt>
                <c:pt idx="549">
                  <c:v>292.5</c:v>
                </c:pt>
                <c:pt idx="550">
                  <c:v>292.5</c:v>
                </c:pt>
                <c:pt idx="551">
                  <c:v>292.5</c:v>
                </c:pt>
                <c:pt idx="552">
                  <c:v>292.5</c:v>
                </c:pt>
                <c:pt idx="553">
                  <c:v>292.5</c:v>
                </c:pt>
                <c:pt idx="554">
                  <c:v>292.5</c:v>
                </c:pt>
                <c:pt idx="555">
                  <c:v>292.5</c:v>
                </c:pt>
                <c:pt idx="556">
                  <c:v>292.5</c:v>
                </c:pt>
                <c:pt idx="557">
                  <c:v>292.5</c:v>
                </c:pt>
                <c:pt idx="558">
                  <c:v>292.5</c:v>
                </c:pt>
                <c:pt idx="559">
                  <c:v>270</c:v>
                </c:pt>
                <c:pt idx="560">
                  <c:v>270</c:v>
                </c:pt>
                <c:pt idx="561">
                  <c:v>270</c:v>
                </c:pt>
                <c:pt idx="562">
                  <c:v>270</c:v>
                </c:pt>
                <c:pt idx="563">
                  <c:v>270</c:v>
                </c:pt>
                <c:pt idx="564">
                  <c:v>270</c:v>
                </c:pt>
                <c:pt idx="565">
                  <c:v>270</c:v>
                </c:pt>
                <c:pt idx="566">
                  <c:v>270</c:v>
                </c:pt>
                <c:pt idx="567">
                  <c:v>270</c:v>
                </c:pt>
                <c:pt idx="568">
                  <c:v>247.5</c:v>
                </c:pt>
                <c:pt idx="569">
                  <c:v>270</c:v>
                </c:pt>
                <c:pt idx="570">
                  <c:v>247.5</c:v>
                </c:pt>
                <c:pt idx="571">
                  <c:v>247.5</c:v>
                </c:pt>
                <c:pt idx="572">
                  <c:v>247.5</c:v>
                </c:pt>
                <c:pt idx="573">
                  <c:v>270</c:v>
                </c:pt>
                <c:pt idx="574">
                  <c:v>270</c:v>
                </c:pt>
                <c:pt idx="575">
                  <c:v>247.5</c:v>
                </c:pt>
                <c:pt idx="576">
                  <c:v>270</c:v>
                </c:pt>
                <c:pt idx="577">
                  <c:v>270</c:v>
                </c:pt>
                <c:pt idx="578">
                  <c:v>270</c:v>
                </c:pt>
                <c:pt idx="579">
                  <c:v>247.5</c:v>
                </c:pt>
                <c:pt idx="580">
                  <c:v>270</c:v>
                </c:pt>
                <c:pt idx="581">
                  <c:v>247.5</c:v>
                </c:pt>
                <c:pt idx="582">
                  <c:v>247.5</c:v>
                </c:pt>
                <c:pt idx="583">
                  <c:v>247.5</c:v>
                </c:pt>
                <c:pt idx="584">
                  <c:v>247.5</c:v>
                </c:pt>
                <c:pt idx="585">
                  <c:v>247.5</c:v>
                </c:pt>
                <c:pt idx="586">
                  <c:v>270</c:v>
                </c:pt>
                <c:pt idx="587">
                  <c:v>247.5</c:v>
                </c:pt>
                <c:pt idx="588">
                  <c:v>247.5</c:v>
                </c:pt>
                <c:pt idx="589">
                  <c:v>247.5</c:v>
                </c:pt>
                <c:pt idx="590">
                  <c:v>247.5</c:v>
                </c:pt>
                <c:pt idx="591">
                  <c:v>247.5</c:v>
                </c:pt>
                <c:pt idx="592">
                  <c:v>247.5</c:v>
                </c:pt>
                <c:pt idx="593">
                  <c:v>225</c:v>
                </c:pt>
                <c:pt idx="594">
                  <c:v>247.5</c:v>
                </c:pt>
                <c:pt idx="595">
                  <c:v>247.5</c:v>
                </c:pt>
                <c:pt idx="596">
                  <c:v>225</c:v>
                </c:pt>
                <c:pt idx="597">
                  <c:v>202.5</c:v>
                </c:pt>
                <c:pt idx="598">
                  <c:v>180</c:v>
                </c:pt>
                <c:pt idx="599">
                  <c:v>202.5</c:v>
                </c:pt>
                <c:pt idx="600">
                  <c:v>202.5</c:v>
                </c:pt>
                <c:pt idx="601">
                  <c:v>225</c:v>
                </c:pt>
                <c:pt idx="602">
                  <c:v>202.5</c:v>
                </c:pt>
                <c:pt idx="603">
                  <c:v>202.5</c:v>
                </c:pt>
                <c:pt idx="604">
                  <c:v>202.5</c:v>
                </c:pt>
                <c:pt idx="605">
                  <c:v>225</c:v>
                </c:pt>
                <c:pt idx="606">
                  <c:v>225</c:v>
                </c:pt>
                <c:pt idx="607">
                  <c:v>225</c:v>
                </c:pt>
                <c:pt idx="608">
                  <c:v>225</c:v>
                </c:pt>
                <c:pt idx="609">
                  <c:v>90</c:v>
                </c:pt>
                <c:pt idx="610">
                  <c:v>135</c:v>
                </c:pt>
                <c:pt idx="611">
                  <c:v>157.5</c:v>
                </c:pt>
                <c:pt idx="612">
                  <c:v>180</c:v>
                </c:pt>
                <c:pt idx="613">
                  <c:v>202.5</c:v>
                </c:pt>
                <c:pt idx="614">
                  <c:v>202.5</c:v>
                </c:pt>
                <c:pt idx="615">
                  <c:v>202.5</c:v>
                </c:pt>
                <c:pt idx="616">
                  <c:v>225</c:v>
                </c:pt>
                <c:pt idx="617">
                  <c:v>202.5</c:v>
                </c:pt>
                <c:pt idx="618">
                  <c:v>202.5</c:v>
                </c:pt>
                <c:pt idx="619">
                  <c:v>202.5</c:v>
                </c:pt>
                <c:pt idx="620">
                  <c:v>202.5</c:v>
                </c:pt>
                <c:pt idx="621">
                  <c:v>202.5</c:v>
                </c:pt>
                <c:pt idx="622">
                  <c:v>202.5</c:v>
                </c:pt>
                <c:pt idx="623">
                  <c:v>202.5</c:v>
                </c:pt>
                <c:pt idx="624">
                  <c:v>202.5</c:v>
                </c:pt>
                <c:pt idx="625">
                  <c:v>202.5</c:v>
                </c:pt>
                <c:pt idx="626">
                  <c:v>202.5</c:v>
                </c:pt>
                <c:pt idx="627">
                  <c:v>202.5</c:v>
                </c:pt>
                <c:pt idx="628">
                  <c:v>202.5</c:v>
                </c:pt>
                <c:pt idx="629">
                  <c:v>202.5</c:v>
                </c:pt>
                <c:pt idx="630">
                  <c:v>202.5</c:v>
                </c:pt>
                <c:pt idx="631">
                  <c:v>202.5</c:v>
                </c:pt>
                <c:pt idx="632">
                  <c:v>202.5</c:v>
                </c:pt>
                <c:pt idx="633">
                  <c:v>202.5</c:v>
                </c:pt>
                <c:pt idx="634">
                  <c:v>202.5</c:v>
                </c:pt>
                <c:pt idx="635">
                  <c:v>202.5</c:v>
                </c:pt>
                <c:pt idx="636">
                  <c:v>202.5</c:v>
                </c:pt>
                <c:pt idx="637">
                  <c:v>202.5</c:v>
                </c:pt>
                <c:pt idx="638">
                  <c:v>202.5</c:v>
                </c:pt>
                <c:pt idx="639">
                  <c:v>202.5</c:v>
                </c:pt>
                <c:pt idx="640">
                  <c:v>202.5</c:v>
                </c:pt>
                <c:pt idx="641">
                  <c:v>202.5</c:v>
                </c:pt>
                <c:pt idx="642">
                  <c:v>202.5</c:v>
                </c:pt>
                <c:pt idx="643">
                  <c:v>202.5</c:v>
                </c:pt>
                <c:pt idx="644">
                  <c:v>202.5</c:v>
                </c:pt>
                <c:pt idx="645">
                  <c:v>202.5</c:v>
                </c:pt>
                <c:pt idx="646">
                  <c:v>202.5</c:v>
                </c:pt>
                <c:pt idx="647">
                  <c:v>202.5</c:v>
                </c:pt>
                <c:pt idx="648">
                  <c:v>202.5</c:v>
                </c:pt>
                <c:pt idx="649">
                  <c:v>202.5</c:v>
                </c:pt>
                <c:pt idx="650">
                  <c:v>202.5</c:v>
                </c:pt>
                <c:pt idx="651">
                  <c:v>225</c:v>
                </c:pt>
                <c:pt idx="652">
                  <c:v>225</c:v>
                </c:pt>
                <c:pt idx="653">
                  <c:v>225</c:v>
                </c:pt>
                <c:pt idx="654">
                  <c:v>225</c:v>
                </c:pt>
                <c:pt idx="655">
                  <c:v>202.5</c:v>
                </c:pt>
                <c:pt idx="656">
                  <c:v>202.5</c:v>
                </c:pt>
                <c:pt idx="657">
                  <c:v>202.5</c:v>
                </c:pt>
                <c:pt idx="658">
                  <c:v>202.5</c:v>
                </c:pt>
                <c:pt idx="659">
                  <c:v>225</c:v>
                </c:pt>
                <c:pt idx="660">
                  <c:v>202.5</c:v>
                </c:pt>
                <c:pt idx="661">
                  <c:v>225</c:v>
                </c:pt>
                <c:pt idx="662">
                  <c:v>225</c:v>
                </c:pt>
                <c:pt idx="663">
                  <c:v>225</c:v>
                </c:pt>
                <c:pt idx="664">
                  <c:v>225</c:v>
                </c:pt>
                <c:pt idx="665">
                  <c:v>225</c:v>
                </c:pt>
                <c:pt idx="666">
                  <c:v>225</c:v>
                </c:pt>
                <c:pt idx="667">
                  <c:v>247.5</c:v>
                </c:pt>
                <c:pt idx="668">
                  <c:v>247.5</c:v>
                </c:pt>
                <c:pt idx="669">
                  <c:v>247.5</c:v>
                </c:pt>
                <c:pt idx="670">
                  <c:v>247.5</c:v>
                </c:pt>
                <c:pt idx="671">
                  <c:v>247.5</c:v>
                </c:pt>
                <c:pt idx="672">
                  <c:v>247.5</c:v>
                </c:pt>
                <c:pt idx="673">
                  <c:v>247.5</c:v>
                </c:pt>
                <c:pt idx="674">
                  <c:v>270</c:v>
                </c:pt>
                <c:pt idx="675">
                  <c:v>270</c:v>
                </c:pt>
                <c:pt idx="676">
                  <c:v>270</c:v>
                </c:pt>
                <c:pt idx="677">
                  <c:v>270</c:v>
                </c:pt>
                <c:pt idx="678">
                  <c:v>270</c:v>
                </c:pt>
                <c:pt idx="679">
                  <c:v>270</c:v>
                </c:pt>
                <c:pt idx="680">
                  <c:v>270</c:v>
                </c:pt>
                <c:pt idx="681">
                  <c:v>270</c:v>
                </c:pt>
                <c:pt idx="682">
                  <c:v>270</c:v>
                </c:pt>
                <c:pt idx="683">
                  <c:v>270</c:v>
                </c:pt>
                <c:pt idx="684">
                  <c:v>270</c:v>
                </c:pt>
                <c:pt idx="685">
                  <c:v>270</c:v>
                </c:pt>
                <c:pt idx="686">
                  <c:v>270</c:v>
                </c:pt>
                <c:pt idx="687">
                  <c:v>270</c:v>
                </c:pt>
                <c:pt idx="688">
                  <c:v>270</c:v>
                </c:pt>
                <c:pt idx="689">
                  <c:v>270</c:v>
                </c:pt>
                <c:pt idx="690">
                  <c:v>247.5</c:v>
                </c:pt>
                <c:pt idx="691">
                  <c:v>247.5</c:v>
                </c:pt>
                <c:pt idx="692">
                  <c:v>270</c:v>
                </c:pt>
                <c:pt idx="693">
                  <c:v>247.5</c:v>
                </c:pt>
                <c:pt idx="694">
                  <c:v>247.5</c:v>
                </c:pt>
                <c:pt idx="695">
                  <c:v>247.5</c:v>
                </c:pt>
                <c:pt idx="696">
                  <c:v>247.5</c:v>
                </c:pt>
                <c:pt idx="697">
                  <c:v>247.5</c:v>
                </c:pt>
                <c:pt idx="698">
                  <c:v>247.5</c:v>
                </c:pt>
                <c:pt idx="699">
                  <c:v>247.5</c:v>
                </c:pt>
                <c:pt idx="700">
                  <c:v>247.5</c:v>
                </c:pt>
                <c:pt idx="701">
                  <c:v>247.5</c:v>
                </c:pt>
                <c:pt idx="702">
                  <c:v>247.5</c:v>
                </c:pt>
                <c:pt idx="703">
                  <c:v>247.5</c:v>
                </c:pt>
                <c:pt idx="704">
                  <c:v>247.5</c:v>
                </c:pt>
                <c:pt idx="705">
                  <c:v>247.5</c:v>
                </c:pt>
                <c:pt idx="706">
                  <c:v>247.5</c:v>
                </c:pt>
                <c:pt idx="707">
                  <c:v>247.5</c:v>
                </c:pt>
                <c:pt idx="708">
                  <c:v>247.5</c:v>
                </c:pt>
                <c:pt idx="709">
                  <c:v>247.5</c:v>
                </c:pt>
                <c:pt idx="710">
                  <c:v>247.5</c:v>
                </c:pt>
                <c:pt idx="711">
                  <c:v>247.5</c:v>
                </c:pt>
                <c:pt idx="712">
                  <c:v>247.5</c:v>
                </c:pt>
                <c:pt idx="713">
                  <c:v>270</c:v>
                </c:pt>
                <c:pt idx="714">
                  <c:v>270</c:v>
                </c:pt>
                <c:pt idx="715">
                  <c:v>247.5</c:v>
                </c:pt>
                <c:pt idx="716">
                  <c:v>247.5</c:v>
                </c:pt>
                <c:pt idx="717">
                  <c:v>247.5</c:v>
                </c:pt>
                <c:pt idx="718">
                  <c:v>247.5</c:v>
                </c:pt>
                <c:pt idx="719">
                  <c:v>247.5</c:v>
                </c:pt>
                <c:pt idx="720">
                  <c:v>247.5</c:v>
                </c:pt>
                <c:pt idx="721">
                  <c:v>247.5</c:v>
                </c:pt>
                <c:pt idx="722">
                  <c:v>247.5</c:v>
                </c:pt>
                <c:pt idx="723">
                  <c:v>270</c:v>
                </c:pt>
                <c:pt idx="724">
                  <c:v>270</c:v>
                </c:pt>
                <c:pt idx="725">
                  <c:v>270</c:v>
                </c:pt>
                <c:pt idx="726">
                  <c:v>270</c:v>
                </c:pt>
                <c:pt idx="727">
                  <c:v>270</c:v>
                </c:pt>
                <c:pt idx="728">
                  <c:v>270</c:v>
                </c:pt>
                <c:pt idx="729">
                  <c:v>270</c:v>
                </c:pt>
                <c:pt idx="730">
                  <c:v>270</c:v>
                </c:pt>
                <c:pt idx="731">
                  <c:v>292.5</c:v>
                </c:pt>
                <c:pt idx="732">
                  <c:v>292.5</c:v>
                </c:pt>
                <c:pt idx="733">
                  <c:v>292.5</c:v>
                </c:pt>
                <c:pt idx="734">
                  <c:v>315</c:v>
                </c:pt>
                <c:pt idx="735">
                  <c:v>315</c:v>
                </c:pt>
                <c:pt idx="736">
                  <c:v>337.5</c:v>
                </c:pt>
                <c:pt idx="737">
                  <c:v>315</c:v>
                </c:pt>
                <c:pt idx="738">
                  <c:v>292.5</c:v>
                </c:pt>
                <c:pt idx="739">
                  <c:v>315</c:v>
                </c:pt>
                <c:pt idx="740">
                  <c:v>315</c:v>
                </c:pt>
                <c:pt idx="741">
                  <c:v>315</c:v>
                </c:pt>
                <c:pt idx="742">
                  <c:v>315</c:v>
                </c:pt>
                <c:pt idx="743">
                  <c:v>292.5</c:v>
                </c:pt>
                <c:pt idx="744">
                  <c:v>292.5</c:v>
                </c:pt>
                <c:pt idx="745">
                  <c:v>292.5</c:v>
                </c:pt>
                <c:pt idx="746">
                  <c:v>292.5</c:v>
                </c:pt>
                <c:pt idx="747">
                  <c:v>292.5</c:v>
                </c:pt>
                <c:pt idx="748">
                  <c:v>292.5</c:v>
                </c:pt>
                <c:pt idx="749">
                  <c:v>292.5</c:v>
                </c:pt>
                <c:pt idx="750">
                  <c:v>292.5</c:v>
                </c:pt>
                <c:pt idx="751">
                  <c:v>292.5</c:v>
                </c:pt>
                <c:pt idx="752">
                  <c:v>292.5</c:v>
                </c:pt>
                <c:pt idx="753">
                  <c:v>292.5</c:v>
                </c:pt>
                <c:pt idx="754">
                  <c:v>292.5</c:v>
                </c:pt>
                <c:pt idx="755">
                  <c:v>315</c:v>
                </c:pt>
                <c:pt idx="756">
                  <c:v>292.5</c:v>
                </c:pt>
                <c:pt idx="757">
                  <c:v>292.5</c:v>
                </c:pt>
                <c:pt idx="758">
                  <c:v>292.5</c:v>
                </c:pt>
                <c:pt idx="759">
                  <c:v>292.5</c:v>
                </c:pt>
                <c:pt idx="760">
                  <c:v>292.5</c:v>
                </c:pt>
                <c:pt idx="761">
                  <c:v>292.5</c:v>
                </c:pt>
                <c:pt idx="762">
                  <c:v>292.5</c:v>
                </c:pt>
                <c:pt idx="763">
                  <c:v>292.5</c:v>
                </c:pt>
                <c:pt idx="764">
                  <c:v>315</c:v>
                </c:pt>
                <c:pt idx="765">
                  <c:v>292.5</c:v>
                </c:pt>
                <c:pt idx="766">
                  <c:v>292.5</c:v>
                </c:pt>
                <c:pt idx="767">
                  <c:v>292.5</c:v>
                </c:pt>
                <c:pt idx="768">
                  <c:v>292.5</c:v>
                </c:pt>
                <c:pt idx="769">
                  <c:v>292.5</c:v>
                </c:pt>
                <c:pt idx="770">
                  <c:v>315</c:v>
                </c:pt>
                <c:pt idx="771">
                  <c:v>292.5</c:v>
                </c:pt>
                <c:pt idx="772">
                  <c:v>315</c:v>
                </c:pt>
                <c:pt idx="773">
                  <c:v>315</c:v>
                </c:pt>
                <c:pt idx="774">
                  <c:v>292.5</c:v>
                </c:pt>
                <c:pt idx="775">
                  <c:v>292.5</c:v>
                </c:pt>
                <c:pt idx="776">
                  <c:v>292.5</c:v>
                </c:pt>
                <c:pt idx="777">
                  <c:v>270</c:v>
                </c:pt>
                <c:pt idx="778">
                  <c:v>292.5</c:v>
                </c:pt>
                <c:pt idx="779">
                  <c:v>270</c:v>
                </c:pt>
                <c:pt idx="780">
                  <c:v>292.5</c:v>
                </c:pt>
                <c:pt idx="781">
                  <c:v>270</c:v>
                </c:pt>
                <c:pt idx="782">
                  <c:v>270</c:v>
                </c:pt>
                <c:pt idx="783">
                  <c:v>292.5</c:v>
                </c:pt>
                <c:pt idx="784">
                  <c:v>270</c:v>
                </c:pt>
                <c:pt idx="785">
                  <c:v>292.5</c:v>
                </c:pt>
                <c:pt idx="786">
                  <c:v>270</c:v>
                </c:pt>
                <c:pt idx="787">
                  <c:v>292.5</c:v>
                </c:pt>
                <c:pt idx="788">
                  <c:v>292.5</c:v>
                </c:pt>
                <c:pt idx="789">
                  <c:v>292.5</c:v>
                </c:pt>
                <c:pt idx="790">
                  <c:v>292.5</c:v>
                </c:pt>
                <c:pt idx="791">
                  <c:v>292.5</c:v>
                </c:pt>
                <c:pt idx="792">
                  <c:v>292.5</c:v>
                </c:pt>
                <c:pt idx="793">
                  <c:v>292.5</c:v>
                </c:pt>
                <c:pt idx="794">
                  <c:v>292.5</c:v>
                </c:pt>
                <c:pt idx="795">
                  <c:v>292.5</c:v>
                </c:pt>
                <c:pt idx="796">
                  <c:v>292.5</c:v>
                </c:pt>
                <c:pt idx="797">
                  <c:v>292.5</c:v>
                </c:pt>
                <c:pt idx="798">
                  <c:v>292.5</c:v>
                </c:pt>
                <c:pt idx="799">
                  <c:v>315</c:v>
                </c:pt>
                <c:pt idx="800">
                  <c:v>292.5</c:v>
                </c:pt>
                <c:pt idx="801">
                  <c:v>315</c:v>
                </c:pt>
                <c:pt idx="802">
                  <c:v>315</c:v>
                </c:pt>
                <c:pt idx="803">
                  <c:v>315</c:v>
                </c:pt>
                <c:pt idx="804">
                  <c:v>292.5</c:v>
                </c:pt>
                <c:pt idx="805">
                  <c:v>315</c:v>
                </c:pt>
                <c:pt idx="806">
                  <c:v>315</c:v>
                </c:pt>
                <c:pt idx="807">
                  <c:v>315</c:v>
                </c:pt>
                <c:pt idx="808">
                  <c:v>337.5</c:v>
                </c:pt>
                <c:pt idx="809">
                  <c:v>337.5</c:v>
                </c:pt>
                <c:pt idx="810">
                  <c:v>315</c:v>
                </c:pt>
                <c:pt idx="811">
                  <c:v>337.5</c:v>
                </c:pt>
                <c:pt idx="812">
                  <c:v>337.5</c:v>
                </c:pt>
                <c:pt idx="813">
                  <c:v>337.5</c:v>
                </c:pt>
                <c:pt idx="814">
                  <c:v>337.5</c:v>
                </c:pt>
                <c:pt idx="815">
                  <c:v>337.5</c:v>
                </c:pt>
                <c:pt idx="816">
                  <c:v>337.5</c:v>
                </c:pt>
                <c:pt idx="817">
                  <c:v>337.5</c:v>
                </c:pt>
                <c:pt idx="818">
                  <c:v>337.5</c:v>
                </c:pt>
                <c:pt idx="819">
                  <c:v>337.5</c:v>
                </c:pt>
                <c:pt idx="820">
                  <c:v>337.5</c:v>
                </c:pt>
                <c:pt idx="821">
                  <c:v>0</c:v>
                </c:pt>
                <c:pt idx="822">
                  <c:v>337.5</c:v>
                </c:pt>
                <c:pt idx="823">
                  <c:v>337.5</c:v>
                </c:pt>
                <c:pt idx="824">
                  <c:v>337.5</c:v>
                </c:pt>
                <c:pt idx="825">
                  <c:v>337.5</c:v>
                </c:pt>
                <c:pt idx="826">
                  <c:v>22.5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22.5</c:v>
                </c:pt>
                <c:pt idx="834">
                  <c:v>22.5</c:v>
                </c:pt>
                <c:pt idx="835">
                  <c:v>22.5</c:v>
                </c:pt>
                <c:pt idx="836">
                  <c:v>22.5</c:v>
                </c:pt>
                <c:pt idx="837">
                  <c:v>45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337.5</c:v>
                </c:pt>
                <c:pt idx="842">
                  <c:v>22.5</c:v>
                </c:pt>
                <c:pt idx="843">
                  <c:v>67.5</c:v>
                </c:pt>
                <c:pt idx="844">
                  <c:v>67.5</c:v>
                </c:pt>
                <c:pt idx="845">
                  <c:v>0</c:v>
                </c:pt>
                <c:pt idx="846">
                  <c:v>0</c:v>
                </c:pt>
                <c:pt idx="847">
                  <c:v>45</c:v>
                </c:pt>
                <c:pt idx="848">
                  <c:v>0</c:v>
                </c:pt>
                <c:pt idx="849">
                  <c:v>22.5</c:v>
                </c:pt>
                <c:pt idx="850">
                  <c:v>45</c:v>
                </c:pt>
                <c:pt idx="851">
                  <c:v>90</c:v>
                </c:pt>
                <c:pt idx="852">
                  <c:v>45</c:v>
                </c:pt>
                <c:pt idx="853">
                  <c:v>337.5</c:v>
                </c:pt>
                <c:pt idx="854">
                  <c:v>0</c:v>
                </c:pt>
                <c:pt idx="855">
                  <c:v>67.5</c:v>
                </c:pt>
                <c:pt idx="856">
                  <c:v>90</c:v>
                </c:pt>
                <c:pt idx="857">
                  <c:v>67.5</c:v>
                </c:pt>
                <c:pt idx="858">
                  <c:v>67.5</c:v>
                </c:pt>
                <c:pt idx="859">
                  <c:v>135</c:v>
                </c:pt>
                <c:pt idx="860">
                  <c:v>112.5</c:v>
                </c:pt>
                <c:pt idx="861">
                  <c:v>90</c:v>
                </c:pt>
                <c:pt idx="862">
                  <c:v>112.5</c:v>
                </c:pt>
                <c:pt idx="863">
                  <c:v>22.5</c:v>
                </c:pt>
                <c:pt idx="864">
                  <c:v>112.5</c:v>
                </c:pt>
                <c:pt idx="865">
                  <c:v>90</c:v>
                </c:pt>
                <c:pt idx="866">
                  <c:v>90</c:v>
                </c:pt>
                <c:pt idx="867">
                  <c:v>202.5</c:v>
                </c:pt>
                <c:pt idx="868">
                  <c:v>202.5</c:v>
                </c:pt>
                <c:pt idx="869">
                  <c:v>135</c:v>
                </c:pt>
                <c:pt idx="870">
                  <c:v>112.5</c:v>
                </c:pt>
                <c:pt idx="871">
                  <c:v>112.5</c:v>
                </c:pt>
                <c:pt idx="872">
                  <c:v>112.5</c:v>
                </c:pt>
                <c:pt idx="873">
                  <c:v>157.5</c:v>
                </c:pt>
                <c:pt idx="874">
                  <c:v>292.5</c:v>
                </c:pt>
                <c:pt idx="875">
                  <c:v>292.5</c:v>
                </c:pt>
                <c:pt idx="876">
                  <c:v>292.5</c:v>
                </c:pt>
                <c:pt idx="877">
                  <c:v>292.5</c:v>
                </c:pt>
                <c:pt idx="878">
                  <c:v>292.5</c:v>
                </c:pt>
                <c:pt idx="879">
                  <c:v>292.5</c:v>
                </c:pt>
                <c:pt idx="880">
                  <c:v>315</c:v>
                </c:pt>
                <c:pt idx="881">
                  <c:v>292.5</c:v>
                </c:pt>
                <c:pt idx="882">
                  <c:v>315</c:v>
                </c:pt>
                <c:pt idx="883">
                  <c:v>337.5</c:v>
                </c:pt>
                <c:pt idx="884">
                  <c:v>292.5</c:v>
                </c:pt>
                <c:pt idx="885">
                  <c:v>292.5</c:v>
                </c:pt>
                <c:pt idx="886">
                  <c:v>292.5</c:v>
                </c:pt>
                <c:pt idx="887">
                  <c:v>292.5</c:v>
                </c:pt>
                <c:pt idx="888">
                  <c:v>292.5</c:v>
                </c:pt>
                <c:pt idx="889">
                  <c:v>292.5</c:v>
                </c:pt>
                <c:pt idx="890">
                  <c:v>315</c:v>
                </c:pt>
                <c:pt idx="891">
                  <c:v>292.5</c:v>
                </c:pt>
                <c:pt idx="892">
                  <c:v>292.5</c:v>
                </c:pt>
                <c:pt idx="893">
                  <c:v>292.5</c:v>
                </c:pt>
                <c:pt idx="894">
                  <c:v>292.5</c:v>
                </c:pt>
                <c:pt idx="895">
                  <c:v>292.5</c:v>
                </c:pt>
                <c:pt idx="896">
                  <c:v>270</c:v>
                </c:pt>
                <c:pt idx="897">
                  <c:v>270</c:v>
                </c:pt>
                <c:pt idx="898">
                  <c:v>292.5</c:v>
                </c:pt>
                <c:pt idx="899">
                  <c:v>292.5</c:v>
                </c:pt>
                <c:pt idx="900">
                  <c:v>292.5</c:v>
                </c:pt>
                <c:pt idx="901">
                  <c:v>270</c:v>
                </c:pt>
                <c:pt idx="902">
                  <c:v>270</c:v>
                </c:pt>
                <c:pt idx="903">
                  <c:v>270</c:v>
                </c:pt>
                <c:pt idx="904">
                  <c:v>270</c:v>
                </c:pt>
                <c:pt idx="905">
                  <c:v>292.5</c:v>
                </c:pt>
                <c:pt idx="906">
                  <c:v>292.5</c:v>
                </c:pt>
                <c:pt idx="907">
                  <c:v>270</c:v>
                </c:pt>
                <c:pt idx="908">
                  <c:v>270</c:v>
                </c:pt>
                <c:pt idx="909">
                  <c:v>270</c:v>
                </c:pt>
                <c:pt idx="910">
                  <c:v>292.5</c:v>
                </c:pt>
                <c:pt idx="911">
                  <c:v>292.5</c:v>
                </c:pt>
                <c:pt idx="912">
                  <c:v>292.5</c:v>
                </c:pt>
                <c:pt idx="913">
                  <c:v>292.5</c:v>
                </c:pt>
                <c:pt idx="914">
                  <c:v>292.5</c:v>
                </c:pt>
                <c:pt idx="915">
                  <c:v>270</c:v>
                </c:pt>
                <c:pt idx="916">
                  <c:v>292.5</c:v>
                </c:pt>
                <c:pt idx="917">
                  <c:v>292.5</c:v>
                </c:pt>
                <c:pt idx="918">
                  <c:v>270</c:v>
                </c:pt>
                <c:pt idx="919">
                  <c:v>270</c:v>
                </c:pt>
                <c:pt idx="920">
                  <c:v>292.5</c:v>
                </c:pt>
                <c:pt idx="921">
                  <c:v>292.5</c:v>
                </c:pt>
                <c:pt idx="922">
                  <c:v>292.5</c:v>
                </c:pt>
                <c:pt idx="923">
                  <c:v>292.5</c:v>
                </c:pt>
                <c:pt idx="924">
                  <c:v>292.5</c:v>
                </c:pt>
                <c:pt idx="925">
                  <c:v>292.5</c:v>
                </c:pt>
                <c:pt idx="926">
                  <c:v>292.5</c:v>
                </c:pt>
                <c:pt idx="927">
                  <c:v>292.5</c:v>
                </c:pt>
                <c:pt idx="928">
                  <c:v>292.5</c:v>
                </c:pt>
                <c:pt idx="929">
                  <c:v>292.5</c:v>
                </c:pt>
                <c:pt idx="930">
                  <c:v>292.5</c:v>
                </c:pt>
                <c:pt idx="931">
                  <c:v>292.5</c:v>
                </c:pt>
                <c:pt idx="932">
                  <c:v>292.5</c:v>
                </c:pt>
                <c:pt idx="933">
                  <c:v>292.5</c:v>
                </c:pt>
                <c:pt idx="934">
                  <c:v>315</c:v>
                </c:pt>
                <c:pt idx="935">
                  <c:v>292.5</c:v>
                </c:pt>
                <c:pt idx="936">
                  <c:v>292.5</c:v>
                </c:pt>
                <c:pt idx="937">
                  <c:v>292.5</c:v>
                </c:pt>
                <c:pt idx="938">
                  <c:v>315</c:v>
                </c:pt>
                <c:pt idx="939">
                  <c:v>315</c:v>
                </c:pt>
                <c:pt idx="940">
                  <c:v>315</c:v>
                </c:pt>
                <c:pt idx="941">
                  <c:v>292.5</c:v>
                </c:pt>
                <c:pt idx="942">
                  <c:v>315</c:v>
                </c:pt>
                <c:pt idx="943">
                  <c:v>315</c:v>
                </c:pt>
                <c:pt idx="944">
                  <c:v>315</c:v>
                </c:pt>
                <c:pt idx="945">
                  <c:v>315</c:v>
                </c:pt>
                <c:pt idx="946">
                  <c:v>337.5</c:v>
                </c:pt>
                <c:pt idx="947">
                  <c:v>337.5</c:v>
                </c:pt>
                <c:pt idx="948">
                  <c:v>337.5</c:v>
                </c:pt>
                <c:pt idx="949">
                  <c:v>315</c:v>
                </c:pt>
                <c:pt idx="950">
                  <c:v>315</c:v>
                </c:pt>
                <c:pt idx="951">
                  <c:v>337.5</c:v>
                </c:pt>
                <c:pt idx="952">
                  <c:v>315</c:v>
                </c:pt>
                <c:pt idx="953">
                  <c:v>337.5</c:v>
                </c:pt>
                <c:pt idx="954">
                  <c:v>337.5</c:v>
                </c:pt>
                <c:pt idx="955">
                  <c:v>337.5</c:v>
                </c:pt>
                <c:pt idx="956">
                  <c:v>337.5</c:v>
                </c:pt>
                <c:pt idx="957">
                  <c:v>337.5</c:v>
                </c:pt>
                <c:pt idx="958">
                  <c:v>337.5</c:v>
                </c:pt>
                <c:pt idx="959">
                  <c:v>337.5</c:v>
                </c:pt>
                <c:pt idx="960">
                  <c:v>337.5</c:v>
                </c:pt>
                <c:pt idx="961">
                  <c:v>337.5</c:v>
                </c:pt>
                <c:pt idx="962">
                  <c:v>337.5</c:v>
                </c:pt>
                <c:pt idx="963">
                  <c:v>337.5</c:v>
                </c:pt>
                <c:pt idx="964">
                  <c:v>337.5</c:v>
                </c:pt>
                <c:pt idx="965">
                  <c:v>337.5</c:v>
                </c:pt>
                <c:pt idx="966">
                  <c:v>337.5</c:v>
                </c:pt>
                <c:pt idx="967">
                  <c:v>292.5</c:v>
                </c:pt>
                <c:pt idx="968">
                  <c:v>22.5</c:v>
                </c:pt>
                <c:pt idx="969">
                  <c:v>292.5</c:v>
                </c:pt>
                <c:pt idx="970">
                  <c:v>0</c:v>
                </c:pt>
                <c:pt idx="971">
                  <c:v>0</c:v>
                </c:pt>
                <c:pt idx="972">
                  <c:v>337.5</c:v>
                </c:pt>
                <c:pt idx="973">
                  <c:v>315</c:v>
                </c:pt>
                <c:pt idx="974">
                  <c:v>292.5</c:v>
                </c:pt>
                <c:pt idx="975">
                  <c:v>292.5</c:v>
                </c:pt>
                <c:pt idx="976">
                  <c:v>22.5</c:v>
                </c:pt>
                <c:pt idx="977">
                  <c:v>337.5</c:v>
                </c:pt>
                <c:pt idx="978">
                  <c:v>67.5</c:v>
                </c:pt>
                <c:pt idx="979">
                  <c:v>22.5</c:v>
                </c:pt>
                <c:pt idx="980">
                  <c:v>45</c:v>
                </c:pt>
                <c:pt idx="981">
                  <c:v>45</c:v>
                </c:pt>
                <c:pt idx="982">
                  <c:v>22.5</c:v>
                </c:pt>
                <c:pt idx="983">
                  <c:v>0</c:v>
                </c:pt>
                <c:pt idx="984">
                  <c:v>315</c:v>
                </c:pt>
                <c:pt idx="985">
                  <c:v>337.5</c:v>
                </c:pt>
                <c:pt idx="986">
                  <c:v>0</c:v>
                </c:pt>
                <c:pt idx="987">
                  <c:v>22.5</c:v>
                </c:pt>
                <c:pt idx="988">
                  <c:v>337.5</c:v>
                </c:pt>
                <c:pt idx="989">
                  <c:v>315</c:v>
                </c:pt>
                <c:pt idx="990">
                  <c:v>315</c:v>
                </c:pt>
                <c:pt idx="991">
                  <c:v>315</c:v>
                </c:pt>
                <c:pt idx="992">
                  <c:v>337.5</c:v>
                </c:pt>
                <c:pt idx="993">
                  <c:v>0</c:v>
                </c:pt>
                <c:pt idx="994">
                  <c:v>337.5</c:v>
                </c:pt>
                <c:pt idx="995">
                  <c:v>337.5</c:v>
                </c:pt>
                <c:pt idx="996">
                  <c:v>337.5</c:v>
                </c:pt>
                <c:pt idx="997">
                  <c:v>337.5</c:v>
                </c:pt>
                <c:pt idx="998">
                  <c:v>337.5</c:v>
                </c:pt>
                <c:pt idx="999">
                  <c:v>337.5</c:v>
                </c:pt>
                <c:pt idx="1000">
                  <c:v>337.5</c:v>
                </c:pt>
                <c:pt idx="1001">
                  <c:v>315</c:v>
                </c:pt>
                <c:pt idx="1002">
                  <c:v>315</c:v>
                </c:pt>
                <c:pt idx="1003">
                  <c:v>315</c:v>
                </c:pt>
                <c:pt idx="1004">
                  <c:v>337.5</c:v>
                </c:pt>
                <c:pt idx="1005">
                  <c:v>315</c:v>
                </c:pt>
                <c:pt idx="1006">
                  <c:v>315</c:v>
                </c:pt>
                <c:pt idx="1007">
                  <c:v>315</c:v>
                </c:pt>
                <c:pt idx="1008">
                  <c:v>315</c:v>
                </c:pt>
                <c:pt idx="1009">
                  <c:v>337.5</c:v>
                </c:pt>
                <c:pt idx="1010">
                  <c:v>315</c:v>
                </c:pt>
                <c:pt idx="1011">
                  <c:v>315</c:v>
                </c:pt>
                <c:pt idx="1012">
                  <c:v>337.5</c:v>
                </c:pt>
                <c:pt idx="1013">
                  <c:v>315</c:v>
                </c:pt>
                <c:pt idx="1014">
                  <c:v>315</c:v>
                </c:pt>
                <c:pt idx="1015">
                  <c:v>315</c:v>
                </c:pt>
                <c:pt idx="1016">
                  <c:v>315</c:v>
                </c:pt>
                <c:pt idx="1017">
                  <c:v>292.5</c:v>
                </c:pt>
                <c:pt idx="1018">
                  <c:v>292.5</c:v>
                </c:pt>
                <c:pt idx="1019">
                  <c:v>292.5</c:v>
                </c:pt>
                <c:pt idx="1020">
                  <c:v>292.5</c:v>
                </c:pt>
                <c:pt idx="1021">
                  <c:v>292.5</c:v>
                </c:pt>
                <c:pt idx="1022">
                  <c:v>292.5</c:v>
                </c:pt>
                <c:pt idx="1023">
                  <c:v>292.5</c:v>
                </c:pt>
                <c:pt idx="1024">
                  <c:v>292.5</c:v>
                </c:pt>
                <c:pt idx="1025">
                  <c:v>292.5</c:v>
                </c:pt>
                <c:pt idx="1026">
                  <c:v>292.5</c:v>
                </c:pt>
                <c:pt idx="1027">
                  <c:v>292.5</c:v>
                </c:pt>
                <c:pt idx="1028">
                  <c:v>292.5</c:v>
                </c:pt>
                <c:pt idx="1029">
                  <c:v>292.5</c:v>
                </c:pt>
                <c:pt idx="1030">
                  <c:v>292.5</c:v>
                </c:pt>
                <c:pt idx="1031">
                  <c:v>292.5</c:v>
                </c:pt>
                <c:pt idx="1032">
                  <c:v>292.5</c:v>
                </c:pt>
                <c:pt idx="1033">
                  <c:v>292.5</c:v>
                </c:pt>
                <c:pt idx="1034">
                  <c:v>292.5</c:v>
                </c:pt>
                <c:pt idx="1035">
                  <c:v>292.5</c:v>
                </c:pt>
                <c:pt idx="1036">
                  <c:v>292.5</c:v>
                </c:pt>
                <c:pt idx="1037">
                  <c:v>292.5</c:v>
                </c:pt>
                <c:pt idx="1038">
                  <c:v>292.5</c:v>
                </c:pt>
                <c:pt idx="1039">
                  <c:v>270</c:v>
                </c:pt>
                <c:pt idx="1040">
                  <c:v>270</c:v>
                </c:pt>
                <c:pt idx="1041">
                  <c:v>270</c:v>
                </c:pt>
                <c:pt idx="1042">
                  <c:v>292.5</c:v>
                </c:pt>
                <c:pt idx="1043">
                  <c:v>292.5</c:v>
                </c:pt>
                <c:pt idx="1044">
                  <c:v>292.5</c:v>
                </c:pt>
                <c:pt idx="1045">
                  <c:v>315</c:v>
                </c:pt>
                <c:pt idx="1046">
                  <c:v>315</c:v>
                </c:pt>
                <c:pt idx="1047">
                  <c:v>292.5</c:v>
                </c:pt>
                <c:pt idx="1048">
                  <c:v>292.5</c:v>
                </c:pt>
                <c:pt idx="1049">
                  <c:v>315</c:v>
                </c:pt>
                <c:pt idx="1050">
                  <c:v>315</c:v>
                </c:pt>
                <c:pt idx="1051">
                  <c:v>315</c:v>
                </c:pt>
                <c:pt idx="1052">
                  <c:v>292.5</c:v>
                </c:pt>
                <c:pt idx="1053">
                  <c:v>315</c:v>
                </c:pt>
                <c:pt idx="1054">
                  <c:v>315</c:v>
                </c:pt>
                <c:pt idx="1055">
                  <c:v>315</c:v>
                </c:pt>
                <c:pt idx="1056">
                  <c:v>292.5</c:v>
                </c:pt>
                <c:pt idx="1057">
                  <c:v>292.5</c:v>
                </c:pt>
                <c:pt idx="1058">
                  <c:v>315</c:v>
                </c:pt>
                <c:pt idx="1059">
                  <c:v>315</c:v>
                </c:pt>
                <c:pt idx="1060">
                  <c:v>315</c:v>
                </c:pt>
                <c:pt idx="1061">
                  <c:v>315</c:v>
                </c:pt>
                <c:pt idx="1062">
                  <c:v>315</c:v>
                </c:pt>
                <c:pt idx="1063">
                  <c:v>315</c:v>
                </c:pt>
                <c:pt idx="1064">
                  <c:v>315</c:v>
                </c:pt>
                <c:pt idx="1065">
                  <c:v>315</c:v>
                </c:pt>
                <c:pt idx="1066">
                  <c:v>315</c:v>
                </c:pt>
                <c:pt idx="1067">
                  <c:v>337.5</c:v>
                </c:pt>
                <c:pt idx="1068">
                  <c:v>315</c:v>
                </c:pt>
                <c:pt idx="1069">
                  <c:v>292.5</c:v>
                </c:pt>
                <c:pt idx="1070">
                  <c:v>292.5</c:v>
                </c:pt>
                <c:pt idx="1071">
                  <c:v>292.5</c:v>
                </c:pt>
                <c:pt idx="1072">
                  <c:v>292.5</c:v>
                </c:pt>
                <c:pt idx="1073">
                  <c:v>292.5</c:v>
                </c:pt>
                <c:pt idx="1074">
                  <c:v>292.5</c:v>
                </c:pt>
                <c:pt idx="1075">
                  <c:v>292.5</c:v>
                </c:pt>
                <c:pt idx="1076">
                  <c:v>292.5</c:v>
                </c:pt>
                <c:pt idx="1077">
                  <c:v>337.5</c:v>
                </c:pt>
                <c:pt idx="1078">
                  <c:v>292.5</c:v>
                </c:pt>
                <c:pt idx="1079">
                  <c:v>315</c:v>
                </c:pt>
                <c:pt idx="1080">
                  <c:v>315</c:v>
                </c:pt>
                <c:pt idx="1081">
                  <c:v>292.5</c:v>
                </c:pt>
                <c:pt idx="1082">
                  <c:v>292.5</c:v>
                </c:pt>
                <c:pt idx="1083">
                  <c:v>315</c:v>
                </c:pt>
                <c:pt idx="1084">
                  <c:v>337.5</c:v>
                </c:pt>
                <c:pt idx="1085">
                  <c:v>315</c:v>
                </c:pt>
                <c:pt idx="1086">
                  <c:v>292.5</c:v>
                </c:pt>
                <c:pt idx="1087">
                  <c:v>292.5</c:v>
                </c:pt>
                <c:pt idx="1088">
                  <c:v>292.5</c:v>
                </c:pt>
                <c:pt idx="1089">
                  <c:v>292.5</c:v>
                </c:pt>
                <c:pt idx="1090">
                  <c:v>292.5</c:v>
                </c:pt>
                <c:pt idx="1091">
                  <c:v>292.5</c:v>
                </c:pt>
                <c:pt idx="1092">
                  <c:v>292.5</c:v>
                </c:pt>
                <c:pt idx="1093">
                  <c:v>270</c:v>
                </c:pt>
                <c:pt idx="1094">
                  <c:v>292.5</c:v>
                </c:pt>
                <c:pt idx="1095">
                  <c:v>292.5</c:v>
                </c:pt>
                <c:pt idx="1096">
                  <c:v>292.5</c:v>
                </c:pt>
                <c:pt idx="1097">
                  <c:v>292.5</c:v>
                </c:pt>
                <c:pt idx="1098">
                  <c:v>292.5</c:v>
                </c:pt>
                <c:pt idx="1099">
                  <c:v>292.5</c:v>
                </c:pt>
                <c:pt idx="1100">
                  <c:v>270</c:v>
                </c:pt>
                <c:pt idx="1101">
                  <c:v>270</c:v>
                </c:pt>
                <c:pt idx="1102">
                  <c:v>292.5</c:v>
                </c:pt>
                <c:pt idx="1103">
                  <c:v>292.5</c:v>
                </c:pt>
                <c:pt idx="1104">
                  <c:v>292.5</c:v>
                </c:pt>
                <c:pt idx="1105">
                  <c:v>292.5</c:v>
                </c:pt>
                <c:pt idx="1106">
                  <c:v>292.5</c:v>
                </c:pt>
                <c:pt idx="1107">
                  <c:v>270</c:v>
                </c:pt>
                <c:pt idx="1108">
                  <c:v>270</c:v>
                </c:pt>
                <c:pt idx="1109">
                  <c:v>270</c:v>
                </c:pt>
                <c:pt idx="1110">
                  <c:v>270</c:v>
                </c:pt>
                <c:pt idx="1111">
                  <c:v>270</c:v>
                </c:pt>
                <c:pt idx="1112">
                  <c:v>292.5</c:v>
                </c:pt>
                <c:pt idx="1113">
                  <c:v>270</c:v>
                </c:pt>
                <c:pt idx="1114">
                  <c:v>270</c:v>
                </c:pt>
                <c:pt idx="1115">
                  <c:v>292.5</c:v>
                </c:pt>
                <c:pt idx="1116">
                  <c:v>270</c:v>
                </c:pt>
                <c:pt idx="1117">
                  <c:v>270</c:v>
                </c:pt>
                <c:pt idx="1118">
                  <c:v>270</c:v>
                </c:pt>
                <c:pt idx="1119">
                  <c:v>270</c:v>
                </c:pt>
                <c:pt idx="1120">
                  <c:v>270</c:v>
                </c:pt>
                <c:pt idx="1121">
                  <c:v>270</c:v>
                </c:pt>
                <c:pt idx="1122">
                  <c:v>247.5</c:v>
                </c:pt>
                <c:pt idx="1123">
                  <c:v>270</c:v>
                </c:pt>
                <c:pt idx="1124">
                  <c:v>292.5</c:v>
                </c:pt>
                <c:pt idx="1125">
                  <c:v>292.5</c:v>
                </c:pt>
                <c:pt idx="1126">
                  <c:v>292.5</c:v>
                </c:pt>
                <c:pt idx="1127">
                  <c:v>270</c:v>
                </c:pt>
                <c:pt idx="1128">
                  <c:v>270</c:v>
                </c:pt>
                <c:pt idx="1129">
                  <c:v>247.5</c:v>
                </c:pt>
                <c:pt idx="1130">
                  <c:v>247.5</c:v>
                </c:pt>
                <c:pt idx="1131">
                  <c:v>247.5</c:v>
                </c:pt>
                <c:pt idx="1132">
                  <c:v>270</c:v>
                </c:pt>
                <c:pt idx="1133">
                  <c:v>292.5</c:v>
                </c:pt>
                <c:pt idx="1134">
                  <c:v>270</c:v>
                </c:pt>
                <c:pt idx="1135">
                  <c:v>270</c:v>
                </c:pt>
                <c:pt idx="1136">
                  <c:v>270</c:v>
                </c:pt>
                <c:pt idx="1137">
                  <c:v>270</c:v>
                </c:pt>
                <c:pt idx="1138">
                  <c:v>270</c:v>
                </c:pt>
                <c:pt idx="1139">
                  <c:v>270</c:v>
                </c:pt>
                <c:pt idx="1140">
                  <c:v>270</c:v>
                </c:pt>
                <c:pt idx="1141">
                  <c:v>270</c:v>
                </c:pt>
                <c:pt idx="1142">
                  <c:v>270</c:v>
                </c:pt>
                <c:pt idx="1143">
                  <c:v>270</c:v>
                </c:pt>
                <c:pt idx="1144">
                  <c:v>270</c:v>
                </c:pt>
                <c:pt idx="1145">
                  <c:v>247.5</c:v>
                </c:pt>
                <c:pt idx="1146">
                  <c:v>270</c:v>
                </c:pt>
                <c:pt idx="1147">
                  <c:v>270</c:v>
                </c:pt>
                <c:pt idx="1148">
                  <c:v>270</c:v>
                </c:pt>
                <c:pt idx="1149">
                  <c:v>247.5</c:v>
                </c:pt>
                <c:pt idx="1150">
                  <c:v>270</c:v>
                </c:pt>
                <c:pt idx="1151">
                  <c:v>247.5</c:v>
                </c:pt>
                <c:pt idx="1152">
                  <c:v>270</c:v>
                </c:pt>
                <c:pt idx="1153">
                  <c:v>270</c:v>
                </c:pt>
                <c:pt idx="1154">
                  <c:v>247.5</c:v>
                </c:pt>
                <c:pt idx="1155">
                  <c:v>247.5</c:v>
                </c:pt>
                <c:pt idx="1156">
                  <c:v>270</c:v>
                </c:pt>
                <c:pt idx="1157">
                  <c:v>270</c:v>
                </c:pt>
                <c:pt idx="1158">
                  <c:v>270</c:v>
                </c:pt>
                <c:pt idx="1159">
                  <c:v>247.5</c:v>
                </c:pt>
                <c:pt idx="1160">
                  <c:v>270</c:v>
                </c:pt>
                <c:pt idx="1161">
                  <c:v>270</c:v>
                </c:pt>
                <c:pt idx="1162">
                  <c:v>270</c:v>
                </c:pt>
                <c:pt idx="1163">
                  <c:v>270</c:v>
                </c:pt>
                <c:pt idx="1164">
                  <c:v>247.5</c:v>
                </c:pt>
                <c:pt idx="1165">
                  <c:v>270</c:v>
                </c:pt>
                <c:pt idx="1166">
                  <c:v>270</c:v>
                </c:pt>
                <c:pt idx="1167">
                  <c:v>247.5</c:v>
                </c:pt>
                <c:pt idx="1168">
                  <c:v>270</c:v>
                </c:pt>
                <c:pt idx="1169">
                  <c:v>270</c:v>
                </c:pt>
                <c:pt idx="1170">
                  <c:v>270</c:v>
                </c:pt>
                <c:pt idx="1171">
                  <c:v>270</c:v>
                </c:pt>
                <c:pt idx="1172">
                  <c:v>270</c:v>
                </c:pt>
                <c:pt idx="1173">
                  <c:v>270</c:v>
                </c:pt>
                <c:pt idx="1174">
                  <c:v>270</c:v>
                </c:pt>
                <c:pt idx="1175">
                  <c:v>270</c:v>
                </c:pt>
                <c:pt idx="1176">
                  <c:v>270</c:v>
                </c:pt>
                <c:pt idx="1177">
                  <c:v>247.5</c:v>
                </c:pt>
                <c:pt idx="1178">
                  <c:v>270</c:v>
                </c:pt>
                <c:pt idx="1179">
                  <c:v>270</c:v>
                </c:pt>
                <c:pt idx="1180">
                  <c:v>270</c:v>
                </c:pt>
                <c:pt idx="1181">
                  <c:v>270</c:v>
                </c:pt>
                <c:pt idx="1182">
                  <c:v>247.5</c:v>
                </c:pt>
                <c:pt idx="1183">
                  <c:v>247.5</c:v>
                </c:pt>
                <c:pt idx="1184">
                  <c:v>247.5</c:v>
                </c:pt>
                <c:pt idx="1185">
                  <c:v>225</c:v>
                </c:pt>
                <c:pt idx="1186">
                  <c:v>225</c:v>
                </c:pt>
                <c:pt idx="1187">
                  <c:v>225</c:v>
                </c:pt>
                <c:pt idx="1188">
                  <c:v>225</c:v>
                </c:pt>
                <c:pt idx="1189">
                  <c:v>202.5</c:v>
                </c:pt>
                <c:pt idx="1190">
                  <c:v>202.5</c:v>
                </c:pt>
                <c:pt idx="1191">
                  <c:v>247.5</c:v>
                </c:pt>
                <c:pt idx="1192">
                  <c:v>180</c:v>
                </c:pt>
                <c:pt idx="1193">
                  <c:v>247.5</c:v>
                </c:pt>
                <c:pt idx="1194">
                  <c:v>247.5</c:v>
                </c:pt>
                <c:pt idx="1195">
                  <c:v>247.5</c:v>
                </c:pt>
                <c:pt idx="1196">
                  <c:v>225</c:v>
                </c:pt>
                <c:pt idx="1197">
                  <c:v>135</c:v>
                </c:pt>
                <c:pt idx="1198">
                  <c:v>135</c:v>
                </c:pt>
                <c:pt idx="1199">
                  <c:v>135</c:v>
                </c:pt>
                <c:pt idx="1200">
                  <c:v>112.5</c:v>
                </c:pt>
                <c:pt idx="1201">
                  <c:v>135</c:v>
                </c:pt>
                <c:pt idx="1202">
                  <c:v>180</c:v>
                </c:pt>
                <c:pt idx="1203">
                  <c:v>202.5</c:v>
                </c:pt>
                <c:pt idx="1204">
                  <c:v>202.5</c:v>
                </c:pt>
                <c:pt idx="1205">
                  <c:v>202.5</c:v>
                </c:pt>
                <c:pt idx="1206">
                  <c:v>202.5</c:v>
                </c:pt>
                <c:pt idx="1207">
                  <c:v>202.5</c:v>
                </c:pt>
                <c:pt idx="1208">
                  <c:v>202.5</c:v>
                </c:pt>
                <c:pt idx="1209">
                  <c:v>202.5</c:v>
                </c:pt>
                <c:pt idx="1210">
                  <c:v>202.5</c:v>
                </c:pt>
                <c:pt idx="1211">
                  <c:v>202.5</c:v>
                </c:pt>
                <c:pt idx="1212">
                  <c:v>202.5</c:v>
                </c:pt>
                <c:pt idx="1213">
                  <c:v>202.5</c:v>
                </c:pt>
                <c:pt idx="1214">
                  <c:v>202.5</c:v>
                </c:pt>
                <c:pt idx="1215">
                  <c:v>225</c:v>
                </c:pt>
                <c:pt idx="1216">
                  <c:v>202.5</c:v>
                </c:pt>
                <c:pt idx="1217">
                  <c:v>202.5</c:v>
                </c:pt>
                <c:pt idx="1218">
                  <c:v>202.5</c:v>
                </c:pt>
                <c:pt idx="1219">
                  <c:v>202.5</c:v>
                </c:pt>
                <c:pt idx="1220">
                  <c:v>202.5</c:v>
                </c:pt>
                <c:pt idx="1221">
                  <c:v>225</c:v>
                </c:pt>
                <c:pt idx="1222">
                  <c:v>202.5</c:v>
                </c:pt>
                <c:pt idx="1223">
                  <c:v>202.5</c:v>
                </c:pt>
                <c:pt idx="1224">
                  <c:v>202.5</c:v>
                </c:pt>
                <c:pt idx="1225">
                  <c:v>202.5</c:v>
                </c:pt>
                <c:pt idx="1226">
                  <c:v>202.5</c:v>
                </c:pt>
                <c:pt idx="1227">
                  <c:v>202.5</c:v>
                </c:pt>
                <c:pt idx="1228">
                  <c:v>225</c:v>
                </c:pt>
                <c:pt idx="1229">
                  <c:v>225</c:v>
                </c:pt>
                <c:pt idx="1230">
                  <c:v>225</c:v>
                </c:pt>
                <c:pt idx="1231">
                  <c:v>225</c:v>
                </c:pt>
                <c:pt idx="1232">
                  <c:v>225</c:v>
                </c:pt>
                <c:pt idx="1233">
                  <c:v>225</c:v>
                </c:pt>
                <c:pt idx="1234">
                  <c:v>247.5</c:v>
                </c:pt>
                <c:pt idx="1235">
                  <c:v>247.5</c:v>
                </c:pt>
                <c:pt idx="1236">
                  <c:v>225</c:v>
                </c:pt>
                <c:pt idx="1237">
                  <c:v>225</c:v>
                </c:pt>
                <c:pt idx="1238">
                  <c:v>225</c:v>
                </c:pt>
                <c:pt idx="1239">
                  <c:v>270</c:v>
                </c:pt>
                <c:pt idx="1240">
                  <c:v>292.5</c:v>
                </c:pt>
                <c:pt idx="1241">
                  <c:v>292.5</c:v>
                </c:pt>
                <c:pt idx="1242">
                  <c:v>292.5</c:v>
                </c:pt>
                <c:pt idx="1243">
                  <c:v>270</c:v>
                </c:pt>
                <c:pt idx="1244">
                  <c:v>270</c:v>
                </c:pt>
                <c:pt idx="1245">
                  <c:v>270</c:v>
                </c:pt>
                <c:pt idx="1246">
                  <c:v>270</c:v>
                </c:pt>
                <c:pt idx="1247">
                  <c:v>292.5</c:v>
                </c:pt>
                <c:pt idx="1248">
                  <c:v>292.5</c:v>
                </c:pt>
                <c:pt idx="1249">
                  <c:v>292.5</c:v>
                </c:pt>
                <c:pt idx="1250">
                  <c:v>292.5</c:v>
                </c:pt>
                <c:pt idx="1251">
                  <c:v>292.5</c:v>
                </c:pt>
                <c:pt idx="1252">
                  <c:v>292.5</c:v>
                </c:pt>
                <c:pt idx="1253">
                  <c:v>292.5</c:v>
                </c:pt>
                <c:pt idx="1254">
                  <c:v>292.5</c:v>
                </c:pt>
                <c:pt idx="1255">
                  <c:v>292.5</c:v>
                </c:pt>
                <c:pt idx="1256">
                  <c:v>292.5</c:v>
                </c:pt>
                <c:pt idx="1257">
                  <c:v>292.5</c:v>
                </c:pt>
                <c:pt idx="1258">
                  <c:v>292.5</c:v>
                </c:pt>
                <c:pt idx="1259">
                  <c:v>315</c:v>
                </c:pt>
                <c:pt idx="1260">
                  <c:v>292.5</c:v>
                </c:pt>
                <c:pt idx="1261">
                  <c:v>292.5</c:v>
                </c:pt>
                <c:pt idx="1262">
                  <c:v>292.5</c:v>
                </c:pt>
                <c:pt idx="1263">
                  <c:v>292.5</c:v>
                </c:pt>
                <c:pt idx="1264">
                  <c:v>292.5</c:v>
                </c:pt>
                <c:pt idx="1265">
                  <c:v>292.5</c:v>
                </c:pt>
                <c:pt idx="1266">
                  <c:v>292.5</c:v>
                </c:pt>
                <c:pt idx="1267">
                  <c:v>292.5</c:v>
                </c:pt>
                <c:pt idx="1268">
                  <c:v>315</c:v>
                </c:pt>
                <c:pt idx="1269">
                  <c:v>292.5</c:v>
                </c:pt>
                <c:pt idx="1270">
                  <c:v>292.5</c:v>
                </c:pt>
                <c:pt idx="1271">
                  <c:v>315</c:v>
                </c:pt>
                <c:pt idx="1272">
                  <c:v>292.5</c:v>
                </c:pt>
                <c:pt idx="1273">
                  <c:v>292.5</c:v>
                </c:pt>
                <c:pt idx="1274">
                  <c:v>292.5</c:v>
                </c:pt>
                <c:pt idx="1275">
                  <c:v>292.5</c:v>
                </c:pt>
                <c:pt idx="1276">
                  <c:v>292.5</c:v>
                </c:pt>
                <c:pt idx="1277">
                  <c:v>292.5</c:v>
                </c:pt>
                <c:pt idx="1278">
                  <c:v>292.5</c:v>
                </c:pt>
                <c:pt idx="1279">
                  <c:v>292.5</c:v>
                </c:pt>
                <c:pt idx="1280">
                  <c:v>292.5</c:v>
                </c:pt>
                <c:pt idx="1281">
                  <c:v>292.5</c:v>
                </c:pt>
                <c:pt idx="1282">
                  <c:v>292.5</c:v>
                </c:pt>
                <c:pt idx="1283">
                  <c:v>292.5</c:v>
                </c:pt>
                <c:pt idx="1284">
                  <c:v>292.5</c:v>
                </c:pt>
                <c:pt idx="1285">
                  <c:v>292.5</c:v>
                </c:pt>
                <c:pt idx="1286">
                  <c:v>292.5</c:v>
                </c:pt>
                <c:pt idx="1287">
                  <c:v>292.5</c:v>
                </c:pt>
                <c:pt idx="1288">
                  <c:v>292.5</c:v>
                </c:pt>
                <c:pt idx="1289">
                  <c:v>292.5</c:v>
                </c:pt>
                <c:pt idx="1290">
                  <c:v>292.5</c:v>
                </c:pt>
                <c:pt idx="1291">
                  <c:v>292.5</c:v>
                </c:pt>
                <c:pt idx="1292">
                  <c:v>292.5</c:v>
                </c:pt>
                <c:pt idx="1293">
                  <c:v>292.5</c:v>
                </c:pt>
                <c:pt idx="1294">
                  <c:v>292.5</c:v>
                </c:pt>
                <c:pt idx="1295">
                  <c:v>292.5</c:v>
                </c:pt>
                <c:pt idx="1296">
                  <c:v>292.5</c:v>
                </c:pt>
                <c:pt idx="1297">
                  <c:v>292.5</c:v>
                </c:pt>
                <c:pt idx="1298">
                  <c:v>292.5</c:v>
                </c:pt>
                <c:pt idx="1299">
                  <c:v>292.5</c:v>
                </c:pt>
                <c:pt idx="1300">
                  <c:v>292.5</c:v>
                </c:pt>
                <c:pt idx="1301">
                  <c:v>292.5</c:v>
                </c:pt>
                <c:pt idx="1302">
                  <c:v>292.5</c:v>
                </c:pt>
                <c:pt idx="1303">
                  <c:v>315</c:v>
                </c:pt>
                <c:pt idx="1304">
                  <c:v>292.5</c:v>
                </c:pt>
                <c:pt idx="1305">
                  <c:v>292.5</c:v>
                </c:pt>
                <c:pt idx="1306">
                  <c:v>292.5</c:v>
                </c:pt>
                <c:pt idx="1307">
                  <c:v>292.5</c:v>
                </c:pt>
                <c:pt idx="1308">
                  <c:v>315</c:v>
                </c:pt>
                <c:pt idx="1309">
                  <c:v>292.5</c:v>
                </c:pt>
                <c:pt idx="1310">
                  <c:v>292.5</c:v>
                </c:pt>
                <c:pt idx="1311">
                  <c:v>292.5</c:v>
                </c:pt>
                <c:pt idx="1312">
                  <c:v>292.5</c:v>
                </c:pt>
                <c:pt idx="1313">
                  <c:v>292.5</c:v>
                </c:pt>
                <c:pt idx="1314">
                  <c:v>292.5</c:v>
                </c:pt>
                <c:pt idx="1315">
                  <c:v>292.5</c:v>
                </c:pt>
                <c:pt idx="1316">
                  <c:v>292.5</c:v>
                </c:pt>
                <c:pt idx="1317">
                  <c:v>292.5</c:v>
                </c:pt>
                <c:pt idx="1318">
                  <c:v>292.5</c:v>
                </c:pt>
                <c:pt idx="1319">
                  <c:v>292.5</c:v>
                </c:pt>
                <c:pt idx="1320">
                  <c:v>292.5</c:v>
                </c:pt>
                <c:pt idx="1321">
                  <c:v>292.5</c:v>
                </c:pt>
                <c:pt idx="1322">
                  <c:v>292.5</c:v>
                </c:pt>
                <c:pt idx="1323">
                  <c:v>292.5</c:v>
                </c:pt>
                <c:pt idx="1324">
                  <c:v>292.5</c:v>
                </c:pt>
                <c:pt idx="1325">
                  <c:v>292.5</c:v>
                </c:pt>
                <c:pt idx="1326">
                  <c:v>292.5</c:v>
                </c:pt>
                <c:pt idx="1327">
                  <c:v>292.5</c:v>
                </c:pt>
                <c:pt idx="1328">
                  <c:v>292.5</c:v>
                </c:pt>
                <c:pt idx="1329">
                  <c:v>292.5</c:v>
                </c:pt>
                <c:pt idx="1330">
                  <c:v>292.5</c:v>
                </c:pt>
                <c:pt idx="1331">
                  <c:v>292.5</c:v>
                </c:pt>
                <c:pt idx="1332">
                  <c:v>292.5</c:v>
                </c:pt>
                <c:pt idx="1333">
                  <c:v>292.5</c:v>
                </c:pt>
                <c:pt idx="1334">
                  <c:v>292.5</c:v>
                </c:pt>
                <c:pt idx="1335">
                  <c:v>292.5</c:v>
                </c:pt>
                <c:pt idx="1336">
                  <c:v>292.5</c:v>
                </c:pt>
                <c:pt idx="1337">
                  <c:v>292.5</c:v>
                </c:pt>
                <c:pt idx="1338">
                  <c:v>292.5</c:v>
                </c:pt>
                <c:pt idx="1339">
                  <c:v>292.5</c:v>
                </c:pt>
                <c:pt idx="1340">
                  <c:v>292.5</c:v>
                </c:pt>
                <c:pt idx="1341">
                  <c:v>292.5</c:v>
                </c:pt>
                <c:pt idx="1342">
                  <c:v>292.5</c:v>
                </c:pt>
                <c:pt idx="1343">
                  <c:v>292.5</c:v>
                </c:pt>
                <c:pt idx="1344">
                  <c:v>292.5</c:v>
                </c:pt>
                <c:pt idx="1345">
                  <c:v>315</c:v>
                </c:pt>
                <c:pt idx="1346">
                  <c:v>292.5</c:v>
                </c:pt>
                <c:pt idx="1347">
                  <c:v>292.5</c:v>
                </c:pt>
                <c:pt idx="1348">
                  <c:v>292.5</c:v>
                </c:pt>
                <c:pt idx="1349">
                  <c:v>292.5</c:v>
                </c:pt>
                <c:pt idx="1350">
                  <c:v>292.5</c:v>
                </c:pt>
                <c:pt idx="1351">
                  <c:v>292.5</c:v>
                </c:pt>
                <c:pt idx="1352">
                  <c:v>292.5</c:v>
                </c:pt>
                <c:pt idx="1353">
                  <c:v>292.5</c:v>
                </c:pt>
                <c:pt idx="1354">
                  <c:v>292.5</c:v>
                </c:pt>
                <c:pt idx="1355">
                  <c:v>292.5</c:v>
                </c:pt>
                <c:pt idx="1356">
                  <c:v>292.5</c:v>
                </c:pt>
                <c:pt idx="1357">
                  <c:v>292.5</c:v>
                </c:pt>
                <c:pt idx="1358">
                  <c:v>292.5</c:v>
                </c:pt>
                <c:pt idx="1359">
                  <c:v>292.5</c:v>
                </c:pt>
                <c:pt idx="1360">
                  <c:v>292.5</c:v>
                </c:pt>
                <c:pt idx="1361">
                  <c:v>292.5</c:v>
                </c:pt>
                <c:pt idx="1362">
                  <c:v>292.5</c:v>
                </c:pt>
                <c:pt idx="1363">
                  <c:v>292.5</c:v>
                </c:pt>
                <c:pt idx="1364">
                  <c:v>292.5</c:v>
                </c:pt>
                <c:pt idx="1365">
                  <c:v>292.5</c:v>
                </c:pt>
                <c:pt idx="1366">
                  <c:v>292.5</c:v>
                </c:pt>
                <c:pt idx="1367">
                  <c:v>292.5</c:v>
                </c:pt>
                <c:pt idx="1368">
                  <c:v>292.5</c:v>
                </c:pt>
                <c:pt idx="1369">
                  <c:v>292.5</c:v>
                </c:pt>
                <c:pt idx="1370">
                  <c:v>292.5</c:v>
                </c:pt>
                <c:pt idx="1371">
                  <c:v>292.5</c:v>
                </c:pt>
                <c:pt idx="1372">
                  <c:v>292.5</c:v>
                </c:pt>
                <c:pt idx="1373">
                  <c:v>292.5</c:v>
                </c:pt>
                <c:pt idx="1374">
                  <c:v>292.5</c:v>
                </c:pt>
                <c:pt idx="1375">
                  <c:v>292.5</c:v>
                </c:pt>
                <c:pt idx="1376">
                  <c:v>315</c:v>
                </c:pt>
                <c:pt idx="1377">
                  <c:v>292.5</c:v>
                </c:pt>
                <c:pt idx="1378">
                  <c:v>292.5</c:v>
                </c:pt>
                <c:pt idx="1379">
                  <c:v>292.5</c:v>
                </c:pt>
                <c:pt idx="1380">
                  <c:v>292.5</c:v>
                </c:pt>
                <c:pt idx="1381">
                  <c:v>292.5</c:v>
                </c:pt>
                <c:pt idx="1382">
                  <c:v>292.5</c:v>
                </c:pt>
                <c:pt idx="1383">
                  <c:v>292.5</c:v>
                </c:pt>
                <c:pt idx="1384">
                  <c:v>292.5</c:v>
                </c:pt>
                <c:pt idx="1385">
                  <c:v>292.5</c:v>
                </c:pt>
                <c:pt idx="1386">
                  <c:v>292.5</c:v>
                </c:pt>
                <c:pt idx="1387">
                  <c:v>292.5</c:v>
                </c:pt>
                <c:pt idx="1388">
                  <c:v>292.5</c:v>
                </c:pt>
                <c:pt idx="1389">
                  <c:v>292.5</c:v>
                </c:pt>
                <c:pt idx="1390">
                  <c:v>292.5</c:v>
                </c:pt>
                <c:pt idx="1391">
                  <c:v>315</c:v>
                </c:pt>
                <c:pt idx="1392">
                  <c:v>315</c:v>
                </c:pt>
                <c:pt idx="1393">
                  <c:v>315</c:v>
                </c:pt>
                <c:pt idx="1394">
                  <c:v>292.5</c:v>
                </c:pt>
                <c:pt idx="1395">
                  <c:v>292.5</c:v>
                </c:pt>
                <c:pt idx="1396">
                  <c:v>292.5</c:v>
                </c:pt>
                <c:pt idx="1397">
                  <c:v>315</c:v>
                </c:pt>
                <c:pt idx="1398">
                  <c:v>292.5</c:v>
                </c:pt>
                <c:pt idx="1399">
                  <c:v>315</c:v>
                </c:pt>
                <c:pt idx="1400">
                  <c:v>337.5</c:v>
                </c:pt>
                <c:pt idx="1401">
                  <c:v>315</c:v>
                </c:pt>
                <c:pt idx="1402">
                  <c:v>292.5</c:v>
                </c:pt>
                <c:pt idx="1403">
                  <c:v>292.5</c:v>
                </c:pt>
                <c:pt idx="1404">
                  <c:v>292.5</c:v>
                </c:pt>
                <c:pt idx="1405">
                  <c:v>292.5</c:v>
                </c:pt>
                <c:pt idx="1406">
                  <c:v>292.5</c:v>
                </c:pt>
                <c:pt idx="1407">
                  <c:v>292.5</c:v>
                </c:pt>
                <c:pt idx="1408">
                  <c:v>292.5</c:v>
                </c:pt>
                <c:pt idx="1409">
                  <c:v>292.5</c:v>
                </c:pt>
                <c:pt idx="1410">
                  <c:v>315</c:v>
                </c:pt>
                <c:pt idx="1411">
                  <c:v>315</c:v>
                </c:pt>
                <c:pt idx="1412">
                  <c:v>315</c:v>
                </c:pt>
                <c:pt idx="1413">
                  <c:v>315</c:v>
                </c:pt>
                <c:pt idx="1414">
                  <c:v>315</c:v>
                </c:pt>
                <c:pt idx="1415">
                  <c:v>315</c:v>
                </c:pt>
                <c:pt idx="1416">
                  <c:v>292.5</c:v>
                </c:pt>
                <c:pt idx="1417">
                  <c:v>315</c:v>
                </c:pt>
                <c:pt idx="1418">
                  <c:v>292.5</c:v>
                </c:pt>
                <c:pt idx="1419">
                  <c:v>292.5</c:v>
                </c:pt>
                <c:pt idx="1420">
                  <c:v>292.5</c:v>
                </c:pt>
                <c:pt idx="1421">
                  <c:v>315</c:v>
                </c:pt>
                <c:pt idx="1422">
                  <c:v>292.5</c:v>
                </c:pt>
                <c:pt idx="1423">
                  <c:v>292.5</c:v>
                </c:pt>
                <c:pt idx="1424">
                  <c:v>292.5</c:v>
                </c:pt>
                <c:pt idx="1425">
                  <c:v>315</c:v>
                </c:pt>
                <c:pt idx="1426">
                  <c:v>315</c:v>
                </c:pt>
                <c:pt idx="1427">
                  <c:v>315</c:v>
                </c:pt>
                <c:pt idx="1428">
                  <c:v>337.5</c:v>
                </c:pt>
                <c:pt idx="1429">
                  <c:v>337.5</c:v>
                </c:pt>
                <c:pt idx="1430">
                  <c:v>315</c:v>
                </c:pt>
                <c:pt idx="1431">
                  <c:v>337.5</c:v>
                </c:pt>
                <c:pt idx="1432">
                  <c:v>337.5</c:v>
                </c:pt>
                <c:pt idx="1433">
                  <c:v>337.5</c:v>
                </c:pt>
                <c:pt idx="1434">
                  <c:v>315</c:v>
                </c:pt>
                <c:pt idx="1435">
                  <c:v>337.5</c:v>
                </c:pt>
                <c:pt idx="1436">
                  <c:v>315</c:v>
                </c:pt>
                <c:pt idx="1437">
                  <c:v>337.5</c:v>
                </c:pt>
                <c:pt idx="1438">
                  <c:v>315</c:v>
                </c:pt>
                <c:pt idx="1439">
                  <c:v>22.5</c:v>
                </c:pt>
                <c:pt idx="1440">
                  <c:v>90</c:v>
                </c:pt>
                <c:pt idx="1441">
                  <c:v>90</c:v>
                </c:pt>
                <c:pt idx="1442">
                  <c:v>90</c:v>
                </c:pt>
                <c:pt idx="1443">
                  <c:v>90</c:v>
                </c:pt>
                <c:pt idx="1444">
                  <c:v>67.5</c:v>
                </c:pt>
                <c:pt idx="1445">
                  <c:v>90</c:v>
                </c:pt>
                <c:pt idx="1446">
                  <c:v>90</c:v>
                </c:pt>
                <c:pt idx="1447">
                  <c:v>90</c:v>
                </c:pt>
                <c:pt idx="1448">
                  <c:v>90</c:v>
                </c:pt>
                <c:pt idx="1449">
                  <c:v>90</c:v>
                </c:pt>
                <c:pt idx="1450">
                  <c:v>67.5</c:v>
                </c:pt>
                <c:pt idx="1451">
                  <c:v>67.5</c:v>
                </c:pt>
                <c:pt idx="1452">
                  <c:v>67.5</c:v>
                </c:pt>
                <c:pt idx="1453">
                  <c:v>67.5</c:v>
                </c:pt>
                <c:pt idx="1454">
                  <c:v>67.5</c:v>
                </c:pt>
                <c:pt idx="1455">
                  <c:v>90</c:v>
                </c:pt>
                <c:pt idx="1456">
                  <c:v>90</c:v>
                </c:pt>
                <c:pt idx="1457">
                  <c:v>90</c:v>
                </c:pt>
                <c:pt idx="1458">
                  <c:v>90</c:v>
                </c:pt>
                <c:pt idx="1459">
                  <c:v>67.5</c:v>
                </c:pt>
                <c:pt idx="1460">
                  <c:v>90</c:v>
                </c:pt>
                <c:pt idx="1461">
                  <c:v>90</c:v>
                </c:pt>
                <c:pt idx="1462">
                  <c:v>90</c:v>
                </c:pt>
                <c:pt idx="1463">
                  <c:v>90</c:v>
                </c:pt>
                <c:pt idx="1464">
                  <c:v>90</c:v>
                </c:pt>
                <c:pt idx="1465">
                  <c:v>90</c:v>
                </c:pt>
                <c:pt idx="1466">
                  <c:v>112.5</c:v>
                </c:pt>
                <c:pt idx="1467">
                  <c:v>90</c:v>
                </c:pt>
                <c:pt idx="1468">
                  <c:v>90</c:v>
                </c:pt>
                <c:pt idx="1469">
                  <c:v>90</c:v>
                </c:pt>
                <c:pt idx="1470">
                  <c:v>90</c:v>
                </c:pt>
                <c:pt idx="1471">
                  <c:v>90</c:v>
                </c:pt>
                <c:pt idx="1472">
                  <c:v>90</c:v>
                </c:pt>
                <c:pt idx="1473">
                  <c:v>112.5</c:v>
                </c:pt>
                <c:pt idx="1474">
                  <c:v>90</c:v>
                </c:pt>
                <c:pt idx="1475">
                  <c:v>112.5</c:v>
                </c:pt>
                <c:pt idx="1476">
                  <c:v>112.5</c:v>
                </c:pt>
                <c:pt idx="1477">
                  <c:v>90</c:v>
                </c:pt>
                <c:pt idx="1478">
                  <c:v>112.5</c:v>
                </c:pt>
                <c:pt idx="1479">
                  <c:v>112.5</c:v>
                </c:pt>
                <c:pt idx="1480">
                  <c:v>90</c:v>
                </c:pt>
                <c:pt idx="1481">
                  <c:v>90</c:v>
                </c:pt>
                <c:pt idx="1482">
                  <c:v>90</c:v>
                </c:pt>
                <c:pt idx="1483">
                  <c:v>90</c:v>
                </c:pt>
                <c:pt idx="1484">
                  <c:v>90</c:v>
                </c:pt>
                <c:pt idx="1485">
                  <c:v>90</c:v>
                </c:pt>
                <c:pt idx="1486">
                  <c:v>90</c:v>
                </c:pt>
                <c:pt idx="1487">
                  <c:v>90</c:v>
                </c:pt>
                <c:pt idx="1488">
                  <c:v>90</c:v>
                </c:pt>
                <c:pt idx="1489">
                  <c:v>90</c:v>
                </c:pt>
                <c:pt idx="1490">
                  <c:v>112.5</c:v>
                </c:pt>
                <c:pt idx="1491">
                  <c:v>90</c:v>
                </c:pt>
                <c:pt idx="1492">
                  <c:v>112.5</c:v>
                </c:pt>
                <c:pt idx="1493">
                  <c:v>112.5</c:v>
                </c:pt>
                <c:pt idx="1494">
                  <c:v>112.5</c:v>
                </c:pt>
                <c:pt idx="1495">
                  <c:v>112.5</c:v>
                </c:pt>
                <c:pt idx="1496">
                  <c:v>112.5</c:v>
                </c:pt>
                <c:pt idx="1497">
                  <c:v>112.5</c:v>
                </c:pt>
                <c:pt idx="1498">
                  <c:v>112.5</c:v>
                </c:pt>
                <c:pt idx="1499">
                  <c:v>112.5</c:v>
                </c:pt>
                <c:pt idx="1500">
                  <c:v>112.5</c:v>
                </c:pt>
                <c:pt idx="1501">
                  <c:v>112.5</c:v>
                </c:pt>
                <c:pt idx="1502">
                  <c:v>90</c:v>
                </c:pt>
                <c:pt idx="1503">
                  <c:v>90</c:v>
                </c:pt>
                <c:pt idx="1504">
                  <c:v>90</c:v>
                </c:pt>
                <c:pt idx="1505">
                  <c:v>135</c:v>
                </c:pt>
                <c:pt idx="1506">
                  <c:v>90</c:v>
                </c:pt>
                <c:pt idx="1507">
                  <c:v>0</c:v>
                </c:pt>
                <c:pt idx="1508">
                  <c:v>45</c:v>
                </c:pt>
                <c:pt idx="1509">
                  <c:v>0</c:v>
                </c:pt>
                <c:pt idx="1510">
                  <c:v>225</c:v>
                </c:pt>
                <c:pt idx="1511">
                  <c:v>292.5</c:v>
                </c:pt>
                <c:pt idx="1512">
                  <c:v>292.5</c:v>
                </c:pt>
                <c:pt idx="1513">
                  <c:v>270</c:v>
                </c:pt>
                <c:pt idx="1514">
                  <c:v>315</c:v>
                </c:pt>
                <c:pt idx="1515">
                  <c:v>292.5</c:v>
                </c:pt>
                <c:pt idx="1516">
                  <c:v>270</c:v>
                </c:pt>
                <c:pt idx="1517">
                  <c:v>247.5</c:v>
                </c:pt>
                <c:pt idx="1518">
                  <c:v>247.5</c:v>
                </c:pt>
                <c:pt idx="1519">
                  <c:v>247.5</c:v>
                </c:pt>
                <c:pt idx="1520">
                  <c:v>225</c:v>
                </c:pt>
                <c:pt idx="1521">
                  <c:v>270</c:v>
                </c:pt>
                <c:pt idx="1522">
                  <c:v>292.5</c:v>
                </c:pt>
                <c:pt idx="1523">
                  <c:v>337.5</c:v>
                </c:pt>
                <c:pt idx="1524">
                  <c:v>315</c:v>
                </c:pt>
                <c:pt idx="1525">
                  <c:v>292.5</c:v>
                </c:pt>
                <c:pt idx="1526">
                  <c:v>270</c:v>
                </c:pt>
                <c:pt idx="1527">
                  <c:v>225</c:v>
                </c:pt>
                <c:pt idx="1528">
                  <c:v>315</c:v>
                </c:pt>
                <c:pt idx="1529">
                  <c:v>315</c:v>
                </c:pt>
                <c:pt idx="1530">
                  <c:v>315</c:v>
                </c:pt>
                <c:pt idx="1531">
                  <c:v>67.5</c:v>
                </c:pt>
                <c:pt idx="1532">
                  <c:v>90</c:v>
                </c:pt>
                <c:pt idx="1533">
                  <c:v>112.5</c:v>
                </c:pt>
                <c:pt idx="1534">
                  <c:v>157.5</c:v>
                </c:pt>
                <c:pt idx="1535">
                  <c:v>112.5</c:v>
                </c:pt>
                <c:pt idx="1536">
                  <c:v>67.5</c:v>
                </c:pt>
                <c:pt idx="1537">
                  <c:v>45</c:v>
                </c:pt>
                <c:pt idx="1538">
                  <c:v>45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22.5</c:v>
                </c:pt>
                <c:pt idx="1545">
                  <c:v>67.5</c:v>
                </c:pt>
                <c:pt idx="1546">
                  <c:v>112.5</c:v>
                </c:pt>
                <c:pt idx="1547">
                  <c:v>135</c:v>
                </c:pt>
                <c:pt idx="1548">
                  <c:v>157.5</c:v>
                </c:pt>
                <c:pt idx="1549">
                  <c:v>157.5</c:v>
                </c:pt>
                <c:pt idx="1550">
                  <c:v>135</c:v>
                </c:pt>
                <c:pt idx="1551">
                  <c:v>112.5</c:v>
                </c:pt>
                <c:pt idx="1552">
                  <c:v>112.5</c:v>
                </c:pt>
                <c:pt idx="1553">
                  <c:v>135</c:v>
                </c:pt>
                <c:pt idx="1554">
                  <c:v>135</c:v>
                </c:pt>
                <c:pt idx="1555">
                  <c:v>135</c:v>
                </c:pt>
                <c:pt idx="1556">
                  <c:v>135</c:v>
                </c:pt>
                <c:pt idx="1557">
                  <c:v>135</c:v>
                </c:pt>
                <c:pt idx="1558">
                  <c:v>135</c:v>
                </c:pt>
                <c:pt idx="1559">
                  <c:v>135</c:v>
                </c:pt>
                <c:pt idx="1560">
                  <c:v>135</c:v>
                </c:pt>
                <c:pt idx="1561">
                  <c:v>135</c:v>
                </c:pt>
                <c:pt idx="1562">
                  <c:v>135</c:v>
                </c:pt>
                <c:pt idx="1563">
                  <c:v>135</c:v>
                </c:pt>
                <c:pt idx="1564">
                  <c:v>112.5</c:v>
                </c:pt>
                <c:pt idx="1565">
                  <c:v>112.5</c:v>
                </c:pt>
                <c:pt idx="1566">
                  <c:v>112.5</c:v>
                </c:pt>
                <c:pt idx="1567">
                  <c:v>112.5</c:v>
                </c:pt>
                <c:pt idx="1568">
                  <c:v>135</c:v>
                </c:pt>
                <c:pt idx="1569">
                  <c:v>112.5</c:v>
                </c:pt>
                <c:pt idx="1570">
                  <c:v>135</c:v>
                </c:pt>
                <c:pt idx="1571">
                  <c:v>135</c:v>
                </c:pt>
                <c:pt idx="1572">
                  <c:v>202.5</c:v>
                </c:pt>
                <c:pt idx="1573">
                  <c:v>202.5</c:v>
                </c:pt>
                <c:pt idx="1574">
                  <c:v>202.5</c:v>
                </c:pt>
                <c:pt idx="1575">
                  <c:v>225</c:v>
                </c:pt>
                <c:pt idx="1576">
                  <c:v>202.5</c:v>
                </c:pt>
                <c:pt idx="1577">
                  <c:v>247.5</c:v>
                </c:pt>
                <c:pt idx="1578">
                  <c:v>202.5</c:v>
                </c:pt>
                <c:pt idx="1579">
                  <c:v>225</c:v>
                </c:pt>
                <c:pt idx="1580">
                  <c:v>202.5</c:v>
                </c:pt>
                <c:pt idx="1581">
                  <c:v>202.5</c:v>
                </c:pt>
                <c:pt idx="1582">
                  <c:v>247.5</c:v>
                </c:pt>
                <c:pt idx="1583">
                  <c:v>202.5</c:v>
                </c:pt>
                <c:pt idx="1584">
                  <c:v>202.5</c:v>
                </c:pt>
                <c:pt idx="1585">
                  <c:v>202.5</c:v>
                </c:pt>
                <c:pt idx="1586">
                  <c:v>202.5</c:v>
                </c:pt>
                <c:pt idx="1587">
                  <c:v>202.5</c:v>
                </c:pt>
                <c:pt idx="1588">
                  <c:v>202.5</c:v>
                </c:pt>
                <c:pt idx="1589">
                  <c:v>202.5</c:v>
                </c:pt>
                <c:pt idx="1590">
                  <c:v>202.5</c:v>
                </c:pt>
                <c:pt idx="1591">
                  <c:v>202.5</c:v>
                </c:pt>
                <c:pt idx="1592">
                  <c:v>202.5</c:v>
                </c:pt>
                <c:pt idx="1593">
                  <c:v>202.5</c:v>
                </c:pt>
                <c:pt idx="1594">
                  <c:v>202.5</c:v>
                </c:pt>
                <c:pt idx="1595">
                  <c:v>202.5</c:v>
                </c:pt>
                <c:pt idx="1596">
                  <c:v>202.5</c:v>
                </c:pt>
                <c:pt idx="1597">
                  <c:v>202.5</c:v>
                </c:pt>
                <c:pt idx="1598">
                  <c:v>202.5</c:v>
                </c:pt>
                <c:pt idx="1599">
                  <c:v>202.5</c:v>
                </c:pt>
                <c:pt idx="1600">
                  <c:v>202.5</c:v>
                </c:pt>
                <c:pt idx="1601">
                  <c:v>202.5</c:v>
                </c:pt>
                <c:pt idx="1602">
                  <c:v>202.5</c:v>
                </c:pt>
                <c:pt idx="1603">
                  <c:v>202.5</c:v>
                </c:pt>
                <c:pt idx="1604">
                  <c:v>202.5</c:v>
                </c:pt>
                <c:pt idx="1605">
                  <c:v>202.5</c:v>
                </c:pt>
                <c:pt idx="1606">
                  <c:v>202.5</c:v>
                </c:pt>
                <c:pt idx="1607">
                  <c:v>202.5</c:v>
                </c:pt>
                <c:pt idx="1608">
                  <c:v>202.5</c:v>
                </c:pt>
                <c:pt idx="1609">
                  <c:v>202.5</c:v>
                </c:pt>
                <c:pt idx="1610">
                  <c:v>202.5</c:v>
                </c:pt>
                <c:pt idx="1611">
                  <c:v>202.5</c:v>
                </c:pt>
                <c:pt idx="1612">
                  <c:v>202.5</c:v>
                </c:pt>
                <c:pt idx="1613">
                  <c:v>202.5</c:v>
                </c:pt>
                <c:pt idx="1614">
                  <c:v>202.5</c:v>
                </c:pt>
                <c:pt idx="1615">
                  <c:v>202.5</c:v>
                </c:pt>
                <c:pt idx="1616">
                  <c:v>225</c:v>
                </c:pt>
                <c:pt idx="1617">
                  <c:v>202.5</c:v>
                </c:pt>
                <c:pt idx="1618">
                  <c:v>202.5</c:v>
                </c:pt>
                <c:pt idx="1619">
                  <c:v>202.5</c:v>
                </c:pt>
                <c:pt idx="1620">
                  <c:v>202.5</c:v>
                </c:pt>
                <c:pt idx="1621">
                  <c:v>202.5</c:v>
                </c:pt>
                <c:pt idx="1622">
                  <c:v>202.5</c:v>
                </c:pt>
                <c:pt idx="1623">
                  <c:v>202.5</c:v>
                </c:pt>
                <c:pt idx="1624">
                  <c:v>225</c:v>
                </c:pt>
                <c:pt idx="1625">
                  <c:v>202.5</c:v>
                </c:pt>
                <c:pt idx="1626">
                  <c:v>202.5</c:v>
                </c:pt>
                <c:pt idx="1627">
                  <c:v>225</c:v>
                </c:pt>
                <c:pt idx="1628">
                  <c:v>225</c:v>
                </c:pt>
                <c:pt idx="1629">
                  <c:v>225</c:v>
                </c:pt>
                <c:pt idx="1630">
                  <c:v>292.5</c:v>
                </c:pt>
                <c:pt idx="1631">
                  <c:v>292.5</c:v>
                </c:pt>
                <c:pt idx="1632">
                  <c:v>292.5</c:v>
                </c:pt>
                <c:pt idx="1633">
                  <c:v>292.5</c:v>
                </c:pt>
                <c:pt idx="1634">
                  <c:v>292.5</c:v>
                </c:pt>
                <c:pt idx="1635">
                  <c:v>292.5</c:v>
                </c:pt>
                <c:pt idx="1636">
                  <c:v>270</c:v>
                </c:pt>
                <c:pt idx="1637">
                  <c:v>292.5</c:v>
                </c:pt>
                <c:pt idx="1638">
                  <c:v>270</c:v>
                </c:pt>
                <c:pt idx="1639">
                  <c:v>270</c:v>
                </c:pt>
                <c:pt idx="1640">
                  <c:v>292.5</c:v>
                </c:pt>
                <c:pt idx="1641">
                  <c:v>292.5</c:v>
                </c:pt>
                <c:pt idx="1642">
                  <c:v>292.5</c:v>
                </c:pt>
                <c:pt idx="1643">
                  <c:v>292.5</c:v>
                </c:pt>
                <c:pt idx="1644">
                  <c:v>292.5</c:v>
                </c:pt>
                <c:pt idx="1645">
                  <c:v>292.5</c:v>
                </c:pt>
                <c:pt idx="1646">
                  <c:v>292.5</c:v>
                </c:pt>
                <c:pt idx="1647">
                  <c:v>292.5</c:v>
                </c:pt>
                <c:pt idx="1648">
                  <c:v>292.5</c:v>
                </c:pt>
                <c:pt idx="1649">
                  <c:v>292.5</c:v>
                </c:pt>
                <c:pt idx="1650">
                  <c:v>292.5</c:v>
                </c:pt>
                <c:pt idx="1651">
                  <c:v>315</c:v>
                </c:pt>
                <c:pt idx="1652">
                  <c:v>292.5</c:v>
                </c:pt>
                <c:pt idx="1653">
                  <c:v>292.5</c:v>
                </c:pt>
                <c:pt idx="1654">
                  <c:v>315</c:v>
                </c:pt>
                <c:pt idx="1655">
                  <c:v>292.5</c:v>
                </c:pt>
                <c:pt idx="1656">
                  <c:v>292.5</c:v>
                </c:pt>
                <c:pt idx="1657">
                  <c:v>292.5</c:v>
                </c:pt>
                <c:pt idx="1658">
                  <c:v>292.5</c:v>
                </c:pt>
                <c:pt idx="1659">
                  <c:v>292.5</c:v>
                </c:pt>
                <c:pt idx="1660">
                  <c:v>292.5</c:v>
                </c:pt>
                <c:pt idx="1661">
                  <c:v>292.5</c:v>
                </c:pt>
                <c:pt idx="1662">
                  <c:v>292.5</c:v>
                </c:pt>
                <c:pt idx="1663">
                  <c:v>292.5</c:v>
                </c:pt>
                <c:pt idx="1664">
                  <c:v>292.5</c:v>
                </c:pt>
                <c:pt idx="1665">
                  <c:v>315</c:v>
                </c:pt>
                <c:pt idx="1666">
                  <c:v>292.5</c:v>
                </c:pt>
                <c:pt idx="1667">
                  <c:v>292.5</c:v>
                </c:pt>
                <c:pt idx="1668">
                  <c:v>292.5</c:v>
                </c:pt>
                <c:pt idx="1669">
                  <c:v>292.5</c:v>
                </c:pt>
                <c:pt idx="1670">
                  <c:v>292.5</c:v>
                </c:pt>
                <c:pt idx="1671">
                  <c:v>292.5</c:v>
                </c:pt>
                <c:pt idx="1672">
                  <c:v>292.5</c:v>
                </c:pt>
                <c:pt idx="1673">
                  <c:v>292.5</c:v>
                </c:pt>
                <c:pt idx="1674">
                  <c:v>292.5</c:v>
                </c:pt>
                <c:pt idx="1675">
                  <c:v>292.5</c:v>
                </c:pt>
                <c:pt idx="1676">
                  <c:v>292.5</c:v>
                </c:pt>
                <c:pt idx="1677">
                  <c:v>292.5</c:v>
                </c:pt>
                <c:pt idx="1678">
                  <c:v>292.5</c:v>
                </c:pt>
                <c:pt idx="1679">
                  <c:v>292.5</c:v>
                </c:pt>
                <c:pt idx="1680">
                  <c:v>270</c:v>
                </c:pt>
                <c:pt idx="1681">
                  <c:v>292.5</c:v>
                </c:pt>
                <c:pt idx="1682">
                  <c:v>292.5</c:v>
                </c:pt>
                <c:pt idx="1683">
                  <c:v>292.5</c:v>
                </c:pt>
                <c:pt idx="1684">
                  <c:v>292.5</c:v>
                </c:pt>
                <c:pt idx="1685">
                  <c:v>292.5</c:v>
                </c:pt>
                <c:pt idx="1686">
                  <c:v>292.5</c:v>
                </c:pt>
                <c:pt idx="1687">
                  <c:v>292.5</c:v>
                </c:pt>
                <c:pt idx="1688">
                  <c:v>292.5</c:v>
                </c:pt>
                <c:pt idx="1689">
                  <c:v>292.5</c:v>
                </c:pt>
                <c:pt idx="1690">
                  <c:v>292.5</c:v>
                </c:pt>
                <c:pt idx="1691">
                  <c:v>292.5</c:v>
                </c:pt>
                <c:pt idx="1692">
                  <c:v>270</c:v>
                </c:pt>
                <c:pt idx="1693">
                  <c:v>292.5</c:v>
                </c:pt>
                <c:pt idx="1694">
                  <c:v>292.5</c:v>
                </c:pt>
                <c:pt idx="1695">
                  <c:v>270</c:v>
                </c:pt>
                <c:pt idx="1696">
                  <c:v>292.5</c:v>
                </c:pt>
                <c:pt idx="1697">
                  <c:v>292.5</c:v>
                </c:pt>
                <c:pt idx="1698">
                  <c:v>292.5</c:v>
                </c:pt>
                <c:pt idx="1699">
                  <c:v>292.5</c:v>
                </c:pt>
                <c:pt idx="1700">
                  <c:v>292.5</c:v>
                </c:pt>
                <c:pt idx="1701">
                  <c:v>292.5</c:v>
                </c:pt>
                <c:pt idx="1702">
                  <c:v>292.5</c:v>
                </c:pt>
                <c:pt idx="1703">
                  <c:v>270</c:v>
                </c:pt>
                <c:pt idx="1704">
                  <c:v>292.5</c:v>
                </c:pt>
                <c:pt idx="1705">
                  <c:v>292.5</c:v>
                </c:pt>
                <c:pt idx="1706">
                  <c:v>292.5</c:v>
                </c:pt>
                <c:pt idx="1707">
                  <c:v>292.5</c:v>
                </c:pt>
                <c:pt idx="1708">
                  <c:v>292.5</c:v>
                </c:pt>
                <c:pt idx="1709">
                  <c:v>292.5</c:v>
                </c:pt>
                <c:pt idx="1710">
                  <c:v>292.5</c:v>
                </c:pt>
                <c:pt idx="1711">
                  <c:v>292.5</c:v>
                </c:pt>
                <c:pt idx="1712">
                  <c:v>292.5</c:v>
                </c:pt>
                <c:pt idx="1713">
                  <c:v>270</c:v>
                </c:pt>
                <c:pt idx="1714">
                  <c:v>270</c:v>
                </c:pt>
                <c:pt idx="1715">
                  <c:v>270</c:v>
                </c:pt>
                <c:pt idx="1716">
                  <c:v>270</c:v>
                </c:pt>
                <c:pt idx="1717">
                  <c:v>270</c:v>
                </c:pt>
                <c:pt idx="1718">
                  <c:v>270</c:v>
                </c:pt>
                <c:pt idx="1719">
                  <c:v>270</c:v>
                </c:pt>
                <c:pt idx="1720">
                  <c:v>270</c:v>
                </c:pt>
                <c:pt idx="1721">
                  <c:v>270</c:v>
                </c:pt>
                <c:pt idx="1722">
                  <c:v>270</c:v>
                </c:pt>
                <c:pt idx="1723">
                  <c:v>270</c:v>
                </c:pt>
                <c:pt idx="1724">
                  <c:v>270</c:v>
                </c:pt>
                <c:pt idx="1725">
                  <c:v>292.5</c:v>
                </c:pt>
                <c:pt idx="1726">
                  <c:v>292.5</c:v>
                </c:pt>
                <c:pt idx="1727">
                  <c:v>292.5</c:v>
                </c:pt>
                <c:pt idx="1728">
                  <c:v>270</c:v>
                </c:pt>
                <c:pt idx="1729">
                  <c:v>270</c:v>
                </c:pt>
                <c:pt idx="1730">
                  <c:v>292.5</c:v>
                </c:pt>
                <c:pt idx="1731">
                  <c:v>292.5</c:v>
                </c:pt>
                <c:pt idx="1732">
                  <c:v>292.5</c:v>
                </c:pt>
                <c:pt idx="1733">
                  <c:v>292.5</c:v>
                </c:pt>
                <c:pt idx="1734">
                  <c:v>292.5</c:v>
                </c:pt>
                <c:pt idx="1735">
                  <c:v>292.5</c:v>
                </c:pt>
                <c:pt idx="1736">
                  <c:v>292.5</c:v>
                </c:pt>
                <c:pt idx="1737">
                  <c:v>292.5</c:v>
                </c:pt>
                <c:pt idx="1738">
                  <c:v>292.5</c:v>
                </c:pt>
                <c:pt idx="1739">
                  <c:v>292.5</c:v>
                </c:pt>
                <c:pt idx="1740">
                  <c:v>292.5</c:v>
                </c:pt>
                <c:pt idx="1741">
                  <c:v>292.5</c:v>
                </c:pt>
                <c:pt idx="1742">
                  <c:v>270</c:v>
                </c:pt>
                <c:pt idx="1743">
                  <c:v>270</c:v>
                </c:pt>
                <c:pt idx="1744">
                  <c:v>270</c:v>
                </c:pt>
                <c:pt idx="1745">
                  <c:v>292.5</c:v>
                </c:pt>
                <c:pt idx="1746">
                  <c:v>270</c:v>
                </c:pt>
                <c:pt idx="1747">
                  <c:v>247.5</c:v>
                </c:pt>
                <c:pt idx="1748">
                  <c:v>225</c:v>
                </c:pt>
                <c:pt idx="1749">
                  <c:v>247.5</c:v>
                </c:pt>
                <c:pt idx="1750">
                  <c:v>247.5</c:v>
                </c:pt>
                <c:pt idx="1751">
                  <c:v>247.5</c:v>
                </c:pt>
                <c:pt idx="1752">
                  <c:v>247.5</c:v>
                </c:pt>
                <c:pt idx="1753">
                  <c:v>270</c:v>
                </c:pt>
                <c:pt idx="1754">
                  <c:v>292.5</c:v>
                </c:pt>
                <c:pt idx="1755">
                  <c:v>270</c:v>
                </c:pt>
                <c:pt idx="1756">
                  <c:v>292.5</c:v>
                </c:pt>
                <c:pt idx="1757">
                  <c:v>292.5</c:v>
                </c:pt>
                <c:pt idx="1758">
                  <c:v>292.5</c:v>
                </c:pt>
                <c:pt idx="1759">
                  <c:v>292.5</c:v>
                </c:pt>
                <c:pt idx="1760">
                  <c:v>292.5</c:v>
                </c:pt>
                <c:pt idx="1761">
                  <c:v>292.5</c:v>
                </c:pt>
                <c:pt idx="1762">
                  <c:v>270</c:v>
                </c:pt>
                <c:pt idx="1763">
                  <c:v>270</c:v>
                </c:pt>
                <c:pt idx="1764">
                  <c:v>270</c:v>
                </c:pt>
                <c:pt idx="1765">
                  <c:v>270</c:v>
                </c:pt>
                <c:pt idx="1766">
                  <c:v>247.5</c:v>
                </c:pt>
                <c:pt idx="1767">
                  <c:v>247.5</c:v>
                </c:pt>
                <c:pt idx="1768">
                  <c:v>270</c:v>
                </c:pt>
                <c:pt idx="1769">
                  <c:v>270</c:v>
                </c:pt>
                <c:pt idx="1770">
                  <c:v>270</c:v>
                </c:pt>
                <c:pt idx="1771">
                  <c:v>270</c:v>
                </c:pt>
                <c:pt idx="1772">
                  <c:v>270</c:v>
                </c:pt>
                <c:pt idx="1773">
                  <c:v>292.5</c:v>
                </c:pt>
                <c:pt idx="1774">
                  <c:v>292.5</c:v>
                </c:pt>
                <c:pt idx="1775">
                  <c:v>315</c:v>
                </c:pt>
                <c:pt idx="1776">
                  <c:v>292.5</c:v>
                </c:pt>
                <c:pt idx="1777">
                  <c:v>292.5</c:v>
                </c:pt>
                <c:pt idx="1778">
                  <c:v>292.5</c:v>
                </c:pt>
                <c:pt idx="1779">
                  <c:v>292.5</c:v>
                </c:pt>
                <c:pt idx="1780">
                  <c:v>315</c:v>
                </c:pt>
                <c:pt idx="1781">
                  <c:v>337.5</c:v>
                </c:pt>
                <c:pt idx="1782">
                  <c:v>337.5</c:v>
                </c:pt>
                <c:pt idx="1783">
                  <c:v>315</c:v>
                </c:pt>
                <c:pt idx="1784">
                  <c:v>315</c:v>
                </c:pt>
                <c:pt idx="1785">
                  <c:v>315</c:v>
                </c:pt>
                <c:pt idx="1786">
                  <c:v>292.5</c:v>
                </c:pt>
                <c:pt idx="1787">
                  <c:v>292.5</c:v>
                </c:pt>
                <c:pt idx="1788">
                  <c:v>292.5</c:v>
                </c:pt>
                <c:pt idx="1789">
                  <c:v>292.5</c:v>
                </c:pt>
                <c:pt idx="1790">
                  <c:v>292.5</c:v>
                </c:pt>
                <c:pt idx="1791">
                  <c:v>292.5</c:v>
                </c:pt>
                <c:pt idx="1792">
                  <c:v>292.5</c:v>
                </c:pt>
                <c:pt idx="1793">
                  <c:v>292.5</c:v>
                </c:pt>
                <c:pt idx="1794">
                  <c:v>315</c:v>
                </c:pt>
                <c:pt idx="1795">
                  <c:v>315</c:v>
                </c:pt>
                <c:pt idx="1796">
                  <c:v>337.5</c:v>
                </c:pt>
                <c:pt idx="1797">
                  <c:v>337.5</c:v>
                </c:pt>
                <c:pt idx="1798">
                  <c:v>337.5</c:v>
                </c:pt>
                <c:pt idx="1799">
                  <c:v>337.5</c:v>
                </c:pt>
                <c:pt idx="1800">
                  <c:v>337.5</c:v>
                </c:pt>
                <c:pt idx="1801">
                  <c:v>337.5</c:v>
                </c:pt>
                <c:pt idx="1802">
                  <c:v>337.5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22.5</c:v>
                </c:pt>
                <c:pt idx="1807">
                  <c:v>22.5</c:v>
                </c:pt>
                <c:pt idx="1808">
                  <c:v>22.5</c:v>
                </c:pt>
                <c:pt idx="1809">
                  <c:v>67.5</c:v>
                </c:pt>
                <c:pt idx="1810">
                  <c:v>67.5</c:v>
                </c:pt>
                <c:pt idx="1811">
                  <c:v>45</c:v>
                </c:pt>
                <c:pt idx="1812">
                  <c:v>22.5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337.5</c:v>
                </c:pt>
                <c:pt idx="1817">
                  <c:v>315</c:v>
                </c:pt>
                <c:pt idx="1818">
                  <c:v>337.5</c:v>
                </c:pt>
                <c:pt idx="1819">
                  <c:v>337.5</c:v>
                </c:pt>
                <c:pt idx="1820">
                  <c:v>337.5</c:v>
                </c:pt>
                <c:pt idx="1821">
                  <c:v>337.5</c:v>
                </c:pt>
                <c:pt idx="1822">
                  <c:v>337.5</c:v>
                </c:pt>
                <c:pt idx="1823">
                  <c:v>315</c:v>
                </c:pt>
                <c:pt idx="1824">
                  <c:v>337.5</c:v>
                </c:pt>
                <c:pt idx="1825">
                  <c:v>315</c:v>
                </c:pt>
                <c:pt idx="1826">
                  <c:v>315</c:v>
                </c:pt>
                <c:pt idx="1827">
                  <c:v>337.5</c:v>
                </c:pt>
                <c:pt idx="1828">
                  <c:v>337.5</c:v>
                </c:pt>
                <c:pt idx="1829">
                  <c:v>337.5</c:v>
                </c:pt>
                <c:pt idx="1830">
                  <c:v>315</c:v>
                </c:pt>
                <c:pt idx="1831">
                  <c:v>315</c:v>
                </c:pt>
                <c:pt idx="1832">
                  <c:v>337.5</c:v>
                </c:pt>
                <c:pt idx="1833">
                  <c:v>337.5</c:v>
                </c:pt>
                <c:pt idx="1834">
                  <c:v>315</c:v>
                </c:pt>
                <c:pt idx="1835">
                  <c:v>337.5</c:v>
                </c:pt>
                <c:pt idx="1836">
                  <c:v>315</c:v>
                </c:pt>
                <c:pt idx="1837">
                  <c:v>337.5</c:v>
                </c:pt>
                <c:pt idx="1838">
                  <c:v>315</c:v>
                </c:pt>
                <c:pt idx="1839">
                  <c:v>315</c:v>
                </c:pt>
                <c:pt idx="1840">
                  <c:v>315</c:v>
                </c:pt>
                <c:pt idx="1841">
                  <c:v>315</c:v>
                </c:pt>
                <c:pt idx="1842">
                  <c:v>315</c:v>
                </c:pt>
                <c:pt idx="1843">
                  <c:v>315</c:v>
                </c:pt>
                <c:pt idx="1844">
                  <c:v>315</c:v>
                </c:pt>
                <c:pt idx="1845">
                  <c:v>292.5</c:v>
                </c:pt>
                <c:pt idx="1846">
                  <c:v>292.5</c:v>
                </c:pt>
                <c:pt idx="1847">
                  <c:v>292.5</c:v>
                </c:pt>
                <c:pt idx="1848">
                  <c:v>292.5</c:v>
                </c:pt>
                <c:pt idx="1849">
                  <c:v>292.5</c:v>
                </c:pt>
                <c:pt idx="1850">
                  <c:v>292.5</c:v>
                </c:pt>
                <c:pt idx="1851">
                  <c:v>292.5</c:v>
                </c:pt>
                <c:pt idx="1852">
                  <c:v>315</c:v>
                </c:pt>
                <c:pt idx="1853">
                  <c:v>292.5</c:v>
                </c:pt>
                <c:pt idx="1854">
                  <c:v>292.5</c:v>
                </c:pt>
                <c:pt idx="1855">
                  <c:v>292.5</c:v>
                </c:pt>
                <c:pt idx="1856">
                  <c:v>270</c:v>
                </c:pt>
                <c:pt idx="1857">
                  <c:v>270</c:v>
                </c:pt>
                <c:pt idx="1858">
                  <c:v>270</c:v>
                </c:pt>
                <c:pt idx="1859">
                  <c:v>292.5</c:v>
                </c:pt>
                <c:pt idx="1860">
                  <c:v>270</c:v>
                </c:pt>
                <c:pt idx="1861">
                  <c:v>270</c:v>
                </c:pt>
                <c:pt idx="1862">
                  <c:v>270</c:v>
                </c:pt>
                <c:pt idx="1863">
                  <c:v>270</c:v>
                </c:pt>
                <c:pt idx="1864">
                  <c:v>292.5</c:v>
                </c:pt>
                <c:pt idx="1865">
                  <c:v>292.5</c:v>
                </c:pt>
                <c:pt idx="1866">
                  <c:v>292.5</c:v>
                </c:pt>
                <c:pt idx="1867">
                  <c:v>270</c:v>
                </c:pt>
                <c:pt idx="1868">
                  <c:v>292.5</c:v>
                </c:pt>
                <c:pt idx="1869">
                  <c:v>292.5</c:v>
                </c:pt>
                <c:pt idx="1870">
                  <c:v>292.5</c:v>
                </c:pt>
                <c:pt idx="1871">
                  <c:v>292.5</c:v>
                </c:pt>
                <c:pt idx="1872">
                  <c:v>315</c:v>
                </c:pt>
                <c:pt idx="1873">
                  <c:v>292.5</c:v>
                </c:pt>
                <c:pt idx="1874">
                  <c:v>292.5</c:v>
                </c:pt>
                <c:pt idx="1875">
                  <c:v>292.5</c:v>
                </c:pt>
                <c:pt idx="1876">
                  <c:v>292.5</c:v>
                </c:pt>
                <c:pt idx="1877">
                  <c:v>292.5</c:v>
                </c:pt>
                <c:pt idx="1878">
                  <c:v>292.5</c:v>
                </c:pt>
                <c:pt idx="1879">
                  <c:v>315</c:v>
                </c:pt>
                <c:pt idx="1880">
                  <c:v>292.5</c:v>
                </c:pt>
                <c:pt idx="1881">
                  <c:v>315</c:v>
                </c:pt>
                <c:pt idx="1882">
                  <c:v>315</c:v>
                </c:pt>
                <c:pt idx="1883">
                  <c:v>292.5</c:v>
                </c:pt>
                <c:pt idx="1884">
                  <c:v>315</c:v>
                </c:pt>
                <c:pt idx="1885">
                  <c:v>292.5</c:v>
                </c:pt>
                <c:pt idx="1886">
                  <c:v>292.5</c:v>
                </c:pt>
                <c:pt idx="1887">
                  <c:v>292.5</c:v>
                </c:pt>
                <c:pt idx="1888">
                  <c:v>292.5</c:v>
                </c:pt>
                <c:pt idx="1889">
                  <c:v>292.5</c:v>
                </c:pt>
                <c:pt idx="1890">
                  <c:v>292.5</c:v>
                </c:pt>
                <c:pt idx="1891">
                  <c:v>292.5</c:v>
                </c:pt>
                <c:pt idx="1892">
                  <c:v>292.5</c:v>
                </c:pt>
                <c:pt idx="1893">
                  <c:v>270</c:v>
                </c:pt>
                <c:pt idx="1894">
                  <c:v>292.5</c:v>
                </c:pt>
                <c:pt idx="1895">
                  <c:v>270</c:v>
                </c:pt>
                <c:pt idx="1896">
                  <c:v>292.5</c:v>
                </c:pt>
                <c:pt idx="1897">
                  <c:v>270</c:v>
                </c:pt>
                <c:pt idx="1898">
                  <c:v>292.5</c:v>
                </c:pt>
                <c:pt idx="1899">
                  <c:v>270</c:v>
                </c:pt>
                <c:pt idx="1900">
                  <c:v>292.5</c:v>
                </c:pt>
                <c:pt idx="1901">
                  <c:v>292.5</c:v>
                </c:pt>
                <c:pt idx="1902">
                  <c:v>292.5</c:v>
                </c:pt>
                <c:pt idx="1903">
                  <c:v>270</c:v>
                </c:pt>
                <c:pt idx="1904">
                  <c:v>270</c:v>
                </c:pt>
                <c:pt idx="1905">
                  <c:v>270</c:v>
                </c:pt>
                <c:pt idx="1906">
                  <c:v>292.5</c:v>
                </c:pt>
                <c:pt idx="1907">
                  <c:v>292.5</c:v>
                </c:pt>
                <c:pt idx="1908">
                  <c:v>292.5</c:v>
                </c:pt>
                <c:pt idx="1909">
                  <c:v>247.5</c:v>
                </c:pt>
                <c:pt idx="1910">
                  <c:v>270</c:v>
                </c:pt>
                <c:pt idx="1911">
                  <c:v>292.5</c:v>
                </c:pt>
                <c:pt idx="1912">
                  <c:v>292.5</c:v>
                </c:pt>
                <c:pt idx="1913">
                  <c:v>270</c:v>
                </c:pt>
                <c:pt idx="1914">
                  <c:v>270</c:v>
                </c:pt>
                <c:pt idx="1915">
                  <c:v>270</c:v>
                </c:pt>
                <c:pt idx="1916">
                  <c:v>292.5</c:v>
                </c:pt>
                <c:pt idx="1917">
                  <c:v>270</c:v>
                </c:pt>
                <c:pt idx="1918">
                  <c:v>292.5</c:v>
                </c:pt>
                <c:pt idx="1919">
                  <c:v>270</c:v>
                </c:pt>
                <c:pt idx="1920">
                  <c:v>270</c:v>
                </c:pt>
                <c:pt idx="1921">
                  <c:v>270</c:v>
                </c:pt>
                <c:pt idx="1922">
                  <c:v>270</c:v>
                </c:pt>
                <c:pt idx="1923">
                  <c:v>270</c:v>
                </c:pt>
                <c:pt idx="1924">
                  <c:v>270</c:v>
                </c:pt>
                <c:pt idx="1925">
                  <c:v>270</c:v>
                </c:pt>
                <c:pt idx="1926">
                  <c:v>270</c:v>
                </c:pt>
                <c:pt idx="1927">
                  <c:v>270</c:v>
                </c:pt>
                <c:pt idx="1928">
                  <c:v>270</c:v>
                </c:pt>
                <c:pt idx="1929">
                  <c:v>247.5</c:v>
                </c:pt>
                <c:pt idx="1930">
                  <c:v>270</c:v>
                </c:pt>
                <c:pt idx="1931">
                  <c:v>270</c:v>
                </c:pt>
                <c:pt idx="1932">
                  <c:v>247.5</c:v>
                </c:pt>
                <c:pt idx="1933">
                  <c:v>247.5</c:v>
                </c:pt>
                <c:pt idx="1934">
                  <c:v>247.5</c:v>
                </c:pt>
                <c:pt idx="1935">
                  <c:v>247.5</c:v>
                </c:pt>
                <c:pt idx="1936">
                  <c:v>247.5</c:v>
                </c:pt>
                <c:pt idx="1937">
                  <c:v>247.5</c:v>
                </c:pt>
                <c:pt idx="1938">
                  <c:v>247.5</c:v>
                </c:pt>
                <c:pt idx="1939">
                  <c:v>225</c:v>
                </c:pt>
                <c:pt idx="1940">
                  <c:v>225</c:v>
                </c:pt>
                <c:pt idx="1941">
                  <c:v>225</c:v>
                </c:pt>
                <c:pt idx="1942">
                  <c:v>225</c:v>
                </c:pt>
                <c:pt idx="1943">
                  <c:v>225</c:v>
                </c:pt>
                <c:pt idx="1944">
                  <c:v>225</c:v>
                </c:pt>
                <c:pt idx="1945">
                  <c:v>225</c:v>
                </c:pt>
                <c:pt idx="1946">
                  <c:v>225</c:v>
                </c:pt>
                <c:pt idx="1947">
                  <c:v>225</c:v>
                </c:pt>
                <c:pt idx="1948">
                  <c:v>225</c:v>
                </c:pt>
                <c:pt idx="1949">
                  <c:v>225</c:v>
                </c:pt>
                <c:pt idx="1950">
                  <c:v>225</c:v>
                </c:pt>
                <c:pt idx="1951">
                  <c:v>225</c:v>
                </c:pt>
                <c:pt idx="1952">
                  <c:v>225</c:v>
                </c:pt>
                <c:pt idx="1953">
                  <c:v>225</c:v>
                </c:pt>
                <c:pt idx="1954">
                  <c:v>225</c:v>
                </c:pt>
                <c:pt idx="1955">
                  <c:v>202.5</c:v>
                </c:pt>
                <c:pt idx="1956">
                  <c:v>202.5</c:v>
                </c:pt>
                <c:pt idx="1957">
                  <c:v>202.5</c:v>
                </c:pt>
                <c:pt idx="1958">
                  <c:v>225</c:v>
                </c:pt>
                <c:pt idx="1959">
                  <c:v>202.5</c:v>
                </c:pt>
                <c:pt idx="1960">
                  <c:v>202.5</c:v>
                </c:pt>
                <c:pt idx="1961">
                  <c:v>225</c:v>
                </c:pt>
                <c:pt idx="1962">
                  <c:v>225</c:v>
                </c:pt>
                <c:pt idx="1963">
                  <c:v>202.5</c:v>
                </c:pt>
                <c:pt idx="1964">
                  <c:v>202.5</c:v>
                </c:pt>
                <c:pt idx="1965">
                  <c:v>202.5</c:v>
                </c:pt>
                <c:pt idx="1966">
                  <c:v>202.5</c:v>
                </c:pt>
                <c:pt idx="1967">
                  <c:v>202.5</c:v>
                </c:pt>
                <c:pt idx="1968">
                  <c:v>202.5</c:v>
                </c:pt>
                <c:pt idx="1969">
                  <c:v>202.5</c:v>
                </c:pt>
                <c:pt idx="1970">
                  <c:v>225</c:v>
                </c:pt>
                <c:pt idx="1971">
                  <c:v>202.5</c:v>
                </c:pt>
                <c:pt idx="1972">
                  <c:v>202.5</c:v>
                </c:pt>
                <c:pt idx="1973">
                  <c:v>202.5</c:v>
                </c:pt>
                <c:pt idx="1974">
                  <c:v>202.5</c:v>
                </c:pt>
                <c:pt idx="1975">
                  <c:v>202.5</c:v>
                </c:pt>
                <c:pt idx="1976">
                  <c:v>202.5</c:v>
                </c:pt>
                <c:pt idx="1977">
                  <c:v>202.5</c:v>
                </c:pt>
                <c:pt idx="1978">
                  <c:v>202.5</c:v>
                </c:pt>
                <c:pt idx="1979">
                  <c:v>202.5</c:v>
                </c:pt>
                <c:pt idx="1980">
                  <c:v>202.5</c:v>
                </c:pt>
                <c:pt idx="1981">
                  <c:v>202.5</c:v>
                </c:pt>
                <c:pt idx="1982">
                  <c:v>202.5</c:v>
                </c:pt>
                <c:pt idx="1983">
                  <c:v>202.5</c:v>
                </c:pt>
                <c:pt idx="1984">
                  <c:v>225</c:v>
                </c:pt>
                <c:pt idx="1985">
                  <c:v>202.5</c:v>
                </c:pt>
                <c:pt idx="1986">
                  <c:v>202.5</c:v>
                </c:pt>
                <c:pt idx="1987">
                  <c:v>202.5</c:v>
                </c:pt>
                <c:pt idx="1988">
                  <c:v>202.5</c:v>
                </c:pt>
                <c:pt idx="1989">
                  <c:v>202.5</c:v>
                </c:pt>
                <c:pt idx="1990">
                  <c:v>225</c:v>
                </c:pt>
                <c:pt idx="1991">
                  <c:v>202.5</c:v>
                </c:pt>
                <c:pt idx="1992">
                  <c:v>202.5</c:v>
                </c:pt>
                <c:pt idx="1993">
                  <c:v>202.5</c:v>
                </c:pt>
                <c:pt idx="1994">
                  <c:v>202.5</c:v>
                </c:pt>
                <c:pt idx="1995">
                  <c:v>202.5</c:v>
                </c:pt>
                <c:pt idx="1996">
                  <c:v>202.5</c:v>
                </c:pt>
                <c:pt idx="1997">
                  <c:v>202.5</c:v>
                </c:pt>
                <c:pt idx="1998">
                  <c:v>202.5</c:v>
                </c:pt>
                <c:pt idx="1999">
                  <c:v>202.5</c:v>
                </c:pt>
                <c:pt idx="2000">
                  <c:v>202.5</c:v>
                </c:pt>
                <c:pt idx="2001">
                  <c:v>202.5</c:v>
                </c:pt>
                <c:pt idx="2002">
                  <c:v>202.5</c:v>
                </c:pt>
                <c:pt idx="2003">
                  <c:v>247.5</c:v>
                </c:pt>
                <c:pt idx="2004">
                  <c:v>247.5</c:v>
                </c:pt>
                <c:pt idx="2005">
                  <c:v>247.5</c:v>
                </c:pt>
                <c:pt idx="2006">
                  <c:v>225</c:v>
                </c:pt>
                <c:pt idx="2007">
                  <c:v>270</c:v>
                </c:pt>
                <c:pt idx="2008">
                  <c:v>270</c:v>
                </c:pt>
                <c:pt idx="2009">
                  <c:v>292.5</c:v>
                </c:pt>
                <c:pt idx="2010">
                  <c:v>292.5</c:v>
                </c:pt>
                <c:pt idx="2011">
                  <c:v>292.5</c:v>
                </c:pt>
                <c:pt idx="2012">
                  <c:v>292.5</c:v>
                </c:pt>
                <c:pt idx="2013">
                  <c:v>292.5</c:v>
                </c:pt>
                <c:pt idx="2014">
                  <c:v>315</c:v>
                </c:pt>
                <c:pt idx="2015">
                  <c:v>292.5</c:v>
                </c:pt>
                <c:pt idx="2016">
                  <c:v>292.5</c:v>
                </c:pt>
                <c:pt idx="2017">
                  <c:v>292.5</c:v>
                </c:pt>
                <c:pt idx="2018">
                  <c:v>292.5</c:v>
                </c:pt>
                <c:pt idx="2019">
                  <c:v>292.5</c:v>
                </c:pt>
                <c:pt idx="2020">
                  <c:v>292.5</c:v>
                </c:pt>
                <c:pt idx="2021">
                  <c:v>292.5</c:v>
                </c:pt>
                <c:pt idx="2022">
                  <c:v>292.5</c:v>
                </c:pt>
                <c:pt idx="2023">
                  <c:v>292.5</c:v>
                </c:pt>
                <c:pt idx="2024">
                  <c:v>315</c:v>
                </c:pt>
                <c:pt idx="2025">
                  <c:v>292.5</c:v>
                </c:pt>
                <c:pt idx="2026">
                  <c:v>292.5</c:v>
                </c:pt>
                <c:pt idx="2027">
                  <c:v>292.5</c:v>
                </c:pt>
                <c:pt idx="2028">
                  <c:v>292.5</c:v>
                </c:pt>
                <c:pt idx="2029">
                  <c:v>292.5</c:v>
                </c:pt>
                <c:pt idx="2030">
                  <c:v>292.5</c:v>
                </c:pt>
                <c:pt idx="2031">
                  <c:v>292.5</c:v>
                </c:pt>
                <c:pt idx="2032">
                  <c:v>292.5</c:v>
                </c:pt>
                <c:pt idx="2033">
                  <c:v>292.5</c:v>
                </c:pt>
                <c:pt idx="2034">
                  <c:v>292.5</c:v>
                </c:pt>
                <c:pt idx="2035">
                  <c:v>292.5</c:v>
                </c:pt>
                <c:pt idx="2036">
                  <c:v>292.5</c:v>
                </c:pt>
                <c:pt idx="2037">
                  <c:v>292.5</c:v>
                </c:pt>
                <c:pt idx="2038">
                  <c:v>292.5</c:v>
                </c:pt>
                <c:pt idx="2039">
                  <c:v>292.5</c:v>
                </c:pt>
                <c:pt idx="2040">
                  <c:v>292.5</c:v>
                </c:pt>
                <c:pt idx="2041">
                  <c:v>292.5</c:v>
                </c:pt>
                <c:pt idx="2042">
                  <c:v>270</c:v>
                </c:pt>
                <c:pt idx="2043">
                  <c:v>270</c:v>
                </c:pt>
                <c:pt idx="2044">
                  <c:v>270</c:v>
                </c:pt>
                <c:pt idx="2045">
                  <c:v>270</c:v>
                </c:pt>
                <c:pt idx="2046">
                  <c:v>292.5</c:v>
                </c:pt>
                <c:pt idx="2047">
                  <c:v>292.5</c:v>
                </c:pt>
                <c:pt idx="2048">
                  <c:v>292.5</c:v>
                </c:pt>
                <c:pt idx="2049">
                  <c:v>292.5</c:v>
                </c:pt>
                <c:pt idx="2050">
                  <c:v>292.5</c:v>
                </c:pt>
                <c:pt idx="2051">
                  <c:v>292.5</c:v>
                </c:pt>
                <c:pt idx="2052">
                  <c:v>270</c:v>
                </c:pt>
                <c:pt idx="2053">
                  <c:v>270</c:v>
                </c:pt>
                <c:pt idx="2054">
                  <c:v>292.5</c:v>
                </c:pt>
                <c:pt idx="2055">
                  <c:v>292.5</c:v>
                </c:pt>
                <c:pt idx="2056">
                  <c:v>270</c:v>
                </c:pt>
                <c:pt idx="2057">
                  <c:v>270</c:v>
                </c:pt>
                <c:pt idx="2058">
                  <c:v>270</c:v>
                </c:pt>
                <c:pt idx="2059">
                  <c:v>292.5</c:v>
                </c:pt>
                <c:pt idx="2060">
                  <c:v>292.5</c:v>
                </c:pt>
                <c:pt idx="2061">
                  <c:v>270</c:v>
                </c:pt>
                <c:pt idx="2062">
                  <c:v>270</c:v>
                </c:pt>
                <c:pt idx="2063">
                  <c:v>292.5</c:v>
                </c:pt>
                <c:pt idx="2064">
                  <c:v>270</c:v>
                </c:pt>
                <c:pt idx="2065">
                  <c:v>270</c:v>
                </c:pt>
                <c:pt idx="2066">
                  <c:v>270</c:v>
                </c:pt>
                <c:pt idx="2067">
                  <c:v>270</c:v>
                </c:pt>
                <c:pt idx="2068">
                  <c:v>292.5</c:v>
                </c:pt>
                <c:pt idx="2069">
                  <c:v>292.5</c:v>
                </c:pt>
                <c:pt idx="2070">
                  <c:v>292.5</c:v>
                </c:pt>
                <c:pt idx="2071">
                  <c:v>270</c:v>
                </c:pt>
                <c:pt idx="2072">
                  <c:v>270</c:v>
                </c:pt>
                <c:pt idx="2073">
                  <c:v>247.5</c:v>
                </c:pt>
                <c:pt idx="2074">
                  <c:v>270</c:v>
                </c:pt>
                <c:pt idx="2075">
                  <c:v>270</c:v>
                </c:pt>
                <c:pt idx="2076">
                  <c:v>270</c:v>
                </c:pt>
                <c:pt idx="2077">
                  <c:v>270</c:v>
                </c:pt>
                <c:pt idx="2078">
                  <c:v>270</c:v>
                </c:pt>
                <c:pt idx="2079">
                  <c:v>270</c:v>
                </c:pt>
                <c:pt idx="2080">
                  <c:v>270</c:v>
                </c:pt>
                <c:pt idx="2081">
                  <c:v>270</c:v>
                </c:pt>
                <c:pt idx="2082">
                  <c:v>270</c:v>
                </c:pt>
                <c:pt idx="2083">
                  <c:v>270</c:v>
                </c:pt>
                <c:pt idx="2084">
                  <c:v>270</c:v>
                </c:pt>
                <c:pt idx="2085">
                  <c:v>270</c:v>
                </c:pt>
                <c:pt idx="2086">
                  <c:v>270</c:v>
                </c:pt>
                <c:pt idx="2087">
                  <c:v>270</c:v>
                </c:pt>
                <c:pt idx="2088">
                  <c:v>270</c:v>
                </c:pt>
                <c:pt idx="2089">
                  <c:v>247.5</c:v>
                </c:pt>
                <c:pt idx="2090">
                  <c:v>270</c:v>
                </c:pt>
                <c:pt idx="2091">
                  <c:v>270</c:v>
                </c:pt>
                <c:pt idx="2092">
                  <c:v>292.5</c:v>
                </c:pt>
                <c:pt idx="2093">
                  <c:v>270</c:v>
                </c:pt>
                <c:pt idx="2094">
                  <c:v>270</c:v>
                </c:pt>
                <c:pt idx="2095">
                  <c:v>270</c:v>
                </c:pt>
                <c:pt idx="2096">
                  <c:v>270</c:v>
                </c:pt>
                <c:pt idx="2097">
                  <c:v>270</c:v>
                </c:pt>
                <c:pt idx="2098">
                  <c:v>270</c:v>
                </c:pt>
                <c:pt idx="2099">
                  <c:v>270</c:v>
                </c:pt>
                <c:pt idx="2100">
                  <c:v>270</c:v>
                </c:pt>
                <c:pt idx="2101">
                  <c:v>270</c:v>
                </c:pt>
                <c:pt idx="2102">
                  <c:v>292.5</c:v>
                </c:pt>
                <c:pt idx="2103">
                  <c:v>292.5</c:v>
                </c:pt>
                <c:pt idx="2104">
                  <c:v>270</c:v>
                </c:pt>
                <c:pt idx="2105">
                  <c:v>292.5</c:v>
                </c:pt>
                <c:pt idx="2106">
                  <c:v>292.5</c:v>
                </c:pt>
                <c:pt idx="2107">
                  <c:v>292.5</c:v>
                </c:pt>
                <c:pt idx="2108">
                  <c:v>270</c:v>
                </c:pt>
                <c:pt idx="2109">
                  <c:v>270</c:v>
                </c:pt>
                <c:pt idx="2110">
                  <c:v>270</c:v>
                </c:pt>
                <c:pt idx="2111">
                  <c:v>292.5</c:v>
                </c:pt>
                <c:pt idx="2112">
                  <c:v>270</c:v>
                </c:pt>
                <c:pt idx="2113">
                  <c:v>292.5</c:v>
                </c:pt>
                <c:pt idx="2114">
                  <c:v>292.5</c:v>
                </c:pt>
                <c:pt idx="2115">
                  <c:v>292.5</c:v>
                </c:pt>
                <c:pt idx="2116">
                  <c:v>292.5</c:v>
                </c:pt>
                <c:pt idx="2117">
                  <c:v>292.5</c:v>
                </c:pt>
                <c:pt idx="2118">
                  <c:v>270</c:v>
                </c:pt>
                <c:pt idx="2119">
                  <c:v>292.5</c:v>
                </c:pt>
                <c:pt idx="2120">
                  <c:v>292.5</c:v>
                </c:pt>
                <c:pt idx="2121">
                  <c:v>292.5</c:v>
                </c:pt>
                <c:pt idx="2122">
                  <c:v>292.5</c:v>
                </c:pt>
                <c:pt idx="2123">
                  <c:v>270</c:v>
                </c:pt>
                <c:pt idx="2124">
                  <c:v>292.5</c:v>
                </c:pt>
                <c:pt idx="2125">
                  <c:v>292.5</c:v>
                </c:pt>
                <c:pt idx="2126">
                  <c:v>292.5</c:v>
                </c:pt>
                <c:pt idx="2127">
                  <c:v>270</c:v>
                </c:pt>
                <c:pt idx="2128">
                  <c:v>292.5</c:v>
                </c:pt>
                <c:pt idx="2129">
                  <c:v>292.5</c:v>
                </c:pt>
                <c:pt idx="2130">
                  <c:v>292.5</c:v>
                </c:pt>
                <c:pt idx="2131">
                  <c:v>292.5</c:v>
                </c:pt>
                <c:pt idx="2132">
                  <c:v>292.5</c:v>
                </c:pt>
                <c:pt idx="2133">
                  <c:v>292.5</c:v>
                </c:pt>
                <c:pt idx="2134">
                  <c:v>292.5</c:v>
                </c:pt>
                <c:pt idx="2135">
                  <c:v>292.5</c:v>
                </c:pt>
                <c:pt idx="2136">
                  <c:v>292.5</c:v>
                </c:pt>
                <c:pt idx="2137">
                  <c:v>292.5</c:v>
                </c:pt>
                <c:pt idx="2138">
                  <c:v>292.5</c:v>
                </c:pt>
                <c:pt idx="2139">
                  <c:v>292.5</c:v>
                </c:pt>
                <c:pt idx="2140">
                  <c:v>292.5</c:v>
                </c:pt>
                <c:pt idx="2141">
                  <c:v>292.5</c:v>
                </c:pt>
                <c:pt idx="2142">
                  <c:v>315</c:v>
                </c:pt>
                <c:pt idx="2143">
                  <c:v>315</c:v>
                </c:pt>
                <c:pt idx="2144">
                  <c:v>315</c:v>
                </c:pt>
                <c:pt idx="2145">
                  <c:v>292.5</c:v>
                </c:pt>
                <c:pt idx="2146">
                  <c:v>292.5</c:v>
                </c:pt>
                <c:pt idx="2147">
                  <c:v>292.5</c:v>
                </c:pt>
                <c:pt idx="2148">
                  <c:v>292.5</c:v>
                </c:pt>
                <c:pt idx="2149">
                  <c:v>292.5</c:v>
                </c:pt>
                <c:pt idx="2150">
                  <c:v>292.5</c:v>
                </c:pt>
                <c:pt idx="2151">
                  <c:v>292.5</c:v>
                </c:pt>
                <c:pt idx="2152">
                  <c:v>292.5</c:v>
                </c:pt>
                <c:pt idx="2153">
                  <c:v>292.5</c:v>
                </c:pt>
                <c:pt idx="2154">
                  <c:v>292.5</c:v>
                </c:pt>
                <c:pt idx="2155">
                  <c:v>292.5</c:v>
                </c:pt>
                <c:pt idx="2156">
                  <c:v>292.5</c:v>
                </c:pt>
                <c:pt idx="2157">
                  <c:v>292.5</c:v>
                </c:pt>
                <c:pt idx="2158">
                  <c:v>315</c:v>
                </c:pt>
                <c:pt idx="2159">
                  <c:v>292.5</c:v>
                </c:pt>
                <c:pt idx="2160">
                  <c:v>292.5</c:v>
                </c:pt>
                <c:pt idx="2161">
                  <c:v>292.5</c:v>
                </c:pt>
                <c:pt idx="2162">
                  <c:v>292.5</c:v>
                </c:pt>
                <c:pt idx="2163">
                  <c:v>292.5</c:v>
                </c:pt>
                <c:pt idx="2164">
                  <c:v>292.5</c:v>
                </c:pt>
                <c:pt idx="2165">
                  <c:v>292.5</c:v>
                </c:pt>
                <c:pt idx="2166">
                  <c:v>292.5</c:v>
                </c:pt>
                <c:pt idx="2167">
                  <c:v>292.5</c:v>
                </c:pt>
                <c:pt idx="2168">
                  <c:v>292.5</c:v>
                </c:pt>
                <c:pt idx="2169">
                  <c:v>292.5</c:v>
                </c:pt>
                <c:pt idx="2170">
                  <c:v>292.5</c:v>
                </c:pt>
                <c:pt idx="2171">
                  <c:v>292.5</c:v>
                </c:pt>
                <c:pt idx="2172">
                  <c:v>292.5</c:v>
                </c:pt>
                <c:pt idx="2173">
                  <c:v>292.5</c:v>
                </c:pt>
                <c:pt idx="2174">
                  <c:v>315</c:v>
                </c:pt>
                <c:pt idx="2175">
                  <c:v>315</c:v>
                </c:pt>
                <c:pt idx="2176">
                  <c:v>292.5</c:v>
                </c:pt>
                <c:pt idx="2177">
                  <c:v>315</c:v>
                </c:pt>
                <c:pt idx="2178">
                  <c:v>292.5</c:v>
                </c:pt>
                <c:pt idx="2179">
                  <c:v>292.5</c:v>
                </c:pt>
                <c:pt idx="2180">
                  <c:v>315</c:v>
                </c:pt>
                <c:pt idx="2181">
                  <c:v>315</c:v>
                </c:pt>
                <c:pt idx="2182">
                  <c:v>315</c:v>
                </c:pt>
                <c:pt idx="2183">
                  <c:v>292.5</c:v>
                </c:pt>
                <c:pt idx="2184">
                  <c:v>292.5</c:v>
                </c:pt>
                <c:pt idx="2185">
                  <c:v>292.5</c:v>
                </c:pt>
                <c:pt idx="2186">
                  <c:v>292.5</c:v>
                </c:pt>
                <c:pt idx="2187">
                  <c:v>292.5</c:v>
                </c:pt>
                <c:pt idx="2188">
                  <c:v>292.5</c:v>
                </c:pt>
                <c:pt idx="2189">
                  <c:v>292.5</c:v>
                </c:pt>
                <c:pt idx="2190">
                  <c:v>315</c:v>
                </c:pt>
                <c:pt idx="2191">
                  <c:v>315</c:v>
                </c:pt>
                <c:pt idx="2192">
                  <c:v>315</c:v>
                </c:pt>
                <c:pt idx="2193">
                  <c:v>292.5</c:v>
                </c:pt>
                <c:pt idx="2194">
                  <c:v>292.5</c:v>
                </c:pt>
                <c:pt idx="2195">
                  <c:v>292.5</c:v>
                </c:pt>
                <c:pt idx="2196">
                  <c:v>292.5</c:v>
                </c:pt>
                <c:pt idx="2197">
                  <c:v>292.5</c:v>
                </c:pt>
                <c:pt idx="2198">
                  <c:v>292.5</c:v>
                </c:pt>
                <c:pt idx="2199">
                  <c:v>292.5</c:v>
                </c:pt>
                <c:pt idx="2200">
                  <c:v>292.5</c:v>
                </c:pt>
                <c:pt idx="2201">
                  <c:v>315</c:v>
                </c:pt>
                <c:pt idx="2202">
                  <c:v>337.5</c:v>
                </c:pt>
                <c:pt idx="2203">
                  <c:v>315</c:v>
                </c:pt>
                <c:pt idx="2204">
                  <c:v>315</c:v>
                </c:pt>
                <c:pt idx="2205">
                  <c:v>337.5</c:v>
                </c:pt>
                <c:pt idx="2206">
                  <c:v>315</c:v>
                </c:pt>
                <c:pt idx="2207">
                  <c:v>315</c:v>
                </c:pt>
                <c:pt idx="2208">
                  <c:v>292.5</c:v>
                </c:pt>
                <c:pt idx="2209">
                  <c:v>337.5</c:v>
                </c:pt>
                <c:pt idx="2210">
                  <c:v>337.5</c:v>
                </c:pt>
                <c:pt idx="2211">
                  <c:v>315</c:v>
                </c:pt>
                <c:pt idx="2212">
                  <c:v>292.5</c:v>
                </c:pt>
                <c:pt idx="2213">
                  <c:v>292.5</c:v>
                </c:pt>
                <c:pt idx="2214">
                  <c:v>315</c:v>
                </c:pt>
                <c:pt idx="2215">
                  <c:v>315</c:v>
                </c:pt>
                <c:pt idx="2216">
                  <c:v>315</c:v>
                </c:pt>
                <c:pt idx="2217">
                  <c:v>315</c:v>
                </c:pt>
                <c:pt idx="2218">
                  <c:v>337.5</c:v>
                </c:pt>
                <c:pt idx="2219">
                  <c:v>315</c:v>
                </c:pt>
                <c:pt idx="2220">
                  <c:v>292.5</c:v>
                </c:pt>
                <c:pt idx="2221">
                  <c:v>292.5</c:v>
                </c:pt>
                <c:pt idx="2222">
                  <c:v>315</c:v>
                </c:pt>
                <c:pt idx="2223">
                  <c:v>315</c:v>
                </c:pt>
                <c:pt idx="2224">
                  <c:v>315</c:v>
                </c:pt>
                <c:pt idx="2225">
                  <c:v>315</c:v>
                </c:pt>
                <c:pt idx="2226">
                  <c:v>292.5</c:v>
                </c:pt>
                <c:pt idx="2227">
                  <c:v>292.5</c:v>
                </c:pt>
                <c:pt idx="2228">
                  <c:v>292.5</c:v>
                </c:pt>
                <c:pt idx="2229">
                  <c:v>315</c:v>
                </c:pt>
                <c:pt idx="2230">
                  <c:v>315</c:v>
                </c:pt>
                <c:pt idx="2231">
                  <c:v>337.5</c:v>
                </c:pt>
                <c:pt idx="2232">
                  <c:v>292.5</c:v>
                </c:pt>
                <c:pt idx="2233">
                  <c:v>292.5</c:v>
                </c:pt>
                <c:pt idx="2234">
                  <c:v>315</c:v>
                </c:pt>
                <c:pt idx="2235">
                  <c:v>315</c:v>
                </c:pt>
                <c:pt idx="2236">
                  <c:v>292.5</c:v>
                </c:pt>
                <c:pt idx="2237">
                  <c:v>315</c:v>
                </c:pt>
                <c:pt idx="2238">
                  <c:v>315</c:v>
                </c:pt>
                <c:pt idx="2239">
                  <c:v>337.5</c:v>
                </c:pt>
                <c:pt idx="2240">
                  <c:v>315</c:v>
                </c:pt>
                <c:pt idx="2241">
                  <c:v>292.5</c:v>
                </c:pt>
                <c:pt idx="2242">
                  <c:v>315</c:v>
                </c:pt>
                <c:pt idx="2243">
                  <c:v>315</c:v>
                </c:pt>
                <c:pt idx="2244">
                  <c:v>292.5</c:v>
                </c:pt>
                <c:pt idx="2245">
                  <c:v>315</c:v>
                </c:pt>
                <c:pt idx="2246">
                  <c:v>315</c:v>
                </c:pt>
                <c:pt idx="2247">
                  <c:v>292.5</c:v>
                </c:pt>
                <c:pt idx="2248">
                  <c:v>315</c:v>
                </c:pt>
                <c:pt idx="2249">
                  <c:v>315</c:v>
                </c:pt>
                <c:pt idx="2250">
                  <c:v>315</c:v>
                </c:pt>
                <c:pt idx="2251">
                  <c:v>337.5</c:v>
                </c:pt>
                <c:pt idx="2252">
                  <c:v>315</c:v>
                </c:pt>
                <c:pt idx="2253">
                  <c:v>292.5</c:v>
                </c:pt>
                <c:pt idx="2254">
                  <c:v>292.5</c:v>
                </c:pt>
                <c:pt idx="2255">
                  <c:v>315</c:v>
                </c:pt>
                <c:pt idx="2256">
                  <c:v>315</c:v>
                </c:pt>
                <c:pt idx="2257">
                  <c:v>292.5</c:v>
                </c:pt>
                <c:pt idx="2258">
                  <c:v>315</c:v>
                </c:pt>
                <c:pt idx="2259">
                  <c:v>315</c:v>
                </c:pt>
                <c:pt idx="2260">
                  <c:v>315</c:v>
                </c:pt>
                <c:pt idx="2261">
                  <c:v>315</c:v>
                </c:pt>
                <c:pt idx="2262">
                  <c:v>315</c:v>
                </c:pt>
                <c:pt idx="2263">
                  <c:v>315</c:v>
                </c:pt>
                <c:pt idx="2264">
                  <c:v>337.5</c:v>
                </c:pt>
                <c:pt idx="2265">
                  <c:v>292.5</c:v>
                </c:pt>
                <c:pt idx="2266">
                  <c:v>292.5</c:v>
                </c:pt>
                <c:pt idx="2267">
                  <c:v>292.5</c:v>
                </c:pt>
                <c:pt idx="2268">
                  <c:v>292.5</c:v>
                </c:pt>
                <c:pt idx="2269">
                  <c:v>292.5</c:v>
                </c:pt>
                <c:pt idx="2270">
                  <c:v>292.5</c:v>
                </c:pt>
                <c:pt idx="2271">
                  <c:v>292.5</c:v>
                </c:pt>
                <c:pt idx="2272">
                  <c:v>292.5</c:v>
                </c:pt>
                <c:pt idx="2273">
                  <c:v>292.5</c:v>
                </c:pt>
                <c:pt idx="2274">
                  <c:v>292.5</c:v>
                </c:pt>
                <c:pt idx="2275">
                  <c:v>292.5</c:v>
                </c:pt>
                <c:pt idx="2276">
                  <c:v>292.5</c:v>
                </c:pt>
                <c:pt idx="2277">
                  <c:v>292.5</c:v>
                </c:pt>
                <c:pt idx="2278">
                  <c:v>292.5</c:v>
                </c:pt>
                <c:pt idx="2279">
                  <c:v>292.5</c:v>
                </c:pt>
                <c:pt idx="2280">
                  <c:v>292.5</c:v>
                </c:pt>
                <c:pt idx="2281">
                  <c:v>292.5</c:v>
                </c:pt>
                <c:pt idx="2282">
                  <c:v>270</c:v>
                </c:pt>
                <c:pt idx="2283">
                  <c:v>292.5</c:v>
                </c:pt>
                <c:pt idx="2284">
                  <c:v>270</c:v>
                </c:pt>
                <c:pt idx="2285">
                  <c:v>270</c:v>
                </c:pt>
                <c:pt idx="2286">
                  <c:v>270</c:v>
                </c:pt>
                <c:pt idx="2287">
                  <c:v>270</c:v>
                </c:pt>
                <c:pt idx="2288">
                  <c:v>270</c:v>
                </c:pt>
                <c:pt idx="2289">
                  <c:v>270</c:v>
                </c:pt>
                <c:pt idx="2290">
                  <c:v>270</c:v>
                </c:pt>
                <c:pt idx="2291">
                  <c:v>270</c:v>
                </c:pt>
                <c:pt idx="2292">
                  <c:v>270</c:v>
                </c:pt>
                <c:pt idx="2293">
                  <c:v>270</c:v>
                </c:pt>
                <c:pt idx="2294">
                  <c:v>270</c:v>
                </c:pt>
                <c:pt idx="2295">
                  <c:v>270</c:v>
                </c:pt>
                <c:pt idx="2296">
                  <c:v>270</c:v>
                </c:pt>
                <c:pt idx="2297">
                  <c:v>270</c:v>
                </c:pt>
                <c:pt idx="2298">
                  <c:v>270</c:v>
                </c:pt>
                <c:pt idx="2299">
                  <c:v>270</c:v>
                </c:pt>
                <c:pt idx="2300">
                  <c:v>270</c:v>
                </c:pt>
                <c:pt idx="2301">
                  <c:v>270</c:v>
                </c:pt>
                <c:pt idx="2302">
                  <c:v>270</c:v>
                </c:pt>
                <c:pt idx="2303">
                  <c:v>270</c:v>
                </c:pt>
                <c:pt idx="2304">
                  <c:v>270</c:v>
                </c:pt>
                <c:pt idx="2305">
                  <c:v>270</c:v>
                </c:pt>
                <c:pt idx="2306">
                  <c:v>270</c:v>
                </c:pt>
                <c:pt idx="2307">
                  <c:v>270</c:v>
                </c:pt>
                <c:pt idx="2308">
                  <c:v>270</c:v>
                </c:pt>
                <c:pt idx="2309">
                  <c:v>270</c:v>
                </c:pt>
                <c:pt idx="2310">
                  <c:v>270</c:v>
                </c:pt>
                <c:pt idx="2311">
                  <c:v>270</c:v>
                </c:pt>
                <c:pt idx="2312">
                  <c:v>270</c:v>
                </c:pt>
                <c:pt idx="2313">
                  <c:v>270</c:v>
                </c:pt>
                <c:pt idx="2314">
                  <c:v>270</c:v>
                </c:pt>
                <c:pt idx="2315">
                  <c:v>270</c:v>
                </c:pt>
                <c:pt idx="2316">
                  <c:v>270</c:v>
                </c:pt>
                <c:pt idx="2317">
                  <c:v>270</c:v>
                </c:pt>
                <c:pt idx="2318">
                  <c:v>270</c:v>
                </c:pt>
                <c:pt idx="2319">
                  <c:v>270</c:v>
                </c:pt>
                <c:pt idx="2320">
                  <c:v>270</c:v>
                </c:pt>
                <c:pt idx="2321">
                  <c:v>270</c:v>
                </c:pt>
                <c:pt idx="2322">
                  <c:v>270</c:v>
                </c:pt>
                <c:pt idx="2323">
                  <c:v>270</c:v>
                </c:pt>
                <c:pt idx="2324">
                  <c:v>270</c:v>
                </c:pt>
                <c:pt idx="2325">
                  <c:v>270</c:v>
                </c:pt>
                <c:pt idx="2326">
                  <c:v>270</c:v>
                </c:pt>
                <c:pt idx="2327">
                  <c:v>270</c:v>
                </c:pt>
                <c:pt idx="2328">
                  <c:v>270</c:v>
                </c:pt>
                <c:pt idx="2329">
                  <c:v>270</c:v>
                </c:pt>
                <c:pt idx="2330">
                  <c:v>270</c:v>
                </c:pt>
                <c:pt idx="2331">
                  <c:v>270</c:v>
                </c:pt>
                <c:pt idx="2332">
                  <c:v>270</c:v>
                </c:pt>
                <c:pt idx="2333">
                  <c:v>270</c:v>
                </c:pt>
                <c:pt idx="2334">
                  <c:v>270</c:v>
                </c:pt>
                <c:pt idx="2335">
                  <c:v>270</c:v>
                </c:pt>
                <c:pt idx="2336">
                  <c:v>270</c:v>
                </c:pt>
                <c:pt idx="2337">
                  <c:v>270</c:v>
                </c:pt>
                <c:pt idx="2338">
                  <c:v>270</c:v>
                </c:pt>
                <c:pt idx="2339">
                  <c:v>270</c:v>
                </c:pt>
                <c:pt idx="2340">
                  <c:v>247.5</c:v>
                </c:pt>
                <c:pt idx="2341">
                  <c:v>247.5</c:v>
                </c:pt>
                <c:pt idx="2342">
                  <c:v>247.5</c:v>
                </c:pt>
                <c:pt idx="2343">
                  <c:v>270</c:v>
                </c:pt>
                <c:pt idx="2344">
                  <c:v>270</c:v>
                </c:pt>
                <c:pt idx="2345">
                  <c:v>247.5</c:v>
                </c:pt>
                <c:pt idx="2346">
                  <c:v>270</c:v>
                </c:pt>
                <c:pt idx="2347">
                  <c:v>270</c:v>
                </c:pt>
                <c:pt idx="2348">
                  <c:v>270</c:v>
                </c:pt>
                <c:pt idx="2349">
                  <c:v>247.5</c:v>
                </c:pt>
                <c:pt idx="2350">
                  <c:v>270</c:v>
                </c:pt>
                <c:pt idx="2351">
                  <c:v>247.5</c:v>
                </c:pt>
                <c:pt idx="2352">
                  <c:v>247.5</c:v>
                </c:pt>
                <c:pt idx="2353">
                  <c:v>247.5</c:v>
                </c:pt>
                <c:pt idx="2354">
                  <c:v>270</c:v>
                </c:pt>
                <c:pt idx="2355">
                  <c:v>247.5</c:v>
                </c:pt>
                <c:pt idx="2356">
                  <c:v>247.5</c:v>
                </c:pt>
                <c:pt idx="2357">
                  <c:v>247.5</c:v>
                </c:pt>
                <c:pt idx="2358">
                  <c:v>247.5</c:v>
                </c:pt>
                <c:pt idx="2359">
                  <c:v>247.5</c:v>
                </c:pt>
                <c:pt idx="2360">
                  <c:v>247.5</c:v>
                </c:pt>
                <c:pt idx="2361">
                  <c:v>247.5</c:v>
                </c:pt>
                <c:pt idx="2362">
                  <c:v>247.5</c:v>
                </c:pt>
                <c:pt idx="2363">
                  <c:v>247.5</c:v>
                </c:pt>
                <c:pt idx="2364">
                  <c:v>247.5</c:v>
                </c:pt>
                <c:pt idx="2365">
                  <c:v>247.5</c:v>
                </c:pt>
                <c:pt idx="2366">
                  <c:v>247.5</c:v>
                </c:pt>
                <c:pt idx="2367">
                  <c:v>247.5</c:v>
                </c:pt>
                <c:pt idx="2368">
                  <c:v>247.5</c:v>
                </c:pt>
                <c:pt idx="2369">
                  <c:v>247.5</c:v>
                </c:pt>
                <c:pt idx="2370">
                  <c:v>247.5</c:v>
                </c:pt>
                <c:pt idx="2371">
                  <c:v>247.5</c:v>
                </c:pt>
                <c:pt idx="2372">
                  <c:v>247.5</c:v>
                </c:pt>
                <c:pt idx="2373">
                  <c:v>247.5</c:v>
                </c:pt>
                <c:pt idx="2374">
                  <c:v>247.5</c:v>
                </c:pt>
                <c:pt idx="2375">
                  <c:v>247.5</c:v>
                </c:pt>
                <c:pt idx="2376">
                  <c:v>225</c:v>
                </c:pt>
                <c:pt idx="2377">
                  <c:v>247.5</c:v>
                </c:pt>
                <c:pt idx="2378">
                  <c:v>247.5</c:v>
                </c:pt>
                <c:pt idx="2379">
                  <c:v>247.5</c:v>
                </c:pt>
                <c:pt idx="2380">
                  <c:v>247.5</c:v>
                </c:pt>
                <c:pt idx="2381">
                  <c:v>247.5</c:v>
                </c:pt>
                <c:pt idx="2382">
                  <c:v>247.5</c:v>
                </c:pt>
                <c:pt idx="2383">
                  <c:v>225</c:v>
                </c:pt>
                <c:pt idx="2384">
                  <c:v>247.5</c:v>
                </c:pt>
                <c:pt idx="2385">
                  <c:v>225</c:v>
                </c:pt>
                <c:pt idx="2386">
                  <c:v>225</c:v>
                </c:pt>
                <c:pt idx="2387">
                  <c:v>247.5</c:v>
                </c:pt>
                <c:pt idx="2388">
                  <c:v>225</c:v>
                </c:pt>
                <c:pt idx="2389">
                  <c:v>225</c:v>
                </c:pt>
                <c:pt idx="2390">
                  <c:v>225</c:v>
                </c:pt>
                <c:pt idx="2391">
                  <c:v>225</c:v>
                </c:pt>
                <c:pt idx="2392">
                  <c:v>225</c:v>
                </c:pt>
                <c:pt idx="2393">
                  <c:v>225</c:v>
                </c:pt>
                <c:pt idx="2394">
                  <c:v>225</c:v>
                </c:pt>
                <c:pt idx="2395">
                  <c:v>225</c:v>
                </c:pt>
                <c:pt idx="2396">
                  <c:v>225</c:v>
                </c:pt>
                <c:pt idx="2397">
                  <c:v>225</c:v>
                </c:pt>
                <c:pt idx="2398">
                  <c:v>225</c:v>
                </c:pt>
                <c:pt idx="2399">
                  <c:v>225</c:v>
                </c:pt>
                <c:pt idx="2400">
                  <c:v>202.5</c:v>
                </c:pt>
                <c:pt idx="2401">
                  <c:v>225</c:v>
                </c:pt>
                <c:pt idx="2402">
                  <c:v>202.5</c:v>
                </c:pt>
                <c:pt idx="2403">
                  <c:v>225</c:v>
                </c:pt>
                <c:pt idx="2404">
                  <c:v>225</c:v>
                </c:pt>
                <c:pt idx="2405">
                  <c:v>202.5</c:v>
                </c:pt>
                <c:pt idx="2406">
                  <c:v>202.5</c:v>
                </c:pt>
                <c:pt idx="2407">
                  <c:v>202.5</c:v>
                </c:pt>
                <c:pt idx="2408">
                  <c:v>202.5</c:v>
                </c:pt>
                <c:pt idx="2409">
                  <c:v>202.5</c:v>
                </c:pt>
                <c:pt idx="2410">
                  <c:v>202.5</c:v>
                </c:pt>
                <c:pt idx="2411">
                  <c:v>202.5</c:v>
                </c:pt>
                <c:pt idx="2412">
                  <c:v>202.5</c:v>
                </c:pt>
                <c:pt idx="2413">
                  <c:v>202.5</c:v>
                </c:pt>
                <c:pt idx="2414">
                  <c:v>202.5</c:v>
                </c:pt>
                <c:pt idx="2415">
                  <c:v>202.5</c:v>
                </c:pt>
                <c:pt idx="2416">
                  <c:v>202.5</c:v>
                </c:pt>
                <c:pt idx="2417">
                  <c:v>202.5</c:v>
                </c:pt>
                <c:pt idx="2418">
                  <c:v>202.5</c:v>
                </c:pt>
                <c:pt idx="2419">
                  <c:v>202.5</c:v>
                </c:pt>
                <c:pt idx="2420">
                  <c:v>202.5</c:v>
                </c:pt>
                <c:pt idx="2421">
                  <c:v>202.5</c:v>
                </c:pt>
                <c:pt idx="2422">
                  <c:v>202.5</c:v>
                </c:pt>
                <c:pt idx="2423">
                  <c:v>202.5</c:v>
                </c:pt>
                <c:pt idx="2424">
                  <c:v>202.5</c:v>
                </c:pt>
                <c:pt idx="2425">
                  <c:v>202.5</c:v>
                </c:pt>
                <c:pt idx="2426">
                  <c:v>202.5</c:v>
                </c:pt>
                <c:pt idx="2427">
                  <c:v>225</c:v>
                </c:pt>
                <c:pt idx="2428">
                  <c:v>202.5</c:v>
                </c:pt>
                <c:pt idx="2429">
                  <c:v>202.5</c:v>
                </c:pt>
                <c:pt idx="2430">
                  <c:v>202.5</c:v>
                </c:pt>
                <c:pt idx="2431">
                  <c:v>202.5</c:v>
                </c:pt>
                <c:pt idx="2432">
                  <c:v>225</c:v>
                </c:pt>
                <c:pt idx="2433">
                  <c:v>202.5</c:v>
                </c:pt>
                <c:pt idx="2434">
                  <c:v>202.5</c:v>
                </c:pt>
                <c:pt idx="2435">
                  <c:v>202.5</c:v>
                </c:pt>
                <c:pt idx="2436">
                  <c:v>202.5</c:v>
                </c:pt>
                <c:pt idx="2437">
                  <c:v>202.5</c:v>
                </c:pt>
                <c:pt idx="2438">
                  <c:v>202.5</c:v>
                </c:pt>
                <c:pt idx="2439">
                  <c:v>202.5</c:v>
                </c:pt>
                <c:pt idx="2440">
                  <c:v>202.5</c:v>
                </c:pt>
                <c:pt idx="2441">
                  <c:v>202.5</c:v>
                </c:pt>
                <c:pt idx="2442">
                  <c:v>202.5</c:v>
                </c:pt>
                <c:pt idx="2443">
                  <c:v>202.5</c:v>
                </c:pt>
                <c:pt idx="2444">
                  <c:v>202.5</c:v>
                </c:pt>
                <c:pt idx="2445">
                  <c:v>202.5</c:v>
                </c:pt>
                <c:pt idx="2446">
                  <c:v>202.5</c:v>
                </c:pt>
                <c:pt idx="2447">
                  <c:v>202.5</c:v>
                </c:pt>
                <c:pt idx="2448">
                  <c:v>202.5</c:v>
                </c:pt>
                <c:pt idx="2449">
                  <c:v>202.5</c:v>
                </c:pt>
                <c:pt idx="2450">
                  <c:v>202.5</c:v>
                </c:pt>
                <c:pt idx="2451">
                  <c:v>202.5</c:v>
                </c:pt>
                <c:pt idx="2452">
                  <c:v>225</c:v>
                </c:pt>
                <c:pt idx="2453">
                  <c:v>202.5</c:v>
                </c:pt>
                <c:pt idx="2454">
                  <c:v>225</c:v>
                </c:pt>
                <c:pt idx="2455">
                  <c:v>202.5</c:v>
                </c:pt>
                <c:pt idx="2456">
                  <c:v>202.5</c:v>
                </c:pt>
                <c:pt idx="2457">
                  <c:v>202.5</c:v>
                </c:pt>
                <c:pt idx="2458">
                  <c:v>202.5</c:v>
                </c:pt>
                <c:pt idx="2459">
                  <c:v>202.5</c:v>
                </c:pt>
                <c:pt idx="2460">
                  <c:v>225</c:v>
                </c:pt>
                <c:pt idx="2461">
                  <c:v>202.5</c:v>
                </c:pt>
                <c:pt idx="2462">
                  <c:v>202.5</c:v>
                </c:pt>
                <c:pt idx="2463">
                  <c:v>202.5</c:v>
                </c:pt>
                <c:pt idx="2464">
                  <c:v>202.5</c:v>
                </c:pt>
                <c:pt idx="2465">
                  <c:v>202.5</c:v>
                </c:pt>
                <c:pt idx="2466">
                  <c:v>202.5</c:v>
                </c:pt>
                <c:pt idx="2467">
                  <c:v>202.5</c:v>
                </c:pt>
                <c:pt idx="2468">
                  <c:v>202.5</c:v>
                </c:pt>
                <c:pt idx="2469">
                  <c:v>202.5</c:v>
                </c:pt>
                <c:pt idx="2470">
                  <c:v>225</c:v>
                </c:pt>
                <c:pt idx="2471">
                  <c:v>225</c:v>
                </c:pt>
                <c:pt idx="2472">
                  <c:v>247.5</c:v>
                </c:pt>
                <c:pt idx="2473">
                  <c:v>247.5</c:v>
                </c:pt>
                <c:pt idx="2474">
                  <c:v>225</c:v>
                </c:pt>
                <c:pt idx="2475">
                  <c:v>225</c:v>
                </c:pt>
                <c:pt idx="2476">
                  <c:v>247.5</c:v>
                </c:pt>
                <c:pt idx="2477">
                  <c:v>247.5</c:v>
                </c:pt>
                <c:pt idx="2478">
                  <c:v>247.5</c:v>
                </c:pt>
                <c:pt idx="2479">
                  <c:v>270</c:v>
                </c:pt>
                <c:pt idx="2480">
                  <c:v>270</c:v>
                </c:pt>
                <c:pt idx="2481">
                  <c:v>270</c:v>
                </c:pt>
                <c:pt idx="2482">
                  <c:v>270</c:v>
                </c:pt>
                <c:pt idx="2483">
                  <c:v>270</c:v>
                </c:pt>
                <c:pt idx="2484">
                  <c:v>270</c:v>
                </c:pt>
                <c:pt idx="2485">
                  <c:v>270</c:v>
                </c:pt>
                <c:pt idx="2486">
                  <c:v>247.5</c:v>
                </c:pt>
                <c:pt idx="2487">
                  <c:v>247.5</c:v>
                </c:pt>
                <c:pt idx="2488">
                  <c:v>247.5</c:v>
                </c:pt>
                <c:pt idx="2489">
                  <c:v>247.5</c:v>
                </c:pt>
                <c:pt idx="2490">
                  <c:v>247.5</c:v>
                </c:pt>
                <c:pt idx="2491">
                  <c:v>247.5</c:v>
                </c:pt>
                <c:pt idx="2492">
                  <c:v>270</c:v>
                </c:pt>
                <c:pt idx="2493">
                  <c:v>247.5</c:v>
                </c:pt>
                <c:pt idx="2494">
                  <c:v>247.5</c:v>
                </c:pt>
                <c:pt idx="2495">
                  <c:v>247.5</c:v>
                </c:pt>
                <c:pt idx="2496">
                  <c:v>247.5</c:v>
                </c:pt>
                <c:pt idx="2497">
                  <c:v>247.5</c:v>
                </c:pt>
                <c:pt idx="2498">
                  <c:v>270</c:v>
                </c:pt>
                <c:pt idx="2499">
                  <c:v>247.5</c:v>
                </c:pt>
                <c:pt idx="2500">
                  <c:v>247.5</c:v>
                </c:pt>
                <c:pt idx="2501">
                  <c:v>247.5</c:v>
                </c:pt>
                <c:pt idx="2502">
                  <c:v>247.5</c:v>
                </c:pt>
                <c:pt idx="2503">
                  <c:v>247.5</c:v>
                </c:pt>
                <c:pt idx="2504">
                  <c:v>247.5</c:v>
                </c:pt>
                <c:pt idx="2505">
                  <c:v>225</c:v>
                </c:pt>
                <c:pt idx="2506">
                  <c:v>225</c:v>
                </c:pt>
                <c:pt idx="2507">
                  <c:v>225</c:v>
                </c:pt>
                <c:pt idx="2508">
                  <c:v>225</c:v>
                </c:pt>
                <c:pt idx="2509">
                  <c:v>202.5</c:v>
                </c:pt>
                <c:pt idx="2510">
                  <c:v>202.5</c:v>
                </c:pt>
                <c:pt idx="2511">
                  <c:v>202.5</c:v>
                </c:pt>
                <c:pt idx="2512">
                  <c:v>202.5</c:v>
                </c:pt>
                <c:pt idx="2513">
                  <c:v>202.5</c:v>
                </c:pt>
                <c:pt idx="2514">
                  <c:v>202.5</c:v>
                </c:pt>
                <c:pt idx="2515">
                  <c:v>247.5</c:v>
                </c:pt>
                <c:pt idx="2516">
                  <c:v>247.5</c:v>
                </c:pt>
                <c:pt idx="2517">
                  <c:v>225</c:v>
                </c:pt>
                <c:pt idx="2518">
                  <c:v>225</c:v>
                </c:pt>
                <c:pt idx="2519">
                  <c:v>225</c:v>
                </c:pt>
                <c:pt idx="2520">
                  <c:v>202.5</c:v>
                </c:pt>
                <c:pt idx="2521">
                  <c:v>202.5</c:v>
                </c:pt>
                <c:pt idx="2522">
                  <c:v>225</c:v>
                </c:pt>
                <c:pt idx="2523">
                  <c:v>202.5</c:v>
                </c:pt>
                <c:pt idx="2524">
                  <c:v>202.5</c:v>
                </c:pt>
                <c:pt idx="2525">
                  <c:v>202.5</c:v>
                </c:pt>
                <c:pt idx="2526">
                  <c:v>202.5</c:v>
                </c:pt>
                <c:pt idx="2527">
                  <c:v>202.5</c:v>
                </c:pt>
                <c:pt idx="2528">
                  <c:v>202.5</c:v>
                </c:pt>
                <c:pt idx="2529">
                  <c:v>202.5</c:v>
                </c:pt>
                <c:pt idx="2530">
                  <c:v>225</c:v>
                </c:pt>
                <c:pt idx="2531">
                  <c:v>225</c:v>
                </c:pt>
                <c:pt idx="2532">
                  <c:v>225</c:v>
                </c:pt>
                <c:pt idx="2533">
                  <c:v>225</c:v>
                </c:pt>
                <c:pt idx="2534">
                  <c:v>225</c:v>
                </c:pt>
                <c:pt idx="2535">
                  <c:v>225</c:v>
                </c:pt>
                <c:pt idx="2536">
                  <c:v>225</c:v>
                </c:pt>
                <c:pt idx="2537">
                  <c:v>292.5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337.5</c:v>
                </c:pt>
                <c:pt idx="2547">
                  <c:v>337.5</c:v>
                </c:pt>
                <c:pt idx="2548">
                  <c:v>337.5</c:v>
                </c:pt>
                <c:pt idx="2549">
                  <c:v>337.5</c:v>
                </c:pt>
                <c:pt idx="2550">
                  <c:v>0</c:v>
                </c:pt>
                <c:pt idx="2551">
                  <c:v>45</c:v>
                </c:pt>
                <c:pt idx="2552">
                  <c:v>90</c:v>
                </c:pt>
                <c:pt idx="2553">
                  <c:v>112.5</c:v>
                </c:pt>
                <c:pt idx="2554">
                  <c:v>112.5</c:v>
                </c:pt>
                <c:pt idx="2555">
                  <c:v>112.5</c:v>
                </c:pt>
                <c:pt idx="2556">
                  <c:v>90</c:v>
                </c:pt>
                <c:pt idx="2557">
                  <c:v>90</c:v>
                </c:pt>
                <c:pt idx="2558">
                  <c:v>90</c:v>
                </c:pt>
                <c:pt idx="2559">
                  <c:v>90</c:v>
                </c:pt>
                <c:pt idx="2560">
                  <c:v>45</c:v>
                </c:pt>
                <c:pt idx="2561">
                  <c:v>45</c:v>
                </c:pt>
                <c:pt idx="2562">
                  <c:v>45</c:v>
                </c:pt>
                <c:pt idx="2563">
                  <c:v>22.5</c:v>
                </c:pt>
                <c:pt idx="2564">
                  <c:v>22.5</c:v>
                </c:pt>
                <c:pt idx="2565">
                  <c:v>22.5</c:v>
                </c:pt>
                <c:pt idx="2566">
                  <c:v>0</c:v>
                </c:pt>
                <c:pt idx="2567">
                  <c:v>22.5</c:v>
                </c:pt>
                <c:pt idx="2568">
                  <c:v>22.5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22.5</c:v>
                </c:pt>
                <c:pt idx="2573">
                  <c:v>0</c:v>
                </c:pt>
                <c:pt idx="2574">
                  <c:v>22.5</c:v>
                </c:pt>
                <c:pt idx="2575">
                  <c:v>22.5</c:v>
                </c:pt>
                <c:pt idx="2576">
                  <c:v>22.5</c:v>
                </c:pt>
                <c:pt idx="2577">
                  <c:v>22.5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22.5</c:v>
                </c:pt>
                <c:pt idx="2582">
                  <c:v>22.5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22.5</c:v>
                </c:pt>
                <c:pt idx="2600">
                  <c:v>0</c:v>
                </c:pt>
                <c:pt idx="2601">
                  <c:v>22.5</c:v>
                </c:pt>
                <c:pt idx="2602">
                  <c:v>22.5</c:v>
                </c:pt>
                <c:pt idx="2603">
                  <c:v>22.5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337.5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22.5</c:v>
                </c:pt>
                <c:pt idx="2627">
                  <c:v>22.5</c:v>
                </c:pt>
                <c:pt idx="2628">
                  <c:v>22.5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22.5</c:v>
                </c:pt>
                <c:pt idx="2634">
                  <c:v>45</c:v>
                </c:pt>
                <c:pt idx="2635">
                  <c:v>112.5</c:v>
                </c:pt>
                <c:pt idx="2636">
                  <c:v>157.5</c:v>
                </c:pt>
                <c:pt idx="2637">
                  <c:v>135</c:v>
                </c:pt>
                <c:pt idx="2638">
                  <c:v>135</c:v>
                </c:pt>
                <c:pt idx="2639">
                  <c:v>112.5</c:v>
                </c:pt>
                <c:pt idx="2640">
                  <c:v>135</c:v>
                </c:pt>
                <c:pt idx="2641">
                  <c:v>67.5</c:v>
                </c:pt>
                <c:pt idx="2642">
                  <c:v>112.5</c:v>
                </c:pt>
                <c:pt idx="2643">
                  <c:v>112.5</c:v>
                </c:pt>
                <c:pt idx="2644">
                  <c:v>112.5</c:v>
                </c:pt>
                <c:pt idx="2645">
                  <c:v>270</c:v>
                </c:pt>
                <c:pt idx="2646">
                  <c:v>315</c:v>
                </c:pt>
                <c:pt idx="2647">
                  <c:v>315</c:v>
                </c:pt>
                <c:pt idx="2648">
                  <c:v>337.5</c:v>
                </c:pt>
                <c:pt idx="2649">
                  <c:v>22.5</c:v>
                </c:pt>
                <c:pt idx="2650">
                  <c:v>67.5</c:v>
                </c:pt>
                <c:pt idx="2651">
                  <c:v>67.5</c:v>
                </c:pt>
                <c:pt idx="2652">
                  <c:v>90</c:v>
                </c:pt>
                <c:pt idx="2653">
                  <c:v>67.5</c:v>
                </c:pt>
                <c:pt idx="2654">
                  <c:v>67.5</c:v>
                </c:pt>
                <c:pt idx="2655">
                  <c:v>67.5</c:v>
                </c:pt>
                <c:pt idx="2656">
                  <c:v>90</c:v>
                </c:pt>
                <c:pt idx="2657">
                  <c:v>67.5</c:v>
                </c:pt>
                <c:pt idx="2658">
                  <c:v>90</c:v>
                </c:pt>
                <c:pt idx="2659">
                  <c:v>90</c:v>
                </c:pt>
                <c:pt idx="2660">
                  <c:v>90</c:v>
                </c:pt>
                <c:pt idx="2661">
                  <c:v>90</c:v>
                </c:pt>
                <c:pt idx="2662">
                  <c:v>112.5</c:v>
                </c:pt>
                <c:pt idx="2663">
                  <c:v>67.5</c:v>
                </c:pt>
                <c:pt idx="2664">
                  <c:v>45</c:v>
                </c:pt>
                <c:pt idx="2665">
                  <c:v>22.5</c:v>
                </c:pt>
                <c:pt idx="2666">
                  <c:v>45</c:v>
                </c:pt>
                <c:pt idx="2667">
                  <c:v>45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337.5</c:v>
                </c:pt>
                <c:pt idx="2674">
                  <c:v>337.5</c:v>
                </c:pt>
                <c:pt idx="2675">
                  <c:v>337.5</c:v>
                </c:pt>
                <c:pt idx="2676">
                  <c:v>337.5</c:v>
                </c:pt>
                <c:pt idx="2677">
                  <c:v>337.5</c:v>
                </c:pt>
                <c:pt idx="2678">
                  <c:v>315</c:v>
                </c:pt>
                <c:pt idx="2679">
                  <c:v>337.5</c:v>
                </c:pt>
                <c:pt idx="2680">
                  <c:v>337.5</c:v>
                </c:pt>
                <c:pt idx="2681">
                  <c:v>337.5</c:v>
                </c:pt>
                <c:pt idx="2682">
                  <c:v>337.5</c:v>
                </c:pt>
                <c:pt idx="2683">
                  <c:v>337.5</c:v>
                </c:pt>
                <c:pt idx="2684">
                  <c:v>337.5</c:v>
                </c:pt>
                <c:pt idx="2685">
                  <c:v>337.5</c:v>
                </c:pt>
                <c:pt idx="2686">
                  <c:v>337.5</c:v>
                </c:pt>
                <c:pt idx="2687">
                  <c:v>337.5</c:v>
                </c:pt>
                <c:pt idx="2688">
                  <c:v>337.5</c:v>
                </c:pt>
                <c:pt idx="2689">
                  <c:v>315</c:v>
                </c:pt>
                <c:pt idx="2690">
                  <c:v>315</c:v>
                </c:pt>
                <c:pt idx="2691">
                  <c:v>292.5</c:v>
                </c:pt>
                <c:pt idx="2692">
                  <c:v>315</c:v>
                </c:pt>
                <c:pt idx="2693">
                  <c:v>337.5</c:v>
                </c:pt>
                <c:pt idx="2694">
                  <c:v>292.5</c:v>
                </c:pt>
                <c:pt idx="2695">
                  <c:v>315</c:v>
                </c:pt>
                <c:pt idx="2696">
                  <c:v>315</c:v>
                </c:pt>
                <c:pt idx="2697">
                  <c:v>337.5</c:v>
                </c:pt>
                <c:pt idx="2698">
                  <c:v>22.5</c:v>
                </c:pt>
                <c:pt idx="2699">
                  <c:v>45</c:v>
                </c:pt>
                <c:pt idx="2700">
                  <c:v>45</c:v>
                </c:pt>
                <c:pt idx="2701">
                  <c:v>90</c:v>
                </c:pt>
                <c:pt idx="2702">
                  <c:v>67.5</c:v>
                </c:pt>
                <c:pt idx="2703">
                  <c:v>90</c:v>
                </c:pt>
                <c:pt idx="2704">
                  <c:v>45</c:v>
                </c:pt>
                <c:pt idx="2705">
                  <c:v>67.5</c:v>
                </c:pt>
                <c:pt idx="2706">
                  <c:v>67.5</c:v>
                </c:pt>
                <c:pt idx="2707">
                  <c:v>67.5</c:v>
                </c:pt>
                <c:pt idx="2708">
                  <c:v>67.5</c:v>
                </c:pt>
                <c:pt idx="2709">
                  <c:v>67.5</c:v>
                </c:pt>
                <c:pt idx="2710">
                  <c:v>67.5</c:v>
                </c:pt>
                <c:pt idx="2711">
                  <c:v>45</c:v>
                </c:pt>
                <c:pt idx="2712">
                  <c:v>67.5</c:v>
                </c:pt>
                <c:pt idx="2713">
                  <c:v>90</c:v>
                </c:pt>
                <c:pt idx="2714">
                  <c:v>90</c:v>
                </c:pt>
                <c:pt idx="2715">
                  <c:v>90</c:v>
                </c:pt>
                <c:pt idx="2716">
                  <c:v>112.5</c:v>
                </c:pt>
                <c:pt idx="2717">
                  <c:v>135</c:v>
                </c:pt>
                <c:pt idx="2718">
                  <c:v>225</c:v>
                </c:pt>
                <c:pt idx="2719">
                  <c:v>112.5</c:v>
                </c:pt>
                <c:pt idx="2720">
                  <c:v>180</c:v>
                </c:pt>
                <c:pt idx="2721">
                  <c:v>112.5</c:v>
                </c:pt>
                <c:pt idx="2722">
                  <c:v>90</c:v>
                </c:pt>
                <c:pt idx="2723">
                  <c:v>90</c:v>
                </c:pt>
                <c:pt idx="2724">
                  <c:v>67.5</c:v>
                </c:pt>
                <c:pt idx="2725">
                  <c:v>112.5</c:v>
                </c:pt>
                <c:pt idx="2726">
                  <c:v>90</c:v>
                </c:pt>
                <c:pt idx="2727">
                  <c:v>157.5</c:v>
                </c:pt>
                <c:pt idx="2728">
                  <c:v>157.5</c:v>
                </c:pt>
                <c:pt idx="2729">
                  <c:v>90</c:v>
                </c:pt>
                <c:pt idx="2730">
                  <c:v>90</c:v>
                </c:pt>
                <c:pt idx="2731">
                  <c:v>90</c:v>
                </c:pt>
                <c:pt idx="2732">
                  <c:v>90</c:v>
                </c:pt>
                <c:pt idx="2733">
                  <c:v>90</c:v>
                </c:pt>
                <c:pt idx="2734">
                  <c:v>90</c:v>
                </c:pt>
                <c:pt idx="2735">
                  <c:v>90</c:v>
                </c:pt>
                <c:pt idx="2736">
                  <c:v>112.5</c:v>
                </c:pt>
                <c:pt idx="2737">
                  <c:v>112.5</c:v>
                </c:pt>
                <c:pt idx="2738">
                  <c:v>67.5</c:v>
                </c:pt>
                <c:pt idx="2739">
                  <c:v>90</c:v>
                </c:pt>
                <c:pt idx="2740">
                  <c:v>90</c:v>
                </c:pt>
                <c:pt idx="2741">
                  <c:v>67.5</c:v>
                </c:pt>
                <c:pt idx="2742">
                  <c:v>67.5</c:v>
                </c:pt>
                <c:pt idx="2743">
                  <c:v>90</c:v>
                </c:pt>
                <c:pt idx="2744">
                  <c:v>67.5</c:v>
                </c:pt>
                <c:pt idx="2745">
                  <c:v>67.5</c:v>
                </c:pt>
                <c:pt idx="2746">
                  <c:v>90</c:v>
                </c:pt>
                <c:pt idx="2747">
                  <c:v>90</c:v>
                </c:pt>
                <c:pt idx="2748">
                  <c:v>90</c:v>
                </c:pt>
                <c:pt idx="2749">
                  <c:v>90</c:v>
                </c:pt>
                <c:pt idx="2750">
                  <c:v>90</c:v>
                </c:pt>
                <c:pt idx="2751">
                  <c:v>90</c:v>
                </c:pt>
                <c:pt idx="2752">
                  <c:v>67.5</c:v>
                </c:pt>
                <c:pt idx="2753">
                  <c:v>67.5</c:v>
                </c:pt>
                <c:pt idx="2754">
                  <c:v>90</c:v>
                </c:pt>
                <c:pt idx="2755">
                  <c:v>67.5</c:v>
                </c:pt>
                <c:pt idx="2756">
                  <c:v>67.5</c:v>
                </c:pt>
                <c:pt idx="2757">
                  <c:v>67.5</c:v>
                </c:pt>
                <c:pt idx="2758">
                  <c:v>67.5</c:v>
                </c:pt>
                <c:pt idx="2759">
                  <c:v>67.5</c:v>
                </c:pt>
                <c:pt idx="2760">
                  <c:v>67.5</c:v>
                </c:pt>
                <c:pt idx="2761">
                  <c:v>67.5</c:v>
                </c:pt>
                <c:pt idx="2762">
                  <c:v>67.5</c:v>
                </c:pt>
                <c:pt idx="2763">
                  <c:v>67.5</c:v>
                </c:pt>
                <c:pt idx="2764">
                  <c:v>67.5</c:v>
                </c:pt>
                <c:pt idx="2765">
                  <c:v>67.5</c:v>
                </c:pt>
                <c:pt idx="2766">
                  <c:v>67.5</c:v>
                </c:pt>
                <c:pt idx="2767">
                  <c:v>67.5</c:v>
                </c:pt>
                <c:pt idx="2768">
                  <c:v>67.5</c:v>
                </c:pt>
                <c:pt idx="2769">
                  <c:v>67.5</c:v>
                </c:pt>
                <c:pt idx="2770">
                  <c:v>67.5</c:v>
                </c:pt>
                <c:pt idx="2771">
                  <c:v>67.5</c:v>
                </c:pt>
                <c:pt idx="2772">
                  <c:v>67.5</c:v>
                </c:pt>
                <c:pt idx="2773">
                  <c:v>67.5</c:v>
                </c:pt>
                <c:pt idx="2774">
                  <c:v>67.5</c:v>
                </c:pt>
                <c:pt idx="2775">
                  <c:v>67.5</c:v>
                </c:pt>
                <c:pt idx="2776">
                  <c:v>67.5</c:v>
                </c:pt>
                <c:pt idx="2777">
                  <c:v>67.5</c:v>
                </c:pt>
                <c:pt idx="2778">
                  <c:v>67.5</c:v>
                </c:pt>
                <c:pt idx="2779">
                  <c:v>67.5</c:v>
                </c:pt>
                <c:pt idx="2780">
                  <c:v>45</c:v>
                </c:pt>
                <c:pt idx="2781">
                  <c:v>67.5</c:v>
                </c:pt>
                <c:pt idx="2782">
                  <c:v>67.5</c:v>
                </c:pt>
                <c:pt idx="2783">
                  <c:v>67.5</c:v>
                </c:pt>
                <c:pt idx="2784">
                  <c:v>45</c:v>
                </c:pt>
                <c:pt idx="2785">
                  <c:v>67.5</c:v>
                </c:pt>
                <c:pt idx="2786">
                  <c:v>67.5</c:v>
                </c:pt>
                <c:pt idx="2787">
                  <c:v>67.5</c:v>
                </c:pt>
                <c:pt idx="2788">
                  <c:v>67.5</c:v>
                </c:pt>
                <c:pt idx="2789">
                  <c:v>67.5</c:v>
                </c:pt>
                <c:pt idx="2790">
                  <c:v>45</c:v>
                </c:pt>
                <c:pt idx="2791">
                  <c:v>67.5</c:v>
                </c:pt>
                <c:pt idx="2792">
                  <c:v>67.5</c:v>
                </c:pt>
                <c:pt idx="2793">
                  <c:v>67.5</c:v>
                </c:pt>
                <c:pt idx="2794">
                  <c:v>67.5</c:v>
                </c:pt>
                <c:pt idx="2795">
                  <c:v>67.5</c:v>
                </c:pt>
                <c:pt idx="2796">
                  <c:v>67.5</c:v>
                </c:pt>
                <c:pt idx="2797">
                  <c:v>67.5</c:v>
                </c:pt>
                <c:pt idx="2798">
                  <c:v>22.5</c:v>
                </c:pt>
                <c:pt idx="2799">
                  <c:v>45</c:v>
                </c:pt>
                <c:pt idx="2800">
                  <c:v>45</c:v>
                </c:pt>
                <c:pt idx="2801">
                  <c:v>45</c:v>
                </c:pt>
                <c:pt idx="2802">
                  <c:v>45</c:v>
                </c:pt>
                <c:pt idx="2803">
                  <c:v>22.5</c:v>
                </c:pt>
                <c:pt idx="2804">
                  <c:v>22.5</c:v>
                </c:pt>
                <c:pt idx="2805">
                  <c:v>0</c:v>
                </c:pt>
                <c:pt idx="2806">
                  <c:v>0</c:v>
                </c:pt>
                <c:pt idx="2807">
                  <c:v>337.5</c:v>
                </c:pt>
                <c:pt idx="2808">
                  <c:v>337.5</c:v>
                </c:pt>
                <c:pt idx="2809">
                  <c:v>337.5</c:v>
                </c:pt>
                <c:pt idx="2810">
                  <c:v>337.5</c:v>
                </c:pt>
                <c:pt idx="2811">
                  <c:v>337.5</c:v>
                </c:pt>
                <c:pt idx="2812">
                  <c:v>337.5</c:v>
                </c:pt>
                <c:pt idx="2813">
                  <c:v>337.5</c:v>
                </c:pt>
                <c:pt idx="2814">
                  <c:v>0</c:v>
                </c:pt>
                <c:pt idx="2815">
                  <c:v>22.5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22.5</c:v>
                </c:pt>
                <c:pt idx="2822">
                  <c:v>22.5</c:v>
                </c:pt>
                <c:pt idx="2823">
                  <c:v>22.5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22.5</c:v>
                </c:pt>
                <c:pt idx="2833">
                  <c:v>22.5</c:v>
                </c:pt>
                <c:pt idx="2834">
                  <c:v>22.5</c:v>
                </c:pt>
                <c:pt idx="2835">
                  <c:v>0</c:v>
                </c:pt>
                <c:pt idx="2836">
                  <c:v>22.5</c:v>
                </c:pt>
                <c:pt idx="2837">
                  <c:v>22.5</c:v>
                </c:pt>
                <c:pt idx="2838">
                  <c:v>22.5</c:v>
                </c:pt>
                <c:pt idx="2839">
                  <c:v>45</c:v>
                </c:pt>
                <c:pt idx="2840">
                  <c:v>45</c:v>
                </c:pt>
                <c:pt idx="2841">
                  <c:v>45</c:v>
                </c:pt>
                <c:pt idx="2842">
                  <c:v>45</c:v>
                </c:pt>
                <c:pt idx="2843">
                  <c:v>45</c:v>
                </c:pt>
                <c:pt idx="2844">
                  <c:v>45</c:v>
                </c:pt>
                <c:pt idx="2845">
                  <c:v>45</c:v>
                </c:pt>
                <c:pt idx="2846">
                  <c:v>45</c:v>
                </c:pt>
                <c:pt idx="2847">
                  <c:v>45</c:v>
                </c:pt>
                <c:pt idx="2848">
                  <c:v>45</c:v>
                </c:pt>
                <c:pt idx="2849">
                  <c:v>45</c:v>
                </c:pt>
                <c:pt idx="2850">
                  <c:v>45</c:v>
                </c:pt>
                <c:pt idx="2851">
                  <c:v>45</c:v>
                </c:pt>
                <c:pt idx="2852">
                  <c:v>45</c:v>
                </c:pt>
                <c:pt idx="2853">
                  <c:v>22.5</c:v>
                </c:pt>
                <c:pt idx="2854">
                  <c:v>45</c:v>
                </c:pt>
                <c:pt idx="2855">
                  <c:v>22.5</c:v>
                </c:pt>
                <c:pt idx="2856">
                  <c:v>45</c:v>
                </c:pt>
                <c:pt idx="2857">
                  <c:v>22.5</c:v>
                </c:pt>
                <c:pt idx="2858">
                  <c:v>22.5</c:v>
                </c:pt>
                <c:pt idx="2859">
                  <c:v>45</c:v>
                </c:pt>
                <c:pt idx="2860">
                  <c:v>22.5</c:v>
                </c:pt>
                <c:pt idx="2861">
                  <c:v>45</c:v>
                </c:pt>
                <c:pt idx="2862">
                  <c:v>45</c:v>
                </c:pt>
                <c:pt idx="2863">
                  <c:v>67.5</c:v>
                </c:pt>
                <c:pt idx="2864">
                  <c:v>67.5</c:v>
                </c:pt>
                <c:pt idx="2865">
                  <c:v>112.5</c:v>
                </c:pt>
                <c:pt idx="2866">
                  <c:v>90</c:v>
                </c:pt>
                <c:pt idx="2867">
                  <c:v>90</c:v>
                </c:pt>
                <c:pt idx="2868">
                  <c:v>45</c:v>
                </c:pt>
                <c:pt idx="2869">
                  <c:v>45</c:v>
                </c:pt>
                <c:pt idx="2870">
                  <c:v>22.5</c:v>
                </c:pt>
                <c:pt idx="2871">
                  <c:v>22.5</c:v>
                </c:pt>
                <c:pt idx="2872">
                  <c:v>180</c:v>
                </c:pt>
                <c:pt idx="2873">
                  <c:v>112.5</c:v>
                </c:pt>
                <c:pt idx="2874">
                  <c:v>90</c:v>
                </c:pt>
                <c:pt idx="2875">
                  <c:v>112.5</c:v>
                </c:pt>
                <c:pt idx="2876">
                  <c:v>112.5</c:v>
                </c:pt>
                <c:pt idx="2877">
                  <c:v>112.5</c:v>
                </c:pt>
                <c:pt idx="2878">
                  <c:v>90</c:v>
                </c:pt>
                <c:pt idx="2879">
                  <c:v>112.5</c:v>
                </c:pt>
                <c:pt idx="2880">
                  <c:v>90</c:v>
                </c:pt>
                <c:pt idx="2881">
                  <c:v>90</c:v>
                </c:pt>
                <c:pt idx="2882">
                  <c:v>90</c:v>
                </c:pt>
                <c:pt idx="2883">
                  <c:v>90</c:v>
                </c:pt>
                <c:pt idx="2884">
                  <c:v>90</c:v>
                </c:pt>
                <c:pt idx="2885">
                  <c:v>112.5</c:v>
                </c:pt>
                <c:pt idx="2886">
                  <c:v>90</c:v>
                </c:pt>
                <c:pt idx="2887">
                  <c:v>90</c:v>
                </c:pt>
                <c:pt idx="2888">
                  <c:v>67.5</c:v>
                </c:pt>
                <c:pt idx="2889">
                  <c:v>90</c:v>
                </c:pt>
                <c:pt idx="2890">
                  <c:v>90</c:v>
                </c:pt>
                <c:pt idx="2891">
                  <c:v>112.5</c:v>
                </c:pt>
                <c:pt idx="2892">
                  <c:v>112.5</c:v>
                </c:pt>
                <c:pt idx="2893">
                  <c:v>90</c:v>
                </c:pt>
                <c:pt idx="2894">
                  <c:v>157.5</c:v>
                </c:pt>
                <c:pt idx="2895">
                  <c:v>45</c:v>
                </c:pt>
                <c:pt idx="2896">
                  <c:v>90</c:v>
                </c:pt>
                <c:pt idx="2897">
                  <c:v>112.5</c:v>
                </c:pt>
                <c:pt idx="2898">
                  <c:v>112.5</c:v>
                </c:pt>
                <c:pt idx="2899">
                  <c:v>90</c:v>
                </c:pt>
                <c:pt idx="2900">
                  <c:v>90</c:v>
                </c:pt>
                <c:pt idx="2901">
                  <c:v>0</c:v>
                </c:pt>
                <c:pt idx="2902">
                  <c:v>337.5</c:v>
                </c:pt>
                <c:pt idx="2903">
                  <c:v>0</c:v>
                </c:pt>
                <c:pt idx="2904">
                  <c:v>67.5</c:v>
                </c:pt>
                <c:pt idx="2905">
                  <c:v>112.5</c:v>
                </c:pt>
                <c:pt idx="2906">
                  <c:v>22.5</c:v>
                </c:pt>
                <c:pt idx="2907">
                  <c:v>22.5</c:v>
                </c:pt>
                <c:pt idx="2908">
                  <c:v>67.5</c:v>
                </c:pt>
                <c:pt idx="2909">
                  <c:v>90</c:v>
                </c:pt>
                <c:pt idx="2910">
                  <c:v>90</c:v>
                </c:pt>
                <c:pt idx="2911">
                  <c:v>112.5</c:v>
                </c:pt>
                <c:pt idx="2912">
                  <c:v>90</c:v>
                </c:pt>
                <c:pt idx="2913">
                  <c:v>90</c:v>
                </c:pt>
                <c:pt idx="2914">
                  <c:v>90</c:v>
                </c:pt>
                <c:pt idx="2915">
                  <c:v>90</c:v>
                </c:pt>
                <c:pt idx="2916">
                  <c:v>90</c:v>
                </c:pt>
                <c:pt idx="2917">
                  <c:v>90</c:v>
                </c:pt>
                <c:pt idx="2918">
                  <c:v>90</c:v>
                </c:pt>
                <c:pt idx="2919">
                  <c:v>90</c:v>
                </c:pt>
                <c:pt idx="2920">
                  <c:v>90</c:v>
                </c:pt>
                <c:pt idx="2921">
                  <c:v>90</c:v>
                </c:pt>
                <c:pt idx="2922">
                  <c:v>90</c:v>
                </c:pt>
                <c:pt idx="2923">
                  <c:v>90</c:v>
                </c:pt>
                <c:pt idx="2924">
                  <c:v>90</c:v>
                </c:pt>
                <c:pt idx="2925">
                  <c:v>90</c:v>
                </c:pt>
                <c:pt idx="2926">
                  <c:v>90</c:v>
                </c:pt>
                <c:pt idx="2927">
                  <c:v>90</c:v>
                </c:pt>
                <c:pt idx="2928">
                  <c:v>90</c:v>
                </c:pt>
                <c:pt idx="2929">
                  <c:v>90</c:v>
                </c:pt>
                <c:pt idx="2930">
                  <c:v>90</c:v>
                </c:pt>
                <c:pt idx="2931">
                  <c:v>90</c:v>
                </c:pt>
                <c:pt idx="2932">
                  <c:v>90</c:v>
                </c:pt>
                <c:pt idx="2933">
                  <c:v>112.5</c:v>
                </c:pt>
                <c:pt idx="2934">
                  <c:v>112.5</c:v>
                </c:pt>
                <c:pt idx="2935">
                  <c:v>112.5</c:v>
                </c:pt>
                <c:pt idx="2936">
                  <c:v>90</c:v>
                </c:pt>
                <c:pt idx="2937">
                  <c:v>90</c:v>
                </c:pt>
                <c:pt idx="2938">
                  <c:v>90</c:v>
                </c:pt>
                <c:pt idx="2939">
                  <c:v>90</c:v>
                </c:pt>
                <c:pt idx="2940">
                  <c:v>90</c:v>
                </c:pt>
                <c:pt idx="2941">
                  <c:v>90</c:v>
                </c:pt>
                <c:pt idx="2942">
                  <c:v>90</c:v>
                </c:pt>
                <c:pt idx="2943">
                  <c:v>90</c:v>
                </c:pt>
                <c:pt idx="2944">
                  <c:v>67.5</c:v>
                </c:pt>
                <c:pt idx="2945">
                  <c:v>67.5</c:v>
                </c:pt>
                <c:pt idx="2946">
                  <c:v>67.5</c:v>
                </c:pt>
                <c:pt idx="2947">
                  <c:v>67.5</c:v>
                </c:pt>
                <c:pt idx="2948">
                  <c:v>67.5</c:v>
                </c:pt>
                <c:pt idx="2949">
                  <c:v>67.5</c:v>
                </c:pt>
                <c:pt idx="2950">
                  <c:v>67.5</c:v>
                </c:pt>
                <c:pt idx="2951">
                  <c:v>90</c:v>
                </c:pt>
                <c:pt idx="2952">
                  <c:v>45</c:v>
                </c:pt>
                <c:pt idx="2953">
                  <c:v>45</c:v>
                </c:pt>
                <c:pt idx="2954">
                  <c:v>67.5</c:v>
                </c:pt>
                <c:pt idx="2955">
                  <c:v>90</c:v>
                </c:pt>
                <c:pt idx="2956">
                  <c:v>90</c:v>
                </c:pt>
                <c:pt idx="2957">
                  <c:v>67.5</c:v>
                </c:pt>
                <c:pt idx="2958">
                  <c:v>67.5</c:v>
                </c:pt>
                <c:pt idx="2959">
                  <c:v>67.5</c:v>
                </c:pt>
                <c:pt idx="2960">
                  <c:v>67.5</c:v>
                </c:pt>
                <c:pt idx="2961">
                  <c:v>67.5</c:v>
                </c:pt>
                <c:pt idx="2962">
                  <c:v>67.5</c:v>
                </c:pt>
                <c:pt idx="2963">
                  <c:v>45</c:v>
                </c:pt>
                <c:pt idx="2964">
                  <c:v>45</c:v>
                </c:pt>
                <c:pt idx="2965">
                  <c:v>67.5</c:v>
                </c:pt>
                <c:pt idx="2966">
                  <c:v>67.5</c:v>
                </c:pt>
                <c:pt idx="2967">
                  <c:v>67.5</c:v>
                </c:pt>
                <c:pt idx="2968">
                  <c:v>67.5</c:v>
                </c:pt>
                <c:pt idx="2969">
                  <c:v>67.5</c:v>
                </c:pt>
                <c:pt idx="2970">
                  <c:v>45</c:v>
                </c:pt>
                <c:pt idx="2971">
                  <c:v>45</c:v>
                </c:pt>
                <c:pt idx="2972">
                  <c:v>67.5</c:v>
                </c:pt>
                <c:pt idx="2973">
                  <c:v>67.5</c:v>
                </c:pt>
                <c:pt idx="2974">
                  <c:v>67.5</c:v>
                </c:pt>
                <c:pt idx="2975">
                  <c:v>90</c:v>
                </c:pt>
                <c:pt idx="2976">
                  <c:v>67.5</c:v>
                </c:pt>
                <c:pt idx="2977">
                  <c:v>67.5</c:v>
                </c:pt>
                <c:pt idx="2978">
                  <c:v>90</c:v>
                </c:pt>
                <c:pt idx="2979">
                  <c:v>90</c:v>
                </c:pt>
                <c:pt idx="2980">
                  <c:v>90</c:v>
                </c:pt>
                <c:pt idx="2981">
                  <c:v>90</c:v>
                </c:pt>
                <c:pt idx="2982">
                  <c:v>90</c:v>
                </c:pt>
                <c:pt idx="2983">
                  <c:v>90</c:v>
                </c:pt>
                <c:pt idx="2984">
                  <c:v>90</c:v>
                </c:pt>
                <c:pt idx="2985">
                  <c:v>90</c:v>
                </c:pt>
                <c:pt idx="2986">
                  <c:v>67.5</c:v>
                </c:pt>
                <c:pt idx="2987">
                  <c:v>67.5</c:v>
                </c:pt>
                <c:pt idx="2988">
                  <c:v>90</c:v>
                </c:pt>
                <c:pt idx="2989">
                  <c:v>90</c:v>
                </c:pt>
                <c:pt idx="2990">
                  <c:v>90</c:v>
                </c:pt>
                <c:pt idx="2991">
                  <c:v>90</c:v>
                </c:pt>
                <c:pt idx="2992">
                  <c:v>90</c:v>
                </c:pt>
                <c:pt idx="2993">
                  <c:v>90</c:v>
                </c:pt>
                <c:pt idx="2994">
                  <c:v>90</c:v>
                </c:pt>
                <c:pt idx="2995">
                  <c:v>90</c:v>
                </c:pt>
                <c:pt idx="2996">
                  <c:v>90</c:v>
                </c:pt>
                <c:pt idx="2997">
                  <c:v>90</c:v>
                </c:pt>
                <c:pt idx="2998">
                  <c:v>90</c:v>
                </c:pt>
                <c:pt idx="2999">
                  <c:v>90</c:v>
                </c:pt>
                <c:pt idx="3000">
                  <c:v>90</c:v>
                </c:pt>
                <c:pt idx="3001">
                  <c:v>67.5</c:v>
                </c:pt>
                <c:pt idx="3002">
                  <c:v>67.5</c:v>
                </c:pt>
                <c:pt idx="3003">
                  <c:v>67.5</c:v>
                </c:pt>
                <c:pt idx="3004">
                  <c:v>67.5</c:v>
                </c:pt>
                <c:pt idx="3005">
                  <c:v>67.5</c:v>
                </c:pt>
                <c:pt idx="3006">
                  <c:v>67.5</c:v>
                </c:pt>
                <c:pt idx="3007">
                  <c:v>67.5</c:v>
                </c:pt>
                <c:pt idx="3008">
                  <c:v>45</c:v>
                </c:pt>
                <c:pt idx="3009">
                  <c:v>45</c:v>
                </c:pt>
                <c:pt idx="3010">
                  <c:v>45</c:v>
                </c:pt>
                <c:pt idx="3011">
                  <c:v>45</c:v>
                </c:pt>
                <c:pt idx="3012">
                  <c:v>45</c:v>
                </c:pt>
                <c:pt idx="3013">
                  <c:v>67.5</c:v>
                </c:pt>
                <c:pt idx="3014">
                  <c:v>45</c:v>
                </c:pt>
                <c:pt idx="3015">
                  <c:v>67.5</c:v>
                </c:pt>
                <c:pt idx="3016">
                  <c:v>90</c:v>
                </c:pt>
                <c:pt idx="3017">
                  <c:v>67.5</c:v>
                </c:pt>
                <c:pt idx="3018">
                  <c:v>67.5</c:v>
                </c:pt>
                <c:pt idx="3019">
                  <c:v>67.5</c:v>
                </c:pt>
                <c:pt idx="3020">
                  <c:v>90</c:v>
                </c:pt>
                <c:pt idx="3021">
                  <c:v>67.5</c:v>
                </c:pt>
                <c:pt idx="3022">
                  <c:v>67.5</c:v>
                </c:pt>
                <c:pt idx="3023">
                  <c:v>67.5</c:v>
                </c:pt>
                <c:pt idx="3024">
                  <c:v>45</c:v>
                </c:pt>
                <c:pt idx="3025">
                  <c:v>45</c:v>
                </c:pt>
                <c:pt idx="3026">
                  <c:v>67.5</c:v>
                </c:pt>
                <c:pt idx="3027">
                  <c:v>45</c:v>
                </c:pt>
                <c:pt idx="3028">
                  <c:v>67.5</c:v>
                </c:pt>
                <c:pt idx="3029">
                  <c:v>90</c:v>
                </c:pt>
                <c:pt idx="3030">
                  <c:v>90</c:v>
                </c:pt>
                <c:pt idx="3031">
                  <c:v>135</c:v>
                </c:pt>
                <c:pt idx="3032">
                  <c:v>67.5</c:v>
                </c:pt>
                <c:pt idx="3033">
                  <c:v>67.5</c:v>
                </c:pt>
                <c:pt idx="3034">
                  <c:v>67.5</c:v>
                </c:pt>
                <c:pt idx="3035">
                  <c:v>67.5</c:v>
                </c:pt>
                <c:pt idx="3036">
                  <c:v>67.5</c:v>
                </c:pt>
                <c:pt idx="3037">
                  <c:v>135</c:v>
                </c:pt>
                <c:pt idx="3038">
                  <c:v>112.5</c:v>
                </c:pt>
                <c:pt idx="3039">
                  <c:v>135</c:v>
                </c:pt>
                <c:pt idx="3040">
                  <c:v>90</c:v>
                </c:pt>
                <c:pt idx="3041">
                  <c:v>22.5</c:v>
                </c:pt>
                <c:pt idx="3042">
                  <c:v>22.5</c:v>
                </c:pt>
                <c:pt idx="3043">
                  <c:v>157.5</c:v>
                </c:pt>
                <c:pt idx="3044">
                  <c:v>135</c:v>
                </c:pt>
                <c:pt idx="3045">
                  <c:v>135</c:v>
                </c:pt>
                <c:pt idx="3046">
                  <c:v>112.5</c:v>
                </c:pt>
                <c:pt idx="3047">
                  <c:v>112.5</c:v>
                </c:pt>
                <c:pt idx="3048">
                  <c:v>67.5</c:v>
                </c:pt>
                <c:pt idx="3049">
                  <c:v>90</c:v>
                </c:pt>
                <c:pt idx="3050">
                  <c:v>112.5</c:v>
                </c:pt>
                <c:pt idx="3051">
                  <c:v>90</c:v>
                </c:pt>
                <c:pt idx="3052">
                  <c:v>67.5</c:v>
                </c:pt>
                <c:pt idx="3053">
                  <c:v>112.5</c:v>
                </c:pt>
                <c:pt idx="3054">
                  <c:v>112.5</c:v>
                </c:pt>
                <c:pt idx="3055">
                  <c:v>112.5</c:v>
                </c:pt>
                <c:pt idx="3056">
                  <c:v>135</c:v>
                </c:pt>
                <c:pt idx="3057">
                  <c:v>112.5</c:v>
                </c:pt>
                <c:pt idx="3058">
                  <c:v>112.5</c:v>
                </c:pt>
                <c:pt idx="3059">
                  <c:v>45</c:v>
                </c:pt>
                <c:pt idx="3060">
                  <c:v>67.5</c:v>
                </c:pt>
                <c:pt idx="3061">
                  <c:v>90</c:v>
                </c:pt>
                <c:pt idx="3062">
                  <c:v>135</c:v>
                </c:pt>
                <c:pt idx="3063">
                  <c:v>112.5</c:v>
                </c:pt>
                <c:pt idx="3064">
                  <c:v>112.5</c:v>
                </c:pt>
                <c:pt idx="3065">
                  <c:v>135</c:v>
                </c:pt>
                <c:pt idx="3066">
                  <c:v>135</c:v>
                </c:pt>
                <c:pt idx="3067">
                  <c:v>135</c:v>
                </c:pt>
                <c:pt idx="3068">
                  <c:v>112.5</c:v>
                </c:pt>
                <c:pt idx="3069">
                  <c:v>135</c:v>
                </c:pt>
                <c:pt idx="3070">
                  <c:v>157.5</c:v>
                </c:pt>
                <c:pt idx="3071">
                  <c:v>112.5</c:v>
                </c:pt>
                <c:pt idx="3072">
                  <c:v>90</c:v>
                </c:pt>
                <c:pt idx="3073">
                  <c:v>90</c:v>
                </c:pt>
                <c:pt idx="3074">
                  <c:v>90</c:v>
                </c:pt>
                <c:pt idx="3075">
                  <c:v>112.5</c:v>
                </c:pt>
                <c:pt idx="3076">
                  <c:v>90</c:v>
                </c:pt>
                <c:pt idx="3077">
                  <c:v>90</c:v>
                </c:pt>
                <c:pt idx="3078">
                  <c:v>67.5</c:v>
                </c:pt>
                <c:pt idx="3079">
                  <c:v>135</c:v>
                </c:pt>
                <c:pt idx="3080">
                  <c:v>112.5</c:v>
                </c:pt>
                <c:pt idx="3081">
                  <c:v>112.5</c:v>
                </c:pt>
                <c:pt idx="3082">
                  <c:v>67.5</c:v>
                </c:pt>
                <c:pt idx="3083">
                  <c:v>67.5</c:v>
                </c:pt>
                <c:pt idx="3084">
                  <c:v>90</c:v>
                </c:pt>
                <c:pt idx="3085">
                  <c:v>45</c:v>
                </c:pt>
                <c:pt idx="3086">
                  <c:v>22.5</c:v>
                </c:pt>
                <c:pt idx="3087">
                  <c:v>22.5</c:v>
                </c:pt>
                <c:pt idx="3088">
                  <c:v>22.5</c:v>
                </c:pt>
                <c:pt idx="3089">
                  <c:v>45</c:v>
                </c:pt>
                <c:pt idx="3090">
                  <c:v>22.5</c:v>
                </c:pt>
                <c:pt idx="3091">
                  <c:v>0</c:v>
                </c:pt>
                <c:pt idx="3092">
                  <c:v>0</c:v>
                </c:pt>
                <c:pt idx="3093">
                  <c:v>247.5</c:v>
                </c:pt>
                <c:pt idx="3094">
                  <c:v>225</c:v>
                </c:pt>
                <c:pt idx="3095">
                  <c:v>157.5</c:v>
                </c:pt>
                <c:pt idx="3096">
                  <c:v>202.5</c:v>
                </c:pt>
                <c:pt idx="3097">
                  <c:v>225</c:v>
                </c:pt>
                <c:pt idx="3098">
                  <c:v>202.5</c:v>
                </c:pt>
                <c:pt idx="3099">
                  <c:v>202.5</c:v>
                </c:pt>
                <c:pt idx="3100">
                  <c:v>225</c:v>
                </c:pt>
                <c:pt idx="3101">
                  <c:v>225</c:v>
                </c:pt>
                <c:pt idx="3102">
                  <c:v>225</c:v>
                </c:pt>
                <c:pt idx="3103">
                  <c:v>225</c:v>
                </c:pt>
                <c:pt idx="3104">
                  <c:v>225</c:v>
                </c:pt>
                <c:pt idx="3105">
                  <c:v>202.5</c:v>
                </c:pt>
                <c:pt idx="3106">
                  <c:v>202.5</c:v>
                </c:pt>
                <c:pt idx="3107">
                  <c:v>225</c:v>
                </c:pt>
                <c:pt idx="3108">
                  <c:v>225</c:v>
                </c:pt>
                <c:pt idx="3109">
                  <c:v>202.5</c:v>
                </c:pt>
                <c:pt idx="3110">
                  <c:v>225</c:v>
                </c:pt>
                <c:pt idx="3111">
                  <c:v>225</c:v>
                </c:pt>
                <c:pt idx="3112">
                  <c:v>202.5</c:v>
                </c:pt>
                <c:pt idx="3113">
                  <c:v>202.5</c:v>
                </c:pt>
                <c:pt idx="3114">
                  <c:v>202.5</c:v>
                </c:pt>
                <c:pt idx="3115">
                  <c:v>202.5</c:v>
                </c:pt>
                <c:pt idx="3116">
                  <c:v>202.5</c:v>
                </c:pt>
                <c:pt idx="3117">
                  <c:v>135</c:v>
                </c:pt>
                <c:pt idx="3118">
                  <c:v>67.5</c:v>
                </c:pt>
                <c:pt idx="3119">
                  <c:v>67.5</c:v>
                </c:pt>
                <c:pt idx="3120">
                  <c:v>67.5</c:v>
                </c:pt>
                <c:pt idx="3121">
                  <c:v>0</c:v>
                </c:pt>
                <c:pt idx="3122">
                  <c:v>225</c:v>
                </c:pt>
                <c:pt idx="3123">
                  <c:v>202.5</c:v>
                </c:pt>
                <c:pt idx="3124">
                  <c:v>180</c:v>
                </c:pt>
                <c:pt idx="3125">
                  <c:v>225</c:v>
                </c:pt>
                <c:pt idx="3126">
                  <c:v>202.5</c:v>
                </c:pt>
                <c:pt idx="3127">
                  <c:v>180</c:v>
                </c:pt>
                <c:pt idx="3128">
                  <c:v>135</c:v>
                </c:pt>
                <c:pt idx="3129">
                  <c:v>112.5</c:v>
                </c:pt>
                <c:pt idx="3130">
                  <c:v>112.5</c:v>
                </c:pt>
                <c:pt idx="3131">
                  <c:v>67.5</c:v>
                </c:pt>
                <c:pt idx="3132">
                  <c:v>67.5</c:v>
                </c:pt>
                <c:pt idx="3133">
                  <c:v>315</c:v>
                </c:pt>
                <c:pt idx="3134">
                  <c:v>270</c:v>
                </c:pt>
                <c:pt idx="3135">
                  <c:v>225</c:v>
                </c:pt>
                <c:pt idx="3136">
                  <c:v>225</c:v>
                </c:pt>
                <c:pt idx="3137">
                  <c:v>225</c:v>
                </c:pt>
                <c:pt idx="3138">
                  <c:v>225</c:v>
                </c:pt>
                <c:pt idx="3139">
                  <c:v>157.5</c:v>
                </c:pt>
                <c:pt idx="3140">
                  <c:v>180</c:v>
                </c:pt>
                <c:pt idx="3141">
                  <c:v>202.5</c:v>
                </c:pt>
                <c:pt idx="3142">
                  <c:v>90</c:v>
                </c:pt>
                <c:pt idx="3143">
                  <c:v>225</c:v>
                </c:pt>
                <c:pt idx="3144">
                  <c:v>202.5</c:v>
                </c:pt>
                <c:pt idx="3145">
                  <c:v>202.5</c:v>
                </c:pt>
                <c:pt idx="3146">
                  <c:v>202.5</c:v>
                </c:pt>
                <c:pt idx="3147">
                  <c:v>225</c:v>
                </c:pt>
                <c:pt idx="3148">
                  <c:v>225</c:v>
                </c:pt>
                <c:pt idx="3149">
                  <c:v>202.5</c:v>
                </c:pt>
                <c:pt idx="3150">
                  <c:v>202.5</c:v>
                </c:pt>
                <c:pt idx="3151">
                  <c:v>225</c:v>
                </c:pt>
                <c:pt idx="3152">
                  <c:v>202.5</c:v>
                </c:pt>
                <c:pt idx="3153">
                  <c:v>202.5</c:v>
                </c:pt>
                <c:pt idx="3154">
                  <c:v>225</c:v>
                </c:pt>
                <c:pt idx="3155">
                  <c:v>225</c:v>
                </c:pt>
                <c:pt idx="3156">
                  <c:v>225</c:v>
                </c:pt>
                <c:pt idx="3157">
                  <c:v>202.5</c:v>
                </c:pt>
                <c:pt idx="3158">
                  <c:v>202.5</c:v>
                </c:pt>
                <c:pt idx="3159">
                  <c:v>202.5</c:v>
                </c:pt>
                <c:pt idx="3160">
                  <c:v>202.5</c:v>
                </c:pt>
                <c:pt idx="3161">
                  <c:v>202.5</c:v>
                </c:pt>
                <c:pt idx="3162">
                  <c:v>202.5</c:v>
                </c:pt>
                <c:pt idx="3163">
                  <c:v>202.5</c:v>
                </c:pt>
                <c:pt idx="3164">
                  <c:v>202.5</c:v>
                </c:pt>
                <c:pt idx="3165">
                  <c:v>202.5</c:v>
                </c:pt>
                <c:pt idx="3166">
                  <c:v>202.5</c:v>
                </c:pt>
                <c:pt idx="3167">
                  <c:v>202.5</c:v>
                </c:pt>
                <c:pt idx="3168">
                  <c:v>202.5</c:v>
                </c:pt>
                <c:pt idx="3169">
                  <c:v>202.5</c:v>
                </c:pt>
                <c:pt idx="3170">
                  <c:v>202.5</c:v>
                </c:pt>
                <c:pt idx="3171">
                  <c:v>202.5</c:v>
                </c:pt>
                <c:pt idx="3172">
                  <c:v>202.5</c:v>
                </c:pt>
                <c:pt idx="3173">
                  <c:v>225</c:v>
                </c:pt>
                <c:pt idx="3174">
                  <c:v>225</c:v>
                </c:pt>
                <c:pt idx="3175">
                  <c:v>247.5</c:v>
                </c:pt>
                <c:pt idx="3176">
                  <c:v>270</c:v>
                </c:pt>
                <c:pt idx="3177">
                  <c:v>270</c:v>
                </c:pt>
                <c:pt idx="3178">
                  <c:v>270</c:v>
                </c:pt>
                <c:pt idx="3179">
                  <c:v>247.5</c:v>
                </c:pt>
                <c:pt idx="3180">
                  <c:v>247.5</c:v>
                </c:pt>
                <c:pt idx="3181">
                  <c:v>247.5</c:v>
                </c:pt>
                <c:pt idx="3182">
                  <c:v>247.5</c:v>
                </c:pt>
                <c:pt idx="3183">
                  <c:v>247.5</c:v>
                </c:pt>
                <c:pt idx="3184">
                  <c:v>247.5</c:v>
                </c:pt>
                <c:pt idx="3185">
                  <c:v>247.5</c:v>
                </c:pt>
                <c:pt idx="3186">
                  <c:v>247.5</c:v>
                </c:pt>
                <c:pt idx="3187">
                  <c:v>247.5</c:v>
                </c:pt>
                <c:pt idx="3188">
                  <c:v>247.5</c:v>
                </c:pt>
                <c:pt idx="3189">
                  <c:v>225</c:v>
                </c:pt>
                <c:pt idx="3190">
                  <c:v>225</c:v>
                </c:pt>
                <c:pt idx="3191">
                  <c:v>247.5</c:v>
                </c:pt>
                <c:pt idx="3192">
                  <c:v>247.5</c:v>
                </c:pt>
                <c:pt idx="3193">
                  <c:v>270</c:v>
                </c:pt>
                <c:pt idx="3194">
                  <c:v>270</c:v>
                </c:pt>
                <c:pt idx="3195">
                  <c:v>247.5</c:v>
                </c:pt>
                <c:pt idx="3196">
                  <c:v>247.5</c:v>
                </c:pt>
                <c:pt idx="3197">
                  <c:v>247.5</c:v>
                </c:pt>
                <c:pt idx="3198">
                  <c:v>270</c:v>
                </c:pt>
                <c:pt idx="3199">
                  <c:v>247.5</c:v>
                </c:pt>
                <c:pt idx="3200">
                  <c:v>270</c:v>
                </c:pt>
                <c:pt idx="3201">
                  <c:v>270</c:v>
                </c:pt>
                <c:pt idx="3202">
                  <c:v>270</c:v>
                </c:pt>
                <c:pt idx="3203">
                  <c:v>270</c:v>
                </c:pt>
                <c:pt idx="3204">
                  <c:v>270</c:v>
                </c:pt>
                <c:pt idx="3205">
                  <c:v>247.5</c:v>
                </c:pt>
                <c:pt idx="3206">
                  <c:v>270</c:v>
                </c:pt>
                <c:pt idx="3207">
                  <c:v>270</c:v>
                </c:pt>
                <c:pt idx="3208">
                  <c:v>247.5</c:v>
                </c:pt>
                <c:pt idx="3209">
                  <c:v>270</c:v>
                </c:pt>
                <c:pt idx="3210">
                  <c:v>270</c:v>
                </c:pt>
                <c:pt idx="3211">
                  <c:v>270</c:v>
                </c:pt>
                <c:pt idx="3212">
                  <c:v>270</c:v>
                </c:pt>
                <c:pt idx="3213">
                  <c:v>270</c:v>
                </c:pt>
                <c:pt idx="3214">
                  <c:v>270</c:v>
                </c:pt>
                <c:pt idx="3215">
                  <c:v>247.5</c:v>
                </c:pt>
                <c:pt idx="3216">
                  <c:v>270</c:v>
                </c:pt>
                <c:pt idx="3217">
                  <c:v>247.5</c:v>
                </c:pt>
                <c:pt idx="3218">
                  <c:v>270</c:v>
                </c:pt>
                <c:pt idx="3219">
                  <c:v>270</c:v>
                </c:pt>
                <c:pt idx="3220">
                  <c:v>270</c:v>
                </c:pt>
                <c:pt idx="3221">
                  <c:v>270</c:v>
                </c:pt>
                <c:pt idx="3222">
                  <c:v>270</c:v>
                </c:pt>
                <c:pt idx="3223">
                  <c:v>270</c:v>
                </c:pt>
                <c:pt idx="3224">
                  <c:v>270</c:v>
                </c:pt>
                <c:pt idx="3225">
                  <c:v>270</c:v>
                </c:pt>
                <c:pt idx="3226">
                  <c:v>270</c:v>
                </c:pt>
                <c:pt idx="3227">
                  <c:v>270</c:v>
                </c:pt>
                <c:pt idx="3228">
                  <c:v>270</c:v>
                </c:pt>
                <c:pt idx="3229">
                  <c:v>270</c:v>
                </c:pt>
                <c:pt idx="3230">
                  <c:v>270</c:v>
                </c:pt>
                <c:pt idx="3231">
                  <c:v>270</c:v>
                </c:pt>
                <c:pt idx="3232">
                  <c:v>270</c:v>
                </c:pt>
                <c:pt idx="3233">
                  <c:v>270</c:v>
                </c:pt>
                <c:pt idx="3234">
                  <c:v>270</c:v>
                </c:pt>
                <c:pt idx="3235">
                  <c:v>270</c:v>
                </c:pt>
                <c:pt idx="3236">
                  <c:v>270</c:v>
                </c:pt>
                <c:pt idx="3237">
                  <c:v>270</c:v>
                </c:pt>
                <c:pt idx="3238">
                  <c:v>270</c:v>
                </c:pt>
                <c:pt idx="3239">
                  <c:v>270</c:v>
                </c:pt>
                <c:pt idx="3240">
                  <c:v>270</c:v>
                </c:pt>
                <c:pt idx="3241">
                  <c:v>270</c:v>
                </c:pt>
                <c:pt idx="3242">
                  <c:v>270</c:v>
                </c:pt>
                <c:pt idx="3243">
                  <c:v>270</c:v>
                </c:pt>
                <c:pt idx="3244">
                  <c:v>270</c:v>
                </c:pt>
                <c:pt idx="3245">
                  <c:v>270</c:v>
                </c:pt>
                <c:pt idx="3246">
                  <c:v>270</c:v>
                </c:pt>
                <c:pt idx="3247">
                  <c:v>270</c:v>
                </c:pt>
                <c:pt idx="3248">
                  <c:v>292.5</c:v>
                </c:pt>
                <c:pt idx="3249">
                  <c:v>270</c:v>
                </c:pt>
                <c:pt idx="3250">
                  <c:v>270</c:v>
                </c:pt>
                <c:pt idx="3251">
                  <c:v>270</c:v>
                </c:pt>
                <c:pt idx="3252">
                  <c:v>270</c:v>
                </c:pt>
                <c:pt idx="3253">
                  <c:v>270</c:v>
                </c:pt>
                <c:pt idx="3254">
                  <c:v>270</c:v>
                </c:pt>
                <c:pt idx="3255">
                  <c:v>270</c:v>
                </c:pt>
                <c:pt idx="3256">
                  <c:v>270</c:v>
                </c:pt>
                <c:pt idx="3257">
                  <c:v>270</c:v>
                </c:pt>
                <c:pt idx="3258">
                  <c:v>270</c:v>
                </c:pt>
                <c:pt idx="3259">
                  <c:v>270</c:v>
                </c:pt>
                <c:pt idx="3260">
                  <c:v>270</c:v>
                </c:pt>
                <c:pt idx="3261">
                  <c:v>270</c:v>
                </c:pt>
                <c:pt idx="3262">
                  <c:v>270</c:v>
                </c:pt>
                <c:pt idx="3263">
                  <c:v>270</c:v>
                </c:pt>
                <c:pt idx="3264">
                  <c:v>270</c:v>
                </c:pt>
                <c:pt idx="3265">
                  <c:v>270</c:v>
                </c:pt>
                <c:pt idx="3266">
                  <c:v>270</c:v>
                </c:pt>
                <c:pt idx="3267">
                  <c:v>270</c:v>
                </c:pt>
                <c:pt idx="3268">
                  <c:v>270</c:v>
                </c:pt>
                <c:pt idx="3269">
                  <c:v>270</c:v>
                </c:pt>
                <c:pt idx="3270">
                  <c:v>270</c:v>
                </c:pt>
                <c:pt idx="3271">
                  <c:v>270</c:v>
                </c:pt>
                <c:pt idx="3272">
                  <c:v>270</c:v>
                </c:pt>
                <c:pt idx="3273">
                  <c:v>270</c:v>
                </c:pt>
                <c:pt idx="3274">
                  <c:v>270</c:v>
                </c:pt>
                <c:pt idx="3275">
                  <c:v>270</c:v>
                </c:pt>
                <c:pt idx="3276">
                  <c:v>292.5</c:v>
                </c:pt>
                <c:pt idx="3277">
                  <c:v>270</c:v>
                </c:pt>
                <c:pt idx="3278">
                  <c:v>292.5</c:v>
                </c:pt>
                <c:pt idx="3279">
                  <c:v>292.5</c:v>
                </c:pt>
                <c:pt idx="3280">
                  <c:v>292.5</c:v>
                </c:pt>
                <c:pt idx="3281">
                  <c:v>292.5</c:v>
                </c:pt>
                <c:pt idx="3282">
                  <c:v>292.5</c:v>
                </c:pt>
                <c:pt idx="3283">
                  <c:v>270</c:v>
                </c:pt>
                <c:pt idx="3284">
                  <c:v>292.5</c:v>
                </c:pt>
                <c:pt idx="3285">
                  <c:v>270</c:v>
                </c:pt>
                <c:pt idx="3286">
                  <c:v>270</c:v>
                </c:pt>
                <c:pt idx="3287">
                  <c:v>270</c:v>
                </c:pt>
                <c:pt idx="3288">
                  <c:v>270</c:v>
                </c:pt>
                <c:pt idx="3289">
                  <c:v>270</c:v>
                </c:pt>
                <c:pt idx="3290">
                  <c:v>270</c:v>
                </c:pt>
                <c:pt idx="3291">
                  <c:v>292.5</c:v>
                </c:pt>
                <c:pt idx="3292">
                  <c:v>270</c:v>
                </c:pt>
                <c:pt idx="3293">
                  <c:v>270</c:v>
                </c:pt>
                <c:pt idx="3294">
                  <c:v>270</c:v>
                </c:pt>
                <c:pt idx="3295">
                  <c:v>292.5</c:v>
                </c:pt>
                <c:pt idx="3296">
                  <c:v>292.5</c:v>
                </c:pt>
                <c:pt idx="3297">
                  <c:v>270</c:v>
                </c:pt>
                <c:pt idx="3298">
                  <c:v>292.5</c:v>
                </c:pt>
                <c:pt idx="3299">
                  <c:v>270</c:v>
                </c:pt>
                <c:pt idx="3300">
                  <c:v>270</c:v>
                </c:pt>
                <c:pt idx="3301">
                  <c:v>270</c:v>
                </c:pt>
                <c:pt idx="3302">
                  <c:v>270</c:v>
                </c:pt>
                <c:pt idx="3303">
                  <c:v>270</c:v>
                </c:pt>
                <c:pt idx="3304">
                  <c:v>292.5</c:v>
                </c:pt>
                <c:pt idx="3305">
                  <c:v>270</c:v>
                </c:pt>
                <c:pt idx="3306">
                  <c:v>292.5</c:v>
                </c:pt>
                <c:pt idx="3307">
                  <c:v>292.5</c:v>
                </c:pt>
                <c:pt idx="3308">
                  <c:v>292.5</c:v>
                </c:pt>
                <c:pt idx="3309">
                  <c:v>270</c:v>
                </c:pt>
                <c:pt idx="3310">
                  <c:v>292.5</c:v>
                </c:pt>
                <c:pt idx="3311">
                  <c:v>292.5</c:v>
                </c:pt>
                <c:pt idx="3312">
                  <c:v>292.5</c:v>
                </c:pt>
                <c:pt idx="3313">
                  <c:v>270</c:v>
                </c:pt>
                <c:pt idx="3314">
                  <c:v>247.5</c:v>
                </c:pt>
                <c:pt idx="3315">
                  <c:v>270</c:v>
                </c:pt>
                <c:pt idx="3316">
                  <c:v>292.5</c:v>
                </c:pt>
                <c:pt idx="3317">
                  <c:v>270</c:v>
                </c:pt>
                <c:pt idx="3318">
                  <c:v>247.5</c:v>
                </c:pt>
                <c:pt idx="3319">
                  <c:v>247.5</c:v>
                </c:pt>
                <c:pt idx="3320">
                  <c:v>270</c:v>
                </c:pt>
                <c:pt idx="3321">
                  <c:v>270</c:v>
                </c:pt>
                <c:pt idx="3322">
                  <c:v>270</c:v>
                </c:pt>
                <c:pt idx="3323">
                  <c:v>270</c:v>
                </c:pt>
                <c:pt idx="3324">
                  <c:v>270</c:v>
                </c:pt>
                <c:pt idx="3325">
                  <c:v>247.5</c:v>
                </c:pt>
                <c:pt idx="3326">
                  <c:v>270</c:v>
                </c:pt>
                <c:pt idx="3327">
                  <c:v>270</c:v>
                </c:pt>
                <c:pt idx="3328">
                  <c:v>270</c:v>
                </c:pt>
                <c:pt idx="3329">
                  <c:v>270</c:v>
                </c:pt>
                <c:pt idx="3330">
                  <c:v>270</c:v>
                </c:pt>
                <c:pt idx="3331">
                  <c:v>270</c:v>
                </c:pt>
                <c:pt idx="3332">
                  <c:v>270</c:v>
                </c:pt>
                <c:pt idx="3333">
                  <c:v>270</c:v>
                </c:pt>
                <c:pt idx="3334">
                  <c:v>270</c:v>
                </c:pt>
                <c:pt idx="3335">
                  <c:v>270</c:v>
                </c:pt>
                <c:pt idx="3336">
                  <c:v>270</c:v>
                </c:pt>
                <c:pt idx="3337">
                  <c:v>247.5</c:v>
                </c:pt>
                <c:pt idx="3338">
                  <c:v>270</c:v>
                </c:pt>
                <c:pt idx="3339">
                  <c:v>270</c:v>
                </c:pt>
                <c:pt idx="3340">
                  <c:v>270</c:v>
                </c:pt>
                <c:pt idx="3341">
                  <c:v>270</c:v>
                </c:pt>
                <c:pt idx="3342">
                  <c:v>270</c:v>
                </c:pt>
                <c:pt idx="3343">
                  <c:v>270</c:v>
                </c:pt>
                <c:pt idx="3344">
                  <c:v>270</c:v>
                </c:pt>
                <c:pt idx="3345">
                  <c:v>270</c:v>
                </c:pt>
                <c:pt idx="3346">
                  <c:v>270</c:v>
                </c:pt>
                <c:pt idx="3347">
                  <c:v>270</c:v>
                </c:pt>
                <c:pt idx="3348">
                  <c:v>270</c:v>
                </c:pt>
                <c:pt idx="3349">
                  <c:v>270</c:v>
                </c:pt>
                <c:pt idx="3350">
                  <c:v>270</c:v>
                </c:pt>
                <c:pt idx="3351">
                  <c:v>270</c:v>
                </c:pt>
                <c:pt idx="3352">
                  <c:v>270</c:v>
                </c:pt>
                <c:pt idx="3353">
                  <c:v>270</c:v>
                </c:pt>
                <c:pt idx="3354">
                  <c:v>270</c:v>
                </c:pt>
                <c:pt idx="3355">
                  <c:v>270</c:v>
                </c:pt>
                <c:pt idx="3356">
                  <c:v>270</c:v>
                </c:pt>
                <c:pt idx="3357">
                  <c:v>270</c:v>
                </c:pt>
                <c:pt idx="3358">
                  <c:v>292.5</c:v>
                </c:pt>
                <c:pt idx="3359">
                  <c:v>292.5</c:v>
                </c:pt>
                <c:pt idx="3360">
                  <c:v>270</c:v>
                </c:pt>
                <c:pt idx="3361">
                  <c:v>270</c:v>
                </c:pt>
                <c:pt idx="3362">
                  <c:v>270</c:v>
                </c:pt>
                <c:pt idx="3363">
                  <c:v>270</c:v>
                </c:pt>
                <c:pt idx="3364">
                  <c:v>270</c:v>
                </c:pt>
                <c:pt idx="3365">
                  <c:v>270</c:v>
                </c:pt>
                <c:pt idx="3366">
                  <c:v>292.5</c:v>
                </c:pt>
                <c:pt idx="3367">
                  <c:v>292.5</c:v>
                </c:pt>
                <c:pt idx="3368">
                  <c:v>292.5</c:v>
                </c:pt>
                <c:pt idx="3369">
                  <c:v>292.5</c:v>
                </c:pt>
                <c:pt idx="3370">
                  <c:v>270</c:v>
                </c:pt>
                <c:pt idx="3371">
                  <c:v>270</c:v>
                </c:pt>
                <c:pt idx="3372">
                  <c:v>270</c:v>
                </c:pt>
                <c:pt idx="3373">
                  <c:v>270</c:v>
                </c:pt>
                <c:pt idx="3374">
                  <c:v>292.5</c:v>
                </c:pt>
                <c:pt idx="3375">
                  <c:v>270</c:v>
                </c:pt>
                <c:pt idx="3376">
                  <c:v>270</c:v>
                </c:pt>
                <c:pt idx="3377">
                  <c:v>270</c:v>
                </c:pt>
                <c:pt idx="3378">
                  <c:v>270</c:v>
                </c:pt>
                <c:pt idx="3379">
                  <c:v>270</c:v>
                </c:pt>
                <c:pt idx="3380">
                  <c:v>270</c:v>
                </c:pt>
                <c:pt idx="3381">
                  <c:v>270</c:v>
                </c:pt>
                <c:pt idx="3382">
                  <c:v>270</c:v>
                </c:pt>
                <c:pt idx="3383">
                  <c:v>270</c:v>
                </c:pt>
                <c:pt idx="3384">
                  <c:v>270</c:v>
                </c:pt>
                <c:pt idx="3385">
                  <c:v>270</c:v>
                </c:pt>
                <c:pt idx="3386">
                  <c:v>270</c:v>
                </c:pt>
                <c:pt idx="3387">
                  <c:v>270</c:v>
                </c:pt>
                <c:pt idx="3388">
                  <c:v>270</c:v>
                </c:pt>
                <c:pt idx="3389">
                  <c:v>270</c:v>
                </c:pt>
                <c:pt idx="3390">
                  <c:v>247.5</c:v>
                </c:pt>
                <c:pt idx="3391">
                  <c:v>270</c:v>
                </c:pt>
                <c:pt idx="3392">
                  <c:v>270</c:v>
                </c:pt>
                <c:pt idx="3393">
                  <c:v>270</c:v>
                </c:pt>
                <c:pt idx="3394">
                  <c:v>270</c:v>
                </c:pt>
                <c:pt idx="3395">
                  <c:v>270</c:v>
                </c:pt>
                <c:pt idx="3396">
                  <c:v>270</c:v>
                </c:pt>
                <c:pt idx="3397">
                  <c:v>270</c:v>
                </c:pt>
                <c:pt idx="3398">
                  <c:v>292.5</c:v>
                </c:pt>
                <c:pt idx="3399">
                  <c:v>270</c:v>
                </c:pt>
                <c:pt idx="3400">
                  <c:v>270</c:v>
                </c:pt>
                <c:pt idx="3401">
                  <c:v>270</c:v>
                </c:pt>
                <c:pt idx="3402">
                  <c:v>270</c:v>
                </c:pt>
                <c:pt idx="3403">
                  <c:v>270</c:v>
                </c:pt>
                <c:pt idx="3404">
                  <c:v>292.5</c:v>
                </c:pt>
                <c:pt idx="3405">
                  <c:v>270</c:v>
                </c:pt>
                <c:pt idx="3406">
                  <c:v>270</c:v>
                </c:pt>
                <c:pt idx="3407">
                  <c:v>270</c:v>
                </c:pt>
                <c:pt idx="3408">
                  <c:v>270</c:v>
                </c:pt>
                <c:pt idx="3409">
                  <c:v>292.5</c:v>
                </c:pt>
                <c:pt idx="3410">
                  <c:v>292.5</c:v>
                </c:pt>
                <c:pt idx="3411">
                  <c:v>292.5</c:v>
                </c:pt>
                <c:pt idx="3412">
                  <c:v>292.5</c:v>
                </c:pt>
                <c:pt idx="3413">
                  <c:v>292.5</c:v>
                </c:pt>
                <c:pt idx="3414">
                  <c:v>292.5</c:v>
                </c:pt>
                <c:pt idx="3415">
                  <c:v>292.5</c:v>
                </c:pt>
                <c:pt idx="3416">
                  <c:v>292.5</c:v>
                </c:pt>
                <c:pt idx="3417">
                  <c:v>292.5</c:v>
                </c:pt>
                <c:pt idx="3418">
                  <c:v>292.5</c:v>
                </c:pt>
                <c:pt idx="3419">
                  <c:v>292.5</c:v>
                </c:pt>
                <c:pt idx="3420">
                  <c:v>292.5</c:v>
                </c:pt>
                <c:pt idx="3421">
                  <c:v>315</c:v>
                </c:pt>
                <c:pt idx="3422">
                  <c:v>315</c:v>
                </c:pt>
                <c:pt idx="3423">
                  <c:v>315</c:v>
                </c:pt>
                <c:pt idx="3424">
                  <c:v>315</c:v>
                </c:pt>
                <c:pt idx="3425">
                  <c:v>292.5</c:v>
                </c:pt>
                <c:pt idx="3426">
                  <c:v>315</c:v>
                </c:pt>
                <c:pt idx="3427">
                  <c:v>292.5</c:v>
                </c:pt>
                <c:pt idx="3428">
                  <c:v>315</c:v>
                </c:pt>
                <c:pt idx="3429">
                  <c:v>337.5</c:v>
                </c:pt>
                <c:pt idx="3430">
                  <c:v>315</c:v>
                </c:pt>
                <c:pt idx="3431">
                  <c:v>292.5</c:v>
                </c:pt>
                <c:pt idx="3432">
                  <c:v>315</c:v>
                </c:pt>
                <c:pt idx="3433">
                  <c:v>337.5</c:v>
                </c:pt>
                <c:pt idx="3434">
                  <c:v>337.5</c:v>
                </c:pt>
                <c:pt idx="3435">
                  <c:v>337.5</c:v>
                </c:pt>
                <c:pt idx="3436">
                  <c:v>315</c:v>
                </c:pt>
                <c:pt idx="3437">
                  <c:v>315</c:v>
                </c:pt>
                <c:pt idx="3438">
                  <c:v>337.5</c:v>
                </c:pt>
                <c:pt idx="3439">
                  <c:v>315</c:v>
                </c:pt>
                <c:pt idx="3440">
                  <c:v>315</c:v>
                </c:pt>
                <c:pt idx="3441">
                  <c:v>315</c:v>
                </c:pt>
                <c:pt idx="3442">
                  <c:v>315</c:v>
                </c:pt>
                <c:pt idx="3443">
                  <c:v>315</c:v>
                </c:pt>
                <c:pt idx="3444">
                  <c:v>315</c:v>
                </c:pt>
                <c:pt idx="3445">
                  <c:v>292.5</c:v>
                </c:pt>
                <c:pt idx="3446">
                  <c:v>315</c:v>
                </c:pt>
                <c:pt idx="3447">
                  <c:v>315</c:v>
                </c:pt>
                <c:pt idx="3448">
                  <c:v>337.5</c:v>
                </c:pt>
                <c:pt idx="3449">
                  <c:v>315</c:v>
                </c:pt>
                <c:pt idx="3450">
                  <c:v>292.5</c:v>
                </c:pt>
                <c:pt idx="3451">
                  <c:v>292.5</c:v>
                </c:pt>
                <c:pt idx="3452">
                  <c:v>292.5</c:v>
                </c:pt>
                <c:pt idx="3453">
                  <c:v>337.5</c:v>
                </c:pt>
                <c:pt idx="3454">
                  <c:v>337.5</c:v>
                </c:pt>
                <c:pt idx="3455">
                  <c:v>337.5</c:v>
                </c:pt>
                <c:pt idx="3456">
                  <c:v>315</c:v>
                </c:pt>
                <c:pt idx="3457">
                  <c:v>292.5</c:v>
                </c:pt>
                <c:pt idx="3458">
                  <c:v>315</c:v>
                </c:pt>
                <c:pt idx="3459">
                  <c:v>292.5</c:v>
                </c:pt>
                <c:pt idx="3460">
                  <c:v>292.5</c:v>
                </c:pt>
                <c:pt idx="3461">
                  <c:v>337.5</c:v>
                </c:pt>
                <c:pt idx="3462">
                  <c:v>315</c:v>
                </c:pt>
                <c:pt idx="3463">
                  <c:v>292.5</c:v>
                </c:pt>
                <c:pt idx="3464">
                  <c:v>292.5</c:v>
                </c:pt>
                <c:pt idx="3465">
                  <c:v>292.5</c:v>
                </c:pt>
                <c:pt idx="3466">
                  <c:v>315</c:v>
                </c:pt>
                <c:pt idx="3467">
                  <c:v>292.5</c:v>
                </c:pt>
                <c:pt idx="3468">
                  <c:v>315</c:v>
                </c:pt>
                <c:pt idx="3469">
                  <c:v>315</c:v>
                </c:pt>
                <c:pt idx="3470">
                  <c:v>315</c:v>
                </c:pt>
                <c:pt idx="3471">
                  <c:v>315</c:v>
                </c:pt>
                <c:pt idx="3472">
                  <c:v>315</c:v>
                </c:pt>
                <c:pt idx="3473">
                  <c:v>292.5</c:v>
                </c:pt>
                <c:pt idx="3474">
                  <c:v>292.5</c:v>
                </c:pt>
                <c:pt idx="3475">
                  <c:v>315</c:v>
                </c:pt>
                <c:pt idx="3476">
                  <c:v>315</c:v>
                </c:pt>
                <c:pt idx="3477">
                  <c:v>292.5</c:v>
                </c:pt>
                <c:pt idx="3478">
                  <c:v>292.5</c:v>
                </c:pt>
                <c:pt idx="3479">
                  <c:v>292.5</c:v>
                </c:pt>
                <c:pt idx="3480">
                  <c:v>315</c:v>
                </c:pt>
                <c:pt idx="3481">
                  <c:v>315</c:v>
                </c:pt>
                <c:pt idx="3482">
                  <c:v>292.5</c:v>
                </c:pt>
                <c:pt idx="3483">
                  <c:v>292.5</c:v>
                </c:pt>
                <c:pt idx="3484">
                  <c:v>315</c:v>
                </c:pt>
                <c:pt idx="3485">
                  <c:v>315</c:v>
                </c:pt>
                <c:pt idx="3486">
                  <c:v>292.5</c:v>
                </c:pt>
                <c:pt idx="3487">
                  <c:v>292.5</c:v>
                </c:pt>
                <c:pt idx="3488">
                  <c:v>315</c:v>
                </c:pt>
                <c:pt idx="3489">
                  <c:v>315</c:v>
                </c:pt>
                <c:pt idx="3490">
                  <c:v>315</c:v>
                </c:pt>
                <c:pt idx="3491">
                  <c:v>315</c:v>
                </c:pt>
                <c:pt idx="3492">
                  <c:v>292.5</c:v>
                </c:pt>
                <c:pt idx="3493">
                  <c:v>292.5</c:v>
                </c:pt>
                <c:pt idx="3494">
                  <c:v>315</c:v>
                </c:pt>
                <c:pt idx="3495">
                  <c:v>292.5</c:v>
                </c:pt>
                <c:pt idx="3496">
                  <c:v>292.5</c:v>
                </c:pt>
                <c:pt idx="3497">
                  <c:v>315</c:v>
                </c:pt>
                <c:pt idx="3498">
                  <c:v>315</c:v>
                </c:pt>
                <c:pt idx="3499">
                  <c:v>315</c:v>
                </c:pt>
                <c:pt idx="3500">
                  <c:v>292.5</c:v>
                </c:pt>
                <c:pt idx="3501">
                  <c:v>315</c:v>
                </c:pt>
                <c:pt idx="3502">
                  <c:v>315</c:v>
                </c:pt>
                <c:pt idx="3503">
                  <c:v>315</c:v>
                </c:pt>
                <c:pt idx="3504">
                  <c:v>292.5</c:v>
                </c:pt>
                <c:pt idx="3505">
                  <c:v>292.5</c:v>
                </c:pt>
                <c:pt idx="3506">
                  <c:v>292.5</c:v>
                </c:pt>
                <c:pt idx="3507">
                  <c:v>292.5</c:v>
                </c:pt>
                <c:pt idx="3508">
                  <c:v>292.5</c:v>
                </c:pt>
                <c:pt idx="3509">
                  <c:v>292.5</c:v>
                </c:pt>
                <c:pt idx="3510">
                  <c:v>292.5</c:v>
                </c:pt>
                <c:pt idx="3511">
                  <c:v>292.5</c:v>
                </c:pt>
                <c:pt idx="3512">
                  <c:v>292.5</c:v>
                </c:pt>
                <c:pt idx="3513">
                  <c:v>292.5</c:v>
                </c:pt>
                <c:pt idx="3514">
                  <c:v>292.5</c:v>
                </c:pt>
                <c:pt idx="3515">
                  <c:v>292.5</c:v>
                </c:pt>
                <c:pt idx="3516">
                  <c:v>292.5</c:v>
                </c:pt>
                <c:pt idx="3517">
                  <c:v>292.5</c:v>
                </c:pt>
                <c:pt idx="3518">
                  <c:v>292.5</c:v>
                </c:pt>
                <c:pt idx="3519">
                  <c:v>292.5</c:v>
                </c:pt>
                <c:pt idx="3520">
                  <c:v>292.5</c:v>
                </c:pt>
                <c:pt idx="3521">
                  <c:v>292.5</c:v>
                </c:pt>
                <c:pt idx="3522">
                  <c:v>292.5</c:v>
                </c:pt>
                <c:pt idx="3523">
                  <c:v>292.5</c:v>
                </c:pt>
                <c:pt idx="3524">
                  <c:v>292.5</c:v>
                </c:pt>
                <c:pt idx="3525">
                  <c:v>292.5</c:v>
                </c:pt>
                <c:pt idx="3526">
                  <c:v>292.5</c:v>
                </c:pt>
                <c:pt idx="3527">
                  <c:v>292.5</c:v>
                </c:pt>
                <c:pt idx="3528">
                  <c:v>292.5</c:v>
                </c:pt>
                <c:pt idx="3529">
                  <c:v>292.5</c:v>
                </c:pt>
                <c:pt idx="3530">
                  <c:v>292.5</c:v>
                </c:pt>
                <c:pt idx="3531">
                  <c:v>292.5</c:v>
                </c:pt>
                <c:pt idx="3532">
                  <c:v>292.5</c:v>
                </c:pt>
                <c:pt idx="3533">
                  <c:v>292.5</c:v>
                </c:pt>
                <c:pt idx="3534">
                  <c:v>292.5</c:v>
                </c:pt>
                <c:pt idx="3535">
                  <c:v>292.5</c:v>
                </c:pt>
                <c:pt idx="3536">
                  <c:v>292.5</c:v>
                </c:pt>
                <c:pt idx="3537">
                  <c:v>292.5</c:v>
                </c:pt>
                <c:pt idx="3538">
                  <c:v>292.5</c:v>
                </c:pt>
                <c:pt idx="3539">
                  <c:v>292.5</c:v>
                </c:pt>
                <c:pt idx="3540">
                  <c:v>292.5</c:v>
                </c:pt>
                <c:pt idx="3541">
                  <c:v>292.5</c:v>
                </c:pt>
                <c:pt idx="3542">
                  <c:v>292.5</c:v>
                </c:pt>
                <c:pt idx="3543">
                  <c:v>292.5</c:v>
                </c:pt>
                <c:pt idx="3544">
                  <c:v>292.5</c:v>
                </c:pt>
                <c:pt idx="3545">
                  <c:v>292.5</c:v>
                </c:pt>
                <c:pt idx="3546">
                  <c:v>292.5</c:v>
                </c:pt>
                <c:pt idx="3547">
                  <c:v>270</c:v>
                </c:pt>
                <c:pt idx="3548">
                  <c:v>292.5</c:v>
                </c:pt>
                <c:pt idx="3549">
                  <c:v>292.5</c:v>
                </c:pt>
                <c:pt idx="3550">
                  <c:v>270</c:v>
                </c:pt>
                <c:pt idx="3551">
                  <c:v>292.5</c:v>
                </c:pt>
                <c:pt idx="3552">
                  <c:v>292.5</c:v>
                </c:pt>
                <c:pt idx="3553">
                  <c:v>292.5</c:v>
                </c:pt>
                <c:pt idx="3554">
                  <c:v>292.5</c:v>
                </c:pt>
                <c:pt idx="3555">
                  <c:v>292.5</c:v>
                </c:pt>
                <c:pt idx="3556">
                  <c:v>292.5</c:v>
                </c:pt>
                <c:pt idx="3557">
                  <c:v>292.5</c:v>
                </c:pt>
                <c:pt idx="3558">
                  <c:v>292.5</c:v>
                </c:pt>
                <c:pt idx="3559">
                  <c:v>292.5</c:v>
                </c:pt>
                <c:pt idx="3560">
                  <c:v>292.5</c:v>
                </c:pt>
                <c:pt idx="3561">
                  <c:v>292.5</c:v>
                </c:pt>
                <c:pt idx="3562">
                  <c:v>292.5</c:v>
                </c:pt>
                <c:pt idx="3563">
                  <c:v>292.5</c:v>
                </c:pt>
                <c:pt idx="3564">
                  <c:v>315</c:v>
                </c:pt>
                <c:pt idx="3565">
                  <c:v>292.5</c:v>
                </c:pt>
                <c:pt idx="3566">
                  <c:v>292.5</c:v>
                </c:pt>
                <c:pt idx="3567">
                  <c:v>292.5</c:v>
                </c:pt>
                <c:pt idx="3568">
                  <c:v>292.5</c:v>
                </c:pt>
                <c:pt idx="3569">
                  <c:v>292.5</c:v>
                </c:pt>
                <c:pt idx="3570">
                  <c:v>270</c:v>
                </c:pt>
                <c:pt idx="3571">
                  <c:v>270</c:v>
                </c:pt>
                <c:pt idx="3572">
                  <c:v>270</c:v>
                </c:pt>
                <c:pt idx="3573">
                  <c:v>270</c:v>
                </c:pt>
                <c:pt idx="3574">
                  <c:v>270</c:v>
                </c:pt>
                <c:pt idx="3575">
                  <c:v>270</c:v>
                </c:pt>
                <c:pt idx="3576">
                  <c:v>270</c:v>
                </c:pt>
                <c:pt idx="3577">
                  <c:v>270</c:v>
                </c:pt>
                <c:pt idx="3578">
                  <c:v>270</c:v>
                </c:pt>
                <c:pt idx="3579">
                  <c:v>292.5</c:v>
                </c:pt>
                <c:pt idx="3580">
                  <c:v>292.5</c:v>
                </c:pt>
                <c:pt idx="3581">
                  <c:v>292.5</c:v>
                </c:pt>
                <c:pt idx="3582">
                  <c:v>292.5</c:v>
                </c:pt>
                <c:pt idx="3583">
                  <c:v>292.5</c:v>
                </c:pt>
                <c:pt idx="3584">
                  <c:v>270</c:v>
                </c:pt>
                <c:pt idx="3585">
                  <c:v>270</c:v>
                </c:pt>
                <c:pt idx="3586">
                  <c:v>270</c:v>
                </c:pt>
                <c:pt idx="3587">
                  <c:v>270</c:v>
                </c:pt>
                <c:pt idx="3588">
                  <c:v>270</c:v>
                </c:pt>
                <c:pt idx="3589">
                  <c:v>270</c:v>
                </c:pt>
                <c:pt idx="3590">
                  <c:v>292.5</c:v>
                </c:pt>
                <c:pt idx="3591">
                  <c:v>292.5</c:v>
                </c:pt>
                <c:pt idx="3592">
                  <c:v>292.5</c:v>
                </c:pt>
                <c:pt idx="3593">
                  <c:v>292.5</c:v>
                </c:pt>
                <c:pt idx="3594">
                  <c:v>292.5</c:v>
                </c:pt>
                <c:pt idx="3595">
                  <c:v>292.5</c:v>
                </c:pt>
                <c:pt idx="3596">
                  <c:v>292.5</c:v>
                </c:pt>
                <c:pt idx="3597">
                  <c:v>292.5</c:v>
                </c:pt>
                <c:pt idx="3598">
                  <c:v>292.5</c:v>
                </c:pt>
                <c:pt idx="3599">
                  <c:v>292.5</c:v>
                </c:pt>
                <c:pt idx="3600">
                  <c:v>292.5</c:v>
                </c:pt>
                <c:pt idx="3601">
                  <c:v>292.5</c:v>
                </c:pt>
                <c:pt idx="3602">
                  <c:v>292.5</c:v>
                </c:pt>
                <c:pt idx="3603">
                  <c:v>292.5</c:v>
                </c:pt>
                <c:pt idx="3604">
                  <c:v>292.5</c:v>
                </c:pt>
                <c:pt idx="3605">
                  <c:v>292.5</c:v>
                </c:pt>
                <c:pt idx="3606">
                  <c:v>292.5</c:v>
                </c:pt>
                <c:pt idx="3607">
                  <c:v>292.5</c:v>
                </c:pt>
                <c:pt idx="3608">
                  <c:v>270</c:v>
                </c:pt>
                <c:pt idx="3609">
                  <c:v>292.5</c:v>
                </c:pt>
                <c:pt idx="3610">
                  <c:v>292.5</c:v>
                </c:pt>
                <c:pt idx="3611">
                  <c:v>292.5</c:v>
                </c:pt>
                <c:pt idx="3612">
                  <c:v>292.5</c:v>
                </c:pt>
                <c:pt idx="3613">
                  <c:v>292.5</c:v>
                </c:pt>
                <c:pt idx="3614">
                  <c:v>292.5</c:v>
                </c:pt>
                <c:pt idx="3615">
                  <c:v>292.5</c:v>
                </c:pt>
                <c:pt idx="3616">
                  <c:v>292.5</c:v>
                </c:pt>
                <c:pt idx="3617">
                  <c:v>292.5</c:v>
                </c:pt>
                <c:pt idx="3618">
                  <c:v>270</c:v>
                </c:pt>
                <c:pt idx="3619">
                  <c:v>270</c:v>
                </c:pt>
                <c:pt idx="3620">
                  <c:v>292.5</c:v>
                </c:pt>
                <c:pt idx="3621">
                  <c:v>292.5</c:v>
                </c:pt>
                <c:pt idx="3622">
                  <c:v>292.5</c:v>
                </c:pt>
                <c:pt idx="3623">
                  <c:v>292.5</c:v>
                </c:pt>
                <c:pt idx="3624">
                  <c:v>292.5</c:v>
                </c:pt>
                <c:pt idx="3625">
                  <c:v>292.5</c:v>
                </c:pt>
                <c:pt idx="3626">
                  <c:v>292.5</c:v>
                </c:pt>
                <c:pt idx="3627">
                  <c:v>292.5</c:v>
                </c:pt>
                <c:pt idx="3628">
                  <c:v>292.5</c:v>
                </c:pt>
                <c:pt idx="3629">
                  <c:v>292.5</c:v>
                </c:pt>
                <c:pt idx="3630">
                  <c:v>292.5</c:v>
                </c:pt>
                <c:pt idx="3631">
                  <c:v>292.5</c:v>
                </c:pt>
                <c:pt idx="3632">
                  <c:v>292.5</c:v>
                </c:pt>
                <c:pt idx="3633">
                  <c:v>292.5</c:v>
                </c:pt>
                <c:pt idx="3634">
                  <c:v>292.5</c:v>
                </c:pt>
                <c:pt idx="3635">
                  <c:v>270</c:v>
                </c:pt>
                <c:pt idx="3636">
                  <c:v>292.5</c:v>
                </c:pt>
                <c:pt idx="3637">
                  <c:v>292.5</c:v>
                </c:pt>
                <c:pt idx="3638">
                  <c:v>292.5</c:v>
                </c:pt>
                <c:pt idx="3639">
                  <c:v>292.5</c:v>
                </c:pt>
                <c:pt idx="3640">
                  <c:v>292.5</c:v>
                </c:pt>
                <c:pt idx="3641">
                  <c:v>292.5</c:v>
                </c:pt>
                <c:pt idx="3642">
                  <c:v>292.5</c:v>
                </c:pt>
                <c:pt idx="3643">
                  <c:v>292.5</c:v>
                </c:pt>
                <c:pt idx="3644">
                  <c:v>315</c:v>
                </c:pt>
                <c:pt idx="3645">
                  <c:v>292.5</c:v>
                </c:pt>
                <c:pt idx="3646">
                  <c:v>292.5</c:v>
                </c:pt>
                <c:pt idx="3647">
                  <c:v>292.5</c:v>
                </c:pt>
                <c:pt idx="3648">
                  <c:v>292.5</c:v>
                </c:pt>
                <c:pt idx="3649">
                  <c:v>292.5</c:v>
                </c:pt>
                <c:pt idx="3650">
                  <c:v>292.5</c:v>
                </c:pt>
                <c:pt idx="3651">
                  <c:v>292.5</c:v>
                </c:pt>
                <c:pt idx="3652">
                  <c:v>292.5</c:v>
                </c:pt>
                <c:pt idx="3653">
                  <c:v>292.5</c:v>
                </c:pt>
                <c:pt idx="3654">
                  <c:v>292.5</c:v>
                </c:pt>
                <c:pt idx="3655">
                  <c:v>292.5</c:v>
                </c:pt>
                <c:pt idx="3656">
                  <c:v>292.5</c:v>
                </c:pt>
                <c:pt idx="3657">
                  <c:v>292.5</c:v>
                </c:pt>
                <c:pt idx="3658">
                  <c:v>292.5</c:v>
                </c:pt>
                <c:pt idx="3659">
                  <c:v>292.5</c:v>
                </c:pt>
                <c:pt idx="3660">
                  <c:v>292.5</c:v>
                </c:pt>
                <c:pt idx="3661">
                  <c:v>292.5</c:v>
                </c:pt>
                <c:pt idx="3662">
                  <c:v>292.5</c:v>
                </c:pt>
                <c:pt idx="3663">
                  <c:v>292.5</c:v>
                </c:pt>
                <c:pt idx="3664">
                  <c:v>292.5</c:v>
                </c:pt>
                <c:pt idx="3665">
                  <c:v>292.5</c:v>
                </c:pt>
                <c:pt idx="3666">
                  <c:v>292.5</c:v>
                </c:pt>
                <c:pt idx="3667">
                  <c:v>292.5</c:v>
                </c:pt>
                <c:pt idx="3668">
                  <c:v>292.5</c:v>
                </c:pt>
                <c:pt idx="3669">
                  <c:v>292.5</c:v>
                </c:pt>
                <c:pt idx="3670">
                  <c:v>292.5</c:v>
                </c:pt>
                <c:pt idx="3671">
                  <c:v>292.5</c:v>
                </c:pt>
                <c:pt idx="3672">
                  <c:v>292.5</c:v>
                </c:pt>
                <c:pt idx="3673">
                  <c:v>292.5</c:v>
                </c:pt>
                <c:pt idx="3674">
                  <c:v>292.5</c:v>
                </c:pt>
                <c:pt idx="3675">
                  <c:v>292.5</c:v>
                </c:pt>
                <c:pt idx="3676">
                  <c:v>292.5</c:v>
                </c:pt>
                <c:pt idx="3677">
                  <c:v>292.5</c:v>
                </c:pt>
                <c:pt idx="3678">
                  <c:v>292.5</c:v>
                </c:pt>
                <c:pt idx="3679">
                  <c:v>292.5</c:v>
                </c:pt>
                <c:pt idx="3680">
                  <c:v>270</c:v>
                </c:pt>
                <c:pt idx="3681">
                  <c:v>270</c:v>
                </c:pt>
                <c:pt idx="3682">
                  <c:v>292.5</c:v>
                </c:pt>
                <c:pt idx="3683">
                  <c:v>292.5</c:v>
                </c:pt>
                <c:pt idx="3684">
                  <c:v>270</c:v>
                </c:pt>
                <c:pt idx="3685">
                  <c:v>292.5</c:v>
                </c:pt>
                <c:pt idx="3686">
                  <c:v>292.5</c:v>
                </c:pt>
                <c:pt idx="3687">
                  <c:v>292.5</c:v>
                </c:pt>
                <c:pt idx="3688">
                  <c:v>292.5</c:v>
                </c:pt>
                <c:pt idx="3689">
                  <c:v>292.5</c:v>
                </c:pt>
                <c:pt idx="3690">
                  <c:v>292.5</c:v>
                </c:pt>
                <c:pt idx="3691">
                  <c:v>292.5</c:v>
                </c:pt>
                <c:pt idx="3692">
                  <c:v>292.5</c:v>
                </c:pt>
                <c:pt idx="3693">
                  <c:v>292.5</c:v>
                </c:pt>
                <c:pt idx="3694">
                  <c:v>292.5</c:v>
                </c:pt>
                <c:pt idx="3695">
                  <c:v>292.5</c:v>
                </c:pt>
                <c:pt idx="3696">
                  <c:v>292.5</c:v>
                </c:pt>
                <c:pt idx="3697">
                  <c:v>292.5</c:v>
                </c:pt>
                <c:pt idx="3698">
                  <c:v>292.5</c:v>
                </c:pt>
                <c:pt idx="3699">
                  <c:v>292.5</c:v>
                </c:pt>
                <c:pt idx="3700">
                  <c:v>292.5</c:v>
                </c:pt>
                <c:pt idx="3701">
                  <c:v>292.5</c:v>
                </c:pt>
                <c:pt idx="3702">
                  <c:v>292.5</c:v>
                </c:pt>
                <c:pt idx="3703">
                  <c:v>292.5</c:v>
                </c:pt>
                <c:pt idx="3704">
                  <c:v>292.5</c:v>
                </c:pt>
                <c:pt idx="3705">
                  <c:v>292.5</c:v>
                </c:pt>
                <c:pt idx="3706">
                  <c:v>292.5</c:v>
                </c:pt>
                <c:pt idx="3707">
                  <c:v>292.5</c:v>
                </c:pt>
                <c:pt idx="3708">
                  <c:v>292.5</c:v>
                </c:pt>
                <c:pt idx="3709">
                  <c:v>292.5</c:v>
                </c:pt>
                <c:pt idx="3710">
                  <c:v>292.5</c:v>
                </c:pt>
                <c:pt idx="3711">
                  <c:v>292.5</c:v>
                </c:pt>
                <c:pt idx="3712">
                  <c:v>292.5</c:v>
                </c:pt>
                <c:pt idx="3713">
                  <c:v>292.5</c:v>
                </c:pt>
                <c:pt idx="3714">
                  <c:v>292.5</c:v>
                </c:pt>
                <c:pt idx="3715">
                  <c:v>270</c:v>
                </c:pt>
                <c:pt idx="3716">
                  <c:v>270</c:v>
                </c:pt>
                <c:pt idx="3717">
                  <c:v>270</c:v>
                </c:pt>
                <c:pt idx="3718">
                  <c:v>292.5</c:v>
                </c:pt>
                <c:pt idx="3719">
                  <c:v>292.5</c:v>
                </c:pt>
                <c:pt idx="3720">
                  <c:v>292.5</c:v>
                </c:pt>
                <c:pt idx="3721">
                  <c:v>270</c:v>
                </c:pt>
                <c:pt idx="3722">
                  <c:v>292.5</c:v>
                </c:pt>
                <c:pt idx="3723">
                  <c:v>270</c:v>
                </c:pt>
                <c:pt idx="3724">
                  <c:v>292.5</c:v>
                </c:pt>
                <c:pt idx="3725">
                  <c:v>292.5</c:v>
                </c:pt>
                <c:pt idx="3726">
                  <c:v>292.5</c:v>
                </c:pt>
                <c:pt idx="3727">
                  <c:v>292.5</c:v>
                </c:pt>
                <c:pt idx="3728">
                  <c:v>292.5</c:v>
                </c:pt>
                <c:pt idx="3729">
                  <c:v>292.5</c:v>
                </c:pt>
                <c:pt idx="3730">
                  <c:v>292.5</c:v>
                </c:pt>
                <c:pt idx="3731">
                  <c:v>292.5</c:v>
                </c:pt>
                <c:pt idx="3732">
                  <c:v>292.5</c:v>
                </c:pt>
                <c:pt idx="3733">
                  <c:v>292.5</c:v>
                </c:pt>
                <c:pt idx="3734">
                  <c:v>292.5</c:v>
                </c:pt>
                <c:pt idx="3735">
                  <c:v>292.5</c:v>
                </c:pt>
                <c:pt idx="3736">
                  <c:v>270</c:v>
                </c:pt>
                <c:pt idx="3737">
                  <c:v>270</c:v>
                </c:pt>
                <c:pt idx="3738">
                  <c:v>270</c:v>
                </c:pt>
                <c:pt idx="3739">
                  <c:v>270</c:v>
                </c:pt>
                <c:pt idx="3740">
                  <c:v>292.5</c:v>
                </c:pt>
                <c:pt idx="3741">
                  <c:v>292.5</c:v>
                </c:pt>
                <c:pt idx="3742">
                  <c:v>292.5</c:v>
                </c:pt>
                <c:pt idx="3743">
                  <c:v>292.5</c:v>
                </c:pt>
                <c:pt idx="3744">
                  <c:v>292.5</c:v>
                </c:pt>
                <c:pt idx="3745">
                  <c:v>292.5</c:v>
                </c:pt>
                <c:pt idx="3746">
                  <c:v>292.5</c:v>
                </c:pt>
                <c:pt idx="3747">
                  <c:v>270</c:v>
                </c:pt>
                <c:pt idx="3748">
                  <c:v>292.5</c:v>
                </c:pt>
                <c:pt idx="3749">
                  <c:v>270</c:v>
                </c:pt>
                <c:pt idx="3750">
                  <c:v>270</c:v>
                </c:pt>
                <c:pt idx="3751">
                  <c:v>292.5</c:v>
                </c:pt>
                <c:pt idx="3752">
                  <c:v>292.5</c:v>
                </c:pt>
                <c:pt idx="3753">
                  <c:v>292.5</c:v>
                </c:pt>
                <c:pt idx="3754">
                  <c:v>292.5</c:v>
                </c:pt>
                <c:pt idx="3755">
                  <c:v>292.5</c:v>
                </c:pt>
                <c:pt idx="3756">
                  <c:v>292.5</c:v>
                </c:pt>
                <c:pt idx="3757">
                  <c:v>292.5</c:v>
                </c:pt>
                <c:pt idx="3758">
                  <c:v>292.5</c:v>
                </c:pt>
                <c:pt idx="3759">
                  <c:v>292.5</c:v>
                </c:pt>
                <c:pt idx="3760">
                  <c:v>292.5</c:v>
                </c:pt>
                <c:pt idx="3761">
                  <c:v>292.5</c:v>
                </c:pt>
                <c:pt idx="3762">
                  <c:v>292.5</c:v>
                </c:pt>
                <c:pt idx="3763">
                  <c:v>292.5</c:v>
                </c:pt>
                <c:pt idx="3764">
                  <c:v>292.5</c:v>
                </c:pt>
                <c:pt idx="3765">
                  <c:v>292.5</c:v>
                </c:pt>
                <c:pt idx="3766">
                  <c:v>292.5</c:v>
                </c:pt>
                <c:pt idx="3767">
                  <c:v>292.5</c:v>
                </c:pt>
                <c:pt idx="3768">
                  <c:v>292.5</c:v>
                </c:pt>
                <c:pt idx="3769">
                  <c:v>292.5</c:v>
                </c:pt>
                <c:pt idx="3770">
                  <c:v>292.5</c:v>
                </c:pt>
                <c:pt idx="3771">
                  <c:v>292.5</c:v>
                </c:pt>
                <c:pt idx="3772">
                  <c:v>292.5</c:v>
                </c:pt>
                <c:pt idx="3773">
                  <c:v>292.5</c:v>
                </c:pt>
                <c:pt idx="3774">
                  <c:v>292.5</c:v>
                </c:pt>
                <c:pt idx="3775">
                  <c:v>292.5</c:v>
                </c:pt>
                <c:pt idx="3776">
                  <c:v>270</c:v>
                </c:pt>
                <c:pt idx="3777">
                  <c:v>292.5</c:v>
                </c:pt>
                <c:pt idx="3778">
                  <c:v>292.5</c:v>
                </c:pt>
                <c:pt idx="3779">
                  <c:v>270</c:v>
                </c:pt>
                <c:pt idx="3780">
                  <c:v>270</c:v>
                </c:pt>
                <c:pt idx="3781">
                  <c:v>270</c:v>
                </c:pt>
                <c:pt idx="3782">
                  <c:v>292.5</c:v>
                </c:pt>
                <c:pt idx="3783">
                  <c:v>270</c:v>
                </c:pt>
                <c:pt idx="3784">
                  <c:v>270</c:v>
                </c:pt>
                <c:pt idx="3785">
                  <c:v>270</c:v>
                </c:pt>
                <c:pt idx="3786">
                  <c:v>292.5</c:v>
                </c:pt>
                <c:pt idx="3787">
                  <c:v>270</c:v>
                </c:pt>
                <c:pt idx="3788">
                  <c:v>292.5</c:v>
                </c:pt>
                <c:pt idx="3789">
                  <c:v>292.5</c:v>
                </c:pt>
                <c:pt idx="3790">
                  <c:v>292.5</c:v>
                </c:pt>
                <c:pt idx="3791">
                  <c:v>292.5</c:v>
                </c:pt>
                <c:pt idx="3792">
                  <c:v>292.5</c:v>
                </c:pt>
                <c:pt idx="3793">
                  <c:v>270</c:v>
                </c:pt>
                <c:pt idx="3794">
                  <c:v>292.5</c:v>
                </c:pt>
                <c:pt idx="3795">
                  <c:v>292.5</c:v>
                </c:pt>
                <c:pt idx="3796">
                  <c:v>292.5</c:v>
                </c:pt>
                <c:pt idx="3797">
                  <c:v>292.5</c:v>
                </c:pt>
                <c:pt idx="3798">
                  <c:v>292.5</c:v>
                </c:pt>
                <c:pt idx="3799">
                  <c:v>292.5</c:v>
                </c:pt>
                <c:pt idx="3800">
                  <c:v>292.5</c:v>
                </c:pt>
                <c:pt idx="3801">
                  <c:v>292.5</c:v>
                </c:pt>
                <c:pt idx="3802">
                  <c:v>292.5</c:v>
                </c:pt>
                <c:pt idx="3803">
                  <c:v>292.5</c:v>
                </c:pt>
                <c:pt idx="3804">
                  <c:v>292.5</c:v>
                </c:pt>
                <c:pt idx="3805">
                  <c:v>315</c:v>
                </c:pt>
                <c:pt idx="3806">
                  <c:v>315</c:v>
                </c:pt>
                <c:pt idx="3807">
                  <c:v>315</c:v>
                </c:pt>
                <c:pt idx="3808">
                  <c:v>315</c:v>
                </c:pt>
                <c:pt idx="3809">
                  <c:v>315</c:v>
                </c:pt>
                <c:pt idx="3810">
                  <c:v>315</c:v>
                </c:pt>
                <c:pt idx="3811">
                  <c:v>337.5</c:v>
                </c:pt>
                <c:pt idx="3812">
                  <c:v>0</c:v>
                </c:pt>
                <c:pt idx="3813">
                  <c:v>315</c:v>
                </c:pt>
                <c:pt idx="3814">
                  <c:v>292.5</c:v>
                </c:pt>
                <c:pt idx="3815">
                  <c:v>292.5</c:v>
                </c:pt>
                <c:pt idx="3816">
                  <c:v>315</c:v>
                </c:pt>
                <c:pt idx="3817">
                  <c:v>337.5</c:v>
                </c:pt>
                <c:pt idx="3818">
                  <c:v>315</c:v>
                </c:pt>
                <c:pt idx="3819">
                  <c:v>315</c:v>
                </c:pt>
                <c:pt idx="3820">
                  <c:v>315</c:v>
                </c:pt>
                <c:pt idx="3821">
                  <c:v>292.5</c:v>
                </c:pt>
                <c:pt idx="3822">
                  <c:v>315</c:v>
                </c:pt>
                <c:pt idx="3823">
                  <c:v>337.5</c:v>
                </c:pt>
                <c:pt idx="3824">
                  <c:v>315</c:v>
                </c:pt>
                <c:pt idx="3825">
                  <c:v>270</c:v>
                </c:pt>
                <c:pt idx="3826">
                  <c:v>270</c:v>
                </c:pt>
                <c:pt idx="3827">
                  <c:v>292.5</c:v>
                </c:pt>
                <c:pt idx="3828">
                  <c:v>292.5</c:v>
                </c:pt>
                <c:pt idx="3829">
                  <c:v>292.5</c:v>
                </c:pt>
                <c:pt idx="3830">
                  <c:v>292.5</c:v>
                </c:pt>
                <c:pt idx="3831">
                  <c:v>292.5</c:v>
                </c:pt>
                <c:pt idx="3832">
                  <c:v>315</c:v>
                </c:pt>
                <c:pt idx="3833">
                  <c:v>315</c:v>
                </c:pt>
                <c:pt idx="3834">
                  <c:v>315</c:v>
                </c:pt>
                <c:pt idx="3835">
                  <c:v>315</c:v>
                </c:pt>
                <c:pt idx="3836">
                  <c:v>315</c:v>
                </c:pt>
                <c:pt idx="3837">
                  <c:v>337.5</c:v>
                </c:pt>
                <c:pt idx="3838">
                  <c:v>292.5</c:v>
                </c:pt>
                <c:pt idx="3839">
                  <c:v>270</c:v>
                </c:pt>
                <c:pt idx="3840">
                  <c:v>270</c:v>
                </c:pt>
                <c:pt idx="3841">
                  <c:v>270</c:v>
                </c:pt>
                <c:pt idx="3842">
                  <c:v>270</c:v>
                </c:pt>
                <c:pt idx="3843">
                  <c:v>270</c:v>
                </c:pt>
                <c:pt idx="3844">
                  <c:v>247.5</c:v>
                </c:pt>
                <c:pt idx="3845">
                  <c:v>247.5</c:v>
                </c:pt>
                <c:pt idx="3846">
                  <c:v>270</c:v>
                </c:pt>
                <c:pt idx="3847">
                  <c:v>270</c:v>
                </c:pt>
                <c:pt idx="3848">
                  <c:v>270</c:v>
                </c:pt>
                <c:pt idx="3849">
                  <c:v>270</c:v>
                </c:pt>
                <c:pt idx="3850">
                  <c:v>270</c:v>
                </c:pt>
                <c:pt idx="3851">
                  <c:v>270</c:v>
                </c:pt>
                <c:pt idx="3852">
                  <c:v>270</c:v>
                </c:pt>
                <c:pt idx="3853">
                  <c:v>270</c:v>
                </c:pt>
                <c:pt idx="3854">
                  <c:v>270</c:v>
                </c:pt>
                <c:pt idx="3855">
                  <c:v>270</c:v>
                </c:pt>
                <c:pt idx="3856">
                  <c:v>270</c:v>
                </c:pt>
                <c:pt idx="3857">
                  <c:v>270</c:v>
                </c:pt>
                <c:pt idx="3858">
                  <c:v>270</c:v>
                </c:pt>
                <c:pt idx="3859">
                  <c:v>270</c:v>
                </c:pt>
                <c:pt idx="3860">
                  <c:v>270</c:v>
                </c:pt>
                <c:pt idx="3861">
                  <c:v>270</c:v>
                </c:pt>
                <c:pt idx="3862">
                  <c:v>270</c:v>
                </c:pt>
                <c:pt idx="3863">
                  <c:v>270</c:v>
                </c:pt>
                <c:pt idx="3864">
                  <c:v>270</c:v>
                </c:pt>
                <c:pt idx="3865">
                  <c:v>270</c:v>
                </c:pt>
                <c:pt idx="3866">
                  <c:v>270</c:v>
                </c:pt>
                <c:pt idx="3867">
                  <c:v>270</c:v>
                </c:pt>
                <c:pt idx="3868">
                  <c:v>270</c:v>
                </c:pt>
                <c:pt idx="3869">
                  <c:v>270</c:v>
                </c:pt>
                <c:pt idx="3870">
                  <c:v>270</c:v>
                </c:pt>
                <c:pt idx="3871">
                  <c:v>270</c:v>
                </c:pt>
                <c:pt idx="3872">
                  <c:v>270</c:v>
                </c:pt>
                <c:pt idx="3873">
                  <c:v>270</c:v>
                </c:pt>
                <c:pt idx="3874">
                  <c:v>270</c:v>
                </c:pt>
                <c:pt idx="3875">
                  <c:v>270</c:v>
                </c:pt>
                <c:pt idx="3876">
                  <c:v>270</c:v>
                </c:pt>
                <c:pt idx="3877">
                  <c:v>292.5</c:v>
                </c:pt>
                <c:pt idx="3878">
                  <c:v>292.5</c:v>
                </c:pt>
                <c:pt idx="3879">
                  <c:v>292.5</c:v>
                </c:pt>
                <c:pt idx="3880">
                  <c:v>292.5</c:v>
                </c:pt>
                <c:pt idx="3881">
                  <c:v>270</c:v>
                </c:pt>
                <c:pt idx="3882">
                  <c:v>270</c:v>
                </c:pt>
                <c:pt idx="3883">
                  <c:v>270</c:v>
                </c:pt>
                <c:pt idx="3884">
                  <c:v>270</c:v>
                </c:pt>
                <c:pt idx="3885">
                  <c:v>270</c:v>
                </c:pt>
                <c:pt idx="3886">
                  <c:v>270</c:v>
                </c:pt>
                <c:pt idx="3887">
                  <c:v>270</c:v>
                </c:pt>
                <c:pt idx="3888">
                  <c:v>270</c:v>
                </c:pt>
                <c:pt idx="3889">
                  <c:v>270</c:v>
                </c:pt>
                <c:pt idx="3890">
                  <c:v>270</c:v>
                </c:pt>
                <c:pt idx="3891">
                  <c:v>270</c:v>
                </c:pt>
                <c:pt idx="3892">
                  <c:v>270</c:v>
                </c:pt>
                <c:pt idx="3893">
                  <c:v>270</c:v>
                </c:pt>
                <c:pt idx="3894">
                  <c:v>270</c:v>
                </c:pt>
                <c:pt idx="3895">
                  <c:v>270</c:v>
                </c:pt>
                <c:pt idx="3896">
                  <c:v>270</c:v>
                </c:pt>
                <c:pt idx="3897">
                  <c:v>292.5</c:v>
                </c:pt>
                <c:pt idx="3898">
                  <c:v>292.5</c:v>
                </c:pt>
                <c:pt idx="3899">
                  <c:v>270</c:v>
                </c:pt>
                <c:pt idx="3900">
                  <c:v>292.5</c:v>
                </c:pt>
                <c:pt idx="3901">
                  <c:v>270</c:v>
                </c:pt>
                <c:pt idx="3902">
                  <c:v>270</c:v>
                </c:pt>
                <c:pt idx="3903">
                  <c:v>292.5</c:v>
                </c:pt>
                <c:pt idx="3904">
                  <c:v>270</c:v>
                </c:pt>
                <c:pt idx="3905">
                  <c:v>270</c:v>
                </c:pt>
                <c:pt idx="3906">
                  <c:v>270</c:v>
                </c:pt>
                <c:pt idx="3907">
                  <c:v>270</c:v>
                </c:pt>
                <c:pt idx="3908">
                  <c:v>270</c:v>
                </c:pt>
                <c:pt idx="3909">
                  <c:v>270</c:v>
                </c:pt>
                <c:pt idx="3910">
                  <c:v>270</c:v>
                </c:pt>
                <c:pt idx="3911">
                  <c:v>270</c:v>
                </c:pt>
                <c:pt idx="3912">
                  <c:v>270</c:v>
                </c:pt>
                <c:pt idx="3913">
                  <c:v>270</c:v>
                </c:pt>
                <c:pt idx="3914">
                  <c:v>270</c:v>
                </c:pt>
                <c:pt idx="3915">
                  <c:v>270</c:v>
                </c:pt>
                <c:pt idx="3916">
                  <c:v>270</c:v>
                </c:pt>
                <c:pt idx="3917">
                  <c:v>270</c:v>
                </c:pt>
                <c:pt idx="3918">
                  <c:v>292.5</c:v>
                </c:pt>
                <c:pt idx="3919">
                  <c:v>270</c:v>
                </c:pt>
                <c:pt idx="3920">
                  <c:v>270</c:v>
                </c:pt>
                <c:pt idx="3921">
                  <c:v>270</c:v>
                </c:pt>
                <c:pt idx="3922">
                  <c:v>270</c:v>
                </c:pt>
                <c:pt idx="3923">
                  <c:v>270</c:v>
                </c:pt>
                <c:pt idx="3924">
                  <c:v>270</c:v>
                </c:pt>
                <c:pt idx="3925">
                  <c:v>270</c:v>
                </c:pt>
                <c:pt idx="3926">
                  <c:v>292.5</c:v>
                </c:pt>
                <c:pt idx="3927">
                  <c:v>292.5</c:v>
                </c:pt>
                <c:pt idx="3928">
                  <c:v>270</c:v>
                </c:pt>
                <c:pt idx="3929">
                  <c:v>270</c:v>
                </c:pt>
                <c:pt idx="3930">
                  <c:v>270</c:v>
                </c:pt>
                <c:pt idx="3931">
                  <c:v>270</c:v>
                </c:pt>
                <c:pt idx="3932">
                  <c:v>270</c:v>
                </c:pt>
                <c:pt idx="3933">
                  <c:v>270</c:v>
                </c:pt>
                <c:pt idx="3934">
                  <c:v>270</c:v>
                </c:pt>
                <c:pt idx="3935">
                  <c:v>270</c:v>
                </c:pt>
                <c:pt idx="3936">
                  <c:v>270</c:v>
                </c:pt>
                <c:pt idx="3937">
                  <c:v>270</c:v>
                </c:pt>
                <c:pt idx="3938">
                  <c:v>247.5</c:v>
                </c:pt>
                <c:pt idx="3939">
                  <c:v>270</c:v>
                </c:pt>
                <c:pt idx="3940">
                  <c:v>247.5</c:v>
                </c:pt>
                <c:pt idx="3941">
                  <c:v>247.5</c:v>
                </c:pt>
                <c:pt idx="3942">
                  <c:v>270</c:v>
                </c:pt>
                <c:pt idx="3943">
                  <c:v>270</c:v>
                </c:pt>
                <c:pt idx="3944">
                  <c:v>270</c:v>
                </c:pt>
                <c:pt idx="3945">
                  <c:v>270</c:v>
                </c:pt>
                <c:pt idx="3946">
                  <c:v>247.5</c:v>
                </c:pt>
                <c:pt idx="3947">
                  <c:v>247.5</c:v>
                </c:pt>
                <c:pt idx="3948">
                  <c:v>247.5</c:v>
                </c:pt>
                <c:pt idx="3949">
                  <c:v>270</c:v>
                </c:pt>
                <c:pt idx="3950">
                  <c:v>270</c:v>
                </c:pt>
                <c:pt idx="3951">
                  <c:v>247.5</c:v>
                </c:pt>
                <c:pt idx="3952">
                  <c:v>247.5</c:v>
                </c:pt>
                <c:pt idx="3953">
                  <c:v>247.5</c:v>
                </c:pt>
                <c:pt idx="3954">
                  <c:v>247.5</c:v>
                </c:pt>
                <c:pt idx="3955">
                  <c:v>247.5</c:v>
                </c:pt>
                <c:pt idx="3956">
                  <c:v>247.5</c:v>
                </c:pt>
                <c:pt idx="3957">
                  <c:v>247.5</c:v>
                </c:pt>
                <c:pt idx="3958">
                  <c:v>247.5</c:v>
                </c:pt>
                <c:pt idx="3959">
                  <c:v>247.5</c:v>
                </c:pt>
                <c:pt idx="3960">
                  <c:v>270</c:v>
                </c:pt>
                <c:pt idx="3961">
                  <c:v>247.5</c:v>
                </c:pt>
                <c:pt idx="3962">
                  <c:v>247.5</c:v>
                </c:pt>
                <c:pt idx="3963">
                  <c:v>247.5</c:v>
                </c:pt>
                <c:pt idx="3964">
                  <c:v>247.5</c:v>
                </c:pt>
                <c:pt idx="3965">
                  <c:v>247.5</c:v>
                </c:pt>
                <c:pt idx="3966">
                  <c:v>247.5</c:v>
                </c:pt>
                <c:pt idx="3967">
                  <c:v>247.5</c:v>
                </c:pt>
                <c:pt idx="3968">
                  <c:v>247.5</c:v>
                </c:pt>
                <c:pt idx="3969">
                  <c:v>247.5</c:v>
                </c:pt>
                <c:pt idx="3970">
                  <c:v>247.5</c:v>
                </c:pt>
                <c:pt idx="3971">
                  <c:v>247.5</c:v>
                </c:pt>
                <c:pt idx="3972">
                  <c:v>247.5</c:v>
                </c:pt>
                <c:pt idx="3973">
                  <c:v>247.5</c:v>
                </c:pt>
                <c:pt idx="3974">
                  <c:v>247.5</c:v>
                </c:pt>
                <c:pt idx="3975">
                  <c:v>247.5</c:v>
                </c:pt>
                <c:pt idx="3976">
                  <c:v>247.5</c:v>
                </c:pt>
                <c:pt idx="3977">
                  <c:v>247.5</c:v>
                </c:pt>
                <c:pt idx="3978">
                  <c:v>247.5</c:v>
                </c:pt>
                <c:pt idx="3979">
                  <c:v>247.5</c:v>
                </c:pt>
                <c:pt idx="3980">
                  <c:v>247.5</c:v>
                </c:pt>
                <c:pt idx="3981">
                  <c:v>247.5</c:v>
                </c:pt>
                <c:pt idx="3982">
                  <c:v>247.5</c:v>
                </c:pt>
                <c:pt idx="3983">
                  <c:v>270</c:v>
                </c:pt>
                <c:pt idx="3984">
                  <c:v>247.5</c:v>
                </c:pt>
                <c:pt idx="3985">
                  <c:v>270</c:v>
                </c:pt>
                <c:pt idx="3986">
                  <c:v>337.5</c:v>
                </c:pt>
                <c:pt idx="3987">
                  <c:v>337.5</c:v>
                </c:pt>
                <c:pt idx="3988">
                  <c:v>337.5</c:v>
                </c:pt>
                <c:pt idx="3989">
                  <c:v>0</c:v>
                </c:pt>
                <c:pt idx="3990">
                  <c:v>337.5</c:v>
                </c:pt>
                <c:pt idx="3991">
                  <c:v>315</c:v>
                </c:pt>
                <c:pt idx="3992">
                  <c:v>337.5</c:v>
                </c:pt>
                <c:pt idx="3993">
                  <c:v>0</c:v>
                </c:pt>
                <c:pt idx="3994">
                  <c:v>337.5</c:v>
                </c:pt>
                <c:pt idx="3995">
                  <c:v>337.5</c:v>
                </c:pt>
                <c:pt idx="3996">
                  <c:v>315</c:v>
                </c:pt>
                <c:pt idx="3997">
                  <c:v>292.5</c:v>
                </c:pt>
                <c:pt idx="3998">
                  <c:v>270</c:v>
                </c:pt>
                <c:pt idx="3999">
                  <c:v>292.5</c:v>
                </c:pt>
                <c:pt idx="4000">
                  <c:v>292.5</c:v>
                </c:pt>
                <c:pt idx="4001">
                  <c:v>315</c:v>
                </c:pt>
                <c:pt idx="4002">
                  <c:v>337.5</c:v>
                </c:pt>
                <c:pt idx="4003">
                  <c:v>225</c:v>
                </c:pt>
                <c:pt idx="4004">
                  <c:v>225</c:v>
                </c:pt>
                <c:pt idx="4005">
                  <c:v>135</c:v>
                </c:pt>
                <c:pt idx="4006">
                  <c:v>180</c:v>
                </c:pt>
                <c:pt idx="4007">
                  <c:v>135</c:v>
                </c:pt>
                <c:pt idx="4008">
                  <c:v>112.5</c:v>
                </c:pt>
                <c:pt idx="4009">
                  <c:v>180</c:v>
                </c:pt>
                <c:pt idx="4010">
                  <c:v>247.5</c:v>
                </c:pt>
                <c:pt idx="4011">
                  <c:v>247.5</c:v>
                </c:pt>
                <c:pt idx="4012">
                  <c:v>247.5</c:v>
                </c:pt>
                <c:pt idx="4013">
                  <c:v>225</c:v>
                </c:pt>
                <c:pt idx="4014">
                  <c:v>202.5</c:v>
                </c:pt>
                <c:pt idx="4015">
                  <c:v>180</c:v>
                </c:pt>
                <c:pt idx="4016">
                  <c:v>112.5</c:v>
                </c:pt>
                <c:pt idx="4017">
                  <c:v>90</c:v>
                </c:pt>
                <c:pt idx="4018">
                  <c:v>90</c:v>
                </c:pt>
                <c:pt idx="4019">
                  <c:v>180</c:v>
                </c:pt>
                <c:pt idx="4020">
                  <c:v>315</c:v>
                </c:pt>
                <c:pt idx="4021">
                  <c:v>270</c:v>
                </c:pt>
                <c:pt idx="4022">
                  <c:v>247.5</c:v>
                </c:pt>
                <c:pt idx="4023">
                  <c:v>90</c:v>
                </c:pt>
                <c:pt idx="4024">
                  <c:v>225</c:v>
                </c:pt>
                <c:pt idx="4025">
                  <c:v>67.5</c:v>
                </c:pt>
                <c:pt idx="4026">
                  <c:v>90</c:v>
                </c:pt>
                <c:pt idx="4027">
                  <c:v>90</c:v>
                </c:pt>
                <c:pt idx="4028">
                  <c:v>90</c:v>
                </c:pt>
                <c:pt idx="4029">
                  <c:v>112.5</c:v>
                </c:pt>
                <c:pt idx="4030">
                  <c:v>112.5</c:v>
                </c:pt>
                <c:pt idx="4031">
                  <c:v>112.5</c:v>
                </c:pt>
                <c:pt idx="4032">
                  <c:v>112.5</c:v>
                </c:pt>
                <c:pt idx="4033">
                  <c:v>112.5</c:v>
                </c:pt>
                <c:pt idx="4034">
                  <c:v>135</c:v>
                </c:pt>
                <c:pt idx="4035">
                  <c:v>112.5</c:v>
                </c:pt>
                <c:pt idx="4036">
                  <c:v>67.5</c:v>
                </c:pt>
                <c:pt idx="4037">
                  <c:v>90</c:v>
                </c:pt>
                <c:pt idx="4038">
                  <c:v>112.5</c:v>
                </c:pt>
                <c:pt idx="4039">
                  <c:v>157.5</c:v>
                </c:pt>
                <c:pt idx="4040">
                  <c:v>225</c:v>
                </c:pt>
                <c:pt idx="4041">
                  <c:v>202.5</c:v>
                </c:pt>
                <c:pt idx="4042">
                  <c:v>112.5</c:v>
                </c:pt>
                <c:pt idx="4043">
                  <c:v>112.5</c:v>
                </c:pt>
                <c:pt idx="4044">
                  <c:v>112.5</c:v>
                </c:pt>
                <c:pt idx="4045">
                  <c:v>112.5</c:v>
                </c:pt>
                <c:pt idx="4046">
                  <c:v>112.5</c:v>
                </c:pt>
                <c:pt idx="4047">
                  <c:v>112.5</c:v>
                </c:pt>
                <c:pt idx="4048">
                  <c:v>135</c:v>
                </c:pt>
                <c:pt idx="4049">
                  <c:v>135</c:v>
                </c:pt>
                <c:pt idx="4050">
                  <c:v>112.5</c:v>
                </c:pt>
                <c:pt idx="4051">
                  <c:v>90</c:v>
                </c:pt>
                <c:pt idx="4052">
                  <c:v>90</c:v>
                </c:pt>
                <c:pt idx="4053">
                  <c:v>45</c:v>
                </c:pt>
                <c:pt idx="4054">
                  <c:v>67.5</c:v>
                </c:pt>
                <c:pt idx="4055">
                  <c:v>112.5</c:v>
                </c:pt>
                <c:pt idx="4056">
                  <c:v>90</c:v>
                </c:pt>
                <c:pt idx="4057">
                  <c:v>135</c:v>
                </c:pt>
                <c:pt idx="4058">
                  <c:v>112.5</c:v>
                </c:pt>
                <c:pt idx="4059">
                  <c:v>90</c:v>
                </c:pt>
                <c:pt idx="4060">
                  <c:v>90</c:v>
                </c:pt>
                <c:pt idx="4061">
                  <c:v>135</c:v>
                </c:pt>
                <c:pt idx="4062">
                  <c:v>135</c:v>
                </c:pt>
                <c:pt idx="4063">
                  <c:v>112.5</c:v>
                </c:pt>
                <c:pt idx="4064">
                  <c:v>112.5</c:v>
                </c:pt>
                <c:pt idx="4065">
                  <c:v>135</c:v>
                </c:pt>
                <c:pt idx="4066">
                  <c:v>112.5</c:v>
                </c:pt>
                <c:pt idx="4067">
                  <c:v>112.5</c:v>
                </c:pt>
                <c:pt idx="4068">
                  <c:v>112.5</c:v>
                </c:pt>
                <c:pt idx="4069">
                  <c:v>90</c:v>
                </c:pt>
                <c:pt idx="4070">
                  <c:v>90</c:v>
                </c:pt>
                <c:pt idx="4071">
                  <c:v>112.5</c:v>
                </c:pt>
                <c:pt idx="4072">
                  <c:v>135</c:v>
                </c:pt>
                <c:pt idx="4073">
                  <c:v>112.5</c:v>
                </c:pt>
                <c:pt idx="4074">
                  <c:v>112.5</c:v>
                </c:pt>
                <c:pt idx="4075">
                  <c:v>135</c:v>
                </c:pt>
                <c:pt idx="4076">
                  <c:v>112.5</c:v>
                </c:pt>
                <c:pt idx="4077">
                  <c:v>90</c:v>
                </c:pt>
                <c:pt idx="4078">
                  <c:v>67.5</c:v>
                </c:pt>
                <c:pt idx="4079">
                  <c:v>45</c:v>
                </c:pt>
                <c:pt idx="4080">
                  <c:v>0</c:v>
                </c:pt>
                <c:pt idx="4081">
                  <c:v>22.5</c:v>
                </c:pt>
                <c:pt idx="4082">
                  <c:v>45</c:v>
                </c:pt>
                <c:pt idx="4083">
                  <c:v>45</c:v>
                </c:pt>
                <c:pt idx="4084">
                  <c:v>67.5</c:v>
                </c:pt>
                <c:pt idx="4085">
                  <c:v>90</c:v>
                </c:pt>
                <c:pt idx="4086">
                  <c:v>90</c:v>
                </c:pt>
                <c:pt idx="4087">
                  <c:v>90</c:v>
                </c:pt>
                <c:pt idx="4088">
                  <c:v>90</c:v>
                </c:pt>
                <c:pt idx="4089">
                  <c:v>90</c:v>
                </c:pt>
                <c:pt idx="4090">
                  <c:v>112.5</c:v>
                </c:pt>
                <c:pt idx="4091">
                  <c:v>112.5</c:v>
                </c:pt>
                <c:pt idx="4092">
                  <c:v>90</c:v>
                </c:pt>
                <c:pt idx="4093">
                  <c:v>90</c:v>
                </c:pt>
                <c:pt idx="4094">
                  <c:v>112.5</c:v>
                </c:pt>
                <c:pt idx="4095">
                  <c:v>202.5</c:v>
                </c:pt>
                <c:pt idx="4096">
                  <c:v>225</c:v>
                </c:pt>
                <c:pt idx="4097">
                  <c:v>225</c:v>
                </c:pt>
                <c:pt idx="4098">
                  <c:v>202.5</c:v>
                </c:pt>
                <c:pt idx="4099">
                  <c:v>202.5</c:v>
                </c:pt>
                <c:pt idx="4100">
                  <c:v>202.5</c:v>
                </c:pt>
                <c:pt idx="4101">
                  <c:v>225</c:v>
                </c:pt>
                <c:pt idx="4102">
                  <c:v>225</c:v>
                </c:pt>
                <c:pt idx="4103">
                  <c:v>202.5</c:v>
                </c:pt>
                <c:pt idx="4104">
                  <c:v>202.5</c:v>
                </c:pt>
                <c:pt idx="4105">
                  <c:v>202.5</c:v>
                </c:pt>
                <c:pt idx="4106">
                  <c:v>202.5</c:v>
                </c:pt>
                <c:pt idx="4107">
                  <c:v>202.5</c:v>
                </c:pt>
                <c:pt idx="4108">
                  <c:v>225</c:v>
                </c:pt>
                <c:pt idx="4109">
                  <c:v>247.5</c:v>
                </c:pt>
                <c:pt idx="4110">
                  <c:v>225</c:v>
                </c:pt>
                <c:pt idx="4111">
                  <c:v>225</c:v>
                </c:pt>
                <c:pt idx="4112">
                  <c:v>225</c:v>
                </c:pt>
                <c:pt idx="4113">
                  <c:v>225</c:v>
                </c:pt>
                <c:pt idx="4114">
                  <c:v>247.5</c:v>
                </c:pt>
                <c:pt idx="4115">
                  <c:v>225</c:v>
                </c:pt>
                <c:pt idx="4116">
                  <c:v>225</c:v>
                </c:pt>
                <c:pt idx="4117">
                  <c:v>270</c:v>
                </c:pt>
                <c:pt idx="4118">
                  <c:v>247.5</c:v>
                </c:pt>
                <c:pt idx="4119">
                  <c:v>247.5</c:v>
                </c:pt>
                <c:pt idx="4120">
                  <c:v>247.5</c:v>
                </c:pt>
                <c:pt idx="4121">
                  <c:v>247.5</c:v>
                </c:pt>
                <c:pt idx="4122">
                  <c:v>247.5</c:v>
                </c:pt>
                <c:pt idx="4123">
                  <c:v>247.5</c:v>
                </c:pt>
                <c:pt idx="4124">
                  <c:v>247.5</c:v>
                </c:pt>
                <c:pt idx="4125">
                  <c:v>270</c:v>
                </c:pt>
                <c:pt idx="4126">
                  <c:v>270</c:v>
                </c:pt>
                <c:pt idx="4127">
                  <c:v>247.5</c:v>
                </c:pt>
                <c:pt idx="4128">
                  <c:v>225</c:v>
                </c:pt>
                <c:pt idx="4129">
                  <c:v>270</c:v>
                </c:pt>
                <c:pt idx="4130">
                  <c:v>292.5</c:v>
                </c:pt>
                <c:pt idx="4131">
                  <c:v>292.5</c:v>
                </c:pt>
                <c:pt idx="4132">
                  <c:v>292.5</c:v>
                </c:pt>
                <c:pt idx="4133">
                  <c:v>292.5</c:v>
                </c:pt>
                <c:pt idx="4134">
                  <c:v>292.5</c:v>
                </c:pt>
                <c:pt idx="4135">
                  <c:v>292.5</c:v>
                </c:pt>
                <c:pt idx="4136">
                  <c:v>270</c:v>
                </c:pt>
                <c:pt idx="4137">
                  <c:v>247.5</c:v>
                </c:pt>
                <c:pt idx="4138">
                  <c:v>225</c:v>
                </c:pt>
                <c:pt idx="4139">
                  <c:v>292.5</c:v>
                </c:pt>
                <c:pt idx="4140">
                  <c:v>270</c:v>
                </c:pt>
                <c:pt idx="4141">
                  <c:v>202.5</c:v>
                </c:pt>
                <c:pt idx="4142">
                  <c:v>202.5</c:v>
                </c:pt>
                <c:pt idx="4143">
                  <c:v>135</c:v>
                </c:pt>
                <c:pt idx="4144">
                  <c:v>135</c:v>
                </c:pt>
                <c:pt idx="4145">
                  <c:v>135</c:v>
                </c:pt>
                <c:pt idx="4146">
                  <c:v>157.5</c:v>
                </c:pt>
                <c:pt idx="4147">
                  <c:v>270</c:v>
                </c:pt>
                <c:pt idx="4148">
                  <c:v>270</c:v>
                </c:pt>
                <c:pt idx="4149">
                  <c:v>315</c:v>
                </c:pt>
                <c:pt idx="4150">
                  <c:v>22.5</c:v>
                </c:pt>
                <c:pt idx="4151">
                  <c:v>90</c:v>
                </c:pt>
                <c:pt idx="4152">
                  <c:v>112.5</c:v>
                </c:pt>
                <c:pt idx="4153">
                  <c:v>90</c:v>
                </c:pt>
                <c:pt idx="4154">
                  <c:v>112.5</c:v>
                </c:pt>
                <c:pt idx="4155">
                  <c:v>90</c:v>
                </c:pt>
                <c:pt idx="4156">
                  <c:v>112.5</c:v>
                </c:pt>
                <c:pt idx="4157">
                  <c:v>112.5</c:v>
                </c:pt>
                <c:pt idx="4158">
                  <c:v>112.5</c:v>
                </c:pt>
                <c:pt idx="4159">
                  <c:v>90</c:v>
                </c:pt>
                <c:pt idx="4160">
                  <c:v>112.5</c:v>
                </c:pt>
                <c:pt idx="4161">
                  <c:v>180</c:v>
                </c:pt>
                <c:pt idx="4162">
                  <c:v>157.5</c:v>
                </c:pt>
                <c:pt idx="4163">
                  <c:v>202.5</c:v>
                </c:pt>
                <c:pt idx="4164">
                  <c:v>112.5</c:v>
                </c:pt>
                <c:pt idx="4165">
                  <c:v>135</c:v>
                </c:pt>
                <c:pt idx="4166">
                  <c:v>157.5</c:v>
                </c:pt>
                <c:pt idx="4167">
                  <c:v>135</c:v>
                </c:pt>
                <c:pt idx="4168">
                  <c:v>157.5</c:v>
                </c:pt>
                <c:pt idx="4169">
                  <c:v>202.5</c:v>
                </c:pt>
                <c:pt idx="4170">
                  <c:v>180</c:v>
                </c:pt>
                <c:pt idx="4171">
                  <c:v>135</c:v>
                </c:pt>
                <c:pt idx="4172">
                  <c:v>135</c:v>
                </c:pt>
                <c:pt idx="4173">
                  <c:v>135</c:v>
                </c:pt>
                <c:pt idx="4174">
                  <c:v>112.5</c:v>
                </c:pt>
                <c:pt idx="4175">
                  <c:v>112.5</c:v>
                </c:pt>
                <c:pt idx="4176">
                  <c:v>112.5</c:v>
                </c:pt>
                <c:pt idx="4177">
                  <c:v>135</c:v>
                </c:pt>
                <c:pt idx="4178">
                  <c:v>157.5</c:v>
                </c:pt>
                <c:pt idx="4179">
                  <c:v>180</c:v>
                </c:pt>
                <c:pt idx="4180">
                  <c:v>202.5</c:v>
                </c:pt>
                <c:pt idx="4181">
                  <c:v>225</c:v>
                </c:pt>
                <c:pt idx="4182">
                  <c:v>225</c:v>
                </c:pt>
                <c:pt idx="4183">
                  <c:v>225</c:v>
                </c:pt>
                <c:pt idx="4184">
                  <c:v>225</c:v>
                </c:pt>
                <c:pt idx="4185">
                  <c:v>202.5</c:v>
                </c:pt>
                <c:pt idx="4186">
                  <c:v>135</c:v>
                </c:pt>
                <c:pt idx="4187">
                  <c:v>67.5</c:v>
                </c:pt>
                <c:pt idx="4188">
                  <c:v>67.5</c:v>
                </c:pt>
                <c:pt idx="4189">
                  <c:v>90</c:v>
                </c:pt>
                <c:pt idx="4190">
                  <c:v>112.5</c:v>
                </c:pt>
                <c:pt idx="4191">
                  <c:v>112.5</c:v>
                </c:pt>
                <c:pt idx="4192">
                  <c:v>112.5</c:v>
                </c:pt>
                <c:pt idx="4193">
                  <c:v>112.5</c:v>
                </c:pt>
                <c:pt idx="4194">
                  <c:v>112.5</c:v>
                </c:pt>
                <c:pt idx="4195">
                  <c:v>270</c:v>
                </c:pt>
                <c:pt idx="4196">
                  <c:v>270</c:v>
                </c:pt>
                <c:pt idx="4197">
                  <c:v>270</c:v>
                </c:pt>
                <c:pt idx="4198">
                  <c:v>270</c:v>
                </c:pt>
                <c:pt idx="4199">
                  <c:v>270</c:v>
                </c:pt>
                <c:pt idx="4200">
                  <c:v>292.5</c:v>
                </c:pt>
                <c:pt idx="4201">
                  <c:v>292.5</c:v>
                </c:pt>
                <c:pt idx="4202">
                  <c:v>292.5</c:v>
                </c:pt>
                <c:pt idx="4203">
                  <c:v>292.5</c:v>
                </c:pt>
                <c:pt idx="4204">
                  <c:v>292.5</c:v>
                </c:pt>
                <c:pt idx="4205">
                  <c:v>292.5</c:v>
                </c:pt>
                <c:pt idx="4206">
                  <c:v>292.5</c:v>
                </c:pt>
                <c:pt idx="4207">
                  <c:v>292.5</c:v>
                </c:pt>
                <c:pt idx="4208">
                  <c:v>292.5</c:v>
                </c:pt>
                <c:pt idx="4209">
                  <c:v>292.5</c:v>
                </c:pt>
                <c:pt idx="4210">
                  <c:v>292.5</c:v>
                </c:pt>
                <c:pt idx="4211">
                  <c:v>292.5</c:v>
                </c:pt>
                <c:pt idx="4212">
                  <c:v>292.5</c:v>
                </c:pt>
                <c:pt idx="4213">
                  <c:v>315</c:v>
                </c:pt>
                <c:pt idx="4214">
                  <c:v>315</c:v>
                </c:pt>
                <c:pt idx="4215">
                  <c:v>315</c:v>
                </c:pt>
                <c:pt idx="4216">
                  <c:v>292.5</c:v>
                </c:pt>
                <c:pt idx="4217">
                  <c:v>292.5</c:v>
                </c:pt>
                <c:pt idx="4218">
                  <c:v>292.5</c:v>
                </c:pt>
                <c:pt idx="4219">
                  <c:v>315</c:v>
                </c:pt>
                <c:pt idx="4220">
                  <c:v>292.5</c:v>
                </c:pt>
                <c:pt idx="4221">
                  <c:v>315</c:v>
                </c:pt>
                <c:pt idx="4222">
                  <c:v>315</c:v>
                </c:pt>
                <c:pt idx="4223">
                  <c:v>292.5</c:v>
                </c:pt>
                <c:pt idx="4224">
                  <c:v>315</c:v>
                </c:pt>
                <c:pt idx="4225">
                  <c:v>315</c:v>
                </c:pt>
                <c:pt idx="4226">
                  <c:v>315</c:v>
                </c:pt>
                <c:pt idx="4227">
                  <c:v>315</c:v>
                </c:pt>
                <c:pt idx="4228">
                  <c:v>315</c:v>
                </c:pt>
                <c:pt idx="4229">
                  <c:v>315</c:v>
                </c:pt>
                <c:pt idx="4230">
                  <c:v>315</c:v>
                </c:pt>
                <c:pt idx="4231">
                  <c:v>315</c:v>
                </c:pt>
                <c:pt idx="4232">
                  <c:v>315</c:v>
                </c:pt>
                <c:pt idx="4233">
                  <c:v>315</c:v>
                </c:pt>
                <c:pt idx="4234">
                  <c:v>315</c:v>
                </c:pt>
                <c:pt idx="4235">
                  <c:v>315</c:v>
                </c:pt>
                <c:pt idx="4236">
                  <c:v>315</c:v>
                </c:pt>
                <c:pt idx="4237">
                  <c:v>337.5</c:v>
                </c:pt>
                <c:pt idx="4238">
                  <c:v>337.5</c:v>
                </c:pt>
                <c:pt idx="4239">
                  <c:v>315</c:v>
                </c:pt>
                <c:pt idx="4240">
                  <c:v>337.5</c:v>
                </c:pt>
                <c:pt idx="4241">
                  <c:v>337.5</c:v>
                </c:pt>
                <c:pt idx="4242">
                  <c:v>0</c:v>
                </c:pt>
                <c:pt idx="4243">
                  <c:v>337.5</c:v>
                </c:pt>
                <c:pt idx="4244">
                  <c:v>315</c:v>
                </c:pt>
                <c:pt idx="4245">
                  <c:v>337.5</c:v>
                </c:pt>
                <c:pt idx="4246">
                  <c:v>337.5</c:v>
                </c:pt>
                <c:pt idx="4247">
                  <c:v>337.5</c:v>
                </c:pt>
                <c:pt idx="4248">
                  <c:v>337.5</c:v>
                </c:pt>
                <c:pt idx="4249">
                  <c:v>337.5</c:v>
                </c:pt>
                <c:pt idx="4250">
                  <c:v>315</c:v>
                </c:pt>
                <c:pt idx="4251">
                  <c:v>292.5</c:v>
                </c:pt>
                <c:pt idx="4252">
                  <c:v>292.5</c:v>
                </c:pt>
                <c:pt idx="4253">
                  <c:v>315</c:v>
                </c:pt>
                <c:pt idx="4254">
                  <c:v>315</c:v>
                </c:pt>
                <c:pt idx="4255">
                  <c:v>292.5</c:v>
                </c:pt>
                <c:pt idx="4256">
                  <c:v>292.5</c:v>
                </c:pt>
                <c:pt idx="4257">
                  <c:v>292.5</c:v>
                </c:pt>
                <c:pt idx="4258">
                  <c:v>292.5</c:v>
                </c:pt>
                <c:pt idx="4259">
                  <c:v>315</c:v>
                </c:pt>
                <c:pt idx="4260">
                  <c:v>315</c:v>
                </c:pt>
                <c:pt idx="4261">
                  <c:v>315</c:v>
                </c:pt>
                <c:pt idx="4262">
                  <c:v>315</c:v>
                </c:pt>
                <c:pt idx="4263">
                  <c:v>292.5</c:v>
                </c:pt>
                <c:pt idx="4264">
                  <c:v>292.5</c:v>
                </c:pt>
                <c:pt idx="4265">
                  <c:v>292.5</c:v>
                </c:pt>
                <c:pt idx="4266">
                  <c:v>270</c:v>
                </c:pt>
                <c:pt idx="4267">
                  <c:v>292.5</c:v>
                </c:pt>
                <c:pt idx="4268">
                  <c:v>292.5</c:v>
                </c:pt>
                <c:pt idx="4269">
                  <c:v>337.5</c:v>
                </c:pt>
                <c:pt idx="4270">
                  <c:v>292.5</c:v>
                </c:pt>
                <c:pt idx="4271">
                  <c:v>337.5</c:v>
                </c:pt>
                <c:pt idx="4272">
                  <c:v>337.5</c:v>
                </c:pt>
                <c:pt idx="4273">
                  <c:v>315</c:v>
                </c:pt>
                <c:pt idx="4274">
                  <c:v>337.5</c:v>
                </c:pt>
                <c:pt idx="4275">
                  <c:v>337.5</c:v>
                </c:pt>
                <c:pt idx="4276">
                  <c:v>22.5</c:v>
                </c:pt>
                <c:pt idx="4277">
                  <c:v>0</c:v>
                </c:pt>
                <c:pt idx="4278">
                  <c:v>22.5</c:v>
                </c:pt>
                <c:pt idx="4279">
                  <c:v>22.5</c:v>
                </c:pt>
                <c:pt idx="4280">
                  <c:v>45</c:v>
                </c:pt>
                <c:pt idx="4281">
                  <c:v>45</c:v>
                </c:pt>
                <c:pt idx="4282">
                  <c:v>67.5</c:v>
                </c:pt>
                <c:pt idx="4283">
                  <c:v>112.5</c:v>
                </c:pt>
                <c:pt idx="4284">
                  <c:v>112.5</c:v>
                </c:pt>
                <c:pt idx="4285">
                  <c:v>112.5</c:v>
                </c:pt>
                <c:pt idx="4286">
                  <c:v>112.5</c:v>
                </c:pt>
                <c:pt idx="4287">
                  <c:v>112.5</c:v>
                </c:pt>
                <c:pt idx="4288">
                  <c:v>112.5</c:v>
                </c:pt>
                <c:pt idx="4289">
                  <c:v>135</c:v>
                </c:pt>
                <c:pt idx="4290">
                  <c:v>135</c:v>
                </c:pt>
                <c:pt idx="4291">
                  <c:v>112.5</c:v>
                </c:pt>
                <c:pt idx="4292">
                  <c:v>112.5</c:v>
                </c:pt>
                <c:pt idx="4293">
                  <c:v>112.5</c:v>
                </c:pt>
                <c:pt idx="4294">
                  <c:v>112.5</c:v>
                </c:pt>
                <c:pt idx="4295">
                  <c:v>112.5</c:v>
                </c:pt>
                <c:pt idx="4296">
                  <c:v>112.5</c:v>
                </c:pt>
                <c:pt idx="4297">
                  <c:v>112.5</c:v>
                </c:pt>
                <c:pt idx="4298">
                  <c:v>112.5</c:v>
                </c:pt>
                <c:pt idx="4299">
                  <c:v>112.5</c:v>
                </c:pt>
                <c:pt idx="4300">
                  <c:v>112.5</c:v>
                </c:pt>
                <c:pt idx="4301">
                  <c:v>112.5</c:v>
                </c:pt>
                <c:pt idx="4302">
                  <c:v>90</c:v>
                </c:pt>
                <c:pt idx="4303">
                  <c:v>90</c:v>
                </c:pt>
                <c:pt idx="4304">
                  <c:v>90</c:v>
                </c:pt>
                <c:pt idx="4305">
                  <c:v>90</c:v>
                </c:pt>
                <c:pt idx="4306">
                  <c:v>90</c:v>
                </c:pt>
                <c:pt idx="4307">
                  <c:v>90</c:v>
                </c:pt>
                <c:pt idx="4308">
                  <c:v>90</c:v>
                </c:pt>
                <c:pt idx="4309">
                  <c:v>90</c:v>
                </c:pt>
                <c:pt idx="4310">
                  <c:v>90</c:v>
                </c:pt>
                <c:pt idx="4311">
                  <c:v>90</c:v>
                </c:pt>
                <c:pt idx="4312">
                  <c:v>67.5</c:v>
                </c:pt>
                <c:pt idx="4313">
                  <c:v>67.5</c:v>
                </c:pt>
                <c:pt idx="4314">
                  <c:v>90</c:v>
                </c:pt>
                <c:pt idx="4315">
                  <c:v>90</c:v>
                </c:pt>
                <c:pt idx="4316">
                  <c:v>112.5</c:v>
                </c:pt>
                <c:pt idx="4317">
                  <c:v>112.5</c:v>
                </c:pt>
                <c:pt idx="4318">
                  <c:v>112.5</c:v>
                </c:pt>
                <c:pt idx="4319">
                  <c:v>112.5</c:v>
                </c:pt>
                <c:pt idx="4320">
                  <c:v>135</c:v>
                </c:pt>
                <c:pt idx="4321">
                  <c:v>135</c:v>
                </c:pt>
                <c:pt idx="4322">
                  <c:v>112.5</c:v>
                </c:pt>
                <c:pt idx="4323">
                  <c:v>90</c:v>
                </c:pt>
                <c:pt idx="4324">
                  <c:v>90</c:v>
                </c:pt>
                <c:pt idx="4325">
                  <c:v>90</c:v>
                </c:pt>
                <c:pt idx="4326">
                  <c:v>90</c:v>
                </c:pt>
                <c:pt idx="4327">
                  <c:v>90</c:v>
                </c:pt>
                <c:pt idx="4328">
                  <c:v>112.5</c:v>
                </c:pt>
                <c:pt idx="4329">
                  <c:v>67.5</c:v>
                </c:pt>
                <c:pt idx="4330">
                  <c:v>90</c:v>
                </c:pt>
                <c:pt idx="4331">
                  <c:v>112.5</c:v>
                </c:pt>
                <c:pt idx="4332">
                  <c:v>112.5</c:v>
                </c:pt>
                <c:pt idx="4333">
                  <c:v>90</c:v>
                </c:pt>
                <c:pt idx="4334">
                  <c:v>90</c:v>
                </c:pt>
                <c:pt idx="4335">
                  <c:v>112.5</c:v>
                </c:pt>
                <c:pt idx="4336">
                  <c:v>112.5</c:v>
                </c:pt>
                <c:pt idx="4337">
                  <c:v>90</c:v>
                </c:pt>
                <c:pt idx="4338">
                  <c:v>112.5</c:v>
                </c:pt>
                <c:pt idx="4339">
                  <c:v>112.5</c:v>
                </c:pt>
                <c:pt idx="4340">
                  <c:v>135</c:v>
                </c:pt>
                <c:pt idx="4341">
                  <c:v>157.5</c:v>
                </c:pt>
                <c:pt idx="4342">
                  <c:v>202.5</c:v>
                </c:pt>
                <c:pt idx="4343">
                  <c:v>202.5</c:v>
                </c:pt>
                <c:pt idx="4344">
                  <c:v>202.5</c:v>
                </c:pt>
                <c:pt idx="4345">
                  <c:v>202.5</c:v>
                </c:pt>
                <c:pt idx="4346">
                  <c:v>225</c:v>
                </c:pt>
                <c:pt idx="4347">
                  <c:v>225</c:v>
                </c:pt>
                <c:pt idx="4348">
                  <c:v>202.5</c:v>
                </c:pt>
                <c:pt idx="4349">
                  <c:v>202.5</c:v>
                </c:pt>
                <c:pt idx="4350">
                  <c:v>202.5</c:v>
                </c:pt>
                <c:pt idx="4351">
                  <c:v>202.5</c:v>
                </c:pt>
                <c:pt idx="4352">
                  <c:v>202.5</c:v>
                </c:pt>
                <c:pt idx="4353">
                  <c:v>202.5</c:v>
                </c:pt>
                <c:pt idx="4354">
                  <c:v>202.5</c:v>
                </c:pt>
                <c:pt idx="4355">
                  <c:v>202.5</c:v>
                </c:pt>
                <c:pt idx="4356">
                  <c:v>202.5</c:v>
                </c:pt>
                <c:pt idx="4357">
                  <c:v>202.5</c:v>
                </c:pt>
                <c:pt idx="4358">
                  <c:v>225</c:v>
                </c:pt>
                <c:pt idx="4359">
                  <c:v>202.5</c:v>
                </c:pt>
                <c:pt idx="4360">
                  <c:v>202.5</c:v>
                </c:pt>
                <c:pt idx="4361">
                  <c:v>225</c:v>
                </c:pt>
                <c:pt idx="4362">
                  <c:v>202.5</c:v>
                </c:pt>
                <c:pt idx="4363">
                  <c:v>202.5</c:v>
                </c:pt>
                <c:pt idx="4364">
                  <c:v>202.5</c:v>
                </c:pt>
                <c:pt idx="4365">
                  <c:v>202.5</c:v>
                </c:pt>
                <c:pt idx="4366">
                  <c:v>202.5</c:v>
                </c:pt>
                <c:pt idx="4367">
                  <c:v>202.5</c:v>
                </c:pt>
                <c:pt idx="4368">
                  <c:v>202.5</c:v>
                </c:pt>
                <c:pt idx="4369">
                  <c:v>225</c:v>
                </c:pt>
                <c:pt idx="4370">
                  <c:v>202.5</c:v>
                </c:pt>
                <c:pt idx="4371">
                  <c:v>202.5</c:v>
                </c:pt>
                <c:pt idx="4372">
                  <c:v>202.5</c:v>
                </c:pt>
                <c:pt idx="4373">
                  <c:v>225</c:v>
                </c:pt>
                <c:pt idx="4374">
                  <c:v>225</c:v>
                </c:pt>
                <c:pt idx="4375">
                  <c:v>202.5</c:v>
                </c:pt>
                <c:pt idx="4376">
                  <c:v>202.5</c:v>
                </c:pt>
                <c:pt idx="4377">
                  <c:v>202.5</c:v>
                </c:pt>
                <c:pt idx="4378">
                  <c:v>202.5</c:v>
                </c:pt>
                <c:pt idx="4379">
                  <c:v>202.5</c:v>
                </c:pt>
                <c:pt idx="4380">
                  <c:v>225</c:v>
                </c:pt>
                <c:pt idx="4381">
                  <c:v>202.5</c:v>
                </c:pt>
                <c:pt idx="4382">
                  <c:v>202.5</c:v>
                </c:pt>
                <c:pt idx="4383">
                  <c:v>202.5</c:v>
                </c:pt>
                <c:pt idx="4384">
                  <c:v>202.5</c:v>
                </c:pt>
                <c:pt idx="4385">
                  <c:v>202.5</c:v>
                </c:pt>
                <c:pt idx="4386">
                  <c:v>202.5</c:v>
                </c:pt>
                <c:pt idx="4387">
                  <c:v>202.5</c:v>
                </c:pt>
                <c:pt idx="4388">
                  <c:v>202.5</c:v>
                </c:pt>
                <c:pt idx="4389">
                  <c:v>202.5</c:v>
                </c:pt>
                <c:pt idx="4390">
                  <c:v>202.5</c:v>
                </c:pt>
                <c:pt idx="4391">
                  <c:v>202.5</c:v>
                </c:pt>
                <c:pt idx="4392">
                  <c:v>202.5</c:v>
                </c:pt>
                <c:pt idx="4393">
                  <c:v>202.5</c:v>
                </c:pt>
                <c:pt idx="4394">
                  <c:v>202.5</c:v>
                </c:pt>
                <c:pt idx="4395">
                  <c:v>202.5</c:v>
                </c:pt>
                <c:pt idx="4396">
                  <c:v>202.5</c:v>
                </c:pt>
                <c:pt idx="4397">
                  <c:v>225</c:v>
                </c:pt>
                <c:pt idx="4398">
                  <c:v>225</c:v>
                </c:pt>
                <c:pt idx="4399">
                  <c:v>225</c:v>
                </c:pt>
                <c:pt idx="4400">
                  <c:v>225</c:v>
                </c:pt>
                <c:pt idx="4401">
                  <c:v>225</c:v>
                </c:pt>
                <c:pt idx="4402">
                  <c:v>225</c:v>
                </c:pt>
                <c:pt idx="4403">
                  <c:v>225</c:v>
                </c:pt>
                <c:pt idx="4404">
                  <c:v>225</c:v>
                </c:pt>
                <c:pt idx="4405">
                  <c:v>225</c:v>
                </c:pt>
                <c:pt idx="4406">
                  <c:v>202.5</c:v>
                </c:pt>
                <c:pt idx="4407">
                  <c:v>225</c:v>
                </c:pt>
                <c:pt idx="4408">
                  <c:v>225</c:v>
                </c:pt>
                <c:pt idx="4409">
                  <c:v>225</c:v>
                </c:pt>
                <c:pt idx="4410">
                  <c:v>225</c:v>
                </c:pt>
                <c:pt idx="4411">
                  <c:v>225</c:v>
                </c:pt>
                <c:pt idx="4412">
                  <c:v>225</c:v>
                </c:pt>
                <c:pt idx="4413">
                  <c:v>202.5</c:v>
                </c:pt>
                <c:pt idx="4414">
                  <c:v>202.5</c:v>
                </c:pt>
                <c:pt idx="4415">
                  <c:v>202.5</c:v>
                </c:pt>
                <c:pt idx="4416">
                  <c:v>202.5</c:v>
                </c:pt>
                <c:pt idx="4417">
                  <c:v>202.5</c:v>
                </c:pt>
                <c:pt idx="4418">
                  <c:v>225</c:v>
                </c:pt>
                <c:pt idx="4419">
                  <c:v>225</c:v>
                </c:pt>
                <c:pt idx="4420">
                  <c:v>225</c:v>
                </c:pt>
                <c:pt idx="4421">
                  <c:v>202.5</c:v>
                </c:pt>
                <c:pt idx="4422">
                  <c:v>202.5</c:v>
                </c:pt>
                <c:pt idx="4423">
                  <c:v>202.5</c:v>
                </c:pt>
                <c:pt idx="4424">
                  <c:v>202.5</c:v>
                </c:pt>
                <c:pt idx="4425">
                  <c:v>202.5</c:v>
                </c:pt>
                <c:pt idx="4426">
                  <c:v>202.5</c:v>
                </c:pt>
                <c:pt idx="4427">
                  <c:v>202.5</c:v>
                </c:pt>
                <c:pt idx="4428">
                  <c:v>202.5</c:v>
                </c:pt>
                <c:pt idx="4429">
                  <c:v>202.5</c:v>
                </c:pt>
                <c:pt idx="4430">
                  <c:v>202.5</c:v>
                </c:pt>
                <c:pt idx="4431">
                  <c:v>202.5</c:v>
                </c:pt>
                <c:pt idx="4432">
                  <c:v>202.5</c:v>
                </c:pt>
                <c:pt idx="4433">
                  <c:v>247.5</c:v>
                </c:pt>
                <c:pt idx="4434">
                  <c:v>225</c:v>
                </c:pt>
                <c:pt idx="4435">
                  <c:v>225</c:v>
                </c:pt>
                <c:pt idx="4436">
                  <c:v>225</c:v>
                </c:pt>
                <c:pt idx="4437">
                  <c:v>225</c:v>
                </c:pt>
                <c:pt idx="4438">
                  <c:v>225</c:v>
                </c:pt>
                <c:pt idx="4439">
                  <c:v>225</c:v>
                </c:pt>
                <c:pt idx="4440">
                  <c:v>225</c:v>
                </c:pt>
                <c:pt idx="4441">
                  <c:v>225</c:v>
                </c:pt>
                <c:pt idx="4442">
                  <c:v>225</c:v>
                </c:pt>
                <c:pt idx="4443">
                  <c:v>225</c:v>
                </c:pt>
                <c:pt idx="4444">
                  <c:v>202.5</c:v>
                </c:pt>
                <c:pt idx="4445">
                  <c:v>202.5</c:v>
                </c:pt>
                <c:pt idx="4446">
                  <c:v>202.5</c:v>
                </c:pt>
                <c:pt idx="4447">
                  <c:v>225</c:v>
                </c:pt>
                <c:pt idx="4448">
                  <c:v>225</c:v>
                </c:pt>
                <c:pt idx="4449">
                  <c:v>247.5</c:v>
                </c:pt>
                <c:pt idx="4450">
                  <c:v>247.5</c:v>
                </c:pt>
                <c:pt idx="4451">
                  <c:v>247.5</c:v>
                </c:pt>
                <c:pt idx="4452">
                  <c:v>247.5</c:v>
                </c:pt>
                <c:pt idx="4453">
                  <c:v>247.5</c:v>
                </c:pt>
                <c:pt idx="4454">
                  <c:v>247.5</c:v>
                </c:pt>
                <c:pt idx="4455">
                  <c:v>247.5</c:v>
                </c:pt>
                <c:pt idx="4456">
                  <c:v>247.5</c:v>
                </c:pt>
                <c:pt idx="4457">
                  <c:v>247.5</c:v>
                </c:pt>
                <c:pt idx="4458">
                  <c:v>247.5</c:v>
                </c:pt>
                <c:pt idx="4459">
                  <c:v>247.5</c:v>
                </c:pt>
                <c:pt idx="4460">
                  <c:v>247.5</c:v>
                </c:pt>
                <c:pt idx="4461">
                  <c:v>247.5</c:v>
                </c:pt>
                <c:pt idx="4462">
                  <c:v>247.5</c:v>
                </c:pt>
                <c:pt idx="4463">
                  <c:v>247.5</c:v>
                </c:pt>
                <c:pt idx="4464">
                  <c:v>247.5</c:v>
                </c:pt>
                <c:pt idx="4465">
                  <c:v>270</c:v>
                </c:pt>
                <c:pt idx="4466">
                  <c:v>270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59395140"/>
        <c:axId val="22080766"/>
      </c:lineChart>
      <c:catAx>
        <c:axId val="59395140"/>
        <c:scaling>
          <c:orientation val="minMax"/>
        </c:scaling>
        <c:delete val="1"/>
        <c:axPos val="b"/>
        <c:numFmt formatCode="[$-411]yyyy/mm/dd" sourceLinked="1"/>
        <c:majorTickMark val="none"/>
        <c:minorTickMark val="none"/>
        <c:tickLblPos val="nextTo"/>
        <c:spPr>
          <a:ln w="6480">
            <a:solidFill>
              <a:srgbClr val="8b8b8b"/>
            </a:solidFill>
            <a:round/>
          </a:ln>
        </c:spPr>
        <c:txPr>
          <a:bodyPr/>
          <a:lstStyle/>
          <a:p>
            <a:pPr>
              <a:defRPr b="0" sz="1000" spc="-1" strike="noStrike">
                <a:solidFill>
                  <a:srgbClr val="000000"/>
                </a:solidFill>
                <a:latin typeface="游ゴシック"/>
              </a:defRPr>
            </a:pPr>
          </a:p>
        </c:txPr>
        <c:crossAx val="22080766"/>
        <c:auto val="1"/>
        <c:lblAlgn val="ctr"/>
        <c:lblOffset val="100"/>
        <c:noMultiLvlLbl val="0"/>
      </c:catAx>
      <c:valAx>
        <c:axId val="22080766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9395140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  <c:userShapes r:id="rId1"/>
</c:chartSpace>
</file>

<file path=ppt/charts/chart5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2024年2月　風向</a:t>
            </a:r>
          </a:p>
        </c:rich>
      </c:tx>
      <c:layout>
        <c:manualLayout>
          <c:xMode val="edge"/>
          <c:yMode val="edge"/>
          <c:x val="0.393218454697054"/>
          <c:y val="0.0284514435695538"/>
        </c:manualLayout>
      </c:layout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737076153418566"/>
          <c:y val="0.123779527559055"/>
          <c:w val="0.904669260700389"/>
          <c:h val="0.7501312335958"/>
        </c:manualLayout>
      </c:layout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179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179"/>
                <c:pt idx="2">
                  <c:v>0</c:v>
                </c:pt>
                <c:pt idx="3">
                  <c:v>270</c:v>
                </c:pt>
                <c:pt idx="4">
                  <c:v>292.5</c:v>
                </c:pt>
                <c:pt idx="5">
                  <c:v>292.5</c:v>
                </c:pt>
                <c:pt idx="6">
                  <c:v>270</c:v>
                </c:pt>
                <c:pt idx="7">
                  <c:v>270</c:v>
                </c:pt>
                <c:pt idx="8">
                  <c:v>270</c:v>
                </c:pt>
                <c:pt idx="9">
                  <c:v>292.5</c:v>
                </c:pt>
                <c:pt idx="10">
                  <c:v>292.5</c:v>
                </c:pt>
                <c:pt idx="11">
                  <c:v>292.5</c:v>
                </c:pt>
                <c:pt idx="12">
                  <c:v>292.5</c:v>
                </c:pt>
                <c:pt idx="13">
                  <c:v>292.5</c:v>
                </c:pt>
                <c:pt idx="14">
                  <c:v>292.5</c:v>
                </c:pt>
                <c:pt idx="15">
                  <c:v>292.5</c:v>
                </c:pt>
                <c:pt idx="16">
                  <c:v>292.5</c:v>
                </c:pt>
                <c:pt idx="17">
                  <c:v>292.5</c:v>
                </c:pt>
                <c:pt idx="18">
                  <c:v>292.5</c:v>
                </c:pt>
                <c:pt idx="19">
                  <c:v>292.5</c:v>
                </c:pt>
                <c:pt idx="20">
                  <c:v>292.5</c:v>
                </c:pt>
                <c:pt idx="21">
                  <c:v>292.5</c:v>
                </c:pt>
                <c:pt idx="22">
                  <c:v>292.5</c:v>
                </c:pt>
                <c:pt idx="23">
                  <c:v>292.5</c:v>
                </c:pt>
                <c:pt idx="24">
                  <c:v>292.5</c:v>
                </c:pt>
                <c:pt idx="25">
                  <c:v>292.5</c:v>
                </c:pt>
                <c:pt idx="26">
                  <c:v>292.5</c:v>
                </c:pt>
                <c:pt idx="27">
                  <c:v>292.5</c:v>
                </c:pt>
                <c:pt idx="28">
                  <c:v>292.5</c:v>
                </c:pt>
                <c:pt idx="29">
                  <c:v>292.5</c:v>
                </c:pt>
                <c:pt idx="30">
                  <c:v>292.5</c:v>
                </c:pt>
                <c:pt idx="31">
                  <c:v>292.5</c:v>
                </c:pt>
                <c:pt idx="32">
                  <c:v>292.5</c:v>
                </c:pt>
                <c:pt idx="33">
                  <c:v>292.5</c:v>
                </c:pt>
                <c:pt idx="34">
                  <c:v>292.5</c:v>
                </c:pt>
                <c:pt idx="35">
                  <c:v>292.5</c:v>
                </c:pt>
                <c:pt idx="36">
                  <c:v>292.5</c:v>
                </c:pt>
                <c:pt idx="37">
                  <c:v>292.5</c:v>
                </c:pt>
                <c:pt idx="38">
                  <c:v>292.5</c:v>
                </c:pt>
                <c:pt idx="39">
                  <c:v>292.5</c:v>
                </c:pt>
                <c:pt idx="40">
                  <c:v>292.5</c:v>
                </c:pt>
                <c:pt idx="41">
                  <c:v>292.5</c:v>
                </c:pt>
                <c:pt idx="42">
                  <c:v>292.5</c:v>
                </c:pt>
                <c:pt idx="43">
                  <c:v>292.5</c:v>
                </c:pt>
                <c:pt idx="44">
                  <c:v>292.5</c:v>
                </c:pt>
                <c:pt idx="45">
                  <c:v>292.5</c:v>
                </c:pt>
                <c:pt idx="46">
                  <c:v>315</c:v>
                </c:pt>
                <c:pt idx="47">
                  <c:v>315</c:v>
                </c:pt>
                <c:pt idx="48">
                  <c:v>315</c:v>
                </c:pt>
                <c:pt idx="49">
                  <c:v>337.5</c:v>
                </c:pt>
                <c:pt idx="50">
                  <c:v>337.5</c:v>
                </c:pt>
                <c:pt idx="51">
                  <c:v>337.5</c:v>
                </c:pt>
                <c:pt idx="52">
                  <c:v>337.5</c:v>
                </c:pt>
                <c:pt idx="53">
                  <c:v>315</c:v>
                </c:pt>
                <c:pt idx="54">
                  <c:v>337.5</c:v>
                </c:pt>
                <c:pt idx="55">
                  <c:v>337.5</c:v>
                </c:pt>
                <c:pt idx="56">
                  <c:v>315</c:v>
                </c:pt>
                <c:pt idx="57">
                  <c:v>315</c:v>
                </c:pt>
                <c:pt idx="58">
                  <c:v>337.5</c:v>
                </c:pt>
                <c:pt idx="59">
                  <c:v>315</c:v>
                </c:pt>
                <c:pt idx="60">
                  <c:v>315</c:v>
                </c:pt>
                <c:pt idx="61">
                  <c:v>315</c:v>
                </c:pt>
                <c:pt idx="62">
                  <c:v>315</c:v>
                </c:pt>
                <c:pt idx="63">
                  <c:v>315</c:v>
                </c:pt>
                <c:pt idx="64">
                  <c:v>315</c:v>
                </c:pt>
                <c:pt idx="65">
                  <c:v>315</c:v>
                </c:pt>
                <c:pt idx="66">
                  <c:v>315</c:v>
                </c:pt>
                <c:pt idx="67">
                  <c:v>292.5</c:v>
                </c:pt>
                <c:pt idx="68">
                  <c:v>292.5</c:v>
                </c:pt>
                <c:pt idx="69">
                  <c:v>292.5</c:v>
                </c:pt>
                <c:pt idx="70">
                  <c:v>292.5</c:v>
                </c:pt>
                <c:pt idx="71">
                  <c:v>292.5</c:v>
                </c:pt>
                <c:pt idx="72">
                  <c:v>292.5</c:v>
                </c:pt>
                <c:pt idx="73">
                  <c:v>292.5</c:v>
                </c:pt>
                <c:pt idx="74">
                  <c:v>292.5</c:v>
                </c:pt>
                <c:pt idx="75">
                  <c:v>292.5</c:v>
                </c:pt>
                <c:pt idx="76">
                  <c:v>292.5</c:v>
                </c:pt>
                <c:pt idx="77">
                  <c:v>292.5</c:v>
                </c:pt>
                <c:pt idx="78">
                  <c:v>292.5</c:v>
                </c:pt>
                <c:pt idx="79">
                  <c:v>292.5</c:v>
                </c:pt>
                <c:pt idx="80">
                  <c:v>292.5</c:v>
                </c:pt>
                <c:pt idx="81">
                  <c:v>292.5</c:v>
                </c:pt>
                <c:pt idx="82">
                  <c:v>292.5</c:v>
                </c:pt>
                <c:pt idx="83">
                  <c:v>292.5</c:v>
                </c:pt>
                <c:pt idx="84">
                  <c:v>292.5</c:v>
                </c:pt>
                <c:pt idx="85">
                  <c:v>292.5</c:v>
                </c:pt>
                <c:pt idx="86">
                  <c:v>270</c:v>
                </c:pt>
                <c:pt idx="87">
                  <c:v>292.5</c:v>
                </c:pt>
                <c:pt idx="88">
                  <c:v>292.5</c:v>
                </c:pt>
                <c:pt idx="89">
                  <c:v>292.5</c:v>
                </c:pt>
                <c:pt idx="90">
                  <c:v>292.5</c:v>
                </c:pt>
                <c:pt idx="91">
                  <c:v>292.5</c:v>
                </c:pt>
                <c:pt idx="92">
                  <c:v>292.5</c:v>
                </c:pt>
                <c:pt idx="93">
                  <c:v>292.5</c:v>
                </c:pt>
                <c:pt idx="94">
                  <c:v>292.5</c:v>
                </c:pt>
                <c:pt idx="95">
                  <c:v>315</c:v>
                </c:pt>
                <c:pt idx="96">
                  <c:v>315</c:v>
                </c:pt>
                <c:pt idx="97">
                  <c:v>315</c:v>
                </c:pt>
                <c:pt idx="98">
                  <c:v>315</c:v>
                </c:pt>
                <c:pt idx="99">
                  <c:v>315</c:v>
                </c:pt>
                <c:pt idx="100">
                  <c:v>292.5</c:v>
                </c:pt>
                <c:pt idx="101">
                  <c:v>315</c:v>
                </c:pt>
                <c:pt idx="102">
                  <c:v>315</c:v>
                </c:pt>
                <c:pt idx="103">
                  <c:v>315</c:v>
                </c:pt>
                <c:pt idx="104">
                  <c:v>315</c:v>
                </c:pt>
                <c:pt idx="105">
                  <c:v>315</c:v>
                </c:pt>
                <c:pt idx="106">
                  <c:v>292.5</c:v>
                </c:pt>
                <c:pt idx="107">
                  <c:v>315</c:v>
                </c:pt>
                <c:pt idx="108">
                  <c:v>292.5</c:v>
                </c:pt>
                <c:pt idx="109">
                  <c:v>292.5</c:v>
                </c:pt>
                <c:pt idx="110">
                  <c:v>292.5</c:v>
                </c:pt>
                <c:pt idx="111">
                  <c:v>292.5</c:v>
                </c:pt>
                <c:pt idx="112">
                  <c:v>292.5</c:v>
                </c:pt>
                <c:pt idx="113">
                  <c:v>315</c:v>
                </c:pt>
                <c:pt idx="114">
                  <c:v>315</c:v>
                </c:pt>
                <c:pt idx="115">
                  <c:v>292.5</c:v>
                </c:pt>
                <c:pt idx="116">
                  <c:v>292.5</c:v>
                </c:pt>
                <c:pt idx="117">
                  <c:v>292.5</c:v>
                </c:pt>
                <c:pt idx="118">
                  <c:v>270</c:v>
                </c:pt>
                <c:pt idx="119">
                  <c:v>270</c:v>
                </c:pt>
                <c:pt idx="120">
                  <c:v>292.5</c:v>
                </c:pt>
                <c:pt idx="121">
                  <c:v>292.5</c:v>
                </c:pt>
                <c:pt idx="122">
                  <c:v>292.5</c:v>
                </c:pt>
                <c:pt idx="123">
                  <c:v>292.5</c:v>
                </c:pt>
                <c:pt idx="124">
                  <c:v>292.5</c:v>
                </c:pt>
                <c:pt idx="125">
                  <c:v>292.5</c:v>
                </c:pt>
                <c:pt idx="126">
                  <c:v>292.5</c:v>
                </c:pt>
                <c:pt idx="127">
                  <c:v>292.5</c:v>
                </c:pt>
                <c:pt idx="128">
                  <c:v>292.5</c:v>
                </c:pt>
                <c:pt idx="129">
                  <c:v>292.5</c:v>
                </c:pt>
                <c:pt idx="130">
                  <c:v>292.5</c:v>
                </c:pt>
                <c:pt idx="131">
                  <c:v>292.5</c:v>
                </c:pt>
                <c:pt idx="132">
                  <c:v>315</c:v>
                </c:pt>
                <c:pt idx="133">
                  <c:v>315</c:v>
                </c:pt>
                <c:pt idx="134">
                  <c:v>292.5</c:v>
                </c:pt>
                <c:pt idx="135">
                  <c:v>292.5</c:v>
                </c:pt>
                <c:pt idx="136">
                  <c:v>315</c:v>
                </c:pt>
                <c:pt idx="137">
                  <c:v>315</c:v>
                </c:pt>
                <c:pt idx="138">
                  <c:v>292.5</c:v>
                </c:pt>
                <c:pt idx="139">
                  <c:v>292.5</c:v>
                </c:pt>
                <c:pt idx="140">
                  <c:v>292.5</c:v>
                </c:pt>
                <c:pt idx="141">
                  <c:v>315</c:v>
                </c:pt>
                <c:pt idx="142">
                  <c:v>337.5</c:v>
                </c:pt>
                <c:pt idx="143">
                  <c:v>315</c:v>
                </c:pt>
                <c:pt idx="144">
                  <c:v>292.5</c:v>
                </c:pt>
                <c:pt idx="145">
                  <c:v>292.5</c:v>
                </c:pt>
                <c:pt idx="146">
                  <c:v>292.5</c:v>
                </c:pt>
                <c:pt idx="147">
                  <c:v>292.5</c:v>
                </c:pt>
                <c:pt idx="148">
                  <c:v>292.5</c:v>
                </c:pt>
                <c:pt idx="149">
                  <c:v>270</c:v>
                </c:pt>
                <c:pt idx="150">
                  <c:v>292.5</c:v>
                </c:pt>
                <c:pt idx="151">
                  <c:v>292.5</c:v>
                </c:pt>
                <c:pt idx="152">
                  <c:v>292.5</c:v>
                </c:pt>
                <c:pt idx="153">
                  <c:v>292.5</c:v>
                </c:pt>
                <c:pt idx="154">
                  <c:v>292.5</c:v>
                </c:pt>
                <c:pt idx="155">
                  <c:v>292.5</c:v>
                </c:pt>
                <c:pt idx="156">
                  <c:v>292.5</c:v>
                </c:pt>
                <c:pt idx="157">
                  <c:v>292.5</c:v>
                </c:pt>
                <c:pt idx="158">
                  <c:v>292.5</c:v>
                </c:pt>
                <c:pt idx="159">
                  <c:v>292.5</c:v>
                </c:pt>
                <c:pt idx="160">
                  <c:v>292.5</c:v>
                </c:pt>
                <c:pt idx="161">
                  <c:v>292.5</c:v>
                </c:pt>
                <c:pt idx="162">
                  <c:v>292.5</c:v>
                </c:pt>
                <c:pt idx="163">
                  <c:v>292.5</c:v>
                </c:pt>
                <c:pt idx="164">
                  <c:v>292.5</c:v>
                </c:pt>
                <c:pt idx="165">
                  <c:v>292.5</c:v>
                </c:pt>
                <c:pt idx="166">
                  <c:v>315</c:v>
                </c:pt>
                <c:pt idx="167">
                  <c:v>292.5</c:v>
                </c:pt>
                <c:pt idx="168">
                  <c:v>292.5</c:v>
                </c:pt>
                <c:pt idx="169">
                  <c:v>292.5</c:v>
                </c:pt>
                <c:pt idx="170">
                  <c:v>292.5</c:v>
                </c:pt>
                <c:pt idx="171">
                  <c:v>292.5</c:v>
                </c:pt>
                <c:pt idx="172">
                  <c:v>292.5</c:v>
                </c:pt>
                <c:pt idx="173">
                  <c:v>315</c:v>
                </c:pt>
                <c:pt idx="174">
                  <c:v>315</c:v>
                </c:pt>
                <c:pt idx="175">
                  <c:v>315</c:v>
                </c:pt>
                <c:pt idx="176">
                  <c:v>292.5</c:v>
                </c:pt>
                <c:pt idx="177">
                  <c:v>292.5</c:v>
                </c:pt>
                <c:pt idx="178">
                  <c:v>292.5</c:v>
                </c:pt>
                <c:pt idx="179">
                  <c:v>292.5</c:v>
                </c:pt>
                <c:pt idx="180">
                  <c:v>270</c:v>
                </c:pt>
                <c:pt idx="181">
                  <c:v>292.5</c:v>
                </c:pt>
                <c:pt idx="182">
                  <c:v>292.5</c:v>
                </c:pt>
                <c:pt idx="183">
                  <c:v>292.5</c:v>
                </c:pt>
                <c:pt idx="184">
                  <c:v>292.5</c:v>
                </c:pt>
                <c:pt idx="185">
                  <c:v>292.5</c:v>
                </c:pt>
                <c:pt idx="186">
                  <c:v>292.5</c:v>
                </c:pt>
                <c:pt idx="187">
                  <c:v>270</c:v>
                </c:pt>
                <c:pt idx="188">
                  <c:v>270</c:v>
                </c:pt>
                <c:pt idx="189">
                  <c:v>270</c:v>
                </c:pt>
                <c:pt idx="190">
                  <c:v>270</c:v>
                </c:pt>
                <c:pt idx="191">
                  <c:v>292.5</c:v>
                </c:pt>
                <c:pt idx="192">
                  <c:v>270</c:v>
                </c:pt>
                <c:pt idx="193">
                  <c:v>270</c:v>
                </c:pt>
                <c:pt idx="194">
                  <c:v>270</c:v>
                </c:pt>
                <c:pt idx="195">
                  <c:v>270</c:v>
                </c:pt>
                <c:pt idx="196">
                  <c:v>270</c:v>
                </c:pt>
                <c:pt idx="197">
                  <c:v>270</c:v>
                </c:pt>
                <c:pt idx="198">
                  <c:v>270</c:v>
                </c:pt>
                <c:pt idx="199">
                  <c:v>292.5</c:v>
                </c:pt>
                <c:pt idx="200">
                  <c:v>270</c:v>
                </c:pt>
                <c:pt idx="201">
                  <c:v>270</c:v>
                </c:pt>
                <c:pt idx="202">
                  <c:v>292.5</c:v>
                </c:pt>
                <c:pt idx="203">
                  <c:v>292.5</c:v>
                </c:pt>
                <c:pt idx="204">
                  <c:v>270</c:v>
                </c:pt>
                <c:pt idx="205">
                  <c:v>270</c:v>
                </c:pt>
                <c:pt idx="206">
                  <c:v>292.5</c:v>
                </c:pt>
                <c:pt idx="207">
                  <c:v>270</c:v>
                </c:pt>
                <c:pt idx="208">
                  <c:v>270</c:v>
                </c:pt>
                <c:pt idx="209">
                  <c:v>270</c:v>
                </c:pt>
                <c:pt idx="210">
                  <c:v>270</c:v>
                </c:pt>
                <c:pt idx="211">
                  <c:v>270</c:v>
                </c:pt>
                <c:pt idx="212">
                  <c:v>292.5</c:v>
                </c:pt>
                <c:pt idx="213">
                  <c:v>270</c:v>
                </c:pt>
                <c:pt idx="214">
                  <c:v>270</c:v>
                </c:pt>
                <c:pt idx="215">
                  <c:v>270</c:v>
                </c:pt>
                <c:pt idx="216">
                  <c:v>292.5</c:v>
                </c:pt>
                <c:pt idx="217">
                  <c:v>270</c:v>
                </c:pt>
                <c:pt idx="218">
                  <c:v>270</c:v>
                </c:pt>
                <c:pt idx="219">
                  <c:v>292.5</c:v>
                </c:pt>
                <c:pt idx="220">
                  <c:v>292.5</c:v>
                </c:pt>
                <c:pt idx="221">
                  <c:v>292.5</c:v>
                </c:pt>
                <c:pt idx="222">
                  <c:v>292.5</c:v>
                </c:pt>
                <c:pt idx="223">
                  <c:v>292.5</c:v>
                </c:pt>
                <c:pt idx="224">
                  <c:v>292.5</c:v>
                </c:pt>
                <c:pt idx="225">
                  <c:v>292.5</c:v>
                </c:pt>
                <c:pt idx="226">
                  <c:v>292.5</c:v>
                </c:pt>
                <c:pt idx="227">
                  <c:v>292.5</c:v>
                </c:pt>
                <c:pt idx="228">
                  <c:v>270</c:v>
                </c:pt>
                <c:pt idx="229">
                  <c:v>270</c:v>
                </c:pt>
                <c:pt idx="230">
                  <c:v>270</c:v>
                </c:pt>
                <c:pt idx="231">
                  <c:v>292.5</c:v>
                </c:pt>
                <c:pt idx="232">
                  <c:v>292.5</c:v>
                </c:pt>
                <c:pt idx="233">
                  <c:v>270</c:v>
                </c:pt>
                <c:pt idx="234">
                  <c:v>292.5</c:v>
                </c:pt>
                <c:pt idx="235">
                  <c:v>292.5</c:v>
                </c:pt>
                <c:pt idx="236">
                  <c:v>292.5</c:v>
                </c:pt>
                <c:pt idx="237">
                  <c:v>292.5</c:v>
                </c:pt>
                <c:pt idx="238">
                  <c:v>292.5</c:v>
                </c:pt>
                <c:pt idx="239">
                  <c:v>247.5</c:v>
                </c:pt>
                <c:pt idx="240">
                  <c:v>270</c:v>
                </c:pt>
                <c:pt idx="241">
                  <c:v>292.5</c:v>
                </c:pt>
                <c:pt idx="242">
                  <c:v>315</c:v>
                </c:pt>
                <c:pt idx="243">
                  <c:v>315</c:v>
                </c:pt>
                <c:pt idx="244">
                  <c:v>315</c:v>
                </c:pt>
                <c:pt idx="245">
                  <c:v>315</c:v>
                </c:pt>
                <c:pt idx="246">
                  <c:v>292.5</c:v>
                </c:pt>
                <c:pt idx="247">
                  <c:v>292.5</c:v>
                </c:pt>
                <c:pt idx="248">
                  <c:v>292.5</c:v>
                </c:pt>
                <c:pt idx="249">
                  <c:v>292.5</c:v>
                </c:pt>
                <c:pt idx="250">
                  <c:v>292.5</c:v>
                </c:pt>
                <c:pt idx="251">
                  <c:v>292.5</c:v>
                </c:pt>
                <c:pt idx="252">
                  <c:v>292.5</c:v>
                </c:pt>
                <c:pt idx="253">
                  <c:v>270</c:v>
                </c:pt>
                <c:pt idx="254">
                  <c:v>292.5</c:v>
                </c:pt>
                <c:pt idx="255">
                  <c:v>270</c:v>
                </c:pt>
                <c:pt idx="256">
                  <c:v>270</c:v>
                </c:pt>
                <c:pt idx="257">
                  <c:v>270</c:v>
                </c:pt>
                <c:pt idx="258">
                  <c:v>292.5</c:v>
                </c:pt>
                <c:pt idx="259">
                  <c:v>292.5</c:v>
                </c:pt>
                <c:pt idx="260">
                  <c:v>292.5</c:v>
                </c:pt>
                <c:pt idx="261">
                  <c:v>270</c:v>
                </c:pt>
                <c:pt idx="262">
                  <c:v>270</c:v>
                </c:pt>
                <c:pt idx="263">
                  <c:v>270</c:v>
                </c:pt>
                <c:pt idx="264">
                  <c:v>270</c:v>
                </c:pt>
                <c:pt idx="265">
                  <c:v>292.5</c:v>
                </c:pt>
                <c:pt idx="266">
                  <c:v>270</c:v>
                </c:pt>
                <c:pt idx="267">
                  <c:v>292.5</c:v>
                </c:pt>
                <c:pt idx="268">
                  <c:v>292.5</c:v>
                </c:pt>
                <c:pt idx="269">
                  <c:v>292.5</c:v>
                </c:pt>
                <c:pt idx="270">
                  <c:v>292.5</c:v>
                </c:pt>
                <c:pt idx="271">
                  <c:v>292.5</c:v>
                </c:pt>
                <c:pt idx="272">
                  <c:v>292.5</c:v>
                </c:pt>
                <c:pt idx="273">
                  <c:v>292.5</c:v>
                </c:pt>
                <c:pt idx="274">
                  <c:v>292.5</c:v>
                </c:pt>
                <c:pt idx="275">
                  <c:v>292.5</c:v>
                </c:pt>
                <c:pt idx="276">
                  <c:v>292.5</c:v>
                </c:pt>
                <c:pt idx="277">
                  <c:v>292.5</c:v>
                </c:pt>
                <c:pt idx="278">
                  <c:v>292.5</c:v>
                </c:pt>
                <c:pt idx="279">
                  <c:v>292.5</c:v>
                </c:pt>
                <c:pt idx="280">
                  <c:v>292.5</c:v>
                </c:pt>
                <c:pt idx="281">
                  <c:v>292.5</c:v>
                </c:pt>
                <c:pt idx="282">
                  <c:v>292.5</c:v>
                </c:pt>
                <c:pt idx="283">
                  <c:v>292.5</c:v>
                </c:pt>
                <c:pt idx="284">
                  <c:v>292.5</c:v>
                </c:pt>
                <c:pt idx="285">
                  <c:v>292.5</c:v>
                </c:pt>
                <c:pt idx="286">
                  <c:v>292.5</c:v>
                </c:pt>
                <c:pt idx="287">
                  <c:v>292.5</c:v>
                </c:pt>
                <c:pt idx="288">
                  <c:v>292.5</c:v>
                </c:pt>
                <c:pt idx="289">
                  <c:v>292.5</c:v>
                </c:pt>
                <c:pt idx="290">
                  <c:v>292.5</c:v>
                </c:pt>
                <c:pt idx="291">
                  <c:v>292.5</c:v>
                </c:pt>
                <c:pt idx="292">
                  <c:v>315</c:v>
                </c:pt>
                <c:pt idx="293">
                  <c:v>315</c:v>
                </c:pt>
                <c:pt idx="294">
                  <c:v>315</c:v>
                </c:pt>
                <c:pt idx="295">
                  <c:v>292.5</c:v>
                </c:pt>
                <c:pt idx="296">
                  <c:v>292.5</c:v>
                </c:pt>
                <c:pt idx="297">
                  <c:v>292.5</c:v>
                </c:pt>
                <c:pt idx="298">
                  <c:v>292.5</c:v>
                </c:pt>
                <c:pt idx="299">
                  <c:v>292.5</c:v>
                </c:pt>
                <c:pt idx="300">
                  <c:v>292.5</c:v>
                </c:pt>
                <c:pt idx="301">
                  <c:v>292.5</c:v>
                </c:pt>
                <c:pt idx="302">
                  <c:v>292.5</c:v>
                </c:pt>
                <c:pt idx="303">
                  <c:v>292.5</c:v>
                </c:pt>
                <c:pt idx="304">
                  <c:v>337.5</c:v>
                </c:pt>
                <c:pt idx="305">
                  <c:v>315</c:v>
                </c:pt>
                <c:pt idx="306">
                  <c:v>337.5</c:v>
                </c:pt>
                <c:pt idx="307">
                  <c:v>315</c:v>
                </c:pt>
                <c:pt idx="308">
                  <c:v>315</c:v>
                </c:pt>
                <c:pt idx="309">
                  <c:v>292.5</c:v>
                </c:pt>
                <c:pt idx="310">
                  <c:v>292.5</c:v>
                </c:pt>
                <c:pt idx="311">
                  <c:v>292.5</c:v>
                </c:pt>
                <c:pt idx="312">
                  <c:v>315</c:v>
                </c:pt>
                <c:pt idx="313">
                  <c:v>292.5</c:v>
                </c:pt>
                <c:pt idx="314">
                  <c:v>292.5</c:v>
                </c:pt>
                <c:pt idx="315">
                  <c:v>315</c:v>
                </c:pt>
                <c:pt idx="316">
                  <c:v>315</c:v>
                </c:pt>
                <c:pt idx="317">
                  <c:v>292.5</c:v>
                </c:pt>
                <c:pt idx="318">
                  <c:v>292.5</c:v>
                </c:pt>
                <c:pt idx="319">
                  <c:v>315</c:v>
                </c:pt>
                <c:pt idx="320">
                  <c:v>315</c:v>
                </c:pt>
                <c:pt idx="321">
                  <c:v>315</c:v>
                </c:pt>
                <c:pt idx="322">
                  <c:v>315</c:v>
                </c:pt>
                <c:pt idx="323">
                  <c:v>315</c:v>
                </c:pt>
                <c:pt idx="324">
                  <c:v>292.5</c:v>
                </c:pt>
                <c:pt idx="325">
                  <c:v>292.5</c:v>
                </c:pt>
                <c:pt idx="326">
                  <c:v>315</c:v>
                </c:pt>
                <c:pt idx="327">
                  <c:v>315</c:v>
                </c:pt>
                <c:pt idx="328">
                  <c:v>292.5</c:v>
                </c:pt>
                <c:pt idx="329">
                  <c:v>292.5</c:v>
                </c:pt>
                <c:pt idx="330">
                  <c:v>292.5</c:v>
                </c:pt>
                <c:pt idx="331">
                  <c:v>315</c:v>
                </c:pt>
                <c:pt idx="332">
                  <c:v>292.5</c:v>
                </c:pt>
                <c:pt idx="333">
                  <c:v>292.5</c:v>
                </c:pt>
                <c:pt idx="334">
                  <c:v>292.5</c:v>
                </c:pt>
                <c:pt idx="335">
                  <c:v>315</c:v>
                </c:pt>
                <c:pt idx="336">
                  <c:v>292.5</c:v>
                </c:pt>
                <c:pt idx="337">
                  <c:v>315</c:v>
                </c:pt>
                <c:pt idx="338">
                  <c:v>292.5</c:v>
                </c:pt>
                <c:pt idx="339">
                  <c:v>292.5</c:v>
                </c:pt>
                <c:pt idx="340">
                  <c:v>292.5</c:v>
                </c:pt>
                <c:pt idx="341">
                  <c:v>315</c:v>
                </c:pt>
                <c:pt idx="342">
                  <c:v>292.5</c:v>
                </c:pt>
                <c:pt idx="343">
                  <c:v>292.5</c:v>
                </c:pt>
                <c:pt idx="344">
                  <c:v>292.5</c:v>
                </c:pt>
                <c:pt idx="345">
                  <c:v>292.5</c:v>
                </c:pt>
                <c:pt idx="346">
                  <c:v>292.5</c:v>
                </c:pt>
                <c:pt idx="347">
                  <c:v>292.5</c:v>
                </c:pt>
                <c:pt idx="348">
                  <c:v>292.5</c:v>
                </c:pt>
                <c:pt idx="349">
                  <c:v>292.5</c:v>
                </c:pt>
                <c:pt idx="350">
                  <c:v>292.5</c:v>
                </c:pt>
                <c:pt idx="351">
                  <c:v>292.5</c:v>
                </c:pt>
                <c:pt idx="352">
                  <c:v>292.5</c:v>
                </c:pt>
                <c:pt idx="353">
                  <c:v>292.5</c:v>
                </c:pt>
                <c:pt idx="354">
                  <c:v>292.5</c:v>
                </c:pt>
                <c:pt idx="355">
                  <c:v>270</c:v>
                </c:pt>
                <c:pt idx="356">
                  <c:v>270</c:v>
                </c:pt>
                <c:pt idx="357">
                  <c:v>270</c:v>
                </c:pt>
                <c:pt idx="358">
                  <c:v>270</c:v>
                </c:pt>
                <c:pt idx="359">
                  <c:v>315</c:v>
                </c:pt>
                <c:pt idx="360">
                  <c:v>315</c:v>
                </c:pt>
                <c:pt idx="361">
                  <c:v>292.5</c:v>
                </c:pt>
                <c:pt idx="362">
                  <c:v>292.5</c:v>
                </c:pt>
                <c:pt idx="363">
                  <c:v>292.5</c:v>
                </c:pt>
                <c:pt idx="364">
                  <c:v>292.5</c:v>
                </c:pt>
                <c:pt idx="365">
                  <c:v>292.5</c:v>
                </c:pt>
                <c:pt idx="366">
                  <c:v>292.5</c:v>
                </c:pt>
                <c:pt idx="367">
                  <c:v>292.5</c:v>
                </c:pt>
                <c:pt idx="368">
                  <c:v>292.5</c:v>
                </c:pt>
                <c:pt idx="369">
                  <c:v>270</c:v>
                </c:pt>
                <c:pt idx="370">
                  <c:v>270</c:v>
                </c:pt>
                <c:pt idx="371">
                  <c:v>270</c:v>
                </c:pt>
                <c:pt idx="372">
                  <c:v>270</c:v>
                </c:pt>
                <c:pt idx="373">
                  <c:v>270</c:v>
                </c:pt>
                <c:pt idx="374">
                  <c:v>270</c:v>
                </c:pt>
                <c:pt idx="375">
                  <c:v>270</c:v>
                </c:pt>
                <c:pt idx="376">
                  <c:v>270</c:v>
                </c:pt>
                <c:pt idx="377">
                  <c:v>292.5</c:v>
                </c:pt>
                <c:pt idx="378">
                  <c:v>270</c:v>
                </c:pt>
                <c:pt idx="379">
                  <c:v>270</c:v>
                </c:pt>
                <c:pt idx="380">
                  <c:v>270</c:v>
                </c:pt>
                <c:pt idx="381">
                  <c:v>270</c:v>
                </c:pt>
                <c:pt idx="382">
                  <c:v>270</c:v>
                </c:pt>
                <c:pt idx="383">
                  <c:v>292.5</c:v>
                </c:pt>
                <c:pt idx="384">
                  <c:v>270</c:v>
                </c:pt>
                <c:pt idx="385">
                  <c:v>270</c:v>
                </c:pt>
                <c:pt idx="386">
                  <c:v>270</c:v>
                </c:pt>
                <c:pt idx="387">
                  <c:v>270</c:v>
                </c:pt>
                <c:pt idx="388">
                  <c:v>270</c:v>
                </c:pt>
                <c:pt idx="389">
                  <c:v>270</c:v>
                </c:pt>
                <c:pt idx="390">
                  <c:v>270</c:v>
                </c:pt>
                <c:pt idx="391">
                  <c:v>270</c:v>
                </c:pt>
                <c:pt idx="392">
                  <c:v>292.5</c:v>
                </c:pt>
                <c:pt idx="393">
                  <c:v>270</c:v>
                </c:pt>
                <c:pt idx="394">
                  <c:v>292.5</c:v>
                </c:pt>
                <c:pt idx="395">
                  <c:v>270</c:v>
                </c:pt>
                <c:pt idx="396">
                  <c:v>292.5</c:v>
                </c:pt>
                <c:pt idx="397">
                  <c:v>270</c:v>
                </c:pt>
                <c:pt idx="398">
                  <c:v>270</c:v>
                </c:pt>
                <c:pt idx="399">
                  <c:v>270</c:v>
                </c:pt>
                <c:pt idx="400">
                  <c:v>270</c:v>
                </c:pt>
                <c:pt idx="401">
                  <c:v>270</c:v>
                </c:pt>
                <c:pt idx="402">
                  <c:v>270</c:v>
                </c:pt>
                <c:pt idx="403">
                  <c:v>270</c:v>
                </c:pt>
                <c:pt idx="404">
                  <c:v>270</c:v>
                </c:pt>
                <c:pt idx="405">
                  <c:v>270</c:v>
                </c:pt>
                <c:pt idx="406">
                  <c:v>270</c:v>
                </c:pt>
                <c:pt idx="407">
                  <c:v>270</c:v>
                </c:pt>
                <c:pt idx="408">
                  <c:v>270</c:v>
                </c:pt>
                <c:pt idx="409">
                  <c:v>247.5</c:v>
                </c:pt>
                <c:pt idx="410">
                  <c:v>270</c:v>
                </c:pt>
                <c:pt idx="411">
                  <c:v>270</c:v>
                </c:pt>
                <c:pt idx="412">
                  <c:v>270</c:v>
                </c:pt>
                <c:pt idx="413">
                  <c:v>270</c:v>
                </c:pt>
                <c:pt idx="414">
                  <c:v>270</c:v>
                </c:pt>
                <c:pt idx="415">
                  <c:v>270</c:v>
                </c:pt>
                <c:pt idx="416">
                  <c:v>270</c:v>
                </c:pt>
                <c:pt idx="417">
                  <c:v>270</c:v>
                </c:pt>
                <c:pt idx="418">
                  <c:v>270</c:v>
                </c:pt>
                <c:pt idx="419">
                  <c:v>270</c:v>
                </c:pt>
                <c:pt idx="420">
                  <c:v>270</c:v>
                </c:pt>
                <c:pt idx="421">
                  <c:v>270</c:v>
                </c:pt>
                <c:pt idx="422">
                  <c:v>247.5</c:v>
                </c:pt>
                <c:pt idx="423">
                  <c:v>247.5</c:v>
                </c:pt>
                <c:pt idx="424">
                  <c:v>270</c:v>
                </c:pt>
                <c:pt idx="425">
                  <c:v>270</c:v>
                </c:pt>
                <c:pt idx="426">
                  <c:v>270</c:v>
                </c:pt>
                <c:pt idx="427">
                  <c:v>270</c:v>
                </c:pt>
                <c:pt idx="428">
                  <c:v>270</c:v>
                </c:pt>
                <c:pt idx="429">
                  <c:v>270</c:v>
                </c:pt>
                <c:pt idx="430">
                  <c:v>247.5</c:v>
                </c:pt>
                <c:pt idx="431">
                  <c:v>247.5</c:v>
                </c:pt>
                <c:pt idx="432">
                  <c:v>247.5</c:v>
                </c:pt>
                <c:pt idx="433">
                  <c:v>270</c:v>
                </c:pt>
                <c:pt idx="434">
                  <c:v>270</c:v>
                </c:pt>
                <c:pt idx="435">
                  <c:v>270</c:v>
                </c:pt>
                <c:pt idx="436">
                  <c:v>270</c:v>
                </c:pt>
                <c:pt idx="437">
                  <c:v>247.5</c:v>
                </c:pt>
                <c:pt idx="438">
                  <c:v>270</c:v>
                </c:pt>
                <c:pt idx="439">
                  <c:v>270</c:v>
                </c:pt>
                <c:pt idx="440">
                  <c:v>270</c:v>
                </c:pt>
                <c:pt idx="441">
                  <c:v>247.5</c:v>
                </c:pt>
                <c:pt idx="442">
                  <c:v>247.5</c:v>
                </c:pt>
                <c:pt idx="443">
                  <c:v>247.5</c:v>
                </c:pt>
                <c:pt idx="444">
                  <c:v>247.5</c:v>
                </c:pt>
                <c:pt idx="445">
                  <c:v>270</c:v>
                </c:pt>
                <c:pt idx="446">
                  <c:v>270</c:v>
                </c:pt>
                <c:pt idx="447">
                  <c:v>270</c:v>
                </c:pt>
                <c:pt idx="448">
                  <c:v>270</c:v>
                </c:pt>
                <c:pt idx="449">
                  <c:v>270</c:v>
                </c:pt>
                <c:pt idx="450">
                  <c:v>270</c:v>
                </c:pt>
                <c:pt idx="451">
                  <c:v>270</c:v>
                </c:pt>
                <c:pt idx="452">
                  <c:v>270</c:v>
                </c:pt>
                <c:pt idx="453">
                  <c:v>270</c:v>
                </c:pt>
                <c:pt idx="454">
                  <c:v>270</c:v>
                </c:pt>
                <c:pt idx="455">
                  <c:v>270</c:v>
                </c:pt>
                <c:pt idx="456">
                  <c:v>270</c:v>
                </c:pt>
                <c:pt idx="457">
                  <c:v>270</c:v>
                </c:pt>
                <c:pt idx="458">
                  <c:v>270</c:v>
                </c:pt>
                <c:pt idx="459">
                  <c:v>270</c:v>
                </c:pt>
                <c:pt idx="460">
                  <c:v>270</c:v>
                </c:pt>
                <c:pt idx="461">
                  <c:v>270</c:v>
                </c:pt>
                <c:pt idx="462">
                  <c:v>270</c:v>
                </c:pt>
                <c:pt idx="463">
                  <c:v>270</c:v>
                </c:pt>
                <c:pt idx="464">
                  <c:v>270</c:v>
                </c:pt>
                <c:pt idx="465">
                  <c:v>270</c:v>
                </c:pt>
                <c:pt idx="466">
                  <c:v>270</c:v>
                </c:pt>
                <c:pt idx="467">
                  <c:v>270</c:v>
                </c:pt>
                <c:pt idx="468">
                  <c:v>270</c:v>
                </c:pt>
                <c:pt idx="469">
                  <c:v>292.5</c:v>
                </c:pt>
                <c:pt idx="470">
                  <c:v>270</c:v>
                </c:pt>
                <c:pt idx="471">
                  <c:v>292.5</c:v>
                </c:pt>
                <c:pt idx="472">
                  <c:v>270</c:v>
                </c:pt>
                <c:pt idx="473">
                  <c:v>270</c:v>
                </c:pt>
                <c:pt idx="474">
                  <c:v>270</c:v>
                </c:pt>
                <c:pt idx="475">
                  <c:v>270</c:v>
                </c:pt>
                <c:pt idx="476">
                  <c:v>270</c:v>
                </c:pt>
                <c:pt idx="477">
                  <c:v>270</c:v>
                </c:pt>
                <c:pt idx="478">
                  <c:v>270</c:v>
                </c:pt>
                <c:pt idx="479">
                  <c:v>292.5</c:v>
                </c:pt>
                <c:pt idx="480">
                  <c:v>270</c:v>
                </c:pt>
                <c:pt idx="481">
                  <c:v>270</c:v>
                </c:pt>
                <c:pt idx="482">
                  <c:v>270</c:v>
                </c:pt>
                <c:pt idx="483">
                  <c:v>292.5</c:v>
                </c:pt>
                <c:pt idx="484">
                  <c:v>270</c:v>
                </c:pt>
                <c:pt idx="485">
                  <c:v>292.5</c:v>
                </c:pt>
                <c:pt idx="486">
                  <c:v>292.5</c:v>
                </c:pt>
                <c:pt idx="487">
                  <c:v>292.5</c:v>
                </c:pt>
                <c:pt idx="488">
                  <c:v>270</c:v>
                </c:pt>
                <c:pt idx="489">
                  <c:v>270</c:v>
                </c:pt>
                <c:pt idx="490">
                  <c:v>270</c:v>
                </c:pt>
                <c:pt idx="491">
                  <c:v>270</c:v>
                </c:pt>
                <c:pt idx="492">
                  <c:v>270</c:v>
                </c:pt>
                <c:pt idx="493">
                  <c:v>270</c:v>
                </c:pt>
                <c:pt idx="494">
                  <c:v>270</c:v>
                </c:pt>
                <c:pt idx="495">
                  <c:v>270</c:v>
                </c:pt>
                <c:pt idx="496">
                  <c:v>270</c:v>
                </c:pt>
                <c:pt idx="497">
                  <c:v>270</c:v>
                </c:pt>
                <c:pt idx="498">
                  <c:v>270</c:v>
                </c:pt>
                <c:pt idx="499">
                  <c:v>270</c:v>
                </c:pt>
                <c:pt idx="500">
                  <c:v>270</c:v>
                </c:pt>
                <c:pt idx="501">
                  <c:v>270</c:v>
                </c:pt>
                <c:pt idx="502">
                  <c:v>270</c:v>
                </c:pt>
                <c:pt idx="503">
                  <c:v>270</c:v>
                </c:pt>
                <c:pt idx="504">
                  <c:v>270</c:v>
                </c:pt>
                <c:pt idx="505">
                  <c:v>247.5</c:v>
                </c:pt>
                <c:pt idx="506">
                  <c:v>247.5</c:v>
                </c:pt>
                <c:pt idx="507">
                  <c:v>270</c:v>
                </c:pt>
                <c:pt idx="508">
                  <c:v>270</c:v>
                </c:pt>
                <c:pt idx="509">
                  <c:v>270</c:v>
                </c:pt>
                <c:pt idx="510">
                  <c:v>270</c:v>
                </c:pt>
                <c:pt idx="511">
                  <c:v>270</c:v>
                </c:pt>
                <c:pt idx="512">
                  <c:v>270</c:v>
                </c:pt>
                <c:pt idx="513">
                  <c:v>270</c:v>
                </c:pt>
                <c:pt idx="514">
                  <c:v>270</c:v>
                </c:pt>
                <c:pt idx="515">
                  <c:v>270</c:v>
                </c:pt>
                <c:pt idx="516">
                  <c:v>270</c:v>
                </c:pt>
                <c:pt idx="517">
                  <c:v>270</c:v>
                </c:pt>
                <c:pt idx="518">
                  <c:v>270</c:v>
                </c:pt>
                <c:pt idx="519">
                  <c:v>270</c:v>
                </c:pt>
                <c:pt idx="520">
                  <c:v>270</c:v>
                </c:pt>
                <c:pt idx="521">
                  <c:v>270</c:v>
                </c:pt>
                <c:pt idx="522">
                  <c:v>270</c:v>
                </c:pt>
                <c:pt idx="523">
                  <c:v>270</c:v>
                </c:pt>
                <c:pt idx="524">
                  <c:v>270</c:v>
                </c:pt>
                <c:pt idx="525">
                  <c:v>270</c:v>
                </c:pt>
                <c:pt idx="526">
                  <c:v>270</c:v>
                </c:pt>
                <c:pt idx="527">
                  <c:v>270</c:v>
                </c:pt>
                <c:pt idx="528">
                  <c:v>270</c:v>
                </c:pt>
                <c:pt idx="529">
                  <c:v>270</c:v>
                </c:pt>
                <c:pt idx="530">
                  <c:v>270</c:v>
                </c:pt>
                <c:pt idx="531">
                  <c:v>270</c:v>
                </c:pt>
                <c:pt idx="532">
                  <c:v>270</c:v>
                </c:pt>
                <c:pt idx="533">
                  <c:v>270</c:v>
                </c:pt>
                <c:pt idx="534">
                  <c:v>270</c:v>
                </c:pt>
                <c:pt idx="535">
                  <c:v>270</c:v>
                </c:pt>
                <c:pt idx="536">
                  <c:v>270</c:v>
                </c:pt>
                <c:pt idx="537">
                  <c:v>270</c:v>
                </c:pt>
                <c:pt idx="538">
                  <c:v>270</c:v>
                </c:pt>
                <c:pt idx="539">
                  <c:v>270</c:v>
                </c:pt>
                <c:pt idx="540">
                  <c:v>270</c:v>
                </c:pt>
                <c:pt idx="541">
                  <c:v>270</c:v>
                </c:pt>
                <c:pt idx="542">
                  <c:v>270</c:v>
                </c:pt>
                <c:pt idx="543">
                  <c:v>270</c:v>
                </c:pt>
                <c:pt idx="544">
                  <c:v>270</c:v>
                </c:pt>
                <c:pt idx="545">
                  <c:v>270</c:v>
                </c:pt>
                <c:pt idx="546">
                  <c:v>270</c:v>
                </c:pt>
                <c:pt idx="547">
                  <c:v>270</c:v>
                </c:pt>
                <c:pt idx="548">
                  <c:v>270</c:v>
                </c:pt>
                <c:pt idx="549">
                  <c:v>270</c:v>
                </c:pt>
                <c:pt idx="550">
                  <c:v>270</c:v>
                </c:pt>
                <c:pt idx="551">
                  <c:v>270</c:v>
                </c:pt>
                <c:pt idx="552">
                  <c:v>270</c:v>
                </c:pt>
                <c:pt idx="553">
                  <c:v>270</c:v>
                </c:pt>
                <c:pt idx="554">
                  <c:v>270</c:v>
                </c:pt>
                <c:pt idx="555">
                  <c:v>270</c:v>
                </c:pt>
                <c:pt idx="556">
                  <c:v>270</c:v>
                </c:pt>
                <c:pt idx="557">
                  <c:v>270</c:v>
                </c:pt>
                <c:pt idx="558">
                  <c:v>270</c:v>
                </c:pt>
                <c:pt idx="559">
                  <c:v>270</c:v>
                </c:pt>
                <c:pt idx="560">
                  <c:v>247.5</c:v>
                </c:pt>
                <c:pt idx="561">
                  <c:v>247.5</c:v>
                </c:pt>
                <c:pt idx="562">
                  <c:v>247.5</c:v>
                </c:pt>
                <c:pt idx="563">
                  <c:v>270</c:v>
                </c:pt>
                <c:pt idx="564">
                  <c:v>270</c:v>
                </c:pt>
                <c:pt idx="565">
                  <c:v>270</c:v>
                </c:pt>
                <c:pt idx="566">
                  <c:v>270</c:v>
                </c:pt>
                <c:pt idx="567">
                  <c:v>270</c:v>
                </c:pt>
                <c:pt idx="568">
                  <c:v>270</c:v>
                </c:pt>
                <c:pt idx="569">
                  <c:v>270</c:v>
                </c:pt>
                <c:pt idx="570">
                  <c:v>270</c:v>
                </c:pt>
                <c:pt idx="571">
                  <c:v>270</c:v>
                </c:pt>
                <c:pt idx="572">
                  <c:v>270</c:v>
                </c:pt>
                <c:pt idx="573">
                  <c:v>270</c:v>
                </c:pt>
                <c:pt idx="574">
                  <c:v>270</c:v>
                </c:pt>
                <c:pt idx="575">
                  <c:v>270</c:v>
                </c:pt>
                <c:pt idx="576">
                  <c:v>270</c:v>
                </c:pt>
                <c:pt idx="577">
                  <c:v>270</c:v>
                </c:pt>
                <c:pt idx="578">
                  <c:v>270</c:v>
                </c:pt>
                <c:pt idx="579">
                  <c:v>270</c:v>
                </c:pt>
                <c:pt idx="580">
                  <c:v>270</c:v>
                </c:pt>
                <c:pt idx="581">
                  <c:v>292.5</c:v>
                </c:pt>
                <c:pt idx="582">
                  <c:v>292.5</c:v>
                </c:pt>
                <c:pt idx="583">
                  <c:v>270</c:v>
                </c:pt>
                <c:pt idx="584">
                  <c:v>292.5</c:v>
                </c:pt>
                <c:pt idx="585">
                  <c:v>292.5</c:v>
                </c:pt>
                <c:pt idx="586">
                  <c:v>270</c:v>
                </c:pt>
                <c:pt idx="587">
                  <c:v>270</c:v>
                </c:pt>
                <c:pt idx="588">
                  <c:v>270</c:v>
                </c:pt>
                <c:pt idx="589">
                  <c:v>270</c:v>
                </c:pt>
                <c:pt idx="590">
                  <c:v>292.5</c:v>
                </c:pt>
                <c:pt idx="591">
                  <c:v>292.5</c:v>
                </c:pt>
                <c:pt idx="592">
                  <c:v>292.5</c:v>
                </c:pt>
                <c:pt idx="593">
                  <c:v>292.5</c:v>
                </c:pt>
                <c:pt idx="594">
                  <c:v>292.5</c:v>
                </c:pt>
                <c:pt idx="595">
                  <c:v>292.5</c:v>
                </c:pt>
                <c:pt idx="596">
                  <c:v>292.5</c:v>
                </c:pt>
                <c:pt idx="597">
                  <c:v>292.5</c:v>
                </c:pt>
                <c:pt idx="598">
                  <c:v>292.5</c:v>
                </c:pt>
                <c:pt idx="599">
                  <c:v>292.5</c:v>
                </c:pt>
                <c:pt idx="600">
                  <c:v>315</c:v>
                </c:pt>
                <c:pt idx="601">
                  <c:v>315</c:v>
                </c:pt>
                <c:pt idx="602">
                  <c:v>315</c:v>
                </c:pt>
                <c:pt idx="603">
                  <c:v>292.5</c:v>
                </c:pt>
                <c:pt idx="604">
                  <c:v>315</c:v>
                </c:pt>
                <c:pt idx="605">
                  <c:v>292.5</c:v>
                </c:pt>
                <c:pt idx="606">
                  <c:v>315</c:v>
                </c:pt>
                <c:pt idx="607">
                  <c:v>315</c:v>
                </c:pt>
                <c:pt idx="608">
                  <c:v>315</c:v>
                </c:pt>
                <c:pt idx="609">
                  <c:v>292.5</c:v>
                </c:pt>
                <c:pt idx="610">
                  <c:v>315</c:v>
                </c:pt>
                <c:pt idx="611">
                  <c:v>315</c:v>
                </c:pt>
                <c:pt idx="612">
                  <c:v>315</c:v>
                </c:pt>
                <c:pt idx="613">
                  <c:v>337.5</c:v>
                </c:pt>
                <c:pt idx="614">
                  <c:v>337.5</c:v>
                </c:pt>
                <c:pt idx="615">
                  <c:v>337.5</c:v>
                </c:pt>
                <c:pt idx="616">
                  <c:v>315</c:v>
                </c:pt>
                <c:pt idx="617">
                  <c:v>292.5</c:v>
                </c:pt>
                <c:pt idx="618">
                  <c:v>292.5</c:v>
                </c:pt>
                <c:pt idx="619">
                  <c:v>292.5</c:v>
                </c:pt>
                <c:pt idx="620">
                  <c:v>292.5</c:v>
                </c:pt>
                <c:pt idx="621">
                  <c:v>292.5</c:v>
                </c:pt>
                <c:pt idx="622">
                  <c:v>292.5</c:v>
                </c:pt>
                <c:pt idx="623">
                  <c:v>292.5</c:v>
                </c:pt>
                <c:pt idx="624">
                  <c:v>292.5</c:v>
                </c:pt>
                <c:pt idx="625">
                  <c:v>292.5</c:v>
                </c:pt>
                <c:pt idx="626">
                  <c:v>315</c:v>
                </c:pt>
                <c:pt idx="627">
                  <c:v>292.5</c:v>
                </c:pt>
                <c:pt idx="628">
                  <c:v>292.5</c:v>
                </c:pt>
                <c:pt idx="629">
                  <c:v>292.5</c:v>
                </c:pt>
                <c:pt idx="630">
                  <c:v>292.5</c:v>
                </c:pt>
                <c:pt idx="631">
                  <c:v>292.5</c:v>
                </c:pt>
                <c:pt idx="632">
                  <c:v>315</c:v>
                </c:pt>
                <c:pt idx="633">
                  <c:v>292.5</c:v>
                </c:pt>
                <c:pt idx="634">
                  <c:v>315</c:v>
                </c:pt>
                <c:pt idx="635">
                  <c:v>0</c:v>
                </c:pt>
                <c:pt idx="636">
                  <c:v>45</c:v>
                </c:pt>
                <c:pt idx="637">
                  <c:v>45</c:v>
                </c:pt>
                <c:pt idx="638">
                  <c:v>67.5</c:v>
                </c:pt>
                <c:pt idx="639">
                  <c:v>67.5</c:v>
                </c:pt>
                <c:pt idx="640">
                  <c:v>67.5</c:v>
                </c:pt>
                <c:pt idx="641">
                  <c:v>90</c:v>
                </c:pt>
                <c:pt idx="642">
                  <c:v>67.5</c:v>
                </c:pt>
                <c:pt idx="643">
                  <c:v>90</c:v>
                </c:pt>
                <c:pt idx="644">
                  <c:v>90</c:v>
                </c:pt>
                <c:pt idx="645">
                  <c:v>67.5</c:v>
                </c:pt>
                <c:pt idx="646">
                  <c:v>67.5</c:v>
                </c:pt>
                <c:pt idx="647">
                  <c:v>90</c:v>
                </c:pt>
                <c:pt idx="648">
                  <c:v>90</c:v>
                </c:pt>
                <c:pt idx="649">
                  <c:v>90</c:v>
                </c:pt>
                <c:pt idx="650">
                  <c:v>90</c:v>
                </c:pt>
                <c:pt idx="651">
                  <c:v>67.5</c:v>
                </c:pt>
                <c:pt idx="652">
                  <c:v>67.5</c:v>
                </c:pt>
                <c:pt idx="653">
                  <c:v>45</c:v>
                </c:pt>
                <c:pt idx="654">
                  <c:v>45</c:v>
                </c:pt>
                <c:pt idx="655">
                  <c:v>45</c:v>
                </c:pt>
                <c:pt idx="656">
                  <c:v>45</c:v>
                </c:pt>
                <c:pt idx="657">
                  <c:v>45</c:v>
                </c:pt>
                <c:pt idx="658">
                  <c:v>45</c:v>
                </c:pt>
                <c:pt idx="659">
                  <c:v>67.5</c:v>
                </c:pt>
                <c:pt idx="660">
                  <c:v>67.5</c:v>
                </c:pt>
                <c:pt idx="661">
                  <c:v>67.5</c:v>
                </c:pt>
                <c:pt idx="662">
                  <c:v>67.5</c:v>
                </c:pt>
                <c:pt idx="663">
                  <c:v>67.5</c:v>
                </c:pt>
                <c:pt idx="664">
                  <c:v>67.5</c:v>
                </c:pt>
                <c:pt idx="665">
                  <c:v>45</c:v>
                </c:pt>
                <c:pt idx="666">
                  <c:v>67.5</c:v>
                </c:pt>
                <c:pt idx="667">
                  <c:v>67.5</c:v>
                </c:pt>
                <c:pt idx="668">
                  <c:v>67.5</c:v>
                </c:pt>
                <c:pt idx="669">
                  <c:v>67.5</c:v>
                </c:pt>
                <c:pt idx="670">
                  <c:v>67.5</c:v>
                </c:pt>
                <c:pt idx="671">
                  <c:v>45</c:v>
                </c:pt>
                <c:pt idx="672">
                  <c:v>45</c:v>
                </c:pt>
                <c:pt idx="673">
                  <c:v>45</c:v>
                </c:pt>
                <c:pt idx="674">
                  <c:v>45</c:v>
                </c:pt>
                <c:pt idx="675">
                  <c:v>45</c:v>
                </c:pt>
                <c:pt idx="676">
                  <c:v>45</c:v>
                </c:pt>
                <c:pt idx="677">
                  <c:v>45</c:v>
                </c:pt>
                <c:pt idx="678">
                  <c:v>45</c:v>
                </c:pt>
                <c:pt idx="679">
                  <c:v>45</c:v>
                </c:pt>
                <c:pt idx="680">
                  <c:v>45</c:v>
                </c:pt>
                <c:pt idx="681">
                  <c:v>45</c:v>
                </c:pt>
                <c:pt idx="682">
                  <c:v>45</c:v>
                </c:pt>
                <c:pt idx="683">
                  <c:v>45</c:v>
                </c:pt>
                <c:pt idx="684">
                  <c:v>45</c:v>
                </c:pt>
                <c:pt idx="685">
                  <c:v>45</c:v>
                </c:pt>
                <c:pt idx="686">
                  <c:v>67.5</c:v>
                </c:pt>
                <c:pt idx="687">
                  <c:v>67.5</c:v>
                </c:pt>
                <c:pt idx="688">
                  <c:v>90</c:v>
                </c:pt>
                <c:pt idx="689">
                  <c:v>67.5</c:v>
                </c:pt>
                <c:pt idx="690">
                  <c:v>67.5</c:v>
                </c:pt>
                <c:pt idx="691">
                  <c:v>67.5</c:v>
                </c:pt>
                <c:pt idx="692">
                  <c:v>67.5</c:v>
                </c:pt>
                <c:pt idx="693">
                  <c:v>67.5</c:v>
                </c:pt>
                <c:pt idx="694">
                  <c:v>67.5</c:v>
                </c:pt>
                <c:pt idx="695">
                  <c:v>67.5</c:v>
                </c:pt>
                <c:pt idx="696">
                  <c:v>67.5</c:v>
                </c:pt>
                <c:pt idx="697">
                  <c:v>67.5</c:v>
                </c:pt>
                <c:pt idx="698">
                  <c:v>67.5</c:v>
                </c:pt>
                <c:pt idx="699">
                  <c:v>67.5</c:v>
                </c:pt>
                <c:pt idx="700">
                  <c:v>67.5</c:v>
                </c:pt>
                <c:pt idx="701">
                  <c:v>67.5</c:v>
                </c:pt>
                <c:pt idx="702">
                  <c:v>67.5</c:v>
                </c:pt>
                <c:pt idx="703">
                  <c:v>67.5</c:v>
                </c:pt>
                <c:pt idx="704">
                  <c:v>67.5</c:v>
                </c:pt>
                <c:pt idx="705">
                  <c:v>67.5</c:v>
                </c:pt>
                <c:pt idx="706">
                  <c:v>67.5</c:v>
                </c:pt>
                <c:pt idx="707">
                  <c:v>67.5</c:v>
                </c:pt>
                <c:pt idx="708">
                  <c:v>67.5</c:v>
                </c:pt>
                <c:pt idx="709">
                  <c:v>90</c:v>
                </c:pt>
                <c:pt idx="710">
                  <c:v>67.5</c:v>
                </c:pt>
                <c:pt idx="711">
                  <c:v>67.5</c:v>
                </c:pt>
                <c:pt idx="712">
                  <c:v>45</c:v>
                </c:pt>
                <c:pt idx="713">
                  <c:v>45</c:v>
                </c:pt>
                <c:pt idx="714">
                  <c:v>67.5</c:v>
                </c:pt>
                <c:pt idx="715">
                  <c:v>90</c:v>
                </c:pt>
                <c:pt idx="716">
                  <c:v>90</c:v>
                </c:pt>
                <c:pt idx="717">
                  <c:v>90</c:v>
                </c:pt>
                <c:pt idx="718">
                  <c:v>90</c:v>
                </c:pt>
                <c:pt idx="719">
                  <c:v>112.5</c:v>
                </c:pt>
                <c:pt idx="720">
                  <c:v>90</c:v>
                </c:pt>
                <c:pt idx="721">
                  <c:v>90</c:v>
                </c:pt>
                <c:pt idx="722">
                  <c:v>90</c:v>
                </c:pt>
                <c:pt idx="723">
                  <c:v>90</c:v>
                </c:pt>
                <c:pt idx="724">
                  <c:v>67.5</c:v>
                </c:pt>
                <c:pt idx="725">
                  <c:v>90</c:v>
                </c:pt>
                <c:pt idx="726">
                  <c:v>67.5</c:v>
                </c:pt>
                <c:pt idx="727">
                  <c:v>67.5</c:v>
                </c:pt>
                <c:pt idx="728">
                  <c:v>67.5</c:v>
                </c:pt>
                <c:pt idx="729">
                  <c:v>67.5</c:v>
                </c:pt>
                <c:pt idx="730">
                  <c:v>90</c:v>
                </c:pt>
                <c:pt idx="731">
                  <c:v>90</c:v>
                </c:pt>
                <c:pt idx="732">
                  <c:v>67.5</c:v>
                </c:pt>
                <c:pt idx="733">
                  <c:v>67.5</c:v>
                </c:pt>
                <c:pt idx="734">
                  <c:v>67.5</c:v>
                </c:pt>
                <c:pt idx="735">
                  <c:v>67.5</c:v>
                </c:pt>
                <c:pt idx="736">
                  <c:v>67.5</c:v>
                </c:pt>
                <c:pt idx="737">
                  <c:v>67.5</c:v>
                </c:pt>
                <c:pt idx="738">
                  <c:v>67.5</c:v>
                </c:pt>
                <c:pt idx="739">
                  <c:v>67.5</c:v>
                </c:pt>
                <c:pt idx="740">
                  <c:v>90</c:v>
                </c:pt>
                <c:pt idx="741">
                  <c:v>67.5</c:v>
                </c:pt>
                <c:pt idx="742">
                  <c:v>45</c:v>
                </c:pt>
                <c:pt idx="743">
                  <c:v>67.5</c:v>
                </c:pt>
                <c:pt idx="744">
                  <c:v>45</c:v>
                </c:pt>
                <c:pt idx="745">
                  <c:v>67.5</c:v>
                </c:pt>
                <c:pt idx="746">
                  <c:v>45</c:v>
                </c:pt>
                <c:pt idx="747">
                  <c:v>45</c:v>
                </c:pt>
                <c:pt idx="748">
                  <c:v>45</c:v>
                </c:pt>
                <c:pt idx="749">
                  <c:v>45</c:v>
                </c:pt>
                <c:pt idx="750">
                  <c:v>45</c:v>
                </c:pt>
                <c:pt idx="751">
                  <c:v>67.5</c:v>
                </c:pt>
                <c:pt idx="752">
                  <c:v>45</c:v>
                </c:pt>
                <c:pt idx="753">
                  <c:v>45</c:v>
                </c:pt>
                <c:pt idx="754">
                  <c:v>67.5</c:v>
                </c:pt>
                <c:pt idx="755">
                  <c:v>67.5</c:v>
                </c:pt>
                <c:pt idx="756">
                  <c:v>22.5</c:v>
                </c:pt>
                <c:pt idx="757">
                  <c:v>45</c:v>
                </c:pt>
                <c:pt idx="758">
                  <c:v>22.5</c:v>
                </c:pt>
                <c:pt idx="759">
                  <c:v>45</c:v>
                </c:pt>
                <c:pt idx="760">
                  <c:v>45</c:v>
                </c:pt>
                <c:pt idx="761">
                  <c:v>45</c:v>
                </c:pt>
                <c:pt idx="762">
                  <c:v>45</c:v>
                </c:pt>
                <c:pt idx="763">
                  <c:v>45</c:v>
                </c:pt>
                <c:pt idx="764">
                  <c:v>67.5</c:v>
                </c:pt>
                <c:pt idx="765">
                  <c:v>67.5</c:v>
                </c:pt>
                <c:pt idx="766">
                  <c:v>67.5</c:v>
                </c:pt>
                <c:pt idx="767">
                  <c:v>45</c:v>
                </c:pt>
                <c:pt idx="768">
                  <c:v>45</c:v>
                </c:pt>
                <c:pt idx="769">
                  <c:v>67.5</c:v>
                </c:pt>
                <c:pt idx="770">
                  <c:v>90</c:v>
                </c:pt>
                <c:pt idx="771">
                  <c:v>90</c:v>
                </c:pt>
                <c:pt idx="772">
                  <c:v>90</c:v>
                </c:pt>
                <c:pt idx="773">
                  <c:v>90</c:v>
                </c:pt>
                <c:pt idx="774">
                  <c:v>112.5</c:v>
                </c:pt>
                <c:pt idx="775">
                  <c:v>112.5</c:v>
                </c:pt>
                <c:pt idx="776">
                  <c:v>135</c:v>
                </c:pt>
                <c:pt idx="777">
                  <c:v>90</c:v>
                </c:pt>
                <c:pt idx="778">
                  <c:v>112.5</c:v>
                </c:pt>
                <c:pt idx="779">
                  <c:v>90</c:v>
                </c:pt>
                <c:pt idx="780">
                  <c:v>90</c:v>
                </c:pt>
                <c:pt idx="781">
                  <c:v>90</c:v>
                </c:pt>
                <c:pt idx="782">
                  <c:v>90</c:v>
                </c:pt>
                <c:pt idx="783">
                  <c:v>90</c:v>
                </c:pt>
                <c:pt idx="784">
                  <c:v>0</c:v>
                </c:pt>
                <c:pt idx="785">
                  <c:v>292.5</c:v>
                </c:pt>
                <c:pt idx="786">
                  <c:v>270</c:v>
                </c:pt>
                <c:pt idx="787">
                  <c:v>270</c:v>
                </c:pt>
                <c:pt idx="788">
                  <c:v>270</c:v>
                </c:pt>
                <c:pt idx="789">
                  <c:v>270</c:v>
                </c:pt>
                <c:pt idx="790">
                  <c:v>337.5</c:v>
                </c:pt>
                <c:pt idx="791">
                  <c:v>337.5</c:v>
                </c:pt>
                <c:pt idx="792">
                  <c:v>337.5</c:v>
                </c:pt>
                <c:pt idx="793">
                  <c:v>337.5</c:v>
                </c:pt>
                <c:pt idx="794">
                  <c:v>337.5</c:v>
                </c:pt>
                <c:pt idx="795">
                  <c:v>337.5</c:v>
                </c:pt>
                <c:pt idx="796">
                  <c:v>337.5</c:v>
                </c:pt>
                <c:pt idx="797">
                  <c:v>315</c:v>
                </c:pt>
                <c:pt idx="798">
                  <c:v>337.5</c:v>
                </c:pt>
                <c:pt idx="799">
                  <c:v>337.5</c:v>
                </c:pt>
                <c:pt idx="800">
                  <c:v>337.5</c:v>
                </c:pt>
                <c:pt idx="801">
                  <c:v>315</c:v>
                </c:pt>
                <c:pt idx="802">
                  <c:v>315</c:v>
                </c:pt>
                <c:pt idx="803">
                  <c:v>315</c:v>
                </c:pt>
                <c:pt idx="804">
                  <c:v>315</c:v>
                </c:pt>
                <c:pt idx="805">
                  <c:v>315</c:v>
                </c:pt>
                <c:pt idx="806">
                  <c:v>315</c:v>
                </c:pt>
                <c:pt idx="807">
                  <c:v>315</c:v>
                </c:pt>
                <c:pt idx="808">
                  <c:v>315</c:v>
                </c:pt>
                <c:pt idx="809">
                  <c:v>315</c:v>
                </c:pt>
                <c:pt idx="810">
                  <c:v>315</c:v>
                </c:pt>
                <c:pt idx="811">
                  <c:v>315</c:v>
                </c:pt>
                <c:pt idx="812">
                  <c:v>292.5</c:v>
                </c:pt>
                <c:pt idx="813">
                  <c:v>337.5</c:v>
                </c:pt>
                <c:pt idx="814">
                  <c:v>337.5</c:v>
                </c:pt>
                <c:pt idx="815">
                  <c:v>292.5</c:v>
                </c:pt>
                <c:pt idx="816">
                  <c:v>337.5</c:v>
                </c:pt>
                <c:pt idx="817">
                  <c:v>337.5</c:v>
                </c:pt>
                <c:pt idx="818">
                  <c:v>337.5</c:v>
                </c:pt>
                <c:pt idx="819">
                  <c:v>337.5</c:v>
                </c:pt>
                <c:pt idx="820">
                  <c:v>337.5</c:v>
                </c:pt>
                <c:pt idx="821">
                  <c:v>0</c:v>
                </c:pt>
                <c:pt idx="822">
                  <c:v>337.5</c:v>
                </c:pt>
                <c:pt idx="823">
                  <c:v>337.5</c:v>
                </c:pt>
                <c:pt idx="824">
                  <c:v>315</c:v>
                </c:pt>
                <c:pt idx="825">
                  <c:v>337.5</c:v>
                </c:pt>
                <c:pt idx="826">
                  <c:v>337.5</c:v>
                </c:pt>
                <c:pt idx="827">
                  <c:v>22.5</c:v>
                </c:pt>
                <c:pt idx="828">
                  <c:v>22.5</c:v>
                </c:pt>
                <c:pt idx="829">
                  <c:v>337.5</c:v>
                </c:pt>
                <c:pt idx="830">
                  <c:v>337.5</c:v>
                </c:pt>
                <c:pt idx="831">
                  <c:v>0</c:v>
                </c:pt>
                <c:pt idx="832">
                  <c:v>337.5</c:v>
                </c:pt>
                <c:pt idx="833">
                  <c:v>22.5</c:v>
                </c:pt>
                <c:pt idx="834">
                  <c:v>67.5</c:v>
                </c:pt>
                <c:pt idx="835">
                  <c:v>0</c:v>
                </c:pt>
                <c:pt idx="836">
                  <c:v>337.5</c:v>
                </c:pt>
                <c:pt idx="837">
                  <c:v>67.5</c:v>
                </c:pt>
                <c:pt idx="838">
                  <c:v>90</c:v>
                </c:pt>
                <c:pt idx="839">
                  <c:v>90</c:v>
                </c:pt>
                <c:pt idx="840">
                  <c:v>67.5</c:v>
                </c:pt>
                <c:pt idx="841">
                  <c:v>90</c:v>
                </c:pt>
                <c:pt idx="842">
                  <c:v>90</c:v>
                </c:pt>
                <c:pt idx="843">
                  <c:v>90</c:v>
                </c:pt>
                <c:pt idx="844">
                  <c:v>67.5</c:v>
                </c:pt>
                <c:pt idx="845">
                  <c:v>67.5</c:v>
                </c:pt>
                <c:pt idx="846">
                  <c:v>67.5</c:v>
                </c:pt>
                <c:pt idx="847">
                  <c:v>67.5</c:v>
                </c:pt>
                <c:pt idx="848">
                  <c:v>90</c:v>
                </c:pt>
                <c:pt idx="849">
                  <c:v>67.5</c:v>
                </c:pt>
                <c:pt idx="850">
                  <c:v>67.5</c:v>
                </c:pt>
                <c:pt idx="851">
                  <c:v>45</c:v>
                </c:pt>
                <c:pt idx="852">
                  <c:v>22.5</c:v>
                </c:pt>
                <c:pt idx="853">
                  <c:v>22.5</c:v>
                </c:pt>
                <c:pt idx="854">
                  <c:v>45</c:v>
                </c:pt>
                <c:pt idx="855">
                  <c:v>67.5</c:v>
                </c:pt>
                <c:pt idx="856">
                  <c:v>67.5</c:v>
                </c:pt>
                <c:pt idx="857">
                  <c:v>90</c:v>
                </c:pt>
                <c:pt idx="858">
                  <c:v>90</c:v>
                </c:pt>
                <c:pt idx="859">
                  <c:v>90</c:v>
                </c:pt>
                <c:pt idx="860">
                  <c:v>90</c:v>
                </c:pt>
                <c:pt idx="861">
                  <c:v>90</c:v>
                </c:pt>
                <c:pt idx="862">
                  <c:v>112.5</c:v>
                </c:pt>
                <c:pt idx="863">
                  <c:v>90</c:v>
                </c:pt>
                <c:pt idx="864">
                  <c:v>90</c:v>
                </c:pt>
                <c:pt idx="865">
                  <c:v>90</c:v>
                </c:pt>
                <c:pt idx="866">
                  <c:v>67.5</c:v>
                </c:pt>
                <c:pt idx="867">
                  <c:v>67.5</c:v>
                </c:pt>
                <c:pt idx="868">
                  <c:v>67.5</c:v>
                </c:pt>
                <c:pt idx="869">
                  <c:v>67.5</c:v>
                </c:pt>
                <c:pt idx="870">
                  <c:v>67.5</c:v>
                </c:pt>
                <c:pt idx="871">
                  <c:v>67.5</c:v>
                </c:pt>
                <c:pt idx="872">
                  <c:v>67.5</c:v>
                </c:pt>
                <c:pt idx="873">
                  <c:v>67.5</c:v>
                </c:pt>
                <c:pt idx="874">
                  <c:v>67.5</c:v>
                </c:pt>
                <c:pt idx="875">
                  <c:v>90</c:v>
                </c:pt>
                <c:pt idx="876">
                  <c:v>90</c:v>
                </c:pt>
                <c:pt idx="877">
                  <c:v>90</c:v>
                </c:pt>
                <c:pt idx="878">
                  <c:v>90</c:v>
                </c:pt>
                <c:pt idx="879">
                  <c:v>90</c:v>
                </c:pt>
                <c:pt idx="880">
                  <c:v>112.5</c:v>
                </c:pt>
                <c:pt idx="881">
                  <c:v>112.5</c:v>
                </c:pt>
                <c:pt idx="882">
                  <c:v>112.5</c:v>
                </c:pt>
                <c:pt idx="883">
                  <c:v>90</c:v>
                </c:pt>
                <c:pt idx="884">
                  <c:v>90</c:v>
                </c:pt>
                <c:pt idx="885">
                  <c:v>112.5</c:v>
                </c:pt>
                <c:pt idx="886">
                  <c:v>90</c:v>
                </c:pt>
                <c:pt idx="887">
                  <c:v>112.5</c:v>
                </c:pt>
                <c:pt idx="888">
                  <c:v>90</c:v>
                </c:pt>
                <c:pt idx="889">
                  <c:v>90</c:v>
                </c:pt>
                <c:pt idx="890">
                  <c:v>90</c:v>
                </c:pt>
                <c:pt idx="891">
                  <c:v>112.5</c:v>
                </c:pt>
                <c:pt idx="892">
                  <c:v>135</c:v>
                </c:pt>
                <c:pt idx="893">
                  <c:v>135</c:v>
                </c:pt>
                <c:pt idx="894">
                  <c:v>135</c:v>
                </c:pt>
                <c:pt idx="895">
                  <c:v>135</c:v>
                </c:pt>
                <c:pt idx="896">
                  <c:v>90</c:v>
                </c:pt>
                <c:pt idx="897">
                  <c:v>112.5</c:v>
                </c:pt>
                <c:pt idx="898">
                  <c:v>112.5</c:v>
                </c:pt>
                <c:pt idx="899">
                  <c:v>112.5</c:v>
                </c:pt>
                <c:pt idx="900">
                  <c:v>135</c:v>
                </c:pt>
                <c:pt idx="901">
                  <c:v>157.5</c:v>
                </c:pt>
                <c:pt idx="902">
                  <c:v>135</c:v>
                </c:pt>
                <c:pt idx="903">
                  <c:v>112.5</c:v>
                </c:pt>
                <c:pt idx="904">
                  <c:v>112.5</c:v>
                </c:pt>
                <c:pt idx="905">
                  <c:v>112.5</c:v>
                </c:pt>
                <c:pt idx="906">
                  <c:v>112.5</c:v>
                </c:pt>
                <c:pt idx="907">
                  <c:v>112.5</c:v>
                </c:pt>
                <c:pt idx="908">
                  <c:v>112.5</c:v>
                </c:pt>
                <c:pt idx="909">
                  <c:v>135</c:v>
                </c:pt>
                <c:pt idx="910">
                  <c:v>112.5</c:v>
                </c:pt>
                <c:pt idx="911">
                  <c:v>112.5</c:v>
                </c:pt>
                <c:pt idx="912">
                  <c:v>157.5</c:v>
                </c:pt>
                <c:pt idx="913">
                  <c:v>135</c:v>
                </c:pt>
                <c:pt idx="914">
                  <c:v>112.5</c:v>
                </c:pt>
                <c:pt idx="915">
                  <c:v>112.5</c:v>
                </c:pt>
                <c:pt idx="916">
                  <c:v>112.5</c:v>
                </c:pt>
                <c:pt idx="917">
                  <c:v>112.5</c:v>
                </c:pt>
                <c:pt idx="918">
                  <c:v>135</c:v>
                </c:pt>
                <c:pt idx="919">
                  <c:v>135</c:v>
                </c:pt>
                <c:pt idx="920">
                  <c:v>202.5</c:v>
                </c:pt>
                <c:pt idx="921">
                  <c:v>180</c:v>
                </c:pt>
                <c:pt idx="922">
                  <c:v>202.5</c:v>
                </c:pt>
                <c:pt idx="923">
                  <c:v>225</c:v>
                </c:pt>
                <c:pt idx="924">
                  <c:v>225</c:v>
                </c:pt>
                <c:pt idx="925">
                  <c:v>225</c:v>
                </c:pt>
                <c:pt idx="926">
                  <c:v>225</c:v>
                </c:pt>
                <c:pt idx="927">
                  <c:v>225</c:v>
                </c:pt>
                <c:pt idx="928">
                  <c:v>225</c:v>
                </c:pt>
                <c:pt idx="929">
                  <c:v>225</c:v>
                </c:pt>
                <c:pt idx="930">
                  <c:v>225</c:v>
                </c:pt>
                <c:pt idx="931">
                  <c:v>225</c:v>
                </c:pt>
                <c:pt idx="932">
                  <c:v>225</c:v>
                </c:pt>
                <c:pt idx="933">
                  <c:v>225</c:v>
                </c:pt>
                <c:pt idx="934">
                  <c:v>225</c:v>
                </c:pt>
                <c:pt idx="935">
                  <c:v>225</c:v>
                </c:pt>
                <c:pt idx="936">
                  <c:v>202.5</c:v>
                </c:pt>
                <c:pt idx="937">
                  <c:v>225</c:v>
                </c:pt>
                <c:pt idx="938">
                  <c:v>225</c:v>
                </c:pt>
                <c:pt idx="939">
                  <c:v>225</c:v>
                </c:pt>
                <c:pt idx="940">
                  <c:v>225</c:v>
                </c:pt>
                <c:pt idx="941">
                  <c:v>225</c:v>
                </c:pt>
                <c:pt idx="942">
                  <c:v>225</c:v>
                </c:pt>
                <c:pt idx="943">
                  <c:v>225</c:v>
                </c:pt>
                <c:pt idx="944">
                  <c:v>225</c:v>
                </c:pt>
                <c:pt idx="945">
                  <c:v>247.5</c:v>
                </c:pt>
                <c:pt idx="946">
                  <c:v>315</c:v>
                </c:pt>
                <c:pt idx="947">
                  <c:v>315</c:v>
                </c:pt>
                <c:pt idx="948">
                  <c:v>292.5</c:v>
                </c:pt>
                <c:pt idx="949">
                  <c:v>292.5</c:v>
                </c:pt>
                <c:pt idx="950">
                  <c:v>292.5</c:v>
                </c:pt>
                <c:pt idx="951">
                  <c:v>292.5</c:v>
                </c:pt>
                <c:pt idx="952">
                  <c:v>270</c:v>
                </c:pt>
                <c:pt idx="953">
                  <c:v>225</c:v>
                </c:pt>
                <c:pt idx="954">
                  <c:v>225</c:v>
                </c:pt>
                <c:pt idx="955">
                  <c:v>270</c:v>
                </c:pt>
                <c:pt idx="956">
                  <c:v>292.5</c:v>
                </c:pt>
                <c:pt idx="957">
                  <c:v>292.5</c:v>
                </c:pt>
                <c:pt idx="958">
                  <c:v>292.5</c:v>
                </c:pt>
                <c:pt idx="959">
                  <c:v>292.5</c:v>
                </c:pt>
                <c:pt idx="960">
                  <c:v>315</c:v>
                </c:pt>
                <c:pt idx="961">
                  <c:v>292.5</c:v>
                </c:pt>
                <c:pt idx="962">
                  <c:v>292.5</c:v>
                </c:pt>
                <c:pt idx="963">
                  <c:v>292.5</c:v>
                </c:pt>
                <c:pt idx="964">
                  <c:v>315</c:v>
                </c:pt>
                <c:pt idx="965">
                  <c:v>0</c:v>
                </c:pt>
                <c:pt idx="966">
                  <c:v>67.5</c:v>
                </c:pt>
                <c:pt idx="967">
                  <c:v>112.5</c:v>
                </c:pt>
                <c:pt idx="968">
                  <c:v>135</c:v>
                </c:pt>
                <c:pt idx="969">
                  <c:v>157.5</c:v>
                </c:pt>
                <c:pt idx="970">
                  <c:v>135</c:v>
                </c:pt>
                <c:pt idx="971">
                  <c:v>45</c:v>
                </c:pt>
                <c:pt idx="972">
                  <c:v>337.5</c:v>
                </c:pt>
                <c:pt idx="973">
                  <c:v>315</c:v>
                </c:pt>
                <c:pt idx="974">
                  <c:v>315</c:v>
                </c:pt>
                <c:pt idx="975">
                  <c:v>292.5</c:v>
                </c:pt>
                <c:pt idx="976">
                  <c:v>292.5</c:v>
                </c:pt>
                <c:pt idx="977">
                  <c:v>315</c:v>
                </c:pt>
                <c:pt idx="978">
                  <c:v>292.5</c:v>
                </c:pt>
                <c:pt idx="979">
                  <c:v>292.5</c:v>
                </c:pt>
                <c:pt idx="980">
                  <c:v>292.5</c:v>
                </c:pt>
                <c:pt idx="981">
                  <c:v>292.5</c:v>
                </c:pt>
                <c:pt idx="982">
                  <c:v>292.5</c:v>
                </c:pt>
                <c:pt idx="983">
                  <c:v>292.5</c:v>
                </c:pt>
                <c:pt idx="984">
                  <c:v>292.5</c:v>
                </c:pt>
                <c:pt idx="985">
                  <c:v>315</c:v>
                </c:pt>
                <c:pt idx="986">
                  <c:v>337.5</c:v>
                </c:pt>
                <c:pt idx="987">
                  <c:v>337.5</c:v>
                </c:pt>
                <c:pt idx="988">
                  <c:v>315</c:v>
                </c:pt>
                <c:pt idx="989">
                  <c:v>315</c:v>
                </c:pt>
                <c:pt idx="990">
                  <c:v>315</c:v>
                </c:pt>
                <c:pt idx="991">
                  <c:v>292.5</c:v>
                </c:pt>
                <c:pt idx="992">
                  <c:v>292.5</c:v>
                </c:pt>
                <c:pt idx="993">
                  <c:v>292.5</c:v>
                </c:pt>
                <c:pt idx="994">
                  <c:v>292.5</c:v>
                </c:pt>
                <c:pt idx="995">
                  <c:v>292.5</c:v>
                </c:pt>
                <c:pt idx="996">
                  <c:v>270</c:v>
                </c:pt>
                <c:pt idx="997">
                  <c:v>270</c:v>
                </c:pt>
                <c:pt idx="998">
                  <c:v>247.5</c:v>
                </c:pt>
                <c:pt idx="999">
                  <c:v>270</c:v>
                </c:pt>
                <c:pt idx="1000">
                  <c:v>270</c:v>
                </c:pt>
                <c:pt idx="1001">
                  <c:v>292.5</c:v>
                </c:pt>
                <c:pt idx="1002">
                  <c:v>292.5</c:v>
                </c:pt>
                <c:pt idx="1003">
                  <c:v>270</c:v>
                </c:pt>
                <c:pt idx="1004">
                  <c:v>292.5</c:v>
                </c:pt>
                <c:pt idx="1005">
                  <c:v>270</c:v>
                </c:pt>
                <c:pt idx="1006">
                  <c:v>270</c:v>
                </c:pt>
                <c:pt idx="1007">
                  <c:v>292.5</c:v>
                </c:pt>
                <c:pt idx="1008">
                  <c:v>292.5</c:v>
                </c:pt>
                <c:pt idx="1009">
                  <c:v>292.5</c:v>
                </c:pt>
                <c:pt idx="1010">
                  <c:v>292.5</c:v>
                </c:pt>
                <c:pt idx="1011">
                  <c:v>292.5</c:v>
                </c:pt>
                <c:pt idx="1012">
                  <c:v>292.5</c:v>
                </c:pt>
                <c:pt idx="1013">
                  <c:v>315</c:v>
                </c:pt>
                <c:pt idx="1014">
                  <c:v>315</c:v>
                </c:pt>
                <c:pt idx="1015">
                  <c:v>292.5</c:v>
                </c:pt>
                <c:pt idx="1016">
                  <c:v>315</c:v>
                </c:pt>
                <c:pt idx="1017">
                  <c:v>315</c:v>
                </c:pt>
                <c:pt idx="1018">
                  <c:v>315</c:v>
                </c:pt>
                <c:pt idx="1019">
                  <c:v>292.5</c:v>
                </c:pt>
                <c:pt idx="1020">
                  <c:v>292.5</c:v>
                </c:pt>
                <c:pt idx="1021">
                  <c:v>315</c:v>
                </c:pt>
                <c:pt idx="1022">
                  <c:v>315</c:v>
                </c:pt>
                <c:pt idx="1023">
                  <c:v>292.5</c:v>
                </c:pt>
                <c:pt idx="1024">
                  <c:v>292.5</c:v>
                </c:pt>
                <c:pt idx="1025">
                  <c:v>292.5</c:v>
                </c:pt>
                <c:pt idx="1026">
                  <c:v>292.5</c:v>
                </c:pt>
                <c:pt idx="1027">
                  <c:v>292.5</c:v>
                </c:pt>
                <c:pt idx="1028">
                  <c:v>292.5</c:v>
                </c:pt>
                <c:pt idx="1029">
                  <c:v>292.5</c:v>
                </c:pt>
                <c:pt idx="1030">
                  <c:v>292.5</c:v>
                </c:pt>
                <c:pt idx="1031">
                  <c:v>292.5</c:v>
                </c:pt>
                <c:pt idx="1032">
                  <c:v>292.5</c:v>
                </c:pt>
                <c:pt idx="1033">
                  <c:v>292.5</c:v>
                </c:pt>
                <c:pt idx="1034">
                  <c:v>292.5</c:v>
                </c:pt>
                <c:pt idx="1035">
                  <c:v>292.5</c:v>
                </c:pt>
                <c:pt idx="1036">
                  <c:v>292.5</c:v>
                </c:pt>
                <c:pt idx="1037">
                  <c:v>292.5</c:v>
                </c:pt>
                <c:pt idx="1038">
                  <c:v>292.5</c:v>
                </c:pt>
                <c:pt idx="1039">
                  <c:v>292.5</c:v>
                </c:pt>
                <c:pt idx="1040">
                  <c:v>292.5</c:v>
                </c:pt>
                <c:pt idx="1041">
                  <c:v>292.5</c:v>
                </c:pt>
                <c:pt idx="1042">
                  <c:v>292.5</c:v>
                </c:pt>
                <c:pt idx="1043">
                  <c:v>292.5</c:v>
                </c:pt>
                <c:pt idx="1044">
                  <c:v>292.5</c:v>
                </c:pt>
                <c:pt idx="1045">
                  <c:v>292.5</c:v>
                </c:pt>
                <c:pt idx="1046">
                  <c:v>292.5</c:v>
                </c:pt>
                <c:pt idx="1047">
                  <c:v>270</c:v>
                </c:pt>
                <c:pt idx="1048">
                  <c:v>292.5</c:v>
                </c:pt>
                <c:pt idx="1049">
                  <c:v>270</c:v>
                </c:pt>
                <c:pt idx="1050">
                  <c:v>292.5</c:v>
                </c:pt>
                <c:pt idx="1051">
                  <c:v>270</c:v>
                </c:pt>
                <c:pt idx="1052">
                  <c:v>270</c:v>
                </c:pt>
                <c:pt idx="1053">
                  <c:v>270</c:v>
                </c:pt>
                <c:pt idx="1054">
                  <c:v>270</c:v>
                </c:pt>
                <c:pt idx="1055">
                  <c:v>270</c:v>
                </c:pt>
                <c:pt idx="1056">
                  <c:v>270</c:v>
                </c:pt>
                <c:pt idx="1057">
                  <c:v>270</c:v>
                </c:pt>
                <c:pt idx="1058">
                  <c:v>270</c:v>
                </c:pt>
                <c:pt idx="1059">
                  <c:v>292.5</c:v>
                </c:pt>
                <c:pt idx="1060">
                  <c:v>292.5</c:v>
                </c:pt>
                <c:pt idx="1061">
                  <c:v>292.5</c:v>
                </c:pt>
                <c:pt idx="1062">
                  <c:v>292.5</c:v>
                </c:pt>
                <c:pt idx="1063">
                  <c:v>292.5</c:v>
                </c:pt>
                <c:pt idx="1064">
                  <c:v>270</c:v>
                </c:pt>
                <c:pt idx="1065">
                  <c:v>270</c:v>
                </c:pt>
                <c:pt idx="1066">
                  <c:v>292.5</c:v>
                </c:pt>
                <c:pt idx="1067">
                  <c:v>292.5</c:v>
                </c:pt>
                <c:pt idx="1068">
                  <c:v>270</c:v>
                </c:pt>
                <c:pt idx="1069">
                  <c:v>292.5</c:v>
                </c:pt>
                <c:pt idx="1070">
                  <c:v>270</c:v>
                </c:pt>
                <c:pt idx="1071">
                  <c:v>270</c:v>
                </c:pt>
                <c:pt idx="1072">
                  <c:v>292.5</c:v>
                </c:pt>
                <c:pt idx="1073">
                  <c:v>292.5</c:v>
                </c:pt>
                <c:pt idx="1074">
                  <c:v>292.5</c:v>
                </c:pt>
                <c:pt idx="1075">
                  <c:v>292.5</c:v>
                </c:pt>
                <c:pt idx="1076">
                  <c:v>292.5</c:v>
                </c:pt>
                <c:pt idx="1077">
                  <c:v>292.5</c:v>
                </c:pt>
                <c:pt idx="1078">
                  <c:v>292.5</c:v>
                </c:pt>
                <c:pt idx="1079">
                  <c:v>270</c:v>
                </c:pt>
                <c:pt idx="1080">
                  <c:v>292.5</c:v>
                </c:pt>
                <c:pt idx="1081">
                  <c:v>292.5</c:v>
                </c:pt>
                <c:pt idx="1082">
                  <c:v>270</c:v>
                </c:pt>
                <c:pt idx="1083">
                  <c:v>270</c:v>
                </c:pt>
                <c:pt idx="1084">
                  <c:v>270</c:v>
                </c:pt>
                <c:pt idx="1085">
                  <c:v>270</c:v>
                </c:pt>
                <c:pt idx="1086">
                  <c:v>270</c:v>
                </c:pt>
                <c:pt idx="1087">
                  <c:v>270</c:v>
                </c:pt>
                <c:pt idx="1088">
                  <c:v>270</c:v>
                </c:pt>
                <c:pt idx="1089">
                  <c:v>270</c:v>
                </c:pt>
                <c:pt idx="1090">
                  <c:v>270</c:v>
                </c:pt>
                <c:pt idx="1091">
                  <c:v>270</c:v>
                </c:pt>
                <c:pt idx="1092">
                  <c:v>270</c:v>
                </c:pt>
                <c:pt idx="1093">
                  <c:v>270</c:v>
                </c:pt>
                <c:pt idx="1094">
                  <c:v>270</c:v>
                </c:pt>
                <c:pt idx="1095">
                  <c:v>247.5</c:v>
                </c:pt>
                <c:pt idx="1096">
                  <c:v>270</c:v>
                </c:pt>
                <c:pt idx="1097">
                  <c:v>270</c:v>
                </c:pt>
                <c:pt idx="1098">
                  <c:v>270</c:v>
                </c:pt>
                <c:pt idx="1099">
                  <c:v>247.5</c:v>
                </c:pt>
                <c:pt idx="1100">
                  <c:v>247.5</c:v>
                </c:pt>
                <c:pt idx="1101">
                  <c:v>247.5</c:v>
                </c:pt>
                <c:pt idx="1102">
                  <c:v>270</c:v>
                </c:pt>
                <c:pt idx="1103">
                  <c:v>247.5</c:v>
                </c:pt>
                <c:pt idx="1104">
                  <c:v>247.5</c:v>
                </c:pt>
                <c:pt idx="1105">
                  <c:v>247.5</c:v>
                </c:pt>
                <c:pt idx="1106">
                  <c:v>247.5</c:v>
                </c:pt>
                <c:pt idx="1107">
                  <c:v>247.5</c:v>
                </c:pt>
                <c:pt idx="1108">
                  <c:v>247.5</c:v>
                </c:pt>
                <c:pt idx="1109">
                  <c:v>247.5</c:v>
                </c:pt>
                <c:pt idx="1110">
                  <c:v>247.5</c:v>
                </c:pt>
                <c:pt idx="1111">
                  <c:v>270</c:v>
                </c:pt>
                <c:pt idx="1112">
                  <c:v>270</c:v>
                </c:pt>
                <c:pt idx="1113">
                  <c:v>292.5</c:v>
                </c:pt>
                <c:pt idx="1114">
                  <c:v>270</c:v>
                </c:pt>
                <c:pt idx="1115">
                  <c:v>270</c:v>
                </c:pt>
                <c:pt idx="1116">
                  <c:v>270</c:v>
                </c:pt>
                <c:pt idx="1117">
                  <c:v>292.5</c:v>
                </c:pt>
                <c:pt idx="1118">
                  <c:v>292.5</c:v>
                </c:pt>
                <c:pt idx="1119">
                  <c:v>292.5</c:v>
                </c:pt>
                <c:pt idx="1120">
                  <c:v>292.5</c:v>
                </c:pt>
                <c:pt idx="1121">
                  <c:v>292.5</c:v>
                </c:pt>
                <c:pt idx="1122">
                  <c:v>292.5</c:v>
                </c:pt>
                <c:pt idx="1123">
                  <c:v>270</c:v>
                </c:pt>
                <c:pt idx="1124">
                  <c:v>270</c:v>
                </c:pt>
                <c:pt idx="1125">
                  <c:v>292.5</c:v>
                </c:pt>
                <c:pt idx="1126">
                  <c:v>270</c:v>
                </c:pt>
                <c:pt idx="1127">
                  <c:v>270</c:v>
                </c:pt>
                <c:pt idx="1128">
                  <c:v>292.5</c:v>
                </c:pt>
                <c:pt idx="1129">
                  <c:v>270</c:v>
                </c:pt>
                <c:pt idx="1130">
                  <c:v>292.5</c:v>
                </c:pt>
                <c:pt idx="1131">
                  <c:v>292.5</c:v>
                </c:pt>
                <c:pt idx="1132">
                  <c:v>292.5</c:v>
                </c:pt>
                <c:pt idx="1133">
                  <c:v>270</c:v>
                </c:pt>
                <c:pt idx="1134">
                  <c:v>270</c:v>
                </c:pt>
                <c:pt idx="1135">
                  <c:v>270</c:v>
                </c:pt>
                <c:pt idx="1136">
                  <c:v>270</c:v>
                </c:pt>
                <c:pt idx="1137">
                  <c:v>292.5</c:v>
                </c:pt>
                <c:pt idx="1138">
                  <c:v>292.5</c:v>
                </c:pt>
                <c:pt idx="1139">
                  <c:v>292.5</c:v>
                </c:pt>
                <c:pt idx="1140">
                  <c:v>270</c:v>
                </c:pt>
                <c:pt idx="1141">
                  <c:v>292.5</c:v>
                </c:pt>
                <c:pt idx="1142">
                  <c:v>292.5</c:v>
                </c:pt>
                <c:pt idx="1143">
                  <c:v>292.5</c:v>
                </c:pt>
                <c:pt idx="1144">
                  <c:v>292.5</c:v>
                </c:pt>
                <c:pt idx="1145">
                  <c:v>270</c:v>
                </c:pt>
                <c:pt idx="1146">
                  <c:v>270</c:v>
                </c:pt>
                <c:pt idx="1147">
                  <c:v>292.5</c:v>
                </c:pt>
                <c:pt idx="1148">
                  <c:v>292.5</c:v>
                </c:pt>
                <c:pt idx="1149">
                  <c:v>292.5</c:v>
                </c:pt>
                <c:pt idx="1150">
                  <c:v>270</c:v>
                </c:pt>
                <c:pt idx="1151">
                  <c:v>292.5</c:v>
                </c:pt>
                <c:pt idx="1152">
                  <c:v>292.5</c:v>
                </c:pt>
                <c:pt idx="1153">
                  <c:v>292.5</c:v>
                </c:pt>
                <c:pt idx="1154">
                  <c:v>292.5</c:v>
                </c:pt>
                <c:pt idx="1155">
                  <c:v>292.5</c:v>
                </c:pt>
                <c:pt idx="1156">
                  <c:v>292.5</c:v>
                </c:pt>
                <c:pt idx="1157">
                  <c:v>292.5</c:v>
                </c:pt>
                <c:pt idx="1158">
                  <c:v>292.5</c:v>
                </c:pt>
                <c:pt idx="1159">
                  <c:v>292.5</c:v>
                </c:pt>
                <c:pt idx="1160">
                  <c:v>292.5</c:v>
                </c:pt>
                <c:pt idx="1161">
                  <c:v>292.5</c:v>
                </c:pt>
                <c:pt idx="1162">
                  <c:v>292.5</c:v>
                </c:pt>
                <c:pt idx="1163">
                  <c:v>292.5</c:v>
                </c:pt>
                <c:pt idx="1164">
                  <c:v>292.5</c:v>
                </c:pt>
                <c:pt idx="1165">
                  <c:v>292.5</c:v>
                </c:pt>
                <c:pt idx="1166">
                  <c:v>292.5</c:v>
                </c:pt>
                <c:pt idx="1167">
                  <c:v>292.5</c:v>
                </c:pt>
                <c:pt idx="1168">
                  <c:v>292.5</c:v>
                </c:pt>
                <c:pt idx="1169">
                  <c:v>292.5</c:v>
                </c:pt>
                <c:pt idx="1170">
                  <c:v>292.5</c:v>
                </c:pt>
                <c:pt idx="1171">
                  <c:v>292.5</c:v>
                </c:pt>
                <c:pt idx="1172">
                  <c:v>292.5</c:v>
                </c:pt>
                <c:pt idx="1173">
                  <c:v>292.5</c:v>
                </c:pt>
                <c:pt idx="1174">
                  <c:v>292.5</c:v>
                </c:pt>
                <c:pt idx="1175">
                  <c:v>292.5</c:v>
                </c:pt>
                <c:pt idx="1176">
                  <c:v>315</c:v>
                </c:pt>
                <c:pt idx="1177">
                  <c:v>292.5</c:v>
                </c:pt>
                <c:pt idx="1178">
                  <c:v>292.5</c:v>
                </c:pt>
                <c:pt idx="1179">
                  <c:v>292.5</c:v>
                </c:pt>
                <c:pt idx="1180">
                  <c:v>292.5</c:v>
                </c:pt>
                <c:pt idx="1181">
                  <c:v>292.5</c:v>
                </c:pt>
                <c:pt idx="1182">
                  <c:v>292.5</c:v>
                </c:pt>
                <c:pt idx="1183">
                  <c:v>292.5</c:v>
                </c:pt>
                <c:pt idx="1184">
                  <c:v>292.5</c:v>
                </c:pt>
                <c:pt idx="1185">
                  <c:v>292.5</c:v>
                </c:pt>
                <c:pt idx="1186">
                  <c:v>292.5</c:v>
                </c:pt>
                <c:pt idx="1187">
                  <c:v>292.5</c:v>
                </c:pt>
                <c:pt idx="1188">
                  <c:v>315</c:v>
                </c:pt>
                <c:pt idx="1189">
                  <c:v>315</c:v>
                </c:pt>
                <c:pt idx="1190">
                  <c:v>337.5</c:v>
                </c:pt>
                <c:pt idx="1191">
                  <c:v>315</c:v>
                </c:pt>
                <c:pt idx="1192">
                  <c:v>292.5</c:v>
                </c:pt>
                <c:pt idx="1193">
                  <c:v>315</c:v>
                </c:pt>
                <c:pt idx="1194">
                  <c:v>337.5</c:v>
                </c:pt>
                <c:pt idx="1195">
                  <c:v>337.5</c:v>
                </c:pt>
                <c:pt idx="1196">
                  <c:v>315</c:v>
                </c:pt>
                <c:pt idx="1197">
                  <c:v>315</c:v>
                </c:pt>
                <c:pt idx="1198">
                  <c:v>337.5</c:v>
                </c:pt>
                <c:pt idx="1199">
                  <c:v>337.5</c:v>
                </c:pt>
                <c:pt idx="1200">
                  <c:v>337.5</c:v>
                </c:pt>
                <c:pt idx="1201">
                  <c:v>337.5</c:v>
                </c:pt>
                <c:pt idx="1202">
                  <c:v>292.5</c:v>
                </c:pt>
                <c:pt idx="1203">
                  <c:v>315</c:v>
                </c:pt>
                <c:pt idx="1204">
                  <c:v>337.5</c:v>
                </c:pt>
                <c:pt idx="1205">
                  <c:v>337.5</c:v>
                </c:pt>
                <c:pt idx="1206">
                  <c:v>315</c:v>
                </c:pt>
                <c:pt idx="1207">
                  <c:v>315</c:v>
                </c:pt>
                <c:pt idx="1208">
                  <c:v>315</c:v>
                </c:pt>
                <c:pt idx="1209">
                  <c:v>292.5</c:v>
                </c:pt>
                <c:pt idx="1210">
                  <c:v>315</c:v>
                </c:pt>
                <c:pt idx="1211">
                  <c:v>315</c:v>
                </c:pt>
                <c:pt idx="1212">
                  <c:v>315</c:v>
                </c:pt>
                <c:pt idx="1213">
                  <c:v>337.5</c:v>
                </c:pt>
                <c:pt idx="1214">
                  <c:v>315</c:v>
                </c:pt>
                <c:pt idx="1215">
                  <c:v>315</c:v>
                </c:pt>
                <c:pt idx="1216">
                  <c:v>337.5</c:v>
                </c:pt>
                <c:pt idx="1217">
                  <c:v>337.5</c:v>
                </c:pt>
                <c:pt idx="1218">
                  <c:v>337.5</c:v>
                </c:pt>
                <c:pt idx="1219">
                  <c:v>22.5</c:v>
                </c:pt>
                <c:pt idx="1220">
                  <c:v>0</c:v>
                </c:pt>
                <c:pt idx="1221">
                  <c:v>22.5</c:v>
                </c:pt>
                <c:pt idx="1222">
                  <c:v>45</c:v>
                </c:pt>
                <c:pt idx="1223">
                  <c:v>22.5</c:v>
                </c:pt>
                <c:pt idx="1224">
                  <c:v>337.5</c:v>
                </c:pt>
                <c:pt idx="1225">
                  <c:v>337.5</c:v>
                </c:pt>
                <c:pt idx="1226">
                  <c:v>337.5</c:v>
                </c:pt>
                <c:pt idx="1227">
                  <c:v>0</c:v>
                </c:pt>
                <c:pt idx="1228">
                  <c:v>337.5</c:v>
                </c:pt>
                <c:pt idx="1229">
                  <c:v>0</c:v>
                </c:pt>
                <c:pt idx="1230">
                  <c:v>315</c:v>
                </c:pt>
                <c:pt idx="1231">
                  <c:v>337.5</c:v>
                </c:pt>
                <c:pt idx="1232">
                  <c:v>0</c:v>
                </c:pt>
                <c:pt idx="1233">
                  <c:v>45</c:v>
                </c:pt>
                <c:pt idx="1234">
                  <c:v>22.5</c:v>
                </c:pt>
                <c:pt idx="1235">
                  <c:v>22.5</c:v>
                </c:pt>
                <c:pt idx="1236">
                  <c:v>22.5</c:v>
                </c:pt>
                <c:pt idx="1237">
                  <c:v>0</c:v>
                </c:pt>
                <c:pt idx="1238">
                  <c:v>22.5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22.5</c:v>
                </c:pt>
                <c:pt idx="1243">
                  <c:v>45</c:v>
                </c:pt>
                <c:pt idx="1244">
                  <c:v>45</c:v>
                </c:pt>
                <c:pt idx="1245">
                  <c:v>45</c:v>
                </c:pt>
                <c:pt idx="1246">
                  <c:v>67.5</c:v>
                </c:pt>
                <c:pt idx="1247">
                  <c:v>90</c:v>
                </c:pt>
                <c:pt idx="1248">
                  <c:v>0</c:v>
                </c:pt>
                <c:pt idx="1249">
                  <c:v>45</c:v>
                </c:pt>
                <c:pt idx="1250">
                  <c:v>45</c:v>
                </c:pt>
                <c:pt idx="1251">
                  <c:v>67.5</c:v>
                </c:pt>
                <c:pt idx="1252">
                  <c:v>45</c:v>
                </c:pt>
                <c:pt idx="1253">
                  <c:v>67.5</c:v>
                </c:pt>
                <c:pt idx="1254">
                  <c:v>90</c:v>
                </c:pt>
                <c:pt idx="1255">
                  <c:v>112.5</c:v>
                </c:pt>
                <c:pt idx="1256">
                  <c:v>135</c:v>
                </c:pt>
                <c:pt idx="1257">
                  <c:v>135</c:v>
                </c:pt>
                <c:pt idx="1258">
                  <c:v>112.5</c:v>
                </c:pt>
                <c:pt idx="1259">
                  <c:v>112.5</c:v>
                </c:pt>
                <c:pt idx="1260">
                  <c:v>90</c:v>
                </c:pt>
                <c:pt idx="1261">
                  <c:v>90</c:v>
                </c:pt>
                <c:pt idx="1262">
                  <c:v>112.5</c:v>
                </c:pt>
                <c:pt idx="1263">
                  <c:v>90</c:v>
                </c:pt>
                <c:pt idx="1264">
                  <c:v>90</c:v>
                </c:pt>
                <c:pt idx="1265">
                  <c:v>112.5</c:v>
                </c:pt>
                <c:pt idx="1266">
                  <c:v>90</c:v>
                </c:pt>
                <c:pt idx="1267">
                  <c:v>90</c:v>
                </c:pt>
                <c:pt idx="1268">
                  <c:v>112.5</c:v>
                </c:pt>
                <c:pt idx="1269">
                  <c:v>112.5</c:v>
                </c:pt>
                <c:pt idx="1270">
                  <c:v>112.5</c:v>
                </c:pt>
                <c:pt idx="1271">
                  <c:v>90</c:v>
                </c:pt>
                <c:pt idx="1272">
                  <c:v>112.5</c:v>
                </c:pt>
                <c:pt idx="1273">
                  <c:v>112.5</c:v>
                </c:pt>
                <c:pt idx="1274">
                  <c:v>112.5</c:v>
                </c:pt>
                <c:pt idx="1275">
                  <c:v>45</c:v>
                </c:pt>
                <c:pt idx="1276">
                  <c:v>45</c:v>
                </c:pt>
                <c:pt idx="1277">
                  <c:v>67.5</c:v>
                </c:pt>
                <c:pt idx="1278">
                  <c:v>90</c:v>
                </c:pt>
                <c:pt idx="1279">
                  <c:v>67.5</c:v>
                </c:pt>
                <c:pt idx="1280">
                  <c:v>67.5</c:v>
                </c:pt>
                <c:pt idx="1281">
                  <c:v>67.5</c:v>
                </c:pt>
                <c:pt idx="1282">
                  <c:v>90</c:v>
                </c:pt>
                <c:pt idx="1283">
                  <c:v>90</c:v>
                </c:pt>
                <c:pt idx="1284">
                  <c:v>90</c:v>
                </c:pt>
                <c:pt idx="1285">
                  <c:v>90</c:v>
                </c:pt>
                <c:pt idx="1286">
                  <c:v>90</c:v>
                </c:pt>
                <c:pt idx="1287">
                  <c:v>90</c:v>
                </c:pt>
                <c:pt idx="1288">
                  <c:v>112.5</c:v>
                </c:pt>
                <c:pt idx="1289">
                  <c:v>90</c:v>
                </c:pt>
                <c:pt idx="1290">
                  <c:v>112.5</c:v>
                </c:pt>
                <c:pt idx="1291">
                  <c:v>112.5</c:v>
                </c:pt>
                <c:pt idx="1292">
                  <c:v>90</c:v>
                </c:pt>
                <c:pt idx="1293">
                  <c:v>90</c:v>
                </c:pt>
                <c:pt idx="1294">
                  <c:v>90</c:v>
                </c:pt>
                <c:pt idx="1295">
                  <c:v>90</c:v>
                </c:pt>
                <c:pt idx="1296">
                  <c:v>90</c:v>
                </c:pt>
                <c:pt idx="1297">
                  <c:v>90</c:v>
                </c:pt>
                <c:pt idx="1298">
                  <c:v>90</c:v>
                </c:pt>
                <c:pt idx="1299">
                  <c:v>112.5</c:v>
                </c:pt>
                <c:pt idx="1300">
                  <c:v>112.5</c:v>
                </c:pt>
                <c:pt idx="1301">
                  <c:v>90</c:v>
                </c:pt>
                <c:pt idx="1302">
                  <c:v>112.5</c:v>
                </c:pt>
                <c:pt idx="1303">
                  <c:v>112.5</c:v>
                </c:pt>
                <c:pt idx="1304">
                  <c:v>112.5</c:v>
                </c:pt>
                <c:pt idx="1305">
                  <c:v>112.5</c:v>
                </c:pt>
                <c:pt idx="1306">
                  <c:v>112.5</c:v>
                </c:pt>
                <c:pt idx="1307">
                  <c:v>112.5</c:v>
                </c:pt>
                <c:pt idx="1308">
                  <c:v>90</c:v>
                </c:pt>
                <c:pt idx="1309">
                  <c:v>90</c:v>
                </c:pt>
                <c:pt idx="1310">
                  <c:v>90</c:v>
                </c:pt>
                <c:pt idx="1311">
                  <c:v>90</c:v>
                </c:pt>
                <c:pt idx="1312">
                  <c:v>90</c:v>
                </c:pt>
                <c:pt idx="1313">
                  <c:v>112.5</c:v>
                </c:pt>
                <c:pt idx="1314">
                  <c:v>112.5</c:v>
                </c:pt>
                <c:pt idx="1315">
                  <c:v>90</c:v>
                </c:pt>
                <c:pt idx="1316">
                  <c:v>90</c:v>
                </c:pt>
                <c:pt idx="1317">
                  <c:v>112.5</c:v>
                </c:pt>
                <c:pt idx="1318">
                  <c:v>112.5</c:v>
                </c:pt>
                <c:pt idx="1319">
                  <c:v>90</c:v>
                </c:pt>
                <c:pt idx="1320">
                  <c:v>90</c:v>
                </c:pt>
                <c:pt idx="1321">
                  <c:v>90</c:v>
                </c:pt>
                <c:pt idx="1322">
                  <c:v>90</c:v>
                </c:pt>
                <c:pt idx="1323">
                  <c:v>90</c:v>
                </c:pt>
                <c:pt idx="1324">
                  <c:v>90</c:v>
                </c:pt>
                <c:pt idx="1325">
                  <c:v>90</c:v>
                </c:pt>
                <c:pt idx="1326">
                  <c:v>90</c:v>
                </c:pt>
                <c:pt idx="1327">
                  <c:v>112.5</c:v>
                </c:pt>
                <c:pt idx="1328">
                  <c:v>112.5</c:v>
                </c:pt>
                <c:pt idx="1329">
                  <c:v>112.5</c:v>
                </c:pt>
                <c:pt idx="1330">
                  <c:v>112.5</c:v>
                </c:pt>
                <c:pt idx="1331">
                  <c:v>112.5</c:v>
                </c:pt>
                <c:pt idx="1332">
                  <c:v>112.5</c:v>
                </c:pt>
                <c:pt idx="1333">
                  <c:v>112.5</c:v>
                </c:pt>
                <c:pt idx="1334">
                  <c:v>112.5</c:v>
                </c:pt>
                <c:pt idx="1335">
                  <c:v>112.5</c:v>
                </c:pt>
                <c:pt idx="1336">
                  <c:v>90</c:v>
                </c:pt>
                <c:pt idx="1337">
                  <c:v>90</c:v>
                </c:pt>
                <c:pt idx="1338">
                  <c:v>112.5</c:v>
                </c:pt>
                <c:pt idx="1339">
                  <c:v>90</c:v>
                </c:pt>
                <c:pt idx="1340">
                  <c:v>112.5</c:v>
                </c:pt>
                <c:pt idx="1341">
                  <c:v>112.5</c:v>
                </c:pt>
                <c:pt idx="1342">
                  <c:v>112.5</c:v>
                </c:pt>
                <c:pt idx="1343">
                  <c:v>112.5</c:v>
                </c:pt>
                <c:pt idx="1344">
                  <c:v>112.5</c:v>
                </c:pt>
                <c:pt idx="1345">
                  <c:v>112.5</c:v>
                </c:pt>
                <c:pt idx="1346">
                  <c:v>135</c:v>
                </c:pt>
                <c:pt idx="1347">
                  <c:v>112.5</c:v>
                </c:pt>
                <c:pt idx="1348">
                  <c:v>112.5</c:v>
                </c:pt>
                <c:pt idx="1349">
                  <c:v>112.5</c:v>
                </c:pt>
                <c:pt idx="1350">
                  <c:v>112.5</c:v>
                </c:pt>
                <c:pt idx="1351">
                  <c:v>112.5</c:v>
                </c:pt>
                <c:pt idx="1352">
                  <c:v>112.5</c:v>
                </c:pt>
                <c:pt idx="1353">
                  <c:v>135</c:v>
                </c:pt>
                <c:pt idx="1354">
                  <c:v>112.5</c:v>
                </c:pt>
                <c:pt idx="1355">
                  <c:v>247.5</c:v>
                </c:pt>
                <c:pt idx="1356">
                  <c:v>247.5</c:v>
                </c:pt>
                <c:pt idx="1357">
                  <c:v>247.5</c:v>
                </c:pt>
                <c:pt idx="1358">
                  <c:v>247.5</c:v>
                </c:pt>
                <c:pt idx="1359">
                  <c:v>270</c:v>
                </c:pt>
                <c:pt idx="1360">
                  <c:v>292.5</c:v>
                </c:pt>
                <c:pt idx="1361">
                  <c:v>292.5</c:v>
                </c:pt>
                <c:pt idx="1362">
                  <c:v>270</c:v>
                </c:pt>
                <c:pt idx="1363">
                  <c:v>292.5</c:v>
                </c:pt>
                <c:pt idx="1364">
                  <c:v>292.5</c:v>
                </c:pt>
                <c:pt idx="1365">
                  <c:v>292.5</c:v>
                </c:pt>
                <c:pt idx="1366">
                  <c:v>270</c:v>
                </c:pt>
                <c:pt idx="1367">
                  <c:v>270</c:v>
                </c:pt>
                <c:pt idx="1368">
                  <c:v>247.5</c:v>
                </c:pt>
                <c:pt idx="1369">
                  <c:v>270</c:v>
                </c:pt>
                <c:pt idx="1370">
                  <c:v>270</c:v>
                </c:pt>
                <c:pt idx="1371">
                  <c:v>270</c:v>
                </c:pt>
                <c:pt idx="1372">
                  <c:v>315</c:v>
                </c:pt>
                <c:pt idx="1373">
                  <c:v>292.5</c:v>
                </c:pt>
                <c:pt idx="1374">
                  <c:v>315</c:v>
                </c:pt>
                <c:pt idx="1375">
                  <c:v>315</c:v>
                </c:pt>
                <c:pt idx="1376">
                  <c:v>315</c:v>
                </c:pt>
                <c:pt idx="1377">
                  <c:v>225</c:v>
                </c:pt>
                <c:pt idx="1378">
                  <c:v>225</c:v>
                </c:pt>
                <c:pt idx="1379">
                  <c:v>225</c:v>
                </c:pt>
                <c:pt idx="1380">
                  <c:v>225</c:v>
                </c:pt>
                <c:pt idx="1381">
                  <c:v>225</c:v>
                </c:pt>
                <c:pt idx="1382">
                  <c:v>202.5</c:v>
                </c:pt>
                <c:pt idx="1383">
                  <c:v>225</c:v>
                </c:pt>
                <c:pt idx="1384">
                  <c:v>202.5</c:v>
                </c:pt>
                <c:pt idx="1385">
                  <c:v>225</c:v>
                </c:pt>
                <c:pt idx="1386">
                  <c:v>202.5</c:v>
                </c:pt>
                <c:pt idx="1387">
                  <c:v>225</c:v>
                </c:pt>
                <c:pt idx="1388">
                  <c:v>202.5</c:v>
                </c:pt>
                <c:pt idx="1389">
                  <c:v>202.5</c:v>
                </c:pt>
                <c:pt idx="1390">
                  <c:v>202.5</c:v>
                </c:pt>
                <c:pt idx="1391">
                  <c:v>202.5</c:v>
                </c:pt>
                <c:pt idx="1392">
                  <c:v>202.5</c:v>
                </c:pt>
                <c:pt idx="1393">
                  <c:v>225</c:v>
                </c:pt>
                <c:pt idx="1394">
                  <c:v>202.5</c:v>
                </c:pt>
                <c:pt idx="1395">
                  <c:v>202.5</c:v>
                </c:pt>
                <c:pt idx="1396">
                  <c:v>202.5</c:v>
                </c:pt>
                <c:pt idx="1397">
                  <c:v>202.5</c:v>
                </c:pt>
                <c:pt idx="1398">
                  <c:v>202.5</c:v>
                </c:pt>
                <c:pt idx="1399">
                  <c:v>202.5</c:v>
                </c:pt>
                <c:pt idx="1400">
                  <c:v>202.5</c:v>
                </c:pt>
                <c:pt idx="1401">
                  <c:v>180</c:v>
                </c:pt>
                <c:pt idx="1402">
                  <c:v>135</c:v>
                </c:pt>
                <c:pt idx="1403">
                  <c:v>202.5</c:v>
                </c:pt>
                <c:pt idx="1404">
                  <c:v>202.5</c:v>
                </c:pt>
                <c:pt idx="1405">
                  <c:v>202.5</c:v>
                </c:pt>
                <c:pt idx="1406">
                  <c:v>225</c:v>
                </c:pt>
                <c:pt idx="1407">
                  <c:v>225</c:v>
                </c:pt>
                <c:pt idx="1408">
                  <c:v>202.5</c:v>
                </c:pt>
                <c:pt idx="1409">
                  <c:v>225</c:v>
                </c:pt>
                <c:pt idx="1410">
                  <c:v>225</c:v>
                </c:pt>
                <c:pt idx="1411">
                  <c:v>225</c:v>
                </c:pt>
                <c:pt idx="1412">
                  <c:v>225</c:v>
                </c:pt>
                <c:pt idx="1413">
                  <c:v>225</c:v>
                </c:pt>
                <c:pt idx="1414">
                  <c:v>247.5</c:v>
                </c:pt>
                <c:pt idx="1415">
                  <c:v>247.5</c:v>
                </c:pt>
                <c:pt idx="1416">
                  <c:v>270</c:v>
                </c:pt>
                <c:pt idx="1417">
                  <c:v>247.5</c:v>
                </c:pt>
                <c:pt idx="1418">
                  <c:v>247.5</c:v>
                </c:pt>
                <c:pt idx="1419">
                  <c:v>247.5</c:v>
                </c:pt>
                <c:pt idx="1420">
                  <c:v>247.5</c:v>
                </c:pt>
                <c:pt idx="1421">
                  <c:v>247.5</c:v>
                </c:pt>
                <c:pt idx="1422">
                  <c:v>270</c:v>
                </c:pt>
                <c:pt idx="1423">
                  <c:v>270</c:v>
                </c:pt>
                <c:pt idx="1424">
                  <c:v>292.5</c:v>
                </c:pt>
                <c:pt idx="1425">
                  <c:v>292.5</c:v>
                </c:pt>
                <c:pt idx="1426">
                  <c:v>292.5</c:v>
                </c:pt>
                <c:pt idx="1427">
                  <c:v>292.5</c:v>
                </c:pt>
                <c:pt idx="1428">
                  <c:v>270</c:v>
                </c:pt>
                <c:pt idx="1429">
                  <c:v>270</c:v>
                </c:pt>
                <c:pt idx="1430">
                  <c:v>270</c:v>
                </c:pt>
                <c:pt idx="1431">
                  <c:v>270</c:v>
                </c:pt>
                <c:pt idx="1432">
                  <c:v>270</c:v>
                </c:pt>
                <c:pt idx="1433">
                  <c:v>270</c:v>
                </c:pt>
                <c:pt idx="1434">
                  <c:v>270</c:v>
                </c:pt>
                <c:pt idx="1435">
                  <c:v>270</c:v>
                </c:pt>
                <c:pt idx="1436">
                  <c:v>270</c:v>
                </c:pt>
                <c:pt idx="1437">
                  <c:v>270</c:v>
                </c:pt>
                <c:pt idx="1438">
                  <c:v>270</c:v>
                </c:pt>
                <c:pt idx="1439">
                  <c:v>270</c:v>
                </c:pt>
                <c:pt idx="1440">
                  <c:v>270</c:v>
                </c:pt>
                <c:pt idx="1441">
                  <c:v>292.5</c:v>
                </c:pt>
                <c:pt idx="1442">
                  <c:v>292.5</c:v>
                </c:pt>
                <c:pt idx="1443">
                  <c:v>292.5</c:v>
                </c:pt>
                <c:pt idx="1444">
                  <c:v>292.5</c:v>
                </c:pt>
                <c:pt idx="1445">
                  <c:v>315</c:v>
                </c:pt>
                <c:pt idx="1446">
                  <c:v>315</c:v>
                </c:pt>
                <c:pt idx="1447">
                  <c:v>315</c:v>
                </c:pt>
                <c:pt idx="1448">
                  <c:v>292.5</c:v>
                </c:pt>
                <c:pt idx="1449">
                  <c:v>292.5</c:v>
                </c:pt>
                <c:pt idx="1450">
                  <c:v>292.5</c:v>
                </c:pt>
                <c:pt idx="1451">
                  <c:v>292.5</c:v>
                </c:pt>
                <c:pt idx="1452">
                  <c:v>292.5</c:v>
                </c:pt>
                <c:pt idx="1453">
                  <c:v>270</c:v>
                </c:pt>
                <c:pt idx="1454">
                  <c:v>292.5</c:v>
                </c:pt>
                <c:pt idx="1455">
                  <c:v>292.5</c:v>
                </c:pt>
                <c:pt idx="1456">
                  <c:v>292.5</c:v>
                </c:pt>
                <c:pt idx="1457">
                  <c:v>292.5</c:v>
                </c:pt>
                <c:pt idx="1458">
                  <c:v>292.5</c:v>
                </c:pt>
                <c:pt idx="1459">
                  <c:v>292.5</c:v>
                </c:pt>
                <c:pt idx="1460">
                  <c:v>315</c:v>
                </c:pt>
                <c:pt idx="1461">
                  <c:v>315</c:v>
                </c:pt>
                <c:pt idx="1462">
                  <c:v>315</c:v>
                </c:pt>
                <c:pt idx="1463">
                  <c:v>315</c:v>
                </c:pt>
                <c:pt idx="1464">
                  <c:v>292.5</c:v>
                </c:pt>
                <c:pt idx="1465">
                  <c:v>315</c:v>
                </c:pt>
                <c:pt idx="1466">
                  <c:v>315</c:v>
                </c:pt>
                <c:pt idx="1467">
                  <c:v>315</c:v>
                </c:pt>
                <c:pt idx="1468">
                  <c:v>315</c:v>
                </c:pt>
                <c:pt idx="1469">
                  <c:v>337.5</c:v>
                </c:pt>
                <c:pt idx="1470">
                  <c:v>337.5</c:v>
                </c:pt>
                <c:pt idx="1471">
                  <c:v>337.5</c:v>
                </c:pt>
                <c:pt idx="1472">
                  <c:v>337.5</c:v>
                </c:pt>
                <c:pt idx="1473">
                  <c:v>337.5</c:v>
                </c:pt>
                <c:pt idx="1474">
                  <c:v>337.5</c:v>
                </c:pt>
                <c:pt idx="1475">
                  <c:v>292.5</c:v>
                </c:pt>
                <c:pt idx="1476">
                  <c:v>270</c:v>
                </c:pt>
                <c:pt idx="1477">
                  <c:v>270</c:v>
                </c:pt>
                <c:pt idx="1478">
                  <c:v>337.5</c:v>
                </c:pt>
                <c:pt idx="1479">
                  <c:v>337.5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22.5</c:v>
                </c:pt>
                <c:pt idx="1484">
                  <c:v>22.5</c:v>
                </c:pt>
                <c:pt idx="1485">
                  <c:v>22.5</c:v>
                </c:pt>
                <c:pt idx="1486">
                  <c:v>22.5</c:v>
                </c:pt>
                <c:pt idx="1487">
                  <c:v>22.5</c:v>
                </c:pt>
                <c:pt idx="1488">
                  <c:v>337.5</c:v>
                </c:pt>
                <c:pt idx="1489">
                  <c:v>337.5</c:v>
                </c:pt>
                <c:pt idx="1490">
                  <c:v>337.5</c:v>
                </c:pt>
                <c:pt idx="1491">
                  <c:v>337.5</c:v>
                </c:pt>
                <c:pt idx="1492">
                  <c:v>337.5</c:v>
                </c:pt>
                <c:pt idx="1493">
                  <c:v>337.5</c:v>
                </c:pt>
                <c:pt idx="1494">
                  <c:v>337.5</c:v>
                </c:pt>
                <c:pt idx="1495">
                  <c:v>0</c:v>
                </c:pt>
                <c:pt idx="1496">
                  <c:v>337.5</c:v>
                </c:pt>
                <c:pt idx="1497">
                  <c:v>315</c:v>
                </c:pt>
                <c:pt idx="1498">
                  <c:v>315</c:v>
                </c:pt>
                <c:pt idx="1499">
                  <c:v>315</c:v>
                </c:pt>
                <c:pt idx="1500">
                  <c:v>337.5</c:v>
                </c:pt>
                <c:pt idx="1501">
                  <c:v>315</c:v>
                </c:pt>
                <c:pt idx="1502">
                  <c:v>337.5</c:v>
                </c:pt>
                <c:pt idx="1503">
                  <c:v>315</c:v>
                </c:pt>
                <c:pt idx="1504">
                  <c:v>337.5</c:v>
                </c:pt>
                <c:pt idx="1505">
                  <c:v>337.5</c:v>
                </c:pt>
                <c:pt idx="1506">
                  <c:v>337.5</c:v>
                </c:pt>
                <c:pt idx="1507">
                  <c:v>337.5</c:v>
                </c:pt>
                <c:pt idx="1508">
                  <c:v>337.5</c:v>
                </c:pt>
                <c:pt idx="1509">
                  <c:v>315</c:v>
                </c:pt>
                <c:pt idx="1510">
                  <c:v>315</c:v>
                </c:pt>
                <c:pt idx="1511">
                  <c:v>315</c:v>
                </c:pt>
                <c:pt idx="1512">
                  <c:v>315</c:v>
                </c:pt>
                <c:pt idx="1513">
                  <c:v>315</c:v>
                </c:pt>
                <c:pt idx="1514">
                  <c:v>315</c:v>
                </c:pt>
                <c:pt idx="1515">
                  <c:v>292.5</c:v>
                </c:pt>
                <c:pt idx="1516">
                  <c:v>315</c:v>
                </c:pt>
                <c:pt idx="1517">
                  <c:v>315</c:v>
                </c:pt>
                <c:pt idx="1518">
                  <c:v>315</c:v>
                </c:pt>
                <c:pt idx="1519">
                  <c:v>292.5</c:v>
                </c:pt>
                <c:pt idx="1520">
                  <c:v>292.5</c:v>
                </c:pt>
                <c:pt idx="1521">
                  <c:v>315</c:v>
                </c:pt>
                <c:pt idx="1522">
                  <c:v>292.5</c:v>
                </c:pt>
                <c:pt idx="1523">
                  <c:v>292.5</c:v>
                </c:pt>
                <c:pt idx="1524">
                  <c:v>270</c:v>
                </c:pt>
                <c:pt idx="1525">
                  <c:v>292.5</c:v>
                </c:pt>
                <c:pt idx="1526">
                  <c:v>292.5</c:v>
                </c:pt>
                <c:pt idx="1527">
                  <c:v>292.5</c:v>
                </c:pt>
                <c:pt idx="1528">
                  <c:v>292.5</c:v>
                </c:pt>
                <c:pt idx="1529">
                  <c:v>292.5</c:v>
                </c:pt>
                <c:pt idx="1530">
                  <c:v>315</c:v>
                </c:pt>
                <c:pt idx="1531">
                  <c:v>337.5</c:v>
                </c:pt>
                <c:pt idx="1532">
                  <c:v>315</c:v>
                </c:pt>
                <c:pt idx="1533">
                  <c:v>292.5</c:v>
                </c:pt>
                <c:pt idx="1534">
                  <c:v>292.5</c:v>
                </c:pt>
                <c:pt idx="1535">
                  <c:v>292.5</c:v>
                </c:pt>
                <c:pt idx="1536">
                  <c:v>292.5</c:v>
                </c:pt>
                <c:pt idx="1537">
                  <c:v>270</c:v>
                </c:pt>
                <c:pt idx="1538">
                  <c:v>270</c:v>
                </c:pt>
                <c:pt idx="1539">
                  <c:v>270</c:v>
                </c:pt>
                <c:pt idx="1540">
                  <c:v>270</c:v>
                </c:pt>
                <c:pt idx="1541">
                  <c:v>270</c:v>
                </c:pt>
                <c:pt idx="1542">
                  <c:v>270</c:v>
                </c:pt>
                <c:pt idx="1543">
                  <c:v>292.5</c:v>
                </c:pt>
                <c:pt idx="1544">
                  <c:v>292.5</c:v>
                </c:pt>
                <c:pt idx="1545">
                  <c:v>270</c:v>
                </c:pt>
                <c:pt idx="1546">
                  <c:v>270</c:v>
                </c:pt>
                <c:pt idx="1547">
                  <c:v>270</c:v>
                </c:pt>
                <c:pt idx="1548">
                  <c:v>270</c:v>
                </c:pt>
                <c:pt idx="1549">
                  <c:v>270</c:v>
                </c:pt>
                <c:pt idx="1550">
                  <c:v>292.5</c:v>
                </c:pt>
                <c:pt idx="1551">
                  <c:v>270</c:v>
                </c:pt>
                <c:pt idx="1552">
                  <c:v>270</c:v>
                </c:pt>
                <c:pt idx="1553">
                  <c:v>247.5</c:v>
                </c:pt>
                <c:pt idx="1554">
                  <c:v>225</c:v>
                </c:pt>
                <c:pt idx="1555">
                  <c:v>225</c:v>
                </c:pt>
                <c:pt idx="1556">
                  <c:v>247.5</c:v>
                </c:pt>
                <c:pt idx="1557">
                  <c:v>247.5</c:v>
                </c:pt>
                <c:pt idx="1558">
                  <c:v>247.5</c:v>
                </c:pt>
                <c:pt idx="1559">
                  <c:v>247.5</c:v>
                </c:pt>
                <c:pt idx="1560">
                  <c:v>157.5</c:v>
                </c:pt>
                <c:pt idx="1561">
                  <c:v>45</c:v>
                </c:pt>
                <c:pt idx="1562">
                  <c:v>67.5</c:v>
                </c:pt>
                <c:pt idx="1563">
                  <c:v>315</c:v>
                </c:pt>
                <c:pt idx="1564">
                  <c:v>157.5</c:v>
                </c:pt>
                <c:pt idx="1565">
                  <c:v>112.5</c:v>
                </c:pt>
                <c:pt idx="1566">
                  <c:v>90</c:v>
                </c:pt>
                <c:pt idx="1567">
                  <c:v>22.5</c:v>
                </c:pt>
                <c:pt idx="1568">
                  <c:v>45</c:v>
                </c:pt>
                <c:pt idx="1569">
                  <c:v>0</c:v>
                </c:pt>
                <c:pt idx="1570">
                  <c:v>180</c:v>
                </c:pt>
                <c:pt idx="1571">
                  <c:v>247.5</c:v>
                </c:pt>
                <c:pt idx="1572">
                  <c:v>247.5</c:v>
                </c:pt>
                <c:pt idx="1573">
                  <c:v>247.5</c:v>
                </c:pt>
                <c:pt idx="1574">
                  <c:v>247.5</c:v>
                </c:pt>
                <c:pt idx="1575">
                  <c:v>247.5</c:v>
                </c:pt>
                <c:pt idx="1576">
                  <c:v>225</c:v>
                </c:pt>
                <c:pt idx="1577">
                  <c:v>112.5</c:v>
                </c:pt>
                <c:pt idx="1578">
                  <c:v>135</c:v>
                </c:pt>
                <c:pt idx="1579">
                  <c:v>112.5</c:v>
                </c:pt>
                <c:pt idx="1580">
                  <c:v>112.5</c:v>
                </c:pt>
                <c:pt idx="1581">
                  <c:v>90</c:v>
                </c:pt>
                <c:pt idx="1582">
                  <c:v>112.5</c:v>
                </c:pt>
                <c:pt idx="1583">
                  <c:v>112.5</c:v>
                </c:pt>
                <c:pt idx="1584">
                  <c:v>112.5</c:v>
                </c:pt>
                <c:pt idx="1585">
                  <c:v>22.5</c:v>
                </c:pt>
                <c:pt idx="1586">
                  <c:v>67.5</c:v>
                </c:pt>
                <c:pt idx="1587">
                  <c:v>45</c:v>
                </c:pt>
                <c:pt idx="1588">
                  <c:v>45</c:v>
                </c:pt>
                <c:pt idx="1589">
                  <c:v>90</c:v>
                </c:pt>
                <c:pt idx="1590">
                  <c:v>90</c:v>
                </c:pt>
                <c:pt idx="1591">
                  <c:v>112.5</c:v>
                </c:pt>
                <c:pt idx="1592">
                  <c:v>112.5</c:v>
                </c:pt>
                <c:pt idx="1593">
                  <c:v>90</c:v>
                </c:pt>
                <c:pt idx="1594">
                  <c:v>90</c:v>
                </c:pt>
                <c:pt idx="1595">
                  <c:v>112.5</c:v>
                </c:pt>
                <c:pt idx="1596">
                  <c:v>90</c:v>
                </c:pt>
                <c:pt idx="1597">
                  <c:v>112.5</c:v>
                </c:pt>
                <c:pt idx="1598">
                  <c:v>112.5</c:v>
                </c:pt>
                <c:pt idx="1599">
                  <c:v>112.5</c:v>
                </c:pt>
                <c:pt idx="1600">
                  <c:v>112.5</c:v>
                </c:pt>
                <c:pt idx="1601">
                  <c:v>112.5</c:v>
                </c:pt>
                <c:pt idx="1602">
                  <c:v>135</c:v>
                </c:pt>
                <c:pt idx="1603">
                  <c:v>112.5</c:v>
                </c:pt>
                <c:pt idx="1604">
                  <c:v>112.5</c:v>
                </c:pt>
                <c:pt idx="1605">
                  <c:v>112.5</c:v>
                </c:pt>
                <c:pt idx="1606">
                  <c:v>90</c:v>
                </c:pt>
                <c:pt idx="1607">
                  <c:v>112.5</c:v>
                </c:pt>
                <c:pt idx="1608">
                  <c:v>112.5</c:v>
                </c:pt>
                <c:pt idx="1609">
                  <c:v>112.5</c:v>
                </c:pt>
                <c:pt idx="1610">
                  <c:v>112.5</c:v>
                </c:pt>
                <c:pt idx="1611">
                  <c:v>112.5</c:v>
                </c:pt>
                <c:pt idx="1612">
                  <c:v>135</c:v>
                </c:pt>
                <c:pt idx="1613">
                  <c:v>112.5</c:v>
                </c:pt>
                <c:pt idx="1614">
                  <c:v>112.5</c:v>
                </c:pt>
                <c:pt idx="1615">
                  <c:v>90</c:v>
                </c:pt>
                <c:pt idx="1616">
                  <c:v>112.5</c:v>
                </c:pt>
                <c:pt idx="1617">
                  <c:v>112.5</c:v>
                </c:pt>
                <c:pt idx="1618">
                  <c:v>112.5</c:v>
                </c:pt>
                <c:pt idx="1619">
                  <c:v>135</c:v>
                </c:pt>
                <c:pt idx="1620">
                  <c:v>135</c:v>
                </c:pt>
                <c:pt idx="1621">
                  <c:v>135</c:v>
                </c:pt>
                <c:pt idx="1622">
                  <c:v>112.5</c:v>
                </c:pt>
                <c:pt idx="1623">
                  <c:v>135</c:v>
                </c:pt>
                <c:pt idx="1624">
                  <c:v>112.5</c:v>
                </c:pt>
                <c:pt idx="1625">
                  <c:v>112.5</c:v>
                </c:pt>
                <c:pt idx="1626">
                  <c:v>45</c:v>
                </c:pt>
                <c:pt idx="1627">
                  <c:v>337.5</c:v>
                </c:pt>
                <c:pt idx="1628">
                  <c:v>315</c:v>
                </c:pt>
                <c:pt idx="1629">
                  <c:v>315</c:v>
                </c:pt>
                <c:pt idx="1630">
                  <c:v>315</c:v>
                </c:pt>
                <c:pt idx="1631">
                  <c:v>292.5</c:v>
                </c:pt>
                <c:pt idx="1632">
                  <c:v>292.5</c:v>
                </c:pt>
                <c:pt idx="1633">
                  <c:v>315</c:v>
                </c:pt>
                <c:pt idx="1634">
                  <c:v>315</c:v>
                </c:pt>
                <c:pt idx="1635">
                  <c:v>292.5</c:v>
                </c:pt>
                <c:pt idx="1636">
                  <c:v>292.5</c:v>
                </c:pt>
                <c:pt idx="1637">
                  <c:v>315</c:v>
                </c:pt>
                <c:pt idx="1638">
                  <c:v>315</c:v>
                </c:pt>
                <c:pt idx="1639">
                  <c:v>315</c:v>
                </c:pt>
                <c:pt idx="1640">
                  <c:v>292.5</c:v>
                </c:pt>
                <c:pt idx="1641">
                  <c:v>315</c:v>
                </c:pt>
                <c:pt idx="1642">
                  <c:v>315</c:v>
                </c:pt>
                <c:pt idx="1643">
                  <c:v>315</c:v>
                </c:pt>
                <c:pt idx="1644">
                  <c:v>315</c:v>
                </c:pt>
                <c:pt idx="1645">
                  <c:v>292.5</c:v>
                </c:pt>
                <c:pt idx="1646">
                  <c:v>292.5</c:v>
                </c:pt>
                <c:pt idx="1647">
                  <c:v>292.5</c:v>
                </c:pt>
                <c:pt idx="1648">
                  <c:v>315</c:v>
                </c:pt>
                <c:pt idx="1649">
                  <c:v>292.5</c:v>
                </c:pt>
                <c:pt idx="1650">
                  <c:v>292.5</c:v>
                </c:pt>
                <c:pt idx="1651">
                  <c:v>292.5</c:v>
                </c:pt>
                <c:pt idx="1652">
                  <c:v>292.5</c:v>
                </c:pt>
                <c:pt idx="1653">
                  <c:v>292.5</c:v>
                </c:pt>
                <c:pt idx="1654">
                  <c:v>292.5</c:v>
                </c:pt>
                <c:pt idx="1655">
                  <c:v>292.5</c:v>
                </c:pt>
                <c:pt idx="1656">
                  <c:v>292.5</c:v>
                </c:pt>
                <c:pt idx="1657">
                  <c:v>292.5</c:v>
                </c:pt>
                <c:pt idx="1658">
                  <c:v>292.5</c:v>
                </c:pt>
                <c:pt idx="1659">
                  <c:v>292.5</c:v>
                </c:pt>
                <c:pt idx="1660">
                  <c:v>292.5</c:v>
                </c:pt>
                <c:pt idx="1661">
                  <c:v>315</c:v>
                </c:pt>
                <c:pt idx="1662">
                  <c:v>292.5</c:v>
                </c:pt>
                <c:pt idx="1663">
                  <c:v>292.5</c:v>
                </c:pt>
                <c:pt idx="1664">
                  <c:v>292.5</c:v>
                </c:pt>
                <c:pt idx="1665">
                  <c:v>292.5</c:v>
                </c:pt>
                <c:pt idx="1666">
                  <c:v>292.5</c:v>
                </c:pt>
                <c:pt idx="1667">
                  <c:v>292.5</c:v>
                </c:pt>
                <c:pt idx="1668">
                  <c:v>292.5</c:v>
                </c:pt>
                <c:pt idx="1669">
                  <c:v>292.5</c:v>
                </c:pt>
                <c:pt idx="1670">
                  <c:v>292.5</c:v>
                </c:pt>
                <c:pt idx="1671">
                  <c:v>292.5</c:v>
                </c:pt>
                <c:pt idx="1672">
                  <c:v>292.5</c:v>
                </c:pt>
                <c:pt idx="1673">
                  <c:v>270</c:v>
                </c:pt>
                <c:pt idx="1674">
                  <c:v>270</c:v>
                </c:pt>
                <c:pt idx="1675">
                  <c:v>270</c:v>
                </c:pt>
                <c:pt idx="1676">
                  <c:v>292.5</c:v>
                </c:pt>
                <c:pt idx="1677">
                  <c:v>270</c:v>
                </c:pt>
                <c:pt idx="1678">
                  <c:v>270</c:v>
                </c:pt>
                <c:pt idx="1679">
                  <c:v>270</c:v>
                </c:pt>
                <c:pt idx="1680">
                  <c:v>270</c:v>
                </c:pt>
                <c:pt idx="1681">
                  <c:v>270</c:v>
                </c:pt>
                <c:pt idx="1682">
                  <c:v>270</c:v>
                </c:pt>
                <c:pt idx="1683">
                  <c:v>270</c:v>
                </c:pt>
                <c:pt idx="1684">
                  <c:v>292.5</c:v>
                </c:pt>
                <c:pt idx="1685">
                  <c:v>292.5</c:v>
                </c:pt>
                <c:pt idx="1686">
                  <c:v>292.5</c:v>
                </c:pt>
                <c:pt idx="1687">
                  <c:v>270</c:v>
                </c:pt>
                <c:pt idx="1688">
                  <c:v>247.5</c:v>
                </c:pt>
                <c:pt idx="1689">
                  <c:v>270</c:v>
                </c:pt>
                <c:pt idx="1690">
                  <c:v>270</c:v>
                </c:pt>
                <c:pt idx="1691">
                  <c:v>270</c:v>
                </c:pt>
                <c:pt idx="1692">
                  <c:v>270</c:v>
                </c:pt>
                <c:pt idx="1693">
                  <c:v>270</c:v>
                </c:pt>
                <c:pt idx="1694">
                  <c:v>247.5</c:v>
                </c:pt>
                <c:pt idx="1695">
                  <c:v>270</c:v>
                </c:pt>
                <c:pt idx="1696">
                  <c:v>247.5</c:v>
                </c:pt>
                <c:pt idx="1697">
                  <c:v>247.5</c:v>
                </c:pt>
                <c:pt idx="1698">
                  <c:v>270</c:v>
                </c:pt>
                <c:pt idx="1699">
                  <c:v>247.5</c:v>
                </c:pt>
                <c:pt idx="1700">
                  <c:v>247.5</c:v>
                </c:pt>
                <c:pt idx="1701">
                  <c:v>247.5</c:v>
                </c:pt>
                <c:pt idx="1702">
                  <c:v>247.5</c:v>
                </c:pt>
                <c:pt idx="1703">
                  <c:v>247.5</c:v>
                </c:pt>
                <c:pt idx="1704">
                  <c:v>270</c:v>
                </c:pt>
                <c:pt idx="1705">
                  <c:v>247.5</c:v>
                </c:pt>
                <c:pt idx="1706">
                  <c:v>270</c:v>
                </c:pt>
                <c:pt idx="1707">
                  <c:v>270</c:v>
                </c:pt>
                <c:pt idx="1708">
                  <c:v>247.5</c:v>
                </c:pt>
                <c:pt idx="1709">
                  <c:v>247.5</c:v>
                </c:pt>
                <c:pt idx="1710">
                  <c:v>270</c:v>
                </c:pt>
                <c:pt idx="1711">
                  <c:v>247.5</c:v>
                </c:pt>
                <c:pt idx="1712">
                  <c:v>247.5</c:v>
                </c:pt>
                <c:pt idx="1713">
                  <c:v>247.5</c:v>
                </c:pt>
                <c:pt idx="1714">
                  <c:v>247.5</c:v>
                </c:pt>
                <c:pt idx="1715">
                  <c:v>247.5</c:v>
                </c:pt>
                <c:pt idx="1716">
                  <c:v>247.5</c:v>
                </c:pt>
                <c:pt idx="1717">
                  <c:v>247.5</c:v>
                </c:pt>
                <c:pt idx="1718">
                  <c:v>247.5</c:v>
                </c:pt>
                <c:pt idx="1719">
                  <c:v>247.5</c:v>
                </c:pt>
                <c:pt idx="1720">
                  <c:v>247.5</c:v>
                </c:pt>
                <c:pt idx="1721">
                  <c:v>247.5</c:v>
                </c:pt>
                <c:pt idx="1722">
                  <c:v>247.5</c:v>
                </c:pt>
                <c:pt idx="1723">
                  <c:v>225</c:v>
                </c:pt>
                <c:pt idx="1724">
                  <c:v>225</c:v>
                </c:pt>
                <c:pt idx="1725">
                  <c:v>225</c:v>
                </c:pt>
                <c:pt idx="1726">
                  <c:v>225</c:v>
                </c:pt>
                <c:pt idx="1727">
                  <c:v>225</c:v>
                </c:pt>
                <c:pt idx="1728">
                  <c:v>225</c:v>
                </c:pt>
                <c:pt idx="1729">
                  <c:v>225</c:v>
                </c:pt>
                <c:pt idx="1730">
                  <c:v>225</c:v>
                </c:pt>
                <c:pt idx="1731">
                  <c:v>225</c:v>
                </c:pt>
                <c:pt idx="1732">
                  <c:v>225</c:v>
                </c:pt>
                <c:pt idx="1733">
                  <c:v>202.5</c:v>
                </c:pt>
                <c:pt idx="1734">
                  <c:v>202.5</c:v>
                </c:pt>
                <c:pt idx="1735">
                  <c:v>202.5</c:v>
                </c:pt>
                <c:pt idx="1736">
                  <c:v>202.5</c:v>
                </c:pt>
                <c:pt idx="1737">
                  <c:v>202.5</c:v>
                </c:pt>
                <c:pt idx="1738">
                  <c:v>202.5</c:v>
                </c:pt>
                <c:pt idx="1739">
                  <c:v>202.5</c:v>
                </c:pt>
                <c:pt idx="1740">
                  <c:v>202.5</c:v>
                </c:pt>
                <c:pt idx="1741">
                  <c:v>202.5</c:v>
                </c:pt>
                <c:pt idx="1742">
                  <c:v>202.5</c:v>
                </c:pt>
                <c:pt idx="1743">
                  <c:v>202.5</c:v>
                </c:pt>
                <c:pt idx="1744">
                  <c:v>202.5</c:v>
                </c:pt>
                <c:pt idx="1745">
                  <c:v>202.5</c:v>
                </c:pt>
                <c:pt idx="1746">
                  <c:v>202.5</c:v>
                </c:pt>
                <c:pt idx="1747">
                  <c:v>225</c:v>
                </c:pt>
                <c:pt idx="1748">
                  <c:v>225</c:v>
                </c:pt>
                <c:pt idx="1749">
                  <c:v>202.5</c:v>
                </c:pt>
                <c:pt idx="1750">
                  <c:v>202.5</c:v>
                </c:pt>
                <c:pt idx="1751">
                  <c:v>202.5</c:v>
                </c:pt>
                <c:pt idx="1752">
                  <c:v>202.5</c:v>
                </c:pt>
                <c:pt idx="1753">
                  <c:v>202.5</c:v>
                </c:pt>
                <c:pt idx="1754">
                  <c:v>202.5</c:v>
                </c:pt>
                <c:pt idx="1755">
                  <c:v>202.5</c:v>
                </c:pt>
                <c:pt idx="1756">
                  <c:v>202.5</c:v>
                </c:pt>
                <c:pt idx="1757">
                  <c:v>202.5</c:v>
                </c:pt>
                <c:pt idx="1758">
                  <c:v>202.5</c:v>
                </c:pt>
                <c:pt idx="1759">
                  <c:v>225</c:v>
                </c:pt>
                <c:pt idx="1760">
                  <c:v>202.5</c:v>
                </c:pt>
                <c:pt idx="1761">
                  <c:v>202.5</c:v>
                </c:pt>
                <c:pt idx="1762">
                  <c:v>202.5</c:v>
                </c:pt>
                <c:pt idx="1763">
                  <c:v>202.5</c:v>
                </c:pt>
                <c:pt idx="1764">
                  <c:v>202.5</c:v>
                </c:pt>
                <c:pt idx="1765">
                  <c:v>202.5</c:v>
                </c:pt>
                <c:pt idx="1766">
                  <c:v>202.5</c:v>
                </c:pt>
                <c:pt idx="1767">
                  <c:v>202.5</c:v>
                </c:pt>
                <c:pt idx="1768">
                  <c:v>202.5</c:v>
                </c:pt>
                <c:pt idx="1769">
                  <c:v>202.5</c:v>
                </c:pt>
                <c:pt idx="1770">
                  <c:v>225</c:v>
                </c:pt>
                <c:pt idx="1771">
                  <c:v>202.5</c:v>
                </c:pt>
                <c:pt idx="1772">
                  <c:v>202.5</c:v>
                </c:pt>
                <c:pt idx="1773">
                  <c:v>202.5</c:v>
                </c:pt>
                <c:pt idx="1774">
                  <c:v>202.5</c:v>
                </c:pt>
                <c:pt idx="1775">
                  <c:v>202.5</c:v>
                </c:pt>
                <c:pt idx="1776">
                  <c:v>225</c:v>
                </c:pt>
                <c:pt idx="1777">
                  <c:v>202.5</c:v>
                </c:pt>
                <c:pt idx="1778">
                  <c:v>202.5</c:v>
                </c:pt>
                <c:pt idx="1779">
                  <c:v>202.5</c:v>
                </c:pt>
                <c:pt idx="1780">
                  <c:v>202.5</c:v>
                </c:pt>
                <c:pt idx="1781">
                  <c:v>202.5</c:v>
                </c:pt>
                <c:pt idx="1782">
                  <c:v>202.5</c:v>
                </c:pt>
                <c:pt idx="1783">
                  <c:v>202.5</c:v>
                </c:pt>
                <c:pt idx="1784">
                  <c:v>202.5</c:v>
                </c:pt>
                <c:pt idx="1785">
                  <c:v>202.5</c:v>
                </c:pt>
                <c:pt idx="1786">
                  <c:v>202.5</c:v>
                </c:pt>
                <c:pt idx="1787">
                  <c:v>202.5</c:v>
                </c:pt>
                <c:pt idx="1788">
                  <c:v>202.5</c:v>
                </c:pt>
                <c:pt idx="1789">
                  <c:v>225</c:v>
                </c:pt>
                <c:pt idx="1790">
                  <c:v>225</c:v>
                </c:pt>
                <c:pt idx="1791">
                  <c:v>202.5</c:v>
                </c:pt>
                <c:pt idx="1792">
                  <c:v>202.5</c:v>
                </c:pt>
                <c:pt idx="1793">
                  <c:v>225</c:v>
                </c:pt>
                <c:pt idx="1794">
                  <c:v>225</c:v>
                </c:pt>
                <c:pt idx="1795">
                  <c:v>225</c:v>
                </c:pt>
                <c:pt idx="1796">
                  <c:v>225</c:v>
                </c:pt>
                <c:pt idx="1797">
                  <c:v>225</c:v>
                </c:pt>
                <c:pt idx="1798">
                  <c:v>202.5</c:v>
                </c:pt>
                <c:pt idx="1799">
                  <c:v>225</c:v>
                </c:pt>
                <c:pt idx="1800">
                  <c:v>225</c:v>
                </c:pt>
                <c:pt idx="1801">
                  <c:v>225</c:v>
                </c:pt>
                <c:pt idx="1802">
                  <c:v>225</c:v>
                </c:pt>
                <c:pt idx="1803">
                  <c:v>225</c:v>
                </c:pt>
                <c:pt idx="1804">
                  <c:v>225</c:v>
                </c:pt>
                <c:pt idx="1805">
                  <c:v>225</c:v>
                </c:pt>
                <c:pt idx="1806">
                  <c:v>225</c:v>
                </c:pt>
                <c:pt idx="1807">
                  <c:v>225</c:v>
                </c:pt>
                <c:pt idx="1808">
                  <c:v>225</c:v>
                </c:pt>
                <c:pt idx="1809">
                  <c:v>225</c:v>
                </c:pt>
                <c:pt idx="1810">
                  <c:v>225</c:v>
                </c:pt>
                <c:pt idx="1811">
                  <c:v>225</c:v>
                </c:pt>
                <c:pt idx="1812">
                  <c:v>225</c:v>
                </c:pt>
                <c:pt idx="1813">
                  <c:v>225</c:v>
                </c:pt>
                <c:pt idx="1814">
                  <c:v>225</c:v>
                </c:pt>
                <c:pt idx="1815">
                  <c:v>225</c:v>
                </c:pt>
                <c:pt idx="1816">
                  <c:v>225</c:v>
                </c:pt>
                <c:pt idx="1817">
                  <c:v>225</c:v>
                </c:pt>
                <c:pt idx="1818">
                  <c:v>225</c:v>
                </c:pt>
                <c:pt idx="1819">
                  <c:v>202.5</c:v>
                </c:pt>
                <c:pt idx="1820">
                  <c:v>225</c:v>
                </c:pt>
                <c:pt idx="1821">
                  <c:v>225</c:v>
                </c:pt>
                <c:pt idx="1822">
                  <c:v>225</c:v>
                </c:pt>
                <c:pt idx="1823">
                  <c:v>225</c:v>
                </c:pt>
                <c:pt idx="1824">
                  <c:v>225</c:v>
                </c:pt>
                <c:pt idx="1825">
                  <c:v>225</c:v>
                </c:pt>
                <c:pt idx="1826">
                  <c:v>202.5</c:v>
                </c:pt>
                <c:pt idx="1827">
                  <c:v>202.5</c:v>
                </c:pt>
                <c:pt idx="1828">
                  <c:v>225</c:v>
                </c:pt>
                <c:pt idx="1829">
                  <c:v>225</c:v>
                </c:pt>
                <c:pt idx="1830">
                  <c:v>225</c:v>
                </c:pt>
                <c:pt idx="1831">
                  <c:v>202.5</c:v>
                </c:pt>
                <c:pt idx="1832">
                  <c:v>225</c:v>
                </c:pt>
                <c:pt idx="1833">
                  <c:v>225</c:v>
                </c:pt>
                <c:pt idx="1834">
                  <c:v>225</c:v>
                </c:pt>
                <c:pt idx="1835">
                  <c:v>225</c:v>
                </c:pt>
                <c:pt idx="1836">
                  <c:v>225</c:v>
                </c:pt>
                <c:pt idx="1837">
                  <c:v>225</c:v>
                </c:pt>
                <c:pt idx="1838">
                  <c:v>225</c:v>
                </c:pt>
                <c:pt idx="1839">
                  <c:v>225</c:v>
                </c:pt>
                <c:pt idx="1840">
                  <c:v>225</c:v>
                </c:pt>
                <c:pt idx="1841">
                  <c:v>225</c:v>
                </c:pt>
                <c:pt idx="1842">
                  <c:v>225</c:v>
                </c:pt>
                <c:pt idx="1843">
                  <c:v>225</c:v>
                </c:pt>
                <c:pt idx="1844">
                  <c:v>225</c:v>
                </c:pt>
                <c:pt idx="1845">
                  <c:v>225</c:v>
                </c:pt>
                <c:pt idx="1846">
                  <c:v>225</c:v>
                </c:pt>
                <c:pt idx="1847">
                  <c:v>225</c:v>
                </c:pt>
                <c:pt idx="1848">
                  <c:v>225</c:v>
                </c:pt>
                <c:pt idx="1849">
                  <c:v>225</c:v>
                </c:pt>
                <c:pt idx="1850">
                  <c:v>225</c:v>
                </c:pt>
                <c:pt idx="1851">
                  <c:v>225</c:v>
                </c:pt>
                <c:pt idx="1852">
                  <c:v>225</c:v>
                </c:pt>
                <c:pt idx="1853">
                  <c:v>225</c:v>
                </c:pt>
                <c:pt idx="1854">
                  <c:v>225</c:v>
                </c:pt>
                <c:pt idx="1855">
                  <c:v>225</c:v>
                </c:pt>
                <c:pt idx="1856">
                  <c:v>225</c:v>
                </c:pt>
                <c:pt idx="1857">
                  <c:v>225</c:v>
                </c:pt>
                <c:pt idx="1858">
                  <c:v>225</c:v>
                </c:pt>
                <c:pt idx="1859">
                  <c:v>225</c:v>
                </c:pt>
                <c:pt idx="1860">
                  <c:v>225</c:v>
                </c:pt>
                <c:pt idx="1861">
                  <c:v>202.5</c:v>
                </c:pt>
                <c:pt idx="1862">
                  <c:v>225</c:v>
                </c:pt>
                <c:pt idx="1863">
                  <c:v>225</c:v>
                </c:pt>
                <c:pt idx="1864">
                  <c:v>225</c:v>
                </c:pt>
                <c:pt idx="1865">
                  <c:v>225</c:v>
                </c:pt>
                <c:pt idx="1866">
                  <c:v>225</c:v>
                </c:pt>
                <c:pt idx="1867">
                  <c:v>225</c:v>
                </c:pt>
                <c:pt idx="1868">
                  <c:v>225</c:v>
                </c:pt>
                <c:pt idx="1869">
                  <c:v>225</c:v>
                </c:pt>
                <c:pt idx="1870">
                  <c:v>225</c:v>
                </c:pt>
                <c:pt idx="1871">
                  <c:v>202.5</c:v>
                </c:pt>
                <c:pt idx="1872">
                  <c:v>225</c:v>
                </c:pt>
                <c:pt idx="1873">
                  <c:v>225</c:v>
                </c:pt>
                <c:pt idx="1874">
                  <c:v>202.5</c:v>
                </c:pt>
                <c:pt idx="1875">
                  <c:v>225</c:v>
                </c:pt>
                <c:pt idx="1876">
                  <c:v>202.5</c:v>
                </c:pt>
                <c:pt idx="1877">
                  <c:v>202.5</c:v>
                </c:pt>
                <c:pt idx="1878">
                  <c:v>202.5</c:v>
                </c:pt>
                <c:pt idx="1879">
                  <c:v>202.5</c:v>
                </c:pt>
                <c:pt idx="1880">
                  <c:v>225</c:v>
                </c:pt>
                <c:pt idx="1881">
                  <c:v>225</c:v>
                </c:pt>
                <c:pt idx="1882">
                  <c:v>202.5</c:v>
                </c:pt>
                <c:pt idx="1883">
                  <c:v>225</c:v>
                </c:pt>
                <c:pt idx="1884">
                  <c:v>202.5</c:v>
                </c:pt>
                <c:pt idx="1885">
                  <c:v>225</c:v>
                </c:pt>
                <c:pt idx="1886">
                  <c:v>202.5</c:v>
                </c:pt>
                <c:pt idx="1887">
                  <c:v>202.5</c:v>
                </c:pt>
                <c:pt idx="1888">
                  <c:v>202.5</c:v>
                </c:pt>
                <c:pt idx="1889">
                  <c:v>225</c:v>
                </c:pt>
                <c:pt idx="1890">
                  <c:v>225</c:v>
                </c:pt>
                <c:pt idx="1891">
                  <c:v>225</c:v>
                </c:pt>
                <c:pt idx="1892">
                  <c:v>225</c:v>
                </c:pt>
                <c:pt idx="1893">
                  <c:v>225</c:v>
                </c:pt>
                <c:pt idx="1894">
                  <c:v>225</c:v>
                </c:pt>
                <c:pt idx="1895">
                  <c:v>225</c:v>
                </c:pt>
                <c:pt idx="1896">
                  <c:v>202.5</c:v>
                </c:pt>
                <c:pt idx="1897">
                  <c:v>225</c:v>
                </c:pt>
                <c:pt idx="1898">
                  <c:v>225</c:v>
                </c:pt>
                <c:pt idx="1899">
                  <c:v>225</c:v>
                </c:pt>
                <c:pt idx="1900">
                  <c:v>225</c:v>
                </c:pt>
                <c:pt idx="1901">
                  <c:v>225</c:v>
                </c:pt>
                <c:pt idx="1902">
                  <c:v>225</c:v>
                </c:pt>
                <c:pt idx="1903">
                  <c:v>225</c:v>
                </c:pt>
                <c:pt idx="1904">
                  <c:v>225</c:v>
                </c:pt>
                <c:pt idx="1905">
                  <c:v>225</c:v>
                </c:pt>
                <c:pt idx="1906">
                  <c:v>225</c:v>
                </c:pt>
                <c:pt idx="1907">
                  <c:v>225</c:v>
                </c:pt>
                <c:pt idx="1908">
                  <c:v>225</c:v>
                </c:pt>
                <c:pt idx="1909">
                  <c:v>225</c:v>
                </c:pt>
                <c:pt idx="1910">
                  <c:v>225</c:v>
                </c:pt>
                <c:pt idx="1911">
                  <c:v>225</c:v>
                </c:pt>
                <c:pt idx="1912">
                  <c:v>225</c:v>
                </c:pt>
                <c:pt idx="1913">
                  <c:v>225</c:v>
                </c:pt>
                <c:pt idx="1914">
                  <c:v>225</c:v>
                </c:pt>
                <c:pt idx="1915">
                  <c:v>225</c:v>
                </c:pt>
                <c:pt idx="1916">
                  <c:v>225</c:v>
                </c:pt>
                <c:pt idx="1917">
                  <c:v>225</c:v>
                </c:pt>
                <c:pt idx="1918">
                  <c:v>225</c:v>
                </c:pt>
                <c:pt idx="1919">
                  <c:v>225</c:v>
                </c:pt>
                <c:pt idx="1920">
                  <c:v>225</c:v>
                </c:pt>
                <c:pt idx="1921">
                  <c:v>225</c:v>
                </c:pt>
                <c:pt idx="1922">
                  <c:v>225</c:v>
                </c:pt>
                <c:pt idx="1923">
                  <c:v>225</c:v>
                </c:pt>
                <c:pt idx="1924">
                  <c:v>225</c:v>
                </c:pt>
                <c:pt idx="1925">
                  <c:v>225</c:v>
                </c:pt>
                <c:pt idx="1926">
                  <c:v>225</c:v>
                </c:pt>
                <c:pt idx="1927">
                  <c:v>225</c:v>
                </c:pt>
                <c:pt idx="1928">
                  <c:v>225</c:v>
                </c:pt>
                <c:pt idx="1929">
                  <c:v>225</c:v>
                </c:pt>
                <c:pt idx="1930">
                  <c:v>225</c:v>
                </c:pt>
                <c:pt idx="1931">
                  <c:v>225</c:v>
                </c:pt>
                <c:pt idx="1932">
                  <c:v>225</c:v>
                </c:pt>
                <c:pt idx="1933">
                  <c:v>225</c:v>
                </c:pt>
                <c:pt idx="1934">
                  <c:v>225</c:v>
                </c:pt>
                <c:pt idx="1935">
                  <c:v>225</c:v>
                </c:pt>
                <c:pt idx="1936">
                  <c:v>202.5</c:v>
                </c:pt>
                <c:pt idx="1937">
                  <c:v>202.5</c:v>
                </c:pt>
                <c:pt idx="1938">
                  <c:v>225</c:v>
                </c:pt>
                <c:pt idx="1939">
                  <c:v>202.5</c:v>
                </c:pt>
                <c:pt idx="1940">
                  <c:v>202.5</c:v>
                </c:pt>
                <c:pt idx="1941">
                  <c:v>225</c:v>
                </c:pt>
                <c:pt idx="1942">
                  <c:v>202.5</c:v>
                </c:pt>
                <c:pt idx="1943">
                  <c:v>202.5</c:v>
                </c:pt>
                <c:pt idx="1944">
                  <c:v>225</c:v>
                </c:pt>
                <c:pt idx="1945">
                  <c:v>225</c:v>
                </c:pt>
                <c:pt idx="1946">
                  <c:v>225</c:v>
                </c:pt>
                <c:pt idx="1947">
                  <c:v>225</c:v>
                </c:pt>
                <c:pt idx="1948">
                  <c:v>225</c:v>
                </c:pt>
                <c:pt idx="1949">
                  <c:v>225</c:v>
                </c:pt>
                <c:pt idx="1950">
                  <c:v>225</c:v>
                </c:pt>
                <c:pt idx="1951">
                  <c:v>225</c:v>
                </c:pt>
                <c:pt idx="1952">
                  <c:v>225</c:v>
                </c:pt>
                <c:pt idx="1953">
                  <c:v>225</c:v>
                </c:pt>
                <c:pt idx="1954">
                  <c:v>225</c:v>
                </c:pt>
                <c:pt idx="1955">
                  <c:v>225</c:v>
                </c:pt>
                <c:pt idx="1956">
                  <c:v>225</c:v>
                </c:pt>
                <c:pt idx="1957">
                  <c:v>225</c:v>
                </c:pt>
                <c:pt idx="1958">
                  <c:v>225</c:v>
                </c:pt>
                <c:pt idx="1959">
                  <c:v>225</c:v>
                </c:pt>
                <c:pt idx="1960">
                  <c:v>225</c:v>
                </c:pt>
                <c:pt idx="1961">
                  <c:v>225</c:v>
                </c:pt>
                <c:pt idx="1962">
                  <c:v>225</c:v>
                </c:pt>
                <c:pt idx="1963">
                  <c:v>225</c:v>
                </c:pt>
                <c:pt idx="1964">
                  <c:v>225</c:v>
                </c:pt>
                <c:pt idx="1965">
                  <c:v>225</c:v>
                </c:pt>
                <c:pt idx="1966">
                  <c:v>225</c:v>
                </c:pt>
                <c:pt idx="1967">
                  <c:v>225</c:v>
                </c:pt>
                <c:pt idx="1968">
                  <c:v>225</c:v>
                </c:pt>
                <c:pt idx="1969">
                  <c:v>225</c:v>
                </c:pt>
                <c:pt idx="1970">
                  <c:v>225</c:v>
                </c:pt>
                <c:pt idx="1971">
                  <c:v>225</c:v>
                </c:pt>
                <c:pt idx="1972">
                  <c:v>225</c:v>
                </c:pt>
                <c:pt idx="1973">
                  <c:v>225</c:v>
                </c:pt>
                <c:pt idx="1974">
                  <c:v>225</c:v>
                </c:pt>
                <c:pt idx="1975">
                  <c:v>225</c:v>
                </c:pt>
                <c:pt idx="1976">
                  <c:v>225</c:v>
                </c:pt>
                <c:pt idx="1977">
                  <c:v>225</c:v>
                </c:pt>
                <c:pt idx="1978">
                  <c:v>225</c:v>
                </c:pt>
                <c:pt idx="1979">
                  <c:v>225</c:v>
                </c:pt>
                <c:pt idx="1980">
                  <c:v>202.5</c:v>
                </c:pt>
                <c:pt idx="1981">
                  <c:v>225</c:v>
                </c:pt>
                <c:pt idx="1982">
                  <c:v>225</c:v>
                </c:pt>
                <c:pt idx="1983">
                  <c:v>225</c:v>
                </c:pt>
                <c:pt idx="1984">
                  <c:v>225</c:v>
                </c:pt>
                <c:pt idx="1985">
                  <c:v>225</c:v>
                </c:pt>
                <c:pt idx="1986">
                  <c:v>225</c:v>
                </c:pt>
                <c:pt idx="1987">
                  <c:v>225</c:v>
                </c:pt>
                <c:pt idx="1988">
                  <c:v>202.5</c:v>
                </c:pt>
                <c:pt idx="1989">
                  <c:v>225</c:v>
                </c:pt>
                <c:pt idx="1990">
                  <c:v>225</c:v>
                </c:pt>
                <c:pt idx="1991">
                  <c:v>225</c:v>
                </c:pt>
                <c:pt idx="1992">
                  <c:v>225</c:v>
                </c:pt>
                <c:pt idx="1993">
                  <c:v>225</c:v>
                </c:pt>
                <c:pt idx="1994">
                  <c:v>225</c:v>
                </c:pt>
                <c:pt idx="1995">
                  <c:v>225</c:v>
                </c:pt>
                <c:pt idx="1996">
                  <c:v>202.5</c:v>
                </c:pt>
                <c:pt idx="1997">
                  <c:v>202.5</c:v>
                </c:pt>
                <c:pt idx="1998">
                  <c:v>225</c:v>
                </c:pt>
                <c:pt idx="1999">
                  <c:v>225</c:v>
                </c:pt>
                <c:pt idx="2000">
                  <c:v>225</c:v>
                </c:pt>
                <c:pt idx="2001">
                  <c:v>225</c:v>
                </c:pt>
                <c:pt idx="2002">
                  <c:v>225</c:v>
                </c:pt>
                <c:pt idx="2003">
                  <c:v>202.5</c:v>
                </c:pt>
                <c:pt idx="2004">
                  <c:v>225</c:v>
                </c:pt>
                <c:pt idx="2005">
                  <c:v>225</c:v>
                </c:pt>
                <c:pt idx="2006">
                  <c:v>225</c:v>
                </c:pt>
                <c:pt idx="2007">
                  <c:v>225</c:v>
                </c:pt>
                <c:pt idx="2008">
                  <c:v>202.5</c:v>
                </c:pt>
                <c:pt idx="2009">
                  <c:v>225</c:v>
                </c:pt>
                <c:pt idx="2010">
                  <c:v>225</c:v>
                </c:pt>
                <c:pt idx="2011">
                  <c:v>225</c:v>
                </c:pt>
                <c:pt idx="2012">
                  <c:v>225</c:v>
                </c:pt>
                <c:pt idx="2013">
                  <c:v>225</c:v>
                </c:pt>
                <c:pt idx="2014">
                  <c:v>202.5</c:v>
                </c:pt>
                <c:pt idx="2015">
                  <c:v>225</c:v>
                </c:pt>
                <c:pt idx="2016">
                  <c:v>225</c:v>
                </c:pt>
                <c:pt idx="2017">
                  <c:v>225</c:v>
                </c:pt>
                <c:pt idx="2018">
                  <c:v>225</c:v>
                </c:pt>
                <c:pt idx="2019">
                  <c:v>225</c:v>
                </c:pt>
                <c:pt idx="2020">
                  <c:v>225</c:v>
                </c:pt>
                <c:pt idx="2021">
                  <c:v>225</c:v>
                </c:pt>
                <c:pt idx="2022">
                  <c:v>225</c:v>
                </c:pt>
                <c:pt idx="2023">
                  <c:v>225</c:v>
                </c:pt>
                <c:pt idx="2024">
                  <c:v>225</c:v>
                </c:pt>
                <c:pt idx="2025">
                  <c:v>202.5</c:v>
                </c:pt>
                <c:pt idx="2026">
                  <c:v>202.5</c:v>
                </c:pt>
                <c:pt idx="2027">
                  <c:v>202.5</c:v>
                </c:pt>
                <c:pt idx="2028">
                  <c:v>202.5</c:v>
                </c:pt>
                <c:pt idx="2029">
                  <c:v>202.5</c:v>
                </c:pt>
                <c:pt idx="2030">
                  <c:v>202.5</c:v>
                </c:pt>
                <c:pt idx="2031">
                  <c:v>202.5</c:v>
                </c:pt>
                <c:pt idx="2032">
                  <c:v>202.5</c:v>
                </c:pt>
                <c:pt idx="2033">
                  <c:v>202.5</c:v>
                </c:pt>
                <c:pt idx="2034">
                  <c:v>202.5</c:v>
                </c:pt>
                <c:pt idx="2035">
                  <c:v>202.5</c:v>
                </c:pt>
                <c:pt idx="2036">
                  <c:v>202.5</c:v>
                </c:pt>
                <c:pt idx="2037">
                  <c:v>202.5</c:v>
                </c:pt>
                <c:pt idx="2038">
                  <c:v>202.5</c:v>
                </c:pt>
                <c:pt idx="2039">
                  <c:v>202.5</c:v>
                </c:pt>
                <c:pt idx="2040">
                  <c:v>202.5</c:v>
                </c:pt>
                <c:pt idx="2041">
                  <c:v>202.5</c:v>
                </c:pt>
                <c:pt idx="2042">
                  <c:v>202.5</c:v>
                </c:pt>
                <c:pt idx="2043">
                  <c:v>225</c:v>
                </c:pt>
                <c:pt idx="2044">
                  <c:v>202.5</c:v>
                </c:pt>
                <c:pt idx="2045">
                  <c:v>202.5</c:v>
                </c:pt>
                <c:pt idx="2046">
                  <c:v>202.5</c:v>
                </c:pt>
                <c:pt idx="2047">
                  <c:v>202.5</c:v>
                </c:pt>
                <c:pt idx="2048">
                  <c:v>202.5</c:v>
                </c:pt>
                <c:pt idx="2049">
                  <c:v>202.5</c:v>
                </c:pt>
                <c:pt idx="2050">
                  <c:v>202.5</c:v>
                </c:pt>
                <c:pt idx="2051">
                  <c:v>202.5</c:v>
                </c:pt>
                <c:pt idx="2052">
                  <c:v>202.5</c:v>
                </c:pt>
                <c:pt idx="2053">
                  <c:v>202.5</c:v>
                </c:pt>
                <c:pt idx="2054">
                  <c:v>202.5</c:v>
                </c:pt>
                <c:pt idx="2055">
                  <c:v>202.5</c:v>
                </c:pt>
                <c:pt idx="2056">
                  <c:v>202.5</c:v>
                </c:pt>
                <c:pt idx="2057">
                  <c:v>202.5</c:v>
                </c:pt>
                <c:pt idx="2058">
                  <c:v>202.5</c:v>
                </c:pt>
                <c:pt idx="2059">
                  <c:v>202.5</c:v>
                </c:pt>
                <c:pt idx="2060">
                  <c:v>202.5</c:v>
                </c:pt>
                <c:pt idx="2061">
                  <c:v>202.5</c:v>
                </c:pt>
                <c:pt idx="2062">
                  <c:v>202.5</c:v>
                </c:pt>
                <c:pt idx="2063">
                  <c:v>202.5</c:v>
                </c:pt>
                <c:pt idx="2064">
                  <c:v>202.5</c:v>
                </c:pt>
                <c:pt idx="2065">
                  <c:v>202.5</c:v>
                </c:pt>
                <c:pt idx="2066">
                  <c:v>202.5</c:v>
                </c:pt>
                <c:pt idx="2067">
                  <c:v>225</c:v>
                </c:pt>
                <c:pt idx="2068">
                  <c:v>202.5</c:v>
                </c:pt>
                <c:pt idx="2069">
                  <c:v>225</c:v>
                </c:pt>
                <c:pt idx="2070">
                  <c:v>202.5</c:v>
                </c:pt>
                <c:pt idx="2071">
                  <c:v>202.5</c:v>
                </c:pt>
                <c:pt idx="2072">
                  <c:v>202.5</c:v>
                </c:pt>
                <c:pt idx="2073">
                  <c:v>202.5</c:v>
                </c:pt>
                <c:pt idx="2074">
                  <c:v>202.5</c:v>
                </c:pt>
                <c:pt idx="2075">
                  <c:v>202.5</c:v>
                </c:pt>
                <c:pt idx="2076">
                  <c:v>202.5</c:v>
                </c:pt>
                <c:pt idx="2077">
                  <c:v>202.5</c:v>
                </c:pt>
                <c:pt idx="2078">
                  <c:v>202.5</c:v>
                </c:pt>
                <c:pt idx="2079">
                  <c:v>202.5</c:v>
                </c:pt>
                <c:pt idx="2080">
                  <c:v>202.5</c:v>
                </c:pt>
                <c:pt idx="2081">
                  <c:v>202.5</c:v>
                </c:pt>
                <c:pt idx="2082">
                  <c:v>202.5</c:v>
                </c:pt>
                <c:pt idx="2083">
                  <c:v>202.5</c:v>
                </c:pt>
                <c:pt idx="2084">
                  <c:v>202.5</c:v>
                </c:pt>
                <c:pt idx="2085">
                  <c:v>202.5</c:v>
                </c:pt>
                <c:pt idx="2086">
                  <c:v>202.5</c:v>
                </c:pt>
                <c:pt idx="2087">
                  <c:v>202.5</c:v>
                </c:pt>
                <c:pt idx="2088">
                  <c:v>202.5</c:v>
                </c:pt>
                <c:pt idx="2089">
                  <c:v>202.5</c:v>
                </c:pt>
                <c:pt idx="2090">
                  <c:v>202.5</c:v>
                </c:pt>
                <c:pt idx="2091">
                  <c:v>202.5</c:v>
                </c:pt>
                <c:pt idx="2092">
                  <c:v>202.5</c:v>
                </c:pt>
                <c:pt idx="2093">
                  <c:v>202.5</c:v>
                </c:pt>
                <c:pt idx="2094">
                  <c:v>202.5</c:v>
                </c:pt>
                <c:pt idx="2095">
                  <c:v>202.5</c:v>
                </c:pt>
                <c:pt idx="2096">
                  <c:v>225</c:v>
                </c:pt>
                <c:pt idx="2097">
                  <c:v>225</c:v>
                </c:pt>
                <c:pt idx="2098">
                  <c:v>225</c:v>
                </c:pt>
                <c:pt idx="2099">
                  <c:v>202.5</c:v>
                </c:pt>
                <c:pt idx="2100">
                  <c:v>202.5</c:v>
                </c:pt>
                <c:pt idx="2101">
                  <c:v>202.5</c:v>
                </c:pt>
                <c:pt idx="2102">
                  <c:v>202.5</c:v>
                </c:pt>
                <c:pt idx="2103">
                  <c:v>202.5</c:v>
                </c:pt>
                <c:pt idx="2104">
                  <c:v>202.5</c:v>
                </c:pt>
                <c:pt idx="2105">
                  <c:v>202.5</c:v>
                </c:pt>
                <c:pt idx="2106">
                  <c:v>202.5</c:v>
                </c:pt>
                <c:pt idx="2107">
                  <c:v>202.5</c:v>
                </c:pt>
                <c:pt idx="2108">
                  <c:v>202.5</c:v>
                </c:pt>
                <c:pt idx="2109">
                  <c:v>202.5</c:v>
                </c:pt>
                <c:pt idx="2110">
                  <c:v>202.5</c:v>
                </c:pt>
                <c:pt idx="2111">
                  <c:v>202.5</c:v>
                </c:pt>
                <c:pt idx="2112">
                  <c:v>202.5</c:v>
                </c:pt>
                <c:pt idx="2113">
                  <c:v>202.5</c:v>
                </c:pt>
                <c:pt idx="2114">
                  <c:v>202.5</c:v>
                </c:pt>
                <c:pt idx="2115">
                  <c:v>202.5</c:v>
                </c:pt>
                <c:pt idx="2116">
                  <c:v>202.5</c:v>
                </c:pt>
                <c:pt idx="2117">
                  <c:v>202.5</c:v>
                </c:pt>
                <c:pt idx="2118">
                  <c:v>202.5</c:v>
                </c:pt>
                <c:pt idx="2119">
                  <c:v>202.5</c:v>
                </c:pt>
                <c:pt idx="2120">
                  <c:v>202.5</c:v>
                </c:pt>
                <c:pt idx="2121">
                  <c:v>202.5</c:v>
                </c:pt>
                <c:pt idx="2122">
                  <c:v>202.5</c:v>
                </c:pt>
                <c:pt idx="2123">
                  <c:v>202.5</c:v>
                </c:pt>
                <c:pt idx="2124">
                  <c:v>202.5</c:v>
                </c:pt>
                <c:pt idx="2125">
                  <c:v>202.5</c:v>
                </c:pt>
                <c:pt idx="2126">
                  <c:v>202.5</c:v>
                </c:pt>
                <c:pt idx="2127">
                  <c:v>225</c:v>
                </c:pt>
                <c:pt idx="2128">
                  <c:v>225</c:v>
                </c:pt>
                <c:pt idx="2129">
                  <c:v>202.5</c:v>
                </c:pt>
                <c:pt idx="2130">
                  <c:v>202.5</c:v>
                </c:pt>
                <c:pt idx="2131">
                  <c:v>270</c:v>
                </c:pt>
                <c:pt idx="2132">
                  <c:v>292.5</c:v>
                </c:pt>
                <c:pt idx="2133">
                  <c:v>337.5</c:v>
                </c:pt>
                <c:pt idx="2134">
                  <c:v>22.5</c:v>
                </c:pt>
                <c:pt idx="2135">
                  <c:v>22.5</c:v>
                </c:pt>
                <c:pt idx="2136">
                  <c:v>22.5</c:v>
                </c:pt>
                <c:pt idx="2137">
                  <c:v>22.5</c:v>
                </c:pt>
                <c:pt idx="2138">
                  <c:v>22.5</c:v>
                </c:pt>
                <c:pt idx="2139">
                  <c:v>22.5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22.5</c:v>
                </c:pt>
                <c:pt idx="2144">
                  <c:v>22.5</c:v>
                </c:pt>
                <c:pt idx="2145">
                  <c:v>67.5</c:v>
                </c:pt>
                <c:pt idx="2146">
                  <c:v>67.5</c:v>
                </c:pt>
                <c:pt idx="2147">
                  <c:v>315</c:v>
                </c:pt>
                <c:pt idx="2148">
                  <c:v>0</c:v>
                </c:pt>
                <c:pt idx="2149">
                  <c:v>315</c:v>
                </c:pt>
                <c:pt idx="2150">
                  <c:v>315</c:v>
                </c:pt>
                <c:pt idx="2151">
                  <c:v>315</c:v>
                </c:pt>
                <c:pt idx="2152">
                  <c:v>315</c:v>
                </c:pt>
                <c:pt idx="2153">
                  <c:v>337.5</c:v>
                </c:pt>
                <c:pt idx="2154">
                  <c:v>337.5</c:v>
                </c:pt>
                <c:pt idx="2155">
                  <c:v>337.5</c:v>
                </c:pt>
                <c:pt idx="2156">
                  <c:v>337.5</c:v>
                </c:pt>
                <c:pt idx="2157">
                  <c:v>337.5</c:v>
                </c:pt>
                <c:pt idx="2158">
                  <c:v>337.5</c:v>
                </c:pt>
                <c:pt idx="2159">
                  <c:v>337.5</c:v>
                </c:pt>
                <c:pt idx="2160">
                  <c:v>337.5</c:v>
                </c:pt>
                <c:pt idx="2161">
                  <c:v>337.5</c:v>
                </c:pt>
                <c:pt idx="2162">
                  <c:v>337.5</c:v>
                </c:pt>
                <c:pt idx="2163">
                  <c:v>337.5</c:v>
                </c:pt>
                <c:pt idx="2164">
                  <c:v>337.5</c:v>
                </c:pt>
                <c:pt idx="2165">
                  <c:v>337.5</c:v>
                </c:pt>
                <c:pt idx="2166">
                  <c:v>337.5</c:v>
                </c:pt>
                <c:pt idx="2167">
                  <c:v>337.5</c:v>
                </c:pt>
                <c:pt idx="2168">
                  <c:v>337.5</c:v>
                </c:pt>
                <c:pt idx="2169">
                  <c:v>337.5</c:v>
                </c:pt>
                <c:pt idx="2170">
                  <c:v>337.5</c:v>
                </c:pt>
                <c:pt idx="2171">
                  <c:v>337.5</c:v>
                </c:pt>
                <c:pt idx="2172">
                  <c:v>337.5</c:v>
                </c:pt>
                <c:pt idx="2173">
                  <c:v>337.5</c:v>
                </c:pt>
                <c:pt idx="2174">
                  <c:v>337.5</c:v>
                </c:pt>
                <c:pt idx="2175">
                  <c:v>315</c:v>
                </c:pt>
                <c:pt idx="2176">
                  <c:v>315</c:v>
                </c:pt>
                <c:pt idx="2177">
                  <c:v>315</c:v>
                </c:pt>
                <c:pt idx="2178">
                  <c:v>315</c:v>
                </c:pt>
                <c:pt idx="2179">
                  <c:v>315</c:v>
                </c:pt>
                <c:pt idx="2180">
                  <c:v>315</c:v>
                </c:pt>
                <c:pt idx="2181">
                  <c:v>337.5</c:v>
                </c:pt>
                <c:pt idx="2182">
                  <c:v>315</c:v>
                </c:pt>
                <c:pt idx="2183">
                  <c:v>292.5</c:v>
                </c:pt>
                <c:pt idx="2184">
                  <c:v>315</c:v>
                </c:pt>
                <c:pt idx="2185">
                  <c:v>315</c:v>
                </c:pt>
                <c:pt idx="2186">
                  <c:v>315</c:v>
                </c:pt>
                <c:pt idx="2187">
                  <c:v>315</c:v>
                </c:pt>
                <c:pt idx="2188">
                  <c:v>292.5</c:v>
                </c:pt>
                <c:pt idx="2189">
                  <c:v>292.5</c:v>
                </c:pt>
                <c:pt idx="2190">
                  <c:v>292.5</c:v>
                </c:pt>
                <c:pt idx="2191">
                  <c:v>292.5</c:v>
                </c:pt>
                <c:pt idx="2192">
                  <c:v>292.5</c:v>
                </c:pt>
                <c:pt idx="2193">
                  <c:v>292.5</c:v>
                </c:pt>
                <c:pt idx="2194">
                  <c:v>292.5</c:v>
                </c:pt>
                <c:pt idx="2195">
                  <c:v>292.5</c:v>
                </c:pt>
                <c:pt idx="2196">
                  <c:v>315</c:v>
                </c:pt>
                <c:pt idx="2197">
                  <c:v>292.5</c:v>
                </c:pt>
                <c:pt idx="2198">
                  <c:v>292.5</c:v>
                </c:pt>
                <c:pt idx="2199">
                  <c:v>292.5</c:v>
                </c:pt>
                <c:pt idx="2200">
                  <c:v>292.5</c:v>
                </c:pt>
                <c:pt idx="2201">
                  <c:v>292.5</c:v>
                </c:pt>
                <c:pt idx="2202">
                  <c:v>292.5</c:v>
                </c:pt>
                <c:pt idx="2203">
                  <c:v>292.5</c:v>
                </c:pt>
                <c:pt idx="2204">
                  <c:v>292.5</c:v>
                </c:pt>
                <c:pt idx="2205">
                  <c:v>292.5</c:v>
                </c:pt>
                <c:pt idx="2206">
                  <c:v>292.5</c:v>
                </c:pt>
                <c:pt idx="2207">
                  <c:v>292.5</c:v>
                </c:pt>
                <c:pt idx="2208">
                  <c:v>292.5</c:v>
                </c:pt>
                <c:pt idx="2209">
                  <c:v>315</c:v>
                </c:pt>
                <c:pt idx="2210">
                  <c:v>315</c:v>
                </c:pt>
                <c:pt idx="2211">
                  <c:v>292.5</c:v>
                </c:pt>
                <c:pt idx="2212">
                  <c:v>315</c:v>
                </c:pt>
                <c:pt idx="2213">
                  <c:v>292.5</c:v>
                </c:pt>
                <c:pt idx="2214">
                  <c:v>270</c:v>
                </c:pt>
                <c:pt idx="2215">
                  <c:v>292.5</c:v>
                </c:pt>
                <c:pt idx="2216">
                  <c:v>292.5</c:v>
                </c:pt>
                <c:pt idx="2217">
                  <c:v>270</c:v>
                </c:pt>
                <c:pt idx="2218">
                  <c:v>292.5</c:v>
                </c:pt>
                <c:pt idx="2219">
                  <c:v>292.5</c:v>
                </c:pt>
                <c:pt idx="2220">
                  <c:v>270</c:v>
                </c:pt>
                <c:pt idx="2221">
                  <c:v>270</c:v>
                </c:pt>
                <c:pt idx="2222">
                  <c:v>292.5</c:v>
                </c:pt>
                <c:pt idx="2223">
                  <c:v>270</c:v>
                </c:pt>
                <c:pt idx="2224">
                  <c:v>270</c:v>
                </c:pt>
                <c:pt idx="2225">
                  <c:v>292.5</c:v>
                </c:pt>
                <c:pt idx="2226">
                  <c:v>292.5</c:v>
                </c:pt>
                <c:pt idx="2227">
                  <c:v>292.5</c:v>
                </c:pt>
                <c:pt idx="2228">
                  <c:v>292.5</c:v>
                </c:pt>
                <c:pt idx="2229">
                  <c:v>292.5</c:v>
                </c:pt>
                <c:pt idx="2230">
                  <c:v>292.5</c:v>
                </c:pt>
                <c:pt idx="2231">
                  <c:v>292.5</c:v>
                </c:pt>
                <c:pt idx="2232">
                  <c:v>292.5</c:v>
                </c:pt>
                <c:pt idx="2233">
                  <c:v>292.5</c:v>
                </c:pt>
                <c:pt idx="2234">
                  <c:v>292.5</c:v>
                </c:pt>
                <c:pt idx="2235">
                  <c:v>315</c:v>
                </c:pt>
                <c:pt idx="2236">
                  <c:v>292.5</c:v>
                </c:pt>
                <c:pt idx="2237">
                  <c:v>315</c:v>
                </c:pt>
                <c:pt idx="2238">
                  <c:v>315</c:v>
                </c:pt>
                <c:pt idx="2239">
                  <c:v>315</c:v>
                </c:pt>
                <c:pt idx="2240">
                  <c:v>315</c:v>
                </c:pt>
                <c:pt idx="2241">
                  <c:v>315</c:v>
                </c:pt>
                <c:pt idx="2242">
                  <c:v>337.5</c:v>
                </c:pt>
                <c:pt idx="2243">
                  <c:v>315</c:v>
                </c:pt>
                <c:pt idx="2244">
                  <c:v>315</c:v>
                </c:pt>
                <c:pt idx="2245">
                  <c:v>315</c:v>
                </c:pt>
                <c:pt idx="2246">
                  <c:v>315</c:v>
                </c:pt>
                <c:pt idx="2247">
                  <c:v>315</c:v>
                </c:pt>
                <c:pt idx="2248">
                  <c:v>315</c:v>
                </c:pt>
                <c:pt idx="2249">
                  <c:v>337.5</c:v>
                </c:pt>
                <c:pt idx="2250">
                  <c:v>337.5</c:v>
                </c:pt>
                <c:pt idx="2251">
                  <c:v>337.5</c:v>
                </c:pt>
                <c:pt idx="2252">
                  <c:v>315</c:v>
                </c:pt>
                <c:pt idx="2253">
                  <c:v>337.5</c:v>
                </c:pt>
                <c:pt idx="2254">
                  <c:v>315</c:v>
                </c:pt>
                <c:pt idx="2255">
                  <c:v>315</c:v>
                </c:pt>
                <c:pt idx="2256">
                  <c:v>292.5</c:v>
                </c:pt>
                <c:pt idx="2257">
                  <c:v>292.5</c:v>
                </c:pt>
                <c:pt idx="2258">
                  <c:v>292.5</c:v>
                </c:pt>
                <c:pt idx="2259">
                  <c:v>292.5</c:v>
                </c:pt>
                <c:pt idx="2260">
                  <c:v>292.5</c:v>
                </c:pt>
                <c:pt idx="2261">
                  <c:v>292.5</c:v>
                </c:pt>
                <c:pt idx="2262">
                  <c:v>292.5</c:v>
                </c:pt>
                <c:pt idx="2263">
                  <c:v>292.5</c:v>
                </c:pt>
                <c:pt idx="2264">
                  <c:v>292.5</c:v>
                </c:pt>
                <c:pt idx="2265">
                  <c:v>315</c:v>
                </c:pt>
                <c:pt idx="2266">
                  <c:v>315</c:v>
                </c:pt>
                <c:pt idx="2267">
                  <c:v>315</c:v>
                </c:pt>
                <c:pt idx="2268">
                  <c:v>315</c:v>
                </c:pt>
                <c:pt idx="2269">
                  <c:v>315</c:v>
                </c:pt>
                <c:pt idx="2270">
                  <c:v>292.5</c:v>
                </c:pt>
                <c:pt idx="2271">
                  <c:v>315</c:v>
                </c:pt>
                <c:pt idx="2272">
                  <c:v>315</c:v>
                </c:pt>
                <c:pt idx="2273">
                  <c:v>315</c:v>
                </c:pt>
                <c:pt idx="2274">
                  <c:v>337.5</c:v>
                </c:pt>
                <c:pt idx="2275">
                  <c:v>337.5</c:v>
                </c:pt>
                <c:pt idx="2276">
                  <c:v>337.5</c:v>
                </c:pt>
                <c:pt idx="2277">
                  <c:v>337.5</c:v>
                </c:pt>
                <c:pt idx="2278">
                  <c:v>292.5</c:v>
                </c:pt>
                <c:pt idx="2279">
                  <c:v>315</c:v>
                </c:pt>
                <c:pt idx="2280">
                  <c:v>315</c:v>
                </c:pt>
                <c:pt idx="2281">
                  <c:v>315</c:v>
                </c:pt>
                <c:pt idx="2282">
                  <c:v>292.5</c:v>
                </c:pt>
                <c:pt idx="2283">
                  <c:v>270</c:v>
                </c:pt>
                <c:pt idx="2284">
                  <c:v>270</c:v>
                </c:pt>
                <c:pt idx="2285">
                  <c:v>270</c:v>
                </c:pt>
                <c:pt idx="2286">
                  <c:v>270</c:v>
                </c:pt>
                <c:pt idx="2287">
                  <c:v>270</c:v>
                </c:pt>
                <c:pt idx="2288">
                  <c:v>270</c:v>
                </c:pt>
                <c:pt idx="2289">
                  <c:v>270</c:v>
                </c:pt>
                <c:pt idx="2290">
                  <c:v>292.5</c:v>
                </c:pt>
                <c:pt idx="2291">
                  <c:v>292.5</c:v>
                </c:pt>
                <c:pt idx="2292">
                  <c:v>270</c:v>
                </c:pt>
                <c:pt idx="2293">
                  <c:v>270</c:v>
                </c:pt>
                <c:pt idx="2294">
                  <c:v>270</c:v>
                </c:pt>
                <c:pt idx="2295">
                  <c:v>292.5</c:v>
                </c:pt>
                <c:pt idx="2296">
                  <c:v>292.5</c:v>
                </c:pt>
                <c:pt idx="2297">
                  <c:v>270</c:v>
                </c:pt>
                <c:pt idx="2298">
                  <c:v>270</c:v>
                </c:pt>
                <c:pt idx="2299">
                  <c:v>292.5</c:v>
                </c:pt>
                <c:pt idx="2300">
                  <c:v>270</c:v>
                </c:pt>
                <c:pt idx="2301">
                  <c:v>292.5</c:v>
                </c:pt>
                <c:pt idx="2302">
                  <c:v>270</c:v>
                </c:pt>
                <c:pt idx="2303">
                  <c:v>292.5</c:v>
                </c:pt>
                <c:pt idx="2304">
                  <c:v>247.5</c:v>
                </c:pt>
                <c:pt idx="2305">
                  <c:v>270</c:v>
                </c:pt>
                <c:pt idx="2306">
                  <c:v>270</c:v>
                </c:pt>
                <c:pt idx="2307">
                  <c:v>292.5</c:v>
                </c:pt>
                <c:pt idx="2308">
                  <c:v>270</c:v>
                </c:pt>
                <c:pt idx="2309">
                  <c:v>292.5</c:v>
                </c:pt>
                <c:pt idx="2310">
                  <c:v>292.5</c:v>
                </c:pt>
                <c:pt idx="2311">
                  <c:v>292.5</c:v>
                </c:pt>
                <c:pt idx="2312">
                  <c:v>315</c:v>
                </c:pt>
                <c:pt idx="2313">
                  <c:v>292.5</c:v>
                </c:pt>
                <c:pt idx="2314">
                  <c:v>90</c:v>
                </c:pt>
                <c:pt idx="2315">
                  <c:v>90</c:v>
                </c:pt>
                <c:pt idx="2316">
                  <c:v>45</c:v>
                </c:pt>
                <c:pt idx="2317">
                  <c:v>67.5</c:v>
                </c:pt>
                <c:pt idx="2318">
                  <c:v>112.5</c:v>
                </c:pt>
                <c:pt idx="2319">
                  <c:v>90</c:v>
                </c:pt>
                <c:pt idx="2320">
                  <c:v>67.5</c:v>
                </c:pt>
                <c:pt idx="2321">
                  <c:v>45</c:v>
                </c:pt>
                <c:pt idx="2322">
                  <c:v>90</c:v>
                </c:pt>
                <c:pt idx="2323">
                  <c:v>90</c:v>
                </c:pt>
                <c:pt idx="2324">
                  <c:v>90</c:v>
                </c:pt>
                <c:pt idx="2325">
                  <c:v>90</c:v>
                </c:pt>
                <c:pt idx="2326">
                  <c:v>90</c:v>
                </c:pt>
                <c:pt idx="2327">
                  <c:v>112.5</c:v>
                </c:pt>
                <c:pt idx="2328">
                  <c:v>112.5</c:v>
                </c:pt>
                <c:pt idx="2329">
                  <c:v>112.5</c:v>
                </c:pt>
                <c:pt idx="2330">
                  <c:v>112.5</c:v>
                </c:pt>
                <c:pt idx="2331">
                  <c:v>112.5</c:v>
                </c:pt>
                <c:pt idx="2332">
                  <c:v>112.5</c:v>
                </c:pt>
                <c:pt idx="2333">
                  <c:v>112.5</c:v>
                </c:pt>
                <c:pt idx="2334">
                  <c:v>112.5</c:v>
                </c:pt>
                <c:pt idx="2335">
                  <c:v>112.5</c:v>
                </c:pt>
                <c:pt idx="2336">
                  <c:v>112.5</c:v>
                </c:pt>
                <c:pt idx="2337">
                  <c:v>112.5</c:v>
                </c:pt>
                <c:pt idx="2338">
                  <c:v>90</c:v>
                </c:pt>
                <c:pt idx="2339">
                  <c:v>67.5</c:v>
                </c:pt>
                <c:pt idx="2340">
                  <c:v>90</c:v>
                </c:pt>
                <c:pt idx="2341">
                  <c:v>112.5</c:v>
                </c:pt>
                <c:pt idx="2342">
                  <c:v>90</c:v>
                </c:pt>
                <c:pt idx="2343">
                  <c:v>112.5</c:v>
                </c:pt>
                <c:pt idx="2344">
                  <c:v>90</c:v>
                </c:pt>
                <c:pt idx="2345">
                  <c:v>112.5</c:v>
                </c:pt>
                <c:pt idx="2346">
                  <c:v>112.5</c:v>
                </c:pt>
                <c:pt idx="2347">
                  <c:v>112.5</c:v>
                </c:pt>
                <c:pt idx="2348">
                  <c:v>112.5</c:v>
                </c:pt>
                <c:pt idx="2349">
                  <c:v>112.5</c:v>
                </c:pt>
                <c:pt idx="2350">
                  <c:v>112.5</c:v>
                </c:pt>
                <c:pt idx="2351">
                  <c:v>112.5</c:v>
                </c:pt>
                <c:pt idx="2352">
                  <c:v>112.5</c:v>
                </c:pt>
                <c:pt idx="2353">
                  <c:v>112.5</c:v>
                </c:pt>
                <c:pt idx="2354">
                  <c:v>112.5</c:v>
                </c:pt>
                <c:pt idx="2355">
                  <c:v>90</c:v>
                </c:pt>
                <c:pt idx="2356">
                  <c:v>90</c:v>
                </c:pt>
                <c:pt idx="2357">
                  <c:v>90</c:v>
                </c:pt>
                <c:pt idx="2358">
                  <c:v>90</c:v>
                </c:pt>
                <c:pt idx="2359">
                  <c:v>67.5</c:v>
                </c:pt>
                <c:pt idx="2360">
                  <c:v>90</c:v>
                </c:pt>
                <c:pt idx="2361">
                  <c:v>67.5</c:v>
                </c:pt>
                <c:pt idx="2362">
                  <c:v>67.5</c:v>
                </c:pt>
                <c:pt idx="2363">
                  <c:v>67.5</c:v>
                </c:pt>
                <c:pt idx="2364">
                  <c:v>67.5</c:v>
                </c:pt>
                <c:pt idx="2365">
                  <c:v>67.5</c:v>
                </c:pt>
                <c:pt idx="2366">
                  <c:v>67.5</c:v>
                </c:pt>
                <c:pt idx="2367">
                  <c:v>90</c:v>
                </c:pt>
                <c:pt idx="2368">
                  <c:v>90</c:v>
                </c:pt>
                <c:pt idx="2369">
                  <c:v>90</c:v>
                </c:pt>
                <c:pt idx="2370">
                  <c:v>90</c:v>
                </c:pt>
                <c:pt idx="2371">
                  <c:v>67.5</c:v>
                </c:pt>
                <c:pt idx="2372">
                  <c:v>67.5</c:v>
                </c:pt>
                <c:pt idx="2373">
                  <c:v>90</c:v>
                </c:pt>
                <c:pt idx="2374">
                  <c:v>67.5</c:v>
                </c:pt>
                <c:pt idx="2375">
                  <c:v>67.5</c:v>
                </c:pt>
                <c:pt idx="2376">
                  <c:v>112.5</c:v>
                </c:pt>
                <c:pt idx="2377">
                  <c:v>157.5</c:v>
                </c:pt>
                <c:pt idx="2378">
                  <c:v>90</c:v>
                </c:pt>
                <c:pt idx="2379">
                  <c:v>337.5</c:v>
                </c:pt>
                <c:pt idx="2380">
                  <c:v>247.5</c:v>
                </c:pt>
                <c:pt idx="2381">
                  <c:v>270</c:v>
                </c:pt>
                <c:pt idx="2382">
                  <c:v>292.5</c:v>
                </c:pt>
                <c:pt idx="2383">
                  <c:v>292.5</c:v>
                </c:pt>
                <c:pt idx="2384">
                  <c:v>292.5</c:v>
                </c:pt>
                <c:pt idx="2385">
                  <c:v>292.5</c:v>
                </c:pt>
                <c:pt idx="2386">
                  <c:v>292.5</c:v>
                </c:pt>
                <c:pt idx="2387">
                  <c:v>292.5</c:v>
                </c:pt>
                <c:pt idx="2388">
                  <c:v>315</c:v>
                </c:pt>
                <c:pt idx="2389">
                  <c:v>315</c:v>
                </c:pt>
                <c:pt idx="2390">
                  <c:v>337.5</c:v>
                </c:pt>
                <c:pt idx="2391">
                  <c:v>315</c:v>
                </c:pt>
                <c:pt idx="2392">
                  <c:v>315</c:v>
                </c:pt>
                <c:pt idx="2393">
                  <c:v>292.5</c:v>
                </c:pt>
                <c:pt idx="2394">
                  <c:v>270</c:v>
                </c:pt>
                <c:pt idx="2395">
                  <c:v>292.5</c:v>
                </c:pt>
                <c:pt idx="2396">
                  <c:v>337.5</c:v>
                </c:pt>
                <c:pt idx="2397">
                  <c:v>337.5</c:v>
                </c:pt>
                <c:pt idx="2398">
                  <c:v>337.5</c:v>
                </c:pt>
                <c:pt idx="2399">
                  <c:v>337.5</c:v>
                </c:pt>
                <c:pt idx="2400">
                  <c:v>0</c:v>
                </c:pt>
                <c:pt idx="2401">
                  <c:v>0</c:v>
                </c:pt>
                <c:pt idx="2402">
                  <c:v>22.5</c:v>
                </c:pt>
                <c:pt idx="2403">
                  <c:v>22.5</c:v>
                </c:pt>
                <c:pt idx="2404">
                  <c:v>0</c:v>
                </c:pt>
                <c:pt idx="2405">
                  <c:v>0</c:v>
                </c:pt>
                <c:pt idx="2406">
                  <c:v>22.5</c:v>
                </c:pt>
                <c:pt idx="2407">
                  <c:v>22.5</c:v>
                </c:pt>
                <c:pt idx="2408">
                  <c:v>22.5</c:v>
                </c:pt>
                <c:pt idx="2409">
                  <c:v>22.5</c:v>
                </c:pt>
                <c:pt idx="2410">
                  <c:v>22.5</c:v>
                </c:pt>
                <c:pt idx="2411">
                  <c:v>22.5</c:v>
                </c:pt>
                <c:pt idx="2412">
                  <c:v>22.5</c:v>
                </c:pt>
                <c:pt idx="2413">
                  <c:v>22.5</c:v>
                </c:pt>
                <c:pt idx="2414">
                  <c:v>22.5</c:v>
                </c:pt>
                <c:pt idx="2415">
                  <c:v>45</c:v>
                </c:pt>
                <c:pt idx="2416">
                  <c:v>67.5</c:v>
                </c:pt>
                <c:pt idx="2417">
                  <c:v>45</c:v>
                </c:pt>
                <c:pt idx="2418">
                  <c:v>67.5</c:v>
                </c:pt>
                <c:pt idx="2419">
                  <c:v>112.5</c:v>
                </c:pt>
                <c:pt idx="2420">
                  <c:v>112.5</c:v>
                </c:pt>
                <c:pt idx="2421">
                  <c:v>112.5</c:v>
                </c:pt>
                <c:pt idx="2422">
                  <c:v>112.5</c:v>
                </c:pt>
                <c:pt idx="2423">
                  <c:v>112.5</c:v>
                </c:pt>
                <c:pt idx="2424">
                  <c:v>112.5</c:v>
                </c:pt>
                <c:pt idx="2425">
                  <c:v>112.5</c:v>
                </c:pt>
                <c:pt idx="2426">
                  <c:v>90</c:v>
                </c:pt>
                <c:pt idx="2427">
                  <c:v>112.5</c:v>
                </c:pt>
                <c:pt idx="2428">
                  <c:v>112.5</c:v>
                </c:pt>
                <c:pt idx="2429">
                  <c:v>112.5</c:v>
                </c:pt>
                <c:pt idx="2430">
                  <c:v>112.5</c:v>
                </c:pt>
                <c:pt idx="2431">
                  <c:v>90</c:v>
                </c:pt>
                <c:pt idx="2432">
                  <c:v>90</c:v>
                </c:pt>
                <c:pt idx="2433">
                  <c:v>90</c:v>
                </c:pt>
                <c:pt idx="2434">
                  <c:v>90</c:v>
                </c:pt>
                <c:pt idx="2435">
                  <c:v>112.5</c:v>
                </c:pt>
                <c:pt idx="2436">
                  <c:v>112.5</c:v>
                </c:pt>
                <c:pt idx="2437">
                  <c:v>112.5</c:v>
                </c:pt>
                <c:pt idx="2438">
                  <c:v>112.5</c:v>
                </c:pt>
                <c:pt idx="2439">
                  <c:v>112.5</c:v>
                </c:pt>
                <c:pt idx="2440">
                  <c:v>112.5</c:v>
                </c:pt>
                <c:pt idx="2441">
                  <c:v>135</c:v>
                </c:pt>
                <c:pt idx="2442">
                  <c:v>112.5</c:v>
                </c:pt>
                <c:pt idx="2443">
                  <c:v>112.5</c:v>
                </c:pt>
                <c:pt idx="2444">
                  <c:v>112.5</c:v>
                </c:pt>
                <c:pt idx="2445">
                  <c:v>112.5</c:v>
                </c:pt>
                <c:pt idx="2446">
                  <c:v>112.5</c:v>
                </c:pt>
                <c:pt idx="2447">
                  <c:v>112.5</c:v>
                </c:pt>
                <c:pt idx="2448">
                  <c:v>112.5</c:v>
                </c:pt>
                <c:pt idx="2449">
                  <c:v>112.5</c:v>
                </c:pt>
                <c:pt idx="2450">
                  <c:v>112.5</c:v>
                </c:pt>
                <c:pt idx="2451">
                  <c:v>112.5</c:v>
                </c:pt>
                <c:pt idx="2452">
                  <c:v>112.5</c:v>
                </c:pt>
                <c:pt idx="2453">
                  <c:v>112.5</c:v>
                </c:pt>
                <c:pt idx="2454">
                  <c:v>112.5</c:v>
                </c:pt>
                <c:pt idx="2455">
                  <c:v>112.5</c:v>
                </c:pt>
                <c:pt idx="2456">
                  <c:v>112.5</c:v>
                </c:pt>
                <c:pt idx="2457">
                  <c:v>135</c:v>
                </c:pt>
                <c:pt idx="2458">
                  <c:v>112.5</c:v>
                </c:pt>
                <c:pt idx="2459">
                  <c:v>112.5</c:v>
                </c:pt>
                <c:pt idx="2460">
                  <c:v>90</c:v>
                </c:pt>
                <c:pt idx="2461">
                  <c:v>90</c:v>
                </c:pt>
                <c:pt idx="2462">
                  <c:v>90</c:v>
                </c:pt>
                <c:pt idx="2463">
                  <c:v>90</c:v>
                </c:pt>
                <c:pt idx="2464">
                  <c:v>112.5</c:v>
                </c:pt>
                <c:pt idx="2465">
                  <c:v>112.5</c:v>
                </c:pt>
                <c:pt idx="2466">
                  <c:v>112.5</c:v>
                </c:pt>
                <c:pt idx="2467">
                  <c:v>112.5</c:v>
                </c:pt>
                <c:pt idx="2468">
                  <c:v>90</c:v>
                </c:pt>
                <c:pt idx="2469">
                  <c:v>112.5</c:v>
                </c:pt>
                <c:pt idx="2470">
                  <c:v>90</c:v>
                </c:pt>
                <c:pt idx="2471">
                  <c:v>90</c:v>
                </c:pt>
                <c:pt idx="2472">
                  <c:v>90</c:v>
                </c:pt>
                <c:pt idx="2473">
                  <c:v>90</c:v>
                </c:pt>
                <c:pt idx="2474">
                  <c:v>90</c:v>
                </c:pt>
                <c:pt idx="2475">
                  <c:v>90</c:v>
                </c:pt>
                <c:pt idx="2476">
                  <c:v>90</c:v>
                </c:pt>
                <c:pt idx="2477">
                  <c:v>90</c:v>
                </c:pt>
                <c:pt idx="2478">
                  <c:v>67.5</c:v>
                </c:pt>
                <c:pt idx="2479">
                  <c:v>90</c:v>
                </c:pt>
                <c:pt idx="2480">
                  <c:v>90</c:v>
                </c:pt>
                <c:pt idx="2481">
                  <c:v>90</c:v>
                </c:pt>
                <c:pt idx="2482">
                  <c:v>112.5</c:v>
                </c:pt>
                <c:pt idx="2483">
                  <c:v>112.5</c:v>
                </c:pt>
                <c:pt idx="2484">
                  <c:v>112.5</c:v>
                </c:pt>
                <c:pt idx="2485">
                  <c:v>112.5</c:v>
                </c:pt>
                <c:pt idx="2486">
                  <c:v>112.5</c:v>
                </c:pt>
                <c:pt idx="2487">
                  <c:v>135</c:v>
                </c:pt>
                <c:pt idx="2488">
                  <c:v>135</c:v>
                </c:pt>
                <c:pt idx="2489">
                  <c:v>157.5</c:v>
                </c:pt>
                <c:pt idx="2490">
                  <c:v>135</c:v>
                </c:pt>
                <c:pt idx="2491">
                  <c:v>135</c:v>
                </c:pt>
                <c:pt idx="2492">
                  <c:v>135</c:v>
                </c:pt>
                <c:pt idx="2493">
                  <c:v>157.5</c:v>
                </c:pt>
                <c:pt idx="2494">
                  <c:v>157.5</c:v>
                </c:pt>
                <c:pt idx="2495">
                  <c:v>157.5</c:v>
                </c:pt>
                <c:pt idx="2496">
                  <c:v>135</c:v>
                </c:pt>
                <c:pt idx="2497">
                  <c:v>112.5</c:v>
                </c:pt>
                <c:pt idx="2498">
                  <c:v>112.5</c:v>
                </c:pt>
                <c:pt idx="2499">
                  <c:v>112.5</c:v>
                </c:pt>
                <c:pt idx="2500">
                  <c:v>135</c:v>
                </c:pt>
                <c:pt idx="2501">
                  <c:v>135</c:v>
                </c:pt>
                <c:pt idx="2502">
                  <c:v>135</c:v>
                </c:pt>
                <c:pt idx="2503">
                  <c:v>112.5</c:v>
                </c:pt>
                <c:pt idx="2504">
                  <c:v>22.5</c:v>
                </c:pt>
                <c:pt idx="2505">
                  <c:v>315</c:v>
                </c:pt>
                <c:pt idx="2506">
                  <c:v>337.5</c:v>
                </c:pt>
                <c:pt idx="2507">
                  <c:v>337.5</c:v>
                </c:pt>
                <c:pt idx="2508">
                  <c:v>337.5</c:v>
                </c:pt>
                <c:pt idx="2509">
                  <c:v>315</c:v>
                </c:pt>
                <c:pt idx="2510">
                  <c:v>292.5</c:v>
                </c:pt>
                <c:pt idx="2511">
                  <c:v>270</c:v>
                </c:pt>
                <c:pt idx="2512">
                  <c:v>270</c:v>
                </c:pt>
                <c:pt idx="2513">
                  <c:v>247.5</c:v>
                </c:pt>
                <c:pt idx="2514">
                  <c:v>247.5</c:v>
                </c:pt>
                <c:pt idx="2515">
                  <c:v>247.5</c:v>
                </c:pt>
                <c:pt idx="2516">
                  <c:v>247.5</c:v>
                </c:pt>
                <c:pt idx="2517">
                  <c:v>247.5</c:v>
                </c:pt>
                <c:pt idx="2518">
                  <c:v>270</c:v>
                </c:pt>
                <c:pt idx="2519">
                  <c:v>270</c:v>
                </c:pt>
                <c:pt idx="2520">
                  <c:v>292.5</c:v>
                </c:pt>
                <c:pt idx="2521">
                  <c:v>292.5</c:v>
                </c:pt>
                <c:pt idx="2522">
                  <c:v>270</c:v>
                </c:pt>
                <c:pt idx="2523">
                  <c:v>270</c:v>
                </c:pt>
                <c:pt idx="2524">
                  <c:v>270</c:v>
                </c:pt>
                <c:pt idx="2525">
                  <c:v>270</c:v>
                </c:pt>
                <c:pt idx="2526">
                  <c:v>247.5</c:v>
                </c:pt>
                <c:pt idx="2527">
                  <c:v>225</c:v>
                </c:pt>
                <c:pt idx="2528">
                  <c:v>225</c:v>
                </c:pt>
                <c:pt idx="2529">
                  <c:v>225</c:v>
                </c:pt>
                <c:pt idx="2530">
                  <c:v>225</c:v>
                </c:pt>
                <c:pt idx="2531">
                  <c:v>225</c:v>
                </c:pt>
                <c:pt idx="2532">
                  <c:v>225</c:v>
                </c:pt>
                <c:pt idx="2533">
                  <c:v>225</c:v>
                </c:pt>
                <c:pt idx="2534">
                  <c:v>225</c:v>
                </c:pt>
                <c:pt idx="2535">
                  <c:v>225</c:v>
                </c:pt>
                <c:pt idx="2536">
                  <c:v>225</c:v>
                </c:pt>
                <c:pt idx="2537">
                  <c:v>225</c:v>
                </c:pt>
                <c:pt idx="2538">
                  <c:v>225</c:v>
                </c:pt>
                <c:pt idx="2539">
                  <c:v>225</c:v>
                </c:pt>
                <c:pt idx="2540">
                  <c:v>225</c:v>
                </c:pt>
                <c:pt idx="2541">
                  <c:v>225</c:v>
                </c:pt>
                <c:pt idx="2542">
                  <c:v>225</c:v>
                </c:pt>
                <c:pt idx="2543">
                  <c:v>225</c:v>
                </c:pt>
                <c:pt idx="2544">
                  <c:v>225</c:v>
                </c:pt>
                <c:pt idx="2545">
                  <c:v>225</c:v>
                </c:pt>
                <c:pt idx="2546">
                  <c:v>202.5</c:v>
                </c:pt>
                <c:pt idx="2547">
                  <c:v>225</c:v>
                </c:pt>
                <c:pt idx="2548">
                  <c:v>202.5</c:v>
                </c:pt>
                <c:pt idx="2549">
                  <c:v>225</c:v>
                </c:pt>
                <c:pt idx="2550">
                  <c:v>225</c:v>
                </c:pt>
                <c:pt idx="2551">
                  <c:v>225</c:v>
                </c:pt>
                <c:pt idx="2552">
                  <c:v>202.5</c:v>
                </c:pt>
                <c:pt idx="2553">
                  <c:v>202.5</c:v>
                </c:pt>
                <c:pt idx="2554">
                  <c:v>202.5</c:v>
                </c:pt>
                <c:pt idx="2555">
                  <c:v>202.5</c:v>
                </c:pt>
                <c:pt idx="2556">
                  <c:v>202.5</c:v>
                </c:pt>
                <c:pt idx="2557">
                  <c:v>202.5</c:v>
                </c:pt>
                <c:pt idx="2558">
                  <c:v>180</c:v>
                </c:pt>
                <c:pt idx="2559">
                  <c:v>135</c:v>
                </c:pt>
                <c:pt idx="2560">
                  <c:v>135</c:v>
                </c:pt>
                <c:pt idx="2561">
                  <c:v>135</c:v>
                </c:pt>
                <c:pt idx="2562">
                  <c:v>135</c:v>
                </c:pt>
                <c:pt idx="2563">
                  <c:v>112.5</c:v>
                </c:pt>
                <c:pt idx="2564">
                  <c:v>67.5</c:v>
                </c:pt>
                <c:pt idx="2565">
                  <c:v>67.5</c:v>
                </c:pt>
                <c:pt idx="2566">
                  <c:v>90</c:v>
                </c:pt>
                <c:pt idx="2567">
                  <c:v>90</c:v>
                </c:pt>
                <c:pt idx="2568">
                  <c:v>112.5</c:v>
                </c:pt>
                <c:pt idx="2569">
                  <c:v>90</c:v>
                </c:pt>
                <c:pt idx="2570">
                  <c:v>90</c:v>
                </c:pt>
                <c:pt idx="2571">
                  <c:v>90</c:v>
                </c:pt>
                <c:pt idx="2572">
                  <c:v>90</c:v>
                </c:pt>
                <c:pt idx="2573">
                  <c:v>67.5</c:v>
                </c:pt>
                <c:pt idx="2574">
                  <c:v>90</c:v>
                </c:pt>
                <c:pt idx="2575">
                  <c:v>90</c:v>
                </c:pt>
                <c:pt idx="2576">
                  <c:v>90</c:v>
                </c:pt>
                <c:pt idx="2577">
                  <c:v>90</c:v>
                </c:pt>
                <c:pt idx="2578">
                  <c:v>112.5</c:v>
                </c:pt>
                <c:pt idx="2579">
                  <c:v>112.5</c:v>
                </c:pt>
                <c:pt idx="2580">
                  <c:v>90</c:v>
                </c:pt>
                <c:pt idx="2581">
                  <c:v>112.5</c:v>
                </c:pt>
                <c:pt idx="2582">
                  <c:v>112.5</c:v>
                </c:pt>
                <c:pt idx="2583">
                  <c:v>112.5</c:v>
                </c:pt>
                <c:pt idx="2584">
                  <c:v>112.5</c:v>
                </c:pt>
                <c:pt idx="2585">
                  <c:v>112.5</c:v>
                </c:pt>
                <c:pt idx="2586">
                  <c:v>112.5</c:v>
                </c:pt>
                <c:pt idx="2587">
                  <c:v>135</c:v>
                </c:pt>
                <c:pt idx="2588">
                  <c:v>135</c:v>
                </c:pt>
                <c:pt idx="2589">
                  <c:v>112.5</c:v>
                </c:pt>
                <c:pt idx="2590">
                  <c:v>112.5</c:v>
                </c:pt>
                <c:pt idx="2591">
                  <c:v>112.5</c:v>
                </c:pt>
                <c:pt idx="2592">
                  <c:v>90</c:v>
                </c:pt>
                <c:pt idx="2593">
                  <c:v>112.5</c:v>
                </c:pt>
                <c:pt idx="2594">
                  <c:v>112.5</c:v>
                </c:pt>
                <c:pt idx="2595">
                  <c:v>135</c:v>
                </c:pt>
                <c:pt idx="2596">
                  <c:v>90</c:v>
                </c:pt>
                <c:pt idx="2597">
                  <c:v>90</c:v>
                </c:pt>
                <c:pt idx="2598">
                  <c:v>112.5</c:v>
                </c:pt>
                <c:pt idx="2599">
                  <c:v>112.5</c:v>
                </c:pt>
                <c:pt idx="2600">
                  <c:v>112.5</c:v>
                </c:pt>
                <c:pt idx="2601">
                  <c:v>112.5</c:v>
                </c:pt>
                <c:pt idx="2602">
                  <c:v>67.5</c:v>
                </c:pt>
                <c:pt idx="2603">
                  <c:v>112.5</c:v>
                </c:pt>
                <c:pt idx="2604">
                  <c:v>135</c:v>
                </c:pt>
                <c:pt idx="2605">
                  <c:v>135</c:v>
                </c:pt>
                <c:pt idx="2606">
                  <c:v>180</c:v>
                </c:pt>
                <c:pt idx="2607">
                  <c:v>135</c:v>
                </c:pt>
                <c:pt idx="2608">
                  <c:v>135</c:v>
                </c:pt>
                <c:pt idx="2609">
                  <c:v>112.5</c:v>
                </c:pt>
                <c:pt idx="2610">
                  <c:v>90</c:v>
                </c:pt>
                <c:pt idx="2611">
                  <c:v>90</c:v>
                </c:pt>
                <c:pt idx="2612">
                  <c:v>22.5</c:v>
                </c:pt>
                <c:pt idx="2613">
                  <c:v>22.5</c:v>
                </c:pt>
                <c:pt idx="2614">
                  <c:v>67.5</c:v>
                </c:pt>
                <c:pt idx="2615">
                  <c:v>67.5</c:v>
                </c:pt>
                <c:pt idx="2616">
                  <c:v>90</c:v>
                </c:pt>
                <c:pt idx="2617">
                  <c:v>90</c:v>
                </c:pt>
                <c:pt idx="2618">
                  <c:v>90</c:v>
                </c:pt>
                <c:pt idx="2619">
                  <c:v>112.5</c:v>
                </c:pt>
                <c:pt idx="2620">
                  <c:v>135</c:v>
                </c:pt>
                <c:pt idx="2621">
                  <c:v>135</c:v>
                </c:pt>
                <c:pt idx="2622">
                  <c:v>135</c:v>
                </c:pt>
                <c:pt idx="2623">
                  <c:v>135</c:v>
                </c:pt>
                <c:pt idx="2624">
                  <c:v>135</c:v>
                </c:pt>
                <c:pt idx="2625">
                  <c:v>135</c:v>
                </c:pt>
                <c:pt idx="2626">
                  <c:v>135</c:v>
                </c:pt>
                <c:pt idx="2627">
                  <c:v>135</c:v>
                </c:pt>
                <c:pt idx="2628">
                  <c:v>135</c:v>
                </c:pt>
                <c:pt idx="2629">
                  <c:v>112.5</c:v>
                </c:pt>
                <c:pt idx="2630">
                  <c:v>90</c:v>
                </c:pt>
                <c:pt idx="2631">
                  <c:v>135</c:v>
                </c:pt>
                <c:pt idx="2632">
                  <c:v>90</c:v>
                </c:pt>
                <c:pt idx="2633">
                  <c:v>90</c:v>
                </c:pt>
                <c:pt idx="2634">
                  <c:v>135</c:v>
                </c:pt>
                <c:pt idx="2635">
                  <c:v>135</c:v>
                </c:pt>
                <c:pt idx="2636">
                  <c:v>112.5</c:v>
                </c:pt>
                <c:pt idx="2637">
                  <c:v>112.5</c:v>
                </c:pt>
                <c:pt idx="2638">
                  <c:v>112.5</c:v>
                </c:pt>
                <c:pt idx="2639">
                  <c:v>112.5</c:v>
                </c:pt>
                <c:pt idx="2640">
                  <c:v>112.5</c:v>
                </c:pt>
                <c:pt idx="2641">
                  <c:v>135</c:v>
                </c:pt>
                <c:pt idx="2642">
                  <c:v>135</c:v>
                </c:pt>
                <c:pt idx="2643">
                  <c:v>315</c:v>
                </c:pt>
                <c:pt idx="2644">
                  <c:v>202.5</c:v>
                </c:pt>
                <c:pt idx="2645">
                  <c:v>135</c:v>
                </c:pt>
                <c:pt idx="2646">
                  <c:v>180</c:v>
                </c:pt>
                <c:pt idx="2647">
                  <c:v>202.5</c:v>
                </c:pt>
                <c:pt idx="2648">
                  <c:v>225</c:v>
                </c:pt>
                <c:pt idx="2649">
                  <c:v>225</c:v>
                </c:pt>
                <c:pt idx="2650">
                  <c:v>225</c:v>
                </c:pt>
                <c:pt idx="2651">
                  <c:v>225</c:v>
                </c:pt>
                <c:pt idx="2652">
                  <c:v>225</c:v>
                </c:pt>
                <c:pt idx="2653">
                  <c:v>225</c:v>
                </c:pt>
                <c:pt idx="2654">
                  <c:v>202.5</c:v>
                </c:pt>
                <c:pt idx="2655">
                  <c:v>225</c:v>
                </c:pt>
                <c:pt idx="2656">
                  <c:v>225</c:v>
                </c:pt>
                <c:pt idx="2657">
                  <c:v>225</c:v>
                </c:pt>
                <c:pt idx="2658">
                  <c:v>225</c:v>
                </c:pt>
                <c:pt idx="2659">
                  <c:v>225</c:v>
                </c:pt>
                <c:pt idx="2660">
                  <c:v>225</c:v>
                </c:pt>
                <c:pt idx="2661">
                  <c:v>225</c:v>
                </c:pt>
                <c:pt idx="2662">
                  <c:v>225</c:v>
                </c:pt>
                <c:pt idx="2663">
                  <c:v>225</c:v>
                </c:pt>
                <c:pt idx="2664">
                  <c:v>225</c:v>
                </c:pt>
                <c:pt idx="2665">
                  <c:v>225</c:v>
                </c:pt>
                <c:pt idx="2666">
                  <c:v>225</c:v>
                </c:pt>
                <c:pt idx="2667">
                  <c:v>225</c:v>
                </c:pt>
                <c:pt idx="2668">
                  <c:v>225</c:v>
                </c:pt>
                <c:pt idx="2669">
                  <c:v>225</c:v>
                </c:pt>
                <c:pt idx="2670">
                  <c:v>225</c:v>
                </c:pt>
                <c:pt idx="2671">
                  <c:v>225</c:v>
                </c:pt>
                <c:pt idx="2672">
                  <c:v>225</c:v>
                </c:pt>
                <c:pt idx="2673">
                  <c:v>225</c:v>
                </c:pt>
                <c:pt idx="2674">
                  <c:v>225</c:v>
                </c:pt>
                <c:pt idx="2675">
                  <c:v>225</c:v>
                </c:pt>
                <c:pt idx="2676">
                  <c:v>225</c:v>
                </c:pt>
                <c:pt idx="2677">
                  <c:v>225</c:v>
                </c:pt>
                <c:pt idx="2678">
                  <c:v>225</c:v>
                </c:pt>
                <c:pt idx="2679">
                  <c:v>225</c:v>
                </c:pt>
                <c:pt idx="2680">
                  <c:v>225</c:v>
                </c:pt>
                <c:pt idx="2681">
                  <c:v>225</c:v>
                </c:pt>
                <c:pt idx="2682">
                  <c:v>202.5</c:v>
                </c:pt>
                <c:pt idx="2683">
                  <c:v>225</c:v>
                </c:pt>
                <c:pt idx="2684">
                  <c:v>202.5</c:v>
                </c:pt>
                <c:pt idx="2685">
                  <c:v>202.5</c:v>
                </c:pt>
                <c:pt idx="2686">
                  <c:v>202.5</c:v>
                </c:pt>
                <c:pt idx="2687">
                  <c:v>202.5</c:v>
                </c:pt>
                <c:pt idx="2688">
                  <c:v>225</c:v>
                </c:pt>
                <c:pt idx="2689">
                  <c:v>202.5</c:v>
                </c:pt>
                <c:pt idx="2690">
                  <c:v>202.5</c:v>
                </c:pt>
                <c:pt idx="2691">
                  <c:v>202.5</c:v>
                </c:pt>
                <c:pt idx="2692">
                  <c:v>202.5</c:v>
                </c:pt>
                <c:pt idx="2693">
                  <c:v>225</c:v>
                </c:pt>
                <c:pt idx="2694">
                  <c:v>202.5</c:v>
                </c:pt>
                <c:pt idx="2695">
                  <c:v>180</c:v>
                </c:pt>
                <c:pt idx="2696">
                  <c:v>135</c:v>
                </c:pt>
                <c:pt idx="2697">
                  <c:v>112.5</c:v>
                </c:pt>
                <c:pt idx="2698">
                  <c:v>90</c:v>
                </c:pt>
                <c:pt idx="2699">
                  <c:v>67.5</c:v>
                </c:pt>
                <c:pt idx="2700">
                  <c:v>90</c:v>
                </c:pt>
                <c:pt idx="2701">
                  <c:v>90</c:v>
                </c:pt>
                <c:pt idx="2702">
                  <c:v>90</c:v>
                </c:pt>
                <c:pt idx="2703">
                  <c:v>135</c:v>
                </c:pt>
                <c:pt idx="2704">
                  <c:v>157.5</c:v>
                </c:pt>
                <c:pt idx="2705">
                  <c:v>202.5</c:v>
                </c:pt>
                <c:pt idx="2706">
                  <c:v>202.5</c:v>
                </c:pt>
                <c:pt idx="2707">
                  <c:v>202.5</c:v>
                </c:pt>
                <c:pt idx="2708">
                  <c:v>202.5</c:v>
                </c:pt>
                <c:pt idx="2709">
                  <c:v>225</c:v>
                </c:pt>
                <c:pt idx="2710">
                  <c:v>225</c:v>
                </c:pt>
                <c:pt idx="2711">
                  <c:v>225</c:v>
                </c:pt>
                <c:pt idx="2712">
                  <c:v>225</c:v>
                </c:pt>
                <c:pt idx="2713">
                  <c:v>225</c:v>
                </c:pt>
                <c:pt idx="2714">
                  <c:v>202.5</c:v>
                </c:pt>
                <c:pt idx="2715">
                  <c:v>202.5</c:v>
                </c:pt>
                <c:pt idx="2716">
                  <c:v>202.5</c:v>
                </c:pt>
                <c:pt idx="2717">
                  <c:v>202.5</c:v>
                </c:pt>
                <c:pt idx="2718">
                  <c:v>202.5</c:v>
                </c:pt>
                <c:pt idx="2719">
                  <c:v>202.5</c:v>
                </c:pt>
                <c:pt idx="2720">
                  <c:v>202.5</c:v>
                </c:pt>
                <c:pt idx="2721">
                  <c:v>225</c:v>
                </c:pt>
                <c:pt idx="2722">
                  <c:v>202.5</c:v>
                </c:pt>
                <c:pt idx="2723">
                  <c:v>202.5</c:v>
                </c:pt>
                <c:pt idx="2724">
                  <c:v>202.5</c:v>
                </c:pt>
                <c:pt idx="2725">
                  <c:v>202.5</c:v>
                </c:pt>
                <c:pt idx="2726">
                  <c:v>202.5</c:v>
                </c:pt>
                <c:pt idx="2727">
                  <c:v>202.5</c:v>
                </c:pt>
                <c:pt idx="2728">
                  <c:v>202.5</c:v>
                </c:pt>
                <c:pt idx="2729">
                  <c:v>202.5</c:v>
                </c:pt>
                <c:pt idx="2730">
                  <c:v>202.5</c:v>
                </c:pt>
                <c:pt idx="2731">
                  <c:v>202.5</c:v>
                </c:pt>
                <c:pt idx="2732">
                  <c:v>202.5</c:v>
                </c:pt>
                <c:pt idx="2733">
                  <c:v>202.5</c:v>
                </c:pt>
                <c:pt idx="2734">
                  <c:v>202.5</c:v>
                </c:pt>
                <c:pt idx="2735">
                  <c:v>202.5</c:v>
                </c:pt>
                <c:pt idx="2736">
                  <c:v>202.5</c:v>
                </c:pt>
                <c:pt idx="2737">
                  <c:v>202.5</c:v>
                </c:pt>
                <c:pt idx="2738">
                  <c:v>202.5</c:v>
                </c:pt>
                <c:pt idx="2739">
                  <c:v>225</c:v>
                </c:pt>
                <c:pt idx="2740">
                  <c:v>225</c:v>
                </c:pt>
                <c:pt idx="2741">
                  <c:v>225</c:v>
                </c:pt>
                <c:pt idx="2742">
                  <c:v>202.5</c:v>
                </c:pt>
                <c:pt idx="2743">
                  <c:v>202.5</c:v>
                </c:pt>
                <c:pt idx="2744">
                  <c:v>225</c:v>
                </c:pt>
                <c:pt idx="2745">
                  <c:v>225</c:v>
                </c:pt>
                <c:pt idx="2746">
                  <c:v>225</c:v>
                </c:pt>
                <c:pt idx="2747">
                  <c:v>225</c:v>
                </c:pt>
                <c:pt idx="2748">
                  <c:v>225</c:v>
                </c:pt>
                <c:pt idx="2749">
                  <c:v>202.5</c:v>
                </c:pt>
                <c:pt idx="2750">
                  <c:v>202.5</c:v>
                </c:pt>
                <c:pt idx="2751">
                  <c:v>225</c:v>
                </c:pt>
                <c:pt idx="2752">
                  <c:v>225</c:v>
                </c:pt>
                <c:pt idx="2753">
                  <c:v>225</c:v>
                </c:pt>
                <c:pt idx="2754">
                  <c:v>225</c:v>
                </c:pt>
                <c:pt idx="2755">
                  <c:v>225</c:v>
                </c:pt>
                <c:pt idx="2756">
                  <c:v>225</c:v>
                </c:pt>
                <c:pt idx="2757">
                  <c:v>225</c:v>
                </c:pt>
                <c:pt idx="2758">
                  <c:v>225</c:v>
                </c:pt>
                <c:pt idx="2759">
                  <c:v>225</c:v>
                </c:pt>
                <c:pt idx="2760">
                  <c:v>225</c:v>
                </c:pt>
                <c:pt idx="2761">
                  <c:v>225</c:v>
                </c:pt>
                <c:pt idx="2762">
                  <c:v>247.5</c:v>
                </c:pt>
                <c:pt idx="2763">
                  <c:v>247.5</c:v>
                </c:pt>
                <c:pt idx="2764">
                  <c:v>292.5</c:v>
                </c:pt>
                <c:pt idx="2765">
                  <c:v>315</c:v>
                </c:pt>
                <c:pt idx="2766">
                  <c:v>337.5</c:v>
                </c:pt>
                <c:pt idx="2767">
                  <c:v>337.5</c:v>
                </c:pt>
                <c:pt idx="2768">
                  <c:v>337.5</c:v>
                </c:pt>
                <c:pt idx="2769">
                  <c:v>337.5</c:v>
                </c:pt>
                <c:pt idx="2770">
                  <c:v>337.5</c:v>
                </c:pt>
                <c:pt idx="2771">
                  <c:v>337.5</c:v>
                </c:pt>
                <c:pt idx="2772">
                  <c:v>337.5</c:v>
                </c:pt>
                <c:pt idx="2773">
                  <c:v>337.5</c:v>
                </c:pt>
                <c:pt idx="2774">
                  <c:v>337.5</c:v>
                </c:pt>
                <c:pt idx="2775">
                  <c:v>337.5</c:v>
                </c:pt>
                <c:pt idx="2776">
                  <c:v>337.5</c:v>
                </c:pt>
                <c:pt idx="2777">
                  <c:v>337.5</c:v>
                </c:pt>
                <c:pt idx="2778">
                  <c:v>337.5</c:v>
                </c:pt>
                <c:pt idx="2779">
                  <c:v>337.5</c:v>
                </c:pt>
                <c:pt idx="2780">
                  <c:v>337.5</c:v>
                </c:pt>
                <c:pt idx="2781">
                  <c:v>337.5</c:v>
                </c:pt>
                <c:pt idx="2782">
                  <c:v>337.5</c:v>
                </c:pt>
                <c:pt idx="2783">
                  <c:v>337.5</c:v>
                </c:pt>
                <c:pt idx="2784">
                  <c:v>337.5</c:v>
                </c:pt>
                <c:pt idx="2785">
                  <c:v>337.5</c:v>
                </c:pt>
                <c:pt idx="2786">
                  <c:v>337.5</c:v>
                </c:pt>
                <c:pt idx="2787">
                  <c:v>337.5</c:v>
                </c:pt>
                <c:pt idx="2788">
                  <c:v>0</c:v>
                </c:pt>
                <c:pt idx="2789">
                  <c:v>337.5</c:v>
                </c:pt>
                <c:pt idx="2790">
                  <c:v>0</c:v>
                </c:pt>
                <c:pt idx="2791">
                  <c:v>337.5</c:v>
                </c:pt>
                <c:pt idx="2792">
                  <c:v>337.5</c:v>
                </c:pt>
                <c:pt idx="2793">
                  <c:v>0</c:v>
                </c:pt>
                <c:pt idx="2794">
                  <c:v>337.5</c:v>
                </c:pt>
                <c:pt idx="2795">
                  <c:v>337.5</c:v>
                </c:pt>
                <c:pt idx="2796">
                  <c:v>337.5</c:v>
                </c:pt>
                <c:pt idx="2797">
                  <c:v>337.5</c:v>
                </c:pt>
                <c:pt idx="2798">
                  <c:v>337.5</c:v>
                </c:pt>
                <c:pt idx="2799">
                  <c:v>337.5</c:v>
                </c:pt>
                <c:pt idx="2800">
                  <c:v>337.5</c:v>
                </c:pt>
                <c:pt idx="2801">
                  <c:v>337.5</c:v>
                </c:pt>
                <c:pt idx="2802">
                  <c:v>337.5</c:v>
                </c:pt>
                <c:pt idx="2803">
                  <c:v>337.5</c:v>
                </c:pt>
                <c:pt idx="2804">
                  <c:v>337.5</c:v>
                </c:pt>
                <c:pt idx="2805">
                  <c:v>337.5</c:v>
                </c:pt>
                <c:pt idx="2806">
                  <c:v>337.5</c:v>
                </c:pt>
                <c:pt idx="2807">
                  <c:v>337.5</c:v>
                </c:pt>
                <c:pt idx="2808">
                  <c:v>337.5</c:v>
                </c:pt>
                <c:pt idx="2809">
                  <c:v>337.5</c:v>
                </c:pt>
                <c:pt idx="2810">
                  <c:v>337.5</c:v>
                </c:pt>
                <c:pt idx="2811">
                  <c:v>337.5</c:v>
                </c:pt>
                <c:pt idx="2812">
                  <c:v>337.5</c:v>
                </c:pt>
                <c:pt idx="2813">
                  <c:v>337.5</c:v>
                </c:pt>
                <c:pt idx="2814">
                  <c:v>337.5</c:v>
                </c:pt>
                <c:pt idx="2815">
                  <c:v>337.5</c:v>
                </c:pt>
                <c:pt idx="2816">
                  <c:v>337.5</c:v>
                </c:pt>
                <c:pt idx="2817">
                  <c:v>337.5</c:v>
                </c:pt>
                <c:pt idx="2818">
                  <c:v>315</c:v>
                </c:pt>
                <c:pt idx="2819">
                  <c:v>337.5</c:v>
                </c:pt>
                <c:pt idx="2820">
                  <c:v>337.5</c:v>
                </c:pt>
                <c:pt idx="2821">
                  <c:v>337.5</c:v>
                </c:pt>
                <c:pt idx="2822">
                  <c:v>337.5</c:v>
                </c:pt>
                <c:pt idx="2823">
                  <c:v>337.5</c:v>
                </c:pt>
                <c:pt idx="2824">
                  <c:v>337.5</c:v>
                </c:pt>
                <c:pt idx="2825">
                  <c:v>337.5</c:v>
                </c:pt>
                <c:pt idx="2826">
                  <c:v>337.5</c:v>
                </c:pt>
                <c:pt idx="2827">
                  <c:v>337.5</c:v>
                </c:pt>
                <c:pt idx="2828">
                  <c:v>337.5</c:v>
                </c:pt>
                <c:pt idx="2829">
                  <c:v>337.5</c:v>
                </c:pt>
                <c:pt idx="2830">
                  <c:v>315</c:v>
                </c:pt>
                <c:pt idx="2831">
                  <c:v>337.5</c:v>
                </c:pt>
                <c:pt idx="2832">
                  <c:v>315</c:v>
                </c:pt>
                <c:pt idx="2833">
                  <c:v>337.5</c:v>
                </c:pt>
                <c:pt idx="2834">
                  <c:v>337.5</c:v>
                </c:pt>
                <c:pt idx="2835">
                  <c:v>337.5</c:v>
                </c:pt>
                <c:pt idx="2836">
                  <c:v>337.5</c:v>
                </c:pt>
                <c:pt idx="2837">
                  <c:v>337.5</c:v>
                </c:pt>
                <c:pt idx="2838">
                  <c:v>337.5</c:v>
                </c:pt>
                <c:pt idx="2839">
                  <c:v>337.5</c:v>
                </c:pt>
                <c:pt idx="2840">
                  <c:v>337.5</c:v>
                </c:pt>
                <c:pt idx="2841">
                  <c:v>337.5</c:v>
                </c:pt>
                <c:pt idx="2842">
                  <c:v>337.5</c:v>
                </c:pt>
                <c:pt idx="2843">
                  <c:v>337.5</c:v>
                </c:pt>
                <c:pt idx="2844">
                  <c:v>0</c:v>
                </c:pt>
                <c:pt idx="2845">
                  <c:v>337.5</c:v>
                </c:pt>
                <c:pt idx="2846">
                  <c:v>0</c:v>
                </c:pt>
                <c:pt idx="2847">
                  <c:v>337.5</c:v>
                </c:pt>
                <c:pt idx="2848">
                  <c:v>0</c:v>
                </c:pt>
                <c:pt idx="2849">
                  <c:v>0</c:v>
                </c:pt>
                <c:pt idx="2850">
                  <c:v>337.5</c:v>
                </c:pt>
                <c:pt idx="2851">
                  <c:v>337.5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22.5</c:v>
                </c:pt>
                <c:pt idx="2865">
                  <c:v>0</c:v>
                </c:pt>
                <c:pt idx="2866">
                  <c:v>22.5</c:v>
                </c:pt>
                <c:pt idx="2867">
                  <c:v>22.5</c:v>
                </c:pt>
                <c:pt idx="2868">
                  <c:v>22.5</c:v>
                </c:pt>
                <c:pt idx="2869">
                  <c:v>22.5</c:v>
                </c:pt>
                <c:pt idx="2870">
                  <c:v>22.5</c:v>
                </c:pt>
                <c:pt idx="2871">
                  <c:v>22.5</c:v>
                </c:pt>
                <c:pt idx="2872">
                  <c:v>22.5</c:v>
                </c:pt>
                <c:pt idx="2873">
                  <c:v>22.5</c:v>
                </c:pt>
                <c:pt idx="2874">
                  <c:v>22.5</c:v>
                </c:pt>
                <c:pt idx="2875">
                  <c:v>22.5</c:v>
                </c:pt>
                <c:pt idx="2876">
                  <c:v>22.5</c:v>
                </c:pt>
                <c:pt idx="2877">
                  <c:v>22.5</c:v>
                </c:pt>
                <c:pt idx="2878">
                  <c:v>22.5</c:v>
                </c:pt>
                <c:pt idx="2879">
                  <c:v>67.5</c:v>
                </c:pt>
                <c:pt idx="2880">
                  <c:v>45</c:v>
                </c:pt>
                <c:pt idx="2881">
                  <c:v>45</c:v>
                </c:pt>
                <c:pt idx="2882">
                  <c:v>45</c:v>
                </c:pt>
                <c:pt idx="2883">
                  <c:v>45</c:v>
                </c:pt>
                <c:pt idx="2884">
                  <c:v>45</c:v>
                </c:pt>
                <c:pt idx="2885">
                  <c:v>45</c:v>
                </c:pt>
                <c:pt idx="2886">
                  <c:v>45</c:v>
                </c:pt>
                <c:pt idx="2887">
                  <c:v>45</c:v>
                </c:pt>
                <c:pt idx="2888">
                  <c:v>22.5</c:v>
                </c:pt>
                <c:pt idx="2889">
                  <c:v>22.5</c:v>
                </c:pt>
                <c:pt idx="2890">
                  <c:v>22.5</c:v>
                </c:pt>
                <c:pt idx="2891">
                  <c:v>22.5</c:v>
                </c:pt>
                <c:pt idx="2892">
                  <c:v>22.5</c:v>
                </c:pt>
                <c:pt idx="2893">
                  <c:v>22.5</c:v>
                </c:pt>
                <c:pt idx="2894">
                  <c:v>67.5</c:v>
                </c:pt>
                <c:pt idx="2895">
                  <c:v>67.5</c:v>
                </c:pt>
                <c:pt idx="2896">
                  <c:v>90</c:v>
                </c:pt>
                <c:pt idx="2897">
                  <c:v>67.5</c:v>
                </c:pt>
                <c:pt idx="2898">
                  <c:v>90</c:v>
                </c:pt>
                <c:pt idx="2899">
                  <c:v>90</c:v>
                </c:pt>
                <c:pt idx="2900">
                  <c:v>90</c:v>
                </c:pt>
                <c:pt idx="2901">
                  <c:v>90</c:v>
                </c:pt>
                <c:pt idx="2902">
                  <c:v>67.5</c:v>
                </c:pt>
                <c:pt idx="2903">
                  <c:v>90</c:v>
                </c:pt>
                <c:pt idx="2904">
                  <c:v>90</c:v>
                </c:pt>
                <c:pt idx="2905">
                  <c:v>67.5</c:v>
                </c:pt>
                <c:pt idx="2906">
                  <c:v>67.5</c:v>
                </c:pt>
                <c:pt idx="2907">
                  <c:v>67.5</c:v>
                </c:pt>
                <c:pt idx="2908">
                  <c:v>90</c:v>
                </c:pt>
                <c:pt idx="2909">
                  <c:v>67.5</c:v>
                </c:pt>
                <c:pt idx="2910">
                  <c:v>67.5</c:v>
                </c:pt>
                <c:pt idx="2911">
                  <c:v>67.5</c:v>
                </c:pt>
                <c:pt idx="2912">
                  <c:v>67.5</c:v>
                </c:pt>
                <c:pt idx="2913">
                  <c:v>67.5</c:v>
                </c:pt>
                <c:pt idx="2914">
                  <c:v>90</c:v>
                </c:pt>
                <c:pt idx="2915">
                  <c:v>90</c:v>
                </c:pt>
                <c:pt idx="2916">
                  <c:v>67.5</c:v>
                </c:pt>
                <c:pt idx="2917">
                  <c:v>67.5</c:v>
                </c:pt>
                <c:pt idx="2918">
                  <c:v>67.5</c:v>
                </c:pt>
                <c:pt idx="2919">
                  <c:v>67.5</c:v>
                </c:pt>
                <c:pt idx="2920">
                  <c:v>67.5</c:v>
                </c:pt>
                <c:pt idx="2921">
                  <c:v>90</c:v>
                </c:pt>
                <c:pt idx="2922">
                  <c:v>90</c:v>
                </c:pt>
                <c:pt idx="2923">
                  <c:v>90</c:v>
                </c:pt>
                <c:pt idx="2924">
                  <c:v>90</c:v>
                </c:pt>
                <c:pt idx="2925">
                  <c:v>90</c:v>
                </c:pt>
                <c:pt idx="2926">
                  <c:v>90</c:v>
                </c:pt>
                <c:pt idx="2927">
                  <c:v>67.5</c:v>
                </c:pt>
                <c:pt idx="2928">
                  <c:v>90</c:v>
                </c:pt>
                <c:pt idx="2929">
                  <c:v>90</c:v>
                </c:pt>
                <c:pt idx="2930">
                  <c:v>90</c:v>
                </c:pt>
                <c:pt idx="2931">
                  <c:v>90</c:v>
                </c:pt>
                <c:pt idx="2932">
                  <c:v>90</c:v>
                </c:pt>
                <c:pt idx="2933">
                  <c:v>90</c:v>
                </c:pt>
                <c:pt idx="2934">
                  <c:v>90</c:v>
                </c:pt>
                <c:pt idx="2935">
                  <c:v>90</c:v>
                </c:pt>
                <c:pt idx="2936">
                  <c:v>90</c:v>
                </c:pt>
                <c:pt idx="2937">
                  <c:v>90</c:v>
                </c:pt>
                <c:pt idx="2938">
                  <c:v>90</c:v>
                </c:pt>
                <c:pt idx="2939">
                  <c:v>90</c:v>
                </c:pt>
                <c:pt idx="2940">
                  <c:v>90</c:v>
                </c:pt>
                <c:pt idx="2941">
                  <c:v>90</c:v>
                </c:pt>
                <c:pt idx="2942">
                  <c:v>67.5</c:v>
                </c:pt>
                <c:pt idx="2943">
                  <c:v>67.5</c:v>
                </c:pt>
                <c:pt idx="2944">
                  <c:v>292.5</c:v>
                </c:pt>
                <c:pt idx="2945">
                  <c:v>337.5</c:v>
                </c:pt>
                <c:pt idx="2946">
                  <c:v>67.5</c:v>
                </c:pt>
                <c:pt idx="2947">
                  <c:v>67.5</c:v>
                </c:pt>
                <c:pt idx="2948">
                  <c:v>45</c:v>
                </c:pt>
                <c:pt idx="2949">
                  <c:v>67.5</c:v>
                </c:pt>
                <c:pt idx="2950">
                  <c:v>67.5</c:v>
                </c:pt>
                <c:pt idx="2951">
                  <c:v>67.5</c:v>
                </c:pt>
                <c:pt idx="2952">
                  <c:v>45</c:v>
                </c:pt>
                <c:pt idx="2953">
                  <c:v>45</c:v>
                </c:pt>
                <c:pt idx="2954">
                  <c:v>22.5</c:v>
                </c:pt>
                <c:pt idx="2955">
                  <c:v>22.5</c:v>
                </c:pt>
                <c:pt idx="2956">
                  <c:v>22.5</c:v>
                </c:pt>
                <c:pt idx="2957">
                  <c:v>22.5</c:v>
                </c:pt>
                <c:pt idx="2958">
                  <c:v>22.5</c:v>
                </c:pt>
                <c:pt idx="2959">
                  <c:v>45</c:v>
                </c:pt>
                <c:pt idx="2960">
                  <c:v>22.5</c:v>
                </c:pt>
                <c:pt idx="2961">
                  <c:v>45</c:v>
                </c:pt>
                <c:pt idx="2962">
                  <c:v>22.5</c:v>
                </c:pt>
                <c:pt idx="2963">
                  <c:v>45</c:v>
                </c:pt>
                <c:pt idx="2964">
                  <c:v>45</c:v>
                </c:pt>
                <c:pt idx="2965">
                  <c:v>45</c:v>
                </c:pt>
                <c:pt idx="2966">
                  <c:v>45</c:v>
                </c:pt>
                <c:pt idx="2967">
                  <c:v>45</c:v>
                </c:pt>
                <c:pt idx="2968">
                  <c:v>45</c:v>
                </c:pt>
                <c:pt idx="2969">
                  <c:v>22.5</c:v>
                </c:pt>
                <c:pt idx="2970">
                  <c:v>45</c:v>
                </c:pt>
                <c:pt idx="2971">
                  <c:v>45</c:v>
                </c:pt>
                <c:pt idx="2972">
                  <c:v>45</c:v>
                </c:pt>
                <c:pt idx="2973">
                  <c:v>67.5</c:v>
                </c:pt>
                <c:pt idx="2974">
                  <c:v>67.5</c:v>
                </c:pt>
                <c:pt idx="2975">
                  <c:v>45</c:v>
                </c:pt>
                <c:pt idx="2976">
                  <c:v>45</c:v>
                </c:pt>
                <c:pt idx="2977">
                  <c:v>45</c:v>
                </c:pt>
                <c:pt idx="2978">
                  <c:v>45</c:v>
                </c:pt>
                <c:pt idx="2979">
                  <c:v>45</c:v>
                </c:pt>
                <c:pt idx="2980">
                  <c:v>45</c:v>
                </c:pt>
                <c:pt idx="2981">
                  <c:v>45</c:v>
                </c:pt>
                <c:pt idx="2982">
                  <c:v>67.5</c:v>
                </c:pt>
                <c:pt idx="2983">
                  <c:v>67.5</c:v>
                </c:pt>
                <c:pt idx="2984">
                  <c:v>67.5</c:v>
                </c:pt>
                <c:pt idx="2985">
                  <c:v>67.5</c:v>
                </c:pt>
                <c:pt idx="2986">
                  <c:v>45</c:v>
                </c:pt>
                <c:pt idx="2987">
                  <c:v>45</c:v>
                </c:pt>
                <c:pt idx="2988">
                  <c:v>45</c:v>
                </c:pt>
                <c:pt idx="2989">
                  <c:v>45</c:v>
                </c:pt>
                <c:pt idx="2990">
                  <c:v>22.5</c:v>
                </c:pt>
                <c:pt idx="2991">
                  <c:v>22.5</c:v>
                </c:pt>
                <c:pt idx="2992">
                  <c:v>22.5</c:v>
                </c:pt>
                <c:pt idx="2993">
                  <c:v>45</c:v>
                </c:pt>
                <c:pt idx="2994">
                  <c:v>22.5</c:v>
                </c:pt>
                <c:pt idx="2995">
                  <c:v>22.5</c:v>
                </c:pt>
                <c:pt idx="2996">
                  <c:v>45</c:v>
                </c:pt>
                <c:pt idx="2997">
                  <c:v>45</c:v>
                </c:pt>
                <c:pt idx="2998">
                  <c:v>45</c:v>
                </c:pt>
                <c:pt idx="2999">
                  <c:v>22.5</c:v>
                </c:pt>
                <c:pt idx="3000">
                  <c:v>45</c:v>
                </c:pt>
                <c:pt idx="3001">
                  <c:v>45</c:v>
                </c:pt>
                <c:pt idx="3002">
                  <c:v>45</c:v>
                </c:pt>
                <c:pt idx="3003">
                  <c:v>22.5</c:v>
                </c:pt>
                <c:pt idx="3004">
                  <c:v>45</c:v>
                </c:pt>
                <c:pt idx="3005">
                  <c:v>45</c:v>
                </c:pt>
                <c:pt idx="3006">
                  <c:v>45</c:v>
                </c:pt>
                <c:pt idx="3007">
                  <c:v>45</c:v>
                </c:pt>
                <c:pt idx="3008">
                  <c:v>67.5</c:v>
                </c:pt>
                <c:pt idx="3009">
                  <c:v>45</c:v>
                </c:pt>
                <c:pt idx="3010">
                  <c:v>45</c:v>
                </c:pt>
                <c:pt idx="3011">
                  <c:v>45</c:v>
                </c:pt>
                <c:pt idx="3012">
                  <c:v>22.5</c:v>
                </c:pt>
                <c:pt idx="3013">
                  <c:v>22.5</c:v>
                </c:pt>
                <c:pt idx="3014">
                  <c:v>22.5</c:v>
                </c:pt>
                <c:pt idx="3015">
                  <c:v>22.5</c:v>
                </c:pt>
                <c:pt idx="3016">
                  <c:v>22.5</c:v>
                </c:pt>
                <c:pt idx="3017">
                  <c:v>45</c:v>
                </c:pt>
                <c:pt idx="3018">
                  <c:v>45</c:v>
                </c:pt>
                <c:pt idx="3019">
                  <c:v>45</c:v>
                </c:pt>
                <c:pt idx="3020">
                  <c:v>45</c:v>
                </c:pt>
                <c:pt idx="3021">
                  <c:v>67.5</c:v>
                </c:pt>
                <c:pt idx="3022">
                  <c:v>67.5</c:v>
                </c:pt>
                <c:pt idx="3023">
                  <c:v>67.5</c:v>
                </c:pt>
                <c:pt idx="3024">
                  <c:v>67.5</c:v>
                </c:pt>
                <c:pt idx="3025">
                  <c:v>67.5</c:v>
                </c:pt>
                <c:pt idx="3026">
                  <c:v>67.5</c:v>
                </c:pt>
                <c:pt idx="3027">
                  <c:v>45</c:v>
                </c:pt>
                <c:pt idx="3028">
                  <c:v>67.5</c:v>
                </c:pt>
                <c:pt idx="3029">
                  <c:v>67.5</c:v>
                </c:pt>
                <c:pt idx="3030">
                  <c:v>67.5</c:v>
                </c:pt>
                <c:pt idx="3031">
                  <c:v>90</c:v>
                </c:pt>
                <c:pt idx="3032">
                  <c:v>90</c:v>
                </c:pt>
                <c:pt idx="3033">
                  <c:v>90</c:v>
                </c:pt>
                <c:pt idx="3034">
                  <c:v>90</c:v>
                </c:pt>
                <c:pt idx="3035">
                  <c:v>90</c:v>
                </c:pt>
                <c:pt idx="3036">
                  <c:v>90</c:v>
                </c:pt>
                <c:pt idx="3037">
                  <c:v>90</c:v>
                </c:pt>
                <c:pt idx="3038">
                  <c:v>90</c:v>
                </c:pt>
                <c:pt idx="3039">
                  <c:v>90</c:v>
                </c:pt>
                <c:pt idx="3040">
                  <c:v>90</c:v>
                </c:pt>
                <c:pt idx="3041">
                  <c:v>90</c:v>
                </c:pt>
                <c:pt idx="3042">
                  <c:v>90</c:v>
                </c:pt>
                <c:pt idx="3043">
                  <c:v>90</c:v>
                </c:pt>
                <c:pt idx="3044">
                  <c:v>90</c:v>
                </c:pt>
                <c:pt idx="3045">
                  <c:v>90</c:v>
                </c:pt>
                <c:pt idx="3046">
                  <c:v>90</c:v>
                </c:pt>
                <c:pt idx="3047">
                  <c:v>90</c:v>
                </c:pt>
                <c:pt idx="3048">
                  <c:v>90</c:v>
                </c:pt>
                <c:pt idx="3049">
                  <c:v>90</c:v>
                </c:pt>
                <c:pt idx="3050">
                  <c:v>67.5</c:v>
                </c:pt>
                <c:pt idx="3051">
                  <c:v>90</c:v>
                </c:pt>
                <c:pt idx="3052">
                  <c:v>90</c:v>
                </c:pt>
                <c:pt idx="3053">
                  <c:v>90</c:v>
                </c:pt>
                <c:pt idx="3054">
                  <c:v>90</c:v>
                </c:pt>
                <c:pt idx="3055">
                  <c:v>90</c:v>
                </c:pt>
                <c:pt idx="3056">
                  <c:v>90</c:v>
                </c:pt>
                <c:pt idx="3057">
                  <c:v>90</c:v>
                </c:pt>
                <c:pt idx="3058">
                  <c:v>90</c:v>
                </c:pt>
                <c:pt idx="3059">
                  <c:v>90</c:v>
                </c:pt>
                <c:pt idx="3060">
                  <c:v>90</c:v>
                </c:pt>
                <c:pt idx="3061">
                  <c:v>112.5</c:v>
                </c:pt>
                <c:pt idx="3062">
                  <c:v>112.5</c:v>
                </c:pt>
                <c:pt idx="3063">
                  <c:v>112.5</c:v>
                </c:pt>
                <c:pt idx="3064">
                  <c:v>112.5</c:v>
                </c:pt>
                <c:pt idx="3065">
                  <c:v>112.5</c:v>
                </c:pt>
                <c:pt idx="3066">
                  <c:v>90</c:v>
                </c:pt>
                <c:pt idx="3067">
                  <c:v>90</c:v>
                </c:pt>
                <c:pt idx="3068">
                  <c:v>90</c:v>
                </c:pt>
                <c:pt idx="3069">
                  <c:v>112.5</c:v>
                </c:pt>
                <c:pt idx="3070">
                  <c:v>90</c:v>
                </c:pt>
                <c:pt idx="3071">
                  <c:v>90</c:v>
                </c:pt>
                <c:pt idx="3072">
                  <c:v>90</c:v>
                </c:pt>
                <c:pt idx="3073">
                  <c:v>90</c:v>
                </c:pt>
                <c:pt idx="3074">
                  <c:v>90</c:v>
                </c:pt>
                <c:pt idx="3075">
                  <c:v>67.5</c:v>
                </c:pt>
                <c:pt idx="3076">
                  <c:v>90</c:v>
                </c:pt>
                <c:pt idx="3077">
                  <c:v>90</c:v>
                </c:pt>
                <c:pt idx="3078">
                  <c:v>90</c:v>
                </c:pt>
                <c:pt idx="3079">
                  <c:v>90</c:v>
                </c:pt>
                <c:pt idx="3080">
                  <c:v>90</c:v>
                </c:pt>
                <c:pt idx="3081">
                  <c:v>90</c:v>
                </c:pt>
                <c:pt idx="3082">
                  <c:v>90</c:v>
                </c:pt>
                <c:pt idx="3083">
                  <c:v>67.5</c:v>
                </c:pt>
                <c:pt idx="3084">
                  <c:v>90</c:v>
                </c:pt>
                <c:pt idx="3085">
                  <c:v>90</c:v>
                </c:pt>
                <c:pt idx="3086">
                  <c:v>90</c:v>
                </c:pt>
                <c:pt idx="3087">
                  <c:v>90</c:v>
                </c:pt>
                <c:pt idx="3088">
                  <c:v>90</c:v>
                </c:pt>
                <c:pt idx="3089">
                  <c:v>90</c:v>
                </c:pt>
                <c:pt idx="3090">
                  <c:v>90</c:v>
                </c:pt>
                <c:pt idx="3091">
                  <c:v>90</c:v>
                </c:pt>
                <c:pt idx="3092">
                  <c:v>90</c:v>
                </c:pt>
                <c:pt idx="3093">
                  <c:v>112.5</c:v>
                </c:pt>
                <c:pt idx="3094">
                  <c:v>90</c:v>
                </c:pt>
                <c:pt idx="3095">
                  <c:v>90</c:v>
                </c:pt>
                <c:pt idx="3096">
                  <c:v>337.5</c:v>
                </c:pt>
                <c:pt idx="3097">
                  <c:v>45</c:v>
                </c:pt>
                <c:pt idx="3098">
                  <c:v>22.5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22.5</c:v>
                </c:pt>
                <c:pt idx="3105">
                  <c:v>22.5</c:v>
                </c:pt>
                <c:pt idx="3106">
                  <c:v>22.5</c:v>
                </c:pt>
                <c:pt idx="3107">
                  <c:v>22.5</c:v>
                </c:pt>
                <c:pt idx="3108">
                  <c:v>0</c:v>
                </c:pt>
                <c:pt idx="3109">
                  <c:v>0</c:v>
                </c:pt>
                <c:pt idx="3110">
                  <c:v>337.5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337.5</c:v>
                </c:pt>
                <c:pt idx="3116">
                  <c:v>337.5</c:v>
                </c:pt>
                <c:pt idx="3117">
                  <c:v>337.5</c:v>
                </c:pt>
                <c:pt idx="3118">
                  <c:v>0</c:v>
                </c:pt>
                <c:pt idx="3119">
                  <c:v>337.5</c:v>
                </c:pt>
                <c:pt idx="3120">
                  <c:v>0</c:v>
                </c:pt>
                <c:pt idx="3121">
                  <c:v>0</c:v>
                </c:pt>
                <c:pt idx="3122">
                  <c:v>337.5</c:v>
                </c:pt>
                <c:pt idx="3123">
                  <c:v>337.5</c:v>
                </c:pt>
                <c:pt idx="3124">
                  <c:v>337.5</c:v>
                </c:pt>
                <c:pt idx="3125">
                  <c:v>337.5</c:v>
                </c:pt>
                <c:pt idx="3126">
                  <c:v>0</c:v>
                </c:pt>
                <c:pt idx="3127">
                  <c:v>337.5</c:v>
                </c:pt>
                <c:pt idx="3128">
                  <c:v>337.5</c:v>
                </c:pt>
                <c:pt idx="3129">
                  <c:v>0</c:v>
                </c:pt>
                <c:pt idx="3130">
                  <c:v>0</c:v>
                </c:pt>
                <c:pt idx="3131">
                  <c:v>337.5</c:v>
                </c:pt>
                <c:pt idx="3132">
                  <c:v>0</c:v>
                </c:pt>
                <c:pt idx="3133">
                  <c:v>337.5</c:v>
                </c:pt>
                <c:pt idx="3134">
                  <c:v>337.5</c:v>
                </c:pt>
                <c:pt idx="3135">
                  <c:v>337.5</c:v>
                </c:pt>
                <c:pt idx="3136">
                  <c:v>337.5</c:v>
                </c:pt>
                <c:pt idx="3137">
                  <c:v>337.5</c:v>
                </c:pt>
                <c:pt idx="3138">
                  <c:v>337.5</c:v>
                </c:pt>
                <c:pt idx="3139">
                  <c:v>0</c:v>
                </c:pt>
                <c:pt idx="3140">
                  <c:v>22.5</c:v>
                </c:pt>
                <c:pt idx="3141">
                  <c:v>22.5</c:v>
                </c:pt>
                <c:pt idx="3142">
                  <c:v>22.5</c:v>
                </c:pt>
                <c:pt idx="3143">
                  <c:v>0</c:v>
                </c:pt>
                <c:pt idx="3144">
                  <c:v>337.5</c:v>
                </c:pt>
                <c:pt idx="3145">
                  <c:v>0</c:v>
                </c:pt>
                <c:pt idx="3146">
                  <c:v>337.5</c:v>
                </c:pt>
                <c:pt idx="3147">
                  <c:v>337.5</c:v>
                </c:pt>
                <c:pt idx="3148">
                  <c:v>337.5</c:v>
                </c:pt>
                <c:pt idx="3149">
                  <c:v>337.5</c:v>
                </c:pt>
                <c:pt idx="3150">
                  <c:v>337.5</c:v>
                </c:pt>
                <c:pt idx="3151">
                  <c:v>315</c:v>
                </c:pt>
                <c:pt idx="3152">
                  <c:v>315</c:v>
                </c:pt>
                <c:pt idx="3153">
                  <c:v>315</c:v>
                </c:pt>
                <c:pt idx="3154">
                  <c:v>292.5</c:v>
                </c:pt>
                <c:pt idx="3155">
                  <c:v>292.5</c:v>
                </c:pt>
                <c:pt idx="3156">
                  <c:v>292.5</c:v>
                </c:pt>
                <c:pt idx="3157">
                  <c:v>292.5</c:v>
                </c:pt>
                <c:pt idx="3158">
                  <c:v>315</c:v>
                </c:pt>
                <c:pt idx="3159">
                  <c:v>315</c:v>
                </c:pt>
                <c:pt idx="3160">
                  <c:v>337.5</c:v>
                </c:pt>
                <c:pt idx="3161">
                  <c:v>337.5</c:v>
                </c:pt>
                <c:pt idx="3162">
                  <c:v>0</c:v>
                </c:pt>
                <c:pt idx="3163">
                  <c:v>337.5</c:v>
                </c:pt>
                <c:pt idx="3164">
                  <c:v>337.5</c:v>
                </c:pt>
                <c:pt idx="3165">
                  <c:v>337.5</c:v>
                </c:pt>
                <c:pt idx="3166">
                  <c:v>337.5</c:v>
                </c:pt>
                <c:pt idx="3167">
                  <c:v>337.5</c:v>
                </c:pt>
                <c:pt idx="3168">
                  <c:v>0</c:v>
                </c:pt>
                <c:pt idx="3169">
                  <c:v>337.5</c:v>
                </c:pt>
                <c:pt idx="3170">
                  <c:v>337.5</c:v>
                </c:pt>
                <c:pt idx="3171">
                  <c:v>337.5</c:v>
                </c:pt>
                <c:pt idx="3172">
                  <c:v>337.5</c:v>
                </c:pt>
                <c:pt idx="3173">
                  <c:v>337.5</c:v>
                </c:pt>
                <c:pt idx="3174">
                  <c:v>22.5</c:v>
                </c:pt>
                <c:pt idx="3175">
                  <c:v>67.5</c:v>
                </c:pt>
                <c:pt idx="3176">
                  <c:v>67.5</c:v>
                </c:pt>
                <c:pt idx="3177">
                  <c:v>0</c:v>
                </c:pt>
                <c:pt idx="3178">
                  <c:v>0</c:v>
                </c:pt>
                <c:pt idx="3179">
                  <c:v>337.5</c:v>
                </c:pt>
                <c:pt idx="3180">
                  <c:v>337.5</c:v>
                </c:pt>
                <c:pt idx="3181">
                  <c:v>337.5</c:v>
                </c:pt>
                <c:pt idx="3182">
                  <c:v>0</c:v>
                </c:pt>
                <c:pt idx="3183">
                  <c:v>337.5</c:v>
                </c:pt>
                <c:pt idx="3184">
                  <c:v>0</c:v>
                </c:pt>
                <c:pt idx="3185">
                  <c:v>45</c:v>
                </c:pt>
                <c:pt idx="3186">
                  <c:v>67.5</c:v>
                </c:pt>
                <c:pt idx="3187">
                  <c:v>90</c:v>
                </c:pt>
                <c:pt idx="3188">
                  <c:v>45</c:v>
                </c:pt>
                <c:pt idx="3189">
                  <c:v>67.5</c:v>
                </c:pt>
                <c:pt idx="3190">
                  <c:v>67.5</c:v>
                </c:pt>
                <c:pt idx="3191">
                  <c:v>67.5</c:v>
                </c:pt>
                <c:pt idx="3192">
                  <c:v>67.5</c:v>
                </c:pt>
                <c:pt idx="3193">
                  <c:v>67.5</c:v>
                </c:pt>
                <c:pt idx="3194">
                  <c:v>67.5</c:v>
                </c:pt>
                <c:pt idx="3195">
                  <c:v>90</c:v>
                </c:pt>
                <c:pt idx="3196">
                  <c:v>67.5</c:v>
                </c:pt>
                <c:pt idx="3197">
                  <c:v>67.5</c:v>
                </c:pt>
                <c:pt idx="3198">
                  <c:v>67.5</c:v>
                </c:pt>
                <c:pt idx="3199">
                  <c:v>67.5</c:v>
                </c:pt>
                <c:pt idx="3200">
                  <c:v>67.5</c:v>
                </c:pt>
                <c:pt idx="3201">
                  <c:v>67.5</c:v>
                </c:pt>
                <c:pt idx="3202">
                  <c:v>90</c:v>
                </c:pt>
                <c:pt idx="3203">
                  <c:v>90</c:v>
                </c:pt>
                <c:pt idx="3204">
                  <c:v>90</c:v>
                </c:pt>
                <c:pt idx="3205">
                  <c:v>90</c:v>
                </c:pt>
                <c:pt idx="3206">
                  <c:v>90</c:v>
                </c:pt>
                <c:pt idx="3207">
                  <c:v>90</c:v>
                </c:pt>
                <c:pt idx="3208">
                  <c:v>90</c:v>
                </c:pt>
                <c:pt idx="3209">
                  <c:v>67.5</c:v>
                </c:pt>
                <c:pt idx="3210">
                  <c:v>67.5</c:v>
                </c:pt>
                <c:pt idx="3211">
                  <c:v>67.5</c:v>
                </c:pt>
                <c:pt idx="3212">
                  <c:v>90</c:v>
                </c:pt>
                <c:pt idx="3213">
                  <c:v>90</c:v>
                </c:pt>
                <c:pt idx="3214">
                  <c:v>90</c:v>
                </c:pt>
                <c:pt idx="3215">
                  <c:v>90</c:v>
                </c:pt>
                <c:pt idx="3216">
                  <c:v>90</c:v>
                </c:pt>
                <c:pt idx="3217">
                  <c:v>90</c:v>
                </c:pt>
                <c:pt idx="3218">
                  <c:v>112.5</c:v>
                </c:pt>
                <c:pt idx="3219">
                  <c:v>135</c:v>
                </c:pt>
                <c:pt idx="3220">
                  <c:v>90</c:v>
                </c:pt>
                <c:pt idx="3221">
                  <c:v>45</c:v>
                </c:pt>
                <c:pt idx="3222">
                  <c:v>67.5</c:v>
                </c:pt>
                <c:pt idx="3223">
                  <c:v>90</c:v>
                </c:pt>
                <c:pt idx="3224">
                  <c:v>90</c:v>
                </c:pt>
                <c:pt idx="3225">
                  <c:v>90</c:v>
                </c:pt>
                <c:pt idx="3226">
                  <c:v>90</c:v>
                </c:pt>
                <c:pt idx="3227">
                  <c:v>90</c:v>
                </c:pt>
                <c:pt idx="3228">
                  <c:v>90</c:v>
                </c:pt>
                <c:pt idx="3229">
                  <c:v>112.5</c:v>
                </c:pt>
                <c:pt idx="3230">
                  <c:v>112.5</c:v>
                </c:pt>
                <c:pt idx="3231">
                  <c:v>135</c:v>
                </c:pt>
                <c:pt idx="3232">
                  <c:v>135</c:v>
                </c:pt>
                <c:pt idx="3233">
                  <c:v>90</c:v>
                </c:pt>
                <c:pt idx="3234">
                  <c:v>90</c:v>
                </c:pt>
                <c:pt idx="3235">
                  <c:v>270</c:v>
                </c:pt>
                <c:pt idx="3236">
                  <c:v>45</c:v>
                </c:pt>
                <c:pt idx="3237">
                  <c:v>67.5</c:v>
                </c:pt>
                <c:pt idx="3238">
                  <c:v>67.5</c:v>
                </c:pt>
                <c:pt idx="3239">
                  <c:v>90</c:v>
                </c:pt>
                <c:pt idx="3240">
                  <c:v>67.5</c:v>
                </c:pt>
                <c:pt idx="3241">
                  <c:v>67.5</c:v>
                </c:pt>
                <c:pt idx="3242">
                  <c:v>90</c:v>
                </c:pt>
                <c:pt idx="3243">
                  <c:v>112.5</c:v>
                </c:pt>
                <c:pt idx="3244">
                  <c:v>135</c:v>
                </c:pt>
                <c:pt idx="3245">
                  <c:v>112.5</c:v>
                </c:pt>
                <c:pt idx="3246">
                  <c:v>135</c:v>
                </c:pt>
                <c:pt idx="3247">
                  <c:v>337.5</c:v>
                </c:pt>
                <c:pt idx="3248">
                  <c:v>22.5</c:v>
                </c:pt>
                <c:pt idx="3249">
                  <c:v>90</c:v>
                </c:pt>
                <c:pt idx="3250">
                  <c:v>90</c:v>
                </c:pt>
                <c:pt idx="3251">
                  <c:v>315</c:v>
                </c:pt>
                <c:pt idx="3252">
                  <c:v>22.5</c:v>
                </c:pt>
                <c:pt idx="3253">
                  <c:v>22.5</c:v>
                </c:pt>
                <c:pt idx="3254">
                  <c:v>45</c:v>
                </c:pt>
                <c:pt idx="3255">
                  <c:v>67.5</c:v>
                </c:pt>
                <c:pt idx="3256">
                  <c:v>90</c:v>
                </c:pt>
                <c:pt idx="3257">
                  <c:v>135</c:v>
                </c:pt>
                <c:pt idx="3258">
                  <c:v>337.5</c:v>
                </c:pt>
                <c:pt idx="3259">
                  <c:v>337.5</c:v>
                </c:pt>
                <c:pt idx="3260">
                  <c:v>337.5</c:v>
                </c:pt>
                <c:pt idx="3261">
                  <c:v>337.5</c:v>
                </c:pt>
                <c:pt idx="3262">
                  <c:v>337.5</c:v>
                </c:pt>
                <c:pt idx="3263">
                  <c:v>0</c:v>
                </c:pt>
                <c:pt idx="3264">
                  <c:v>337.5</c:v>
                </c:pt>
                <c:pt idx="3265">
                  <c:v>337.5</c:v>
                </c:pt>
                <c:pt idx="3266">
                  <c:v>337.5</c:v>
                </c:pt>
                <c:pt idx="3267">
                  <c:v>337.5</c:v>
                </c:pt>
                <c:pt idx="3268">
                  <c:v>337.5</c:v>
                </c:pt>
                <c:pt idx="3269">
                  <c:v>337.5</c:v>
                </c:pt>
                <c:pt idx="3270">
                  <c:v>337.5</c:v>
                </c:pt>
                <c:pt idx="3271">
                  <c:v>337.5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337.5</c:v>
                </c:pt>
                <c:pt idx="3279">
                  <c:v>337.5</c:v>
                </c:pt>
                <c:pt idx="3280">
                  <c:v>337.5</c:v>
                </c:pt>
                <c:pt idx="3281">
                  <c:v>337.5</c:v>
                </c:pt>
                <c:pt idx="3282">
                  <c:v>337.5</c:v>
                </c:pt>
                <c:pt idx="3283">
                  <c:v>0</c:v>
                </c:pt>
                <c:pt idx="3284">
                  <c:v>337.5</c:v>
                </c:pt>
                <c:pt idx="3285">
                  <c:v>337.5</c:v>
                </c:pt>
                <c:pt idx="3286">
                  <c:v>0</c:v>
                </c:pt>
                <c:pt idx="3287">
                  <c:v>337.5</c:v>
                </c:pt>
                <c:pt idx="3288">
                  <c:v>315</c:v>
                </c:pt>
                <c:pt idx="3289">
                  <c:v>315</c:v>
                </c:pt>
                <c:pt idx="3290">
                  <c:v>315</c:v>
                </c:pt>
                <c:pt idx="3291">
                  <c:v>315</c:v>
                </c:pt>
                <c:pt idx="3292">
                  <c:v>315</c:v>
                </c:pt>
                <c:pt idx="3293">
                  <c:v>315</c:v>
                </c:pt>
                <c:pt idx="3294">
                  <c:v>292.5</c:v>
                </c:pt>
                <c:pt idx="3295">
                  <c:v>315</c:v>
                </c:pt>
                <c:pt idx="3296">
                  <c:v>337.5</c:v>
                </c:pt>
                <c:pt idx="3297">
                  <c:v>315</c:v>
                </c:pt>
                <c:pt idx="3298">
                  <c:v>315</c:v>
                </c:pt>
                <c:pt idx="3299">
                  <c:v>337.5</c:v>
                </c:pt>
                <c:pt idx="3300">
                  <c:v>292.5</c:v>
                </c:pt>
                <c:pt idx="3301">
                  <c:v>315</c:v>
                </c:pt>
                <c:pt idx="3302">
                  <c:v>315</c:v>
                </c:pt>
                <c:pt idx="3303">
                  <c:v>337.5</c:v>
                </c:pt>
                <c:pt idx="3304">
                  <c:v>292.5</c:v>
                </c:pt>
                <c:pt idx="3305">
                  <c:v>270</c:v>
                </c:pt>
                <c:pt idx="3306">
                  <c:v>292.5</c:v>
                </c:pt>
                <c:pt idx="3307">
                  <c:v>337.5</c:v>
                </c:pt>
                <c:pt idx="3308">
                  <c:v>337.5</c:v>
                </c:pt>
                <c:pt idx="3309">
                  <c:v>315</c:v>
                </c:pt>
                <c:pt idx="3310">
                  <c:v>337.5</c:v>
                </c:pt>
                <c:pt idx="3311">
                  <c:v>315</c:v>
                </c:pt>
                <c:pt idx="3312">
                  <c:v>315</c:v>
                </c:pt>
                <c:pt idx="3313">
                  <c:v>315</c:v>
                </c:pt>
                <c:pt idx="3314">
                  <c:v>315</c:v>
                </c:pt>
                <c:pt idx="3315">
                  <c:v>292.5</c:v>
                </c:pt>
                <c:pt idx="3316">
                  <c:v>315</c:v>
                </c:pt>
                <c:pt idx="3317">
                  <c:v>315</c:v>
                </c:pt>
                <c:pt idx="3318">
                  <c:v>315</c:v>
                </c:pt>
                <c:pt idx="3319">
                  <c:v>292.5</c:v>
                </c:pt>
                <c:pt idx="3320">
                  <c:v>315</c:v>
                </c:pt>
                <c:pt idx="3321">
                  <c:v>315</c:v>
                </c:pt>
                <c:pt idx="3322">
                  <c:v>315</c:v>
                </c:pt>
                <c:pt idx="3323">
                  <c:v>292.5</c:v>
                </c:pt>
                <c:pt idx="3324">
                  <c:v>292.5</c:v>
                </c:pt>
                <c:pt idx="3325">
                  <c:v>292.5</c:v>
                </c:pt>
                <c:pt idx="3326">
                  <c:v>292.5</c:v>
                </c:pt>
                <c:pt idx="3327">
                  <c:v>292.5</c:v>
                </c:pt>
                <c:pt idx="3328">
                  <c:v>270</c:v>
                </c:pt>
                <c:pt idx="3329">
                  <c:v>270</c:v>
                </c:pt>
                <c:pt idx="3330">
                  <c:v>270</c:v>
                </c:pt>
                <c:pt idx="3331">
                  <c:v>292.5</c:v>
                </c:pt>
                <c:pt idx="3332">
                  <c:v>315</c:v>
                </c:pt>
                <c:pt idx="3333">
                  <c:v>292.5</c:v>
                </c:pt>
                <c:pt idx="3334">
                  <c:v>315</c:v>
                </c:pt>
                <c:pt idx="3335">
                  <c:v>315</c:v>
                </c:pt>
                <c:pt idx="3336">
                  <c:v>315</c:v>
                </c:pt>
                <c:pt idx="3337">
                  <c:v>315</c:v>
                </c:pt>
                <c:pt idx="3338">
                  <c:v>315</c:v>
                </c:pt>
                <c:pt idx="3339">
                  <c:v>337.5</c:v>
                </c:pt>
                <c:pt idx="3340">
                  <c:v>292.5</c:v>
                </c:pt>
                <c:pt idx="3341">
                  <c:v>315</c:v>
                </c:pt>
                <c:pt idx="3342">
                  <c:v>315</c:v>
                </c:pt>
                <c:pt idx="3343">
                  <c:v>315</c:v>
                </c:pt>
                <c:pt idx="3344">
                  <c:v>337.5</c:v>
                </c:pt>
                <c:pt idx="3345">
                  <c:v>0</c:v>
                </c:pt>
                <c:pt idx="3346">
                  <c:v>22.5</c:v>
                </c:pt>
                <c:pt idx="3347">
                  <c:v>337.5</c:v>
                </c:pt>
                <c:pt idx="3348">
                  <c:v>0</c:v>
                </c:pt>
                <c:pt idx="3349">
                  <c:v>292.5</c:v>
                </c:pt>
                <c:pt idx="3350">
                  <c:v>135</c:v>
                </c:pt>
                <c:pt idx="3351">
                  <c:v>0</c:v>
                </c:pt>
                <c:pt idx="3352">
                  <c:v>337.5</c:v>
                </c:pt>
                <c:pt idx="3353">
                  <c:v>0</c:v>
                </c:pt>
                <c:pt idx="3354">
                  <c:v>337.5</c:v>
                </c:pt>
                <c:pt idx="3355">
                  <c:v>315</c:v>
                </c:pt>
                <c:pt idx="3356">
                  <c:v>337.5</c:v>
                </c:pt>
                <c:pt idx="3357">
                  <c:v>0</c:v>
                </c:pt>
                <c:pt idx="3358">
                  <c:v>0</c:v>
                </c:pt>
                <c:pt idx="3359">
                  <c:v>45</c:v>
                </c:pt>
                <c:pt idx="3360">
                  <c:v>67.5</c:v>
                </c:pt>
                <c:pt idx="3361">
                  <c:v>22.5</c:v>
                </c:pt>
                <c:pt idx="3362">
                  <c:v>90</c:v>
                </c:pt>
                <c:pt idx="3363">
                  <c:v>22.5</c:v>
                </c:pt>
                <c:pt idx="3364">
                  <c:v>22.5</c:v>
                </c:pt>
                <c:pt idx="3365">
                  <c:v>0</c:v>
                </c:pt>
                <c:pt idx="3366">
                  <c:v>0</c:v>
                </c:pt>
                <c:pt idx="3367">
                  <c:v>45</c:v>
                </c:pt>
                <c:pt idx="3368">
                  <c:v>45</c:v>
                </c:pt>
                <c:pt idx="3369">
                  <c:v>0</c:v>
                </c:pt>
                <c:pt idx="3370">
                  <c:v>337.5</c:v>
                </c:pt>
                <c:pt idx="3371">
                  <c:v>337.5</c:v>
                </c:pt>
                <c:pt idx="3372">
                  <c:v>337.5</c:v>
                </c:pt>
                <c:pt idx="3373">
                  <c:v>337.5</c:v>
                </c:pt>
                <c:pt idx="3374">
                  <c:v>0</c:v>
                </c:pt>
                <c:pt idx="3375">
                  <c:v>337.5</c:v>
                </c:pt>
                <c:pt idx="3376">
                  <c:v>0</c:v>
                </c:pt>
                <c:pt idx="3377">
                  <c:v>337.5</c:v>
                </c:pt>
                <c:pt idx="3378">
                  <c:v>337.5</c:v>
                </c:pt>
                <c:pt idx="3379">
                  <c:v>337.5</c:v>
                </c:pt>
                <c:pt idx="3380">
                  <c:v>337.5</c:v>
                </c:pt>
                <c:pt idx="3381">
                  <c:v>337.5</c:v>
                </c:pt>
                <c:pt idx="3382">
                  <c:v>315</c:v>
                </c:pt>
                <c:pt idx="3383">
                  <c:v>315</c:v>
                </c:pt>
                <c:pt idx="3384">
                  <c:v>315</c:v>
                </c:pt>
                <c:pt idx="3385">
                  <c:v>315</c:v>
                </c:pt>
                <c:pt idx="3386">
                  <c:v>292.5</c:v>
                </c:pt>
                <c:pt idx="3387">
                  <c:v>315</c:v>
                </c:pt>
                <c:pt idx="3388">
                  <c:v>337.5</c:v>
                </c:pt>
                <c:pt idx="3389">
                  <c:v>337.5</c:v>
                </c:pt>
                <c:pt idx="3390">
                  <c:v>337.5</c:v>
                </c:pt>
                <c:pt idx="3391">
                  <c:v>315</c:v>
                </c:pt>
                <c:pt idx="3392">
                  <c:v>337.5</c:v>
                </c:pt>
                <c:pt idx="3393">
                  <c:v>337.5</c:v>
                </c:pt>
                <c:pt idx="3394">
                  <c:v>315</c:v>
                </c:pt>
                <c:pt idx="3395">
                  <c:v>337.5</c:v>
                </c:pt>
                <c:pt idx="3396">
                  <c:v>337.5</c:v>
                </c:pt>
                <c:pt idx="3397">
                  <c:v>292.5</c:v>
                </c:pt>
                <c:pt idx="3398">
                  <c:v>315</c:v>
                </c:pt>
                <c:pt idx="3399">
                  <c:v>315</c:v>
                </c:pt>
                <c:pt idx="3400">
                  <c:v>315</c:v>
                </c:pt>
                <c:pt idx="3401">
                  <c:v>292.5</c:v>
                </c:pt>
                <c:pt idx="3402">
                  <c:v>292.5</c:v>
                </c:pt>
                <c:pt idx="3403">
                  <c:v>315</c:v>
                </c:pt>
                <c:pt idx="3404">
                  <c:v>337.5</c:v>
                </c:pt>
                <c:pt idx="3405">
                  <c:v>337.5</c:v>
                </c:pt>
                <c:pt idx="3406">
                  <c:v>202.5</c:v>
                </c:pt>
                <c:pt idx="3407">
                  <c:v>135</c:v>
                </c:pt>
                <c:pt idx="3408">
                  <c:v>135</c:v>
                </c:pt>
                <c:pt idx="3409">
                  <c:v>157.5</c:v>
                </c:pt>
                <c:pt idx="3410">
                  <c:v>157.5</c:v>
                </c:pt>
                <c:pt idx="3411">
                  <c:v>180</c:v>
                </c:pt>
                <c:pt idx="3412">
                  <c:v>180</c:v>
                </c:pt>
                <c:pt idx="3413">
                  <c:v>112.5</c:v>
                </c:pt>
                <c:pt idx="3414">
                  <c:v>112.5</c:v>
                </c:pt>
                <c:pt idx="3415">
                  <c:v>135</c:v>
                </c:pt>
                <c:pt idx="3416">
                  <c:v>90</c:v>
                </c:pt>
                <c:pt idx="3417">
                  <c:v>67.5</c:v>
                </c:pt>
                <c:pt idx="3418">
                  <c:v>0</c:v>
                </c:pt>
                <c:pt idx="3419">
                  <c:v>0</c:v>
                </c:pt>
                <c:pt idx="3420">
                  <c:v>337.5</c:v>
                </c:pt>
                <c:pt idx="3421">
                  <c:v>337.5</c:v>
                </c:pt>
                <c:pt idx="3422">
                  <c:v>337.5</c:v>
                </c:pt>
                <c:pt idx="3423">
                  <c:v>337.5</c:v>
                </c:pt>
                <c:pt idx="3424">
                  <c:v>337.5</c:v>
                </c:pt>
                <c:pt idx="3425">
                  <c:v>0</c:v>
                </c:pt>
                <c:pt idx="3426">
                  <c:v>292.5</c:v>
                </c:pt>
                <c:pt idx="3427">
                  <c:v>315</c:v>
                </c:pt>
                <c:pt idx="3428">
                  <c:v>315</c:v>
                </c:pt>
                <c:pt idx="3429">
                  <c:v>315</c:v>
                </c:pt>
                <c:pt idx="3430">
                  <c:v>292.5</c:v>
                </c:pt>
                <c:pt idx="3431">
                  <c:v>337.5</c:v>
                </c:pt>
                <c:pt idx="3432">
                  <c:v>337.5</c:v>
                </c:pt>
                <c:pt idx="3433">
                  <c:v>0</c:v>
                </c:pt>
                <c:pt idx="3434">
                  <c:v>337.5</c:v>
                </c:pt>
                <c:pt idx="3435">
                  <c:v>337.5</c:v>
                </c:pt>
                <c:pt idx="3436">
                  <c:v>0</c:v>
                </c:pt>
                <c:pt idx="3437">
                  <c:v>0</c:v>
                </c:pt>
                <c:pt idx="3438">
                  <c:v>22.5</c:v>
                </c:pt>
                <c:pt idx="3439">
                  <c:v>45</c:v>
                </c:pt>
                <c:pt idx="3440">
                  <c:v>0</c:v>
                </c:pt>
                <c:pt idx="3441">
                  <c:v>315</c:v>
                </c:pt>
                <c:pt idx="3442">
                  <c:v>337.5</c:v>
                </c:pt>
                <c:pt idx="3443">
                  <c:v>45</c:v>
                </c:pt>
                <c:pt idx="3444">
                  <c:v>90</c:v>
                </c:pt>
                <c:pt idx="3445">
                  <c:v>90</c:v>
                </c:pt>
                <c:pt idx="3446">
                  <c:v>90</c:v>
                </c:pt>
                <c:pt idx="3447">
                  <c:v>90</c:v>
                </c:pt>
                <c:pt idx="3448">
                  <c:v>67.5</c:v>
                </c:pt>
                <c:pt idx="3449">
                  <c:v>67.5</c:v>
                </c:pt>
                <c:pt idx="3450">
                  <c:v>67.5</c:v>
                </c:pt>
                <c:pt idx="3451">
                  <c:v>90</c:v>
                </c:pt>
                <c:pt idx="3452">
                  <c:v>90</c:v>
                </c:pt>
                <c:pt idx="3453">
                  <c:v>90</c:v>
                </c:pt>
                <c:pt idx="3454">
                  <c:v>90</c:v>
                </c:pt>
                <c:pt idx="3455">
                  <c:v>90</c:v>
                </c:pt>
                <c:pt idx="3456">
                  <c:v>90</c:v>
                </c:pt>
                <c:pt idx="3457">
                  <c:v>90</c:v>
                </c:pt>
                <c:pt idx="3458">
                  <c:v>90</c:v>
                </c:pt>
                <c:pt idx="3459">
                  <c:v>90</c:v>
                </c:pt>
                <c:pt idx="3460">
                  <c:v>90</c:v>
                </c:pt>
                <c:pt idx="3461">
                  <c:v>90</c:v>
                </c:pt>
                <c:pt idx="3462">
                  <c:v>112.5</c:v>
                </c:pt>
                <c:pt idx="3463">
                  <c:v>112.5</c:v>
                </c:pt>
                <c:pt idx="3464">
                  <c:v>112.5</c:v>
                </c:pt>
                <c:pt idx="3465">
                  <c:v>90</c:v>
                </c:pt>
                <c:pt idx="3466">
                  <c:v>112.5</c:v>
                </c:pt>
                <c:pt idx="3467">
                  <c:v>90</c:v>
                </c:pt>
                <c:pt idx="3468">
                  <c:v>90</c:v>
                </c:pt>
                <c:pt idx="3469">
                  <c:v>90</c:v>
                </c:pt>
                <c:pt idx="3470">
                  <c:v>90</c:v>
                </c:pt>
                <c:pt idx="3471">
                  <c:v>90</c:v>
                </c:pt>
                <c:pt idx="3472">
                  <c:v>67.5</c:v>
                </c:pt>
                <c:pt idx="3473">
                  <c:v>67.5</c:v>
                </c:pt>
                <c:pt idx="3474">
                  <c:v>90</c:v>
                </c:pt>
                <c:pt idx="3475">
                  <c:v>90</c:v>
                </c:pt>
                <c:pt idx="3476">
                  <c:v>90</c:v>
                </c:pt>
                <c:pt idx="3477">
                  <c:v>90</c:v>
                </c:pt>
                <c:pt idx="3478">
                  <c:v>67.5</c:v>
                </c:pt>
                <c:pt idx="3479">
                  <c:v>67.5</c:v>
                </c:pt>
                <c:pt idx="3480">
                  <c:v>90</c:v>
                </c:pt>
                <c:pt idx="3481">
                  <c:v>67.5</c:v>
                </c:pt>
                <c:pt idx="3482">
                  <c:v>90</c:v>
                </c:pt>
                <c:pt idx="3483">
                  <c:v>90</c:v>
                </c:pt>
                <c:pt idx="3484">
                  <c:v>90</c:v>
                </c:pt>
                <c:pt idx="3485">
                  <c:v>90</c:v>
                </c:pt>
                <c:pt idx="3486">
                  <c:v>90</c:v>
                </c:pt>
                <c:pt idx="3487">
                  <c:v>90</c:v>
                </c:pt>
                <c:pt idx="3488">
                  <c:v>67.5</c:v>
                </c:pt>
                <c:pt idx="3489">
                  <c:v>67.5</c:v>
                </c:pt>
                <c:pt idx="3490">
                  <c:v>67.5</c:v>
                </c:pt>
                <c:pt idx="3491">
                  <c:v>67.5</c:v>
                </c:pt>
                <c:pt idx="3492">
                  <c:v>67.5</c:v>
                </c:pt>
                <c:pt idx="3493">
                  <c:v>45</c:v>
                </c:pt>
                <c:pt idx="3494">
                  <c:v>67.5</c:v>
                </c:pt>
                <c:pt idx="3495">
                  <c:v>45</c:v>
                </c:pt>
                <c:pt idx="3496">
                  <c:v>45</c:v>
                </c:pt>
                <c:pt idx="3497">
                  <c:v>45</c:v>
                </c:pt>
                <c:pt idx="3498">
                  <c:v>45</c:v>
                </c:pt>
                <c:pt idx="3499">
                  <c:v>67.5</c:v>
                </c:pt>
                <c:pt idx="3500">
                  <c:v>67.5</c:v>
                </c:pt>
                <c:pt idx="3501">
                  <c:v>90</c:v>
                </c:pt>
                <c:pt idx="3502">
                  <c:v>67.5</c:v>
                </c:pt>
                <c:pt idx="3503">
                  <c:v>45</c:v>
                </c:pt>
                <c:pt idx="3504">
                  <c:v>45</c:v>
                </c:pt>
                <c:pt idx="3505">
                  <c:v>67.5</c:v>
                </c:pt>
                <c:pt idx="3506">
                  <c:v>22.5</c:v>
                </c:pt>
                <c:pt idx="3507">
                  <c:v>45</c:v>
                </c:pt>
                <c:pt idx="3508">
                  <c:v>45</c:v>
                </c:pt>
                <c:pt idx="3509">
                  <c:v>67.5</c:v>
                </c:pt>
                <c:pt idx="3510">
                  <c:v>90</c:v>
                </c:pt>
                <c:pt idx="3511">
                  <c:v>67.5</c:v>
                </c:pt>
                <c:pt idx="3512">
                  <c:v>67.5</c:v>
                </c:pt>
                <c:pt idx="3513">
                  <c:v>90</c:v>
                </c:pt>
                <c:pt idx="3514">
                  <c:v>67.5</c:v>
                </c:pt>
                <c:pt idx="3515">
                  <c:v>90</c:v>
                </c:pt>
                <c:pt idx="3516">
                  <c:v>67.5</c:v>
                </c:pt>
                <c:pt idx="3517">
                  <c:v>67.5</c:v>
                </c:pt>
                <c:pt idx="3518">
                  <c:v>90</c:v>
                </c:pt>
                <c:pt idx="3519">
                  <c:v>67.5</c:v>
                </c:pt>
                <c:pt idx="3520">
                  <c:v>45</c:v>
                </c:pt>
                <c:pt idx="3521">
                  <c:v>22.5</c:v>
                </c:pt>
                <c:pt idx="3522">
                  <c:v>45</c:v>
                </c:pt>
                <c:pt idx="3523">
                  <c:v>45</c:v>
                </c:pt>
                <c:pt idx="3524">
                  <c:v>45</c:v>
                </c:pt>
                <c:pt idx="3525">
                  <c:v>22.5</c:v>
                </c:pt>
                <c:pt idx="3526">
                  <c:v>157.5</c:v>
                </c:pt>
                <c:pt idx="3527">
                  <c:v>90</c:v>
                </c:pt>
                <c:pt idx="3528">
                  <c:v>247.5</c:v>
                </c:pt>
                <c:pt idx="3529">
                  <c:v>270</c:v>
                </c:pt>
                <c:pt idx="3530">
                  <c:v>270</c:v>
                </c:pt>
                <c:pt idx="3531">
                  <c:v>247.5</c:v>
                </c:pt>
                <c:pt idx="3532">
                  <c:v>270</c:v>
                </c:pt>
                <c:pt idx="3533">
                  <c:v>270</c:v>
                </c:pt>
                <c:pt idx="3534">
                  <c:v>270</c:v>
                </c:pt>
                <c:pt idx="3535">
                  <c:v>292.5</c:v>
                </c:pt>
                <c:pt idx="3536">
                  <c:v>292.5</c:v>
                </c:pt>
                <c:pt idx="3537">
                  <c:v>315</c:v>
                </c:pt>
                <c:pt idx="3538">
                  <c:v>337.5</c:v>
                </c:pt>
                <c:pt idx="3539">
                  <c:v>337.5</c:v>
                </c:pt>
                <c:pt idx="3540">
                  <c:v>315</c:v>
                </c:pt>
                <c:pt idx="3541">
                  <c:v>315</c:v>
                </c:pt>
                <c:pt idx="3542">
                  <c:v>292.5</c:v>
                </c:pt>
                <c:pt idx="3543">
                  <c:v>337.5</c:v>
                </c:pt>
                <c:pt idx="3544">
                  <c:v>315</c:v>
                </c:pt>
                <c:pt idx="3545">
                  <c:v>315</c:v>
                </c:pt>
                <c:pt idx="3546">
                  <c:v>315</c:v>
                </c:pt>
                <c:pt idx="3547">
                  <c:v>315</c:v>
                </c:pt>
                <c:pt idx="3548">
                  <c:v>315</c:v>
                </c:pt>
                <c:pt idx="3549">
                  <c:v>337.5</c:v>
                </c:pt>
                <c:pt idx="3550">
                  <c:v>22.5</c:v>
                </c:pt>
                <c:pt idx="3551">
                  <c:v>22.5</c:v>
                </c:pt>
                <c:pt idx="3552">
                  <c:v>45</c:v>
                </c:pt>
                <c:pt idx="3553">
                  <c:v>67.5</c:v>
                </c:pt>
                <c:pt idx="3554">
                  <c:v>90</c:v>
                </c:pt>
                <c:pt idx="3555">
                  <c:v>90</c:v>
                </c:pt>
                <c:pt idx="3556">
                  <c:v>90</c:v>
                </c:pt>
                <c:pt idx="3557">
                  <c:v>67.5</c:v>
                </c:pt>
                <c:pt idx="3558">
                  <c:v>112.5</c:v>
                </c:pt>
                <c:pt idx="3559">
                  <c:v>67.5</c:v>
                </c:pt>
                <c:pt idx="3560">
                  <c:v>22.5</c:v>
                </c:pt>
                <c:pt idx="3561">
                  <c:v>337.5</c:v>
                </c:pt>
                <c:pt idx="3562">
                  <c:v>315</c:v>
                </c:pt>
                <c:pt idx="3563">
                  <c:v>292.5</c:v>
                </c:pt>
                <c:pt idx="3564">
                  <c:v>270</c:v>
                </c:pt>
                <c:pt idx="3565">
                  <c:v>135</c:v>
                </c:pt>
                <c:pt idx="3566">
                  <c:v>112.5</c:v>
                </c:pt>
                <c:pt idx="3567">
                  <c:v>90</c:v>
                </c:pt>
                <c:pt idx="3568">
                  <c:v>45</c:v>
                </c:pt>
                <c:pt idx="3569">
                  <c:v>0</c:v>
                </c:pt>
                <c:pt idx="3570">
                  <c:v>0</c:v>
                </c:pt>
                <c:pt idx="3571">
                  <c:v>135</c:v>
                </c:pt>
                <c:pt idx="3572">
                  <c:v>315</c:v>
                </c:pt>
                <c:pt idx="3573">
                  <c:v>315</c:v>
                </c:pt>
                <c:pt idx="3574">
                  <c:v>225</c:v>
                </c:pt>
                <c:pt idx="3575">
                  <c:v>292.5</c:v>
                </c:pt>
                <c:pt idx="3576">
                  <c:v>135</c:v>
                </c:pt>
                <c:pt idx="3577">
                  <c:v>135</c:v>
                </c:pt>
                <c:pt idx="3578">
                  <c:v>112.5</c:v>
                </c:pt>
                <c:pt idx="3579">
                  <c:v>135</c:v>
                </c:pt>
                <c:pt idx="3580">
                  <c:v>112.5</c:v>
                </c:pt>
                <c:pt idx="3581">
                  <c:v>112.5</c:v>
                </c:pt>
                <c:pt idx="3582">
                  <c:v>112.5</c:v>
                </c:pt>
                <c:pt idx="3583">
                  <c:v>112.5</c:v>
                </c:pt>
                <c:pt idx="3584">
                  <c:v>112.5</c:v>
                </c:pt>
                <c:pt idx="3585">
                  <c:v>112.5</c:v>
                </c:pt>
                <c:pt idx="3586">
                  <c:v>112.5</c:v>
                </c:pt>
                <c:pt idx="3587">
                  <c:v>90</c:v>
                </c:pt>
                <c:pt idx="3588">
                  <c:v>90</c:v>
                </c:pt>
                <c:pt idx="3589">
                  <c:v>90</c:v>
                </c:pt>
                <c:pt idx="3590">
                  <c:v>90</c:v>
                </c:pt>
                <c:pt idx="3591">
                  <c:v>90</c:v>
                </c:pt>
                <c:pt idx="3592">
                  <c:v>90</c:v>
                </c:pt>
                <c:pt idx="3593">
                  <c:v>90</c:v>
                </c:pt>
                <c:pt idx="3594">
                  <c:v>90</c:v>
                </c:pt>
                <c:pt idx="3595">
                  <c:v>90</c:v>
                </c:pt>
                <c:pt idx="3596">
                  <c:v>90</c:v>
                </c:pt>
                <c:pt idx="3597">
                  <c:v>90</c:v>
                </c:pt>
                <c:pt idx="3598">
                  <c:v>90</c:v>
                </c:pt>
                <c:pt idx="3599">
                  <c:v>112.5</c:v>
                </c:pt>
                <c:pt idx="3600">
                  <c:v>112.5</c:v>
                </c:pt>
                <c:pt idx="3601">
                  <c:v>112.5</c:v>
                </c:pt>
                <c:pt idx="3602">
                  <c:v>112.5</c:v>
                </c:pt>
                <c:pt idx="3603">
                  <c:v>112.5</c:v>
                </c:pt>
                <c:pt idx="3604">
                  <c:v>112.5</c:v>
                </c:pt>
                <c:pt idx="3605">
                  <c:v>135</c:v>
                </c:pt>
                <c:pt idx="3606">
                  <c:v>135</c:v>
                </c:pt>
                <c:pt idx="3607">
                  <c:v>202.5</c:v>
                </c:pt>
                <c:pt idx="3608">
                  <c:v>225</c:v>
                </c:pt>
                <c:pt idx="3609">
                  <c:v>247.5</c:v>
                </c:pt>
                <c:pt idx="3610">
                  <c:v>270</c:v>
                </c:pt>
                <c:pt idx="3611">
                  <c:v>270</c:v>
                </c:pt>
                <c:pt idx="3612">
                  <c:v>270</c:v>
                </c:pt>
                <c:pt idx="3613">
                  <c:v>292.5</c:v>
                </c:pt>
                <c:pt idx="3614">
                  <c:v>292.5</c:v>
                </c:pt>
                <c:pt idx="3615">
                  <c:v>270</c:v>
                </c:pt>
                <c:pt idx="3616">
                  <c:v>270</c:v>
                </c:pt>
                <c:pt idx="3617">
                  <c:v>270</c:v>
                </c:pt>
                <c:pt idx="3618">
                  <c:v>270</c:v>
                </c:pt>
                <c:pt idx="3619">
                  <c:v>270</c:v>
                </c:pt>
                <c:pt idx="3620">
                  <c:v>292.5</c:v>
                </c:pt>
                <c:pt idx="3621">
                  <c:v>292.5</c:v>
                </c:pt>
                <c:pt idx="3622">
                  <c:v>270</c:v>
                </c:pt>
                <c:pt idx="3623">
                  <c:v>247.5</c:v>
                </c:pt>
                <c:pt idx="3624">
                  <c:v>292.5</c:v>
                </c:pt>
                <c:pt idx="3625">
                  <c:v>292.5</c:v>
                </c:pt>
                <c:pt idx="3626">
                  <c:v>292.5</c:v>
                </c:pt>
                <c:pt idx="3627">
                  <c:v>292.5</c:v>
                </c:pt>
                <c:pt idx="3628">
                  <c:v>292.5</c:v>
                </c:pt>
                <c:pt idx="3629">
                  <c:v>292.5</c:v>
                </c:pt>
                <c:pt idx="3630">
                  <c:v>315</c:v>
                </c:pt>
                <c:pt idx="3631">
                  <c:v>315</c:v>
                </c:pt>
                <c:pt idx="3632">
                  <c:v>292.5</c:v>
                </c:pt>
                <c:pt idx="3633">
                  <c:v>292.5</c:v>
                </c:pt>
                <c:pt idx="3634">
                  <c:v>292.5</c:v>
                </c:pt>
                <c:pt idx="3635">
                  <c:v>292.5</c:v>
                </c:pt>
                <c:pt idx="3636">
                  <c:v>315</c:v>
                </c:pt>
                <c:pt idx="3637">
                  <c:v>292.5</c:v>
                </c:pt>
                <c:pt idx="3638">
                  <c:v>292.5</c:v>
                </c:pt>
                <c:pt idx="3639">
                  <c:v>292.5</c:v>
                </c:pt>
                <c:pt idx="3640">
                  <c:v>315</c:v>
                </c:pt>
                <c:pt idx="3641">
                  <c:v>337.5</c:v>
                </c:pt>
                <c:pt idx="3642">
                  <c:v>337.5</c:v>
                </c:pt>
                <c:pt idx="3643">
                  <c:v>337.5</c:v>
                </c:pt>
                <c:pt idx="3644">
                  <c:v>337.5</c:v>
                </c:pt>
                <c:pt idx="3645">
                  <c:v>337.5</c:v>
                </c:pt>
                <c:pt idx="3646">
                  <c:v>337.5</c:v>
                </c:pt>
                <c:pt idx="3647">
                  <c:v>337.5</c:v>
                </c:pt>
                <c:pt idx="3648">
                  <c:v>337.5</c:v>
                </c:pt>
                <c:pt idx="3649">
                  <c:v>337.5</c:v>
                </c:pt>
                <c:pt idx="3650">
                  <c:v>315</c:v>
                </c:pt>
                <c:pt idx="3651">
                  <c:v>315</c:v>
                </c:pt>
                <c:pt idx="3652">
                  <c:v>337.5</c:v>
                </c:pt>
                <c:pt idx="3653">
                  <c:v>337.5</c:v>
                </c:pt>
                <c:pt idx="3654">
                  <c:v>315</c:v>
                </c:pt>
                <c:pt idx="3655">
                  <c:v>315</c:v>
                </c:pt>
                <c:pt idx="3656">
                  <c:v>337.5</c:v>
                </c:pt>
                <c:pt idx="3657">
                  <c:v>337.5</c:v>
                </c:pt>
                <c:pt idx="3658">
                  <c:v>337.5</c:v>
                </c:pt>
                <c:pt idx="3659">
                  <c:v>337.5</c:v>
                </c:pt>
                <c:pt idx="3660">
                  <c:v>337.5</c:v>
                </c:pt>
                <c:pt idx="3661">
                  <c:v>337.5</c:v>
                </c:pt>
                <c:pt idx="3662">
                  <c:v>337.5</c:v>
                </c:pt>
                <c:pt idx="3663">
                  <c:v>0</c:v>
                </c:pt>
                <c:pt idx="3664">
                  <c:v>337.5</c:v>
                </c:pt>
                <c:pt idx="3665">
                  <c:v>337.5</c:v>
                </c:pt>
                <c:pt idx="3666">
                  <c:v>337.5</c:v>
                </c:pt>
                <c:pt idx="3667">
                  <c:v>0</c:v>
                </c:pt>
                <c:pt idx="3668">
                  <c:v>337.5</c:v>
                </c:pt>
                <c:pt idx="3669">
                  <c:v>337.5</c:v>
                </c:pt>
                <c:pt idx="3670">
                  <c:v>337.5</c:v>
                </c:pt>
                <c:pt idx="3671">
                  <c:v>337.5</c:v>
                </c:pt>
                <c:pt idx="3672">
                  <c:v>0</c:v>
                </c:pt>
                <c:pt idx="3673">
                  <c:v>337.5</c:v>
                </c:pt>
                <c:pt idx="3674">
                  <c:v>0</c:v>
                </c:pt>
                <c:pt idx="3675">
                  <c:v>337.5</c:v>
                </c:pt>
                <c:pt idx="3676">
                  <c:v>337.5</c:v>
                </c:pt>
                <c:pt idx="3677">
                  <c:v>337.5</c:v>
                </c:pt>
                <c:pt idx="3678">
                  <c:v>0</c:v>
                </c:pt>
                <c:pt idx="3679">
                  <c:v>0</c:v>
                </c:pt>
                <c:pt idx="3680">
                  <c:v>337.5</c:v>
                </c:pt>
                <c:pt idx="3681">
                  <c:v>0</c:v>
                </c:pt>
                <c:pt idx="3682">
                  <c:v>337.5</c:v>
                </c:pt>
                <c:pt idx="3683">
                  <c:v>337.5</c:v>
                </c:pt>
                <c:pt idx="3684">
                  <c:v>337.5</c:v>
                </c:pt>
                <c:pt idx="3685">
                  <c:v>337.5</c:v>
                </c:pt>
                <c:pt idx="3686">
                  <c:v>337.5</c:v>
                </c:pt>
                <c:pt idx="3687">
                  <c:v>337.5</c:v>
                </c:pt>
                <c:pt idx="3688">
                  <c:v>0</c:v>
                </c:pt>
                <c:pt idx="3689">
                  <c:v>337.5</c:v>
                </c:pt>
                <c:pt idx="3690">
                  <c:v>337.5</c:v>
                </c:pt>
                <c:pt idx="3691">
                  <c:v>337.5</c:v>
                </c:pt>
                <c:pt idx="3692">
                  <c:v>337.5</c:v>
                </c:pt>
                <c:pt idx="3693">
                  <c:v>337.5</c:v>
                </c:pt>
                <c:pt idx="3694">
                  <c:v>337.5</c:v>
                </c:pt>
                <c:pt idx="3695">
                  <c:v>337.5</c:v>
                </c:pt>
                <c:pt idx="3696">
                  <c:v>337.5</c:v>
                </c:pt>
                <c:pt idx="3697">
                  <c:v>337.5</c:v>
                </c:pt>
                <c:pt idx="3698">
                  <c:v>337.5</c:v>
                </c:pt>
                <c:pt idx="3699">
                  <c:v>337.5</c:v>
                </c:pt>
                <c:pt idx="3700">
                  <c:v>337.5</c:v>
                </c:pt>
                <c:pt idx="3701">
                  <c:v>337.5</c:v>
                </c:pt>
                <c:pt idx="3702">
                  <c:v>337.5</c:v>
                </c:pt>
                <c:pt idx="3703">
                  <c:v>337.5</c:v>
                </c:pt>
                <c:pt idx="3704">
                  <c:v>337.5</c:v>
                </c:pt>
                <c:pt idx="3705">
                  <c:v>337.5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337.5</c:v>
                </c:pt>
                <c:pt idx="3710">
                  <c:v>337.5</c:v>
                </c:pt>
                <c:pt idx="3711">
                  <c:v>337.5</c:v>
                </c:pt>
                <c:pt idx="3712">
                  <c:v>337.5</c:v>
                </c:pt>
                <c:pt idx="3713">
                  <c:v>337.5</c:v>
                </c:pt>
                <c:pt idx="3714">
                  <c:v>337.5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337.5</c:v>
                </c:pt>
                <c:pt idx="3719">
                  <c:v>337.5</c:v>
                </c:pt>
                <c:pt idx="3720">
                  <c:v>337.5</c:v>
                </c:pt>
                <c:pt idx="3721">
                  <c:v>337.5</c:v>
                </c:pt>
                <c:pt idx="3722">
                  <c:v>337.5</c:v>
                </c:pt>
                <c:pt idx="3723">
                  <c:v>0</c:v>
                </c:pt>
                <c:pt idx="3724">
                  <c:v>0</c:v>
                </c:pt>
                <c:pt idx="3725">
                  <c:v>337.5</c:v>
                </c:pt>
                <c:pt idx="3726">
                  <c:v>337.5</c:v>
                </c:pt>
                <c:pt idx="3727">
                  <c:v>337.5</c:v>
                </c:pt>
                <c:pt idx="3728">
                  <c:v>337.5</c:v>
                </c:pt>
                <c:pt idx="3729">
                  <c:v>337.5</c:v>
                </c:pt>
                <c:pt idx="3730">
                  <c:v>337.5</c:v>
                </c:pt>
                <c:pt idx="3731">
                  <c:v>337.5</c:v>
                </c:pt>
                <c:pt idx="3732">
                  <c:v>337.5</c:v>
                </c:pt>
                <c:pt idx="3733">
                  <c:v>337.5</c:v>
                </c:pt>
                <c:pt idx="3734">
                  <c:v>337.5</c:v>
                </c:pt>
                <c:pt idx="3735">
                  <c:v>337.5</c:v>
                </c:pt>
                <c:pt idx="3736">
                  <c:v>337.5</c:v>
                </c:pt>
                <c:pt idx="3737">
                  <c:v>337.5</c:v>
                </c:pt>
                <c:pt idx="3738">
                  <c:v>337.5</c:v>
                </c:pt>
                <c:pt idx="3739">
                  <c:v>337.5</c:v>
                </c:pt>
                <c:pt idx="3740">
                  <c:v>337.5</c:v>
                </c:pt>
                <c:pt idx="3741">
                  <c:v>337.5</c:v>
                </c:pt>
                <c:pt idx="3742">
                  <c:v>337.5</c:v>
                </c:pt>
                <c:pt idx="3743">
                  <c:v>337.5</c:v>
                </c:pt>
                <c:pt idx="3744">
                  <c:v>337.5</c:v>
                </c:pt>
                <c:pt idx="3745">
                  <c:v>337.5</c:v>
                </c:pt>
                <c:pt idx="3746">
                  <c:v>337.5</c:v>
                </c:pt>
                <c:pt idx="3747">
                  <c:v>337.5</c:v>
                </c:pt>
                <c:pt idx="3748">
                  <c:v>315</c:v>
                </c:pt>
                <c:pt idx="3749">
                  <c:v>337.5</c:v>
                </c:pt>
                <c:pt idx="3750">
                  <c:v>315</c:v>
                </c:pt>
                <c:pt idx="3751">
                  <c:v>337.5</c:v>
                </c:pt>
                <c:pt idx="3752">
                  <c:v>337.5</c:v>
                </c:pt>
                <c:pt idx="3753">
                  <c:v>315</c:v>
                </c:pt>
                <c:pt idx="3754">
                  <c:v>337.5</c:v>
                </c:pt>
                <c:pt idx="3755">
                  <c:v>337.5</c:v>
                </c:pt>
                <c:pt idx="3756">
                  <c:v>315</c:v>
                </c:pt>
                <c:pt idx="3757">
                  <c:v>337.5</c:v>
                </c:pt>
                <c:pt idx="3758">
                  <c:v>315</c:v>
                </c:pt>
                <c:pt idx="3759">
                  <c:v>337.5</c:v>
                </c:pt>
                <c:pt idx="3760">
                  <c:v>337.5</c:v>
                </c:pt>
                <c:pt idx="3761">
                  <c:v>337.5</c:v>
                </c:pt>
                <c:pt idx="3762">
                  <c:v>337.5</c:v>
                </c:pt>
                <c:pt idx="3763">
                  <c:v>337.5</c:v>
                </c:pt>
                <c:pt idx="3764">
                  <c:v>337.5</c:v>
                </c:pt>
                <c:pt idx="3765">
                  <c:v>337.5</c:v>
                </c:pt>
                <c:pt idx="3766">
                  <c:v>337.5</c:v>
                </c:pt>
                <c:pt idx="3767">
                  <c:v>337.5</c:v>
                </c:pt>
                <c:pt idx="3768">
                  <c:v>315</c:v>
                </c:pt>
                <c:pt idx="3769">
                  <c:v>337.5</c:v>
                </c:pt>
                <c:pt idx="3770">
                  <c:v>315</c:v>
                </c:pt>
                <c:pt idx="3771">
                  <c:v>337.5</c:v>
                </c:pt>
                <c:pt idx="3772">
                  <c:v>337.5</c:v>
                </c:pt>
                <c:pt idx="3773">
                  <c:v>315</c:v>
                </c:pt>
                <c:pt idx="3774">
                  <c:v>337.5</c:v>
                </c:pt>
                <c:pt idx="3775">
                  <c:v>337.5</c:v>
                </c:pt>
                <c:pt idx="3776">
                  <c:v>337.5</c:v>
                </c:pt>
                <c:pt idx="3777">
                  <c:v>337.5</c:v>
                </c:pt>
                <c:pt idx="3778">
                  <c:v>337.5</c:v>
                </c:pt>
                <c:pt idx="3779">
                  <c:v>337.5</c:v>
                </c:pt>
                <c:pt idx="3780">
                  <c:v>337.5</c:v>
                </c:pt>
                <c:pt idx="3781">
                  <c:v>337.5</c:v>
                </c:pt>
                <c:pt idx="3782">
                  <c:v>0</c:v>
                </c:pt>
                <c:pt idx="3783">
                  <c:v>337.5</c:v>
                </c:pt>
                <c:pt idx="3784">
                  <c:v>337.5</c:v>
                </c:pt>
                <c:pt idx="3785">
                  <c:v>337.5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22.5</c:v>
                </c:pt>
                <c:pt idx="3792">
                  <c:v>22.5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337.5</c:v>
                </c:pt>
                <c:pt idx="3800">
                  <c:v>337.5</c:v>
                </c:pt>
                <c:pt idx="3801">
                  <c:v>0</c:v>
                </c:pt>
                <c:pt idx="3802">
                  <c:v>22.5</c:v>
                </c:pt>
                <c:pt idx="3803">
                  <c:v>22.5</c:v>
                </c:pt>
                <c:pt idx="3804">
                  <c:v>22.5</c:v>
                </c:pt>
                <c:pt idx="3805">
                  <c:v>22.5</c:v>
                </c:pt>
                <c:pt idx="3806">
                  <c:v>22.5</c:v>
                </c:pt>
                <c:pt idx="3807">
                  <c:v>22.5</c:v>
                </c:pt>
                <c:pt idx="3808">
                  <c:v>22.5</c:v>
                </c:pt>
                <c:pt idx="3809">
                  <c:v>22.5</c:v>
                </c:pt>
                <c:pt idx="3810">
                  <c:v>22.5</c:v>
                </c:pt>
                <c:pt idx="3811">
                  <c:v>45</c:v>
                </c:pt>
                <c:pt idx="3812">
                  <c:v>22.5</c:v>
                </c:pt>
                <c:pt idx="3813">
                  <c:v>45</c:v>
                </c:pt>
                <c:pt idx="3814">
                  <c:v>22.5</c:v>
                </c:pt>
                <c:pt idx="3815">
                  <c:v>22.5</c:v>
                </c:pt>
                <c:pt idx="3816">
                  <c:v>22.5</c:v>
                </c:pt>
                <c:pt idx="3817">
                  <c:v>0</c:v>
                </c:pt>
                <c:pt idx="3818">
                  <c:v>45</c:v>
                </c:pt>
                <c:pt idx="3819">
                  <c:v>45</c:v>
                </c:pt>
                <c:pt idx="3820">
                  <c:v>45</c:v>
                </c:pt>
                <c:pt idx="3821">
                  <c:v>45</c:v>
                </c:pt>
                <c:pt idx="3822">
                  <c:v>45</c:v>
                </c:pt>
                <c:pt idx="3823">
                  <c:v>45</c:v>
                </c:pt>
                <c:pt idx="3824">
                  <c:v>45</c:v>
                </c:pt>
                <c:pt idx="3825">
                  <c:v>45</c:v>
                </c:pt>
                <c:pt idx="3826">
                  <c:v>45</c:v>
                </c:pt>
                <c:pt idx="3827">
                  <c:v>45</c:v>
                </c:pt>
                <c:pt idx="3828">
                  <c:v>45</c:v>
                </c:pt>
                <c:pt idx="3829">
                  <c:v>22.5</c:v>
                </c:pt>
                <c:pt idx="3830">
                  <c:v>22.5</c:v>
                </c:pt>
                <c:pt idx="3831">
                  <c:v>45</c:v>
                </c:pt>
                <c:pt idx="3832">
                  <c:v>22.5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337.5</c:v>
                </c:pt>
                <c:pt idx="3841">
                  <c:v>337.5</c:v>
                </c:pt>
                <c:pt idx="3842">
                  <c:v>337.5</c:v>
                </c:pt>
                <c:pt idx="3843">
                  <c:v>337.5</c:v>
                </c:pt>
                <c:pt idx="3844">
                  <c:v>337.5</c:v>
                </c:pt>
                <c:pt idx="3845">
                  <c:v>337.5</c:v>
                </c:pt>
                <c:pt idx="3846">
                  <c:v>337.5</c:v>
                </c:pt>
                <c:pt idx="3847">
                  <c:v>337.5</c:v>
                </c:pt>
                <c:pt idx="3848">
                  <c:v>337.5</c:v>
                </c:pt>
                <c:pt idx="3849">
                  <c:v>337.5</c:v>
                </c:pt>
                <c:pt idx="3850">
                  <c:v>337.5</c:v>
                </c:pt>
                <c:pt idx="3851">
                  <c:v>315</c:v>
                </c:pt>
                <c:pt idx="3852">
                  <c:v>337.5</c:v>
                </c:pt>
                <c:pt idx="3853">
                  <c:v>337.5</c:v>
                </c:pt>
                <c:pt idx="3854">
                  <c:v>337.5</c:v>
                </c:pt>
                <c:pt idx="3855">
                  <c:v>337.5</c:v>
                </c:pt>
                <c:pt idx="3856">
                  <c:v>337.5</c:v>
                </c:pt>
                <c:pt idx="3857">
                  <c:v>337.5</c:v>
                </c:pt>
                <c:pt idx="3858">
                  <c:v>0</c:v>
                </c:pt>
                <c:pt idx="3859">
                  <c:v>22.5</c:v>
                </c:pt>
                <c:pt idx="3860">
                  <c:v>0</c:v>
                </c:pt>
                <c:pt idx="3861">
                  <c:v>337.5</c:v>
                </c:pt>
                <c:pt idx="3862">
                  <c:v>337.5</c:v>
                </c:pt>
                <c:pt idx="3863">
                  <c:v>337.5</c:v>
                </c:pt>
                <c:pt idx="3864">
                  <c:v>337.5</c:v>
                </c:pt>
                <c:pt idx="3865">
                  <c:v>337.5</c:v>
                </c:pt>
                <c:pt idx="3866">
                  <c:v>337.5</c:v>
                </c:pt>
                <c:pt idx="3867">
                  <c:v>337.5</c:v>
                </c:pt>
                <c:pt idx="3868">
                  <c:v>337.5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337.5</c:v>
                </c:pt>
                <c:pt idx="3873">
                  <c:v>337.5</c:v>
                </c:pt>
                <c:pt idx="3874">
                  <c:v>337.5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337.5</c:v>
                </c:pt>
                <c:pt idx="3883">
                  <c:v>337.5</c:v>
                </c:pt>
                <c:pt idx="3884">
                  <c:v>315</c:v>
                </c:pt>
                <c:pt idx="3885">
                  <c:v>315</c:v>
                </c:pt>
                <c:pt idx="3886">
                  <c:v>315</c:v>
                </c:pt>
                <c:pt idx="3887">
                  <c:v>315</c:v>
                </c:pt>
                <c:pt idx="3888">
                  <c:v>337.5</c:v>
                </c:pt>
                <c:pt idx="3889">
                  <c:v>0</c:v>
                </c:pt>
                <c:pt idx="3890">
                  <c:v>337.5</c:v>
                </c:pt>
                <c:pt idx="3891">
                  <c:v>337.5</c:v>
                </c:pt>
                <c:pt idx="3892">
                  <c:v>337.5</c:v>
                </c:pt>
                <c:pt idx="3893">
                  <c:v>337.5</c:v>
                </c:pt>
                <c:pt idx="3894">
                  <c:v>337.5</c:v>
                </c:pt>
                <c:pt idx="3895">
                  <c:v>337.5</c:v>
                </c:pt>
                <c:pt idx="3896">
                  <c:v>337.5</c:v>
                </c:pt>
                <c:pt idx="3897">
                  <c:v>337.5</c:v>
                </c:pt>
                <c:pt idx="3898">
                  <c:v>315</c:v>
                </c:pt>
                <c:pt idx="3899">
                  <c:v>315</c:v>
                </c:pt>
                <c:pt idx="3900">
                  <c:v>337.5</c:v>
                </c:pt>
                <c:pt idx="3901">
                  <c:v>315</c:v>
                </c:pt>
                <c:pt idx="3902">
                  <c:v>315</c:v>
                </c:pt>
                <c:pt idx="3903">
                  <c:v>315</c:v>
                </c:pt>
                <c:pt idx="3904">
                  <c:v>337.5</c:v>
                </c:pt>
                <c:pt idx="3905">
                  <c:v>337.5</c:v>
                </c:pt>
                <c:pt idx="3906">
                  <c:v>315</c:v>
                </c:pt>
                <c:pt idx="3907">
                  <c:v>337.5</c:v>
                </c:pt>
                <c:pt idx="3908">
                  <c:v>337.5</c:v>
                </c:pt>
                <c:pt idx="3909">
                  <c:v>337.5</c:v>
                </c:pt>
                <c:pt idx="3910">
                  <c:v>315</c:v>
                </c:pt>
                <c:pt idx="3911">
                  <c:v>315</c:v>
                </c:pt>
                <c:pt idx="3912">
                  <c:v>337.5</c:v>
                </c:pt>
                <c:pt idx="3913">
                  <c:v>0</c:v>
                </c:pt>
                <c:pt idx="3914">
                  <c:v>337.5</c:v>
                </c:pt>
                <c:pt idx="3915">
                  <c:v>337.5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337.5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337.5</c:v>
                </c:pt>
                <c:pt idx="3925">
                  <c:v>337.5</c:v>
                </c:pt>
                <c:pt idx="3926">
                  <c:v>0</c:v>
                </c:pt>
                <c:pt idx="3927">
                  <c:v>337.5</c:v>
                </c:pt>
                <c:pt idx="3928">
                  <c:v>315</c:v>
                </c:pt>
                <c:pt idx="3929">
                  <c:v>337.5</c:v>
                </c:pt>
                <c:pt idx="3930">
                  <c:v>337.5</c:v>
                </c:pt>
                <c:pt idx="3931">
                  <c:v>337.5</c:v>
                </c:pt>
                <c:pt idx="3932">
                  <c:v>337.5</c:v>
                </c:pt>
                <c:pt idx="3933">
                  <c:v>337.5</c:v>
                </c:pt>
                <c:pt idx="3934">
                  <c:v>337.5</c:v>
                </c:pt>
                <c:pt idx="3935">
                  <c:v>315</c:v>
                </c:pt>
                <c:pt idx="3936">
                  <c:v>337.5</c:v>
                </c:pt>
                <c:pt idx="3937">
                  <c:v>337.5</c:v>
                </c:pt>
                <c:pt idx="3938">
                  <c:v>337.5</c:v>
                </c:pt>
                <c:pt idx="3939">
                  <c:v>337.5</c:v>
                </c:pt>
                <c:pt idx="3940">
                  <c:v>337.5</c:v>
                </c:pt>
                <c:pt idx="3941">
                  <c:v>337.5</c:v>
                </c:pt>
                <c:pt idx="3942">
                  <c:v>337.5</c:v>
                </c:pt>
                <c:pt idx="3943">
                  <c:v>337.5</c:v>
                </c:pt>
                <c:pt idx="3944">
                  <c:v>337.5</c:v>
                </c:pt>
                <c:pt idx="3945">
                  <c:v>315</c:v>
                </c:pt>
                <c:pt idx="3946">
                  <c:v>315</c:v>
                </c:pt>
                <c:pt idx="3947">
                  <c:v>315</c:v>
                </c:pt>
                <c:pt idx="3948">
                  <c:v>315</c:v>
                </c:pt>
                <c:pt idx="3949">
                  <c:v>337.5</c:v>
                </c:pt>
                <c:pt idx="3950">
                  <c:v>315</c:v>
                </c:pt>
                <c:pt idx="3951">
                  <c:v>337.5</c:v>
                </c:pt>
                <c:pt idx="3952">
                  <c:v>337.5</c:v>
                </c:pt>
                <c:pt idx="3953">
                  <c:v>337.5</c:v>
                </c:pt>
                <c:pt idx="3954">
                  <c:v>337.5</c:v>
                </c:pt>
                <c:pt idx="3955">
                  <c:v>337.5</c:v>
                </c:pt>
                <c:pt idx="3956">
                  <c:v>337.5</c:v>
                </c:pt>
                <c:pt idx="3957">
                  <c:v>337.5</c:v>
                </c:pt>
                <c:pt idx="3958">
                  <c:v>337.5</c:v>
                </c:pt>
                <c:pt idx="3959">
                  <c:v>337.5</c:v>
                </c:pt>
                <c:pt idx="3960">
                  <c:v>337.5</c:v>
                </c:pt>
                <c:pt idx="3961">
                  <c:v>315</c:v>
                </c:pt>
                <c:pt idx="3962">
                  <c:v>292.5</c:v>
                </c:pt>
                <c:pt idx="3963">
                  <c:v>337.5</c:v>
                </c:pt>
                <c:pt idx="3964">
                  <c:v>315</c:v>
                </c:pt>
                <c:pt idx="3965">
                  <c:v>337.5</c:v>
                </c:pt>
                <c:pt idx="3966">
                  <c:v>337.5</c:v>
                </c:pt>
                <c:pt idx="3967">
                  <c:v>337.5</c:v>
                </c:pt>
                <c:pt idx="3968">
                  <c:v>315</c:v>
                </c:pt>
                <c:pt idx="3969">
                  <c:v>315</c:v>
                </c:pt>
                <c:pt idx="3970">
                  <c:v>292.5</c:v>
                </c:pt>
                <c:pt idx="3971">
                  <c:v>315</c:v>
                </c:pt>
                <c:pt idx="3972">
                  <c:v>292.5</c:v>
                </c:pt>
                <c:pt idx="3973">
                  <c:v>315</c:v>
                </c:pt>
                <c:pt idx="3974">
                  <c:v>337.5</c:v>
                </c:pt>
                <c:pt idx="3975">
                  <c:v>337.5</c:v>
                </c:pt>
                <c:pt idx="3976">
                  <c:v>337.5</c:v>
                </c:pt>
                <c:pt idx="3977">
                  <c:v>315</c:v>
                </c:pt>
                <c:pt idx="3978">
                  <c:v>315</c:v>
                </c:pt>
                <c:pt idx="3979">
                  <c:v>315</c:v>
                </c:pt>
                <c:pt idx="3980">
                  <c:v>315</c:v>
                </c:pt>
                <c:pt idx="3981">
                  <c:v>292.5</c:v>
                </c:pt>
                <c:pt idx="3982">
                  <c:v>292.5</c:v>
                </c:pt>
                <c:pt idx="3983">
                  <c:v>292.5</c:v>
                </c:pt>
                <c:pt idx="3984">
                  <c:v>292.5</c:v>
                </c:pt>
                <c:pt idx="3985">
                  <c:v>315</c:v>
                </c:pt>
                <c:pt idx="3986">
                  <c:v>315</c:v>
                </c:pt>
                <c:pt idx="3987">
                  <c:v>292.5</c:v>
                </c:pt>
                <c:pt idx="3988">
                  <c:v>292.5</c:v>
                </c:pt>
                <c:pt idx="3989">
                  <c:v>315</c:v>
                </c:pt>
                <c:pt idx="3990">
                  <c:v>292.5</c:v>
                </c:pt>
                <c:pt idx="3991">
                  <c:v>292.5</c:v>
                </c:pt>
                <c:pt idx="3992">
                  <c:v>292.5</c:v>
                </c:pt>
                <c:pt idx="3993">
                  <c:v>292.5</c:v>
                </c:pt>
                <c:pt idx="3994">
                  <c:v>292.5</c:v>
                </c:pt>
                <c:pt idx="3995">
                  <c:v>292.5</c:v>
                </c:pt>
                <c:pt idx="3996">
                  <c:v>292.5</c:v>
                </c:pt>
                <c:pt idx="3997">
                  <c:v>292.5</c:v>
                </c:pt>
                <c:pt idx="3998">
                  <c:v>292.5</c:v>
                </c:pt>
                <c:pt idx="3999">
                  <c:v>292.5</c:v>
                </c:pt>
                <c:pt idx="4000">
                  <c:v>292.5</c:v>
                </c:pt>
                <c:pt idx="4001">
                  <c:v>292.5</c:v>
                </c:pt>
                <c:pt idx="4002">
                  <c:v>292.5</c:v>
                </c:pt>
                <c:pt idx="4003">
                  <c:v>292.5</c:v>
                </c:pt>
                <c:pt idx="4004">
                  <c:v>292.5</c:v>
                </c:pt>
                <c:pt idx="4005">
                  <c:v>292.5</c:v>
                </c:pt>
                <c:pt idx="4006">
                  <c:v>315</c:v>
                </c:pt>
                <c:pt idx="4007">
                  <c:v>292.5</c:v>
                </c:pt>
                <c:pt idx="4008">
                  <c:v>292.5</c:v>
                </c:pt>
                <c:pt idx="4009">
                  <c:v>292.5</c:v>
                </c:pt>
                <c:pt idx="4010">
                  <c:v>315</c:v>
                </c:pt>
                <c:pt idx="4011">
                  <c:v>292.5</c:v>
                </c:pt>
                <c:pt idx="4012">
                  <c:v>292.5</c:v>
                </c:pt>
                <c:pt idx="4013">
                  <c:v>292.5</c:v>
                </c:pt>
                <c:pt idx="4014">
                  <c:v>315</c:v>
                </c:pt>
                <c:pt idx="4015">
                  <c:v>315</c:v>
                </c:pt>
                <c:pt idx="4016">
                  <c:v>315</c:v>
                </c:pt>
                <c:pt idx="4017">
                  <c:v>315</c:v>
                </c:pt>
                <c:pt idx="4018">
                  <c:v>315</c:v>
                </c:pt>
                <c:pt idx="4019">
                  <c:v>315</c:v>
                </c:pt>
                <c:pt idx="4020">
                  <c:v>315</c:v>
                </c:pt>
                <c:pt idx="4021">
                  <c:v>292.5</c:v>
                </c:pt>
                <c:pt idx="4022">
                  <c:v>292.5</c:v>
                </c:pt>
                <c:pt idx="4023">
                  <c:v>270</c:v>
                </c:pt>
                <c:pt idx="4024">
                  <c:v>292.5</c:v>
                </c:pt>
                <c:pt idx="4025">
                  <c:v>292.5</c:v>
                </c:pt>
                <c:pt idx="4026">
                  <c:v>292.5</c:v>
                </c:pt>
                <c:pt idx="4027">
                  <c:v>292.5</c:v>
                </c:pt>
                <c:pt idx="4028">
                  <c:v>315</c:v>
                </c:pt>
                <c:pt idx="4029">
                  <c:v>292.5</c:v>
                </c:pt>
                <c:pt idx="4030">
                  <c:v>292.5</c:v>
                </c:pt>
                <c:pt idx="4031">
                  <c:v>315</c:v>
                </c:pt>
                <c:pt idx="4032">
                  <c:v>315</c:v>
                </c:pt>
                <c:pt idx="4033">
                  <c:v>315</c:v>
                </c:pt>
                <c:pt idx="4034">
                  <c:v>315</c:v>
                </c:pt>
                <c:pt idx="4035">
                  <c:v>315</c:v>
                </c:pt>
                <c:pt idx="4036">
                  <c:v>292.5</c:v>
                </c:pt>
                <c:pt idx="4037">
                  <c:v>292.5</c:v>
                </c:pt>
                <c:pt idx="4038">
                  <c:v>292.5</c:v>
                </c:pt>
                <c:pt idx="4039">
                  <c:v>315</c:v>
                </c:pt>
                <c:pt idx="4040">
                  <c:v>292.5</c:v>
                </c:pt>
                <c:pt idx="4041">
                  <c:v>315</c:v>
                </c:pt>
                <c:pt idx="4042">
                  <c:v>315</c:v>
                </c:pt>
                <c:pt idx="4043">
                  <c:v>337.5</c:v>
                </c:pt>
                <c:pt idx="4044">
                  <c:v>337.5</c:v>
                </c:pt>
                <c:pt idx="4045">
                  <c:v>337.5</c:v>
                </c:pt>
                <c:pt idx="4046">
                  <c:v>337.5</c:v>
                </c:pt>
                <c:pt idx="4047">
                  <c:v>315</c:v>
                </c:pt>
                <c:pt idx="4048">
                  <c:v>337.5</c:v>
                </c:pt>
                <c:pt idx="4049">
                  <c:v>337.5</c:v>
                </c:pt>
                <c:pt idx="4050">
                  <c:v>337.5</c:v>
                </c:pt>
                <c:pt idx="4051">
                  <c:v>337.5</c:v>
                </c:pt>
                <c:pt idx="4052">
                  <c:v>337.5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337.5</c:v>
                </c:pt>
                <c:pt idx="4059">
                  <c:v>315</c:v>
                </c:pt>
                <c:pt idx="4060">
                  <c:v>315</c:v>
                </c:pt>
                <c:pt idx="4061">
                  <c:v>337.5</c:v>
                </c:pt>
                <c:pt idx="4062">
                  <c:v>315</c:v>
                </c:pt>
                <c:pt idx="4063">
                  <c:v>337.5</c:v>
                </c:pt>
                <c:pt idx="4064">
                  <c:v>337.5</c:v>
                </c:pt>
                <c:pt idx="4065">
                  <c:v>315</c:v>
                </c:pt>
                <c:pt idx="4066">
                  <c:v>337.5</c:v>
                </c:pt>
                <c:pt idx="4067">
                  <c:v>337.5</c:v>
                </c:pt>
                <c:pt idx="4068">
                  <c:v>337.5</c:v>
                </c:pt>
                <c:pt idx="4069">
                  <c:v>337.5</c:v>
                </c:pt>
                <c:pt idx="4070">
                  <c:v>22.5</c:v>
                </c:pt>
                <c:pt idx="4071">
                  <c:v>0</c:v>
                </c:pt>
                <c:pt idx="4072">
                  <c:v>337.5</c:v>
                </c:pt>
                <c:pt idx="4073">
                  <c:v>337.5</c:v>
                </c:pt>
                <c:pt idx="4074">
                  <c:v>0</c:v>
                </c:pt>
                <c:pt idx="4075">
                  <c:v>337.5</c:v>
                </c:pt>
                <c:pt idx="4076">
                  <c:v>337.5</c:v>
                </c:pt>
                <c:pt idx="4077">
                  <c:v>337.5</c:v>
                </c:pt>
                <c:pt idx="4078">
                  <c:v>0</c:v>
                </c:pt>
                <c:pt idx="4079">
                  <c:v>0</c:v>
                </c:pt>
                <c:pt idx="4080">
                  <c:v>22.5</c:v>
                </c:pt>
                <c:pt idx="4081">
                  <c:v>0</c:v>
                </c:pt>
                <c:pt idx="4082">
                  <c:v>0</c:v>
                </c:pt>
                <c:pt idx="4083">
                  <c:v>22.5</c:v>
                </c:pt>
                <c:pt idx="4084">
                  <c:v>0</c:v>
                </c:pt>
                <c:pt idx="4085">
                  <c:v>22.5</c:v>
                </c:pt>
                <c:pt idx="4086">
                  <c:v>0</c:v>
                </c:pt>
                <c:pt idx="4087">
                  <c:v>0</c:v>
                </c:pt>
                <c:pt idx="4088">
                  <c:v>22.5</c:v>
                </c:pt>
                <c:pt idx="4089">
                  <c:v>0</c:v>
                </c:pt>
                <c:pt idx="4090">
                  <c:v>337.5</c:v>
                </c:pt>
                <c:pt idx="4091">
                  <c:v>337.5</c:v>
                </c:pt>
                <c:pt idx="4092">
                  <c:v>337.5</c:v>
                </c:pt>
                <c:pt idx="4093">
                  <c:v>315</c:v>
                </c:pt>
                <c:pt idx="4094">
                  <c:v>337.5</c:v>
                </c:pt>
                <c:pt idx="4095">
                  <c:v>337.5</c:v>
                </c:pt>
                <c:pt idx="4096">
                  <c:v>337.5</c:v>
                </c:pt>
                <c:pt idx="4097">
                  <c:v>315</c:v>
                </c:pt>
                <c:pt idx="4098">
                  <c:v>337.5</c:v>
                </c:pt>
                <c:pt idx="4099">
                  <c:v>315</c:v>
                </c:pt>
                <c:pt idx="4100">
                  <c:v>45</c:v>
                </c:pt>
                <c:pt idx="4101">
                  <c:v>112.5</c:v>
                </c:pt>
                <c:pt idx="4102">
                  <c:v>45</c:v>
                </c:pt>
                <c:pt idx="4103">
                  <c:v>337.5</c:v>
                </c:pt>
                <c:pt idx="4104">
                  <c:v>315</c:v>
                </c:pt>
                <c:pt idx="4105">
                  <c:v>337.5</c:v>
                </c:pt>
                <c:pt idx="4106">
                  <c:v>337.5</c:v>
                </c:pt>
                <c:pt idx="4107">
                  <c:v>0</c:v>
                </c:pt>
                <c:pt idx="4108">
                  <c:v>315</c:v>
                </c:pt>
                <c:pt idx="4109">
                  <c:v>337.5</c:v>
                </c:pt>
                <c:pt idx="4110">
                  <c:v>337.5</c:v>
                </c:pt>
                <c:pt idx="4111">
                  <c:v>337.5</c:v>
                </c:pt>
                <c:pt idx="4112">
                  <c:v>337.5</c:v>
                </c:pt>
                <c:pt idx="4113">
                  <c:v>337.5</c:v>
                </c:pt>
                <c:pt idx="4114">
                  <c:v>337.5</c:v>
                </c:pt>
                <c:pt idx="4115">
                  <c:v>337.5</c:v>
                </c:pt>
                <c:pt idx="4116">
                  <c:v>315</c:v>
                </c:pt>
                <c:pt idx="4117">
                  <c:v>337.5</c:v>
                </c:pt>
                <c:pt idx="4118">
                  <c:v>315</c:v>
                </c:pt>
                <c:pt idx="4119">
                  <c:v>337.5</c:v>
                </c:pt>
                <c:pt idx="4120">
                  <c:v>337.5</c:v>
                </c:pt>
                <c:pt idx="4121">
                  <c:v>0</c:v>
                </c:pt>
                <c:pt idx="4122">
                  <c:v>0</c:v>
                </c:pt>
                <c:pt idx="4123">
                  <c:v>315</c:v>
                </c:pt>
                <c:pt idx="4124">
                  <c:v>337.5</c:v>
                </c:pt>
                <c:pt idx="4125">
                  <c:v>337.5</c:v>
                </c:pt>
                <c:pt idx="4126">
                  <c:v>315</c:v>
                </c:pt>
                <c:pt idx="4127">
                  <c:v>337.5</c:v>
                </c:pt>
                <c:pt idx="4128">
                  <c:v>337.5</c:v>
                </c:pt>
                <c:pt idx="4129">
                  <c:v>0</c:v>
                </c:pt>
                <c:pt idx="4130">
                  <c:v>0</c:v>
                </c:pt>
                <c:pt idx="4131">
                  <c:v>22.5</c:v>
                </c:pt>
                <c:pt idx="4132">
                  <c:v>0</c:v>
                </c:pt>
                <c:pt idx="4133">
                  <c:v>22.5</c:v>
                </c:pt>
                <c:pt idx="4134">
                  <c:v>22.5</c:v>
                </c:pt>
                <c:pt idx="4135">
                  <c:v>22.5</c:v>
                </c:pt>
                <c:pt idx="4136">
                  <c:v>45</c:v>
                </c:pt>
                <c:pt idx="4137">
                  <c:v>67.5</c:v>
                </c:pt>
                <c:pt idx="4138">
                  <c:v>45</c:v>
                </c:pt>
                <c:pt idx="4139">
                  <c:v>45</c:v>
                </c:pt>
                <c:pt idx="4140">
                  <c:v>45</c:v>
                </c:pt>
                <c:pt idx="4141">
                  <c:v>45</c:v>
                </c:pt>
                <c:pt idx="4142">
                  <c:v>67.5</c:v>
                </c:pt>
                <c:pt idx="4143">
                  <c:v>67.5</c:v>
                </c:pt>
                <c:pt idx="4144">
                  <c:v>67.5</c:v>
                </c:pt>
                <c:pt idx="4145">
                  <c:v>67.5</c:v>
                </c:pt>
                <c:pt idx="4146">
                  <c:v>67.5</c:v>
                </c:pt>
                <c:pt idx="4147">
                  <c:v>45</c:v>
                </c:pt>
                <c:pt idx="4148">
                  <c:v>45</c:v>
                </c:pt>
                <c:pt idx="4149">
                  <c:v>45</c:v>
                </c:pt>
                <c:pt idx="4150">
                  <c:v>45</c:v>
                </c:pt>
                <c:pt idx="4151">
                  <c:v>45</c:v>
                </c:pt>
                <c:pt idx="4152">
                  <c:v>45</c:v>
                </c:pt>
                <c:pt idx="4153">
                  <c:v>45</c:v>
                </c:pt>
                <c:pt idx="4154">
                  <c:v>45</c:v>
                </c:pt>
                <c:pt idx="4155">
                  <c:v>45</c:v>
                </c:pt>
                <c:pt idx="4156">
                  <c:v>45</c:v>
                </c:pt>
                <c:pt idx="4157">
                  <c:v>45</c:v>
                </c:pt>
                <c:pt idx="4158">
                  <c:v>45</c:v>
                </c:pt>
                <c:pt idx="4159">
                  <c:v>45</c:v>
                </c:pt>
                <c:pt idx="4160">
                  <c:v>45</c:v>
                </c:pt>
                <c:pt idx="4161">
                  <c:v>67.5</c:v>
                </c:pt>
                <c:pt idx="4162">
                  <c:v>90</c:v>
                </c:pt>
                <c:pt idx="4163">
                  <c:v>90</c:v>
                </c:pt>
                <c:pt idx="4164">
                  <c:v>180</c:v>
                </c:pt>
                <c:pt idx="4165">
                  <c:v>157.5</c:v>
                </c:pt>
                <c:pt idx="4166">
                  <c:v>247.5</c:v>
                </c:pt>
                <c:pt idx="4167">
                  <c:v>180</c:v>
                </c:pt>
                <c:pt idx="4168">
                  <c:v>157.5</c:v>
                </c:pt>
                <c:pt idx="4169">
                  <c:v>135</c:v>
                </c:pt>
                <c:pt idx="4170">
                  <c:v>90</c:v>
                </c:pt>
                <c:pt idx="4171">
                  <c:v>90</c:v>
                </c:pt>
                <c:pt idx="4172">
                  <c:v>90</c:v>
                </c:pt>
                <c:pt idx="4173">
                  <c:v>90</c:v>
                </c:pt>
                <c:pt idx="4174">
                  <c:v>45</c:v>
                </c:pt>
                <c:pt idx="4175">
                  <c:v>67.5</c:v>
                </c:pt>
                <c:pt idx="4176">
                  <c:v>90</c:v>
                </c:pt>
                <c:pt idx="4177">
                  <c:v>67.5</c:v>
                </c:pt>
                <c:pt idx="4178">
                  <c:v>67.5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87547013"/>
        <c:axId val="19937713"/>
      </c:lineChart>
      <c:catAx>
        <c:axId val="87547013"/>
        <c:scaling>
          <c:orientation val="minMax"/>
        </c:scaling>
        <c:delete val="1"/>
        <c:axPos val="b"/>
        <c:numFmt formatCode="[$-411]yyyy/mm/dd" sourceLinked="1"/>
        <c:majorTickMark val="none"/>
        <c:minorTickMark val="none"/>
        <c:tickLblPos val="nextTo"/>
        <c:spPr>
          <a:ln w="6480">
            <a:solidFill>
              <a:srgbClr val="8b8b8b"/>
            </a:solidFill>
            <a:round/>
          </a:ln>
        </c:spPr>
        <c:txPr>
          <a:bodyPr/>
          <a:lstStyle/>
          <a:p>
            <a:pPr>
              <a:defRPr b="0" sz="1000" spc="-1" strike="noStrike">
                <a:solidFill>
                  <a:srgbClr val="000000"/>
                </a:solidFill>
                <a:latin typeface="游ゴシック"/>
              </a:defRPr>
            </a:pPr>
          </a:p>
        </c:txPr>
        <c:crossAx val="19937713"/>
        <c:auto val="1"/>
        <c:lblAlgn val="ctr"/>
        <c:lblOffset val="100"/>
        <c:noMultiLvlLbl val="0"/>
      </c:catAx>
      <c:valAx>
        <c:axId val="19937713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87547013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  <c:userShapes r:id="rId1"/>
</c:chartSpace>
</file>

<file path=ppt/charts/chart5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1" lang="en-US" sz="16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1" lang="en-US" sz="1600" spc="-1" strike="noStrike">
                <a:solidFill>
                  <a:srgbClr val="595959"/>
                </a:solidFill>
                <a:latin typeface="游ゴシック"/>
              </a:rPr>
              <a:t>2024年1月風向</a:t>
            </a:r>
          </a:p>
        </c:rich>
      </c:tx>
      <c:layout>
        <c:manualLayout>
          <c:xMode val="edge"/>
          <c:yMode val="edge"/>
          <c:x val="0.639705187564963"/>
          <c:y val="0"/>
        </c:manualLayout>
      </c:layout>
      <c:overlay val="0"/>
      <c:spPr>
        <a:noFill/>
        <a:ln w="0">
          <a:noFill/>
        </a:ln>
      </c:spPr>
    </c:title>
    <c:autoTitleDeleted val="0"/>
    <c:plotArea>
      <c:pieChart>
        <c:varyColors val="1"/>
        <c:ser>
          <c:idx val="0"/>
          <c:order val="0"/>
          <c:spPr>
            <a:solidFill>
              <a:srgbClr val="4472c4"/>
            </a:solidFill>
            <a:ln w="0">
              <a:noFill/>
            </a:ln>
          </c:spPr>
          <c:explosion val="0"/>
          <c:dPt>
            <c:idx val="0"/>
            <c:spPr>
              <a:solidFill>
                <a:srgbClr val="4472c4"/>
              </a:solidFill>
              <a:ln w="0">
                <a:noFill/>
              </a:ln>
            </c:spPr>
          </c:dPt>
          <c:dPt>
            <c:idx val="1"/>
            <c:spPr>
              <a:solidFill>
                <a:srgbClr val="ed7d31"/>
              </a:solidFill>
              <a:ln w="0">
                <a:noFill/>
              </a:ln>
            </c:spPr>
          </c:dPt>
          <c:dPt>
            <c:idx val="2"/>
            <c:spPr>
              <a:solidFill>
                <a:srgbClr val="a5a5a5"/>
              </a:solidFill>
              <a:ln w="0">
                <a:noFill/>
              </a:ln>
            </c:spPr>
          </c:dPt>
          <c:dPt>
            <c:idx val="3"/>
            <c:spPr>
              <a:solidFill>
                <a:srgbClr val="ffc000"/>
              </a:solidFill>
              <a:ln w="0">
                <a:noFill/>
              </a:ln>
            </c:spPr>
          </c:dPt>
          <c:dPt>
            <c:idx val="4"/>
            <c:spPr>
              <a:solidFill>
                <a:srgbClr val="5b9bd5"/>
              </a:solidFill>
              <a:ln w="0">
                <a:noFill/>
              </a:ln>
            </c:spPr>
          </c:dPt>
          <c:dPt>
            <c:idx val="5"/>
            <c:spPr>
              <a:solidFill>
                <a:srgbClr val="70ad47"/>
              </a:solidFill>
              <a:ln w="0">
                <a:noFill/>
              </a:ln>
            </c:spPr>
          </c:dPt>
          <c:dPt>
            <c:idx val="6"/>
            <c:spPr>
              <a:solidFill>
                <a:srgbClr val="264478"/>
              </a:solidFill>
              <a:ln w="0">
                <a:noFill/>
              </a:ln>
            </c:spPr>
          </c:dPt>
          <c:dPt>
            <c:idx val="7"/>
            <c:spPr>
              <a:solidFill>
                <a:srgbClr val="9e480e"/>
              </a:solidFill>
              <a:ln w="0">
                <a:noFill/>
              </a:ln>
            </c:spPr>
          </c:dPt>
          <c:dPt>
            <c:idx val="8"/>
            <c:spPr>
              <a:solidFill>
                <a:srgbClr val="636363"/>
              </a:solidFill>
              <a:ln w="0">
                <a:noFill/>
              </a:ln>
            </c:spPr>
          </c:dPt>
          <c:dPt>
            <c:idx val="9"/>
            <c:spPr>
              <a:solidFill>
                <a:srgbClr val="997300"/>
              </a:solidFill>
              <a:ln w="0">
                <a:noFill/>
              </a:ln>
            </c:spPr>
          </c:dPt>
          <c:dPt>
            <c:idx val="10"/>
            <c:spPr>
              <a:solidFill>
                <a:srgbClr val="255e91"/>
              </a:solidFill>
              <a:ln w="0">
                <a:noFill/>
              </a:ln>
            </c:spPr>
          </c:dPt>
          <c:dPt>
            <c:idx val="11"/>
            <c:spPr>
              <a:solidFill>
                <a:srgbClr val="43682b"/>
              </a:solidFill>
              <a:ln w="0">
                <a:noFill/>
              </a:ln>
            </c:spPr>
          </c:dPt>
          <c:dPt>
            <c:idx val="12"/>
            <c:spPr>
              <a:solidFill>
                <a:srgbClr val="698ed0"/>
              </a:solidFill>
              <a:ln w="0">
                <a:noFill/>
              </a:ln>
            </c:spPr>
          </c:dPt>
          <c:dPt>
            <c:idx val="13"/>
            <c:spPr>
              <a:solidFill>
                <a:srgbClr val="f1975a"/>
              </a:solidFill>
              <a:ln w="0">
                <a:noFill/>
              </a:ln>
            </c:spPr>
          </c:dPt>
          <c:dPt>
            <c:idx val="14"/>
            <c:spPr>
              <a:solidFill>
                <a:srgbClr val="b7b7b7"/>
              </a:solidFill>
              <a:ln w="0">
                <a:noFill/>
              </a:ln>
            </c:spPr>
          </c:dPt>
          <c:dPt>
            <c:idx val="15"/>
            <c:spPr>
              <a:solidFill>
                <a:srgbClr val="ffcd33"/>
              </a:solidFill>
              <a:ln w="0">
                <a:noFill/>
              </a:ln>
            </c:spPr>
          </c:dPt>
          <c:dLbls>
            <c:dLbl>
              <c:idx val="0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4472c4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ed7d31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2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a5a5a5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3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fc000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4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5b9bd5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5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70ad47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6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264478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7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9e480e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8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636363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9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997300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0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255e91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43682b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2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698ed0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3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1975a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4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b7b7b7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5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fcd33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outEnd"/>
            <c:showLegendKey val="0"/>
            <c:showVal val="0"/>
            <c:showCatName val="1"/>
            <c:showSerName val="0"/>
            <c:showPercent val="1"/>
            <c:separator>
</c:separator>
            <c:showLeaderLines val="1"/>
          </c:dLbls>
          <c:cat>
            <c:strRef>
              <c:f>categories</c:f>
              <c:strCache>
                <c:ptCount val="16"/>
                <c:pt idx="0">
                  <c:v>北北西</c:v>
                </c:pt>
                <c:pt idx="1">
                  <c:v>北西</c:v>
                </c:pt>
                <c:pt idx="2">
                  <c:v>西北西</c:v>
                </c:pt>
                <c:pt idx="3">
                  <c:v>西</c:v>
                </c:pt>
                <c:pt idx="4">
                  <c:v>西南西</c:v>
                </c:pt>
                <c:pt idx="5">
                  <c:v>南西</c:v>
                </c:pt>
                <c:pt idx="6">
                  <c:v>南南西</c:v>
                </c:pt>
                <c:pt idx="7">
                  <c:v>南</c:v>
                </c:pt>
                <c:pt idx="8">
                  <c:v>南南東</c:v>
                </c:pt>
                <c:pt idx="9">
                  <c:v>南東</c:v>
                </c:pt>
                <c:pt idx="10">
                  <c:v>東南東</c:v>
                </c:pt>
                <c:pt idx="11">
                  <c:v>東</c:v>
                </c:pt>
                <c:pt idx="12">
                  <c:v>東北東</c:v>
                </c:pt>
                <c:pt idx="13">
                  <c:v>北東</c:v>
                </c:pt>
                <c:pt idx="14">
                  <c:v>北北東</c:v>
                </c:pt>
                <c:pt idx="15">
                  <c:v>北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16"/>
                <c:pt idx="0">
                  <c:v>207</c:v>
                </c:pt>
                <c:pt idx="1">
                  <c:v>336</c:v>
                </c:pt>
                <c:pt idx="2">
                  <c:v>1094</c:v>
                </c:pt>
                <c:pt idx="3">
                  <c:v>673</c:v>
                </c:pt>
                <c:pt idx="4">
                  <c:v>270</c:v>
                </c:pt>
                <c:pt idx="5">
                  <c:v>223</c:v>
                </c:pt>
                <c:pt idx="6">
                  <c:v>459</c:v>
                </c:pt>
                <c:pt idx="7">
                  <c:v>19</c:v>
                </c:pt>
                <c:pt idx="8">
                  <c:v>24</c:v>
                </c:pt>
                <c:pt idx="9">
                  <c:v>78</c:v>
                </c:pt>
                <c:pt idx="10">
                  <c:v>176</c:v>
                </c:pt>
                <c:pt idx="11">
                  <c:v>254</c:v>
                </c:pt>
                <c:pt idx="12">
                  <c:v>199</c:v>
                </c:pt>
                <c:pt idx="13">
                  <c:v>124</c:v>
                </c:pt>
                <c:pt idx="14">
                  <c:v>120</c:v>
                </c:pt>
                <c:pt idx="15">
                  <c:v>208</c:v>
                </c:pt>
              </c:numCache>
            </c:numRef>
          </c:val>
        </c:ser>
        <c:firstSliceAng val="0"/>
      </c:pieChart>
      <c:spPr>
        <a:noFill/>
        <a:ln w="0">
          <a:noFill/>
        </a:ln>
      </c:spPr>
    </c:plotArea>
    <c:legend>
      <c:legendPos val="r"/>
      <c:layout>
        <c:manualLayout>
          <c:xMode val="edge"/>
          <c:yMode val="edge"/>
          <c:x val="0.818577834284167"/>
          <c:y val="0.199986667872907"/>
          <c:w val="0.161422123720995"/>
          <c:h val="0.754550778739066"/>
        </c:manualLayout>
      </c:layout>
      <c:overlay val="0"/>
      <c:spPr>
        <a:noFill/>
        <a:ln w="0">
          <a:noFill/>
        </a:ln>
      </c:spPr>
      <c:txPr>
        <a:bodyPr/>
        <a:lstStyle/>
        <a:p>
          <a:pPr>
            <a:defRPr b="0" sz="900" spc="-1" strike="noStrike">
              <a:solidFill>
                <a:srgbClr val="595959"/>
              </a:solidFill>
              <a:latin typeface="游ゴシック"/>
            </a:defRPr>
          </a:pPr>
        </a:p>
      </c:txPr>
    </c:legend>
    <c:plotVisOnly val="1"/>
    <c:dispBlanksAs val="gap"/>
  </c:chart>
  <c:spPr>
    <a:noFill/>
    <a:ln w="9360">
      <a:noFill/>
    </a:ln>
  </c:spPr>
</c:chartSpace>
</file>

<file path=ppt/charts/chart5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1" lang="en-US" sz="16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1" lang="en-US" sz="1600" spc="-1" strike="noStrike">
                <a:solidFill>
                  <a:srgbClr val="595959"/>
                </a:solidFill>
                <a:latin typeface="游ゴシック"/>
              </a:rPr>
              <a:t>2024年2月　風向</a:t>
            </a:r>
          </a:p>
        </c:rich>
      </c:tx>
      <c:layout>
        <c:manualLayout>
          <c:xMode val="edge"/>
          <c:yMode val="edge"/>
          <c:x val="0.582595367847411"/>
          <c:y val="0"/>
        </c:manualLayout>
      </c:layout>
      <c:overlay val="0"/>
      <c:spPr>
        <a:noFill/>
        <a:ln w="0">
          <a:noFill/>
        </a:ln>
      </c:spPr>
    </c:title>
    <c:autoTitleDeleted val="0"/>
    <c:plotArea>
      <c:pieChart>
        <c:varyColors val="1"/>
        <c:ser>
          <c:idx val="0"/>
          <c:order val="0"/>
          <c:spPr>
            <a:solidFill>
              <a:srgbClr val="4472c4"/>
            </a:solidFill>
            <a:ln w="0">
              <a:noFill/>
            </a:ln>
          </c:spPr>
          <c:explosion val="0"/>
          <c:dPt>
            <c:idx val="0"/>
            <c:spPr>
              <a:solidFill>
                <a:srgbClr val="4472c4"/>
              </a:solidFill>
              <a:ln w="0">
                <a:noFill/>
              </a:ln>
            </c:spPr>
          </c:dPt>
          <c:dPt>
            <c:idx val="1"/>
            <c:spPr>
              <a:solidFill>
                <a:srgbClr val="ed7d31"/>
              </a:solidFill>
              <a:ln w="0">
                <a:noFill/>
              </a:ln>
            </c:spPr>
          </c:dPt>
          <c:dPt>
            <c:idx val="2"/>
            <c:spPr>
              <a:solidFill>
                <a:srgbClr val="a5a5a5"/>
              </a:solidFill>
              <a:ln w="0">
                <a:noFill/>
              </a:ln>
            </c:spPr>
          </c:dPt>
          <c:dPt>
            <c:idx val="3"/>
            <c:spPr>
              <a:solidFill>
                <a:srgbClr val="ffc000"/>
              </a:solidFill>
              <a:ln w="0">
                <a:noFill/>
              </a:ln>
            </c:spPr>
          </c:dPt>
          <c:dPt>
            <c:idx val="4"/>
            <c:spPr>
              <a:solidFill>
                <a:srgbClr val="5b9bd5"/>
              </a:solidFill>
              <a:ln w="0">
                <a:noFill/>
              </a:ln>
            </c:spPr>
          </c:dPt>
          <c:dPt>
            <c:idx val="5"/>
            <c:spPr>
              <a:solidFill>
                <a:srgbClr val="70ad47"/>
              </a:solidFill>
              <a:ln w="0">
                <a:noFill/>
              </a:ln>
            </c:spPr>
          </c:dPt>
          <c:dPt>
            <c:idx val="6"/>
            <c:spPr>
              <a:solidFill>
                <a:srgbClr val="264478"/>
              </a:solidFill>
              <a:ln w="0">
                <a:noFill/>
              </a:ln>
            </c:spPr>
          </c:dPt>
          <c:dPt>
            <c:idx val="7"/>
            <c:spPr>
              <a:solidFill>
                <a:srgbClr val="9e480e"/>
              </a:solidFill>
              <a:ln w="0">
                <a:noFill/>
              </a:ln>
            </c:spPr>
          </c:dPt>
          <c:dPt>
            <c:idx val="8"/>
            <c:spPr>
              <a:solidFill>
                <a:srgbClr val="636363"/>
              </a:solidFill>
              <a:ln w="0">
                <a:noFill/>
              </a:ln>
            </c:spPr>
          </c:dPt>
          <c:dPt>
            <c:idx val="9"/>
            <c:spPr>
              <a:solidFill>
                <a:srgbClr val="997300"/>
              </a:solidFill>
              <a:ln w="0">
                <a:noFill/>
              </a:ln>
            </c:spPr>
          </c:dPt>
          <c:dPt>
            <c:idx val="10"/>
            <c:spPr>
              <a:solidFill>
                <a:srgbClr val="255e91"/>
              </a:solidFill>
              <a:ln w="0">
                <a:noFill/>
              </a:ln>
            </c:spPr>
          </c:dPt>
          <c:dPt>
            <c:idx val="11"/>
            <c:spPr>
              <a:solidFill>
                <a:srgbClr val="43682b"/>
              </a:solidFill>
              <a:ln w="0">
                <a:noFill/>
              </a:ln>
            </c:spPr>
          </c:dPt>
          <c:dPt>
            <c:idx val="12"/>
            <c:spPr>
              <a:solidFill>
                <a:srgbClr val="698ed0"/>
              </a:solidFill>
              <a:ln w="0">
                <a:noFill/>
              </a:ln>
            </c:spPr>
          </c:dPt>
          <c:dPt>
            <c:idx val="13"/>
            <c:spPr>
              <a:solidFill>
                <a:srgbClr val="f1975a"/>
              </a:solidFill>
              <a:ln w="0">
                <a:noFill/>
              </a:ln>
            </c:spPr>
          </c:dPt>
          <c:dPt>
            <c:idx val="14"/>
            <c:spPr>
              <a:solidFill>
                <a:srgbClr val="b7b7b7"/>
              </a:solidFill>
              <a:ln w="0">
                <a:noFill/>
              </a:ln>
            </c:spPr>
          </c:dPt>
          <c:dPt>
            <c:idx val="15"/>
            <c:spPr>
              <a:solidFill>
                <a:srgbClr val="ffcd33"/>
              </a:solidFill>
              <a:ln w="0">
                <a:noFill/>
              </a:ln>
            </c:spPr>
          </c:dPt>
          <c:dLbls>
            <c:dLbl>
              <c:idx val="0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4472c4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ed7d31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2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a5a5a5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3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fc000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4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5b9bd5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5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70ad47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6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264478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7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9e480e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8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636363"/>
                      </a:solidFill>
                      <a:latin typeface="游ゴシック"/>
                    </a:defRPr>
                  </a:pPr>
                </a:p>
              </c:txPr>
              <c:dLblPos val="bestFit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9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997300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0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255e91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1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43682b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2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698ed0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3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1975a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4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b7b7b7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dLbl>
              <c:idx val="15"/>
              <c:txPr>
                <a:bodyPr wrap="square"/>
                <a:lstStyle/>
                <a:p>
                  <a:pPr>
                    <a:defRPr b="1" sz="1000" spc="-1" strike="noStrike">
                      <a:solidFill>
                        <a:srgbClr val="ffcd33"/>
                      </a:solidFill>
                      <a:latin typeface="游ゴシック"/>
                    </a:defRPr>
                  </a:pPr>
                </a:p>
              </c:txPr>
              <c:dLblPos val="outEnd"/>
              <c:showLegendKey val="0"/>
              <c:showVal val="0"/>
              <c:showCatName val="1"/>
              <c:showSerName val="0"/>
              <c:showPercent val="1"/>
              <c:separator>
</c:separator>
            </c:dLbl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outEnd"/>
            <c:showLegendKey val="0"/>
            <c:showVal val="0"/>
            <c:showCatName val="1"/>
            <c:showSerName val="0"/>
            <c:showPercent val="1"/>
            <c:separator>
</c:separator>
            <c:showLeaderLines val="1"/>
          </c:dLbls>
          <c:cat>
            <c:strRef>
              <c:f>categories</c:f>
              <c:strCache>
                <c:ptCount val="16"/>
                <c:pt idx="0">
                  <c:v>北北西</c:v>
                </c:pt>
                <c:pt idx="1">
                  <c:v>北西</c:v>
                </c:pt>
                <c:pt idx="2">
                  <c:v>西北西</c:v>
                </c:pt>
                <c:pt idx="3">
                  <c:v>西</c:v>
                </c:pt>
                <c:pt idx="4">
                  <c:v>西南西</c:v>
                </c:pt>
                <c:pt idx="5">
                  <c:v>南西</c:v>
                </c:pt>
                <c:pt idx="6">
                  <c:v>南南西</c:v>
                </c:pt>
                <c:pt idx="7">
                  <c:v>南</c:v>
                </c:pt>
                <c:pt idx="8">
                  <c:v>南南東</c:v>
                </c:pt>
                <c:pt idx="9">
                  <c:v>南東</c:v>
                </c:pt>
                <c:pt idx="10">
                  <c:v>東南東</c:v>
                </c:pt>
                <c:pt idx="11">
                  <c:v>東</c:v>
                </c:pt>
                <c:pt idx="12">
                  <c:v>東北東</c:v>
                </c:pt>
                <c:pt idx="13">
                  <c:v>北東</c:v>
                </c:pt>
                <c:pt idx="14">
                  <c:v>北北東</c:v>
                </c:pt>
                <c:pt idx="15">
                  <c:v>北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16"/>
                <c:pt idx="0">
                  <c:v>561</c:v>
                </c:pt>
                <c:pt idx="1">
                  <c:v>375</c:v>
                </c:pt>
                <c:pt idx="2">
                  <c:v>674</c:v>
                </c:pt>
                <c:pt idx="3">
                  <c:v>422</c:v>
                </c:pt>
                <c:pt idx="4">
                  <c:v>92</c:v>
                </c:pt>
                <c:pt idx="5">
                  <c:v>354</c:v>
                </c:pt>
                <c:pt idx="6">
                  <c:v>259</c:v>
                </c:pt>
                <c:pt idx="7">
                  <c:v>11</c:v>
                </c:pt>
                <c:pt idx="8">
                  <c:v>16</c:v>
                </c:pt>
                <c:pt idx="9">
                  <c:v>82</c:v>
                </c:pt>
                <c:pt idx="10">
                  <c:v>244</c:v>
                </c:pt>
                <c:pt idx="11">
                  <c:v>356</c:v>
                </c:pt>
                <c:pt idx="12">
                  <c:v>232</c:v>
                </c:pt>
                <c:pt idx="13">
                  <c:v>179</c:v>
                </c:pt>
                <c:pt idx="14">
                  <c:v>135</c:v>
                </c:pt>
                <c:pt idx="15">
                  <c:v>184</c:v>
                </c:pt>
              </c:numCache>
            </c:numRef>
          </c:val>
        </c:ser>
        <c:firstSliceAng val="0"/>
      </c:pieChart>
      <c:spPr>
        <a:noFill/>
        <a:ln w="0">
          <a:noFill/>
        </a:ln>
      </c:spPr>
    </c:plotArea>
    <c:legend>
      <c:legendPos val="r"/>
      <c:layout>
        <c:manualLayout>
          <c:xMode val="edge"/>
          <c:yMode val="edge"/>
          <c:x val="0.752400971457982"/>
          <c:y val="0.161933206702414"/>
          <c:w val="0.23858740283528"/>
          <c:h val="0.770124270245391"/>
        </c:manualLayout>
      </c:layout>
      <c:overlay val="0"/>
      <c:spPr>
        <a:noFill/>
        <a:ln w="0">
          <a:noFill/>
        </a:ln>
      </c:spPr>
      <c:txPr>
        <a:bodyPr/>
        <a:lstStyle/>
        <a:p>
          <a:pPr>
            <a:defRPr b="0" sz="900" spc="-1" strike="noStrike">
              <a:solidFill>
                <a:srgbClr val="595959"/>
              </a:solidFill>
              <a:latin typeface="游ゴシック"/>
            </a:defRPr>
          </a:pPr>
        </a:p>
      </c:txPr>
    </c:legend>
    <c:plotVisOnly val="1"/>
    <c:dispBlanksAs val="gap"/>
  </c:chart>
  <c:spPr>
    <a:noFill/>
    <a:ln w="9360">
      <a:noFill/>
    </a:ln>
  </c:spPr>
</c:chartSpace>
</file>

<file path=ppt/charts/chart54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3月　風向</a:t>
            </a:r>
          </a:p>
        </c:rich>
      </c:tx>
      <c:layout>
        <c:manualLayout>
          <c:xMode val="edge"/>
          <c:yMode val="edge"/>
          <c:x val="0.417269147122788"/>
          <c:y val="0.0390081644995464"/>
        </c:manualLayout>
      </c:layout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7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  <c:pt idx="4323">
                  <c:v>31日0:10:00</c:v>
                </c:pt>
                <c:pt idx="4324">
                  <c:v>0:20</c:v>
                </c:pt>
                <c:pt idx="4325">
                  <c:v>0:30</c:v>
                </c:pt>
                <c:pt idx="4326">
                  <c:v>0:40</c:v>
                </c:pt>
                <c:pt idx="4327">
                  <c:v>0:50</c:v>
                </c:pt>
                <c:pt idx="4328">
                  <c:v>1:00</c:v>
                </c:pt>
                <c:pt idx="4329">
                  <c:v>1:10</c:v>
                </c:pt>
                <c:pt idx="4330">
                  <c:v>1:20</c:v>
                </c:pt>
                <c:pt idx="4331">
                  <c:v>1:30</c:v>
                </c:pt>
                <c:pt idx="4332">
                  <c:v>1:40</c:v>
                </c:pt>
                <c:pt idx="4333">
                  <c:v>1:50</c:v>
                </c:pt>
                <c:pt idx="4334">
                  <c:v>2:00</c:v>
                </c:pt>
                <c:pt idx="4335">
                  <c:v>2:10</c:v>
                </c:pt>
                <c:pt idx="4336">
                  <c:v>2:20</c:v>
                </c:pt>
                <c:pt idx="4337">
                  <c:v>2:30</c:v>
                </c:pt>
                <c:pt idx="4338">
                  <c:v>2:40</c:v>
                </c:pt>
                <c:pt idx="4339">
                  <c:v>2:50</c:v>
                </c:pt>
                <c:pt idx="4340">
                  <c:v>3:00</c:v>
                </c:pt>
                <c:pt idx="4341">
                  <c:v>3:10</c:v>
                </c:pt>
                <c:pt idx="4342">
                  <c:v>3:20</c:v>
                </c:pt>
                <c:pt idx="4343">
                  <c:v>3:30</c:v>
                </c:pt>
                <c:pt idx="4344">
                  <c:v>3:40</c:v>
                </c:pt>
                <c:pt idx="4345">
                  <c:v>3:50</c:v>
                </c:pt>
                <c:pt idx="4346">
                  <c:v>4:00</c:v>
                </c:pt>
                <c:pt idx="4347">
                  <c:v>4:10</c:v>
                </c:pt>
                <c:pt idx="4348">
                  <c:v>4:20</c:v>
                </c:pt>
                <c:pt idx="4349">
                  <c:v>4:30</c:v>
                </c:pt>
                <c:pt idx="4350">
                  <c:v>4:40</c:v>
                </c:pt>
                <c:pt idx="4351">
                  <c:v>4:50</c:v>
                </c:pt>
                <c:pt idx="4352">
                  <c:v>5:00</c:v>
                </c:pt>
                <c:pt idx="4353">
                  <c:v>5:10</c:v>
                </c:pt>
                <c:pt idx="4354">
                  <c:v>5:20</c:v>
                </c:pt>
                <c:pt idx="4355">
                  <c:v>5:30</c:v>
                </c:pt>
                <c:pt idx="4356">
                  <c:v>5:40</c:v>
                </c:pt>
                <c:pt idx="4357">
                  <c:v>5:50</c:v>
                </c:pt>
                <c:pt idx="4358">
                  <c:v>6:00</c:v>
                </c:pt>
                <c:pt idx="4359">
                  <c:v>6:10</c:v>
                </c:pt>
                <c:pt idx="4360">
                  <c:v>6:20</c:v>
                </c:pt>
                <c:pt idx="4361">
                  <c:v>6:30</c:v>
                </c:pt>
                <c:pt idx="4362">
                  <c:v>6:40</c:v>
                </c:pt>
                <c:pt idx="4363">
                  <c:v>6:50</c:v>
                </c:pt>
                <c:pt idx="4364">
                  <c:v>7:00</c:v>
                </c:pt>
                <c:pt idx="4365">
                  <c:v>7:10</c:v>
                </c:pt>
                <c:pt idx="4366">
                  <c:v>7:20</c:v>
                </c:pt>
                <c:pt idx="4367">
                  <c:v>7:30</c:v>
                </c:pt>
                <c:pt idx="4368">
                  <c:v>7:40</c:v>
                </c:pt>
                <c:pt idx="4369">
                  <c:v>7:50</c:v>
                </c:pt>
                <c:pt idx="4370">
                  <c:v>8:00</c:v>
                </c:pt>
                <c:pt idx="4371">
                  <c:v>8:10</c:v>
                </c:pt>
                <c:pt idx="4372">
                  <c:v>8:20</c:v>
                </c:pt>
                <c:pt idx="4373">
                  <c:v>8:30</c:v>
                </c:pt>
                <c:pt idx="4374">
                  <c:v>8:40</c:v>
                </c:pt>
                <c:pt idx="4375">
                  <c:v>8:50</c:v>
                </c:pt>
                <c:pt idx="4376">
                  <c:v>9:00</c:v>
                </c:pt>
                <c:pt idx="4377">
                  <c:v>9:10</c:v>
                </c:pt>
                <c:pt idx="4378">
                  <c:v>9:20</c:v>
                </c:pt>
                <c:pt idx="4379">
                  <c:v>9:30</c:v>
                </c:pt>
                <c:pt idx="4380">
                  <c:v>9:40</c:v>
                </c:pt>
                <c:pt idx="4381">
                  <c:v>9:50</c:v>
                </c:pt>
                <c:pt idx="4382">
                  <c:v>10:00</c:v>
                </c:pt>
                <c:pt idx="4383">
                  <c:v>10:10</c:v>
                </c:pt>
                <c:pt idx="4384">
                  <c:v>10:20</c:v>
                </c:pt>
                <c:pt idx="4385">
                  <c:v>10:30</c:v>
                </c:pt>
                <c:pt idx="4386">
                  <c:v>10:40</c:v>
                </c:pt>
                <c:pt idx="4387">
                  <c:v>10:50</c:v>
                </c:pt>
                <c:pt idx="4388">
                  <c:v>11:00</c:v>
                </c:pt>
                <c:pt idx="4389">
                  <c:v>11:10</c:v>
                </c:pt>
                <c:pt idx="4390">
                  <c:v>11:20</c:v>
                </c:pt>
                <c:pt idx="4391">
                  <c:v>11:30</c:v>
                </c:pt>
                <c:pt idx="4392">
                  <c:v>11:40</c:v>
                </c:pt>
                <c:pt idx="4393">
                  <c:v>11:50</c:v>
                </c:pt>
                <c:pt idx="4394">
                  <c:v>12:00</c:v>
                </c:pt>
                <c:pt idx="4395">
                  <c:v>12:10</c:v>
                </c:pt>
                <c:pt idx="4396">
                  <c:v>12:20</c:v>
                </c:pt>
                <c:pt idx="4397">
                  <c:v>12:30</c:v>
                </c:pt>
                <c:pt idx="4398">
                  <c:v>12:40</c:v>
                </c:pt>
                <c:pt idx="4399">
                  <c:v>12:50</c:v>
                </c:pt>
                <c:pt idx="4400">
                  <c:v>13:00</c:v>
                </c:pt>
                <c:pt idx="4401">
                  <c:v>13:10</c:v>
                </c:pt>
                <c:pt idx="4402">
                  <c:v>13:20</c:v>
                </c:pt>
                <c:pt idx="4403">
                  <c:v>13:30</c:v>
                </c:pt>
                <c:pt idx="4404">
                  <c:v>13:40</c:v>
                </c:pt>
                <c:pt idx="4405">
                  <c:v>13:50</c:v>
                </c:pt>
                <c:pt idx="4406">
                  <c:v>14:00</c:v>
                </c:pt>
                <c:pt idx="4407">
                  <c:v>14:10</c:v>
                </c:pt>
                <c:pt idx="4408">
                  <c:v>14:20</c:v>
                </c:pt>
                <c:pt idx="4409">
                  <c:v>14:30</c:v>
                </c:pt>
                <c:pt idx="4410">
                  <c:v>14:40</c:v>
                </c:pt>
                <c:pt idx="4411">
                  <c:v>14:50</c:v>
                </c:pt>
                <c:pt idx="4412">
                  <c:v>15:00</c:v>
                </c:pt>
                <c:pt idx="4413">
                  <c:v>15:10</c:v>
                </c:pt>
                <c:pt idx="4414">
                  <c:v>15:20</c:v>
                </c:pt>
                <c:pt idx="4415">
                  <c:v>15:30</c:v>
                </c:pt>
                <c:pt idx="4416">
                  <c:v>15:40</c:v>
                </c:pt>
                <c:pt idx="4417">
                  <c:v>15:50</c:v>
                </c:pt>
                <c:pt idx="4418">
                  <c:v>16:00</c:v>
                </c:pt>
                <c:pt idx="4419">
                  <c:v>16:10</c:v>
                </c:pt>
                <c:pt idx="4420">
                  <c:v>16:20</c:v>
                </c:pt>
                <c:pt idx="4421">
                  <c:v>16:30</c:v>
                </c:pt>
                <c:pt idx="4422">
                  <c:v>16:40</c:v>
                </c:pt>
                <c:pt idx="4423">
                  <c:v>16:50</c:v>
                </c:pt>
                <c:pt idx="4424">
                  <c:v>17:00</c:v>
                </c:pt>
                <c:pt idx="4425">
                  <c:v>17:10</c:v>
                </c:pt>
                <c:pt idx="4426">
                  <c:v>17:20</c:v>
                </c:pt>
                <c:pt idx="4427">
                  <c:v>17:30</c:v>
                </c:pt>
                <c:pt idx="4428">
                  <c:v>17:40</c:v>
                </c:pt>
                <c:pt idx="4429">
                  <c:v>17:50</c:v>
                </c:pt>
                <c:pt idx="4430">
                  <c:v>18:00</c:v>
                </c:pt>
                <c:pt idx="4431">
                  <c:v>18:10</c:v>
                </c:pt>
                <c:pt idx="4432">
                  <c:v>18:20</c:v>
                </c:pt>
                <c:pt idx="4433">
                  <c:v>18:30</c:v>
                </c:pt>
                <c:pt idx="4434">
                  <c:v>18:40</c:v>
                </c:pt>
                <c:pt idx="4435">
                  <c:v>18:50</c:v>
                </c:pt>
                <c:pt idx="4436">
                  <c:v>19:00</c:v>
                </c:pt>
                <c:pt idx="4437">
                  <c:v>19:10</c:v>
                </c:pt>
                <c:pt idx="4438">
                  <c:v>19:20</c:v>
                </c:pt>
                <c:pt idx="4439">
                  <c:v>19:30</c:v>
                </c:pt>
                <c:pt idx="4440">
                  <c:v>19:40</c:v>
                </c:pt>
                <c:pt idx="4441">
                  <c:v>19:50</c:v>
                </c:pt>
                <c:pt idx="4442">
                  <c:v>20:00</c:v>
                </c:pt>
                <c:pt idx="4443">
                  <c:v>20:10</c:v>
                </c:pt>
                <c:pt idx="4444">
                  <c:v>20:20</c:v>
                </c:pt>
                <c:pt idx="4445">
                  <c:v>20:30</c:v>
                </c:pt>
                <c:pt idx="4446">
                  <c:v>20:40</c:v>
                </c:pt>
                <c:pt idx="4447">
                  <c:v>20:50</c:v>
                </c:pt>
                <c:pt idx="4448">
                  <c:v>21:00</c:v>
                </c:pt>
                <c:pt idx="4449">
                  <c:v>21:10</c:v>
                </c:pt>
                <c:pt idx="4450">
                  <c:v>21:20</c:v>
                </c:pt>
                <c:pt idx="4451">
                  <c:v>21:30</c:v>
                </c:pt>
                <c:pt idx="4452">
                  <c:v>21:40</c:v>
                </c:pt>
                <c:pt idx="4453">
                  <c:v>21:50</c:v>
                </c:pt>
                <c:pt idx="4454">
                  <c:v>22:00</c:v>
                </c:pt>
                <c:pt idx="4455">
                  <c:v>22:10</c:v>
                </c:pt>
                <c:pt idx="4456">
                  <c:v>22:20</c:v>
                </c:pt>
                <c:pt idx="4457">
                  <c:v>22:30</c:v>
                </c:pt>
                <c:pt idx="4458">
                  <c:v>22:40</c:v>
                </c:pt>
                <c:pt idx="4459">
                  <c:v>22:50</c:v>
                </c:pt>
                <c:pt idx="4460">
                  <c:v>23:00</c:v>
                </c:pt>
                <c:pt idx="4461">
                  <c:v>23:10</c:v>
                </c:pt>
                <c:pt idx="4462">
                  <c:v>23:20</c:v>
                </c:pt>
                <c:pt idx="4463">
                  <c:v>23:30</c:v>
                </c:pt>
                <c:pt idx="4464">
                  <c:v>23:40</c:v>
                </c:pt>
                <c:pt idx="4465">
                  <c:v>23:50</c:v>
                </c:pt>
                <c:pt idx="4466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7"/>
                <c:pt idx="2">
                  <c:v>0</c:v>
                </c:pt>
                <c:pt idx="3">
                  <c:v>90</c:v>
                </c:pt>
                <c:pt idx="4">
                  <c:v>22.5</c:v>
                </c:pt>
                <c:pt idx="5">
                  <c:v>0</c:v>
                </c:pt>
                <c:pt idx="6">
                  <c:v>45</c:v>
                </c:pt>
                <c:pt idx="7">
                  <c:v>22.5</c:v>
                </c:pt>
                <c:pt idx="8">
                  <c:v>90</c:v>
                </c:pt>
                <c:pt idx="9">
                  <c:v>135</c:v>
                </c:pt>
                <c:pt idx="10">
                  <c:v>135</c:v>
                </c:pt>
                <c:pt idx="11">
                  <c:v>135</c:v>
                </c:pt>
                <c:pt idx="12">
                  <c:v>135</c:v>
                </c:pt>
                <c:pt idx="13">
                  <c:v>90</c:v>
                </c:pt>
                <c:pt idx="14">
                  <c:v>90</c:v>
                </c:pt>
                <c:pt idx="15">
                  <c:v>90</c:v>
                </c:pt>
                <c:pt idx="16">
                  <c:v>90</c:v>
                </c:pt>
                <c:pt idx="17">
                  <c:v>67.5</c:v>
                </c:pt>
                <c:pt idx="18">
                  <c:v>45</c:v>
                </c:pt>
                <c:pt idx="19">
                  <c:v>22.5</c:v>
                </c:pt>
                <c:pt idx="20">
                  <c:v>22.5</c:v>
                </c:pt>
                <c:pt idx="21">
                  <c:v>22.5</c:v>
                </c:pt>
                <c:pt idx="22">
                  <c:v>67.5</c:v>
                </c:pt>
                <c:pt idx="23">
                  <c:v>67.5</c:v>
                </c:pt>
                <c:pt idx="24">
                  <c:v>67.5</c:v>
                </c:pt>
                <c:pt idx="25">
                  <c:v>67.5</c:v>
                </c:pt>
                <c:pt idx="26">
                  <c:v>67.5</c:v>
                </c:pt>
                <c:pt idx="27">
                  <c:v>67.5</c:v>
                </c:pt>
                <c:pt idx="28">
                  <c:v>135</c:v>
                </c:pt>
                <c:pt idx="29">
                  <c:v>67.5</c:v>
                </c:pt>
                <c:pt idx="30">
                  <c:v>45</c:v>
                </c:pt>
                <c:pt idx="31">
                  <c:v>67.5</c:v>
                </c:pt>
                <c:pt idx="32">
                  <c:v>45</c:v>
                </c:pt>
                <c:pt idx="33">
                  <c:v>67.5</c:v>
                </c:pt>
                <c:pt idx="34">
                  <c:v>67.5</c:v>
                </c:pt>
                <c:pt idx="35">
                  <c:v>67.5</c:v>
                </c:pt>
                <c:pt idx="36">
                  <c:v>67.5</c:v>
                </c:pt>
                <c:pt idx="37">
                  <c:v>67.5</c:v>
                </c:pt>
                <c:pt idx="38">
                  <c:v>67.5</c:v>
                </c:pt>
                <c:pt idx="39">
                  <c:v>22.5</c:v>
                </c:pt>
                <c:pt idx="40">
                  <c:v>337.5</c:v>
                </c:pt>
                <c:pt idx="41">
                  <c:v>337.5</c:v>
                </c:pt>
                <c:pt idx="42">
                  <c:v>0</c:v>
                </c:pt>
                <c:pt idx="43">
                  <c:v>0</c:v>
                </c:pt>
                <c:pt idx="44">
                  <c:v>22.5</c:v>
                </c:pt>
                <c:pt idx="45">
                  <c:v>292.5</c:v>
                </c:pt>
                <c:pt idx="46">
                  <c:v>22.5</c:v>
                </c:pt>
                <c:pt idx="47">
                  <c:v>67.5</c:v>
                </c:pt>
                <c:pt idx="48">
                  <c:v>67.5</c:v>
                </c:pt>
                <c:pt idx="49">
                  <c:v>90</c:v>
                </c:pt>
                <c:pt idx="50">
                  <c:v>67.5</c:v>
                </c:pt>
                <c:pt idx="51">
                  <c:v>67.5</c:v>
                </c:pt>
                <c:pt idx="52">
                  <c:v>90</c:v>
                </c:pt>
                <c:pt idx="53">
                  <c:v>90</c:v>
                </c:pt>
                <c:pt idx="54">
                  <c:v>90</c:v>
                </c:pt>
                <c:pt idx="55">
                  <c:v>112.5</c:v>
                </c:pt>
                <c:pt idx="56">
                  <c:v>112.5</c:v>
                </c:pt>
                <c:pt idx="57">
                  <c:v>135</c:v>
                </c:pt>
                <c:pt idx="58">
                  <c:v>157.5</c:v>
                </c:pt>
                <c:pt idx="59">
                  <c:v>135</c:v>
                </c:pt>
                <c:pt idx="60">
                  <c:v>135</c:v>
                </c:pt>
                <c:pt idx="61">
                  <c:v>112.5</c:v>
                </c:pt>
                <c:pt idx="62">
                  <c:v>90</c:v>
                </c:pt>
                <c:pt idx="63">
                  <c:v>225</c:v>
                </c:pt>
                <c:pt idx="64">
                  <c:v>225</c:v>
                </c:pt>
                <c:pt idx="65">
                  <c:v>225</c:v>
                </c:pt>
                <c:pt idx="66">
                  <c:v>202.5</c:v>
                </c:pt>
                <c:pt idx="67">
                  <c:v>202.5</c:v>
                </c:pt>
                <c:pt idx="68">
                  <c:v>202.5</c:v>
                </c:pt>
                <c:pt idx="69">
                  <c:v>225</c:v>
                </c:pt>
                <c:pt idx="70">
                  <c:v>202.5</c:v>
                </c:pt>
                <c:pt idx="71">
                  <c:v>202.5</c:v>
                </c:pt>
                <c:pt idx="72">
                  <c:v>202.5</c:v>
                </c:pt>
                <c:pt idx="73">
                  <c:v>202.5</c:v>
                </c:pt>
                <c:pt idx="74">
                  <c:v>202.5</c:v>
                </c:pt>
                <c:pt idx="75">
                  <c:v>202.5</c:v>
                </c:pt>
                <c:pt idx="76">
                  <c:v>202.5</c:v>
                </c:pt>
                <c:pt idx="77">
                  <c:v>225</c:v>
                </c:pt>
                <c:pt idx="78">
                  <c:v>225</c:v>
                </c:pt>
                <c:pt idx="79">
                  <c:v>225</c:v>
                </c:pt>
                <c:pt idx="80">
                  <c:v>247.5</c:v>
                </c:pt>
                <c:pt idx="81">
                  <c:v>270</c:v>
                </c:pt>
                <c:pt idx="82">
                  <c:v>270</c:v>
                </c:pt>
                <c:pt idx="83">
                  <c:v>270</c:v>
                </c:pt>
                <c:pt idx="84">
                  <c:v>270</c:v>
                </c:pt>
                <c:pt idx="85">
                  <c:v>270</c:v>
                </c:pt>
                <c:pt idx="86">
                  <c:v>247.5</c:v>
                </c:pt>
                <c:pt idx="87">
                  <c:v>270</c:v>
                </c:pt>
                <c:pt idx="88">
                  <c:v>292.5</c:v>
                </c:pt>
                <c:pt idx="89">
                  <c:v>270</c:v>
                </c:pt>
                <c:pt idx="90">
                  <c:v>270</c:v>
                </c:pt>
                <c:pt idx="91">
                  <c:v>247.5</c:v>
                </c:pt>
                <c:pt idx="92">
                  <c:v>247.5</c:v>
                </c:pt>
                <c:pt idx="93">
                  <c:v>270</c:v>
                </c:pt>
                <c:pt idx="94">
                  <c:v>292.5</c:v>
                </c:pt>
                <c:pt idx="95">
                  <c:v>270</c:v>
                </c:pt>
                <c:pt idx="96">
                  <c:v>292.5</c:v>
                </c:pt>
                <c:pt idx="97">
                  <c:v>292.5</c:v>
                </c:pt>
                <c:pt idx="98">
                  <c:v>292.5</c:v>
                </c:pt>
                <c:pt idx="99">
                  <c:v>292.5</c:v>
                </c:pt>
                <c:pt idx="100">
                  <c:v>292.5</c:v>
                </c:pt>
                <c:pt idx="101">
                  <c:v>292.5</c:v>
                </c:pt>
                <c:pt idx="102">
                  <c:v>292.5</c:v>
                </c:pt>
                <c:pt idx="103">
                  <c:v>292.5</c:v>
                </c:pt>
                <c:pt idx="104">
                  <c:v>292.5</c:v>
                </c:pt>
                <c:pt idx="105">
                  <c:v>292.5</c:v>
                </c:pt>
                <c:pt idx="106">
                  <c:v>315</c:v>
                </c:pt>
                <c:pt idx="107">
                  <c:v>315</c:v>
                </c:pt>
                <c:pt idx="108">
                  <c:v>315</c:v>
                </c:pt>
                <c:pt idx="109">
                  <c:v>292.5</c:v>
                </c:pt>
                <c:pt idx="110">
                  <c:v>292.5</c:v>
                </c:pt>
                <c:pt idx="111">
                  <c:v>292.5</c:v>
                </c:pt>
                <c:pt idx="112">
                  <c:v>315</c:v>
                </c:pt>
                <c:pt idx="113">
                  <c:v>337.5</c:v>
                </c:pt>
                <c:pt idx="114">
                  <c:v>315</c:v>
                </c:pt>
                <c:pt idx="115">
                  <c:v>315</c:v>
                </c:pt>
                <c:pt idx="116">
                  <c:v>292.5</c:v>
                </c:pt>
                <c:pt idx="117">
                  <c:v>292.5</c:v>
                </c:pt>
                <c:pt idx="118">
                  <c:v>292.5</c:v>
                </c:pt>
                <c:pt idx="119">
                  <c:v>292.5</c:v>
                </c:pt>
                <c:pt idx="120">
                  <c:v>292.5</c:v>
                </c:pt>
                <c:pt idx="121">
                  <c:v>292.5</c:v>
                </c:pt>
                <c:pt idx="122">
                  <c:v>292.5</c:v>
                </c:pt>
                <c:pt idx="123">
                  <c:v>292.5</c:v>
                </c:pt>
                <c:pt idx="124">
                  <c:v>292.5</c:v>
                </c:pt>
                <c:pt idx="125">
                  <c:v>292.5</c:v>
                </c:pt>
                <c:pt idx="126">
                  <c:v>315</c:v>
                </c:pt>
                <c:pt idx="127">
                  <c:v>315</c:v>
                </c:pt>
                <c:pt idx="128">
                  <c:v>292.5</c:v>
                </c:pt>
                <c:pt idx="129">
                  <c:v>292.5</c:v>
                </c:pt>
                <c:pt idx="130">
                  <c:v>292.5</c:v>
                </c:pt>
                <c:pt idx="131">
                  <c:v>292.5</c:v>
                </c:pt>
                <c:pt idx="132">
                  <c:v>292.5</c:v>
                </c:pt>
                <c:pt idx="133">
                  <c:v>292.5</c:v>
                </c:pt>
                <c:pt idx="134">
                  <c:v>292.5</c:v>
                </c:pt>
                <c:pt idx="135">
                  <c:v>292.5</c:v>
                </c:pt>
                <c:pt idx="136">
                  <c:v>292.5</c:v>
                </c:pt>
                <c:pt idx="137">
                  <c:v>292.5</c:v>
                </c:pt>
                <c:pt idx="138">
                  <c:v>292.5</c:v>
                </c:pt>
                <c:pt idx="139">
                  <c:v>292.5</c:v>
                </c:pt>
                <c:pt idx="140">
                  <c:v>292.5</c:v>
                </c:pt>
                <c:pt idx="141">
                  <c:v>292.5</c:v>
                </c:pt>
                <c:pt idx="142">
                  <c:v>292.5</c:v>
                </c:pt>
                <c:pt idx="143">
                  <c:v>292.5</c:v>
                </c:pt>
                <c:pt idx="144">
                  <c:v>292.5</c:v>
                </c:pt>
                <c:pt idx="145">
                  <c:v>292.5</c:v>
                </c:pt>
                <c:pt idx="146">
                  <c:v>292.5</c:v>
                </c:pt>
                <c:pt idx="147">
                  <c:v>292.5</c:v>
                </c:pt>
                <c:pt idx="148">
                  <c:v>292.5</c:v>
                </c:pt>
                <c:pt idx="149">
                  <c:v>292.5</c:v>
                </c:pt>
                <c:pt idx="150">
                  <c:v>292.5</c:v>
                </c:pt>
                <c:pt idx="151">
                  <c:v>270</c:v>
                </c:pt>
                <c:pt idx="152">
                  <c:v>270</c:v>
                </c:pt>
                <c:pt idx="153">
                  <c:v>292.5</c:v>
                </c:pt>
                <c:pt idx="154">
                  <c:v>292.5</c:v>
                </c:pt>
                <c:pt idx="155">
                  <c:v>292.5</c:v>
                </c:pt>
                <c:pt idx="156">
                  <c:v>270</c:v>
                </c:pt>
                <c:pt idx="157">
                  <c:v>292.5</c:v>
                </c:pt>
                <c:pt idx="158">
                  <c:v>292.5</c:v>
                </c:pt>
                <c:pt idx="159">
                  <c:v>292.5</c:v>
                </c:pt>
                <c:pt idx="160">
                  <c:v>292.5</c:v>
                </c:pt>
                <c:pt idx="161">
                  <c:v>292.5</c:v>
                </c:pt>
                <c:pt idx="162">
                  <c:v>292.5</c:v>
                </c:pt>
                <c:pt idx="163">
                  <c:v>292.5</c:v>
                </c:pt>
                <c:pt idx="164">
                  <c:v>270</c:v>
                </c:pt>
                <c:pt idx="165">
                  <c:v>270</c:v>
                </c:pt>
                <c:pt idx="166">
                  <c:v>270</c:v>
                </c:pt>
                <c:pt idx="167">
                  <c:v>270</c:v>
                </c:pt>
                <c:pt idx="168">
                  <c:v>292.5</c:v>
                </c:pt>
                <c:pt idx="169">
                  <c:v>292.5</c:v>
                </c:pt>
                <c:pt idx="170">
                  <c:v>270</c:v>
                </c:pt>
                <c:pt idx="171">
                  <c:v>270</c:v>
                </c:pt>
                <c:pt idx="172">
                  <c:v>292.5</c:v>
                </c:pt>
                <c:pt idx="173">
                  <c:v>270</c:v>
                </c:pt>
                <c:pt idx="174">
                  <c:v>292.5</c:v>
                </c:pt>
                <c:pt idx="175">
                  <c:v>292.5</c:v>
                </c:pt>
                <c:pt idx="176">
                  <c:v>292.5</c:v>
                </c:pt>
                <c:pt idx="177">
                  <c:v>292.5</c:v>
                </c:pt>
                <c:pt idx="178">
                  <c:v>292.5</c:v>
                </c:pt>
                <c:pt idx="179">
                  <c:v>270</c:v>
                </c:pt>
                <c:pt idx="180">
                  <c:v>270</c:v>
                </c:pt>
                <c:pt idx="181">
                  <c:v>270</c:v>
                </c:pt>
                <c:pt idx="182">
                  <c:v>270</c:v>
                </c:pt>
                <c:pt idx="183">
                  <c:v>292.5</c:v>
                </c:pt>
                <c:pt idx="184">
                  <c:v>292.5</c:v>
                </c:pt>
                <c:pt idx="185">
                  <c:v>292.5</c:v>
                </c:pt>
                <c:pt idx="186">
                  <c:v>292.5</c:v>
                </c:pt>
                <c:pt idx="187">
                  <c:v>292.5</c:v>
                </c:pt>
                <c:pt idx="188">
                  <c:v>270</c:v>
                </c:pt>
                <c:pt idx="189">
                  <c:v>270</c:v>
                </c:pt>
                <c:pt idx="190">
                  <c:v>270</c:v>
                </c:pt>
                <c:pt idx="191">
                  <c:v>270</c:v>
                </c:pt>
                <c:pt idx="192">
                  <c:v>292.5</c:v>
                </c:pt>
                <c:pt idx="193">
                  <c:v>270</c:v>
                </c:pt>
                <c:pt idx="194">
                  <c:v>270</c:v>
                </c:pt>
                <c:pt idx="195">
                  <c:v>292.5</c:v>
                </c:pt>
                <c:pt idx="196">
                  <c:v>292.5</c:v>
                </c:pt>
                <c:pt idx="197">
                  <c:v>292.5</c:v>
                </c:pt>
                <c:pt idx="198">
                  <c:v>292.5</c:v>
                </c:pt>
                <c:pt idx="199">
                  <c:v>270</c:v>
                </c:pt>
                <c:pt idx="200">
                  <c:v>270</c:v>
                </c:pt>
                <c:pt idx="201">
                  <c:v>270</c:v>
                </c:pt>
                <c:pt idx="202">
                  <c:v>292.5</c:v>
                </c:pt>
                <c:pt idx="203">
                  <c:v>270</c:v>
                </c:pt>
                <c:pt idx="204">
                  <c:v>270</c:v>
                </c:pt>
                <c:pt idx="205">
                  <c:v>270</c:v>
                </c:pt>
                <c:pt idx="206">
                  <c:v>270</c:v>
                </c:pt>
                <c:pt idx="207">
                  <c:v>270</c:v>
                </c:pt>
                <c:pt idx="208">
                  <c:v>270</c:v>
                </c:pt>
                <c:pt idx="209">
                  <c:v>270</c:v>
                </c:pt>
                <c:pt idx="210">
                  <c:v>247.5</c:v>
                </c:pt>
                <c:pt idx="211">
                  <c:v>270</c:v>
                </c:pt>
                <c:pt idx="212">
                  <c:v>270</c:v>
                </c:pt>
                <c:pt idx="213">
                  <c:v>270</c:v>
                </c:pt>
                <c:pt idx="214">
                  <c:v>292.5</c:v>
                </c:pt>
                <c:pt idx="215">
                  <c:v>270</c:v>
                </c:pt>
                <c:pt idx="216">
                  <c:v>292.5</c:v>
                </c:pt>
                <c:pt idx="217">
                  <c:v>292.5</c:v>
                </c:pt>
                <c:pt idx="218">
                  <c:v>292.5</c:v>
                </c:pt>
                <c:pt idx="219">
                  <c:v>292.5</c:v>
                </c:pt>
                <c:pt idx="220">
                  <c:v>270</c:v>
                </c:pt>
                <c:pt idx="221">
                  <c:v>270</c:v>
                </c:pt>
                <c:pt idx="222">
                  <c:v>270</c:v>
                </c:pt>
                <c:pt idx="223">
                  <c:v>270</c:v>
                </c:pt>
                <c:pt idx="224">
                  <c:v>270</c:v>
                </c:pt>
                <c:pt idx="225">
                  <c:v>270</c:v>
                </c:pt>
                <c:pt idx="226">
                  <c:v>270</c:v>
                </c:pt>
                <c:pt idx="227">
                  <c:v>270</c:v>
                </c:pt>
                <c:pt idx="228">
                  <c:v>270</c:v>
                </c:pt>
                <c:pt idx="229">
                  <c:v>270</c:v>
                </c:pt>
                <c:pt idx="230">
                  <c:v>292.5</c:v>
                </c:pt>
                <c:pt idx="231">
                  <c:v>270</c:v>
                </c:pt>
                <c:pt idx="232">
                  <c:v>270</c:v>
                </c:pt>
                <c:pt idx="233">
                  <c:v>270</c:v>
                </c:pt>
                <c:pt idx="234">
                  <c:v>270</c:v>
                </c:pt>
                <c:pt idx="235">
                  <c:v>270</c:v>
                </c:pt>
                <c:pt idx="236">
                  <c:v>270</c:v>
                </c:pt>
                <c:pt idx="237">
                  <c:v>270</c:v>
                </c:pt>
                <c:pt idx="238">
                  <c:v>270</c:v>
                </c:pt>
                <c:pt idx="239">
                  <c:v>270</c:v>
                </c:pt>
                <c:pt idx="240">
                  <c:v>270</c:v>
                </c:pt>
                <c:pt idx="241">
                  <c:v>270</c:v>
                </c:pt>
                <c:pt idx="242">
                  <c:v>270</c:v>
                </c:pt>
                <c:pt idx="243">
                  <c:v>270</c:v>
                </c:pt>
                <c:pt idx="244">
                  <c:v>270</c:v>
                </c:pt>
                <c:pt idx="245">
                  <c:v>270</c:v>
                </c:pt>
                <c:pt idx="246">
                  <c:v>270</c:v>
                </c:pt>
                <c:pt idx="247">
                  <c:v>270</c:v>
                </c:pt>
                <c:pt idx="248">
                  <c:v>270</c:v>
                </c:pt>
                <c:pt idx="249">
                  <c:v>292.5</c:v>
                </c:pt>
                <c:pt idx="250">
                  <c:v>270</c:v>
                </c:pt>
                <c:pt idx="251">
                  <c:v>270</c:v>
                </c:pt>
                <c:pt idx="252">
                  <c:v>270</c:v>
                </c:pt>
                <c:pt idx="253">
                  <c:v>247.5</c:v>
                </c:pt>
                <c:pt idx="254">
                  <c:v>270</c:v>
                </c:pt>
                <c:pt idx="255">
                  <c:v>270</c:v>
                </c:pt>
                <c:pt idx="256">
                  <c:v>270</c:v>
                </c:pt>
                <c:pt idx="257">
                  <c:v>270</c:v>
                </c:pt>
                <c:pt idx="258">
                  <c:v>292.5</c:v>
                </c:pt>
                <c:pt idx="259">
                  <c:v>292.5</c:v>
                </c:pt>
                <c:pt idx="260">
                  <c:v>270</c:v>
                </c:pt>
                <c:pt idx="261">
                  <c:v>270</c:v>
                </c:pt>
                <c:pt idx="262">
                  <c:v>270</c:v>
                </c:pt>
                <c:pt idx="263">
                  <c:v>270</c:v>
                </c:pt>
                <c:pt idx="264">
                  <c:v>270</c:v>
                </c:pt>
                <c:pt idx="265">
                  <c:v>270</c:v>
                </c:pt>
                <c:pt idx="266">
                  <c:v>292.5</c:v>
                </c:pt>
                <c:pt idx="267">
                  <c:v>270</c:v>
                </c:pt>
                <c:pt idx="268">
                  <c:v>270</c:v>
                </c:pt>
                <c:pt idx="269">
                  <c:v>270</c:v>
                </c:pt>
                <c:pt idx="270">
                  <c:v>270</c:v>
                </c:pt>
                <c:pt idx="271">
                  <c:v>270</c:v>
                </c:pt>
                <c:pt idx="272">
                  <c:v>270</c:v>
                </c:pt>
                <c:pt idx="273">
                  <c:v>270</c:v>
                </c:pt>
                <c:pt idx="274">
                  <c:v>270</c:v>
                </c:pt>
                <c:pt idx="275">
                  <c:v>270</c:v>
                </c:pt>
                <c:pt idx="276">
                  <c:v>270</c:v>
                </c:pt>
                <c:pt idx="277">
                  <c:v>270</c:v>
                </c:pt>
                <c:pt idx="278">
                  <c:v>270</c:v>
                </c:pt>
                <c:pt idx="279">
                  <c:v>292.5</c:v>
                </c:pt>
                <c:pt idx="280">
                  <c:v>270</c:v>
                </c:pt>
                <c:pt idx="281">
                  <c:v>270</c:v>
                </c:pt>
                <c:pt idx="282">
                  <c:v>292.5</c:v>
                </c:pt>
                <c:pt idx="283">
                  <c:v>270</c:v>
                </c:pt>
                <c:pt idx="284">
                  <c:v>292.5</c:v>
                </c:pt>
                <c:pt idx="285">
                  <c:v>292.5</c:v>
                </c:pt>
                <c:pt idx="286">
                  <c:v>270</c:v>
                </c:pt>
                <c:pt idx="287">
                  <c:v>270</c:v>
                </c:pt>
                <c:pt idx="288">
                  <c:v>292.5</c:v>
                </c:pt>
                <c:pt idx="289">
                  <c:v>292.5</c:v>
                </c:pt>
                <c:pt idx="290">
                  <c:v>292.5</c:v>
                </c:pt>
                <c:pt idx="291">
                  <c:v>292.5</c:v>
                </c:pt>
                <c:pt idx="292">
                  <c:v>270</c:v>
                </c:pt>
                <c:pt idx="293">
                  <c:v>270</c:v>
                </c:pt>
                <c:pt idx="294">
                  <c:v>270</c:v>
                </c:pt>
                <c:pt idx="295">
                  <c:v>270</c:v>
                </c:pt>
                <c:pt idx="296">
                  <c:v>247.5</c:v>
                </c:pt>
                <c:pt idx="297">
                  <c:v>270</c:v>
                </c:pt>
                <c:pt idx="298">
                  <c:v>270</c:v>
                </c:pt>
                <c:pt idx="299">
                  <c:v>270</c:v>
                </c:pt>
                <c:pt idx="300">
                  <c:v>292.5</c:v>
                </c:pt>
                <c:pt idx="301">
                  <c:v>270</c:v>
                </c:pt>
                <c:pt idx="302">
                  <c:v>292.5</c:v>
                </c:pt>
                <c:pt idx="303">
                  <c:v>292.5</c:v>
                </c:pt>
                <c:pt idx="304">
                  <c:v>315</c:v>
                </c:pt>
                <c:pt idx="305">
                  <c:v>315</c:v>
                </c:pt>
                <c:pt idx="306">
                  <c:v>292.5</c:v>
                </c:pt>
                <c:pt idx="307">
                  <c:v>315</c:v>
                </c:pt>
                <c:pt idx="308">
                  <c:v>292.5</c:v>
                </c:pt>
                <c:pt idx="309">
                  <c:v>292.5</c:v>
                </c:pt>
                <c:pt idx="310">
                  <c:v>315</c:v>
                </c:pt>
                <c:pt idx="311">
                  <c:v>292.5</c:v>
                </c:pt>
                <c:pt idx="312">
                  <c:v>292.5</c:v>
                </c:pt>
                <c:pt idx="313">
                  <c:v>292.5</c:v>
                </c:pt>
                <c:pt idx="314">
                  <c:v>270</c:v>
                </c:pt>
                <c:pt idx="315">
                  <c:v>157.5</c:v>
                </c:pt>
                <c:pt idx="316">
                  <c:v>135</c:v>
                </c:pt>
                <c:pt idx="317">
                  <c:v>112.5</c:v>
                </c:pt>
                <c:pt idx="318">
                  <c:v>112.5</c:v>
                </c:pt>
                <c:pt idx="319">
                  <c:v>112.5</c:v>
                </c:pt>
                <c:pt idx="320">
                  <c:v>112.5</c:v>
                </c:pt>
                <c:pt idx="321">
                  <c:v>135</c:v>
                </c:pt>
                <c:pt idx="322">
                  <c:v>135</c:v>
                </c:pt>
                <c:pt idx="323">
                  <c:v>180</c:v>
                </c:pt>
                <c:pt idx="324">
                  <c:v>225</c:v>
                </c:pt>
                <c:pt idx="325">
                  <c:v>180</c:v>
                </c:pt>
                <c:pt idx="326">
                  <c:v>90</c:v>
                </c:pt>
                <c:pt idx="327">
                  <c:v>90</c:v>
                </c:pt>
                <c:pt idx="328">
                  <c:v>112.5</c:v>
                </c:pt>
                <c:pt idx="329">
                  <c:v>112.5</c:v>
                </c:pt>
                <c:pt idx="330">
                  <c:v>112.5</c:v>
                </c:pt>
                <c:pt idx="331">
                  <c:v>112.5</c:v>
                </c:pt>
                <c:pt idx="332">
                  <c:v>112.5</c:v>
                </c:pt>
                <c:pt idx="333">
                  <c:v>90</c:v>
                </c:pt>
                <c:pt idx="334">
                  <c:v>112.5</c:v>
                </c:pt>
                <c:pt idx="335">
                  <c:v>90</c:v>
                </c:pt>
                <c:pt idx="336">
                  <c:v>180</c:v>
                </c:pt>
                <c:pt idx="337">
                  <c:v>225</c:v>
                </c:pt>
                <c:pt idx="338">
                  <c:v>225</c:v>
                </c:pt>
                <c:pt idx="339">
                  <c:v>202.5</c:v>
                </c:pt>
                <c:pt idx="340">
                  <c:v>225</c:v>
                </c:pt>
                <c:pt idx="341">
                  <c:v>225</c:v>
                </c:pt>
                <c:pt idx="342">
                  <c:v>225</c:v>
                </c:pt>
                <c:pt idx="343">
                  <c:v>225</c:v>
                </c:pt>
                <c:pt idx="344">
                  <c:v>225</c:v>
                </c:pt>
                <c:pt idx="345">
                  <c:v>225</c:v>
                </c:pt>
                <c:pt idx="346">
                  <c:v>225</c:v>
                </c:pt>
                <c:pt idx="347">
                  <c:v>225</c:v>
                </c:pt>
                <c:pt idx="348">
                  <c:v>202.5</c:v>
                </c:pt>
                <c:pt idx="349">
                  <c:v>225</c:v>
                </c:pt>
                <c:pt idx="350">
                  <c:v>225</c:v>
                </c:pt>
                <c:pt idx="351">
                  <c:v>247.5</c:v>
                </c:pt>
                <c:pt idx="352">
                  <c:v>247.5</c:v>
                </c:pt>
                <c:pt idx="353">
                  <c:v>247.5</c:v>
                </c:pt>
                <c:pt idx="354">
                  <c:v>247.5</c:v>
                </c:pt>
                <c:pt idx="355">
                  <c:v>247.5</c:v>
                </c:pt>
                <c:pt idx="356">
                  <c:v>247.5</c:v>
                </c:pt>
                <c:pt idx="357">
                  <c:v>247.5</c:v>
                </c:pt>
                <c:pt idx="358">
                  <c:v>247.5</c:v>
                </c:pt>
                <c:pt idx="359">
                  <c:v>225</c:v>
                </c:pt>
                <c:pt idx="360">
                  <c:v>225</c:v>
                </c:pt>
                <c:pt idx="361">
                  <c:v>225</c:v>
                </c:pt>
                <c:pt idx="362">
                  <c:v>202.5</c:v>
                </c:pt>
                <c:pt idx="363">
                  <c:v>225</c:v>
                </c:pt>
                <c:pt idx="364">
                  <c:v>247.5</c:v>
                </c:pt>
                <c:pt idx="365">
                  <c:v>225</c:v>
                </c:pt>
                <c:pt idx="366">
                  <c:v>225</c:v>
                </c:pt>
                <c:pt idx="367">
                  <c:v>225</c:v>
                </c:pt>
                <c:pt idx="368">
                  <c:v>225</c:v>
                </c:pt>
                <c:pt idx="369">
                  <c:v>247.5</c:v>
                </c:pt>
                <c:pt idx="370">
                  <c:v>247.5</c:v>
                </c:pt>
                <c:pt idx="371">
                  <c:v>247.5</c:v>
                </c:pt>
                <c:pt idx="372">
                  <c:v>247.5</c:v>
                </c:pt>
                <c:pt idx="373">
                  <c:v>270</c:v>
                </c:pt>
                <c:pt idx="374">
                  <c:v>247.5</c:v>
                </c:pt>
                <c:pt idx="375">
                  <c:v>247.5</c:v>
                </c:pt>
                <c:pt idx="376">
                  <c:v>270</c:v>
                </c:pt>
                <c:pt idx="377">
                  <c:v>270</c:v>
                </c:pt>
                <c:pt idx="378">
                  <c:v>247.5</c:v>
                </c:pt>
                <c:pt idx="379">
                  <c:v>270</c:v>
                </c:pt>
                <c:pt idx="380">
                  <c:v>270</c:v>
                </c:pt>
                <c:pt idx="381">
                  <c:v>270</c:v>
                </c:pt>
                <c:pt idx="382">
                  <c:v>270</c:v>
                </c:pt>
                <c:pt idx="383">
                  <c:v>270</c:v>
                </c:pt>
                <c:pt idx="384">
                  <c:v>270</c:v>
                </c:pt>
                <c:pt idx="385">
                  <c:v>292.5</c:v>
                </c:pt>
                <c:pt idx="386">
                  <c:v>270</c:v>
                </c:pt>
                <c:pt idx="387">
                  <c:v>292.5</c:v>
                </c:pt>
                <c:pt idx="388">
                  <c:v>292.5</c:v>
                </c:pt>
                <c:pt idx="389">
                  <c:v>315</c:v>
                </c:pt>
                <c:pt idx="390">
                  <c:v>337.5</c:v>
                </c:pt>
                <c:pt idx="391">
                  <c:v>337.5</c:v>
                </c:pt>
                <c:pt idx="392">
                  <c:v>337.5</c:v>
                </c:pt>
                <c:pt idx="393">
                  <c:v>337.5</c:v>
                </c:pt>
                <c:pt idx="394">
                  <c:v>315</c:v>
                </c:pt>
                <c:pt idx="395">
                  <c:v>315</c:v>
                </c:pt>
                <c:pt idx="396">
                  <c:v>315</c:v>
                </c:pt>
                <c:pt idx="397">
                  <c:v>292.5</c:v>
                </c:pt>
                <c:pt idx="398">
                  <c:v>292.5</c:v>
                </c:pt>
                <c:pt idx="399">
                  <c:v>292.5</c:v>
                </c:pt>
                <c:pt idx="400">
                  <c:v>292.5</c:v>
                </c:pt>
                <c:pt idx="401">
                  <c:v>292.5</c:v>
                </c:pt>
                <c:pt idx="402">
                  <c:v>292.5</c:v>
                </c:pt>
                <c:pt idx="403">
                  <c:v>292.5</c:v>
                </c:pt>
                <c:pt idx="404">
                  <c:v>292.5</c:v>
                </c:pt>
                <c:pt idx="405">
                  <c:v>292.5</c:v>
                </c:pt>
                <c:pt idx="406">
                  <c:v>292.5</c:v>
                </c:pt>
                <c:pt idx="407">
                  <c:v>292.5</c:v>
                </c:pt>
                <c:pt idx="408">
                  <c:v>315</c:v>
                </c:pt>
                <c:pt idx="409">
                  <c:v>315</c:v>
                </c:pt>
                <c:pt idx="410">
                  <c:v>315</c:v>
                </c:pt>
                <c:pt idx="411">
                  <c:v>315</c:v>
                </c:pt>
                <c:pt idx="412">
                  <c:v>315</c:v>
                </c:pt>
                <c:pt idx="413">
                  <c:v>292.5</c:v>
                </c:pt>
                <c:pt idx="414">
                  <c:v>292.5</c:v>
                </c:pt>
                <c:pt idx="415">
                  <c:v>292.5</c:v>
                </c:pt>
                <c:pt idx="416">
                  <c:v>315</c:v>
                </c:pt>
                <c:pt idx="417">
                  <c:v>292.5</c:v>
                </c:pt>
                <c:pt idx="418">
                  <c:v>292.5</c:v>
                </c:pt>
                <c:pt idx="419">
                  <c:v>315</c:v>
                </c:pt>
                <c:pt idx="420">
                  <c:v>315</c:v>
                </c:pt>
                <c:pt idx="421">
                  <c:v>292.5</c:v>
                </c:pt>
                <c:pt idx="422">
                  <c:v>292.5</c:v>
                </c:pt>
                <c:pt idx="423">
                  <c:v>292.5</c:v>
                </c:pt>
                <c:pt idx="424">
                  <c:v>292.5</c:v>
                </c:pt>
                <c:pt idx="425">
                  <c:v>292.5</c:v>
                </c:pt>
                <c:pt idx="426">
                  <c:v>292.5</c:v>
                </c:pt>
                <c:pt idx="427">
                  <c:v>292.5</c:v>
                </c:pt>
                <c:pt idx="428">
                  <c:v>292.5</c:v>
                </c:pt>
                <c:pt idx="429">
                  <c:v>292.5</c:v>
                </c:pt>
                <c:pt idx="430">
                  <c:v>292.5</c:v>
                </c:pt>
                <c:pt idx="431">
                  <c:v>292.5</c:v>
                </c:pt>
                <c:pt idx="432">
                  <c:v>315</c:v>
                </c:pt>
                <c:pt idx="433">
                  <c:v>315</c:v>
                </c:pt>
                <c:pt idx="434">
                  <c:v>292.5</c:v>
                </c:pt>
                <c:pt idx="435">
                  <c:v>292.5</c:v>
                </c:pt>
                <c:pt idx="436">
                  <c:v>292.5</c:v>
                </c:pt>
                <c:pt idx="437">
                  <c:v>270</c:v>
                </c:pt>
                <c:pt idx="438">
                  <c:v>270</c:v>
                </c:pt>
                <c:pt idx="439">
                  <c:v>292.5</c:v>
                </c:pt>
                <c:pt idx="440">
                  <c:v>292.5</c:v>
                </c:pt>
                <c:pt idx="441">
                  <c:v>292.5</c:v>
                </c:pt>
                <c:pt idx="442">
                  <c:v>292.5</c:v>
                </c:pt>
                <c:pt idx="443">
                  <c:v>292.5</c:v>
                </c:pt>
                <c:pt idx="444">
                  <c:v>292.5</c:v>
                </c:pt>
                <c:pt idx="445">
                  <c:v>292.5</c:v>
                </c:pt>
                <c:pt idx="446">
                  <c:v>292.5</c:v>
                </c:pt>
                <c:pt idx="447">
                  <c:v>292.5</c:v>
                </c:pt>
                <c:pt idx="448">
                  <c:v>292.5</c:v>
                </c:pt>
                <c:pt idx="449">
                  <c:v>292.5</c:v>
                </c:pt>
                <c:pt idx="450">
                  <c:v>292.5</c:v>
                </c:pt>
                <c:pt idx="451">
                  <c:v>315</c:v>
                </c:pt>
                <c:pt idx="452">
                  <c:v>292.5</c:v>
                </c:pt>
                <c:pt idx="453">
                  <c:v>315</c:v>
                </c:pt>
                <c:pt idx="454">
                  <c:v>315</c:v>
                </c:pt>
                <c:pt idx="455">
                  <c:v>315</c:v>
                </c:pt>
                <c:pt idx="456">
                  <c:v>315</c:v>
                </c:pt>
                <c:pt idx="457">
                  <c:v>292.5</c:v>
                </c:pt>
                <c:pt idx="458">
                  <c:v>292.5</c:v>
                </c:pt>
                <c:pt idx="459">
                  <c:v>292.5</c:v>
                </c:pt>
                <c:pt idx="460">
                  <c:v>315</c:v>
                </c:pt>
                <c:pt idx="461">
                  <c:v>337.5</c:v>
                </c:pt>
                <c:pt idx="462">
                  <c:v>337.5</c:v>
                </c:pt>
                <c:pt idx="463">
                  <c:v>315</c:v>
                </c:pt>
                <c:pt idx="464">
                  <c:v>315</c:v>
                </c:pt>
                <c:pt idx="465">
                  <c:v>315</c:v>
                </c:pt>
                <c:pt idx="466">
                  <c:v>292.5</c:v>
                </c:pt>
                <c:pt idx="467">
                  <c:v>315</c:v>
                </c:pt>
                <c:pt idx="468">
                  <c:v>315</c:v>
                </c:pt>
                <c:pt idx="469">
                  <c:v>292.5</c:v>
                </c:pt>
                <c:pt idx="470">
                  <c:v>292.5</c:v>
                </c:pt>
                <c:pt idx="471">
                  <c:v>315</c:v>
                </c:pt>
                <c:pt idx="472">
                  <c:v>315</c:v>
                </c:pt>
                <c:pt idx="473">
                  <c:v>292.5</c:v>
                </c:pt>
                <c:pt idx="474">
                  <c:v>292.5</c:v>
                </c:pt>
                <c:pt idx="475">
                  <c:v>292.5</c:v>
                </c:pt>
                <c:pt idx="476">
                  <c:v>292.5</c:v>
                </c:pt>
                <c:pt idx="477">
                  <c:v>292.5</c:v>
                </c:pt>
                <c:pt idx="478">
                  <c:v>292.5</c:v>
                </c:pt>
                <c:pt idx="479">
                  <c:v>292.5</c:v>
                </c:pt>
                <c:pt idx="480">
                  <c:v>292.5</c:v>
                </c:pt>
                <c:pt idx="481">
                  <c:v>292.5</c:v>
                </c:pt>
                <c:pt idx="482">
                  <c:v>292.5</c:v>
                </c:pt>
                <c:pt idx="483">
                  <c:v>292.5</c:v>
                </c:pt>
                <c:pt idx="484">
                  <c:v>292.5</c:v>
                </c:pt>
                <c:pt idx="485">
                  <c:v>270</c:v>
                </c:pt>
                <c:pt idx="486">
                  <c:v>270</c:v>
                </c:pt>
                <c:pt idx="487">
                  <c:v>247.5</c:v>
                </c:pt>
                <c:pt idx="488">
                  <c:v>292.5</c:v>
                </c:pt>
                <c:pt idx="489">
                  <c:v>315</c:v>
                </c:pt>
                <c:pt idx="490">
                  <c:v>292.5</c:v>
                </c:pt>
                <c:pt idx="491">
                  <c:v>292.5</c:v>
                </c:pt>
                <c:pt idx="492">
                  <c:v>292.5</c:v>
                </c:pt>
                <c:pt idx="493">
                  <c:v>270</c:v>
                </c:pt>
                <c:pt idx="494">
                  <c:v>270</c:v>
                </c:pt>
                <c:pt idx="495">
                  <c:v>270</c:v>
                </c:pt>
                <c:pt idx="496">
                  <c:v>247.5</c:v>
                </c:pt>
                <c:pt idx="497">
                  <c:v>247.5</c:v>
                </c:pt>
                <c:pt idx="498">
                  <c:v>247.5</c:v>
                </c:pt>
                <c:pt idx="499">
                  <c:v>247.5</c:v>
                </c:pt>
                <c:pt idx="500">
                  <c:v>270</c:v>
                </c:pt>
                <c:pt idx="501">
                  <c:v>292.5</c:v>
                </c:pt>
                <c:pt idx="502">
                  <c:v>292.5</c:v>
                </c:pt>
                <c:pt idx="503">
                  <c:v>292.5</c:v>
                </c:pt>
                <c:pt idx="504">
                  <c:v>292.5</c:v>
                </c:pt>
                <c:pt idx="505">
                  <c:v>292.5</c:v>
                </c:pt>
                <c:pt idx="506">
                  <c:v>292.5</c:v>
                </c:pt>
                <c:pt idx="507">
                  <c:v>292.5</c:v>
                </c:pt>
                <c:pt idx="508">
                  <c:v>292.5</c:v>
                </c:pt>
                <c:pt idx="509">
                  <c:v>292.5</c:v>
                </c:pt>
                <c:pt idx="510">
                  <c:v>292.5</c:v>
                </c:pt>
                <c:pt idx="511">
                  <c:v>292.5</c:v>
                </c:pt>
                <c:pt idx="512">
                  <c:v>292.5</c:v>
                </c:pt>
                <c:pt idx="513">
                  <c:v>292.5</c:v>
                </c:pt>
                <c:pt idx="514">
                  <c:v>270</c:v>
                </c:pt>
                <c:pt idx="515">
                  <c:v>270</c:v>
                </c:pt>
                <c:pt idx="516">
                  <c:v>270</c:v>
                </c:pt>
                <c:pt idx="517">
                  <c:v>292.5</c:v>
                </c:pt>
                <c:pt idx="518">
                  <c:v>292.5</c:v>
                </c:pt>
                <c:pt idx="519">
                  <c:v>270</c:v>
                </c:pt>
                <c:pt idx="520">
                  <c:v>292.5</c:v>
                </c:pt>
                <c:pt idx="521">
                  <c:v>292.5</c:v>
                </c:pt>
                <c:pt idx="522">
                  <c:v>292.5</c:v>
                </c:pt>
                <c:pt idx="523">
                  <c:v>292.5</c:v>
                </c:pt>
                <c:pt idx="524">
                  <c:v>292.5</c:v>
                </c:pt>
                <c:pt idx="525">
                  <c:v>270</c:v>
                </c:pt>
                <c:pt idx="526">
                  <c:v>292.5</c:v>
                </c:pt>
                <c:pt idx="527">
                  <c:v>292.5</c:v>
                </c:pt>
                <c:pt idx="528">
                  <c:v>292.5</c:v>
                </c:pt>
                <c:pt idx="529">
                  <c:v>292.5</c:v>
                </c:pt>
                <c:pt idx="530">
                  <c:v>292.5</c:v>
                </c:pt>
                <c:pt idx="531">
                  <c:v>292.5</c:v>
                </c:pt>
                <c:pt idx="532">
                  <c:v>292.5</c:v>
                </c:pt>
                <c:pt idx="533">
                  <c:v>292.5</c:v>
                </c:pt>
                <c:pt idx="534">
                  <c:v>292.5</c:v>
                </c:pt>
                <c:pt idx="535">
                  <c:v>292.5</c:v>
                </c:pt>
                <c:pt idx="536">
                  <c:v>292.5</c:v>
                </c:pt>
                <c:pt idx="537">
                  <c:v>292.5</c:v>
                </c:pt>
                <c:pt idx="538">
                  <c:v>292.5</c:v>
                </c:pt>
                <c:pt idx="539">
                  <c:v>292.5</c:v>
                </c:pt>
                <c:pt idx="540">
                  <c:v>292.5</c:v>
                </c:pt>
                <c:pt idx="541">
                  <c:v>292.5</c:v>
                </c:pt>
                <c:pt idx="542">
                  <c:v>292.5</c:v>
                </c:pt>
                <c:pt idx="543">
                  <c:v>292.5</c:v>
                </c:pt>
                <c:pt idx="544">
                  <c:v>292.5</c:v>
                </c:pt>
                <c:pt idx="545">
                  <c:v>292.5</c:v>
                </c:pt>
                <c:pt idx="546">
                  <c:v>292.5</c:v>
                </c:pt>
                <c:pt idx="547">
                  <c:v>292.5</c:v>
                </c:pt>
                <c:pt idx="548">
                  <c:v>292.5</c:v>
                </c:pt>
                <c:pt idx="549">
                  <c:v>292.5</c:v>
                </c:pt>
                <c:pt idx="550">
                  <c:v>292.5</c:v>
                </c:pt>
                <c:pt idx="551">
                  <c:v>292.5</c:v>
                </c:pt>
                <c:pt idx="552">
                  <c:v>292.5</c:v>
                </c:pt>
                <c:pt idx="553">
                  <c:v>292.5</c:v>
                </c:pt>
                <c:pt idx="554">
                  <c:v>292.5</c:v>
                </c:pt>
                <c:pt idx="555">
                  <c:v>292.5</c:v>
                </c:pt>
                <c:pt idx="556">
                  <c:v>292.5</c:v>
                </c:pt>
                <c:pt idx="557">
                  <c:v>292.5</c:v>
                </c:pt>
                <c:pt idx="558">
                  <c:v>292.5</c:v>
                </c:pt>
                <c:pt idx="559">
                  <c:v>270</c:v>
                </c:pt>
                <c:pt idx="560">
                  <c:v>270</c:v>
                </c:pt>
                <c:pt idx="561">
                  <c:v>292.5</c:v>
                </c:pt>
                <c:pt idx="562">
                  <c:v>292.5</c:v>
                </c:pt>
                <c:pt idx="563">
                  <c:v>292.5</c:v>
                </c:pt>
                <c:pt idx="564">
                  <c:v>270</c:v>
                </c:pt>
                <c:pt idx="565">
                  <c:v>270</c:v>
                </c:pt>
                <c:pt idx="566">
                  <c:v>270</c:v>
                </c:pt>
                <c:pt idx="567">
                  <c:v>270</c:v>
                </c:pt>
                <c:pt idx="568">
                  <c:v>247.5</c:v>
                </c:pt>
                <c:pt idx="569">
                  <c:v>270</c:v>
                </c:pt>
                <c:pt idx="570">
                  <c:v>270</c:v>
                </c:pt>
                <c:pt idx="571">
                  <c:v>270</c:v>
                </c:pt>
                <c:pt idx="572">
                  <c:v>292.5</c:v>
                </c:pt>
                <c:pt idx="573">
                  <c:v>270</c:v>
                </c:pt>
                <c:pt idx="574">
                  <c:v>270</c:v>
                </c:pt>
                <c:pt idx="575">
                  <c:v>270</c:v>
                </c:pt>
                <c:pt idx="576">
                  <c:v>270</c:v>
                </c:pt>
                <c:pt idx="577">
                  <c:v>247.5</c:v>
                </c:pt>
                <c:pt idx="578">
                  <c:v>292.5</c:v>
                </c:pt>
                <c:pt idx="579">
                  <c:v>292.5</c:v>
                </c:pt>
                <c:pt idx="580">
                  <c:v>292.5</c:v>
                </c:pt>
                <c:pt idx="581">
                  <c:v>292.5</c:v>
                </c:pt>
                <c:pt idx="582">
                  <c:v>270</c:v>
                </c:pt>
                <c:pt idx="583">
                  <c:v>270</c:v>
                </c:pt>
                <c:pt idx="584">
                  <c:v>292.5</c:v>
                </c:pt>
                <c:pt idx="585">
                  <c:v>292.5</c:v>
                </c:pt>
                <c:pt idx="586">
                  <c:v>270</c:v>
                </c:pt>
                <c:pt idx="587">
                  <c:v>292.5</c:v>
                </c:pt>
                <c:pt idx="588">
                  <c:v>292.5</c:v>
                </c:pt>
                <c:pt idx="589">
                  <c:v>292.5</c:v>
                </c:pt>
                <c:pt idx="590">
                  <c:v>292.5</c:v>
                </c:pt>
                <c:pt idx="591">
                  <c:v>292.5</c:v>
                </c:pt>
                <c:pt idx="592">
                  <c:v>292.5</c:v>
                </c:pt>
                <c:pt idx="593">
                  <c:v>292.5</c:v>
                </c:pt>
                <c:pt idx="594">
                  <c:v>270</c:v>
                </c:pt>
                <c:pt idx="595">
                  <c:v>292.5</c:v>
                </c:pt>
                <c:pt idx="596">
                  <c:v>292.5</c:v>
                </c:pt>
                <c:pt idx="597">
                  <c:v>292.5</c:v>
                </c:pt>
                <c:pt idx="598">
                  <c:v>270</c:v>
                </c:pt>
                <c:pt idx="599">
                  <c:v>292.5</c:v>
                </c:pt>
                <c:pt idx="600">
                  <c:v>292.5</c:v>
                </c:pt>
                <c:pt idx="601">
                  <c:v>292.5</c:v>
                </c:pt>
                <c:pt idx="602">
                  <c:v>292.5</c:v>
                </c:pt>
                <c:pt idx="603">
                  <c:v>292.5</c:v>
                </c:pt>
                <c:pt idx="604">
                  <c:v>292.5</c:v>
                </c:pt>
                <c:pt idx="605">
                  <c:v>292.5</c:v>
                </c:pt>
                <c:pt idx="606">
                  <c:v>292.5</c:v>
                </c:pt>
                <c:pt idx="607">
                  <c:v>292.5</c:v>
                </c:pt>
                <c:pt idx="608">
                  <c:v>292.5</c:v>
                </c:pt>
                <c:pt idx="609">
                  <c:v>292.5</c:v>
                </c:pt>
                <c:pt idx="610">
                  <c:v>292.5</c:v>
                </c:pt>
                <c:pt idx="611">
                  <c:v>292.5</c:v>
                </c:pt>
                <c:pt idx="612">
                  <c:v>292.5</c:v>
                </c:pt>
                <c:pt idx="613">
                  <c:v>292.5</c:v>
                </c:pt>
                <c:pt idx="614">
                  <c:v>292.5</c:v>
                </c:pt>
                <c:pt idx="615">
                  <c:v>292.5</c:v>
                </c:pt>
                <c:pt idx="616">
                  <c:v>292.5</c:v>
                </c:pt>
                <c:pt idx="617">
                  <c:v>270</c:v>
                </c:pt>
                <c:pt idx="618">
                  <c:v>270</c:v>
                </c:pt>
                <c:pt idx="619">
                  <c:v>292.5</c:v>
                </c:pt>
                <c:pt idx="620">
                  <c:v>292.5</c:v>
                </c:pt>
                <c:pt idx="621">
                  <c:v>292.5</c:v>
                </c:pt>
                <c:pt idx="622">
                  <c:v>292.5</c:v>
                </c:pt>
                <c:pt idx="623">
                  <c:v>292.5</c:v>
                </c:pt>
                <c:pt idx="624">
                  <c:v>315</c:v>
                </c:pt>
                <c:pt idx="625">
                  <c:v>315</c:v>
                </c:pt>
                <c:pt idx="626">
                  <c:v>292.5</c:v>
                </c:pt>
                <c:pt idx="627">
                  <c:v>292.5</c:v>
                </c:pt>
                <c:pt idx="628">
                  <c:v>292.5</c:v>
                </c:pt>
                <c:pt idx="629">
                  <c:v>315</c:v>
                </c:pt>
                <c:pt idx="630">
                  <c:v>292.5</c:v>
                </c:pt>
                <c:pt idx="631">
                  <c:v>292.5</c:v>
                </c:pt>
                <c:pt idx="632">
                  <c:v>270</c:v>
                </c:pt>
                <c:pt idx="633">
                  <c:v>270</c:v>
                </c:pt>
                <c:pt idx="634">
                  <c:v>270</c:v>
                </c:pt>
                <c:pt idx="635">
                  <c:v>292.5</c:v>
                </c:pt>
                <c:pt idx="636">
                  <c:v>270</c:v>
                </c:pt>
                <c:pt idx="637">
                  <c:v>315</c:v>
                </c:pt>
                <c:pt idx="638">
                  <c:v>337.5</c:v>
                </c:pt>
                <c:pt idx="639">
                  <c:v>315</c:v>
                </c:pt>
                <c:pt idx="640">
                  <c:v>292.5</c:v>
                </c:pt>
                <c:pt idx="641">
                  <c:v>270</c:v>
                </c:pt>
                <c:pt idx="642">
                  <c:v>247.5</c:v>
                </c:pt>
                <c:pt idx="643">
                  <c:v>247.5</c:v>
                </c:pt>
                <c:pt idx="644">
                  <c:v>247.5</c:v>
                </c:pt>
                <c:pt idx="645">
                  <c:v>247.5</c:v>
                </c:pt>
                <c:pt idx="646">
                  <c:v>247.5</c:v>
                </c:pt>
                <c:pt idx="647">
                  <c:v>247.5</c:v>
                </c:pt>
                <c:pt idx="648">
                  <c:v>247.5</c:v>
                </c:pt>
                <c:pt idx="649">
                  <c:v>270</c:v>
                </c:pt>
                <c:pt idx="650">
                  <c:v>247.5</c:v>
                </c:pt>
                <c:pt idx="651">
                  <c:v>247.5</c:v>
                </c:pt>
                <c:pt idx="652">
                  <c:v>247.5</c:v>
                </c:pt>
                <c:pt idx="653">
                  <c:v>225</c:v>
                </c:pt>
                <c:pt idx="654">
                  <c:v>225</c:v>
                </c:pt>
                <c:pt idx="655">
                  <c:v>247.5</c:v>
                </c:pt>
                <c:pt idx="656">
                  <c:v>247.5</c:v>
                </c:pt>
                <c:pt idx="657">
                  <c:v>247.5</c:v>
                </c:pt>
                <c:pt idx="658">
                  <c:v>270</c:v>
                </c:pt>
                <c:pt idx="659">
                  <c:v>247.5</c:v>
                </c:pt>
                <c:pt idx="660">
                  <c:v>270</c:v>
                </c:pt>
                <c:pt idx="661">
                  <c:v>270</c:v>
                </c:pt>
                <c:pt idx="662">
                  <c:v>247.5</c:v>
                </c:pt>
                <c:pt idx="663">
                  <c:v>292.5</c:v>
                </c:pt>
                <c:pt idx="664">
                  <c:v>292.5</c:v>
                </c:pt>
                <c:pt idx="665">
                  <c:v>247.5</c:v>
                </c:pt>
                <c:pt idx="666">
                  <c:v>292.5</c:v>
                </c:pt>
                <c:pt idx="667">
                  <c:v>315</c:v>
                </c:pt>
                <c:pt idx="668">
                  <c:v>270</c:v>
                </c:pt>
                <c:pt idx="669">
                  <c:v>270</c:v>
                </c:pt>
                <c:pt idx="670">
                  <c:v>90</c:v>
                </c:pt>
                <c:pt idx="671">
                  <c:v>315</c:v>
                </c:pt>
                <c:pt idx="672">
                  <c:v>270</c:v>
                </c:pt>
                <c:pt idx="673">
                  <c:v>90</c:v>
                </c:pt>
                <c:pt idx="674">
                  <c:v>45</c:v>
                </c:pt>
                <c:pt idx="675">
                  <c:v>45</c:v>
                </c:pt>
                <c:pt idx="676">
                  <c:v>67.5</c:v>
                </c:pt>
                <c:pt idx="677">
                  <c:v>67.5</c:v>
                </c:pt>
                <c:pt idx="678">
                  <c:v>45</c:v>
                </c:pt>
                <c:pt idx="679">
                  <c:v>67.5</c:v>
                </c:pt>
                <c:pt idx="680">
                  <c:v>67.5</c:v>
                </c:pt>
                <c:pt idx="681">
                  <c:v>67.5</c:v>
                </c:pt>
                <c:pt idx="682">
                  <c:v>67.5</c:v>
                </c:pt>
                <c:pt idx="683">
                  <c:v>67.5</c:v>
                </c:pt>
                <c:pt idx="684">
                  <c:v>67.5</c:v>
                </c:pt>
                <c:pt idx="685">
                  <c:v>90</c:v>
                </c:pt>
                <c:pt idx="686">
                  <c:v>112.5</c:v>
                </c:pt>
                <c:pt idx="687">
                  <c:v>112.5</c:v>
                </c:pt>
                <c:pt idx="688">
                  <c:v>90</c:v>
                </c:pt>
                <c:pt idx="689">
                  <c:v>112.5</c:v>
                </c:pt>
                <c:pt idx="690">
                  <c:v>112.5</c:v>
                </c:pt>
                <c:pt idx="691">
                  <c:v>112.5</c:v>
                </c:pt>
                <c:pt idx="692">
                  <c:v>112.5</c:v>
                </c:pt>
                <c:pt idx="693">
                  <c:v>90</c:v>
                </c:pt>
                <c:pt idx="694">
                  <c:v>90</c:v>
                </c:pt>
                <c:pt idx="695">
                  <c:v>67.5</c:v>
                </c:pt>
                <c:pt idx="696">
                  <c:v>90</c:v>
                </c:pt>
                <c:pt idx="697">
                  <c:v>90</c:v>
                </c:pt>
                <c:pt idx="698">
                  <c:v>67.5</c:v>
                </c:pt>
                <c:pt idx="699">
                  <c:v>67.5</c:v>
                </c:pt>
                <c:pt idx="700">
                  <c:v>67.5</c:v>
                </c:pt>
                <c:pt idx="701">
                  <c:v>90</c:v>
                </c:pt>
                <c:pt idx="702">
                  <c:v>90</c:v>
                </c:pt>
                <c:pt idx="703">
                  <c:v>90</c:v>
                </c:pt>
                <c:pt idx="704">
                  <c:v>90</c:v>
                </c:pt>
                <c:pt idx="705">
                  <c:v>90</c:v>
                </c:pt>
                <c:pt idx="706">
                  <c:v>67.5</c:v>
                </c:pt>
                <c:pt idx="707">
                  <c:v>67.5</c:v>
                </c:pt>
                <c:pt idx="708">
                  <c:v>67.5</c:v>
                </c:pt>
                <c:pt idx="709">
                  <c:v>90</c:v>
                </c:pt>
                <c:pt idx="710">
                  <c:v>90</c:v>
                </c:pt>
                <c:pt idx="711">
                  <c:v>67.5</c:v>
                </c:pt>
                <c:pt idx="712">
                  <c:v>67.5</c:v>
                </c:pt>
                <c:pt idx="713">
                  <c:v>45</c:v>
                </c:pt>
                <c:pt idx="714">
                  <c:v>22.5</c:v>
                </c:pt>
                <c:pt idx="715">
                  <c:v>45</c:v>
                </c:pt>
                <c:pt idx="716">
                  <c:v>45</c:v>
                </c:pt>
                <c:pt idx="717">
                  <c:v>45</c:v>
                </c:pt>
                <c:pt idx="718">
                  <c:v>67.5</c:v>
                </c:pt>
                <c:pt idx="719">
                  <c:v>45</c:v>
                </c:pt>
                <c:pt idx="720">
                  <c:v>45</c:v>
                </c:pt>
                <c:pt idx="721">
                  <c:v>67.5</c:v>
                </c:pt>
                <c:pt idx="722">
                  <c:v>67.5</c:v>
                </c:pt>
                <c:pt idx="723">
                  <c:v>67.5</c:v>
                </c:pt>
                <c:pt idx="724">
                  <c:v>90</c:v>
                </c:pt>
                <c:pt idx="725">
                  <c:v>90</c:v>
                </c:pt>
                <c:pt idx="726">
                  <c:v>90</c:v>
                </c:pt>
                <c:pt idx="727">
                  <c:v>90</c:v>
                </c:pt>
                <c:pt idx="728">
                  <c:v>90</c:v>
                </c:pt>
                <c:pt idx="729">
                  <c:v>90</c:v>
                </c:pt>
                <c:pt idx="730">
                  <c:v>22.5</c:v>
                </c:pt>
                <c:pt idx="731">
                  <c:v>90</c:v>
                </c:pt>
                <c:pt idx="732">
                  <c:v>90</c:v>
                </c:pt>
                <c:pt idx="733">
                  <c:v>90</c:v>
                </c:pt>
                <c:pt idx="734">
                  <c:v>45</c:v>
                </c:pt>
                <c:pt idx="735">
                  <c:v>22.5</c:v>
                </c:pt>
                <c:pt idx="736">
                  <c:v>67.5</c:v>
                </c:pt>
                <c:pt idx="737">
                  <c:v>45</c:v>
                </c:pt>
                <c:pt idx="738">
                  <c:v>67.5</c:v>
                </c:pt>
                <c:pt idx="739">
                  <c:v>67.5</c:v>
                </c:pt>
                <c:pt idx="740">
                  <c:v>67.5</c:v>
                </c:pt>
                <c:pt idx="741">
                  <c:v>45</c:v>
                </c:pt>
                <c:pt idx="742">
                  <c:v>45</c:v>
                </c:pt>
                <c:pt idx="743">
                  <c:v>67.5</c:v>
                </c:pt>
                <c:pt idx="744">
                  <c:v>67.5</c:v>
                </c:pt>
                <c:pt idx="745">
                  <c:v>45</c:v>
                </c:pt>
                <c:pt idx="746">
                  <c:v>45</c:v>
                </c:pt>
                <c:pt idx="747">
                  <c:v>45</c:v>
                </c:pt>
                <c:pt idx="748">
                  <c:v>45</c:v>
                </c:pt>
                <c:pt idx="749">
                  <c:v>45</c:v>
                </c:pt>
                <c:pt idx="750">
                  <c:v>90</c:v>
                </c:pt>
                <c:pt idx="751">
                  <c:v>90</c:v>
                </c:pt>
                <c:pt idx="752">
                  <c:v>90</c:v>
                </c:pt>
                <c:pt idx="753">
                  <c:v>90</c:v>
                </c:pt>
                <c:pt idx="754">
                  <c:v>90</c:v>
                </c:pt>
                <c:pt idx="755">
                  <c:v>90</c:v>
                </c:pt>
                <c:pt idx="756">
                  <c:v>90</c:v>
                </c:pt>
                <c:pt idx="757">
                  <c:v>90</c:v>
                </c:pt>
                <c:pt idx="758">
                  <c:v>90</c:v>
                </c:pt>
                <c:pt idx="759">
                  <c:v>90</c:v>
                </c:pt>
                <c:pt idx="760">
                  <c:v>90</c:v>
                </c:pt>
                <c:pt idx="761">
                  <c:v>90</c:v>
                </c:pt>
                <c:pt idx="762">
                  <c:v>67.5</c:v>
                </c:pt>
                <c:pt idx="763">
                  <c:v>90</c:v>
                </c:pt>
                <c:pt idx="764">
                  <c:v>67.5</c:v>
                </c:pt>
                <c:pt idx="765">
                  <c:v>67.5</c:v>
                </c:pt>
                <c:pt idx="766">
                  <c:v>67.5</c:v>
                </c:pt>
                <c:pt idx="767">
                  <c:v>90</c:v>
                </c:pt>
                <c:pt idx="768">
                  <c:v>90</c:v>
                </c:pt>
                <c:pt idx="769">
                  <c:v>90</c:v>
                </c:pt>
                <c:pt idx="770">
                  <c:v>90</c:v>
                </c:pt>
                <c:pt idx="771">
                  <c:v>90</c:v>
                </c:pt>
                <c:pt idx="772">
                  <c:v>45</c:v>
                </c:pt>
                <c:pt idx="773">
                  <c:v>67.5</c:v>
                </c:pt>
                <c:pt idx="774">
                  <c:v>67.5</c:v>
                </c:pt>
                <c:pt idx="775">
                  <c:v>90</c:v>
                </c:pt>
                <c:pt idx="776">
                  <c:v>67.5</c:v>
                </c:pt>
                <c:pt idx="777">
                  <c:v>90</c:v>
                </c:pt>
                <c:pt idx="778">
                  <c:v>90</c:v>
                </c:pt>
                <c:pt idx="779">
                  <c:v>67.5</c:v>
                </c:pt>
                <c:pt idx="780">
                  <c:v>67.5</c:v>
                </c:pt>
                <c:pt idx="781">
                  <c:v>67.5</c:v>
                </c:pt>
                <c:pt idx="782">
                  <c:v>67.5</c:v>
                </c:pt>
                <c:pt idx="783">
                  <c:v>67.5</c:v>
                </c:pt>
                <c:pt idx="784">
                  <c:v>67.5</c:v>
                </c:pt>
                <c:pt idx="785">
                  <c:v>67.5</c:v>
                </c:pt>
                <c:pt idx="786">
                  <c:v>67.5</c:v>
                </c:pt>
                <c:pt idx="787">
                  <c:v>45</c:v>
                </c:pt>
                <c:pt idx="788">
                  <c:v>45</c:v>
                </c:pt>
                <c:pt idx="789">
                  <c:v>22.5</c:v>
                </c:pt>
                <c:pt idx="790">
                  <c:v>22.5</c:v>
                </c:pt>
                <c:pt idx="791">
                  <c:v>22.5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337.5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22.5</c:v>
                </c:pt>
                <c:pt idx="800">
                  <c:v>22.5</c:v>
                </c:pt>
                <c:pt idx="801">
                  <c:v>22.5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22.5</c:v>
                </c:pt>
                <c:pt idx="806">
                  <c:v>0</c:v>
                </c:pt>
                <c:pt idx="807">
                  <c:v>337.5</c:v>
                </c:pt>
                <c:pt idx="808">
                  <c:v>337.5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337.5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337.5</c:v>
                </c:pt>
                <c:pt idx="818">
                  <c:v>337.5</c:v>
                </c:pt>
                <c:pt idx="819">
                  <c:v>337.5</c:v>
                </c:pt>
                <c:pt idx="820">
                  <c:v>337.5</c:v>
                </c:pt>
                <c:pt idx="821">
                  <c:v>337.5</c:v>
                </c:pt>
                <c:pt idx="822">
                  <c:v>337.5</c:v>
                </c:pt>
                <c:pt idx="823">
                  <c:v>337.5</c:v>
                </c:pt>
                <c:pt idx="824">
                  <c:v>337.5</c:v>
                </c:pt>
                <c:pt idx="825">
                  <c:v>337.5</c:v>
                </c:pt>
                <c:pt idx="826">
                  <c:v>0</c:v>
                </c:pt>
                <c:pt idx="827">
                  <c:v>337.5</c:v>
                </c:pt>
                <c:pt idx="828">
                  <c:v>337.5</c:v>
                </c:pt>
                <c:pt idx="829">
                  <c:v>337.5</c:v>
                </c:pt>
                <c:pt idx="830">
                  <c:v>337.5</c:v>
                </c:pt>
                <c:pt idx="831">
                  <c:v>337.5</c:v>
                </c:pt>
                <c:pt idx="832">
                  <c:v>337.5</c:v>
                </c:pt>
                <c:pt idx="833">
                  <c:v>337.5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337.5</c:v>
                </c:pt>
                <c:pt idx="841">
                  <c:v>337.5</c:v>
                </c:pt>
                <c:pt idx="842">
                  <c:v>0</c:v>
                </c:pt>
                <c:pt idx="843">
                  <c:v>337.5</c:v>
                </c:pt>
                <c:pt idx="844">
                  <c:v>337.5</c:v>
                </c:pt>
                <c:pt idx="845">
                  <c:v>0</c:v>
                </c:pt>
                <c:pt idx="846">
                  <c:v>337.5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22.5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337.5</c:v>
                </c:pt>
                <c:pt idx="862">
                  <c:v>337.5</c:v>
                </c:pt>
                <c:pt idx="863">
                  <c:v>337.5</c:v>
                </c:pt>
                <c:pt idx="864">
                  <c:v>337.5</c:v>
                </c:pt>
                <c:pt idx="865">
                  <c:v>337.5</c:v>
                </c:pt>
                <c:pt idx="866">
                  <c:v>337.5</c:v>
                </c:pt>
                <c:pt idx="867">
                  <c:v>0</c:v>
                </c:pt>
                <c:pt idx="868">
                  <c:v>337.5</c:v>
                </c:pt>
                <c:pt idx="869">
                  <c:v>337.5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22.5</c:v>
                </c:pt>
                <c:pt idx="874">
                  <c:v>22.5</c:v>
                </c:pt>
                <c:pt idx="875">
                  <c:v>22.5</c:v>
                </c:pt>
                <c:pt idx="876">
                  <c:v>22.5</c:v>
                </c:pt>
                <c:pt idx="877">
                  <c:v>22.5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22.5</c:v>
                </c:pt>
                <c:pt idx="882">
                  <c:v>45</c:v>
                </c:pt>
                <c:pt idx="883">
                  <c:v>45</c:v>
                </c:pt>
                <c:pt idx="884">
                  <c:v>45</c:v>
                </c:pt>
                <c:pt idx="885">
                  <c:v>67.5</c:v>
                </c:pt>
                <c:pt idx="886">
                  <c:v>90</c:v>
                </c:pt>
                <c:pt idx="887">
                  <c:v>67.5</c:v>
                </c:pt>
                <c:pt idx="888">
                  <c:v>67.5</c:v>
                </c:pt>
                <c:pt idx="889">
                  <c:v>67.5</c:v>
                </c:pt>
                <c:pt idx="890">
                  <c:v>45</c:v>
                </c:pt>
                <c:pt idx="891">
                  <c:v>0</c:v>
                </c:pt>
                <c:pt idx="892">
                  <c:v>0</c:v>
                </c:pt>
                <c:pt idx="893">
                  <c:v>22.5</c:v>
                </c:pt>
                <c:pt idx="894">
                  <c:v>22.5</c:v>
                </c:pt>
                <c:pt idx="895">
                  <c:v>0</c:v>
                </c:pt>
                <c:pt idx="896">
                  <c:v>22.5</c:v>
                </c:pt>
                <c:pt idx="897">
                  <c:v>0</c:v>
                </c:pt>
                <c:pt idx="898">
                  <c:v>337.5</c:v>
                </c:pt>
                <c:pt idx="899">
                  <c:v>0</c:v>
                </c:pt>
                <c:pt idx="900">
                  <c:v>0</c:v>
                </c:pt>
                <c:pt idx="901">
                  <c:v>337.5</c:v>
                </c:pt>
                <c:pt idx="902">
                  <c:v>22.5</c:v>
                </c:pt>
                <c:pt idx="903">
                  <c:v>67.5</c:v>
                </c:pt>
                <c:pt idx="904">
                  <c:v>0</c:v>
                </c:pt>
                <c:pt idx="905">
                  <c:v>22.5</c:v>
                </c:pt>
                <c:pt idx="906">
                  <c:v>90</c:v>
                </c:pt>
                <c:pt idx="907">
                  <c:v>67.5</c:v>
                </c:pt>
                <c:pt idx="908">
                  <c:v>67.5</c:v>
                </c:pt>
                <c:pt idx="909">
                  <c:v>90</c:v>
                </c:pt>
                <c:pt idx="910">
                  <c:v>90</c:v>
                </c:pt>
                <c:pt idx="911">
                  <c:v>90</c:v>
                </c:pt>
                <c:pt idx="912">
                  <c:v>90</c:v>
                </c:pt>
                <c:pt idx="913">
                  <c:v>67.5</c:v>
                </c:pt>
                <c:pt idx="914">
                  <c:v>67.5</c:v>
                </c:pt>
                <c:pt idx="915">
                  <c:v>90</c:v>
                </c:pt>
                <c:pt idx="916">
                  <c:v>112.5</c:v>
                </c:pt>
                <c:pt idx="917">
                  <c:v>135</c:v>
                </c:pt>
                <c:pt idx="918">
                  <c:v>112.5</c:v>
                </c:pt>
                <c:pt idx="919">
                  <c:v>135</c:v>
                </c:pt>
                <c:pt idx="920">
                  <c:v>67.5</c:v>
                </c:pt>
                <c:pt idx="921">
                  <c:v>90</c:v>
                </c:pt>
                <c:pt idx="922">
                  <c:v>112.5</c:v>
                </c:pt>
                <c:pt idx="923">
                  <c:v>45</c:v>
                </c:pt>
                <c:pt idx="924">
                  <c:v>67.5</c:v>
                </c:pt>
                <c:pt idx="925">
                  <c:v>45</c:v>
                </c:pt>
                <c:pt idx="926">
                  <c:v>67.5</c:v>
                </c:pt>
                <c:pt idx="927">
                  <c:v>90</c:v>
                </c:pt>
                <c:pt idx="928">
                  <c:v>22.5</c:v>
                </c:pt>
                <c:pt idx="929">
                  <c:v>22.5</c:v>
                </c:pt>
                <c:pt idx="930">
                  <c:v>45</c:v>
                </c:pt>
                <c:pt idx="931">
                  <c:v>45</c:v>
                </c:pt>
                <c:pt idx="932">
                  <c:v>45</c:v>
                </c:pt>
                <c:pt idx="933">
                  <c:v>45</c:v>
                </c:pt>
                <c:pt idx="934">
                  <c:v>22.5</c:v>
                </c:pt>
                <c:pt idx="935">
                  <c:v>22.5</c:v>
                </c:pt>
                <c:pt idx="936">
                  <c:v>337.5</c:v>
                </c:pt>
                <c:pt idx="937">
                  <c:v>315</c:v>
                </c:pt>
                <c:pt idx="938">
                  <c:v>270</c:v>
                </c:pt>
                <c:pt idx="939">
                  <c:v>292.5</c:v>
                </c:pt>
                <c:pt idx="940">
                  <c:v>270</c:v>
                </c:pt>
                <c:pt idx="941">
                  <c:v>270</c:v>
                </c:pt>
                <c:pt idx="942">
                  <c:v>270</c:v>
                </c:pt>
                <c:pt idx="943">
                  <c:v>315</c:v>
                </c:pt>
                <c:pt idx="944">
                  <c:v>337.5</c:v>
                </c:pt>
                <c:pt idx="945">
                  <c:v>0</c:v>
                </c:pt>
                <c:pt idx="946">
                  <c:v>22.5</c:v>
                </c:pt>
                <c:pt idx="947">
                  <c:v>22.5</c:v>
                </c:pt>
                <c:pt idx="948">
                  <c:v>337.5</c:v>
                </c:pt>
                <c:pt idx="949">
                  <c:v>0</c:v>
                </c:pt>
                <c:pt idx="950">
                  <c:v>337.5</c:v>
                </c:pt>
                <c:pt idx="951">
                  <c:v>337.5</c:v>
                </c:pt>
                <c:pt idx="952">
                  <c:v>0</c:v>
                </c:pt>
                <c:pt idx="953">
                  <c:v>22.5</c:v>
                </c:pt>
                <c:pt idx="954">
                  <c:v>22.5</c:v>
                </c:pt>
                <c:pt idx="955">
                  <c:v>22.5</c:v>
                </c:pt>
                <c:pt idx="956">
                  <c:v>22.5</c:v>
                </c:pt>
                <c:pt idx="957">
                  <c:v>45</c:v>
                </c:pt>
                <c:pt idx="958">
                  <c:v>67.5</c:v>
                </c:pt>
                <c:pt idx="959">
                  <c:v>67.5</c:v>
                </c:pt>
                <c:pt idx="960">
                  <c:v>67.5</c:v>
                </c:pt>
                <c:pt idx="961">
                  <c:v>67.5</c:v>
                </c:pt>
                <c:pt idx="962">
                  <c:v>45</c:v>
                </c:pt>
                <c:pt idx="963">
                  <c:v>45</c:v>
                </c:pt>
                <c:pt idx="964">
                  <c:v>22.5</c:v>
                </c:pt>
                <c:pt idx="965">
                  <c:v>247.5</c:v>
                </c:pt>
                <c:pt idx="966">
                  <c:v>315</c:v>
                </c:pt>
                <c:pt idx="967">
                  <c:v>90</c:v>
                </c:pt>
                <c:pt idx="968">
                  <c:v>90</c:v>
                </c:pt>
                <c:pt idx="969">
                  <c:v>90</c:v>
                </c:pt>
                <c:pt idx="970">
                  <c:v>112.5</c:v>
                </c:pt>
                <c:pt idx="971">
                  <c:v>112.5</c:v>
                </c:pt>
                <c:pt idx="972">
                  <c:v>112.5</c:v>
                </c:pt>
                <c:pt idx="973">
                  <c:v>135</c:v>
                </c:pt>
                <c:pt idx="974">
                  <c:v>112.5</c:v>
                </c:pt>
                <c:pt idx="975">
                  <c:v>112.5</c:v>
                </c:pt>
                <c:pt idx="976">
                  <c:v>135</c:v>
                </c:pt>
                <c:pt idx="977">
                  <c:v>135</c:v>
                </c:pt>
                <c:pt idx="978">
                  <c:v>157.5</c:v>
                </c:pt>
                <c:pt idx="979">
                  <c:v>135</c:v>
                </c:pt>
                <c:pt idx="980">
                  <c:v>135</c:v>
                </c:pt>
                <c:pt idx="981">
                  <c:v>135</c:v>
                </c:pt>
                <c:pt idx="982">
                  <c:v>135</c:v>
                </c:pt>
                <c:pt idx="983">
                  <c:v>135</c:v>
                </c:pt>
                <c:pt idx="984">
                  <c:v>112.5</c:v>
                </c:pt>
                <c:pt idx="985">
                  <c:v>90</c:v>
                </c:pt>
                <c:pt idx="986">
                  <c:v>90</c:v>
                </c:pt>
                <c:pt idx="987">
                  <c:v>90</c:v>
                </c:pt>
                <c:pt idx="988">
                  <c:v>90</c:v>
                </c:pt>
                <c:pt idx="989">
                  <c:v>90</c:v>
                </c:pt>
                <c:pt idx="990">
                  <c:v>112.5</c:v>
                </c:pt>
                <c:pt idx="991">
                  <c:v>112.5</c:v>
                </c:pt>
                <c:pt idx="992">
                  <c:v>90</c:v>
                </c:pt>
                <c:pt idx="993">
                  <c:v>90</c:v>
                </c:pt>
                <c:pt idx="994">
                  <c:v>90</c:v>
                </c:pt>
                <c:pt idx="995">
                  <c:v>67.5</c:v>
                </c:pt>
                <c:pt idx="996">
                  <c:v>90</c:v>
                </c:pt>
                <c:pt idx="997">
                  <c:v>90</c:v>
                </c:pt>
                <c:pt idx="998">
                  <c:v>67.5</c:v>
                </c:pt>
                <c:pt idx="999">
                  <c:v>67.5</c:v>
                </c:pt>
                <c:pt idx="1000">
                  <c:v>67.5</c:v>
                </c:pt>
                <c:pt idx="1001">
                  <c:v>45</c:v>
                </c:pt>
                <c:pt idx="1002">
                  <c:v>67.5</c:v>
                </c:pt>
                <c:pt idx="1003">
                  <c:v>90</c:v>
                </c:pt>
                <c:pt idx="1004">
                  <c:v>22.5</c:v>
                </c:pt>
                <c:pt idx="1005">
                  <c:v>45</c:v>
                </c:pt>
                <c:pt idx="1006">
                  <c:v>90</c:v>
                </c:pt>
                <c:pt idx="1007">
                  <c:v>90</c:v>
                </c:pt>
                <c:pt idx="1008">
                  <c:v>67.5</c:v>
                </c:pt>
                <c:pt idx="1009">
                  <c:v>90</c:v>
                </c:pt>
                <c:pt idx="1010">
                  <c:v>90</c:v>
                </c:pt>
                <c:pt idx="1011">
                  <c:v>90</c:v>
                </c:pt>
                <c:pt idx="1012">
                  <c:v>90</c:v>
                </c:pt>
                <c:pt idx="1013">
                  <c:v>90</c:v>
                </c:pt>
                <c:pt idx="1014">
                  <c:v>67.5</c:v>
                </c:pt>
                <c:pt idx="1015">
                  <c:v>67.5</c:v>
                </c:pt>
                <c:pt idx="1016">
                  <c:v>22.5</c:v>
                </c:pt>
                <c:pt idx="1017">
                  <c:v>45</c:v>
                </c:pt>
                <c:pt idx="1018">
                  <c:v>67.5</c:v>
                </c:pt>
                <c:pt idx="1019">
                  <c:v>112.5</c:v>
                </c:pt>
                <c:pt idx="1020">
                  <c:v>67.5</c:v>
                </c:pt>
                <c:pt idx="1021">
                  <c:v>90</c:v>
                </c:pt>
                <c:pt idx="1022">
                  <c:v>90</c:v>
                </c:pt>
                <c:pt idx="1023">
                  <c:v>67.5</c:v>
                </c:pt>
                <c:pt idx="1024">
                  <c:v>45</c:v>
                </c:pt>
                <c:pt idx="1025">
                  <c:v>45</c:v>
                </c:pt>
                <c:pt idx="1026">
                  <c:v>67.5</c:v>
                </c:pt>
                <c:pt idx="1027">
                  <c:v>67.5</c:v>
                </c:pt>
                <c:pt idx="1028">
                  <c:v>67.5</c:v>
                </c:pt>
                <c:pt idx="1029">
                  <c:v>90</c:v>
                </c:pt>
                <c:pt idx="1030">
                  <c:v>90</c:v>
                </c:pt>
                <c:pt idx="1031">
                  <c:v>90</c:v>
                </c:pt>
                <c:pt idx="1032">
                  <c:v>90</c:v>
                </c:pt>
                <c:pt idx="1033">
                  <c:v>90</c:v>
                </c:pt>
                <c:pt idx="1034">
                  <c:v>90</c:v>
                </c:pt>
                <c:pt idx="1035">
                  <c:v>67.5</c:v>
                </c:pt>
                <c:pt idx="1036">
                  <c:v>67.5</c:v>
                </c:pt>
                <c:pt idx="1037">
                  <c:v>90</c:v>
                </c:pt>
                <c:pt idx="1038">
                  <c:v>90</c:v>
                </c:pt>
                <c:pt idx="1039">
                  <c:v>90</c:v>
                </c:pt>
                <c:pt idx="1040">
                  <c:v>112.5</c:v>
                </c:pt>
                <c:pt idx="1041">
                  <c:v>112.5</c:v>
                </c:pt>
                <c:pt idx="1042">
                  <c:v>90</c:v>
                </c:pt>
                <c:pt idx="1043">
                  <c:v>90</c:v>
                </c:pt>
                <c:pt idx="1044">
                  <c:v>90</c:v>
                </c:pt>
                <c:pt idx="1045">
                  <c:v>90</c:v>
                </c:pt>
                <c:pt idx="1046">
                  <c:v>90</c:v>
                </c:pt>
                <c:pt idx="1047">
                  <c:v>90</c:v>
                </c:pt>
                <c:pt idx="1048">
                  <c:v>90</c:v>
                </c:pt>
                <c:pt idx="1049">
                  <c:v>90</c:v>
                </c:pt>
                <c:pt idx="1050">
                  <c:v>90</c:v>
                </c:pt>
                <c:pt idx="1051">
                  <c:v>90</c:v>
                </c:pt>
                <c:pt idx="1052">
                  <c:v>67.5</c:v>
                </c:pt>
                <c:pt idx="1053">
                  <c:v>22.5</c:v>
                </c:pt>
                <c:pt idx="1054">
                  <c:v>45</c:v>
                </c:pt>
                <c:pt idx="1055">
                  <c:v>45</c:v>
                </c:pt>
                <c:pt idx="1056">
                  <c:v>67.5</c:v>
                </c:pt>
                <c:pt idx="1057">
                  <c:v>112.5</c:v>
                </c:pt>
                <c:pt idx="1058">
                  <c:v>90</c:v>
                </c:pt>
                <c:pt idx="1059">
                  <c:v>90</c:v>
                </c:pt>
                <c:pt idx="1060">
                  <c:v>90</c:v>
                </c:pt>
                <c:pt idx="1061">
                  <c:v>67.5</c:v>
                </c:pt>
                <c:pt idx="1062">
                  <c:v>67.5</c:v>
                </c:pt>
                <c:pt idx="1063">
                  <c:v>67.5</c:v>
                </c:pt>
                <c:pt idx="1064">
                  <c:v>67.5</c:v>
                </c:pt>
                <c:pt idx="1065">
                  <c:v>112.5</c:v>
                </c:pt>
                <c:pt idx="1066">
                  <c:v>135</c:v>
                </c:pt>
                <c:pt idx="1067">
                  <c:v>135</c:v>
                </c:pt>
                <c:pt idx="1068">
                  <c:v>135</c:v>
                </c:pt>
                <c:pt idx="1069">
                  <c:v>112.5</c:v>
                </c:pt>
                <c:pt idx="1070">
                  <c:v>90</c:v>
                </c:pt>
                <c:pt idx="1071">
                  <c:v>67.5</c:v>
                </c:pt>
                <c:pt idx="1072">
                  <c:v>90</c:v>
                </c:pt>
                <c:pt idx="1073">
                  <c:v>45</c:v>
                </c:pt>
                <c:pt idx="1074">
                  <c:v>90</c:v>
                </c:pt>
                <c:pt idx="1075">
                  <c:v>90</c:v>
                </c:pt>
                <c:pt idx="1076">
                  <c:v>90</c:v>
                </c:pt>
                <c:pt idx="1077">
                  <c:v>90</c:v>
                </c:pt>
                <c:pt idx="1078">
                  <c:v>90</c:v>
                </c:pt>
                <c:pt idx="1079">
                  <c:v>45</c:v>
                </c:pt>
                <c:pt idx="1080">
                  <c:v>22.5</c:v>
                </c:pt>
                <c:pt idx="1081">
                  <c:v>22.5</c:v>
                </c:pt>
                <c:pt idx="1082">
                  <c:v>45</c:v>
                </c:pt>
                <c:pt idx="1083">
                  <c:v>45</c:v>
                </c:pt>
                <c:pt idx="1084">
                  <c:v>45</c:v>
                </c:pt>
                <c:pt idx="1085">
                  <c:v>22.5</c:v>
                </c:pt>
                <c:pt idx="1086">
                  <c:v>0</c:v>
                </c:pt>
                <c:pt idx="1087">
                  <c:v>337.5</c:v>
                </c:pt>
                <c:pt idx="1088">
                  <c:v>337.5</c:v>
                </c:pt>
                <c:pt idx="1089">
                  <c:v>0</c:v>
                </c:pt>
                <c:pt idx="1090">
                  <c:v>337.5</c:v>
                </c:pt>
                <c:pt idx="1091">
                  <c:v>337.5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22.5</c:v>
                </c:pt>
                <c:pt idx="1100">
                  <c:v>22.5</c:v>
                </c:pt>
                <c:pt idx="1101">
                  <c:v>22.5</c:v>
                </c:pt>
                <c:pt idx="1102">
                  <c:v>0</c:v>
                </c:pt>
                <c:pt idx="1103">
                  <c:v>0</c:v>
                </c:pt>
                <c:pt idx="1104">
                  <c:v>22.5</c:v>
                </c:pt>
                <c:pt idx="1105">
                  <c:v>22.5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22.5</c:v>
                </c:pt>
                <c:pt idx="1110">
                  <c:v>22.5</c:v>
                </c:pt>
                <c:pt idx="1111">
                  <c:v>22.5</c:v>
                </c:pt>
                <c:pt idx="1112">
                  <c:v>22.5</c:v>
                </c:pt>
                <c:pt idx="1113">
                  <c:v>22.5</c:v>
                </c:pt>
                <c:pt idx="1114">
                  <c:v>22.5</c:v>
                </c:pt>
                <c:pt idx="1115">
                  <c:v>22.5</c:v>
                </c:pt>
                <c:pt idx="1116">
                  <c:v>22.5</c:v>
                </c:pt>
                <c:pt idx="1117">
                  <c:v>22.5</c:v>
                </c:pt>
                <c:pt idx="1118">
                  <c:v>22.5</c:v>
                </c:pt>
                <c:pt idx="1119">
                  <c:v>22.5</c:v>
                </c:pt>
                <c:pt idx="1120">
                  <c:v>22.5</c:v>
                </c:pt>
                <c:pt idx="1121">
                  <c:v>22.5</c:v>
                </c:pt>
                <c:pt idx="1122">
                  <c:v>22.5</c:v>
                </c:pt>
                <c:pt idx="1123">
                  <c:v>22.5</c:v>
                </c:pt>
                <c:pt idx="1124">
                  <c:v>22.5</c:v>
                </c:pt>
                <c:pt idx="1125">
                  <c:v>22.5</c:v>
                </c:pt>
                <c:pt idx="1126">
                  <c:v>22.5</c:v>
                </c:pt>
                <c:pt idx="1127">
                  <c:v>45</c:v>
                </c:pt>
                <c:pt idx="1128">
                  <c:v>45</c:v>
                </c:pt>
                <c:pt idx="1129">
                  <c:v>90</c:v>
                </c:pt>
                <c:pt idx="1130">
                  <c:v>112.5</c:v>
                </c:pt>
                <c:pt idx="1131">
                  <c:v>112.5</c:v>
                </c:pt>
                <c:pt idx="1132">
                  <c:v>112.5</c:v>
                </c:pt>
                <c:pt idx="1133">
                  <c:v>112.5</c:v>
                </c:pt>
                <c:pt idx="1134">
                  <c:v>112.5</c:v>
                </c:pt>
                <c:pt idx="1135">
                  <c:v>90</c:v>
                </c:pt>
                <c:pt idx="1136">
                  <c:v>90</c:v>
                </c:pt>
                <c:pt idx="1137">
                  <c:v>112.5</c:v>
                </c:pt>
                <c:pt idx="1138">
                  <c:v>112.5</c:v>
                </c:pt>
                <c:pt idx="1139">
                  <c:v>112.5</c:v>
                </c:pt>
                <c:pt idx="1140">
                  <c:v>90</c:v>
                </c:pt>
                <c:pt idx="1141">
                  <c:v>90</c:v>
                </c:pt>
                <c:pt idx="1142">
                  <c:v>112.5</c:v>
                </c:pt>
                <c:pt idx="1143">
                  <c:v>112.5</c:v>
                </c:pt>
                <c:pt idx="1144">
                  <c:v>90</c:v>
                </c:pt>
                <c:pt idx="1145">
                  <c:v>112.5</c:v>
                </c:pt>
                <c:pt idx="1146">
                  <c:v>90</c:v>
                </c:pt>
                <c:pt idx="1147">
                  <c:v>90</c:v>
                </c:pt>
                <c:pt idx="1148">
                  <c:v>112.5</c:v>
                </c:pt>
                <c:pt idx="1149">
                  <c:v>112.5</c:v>
                </c:pt>
                <c:pt idx="1150">
                  <c:v>90</c:v>
                </c:pt>
                <c:pt idx="1151">
                  <c:v>112.5</c:v>
                </c:pt>
                <c:pt idx="1152">
                  <c:v>112.5</c:v>
                </c:pt>
                <c:pt idx="1153">
                  <c:v>90</c:v>
                </c:pt>
                <c:pt idx="1154">
                  <c:v>90</c:v>
                </c:pt>
                <c:pt idx="1155">
                  <c:v>90</c:v>
                </c:pt>
                <c:pt idx="1156">
                  <c:v>112.5</c:v>
                </c:pt>
                <c:pt idx="1157">
                  <c:v>112.5</c:v>
                </c:pt>
                <c:pt idx="1158">
                  <c:v>112.5</c:v>
                </c:pt>
                <c:pt idx="1159">
                  <c:v>112.5</c:v>
                </c:pt>
                <c:pt idx="1160">
                  <c:v>112.5</c:v>
                </c:pt>
                <c:pt idx="1161">
                  <c:v>112.5</c:v>
                </c:pt>
                <c:pt idx="1162">
                  <c:v>112.5</c:v>
                </c:pt>
                <c:pt idx="1163">
                  <c:v>112.5</c:v>
                </c:pt>
                <c:pt idx="1164">
                  <c:v>112.5</c:v>
                </c:pt>
                <c:pt idx="1165">
                  <c:v>112.5</c:v>
                </c:pt>
                <c:pt idx="1166">
                  <c:v>90</c:v>
                </c:pt>
                <c:pt idx="1167">
                  <c:v>90</c:v>
                </c:pt>
                <c:pt idx="1168">
                  <c:v>90</c:v>
                </c:pt>
                <c:pt idx="1169">
                  <c:v>90</c:v>
                </c:pt>
                <c:pt idx="1170">
                  <c:v>90</c:v>
                </c:pt>
                <c:pt idx="1171">
                  <c:v>90</c:v>
                </c:pt>
                <c:pt idx="1172">
                  <c:v>90</c:v>
                </c:pt>
                <c:pt idx="1173">
                  <c:v>90</c:v>
                </c:pt>
                <c:pt idx="1174">
                  <c:v>90</c:v>
                </c:pt>
                <c:pt idx="1175">
                  <c:v>90</c:v>
                </c:pt>
                <c:pt idx="1176">
                  <c:v>90</c:v>
                </c:pt>
                <c:pt idx="1177">
                  <c:v>90</c:v>
                </c:pt>
                <c:pt idx="1178">
                  <c:v>90</c:v>
                </c:pt>
                <c:pt idx="1179">
                  <c:v>90</c:v>
                </c:pt>
                <c:pt idx="1180">
                  <c:v>90</c:v>
                </c:pt>
                <c:pt idx="1181">
                  <c:v>90</c:v>
                </c:pt>
                <c:pt idx="1182">
                  <c:v>90</c:v>
                </c:pt>
                <c:pt idx="1183">
                  <c:v>90</c:v>
                </c:pt>
                <c:pt idx="1184">
                  <c:v>90</c:v>
                </c:pt>
                <c:pt idx="1185">
                  <c:v>90</c:v>
                </c:pt>
                <c:pt idx="1186">
                  <c:v>90</c:v>
                </c:pt>
                <c:pt idx="1187">
                  <c:v>90</c:v>
                </c:pt>
                <c:pt idx="1188">
                  <c:v>90</c:v>
                </c:pt>
                <c:pt idx="1189">
                  <c:v>90</c:v>
                </c:pt>
                <c:pt idx="1190">
                  <c:v>112.5</c:v>
                </c:pt>
                <c:pt idx="1191">
                  <c:v>90</c:v>
                </c:pt>
                <c:pt idx="1192">
                  <c:v>90</c:v>
                </c:pt>
                <c:pt idx="1193">
                  <c:v>90</c:v>
                </c:pt>
                <c:pt idx="1194">
                  <c:v>112.5</c:v>
                </c:pt>
                <c:pt idx="1195">
                  <c:v>90</c:v>
                </c:pt>
                <c:pt idx="1196">
                  <c:v>90</c:v>
                </c:pt>
                <c:pt idx="1197">
                  <c:v>67.5</c:v>
                </c:pt>
                <c:pt idx="1198">
                  <c:v>45</c:v>
                </c:pt>
                <c:pt idx="1199">
                  <c:v>45</c:v>
                </c:pt>
                <c:pt idx="1200">
                  <c:v>22.5</c:v>
                </c:pt>
                <c:pt idx="1201">
                  <c:v>22.5</c:v>
                </c:pt>
                <c:pt idx="1202">
                  <c:v>22.5</c:v>
                </c:pt>
                <c:pt idx="1203">
                  <c:v>22.5</c:v>
                </c:pt>
                <c:pt idx="1204">
                  <c:v>22.5</c:v>
                </c:pt>
                <c:pt idx="1205">
                  <c:v>22.5</c:v>
                </c:pt>
                <c:pt idx="1206">
                  <c:v>22.5</c:v>
                </c:pt>
                <c:pt idx="1207">
                  <c:v>22.5</c:v>
                </c:pt>
                <c:pt idx="1208">
                  <c:v>22.5</c:v>
                </c:pt>
                <c:pt idx="1209">
                  <c:v>45</c:v>
                </c:pt>
                <c:pt idx="1210">
                  <c:v>45</c:v>
                </c:pt>
                <c:pt idx="1211">
                  <c:v>22.5</c:v>
                </c:pt>
                <c:pt idx="1212">
                  <c:v>45</c:v>
                </c:pt>
                <c:pt idx="1213">
                  <c:v>67.5</c:v>
                </c:pt>
                <c:pt idx="1214">
                  <c:v>67.5</c:v>
                </c:pt>
                <c:pt idx="1215">
                  <c:v>90</c:v>
                </c:pt>
                <c:pt idx="1216">
                  <c:v>90</c:v>
                </c:pt>
                <c:pt idx="1217">
                  <c:v>90</c:v>
                </c:pt>
                <c:pt idx="1218">
                  <c:v>67.5</c:v>
                </c:pt>
                <c:pt idx="1219">
                  <c:v>45</c:v>
                </c:pt>
                <c:pt idx="1220">
                  <c:v>45</c:v>
                </c:pt>
                <c:pt idx="1221">
                  <c:v>45</c:v>
                </c:pt>
                <c:pt idx="1222">
                  <c:v>45</c:v>
                </c:pt>
                <c:pt idx="1223">
                  <c:v>22.5</c:v>
                </c:pt>
                <c:pt idx="1224">
                  <c:v>45</c:v>
                </c:pt>
                <c:pt idx="1225">
                  <c:v>22.5</c:v>
                </c:pt>
                <c:pt idx="1226">
                  <c:v>0</c:v>
                </c:pt>
                <c:pt idx="1227">
                  <c:v>67.5</c:v>
                </c:pt>
                <c:pt idx="1228">
                  <c:v>45</c:v>
                </c:pt>
                <c:pt idx="1229">
                  <c:v>22.5</c:v>
                </c:pt>
                <c:pt idx="1230">
                  <c:v>0</c:v>
                </c:pt>
                <c:pt idx="1231">
                  <c:v>22.5</c:v>
                </c:pt>
                <c:pt idx="1232">
                  <c:v>22.5</c:v>
                </c:pt>
                <c:pt idx="1233">
                  <c:v>337.5</c:v>
                </c:pt>
                <c:pt idx="1234">
                  <c:v>0</c:v>
                </c:pt>
                <c:pt idx="1235">
                  <c:v>315</c:v>
                </c:pt>
                <c:pt idx="1236">
                  <c:v>315</c:v>
                </c:pt>
                <c:pt idx="1237">
                  <c:v>315</c:v>
                </c:pt>
                <c:pt idx="1238">
                  <c:v>315</c:v>
                </c:pt>
                <c:pt idx="1239">
                  <c:v>292.5</c:v>
                </c:pt>
                <c:pt idx="1240">
                  <c:v>292.5</c:v>
                </c:pt>
                <c:pt idx="1241">
                  <c:v>292.5</c:v>
                </c:pt>
                <c:pt idx="1242">
                  <c:v>270</c:v>
                </c:pt>
                <c:pt idx="1243">
                  <c:v>292.5</c:v>
                </c:pt>
                <c:pt idx="1244">
                  <c:v>315</c:v>
                </c:pt>
                <c:pt idx="1245">
                  <c:v>315</c:v>
                </c:pt>
                <c:pt idx="1246">
                  <c:v>315</c:v>
                </c:pt>
                <c:pt idx="1247">
                  <c:v>292.5</c:v>
                </c:pt>
                <c:pt idx="1248">
                  <c:v>315</c:v>
                </c:pt>
                <c:pt idx="1249">
                  <c:v>315</c:v>
                </c:pt>
                <c:pt idx="1250">
                  <c:v>292.5</c:v>
                </c:pt>
                <c:pt idx="1251">
                  <c:v>315</c:v>
                </c:pt>
                <c:pt idx="1252">
                  <c:v>315</c:v>
                </c:pt>
                <c:pt idx="1253">
                  <c:v>315</c:v>
                </c:pt>
                <c:pt idx="1254">
                  <c:v>337.5</c:v>
                </c:pt>
                <c:pt idx="1255">
                  <c:v>315</c:v>
                </c:pt>
                <c:pt idx="1256">
                  <c:v>337.5</c:v>
                </c:pt>
                <c:pt idx="1257">
                  <c:v>337.5</c:v>
                </c:pt>
                <c:pt idx="1258">
                  <c:v>337.5</c:v>
                </c:pt>
                <c:pt idx="1259">
                  <c:v>337.5</c:v>
                </c:pt>
                <c:pt idx="1260">
                  <c:v>337.5</c:v>
                </c:pt>
                <c:pt idx="1261">
                  <c:v>315</c:v>
                </c:pt>
                <c:pt idx="1262">
                  <c:v>337.5</c:v>
                </c:pt>
                <c:pt idx="1263">
                  <c:v>0</c:v>
                </c:pt>
                <c:pt idx="1264">
                  <c:v>0</c:v>
                </c:pt>
                <c:pt idx="1265">
                  <c:v>337.5</c:v>
                </c:pt>
                <c:pt idx="1266">
                  <c:v>337.5</c:v>
                </c:pt>
                <c:pt idx="1267">
                  <c:v>337.5</c:v>
                </c:pt>
                <c:pt idx="1268">
                  <c:v>337.5</c:v>
                </c:pt>
                <c:pt idx="1269">
                  <c:v>337.5</c:v>
                </c:pt>
                <c:pt idx="1270">
                  <c:v>337.5</c:v>
                </c:pt>
                <c:pt idx="1271">
                  <c:v>337.5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22.5</c:v>
                </c:pt>
                <c:pt idx="1285">
                  <c:v>22.5</c:v>
                </c:pt>
                <c:pt idx="1286">
                  <c:v>22.5</c:v>
                </c:pt>
                <c:pt idx="1287">
                  <c:v>67.5</c:v>
                </c:pt>
                <c:pt idx="1288">
                  <c:v>67.5</c:v>
                </c:pt>
                <c:pt idx="1289">
                  <c:v>67.5</c:v>
                </c:pt>
                <c:pt idx="1290">
                  <c:v>90</c:v>
                </c:pt>
                <c:pt idx="1291">
                  <c:v>90</c:v>
                </c:pt>
                <c:pt idx="1292">
                  <c:v>90</c:v>
                </c:pt>
                <c:pt idx="1293">
                  <c:v>90</c:v>
                </c:pt>
                <c:pt idx="1294">
                  <c:v>90</c:v>
                </c:pt>
                <c:pt idx="1295">
                  <c:v>67.5</c:v>
                </c:pt>
                <c:pt idx="1296">
                  <c:v>270</c:v>
                </c:pt>
                <c:pt idx="1297">
                  <c:v>67.5</c:v>
                </c:pt>
                <c:pt idx="1298">
                  <c:v>90</c:v>
                </c:pt>
                <c:pt idx="1299">
                  <c:v>112.5</c:v>
                </c:pt>
                <c:pt idx="1300">
                  <c:v>90</c:v>
                </c:pt>
                <c:pt idx="1301">
                  <c:v>112.5</c:v>
                </c:pt>
                <c:pt idx="1302">
                  <c:v>112.5</c:v>
                </c:pt>
                <c:pt idx="1303">
                  <c:v>112.5</c:v>
                </c:pt>
                <c:pt idx="1304">
                  <c:v>112.5</c:v>
                </c:pt>
                <c:pt idx="1305">
                  <c:v>90</c:v>
                </c:pt>
                <c:pt idx="1306">
                  <c:v>112.5</c:v>
                </c:pt>
                <c:pt idx="1307">
                  <c:v>90</c:v>
                </c:pt>
                <c:pt idx="1308">
                  <c:v>90</c:v>
                </c:pt>
                <c:pt idx="1309">
                  <c:v>112.5</c:v>
                </c:pt>
                <c:pt idx="1310">
                  <c:v>157.5</c:v>
                </c:pt>
                <c:pt idx="1311">
                  <c:v>315</c:v>
                </c:pt>
                <c:pt idx="1312">
                  <c:v>337.5</c:v>
                </c:pt>
                <c:pt idx="1313">
                  <c:v>337.5</c:v>
                </c:pt>
                <c:pt idx="1314">
                  <c:v>337.5</c:v>
                </c:pt>
                <c:pt idx="1315">
                  <c:v>0</c:v>
                </c:pt>
                <c:pt idx="1316">
                  <c:v>337.5</c:v>
                </c:pt>
                <c:pt idx="1317">
                  <c:v>337.5</c:v>
                </c:pt>
                <c:pt idx="1318">
                  <c:v>315</c:v>
                </c:pt>
                <c:pt idx="1319">
                  <c:v>315</c:v>
                </c:pt>
                <c:pt idx="1320">
                  <c:v>315</c:v>
                </c:pt>
                <c:pt idx="1321">
                  <c:v>292.5</c:v>
                </c:pt>
                <c:pt idx="1322">
                  <c:v>315</c:v>
                </c:pt>
                <c:pt idx="1323">
                  <c:v>337.5</c:v>
                </c:pt>
                <c:pt idx="1324">
                  <c:v>337.5</c:v>
                </c:pt>
                <c:pt idx="1325">
                  <c:v>337.5</c:v>
                </c:pt>
                <c:pt idx="1326">
                  <c:v>0</c:v>
                </c:pt>
                <c:pt idx="1327">
                  <c:v>67.5</c:v>
                </c:pt>
                <c:pt idx="1328">
                  <c:v>315</c:v>
                </c:pt>
                <c:pt idx="1329">
                  <c:v>337.5</c:v>
                </c:pt>
                <c:pt idx="1330">
                  <c:v>337.5</c:v>
                </c:pt>
                <c:pt idx="1331">
                  <c:v>315</c:v>
                </c:pt>
                <c:pt idx="1332">
                  <c:v>337.5</c:v>
                </c:pt>
                <c:pt idx="1333">
                  <c:v>337.5</c:v>
                </c:pt>
                <c:pt idx="1334">
                  <c:v>0</c:v>
                </c:pt>
                <c:pt idx="1335">
                  <c:v>337.5</c:v>
                </c:pt>
                <c:pt idx="1336">
                  <c:v>315</c:v>
                </c:pt>
                <c:pt idx="1337">
                  <c:v>337.5</c:v>
                </c:pt>
                <c:pt idx="1338">
                  <c:v>337.5</c:v>
                </c:pt>
                <c:pt idx="1339">
                  <c:v>337.5</c:v>
                </c:pt>
                <c:pt idx="1340">
                  <c:v>337.5</c:v>
                </c:pt>
                <c:pt idx="1341">
                  <c:v>337.5</c:v>
                </c:pt>
                <c:pt idx="1342">
                  <c:v>337.5</c:v>
                </c:pt>
                <c:pt idx="1343">
                  <c:v>292.5</c:v>
                </c:pt>
                <c:pt idx="1344">
                  <c:v>292.5</c:v>
                </c:pt>
                <c:pt idx="1345">
                  <c:v>315</c:v>
                </c:pt>
                <c:pt idx="1346">
                  <c:v>315</c:v>
                </c:pt>
                <c:pt idx="1347">
                  <c:v>315</c:v>
                </c:pt>
                <c:pt idx="1348">
                  <c:v>315</c:v>
                </c:pt>
                <c:pt idx="1349">
                  <c:v>337.5</c:v>
                </c:pt>
                <c:pt idx="1350">
                  <c:v>315</c:v>
                </c:pt>
                <c:pt idx="1351">
                  <c:v>315</c:v>
                </c:pt>
                <c:pt idx="1352">
                  <c:v>292.5</c:v>
                </c:pt>
                <c:pt idx="1353">
                  <c:v>270</c:v>
                </c:pt>
                <c:pt idx="1354">
                  <c:v>270</c:v>
                </c:pt>
                <c:pt idx="1355">
                  <c:v>270</c:v>
                </c:pt>
                <c:pt idx="1356">
                  <c:v>292.5</c:v>
                </c:pt>
                <c:pt idx="1357">
                  <c:v>292.5</c:v>
                </c:pt>
                <c:pt idx="1358">
                  <c:v>315</c:v>
                </c:pt>
                <c:pt idx="1359">
                  <c:v>292.5</c:v>
                </c:pt>
                <c:pt idx="1360">
                  <c:v>292.5</c:v>
                </c:pt>
                <c:pt idx="1361">
                  <c:v>292.5</c:v>
                </c:pt>
                <c:pt idx="1362">
                  <c:v>292.5</c:v>
                </c:pt>
                <c:pt idx="1363">
                  <c:v>270</c:v>
                </c:pt>
                <c:pt idx="1364">
                  <c:v>270</c:v>
                </c:pt>
                <c:pt idx="1365">
                  <c:v>270</c:v>
                </c:pt>
                <c:pt idx="1366">
                  <c:v>292.5</c:v>
                </c:pt>
                <c:pt idx="1367">
                  <c:v>292.5</c:v>
                </c:pt>
                <c:pt idx="1368">
                  <c:v>270</c:v>
                </c:pt>
                <c:pt idx="1369">
                  <c:v>270</c:v>
                </c:pt>
                <c:pt idx="1370">
                  <c:v>292.5</c:v>
                </c:pt>
                <c:pt idx="1371">
                  <c:v>292.5</c:v>
                </c:pt>
                <c:pt idx="1372">
                  <c:v>292.5</c:v>
                </c:pt>
                <c:pt idx="1373">
                  <c:v>292.5</c:v>
                </c:pt>
                <c:pt idx="1374">
                  <c:v>292.5</c:v>
                </c:pt>
                <c:pt idx="1375">
                  <c:v>292.5</c:v>
                </c:pt>
                <c:pt idx="1376">
                  <c:v>292.5</c:v>
                </c:pt>
                <c:pt idx="1377">
                  <c:v>292.5</c:v>
                </c:pt>
                <c:pt idx="1378">
                  <c:v>292.5</c:v>
                </c:pt>
                <c:pt idx="1379">
                  <c:v>292.5</c:v>
                </c:pt>
                <c:pt idx="1380">
                  <c:v>292.5</c:v>
                </c:pt>
                <c:pt idx="1381">
                  <c:v>315</c:v>
                </c:pt>
                <c:pt idx="1382">
                  <c:v>292.5</c:v>
                </c:pt>
                <c:pt idx="1383">
                  <c:v>292.5</c:v>
                </c:pt>
                <c:pt idx="1384">
                  <c:v>292.5</c:v>
                </c:pt>
                <c:pt idx="1385">
                  <c:v>315</c:v>
                </c:pt>
                <c:pt idx="1386">
                  <c:v>292.5</c:v>
                </c:pt>
                <c:pt idx="1387">
                  <c:v>292.5</c:v>
                </c:pt>
                <c:pt idx="1388">
                  <c:v>292.5</c:v>
                </c:pt>
                <c:pt idx="1389">
                  <c:v>292.5</c:v>
                </c:pt>
                <c:pt idx="1390">
                  <c:v>292.5</c:v>
                </c:pt>
                <c:pt idx="1391">
                  <c:v>292.5</c:v>
                </c:pt>
                <c:pt idx="1392">
                  <c:v>292.5</c:v>
                </c:pt>
                <c:pt idx="1393">
                  <c:v>292.5</c:v>
                </c:pt>
                <c:pt idx="1394">
                  <c:v>292.5</c:v>
                </c:pt>
                <c:pt idx="1395">
                  <c:v>292.5</c:v>
                </c:pt>
                <c:pt idx="1396">
                  <c:v>292.5</c:v>
                </c:pt>
                <c:pt idx="1397">
                  <c:v>292.5</c:v>
                </c:pt>
                <c:pt idx="1398">
                  <c:v>292.5</c:v>
                </c:pt>
                <c:pt idx="1399">
                  <c:v>292.5</c:v>
                </c:pt>
                <c:pt idx="1400">
                  <c:v>292.5</c:v>
                </c:pt>
                <c:pt idx="1401">
                  <c:v>292.5</c:v>
                </c:pt>
                <c:pt idx="1402">
                  <c:v>270</c:v>
                </c:pt>
                <c:pt idx="1403">
                  <c:v>270</c:v>
                </c:pt>
                <c:pt idx="1404">
                  <c:v>270</c:v>
                </c:pt>
                <c:pt idx="1405">
                  <c:v>270</c:v>
                </c:pt>
                <c:pt idx="1406">
                  <c:v>270</c:v>
                </c:pt>
                <c:pt idx="1407">
                  <c:v>247.5</c:v>
                </c:pt>
                <c:pt idx="1408">
                  <c:v>270</c:v>
                </c:pt>
                <c:pt idx="1409">
                  <c:v>270</c:v>
                </c:pt>
                <c:pt idx="1410">
                  <c:v>247.5</c:v>
                </c:pt>
                <c:pt idx="1411">
                  <c:v>270</c:v>
                </c:pt>
                <c:pt idx="1412">
                  <c:v>292.5</c:v>
                </c:pt>
                <c:pt idx="1413">
                  <c:v>292.5</c:v>
                </c:pt>
                <c:pt idx="1414">
                  <c:v>270</c:v>
                </c:pt>
                <c:pt idx="1415">
                  <c:v>270</c:v>
                </c:pt>
                <c:pt idx="1416">
                  <c:v>270</c:v>
                </c:pt>
                <c:pt idx="1417">
                  <c:v>270</c:v>
                </c:pt>
                <c:pt idx="1418">
                  <c:v>270</c:v>
                </c:pt>
                <c:pt idx="1419">
                  <c:v>292.5</c:v>
                </c:pt>
                <c:pt idx="1420">
                  <c:v>292.5</c:v>
                </c:pt>
                <c:pt idx="1421">
                  <c:v>270</c:v>
                </c:pt>
                <c:pt idx="1422">
                  <c:v>292.5</c:v>
                </c:pt>
                <c:pt idx="1423">
                  <c:v>292.5</c:v>
                </c:pt>
                <c:pt idx="1424">
                  <c:v>270</c:v>
                </c:pt>
                <c:pt idx="1425">
                  <c:v>292.5</c:v>
                </c:pt>
                <c:pt idx="1426">
                  <c:v>270</c:v>
                </c:pt>
                <c:pt idx="1427">
                  <c:v>270</c:v>
                </c:pt>
                <c:pt idx="1428">
                  <c:v>270</c:v>
                </c:pt>
                <c:pt idx="1429">
                  <c:v>270</c:v>
                </c:pt>
                <c:pt idx="1430">
                  <c:v>270</c:v>
                </c:pt>
                <c:pt idx="1431">
                  <c:v>270</c:v>
                </c:pt>
                <c:pt idx="1432">
                  <c:v>247.5</c:v>
                </c:pt>
                <c:pt idx="1433">
                  <c:v>247.5</c:v>
                </c:pt>
                <c:pt idx="1434">
                  <c:v>270</c:v>
                </c:pt>
                <c:pt idx="1435">
                  <c:v>247.5</c:v>
                </c:pt>
                <c:pt idx="1436">
                  <c:v>247.5</c:v>
                </c:pt>
                <c:pt idx="1437">
                  <c:v>247.5</c:v>
                </c:pt>
                <c:pt idx="1438">
                  <c:v>247.5</c:v>
                </c:pt>
                <c:pt idx="1439">
                  <c:v>247.5</c:v>
                </c:pt>
                <c:pt idx="1440">
                  <c:v>247.5</c:v>
                </c:pt>
                <c:pt idx="1441">
                  <c:v>247.5</c:v>
                </c:pt>
                <c:pt idx="1442">
                  <c:v>247.5</c:v>
                </c:pt>
                <c:pt idx="1443">
                  <c:v>270</c:v>
                </c:pt>
                <c:pt idx="1444">
                  <c:v>247.5</c:v>
                </c:pt>
                <c:pt idx="1445">
                  <c:v>247.5</c:v>
                </c:pt>
                <c:pt idx="1446">
                  <c:v>270</c:v>
                </c:pt>
                <c:pt idx="1447">
                  <c:v>270</c:v>
                </c:pt>
                <c:pt idx="1448">
                  <c:v>270</c:v>
                </c:pt>
                <c:pt idx="1449">
                  <c:v>270</c:v>
                </c:pt>
                <c:pt idx="1450">
                  <c:v>247.5</c:v>
                </c:pt>
                <c:pt idx="1451">
                  <c:v>247.5</c:v>
                </c:pt>
                <c:pt idx="1452">
                  <c:v>247.5</c:v>
                </c:pt>
                <c:pt idx="1453">
                  <c:v>247.5</c:v>
                </c:pt>
                <c:pt idx="1454">
                  <c:v>247.5</c:v>
                </c:pt>
                <c:pt idx="1455">
                  <c:v>247.5</c:v>
                </c:pt>
                <c:pt idx="1456">
                  <c:v>270</c:v>
                </c:pt>
                <c:pt idx="1457">
                  <c:v>270</c:v>
                </c:pt>
                <c:pt idx="1458">
                  <c:v>292.5</c:v>
                </c:pt>
                <c:pt idx="1459">
                  <c:v>292.5</c:v>
                </c:pt>
                <c:pt idx="1460">
                  <c:v>292.5</c:v>
                </c:pt>
                <c:pt idx="1461">
                  <c:v>292.5</c:v>
                </c:pt>
                <c:pt idx="1462">
                  <c:v>292.5</c:v>
                </c:pt>
                <c:pt idx="1463">
                  <c:v>270</c:v>
                </c:pt>
                <c:pt idx="1464">
                  <c:v>270</c:v>
                </c:pt>
                <c:pt idx="1465">
                  <c:v>270</c:v>
                </c:pt>
                <c:pt idx="1466">
                  <c:v>270</c:v>
                </c:pt>
                <c:pt idx="1467">
                  <c:v>247.5</c:v>
                </c:pt>
                <c:pt idx="1468">
                  <c:v>247.5</c:v>
                </c:pt>
                <c:pt idx="1469">
                  <c:v>270</c:v>
                </c:pt>
                <c:pt idx="1470">
                  <c:v>247.5</c:v>
                </c:pt>
                <c:pt idx="1471">
                  <c:v>247.5</c:v>
                </c:pt>
                <c:pt idx="1472">
                  <c:v>247.5</c:v>
                </c:pt>
                <c:pt idx="1473">
                  <c:v>247.5</c:v>
                </c:pt>
                <c:pt idx="1474">
                  <c:v>225</c:v>
                </c:pt>
                <c:pt idx="1475">
                  <c:v>247.5</c:v>
                </c:pt>
                <c:pt idx="1476">
                  <c:v>247.5</c:v>
                </c:pt>
                <c:pt idx="1477">
                  <c:v>247.5</c:v>
                </c:pt>
                <c:pt idx="1478">
                  <c:v>247.5</c:v>
                </c:pt>
                <c:pt idx="1479">
                  <c:v>247.5</c:v>
                </c:pt>
                <c:pt idx="1480">
                  <c:v>247.5</c:v>
                </c:pt>
                <c:pt idx="1481">
                  <c:v>225</c:v>
                </c:pt>
                <c:pt idx="1482">
                  <c:v>225</c:v>
                </c:pt>
                <c:pt idx="1483">
                  <c:v>225</c:v>
                </c:pt>
                <c:pt idx="1484">
                  <c:v>225</c:v>
                </c:pt>
                <c:pt idx="1485">
                  <c:v>225</c:v>
                </c:pt>
                <c:pt idx="1486">
                  <c:v>225</c:v>
                </c:pt>
                <c:pt idx="1487">
                  <c:v>225</c:v>
                </c:pt>
                <c:pt idx="1488">
                  <c:v>202.5</c:v>
                </c:pt>
                <c:pt idx="1489">
                  <c:v>225</c:v>
                </c:pt>
                <c:pt idx="1490">
                  <c:v>225</c:v>
                </c:pt>
                <c:pt idx="1491">
                  <c:v>202.5</c:v>
                </c:pt>
                <c:pt idx="1492">
                  <c:v>202.5</c:v>
                </c:pt>
                <c:pt idx="1493">
                  <c:v>202.5</c:v>
                </c:pt>
                <c:pt idx="1494">
                  <c:v>202.5</c:v>
                </c:pt>
                <c:pt idx="1495">
                  <c:v>202.5</c:v>
                </c:pt>
                <c:pt idx="1496">
                  <c:v>202.5</c:v>
                </c:pt>
                <c:pt idx="1497">
                  <c:v>202.5</c:v>
                </c:pt>
                <c:pt idx="1498">
                  <c:v>202.5</c:v>
                </c:pt>
                <c:pt idx="1499">
                  <c:v>202.5</c:v>
                </c:pt>
                <c:pt idx="1500">
                  <c:v>202.5</c:v>
                </c:pt>
                <c:pt idx="1501">
                  <c:v>202.5</c:v>
                </c:pt>
                <c:pt idx="1502">
                  <c:v>202.5</c:v>
                </c:pt>
                <c:pt idx="1503">
                  <c:v>202.5</c:v>
                </c:pt>
                <c:pt idx="1504">
                  <c:v>225</c:v>
                </c:pt>
                <c:pt idx="1505">
                  <c:v>225</c:v>
                </c:pt>
                <c:pt idx="1506">
                  <c:v>225</c:v>
                </c:pt>
                <c:pt idx="1507">
                  <c:v>225</c:v>
                </c:pt>
                <c:pt idx="1508">
                  <c:v>225</c:v>
                </c:pt>
                <c:pt idx="1509">
                  <c:v>225</c:v>
                </c:pt>
                <c:pt idx="1510">
                  <c:v>225</c:v>
                </c:pt>
                <c:pt idx="1511">
                  <c:v>225</c:v>
                </c:pt>
                <c:pt idx="1512">
                  <c:v>225</c:v>
                </c:pt>
                <c:pt idx="1513">
                  <c:v>225</c:v>
                </c:pt>
                <c:pt idx="1514">
                  <c:v>225</c:v>
                </c:pt>
                <c:pt idx="1515">
                  <c:v>225</c:v>
                </c:pt>
                <c:pt idx="1516">
                  <c:v>225</c:v>
                </c:pt>
                <c:pt idx="1517">
                  <c:v>225</c:v>
                </c:pt>
                <c:pt idx="1518">
                  <c:v>225</c:v>
                </c:pt>
                <c:pt idx="1519">
                  <c:v>225</c:v>
                </c:pt>
                <c:pt idx="1520">
                  <c:v>225</c:v>
                </c:pt>
                <c:pt idx="1521">
                  <c:v>225</c:v>
                </c:pt>
                <c:pt idx="1522">
                  <c:v>225</c:v>
                </c:pt>
                <c:pt idx="1523">
                  <c:v>225</c:v>
                </c:pt>
                <c:pt idx="1524">
                  <c:v>225</c:v>
                </c:pt>
                <c:pt idx="1525">
                  <c:v>225</c:v>
                </c:pt>
                <c:pt idx="1526">
                  <c:v>225</c:v>
                </c:pt>
                <c:pt idx="1527">
                  <c:v>225</c:v>
                </c:pt>
                <c:pt idx="1528">
                  <c:v>225</c:v>
                </c:pt>
                <c:pt idx="1529">
                  <c:v>225</c:v>
                </c:pt>
                <c:pt idx="1530">
                  <c:v>225</c:v>
                </c:pt>
                <c:pt idx="1531">
                  <c:v>225</c:v>
                </c:pt>
                <c:pt idx="1532">
                  <c:v>225</c:v>
                </c:pt>
                <c:pt idx="1533">
                  <c:v>225</c:v>
                </c:pt>
                <c:pt idx="1534">
                  <c:v>225</c:v>
                </c:pt>
                <c:pt idx="1535">
                  <c:v>225</c:v>
                </c:pt>
                <c:pt idx="1536">
                  <c:v>225</c:v>
                </c:pt>
                <c:pt idx="1537">
                  <c:v>225</c:v>
                </c:pt>
                <c:pt idx="1538">
                  <c:v>225</c:v>
                </c:pt>
                <c:pt idx="1539">
                  <c:v>225</c:v>
                </c:pt>
                <c:pt idx="1540">
                  <c:v>225</c:v>
                </c:pt>
                <c:pt idx="1541">
                  <c:v>225</c:v>
                </c:pt>
                <c:pt idx="1542">
                  <c:v>225</c:v>
                </c:pt>
                <c:pt idx="1543">
                  <c:v>225</c:v>
                </c:pt>
                <c:pt idx="1544">
                  <c:v>225</c:v>
                </c:pt>
                <c:pt idx="1545">
                  <c:v>225</c:v>
                </c:pt>
                <c:pt idx="1546">
                  <c:v>225</c:v>
                </c:pt>
                <c:pt idx="1547">
                  <c:v>225</c:v>
                </c:pt>
                <c:pt idx="1548">
                  <c:v>225</c:v>
                </c:pt>
                <c:pt idx="1549">
                  <c:v>225</c:v>
                </c:pt>
                <c:pt idx="1550">
                  <c:v>225</c:v>
                </c:pt>
                <c:pt idx="1551">
                  <c:v>225</c:v>
                </c:pt>
                <c:pt idx="1552">
                  <c:v>225</c:v>
                </c:pt>
                <c:pt idx="1553">
                  <c:v>247.5</c:v>
                </c:pt>
                <c:pt idx="1554">
                  <c:v>225</c:v>
                </c:pt>
                <c:pt idx="1555">
                  <c:v>225</c:v>
                </c:pt>
                <c:pt idx="1556">
                  <c:v>225</c:v>
                </c:pt>
                <c:pt idx="1557">
                  <c:v>225</c:v>
                </c:pt>
                <c:pt idx="1558">
                  <c:v>202.5</c:v>
                </c:pt>
                <c:pt idx="1559">
                  <c:v>225</c:v>
                </c:pt>
                <c:pt idx="1560">
                  <c:v>202.5</c:v>
                </c:pt>
                <c:pt idx="1561">
                  <c:v>202.5</c:v>
                </c:pt>
                <c:pt idx="1562">
                  <c:v>225</c:v>
                </c:pt>
                <c:pt idx="1563">
                  <c:v>225</c:v>
                </c:pt>
                <c:pt idx="1564">
                  <c:v>202.5</c:v>
                </c:pt>
                <c:pt idx="1565">
                  <c:v>202.5</c:v>
                </c:pt>
                <c:pt idx="1566">
                  <c:v>225</c:v>
                </c:pt>
                <c:pt idx="1567">
                  <c:v>202.5</c:v>
                </c:pt>
                <c:pt idx="1568">
                  <c:v>202.5</c:v>
                </c:pt>
                <c:pt idx="1569">
                  <c:v>202.5</c:v>
                </c:pt>
                <c:pt idx="1570">
                  <c:v>202.5</c:v>
                </c:pt>
                <c:pt idx="1571">
                  <c:v>225</c:v>
                </c:pt>
                <c:pt idx="1572">
                  <c:v>202.5</c:v>
                </c:pt>
                <c:pt idx="1573">
                  <c:v>202.5</c:v>
                </c:pt>
                <c:pt idx="1574">
                  <c:v>202.5</c:v>
                </c:pt>
                <c:pt idx="1575">
                  <c:v>202.5</c:v>
                </c:pt>
                <c:pt idx="1576">
                  <c:v>202.5</c:v>
                </c:pt>
                <c:pt idx="1577">
                  <c:v>202.5</c:v>
                </c:pt>
                <c:pt idx="1578">
                  <c:v>202.5</c:v>
                </c:pt>
                <c:pt idx="1579">
                  <c:v>202.5</c:v>
                </c:pt>
                <c:pt idx="1580">
                  <c:v>202.5</c:v>
                </c:pt>
                <c:pt idx="1581">
                  <c:v>202.5</c:v>
                </c:pt>
                <c:pt idx="1582">
                  <c:v>202.5</c:v>
                </c:pt>
                <c:pt idx="1583">
                  <c:v>202.5</c:v>
                </c:pt>
                <c:pt idx="1584">
                  <c:v>202.5</c:v>
                </c:pt>
                <c:pt idx="1585">
                  <c:v>225</c:v>
                </c:pt>
                <c:pt idx="1586">
                  <c:v>202.5</c:v>
                </c:pt>
                <c:pt idx="1587">
                  <c:v>202.5</c:v>
                </c:pt>
                <c:pt idx="1588">
                  <c:v>202.5</c:v>
                </c:pt>
                <c:pt idx="1589">
                  <c:v>225</c:v>
                </c:pt>
                <c:pt idx="1590">
                  <c:v>225</c:v>
                </c:pt>
                <c:pt idx="1591">
                  <c:v>225</c:v>
                </c:pt>
                <c:pt idx="1592">
                  <c:v>247.5</c:v>
                </c:pt>
                <c:pt idx="1593">
                  <c:v>225</c:v>
                </c:pt>
                <c:pt idx="1594">
                  <c:v>247.5</c:v>
                </c:pt>
                <c:pt idx="1595">
                  <c:v>270</c:v>
                </c:pt>
                <c:pt idx="1596">
                  <c:v>270</c:v>
                </c:pt>
                <c:pt idx="1597">
                  <c:v>247.5</c:v>
                </c:pt>
                <c:pt idx="1598">
                  <c:v>225</c:v>
                </c:pt>
                <c:pt idx="1599">
                  <c:v>202.5</c:v>
                </c:pt>
                <c:pt idx="1600">
                  <c:v>180</c:v>
                </c:pt>
                <c:pt idx="1601">
                  <c:v>135</c:v>
                </c:pt>
                <c:pt idx="1602">
                  <c:v>112.5</c:v>
                </c:pt>
                <c:pt idx="1603">
                  <c:v>112.5</c:v>
                </c:pt>
                <c:pt idx="1604">
                  <c:v>135</c:v>
                </c:pt>
                <c:pt idx="1605">
                  <c:v>180</c:v>
                </c:pt>
                <c:pt idx="1606">
                  <c:v>180</c:v>
                </c:pt>
                <c:pt idx="1607">
                  <c:v>157.5</c:v>
                </c:pt>
                <c:pt idx="1608">
                  <c:v>112.5</c:v>
                </c:pt>
                <c:pt idx="1609">
                  <c:v>112.5</c:v>
                </c:pt>
                <c:pt idx="1610">
                  <c:v>67.5</c:v>
                </c:pt>
                <c:pt idx="1611">
                  <c:v>67.5</c:v>
                </c:pt>
                <c:pt idx="1612">
                  <c:v>90</c:v>
                </c:pt>
                <c:pt idx="1613">
                  <c:v>157.5</c:v>
                </c:pt>
                <c:pt idx="1614">
                  <c:v>157.5</c:v>
                </c:pt>
                <c:pt idx="1615">
                  <c:v>112.5</c:v>
                </c:pt>
                <c:pt idx="1616">
                  <c:v>112.5</c:v>
                </c:pt>
                <c:pt idx="1617">
                  <c:v>112.5</c:v>
                </c:pt>
                <c:pt idx="1618">
                  <c:v>90</c:v>
                </c:pt>
                <c:pt idx="1619">
                  <c:v>90</c:v>
                </c:pt>
                <c:pt idx="1620">
                  <c:v>112.5</c:v>
                </c:pt>
                <c:pt idx="1621">
                  <c:v>90</c:v>
                </c:pt>
                <c:pt idx="1622">
                  <c:v>112.5</c:v>
                </c:pt>
                <c:pt idx="1623">
                  <c:v>112.5</c:v>
                </c:pt>
                <c:pt idx="1624">
                  <c:v>112.5</c:v>
                </c:pt>
                <c:pt idx="1625">
                  <c:v>112.5</c:v>
                </c:pt>
                <c:pt idx="1626">
                  <c:v>90</c:v>
                </c:pt>
                <c:pt idx="1627">
                  <c:v>90</c:v>
                </c:pt>
                <c:pt idx="1628">
                  <c:v>292.5</c:v>
                </c:pt>
                <c:pt idx="1629">
                  <c:v>315</c:v>
                </c:pt>
                <c:pt idx="1630">
                  <c:v>270</c:v>
                </c:pt>
                <c:pt idx="1631">
                  <c:v>135</c:v>
                </c:pt>
                <c:pt idx="1632">
                  <c:v>202.5</c:v>
                </c:pt>
                <c:pt idx="1633">
                  <c:v>225</c:v>
                </c:pt>
                <c:pt idx="1634">
                  <c:v>202.5</c:v>
                </c:pt>
                <c:pt idx="1635">
                  <c:v>202.5</c:v>
                </c:pt>
                <c:pt idx="1636">
                  <c:v>202.5</c:v>
                </c:pt>
                <c:pt idx="1637">
                  <c:v>202.5</c:v>
                </c:pt>
                <c:pt idx="1638">
                  <c:v>202.5</c:v>
                </c:pt>
                <c:pt idx="1639">
                  <c:v>202.5</c:v>
                </c:pt>
                <c:pt idx="1640">
                  <c:v>225</c:v>
                </c:pt>
                <c:pt idx="1641">
                  <c:v>225</c:v>
                </c:pt>
                <c:pt idx="1642">
                  <c:v>225</c:v>
                </c:pt>
                <c:pt idx="1643">
                  <c:v>225</c:v>
                </c:pt>
                <c:pt idx="1644">
                  <c:v>225</c:v>
                </c:pt>
                <c:pt idx="1645">
                  <c:v>225</c:v>
                </c:pt>
                <c:pt idx="1646">
                  <c:v>225</c:v>
                </c:pt>
                <c:pt idx="1647">
                  <c:v>225</c:v>
                </c:pt>
                <c:pt idx="1648">
                  <c:v>225</c:v>
                </c:pt>
                <c:pt idx="1649">
                  <c:v>225</c:v>
                </c:pt>
                <c:pt idx="1650">
                  <c:v>225</c:v>
                </c:pt>
                <c:pt idx="1651">
                  <c:v>225</c:v>
                </c:pt>
                <c:pt idx="1652">
                  <c:v>225</c:v>
                </c:pt>
                <c:pt idx="1653">
                  <c:v>225</c:v>
                </c:pt>
                <c:pt idx="1654">
                  <c:v>225</c:v>
                </c:pt>
                <c:pt idx="1655">
                  <c:v>225</c:v>
                </c:pt>
                <c:pt idx="1656">
                  <c:v>225</c:v>
                </c:pt>
                <c:pt idx="1657">
                  <c:v>247.5</c:v>
                </c:pt>
                <c:pt idx="1658">
                  <c:v>247.5</c:v>
                </c:pt>
                <c:pt idx="1659">
                  <c:v>247.5</c:v>
                </c:pt>
                <c:pt idx="1660">
                  <c:v>247.5</c:v>
                </c:pt>
                <c:pt idx="1661">
                  <c:v>247.5</c:v>
                </c:pt>
                <c:pt idx="1662">
                  <c:v>247.5</c:v>
                </c:pt>
                <c:pt idx="1663">
                  <c:v>247.5</c:v>
                </c:pt>
                <c:pt idx="1664">
                  <c:v>247.5</c:v>
                </c:pt>
                <c:pt idx="1665">
                  <c:v>247.5</c:v>
                </c:pt>
                <c:pt idx="1666">
                  <c:v>247.5</c:v>
                </c:pt>
                <c:pt idx="1667">
                  <c:v>247.5</c:v>
                </c:pt>
                <c:pt idx="1668">
                  <c:v>247.5</c:v>
                </c:pt>
                <c:pt idx="1669">
                  <c:v>225</c:v>
                </c:pt>
                <c:pt idx="1670">
                  <c:v>225</c:v>
                </c:pt>
                <c:pt idx="1671">
                  <c:v>225</c:v>
                </c:pt>
                <c:pt idx="1672">
                  <c:v>225</c:v>
                </c:pt>
                <c:pt idx="1673">
                  <c:v>225</c:v>
                </c:pt>
                <c:pt idx="1674">
                  <c:v>225</c:v>
                </c:pt>
                <c:pt idx="1675">
                  <c:v>225</c:v>
                </c:pt>
                <c:pt idx="1676">
                  <c:v>225</c:v>
                </c:pt>
                <c:pt idx="1677">
                  <c:v>225</c:v>
                </c:pt>
                <c:pt idx="1678">
                  <c:v>225</c:v>
                </c:pt>
                <c:pt idx="1679">
                  <c:v>202.5</c:v>
                </c:pt>
                <c:pt idx="1680">
                  <c:v>157.5</c:v>
                </c:pt>
                <c:pt idx="1681">
                  <c:v>135</c:v>
                </c:pt>
                <c:pt idx="1682">
                  <c:v>112.5</c:v>
                </c:pt>
                <c:pt idx="1683">
                  <c:v>90</c:v>
                </c:pt>
                <c:pt idx="1684">
                  <c:v>67.5</c:v>
                </c:pt>
                <c:pt idx="1685">
                  <c:v>67.5</c:v>
                </c:pt>
                <c:pt idx="1686">
                  <c:v>45</c:v>
                </c:pt>
                <c:pt idx="1687">
                  <c:v>45</c:v>
                </c:pt>
                <c:pt idx="1688">
                  <c:v>45</c:v>
                </c:pt>
                <c:pt idx="1689">
                  <c:v>45</c:v>
                </c:pt>
                <c:pt idx="1690">
                  <c:v>45</c:v>
                </c:pt>
                <c:pt idx="1691">
                  <c:v>22.5</c:v>
                </c:pt>
                <c:pt idx="1692">
                  <c:v>22.5</c:v>
                </c:pt>
                <c:pt idx="1693">
                  <c:v>22.5</c:v>
                </c:pt>
                <c:pt idx="1694">
                  <c:v>45</c:v>
                </c:pt>
                <c:pt idx="1695">
                  <c:v>45</c:v>
                </c:pt>
                <c:pt idx="1696">
                  <c:v>67.5</c:v>
                </c:pt>
                <c:pt idx="1697">
                  <c:v>67.5</c:v>
                </c:pt>
                <c:pt idx="1698">
                  <c:v>90</c:v>
                </c:pt>
                <c:pt idx="1699">
                  <c:v>67.5</c:v>
                </c:pt>
                <c:pt idx="1700">
                  <c:v>90</c:v>
                </c:pt>
                <c:pt idx="1701">
                  <c:v>90</c:v>
                </c:pt>
                <c:pt idx="1702">
                  <c:v>90</c:v>
                </c:pt>
                <c:pt idx="1703">
                  <c:v>90</c:v>
                </c:pt>
                <c:pt idx="1704">
                  <c:v>90</c:v>
                </c:pt>
                <c:pt idx="1705">
                  <c:v>90</c:v>
                </c:pt>
                <c:pt idx="1706">
                  <c:v>90</c:v>
                </c:pt>
                <c:pt idx="1707">
                  <c:v>90</c:v>
                </c:pt>
                <c:pt idx="1708">
                  <c:v>90</c:v>
                </c:pt>
                <c:pt idx="1709">
                  <c:v>90</c:v>
                </c:pt>
                <c:pt idx="1710">
                  <c:v>67.5</c:v>
                </c:pt>
                <c:pt idx="1711">
                  <c:v>67.5</c:v>
                </c:pt>
                <c:pt idx="1712">
                  <c:v>45</c:v>
                </c:pt>
                <c:pt idx="1713">
                  <c:v>45</c:v>
                </c:pt>
                <c:pt idx="1714">
                  <c:v>45</c:v>
                </c:pt>
                <c:pt idx="1715">
                  <c:v>45</c:v>
                </c:pt>
                <c:pt idx="1716">
                  <c:v>45</c:v>
                </c:pt>
                <c:pt idx="1717">
                  <c:v>45</c:v>
                </c:pt>
                <c:pt idx="1718">
                  <c:v>45</c:v>
                </c:pt>
                <c:pt idx="1719">
                  <c:v>45</c:v>
                </c:pt>
                <c:pt idx="1720">
                  <c:v>67.5</c:v>
                </c:pt>
                <c:pt idx="1721">
                  <c:v>67.5</c:v>
                </c:pt>
                <c:pt idx="1722">
                  <c:v>22.5</c:v>
                </c:pt>
                <c:pt idx="1723">
                  <c:v>22.5</c:v>
                </c:pt>
                <c:pt idx="1724">
                  <c:v>22.5</c:v>
                </c:pt>
                <c:pt idx="1725">
                  <c:v>0</c:v>
                </c:pt>
                <c:pt idx="1726">
                  <c:v>22.5</c:v>
                </c:pt>
                <c:pt idx="1727">
                  <c:v>22.5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22.5</c:v>
                </c:pt>
                <c:pt idx="1736">
                  <c:v>0</c:v>
                </c:pt>
                <c:pt idx="1737">
                  <c:v>0</c:v>
                </c:pt>
                <c:pt idx="1738">
                  <c:v>337.5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337.5</c:v>
                </c:pt>
                <c:pt idx="1747">
                  <c:v>0</c:v>
                </c:pt>
                <c:pt idx="1748">
                  <c:v>0</c:v>
                </c:pt>
                <c:pt idx="1749">
                  <c:v>337.5</c:v>
                </c:pt>
                <c:pt idx="1750">
                  <c:v>337.5</c:v>
                </c:pt>
                <c:pt idx="1751">
                  <c:v>337.5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337.5</c:v>
                </c:pt>
                <c:pt idx="1757">
                  <c:v>337.5</c:v>
                </c:pt>
                <c:pt idx="1758">
                  <c:v>337.5</c:v>
                </c:pt>
                <c:pt idx="1759">
                  <c:v>337.5</c:v>
                </c:pt>
                <c:pt idx="1760">
                  <c:v>337.5</c:v>
                </c:pt>
                <c:pt idx="1761">
                  <c:v>337.5</c:v>
                </c:pt>
                <c:pt idx="1762">
                  <c:v>337.5</c:v>
                </c:pt>
                <c:pt idx="1763">
                  <c:v>337.5</c:v>
                </c:pt>
                <c:pt idx="1764">
                  <c:v>315</c:v>
                </c:pt>
                <c:pt idx="1765">
                  <c:v>315</c:v>
                </c:pt>
                <c:pt idx="1766">
                  <c:v>315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337.5</c:v>
                </c:pt>
                <c:pt idx="1771">
                  <c:v>337.5</c:v>
                </c:pt>
                <c:pt idx="1772">
                  <c:v>337.5</c:v>
                </c:pt>
                <c:pt idx="1773">
                  <c:v>315</c:v>
                </c:pt>
                <c:pt idx="1774">
                  <c:v>315</c:v>
                </c:pt>
                <c:pt idx="1775">
                  <c:v>337.5</c:v>
                </c:pt>
                <c:pt idx="1776">
                  <c:v>315</c:v>
                </c:pt>
                <c:pt idx="1777">
                  <c:v>315</c:v>
                </c:pt>
                <c:pt idx="1778">
                  <c:v>292.5</c:v>
                </c:pt>
                <c:pt idx="1779">
                  <c:v>315</c:v>
                </c:pt>
                <c:pt idx="1780">
                  <c:v>292.5</c:v>
                </c:pt>
                <c:pt idx="1781">
                  <c:v>315</c:v>
                </c:pt>
                <c:pt idx="1782">
                  <c:v>315</c:v>
                </c:pt>
                <c:pt idx="1783">
                  <c:v>292.5</c:v>
                </c:pt>
                <c:pt idx="1784">
                  <c:v>292.5</c:v>
                </c:pt>
                <c:pt idx="1785">
                  <c:v>315</c:v>
                </c:pt>
                <c:pt idx="1786">
                  <c:v>337.5</c:v>
                </c:pt>
                <c:pt idx="1787">
                  <c:v>337.5</c:v>
                </c:pt>
                <c:pt idx="1788">
                  <c:v>315</c:v>
                </c:pt>
                <c:pt idx="1789">
                  <c:v>337.5</c:v>
                </c:pt>
                <c:pt idx="1790">
                  <c:v>337.5</c:v>
                </c:pt>
                <c:pt idx="1791">
                  <c:v>315</c:v>
                </c:pt>
                <c:pt idx="1792">
                  <c:v>315</c:v>
                </c:pt>
                <c:pt idx="1793">
                  <c:v>315</c:v>
                </c:pt>
                <c:pt idx="1794">
                  <c:v>337.5</c:v>
                </c:pt>
                <c:pt idx="1795">
                  <c:v>337.5</c:v>
                </c:pt>
                <c:pt idx="1796">
                  <c:v>337.5</c:v>
                </c:pt>
                <c:pt idx="1797">
                  <c:v>337.5</c:v>
                </c:pt>
                <c:pt idx="1798">
                  <c:v>337.5</c:v>
                </c:pt>
                <c:pt idx="1799">
                  <c:v>315</c:v>
                </c:pt>
                <c:pt idx="1800">
                  <c:v>337.5</c:v>
                </c:pt>
                <c:pt idx="1801">
                  <c:v>337.5</c:v>
                </c:pt>
                <c:pt idx="1802">
                  <c:v>315</c:v>
                </c:pt>
                <c:pt idx="1803">
                  <c:v>315</c:v>
                </c:pt>
                <c:pt idx="1804">
                  <c:v>292.5</c:v>
                </c:pt>
                <c:pt idx="1805">
                  <c:v>292.5</c:v>
                </c:pt>
                <c:pt idx="1806">
                  <c:v>292.5</c:v>
                </c:pt>
                <c:pt idx="1807">
                  <c:v>292.5</c:v>
                </c:pt>
                <c:pt idx="1808">
                  <c:v>315</c:v>
                </c:pt>
                <c:pt idx="1809">
                  <c:v>315</c:v>
                </c:pt>
                <c:pt idx="1810">
                  <c:v>292.5</c:v>
                </c:pt>
                <c:pt idx="1811">
                  <c:v>315</c:v>
                </c:pt>
                <c:pt idx="1812">
                  <c:v>337.5</c:v>
                </c:pt>
                <c:pt idx="1813">
                  <c:v>292.5</c:v>
                </c:pt>
                <c:pt idx="1814">
                  <c:v>315</c:v>
                </c:pt>
                <c:pt idx="1815">
                  <c:v>315</c:v>
                </c:pt>
                <c:pt idx="1816">
                  <c:v>292.5</c:v>
                </c:pt>
                <c:pt idx="1817">
                  <c:v>292.5</c:v>
                </c:pt>
                <c:pt idx="1818">
                  <c:v>315</c:v>
                </c:pt>
                <c:pt idx="1819">
                  <c:v>292.5</c:v>
                </c:pt>
                <c:pt idx="1820">
                  <c:v>292.5</c:v>
                </c:pt>
                <c:pt idx="1821">
                  <c:v>292.5</c:v>
                </c:pt>
                <c:pt idx="1822">
                  <c:v>292.5</c:v>
                </c:pt>
                <c:pt idx="1823">
                  <c:v>292.5</c:v>
                </c:pt>
                <c:pt idx="1824">
                  <c:v>292.5</c:v>
                </c:pt>
                <c:pt idx="1825">
                  <c:v>292.5</c:v>
                </c:pt>
                <c:pt idx="1826">
                  <c:v>292.5</c:v>
                </c:pt>
                <c:pt idx="1827">
                  <c:v>292.5</c:v>
                </c:pt>
                <c:pt idx="1828">
                  <c:v>292.5</c:v>
                </c:pt>
                <c:pt idx="1829">
                  <c:v>292.5</c:v>
                </c:pt>
                <c:pt idx="1830">
                  <c:v>292.5</c:v>
                </c:pt>
                <c:pt idx="1831">
                  <c:v>270</c:v>
                </c:pt>
                <c:pt idx="1832">
                  <c:v>270</c:v>
                </c:pt>
                <c:pt idx="1833">
                  <c:v>270</c:v>
                </c:pt>
                <c:pt idx="1834">
                  <c:v>270</c:v>
                </c:pt>
                <c:pt idx="1835">
                  <c:v>270</c:v>
                </c:pt>
                <c:pt idx="1836">
                  <c:v>270</c:v>
                </c:pt>
                <c:pt idx="1837">
                  <c:v>247.5</c:v>
                </c:pt>
                <c:pt idx="1838">
                  <c:v>270</c:v>
                </c:pt>
                <c:pt idx="1839">
                  <c:v>270</c:v>
                </c:pt>
                <c:pt idx="1840">
                  <c:v>270</c:v>
                </c:pt>
                <c:pt idx="1841">
                  <c:v>270</c:v>
                </c:pt>
                <c:pt idx="1842">
                  <c:v>270</c:v>
                </c:pt>
                <c:pt idx="1843">
                  <c:v>270</c:v>
                </c:pt>
                <c:pt idx="1844">
                  <c:v>270</c:v>
                </c:pt>
                <c:pt idx="1845">
                  <c:v>270</c:v>
                </c:pt>
                <c:pt idx="1846">
                  <c:v>270</c:v>
                </c:pt>
                <c:pt idx="1847">
                  <c:v>270</c:v>
                </c:pt>
                <c:pt idx="1848">
                  <c:v>270</c:v>
                </c:pt>
                <c:pt idx="1849">
                  <c:v>270</c:v>
                </c:pt>
                <c:pt idx="1850">
                  <c:v>270</c:v>
                </c:pt>
                <c:pt idx="1851">
                  <c:v>270</c:v>
                </c:pt>
                <c:pt idx="1852">
                  <c:v>270</c:v>
                </c:pt>
                <c:pt idx="1853">
                  <c:v>270</c:v>
                </c:pt>
                <c:pt idx="1854">
                  <c:v>270</c:v>
                </c:pt>
                <c:pt idx="1855">
                  <c:v>270</c:v>
                </c:pt>
                <c:pt idx="1856">
                  <c:v>270</c:v>
                </c:pt>
                <c:pt idx="1857">
                  <c:v>247.5</c:v>
                </c:pt>
                <c:pt idx="1858">
                  <c:v>270</c:v>
                </c:pt>
                <c:pt idx="1859">
                  <c:v>270</c:v>
                </c:pt>
                <c:pt idx="1860">
                  <c:v>247.5</c:v>
                </c:pt>
                <c:pt idx="1861">
                  <c:v>202.5</c:v>
                </c:pt>
                <c:pt idx="1862">
                  <c:v>157.5</c:v>
                </c:pt>
                <c:pt idx="1863">
                  <c:v>135</c:v>
                </c:pt>
                <c:pt idx="1864">
                  <c:v>180</c:v>
                </c:pt>
                <c:pt idx="1865">
                  <c:v>225</c:v>
                </c:pt>
                <c:pt idx="1866">
                  <c:v>225</c:v>
                </c:pt>
                <c:pt idx="1867">
                  <c:v>225</c:v>
                </c:pt>
                <c:pt idx="1868">
                  <c:v>225</c:v>
                </c:pt>
                <c:pt idx="1869">
                  <c:v>157.5</c:v>
                </c:pt>
                <c:pt idx="1870">
                  <c:v>180</c:v>
                </c:pt>
                <c:pt idx="1871">
                  <c:v>247.5</c:v>
                </c:pt>
                <c:pt idx="1872">
                  <c:v>247.5</c:v>
                </c:pt>
                <c:pt idx="1873">
                  <c:v>247.5</c:v>
                </c:pt>
                <c:pt idx="1874">
                  <c:v>247.5</c:v>
                </c:pt>
                <c:pt idx="1875">
                  <c:v>247.5</c:v>
                </c:pt>
                <c:pt idx="1876">
                  <c:v>270</c:v>
                </c:pt>
                <c:pt idx="1877">
                  <c:v>315</c:v>
                </c:pt>
                <c:pt idx="1878">
                  <c:v>337.5</c:v>
                </c:pt>
                <c:pt idx="1879">
                  <c:v>315</c:v>
                </c:pt>
                <c:pt idx="1880">
                  <c:v>315</c:v>
                </c:pt>
                <c:pt idx="1881">
                  <c:v>315</c:v>
                </c:pt>
                <c:pt idx="1882">
                  <c:v>247.5</c:v>
                </c:pt>
                <c:pt idx="1883">
                  <c:v>270</c:v>
                </c:pt>
                <c:pt idx="1884">
                  <c:v>247.5</c:v>
                </c:pt>
                <c:pt idx="1885">
                  <c:v>247.5</c:v>
                </c:pt>
                <c:pt idx="1886">
                  <c:v>247.5</c:v>
                </c:pt>
                <c:pt idx="1887">
                  <c:v>247.5</c:v>
                </c:pt>
                <c:pt idx="1888">
                  <c:v>247.5</c:v>
                </c:pt>
                <c:pt idx="1889">
                  <c:v>247.5</c:v>
                </c:pt>
                <c:pt idx="1890">
                  <c:v>225</c:v>
                </c:pt>
                <c:pt idx="1891">
                  <c:v>225</c:v>
                </c:pt>
                <c:pt idx="1892">
                  <c:v>247.5</c:v>
                </c:pt>
                <c:pt idx="1893">
                  <c:v>225</c:v>
                </c:pt>
                <c:pt idx="1894">
                  <c:v>225</c:v>
                </c:pt>
                <c:pt idx="1895">
                  <c:v>247.5</c:v>
                </c:pt>
                <c:pt idx="1896">
                  <c:v>247.5</c:v>
                </c:pt>
                <c:pt idx="1897">
                  <c:v>225</c:v>
                </c:pt>
                <c:pt idx="1898">
                  <c:v>247.5</c:v>
                </c:pt>
                <c:pt idx="1899">
                  <c:v>247.5</c:v>
                </c:pt>
                <c:pt idx="1900">
                  <c:v>225</c:v>
                </c:pt>
                <c:pt idx="1901">
                  <c:v>225</c:v>
                </c:pt>
                <c:pt idx="1902">
                  <c:v>225</c:v>
                </c:pt>
                <c:pt idx="1903">
                  <c:v>225</c:v>
                </c:pt>
                <c:pt idx="1904">
                  <c:v>225</c:v>
                </c:pt>
                <c:pt idx="1905">
                  <c:v>202.5</c:v>
                </c:pt>
                <c:pt idx="1906">
                  <c:v>202.5</c:v>
                </c:pt>
                <c:pt idx="1907">
                  <c:v>225</c:v>
                </c:pt>
                <c:pt idx="1908">
                  <c:v>225</c:v>
                </c:pt>
                <c:pt idx="1909">
                  <c:v>247.5</c:v>
                </c:pt>
                <c:pt idx="1910">
                  <c:v>225</c:v>
                </c:pt>
                <c:pt idx="1911">
                  <c:v>225</c:v>
                </c:pt>
                <c:pt idx="1912">
                  <c:v>225</c:v>
                </c:pt>
                <c:pt idx="1913">
                  <c:v>225</c:v>
                </c:pt>
                <c:pt idx="1914">
                  <c:v>225</c:v>
                </c:pt>
                <c:pt idx="1915">
                  <c:v>270</c:v>
                </c:pt>
                <c:pt idx="1916">
                  <c:v>292.5</c:v>
                </c:pt>
                <c:pt idx="1917">
                  <c:v>292.5</c:v>
                </c:pt>
                <c:pt idx="1918">
                  <c:v>292.5</c:v>
                </c:pt>
                <c:pt idx="1919">
                  <c:v>270</c:v>
                </c:pt>
                <c:pt idx="1920">
                  <c:v>202.5</c:v>
                </c:pt>
                <c:pt idx="1921">
                  <c:v>135</c:v>
                </c:pt>
                <c:pt idx="1922">
                  <c:v>135</c:v>
                </c:pt>
                <c:pt idx="1923">
                  <c:v>180</c:v>
                </c:pt>
                <c:pt idx="1924">
                  <c:v>180</c:v>
                </c:pt>
                <c:pt idx="1925">
                  <c:v>202.5</c:v>
                </c:pt>
                <c:pt idx="1926">
                  <c:v>225</c:v>
                </c:pt>
                <c:pt idx="1927">
                  <c:v>225</c:v>
                </c:pt>
                <c:pt idx="1928">
                  <c:v>225</c:v>
                </c:pt>
                <c:pt idx="1929">
                  <c:v>225</c:v>
                </c:pt>
                <c:pt idx="1930">
                  <c:v>247.5</c:v>
                </c:pt>
                <c:pt idx="1931">
                  <c:v>247.5</c:v>
                </c:pt>
                <c:pt idx="1932">
                  <c:v>225</c:v>
                </c:pt>
                <c:pt idx="1933">
                  <c:v>225</c:v>
                </c:pt>
                <c:pt idx="1934">
                  <c:v>225</c:v>
                </c:pt>
                <c:pt idx="1935">
                  <c:v>225</c:v>
                </c:pt>
                <c:pt idx="1936">
                  <c:v>225</c:v>
                </c:pt>
                <c:pt idx="1937">
                  <c:v>225</c:v>
                </c:pt>
                <c:pt idx="1938">
                  <c:v>202.5</c:v>
                </c:pt>
                <c:pt idx="1939">
                  <c:v>202.5</c:v>
                </c:pt>
                <c:pt idx="1940">
                  <c:v>225</c:v>
                </c:pt>
                <c:pt idx="1941">
                  <c:v>225</c:v>
                </c:pt>
                <c:pt idx="1942">
                  <c:v>225</c:v>
                </c:pt>
                <c:pt idx="1943">
                  <c:v>225</c:v>
                </c:pt>
                <c:pt idx="1944">
                  <c:v>247.5</c:v>
                </c:pt>
                <c:pt idx="1945">
                  <c:v>292.5</c:v>
                </c:pt>
                <c:pt idx="1946">
                  <c:v>292.5</c:v>
                </c:pt>
                <c:pt idx="1947">
                  <c:v>157.5</c:v>
                </c:pt>
                <c:pt idx="1948">
                  <c:v>225</c:v>
                </c:pt>
                <c:pt idx="1949">
                  <c:v>225</c:v>
                </c:pt>
                <c:pt idx="1950">
                  <c:v>225</c:v>
                </c:pt>
                <c:pt idx="1951">
                  <c:v>225</c:v>
                </c:pt>
                <c:pt idx="1952">
                  <c:v>225</c:v>
                </c:pt>
                <c:pt idx="1953">
                  <c:v>202.5</c:v>
                </c:pt>
                <c:pt idx="1954">
                  <c:v>202.5</c:v>
                </c:pt>
                <c:pt idx="1955">
                  <c:v>202.5</c:v>
                </c:pt>
                <c:pt idx="1956">
                  <c:v>247.5</c:v>
                </c:pt>
                <c:pt idx="1957">
                  <c:v>247.5</c:v>
                </c:pt>
                <c:pt idx="1958">
                  <c:v>247.5</c:v>
                </c:pt>
                <c:pt idx="1959">
                  <c:v>247.5</c:v>
                </c:pt>
                <c:pt idx="1960">
                  <c:v>270</c:v>
                </c:pt>
                <c:pt idx="1961">
                  <c:v>270</c:v>
                </c:pt>
                <c:pt idx="1962">
                  <c:v>270</c:v>
                </c:pt>
                <c:pt idx="1963">
                  <c:v>270</c:v>
                </c:pt>
                <c:pt idx="1964">
                  <c:v>270</c:v>
                </c:pt>
                <c:pt idx="1965">
                  <c:v>270</c:v>
                </c:pt>
                <c:pt idx="1966">
                  <c:v>270</c:v>
                </c:pt>
                <c:pt idx="1967">
                  <c:v>270</c:v>
                </c:pt>
                <c:pt idx="1968">
                  <c:v>270</c:v>
                </c:pt>
                <c:pt idx="1969">
                  <c:v>270</c:v>
                </c:pt>
                <c:pt idx="1970">
                  <c:v>270</c:v>
                </c:pt>
                <c:pt idx="1971">
                  <c:v>292.5</c:v>
                </c:pt>
                <c:pt idx="1972">
                  <c:v>292.5</c:v>
                </c:pt>
                <c:pt idx="1973">
                  <c:v>292.5</c:v>
                </c:pt>
                <c:pt idx="1974">
                  <c:v>270</c:v>
                </c:pt>
                <c:pt idx="1975">
                  <c:v>292.5</c:v>
                </c:pt>
                <c:pt idx="1976">
                  <c:v>292.5</c:v>
                </c:pt>
                <c:pt idx="1977">
                  <c:v>270</c:v>
                </c:pt>
                <c:pt idx="1978">
                  <c:v>270</c:v>
                </c:pt>
                <c:pt idx="1979">
                  <c:v>270</c:v>
                </c:pt>
                <c:pt idx="1980">
                  <c:v>270</c:v>
                </c:pt>
                <c:pt idx="1981">
                  <c:v>270</c:v>
                </c:pt>
                <c:pt idx="1982">
                  <c:v>270</c:v>
                </c:pt>
                <c:pt idx="1983">
                  <c:v>270</c:v>
                </c:pt>
                <c:pt idx="1984">
                  <c:v>270</c:v>
                </c:pt>
                <c:pt idx="1985">
                  <c:v>270</c:v>
                </c:pt>
                <c:pt idx="1986">
                  <c:v>270</c:v>
                </c:pt>
                <c:pt idx="1987">
                  <c:v>270</c:v>
                </c:pt>
                <c:pt idx="1988">
                  <c:v>270</c:v>
                </c:pt>
                <c:pt idx="1989">
                  <c:v>270</c:v>
                </c:pt>
                <c:pt idx="1990">
                  <c:v>270</c:v>
                </c:pt>
                <c:pt idx="1991">
                  <c:v>270</c:v>
                </c:pt>
                <c:pt idx="1992">
                  <c:v>270</c:v>
                </c:pt>
                <c:pt idx="1993">
                  <c:v>270</c:v>
                </c:pt>
                <c:pt idx="1994">
                  <c:v>270</c:v>
                </c:pt>
                <c:pt idx="1995">
                  <c:v>270</c:v>
                </c:pt>
                <c:pt idx="1996">
                  <c:v>270</c:v>
                </c:pt>
                <c:pt idx="1997">
                  <c:v>270</c:v>
                </c:pt>
                <c:pt idx="1998">
                  <c:v>270</c:v>
                </c:pt>
                <c:pt idx="1999">
                  <c:v>270</c:v>
                </c:pt>
                <c:pt idx="2000">
                  <c:v>270</c:v>
                </c:pt>
                <c:pt idx="2001">
                  <c:v>270</c:v>
                </c:pt>
                <c:pt idx="2002">
                  <c:v>270</c:v>
                </c:pt>
                <c:pt idx="2003">
                  <c:v>270</c:v>
                </c:pt>
                <c:pt idx="2004">
                  <c:v>270</c:v>
                </c:pt>
                <c:pt idx="2005">
                  <c:v>270</c:v>
                </c:pt>
                <c:pt idx="2006">
                  <c:v>270</c:v>
                </c:pt>
                <c:pt idx="2007">
                  <c:v>270</c:v>
                </c:pt>
                <c:pt idx="2008">
                  <c:v>270</c:v>
                </c:pt>
                <c:pt idx="2009">
                  <c:v>270</c:v>
                </c:pt>
                <c:pt idx="2010">
                  <c:v>270</c:v>
                </c:pt>
                <c:pt idx="2011">
                  <c:v>247.5</c:v>
                </c:pt>
                <c:pt idx="2012">
                  <c:v>270</c:v>
                </c:pt>
                <c:pt idx="2013">
                  <c:v>270</c:v>
                </c:pt>
                <c:pt idx="2014">
                  <c:v>270</c:v>
                </c:pt>
                <c:pt idx="2015">
                  <c:v>270</c:v>
                </c:pt>
                <c:pt idx="2016">
                  <c:v>270</c:v>
                </c:pt>
                <c:pt idx="2017">
                  <c:v>270</c:v>
                </c:pt>
                <c:pt idx="2018">
                  <c:v>270</c:v>
                </c:pt>
                <c:pt idx="2019">
                  <c:v>270</c:v>
                </c:pt>
                <c:pt idx="2020">
                  <c:v>247.5</c:v>
                </c:pt>
                <c:pt idx="2021">
                  <c:v>247.5</c:v>
                </c:pt>
                <c:pt idx="2022">
                  <c:v>247.5</c:v>
                </c:pt>
                <c:pt idx="2023">
                  <c:v>247.5</c:v>
                </c:pt>
                <c:pt idx="2024">
                  <c:v>247.5</c:v>
                </c:pt>
                <c:pt idx="2025">
                  <c:v>247.5</c:v>
                </c:pt>
                <c:pt idx="2026">
                  <c:v>247.5</c:v>
                </c:pt>
                <c:pt idx="2027">
                  <c:v>247.5</c:v>
                </c:pt>
                <c:pt idx="2028">
                  <c:v>247.5</c:v>
                </c:pt>
                <c:pt idx="2029">
                  <c:v>247.5</c:v>
                </c:pt>
                <c:pt idx="2030">
                  <c:v>247.5</c:v>
                </c:pt>
                <c:pt idx="2031">
                  <c:v>270</c:v>
                </c:pt>
                <c:pt idx="2032">
                  <c:v>247.5</c:v>
                </c:pt>
                <c:pt idx="2033">
                  <c:v>247.5</c:v>
                </c:pt>
                <c:pt idx="2034">
                  <c:v>247.5</c:v>
                </c:pt>
                <c:pt idx="2035">
                  <c:v>247.5</c:v>
                </c:pt>
                <c:pt idx="2036">
                  <c:v>247.5</c:v>
                </c:pt>
                <c:pt idx="2037">
                  <c:v>247.5</c:v>
                </c:pt>
                <c:pt idx="2038">
                  <c:v>247.5</c:v>
                </c:pt>
                <c:pt idx="2039">
                  <c:v>247.5</c:v>
                </c:pt>
                <c:pt idx="2040">
                  <c:v>247.5</c:v>
                </c:pt>
                <c:pt idx="2041">
                  <c:v>247.5</c:v>
                </c:pt>
                <c:pt idx="2042">
                  <c:v>247.5</c:v>
                </c:pt>
                <c:pt idx="2043">
                  <c:v>247.5</c:v>
                </c:pt>
                <c:pt idx="2044">
                  <c:v>247.5</c:v>
                </c:pt>
                <c:pt idx="2045">
                  <c:v>247.5</c:v>
                </c:pt>
                <c:pt idx="2046">
                  <c:v>247.5</c:v>
                </c:pt>
                <c:pt idx="2047">
                  <c:v>247.5</c:v>
                </c:pt>
                <c:pt idx="2048">
                  <c:v>247.5</c:v>
                </c:pt>
                <c:pt idx="2049">
                  <c:v>247.5</c:v>
                </c:pt>
                <c:pt idx="2050">
                  <c:v>247.5</c:v>
                </c:pt>
                <c:pt idx="2051">
                  <c:v>247.5</c:v>
                </c:pt>
                <c:pt idx="2052">
                  <c:v>247.5</c:v>
                </c:pt>
                <c:pt idx="2053">
                  <c:v>247.5</c:v>
                </c:pt>
                <c:pt idx="2054">
                  <c:v>247.5</c:v>
                </c:pt>
                <c:pt idx="2055">
                  <c:v>247.5</c:v>
                </c:pt>
                <c:pt idx="2056">
                  <c:v>247.5</c:v>
                </c:pt>
                <c:pt idx="2057">
                  <c:v>225</c:v>
                </c:pt>
                <c:pt idx="2058">
                  <c:v>247.5</c:v>
                </c:pt>
                <c:pt idx="2059">
                  <c:v>247.5</c:v>
                </c:pt>
                <c:pt idx="2060">
                  <c:v>247.5</c:v>
                </c:pt>
                <c:pt idx="2061">
                  <c:v>247.5</c:v>
                </c:pt>
                <c:pt idx="2062">
                  <c:v>247.5</c:v>
                </c:pt>
                <c:pt idx="2063">
                  <c:v>247.5</c:v>
                </c:pt>
                <c:pt idx="2064">
                  <c:v>247.5</c:v>
                </c:pt>
                <c:pt idx="2065">
                  <c:v>225</c:v>
                </c:pt>
                <c:pt idx="2066">
                  <c:v>225</c:v>
                </c:pt>
                <c:pt idx="2067">
                  <c:v>225</c:v>
                </c:pt>
                <c:pt idx="2068">
                  <c:v>225</c:v>
                </c:pt>
                <c:pt idx="2069">
                  <c:v>225</c:v>
                </c:pt>
                <c:pt idx="2070">
                  <c:v>225</c:v>
                </c:pt>
                <c:pt idx="2071">
                  <c:v>225</c:v>
                </c:pt>
                <c:pt idx="2072">
                  <c:v>225</c:v>
                </c:pt>
                <c:pt idx="2073">
                  <c:v>225</c:v>
                </c:pt>
                <c:pt idx="2074">
                  <c:v>225</c:v>
                </c:pt>
                <c:pt idx="2075">
                  <c:v>225</c:v>
                </c:pt>
                <c:pt idx="2076">
                  <c:v>225</c:v>
                </c:pt>
                <c:pt idx="2077">
                  <c:v>225</c:v>
                </c:pt>
                <c:pt idx="2078">
                  <c:v>225</c:v>
                </c:pt>
                <c:pt idx="2079">
                  <c:v>225</c:v>
                </c:pt>
                <c:pt idx="2080">
                  <c:v>225</c:v>
                </c:pt>
                <c:pt idx="2081">
                  <c:v>225</c:v>
                </c:pt>
                <c:pt idx="2082">
                  <c:v>225</c:v>
                </c:pt>
                <c:pt idx="2083">
                  <c:v>225</c:v>
                </c:pt>
                <c:pt idx="2084">
                  <c:v>225</c:v>
                </c:pt>
                <c:pt idx="2085">
                  <c:v>225</c:v>
                </c:pt>
                <c:pt idx="2086">
                  <c:v>225</c:v>
                </c:pt>
                <c:pt idx="2087">
                  <c:v>225</c:v>
                </c:pt>
                <c:pt idx="2088">
                  <c:v>225</c:v>
                </c:pt>
                <c:pt idx="2089">
                  <c:v>225</c:v>
                </c:pt>
                <c:pt idx="2090">
                  <c:v>225</c:v>
                </c:pt>
                <c:pt idx="2091">
                  <c:v>225</c:v>
                </c:pt>
                <c:pt idx="2092">
                  <c:v>225</c:v>
                </c:pt>
                <c:pt idx="2093">
                  <c:v>225</c:v>
                </c:pt>
                <c:pt idx="2094">
                  <c:v>225</c:v>
                </c:pt>
                <c:pt idx="2095">
                  <c:v>225</c:v>
                </c:pt>
                <c:pt idx="2096">
                  <c:v>225</c:v>
                </c:pt>
                <c:pt idx="2097">
                  <c:v>225</c:v>
                </c:pt>
                <c:pt idx="2098">
                  <c:v>225</c:v>
                </c:pt>
                <c:pt idx="2099">
                  <c:v>225</c:v>
                </c:pt>
                <c:pt idx="2100">
                  <c:v>225</c:v>
                </c:pt>
                <c:pt idx="2101">
                  <c:v>225</c:v>
                </c:pt>
                <c:pt idx="2102">
                  <c:v>225</c:v>
                </c:pt>
                <c:pt idx="2103">
                  <c:v>225</c:v>
                </c:pt>
                <c:pt idx="2104">
                  <c:v>225</c:v>
                </c:pt>
                <c:pt idx="2105">
                  <c:v>225</c:v>
                </c:pt>
                <c:pt idx="2106">
                  <c:v>225</c:v>
                </c:pt>
                <c:pt idx="2107">
                  <c:v>225</c:v>
                </c:pt>
                <c:pt idx="2108">
                  <c:v>225</c:v>
                </c:pt>
                <c:pt idx="2109">
                  <c:v>225</c:v>
                </c:pt>
                <c:pt idx="2110">
                  <c:v>225</c:v>
                </c:pt>
                <c:pt idx="2111">
                  <c:v>225</c:v>
                </c:pt>
                <c:pt idx="2112">
                  <c:v>225</c:v>
                </c:pt>
                <c:pt idx="2113">
                  <c:v>225</c:v>
                </c:pt>
                <c:pt idx="2114">
                  <c:v>225</c:v>
                </c:pt>
                <c:pt idx="2115">
                  <c:v>225</c:v>
                </c:pt>
                <c:pt idx="2116">
                  <c:v>225</c:v>
                </c:pt>
                <c:pt idx="2117">
                  <c:v>225</c:v>
                </c:pt>
                <c:pt idx="2118">
                  <c:v>225</c:v>
                </c:pt>
                <c:pt idx="2119">
                  <c:v>225</c:v>
                </c:pt>
                <c:pt idx="2120">
                  <c:v>225</c:v>
                </c:pt>
                <c:pt idx="2121">
                  <c:v>225</c:v>
                </c:pt>
                <c:pt idx="2122">
                  <c:v>225</c:v>
                </c:pt>
                <c:pt idx="2123">
                  <c:v>225</c:v>
                </c:pt>
                <c:pt idx="2124">
                  <c:v>225</c:v>
                </c:pt>
                <c:pt idx="2125">
                  <c:v>225</c:v>
                </c:pt>
                <c:pt idx="2126">
                  <c:v>225</c:v>
                </c:pt>
                <c:pt idx="2127">
                  <c:v>247.5</c:v>
                </c:pt>
                <c:pt idx="2128">
                  <c:v>247.5</c:v>
                </c:pt>
                <c:pt idx="2129">
                  <c:v>247.5</c:v>
                </c:pt>
                <c:pt idx="2130">
                  <c:v>247.5</c:v>
                </c:pt>
                <c:pt idx="2131">
                  <c:v>247.5</c:v>
                </c:pt>
                <c:pt idx="2132">
                  <c:v>247.5</c:v>
                </c:pt>
                <c:pt idx="2133">
                  <c:v>247.5</c:v>
                </c:pt>
                <c:pt idx="2134">
                  <c:v>247.5</c:v>
                </c:pt>
                <c:pt idx="2135">
                  <c:v>270</c:v>
                </c:pt>
                <c:pt idx="2136">
                  <c:v>270</c:v>
                </c:pt>
                <c:pt idx="2137">
                  <c:v>270</c:v>
                </c:pt>
                <c:pt idx="2138">
                  <c:v>270</c:v>
                </c:pt>
                <c:pt idx="2139">
                  <c:v>270</c:v>
                </c:pt>
                <c:pt idx="2140">
                  <c:v>270</c:v>
                </c:pt>
                <c:pt idx="2141">
                  <c:v>270</c:v>
                </c:pt>
                <c:pt idx="2142">
                  <c:v>270</c:v>
                </c:pt>
                <c:pt idx="2143">
                  <c:v>270</c:v>
                </c:pt>
                <c:pt idx="2144">
                  <c:v>270</c:v>
                </c:pt>
                <c:pt idx="2145">
                  <c:v>292.5</c:v>
                </c:pt>
                <c:pt idx="2146">
                  <c:v>292.5</c:v>
                </c:pt>
                <c:pt idx="2147">
                  <c:v>292.5</c:v>
                </c:pt>
                <c:pt idx="2148">
                  <c:v>292.5</c:v>
                </c:pt>
                <c:pt idx="2149">
                  <c:v>292.5</c:v>
                </c:pt>
                <c:pt idx="2150">
                  <c:v>292.5</c:v>
                </c:pt>
                <c:pt idx="2151">
                  <c:v>292.5</c:v>
                </c:pt>
                <c:pt idx="2152">
                  <c:v>292.5</c:v>
                </c:pt>
                <c:pt idx="2153">
                  <c:v>292.5</c:v>
                </c:pt>
                <c:pt idx="2154">
                  <c:v>292.5</c:v>
                </c:pt>
                <c:pt idx="2155">
                  <c:v>292.5</c:v>
                </c:pt>
                <c:pt idx="2156">
                  <c:v>292.5</c:v>
                </c:pt>
                <c:pt idx="2157">
                  <c:v>292.5</c:v>
                </c:pt>
                <c:pt idx="2158">
                  <c:v>292.5</c:v>
                </c:pt>
                <c:pt idx="2159">
                  <c:v>292.5</c:v>
                </c:pt>
                <c:pt idx="2160">
                  <c:v>292.5</c:v>
                </c:pt>
                <c:pt idx="2161">
                  <c:v>292.5</c:v>
                </c:pt>
                <c:pt idx="2162">
                  <c:v>315</c:v>
                </c:pt>
                <c:pt idx="2163">
                  <c:v>315</c:v>
                </c:pt>
                <c:pt idx="2164">
                  <c:v>315</c:v>
                </c:pt>
                <c:pt idx="2165">
                  <c:v>292.5</c:v>
                </c:pt>
                <c:pt idx="2166">
                  <c:v>292.5</c:v>
                </c:pt>
                <c:pt idx="2167">
                  <c:v>315</c:v>
                </c:pt>
                <c:pt idx="2168">
                  <c:v>292.5</c:v>
                </c:pt>
                <c:pt idx="2169">
                  <c:v>292.5</c:v>
                </c:pt>
                <c:pt idx="2170">
                  <c:v>292.5</c:v>
                </c:pt>
                <c:pt idx="2171">
                  <c:v>292.5</c:v>
                </c:pt>
                <c:pt idx="2172">
                  <c:v>292.5</c:v>
                </c:pt>
                <c:pt idx="2173">
                  <c:v>292.5</c:v>
                </c:pt>
                <c:pt idx="2174">
                  <c:v>292.5</c:v>
                </c:pt>
                <c:pt idx="2175">
                  <c:v>315</c:v>
                </c:pt>
                <c:pt idx="2176">
                  <c:v>315</c:v>
                </c:pt>
                <c:pt idx="2177">
                  <c:v>315</c:v>
                </c:pt>
                <c:pt idx="2178">
                  <c:v>315</c:v>
                </c:pt>
                <c:pt idx="2179">
                  <c:v>315</c:v>
                </c:pt>
                <c:pt idx="2180">
                  <c:v>315</c:v>
                </c:pt>
                <c:pt idx="2181">
                  <c:v>315</c:v>
                </c:pt>
                <c:pt idx="2182">
                  <c:v>292.5</c:v>
                </c:pt>
                <c:pt idx="2183">
                  <c:v>292.5</c:v>
                </c:pt>
                <c:pt idx="2184">
                  <c:v>292.5</c:v>
                </c:pt>
                <c:pt idx="2185">
                  <c:v>292.5</c:v>
                </c:pt>
                <c:pt idx="2186">
                  <c:v>292.5</c:v>
                </c:pt>
                <c:pt idx="2187">
                  <c:v>292.5</c:v>
                </c:pt>
                <c:pt idx="2188">
                  <c:v>315</c:v>
                </c:pt>
                <c:pt idx="2189">
                  <c:v>337.5</c:v>
                </c:pt>
                <c:pt idx="2190">
                  <c:v>337.5</c:v>
                </c:pt>
                <c:pt idx="2191">
                  <c:v>337.5</c:v>
                </c:pt>
                <c:pt idx="2192">
                  <c:v>315</c:v>
                </c:pt>
                <c:pt idx="2193">
                  <c:v>315</c:v>
                </c:pt>
                <c:pt idx="2194">
                  <c:v>292.5</c:v>
                </c:pt>
                <c:pt idx="2195">
                  <c:v>270</c:v>
                </c:pt>
                <c:pt idx="2196">
                  <c:v>270</c:v>
                </c:pt>
                <c:pt idx="2197">
                  <c:v>270</c:v>
                </c:pt>
                <c:pt idx="2198">
                  <c:v>270</c:v>
                </c:pt>
                <c:pt idx="2199">
                  <c:v>247.5</c:v>
                </c:pt>
                <c:pt idx="2200">
                  <c:v>247.5</c:v>
                </c:pt>
                <c:pt idx="2201">
                  <c:v>247.5</c:v>
                </c:pt>
                <c:pt idx="2202">
                  <c:v>292.5</c:v>
                </c:pt>
                <c:pt idx="2203">
                  <c:v>315</c:v>
                </c:pt>
                <c:pt idx="2204">
                  <c:v>292.5</c:v>
                </c:pt>
                <c:pt idx="2205">
                  <c:v>315</c:v>
                </c:pt>
                <c:pt idx="2206">
                  <c:v>315</c:v>
                </c:pt>
                <c:pt idx="2207">
                  <c:v>292.5</c:v>
                </c:pt>
                <c:pt idx="2208">
                  <c:v>292.5</c:v>
                </c:pt>
                <c:pt idx="2209">
                  <c:v>292.5</c:v>
                </c:pt>
                <c:pt idx="2210">
                  <c:v>315</c:v>
                </c:pt>
                <c:pt idx="2211">
                  <c:v>337.5</c:v>
                </c:pt>
                <c:pt idx="2212">
                  <c:v>315</c:v>
                </c:pt>
                <c:pt idx="2213">
                  <c:v>315</c:v>
                </c:pt>
                <c:pt idx="2214">
                  <c:v>292.5</c:v>
                </c:pt>
                <c:pt idx="2215">
                  <c:v>292.5</c:v>
                </c:pt>
                <c:pt idx="2216">
                  <c:v>315</c:v>
                </c:pt>
                <c:pt idx="2217">
                  <c:v>292.5</c:v>
                </c:pt>
                <c:pt idx="2218">
                  <c:v>315</c:v>
                </c:pt>
                <c:pt idx="2219">
                  <c:v>292.5</c:v>
                </c:pt>
                <c:pt idx="2220">
                  <c:v>292.5</c:v>
                </c:pt>
                <c:pt idx="2221">
                  <c:v>292.5</c:v>
                </c:pt>
                <c:pt idx="2222">
                  <c:v>292.5</c:v>
                </c:pt>
                <c:pt idx="2223">
                  <c:v>292.5</c:v>
                </c:pt>
                <c:pt idx="2224">
                  <c:v>292.5</c:v>
                </c:pt>
                <c:pt idx="2225">
                  <c:v>292.5</c:v>
                </c:pt>
                <c:pt idx="2226">
                  <c:v>292.5</c:v>
                </c:pt>
                <c:pt idx="2227">
                  <c:v>292.5</c:v>
                </c:pt>
                <c:pt idx="2228">
                  <c:v>292.5</c:v>
                </c:pt>
                <c:pt idx="2229">
                  <c:v>292.5</c:v>
                </c:pt>
                <c:pt idx="2230">
                  <c:v>292.5</c:v>
                </c:pt>
                <c:pt idx="2231">
                  <c:v>292.5</c:v>
                </c:pt>
                <c:pt idx="2232">
                  <c:v>292.5</c:v>
                </c:pt>
                <c:pt idx="2233">
                  <c:v>292.5</c:v>
                </c:pt>
                <c:pt idx="2234">
                  <c:v>292.5</c:v>
                </c:pt>
                <c:pt idx="2235">
                  <c:v>292.5</c:v>
                </c:pt>
                <c:pt idx="2236">
                  <c:v>292.5</c:v>
                </c:pt>
                <c:pt idx="2237">
                  <c:v>292.5</c:v>
                </c:pt>
                <c:pt idx="2238">
                  <c:v>292.5</c:v>
                </c:pt>
                <c:pt idx="2239">
                  <c:v>292.5</c:v>
                </c:pt>
                <c:pt idx="2240">
                  <c:v>292.5</c:v>
                </c:pt>
                <c:pt idx="2241">
                  <c:v>292.5</c:v>
                </c:pt>
                <c:pt idx="2242">
                  <c:v>292.5</c:v>
                </c:pt>
                <c:pt idx="2243">
                  <c:v>270</c:v>
                </c:pt>
                <c:pt idx="2244">
                  <c:v>292.5</c:v>
                </c:pt>
                <c:pt idx="2245">
                  <c:v>270</c:v>
                </c:pt>
                <c:pt idx="2246">
                  <c:v>270</c:v>
                </c:pt>
                <c:pt idx="2247">
                  <c:v>270</c:v>
                </c:pt>
                <c:pt idx="2248">
                  <c:v>270</c:v>
                </c:pt>
                <c:pt idx="2249">
                  <c:v>270</c:v>
                </c:pt>
                <c:pt idx="2250">
                  <c:v>270</c:v>
                </c:pt>
                <c:pt idx="2251">
                  <c:v>270</c:v>
                </c:pt>
                <c:pt idx="2252">
                  <c:v>270</c:v>
                </c:pt>
                <c:pt idx="2253">
                  <c:v>270</c:v>
                </c:pt>
                <c:pt idx="2254">
                  <c:v>270</c:v>
                </c:pt>
                <c:pt idx="2255">
                  <c:v>270</c:v>
                </c:pt>
                <c:pt idx="2256">
                  <c:v>270</c:v>
                </c:pt>
                <c:pt idx="2257">
                  <c:v>270</c:v>
                </c:pt>
                <c:pt idx="2258">
                  <c:v>270</c:v>
                </c:pt>
                <c:pt idx="2259">
                  <c:v>270</c:v>
                </c:pt>
                <c:pt idx="2260">
                  <c:v>247.5</c:v>
                </c:pt>
                <c:pt idx="2261">
                  <c:v>270</c:v>
                </c:pt>
                <c:pt idx="2262">
                  <c:v>270</c:v>
                </c:pt>
                <c:pt idx="2263">
                  <c:v>270</c:v>
                </c:pt>
                <c:pt idx="2264">
                  <c:v>270</c:v>
                </c:pt>
                <c:pt idx="2265">
                  <c:v>270</c:v>
                </c:pt>
                <c:pt idx="2266">
                  <c:v>270</c:v>
                </c:pt>
                <c:pt idx="2267">
                  <c:v>270</c:v>
                </c:pt>
                <c:pt idx="2268">
                  <c:v>270</c:v>
                </c:pt>
                <c:pt idx="2269">
                  <c:v>270</c:v>
                </c:pt>
                <c:pt idx="2270">
                  <c:v>247.5</c:v>
                </c:pt>
                <c:pt idx="2271">
                  <c:v>247.5</c:v>
                </c:pt>
                <c:pt idx="2272">
                  <c:v>247.5</c:v>
                </c:pt>
                <c:pt idx="2273">
                  <c:v>247.5</c:v>
                </c:pt>
                <c:pt idx="2274">
                  <c:v>247.5</c:v>
                </c:pt>
                <c:pt idx="2275">
                  <c:v>225</c:v>
                </c:pt>
                <c:pt idx="2276">
                  <c:v>202.5</c:v>
                </c:pt>
                <c:pt idx="2277">
                  <c:v>135</c:v>
                </c:pt>
                <c:pt idx="2278">
                  <c:v>157.5</c:v>
                </c:pt>
                <c:pt idx="2279">
                  <c:v>112.5</c:v>
                </c:pt>
                <c:pt idx="2280">
                  <c:v>90</c:v>
                </c:pt>
                <c:pt idx="2281">
                  <c:v>112.5</c:v>
                </c:pt>
                <c:pt idx="2282">
                  <c:v>112.5</c:v>
                </c:pt>
                <c:pt idx="2283">
                  <c:v>112.5</c:v>
                </c:pt>
                <c:pt idx="2284">
                  <c:v>112.5</c:v>
                </c:pt>
                <c:pt idx="2285">
                  <c:v>112.5</c:v>
                </c:pt>
                <c:pt idx="2286">
                  <c:v>112.5</c:v>
                </c:pt>
                <c:pt idx="2287">
                  <c:v>112.5</c:v>
                </c:pt>
                <c:pt idx="2288">
                  <c:v>112.5</c:v>
                </c:pt>
                <c:pt idx="2289">
                  <c:v>112.5</c:v>
                </c:pt>
                <c:pt idx="2290">
                  <c:v>112.5</c:v>
                </c:pt>
                <c:pt idx="2291">
                  <c:v>112.5</c:v>
                </c:pt>
                <c:pt idx="2292">
                  <c:v>112.5</c:v>
                </c:pt>
                <c:pt idx="2293">
                  <c:v>112.5</c:v>
                </c:pt>
                <c:pt idx="2294">
                  <c:v>112.5</c:v>
                </c:pt>
                <c:pt idx="2295">
                  <c:v>112.5</c:v>
                </c:pt>
                <c:pt idx="2296">
                  <c:v>112.5</c:v>
                </c:pt>
                <c:pt idx="2297">
                  <c:v>90</c:v>
                </c:pt>
                <c:pt idx="2298">
                  <c:v>90</c:v>
                </c:pt>
                <c:pt idx="2299">
                  <c:v>90</c:v>
                </c:pt>
                <c:pt idx="2300">
                  <c:v>90</c:v>
                </c:pt>
                <c:pt idx="2301">
                  <c:v>112.5</c:v>
                </c:pt>
                <c:pt idx="2302">
                  <c:v>90</c:v>
                </c:pt>
                <c:pt idx="2303">
                  <c:v>112.5</c:v>
                </c:pt>
                <c:pt idx="2304">
                  <c:v>112.5</c:v>
                </c:pt>
                <c:pt idx="2305">
                  <c:v>90</c:v>
                </c:pt>
                <c:pt idx="2306">
                  <c:v>90</c:v>
                </c:pt>
                <c:pt idx="2307">
                  <c:v>90</c:v>
                </c:pt>
                <c:pt idx="2308">
                  <c:v>112.5</c:v>
                </c:pt>
                <c:pt idx="2309">
                  <c:v>112.5</c:v>
                </c:pt>
                <c:pt idx="2310">
                  <c:v>112.5</c:v>
                </c:pt>
                <c:pt idx="2311">
                  <c:v>112.5</c:v>
                </c:pt>
                <c:pt idx="2312">
                  <c:v>112.5</c:v>
                </c:pt>
                <c:pt idx="2313">
                  <c:v>112.5</c:v>
                </c:pt>
                <c:pt idx="2314">
                  <c:v>112.5</c:v>
                </c:pt>
                <c:pt idx="2315">
                  <c:v>90</c:v>
                </c:pt>
                <c:pt idx="2316">
                  <c:v>90</c:v>
                </c:pt>
                <c:pt idx="2317">
                  <c:v>90</c:v>
                </c:pt>
                <c:pt idx="2318">
                  <c:v>112.5</c:v>
                </c:pt>
                <c:pt idx="2319">
                  <c:v>112.5</c:v>
                </c:pt>
                <c:pt idx="2320">
                  <c:v>112.5</c:v>
                </c:pt>
                <c:pt idx="2321">
                  <c:v>112.5</c:v>
                </c:pt>
                <c:pt idx="2322">
                  <c:v>90</c:v>
                </c:pt>
                <c:pt idx="2323">
                  <c:v>90</c:v>
                </c:pt>
                <c:pt idx="2324">
                  <c:v>90</c:v>
                </c:pt>
                <c:pt idx="2325">
                  <c:v>90</c:v>
                </c:pt>
                <c:pt idx="2326">
                  <c:v>112.5</c:v>
                </c:pt>
                <c:pt idx="2327">
                  <c:v>112.5</c:v>
                </c:pt>
                <c:pt idx="2328">
                  <c:v>112.5</c:v>
                </c:pt>
                <c:pt idx="2329">
                  <c:v>112.5</c:v>
                </c:pt>
                <c:pt idx="2330">
                  <c:v>112.5</c:v>
                </c:pt>
                <c:pt idx="2331">
                  <c:v>112.5</c:v>
                </c:pt>
                <c:pt idx="2332">
                  <c:v>112.5</c:v>
                </c:pt>
                <c:pt idx="2333">
                  <c:v>112.5</c:v>
                </c:pt>
                <c:pt idx="2334">
                  <c:v>112.5</c:v>
                </c:pt>
                <c:pt idx="2335">
                  <c:v>90</c:v>
                </c:pt>
                <c:pt idx="2336">
                  <c:v>90</c:v>
                </c:pt>
                <c:pt idx="2337">
                  <c:v>112.5</c:v>
                </c:pt>
                <c:pt idx="2338">
                  <c:v>112.5</c:v>
                </c:pt>
                <c:pt idx="2339">
                  <c:v>90</c:v>
                </c:pt>
                <c:pt idx="2340">
                  <c:v>90</c:v>
                </c:pt>
                <c:pt idx="2341">
                  <c:v>90</c:v>
                </c:pt>
                <c:pt idx="2342">
                  <c:v>112.5</c:v>
                </c:pt>
                <c:pt idx="2343">
                  <c:v>90</c:v>
                </c:pt>
                <c:pt idx="2344">
                  <c:v>90</c:v>
                </c:pt>
                <c:pt idx="2345">
                  <c:v>112.5</c:v>
                </c:pt>
                <c:pt idx="2346">
                  <c:v>112.5</c:v>
                </c:pt>
                <c:pt idx="2347">
                  <c:v>112.5</c:v>
                </c:pt>
                <c:pt idx="2348">
                  <c:v>90</c:v>
                </c:pt>
                <c:pt idx="2349">
                  <c:v>90</c:v>
                </c:pt>
                <c:pt idx="2350">
                  <c:v>90</c:v>
                </c:pt>
                <c:pt idx="2351">
                  <c:v>112.5</c:v>
                </c:pt>
                <c:pt idx="2352">
                  <c:v>112.5</c:v>
                </c:pt>
                <c:pt idx="2353">
                  <c:v>135</c:v>
                </c:pt>
                <c:pt idx="2354">
                  <c:v>135</c:v>
                </c:pt>
                <c:pt idx="2355">
                  <c:v>247.5</c:v>
                </c:pt>
                <c:pt idx="2356">
                  <c:v>247.5</c:v>
                </c:pt>
                <c:pt idx="2357">
                  <c:v>247.5</c:v>
                </c:pt>
                <c:pt idx="2358">
                  <c:v>180</c:v>
                </c:pt>
                <c:pt idx="2359">
                  <c:v>135</c:v>
                </c:pt>
                <c:pt idx="2360">
                  <c:v>135</c:v>
                </c:pt>
                <c:pt idx="2361">
                  <c:v>112.5</c:v>
                </c:pt>
                <c:pt idx="2362">
                  <c:v>112.5</c:v>
                </c:pt>
                <c:pt idx="2363">
                  <c:v>135</c:v>
                </c:pt>
                <c:pt idx="2364">
                  <c:v>180</c:v>
                </c:pt>
                <c:pt idx="2365">
                  <c:v>270</c:v>
                </c:pt>
                <c:pt idx="2366">
                  <c:v>225</c:v>
                </c:pt>
                <c:pt idx="2367">
                  <c:v>225</c:v>
                </c:pt>
                <c:pt idx="2368">
                  <c:v>202.5</c:v>
                </c:pt>
                <c:pt idx="2369">
                  <c:v>225</c:v>
                </c:pt>
                <c:pt idx="2370">
                  <c:v>202.5</c:v>
                </c:pt>
                <c:pt idx="2371">
                  <c:v>225</c:v>
                </c:pt>
                <c:pt idx="2372">
                  <c:v>202.5</c:v>
                </c:pt>
                <c:pt idx="2373">
                  <c:v>202.5</c:v>
                </c:pt>
                <c:pt idx="2374">
                  <c:v>202.5</c:v>
                </c:pt>
                <c:pt idx="2375">
                  <c:v>202.5</c:v>
                </c:pt>
                <c:pt idx="2376">
                  <c:v>202.5</c:v>
                </c:pt>
                <c:pt idx="2377">
                  <c:v>202.5</c:v>
                </c:pt>
                <c:pt idx="2378">
                  <c:v>202.5</c:v>
                </c:pt>
                <c:pt idx="2379">
                  <c:v>202.5</c:v>
                </c:pt>
                <c:pt idx="2380">
                  <c:v>202.5</c:v>
                </c:pt>
                <c:pt idx="2381">
                  <c:v>225</c:v>
                </c:pt>
                <c:pt idx="2382">
                  <c:v>202.5</c:v>
                </c:pt>
                <c:pt idx="2383">
                  <c:v>202.5</c:v>
                </c:pt>
                <c:pt idx="2384">
                  <c:v>202.5</c:v>
                </c:pt>
                <c:pt idx="2385">
                  <c:v>202.5</c:v>
                </c:pt>
                <c:pt idx="2386">
                  <c:v>225</c:v>
                </c:pt>
                <c:pt idx="2387">
                  <c:v>202.5</c:v>
                </c:pt>
                <c:pt idx="2388">
                  <c:v>225</c:v>
                </c:pt>
                <c:pt idx="2389">
                  <c:v>225</c:v>
                </c:pt>
                <c:pt idx="2390">
                  <c:v>225</c:v>
                </c:pt>
                <c:pt idx="2391">
                  <c:v>225</c:v>
                </c:pt>
                <c:pt idx="2392">
                  <c:v>225</c:v>
                </c:pt>
                <c:pt idx="2393">
                  <c:v>225</c:v>
                </c:pt>
                <c:pt idx="2394">
                  <c:v>225</c:v>
                </c:pt>
                <c:pt idx="2395">
                  <c:v>225</c:v>
                </c:pt>
                <c:pt idx="2396">
                  <c:v>225</c:v>
                </c:pt>
                <c:pt idx="2397">
                  <c:v>225</c:v>
                </c:pt>
                <c:pt idx="2398">
                  <c:v>225</c:v>
                </c:pt>
                <c:pt idx="2399">
                  <c:v>225</c:v>
                </c:pt>
                <c:pt idx="2400">
                  <c:v>225</c:v>
                </c:pt>
                <c:pt idx="2401">
                  <c:v>225</c:v>
                </c:pt>
                <c:pt idx="2402">
                  <c:v>225</c:v>
                </c:pt>
                <c:pt idx="2403">
                  <c:v>225</c:v>
                </c:pt>
                <c:pt idx="2404">
                  <c:v>247.5</c:v>
                </c:pt>
                <c:pt idx="2405">
                  <c:v>247.5</c:v>
                </c:pt>
                <c:pt idx="2406">
                  <c:v>247.5</c:v>
                </c:pt>
                <c:pt idx="2407">
                  <c:v>270</c:v>
                </c:pt>
                <c:pt idx="2408">
                  <c:v>270</c:v>
                </c:pt>
                <c:pt idx="2409">
                  <c:v>270</c:v>
                </c:pt>
                <c:pt idx="2410">
                  <c:v>270</c:v>
                </c:pt>
                <c:pt idx="2411">
                  <c:v>270</c:v>
                </c:pt>
                <c:pt idx="2412">
                  <c:v>270</c:v>
                </c:pt>
                <c:pt idx="2413">
                  <c:v>270</c:v>
                </c:pt>
                <c:pt idx="2414">
                  <c:v>270</c:v>
                </c:pt>
                <c:pt idx="2415">
                  <c:v>270</c:v>
                </c:pt>
                <c:pt idx="2416">
                  <c:v>270</c:v>
                </c:pt>
                <c:pt idx="2417">
                  <c:v>270</c:v>
                </c:pt>
                <c:pt idx="2418">
                  <c:v>270</c:v>
                </c:pt>
                <c:pt idx="2419">
                  <c:v>270</c:v>
                </c:pt>
                <c:pt idx="2420">
                  <c:v>270</c:v>
                </c:pt>
                <c:pt idx="2421">
                  <c:v>270</c:v>
                </c:pt>
                <c:pt idx="2422">
                  <c:v>270</c:v>
                </c:pt>
                <c:pt idx="2423">
                  <c:v>270</c:v>
                </c:pt>
                <c:pt idx="2424">
                  <c:v>270</c:v>
                </c:pt>
                <c:pt idx="2425">
                  <c:v>270</c:v>
                </c:pt>
                <c:pt idx="2426">
                  <c:v>270</c:v>
                </c:pt>
                <c:pt idx="2427">
                  <c:v>270</c:v>
                </c:pt>
                <c:pt idx="2428">
                  <c:v>270</c:v>
                </c:pt>
                <c:pt idx="2429">
                  <c:v>270</c:v>
                </c:pt>
                <c:pt idx="2430">
                  <c:v>270</c:v>
                </c:pt>
                <c:pt idx="2431">
                  <c:v>270</c:v>
                </c:pt>
                <c:pt idx="2432">
                  <c:v>270</c:v>
                </c:pt>
                <c:pt idx="2433">
                  <c:v>270</c:v>
                </c:pt>
                <c:pt idx="2434">
                  <c:v>270</c:v>
                </c:pt>
                <c:pt idx="2435">
                  <c:v>270</c:v>
                </c:pt>
                <c:pt idx="2436">
                  <c:v>270</c:v>
                </c:pt>
                <c:pt idx="2437">
                  <c:v>270</c:v>
                </c:pt>
                <c:pt idx="2438">
                  <c:v>270</c:v>
                </c:pt>
                <c:pt idx="2439">
                  <c:v>270</c:v>
                </c:pt>
                <c:pt idx="2440">
                  <c:v>270</c:v>
                </c:pt>
                <c:pt idx="2441">
                  <c:v>270</c:v>
                </c:pt>
                <c:pt idx="2442">
                  <c:v>270</c:v>
                </c:pt>
                <c:pt idx="2443">
                  <c:v>270</c:v>
                </c:pt>
                <c:pt idx="2444">
                  <c:v>270</c:v>
                </c:pt>
                <c:pt idx="2445">
                  <c:v>270</c:v>
                </c:pt>
                <c:pt idx="2446">
                  <c:v>270</c:v>
                </c:pt>
                <c:pt idx="2447">
                  <c:v>270</c:v>
                </c:pt>
                <c:pt idx="2448">
                  <c:v>270</c:v>
                </c:pt>
                <c:pt idx="2449">
                  <c:v>270</c:v>
                </c:pt>
                <c:pt idx="2450">
                  <c:v>270</c:v>
                </c:pt>
                <c:pt idx="2451">
                  <c:v>270</c:v>
                </c:pt>
                <c:pt idx="2452">
                  <c:v>292.5</c:v>
                </c:pt>
                <c:pt idx="2453">
                  <c:v>292.5</c:v>
                </c:pt>
                <c:pt idx="2454">
                  <c:v>292.5</c:v>
                </c:pt>
                <c:pt idx="2455">
                  <c:v>292.5</c:v>
                </c:pt>
                <c:pt idx="2456">
                  <c:v>270</c:v>
                </c:pt>
                <c:pt idx="2457">
                  <c:v>292.5</c:v>
                </c:pt>
                <c:pt idx="2458">
                  <c:v>292.5</c:v>
                </c:pt>
                <c:pt idx="2459">
                  <c:v>270</c:v>
                </c:pt>
                <c:pt idx="2460">
                  <c:v>270</c:v>
                </c:pt>
                <c:pt idx="2461">
                  <c:v>292.5</c:v>
                </c:pt>
                <c:pt idx="2462">
                  <c:v>292.5</c:v>
                </c:pt>
                <c:pt idx="2463">
                  <c:v>270</c:v>
                </c:pt>
                <c:pt idx="2464">
                  <c:v>292.5</c:v>
                </c:pt>
                <c:pt idx="2465">
                  <c:v>292.5</c:v>
                </c:pt>
                <c:pt idx="2466">
                  <c:v>292.5</c:v>
                </c:pt>
                <c:pt idx="2467">
                  <c:v>292.5</c:v>
                </c:pt>
                <c:pt idx="2468">
                  <c:v>292.5</c:v>
                </c:pt>
                <c:pt idx="2469">
                  <c:v>292.5</c:v>
                </c:pt>
                <c:pt idx="2470">
                  <c:v>292.5</c:v>
                </c:pt>
                <c:pt idx="2471">
                  <c:v>292.5</c:v>
                </c:pt>
                <c:pt idx="2472">
                  <c:v>292.5</c:v>
                </c:pt>
                <c:pt idx="2473">
                  <c:v>292.5</c:v>
                </c:pt>
                <c:pt idx="2474">
                  <c:v>292.5</c:v>
                </c:pt>
                <c:pt idx="2475">
                  <c:v>292.5</c:v>
                </c:pt>
                <c:pt idx="2476">
                  <c:v>292.5</c:v>
                </c:pt>
                <c:pt idx="2477">
                  <c:v>292.5</c:v>
                </c:pt>
                <c:pt idx="2478">
                  <c:v>292.5</c:v>
                </c:pt>
                <c:pt idx="2479">
                  <c:v>292.5</c:v>
                </c:pt>
                <c:pt idx="2480">
                  <c:v>292.5</c:v>
                </c:pt>
                <c:pt idx="2481">
                  <c:v>292.5</c:v>
                </c:pt>
                <c:pt idx="2482">
                  <c:v>292.5</c:v>
                </c:pt>
                <c:pt idx="2483">
                  <c:v>292.5</c:v>
                </c:pt>
                <c:pt idx="2484">
                  <c:v>292.5</c:v>
                </c:pt>
                <c:pt idx="2485">
                  <c:v>292.5</c:v>
                </c:pt>
                <c:pt idx="2486">
                  <c:v>292.5</c:v>
                </c:pt>
                <c:pt idx="2487">
                  <c:v>292.5</c:v>
                </c:pt>
                <c:pt idx="2488">
                  <c:v>270</c:v>
                </c:pt>
                <c:pt idx="2489">
                  <c:v>270</c:v>
                </c:pt>
                <c:pt idx="2490">
                  <c:v>292.5</c:v>
                </c:pt>
                <c:pt idx="2491">
                  <c:v>292.5</c:v>
                </c:pt>
                <c:pt idx="2492">
                  <c:v>292.5</c:v>
                </c:pt>
                <c:pt idx="2493">
                  <c:v>292.5</c:v>
                </c:pt>
                <c:pt idx="2494">
                  <c:v>270</c:v>
                </c:pt>
                <c:pt idx="2495">
                  <c:v>292.5</c:v>
                </c:pt>
                <c:pt idx="2496">
                  <c:v>292.5</c:v>
                </c:pt>
                <c:pt idx="2497">
                  <c:v>292.5</c:v>
                </c:pt>
                <c:pt idx="2498">
                  <c:v>292.5</c:v>
                </c:pt>
                <c:pt idx="2499">
                  <c:v>270</c:v>
                </c:pt>
                <c:pt idx="2500">
                  <c:v>292.5</c:v>
                </c:pt>
                <c:pt idx="2501">
                  <c:v>292.5</c:v>
                </c:pt>
                <c:pt idx="2502">
                  <c:v>292.5</c:v>
                </c:pt>
                <c:pt idx="2503">
                  <c:v>292.5</c:v>
                </c:pt>
                <c:pt idx="2504">
                  <c:v>292.5</c:v>
                </c:pt>
                <c:pt idx="2505">
                  <c:v>292.5</c:v>
                </c:pt>
                <c:pt idx="2506">
                  <c:v>292.5</c:v>
                </c:pt>
                <c:pt idx="2507">
                  <c:v>292.5</c:v>
                </c:pt>
                <c:pt idx="2508">
                  <c:v>292.5</c:v>
                </c:pt>
                <c:pt idx="2509">
                  <c:v>292.5</c:v>
                </c:pt>
                <c:pt idx="2510">
                  <c:v>292.5</c:v>
                </c:pt>
                <c:pt idx="2511">
                  <c:v>292.5</c:v>
                </c:pt>
                <c:pt idx="2512">
                  <c:v>292.5</c:v>
                </c:pt>
                <c:pt idx="2513">
                  <c:v>292.5</c:v>
                </c:pt>
                <c:pt idx="2514">
                  <c:v>292.5</c:v>
                </c:pt>
                <c:pt idx="2515">
                  <c:v>292.5</c:v>
                </c:pt>
                <c:pt idx="2516">
                  <c:v>270</c:v>
                </c:pt>
                <c:pt idx="2517">
                  <c:v>292.5</c:v>
                </c:pt>
                <c:pt idx="2518">
                  <c:v>292.5</c:v>
                </c:pt>
                <c:pt idx="2519">
                  <c:v>292.5</c:v>
                </c:pt>
                <c:pt idx="2520">
                  <c:v>292.5</c:v>
                </c:pt>
                <c:pt idx="2521">
                  <c:v>292.5</c:v>
                </c:pt>
                <c:pt idx="2522">
                  <c:v>292.5</c:v>
                </c:pt>
                <c:pt idx="2523">
                  <c:v>292.5</c:v>
                </c:pt>
                <c:pt idx="2524">
                  <c:v>292.5</c:v>
                </c:pt>
                <c:pt idx="2525">
                  <c:v>292.5</c:v>
                </c:pt>
                <c:pt idx="2526">
                  <c:v>292.5</c:v>
                </c:pt>
                <c:pt idx="2527">
                  <c:v>292.5</c:v>
                </c:pt>
                <c:pt idx="2528">
                  <c:v>292.5</c:v>
                </c:pt>
                <c:pt idx="2529">
                  <c:v>292.5</c:v>
                </c:pt>
                <c:pt idx="2530">
                  <c:v>292.5</c:v>
                </c:pt>
                <c:pt idx="2531">
                  <c:v>292.5</c:v>
                </c:pt>
                <c:pt idx="2532">
                  <c:v>292.5</c:v>
                </c:pt>
                <c:pt idx="2533">
                  <c:v>292.5</c:v>
                </c:pt>
                <c:pt idx="2534">
                  <c:v>292.5</c:v>
                </c:pt>
                <c:pt idx="2535">
                  <c:v>292.5</c:v>
                </c:pt>
                <c:pt idx="2536">
                  <c:v>292.5</c:v>
                </c:pt>
                <c:pt idx="2537">
                  <c:v>292.5</c:v>
                </c:pt>
                <c:pt idx="2538">
                  <c:v>292.5</c:v>
                </c:pt>
                <c:pt idx="2539">
                  <c:v>292.5</c:v>
                </c:pt>
                <c:pt idx="2540">
                  <c:v>292.5</c:v>
                </c:pt>
                <c:pt idx="2541">
                  <c:v>292.5</c:v>
                </c:pt>
                <c:pt idx="2542">
                  <c:v>292.5</c:v>
                </c:pt>
                <c:pt idx="2543">
                  <c:v>292.5</c:v>
                </c:pt>
                <c:pt idx="2544">
                  <c:v>292.5</c:v>
                </c:pt>
                <c:pt idx="2545">
                  <c:v>292.5</c:v>
                </c:pt>
                <c:pt idx="2546">
                  <c:v>292.5</c:v>
                </c:pt>
                <c:pt idx="2547">
                  <c:v>292.5</c:v>
                </c:pt>
                <c:pt idx="2548">
                  <c:v>292.5</c:v>
                </c:pt>
                <c:pt idx="2549">
                  <c:v>292.5</c:v>
                </c:pt>
                <c:pt idx="2550">
                  <c:v>292.5</c:v>
                </c:pt>
                <c:pt idx="2551">
                  <c:v>292.5</c:v>
                </c:pt>
                <c:pt idx="2552">
                  <c:v>292.5</c:v>
                </c:pt>
                <c:pt idx="2553">
                  <c:v>292.5</c:v>
                </c:pt>
                <c:pt idx="2554">
                  <c:v>292.5</c:v>
                </c:pt>
                <c:pt idx="2555">
                  <c:v>292.5</c:v>
                </c:pt>
                <c:pt idx="2556">
                  <c:v>292.5</c:v>
                </c:pt>
                <c:pt idx="2557">
                  <c:v>292.5</c:v>
                </c:pt>
                <c:pt idx="2558">
                  <c:v>292.5</c:v>
                </c:pt>
                <c:pt idx="2559">
                  <c:v>292.5</c:v>
                </c:pt>
                <c:pt idx="2560">
                  <c:v>292.5</c:v>
                </c:pt>
                <c:pt idx="2561">
                  <c:v>292.5</c:v>
                </c:pt>
                <c:pt idx="2562">
                  <c:v>292.5</c:v>
                </c:pt>
                <c:pt idx="2563">
                  <c:v>292.5</c:v>
                </c:pt>
                <c:pt idx="2564">
                  <c:v>292.5</c:v>
                </c:pt>
                <c:pt idx="2565">
                  <c:v>292.5</c:v>
                </c:pt>
                <c:pt idx="2566">
                  <c:v>292.5</c:v>
                </c:pt>
                <c:pt idx="2567">
                  <c:v>292.5</c:v>
                </c:pt>
                <c:pt idx="2568">
                  <c:v>292.5</c:v>
                </c:pt>
                <c:pt idx="2569">
                  <c:v>292.5</c:v>
                </c:pt>
                <c:pt idx="2570">
                  <c:v>292.5</c:v>
                </c:pt>
                <c:pt idx="2571">
                  <c:v>292.5</c:v>
                </c:pt>
                <c:pt idx="2572">
                  <c:v>292.5</c:v>
                </c:pt>
                <c:pt idx="2573">
                  <c:v>292.5</c:v>
                </c:pt>
                <c:pt idx="2574">
                  <c:v>315</c:v>
                </c:pt>
                <c:pt idx="2575">
                  <c:v>315</c:v>
                </c:pt>
                <c:pt idx="2576">
                  <c:v>315</c:v>
                </c:pt>
                <c:pt idx="2577">
                  <c:v>292.5</c:v>
                </c:pt>
                <c:pt idx="2578">
                  <c:v>292.5</c:v>
                </c:pt>
                <c:pt idx="2579">
                  <c:v>270</c:v>
                </c:pt>
                <c:pt idx="2580">
                  <c:v>292.5</c:v>
                </c:pt>
                <c:pt idx="2581">
                  <c:v>292.5</c:v>
                </c:pt>
                <c:pt idx="2582">
                  <c:v>292.5</c:v>
                </c:pt>
                <c:pt idx="2583">
                  <c:v>292.5</c:v>
                </c:pt>
                <c:pt idx="2584">
                  <c:v>292.5</c:v>
                </c:pt>
                <c:pt idx="2585">
                  <c:v>315</c:v>
                </c:pt>
                <c:pt idx="2586">
                  <c:v>315</c:v>
                </c:pt>
                <c:pt idx="2587">
                  <c:v>292.5</c:v>
                </c:pt>
                <c:pt idx="2588">
                  <c:v>292.5</c:v>
                </c:pt>
                <c:pt idx="2589">
                  <c:v>292.5</c:v>
                </c:pt>
                <c:pt idx="2590">
                  <c:v>270</c:v>
                </c:pt>
                <c:pt idx="2591">
                  <c:v>270</c:v>
                </c:pt>
                <c:pt idx="2592">
                  <c:v>292.5</c:v>
                </c:pt>
                <c:pt idx="2593">
                  <c:v>292.5</c:v>
                </c:pt>
                <c:pt idx="2594">
                  <c:v>315</c:v>
                </c:pt>
                <c:pt idx="2595">
                  <c:v>315</c:v>
                </c:pt>
                <c:pt idx="2596">
                  <c:v>270</c:v>
                </c:pt>
                <c:pt idx="2597">
                  <c:v>292.5</c:v>
                </c:pt>
                <c:pt idx="2598">
                  <c:v>315</c:v>
                </c:pt>
                <c:pt idx="2599">
                  <c:v>315</c:v>
                </c:pt>
                <c:pt idx="2600">
                  <c:v>315</c:v>
                </c:pt>
                <c:pt idx="2601">
                  <c:v>292.5</c:v>
                </c:pt>
                <c:pt idx="2602">
                  <c:v>292.5</c:v>
                </c:pt>
                <c:pt idx="2603">
                  <c:v>292.5</c:v>
                </c:pt>
                <c:pt idx="2604">
                  <c:v>270</c:v>
                </c:pt>
                <c:pt idx="2605">
                  <c:v>292.5</c:v>
                </c:pt>
                <c:pt idx="2606">
                  <c:v>292.5</c:v>
                </c:pt>
                <c:pt idx="2607">
                  <c:v>315</c:v>
                </c:pt>
                <c:pt idx="2608">
                  <c:v>337.5</c:v>
                </c:pt>
                <c:pt idx="2609">
                  <c:v>315</c:v>
                </c:pt>
                <c:pt idx="2610">
                  <c:v>292.5</c:v>
                </c:pt>
                <c:pt idx="2611">
                  <c:v>292.5</c:v>
                </c:pt>
                <c:pt idx="2612">
                  <c:v>315</c:v>
                </c:pt>
                <c:pt idx="2613">
                  <c:v>315</c:v>
                </c:pt>
                <c:pt idx="2614">
                  <c:v>292.5</c:v>
                </c:pt>
                <c:pt idx="2615">
                  <c:v>292.5</c:v>
                </c:pt>
                <c:pt idx="2616">
                  <c:v>292.5</c:v>
                </c:pt>
                <c:pt idx="2617">
                  <c:v>292.5</c:v>
                </c:pt>
                <c:pt idx="2618">
                  <c:v>292.5</c:v>
                </c:pt>
                <c:pt idx="2619">
                  <c:v>315</c:v>
                </c:pt>
                <c:pt idx="2620">
                  <c:v>315</c:v>
                </c:pt>
                <c:pt idx="2621">
                  <c:v>315</c:v>
                </c:pt>
                <c:pt idx="2622">
                  <c:v>315</c:v>
                </c:pt>
                <c:pt idx="2623">
                  <c:v>292.5</c:v>
                </c:pt>
                <c:pt idx="2624">
                  <c:v>315</c:v>
                </c:pt>
                <c:pt idx="2625">
                  <c:v>315</c:v>
                </c:pt>
                <c:pt idx="2626">
                  <c:v>315</c:v>
                </c:pt>
                <c:pt idx="2627">
                  <c:v>315</c:v>
                </c:pt>
                <c:pt idx="2628">
                  <c:v>315</c:v>
                </c:pt>
                <c:pt idx="2629">
                  <c:v>315</c:v>
                </c:pt>
                <c:pt idx="2630">
                  <c:v>315</c:v>
                </c:pt>
                <c:pt idx="2631">
                  <c:v>315</c:v>
                </c:pt>
                <c:pt idx="2632">
                  <c:v>315</c:v>
                </c:pt>
                <c:pt idx="2633">
                  <c:v>315</c:v>
                </c:pt>
                <c:pt idx="2634">
                  <c:v>315</c:v>
                </c:pt>
                <c:pt idx="2635">
                  <c:v>292.5</c:v>
                </c:pt>
                <c:pt idx="2636">
                  <c:v>292.5</c:v>
                </c:pt>
                <c:pt idx="2637">
                  <c:v>292.5</c:v>
                </c:pt>
                <c:pt idx="2638">
                  <c:v>292.5</c:v>
                </c:pt>
                <c:pt idx="2639">
                  <c:v>292.5</c:v>
                </c:pt>
                <c:pt idx="2640">
                  <c:v>292.5</c:v>
                </c:pt>
                <c:pt idx="2641">
                  <c:v>292.5</c:v>
                </c:pt>
                <c:pt idx="2642">
                  <c:v>292.5</c:v>
                </c:pt>
                <c:pt idx="2643">
                  <c:v>292.5</c:v>
                </c:pt>
                <c:pt idx="2644">
                  <c:v>292.5</c:v>
                </c:pt>
                <c:pt idx="2645">
                  <c:v>292.5</c:v>
                </c:pt>
                <c:pt idx="2646">
                  <c:v>292.5</c:v>
                </c:pt>
                <c:pt idx="2647">
                  <c:v>292.5</c:v>
                </c:pt>
                <c:pt idx="2648">
                  <c:v>292.5</c:v>
                </c:pt>
                <c:pt idx="2649">
                  <c:v>292.5</c:v>
                </c:pt>
                <c:pt idx="2650">
                  <c:v>270</c:v>
                </c:pt>
                <c:pt idx="2651">
                  <c:v>292.5</c:v>
                </c:pt>
                <c:pt idx="2652">
                  <c:v>292.5</c:v>
                </c:pt>
                <c:pt idx="2653">
                  <c:v>292.5</c:v>
                </c:pt>
                <c:pt idx="2654">
                  <c:v>292.5</c:v>
                </c:pt>
                <c:pt idx="2655">
                  <c:v>292.5</c:v>
                </c:pt>
                <c:pt idx="2656">
                  <c:v>292.5</c:v>
                </c:pt>
                <c:pt idx="2657">
                  <c:v>292.5</c:v>
                </c:pt>
                <c:pt idx="2658">
                  <c:v>292.5</c:v>
                </c:pt>
                <c:pt idx="2659">
                  <c:v>292.5</c:v>
                </c:pt>
                <c:pt idx="2660">
                  <c:v>292.5</c:v>
                </c:pt>
                <c:pt idx="2661">
                  <c:v>270</c:v>
                </c:pt>
                <c:pt idx="2662">
                  <c:v>270</c:v>
                </c:pt>
                <c:pt idx="2663">
                  <c:v>270</c:v>
                </c:pt>
                <c:pt idx="2664">
                  <c:v>270</c:v>
                </c:pt>
                <c:pt idx="2665">
                  <c:v>270</c:v>
                </c:pt>
                <c:pt idx="2666">
                  <c:v>270</c:v>
                </c:pt>
                <c:pt idx="2667">
                  <c:v>270</c:v>
                </c:pt>
                <c:pt idx="2668">
                  <c:v>270</c:v>
                </c:pt>
                <c:pt idx="2669">
                  <c:v>270</c:v>
                </c:pt>
                <c:pt idx="2670">
                  <c:v>270</c:v>
                </c:pt>
                <c:pt idx="2671">
                  <c:v>247.5</c:v>
                </c:pt>
                <c:pt idx="2672">
                  <c:v>270</c:v>
                </c:pt>
                <c:pt idx="2673">
                  <c:v>270</c:v>
                </c:pt>
                <c:pt idx="2674">
                  <c:v>270</c:v>
                </c:pt>
                <c:pt idx="2675">
                  <c:v>292.5</c:v>
                </c:pt>
                <c:pt idx="2676">
                  <c:v>292.5</c:v>
                </c:pt>
                <c:pt idx="2677">
                  <c:v>292.5</c:v>
                </c:pt>
                <c:pt idx="2678">
                  <c:v>292.5</c:v>
                </c:pt>
                <c:pt idx="2679">
                  <c:v>292.5</c:v>
                </c:pt>
                <c:pt idx="2680">
                  <c:v>292.5</c:v>
                </c:pt>
                <c:pt idx="2681">
                  <c:v>292.5</c:v>
                </c:pt>
                <c:pt idx="2682">
                  <c:v>292.5</c:v>
                </c:pt>
                <c:pt idx="2683">
                  <c:v>315</c:v>
                </c:pt>
                <c:pt idx="2684">
                  <c:v>270</c:v>
                </c:pt>
                <c:pt idx="2685">
                  <c:v>225</c:v>
                </c:pt>
                <c:pt idx="2686">
                  <c:v>247.5</c:v>
                </c:pt>
                <c:pt idx="2687">
                  <c:v>225</c:v>
                </c:pt>
                <c:pt idx="2688">
                  <c:v>270</c:v>
                </c:pt>
                <c:pt idx="2689">
                  <c:v>292.5</c:v>
                </c:pt>
                <c:pt idx="2690">
                  <c:v>270</c:v>
                </c:pt>
                <c:pt idx="2691">
                  <c:v>157.5</c:v>
                </c:pt>
                <c:pt idx="2692">
                  <c:v>247.5</c:v>
                </c:pt>
                <c:pt idx="2693">
                  <c:v>67.5</c:v>
                </c:pt>
                <c:pt idx="2694">
                  <c:v>225</c:v>
                </c:pt>
                <c:pt idx="2695">
                  <c:v>157.5</c:v>
                </c:pt>
                <c:pt idx="2696">
                  <c:v>180</c:v>
                </c:pt>
                <c:pt idx="2697">
                  <c:v>90</c:v>
                </c:pt>
                <c:pt idx="2698">
                  <c:v>45</c:v>
                </c:pt>
                <c:pt idx="2699">
                  <c:v>45</c:v>
                </c:pt>
                <c:pt idx="2700">
                  <c:v>45</c:v>
                </c:pt>
                <c:pt idx="2701">
                  <c:v>67.5</c:v>
                </c:pt>
                <c:pt idx="2702">
                  <c:v>112.5</c:v>
                </c:pt>
                <c:pt idx="2703">
                  <c:v>180</c:v>
                </c:pt>
                <c:pt idx="2704">
                  <c:v>202.5</c:v>
                </c:pt>
                <c:pt idx="2705">
                  <c:v>225</c:v>
                </c:pt>
                <c:pt idx="2706">
                  <c:v>202.5</c:v>
                </c:pt>
                <c:pt idx="2707">
                  <c:v>202.5</c:v>
                </c:pt>
                <c:pt idx="2708">
                  <c:v>225</c:v>
                </c:pt>
                <c:pt idx="2709">
                  <c:v>225</c:v>
                </c:pt>
                <c:pt idx="2710">
                  <c:v>202.5</c:v>
                </c:pt>
                <c:pt idx="2711">
                  <c:v>202.5</c:v>
                </c:pt>
                <c:pt idx="2712">
                  <c:v>157.5</c:v>
                </c:pt>
                <c:pt idx="2713">
                  <c:v>202.5</c:v>
                </c:pt>
                <c:pt idx="2714">
                  <c:v>225</c:v>
                </c:pt>
                <c:pt idx="2715">
                  <c:v>225</c:v>
                </c:pt>
                <c:pt idx="2716">
                  <c:v>202.5</c:v>
                </c:pt>
                <c:pt idx="2717">
                  <c:v>180</c:v>
                </c:pt>
                <c:pt idx="2718">
                  <c:v>225</c:v>
                </c:pt>
                <c:pt idx="2719">
                  <c:v>202.5</c:v>
                </c:pt>
                <c:pt idx="2720">
                  <c:v>157.5</c:v>
                </c:pt>
                <c:pt idx="2721">
                  <c:v>157.5</c:v>
                </c:pt>
                <c:pt idx="2722">
                  <c:v>157.5</c:v>
                </c:pt>
                <c:pt idx="2723">
                  <c:v>0</c:v>
                </c:pt>
                <c:pt idx="2724">
                  <c:v>202.5</c:v>
                </c:pt>
                <c:pt idx="2725">
                  <c:v>135</c:v>
                </c:pt>
                <c:pt idx="2726">
                  <c:v>135</c:v>
                </c:pt>
                <c:pt idx="2727">
                  <c:v>135</c:v>
                </c:pt>
                <c:pt idx="2728">
                  <c:v>180</c:v>
                </c:pt>
                <c:pt idx="2729">
                  <c:v>157.5</c:v>
                </c:pt>
                <c:pt idx="2730">
                  <c:v>202.5</c:v>
                </c:pt>
                <c:pt idx="2731">
                  <c:v>202.5</c:v>
                </c:pt>
                <c:pt idx="2732">
                  <c:v>202.5</c:v>
                </c:pt>
                <c:pt idx="2733">
                  <c:v>202.5</c:v>
                </c:pt>
                <c:pt idx="2734">
                  <c:v>202.5</c:v>
                </c:pt>
                <c:pt idx="2735">
                  <c:v>202.5</c:v>
                </c:pt>
                <c:pt idx="2736">
                  <c:v>202.5</c:v>
                </c:pt>
                <c:pt idx="2737">
                  <c:v>202.5</c:v>
                </c:pt>
                <c:pt idx="2738">
                  <c:v>202.5</c:v>
                </c:pt>
                <c:pt idx="2739">
                  <c:v>202.5</c:v>
                </c:pt>
                <c:pt idx="2740">
                  <c:v>202.5</c:v>
                </c:pt>
                <c:pt idx="2741">
                  <c:v>202.5</c:v>
                </c:pt>
                <c:pt idx="2742">
                  <c:v>225</c:v>
                </c:pt>
                <c:pt idx="2743">
                  <c:v>157.5</c:v>
                </c:pt>
                <c:pt idx="2744">
                  <c:v>67.5</c:v>
                </c:pt>
                <c:pt idx="2745">
                  <c:v>67.5</c:v>
                </c:pt>
                <c:pt idx="2746">
                  <c:v>67.5</c:v>
                </c:pt>
                <c:pt idx="2747">
                  <c:v>67.5</c:v>
                </c:pt>
                <c:pt idx="2748">
                  <c:v>45</c:v>
                </c:pt>
                <c:pt idx="2749">
                  <c:v>67.5</c:v>
                </c:pt>
                <c:pt idx="2750">
                  <c:v>67.5</c:v>
                </c:pt>
                <c:pt idx="2751">
                  <c:v>67.5</c:v>
                </c:pt>
                <c:pt idx="2752">
                  <c:v>90</c:v>
                </c:pt>
                <c:pt idx="2753">
                  <c:v>112.5</c:v>
                </c:pt>
                <c:pt idx="2754">
                  <c:v>202.5</c:v>
                </c:pt>
                <c:pt idx="2755">
                  <c:v>202.5</c:v>
                </c:pt>
                <c:pt idx="2756">
                  <c:v>202.5</c:v>
                </c:pt>
                <c:pt idx="2757">
                  <c:v>202.5</c:v>
                </c:pt>
                <c:pt idx="2758">
                  <c:v>225</c:v>
                </c:pt>
                <c:pt idx="2759">
                  <c:v>225</c:v>
                </c:pt>
                <c:pt idx="2760">
                  <c:v>202.5</c:v>
                </c:pt>
                <c:pt idx="2761">
                  <c:v>202.5</c:v>
                </c:pt>
                <c:pt idx="2762">
                  <c:v>202.5</c:v>
                </c:pt>
                <c:pt idx="2763">
                  <c:v>202.5</c:v>
                </c:pt>
                <c:pt idx="2764">
                  <c:v>202.5</c:v>
                </c:pt>
                <c:pt idx="2765">
                  <c:v>202.5</c:v>
                </c:pt>
                <c:pt idx="2766">
                  <c:v>202.5</c:v>
                </c:pt>
                <c:pt idx="2767">
                  <c:v>202.5</c:v>
                </c:pt>
                <c:pt idx="2768">
                  <c:v>202.5</c:v>
                </c:pt>
                <c:pt idx="2769">
                  <c:v>202.5</c:v>
                </c:pt>
                <c:pt idx="2770">
                  <c:v>202.5</c:v>
                </c:pt>
                <c:pt idx="2771">
                  <c:v>202.5</c:v>
                </c:pt>
                <c:pt idx="2772">
                  <c:v>202.5</c:v>
                </c:pt>
                <c:pt idx="2773">
                  <c:v>225</c:v>
                </c:pt>
                <c:pt idx="2774">
                  <c:v>225</c:v>
                </c:pt>
                <c:pt idx="2775">
                  <c:v>225</c:v>
                </c:pt>
                <c:pt idx="2776">
                  <c:v>225</c:v>
                </c:pt>
                <c:pt idx="2777">
                  <c:v>202.5</c:v>
                </c:pt>
                <c:pt idx="2778">
                  <c:v>202.5</c:v>
                </c:pt>
                <c:pt idx="2779">
                  <c:v>202.5</c:v>
                </c:pt>
                <c:pt idx="2780">
                  <c:v>202.5</c:v>
                </c:pt>
                <c:pt idx="2781">
                  <c:v>202.5</c:v>
                </c:pt>
                <c:pt idx="2782">
                  <c:v>202.5</c:v>
                </c:pt>
                <c:pt idx="2783">
                  <c:v>202.5</c:v>
                </c:pt>
                <c:pt idx="2784">
                  <c:v>180</c:v>
                </c:pt>
                <c:pt idx="2785">
                  <c:v>90</c:v>
                </c:pt>
                <c:pt idx="2786">
                  <c:v>67.5</c:v>
                </c:pt>
                <c:pt idx="2787">
                  <c:v>90</c:v>
                </c:pt>
                <c:pt idx="2788">
                  <c:v>67.5</c:v>
                </c:pt>
                <c:pt idx="2789">
                  <c:v>67.5</c:v>
                </c:pt>
                <c:pt idx="2790">
                  <c:v>67.5</c:v>
                </c:pt>
                <c:pt idx="2791">
                  <c:v>90</c:v>
                </c:pt>
                <c:pt idx="2792">
                  <c:v>67.5</c:v>
                </c:pt>
                <c:pt idx="2793">
                  <c:v>67.5</c:v>
                </c:pt>
                <c:pt idx="2794">
                  <c:v>90</c:v>
                </c:pt>
                <c:pt idx="2795">
                  <c:v>90</c:v>
                </c:pt>
                <c:pt idx="2796">
                  <c:v>67.5</c:v>
                </c:pt>
                <c:pt idx="2797">
                  <c:v>67.5</c:v>
                </c:pt>
                <c:pt idx="2798">
                  <c:v>67.5</c:v>
                </c:pt>
                <c:pt idx="2799">
                  <c:v>90</c:v>
                </c:pt>
                <c:pt idx="2800">
                  <c:v>90</c:v>
                </c:pt>
                <c:pt idx="2801">
                  <c:v>67.5</c:v>
                </c:pt>
                <c:pt idx="2802">
                  <c:v>67.5</c:v>
                </c:pt>
                <c:pt idx="2803">
                  <c:v>67.5</c:v>
                </c:pt>
                <c:pt idx="2804">
                  <c:v>67.5</c:v>
                </c:pt>
                <c:pt idx="2805">
                  <c:v>45</c:v>
                </c:pt>
                <c:pt idx="2806">
                  <c:v>45</c:v>
                </c:pt>
                <c:pt idx="2807">
                  <c:v>22.5</c:v>
                </c:pt>
                <c:pt idx="2808">
                  <c:v>0</c:v>
                </c:pt>
                <c:pt idx="2809">
                  <c:v>22.5</c:v>
                </c:pt>
                <c:pt idx="2810">
                  <c:v>22.5</c:v>
                </c:pt>
                <c:pt idx="2811">
                  <c:v>45</c:v>
                </c:pt>
                <c:pt idx="2812">
                  <c:v>45</c:v>
                </c:pt>
                <c:pt idx="2813">
                  <c:v>22.5</c:v>
                </c:pt>
                <c:pt idx="2814">
                  <c:v>22.5</c:v>
                </c:pt>
                <c:pt idx="2815">
                  <c:v>22.5</c:v>
                </c:pt>
                <c:pt idx="2816">
                  <c:v>22.5</c:v>
                </c:pt>
                <c:pt idx="2817">
                  <c:v>22.5</c:v>
                </c:pt>
                <c:pt idx="2818">
                  <c:v>22.5</c:v>
                </c:pt>
                <c:pt idx="2819">
                  <c:v>22.5</c:v>
                </c:pt>
                <c:pt idx="2820">
                  <c:v>22.5</c:v>
                </c:pt>
                <c:pt idx="2821">
                  <c:v>22.5</c:v>
                </c:pt>
                <c:pt idx="2822">
                  <c:v>22.5</c:v>
                </c:pt>
                <c:pt idx="2823">
                  <c:v>22.5</c:v>
                </c:pt>
                <c:pt idx="2824">
                  <c:v>22.5</c:v>
                </c:pt>
                <c:pt idx="2825">
                  <c:v>22.5</c:v>
                </c:pt>
                <c:pt idx="2826">
                  <c:v>22.5</c:v>
                </c:pt>
                <c:pt idx="2827">
                  <c:v>45</c:v>
                </c:pt>
                <c:pt idx="2828">
                  <c:v>22.5</c:v>
                </c:pt>
                <c:pt idx="2829">
                  <c:v>22.5</c:v>
                </c:pt>
                <c:pt idx="2830">
                  <c:v>22.5</c:v>
                </c:pt>
                <c:pt idx="2831">
                  <c:v>22.5</c:v>
                </c:pt>
                <c:pt idx="2832">
                  <c:v>22.5</c:v>
                </c:pt>
                <c:pt idx="2833">
                  <c:v>22.5</c:v>
                </c:pt>
                <c:pt idx="2834">
                  <c:v>22.5</c:v>
                </c:pt>
                <c:pt idx="2835">
                  <c:v>22.5</c:v>
                </c:pt>
                <c:pt idx="2836">
                  <c:v>22.5</c:v>
                </c:pt>
                <c:pt idx="2837">
                  <c:v>22.5</c:v>
                </c:pt>
                <c:pt idx="2838">
                  <c:v>22.5</c:v>
                </c:pt>
                <c:pt idx="2839">
                  <c:v>22.5</c:v>
                </c:pt>
                <c:pt idx="2840">
                  <c:v>22.5</c:v>
                </c:pt>
                <c:pt idx="2841">
                  <c:v>22.5</c:v>
                </c:pt>
                <c:pt idx="2842">
                  <c:v>22.5</c:v>
                </c:pt>
                <c:pt idx="2843">
                  <c:v>22.5</c:v>
                </c:pt>
                <c:pt idx="2844">
                  <c:v>22.5</c:v>
                </c:pt>
                <c:pt idx="2845">
                  <c:v>22.5</c:v>
                </c:pt>
                <c:pt idx="2846">
                  <c:v>22.5</c:v>
                </c:pt>
                <c:pt idx="2847">
                  <c:v>22.5</c:v>
                </c:pt>
                <c:pt idx="2848">
                  <c:v>22.5</c:v>
                </c:pt>
                <c:pt idx="2849">
                  <c:v>22.5</c:v>
                </c:pt>
                <c:pt idx="2850">
                  <c:v>22.5</c:v>
                </c:pt>
                <c:pt idx="2851">
                  <c:v>22.5</c:v>
                </c:pt>
                <c:pt idx="2852">
                  <c:v>22.5</c:v>
                </c:pt>
                <c:pt idx="2853">
                  <c:v>22.5</c:v>
                </c:pt>
                <c:pt idx="2854">
                  <c:v>22.5</c:v>
                </c:pt>
                <c:pt idx="2855">
                  <c:v>22.5</c:v>
                </c:pt>
                <c:pt idx="2856">
                  <c:v>22.5</c:v>
                </c:pt>
                <c:pt idx="2857">
                  <c:v>22.5</c:v>
                </c:pt>
                <c:pt idx="2858">
                  <c:v>22.5</c:v>
                </c:pt>
                <c:pt idx="2859">
                  <c:v>22.5</c:v>
                </c:pt>
                <c:pt idx="2860">
                  <c:v>22.5</c:v>
                </c:pt>
                <c:pt idx="2861">
                  <c:v>0</c:v>
                </c:pt>
                <c:pt idx="2862">
                  <c:v>22.5</c:v>
                </c:pt>
                <c:pt idx="2863">
                  <c:v>22.5</c:v>
                </c:pt>
                <c:pt idx="2864">
                  <c:v>22.5</c:v>
                </c:pt>
                <c:pt idx="2865">
                  <c:v>22.5</c:v>
                </c:pt>
                <c:pt idx="2866">
                  <c:v>22.5</c:v>
                </c:pt>
                <c:pt idx="2867">
                  <c:v>45</c:v>
                </c:pt>
                <c:pt idx="2868">
                  <c:v>67.5</c:v>
                </c:pt>
                <c:pt idx="2869">
                  <c:v>67.5</c:v>
                </c:pt>
                <c:pt idx="2870">
                  <c:v>90</c:v>
                </c:pt>
                <c:pt idx="2871">
                  <c:v>90</c:v>
                </c:pt>
                <c:pt idx="2872">
                  <c:v>90</c:v>
                </c:pt>
                <c:pt idx="2873">
                  <c:v>90</c:v>
                </c:pt>
                <c:pt idx="2874">
                  <c:v>90</c:v>
                </c:pt>
                <c:pt idx="2875">
                  <c:v>90</c:v>
                </c:pt>
                <c:pt idx="2876">
                  <c:v>90</c:v>
                </c:pt>
                <c:pt idx="2877">
                  <c:v>90</c:v>
                </c:pt>
                <c:pt idx="2878">
                  <c:v>90</c:v>
                </c:pt>
                <c:pt idx="2879">
                  <c:v>67.5</c:v>
                </c:pt>
                <c:pt idx="2880">
                  <c:v>90</c:v>
                </c:pt>
                <c:pt idx="2881">
                  <c:v>90</c:v>
                </c:pt>
                <c:pt idx="2882">
                  <c:v>90</c:v>
                </c:pt>
                <c:pt idx="2883">
                  <c:v>90</c:v>
                </c:pt>
                <c:pt idx="2884">
                  <c:v>90</c:v>
                </c:pt>
                <c:pt idx="2885">
                  <c:v>90</c:v>
                </c:pt>
                <c:pt idx="2886">
                  <c:v>90</c:v>
                </c:pt>
                <c:pt idx="2887">
                  <c:v>90</c:v>
                </c:pt>
                <c:pt idx="2888">
                  <c:v>90</c:v>
                </c:pt>
                <c:pt idx="2889">
                  <c:v>67.5</c:v>
                </c:pt>
                <c:pt idx="2890">
                  <c:v>45</c:v>
                </c:pt>
                <c:pt idx="2891">
                  <c:v>90</c:v>
                </c:pt>
                <c:pt idx="2892">
                  <c:v>315</c:v>
                </c:pt>
                <c:pt idx="2893">
                  <c:v>315</c:v>
                </c:pt>
                <c:pt idx="2894">
                  <c:v>292.5</c:v>
                </c:pt>
                <c:pt idx="2895">
                  <c:v>315</c:v>
                </c:pt>
                <c:pt idx="2896">
                  <c:v>337.5</c:v>
                </c:pt>
                <c:pt idx="2897">
                  <c:v>0</c:v>
                </c:pt>
                <c:pt idx="2898">
                  <c:v>0</c:v>
                </c:pt>
                <c:pt idx="2899">
                  <c:v>337.5</c:v>
                </c:pt>
                <c:pt idx="2900">
                  <c:v>337.5</c:v>
                </c:pt>
                <c:pt idx="2901">
                  <c:v>0</c:v>
                </c:pt>
                <c:pt idx="2902">
                  <c:v>0</c:v>
                </c:pt>
                <c:pt idx="2903">
                  <c:v>337.5</c:v>
                </c:pt>
                <c:pt idx="2904">
                  <c:v>22.5</c:v>
                </c:pt>
                <c:pt idx="2905">
                  <c:v>22.5</c:v>
                </c:pt>
                <c:pt idx="2906">
                  <c:v>0</c:v>
                </c:pt>
                <c:pt idx="2907">
                  <c:v>0</c:v>
                </c:pt>
                <c:pt idx="2908">
                  <c:v>22.5</c:v>
                </c:pt>
                <c:pt idx="2909">
                  <c:v>45</c:v>
                </c:pt>
                <c:pt idx="2910">
                  <c:v>0</c:v>
                </c:pt>
                <c:pt idx="2911">
                  <c:v>0</c:v>
                </c:pt>
                <c:pt idx="2912">
                  <c:v>337.5</c:v>
                </c:pt>
                <c:pt idx="2913">
                  <c:v>22.5</c:v>
                </c:pt>
                <c:pt idx="2914">
                  <c:v>22.5</c:v>
                </c:pt>
                <c:pt idx="2915">
                  <c:v>22.5</c:v>
                </c:pt>
                <c:pt idx="2916">
                  <c:v>22.5</c:v>
                </c:pt>
                <c:pt idx="2917">
                  <c:v>22.5</c:v>
                </c:pt>
                <c:pt idx="2918">
                  <c:v>22.5</c:v>
                </c:pt>
                <c:pt idx="2919">
                  <c:v>22.5</c:v>
                </c:pt>
                <c:pt idx="2920">
                  <c:v>337.5</c:v>
                </c:pt>
                <c:pt idx="2921">
                  <c:v>337.5</c:v>
                </c:pt>
                <c:pt idx="2922">
                  <c:v>0</c:v>
                </c:pt>
                <c:pt idx="2923">
                  <c:v>22.5</c:v>
                </c:pt>
                <c:pt idx="2924">
                  <c:v>45</c:v>
                </c:pt>
                <c:pt idx="2925">
                  <c:v>67.5</c:v>
                </c:pt>
                <c:pt idx="2926">
                  <c:v>90</c:v>
                </c:pt>
                <c:pt idx="2927">
                  <c:v>45</c:v>
                </c:pt>
                <c:pt idx="2928">
                  <c:v>292.5</c:v>
                </c:pt>
                <c:pt idx="2929">
                  <c:v>315</c:v>
                </c:pt>
                <c:pt idx="2930">
                  <c:v>315</c:v>
                </c:pt>
                <c:pt idx="2931">
                  <c:v>315</c:v>
                </c:pt>
                <c:pt idx="2932">
                  <c:v>337.5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22.5</c:v>
                </c:pt>
                <c:pt idx="2937">
                  <c:v>0</c:v>
                </c:pt>
                <c:pt idx="2938">
                  <c:v>337.5</c:v>
                </c:pt>
                <c:pt idx="2939">
                  <c:v>0</c:v>
                </c:pt>
                <c:pt idx="2940">
                  <c:v>337.5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337.5</c:v>
                </c:pt>
                <c:pt idx="2945">
                  <c:v>0</c:v>
                </c:pt>
                <c:pt idx="2946">
                  <c:v>315</c:v>
                </c:pt>
                <c:pt idx="2947">
                  <c:v>292.5</c:v>
                </c:pt>
                <c:pt idx="2948">
                  <c:v>292.5</c:v>
                </c:pt>
                <c:pt idx="2949">
                  <c:v>270</c:v>
                </c:pt>
                <c:pt idx="2950">
                  <c:v>225</c:v>
                </c:pt>
                <c:pt idx="2951">
                  <c:v>247.5</c:v>
                </c:pt>
                <c:pt idx="2952">
                  <c:v>270</c:v>
                </c:pt>
                <c:pt idx="2953">
                  <c:v>292.5</c:v>
                </c:pt>
                <c:pt idx="2954">
                  <c:v>0</c:v>
                </c:pt>
                <c:pt idx="2955">
                  <c:v>22.5</c:v>
                </c:pt>
                <c:pt idx="2956">
                  <c:v>45</c:v>
                </c:pt>
                <c:pt idx="2957">
                  <c:v>67.5</c:v>
                </c:pt>
                <c:pt idx="2958">
                  <c:v>90</c:v>
                </c:pt>
                <c:pt idx="2959">
                  <c:v>67.5</c:v>
                </c:pt>
                <c:pt idx="2960">
                  <c:v>292.5</c:v>
                </c:pt>
                <c:pt idx="2961">
                  <c:v>315</c:v>
                </c:pt>
                <c:pt idx="2962">
                  <c:v>315</c:v>
                </c:pt>
                <c:pt idx="2963">
                  <c:v>315</c:v>
                </c:pt>
                <c:pt idx="2964">
                  <c:v>292.5</c:v>
                </c:pt>
                <c:pt idx="2965">
                  <c:v>315</c:v>
                </c:pt>
                <c:pt idx="2966">
                  <c:v>337.5</c:v>
                </c:pt>
                <c:pt idx="2967">
                  <c:v>337.5</c:v>
                </c:pt>
                <c:pt idx="2968">
                  <c:v>337.5</c:v>
                </c:pt>
                <c:pt idx="2969">
                  <c:v>337.5</c:v>
                </c:pt>
                <c:pt idx="2970">
                  <c:v>292.5</c:v>
                </c:pt>
                <c:pt idx="2971">
                  <c:v>315</c:v>
                </c:pt>
                <c:pt idx="2972">
                  <c:v>292.5</c:v>
                </c:pt>
                <c:pt idx="2973">
                  <c:v>292.5</c:v>
                </c:pt>
                <c:pt idx="2974">
                  <c:v>315</c:v>
                </c:pt>
                <c:pt idx="2975">
                  <c:v>292.5</c:v>
                </c:pt>
                <c:pt idx="2976">
                  <c:v>292.5</c:v>
                </c:pt>
                <c:pt idx="2977">
                  <c:v>315</c:v>
                </c:pt>
                <c:pt idx="2978">
                  <c:v>315</c:v>
                </c:pt>
                <c:pt idx="2979">
                  <c:v>337.5</c:v>
                </c:pt>
                <c:pt idx="2980">
                  <c:v>315</c:v>
                </c:pt>
                <c:pt idx="2981">
                  <c:v>315</c:v>
                </c:pt>
                <c:pt idx="2982">
                  <c:v>315</c:v>
                </c:pt>
                <c:pt idx="2983">
                  <c:v>292.5</c:v>
                </c:pt>
                <c:pt idx="2984">
                  <c:v>292.5</c:v>
                </c:pt>
                <c:pt idx="2985">
                  <c:v>292.5</c:v>
                </c:pt>
                <c:pt idx="2986">
                  <c:v>292.5</c:v>
                </c:pt>
                <c:pt idx="2987">
                  <c:v>292.5</c:v>
                </c:pt>
                <c:pt idx="2988">
                  <c:v>315</c:v>
                </c:pt>
                <c:pt idx="2989">
                  <c:v>292.5</c:v>
                </c:pt>
                <c:pt idx="2990">
                  <c:v>315</c:v>
                </c:pt>
                <c:pt idx="2991">
                  <c:v>292.5</c:v>
                </c:pt>
                <c:pt idx="2992">
                  <c:v>292.5</c:v>
                </c:pt>
                <c:pt idx="2993">
                  <c:v>292.5</c:v>
                </c:pt>
                <c:pt idx="2994">
                  <c:v>292.5</c:v>
                </c:pt>
                <c:pt idx="2995">
                  <c:v>292.5</c:v>
                </c:pt>
                <c:pt idx="2996">
                  <c:v>292.5</c:v>
                </c:pt>
                <c:pt idx="2997">
                  <c:v>292.5</c:v>
                </c:pt>
                <c:pt idx="2998">
                  <c:v>270</c:v>
                </c:pt>
                <c:pt idx="2999">
                  <c:v>292.5</c:v>
                </c:pt>
                <c:pt idx="3000">
                  <c:v>292.5</c:v>
                </c:pt>
                <c:pt idx="3001">
                  <c:v>292.5</c:v>
                </c:pt>
                <c:pt idx="3002">
                  <c:v>270</c:v>
                </c:pt>
                <c:pt idx="3003">
                  <c:v>292.5</c:v>
                </c:pt>
                <c:pt idx="3004">
                  <c:v>292.5</c:v>
                </c:pt>
                <c:pt idx="3005">
                  <c:v>292.5</c:v>
                </c:pt>
                <c:pt idx="3006">
                  <c:v>292.5</c:v>
                </c:pt>
                <c:pt idx="3007">
                  <c:v>292.5</c:v>
                </c:pt>
                <c:pt idx="3008">
                  <c:v>292.5</c:v>
                </c:pt>
                <c:pt idx="3009">
                  <c:v>292.5</c:v>
                </c:pt>
                <c:pt idx="3010">
                  <c:v>292.5</c:v>
                </c:pt>
                <c:pt idx="3011">
                  <c:v>292.5</c:v>
                </c:pt>
                <c:pt idx="3012">
                  <c:v>292.5</c:v>
                </c:pt>
                <c:pt idx="3013">
                  <c:v>315</c:v>
                </c:pt>
                <c:pt idx="3014">
                  <c:v>292.5</c:v>
                </c:pt>
                <c:pt idx="3015">
                  <c:v>292.5</c:v>
                </c:pt>
                <c:pt idx="3016">
                  <c:v>292.5</c:v>
                </c:pt>
                <c:pt idx="3017">
                  <c:v>292.5</c:v>
                </c:pt>
                <c:pt idx="3018">
                  <c:v>292.5</c:v>
                </c:pt>
                <c:pt idx="3019">
                  <c:v>292.5</c:v>
                </c:pt>
                <c:pt idx="3020">
                  <c:v>292.5</c:v>
                </c:pt>
                <c:pt idx="3021">
                  <c:v>292.5</c:v>
                </c:pt>
                <c:pt idx="3022">
                  <c:v>270</c:v>
                </c:pt>
                <c:pt idx="3023">
                  <c:v>270</c:v>
                </c:pt>
                <c:pt idx="3024">
                  <c:v>247.5</c:v>
                </c:pt>
                <c:pt idx="3025">
                  <c:v>202.5</c:v>
                </c:pt>
                <c:pt idx="3026">
                  <c:v>225</c:v>
                </c:pt>
                <c:pt idx="3027">
                  <c:v>225</c:v>
                </c:pt>
                <c:pt idx="3028">
                  <c:v>270</c:v>
                </c:pt>
                <c:pt idx="3029">
                  <c:v>292.5</c:v>
                </c:pt>
                <c:pt idx="3030">
                  <c:v>292.5</c:v>
                </c:pt>
                <c:pt idx="3031">
                  <c:v>292.5</c:v>
                </c:pt>
                <c:pt idx="3032">
                  <c:v>292.5</c:v>
                </c:pt>
                <c:pt idx="3033">
                  <c:v>292.5</c:v>
                </c:pt>
                <c:pt idx="3034">
                  <c:v>337.5</c:v>
                </c:pt>
                <c:pt idx="3035">
                  <c:v>315</c:v>
                </c:pt>
                <c:pt idx="3036">
                  <c:v>292.5</c:v>
                </c:pt>
                <c:pt idx="3037">
                  <c:v>292.5</c:v>
                </c:pt>
                <c:pt idx="3038">
                  <c:v>270</c:v>
                </c:pt>
                <c:pt idx="3039">
                  <c:v>270</c:v>
                </c:pt>
                <c:pt idx="3040">
                  <c:v>315</c:v>
                </c:pt>
                <c:pt idx="3041">
                  <c:v>315</c:v>
                </c:pt>
                <c:pt idx="3042">
                  <c:v>270</c:v>
                </c:pt>
                <c:pt idx="3043">
                  <c:v>292.5</c:v>
                </c:pt>
                <c:pt idx="3044">
                  <c:v>292.5</c:v>
                </c:pt>
                <c:pt idx="3045">
                  <c:v>292.5</c:v>
                </c:pt>
                <c:pt idx="3046">
                  <c:v>292.5</c:v>
                </c:pt>
                <c:pt idx="3047">
                  <c:v>292.5</c:v>
                </c:pt>
                <c:pt idx="3048">
                  <c:v>292.5</c:v>
                </c:pt>
                <c:pt idx="3049">
                  <c:v>292.5</c:v>
                </c:pt>
                <c:pt idx="3050">
                  <c:v>315</c:v>
                </c:pt>
                <c:pt idx="3051">
                  <c:v>315</c:v>
                </c:pt>
                <c:pt idx="3052">
                  <c:v>315</c:v>
                </c:pt>
                <c:pt idx="3053">
                  <c:v>315</c:v>
                </c:pt>
                <c:pt idx="3054">
                  <c:v>292.5</c:v>
                </c:pt>
                <c:pt idx="3055">
                  <c:v>225</c:v>
                </c:pt>
                <c:pt idx="3056">
                  <c:v>270</c:v>
                </c:pt>
                <c:pt idx="3057">
                  <c:v>292.5</c:v>
                </c:pt>
                <c:pt idx="3058">
                  <c:v>270</c:v>
                </c:pt>
                <c:pt idx="3059">
                  <c:v>247.5</c:v>
                </c:pt>
                <c:pt idx="3060">
                  <c:v>202.5</c:v>
                </c:pt>
                <c:pt idx="3061">
                  <c:v>135</c:v>
                </c:pt>
                <c:pt idx="3062">
                  <c:v>292.5</c:v>
                </c:pt>
                <c:pt idx="3063">
                  <c:v>292.5</c:v>
                </c:pt>
                <c:pt idx="3064">
                  <c:v>292.5</c:v>
                </c:pt>
                <c:pt idx="3065">
                  <c:v>337.5</c:v>
                </c:pt>
                <c:pt idx="3066">
                  <c:v>45</c:v>
                </c:pt>
                <c:pt idx="3067">
                  <c:v>45</c:v>
                </c:pt>
                <c:pt idx="3068">
                  <c:v>337.5</c:v>
                </c:pt>
                <c:pt idx="3069">
                  <c:v>270</c:v>
                </c:pt>
                <c:pt idx="3070">
                  <c:v>270</c:v>
                </c:pt>
                <c:pt idx="3071">
                  <c:v>270</c:v>
                </c:pt>
                <c:pt idx="3072">
                  <c:v>270</c:v>
                </c:pt>
                <c:pt idx="3073">
                  <c:v>270</c:v>
                </c:pt>
                <c:pt idx="3074">
                  <c:v>292.5</c:v>
                </c:pt>
                <c:pt idx="3075">
                  <c:v>337.5</c:v>
                </c:pt>
                <c:pt idx="3076">
                  <c:v>337.5</c:v>
                </c:pt>
                <c:pt idx="3077">
                  <c:v>337.5</c:v>
                </c:pt>
                <c:pt idx="3078">
                  <c:v>337.5</c:v>
                </c:pt>
                <c:pt idx="3079">
                  <c:v>337.5</c:v>
                </c:pt>
                <c:pt idx="3080">
                  <c:v>337.5</c:v>
                </c:pt>
                <c:pt idx="3081">
                  <c:v>292.5</c:v>
                </c:pt>
                <c:pt idx="3082">
                  <c:v>315</c:v>
                </c:pt>
                <c:pt idx="3083">
                  <c:v>315</c:v>
                </c:pt>
                <c:pt idx="3084">
                  <c:v>315</c:v>
                </c:pt>
                <c:pt idx="3085">
                  <c:v>315</c:v>
                </c:pt>
                <c:pt idx="3086">
                  <c:v>337.5</c:v>
                </c:pt>
                <c:pt idx="3087">
                  <c:v>292.5</c:v>
                </c:pt>
                <c:pt idx="3088">
                  <c:v>292.5</c:v>
                </c:pt>
                <c:pt idx="3089">
                  <c:v>315</c:v>
                </c:pt>
                <c:pt idx="3090">
                  <c:v>315</c:v>
                </c:pt>
                <c:pt idx="3091">
                  <c:v>292.5</c:v>
                </c:pt>
                <c:pt idx="3092">
                  <c:v>315</c:v>
                </c:pt>
                <c:pt idx="3093">
                  <c:v>90</c:v>
                </c:pt>
                <c:pt idx="3094">
                  <c:v>337.5</c:v>
                </c:pt>
                <c:pt idx="3095">
                  <c:v>247.5</c:v>
                </c:pt>
                <c:pt idx="3096">
                  <c:v>247.5</c:v>
                </c:pt>
                <c:pt idx="3097">
                  <c:v>247.5</c:v>
                </c:pt>
                <c:pt idx="3098">
                  <c:v>247.5</c:v>
                </c:pt>
                <c:pt idx="3099">
                  <c:v>225</c:v>
                </c:pt>
                <c:pt idx="3100">
                  <c:v>202.5</c:v>
                </c:pt>
                <c:pt idx="3101">
                  <c:v>315</c:v>
                </c:pt>
                <c:pt idx="3102">
                  <c:v>315</c:v>
                </c:pt>
                <c:pt idx="3103">
                  <c:v>292.5</c:v>
                </c:pt>
                <c:pt idx="3104">
                  <c:v>315</c:v>
                </c:pt>
                <c:pt idx="3105">
                  <c:v>292.5</c:v>
                </c:pt>
                <c:pt idx="3106">
                  <c:v>315</c:v>
                </c:pt>
                <c:pt idx="3107">
                  <c:v>315</c:v>
                </c:pt>
                <c:pt idx="3108">
                  <c:v>292.5</c:v>
                </c:pt>
                <c:pt idx="3109">
                  <c:v>292.5</c:v>
                </c:pt>
                <c:pt idx="3110">
                  <c:v>292.5</c:v>
                </c:pt>
                <c:pt idx="3111">
                  <c:v>315</c:v>
                </c:pt>
                <c:pt idx="3112">
                  <c:v>292.5</c:v>
                </c:pt>
                <c:pt idx="3113">
                  <c:v>292.5</c:v>
                </c:pt>
                <c:pt idx="3114">
                  <c:v>315</c:v>
                </c:pt>
                <c:pt idx="3115">
                  <c:v>315</c:v>
                </c:pt>
                <c:pt idx="3116">
                  <c:v>292.5</c:v>
                </c:pt>
                <c:pt idx="3117">
                  <c:v>292.5</c:v>
                </c:pt>
                <c:pt idx="3118">
                  <c:v>315</c:v>
                </c:pt>
                <c:pt idx="3119">
                  <c:v>315</c:v>
                </c:pt>
                <c:pt idx="3120">
                  <c:v>315</c:v>
                </c:pt>
                <c:pt idx="3121">
                  <c:v>292.5</c:v>
                </c:pt>
                <c:pt idx="3122">
                  <c:v>292.5</c:v>
                </c:pt>
                <c:pt idx="3123">
                  <c:v>292.5</c:v>
                </c:pt>
                <c:pt idx="3124">
                  <c:v>292.5</c:v>
                </c:pt>
                <c:pt idx="3125">
                  <c:v>315</c:v>
                </c:pt>
                <c:pt idx="3126">
                  <c:v>315</c:v>
                </c:pt>
                <c:pt idx="3127">
                  <c:v>292.5</c:v>
                </c:pt>
                <c:pt idx="3128">
                  <c:v>292.5</c:v>
                </c:pt>
                <c:pt idx="3129">
                  <c:v>292.5</c:v>
                </c:pt>
                <c:pt idx="3130">
                  <c:v>292.5</c:v>
                </c:pt>
                <c:pt idx="3131">
                  <c:v>315</c:v>
                </c:pt>
                <c:pt idx="3132">
                  <c:v>292.5</c:v>
                </c:pt>
                <c:pt idx="3133">
                  <c:v>270</c:v>
                </c:pt>
                <c:pt idx="3134">
                  <c:v>292.5</c:v>
                </c:pt>
                <c:pt idx="3135">
                  <c:v>292.5</c:v>
                </c:pt>
                <c:pt idx="3136">
                  <c:v>315</c:v>
                </c:pt>
                <c:pt idx="3137">
                  <c:v>292.5</c:v>
                </c:pt>
                <c:pt idx="3138">
                  <c:v>292.5</c:v>
                </c:pt>
                <c:pt idx="3139">
                  <c:v>270</c:v>
                </c:pt>
                <c:pt idx="3140">
                  <c:v>292.5</c:v>
                </c:pt>
                <c:pt idx="3141">
                  <c:v>292.5</c:v>
                </c:pt>
                <c:pt idx="3142">
                  <c:v>292.5</c:v>
                </c:pt>
                <c:pt idx="3143">
                  <c:v>292.5</c:v>
                </c:pt>
                <c:pt idx="3144">
                  <c:v>270</c:v>
                </c:pt>
                <c:pt idx="3145">
                  <c:v>292.5</c:v>
                </c:pt>
                <c:pt idx="3146">
                  <c:v>270</c:v>
                </c:pt>
                <c:pt idx="3147">
                  <c:v>292.5</c:v>
                </c:pt>
                <c:pt idx="3148">
                  <c:v>292.5</c:v>
                </c:pt>
                <c:pt idx="3149">
                  <c:v>292.5</c:v>
                </c:pt>
                <c:pt idx="3150">
                  <c:v>292.5</c:v>
                </c:pt>
                <c:pt idx="3151">
                  <c:v>292.5</c:v>
                </c:pt>
                <c:pt idx="3152">
                  <c:v>292.5</c:v>
                </c:pt>
                <c:pt idx="3153">
                  <c:v>292.5</c:v>
                </c:pt>
                <c:pt idx="3154">
                  <c:v>292.5</c:v>
                </c:pt>
                <c:pt idx="3155">
                  <c:v>112.5</c:v>
                </c:pt>
                <c:pt idx="3156">
                  <c:v>112.5</c:v>
                </c:pt>
                <c:pt idx="3157">
                  <c:v>112.5</c:v>
                </c:pt>
                <c:pt idx="3158">
                  <c:v>112.5</c:v>
                </c:pt>
                <c:pt idx="3159">
                  <c:v>135</c:v>
                </c:pt>
                <c:pt idx="3160">
                  <c:v>112.5</c:v>
                </c:pt>
                <c:pt idx="3161">
                  <c:v>112.5</c:v>
                </c:pt>
                <c:pt idx="3162">
                  <c:v>135</c:v>
                </c:pt>
                <c:pt idx="3163">
                  <c:v>112.5</c:v>
                </c:pt>
                <c:pt idx="3164">
                  <c:v>135</c:v>
                </c:pt>
                <c:pt idx="3165">
                  <c:v>112.5</c:v>
                </c:pt>
                <c:pt idx="3166">
                  <c:v>112.5</c:v>
                </c:pt>
                <c:pt idx="3167">
                  <c:v>112.5</c:v>
                </c:pt>
                <c:pt idx="3168">
                  <c:v>112.5</c:v>
                </c:pt>
                <c:pt idx="3169">
                  <c:v>112.5</c:v>
                </c:pt>
                <c:pt idx="3170">
                  <c:v>112.5</c:v>
                </c:pt>
                <c:pt idx="3171">
                  <c:v>112.5</c:v>
                </c:pt>
                <c:pt idx="3172">
                  <c:v>112.5</c:v>
                </c:pt>
                <c:pt idx="3173">
                  <c:v>112.5</c:v>
                </c:pt>
                <c:pt idx="3174">
                  <c:v>112.5</c:v>
                </c:pt>
                <c:pt idx="3175">
                  <c:v>112.5</c:v>
                </c:pt>
                <c:pt idx="3176">
                  <c:v>112.5</c:v>
                </c:pt>
                <c:pt idx="3177">
                  <c:v>112.5</c:v>
                </c:pt>
                <c:pt idx="3178">
                  <c:v>112.5</c:v>
                </c:pt>
                <c:pt idx="3179">
                  <c:v>112.5</c:v>
                </c:pt>
                <c:pt idx="3180">
                  <c:v>112.5</c:v>
                </c:pt>
                <c:pt idx="3181">
                  <c:v>112.5</c:v>
                </c:pt>
                <c:pt idx="3182">
                  <c:v>112.5</c:v>
                </c:pt>
                <c:pt idx="3183">
                  <c:v>112.5</c:v>
                </c:pt>
                <c:pt idx="3184">
                  <c:v>112.5</c:v>
                </c:pt>
                <c:pt idx="3185">
                  <c:v>112.5</c:v>
                </c:pt>
                <c:pt idx="3186">
                  <c:v>90</c:v>
                </c:pt>
                <c:pt idx="3187">
                  <c:v>90</c:v>
                </c:pt>
                <c:pt idx="3188">
                  <c:v>112.5</c:v>
                </c:pt>
                <c:pt idx="3189">
                  <c:v>112.5</c:v>
                </c:pt>
                <c:pt idx="3190">
                  <c:v>112.5</c:v>
                </c:pt>
                <c:pt idx="3191">
                  <c:v>90</c:v>
                </c:pt>
                <c:pt idx="3192">
                  <c:v>90</c:v>
                </c:pt>
                <c:pt idx="3193">
                  <c:v>90</c:v>
                </c:pt>
                <c:pt idx="3194">
                  <c:v>90</c:v>
                </c:pt>
                <c:pt idx="3195">
                  <c:v>90</c:v>
                </c:pt>
                <c:pt idx="3196">
                  <c:v>67.5</c:v>
                </c:pt>
                <c:pt idx="3197">
                  <c:v>67.5</c:v>
                </c:pt>
                <c:pt idx="3198">
                  <c:v>67.5</c:v>
                </c:pt>
                <c:pt idx="3199">
                  <c:v>67.5</c:v>
                </c:pt>
                <c:pt idx="3200">
                  <c:v>67.5</c:v>
                </c:pt>
                <c:pt idx="3201">
                  <c:v>67.5</c:v>
                </c:pt>
                <c:pt idx="3202">
                  <c:v>67.5</c:v>
                </c:pt>
                <c:pt idx="3203">
                  <c:v>67.5</c:v>
                </c:pt>
                <c:pt idx="3204">
                  <c:v>67.5</c:v>
                </c:pt>
                <c:pt idx="3205">
                  <c:v>135</c:v>
                </c:pt>
                <c:pt idx="3206">
                  <c:v>135</c:v>
                </c:pt>
                <c:pt idx="3207">
                  <c:v>135</c:v>
                </c:pt>
                <c:pt idx="3208">
                  <c:v>135</c:v>
                </c:pt>
                <c:pt idx="3209">
                  <c:v>135</c:v>
                </c:pt>
                <c:pt idx="3210">
                  <c:v>112.5</c:v>
                </c:pt>
                <c:pt idx="3211">
                  <c:v>112.5</c:v>
                </c:pt>
                <c:pt idx="3212">
                  <c:v>157.5</c:v>
                </c:pt>
                <c:pt idx="3213">
                  <c:v>157.5</c:v>
                </c:pt>
                <c:pt idx="3214">
                  <c:v>135</c:v>
                </c:pt>
                <c:pt idx="3215">
                  <c:v>135</c:v>
                </c:pt>
                <c:pt idx="3216">
                  <c:v>157.5</c:v>
                </c:pt>
                <c:pt idx="3217">
                  <c:v>135</c:v>
                </c:pt>
                <c:pt idx="3218">
                  <c:v>157.5</c:v>
                </c:pt>
                <c:pt idx="3219">
                  <c:v>202.5</c:v>
                </c:pt>
                <c:pt idx="3220">
                  <c:v>225</c:v>
                </c:pt>
                <c:pt idx="3221">
                  <c:v>225</c:v>
                </c:pt>
                <c:pt idx="3222">
                  <c:v>90</c:v>
                </c:pt>
                <c:pt idx="3223">
                  <c:v>0</c:v>
                </c:pt>
                <c:pt idx="3224">
                  <c:v>247.5</c:v>
                </c:pt>
                <c:pt idx="3225">
                  <c:v>247.5</c:v>
                </c:pt>
                <c:pt idx="3226">
                  <c:v>270</c:v>
                </c:pt>
                <c:pt idx="3227">
                  <c:v>22.5</c:v>
                </c:pt>
                <c:pt idx="3228">
                  <c:v>292.5</c:v>
                </c:pt>
                <c:pt idx="3229">
                  <c:v>270</c:v>
                </c:pt>
                <c:pt idx="3230">
                  <c:v>270</c:v>
                </c:pt>
                <c:pt idx="3231">
                  <c:v>292.5</c:v>
                </c:pt>
                <c:pt idx="3232">
                  <c:v>337.5</c:v>
                </c:pt>
                <c:pt idx="3233">
                  <c:v>315</c:v>
                </c:pt>
                <c:pt idx="3234">
                  <c:v>270</c:v>
                </c:pt>
                <c:pt idx="3235">
                  <c:v>270</c:v>
                </c:pt>
                <c:pt idx="3236">
                  <c:v>292.5</c:v>
                </c:pt>
                <c:pt idx="3237">
                  <c:v>0</c:v>
                </c:pt>
                <c:pt idx="3238">
                  <c:v>45</c:v>
                </c:pt>
                <c:pt idx="3239">
                  <c:v>45</c:v>
                </c:pt>
                <c:pt idx="3240">
                  <c:v>67.5</c:v>
                </c:pt>
                <c:pt idx="3241">
                  <c:v>67.5</c:v>
                </c:pt>
                <c:pt idx="3242">
                  <c:v>67.5</c:v>
                </c:pt>
                <c:pt idx="3243">
                  <c:v>45</c:v>
                </c:pt>
                <c:pt idx="3244">
                  <c:v>45</c:v>
                </c:pt>
                <c:pt idx="3245">
                  <c:v>22.5</c:v>
                </c:pt>
                <c:pt idx="3246">
                  <c:v>22.5</c:v>
                </c:pt>
                <c:pt idx="3247">
                  <c:v>67.5</c:v>
                </c:pt>
                <c:pt idx="3248">
                  <c:v>90</c:v>
                </c:pt>
                <c:pt idx="3249">
                  <c:v>90</c:v>
                </c:pt>
                <c:pt idx="3250">
                  <c:v>90</c:v>
                </c:pt>
                <c:pt idx="3251">
                  <c:v>90</c:v>
                </c:pt>
                <c:pt idx="3252">
                  <c:v>90</c:v>
                </c:pt>
                <c:pt idx="3253">
                  <c:v>112.5</c:v>
                </c:pt>
                <c:pt idx="3254">
                  <c:v>202.5</c:v>
                </c:pt>
                <c:pt idx="3255">
                  <c:v>225</c:v>
                </c:pt>
                <c:pt idx="3256">
                  <c:v>247.5</c:v>
                </c:pt>
                <c:pt idx="3257">
                  <c:v>292.5</c:v>
                </c:pt>
                <c:pt idx="3258">
                  <c:v>90</c:v>
                </c:pt>
                <c:pt idx="3259">
                  <c:v>90</c:v>
                </c:pt>
                <c:pt idx="3260">
                  <c:v>90</c:v>
                </c:pt>
                <c:pt idx="3261">
                  <c:v>67.5</c:v>
                </c:pt>
                <c:pt idx="3262">
                  <c:v>67.5</c:v>
                </c:pt>
                <c:pt idx="3263">
                  <c:v>90</c:v>
                </c:pt>
                <c:pt idx="3264">
                  <c:v>90</c:v>
                </c:pt>
                <c:pt idx="3265">
                  <c:v>67.5</c:v>
                </c:pt>
                <c:pt idx="3266">
                  <c:v>67.5</c:v>
                </c:pt>
                <c:pt idx="3267">
                  <c:v>67.5</c:v>
                </c:pt>
                <c:pt idx="3268">
                  <c:v>22.5</c:v>
                </c:pt>
                <c:pt idx="3269">
                  <c:v>45</c:v>
                </c:pt>
                <c:pt idx="3270">
                  <c:v>45</c:v>
                </c:pt>
                <c:pt idx="3271">
                  <c:v>67.5</c:v>
                </c:pt>
                <c:pt idx="3272">
                  <c:v>67.5</c:v>
                </c:pt>
                <c:pt idx="3273">
                  <c:v>90</c:v>
                </c:pt>
                <c:pt idx="3274">
                  <c:v>90</c:v>
                </c:pt>
                <c:pt idx="3275">
                  <c:v>67.5</c:v>
                </c:pt>
                <c:pt idx="3276">
                  <c:v>67.5</c:v>
                </c:pt>
                <c:pt idx="3277">
                  <c:v>67.5</c:v>
                </c:pt>
                <c:pt idx="3278">
                  <c:v>202.5</c:v>
                </c:pt>
                <c:pt idx="3279">
                  <c:v>112.5</c:v>
                </c:pt>
                <c:pt idx="3280">
                  <c:v>157.5</c:v>
                </c:pt>
                <c:pt idx="3281">
                  <c:v>157.5</c:v>
                </c:pt>
                <c:pt idx="3282">
                  <c:v>135</c:v>
                </c:pt>
                <c:pt idx="3283">
                  <c:v>135</c:v>
                </c:pt>
                <c:pt idx="3284">
                  <c:v>135</c:v>
                </c:pt>
                <c:pt idx="3285">
                  <c:v>135</c:v>
                </c:pt>
                <c:pt idx="3286">
                  <c:v>135</c:v>
                </c:pt>
                <c:pt idx="3287">
                  <c:v>135</c:v>
                </c:pt>
                <c:pt idx="3288">
                  <c:v>135</c:v>
                </c:pt>
                <c:pt idx="3289">
                  <c:v>135</c:v>
                </c:pt>
                <c:pt idx="3290">
                  <c:v>135</c:v>
                </c:pt>
                <c:pt idx="3291">
                  <c:v>112.5</c:v>
                </c:pt>
                <c:pt idx="3292">
                  <c:v>112.5</c:v>
                </c:pt>
                <c:pt idx="3293">
                  <c:v>112.5</c:v>
                </c:pt>
                <c:pt idx="3294">
                  <c:v>112.5</c:v>
                </c:pt>
                <c:pt idx="3295">
                  <c:v>112.5</c:v>
                </c:pt>
                <c:pt idx="3296">
                  <c:v>135</c:v>
                </c:pt>
                <c:pt idx="3297">
                  <c:v>135</c:v>
                </c:pt>
                <c:pt idx="3298">
                  <c:v>135</c:v>
                </c:pt>
                <c:pt idx="3299">
                  <c:v>135</c:v>
                </c:pt>
                <c:pt idx="3300">
                  <c:v>135</c:v>
                </c:pt>
                <c:pt idx="3301">
                  <c:v>112.5</c:v>
                </c:pt>
                <c:pt idx="3302">
                  <c:v>112.5</c:v>
                </c:pt>
                <c:pt idx="3303">
                  <c:v>112.5</c:v>
                </c:pt>
                <c:pt idx="3304">
                  <c:v>90</c:v>
                </c:pt>
                <c:pt idx="3305">
                  <c:v>112.5</c:v>
                </c:pt>
                <c:pt idx="3306">
                  <c:v>90</c:v>
                </c:pt>
                <c:pt idx="3307">
                  <c:v>112.5</c:v>
                </c:pt>
                <c:pt idx="3308">
                  <c:v>112.5</c:v>
                </c:pt>
                <c:pt idx="3309">
                  <c:v>112.5</c:v>
                </c:pt>
                <c:pt idx="3310">
                  <c:v>112.5</c:v>
                </c:pt>
                <c:pt idx="3311">
                  <c:v>135</c:v>
                </c:pt>
                <c:pt idx="3312">
                  <c:v>135</c:v>
                </c:pt>
                <c:pt idx="3313">
                  <c:v>112.5</c:v>
                </c:pt>
                <c:pt idx="3314">
                  <c:v>112.5</c:v>
                </c:pt>
                <c:pt idx="3315">
                  <c:v>112.5</c:v>
                </c:pt>
                <c:pt idx="3316">
                  <c:v>157.5</c:v>
                </c:pt>
                <c:pt idx="3317">
                  <c:v>135</c:v>
                </c:pt>
                <c:pt idx="3318">
                  <c:v>112.5</c:v>
                </c:pt>
                <c:pt idx="3319">
                  <c:v>112.5</c:v>
                </c:pt>
                <c:pt idx="3320">
                  <c:v>112.5</c:v>
                </c:pt>
                <c:pt idx="3321">
                  <c:v>135</c:v>
                </c:pt>
                <c:pt idx="3322">
                  <c:v>112.5</c:v>
                </c:pt>
                <c:pt idx="3323">
                  <c:v>90</c:v>
                </c:pt>
                <c:pt idx="3324">
                  <c:v>90</c:v>
                </c:pt>
                <c:pt idx="3325">
                  <c:v>90</c:v>
                </c:pt>
                <c:pt idx="3326">
                  <c:v>90</c:v>
                </c:pt>
                <c:pt idx="3327">
                  <c:v>112.5</c:v>
                </c:pt>
                <c:pt idx="3328">
                  <c:v>135</c:v>
                </c:pt>
                <c:pt idx="3329">
                  <c:v>112.5</c:v>
                </c:pt>
                <c:pt idx="3330">
                  <c:v>112.5</c:v>
                </c:pt>
                <c:pt idx="3331">
                  <c:v>112.5</c:v>
                </c:pt>
                <c:pt idx="3332">
                  <c:v>112.5</c:v>
                </c:pt>
                <c:pt idx="3333">
                  <c:v>112.5</c:v>
                </c:pt>
                <c:pt idx="3334">
                  <c:v>112.5</c:v>
                </c:pt>
                <c:pt idx="3335">
                  <c:v>112.5</c:v>
                </c:pt>
                <c:pt idx="3336">
                  <c:v>112.5</c:v>
                </c:pt>
                <c:pt idx="3337">
                  <c:v>90</c:v>
                </c:pt>
                <c:pt idx="3338">
                  <c:v>112.5</c:v>
                </c:pt>
                <c:pt idx="3339">
                  <c:v>112.5</c:v>
                </c:pt>
                <c:pt idx="3340">
                  <c:v>112.5</c:v>
                </c:pt>
                <c:pt idx="3341">
                  <c:v>90</c:v>
                </c:pt>
                <c:pt idx="3342">
                  <c:v>112.5</c:v>
                </c:pt>
                <c:pt idx="3343">
                  <c:v>112.5</c:v>
                </c:pt>
                <c:pt idx="3344">
                  <c:v>90</c:v>
                </c:pt>
                <c:pt idx="3345">
                  <c:v>90</c:v>
                </c:pt>
                <c:pt idx="3346">
                  <c:v>112.5</c:v>
                </c:pt>
                <c:pt idx="3347">
                  <c:v>112.5</c:v>
                </c:pt>
                <c:pt idx="3348">
                  <c:v>90</c:v>
                </c:pt>
                <c:pt idx="3349">
                  <c:v>90</c:v>
                </c:pt>
                <c:pt idx="3350">
                  <c:v>90</c:v>
                </c:pt>
                <c:pt idx="3351">
                  <c:v>112.5</c:v>
                </c:pt>
                <c:pt idx="3352">
                  <c:v>112.5</c:v>
                </c:pt>
                <c:pt idx="3353">
                  <c:v>112.5</c:v>
                </c:pt>
                <c:pt idx="3354">
                  <c:v>90</c:v>
                </c:pt>
                <c:pt idx="3355">
                  <c:v>67.5</c:v>
                </c:pt>
                <c:pt idx="3356">
                  <c:v>45</c:v>
                </c:pt>
                <c:pt idx="3357">
                  <c:v>45</c:v>
                </c:pt>
                <c:pt idx="3358">
                  <c:v>90</c:v>
                </c:pt>
                <c:pt idx="3359">
                  <c:v>90</c:v>
                </c:pt>
                <c:pt idx="3360">
                  <c:v>90</c:v>
                </c:pt>
                <c:pt idx="3361">
                  <c:v>90</c:v>
                </c:pt>
                <c:pt idx="3362">
                  <c:v>90</c:v>
                </c:pt>
                <c:pt idx="3363">
                  <c:v>112.5</c:v>
                </c:pt>
                <c:pt idx="3364">
                  <c:v>90</c:v>
                </c:pt>
                <c:pt idx="3365">
                  <c:v>67.5</c:v>
                </c:pt>
                <c:pt idx="3366">
                  <c:v>67.5</c:v>
                </c:pt>
                <c:pt idx="3367">
                  <c:v>45</c:v>
                </c:pt>
                <c:pt idx="3368">
                  <c:v>45</c:v>
                </c:pt>
                <c:pt idx="3369">
                  <c:v>67.5</c:v>
                </c:pt>
                <c:pt idx="3370">
                  <c:v>22.5</c:v>
                </c:pt>
                <c:pt idx="3371">
                  <c:v>45</c:v>
                </c:pt>
                <c:pt idx="3372">
                  <c:v>337.5</c:v>
                </c:pt>
                <c:pt idx="3373">
                  <c:v>315</c:v>
                </c:pt>
                <c:pt idx="3374">
                  <c:v>337.5</c:v>
                </c:pt>
                <c:pt idx="3375">
                  <c:v>292.5</c:v>
                </c:pt>
                <c:pt idx="3376">
                  <c:v>337.5</c:v>
                </c:pt>
                <c:pt idx="3377">
                  <c:v>337.5</c:v>
                </c:pt>
                <c:pt idx="3378">
                  <c:v>315</c:v>
                </c:pt>
                <c:pt idx="3379">
                  <c:v>337.5</c:v>
                </c:pt>
                <c:pt idx="3380">
                  <c:v>315</c:v>
                </c:pt>
                <c:pt idx="3381">
                  <c:v>270</c:v>
                </c:pt>
                <c:pt idx="3382">
                  <c:v>292.5</c:v>
                </c:pt>
                <c:pt idx="3383">
                  <c:v>337.5</c:v>
                </c:pt>
                <c:pt idx="3384">
                  <c:v>315</c:v>
                </c:pt>
                <c:pt idx="3385">
                  <c:v>315</c:v>
                </c:pt>
                <c:pt idx="3386">
                  <c:v>315</c:v>
                </c:pt>
                <c:pt idx="3387">
                  <c:v>337.5</c:v>
                </c:pt>
                <c:pt idx="3388">
                  <c:v>315</c:v>
                </c:pt>
                <c:pt idx="3389">
                  <c:v>292.5</c:v>
                </c:pt>
                <c:pt idx="3390">
                  <c:v>270</c:v>
                </c:pt>
                <c:pt idx="3391">
                  <c:v>270</c:v>
                </c:pt>
                <c:pt idx="3392">
                  <c:v>292.5</c:v>
                </c:pt>
                <c:pt idx="3393">
                  <c:v>315</c:v>
                </c:pt>
                <c:pt idx="3394">
                  <c:v>315</c:v>
                </c:pt>
                <c:pt idx="3395">
                  <c:v>292.5</c:v>
                </c:pt>
                <c:pt idx="3396">
                  <c:v>292.5</c:v>
                </c:pt>
                <c:pt idx="3397">
                  <c:v>292.5</c:v>
                </c:pt>
                <c:pt idx="3398">
                  <c:v>292.5</c:v>
                </c:pt>
                <c:pt idx="3399">
                  <c:v>270</c:v>
                </c:pt>
                <c:pt idx="3400">
                  <c:v>270</c:v>
                </c:pt>
                <c:pt idx="3401">
                  <c:v>292.5</c:v>
                </c:pt>
                <c:pt idx="3402">
                  <c:v>292.5</c:v>
                </c:pt>
                <c:pt idx="3403">
                  <c:v>292.5</c:v>
                </c:pt>
                <c:pt idx="3404">
                  <c:v>292.5</c:v>
                </c:pt>
                <c:pt idx="3405">
                  <c:v>292.5</c:v>
                </c:pt>
                <c:pt idx="3406">
                  <c:v>270</c:v>
                </c:pt>
                <c:pt idx="3407">
                  <c:v>270</c:v>
                </c:pt>
                <c:pt idx="3408">
                  <c:v>292.5</c:v>
                </c:pt>
                <c:pt idx="3409">
                  <c:v>247.5</c:v>
                </c:pt>
                <c:pt idx="3410">
                  <c:v>247.5</c:v>
                </c:pt>
                <c:pt idx="3411">
                  <c:v>292.5</c:v>
                </c:pt>
                <c:pt idx="3412">
                  <c:v>292.5</c:v>
                </c:pt>
                <c:pt idx="3413">
                  <c:v>315</c:v>
                </c:pt>
                <c:pt idx="3414">
                  <c:v>315</c:v>
                </c:pt>
                <c:pt idx="3415">
                  <c:v>337.5</c:v>
                </c:pt>
                <c:pt idx="3416">
                  <c:v>337.5</c:v>
                </c:pt>
                <c:pt idx="3417">
                  <c:v>337.5</c:v>
                </c:pt>
                <c:pt idx="3418">
                  <c:v>337.5</c:v>
                </c:pt>
                <c:pt idx="3419">
                  <c:v>0</c:v>
                </c:pt>
                <c:pt idx="3420">
                  <c:v>22.5</c:v>
                </c:pt>
                <c:pt idx="3421">
                  <c:v>22.5</c:v>
                </c:pt>
                <c:pt idx="3422">
                  <c:v>22.5</c:v>
                </c:pt>
                <c:pt idx="3423">
                  <c:v>45</c:v>
                </c:pt>
                <c:pt idx="3424">
                  <c:v>45</c:v>
                </c:pt>
                <c:pt idx="3425">
                  <c:v>67.5</c:v>
                </c:pt>
                <c:pt idx="3426">
                  <c:v>45</c:v>
                </c:pt>
                <c:pt idx="3427">
                  <c:v>45</c:v>
                </c:pt>
                <c:pt idx="3428">
                  <c:v>67.5</c:v>
                </c:pt>
                <c:pt idx="3429">
                  <c:v>90</c:v>
                </c:pt>
                <c:pt idx="3430">
                  <c:v>90</c:v>
                </c:pt>
                <c:pt idx="3431">
                  <c:v>90</c:v>
                </c:pt>
                <c:pt idx="3432">
                  <c:v>90</c:v>
                </c:pt>
                <c:pt idx="3433">
                  <c:v>90</c:v>
                </c:pt>
                <c:pt idx="3434">
                  <c:v>90</c:v>
                </c:pt>
                <c:pt idx="3435">
                  <c:v>90</c:v>
                </c:pt>
                <c:pt idx="3436">
                  <c:v>90</c:v>
                </c:pt>
                <c:pt idx="3437">
                  <c:v>90</c:v>
                </c:pt>
                <c:pt idx="3438">
                  <c:v>90</c:v>
                </c:pt>
                <c:pt idx="3439">
                  <c:v>67.5</c:v>
                </c:pt>
                <c:pt idx="3440">
                  <c:v>67.5</c:v>
                </c:pt>
                <c:pt idx="3441">
                  <c:v>67.5</c:v>
                </c:pt>
                <c:pt idx="3442">
                  <c:v>67.5</c:v>
                </c:pt>
                <c:pt idx="3443">
                  <c:v>90</c:v>
                </c:pt>
                <c:pt idx="3444">
                  <c:v>90</c:v>
                </c:pt>
                <c:pt idx="3445">
                  <c:v>90</c:v>
                </c:pt>
                <c:pt idx="3446">
                  <c:v>67.5</c:v>
                </c:pt>
                <c:pt idx="3447">
                  <c:v>90</c:v>
                </c:pt>
                <c:pt idx="3448">
                  <c:v>90</c:v>
                </c:pt>
                <c:pt idx="3449">
                  <c:v>90</c:v>
                </c:pt>
                <c:pt idx="3450">
                  <c:v>90</c:v>
                </c:pt>
                <c:pt idx="3451">
                  <c:v>90</c:v>
                </c:pt>
                <c:pt idx="3452">
                  <c:v>90</c:v>
                </c:pt>
                <c:pt idx="3453">
                  <c:v>90</c:v>
                </c:pt>
                <c:pt idx="3454">
                  <c:v>67.5</c:v>
                </c:pt>
                <c:pt idx="3455">
                  <c:v>90</c:v>
                </c:pt>
                <c:pt idx="3456">
                  <c:v>90</c:v>
                </c:pt>
                <c:pt idx="3457">
                  <c:v>90</c:v>
                </c:pt>
                <c:pt idx="3458">
                  <c:v>67.5</c:v>
                </c:pt>
                <c:pt idx="3459">
                  <c:v>90</c:v>
                </c:pt>
                <c:pt idx="3460">
                  <c:v>67.5</c:v>
                </c:pt>
                <c:pt idx="3461">
                  <c:v>90</c:v>
                </c:pt>
                <c:pt idx="3462">
                  <c:v>90</c:v>
                </c:pt>
                <c:pt idx="3463">
                  <c:v>67.5</c:v>
                </c:pt>
                <c:pt idx="3464">
                  <c:v>90</c:v>
                </c:pt>
                <c:pt idx="3465">
                  <c:v>90</c:v>
                </c:pt>
                <c:pt idx="3466">
                  <c:v>90</c:v>
                </c:pt>
                <c:pt idx="3467">
                  <c:v>90</c:v>
                </c:pt>
                <c:pt idx="3468">
                  <c:v>112.5</c:v>
                </c:pt>
                <c:pt idx="3469">
                  <c:v>90</c:v>
                </c:pt>
                <c:pt idx="3470">
                  <c:v>112.5</c:v>
                </c:pt>
                <c:pt idx="3471">
                  <c:v>67.5</c:v>
                </c:pt>
                <c:pt idx="3472">
                  <c:v>112.5</c:v>
                </c:pt>
                <c:pt idx="3473">
                  <c:v>112.5</c:v>
                </c:pt>
                <c:pt idx="3474">
                  <c:v>135</c:v>
                </c:pt>
                <c:pt idx="3475">
                  <c:v>135</c:v>
                </c:pt>
                <c:pt idx="3476">
                  <c:v>135</c:v>
                </c:pt>
                <c:pt idx="3477">
                  <c:v>112.5</c:v>
                </c:pt>
                <c:pt idx="3478">
                  <c:v>90</c:v>
                </c:pt>
                <c:pt idx="3479">
                  <c:v>112.5</c:v>
                </c:pt>
                <c:pt idx="3480">
                  <c:v>135</c:v>
                </c:pt>
                <c:pt idx="3481">
                  <c:v>135</c:v>
                </c:pt>
                <c:pt idx="3482">
                  <c:v>112.5</c:v>
                </c:pt>
                <c:pt idx="3483">
                  <c:v>112.5</c:v>
                </c:pt>
                <c:pt idx="3484">
                  <c:v>112.5</c:v>
                </c:pt>
                <c:pt idx="3485">
                  <c:v>112.5</c:v>
                </c:pt>
                <c:pt idx="3486">
                  <c:v>112.5</c:v>
                </c:pt>
                <c:pt idx="3487">
                  <c:v>90</c:v>
                </c:pt>
                <c:pt idx="3488">
                  <c:v>90</c:v>
                </c:pt>
                <c:pt idx="3489">
                  <c:v>67.5</c:v>
                </c:pt>
                <c:pt idx="3490">
                  <c:v>67.5</c:v>
                </c:pt>
                <c:pt idx="3491">
                  <c:v>67.5</c:v>
                </c:pt>
                <c:pt idx="3492">
                  <c:v>45</c:v>
                </c:pt>
                <c:pt idx="3493">
                  <c:v>45</c:v>
                </c:pt>
                <c:pt idx="3494">
                  <c:v>67.5</c:v>
                </c:pt>
                <c:pt idx="3495">
                  <c:v>90</c:v>
                </c:pt>
                <c:pt idx="3496">
                  <c:v>67.5</c:v>
                </c:pt>
                <c:pt idx="3497">
                  <c:v>67.5</c:v>
                </c:pt>
                <c:pt idx="3498">
                  <c:v>67.5</c:v>
                </c:pt>
                <c:pt idx="3499">
                  <c:v>67.5</c:v>
                </c:pt>
                <c:pt idx="3500">
                  <c:v>45</c:v>
                </c:pt>
                <c:pt idx="3501">
                  <c:v>45</c:v>
                </c:pt>
                <c:pt idx="3502">
                  <c:v>45</c:v>
                </c:pt>
                <c:pt idx="3503">
                  <c:v>22.5</c:v>
                </c:pt>
                <c:pt idx="3504">
                  <c:v>22.5</c:v>
                </c:pt>
                <c:pt idx="3505">
                  <c:v>22.5</c:v>
                </c:pt>
                <c:pt idx="3506">
                  <c:v>22.5</c:v>
                </c:pt>
                <c:pt idx="3507">
                  <c:v>22.5</c:v>
                </c:pt>
                <c:pt idx="3508">
                  <c:v>45</c:v>
                </c:pt>
                <c:pt idx="3509">
                  <c:v>45</c:v>
                </c:pt>
                <c:pt idx="3510">
                  <c:v>45</c:v>
                </c:pt>
                <c:pt idx="3511">
                  <c:v>45</c:v>
                </c:pt>
                <c:pt idx="3512">
                  <c:v>45</c:v>
                </c:pt>
                <c:pt idx="3513">
                  <c:v>22.5</c:v>
                </c:pt>
                <c:pt idx="3514">
                  <c:v>22.5</c:v>
                </c:pt>
                <c:pt idx="3515">
                  <c:v>22.5</c:v>
                </c:pt>
                <c:pt idx="3516">
                  <c:v>22.5</c:v>
                </c:pt>
                <c:pt idx="3517">
                  <c:v>22.5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22.5</c:v>
                </c:pt>
                <c:pt idx="3524">
                  <c:v>22.5</c:v>
                </c:pt>
                <c:pt idx="3525">
                  <c:v>22.5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337.5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22.5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22.5</c:v>
                </c:pt>
                <c:pt idx="3545">
                  <c:v>22.5</c:v>
                </c:pt>
                <c:pt idx="3546">
                  <c:v>22.5</c:v>
                </c:pt>
                <c:pt idx="3547">
                  <c:v>337.5</c:v>
                </c:pt>
                <c:pt idx="3548">
                  <c:v>0</c:v>
                </c:pt>
                <c:pt idx="3549">
                  <c:v>0</c:v>
                </c:pt>
                <c:pt idx="3550">
                  <c:v>337.5</c:v>
                </c:pt>
                <c:pt idx="3551">
                  <c:v>337.5</c:v>
                </c:pt>
                <c:pt idx="3552">
                  <c:v>337.5</c:v>
                </c:pt>
                <c:pt idx="3553">
                  <c:v>337.5</c:v>
                </c:pt>
                <c:pt idx="3554">
                  <c:v>0</c:v>
                </c:pt>
                <c:pt idx="3555">
                  <c:v>0</c:v>
                </c:pt>
                <c:pt idx="3556">
                  <c:v>22.5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22.5</c:v>
                </c:pt>
                <c:pt idx="3562">
                  <c:v>22.5</c:v>
                </c:pt>
                <c:pt idx="3563">
                  <c:v>22.5</c:v>
                </c:pt>
                <c:pt idx="3564">
                  <c:v>45</c:v>
                </c:pt>
                <c:pt idx="3565">
                  <c:v>45</c:v>
                </c:pt>
                <c:pt idx="3566">
                  <c:v>22.5</c:v>
                </c:pt>
                <c:pt idx="3567">
                  <c:v>45</c:v>
                </c:pt>
                <c:pt idx="3568">
                  <c:v>22.5</c:v>
                </c:pt>
                <c:pt idx="3569">
                  <c:v>22.5</c:v>
                </c:pt>
                <c:pt idx="3570">
                  <c:v>22.5</c:v>
                </c:pt>
                <c:pt idx="3571">
                  <c:v>45</c:v>
                </c:pt>
                <c:pt idx="3572">
                  <c:v>67.5</c:v>
                </c:pt>
                <c:pt idx="3573">
                  <c:v>45</c:v>
                </c:pt>
                <c:pt idx="3574">
                  <c:v>45</c:v>
                </c:pt>
                <c:pt idx="3575">
                  <c:v>45</c:v>
                </c:pt>
                <c:pt idx="3576">
                  <c:v>45</c:v>
                </c:pt>
                <c:pt idx="3577">
                  <c:v>45</c:v>
                </c:pt>
                <c:pt idx="3578">
                  <c:v>45</c:v>
                </c:pt>
                <c:pt idx="3579">
                  <c:v>45</c:v>
                </c:pt>
                <c:pt idx="3580">
                  <c:v>22.5</c:v>
                </c:pt>
                <c:pt idx="3581">
                  <c:v>45</c:v>
                </c:pt>
                <c:pt idx="3582">
                  <c:v>45</c:v>
                </c:pt>
                <c:pt idx="3583">
                  <c:v>22.5</c:v>
                </c:pt>
                <c:pt idx="3584">
                  <c:v>45</c:v>
                </c:pt>
                <c:pt idx="3585">
                  <c:v>45</c:v>
                </c:pt>
                <c:pt idx="3586">
                  <c:v>45</c:v>
                </c:pt>
                <c:pt idx="3587">
                  <c:v>45</c:v>
                </c:pt>
                <c:pt idx="3588">
                  <c:v>45</c:v>
                </c:pt>
                <c:pt idx="3589">
                  <c:v>45</c:v>
                </c:pt>
                <c:pt idx="3590">
                  <c:v>45</c:v>
                </c:pt>
                <c:pt idx="3591">
                  <c:v>45</c:v>
                </c:pt>
                <c:pt idx="3592">
                  <c:v>90</c:v>
                </c:pt>
                <c:pt idx="3593">
                  <c:v>90</c:v>
                </c:pt>
                <c:pt idx="3594">
                  <c:v>67.5</c:v>
                </c:pt>
                <c:pt idx="3595">
                  <c:v>45</c:v>
                </c:pt>
                <c:pt idx="3596">
                  <c:v>90</c:v>
                </c:pt>
                <c:pt idx="3597">
                  <c:v>90</c:v>
                </c:pt>
                <c:pt idx="3598">
                  <c:v>67.5</c:v>
                </c:pt>
                <c:pt idx="3599">
                  <c:v>90</c:v>
                </c:pt>
                <c:pt idx="3600">
                  <c:v>67.5</c:v>
                </c:pt>
                <c:pt idx="3601">
                  <c:v>67.5</c:v>
                </c:pt>
                <c:pt idx="3602">
                  <c:v>90</c:v>
                </c:pt>
                <c:pt idx="3603">
                  <c:v>67.5</c:v>
                </c:pt>
                <c:pt idx="3604">
                  <c:v>67.5</c:v>
                </c:pt>
                <c:pt idx="3605">
                  <c:v>67.5</c:v>
                </c:pt>
                <c:pt idx="3606">
                  <c:v>67.5</c:v>
                </c:pt>
                <c:pt idx="3607">
                  <c:v>90</c:v>
                </c:pt>
                <c:pt idx="3608">
                  <c:v>90</c:v>
                </c:pt>
                <c:pt idx="3609">
                  <c:v>90</c:v>
                </c:pt>
                <c:pt idx="3610">
                  <c:v>67.5</c:v>
                </c:pt>
                <c:pt idx="3611">
                  <c:v>67.5</c:v>
                </c:pt>
                <c:pt idx="3612">
                  <c:v>90</c:v>
                </c:pt>
                <c:pt idx="3613">
                  <c:v>67.5</c:v>
                </c:pt>
                <c:pt idx="3614">
                  <c:v>67.5</c:v>
                </c:pt>
                <c:pt idx="3615">
                  <c:v>67.5</c:v>
                </c:pt>
                <c:pt idx="3616">
                  <c:v>67.5</c:v>
                </c:pt>
                <c:pt idx="3617">
                  <c:v>67.5</c:v>
                </c:pt>
                <c:pt idx="3618">
                  <c:v>67.5</c:v>
                </c:pt>
                <c:pt idx="3619">
                  <c:v>90</c:v>
                </c:pt>
                <c:pt idx="3620">
                  <c:v>67.5</c:v>
                </c:pt>
                <c:pt idx="3621">
                  <c:v>90</c:v>
                </c:pt>
                <c:pt idx="3622">
                  <c:v>90</c:v>
                </c:pt>
                <c:pt idx="3623">
                  <c:v>90</c:v>
                </c:pt>
                <c:pt idx="3624">
                  <c:v>90</c:v>
                </c:pt>
                <c:pt idx="3625">
                  <c:v>90</c:v>
                </c:pt>
                <c:pt idx="3626">
                  <c:v>90</c:v>
                </c:pt>
                <c:pt idx="3627">
                  <c:v>112.5</c:v>
                </c:pt>
                <c:pt idx="3628">
                  <c:v>112.5</c:v>
                </c:pt>
                <c:pt idx="3629">
                  <c:v>90</c:v>
                </c:pt>
                <c:pt idx="3630">
                  <c:v>90</c:v>
                </c:pt>
                <c:pt idx="3631">
                  <c:v>90</c:v>
                </c:pt>
                <c:pt idx="3632">
                  <c:v>112.5</c:v>
                </c:pt>
                <c:pt idx="3633">
                  <c:v>90</c:v>
                </c:pt>
                <c:pt idx="3634">
                  <c:v>67.5</c:v>
                </c:pt>
                <c:pt idx="3635">
                  <c:v>22.5</c:v>
                </c:pt>
                <c:pt idx="3636">
                  <c:v>135</c:v>
                </c:pt>
                <c:pt idx="3637">
                  <c:v>135</c:v>
                </c:pt>
                <c:pt idx="3638">
                  <c:v>135</c:v>
                </c:pt>
                <c:pt idx="3639">
                  <c:v>135</c:v>
                </c:pt>
                <c:pt idx="3640">
                  <c:v>135</c:v>
                </c:pt>
                <c:pt idx="3641">
                  <c:v>112.5</c:v>
                </c:pt>
                <c:pt idx="3642">
                  <c:v>135</c:v>
                </c:pt>
                <c:pt idx="3643">
                  <c:v>135</c:v>
                </c:pt>
                <c:pt idx="3644">
                  <c:v>90</c:v>
                </c:pt>
                <c:pt idx="3645">
                  <c:v>90</c:v>
                </c:pt>
                <c:pt idx="3646">
                  <c:v>112.5</c:v>
                </c:pt>
                <c:pt idx="3647">
                  <c:v>112.5</c:v>
                </c:pt>
                <c:pt idx="3648">
                  <c:v>67.5</c:v>
                </c:pt>
                <c:pt idx="3649">
                  <c:v>90</c:v>
                </c:pt>
                <c:pt idx="3650">
                  <c:v>67.5</c:v>
                </c:pt>
                <c:pt idx="3651">
                  <c:v>45</c:v>
                </c:pt>
                <c:pt idx="3652">
                  <c:v>45</c:v>
                </c:pt>
                <c:pt idx="3653">
                  <c:v>67.5</c:v>
                </c:pt>
                <c:pt idx="3654">
                  <c:v>45</c:v>
                </c:pt>
                <c:pt idx="3655">
                  <c:v>22.5</c:v>
                </c:pt>
                <c:pt idx="3656">
                  <c:v>22.5</c:v>
                </c:pt>
                <c:pt idx="3657">
                  <c:v>45</c:v>
                </c:pt>
                <c:pt idx="3658">
                  <c:v>45</c:v>
                </c:pt>
                <c:pt idx="3659">
                  <c:v>45</c:v>
                </c:pt>
                <c:pt idx="3660">
                  <c:v>45</c:v>
                </c:pt>
                <c:pt idx="3661">
                  <c:v>22.5</c:v>
                </c:pt>
                <c:pt idx="3662">
                  <c:v>22.5</c:v>
                </c:pt>
                <c:pt idx="3663">
                  <c:v>22.5</c:v>
                </c:pt>
                <c:pt idx="3664">
                  <c:v>22.5</c:v>
                </c:pt>
                <c:pt idx="3665">
                  <c:v>45</c:v>
                </c:pt>
                <c:pt idx="3666">
                  <c:v>45</c:v>
                </c:pt>
                <c:pt idx="3667">
                  <c:v>90</c:v>
                </c:pt>
                <c:pt idx="3668">
                  <c:v>157.5</c:v>
                </c:pt>
                <c:pt idx="3669">
                  <c:v>225</c:v>
                </c:pt>
                <c:pt idx="3670">
                  <c:v>157.5</c:v>
                </c:pt>
                <c:pt idx="3671">
                  <c:v>180</c:v>
                </c:pt>
                <c:pt idx="3672">
                  <c:v>225</c:v>
                </c:pt>
                <c:pt idx="3673">
                  <c:v>135</c:v>
                </c:pt>
                <c:pt idx="3674">
                  <c:v>270</c:v>
                </c:pt>
                <c:pt idx="3675">
                  <c:v>22.5</c:v>
                </c:pt>
                <c:pt idx="3676">
                  <c:v>67.5</c:v>
                </c:pt>
                <c:pt idx="3677">
                  <c:v>45</c:v>
                </c:pt>
                <c:pt idx="3678">
                  <c:v>22.5</c:v>
                </c:pt>
                <c:pt idx="3679">
                  <c:v>22.5</c:v>
                </c:pt>
                <c:pt idx="3680">
                  <c:v>22.5</c:v>
                </c:pt>
                <c:pt idx="3681">
                  <c:v>22.5</c:v>
                </c:pt>
                <c:pt idx="3682">
                  <c:v>90</c:v>
                </c:pt>
                <c:pt idx="3683">
                  <c:v>67.5</c:v>
                </c:pt>
                <c:pt idx="3684">
                  <c:v>67.5</c:v>
                </c:pt>
                <c:pt idx="3685">
                  <c:v>45</c:v>
                </c:pt>
                <c:pt idx="3686">
                  <c:v>45</c:v>
                </c:pt>
                <c:pt idx="3687">
                  <c:v>90</c:v>
                </c:pt>
                <c:pt idx="3688">
                  <c:v>90</c:v>
                </c:pt>
                <c:pt idx="3689">
                  <c:v>90</c:v>
                </c:pt>
                <c:pt idx="3690">
                  <c:v>90</c:v>
                </c:pt>
                <c:pt idx="3691">
                  <c:v>67.5</c:v>
                </c:pt>
                <c:pt idx="3692">
                  <c:v>90</c:v>
                </c:pt>
                <c:pt idx="3693">
                  <c:v>90</c:v>
                </c:pt>
                <c:pt idx="3694">
                  <c:v>90</c:v>
                </c:pt>
                <c:pt idx="3695">
                  <c:v>90</c:v>
                </c:pt>
                <c:pt idx="3696">
                  <c:v>90</c:v>
                </c:pt>
                <c:pt idx="3697">
                  <c:v>90</c:v>
                </c:pt>
                <c:pt idx="3698">
                  <c:v>90</c:v>
                </c:pt>
                <c:pt idx="3699">
                  <c:v>90</c:v>
                </c:pt>
                <c:pt idx="3700">
                  <c:v>67.5</c:v>
                </c:pt>
                <c:pt idx="3701">
                  <c:v>67.5</c:v>
                </c:pt>
                <c:pt idx="3702">
                  <c:v>90</c:v>
                </c:pt>
                <c:pt idx="3703">
                  <c:v>90</c:v>
                </c:pt>
                <c:pt idx="3704">
                  <c:v>90</c:v>
                </c:pt>
                <c:pt idx="3705">
                  <c:v>67.5</c:v>
                </c:pt>
                <c:pt idx="3706">
                  <c:v>67.5</c:v>
                </c:pt>
                <c:pt idx="3707">
                  <c:v>45</c:v>
                </c:pt>
                <c:pt idx="3708">
                  <c:v>45</c:v>
                </c:pt>
                <c:pt idx="3709">
                  <c:v>45</c:v>
                </c:pt>
                <c:pt idx="3710">
                  <c:v>45</c:v>
                </c:pt>
                <c:pt idx="3711">
                  <c:v>67.5</c:v>
                </c:pt>
                <c:pt idx="3712">
                  <c:v>67.5</c:v>
                </c:pt>
                <c:pt idx="3713">
                  <c:v>90</c:v>
                </c:pt>
                <c:pt idx="3714">
                  <c:v>67.5</c:v>
                </c:pt>
                <c:pt idx="3715">
                  <c:v>67.5</c:v>
                </c:pt>
                <c:pt idx="3716">
                  <c:v>67.5</c:v>
                </c:pt>
                <c:pt idx="3717">
                  <c:v>67.5</c:v>
                </c:pt>
                <c:pt idx="3718">
                  <c:v>67.5</c:v>
                </c:pt>
                <c:pt idx="3719">
                  <c:v>67.5</c:v>
                </c:pt>
                <c:pt idx="3720">
                  <c:v>67.5</c:v>
                </c:pt>
                <c:pt idx="3721">
                  <c:v>45</c:v>
                </c:pt>
                <c:pt idx="3722">
                  <c:v>45</c:v>
                </c:pt>
                <c:pt idx="3723">
                  <c:v>45</c:v>
                </c:pt>
                <c:pt idx="3724">
                  <c:v>45</c:v>
                </c:pt>
                <c:pt idx="3725">
                  <c:v>45</c:v>
                </c:pt>
                <c:pt idx="3726">
                  <c:v>45</c:v>
                </c:pt>
                <c:pt idx="3727">
                  <c:v>45</c:v>
                </c:pt>
                <c:pt idx="3728">
                  <c:v>67.5</c:v>
                </c:pt>
                <c:pt idx="3729">
                  <c:v>67.5</c:v>
                </c:pt>
                <c:pt idx="3730">
                  <c:v>90</c:v>
                </c:pt>
                <c:pt idx="3731">
                  <c:v>157.5</c:v>
                </c:pt>
                <c:pt idx="3732">
                  <c:v>157.5</c:v>
                </c:pt>
                <c:pt idx="3733">
                  <c:v>157.5</c:v>
                </c:pt>
                <c:pt idx="3734">
                  <c:v>157.5</c:v>
                </c:pt>
                <c:pt idx="3735">
                  <c:v>180</c:v>
                </c:pt>
                <c:pt idx="3736">
                  <c:v>135</c:v>
                </c:pt>
                <c:pt idx="3737">
                  <c:v>67.5</c:v>
                </c:pt>
                <c:pt idx="3738">
                  <c:v>112.5</c:v>
                </c:pt>
                <c:pt idx="3739">
                  <c:v>135</c:v>
                </c:pt>
                <c:pt idx="3740">
                  <c:v>135</c:v>
                </c:pt>
                <c:pt idx="3741">
                  <c:v>135</c:v>
                </c:pt>
                <c:pt idx="3742">
                  <c:v>112.5</c:v>
                </c:pt>
                <c:pt idx="3743">
                  <c:v>112.5</c:v>
                </c:pt>
                <c:pt idx="3744">
                  <c:v>112.5</c:v>
                </c:pt>
                <c:pt idx="3745">
                  <c:v>112.5</c:v>
                </c:pt>
                <c:pt idx="3746">
                  <c:v>112.5</c:v>
                </c:pt>
                <c:pt idx="3747">
                  <c:v>112.5</c:v>
                </c:pt>
                <c:pt idx="3748">
                  <c:v>112.5</c:v>
                </c:pt>
                <c:pt idx="3749">
                  <c:v>112.5</c:v>
                </c:pt>
                <c:pt idx="3750">
                  <c:v>112.5</c:v>
                </c:pt>
                <c:pt idx="3751">
                  <c:v>112.5</c:v>
                </c:pt>
                <c:pt idx="3752">
                  <c:v>112.5</c:v>
                </c:pt>
                <c:pt idx="3753">
                  <c:v>112.5</c:v>
                </c:pt>
                <c:pt idx="3754">
                  <c:v>112.5</c:v>
                </c:pt>
                <c:pt idx="3755">
                  <c:v>112.5</c:v>
                </c:pt>
                <c:pt idx="3756">
                  <c:v>135</c:v>
                </c:pt>
                <c:pt idx="3757">
                  <c:v>135</c:v>
                </c:pt>
                <c:pt idx="3758">
                  <c:v>135</c:v>
                </c:pt>
                <c:pt idx="3759">
                  <c:v>135</c:v>
                </c:pt>
                <c:pt idx="3760">
                  <c:v>112.5</c:v>
                </c:pt>
                <c:pt idx="3761">
                  <c:v>112.5</c:v>
                </c:pt>
                <c:pt idx="3762">
                  <c:v>112.5</c:v>
                </c:pt>
                <c:pt idx="3763">
                  <c:v>135</c:v>
                </c:pt>
                <c:pt idx="3764">
                  <c:v>112.5</c:v>
                </c:pt>
                <c:pt idx="3765">
                  <c:v>90</c:v>
                </c:pt>
                <c:pt idx="3766">
                  <c:v>90</c:v>
                </c:pt>
                <c:pt idx="3767">
                  <c:v>90</c:v>
                </c:pt>
                <c:pt idx="3768">
                  <c:v>112.5</c:v>
                </c:pt>
                <c:pt idx="3769">
                  <c:v>157.5</c:v>
                </c:pt>
                <c:pt idx="3770">
                  <c:v>135</c:v>
                </c:pt>
                <c:pt idx="3771">
                  <c:v>112.5</c:v>
                </c:pt>
                <c:pt idx="3772">
                  <c:v>112.5</c:v>
                </c:pt>
                <c:pt idx="3773">
                  <c:v>135</c:v>
                </c:pt>
                <c:pt idx="3774">
                  <c:v>135</c:v>
                </c:pt>
                <c:pt idx="3775">
                  <c:v>135</c:v>
                </c:pt>
                <c:pt idx="3776">
                  <c:v>135</c:v>
                </c:pt>
                <c:pt idx="3777">
                  <c:v>112.5</c:v>
                </c:pt>
                <c:pt idx="3778">
                  <c:v>112.5</c:v>
                </c:pt>
                <c:pt idx="3779">
                  <c:v>112.5</c:v>
                </c:pt>
                <c:pt idx="3780">
                  <c:v>112.5</c:v>
                </c:pt>
                <c:pt idx="3781">
                  <c:v>112.5</c:v>
                </c:pt>
                <c:pt idx="3782">
                  <c:v>157.5</c:v>
                </c:pt>
                <c:pt idx="3783">
                  <c:v>135</c:v>
                </c:pt>
                <c:pt idx="3784">
                  <c:v>157.5</c:v>
                </c:pt>
                <c:pt idx="3785">
                  <c:v>112.5</c:v>
                </c:pt>
                <c:pt idx="3786">
                  <c:v>45</c:v>
                </c:pt>
                <c:pt idx="3787">
                  <c:v>45</c:v>
                </c:pt>
                <c:pt idx="3788">
                  <c:v>90</c:v>
                </c:pt>
                <c:pt idx="3789">
                  <c:v>112.5</c:v>
                </c:pt>
                <c:pt idx="3790">
                  <c:v>112.5</c:v>
                </c:pt>
                <c:pt idx="3791">
                  <c:v>112.5</c:v>
                </c:pt>
                <c:pt idx="3792">
                  <c:v>157.5</c:v>
                </c:pt>
                <c:pt idx="3793">
                  <c:v>202.5</c:v>
                </c:pt>
                <c:pt idx="3794">
                  <c:v>225</c:v>
                </c:pt>
                <c:pt idx="3795">
                  <c:v>225</c:v>
                </c:pt>
                <c:pt idx="3796">
                  <c:v>225</c:v>
                </c:pt>
                <c:pt idx="3797">
                  <c:v>247.5</c:v>
                </c:pt>
                <c:pt idx="3798">
                  <c:v>270</c:v>
                </c:pt>
                <c:pt idx="3799">
                  <c:v>292.5</c:v>
                </c:pt>
                <c:pt idx="3800">
                  <c:v>292.5</c:v>
                </c:pt>
                <c:pt idx="3801">
                  <c:v>292.5</c:v>
                </c:pt>
                <c:pt idx="3802">
                  <c:v>292.5</c:v>
                </c:pt>
                <c:pt idx="3803">
                  <c:v>270</c:v>
                </c:pt>
                <c:pt idx="3804">
                  <c:v>292.5</c:v>
                </c:pt>
                <c:pt idx="3805">
                  <c:v>270</c:v>
                </c:pt>
                <c:pt idx="3806">
                  <c:v>292.5</c:v>
                </c:pt>
                <c:pt idx="3807">
                  <c:v>270</c:v>
                </c:pt>
                <c:pt idx="3808">
                  <c:v>292.5</c:v>
                </c:pt>
                <c:pt idx="3809">
                  <c:v>292.5</c:v>
                </c:pt>
                <c:pt idx="3810">
                  <c:v>270</c:v>
                </c:pt>
                <c:pt idx="3811">
                  <c:v>292.5</c:v>
                </c:pt>
                <c:pt idx="3812">
                  <c:v>292.5</c:v>
                </c:pt>
                <c:pt idx="3813">
                  <c:v>292.5</c:v>
                </c:pt>
                <c:pt idx="3814">
                  <c:v>292.5</c:v>
                </c:pt>
                <c:pt idx="3815">
                  <c:v>270</c:v>
                </c:pt>
                <c:pt idx="3816">
                  <c:v>270</c:v>
                </c:pt>
                <c:pt idx="3817">
                  <c:v>292.5</c:v>
                </c:pt>
                <c:pt idx="3818">
                  <c:v>292.5</c:v>
                </c:pt>
                <c:pt idx="3819">
                  <c:v>292.5</c:v>
                </c:pt>
                <c:pt idx="3820">
                  <c:v>270</c:v>
                </c:pt>
                <c:pt idx="3821">
                  <c:v>270</c:v>
                </c:pt>
                <c:pt idx="3822">
                  <c:v>270</c:v>
                </c:pt>
                <c:pt idx="3823">
                  <c:v>270</c:v>
                </c:pt>
                <c:pt idx="3824">
                  <c:v>270</c:v>
                </c:pt>
                <c:pt idx="3825">
                  <c:v>270</c:v>
                </c:pt>
                <c:pt idx="3826">
                  <c:v>270</c:v>
                </c:pt>
                <c:pt idx="3827">
                  <c:v>270</c:v>
                </c:pt>
                <c:pt idx="3828">
                  <c:v>270</c:v>
                </c:pt>
                <c:pt idx="3829">
                  <c:v>270</c:v>
                </c:pt>
                <c:pt idx="3830">
                  <c:v>270</c:v>
                </c:pt>
                <c:pt idx="3831">
                  <c:v>270</c:v>
                </c:pt>
                <c:pt idx="3832">
                  <c:v>247.5</c:v>
                </c:pt>
                <c:pt idx="3833">
                  <c:v>247.5</c:v>
                </c:pt>
                <c:pt idx="3834">
                  <c:v>270</c:v>
                </c:pt>
                <c:pt idx="3835">
                  <c:v>270</c:v>
                </c:pt>
                <c:pt idx="3836">
                  <c:v>270</c:v>
                </c:pt>
                <c:pt idx="3837">
                  <c:v>270</c:v>
                </c:pt>
                <c:pt idx="3838">
                  <c:v>270</c:v>
                </c:pt>
                <c:pt idx="3839">
                  <c:v>270</c:v>
                </c:pt>
                <c:pt idx="3840">
                  <c:v>292.5</c:v>
                </c:pt>
                <c:pt idx="3841">
                  <c:v>292.5</c:v>
                </c:pt>
                <c:pt idx="3842">
                  <c:v>292.5</c:v>
                </c:pt>
                <c:pt idx="3843">
                  <c:v>292.5</c:v>
                </c:pt>
                <c:pt idx="3844">
                  <c:v>292.5</c:v>
                </c:pt>
                <c:pt idx="3845">
                  <c:v>292.5</c:v>
                </c:pt>
                <c:pt idx="3846">
                  <c:v>292.5</c:v>
                </c:pt>
                <c:pt idx="3847">
                  <c:v>292.5</c:v>
                </c:pt>
                <c:pt idx="3848">
                  <c:v>292.5</c:v>
                </c:pt>
                <c:pt idx="3849">
                  <c:v>292.5</c:v>
                </c:pt>
                <c:pt idx="3850">
                  <c:v>292.5</c:v>
                </c:pt>
                <c:pt idx="3851">
                  <c:v>292.5</c:v>
                </c:pt>
                <c:pt idx="3852">
                  <c:v>292.5</c:v>
                </c:pt>
                <c:pt idx="3853">
                  <c:v>292.5</c:v>
                </c:pt>
                <c:pt idx="3854">
                  <c:v>292.5</c:v>
                </c:pt>
                <c:pt idx="3855">
                  <c:v>292.5</c:v>
                </c:pt>
                <c:pt idx="3856">
                  <c:v>315</c:v>
                </c:pt>
                <c:pt idx="3857">
                  <c:v>315</c:v>
                </c:pt>
                <c:pt idx="3858">
                  <c:v>292.5</c:v>
                </c:pt>
                <c:pt idx="3859">
                  <c:v>315</c:v>
                </c:pt>
                <c:pt idx="3860">
                  <c:v>292.5</c:v>
                </c:pt>
                <c:pt idx="3861">
                  <c:v>270</c:v>
                </c:pt>
                <c:pt idx="3862">
                  <c:v>315</c:v>
                </c:pt>
                <c:pt idx="3863">
                  <c:v>90</c:v>
                </c:pt>
                <c:pt idx="3864">
                  <c:v>112.5</c:v>
                </c:pt>
                <c:pt idx="3865">
                  <c:v>112.5</c:v>
                </c:pt>
                <c:pt idx="3866">
                  <c:v>112.5</c:v>
                </c:pt>
                <c:pt idx="3867">
                  <c:v>112.5</c:v>
                </c:pt>
                <c:pt idx="3868">
                  <c:v>112.5</c:v>
                </c:pt>
                <c:pt idx="3869">
                  <c:v>135</c:v>
                </c:pt>
                <c:pt idx="3870">
                  <c:v>135</c:v>
                </c:pt>
                <c:pt idx="3871">
                  <c:v>135</c:v>
                </c:pt>
                <c:pt idx="3872">
                  <c:v>112.5</c:v>
                </c:pt>
                <c:pt idx="3873">
                  <c:v>112.5</c:v>
                </c:pt>
                <c:pt idx="3874">
                  <c:v>112.5</c:v>
                </c:pt>
                <c:pt idx="3875">
                  <c:v>112.5</c:v>
                </c:pt>
                <c:pt idx="3876">
                  <c:v>112.5</c:v>
                </c:pt>
                <c:pt idx="3877">
                  <c:v>112.5</c:v>
                </c:pt>
                <c:pt idx="3878">
                  <c:v>112.5</c:v>
                </c:pt>
                <c:pt idx="3879">
                  <c:v>112.5</c:v>
                </c:pt>
                <c:pt idx="3880">
                  <c:v>112.5</c:v>
                </c:pt>
                <c:pt idx="3881">
                  <c:v>112.5</c:v>
                </c:pt>
                <c:pt idx="3882">
                  <c:v>112.5</c:v>
                </c:pt>
                <c:pt idx="3883">
                  <c:v>112.5</c:v>
                </c:pt>
                <c:pt idx="3884">
                  <c:v>112.5</c:v>
                </c:pt>
                <c:pt idx="3885">
                  <c:v>112.5</c:v>
                </c:pt>
                <c:pt idx="3886">
                  <c:v>112.5</c:v>
                </c:pt>
                <c:pt idx="3887">
                  <c:v>112.5</c:v>
                </c:pt>
                <c:pt idx="3888">
                  <c:v>112.5</c:v>
                </c:pt>
                <c:pt idx="3889">
                  <c:v>112.5</c:v>
                </c:pt>
                <c:pt idx="3890">
                  <c:v>112.5</c:v>
                </c:pt>
                <c:pt idx="3891">
                  <c:v>135</c:v>
                </c:pt>
                <c:pt idx="3892">
                  <c:v>112.5</c:v>
                </c:pt>
                <c:pt idx="3893">
                  <c:v>112.5</c:v>
                </c:pt>
                <c:pt idx="3894">
                  <c:v>112.5</c:v>
                </c:pt>
                <c:pt idx="3895">
                  <c:v>112.5</c:v>
                </c:pt>
                <c:pt idx="3896">
                  <c:v>112.5</c:v>
                </c:pt>
                <c:pt idx="3897">
                  <c:v>112.5</c:v>
                </c:pt>
                <c:pt idx="3898">
                  <c:v>112.5</c:v>
                </c:pt>
                <c:pt idx="3899">
                  <c:v>112.5</c:v>
                </c:pt>
                <c:pt idx="3900">
                  <c:v>112.5</c:v>
                </c:pt>
                <c:pt idx="3901">
                  <c:v>112.5</c:v>
                </c:pt>
                <c:pt idx="3902">
                  <c:v>112.5</c:v>
                </c:pt>
                <c:pt idx="3903">
                  <c:v>112.5</c:v>
                </c:pt>
                <c:pt idx="3904">
                  <c:v>112.5</c:v>
                </c:pt>
                <c:pt idx="3905">
                  <c:v>112.5</c:v>
                </c:pt>
                <c:pt idx="3906">
                  <c:v>112.5</c:v>
                </c:pt>
                <c:pt idx="3907">
                  <c:v>90</c:v>
                </c:pt>
                <c:pt idx="3908">
                  <c:v>90</c:v>
                </c:pt>
                <c:pt idx="3909">
                  <c:v>112.5</c:v>
                </c:pt>
                <c:pt idx="3910">
                  <c:v>112.5</c:v>
                </c:pt>
                <c:pt idx="3911">
                  <c:v>112.5</c:v>
                </c:pt>
                <c:pt idx="3912">
                  <c:v>112.5</c:v>
                </c:pt>
                <c:pt idx="3913">
                  <c:v>90</c:v>
                </c:pt>
                <c:pt idx="3914">
                  <c:v>112.5</c:v>
                </c:pt>
                <c:pt idx="3915">
                  <c:v>90</c:v>
                </c:pt>
                <c:pt idx="3916">
                  <c:v>67.5</c:v>
                </c:pt>
                <c:pt idx="3917">
                  <c:v>90</c:v>
                </c:pt>
                <c:pt idx="3918">
                  <c:v>90</c:v>
                </c:pt>
                <c:pt idx="3919">
                  <c:v>90</c:v>
                </c:pt>
                <c:pt idx="3920">
                  <c:v>90</c:v>
                </c:pt>
                <c:pt idx="3921">
                  <c:v>90</c:v>
                </c:pt>
                <c:pt idx="3922">
                  <c:v>90</c:v>
                </c:pt>
                <c:pt idx="3923">
                  <c:v>90</c:v>
                </c:pt>
                <c:pt idx="3924">
                  <c:v>90</c:v>
                </c:pt>
                <c:pt idx="3925">
                  <c:v>112.5</c:v>
                </c:pt>
                <c:pt idx="3926">
                  <c:v>90</c:v>
                </c:pt>
                <c:pt idx="3927">
                  <c:v>67.5</c:v>
                </c:pt>
                <c:pt idx="3928">
                  <c:v>45</c:v>
                </c:pt>
                <c:pt idx="3929">
                  <c:v>67.5</c:v>
                </c:pt>
                <c:pt idx="3930">
                  <c:v>90</c:v>
                </c:pt>
                <c:pt idx="3931">
                  <c:v>90</c:v>
                </c:pt>
                <c:pt idx="3932">
                  <c:v>67.5</c:v>
                </c:pt>
                <c:pt idx="3933">
                  <c:v>90</c:v>
                </c:pt>
                <c:pt idx="3934">
                  <c:v>0</c:v>
                </c:pt>
                <c:pt idx="3935">
                  <c:v>270</c:v>
                </c:pt>
                <c:pt idx="3936">
                  <c:v>315</c:v>
                </c:pt>
                <c:pt idx="3937">
                  <c:v>337.5</c:v>
                </c:pt>
                <c:pt idx="3938">
                  <c:v>337.5</c:v>
                </c:pt>
                <c:pt idx="3939">
                  <c:v>292.5</c:v>
                </c:pt>
                <c:pt idx="3940">
                  <c:v>270</c:v>
                </c:pt>
                <c:pt idx="3941">
                  <c:v>247.5</c:v>
                </c:pt>
                <c:pt idx="3942">
                  <c:v>247.5</c:v>
                </c:pt>
                <c:pt idx="3943">
                  <c:v>225</c:v>
                </c:pt>
                <c:pt idx="3944">
                  <c:v>225</c:v>
                </c:pt>
                <c:pt idx="3945">
                  <c:v>225</c:v>
                </c:pt>
                <c:pt idx="3946">
                  <c:v>225</c:v>
                </c:pt>
                <c:pt idx="3947">
                  <c:v>225</c:v>
                </c:pt>
                <c:pt idx="3948">
                  <c:v>225</c:v>
                </c:pt>
                <c:pt idx="3949">
                  <c:v>225</c:v>
                </c:pt>
                <c:pt idx="3950">
                  <c:v>247.5</c:v>
                </c:pt>
                <c:pt idx="3951">
                  <c:v>270</c:v>
                </c:pt>
                <c:pt idx="3952">
                  <c:v>247.5</c:v>
                </c:pt>
                <c:pt idx="3953">
                  <c:v>270</c:v>
                </c:pt>
                <c:pt idx="3954">
                  <c:v>270</c:v>
                </c:pt>
                <c:pt idx="3955">
                  <c:v>270</c:v>
                </c:pt>
                <c:pt idx="3956">
                  <c:v>270</c:v>
                </c:pt>
                <c:pt idx="3957">
                  <c:v>270</c:v>
                </c:pt>
                <c:pt idx="3958">
                  <c:v>292.5</c:v>
                </c:pt>
                <c:pt idx="3959">
                  <c:v>292.5</c:v>
                </c:pt>
                <c:pt idx="3960">
                  <c:v>292.5</c:v>
                </c:pt>
                <c:pt idx="3961">
                  <c:v>292.5</c:v>
                </c:pt>
                <c:pt idx="3962">
                  <c:v>292.5</c:v>
                </c:pt>
                <c:pt idx="3963">
                  <c:v>292.5</c:v>
                </c:pt>
                <c:pt idx="3964">
                  <c:v>270</c:v>
                </c:pt>
                <c:pt idx="3965">
                  <c:v>292.5</c:v>
                </c:pt>
                <c:pt idx="3966">
                  <c:v>292.5</c:v>
                </c:pt>
                <c:pt idx="3967">
                  <c:v>292.5</c:v>
                </c:pt>
                <c:pt idx="3968">
                  <c:v>292.5</c:v>
                </c:pt>
                <c:pt idx="3969">
                  <c:v>292.5</c:v>
                </c:pt>
                <c:pt idx="3970">
                  <c:v>315</c:v>
                </c:pt>
                <c:pt idx="3971">
                  <c:v>292.5</c:v>
                </c:pt>
                <c:pt idx="3972">
                  <c:v>270</c:v>
                </c:pt>
                <c:pt idx="3973">
                  <c:v>292.5</c:v>
                </c:pt>
                <c:pt idx="3974">
                  <c:v>337.5</c:v>
                </c:pt>
                <c:pt idx="3975">
                  <c:v>315</c:v>
                </c:pt>
                <c:pt idx="3976">
                  <c:v>292.5</c:v>
                </c:pt>
                <c:pt idx="3977">
                  <c:v>337.5</c:v>
                </c:pt>
                <c:pt idx="3978">
                  <c:v>337.5</c:v>
                </c:pt>
                <c:pt idx="3979">
                  <c:v>337.5</c:v>
                </c:pt>
                <c:pt idx="3980">
                  <c:v>337.5</c:v>
                </c:pt>
                <c:pt idx="3981">
                  <c:v>337.5</c:v>
                </c:pt>
                <c:pt idx="3982">
                  <c:v>337.5</c:v>
                </c:pt>
                <c:pt idx="3983">
                  <c:v>337.5</c:v>
                </c:pt>
                <c:pt idx="3984">
                  <c:v>315</c:v>
                </c:pt>
                <c:pt idx="3985">
                  <c:v>337.5</c:v>
                </c:pt>
                <c:pt idx="3986">
                  <c:v>0</c:v>
                </c:pt>
                <c:pt idx="3987">
                  <c:v>22.5</c:v>
                </c:pt>
                <c:pt idx="3988">
                  <c:v>22.5</c:v>
                </c:pt>
                <c:pt idx="3989">
                  <c:v>337.5</c:v>
                </c:pt>
                <c:pt idx="3990">
                  <c:v>315</c:v>
                </c:pt>
                <c:pt idx="3991">
                  <c:v>315</c:v>
                </c:pt>
                <c:pt idx="3992">
                  <c:v>315</c:v>
                </c:pt>
                <c:pt idx="3993">
                  <c:v>315</c:v>
                </c:pt>
                <c:pt idx="3994">
                  <c:v>337.5</c:v>
                </c:pt>
                <c:pt idx="3995">
                  <c:v>315</c:v>
                </c:pt>
                <c:pt idx="3996">
                  <c:v>90</c:v>
                </c:pt>
                <c:pt idx="3997">
                  <c:v>135</c:v>
                </c:pt>
                <c:pt idx="3998">
                  <c:v>135</c:v>
                </c:pt>
                <c:pt idx="3999">
                  <c:v>135</c:v>
                </c:pt>
                <c:pt idx="4000">
                  <c:v>157.5</c:v>
                </c:pt>
                <c:pt idx="4001">
                  <c:v>112.5</c:v>
                </c:pt>
                <c:pt idx="4002">
                  <c:v>112.5</c:v>
                </c:pt>
                <c:pt idx="4003">
                  <c:v>90</c:v>
                </c:pt>
                <c:pt idx="4004">
                  <c:v>112.5</c:v>
                </c:pt>
                <c:pt idx="4005">
                  <c:v>112.5</c:v>
                </c:pt>
                <c:pt idx="4006">
                  <c:v>90</c:v>
                </c:pt>
                <c:pt idx="4007">
                  <c:v>112.5</c:v>
                </c:pt>
                <c:pt idx="4008">
                  <c:v>112.5</c:v>
                </c:pt>
                <c:pt idx="4009">
                  <c:v>90</c:v>
                </c:pt>
                <c:pt idx="4010">
                  <c:v>157.5</c:v>
                </c:pt>
                <c:pt idx="4011">
                  <c:v>157.5</c:v>
                </c:pt>
                <c:pt idx="4012">
                  <c:v>135</c:v>
                </c:pt>
                <c:pt idx="4013">
                  <c:v>135</c:v>
                </c:pt>
                <c:pt idx="4014">
                  <c:v>90</c:v>
                </c:pt>
                <c:pt idx="4015">
                  <c:v>90</c:v>
                </c:pt>
                <c:pt idx="4016">
                  <c:v>112.5</c:v>
                </c:pt>
                <c:pt idx="4017">
                  <c:v>90</c:v>
                </c:pt>
                <c:pt idx="4018">
                  <c:v>90</c:v>
                </c:pt>
                <c:pt idx="4019">
                  <c:v>90</c:v>
                </c:pt>
                <c:pt idx="4020">
                  <c:v>90</c:v>
                </c:pt>
                <c:pt idx="4021">
                  <c:v>112.5</c:v>
                </c:pt>
                <c:pt idx="4022">
                  <c:v>112.5</c:v>
                </c:pt>
                <c:pt idx="4023">
                  <c:v>112.5</c:v>
                </c:pt>
                <c:pt idx="4024">
                  <c:v>90</c:v>
                </c:pt>
                <c:pt idx="4025">
                  <c:v>112.5</c:v>
                </c:pt>
                <c:pt idx="4026">
                  <c:v>112.5</c:v>
                </c:pt>
                <c:pt idx="4027">
                  <c:v>112.5</c:v>
                </c:pt>
                <c:pt idx="4028">
                  <c:v>112.5</c:v>
                </c:pt>
                <c:pt idx="4029">
                  <c:v>180</c:v>
                </c:pt>
                <c:pt idx="4030">
                  <c:v>135</c:v>
                </c:pt>
                <c:pt idx="4031">
                  <c:v>135</c:v>
                </c:pt>
                <c:pt idx="4032">
                  <c:v>157.5</c:v>
                </c:pt>
                <c:pt idx="4033">
                  <c:v>135</c:v>
                </c:pt>
                <c:pt idx="4034">
                  <c:v>135</c:v>
                </c:pt>
                <c:pt idx="4035">
                  <c:v>157.5</c:v>
                </c:pt>
                <c:pt idx="4036">
                  <c:v>157.5</c:v>
                </c:pt>
                <c:pt idx="4037">
                  <c:v>112.5</c:v>
                </c:pt>
                <c:pt idx="4038">
                  <c:v>90</c:v>
                </c:pt>
                <c:pt idx="4039">
                  <c:v>90</c:v>
                </c:pt>
                <c:pt idx="4040">
                  <c:v>90</c:v>
                </c:pt>
                <c:pt idx="4041">
                  <c:v>90</c:v>
                </c:pt>
                <c:pt idx="4042">
                  <c:v>90</c:v>
                </c:pt>
                <c:pt idx="4043">
                  <c:v>112.5</c:v>
                </c:pt>
                <c:pt idx="4044">
                  <c:v>112.5</c:v>
                </c:pt>
                <c:pt idx="4045">
                  <c:v>90</c:v>
                </c:pt>
                <c:pt idx="4046">
                  <c:v>90</c:v>
                </c:pt>
                <c:pt idx="4047">
                  <c:v>90</c:v>
                </c:pt>
                <c:pt idx="4048">
                  <c:v>90</c:v>
                </c:pt>
                <c:pt idx="4049">
                  <c:v>157.5</c:v>
                </c:pt>
                <c:pt idx="4050">
                  <c:v>135</c:v>
                </c:pt>
                <c:pt idx="4051">
                  <c:v>112.5</c:v>
                </c:pt>
                <c:pt idx="4052">
                  <c:v>90</c:v>
                </c:pt>
                <c:pt idx="4053">
                  <c:v>112.5</c:v>
                </c:pt>
                <c:pt idx="4054">
                  <c:v>112.5</c:v>
                </c:pt>
                <c:pt idx="4055">
                  <c:v>112.5</c:v>
                </c:pt>
                <c:pt idx="4056">
                  <c:v>112.5</c:v>
                </c:pt>
                <c:pt idx="4057">
                  <c:v>112.5</c:v>
                </c:pt>
                <c:pt idx="4058">
                  <c:v>112.5</c:v>
                </c:pt>
                <c:pt idx="4059">
                  <c:v>112.5</c:v>
                </c:pt>
                <c:pt idx="4060">
                  <c:v>112.5</c:v>
                </c:pt>
                <c:pt idx="4061">
                  <c:v>112.5</c:v>
                </c:pt>
                <c:pt idx="4062">
                  <c:v>90</c:v>
                </c:pt>
                <c:pt idx="4063">
                  <c:v>112.5</c:v>
                </c:pt>
                <c:pt idx="4064">
                  <c:v>112.5</c:v>
                </c:pt>
                <c:pt idx="4065">
                  <c:v>135</c:v>
                </c:pt>
                <c:pt idx="4066">
                  <c:v>135</c:v>
                </c:pt>
                <c:pt idx="4067">
                  <c:v>135</c:v>
                </c:pt>
                <c:pt idx="4068">
                  <c:v>135</c:v>
                </c:pt>
                <c:pt idx="4069">
                  <c:v>135</c:v>
                </c:pt>
                <c:pt idx="4070">
                  <c:v>135</c:v>
                </c:pt>
                <c:pt idx="4071">
                  <c:v>135</c:v>
                </c:pt>
                <c:pt idx="4072">
                  <c:v>112.5</c:v>
                </c:pt>
                <c:pt idx="4073">
                  <c:v>112.5</c:v>
                </c:pt>
                <c:pt idx="4074">
                  <c:v>135</c:v>
                </c:pt>
                <c:pt idx="4075">
                  <c:v>135</c:v>
                </c:pt>
                <c:pt idx="4076">
                  <c:v>180</c:v>
                </c:pt>
                <c:pt idx="4077">
                  <c:v>157.5</c:v>
                </c:pt>
                <c:pt idx="4078">
                  <c:v>202.5</c:v>
                </c:pt>
                <c:pt idx="4079">
                  <c:v>202.5</c:v>
                </c:pt>
                <c:pt idx="4080">
                  <c:v>202.5</c:v>
                </c:pt>
                <c:pt idx="4081">
                  <c:v>202.5</c:v>
                </c:pt>
                <c:pt idx="4082">
                  <c:v>225</c:v>
                </c:pt>
                <c:pt idx="4083">
                  <c:v>202.5</c:v>
                </c:pt>
                <c:pt idx="4084">
                  <c:v>202.5</c:v>
                </c:pt>
                <c:pt idx="4085">
                  <c:v>202.5</c:v>
                </c:pt>
                <c:pt idx="4086">
                  <c:v>202.5</c:v>
                </c:pt>
                <c:pt idx="4087">
                  <c:v>225</c:v>
                </c:pt>
                <c:pt idx="4088">
                  <c:v>202.5</c:v>
                </c:pt>
                <c:pt idx="4089">
                  <c:v>225</c:v>
                </c:pt>
                <c:pt idx="4090">
                  <c:v>202.5</c:v>
                </c:pt>
                <c:pt idx="4091">
                  <c:v>202.5</c:v>
                </c:pt>
                <c:pt idx="4092">
                  <c:v>202.5</c:v>
                </c:pt>
                <c:pt idx="4093">
                  <c:v>202.5</c:v>
                </c:pt>
                <c:pt idx="4094">
                  <c:v>202.5</c:v>
                </c:pt>
                <c:pt idx="4095">
                  <c:v>202.5</c:v>
                </c:pt>
                <c:pt idx="4096">
                  <c:v>202.5</c:v>
                </c:pt>
                <c:pt idx="4097">
                  <c:v>202.5</c:v>
                </c:pt>
                <c:pt idx="4098">
                  <c:v>202.5</c:v>
                </c:pt>
                <c:pt idx="4099">
                  <c:v>202.5</c:v>
                </c:pt>
                <c:pt idx="4100">
                  <c:v>202.5</c:v>
                </c:pt>
                <c:pt idx="4101">
                  <c:v>225</c:v>
                </c:pt>
                <c:pt idx="4102">
                  <c:v>202.5</c:v>
                </c:pt>
                <c:pt idx="4103">
                  <c:v>202.5</c:v>
                </c:pt>
                <c:pt idx="4104">
                  <c:v>202.5</c:v>
                </c:pt>
                <c:pt idx="4105">
                  <c:v>202.5</c:v>
                </c:pt>
                <c:pt idx="4106">
                  <c:v>202.5</c:v>
                </c:pt>
                <c:pt idx="4107">
                  <c:v>202.5</c:v>
                </c:pt>
                <c:pt idx="4108">
                  <c:v>202.5</c:v>
                </c:pt>
                <c:pt idx="4109">
                  <c:v>225</c:v>
                </c:pt>
                <c:pt idx="4110">
                  <c:v>225</c:v>
                </c:pt>
                <c:pt idx="4111">
                  <c:v>225</c:v>
                </c:pt>
                <c:pt idx="4112">
                  <c:v>225</c:v>
                </c:pt>
                <c:pt idx="4113">
                  <c:v>225</c:v>
                </c:pt>
                <c:pt idx="4114">
                  <c:v>202.5</c:v>
                </c:pt>
                <c:pt idx="4115">
                  <c:v>225</c:v>
                </c:pt>
                <c:pt idx="4116">
                  <c:v>225</c:v>
                </c:pt>
                <c:pt idx="4117">
                  <c:v>225</c:v>
                </c:pt>
                <c:pt idx="4118">
                  <c:v>225</c:v>
                </c:pt>
                <c:pt idx="4119">
                  <c:v>225</c:v>
                </c:pt>
                <c:pt idx="4120">
                  <c:v>225</c:v>
                </c:pt>
                <c:pt idx="4121">
                  <c:v>225</c:v>
                </c:pt>
                <c:pt idx="4122">
                  <c:v>225</c:v>
                </c:pt>
                <c:pt idx="4123">
                  <c:v>225</c:v>
                </c:pt>
                <c:pt idx="4124">
                  <c:v>225</c:v>
                </c:pt>
                <c:pt idx="4125">
                  <c:v>225</c:v>
                </c:pt>
                <c:pt idx="4126">
                  <c:v>225</c:v>
                </c:pt>
                <c:pt idx="4127">
                  <c:v>225</c:v>
                </c:pt>
                <c:pt idx="4128">
                  <c:v>225</c:v>
                </c:pt>
                <c:pt idx="4129">
                  <c:v>247.5</c:v>
                </c:pt>
                <c:pt idx="4130">
                  <c:v>247.5</c:v>
                </c:pt>
                <c:pt idx="4131">
                  <c:v>247.5</c:v>
                </c:pt>
                <c:pt idx="4132">
                  <c:v>225</c:v>
                </c:pt>
                <c:pt idx="4133">
                  <c:v>225</c:v>
                </c:pt>
                <c:pt idx="4134">
                  <c:v>225</c:v>
                </c:pt>
                <c:pt idx="4135">
                  <c:v>225</c:v>
                </c:pt>
                <c:pt idx="4136">
                  <c:v>225</c:v>
                </c:pt>
                <c:pt idx="4137">
                  <c:v>225</c:v>
                </c:pt>
                <c:pt idx="4138">
                  <c:v>225</c:v>
                </c:pt>
                <c:pt idx="4139">
                  <c:v>225</c:v>
                </c:pt>
                <c:pt idx="4140">
                  <c:v>225</c:v>
                </c:pt>
                <c:pt idx="4141">
                  <c:v>225</c:v>
                </c:pt>
                <c:pt idx="4142">
                  <c:v>225</c:v>
                </c:pt>
                <c:pt idx="4143">
                  <c:v>225</c:v>
                </c:pt>
                <c:pt idx="4144">
                  <c:v>225</c:v>
                </c:pt>
                <c:pt idx="4145">
                  <c:v>202.5</c:v>
                </c:pt>
                <c:pt idx="4146">
                  <c:v>202.5</c:v>
                </c:pt>
                <c:pt idx="4147">
                  <c:v>202.5</c:v>
                </c:pt>
                <c:pt idx="4148">
                  <c:v>202.5</c:v>
                </c:pt>
                <c:pt idx="4149">
                  <c:v>202.5</c:v>
                </c:pt>
                <c:pt idx="4150">
                  <c:v>202.5</c:v>
                </c:pt>
                <c:pt idx="4151">
                  <c:v>225</c:v>
                </c:pt>
                <c:pt idx="4152">
                  <c:v>202.5</c:v>
                </c:pt>
                <c:pt idx="4153">
                  <c:v>202.5</c:v>
                </c:pt>
                <c:pt idx="4154">
                  <c:v>225</c:v>
                </c:pt>
                <c:pt idx="4155">
                  <c:v>202.5</c:v>
                </c:pt>
                <c:pt idx="4156">
                  <c:v>202.5</c:v>
                </c:pt>
                <c:pt idx="4157">
                  <c:v>202.5</c:v>
                </c:pt>
                <c:pt idx="4158">
                  <c:v>202.5</c:v>
                </c:pt>
                <c:pt idx="4159">
                  <c:v>202.5</c:v>
                </c:pt>
                <c:pt idx="4160">
                  <c:v>202.5</c:v>
                </c:pt>
                <c:pt idx="4161">
                  <c:v>202.5</c:v>
                </c:pt>
                <c:pt idx="4162">
                  <c:v>202.5</c:v>
                </c:pt>
                <c:pt idx="4163">
                  <c:v>202.5</c:v>
                </c:pt>
                <c:pt idx="4164">
                  <c:v>202.5</c:v>
                </c:pt>
                <c:pt idx="4165">
                  <c:v>202.5</c:v>
                </c:pt>
                <c:pt idx="4166">
                  <c:v>202.5</c:v>
                </c:pt>
                <c:pt idx="4167">
                  <c:v>202.5</c:v>
                </c:pt>
                <c:pt idx="4168">
                  <c:v>225</c:v>
                </c:pt>
                <c:pt idx="4169">
                  <c:v>202.5</c:v>
                </c:pt>
                <c:pt idx="4170">
                  <c:v>225</c:v>
                </c:pt>
                <c:pt idx="4171">
                  <c:v>202.5</c:v>
                </c:pt>
                <c:pt idx="4172">
                  <c:v>202.5</c:v>
                </c:pt>
                <c:pt idx="4173">
                  <c:v>202.5</c:v>
                </c:pt>
                <c:pt idx="4174">
                  <c:v>202.5</c:v>
                </c:pt>
                <c:pt idx="4175">
                  <c:v>202.5</c:v>
                </c:pt>
                <c:pt idx="4176">
                  <c:v>202.5</c:v>
                </c:pt>
                <c:pt idx="4177">
                  <c:v>202.5</c:v>
                </c:pt>
                <c:pt idx="4178">
                  <c:v>225</c:v>
                </c:pt>
                <c:pt idx="4179">
                  <c:v>225</c:v>
                </c:pt>
                <c:pt idx="4180">
                  <c:v>225</c:v>
                </c:pt>
                <c:pt idx="4181">
                  <c:v>202.5</c:v>
                </c:pt>
                <c:pt idx="4182">
                  <c:v>225</c:v>
                </c:pt>
                <c:pt idx="4183">
                  <c:v>225</c:v>
                </c:pt>
                <c:pt idx="4184">
                  <c:v>225</c:v>
                </c:pt>
                <c:pt idx="4185">
                  <c:v>225</c:v>
                </c:pt>
                <c:pt idx="4186">
                  <c:v>225</c:v>
                </c:pt>
                <c:pt idx="4187">
                  <c:v>225</c:v>
                </c:pt>
                <c:pt idx="4188">
                  <c:v>225</c:v>
                </c:pt>
                <c:pt idx="4189">
                  <c:v>225</c:v>
                </c:pt>
                <c:pt idx="4190">
                  <c:v>225</c:v>
                </c:pt>
                <c:pt idx="4191">
                  <c:v>225</c:v>
                </c:pt>
                <c:pt idx="4192">
                  <c:v>225</c:v>
                </c:pt>
                <c:pt idx="4193">
                  <c:v>225</c:v>
                </c:pt>
                <c:pt idx="4194">
                  <c:v>225</c:v>
                </c:pt>
                <c:pt idx="4195">
                  <c:v>225</c:v>
                </c:pt>
                <c:pt idx="4196">
                  <c:v>225</c:v>
                </c:pt>
                <c:pt idx="4197">
                  <c:v>225</c:v>
                </c:pt>
                <c:pt idx="4198">
                  <c:v>225</c:v>
                </c:pt>
                <c:pt idx="4199">
                  <c:v>225</c:v>
                </c:pt>
                <c:pt idx="4200">
                  <c:v>225</c:v>
                </c:pt>
                <c:pt idx="4201">
                  <c:v>225</c:v>
                </c:pt>
                <c:pt idx="4202">
                  <c:v>225</c:v>
                </c:pt>
                <c:pt idx="4203">
                  <c:v>225</c:v>
                </c:pt>
                <c:pt idx="4204">
                  <c:v>225</c:v>
                </c:pt>
                <c:pt idx="4205">
                  <c:v>225</c:v>
                </c:pt>
                <c:pt idx="4206">
                  <c:v>225</c:v>
                </c:pt>
                <c:pt idx="4207">
                  <c:v>225</c:v>
                </c:pt>
                <c:pt idx="4208">
                  <c:v>247.5</c:v>
                </c:pt>
                <c:pt idx="4209">
                  <c:v>247.5</c:v>
                </c:pt>
                <c:pt idx="4210">
                  <c:v>247.5</c:v>
                </c:pt>
                <c:pt idx="4211">
                  <c:v>247.5</c:v>
                </c:pt>
                <c:pt idx="4212">
                  <c:v>247.5</c:v>
                </c:pt>
                <c:pt idx="4213">
                  <c:v>247.5</c:v>
                </c:pt>
                <c:pt idx="4214">
                  <c:v>225</c:v>
                </c:pt>
                <c:pt idx="4215">
                  <c:v>225</c:v>
                </c:pt>
                <c:pt idx="4216">
                  <c:v>225</c:v>
                </c:pt>
                <c:pt idx="4217">
                  <c:v>225</c:v>
                </c:pt>
                <c:pt idx="4218">
                  <c:v>225</c:v>
                </c:pt>
                <c:pt idx="4219">
                  <c:v>202.5</c:v>
                </c:pt>
                <c:pt idx="4220">
                  <c:v>225</c:v>
                </c:pt>
                <c:pt idx="4221">
                  <c:v>225</c:v>
                </c:pt>
                <c:pt idx="4222">
                  <c:v>225</c:v>
                </c:pt>
                <c:pt idx="4223">
                  <c:v>225</c:v>
                </c:pt>
                <c:pt idx="4224">
                  <c:v>225</c:v>
                </c:pt>
                <c:pt idx="4225">
                  <c:v>225</c:v>
                </c:pt>
                <c:pt idx="4226">
                  <c:v>225</c:v>
                </c:pt>
                <c:pt idx="4227">
                  <c:v>225</c:v>
                </c:pt>
                <c:pt idx="4228">
                  <c:v>225</c:v>
                </c:pt>
                <c:pt idx="4229">
                  <c:v>225</c:v>
                </c:pt>
                <c:pt idx="4230">
                  <c:v>225</c:v>
                </c:pt>
                <c:pt idx="4231">
                  <c:v>225</c:v>
                </c:pt>
                <c:pt idx="4232">
                  <c:v>225</c:v>
                </c:pt>
                <c:pt idx="4233">
                  <c:v>225</c:v>
                </c:pt>
                <c:pt idx="4234">
                  <c:v>225</c:v>
                </c:pt>
                <c:pt idx="4235">
                  <c:v>225</c:v>
                </c:pt>
                <c:pt idx="4236">
                  <c:v>225</c:v>
                </c:pt>
                <c:pt idx="4237">
                  <c:v>225</c:v>
                </c:pt>
                <c:pt idx="4238">
                  <c:v>225</c:v>
                </c:pt>
                <c:pt idx="4239">
                  <c:v>225</c:v>
                </c:pt>
                <c:pt idx="4240">
                  <c:v>247.5</c:v>
                </c:pt>
                <c:pt idx="4241">
                  <c:v>247.5</c:v>
                </c:pt>
                <c:pt idx="4242">
                  <c:v>247.5</c:v>
                </c:pt>
                <c:pt idx="4243">
                  <c:v>247.5</c:v>
                </c:pt>
                <c:pt idx="4244">
                  <c:v>247.5</c:v>
                </c:pt>
                <c:pt idx="4245">
                  <c:v>247.5</c:v>
                </c:pt>
                <c:pt idx="4246">
                  <c:v>247.5</c:v>
                </c:pt>
                <c:pt idx="4247">
                  <c:v>247.5</c:v>
                </c:pt>
                <c:pt idx="4248">
                  <c:v>247.5</c:v>
                </c:pt>
                <c:pt idx="4249">
                  <c:v>270</c:v>
                </c:pt>
                <c:pt idx="4250">
                  <c:v>270</c:v>
                </c:pt>
                <c:pt idx="4251">
                  <c:v>270</c:v>
                </c:pt>
                <c:pt idx="4252">
                  <c:v>270</c:v>
                </c:pt>
                <c:pt idx="4253">
                  <c:v>247.5</c:v>
                </c:pt>
                <c:pt idx="4254">
                  <c:v>247.5</c:v>
                </c:pt>
                <c:pt idx="4255">
                  <c:v>270</c:v>
                </c:pt>
                <c:pt idx="4256">
                  <c:v>270</c:v>
                </c:pt>
                <c:pt idx="4257">
                  <c:v>270</c:v>
                </c:pt>
                <c:pt idx="4258">
                  <c:v>270</c:v>
                </c:pt>
                <c:pt idx="4259">
                  <c:v>270</c:v>
                </c:pt>
                <c:pt idx="4260">
                  <c:v>270</c:v>
                </c:pt>
                <c:pt idx="4261">
                  <c:v>270</c:v>
                </c:pt>
                <c:pt idx="4262">
                  <c:v>247.5</c:v>
                </c:pt>
                <c:pt idx="4263">
                  <c:v>270</c:v>
                </c:pt>
                <c:pt idx="4264">
                  <c:v>270</c:v>
                </c:pt>
                <c:pt idx="4265">
                  <c:v>270</c:v>
                </c:pt>
                <c:pt idx="4266">
                  <c:v>247.5</c:v>
                </c:pt>
                <c:pt idx="4267">
                  <c:v>247.5</c:v>
                </c:pt>
                <c:pt idx="4268">
                  <c:v>247.5</c:v>
                </c:pt>
                <c:pt idx="4269">
                  <c:v>247.5</c:v>
                </c:pt>
                <c:pt idx="4270">
                  <c:v>247.5</c:v>
                </c:pt>
                <c:pt idx="4271">
                  <c:v>247.5</c:v>
                </c:pt>
                <c:pt idx="4272">
                  <c:v>247.5</c:v>
                </c:pt>
                <c:pt idx="4273">
                  <c:v>247.5</c:v>
                </c:pt>
                <c:pt idx="4274">
                  <c:v>247.5</c:v>
                </c:pt>
                <c:pt idx="4275">
                  <c:v>247.5</c:v>
                </c:pt>
                <c:pt idx="4276">
                  <c:v>225</c:v>
                </c:pt>
                <c:pt idx="4277">
                  <c:v>225</c:v>
                </c:pt>
                <c:pt idx="4278">
                  <c:v>225</c:v>
                </c:pt>
                <c:pt idx="4279">
                  <c:v>225</c:v>
                </c:pt>
                <c:pt idx="4280">
                  <c:v>225</c:v>
                </c:pt>
                <c:pt idx="4281">
                  <c:v>225</c:v>
                </c:pt>
                <c:pt idx="4282">
                  <c:v>225</c:v>
                </c:pt>
                <c:pt idx="4283">
                  <c:v>225</c:v>
                </c:pt>
                <c:pt idx="4284">
                  <c:v>225</c:v>
                </c:pt>
                <c:pt idx="4285">
                  <c:v>225</c:v>
                </c:pt>
                <c:pt idx="4286">
                  <c:v>225</c:v>
                </c:pt>
                <c:pt idx="4287">
                  <c:v>225</c:v>
                </c:pt>
                <c:pt idx="4288">
                  <c:v>225</c:v>
                </c:pt>
                <c:pt idx="4289">
                  <c:v>225</c:v>
                </c:pt>
                <c:pt idx="4290">
                  <c:v>202.5</c:v>
                </c:pt>
                <c:pt idx="4291">
                  <c:v>202.5</c:v>
                </c:pt>
                <c:pt idx="4292">
                  <c:v>202.5</c:v>
                </c:pt>
                <c:pt idx="4293">
                  <c:v>225</c:v>
                </c:pt>
                <c:pt idx="4294">
                  <c:v>202.5</c:v>
                </c:pt>
                <c:pt idx="4295">
                  <c:v>225</c:v>
                </c:pt>
                <c:pt idx="4296">
                  <c:v>225</c:v>
                </c:pt>
                <c:pt idx="4297">
                  <c:v>180</c:v>
                </c:pt>
                <c:pt idx="4298">
                  <c:v>135</c:v>
                </c:pt>
                <c:pt idx="4299">
                  <c:v>135</c:v>
                </c:pt>
                <c:pt idx="4300">
                  <c:v>180</c:v>
                </c:pt>
                <c:pt idx="4301">
                  <c:v>112.5</c:v>
                </c:pt>
                <c:pt idx="4302">
                  <c:v>112.5</c:v>
                </c:pt>
                <c:pt idx="4303">
                  <c:v>90</c:v>
                </c:pt>
                <c:pt idx="4304">
                  <c:v>112.5</c:v>
                </c:pt>
                <c:pt idx="4305">
                  <c:v>112.5</c:v>
                </c:pt>
                <c:pt idx="4306">
                  <c:v>112.5</c:v>
                </c:pt>
                <c:pt idx="4307">
                  <c:v>90</c:v>
                </c:pt>
                <c:pt idx="4308">
                  <c:v>112.5</c:v>
                </c:pt>
                <c:pt idx="4309">
                  <c:v>90</c:v>
                </c:pt>
                <c:pt idx="4310">
                  <c:v>67.5</c:v>
                </c:pt>
                <c:pt idx="4311">
                  <c:v>67.5</c:v>
                </c:pt>
                <c:pt idx="4312">
                  <c:v>135</c:v>
                </c:pt>
                <c:pt idx="4313">
                  <c:v>112.5</c:v>
                </c:pt>
                <c:pt idx="4314">
                  <c:v>90</c:v>
                </c:pt>
                <c:pt idx="4315">
                  <c:v>67.5</c:v>
                </c:pt>
                <c:pt idx="4316">
                  <c:v>67.5</c:v>
                </c:pt>
                <c:pt idx="4317">
                  <c:v>67.5</c:v>
                </c:pt>
                <c:pt idx="4318">
                  <c:v>67.5</c:v>
                </c:pt>
                <c:pt idx="4319">
                  <c:v>112.5</c:v>
                </c:pt>
                <c:pt idx="4320">
                  <c:v>0</c:v>
                </c:pt>
                <c:pt idx="4321">
                  <c:v>135</c:v>
                </c:pt>
                <c:pt idx="4322">
                  <c:v>135</c:v>
                </c:pt>
                <c:pt idx="4323">
                  <c:v>157.5</c:v>
                </c:pt>
                <c:pt idx="4324">
                  <c:v>202.5</c:v>
                </c:pt>
                <c:pt idx="4325">
                  <c:v>202.5</c:v>
                </c:pt>
                <c:pt idx="4326">
                  <c:v>202.5</c:v>
                </c:pt>
                <c:pt idx="4327">
                  <c:v>202.5</c:v>
                </c:pt>
                <c:pt idx="4328">
                  <c:v>202.5</c:v>
                </c:pt>
                <c:pt idx="4329">
                  <c:v>202.5</c:v>
                </c:pt>
                <c:pt idx="4330">
                  <c:v>202.5</c:v>
                </c:pt>
                <c:pt idx="4331">
                  <c:v>202.5</c:v>
                </c:pt>
                <c:pt idx="4332">
                  <c:v>202.5</c:v>
                </c:pt>
                <c:pt idx="4333">
                  <c:v>202.5</c:v>
                </c:pt>
                <c:pt idx="4334">
                  <c:v>202.5</c:v>
                </c:pt>
                <c:pt idx="4335">
                  <c:v>202.5</c:v>
                </c:pt>
                <c:pt idx="4336">
                  <c:v>202.5</c:v>
                </c:pt>
                <c:pt idx="4337">
                  <c:v>202.5</c:v>
                </c:pt>
                <c:pt idx="4338">
                  <c:v>202.5</c:v>
                </c:pt>
                <c:pt idx="4339">
                  <c:v>202.5</c:v>
                </c:pt>
                <c:pt idx="4340">
                  <c:v>202.5</c:v>
                </c:pt>
                <c:pt idx="4341">
                  <c:v>202.5</c:v>
                </c:pt>
                <c:pt idx="4342">
                  <c:v>202.5</c:v>
                </c:pt>
                <c:pt idx="4343">
                  <c:v>202.5</c:v>
                </c:pt>
                <c:pt idx="4344">
                  <c:v>202.5</c:v>
                </c:pt>
                <c:pt idx="4345">
                  <c:v>225</c:v>
                </c:pt>
                <c:pt idx="4346">
                  <c:v>225</c:v>
                </c:pt>
                <c:pt idx="4347">
                  <c:v>225</c:v>
                </c:pt>
                <c:pt idx="4348">
                  <c:v>225</c:v>
                </c:pt>
                <c:pt idx="4349">
                  <c:v>225</c:v>
                </c:pt>
                <c:pt idx="4350">
                  <c:v>225</c:v>
                </c:pt>
                <c:pt idx="4351">
                  <c:v>225</c:v>
                </c:pt>
                <c:pt idx="4352">
                  <c:v>225</c:v>
                </c:pt>
                <c:pt idx="4353">
                  <c:v>247.5</c:v>
                </c:pt>
                <c:pt idx="4354">
                  <c:v>247.5</c:v>
                </c:pt>
                <c:pt idx="4355">
                  <c:v>270</c:v>
                </c:pt>
                <c:pt idx="4356">
                  <c:v>270</c:v>
                </c:pt>
                <c:pt idx="4357">
                  <c:v>270</c:v>
                </c:pt>
                <c:pt idx="4358">
                  <c:v>292.5</c:v>
                </c:pt>
                <c:pt idx="4359">
                  <c:v>270</c:v>
                </c:pt>
                <c:pt idx="4360">
                  <c:v>270</c:v>
                </c:pt>
                <c:pt idx="4361">
                  <c:v>247.5</c:v>
                </c:pt>
                <c:pt idx="4362">
                  <c:v>247.5</c:v>
                </c:pt>
                <c:pt idx="4363">
                  <c:v>247.5</c:v>
                </c:pt>
                <c:pt idx="4364">
                  <c:v>270</c:v>
                </c:pt>
                <c:pt idx="4365">
                  <c:v>270</c:v>
                </c:pt>
                <c:pt idx="4366">
                  <c:v>247.5</c:v>
                </c:pt>
                <c:pt idx="4367">
                  <c:v>247.5</c:v>
                </c:pt>
                <c:pt idx="4368">
                  <c:v>247.5</c:v>
                </c:pt>
                <c:pt idx="4369">
                  <c:v>247.5</c:v>
                </c:pt>
                <c:pt idx="4370">
                  <c:v>247.5</c:v>
                </c:pt>
                <c:pt idx="4371">
                  <c:v>270</c:v>
                </c:pt>
                <c:pt idx="4372">
                  <c:v>270</c:v>
                </c:pt>
                <c:pt idx="4373">
                  <c:v>270</c:v>
                </c:pt>
                <c:pt idx="4374">
                  <c:v>292.5</c:v>
                </c:pt>
                <c:pt idx="4375">
                  <c:v>270</c:v>
                </c:pt>
                <c:pt idx="4376">
                  <c:v>270</c:v>
                </c:pt>
                <c:pt idx="4377">
                  <c:v>270</c:v>
                </c:pt>
                <c:pt idx="4378">
                  <c:v>270</c:v>
                </c:pt>
                <c:pt idx="4379">
                  <c:v>270</c:v>
                </c:pt>
                <c:pt idx="4380">
                  <c:v>270</c:v>
                </c:pt>
                <c:pt idx="4381">
                  <c:v>270</c:v>
                </c:pt>
                <c:pt idx="4382">
                  <c:v>270</c:v>
                </c:pt>
                <c:pt idx="4383">
                  <c:v>270</c:v>
                </c:pt>
                <c:pt idx="4384">
                  <c:v>270</c:v>
                </c:pt>
                <c:pt idx="4385">
                  <c:v>270</c:v>
                </c:pt>
                <c:pt idx="4386">
                  <c:v>270</c:v>
                </c:pt>
                <c:pt idx="4387">
                  <c:v>270</c:v>
                </c:pt>
                <c:pt idx="4388">
                  <c:v>270</c:v>
                </c:pt>
                <c:pt idx="4389">
                  <c:v>270</c:v>
                </c:pt>
                <c:pt idx="4390">
                  <c:v>270</c:v>
                </c:pt>
                <c:pt idx="4391">
                  <c:v>270</c:v>
                </c:pt>
                <c:pt idx="4392">
                  <c:v>270</c:v>
                </c:pt>
                <c:pt idx="4393">
                  <c:v>270</c:v>
                </c:pt>
                <c:pt idx="4394">
                  <c:v>270</c:v>
                </c:pt>
                <c:pt idx="4395">
                  <c:v>270</c:v>
                </c:pt>
                <c:pt idx="4396">
                  <c:v>247.5</c:v>
                </c:pt>
                <c:pt idx="4397">
                  <c:v>247.5</c:v>
                </c:pt>
                <c:pt idx="4398">
                  <c:v>270</c:v>
                </c:pt>
                <c:pt idx="4399">
                  <c:v>247.5</c:v>
                </c:pt>
                <c:pt idx="4400">
                  <c:v>247.5</c:v>
                </c:pt>
                <c:pt idx="4401">
                  <c:v>247.5</c:v>
                </c:pt>
                <c:pt idx="4402">
                  <c:v>247.5</c:v>
                </c:pt>
                <c:pt idx="4403">
                  <c:v>247.5</c:v>
                </c:pt>
                <c:pt idx="4404">
                  <c:v>247.5</c:v>
                </c:pt>
                <c:pt idx="4405">
                  <c:v>247.5</c:v>
                </c:pt>
                <c:pt idx="4406">
                  <c:v>247.5</c:v>
                </c:pt>
                <c:pt idx="4407">
                  <c:v>247.5</c:v>
                </c:pt>
                <c:pt idx="4408">
                  <c:v>247.5</c:v>
                </c:pt>
                <c:pt idx="4409">
                  <c:v>247.5</c:v>
                </c:pt>
                <c:pt idx="4410">
                  <c:v>247.5</c:v>
                </c:pt>
                <c:pt idx="4411">
                  <c:v>247.5</c:v>
                </c:pt>
                <c:pt idx="4412">
                  <c:v>225</c:v>
                </c:pt>
                <c:pt idx="4413">
                  <c:v>225</c:v>
                </c:pt>
                <c:pt idx="4414">
                  <c:v>225</c:v>
                </c:pt>
                <c:pt idx="4415">
                  <c:v>225</c:v>
                </c:pt>
                <c:pt idx="4416">
                  <c:v>247.5</c:v>
                </c:pt>
                <c:pt idx="4417">
                  <c:v>225</c:v>
                </c:pt>
                <c:pt idx="4418">
                  <c:v>247.5</c:v>
                </c:pt>
                <c:pt idx="4419">
                  <c:v>247.5</c:v>
                </c:pt>
                <c:pt idx="4420">
                  <c:v>247.5</c:v>
                </c:pt>
                <c:pt idx="4421">
                  <c:v>247.5</c:v>
                </c:pt>
                <c:pt idx="4422">
                  <c:v>247.5</c:v>
                </c:pt>
                <c:pt idx="4423">
                  <c:v>247.5</c:v>
                </c:pt>
                <c:pt idx="4424">
                  <c:v>247.5</c:v>
                </c:pt>
                <c:pt idx="4425">
                  <c:v>247.5</c:v>
                </c:pt>
                <c:pt idx="4426">
                  <c:v>247.5</c:v>
                </c:pt>
                <c:pt idx="4427">
                  <c:v>270</c:v>
                </c:pt>
                <c:pt idx="4428">
                  <c:v>270</c:v>
                </c:pt>
                <c:pt idx="4429">
                  <c:v>270</c:v>
                </c:pt>
                <c:pt idx="4430">
                  <c:v>270</c:v>
                </c:pt>
                <c:pt idx="4431">
                  <c:v>270</c:v>
                </c:pt>
                <c:pt idx="4432">
                  <c:v>270</c:v>
                </c:pt>
                <c:pt idx="4433">
                  <c:v>270</c:v>
                </c:pt>
                <c:pt idx="4434">
                  <c:v>270</c:v>
                </c:pt>
                <c:pt idx="4435">
                  <c:v>270</c:v>
                </c:pt>
                <c:pt idx="4436">
                  <c:v>270</c:v>
                </c:pt>
                <c:pt idx="4437">
                  <c:v>270</c:v>
                </c:pt>
                <c:pt idx="4438">
                  <c:v>270</c:v>
                </c:pt>
                <c:pt idx="4439">
                  <c:v>270</c:v>
                </c:pt>
                <c:pt idx="4440">
                  <c:v>292.5</c:v>
                </c:pt>
                <c:pt idx="4441">
                  <c:v>292.5</c:v>
                </c:pt>
                <c:pt idx="4442">
                  <c:v>292.5</c:v>
                </c:pt>
                <c:pt idx="4443">
                  <c:v>292.5</c:v>
                </c:pt>
                <c:pt idx="4444">
                  <c:v>67.5</c:v>
                </c:pt>
                <c:pt idx="4445">
                  <c:v>90</c:v>
                </c:pt>
                <c:pt idx="4446">
                  <c:v>90</c:v>
                </c:pt>
                <c:pt idx="4447">
                  <c:v>112.5</c:v>
                </c:pt>
                <c:pt idx="4448">
                  <c:v>112.5</c:v>
                </c:pt>
                <c:pt idx="4449">
                  <c:v>112.5</c:v>
                </c:pt>
                <c:pt idx="4450">
                  <c:v>112.5</c:v>
                </c:pt>
                <c:pt idx="4451">
                  <c:v>112.5</c:v>
                </c:pt>
                <c:pt idx="4452">
                  <c:v>112.5</c:v>
                </c:pt>
                <c:pt idx="4453">
                  <c:v>112.5</c:v>
                </c:pt>
                <c:pt idx="4454">
                  <c:v>112.5</c:v>
                </c:pt>
                <c:pt idx="4455">
                  <c:v>112.5</c:v>
                </c:pt>
                <c:pt idx="4456">
                  <c:v>112.5</c:v>
                </c:pt>
                <c:pt idx="4457">
                  <c:v>112.5</c:v>
                </c:pt>
                <c:pt idx="4458">
                  <c:v>112.5</c:v>
                </c:pt>
                <c:pt idx="4459">
                  <c:v>112.5</c:v>
                </c:pt>
                <c:pt idx="4460">
                  <c:v>112.5</c:v>
                </c:pt>
                <c:pt idx="4461">
                  <c:v>112.5</c:v>
                </c:pt>
                <c:pt idx="4462">
                  <c:v>112.5</c:v>
                </c:pt>
                <c:pt idx="4463">
                  <c:v>112.5</c:v>
                </c:pt>
                <c:pt idx="4464">
                  <c:v>112.5</c:v>
                </c:pt>
                <c:pt idx="4465">
                  <c:v>112.5</c:v>
                </c:pt>
                <c:pt idx="4466">
                  <c:v>112.5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96263610"/>
        <c:axId val="51717947"/>
      </c:lineChart>
      <c:catAx>
        <c:axId val="9626361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1717947"/>
        <c:crosses val="autoZero"/>
        <c:auto val="1"/>
        <c:lblAlgn val="ctr"/>
        <c:lblOffset val="100"/>
        <c:noMultiLvlLbl val="0"/>
      </c:catAx>
      <c:valAx>
        <c:axId val="51717947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6263610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55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4月　風向</a:t>
            </a:r>
          </a:p>
        </c:rich>
      </c:tx>
      <c:layout>
        <c:manualLayout>
          <c:xMode val="edge"/>
          <c:yMode val="edge"/>
          <c:x val="0.41309586786575"/>
          <c:y val="0.0461538461538462"/>
        </c:manualLayout>
      </c:layout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3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 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3"/>
                <c:pt idx="2">
                  <c:v>0</c:v>
                </c:pt>
                <c:pt idx="3">
                  <c:v>112.5</c:v>
                </c:pt>
                <c:pt idx="4">
                  <c:v>112.5</c:v>
                </c:pt>
                <c:pt idx="5">
                  <c:v>112.5</c:v>
                </c:pt>
                <c:pt idx="6">
                  <c:v>112.5</c:v>
                </c:pt>
                <c:pt idx="7">
                  <c:v>112.5</c:v>
                </c:pt>
                <c:pt idx="8">
                  <c:v>112.5</c:v>
                </c:pt>
                <c:pt idx="9">
                  <c:v>112.5</c:v>
                </c:pt>
                <c:pt idx="10">
                  <c:v>112.5</c:v>
                </c:pt>
                <c:pt idx="11">
                  <c:v>90</c:v>
                </c:pt>
                <c:pt idx="12">
                  <c:v>90</c:v>
                </c:pt>
                <c:pt idx="13">
                  <c:v>112.5</c:v>
                </c:pt>
                <c:pt idx="14">
                  <c:v>112.5</c:v>
                </c:pt>
                <c:pt idx="15">
                  <c:v>112.5</c:v>
                </c:pt>
                <c:pt idx="16">
                  <c:v>112.5</c:v>
                </c:pt>
                <c:pt idx="17">
                  <c:v>112.5</c:v>
                </c:pt>
                <c:pt idx="18">
                  <c:v>112.5</c:v>
                </c:pt>
                <c:pt idx="19">
                  <c:v>112.5</c:v>
                </c:pt>
                <c:pt idx="20">
                  <c:v>112.5</c:v>
                </c:pt>
                <c:pt idx="21">
                  <c:v>112.5</c:v>
                </c:pt>
                <c:pt idx="22">
                  <c:v>112.5</c:v>
                </c:pt>
                <c:pt idx="23">
                  <c:v>112.5</c:v>
                </c:pt>
                <c:pt idx="24">
                  <c:v>112.5</c:v>
                </c:pt>
                <c:pt idx="25">
                  <c:v>112.5</c:v>
                </c:pt>
                <c:pt idx="26">
                  <c:v>112.5</c:v>
                </c:pt>
                <c:pt idx="27">
                  <c:v>112.5</c:v>
                </c:pt>
                <c:pt idx="28">
                  <c:v>112.5</c:v>
                </c:pt>
                <c:pt idx="29">
                  <c:v>112.5</c:v>
                </c:pt>
                <c:pt idx="30">
                  <c:v>112.5</c:v>
                </c:pt>
                <c:pt idx="31">
                  <c:v>112.5</c:v>
                </c:pt>
                <c:pt idx="32">
                  <c:v>112.5</c:v>
                </c:pt>
                <c:pt idx="33">
                  <c:v>112.5</c:v>
                </c:pt>
                <c:pt idx="34">
                  <c:v>112.5</c:v>
                </c:pt>
                <c:pt idx="35">
                  <c:v>112.5</c:v>
                </c:pt>
                <c:pt idx="36">
                  <c:v>112.5</c:v>
                </c:pt>
                <c:pt idx="37">
                  <c:v>112.5</c:v>
                </c:pt>
                <c:pt idx="38">
                  <c:v>135</c:v>
                </c:pt>
                <c:pt idx="39">
                  <c:v>135</c:v>
                </c:pt>
                <c:pt idx="40">
                  <c:v>112.5</c:v>
                </c:pt>
                <c:pt idx="41">
                  <c:v>112.5</c:v>
                </c:pt>
                <c:pt idx="42">
                  <c:v>112.5</c:v>
                </c:pt>
                <c:pt idx="43">
                  <c:v>157.5</c:v>
                </c:pt>
                <c:pt idx="44">
                  <c:v>157.5</c:v>
                </c:pt>
                <c:pt idx="45">
                  <c:v>202.5</c:v>
                </c:pt>
                <c:pt idx="46">
                  <c:v>225</c:v>
                </c:pt>
                <c:pt idx="47">
                  <c:v>225</c:v>
                </c:pt>
                <c:pt idx="48">
                  <c:v>225</c:v>
                </c:pt>
                <c:pt idx="49">
                  <c:v>225</c:v>
                </c:pt>
                <c:pt idx="50">
                  <c:v>225</c:v>
                </c:pt>
                <c:pt idx="51">
                  <c:v>225</c:v>
                </c:pt>
                <c:pt idx="52">
                  <c:v>225</c:v>
                </c:pt>
                <c:pt idx="53">
                  <c:v>225</c:v>
                </c:pt>
                <c:pt idx="54">
                  <c:v>225</c:v>
                </c:pt>
                <c:pt idx="55">
                  <c:v>225</c:v>
                </c:pt>
                <c:pt idx="56">
                  <c:v>225</c:v>
                </c:pt>
                <c:pt idx="57">
                  <c:v>247.5</c:v>
                </c:pt>
                <c:pt idx="58">
                  <c:v>247.5</c:v>
                </c:pt>
                <c:pt idx="59">
                  <c:v>225</c:v>
                </c:pt>
                <c:pt idx="60">
                  <c:v>225</c:v>
                </c:pt>
                <c:pt idx="61">
                  <c:v>225</c:v>
                </c:pt>
                <c:pt idx="62">
                  <c:v>225</c:v>
                </c:pt>
                <c:pt idx="63">
                  <c:v>225</c:v>
                </c:pt>
                <c:pt idx="64">
                  <c:v>225</c:v>
                </c:pt>
                <c:pt idx="65">
                  <c:v>225</c:v>
                </c:pt>
                <c:pt idx="66">
                  <c:v>225</c:v>
                </c:pt>
                <c:pt idx="67">
                  <c:v>247.5</c:v>
                </c:pt>
                <c:pt idx="68">
                  <c:v>247.5</c:v>
                </c:pt>
                <c:pt idx="69">
                  <c:v>225</c:v>
                </c:pt>
                <c:pt idx="70">
                  <c:v>225</c:v>
                </c:pt>
                <c:pt idx="71">
                  <c:v>225</c:v>
                </c:pt>
                <c:pt idx="72">
                  <c:v>225</c:v>
                </c:pt>
                <c:pt idx="73">
                  <c:v>225</c:v>
                </c:pt>
                <c:pt idx="74">
                  <c:v>225</c:v>
                </c:pt>
                <c:pt idx="75">
                  <c:v>225</c:v>
                </c:pt>
                <c:pt idx="76">
                  <c:v>225</c:v>
                </c:pt>
                <c:pt idx="77">
                  <c:v>225</c:v>
                </c:pt>
                <c:pt idx="78">
                  <c:v>225</c:v>
                </c:pt>
                <c:pt idx="79">
                  <c:v>225</c:v>
                </c:pt>
                <c:pt idx="80">
                  <c:v>247.5</c:v>
                </c:pt>
                <c:pt idx="81">
                  <c:v>247.5</c:v>
                </c:pt>
                <c:pt idx="82">
                  <c:v>247.5</c:v>
                </c:pt>
                <c:pt idx="83">
                  <c:v>247.5</c:v>
                </c:pt>
                <c:pt idx="84">
                  <c:v>247.5</c:v>
                </c:pt>
                <c:pt idx="85">
                  <c:v>247.5</c:v>
                </c:pt>
                <c:pt idx="86">
                  <c:v>247.5</c:v>
                </c:pt>
                <c:pt idx="87">
                  <c:v>247.5</c:v>
                </c:pt>
                <c:pt idx="88">
                  <c:v>247.5</c:v>
                </c:pt>
                <c:pt idx="89">
                  <c:v>292.5</c:v>
                </c:pt>
                <c:pt idx="90">
                  <c:v>292.5</c:v>
                </c:pt>
                <c:pt idx="91">
                  <c:v>315</c:v>
                </c:pt>
                <c:pt idx="92">
                  <c:v>292.5</c:v>
                </c:pt>
                <c:pt idx="93">
                  <c:v>292.5</c:v>
                </c:pt>
                <c:pt idx="94">
                  <c:v>270</c:v>
                </c:pt>
                <c:pt idx="95">
                  <c:v>247.5</c:v>
                </c:pt>
                <c:pt idx="96">
                  <c:v>270</c:v>
                </c:pt>
                <c:pt idx="97">
                  <c:v>270</c:v>
                </c:pt>
                <c:pt idx="98">
                  <c:v>247.5</c:v>
                </c:pt>
                <c:pt idx="99">
                  <c:v>225</c:v>
                </c:pt>
                <c:pt idx="100">
                  <c:v>225</c:v>
                </c:pt>
                <c:pt idx="101">
                  <c:v>225</c:v>
                </c:pt>
                <c:pt idx="102">
                  <c:v>202.5</c:v>
                </c:pt>
                <c:pt idx="103">
                  <c:v>180</c:v>
                </c:pt>
                <c:pt idx="104">
                  <c:v>135</c:v>
                </c:pt>
                <c:pt idx="105">
                  <c:v>135</c:v>
                </c:pt>
                <c:pt idx="106">
                  <c:v>225</c:v>
                </c:pt>
                <c:pt idx="107">
                  <c:v>247.5</c:v>
                </c:pt>
                <c:pt idx="108">
                  <c:v>247.5</c:v>
                </c:pt>
                <c:pt idx="109">
                  <c:v>225</c:v>
                </c:pt>
                <c:pt idx="110">
                  <c:v>225</c:v>
                </c:pt>
                <c:pt idx="111">
                  <c:v>202.5</c:v>
                </c:pt>
                <c:pt idx="112">
                  <c:v>157.5</c:v>
                </c:pt>
                <c:pt idx="113">
                  <c:v>135</c:v>
                </c:pt>
                <c:pt idx="114">
                  <c:v>180</c:v>
                </c:pt>
                <c:pt idx="115">
                  <c:v>202.5</c:v>
                </c:pt>
                <c:pt idx="116">
                  <c:v>202.5</c:v>
                </c:pt>
                <c:pt idx="117">
                  <c:v>225</c:v>
                </c:pt>
                <c:pt idx="118">
                  <c:v>225</c:v>
                </c:pt>
                <c:pt idx="119">
                  <c:v>202.5</c:v>
                </c:pt>
                <c:pt idx="120">
                  <c:v>225</c:v>
                </c:pt>
                <c:pt idx="121">
                  <c:v>292.5</c:v>
                </c:pt>
                <c:pt idx="122">
                  <c:v>292.5</c:v>
                </c:pt>
                <c:pt idx="123">
                  <c:v>292.5</c:v>
                </c:pt>
                <c:pt idx="124">
                  <c:v>292.5</c:v>
                </c:pt>
                <c:pt idx="125">
                  <c:v>292.5</c:v>
                </c:pt>
                <c:pt idx="126">
                  <c:v>270</c:v>
                </c:pt>
                <c:pt idx="127">
                  <c:v>292.5</c:v>
                </c:pt>
                <c:pt idx="128">
                  <c:v>270</c:v>
                </c:pt>
                <c:pt idx="129">
                  <c:v>270</c:v>
                </c:pt>
                <c:pt idx="130">
                  <c:v>292.5</c:v>
                </c:pt>
                <c:pt idx="131">
                  <c:v>270</c:v>
                </c:pt>
                <c:pt idx="132">
                  <c:v>292.5</c:v>
                </c:pt>
                <c:pt idx="133">
                  <c:v>292.5</c:v>
                </c:pt>
                <c:pt idx="134">
                  <c:v>292.5</c:v>
                </c:pt>
                <c:pt idx="135">
                  <c:v>292.5</c:v>
                </c:pt>
                <c:pt idx="136">
                  <c:v>292.5</c:v>
                </c:pt>
                <c:pt idx="137">
                  <c:v>292.5</c:v>
                </c:pt>
                <c:pt idx="138">
                  <c:v>292.5</c:v>
                </c:pt>
                <c:pt idx="139">
                  <c:v>270</c:v>
                </c:pt>
                <c:pt idx="140">
                  <c:v>270</c:v>
                </c:pt>
                <c:pt idx="141">
                  <c:v>270</c:v>
                </c:pt>
                <c:pt idx="142">
                  <c:v>270</c:v>
                </c:pt>
                <c:pt idx="143">
                  <c:v>270</c:v>
                </c:pt>
                <c:pt idx="144">
                  <c:v>270</c:v>
                </c:pt>
                <c:pt idx="145">
                  <c:v>270</c:v>
                </c:pt>
                <c:pt idx="146">
                  <c:v>270</c:v>
                </c:pt>
                <c:pt idx="147">
                  <c:v>292.5</c:v>
                </c:pt>
                <c:pt idx="148">
                  <c:v>292.5</c:v>
                </c:pt>
                <c:pt idx="149">
                  <c:v>292.5</c:v>
                </c:pt>
                <c:pt idx="150">
                  <c:v>292.5</c:v>
                </c:pt>
                <c:pt idx="151">
                  <c:v>292.5</c:v>
                </c:pt>
                <c:pt idx="152">
                  <c:v>292.5</c:v>
                </c:pt>
                <c:pt idx="153">
                  <c:v>292.5</c:v>
                </c:pt>
                <c:pt idx="154">
                  <c:v>292.5</c:v>
                </c:pt>
                <c:pt idx="155">
                  <c:v>292.5</c:v>
                </c:pt>
                <c:pt idx="156">
                  <c:v>292.5</c:v>
                </c:pt>
                <c:pt idx="157">
                  <c:v>270</c:v>
                </c:pt>
                <c:pt idx="158">
                  <c:v>292.5</c:v>
                </c:pt>
                <c:pt idx="159">
                  <c:v>292.5</c:v>
                </c:pt>
                <c:pt idx="160">
                  <c:v>292.5</c:v>
                </c:pt>
                <c:pt idx="161">
                  <c:v>292.5</c:v>
                </c:pt>
                <c:pt idx="162">
                  <c:v>292.5</c:v>
                </c:pt>
                <c:pt idx="163">
                  <c:v>292.5</c:v>
                </c:pt>
                <c:pt idx="164">
                  <c:v>292.5</c:v>
                </c:pt>
                <c:pt idx="165">
                  <c:v>292.5</c:v>
                </c:pt>
                <c:pt idx="166">
                  <c:v>292.5</c:v>
                </c:pt>
                <c:pt idx="167">
                  <c:v>292.5</c:v>
                </c:pt>
                <c:pt idx="168">
                  <c:v>292.5</c:v>
                </c:pt>
                <c:pt idx="169">
                  <c:v>292.5</c:v>
                </c:pt>
                <c:pt idx="170">
                  <c:v>292.5</c:v>
                </c:pt>
                <c:pt idx="171">
                  <c:v>292.5</c:v>
                </c:pt>
                <c:pt idx="172">
                  <c:v>270</c:v>
                </c:pt>
                <c:pt idx="173">
                  <c:v>292.5</c:v>
                </c:pt>
                <c:pt idx="174">
                  <c:v>292.5</c:v>
                </c:pt>
                <c:pt idx="175">
                  <c:v>292.5</c:v>
                </c:pt>
                <c:pt idx="176">
                  <c:v>292.5</c:v>
                </c:pt>
                <c:pt idx="177">
                  <c:v>292.5</c:v>
                </c:pt>
                <c:pt idx="178">
                  <c:v>292.5</c:v>
                </c:pt>
                <c:pt idx="179">
                  <c:v>292.5</c:v>
                </c:pt>
                <c:pt idx="180">
                  <c:v>292.5</c:v>
                </c:pt>
                <c:pt idx="181">
                  <c:v>270</c:v>
                </c:pt>
                <c:pt idx="182">
                  <c:v>270</c:v>
                </c:pt>
                <c:pt idx="183">
                  <c:v>270</c:v>
                </c:pt>
                <c:pt idx="184">
                  <c:v>270</c:v>
                </c:pt>
                <c:pt idx="185">
                  <c:v>247.5</c:v>
                </c:pt>
                <c:pt idx="186">
                  <c:v>247.5</c:v>
                </c:pt>
                <c:pt idx="187">
                  <c:v>247.5</c:v>
                </c:pt>
                <c:pt idx="188">
                  <c:v>247.5</c:v>
                </c:pt>
                <c:pt idx="189">
                  <c:v>247.5</c:v>
                </c:pt>
                <c:pt idx="190">
                  <c:v>247.5</c:v>
                </c:pt>
                <c:pt idx="191">
                  <c:v>247.5</c:v>
                </c:pt>
                <c:pt idx="192">
                  <c:v>247.5</c:v>
                </c:pt>
                <c:pt idx="193">
                  <c:v>247.5</c:v>
                </c:pt>
                <c:pt idx="194">
                  <c:v>247.5</c:v>
                </c:pt>
                <c:pt idx="195">
                  <c:v>247.5</c:v>
                </c:pt>
                <c:pt idx="196">
                  <c:v>247.5</c:v>
                </c:pt>
                <c:pt idx="197">
                  <c:v>247.5</c:v>
                </c:pt>
                <c:pt idx="198">
                  <c:v>247.5</c:v>
                </c:pt>
                <c:pt idx="199">
                  <c:v>247.5</c:v>
                </c:pt>
                <c:pt idx="200">
                  <c:v>247.5</c:v>
                </c:pt>
                <c:pt idx="201">
                  <c:v>247.5</c:v>
                </c:pt>
                <c:pt idx="202">
                  <c:v>247.5</c:v>
                </c:pt>
                <c:pt idx="203">
                  <c:v>225</c:v>
                </c:pt>
                <c:pt idx="204">
                  <c:v>247.5</c:v>
                </c:pt>
                <c:pt idx="205">
                  <c:v>247.5</c:v>
                </c:pt>
                <c:pt idx="206">
                  <c:v>247.5</c:v>
                </c:pt>
                <c:pt idx="207">
                  <c:v>247.5</c:v>
                </c:pt>
                <c:pt idx="208">
                  <c:v>247.5</c:v>
                </c:pt>
                <c:pt idx="209">
                  <c:v>225</c:v>
                </c:pt>
                <c:pt idx="210">
                  <c:v>225</c:v>
                </c:pt>
                <c:pt idx="211">
                  <c:v>247.5</c:v>
                </c:pt>
                <c:pt idx="212">
                  <c:v>247.5</c:v>
                </c:pt>
                <c:pt idx="213">
                  <c:v>247.5</c:v>
                </c:pt>
                <c:pt idx="214">
                  <c:v>247.5</c:v>
                </c:pt>
                <c:pt idx="215">
                  <c:v>247.5</c:v>
                </c:pt>
                <c:pt idx="216">
                  <c:v>247.5</c:v>
                </c:pt>
                <c:pt idx="217">
                  <c:v>247.5</c:v>
                </c:pt>
                <c:pt idx="218">
                  <c:v>247.5</c:v>
                </c:pt>
                <c:pt idx="219">
                  <c:v>247.5</c:v>
                </c:pt>
                <c:pt idx="220">
                  <c:v>247.5</c:v>
                </c:pt>
                <c:pt idx="221">
                  <c:v>247.5</c:v>
                </c:pt>
                <c:pt idx="222">
                  <c:v>225</c:v>
                </c:pt>
                <c:pt idx="223">
                  <c:v>225</c:v>
                </c:pt>
                <c:pt idx="224">
                  <c:v>247.5</c:v>
                </c:pt>
                <c:pt idx="225">
                  <c:v>225</c:v>
                </c:pt>
                <c:pt idx="226">
                  <c:v>225</c:v>
                </c:pt>
                <c:pt idx="227">
                  <c:v>225</c:v>
                </c:pt>
                <c:pt idx="228">
                  <c:v>225</c:v>
                </c:pt>
                <c:pt idx="229">
                  <c:v>225</c:v>
                </c:pt>
                <c:pt idx="230">
                  <c:v>225</c:v>
                </c:pt>
                <c:pt idx="231">
                  <c:v>225</c:v>
                </c:pt>
                <c:pt idx="232">
                  <c:v>225</c:v>
                </c:pt>
                <c:pt idx="233">
                  <c:v>247.5</c:v>
                </c:pt>
                <c:pt idx="234">
                  <c:v>225</c:v>
                </c:pt>
                <c:pt idx="235">
                  <c:v>225</c:v>
                </c:pt>
                <c:pt idx="236">
                  <c:v>225</c:v>
                </c:pt>
                <c:pt idx="237">
                  <c:v>225</c:v>
                </c:pt>
                <c:pt idx="238">
                  <c:v>225</c:v>
                </c:pt>
                <c:pt idx="239">
                  <c:v>225</c:v>
                </c:pt>
                <c:pt idx="240">
                  <c:v>225</c:v>
                </c:pt>
                <c:pt idx="241">
                  <c:v>225</c:v>
                </c:pt>
                <c:pt idx="242">
                  <c:v>225</c:v>
                </c:pt>
                <c:pt idx="243">
                  <c:v>225</c:v>
                </c:pt>
                <c:pt idx="244">
                  <c:v>225</c:v>
                </c:pt>
                <c:pt idx="245">
                  <c:v>225</c:v>
                </c:pt>
                <c:pt idx="246">
                  <c:v>225</c:v>
                </c:pt>
                <c:pt idx="247">
                  <c:v>225</c:v>
                </c:pt>
                <c:pt idx="248">
                  <c:v>225</c:v>
                </c:pt>
                <c:pt idx="249">
                  <c:v>225</c:v>
                </c:pt>
                <c:pt idx="250">
                  <c:v>225</c:v>
                </c:pt>
                <c:pt idx="251">
                  <c:v>225</c:v>
                </c:pt>
                <c:pt idx="252">
                  <c:v>225</c:v>
                </c:pt>
                <c:pt idx="253">
                  <c:v>225</c:v>
                </c:pt>
                <c:pt idx="254">
                  <c:v>247.5</c:v>
                </c:pt>
                <c:pt idx="255">
                  <c:v>247.5</c:v>
                </c:pt>
                <c:pt idx="256">
                  <c:v>225</c:v>
                </c:pt>
                <c:pt idx="257">
                  <c:v>225</c:v>
                </c:pt>
                <c:pt idx="258">
                  <c:v>225</c:v>
                </c:pt>
                <c:pt idx="259">
                  <c:v>247.5</c:v>
                </c:pt>
                <c:pt idx="260">
                  <c:v>247.5</c:v>
                </c:pt>
                <c:pt idx="261">
                  <c:v>247.5</c:v>
                </c:pt>
                <c:pt idx="262">
                  <c:v>225</c:v>
                </c:pt>
                <c:pt idx="263">
                  <c:v>202.5</c:v>
                </c:pt>
                <c:pt idx="264">
                  <c:v>180</c:v>
                </c:pt>
                <c:pt idx="265">
                  <c:v>135</c:v>
                </c:pt>
                <c:pt idx="266">
                  <c:v>135</c:v>
                </c:pt>
                <c:pt idx="267">
                  <c:v>135</c:v>
                </c:pt>
                <c:pt idx="268">
                  <c:v>135</c:v>
                </c:pt>
                <c:pt idx="269">
                  <c:v>112.5</c:v>
                </c:pt>
                <c:pt idx="270">
                  <c:v>135</c:v>
                </c:pt>
                <c:pt idx="271">
                  <c:v>135</c:v>
                </c:pt>
                <c:pt idx="272">
                  <c:v>135</c:v>
                </c:pt>
                <c:pt idx="273">
                  <c:v>135</c:v>
                </c:pt>
                <c:pt idx="274">
                  <c:v>135</c:v>
                </c:pt>
                <c:pt idx="275">
                  <c:v>112.5</c:v>
                </c:pt>
                <c:pt idx="276">
                  <c:v>135</c:v>
                </c:pt>
                <c:pt idx="277">
                  <c:v>112.5</c:v>
                </c:pt>
                <c:pt idx="278">
                  <c:v>112.5</c:v>
                </c:pt>
                <c:pt idx="279">
                  <c:v>112.5</c:v>
                </c:pt>
                <c:pt idx="280">
                  <c:v>112.5</c:v>
                </c:pt>
                <c:pt idx="281">
                  <c:v>112.5</c:v>
                </c:pt>
                <c:pt idx="282">
                  <c:v>112.5</c:v>
                </c:pt>
                <c:pt idx="283">
                  <c:v>90</c:v>
                </c:pt>
                <c:pt idx="284">
                  <c:v>112.5</c:v>
                </c:pt>
                <c:pt idx="285">
                  <c:v>112.5</c:v>
                </c:pt>
                <c:pt idx="286">
                  <c:v>112.5</c:v>
                </c:pt>
                <c:pt idx="287">
                  <c:v>112.5</c:v>
                </c:pt>
                <c:pt idx="288">
                  <c:v>112.5</c:v>
                </c:pt>
                <c:pt idx="289">
                  <c:v>112.5</c:v>
                </c:pt>
                <c:pt idx="290">
                  <c:v>135</c:v>
                </c:pt>
                <c:pt idx="291">
                  <c:v>112.5</c:v>
                </c:pt>
                <c:pt idx="292">
                  <c:v>112.5</c:v>
                </c:pt>
                <c:pt idx="293">
                  <c:v>112.5</c:v>
                </c:pt>
                <c:pt idx="294">
                  <c:v>112.5</c:v>
                </c:pt>
                <c:pt idx="295">
                  <c:v>112.5</c:v>
                </c:pt>
                <c:pt idx="296">
                  <c:v>112.5</c:v>
                </c:pt>
                <c:pt idx="297">
                  <c:v>112.5</c:v>
                </c:pt>
                <c:pt idx="298">
                  <c:v>112.5</c:v>
                </c:pt>
                <c:pt idx="299">
                  <c:v>112.5</c:v>
                </c:pt>
                <c:pt idx="300">
                  <c:v>112.5</c:v>
                </c:pt>
                <c:pt idx="301">
                  <c:v>112.5</c:v>
                </c:pt>
                <c:pt idx="302">
                  <c:v>112.5</c:v>
                </c:pt>
                <c:pt idx="303">
                  <c:v>112.5</c:v>
                </c:pt>
                <c:pt idx="304">
                  <c:v>90</c:v>
                </c:pt>
                <c:pt idx="305">
                  <c:v>112.5</c:v>
                </c:pt>
                <c:pt idx="306">
                  <c:v>112.5</c:v>
                </c:pt>
                <c:pt idx="307">
                  <c:v>90</c:v>
                </c:pt>
                <c:pt idx="308">
                  <c:v>112.5</c:v>
                </c:pt>
                <c:pt idx="309">
                  <c:v>112.5</c:v>
                </c:pt>
                <c:pt idx="310">
                  <c:v>112.5</c:v>
                </c:pt>
                <c:pt idx="311">
                  <c:v>112.5</c:v>
                </c:pt>
                <c:pt idx="312">
                  <c:v>112.5</c:v>
                </c:pt>
                <c:pt idx="313">
                  <c:v>112.5</c:v>
                </c:pt>
                <c:pt idx="314">
                  <c:v>112.5</c:v>
                </c:pt>
                <c:pt idx="315">
                  <c:v>90</c:v>
                </c:pt>
                <c:pt idx="316">
                  <c:v>135</c:v>
                </c:pt>
                <c:pt idx="317">
                  <c:v>112.5</c:v>
                </c:pt>
                <c:pt idx="318">
                  <c:v>112.5</c:v>
                </c:pt>
                <c:pt idx="319">
                  <c:v>112.5</c:v>
                </c:pt>
                <c:pt idx="320">
                  <c:v>112.5</c:v>
                </c:pt>
                <c:pt idx="321">
                  <c:v>112.5</c:v>
                </c:pt>
                <c:pt idx="322">
                  <c:v>90</c:v>
                </c:pt>
                <c:pt idx="323">
                  <c:v>90</c:v>
                </c:pt>
                <c:pt idx="324">
                  <c:v>67.5</c:v>
                </c:pt>
                <c:pt idx="325">
                  <c:v>90</c:v>
                </c:pt>
                <c:pt idx="326">
                  <c:v>90</c:v>
                </c:pt>
                <c:pt idx="327">
                  <c:v>90</c:v>
                </c:pt>
                <c:pt idx="328">
                  <c:v>67.5</c:v>
                </c:pt>
                <c:pt idx="329">
                  <c:v>90</c:v>
                </c:pt>
                <c:pt idx="330">
                  <c:v>90</c:v>
                </c:pt>
                <c:pt idx="331">
                  <c:v>90</c:v>
                </c:pt>
                <c:pt idx="332">
                  <c:v>90</c:v>
                </c:pt>
                <c:pt idx="333">
                  <c:v>90</c:v>
                </c:pt>
                <c:pt idx="334">
                  <c:v>90</c:v>
                </c:pt>
                <c:pt idx="335">
                  <c:v>112.5</c:v>
                </c:pt>
                <c:pt idx="336">
                  <c:v>67.5</c:v>
                </c:pt>
                <c:pt idx="337">
                  <c:v>67.5</c:v>
                </c:pt>
                <c:pt idx="338">
                  <c:v>90</c:v>
                </c:pt>
                <c:pt idx="339">
                  <c:v>67.5</c:v>
                </c:pt>
                <c:pt idx="340">
                  <c:v>135</c:v>
                </c:pt>
                <c:pt idx="341">
                  <c:v>90</c:v>
                </c:pt>
                <c:pt idx="342">
                  <c:v>292.5</c:v>
                </c:pt>
                <c:pt idx="343">
                  <c:v>247.5</c:v>
                </c:pt>
                <c:pt idx="344">
                  <c:v>315</c:v>
                </c:pt>
                <c:pt idx="345">
                  <c:v>337.5</c:v>
                </c:pt>
                <c:pt idx="346">
                  <c:v>337.5</c:v>
                </c:pt>
                <c:pt idx="347">
                  <c:v>315</c:v>
                </c:pt>
                <c:pt idx="348">
                  <c:v>337.5</c:v>
                </c:pt>
                <c:pt idx="349">
                  <c:v>337.5</c:v>
                </c:pt>
                <c:pt idx="350">
                  <c:v>0</c:v>
                </c:pt>
                <c:pt idx="351">
                  <c:v>0</c:v>
                </c:pt>
                <c:pt idx="352">
                  <c:v>337.5</c:v>
                </c:pt>
                <c:pt idx="353">
                  <c:v>0</c:v>
                </c:pt>
                <c:pt idx="354">
                  <c:v>0</c:v>
                </c:pt>
                <c:pt idx="355">
                  <c:v>337.5</c:v>
                </c:pt>
                <c:pt idx="356">
                  <c:v>337.5</c:v>
                </c:pt>
                <c:pt idx="357">
                  <c:v>315</c:v>
                </c:pt>
                <c:pt idx="358">
                  <c:v>315</c:v>
                </c:pt>
                <c:pt idx="359">
                  <c:v>315</c:v>
                </c:pt>
                <c:pt idx="360">
                  <c:v>315</c:v>
                </c:pt>
                <c:pt idx="361">
                  <c:v>315</c:v>
                </c:pt>
                <c:pt idx="362">
                  <c:v>270</c:v>
                </c:pt>
                <c:pt idx="363">
                  <c:v>225</c:v>
                </c:pt>
                <c:pt idx="364">
                  <c:v>202.5</c:v>
                </c:pt>
                <c:pt idx="365">
                  <c:v>202.5</c:v>
                </c:pt>
                <c:pt idx="366">
                  <c:v>202.5</c:v>
                </c:pt>
                <c:pt idx="367">
                  <c:v>202.5</c:v>
                </c:pt>
                <c:pt idx="368">
                  <c:v>202.5</c:v>
                </c:pt>
                <c:pt idx="369">
                  <c:v>225</c:v>
                </c:pt>
                <c:pt idx="370">
                  <c:v>225</c:v>
                </c:pt>
                <c:pt idx="371">
                  <c:v>180</c:v>
                </c:pt>
                <c:pt idx="372">
                  <c:v>180</c:v>
                </c:pt>
                <c:pt idx="373">
                  <c:v>247.5</c:v>
                </c:pt>
                <c:pt idx="374">
                  <c:v>270</c:v>
                </c:pt>
                <c:pt idx="375">
                  <c:v>292.5</c:v>
                </c:pt>
                <c:pt idx="376">
                  <c:v>315</c:v>
                </c:pt>
                <c:pt idx="377">
                  <c:v>292.5</c:v>
                </c:pt>
                <c:pt idx="378">
                  <c:v>315</c:v>
                </c:pt>
                <c:pt idx="379">
                  <c:v>337.5</c:v>
                </c:pt>
                <c:pt idx="380">
                  <c:v>337.5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22.5</c:v>
                </c:pt>
                <c:pt idx="385">
                  <c:v>22.5</c:v>
                </c:pt>
                <c:pt idx="386">
                  <c:v>22.5</c:v>
                </c:pt>
                <c:pt idx="387">
                  <c:v>22.5</c:v>
                </c:pt>
                <c:pt idx="388">
                  <c:v>22.5</c:v>
                </c:pt>
                <c:pt idx="389">
                  <c:v>22.5</c:v>
                </c:pt>
                <c:pt idx="390">
                  <c:v>22.5</c:v>
                </c:pt>
                <c:pt idx="391">
                  <c:v>22.5</c:v>
                </c:pt>
                <c:pt idx="392">
                  <c:v>22.5</c:v>
                </c:pt>
                <c:pt idx="393">
                  <c:v>22.5</c:v>
                </c:pt>
                <c:pt idx="394">
                  <c:v>45</c:v>
                </c:pt>
                <c:pt idx="395">
                  <c:v>135</c:v>
                </c:pt>
                <c:pt idx="396">
                  <c:v>135</c:v>
                </c:pt>
                <c:pt idx="397">
                  <c:v>0</c:v>
                </c:pt>
                <c:pt idx="398">
                  <c:v>0</c:v>
                </c:pt>
                <c:pt idx="399">
                  <c:v>180</c:v>
                </c:pt>
                <c:pt idx="400">
                  <c:v>135</c:v>
                </c:pt>
                <c:pt idx="401">
                  <c:v>112.5</c:v>
                </c:pt>
                <c:pt idx="402">
                  <c:v>135</c:v>
                </c:pt>
                <c:pt idx="403">
                  <c:v>112.5</c:v>
                </c:pt>
                <c:pt idx="404">
                  <c:v>112.5</c:v>
                </c:pt>
                <c:pt idx="405">
                  <c:v>112.5</c:v>
                </c:pt>
                <c:pt idx="406">
                  <c:v>112.5</c:v>
                </c:pt>
                <c:pt idx="407">
                  <c:v>0</c:v>
                </c:pt>
                <c:pt idx="408">
                  <c:v>0</c:v>
                </c:pt>
                <c:pt idx="409">
                  <c:v>22.5</c:v>
                </c:pt>
                <c:pt idx="410">
                  <c:v>0</c:v>
                </c:pt>
                <c:pt idx="411">
                  <c:v>0</c:v>
                </c:pt>
                <c:pt idx="412">
                  <c:v>112.5</c:v>
                </c:pt>
                <c:pt idx="413">
                  <c:v>112.5</c:v>
                </c:pt>
                <c:pt idx="414">
                  <c:v>112.5</c:v>
                </c:pt>
                <c:pt idx="415">
                  <c:v>135</c:v>
                </c:pt>
                <c:pt idx="416">
                  <c:v>135</c:v>
                </c:pt>
                <c:pt idx="417">
                  <c:v>112.5</c:v>
                </c:pt>
                <c:pt idx="418">
                  <c:v>112.5</c:v>
                </c:pt>
                <c:pt idx="419">
                  <c:v>112.5</c:v>
                </c:pt>
                <c:pt idx="420">
                  <c:v>112.5</c:v>
                </c:pt>
                <c:pt idx="421">
                  <c:v>135</c:v>
                </c:pt>
                <c:pt idx="422">
                  <c:v>112.5</c:v>
                </c:pt>
                <c:pt idx="423">
                  <c:v>112.5</c:v>
                </c:pt>
                <c:pt idx="424">
                  <c:v>292.5</c:v>
                </c:pt>
                <c:pt idx="425">
                  <c:v>202.5</c:v>
                </c:pt>
                <c:pt idx="426">
                  <c:v>180</c:v>
                </c:pt>
                <c:pt idx="427">
                  <c:v>135</c:v>
                </c:pt>
                <c:pt idx="428">
                  <c:v>90</c:v>
                </c:pt>
                <c:pt idx="429">
                  <c:v>45</c:v>
                </c:pt>
                <c:pt idx="430">
                  <c:v>22.5</c:v>
                </c:pt>
                <c:pt idx="431">
                  <c:v>0</c:v>
                </c:pt>
                <c:pt idx="432">
                  <c:v>90</c:v>
                </c:pt>
                <c:pt idx="433">
                  <c:v>45</c:v>
                </c:pt>
                <c:pt idx="434">
                  <c:v>67.5</c:v>
                </c:pt>
                <c:pt idx="435">
                  <c:v>0</c:v>
                </c:pt>
                <c:pt idx="436">
                  <c:v>90</c:v>
                </c:pt>
                <c:pt idx="437">
                  <c:v>0</c:v>
                </c:pt>
                <c:pt idx="438">
                  <c:v>0</c:v>
                </c:pt>
                <c:pt idx="439">
                  <c:v>90</c:v>
                </c:pt>
                <c:pt idx="440">
                  <c:v>90</c:v>
                </c:pt>
                <c:pt idx="441">
                  <c:v>202.5</c:v>
                </c:pt>
                <c:pt idx="442">
                  <c:v>157.5</c:v>
                </c:pt>
                <c:pt idx="443">
                  <c:v>67.5</c:v>
                </c:pt>
                <c:pt idx="444">
                  <c:v>67.5</c:v>
                </c:pt>
                <c:pt idx="445">
                  <c:v>90</c:v>
                </c:pt>
                <c:pt idx="446">
                  <c:v>90</c:v>
                </c:pt>
                <c:pt idx="447">
                  <c:v>112.5</c:v>
                </c:pt>
                <c:pt idx="448">
                  <c:v>67.5</c:v>
                </c:pt>
                <c:pt idx="449">
                  <c:v>45</c:v>
                </c:pt>
                <c:pt idx="450">
                  <c:v>0</c:v>
                </c:pt>
                <c:pt idx="451">
                  <c:v>90</c:v>
                </c:pt>
                <c:pt idx="452">
                  <c:v>90</c:v>
                </c:pt>
                <c:pt idx="453">
                  <c:v>90</c:v>
                </c:pt>
                <c:pt idx="454">
                  <c:v>90</c:v>
                </c:pt>
                <c:pt idx="455">
                  <c:v>112.5</c:v>
                </c:pt>
                <c:pt idx="456">
                  <c:v>270</c:v>
                </c:pt>
                <c:pt idx="457">
                  <c:v>67.5</c:v>
                </c:pt>
                <c:pt idx="458">
                  <c:v>22.5</c:v>
                </c:pt>
                <c:pt idx="459">
                  <c:v>67.5</c:v>
                </c:pt>
                <c:pt idx="460">
                  <c:v>45</c:v>
                </c:pt>
                <c:pt idx="461">
                  <c:v>22.5</c:v>
                </c:pt>
                <c:pt idx="462">
                  <c:v>22.5</c:v>
                </c:pt>
                <c:pt idx="463">
                  <c:v>45</c:v>
                </c:pt>
                <c:pt idx="464">
                  <c:v>22.5</c:v>
                </c:pt>
                <c:pt idx="465">
                  <c:v>0</c:v>
                </c:pt>
                <c:pt idx="466">
                  <c:v>22.5</c:v>
                </c:pt>
                <c:pt idx="467">
                  <c:v>22.5</c:v>
                </c:pt>
                <c:pt idx="468">
                  <c:v>22.5</c:v>
                </c:pt>
                <c:pt idx="469">
                  <c:v>22.5</c:v>
                </c:pt>
                <c:pt idx="470">
                  <c:v>22.5</c:v>
                </c:pt>
                <c:pt idx="471">
                  <c:v>22.5</c:v>
                </c:pt>
                <c:pt idx="472">
                  <c:v>45</c:v>
                </c:pt>
                <c:pt idx="473">
                  <c:v>67.5</c:v>
                </c:pt>
                <c:pt idx="474">
                  <c:v>45</c:v>
                </c:pt>
                <c:pt idx="475">
                  <c:v>22.5</c:v>
                </c:pt>
                <c:pt idx="476">
                  <c:v>45</c:v>
                </c:pt>
                <c:pt idx="477">
                  <c:v>67.5</c:v>
                </c:pt>
                <c:pt idx="478">
                  <c:v>22.5</c:v>
                </c:pt>
                <c:pt idx="479">
                  <c:v>337.5</c:v>
                </c:pt>
                <c:pt idx="480">
                  <c:v>337.5</c:v>
                </c:pt>
                <c:pt idx="481">
                  <c:v>337.5</c:v>
                </c:pt>
                <c:pt idx="482">
                  <c:v>337.5</c:v>
                </c:pt>
                <c:pt idx="483">
                  <c:v>315</c:v>
                </c:pt>
                <c:pt idx="484">
                  <c:v>292.5</c:v>
                </c:pt>
                <c:pt idx="485">
                  <c:v>292.5</c:v>
                </c:pt>
                <c:pt idx="486">
                  <c:v>270</c:v>
                </c:pt>
                <c:pt idx="487">
                  <c:v>247.5</c:v>
                </c:pt>
                <c:pt idx="488">
                  <c:v>247.5</c:v>
                </c:pt>
                <c:pt idx="489">
                  <c:v>247.5</c:v>
                </c:pt>
                <c:pt idx="490">
                  <c:v>270</c:v>
                </c:pt>
                <c:pt idx="491">
                  <c:v>292.5</c:v>
                </c:pt>
                <c:pt idx="492">
                  <c:v>270</c:v>
                </c:pt>
                <c:pt idx="493">
                  <c:v>292.5</c:v>
                </c:pt>
                <c:pt idx="494">
                  <c:v>315</c:v>
                </c:pt>
                <c:pt idx="495">
                  <c:v>315</c:v>
                </c:pt>
                <c:pt idx="496">
                  <c:v>315</c:v>
                </c:pt>
                <c:pt idx="497">
                  <c:v>337.5</c:v>
                </c:pt>
                <c:pt idx="498">
                  <c:v>315</c:v>
                </c:pt>
                <c:pt idx="499">
                  <c:v>337.5</c:v>
                </c:pt>
                <c:pt idx="500">
                  <c:v>337.5</c:v>
                </c:pt>
                <c:pt idx="501">
                  <c:v>337.5</c:v>
                </c:pt>
                <c:pt idx="502">
                  <c:v>337.5</c:v>
                </c:pt>
                <c:pt idx="503">
                  <c:v>315</c:v>
                </c:pt>
                <c:pt idx="504">
                  <c:v>337.5</c:v>
                </c:pt>
                <c:pt idx="505">
                  <c:v>315</c:v>
                </c:pt>
                <c:pt idx="506">
                  <c:v>315</c:v>
                </c:pt>
                <c:pt idx="507">
                  <c:v>292.5</c:v>
                </c:pt>
                <c:pt idx="508">
                  <c:v>270</c:v>
                </c:pt>
                <c:pt idx="509">
                  <c:v>292.5</c:v>
                </c:pt>
                <c:pt idx="510">
                  <c:v>292.5</c:v>
                </c:pt>
                <c:pt idx="511">
                  <c:v>292.5</c:v>
                </c:pt>
                <c:pt idx="512">
                  <c:v>292.5</c:v>
                </c:pt>
                <c:pt idx="513">
                  <c:v>292.5</c:v>
                </c:pt>
                <c:pt idx="514">
                  <c:v>292.5</c:v>
                </c:pt>
                <c:pt idx="515">
                  <c:v>292.5</c:v>
                </c:pt>
                <c:pt idx="516">
                  <c:v>292.5</c:v>
                </c:pt>
                <c:pt idx="517">
                  <c:v>292.5</c:v>
                </c:pt>
                <c:pt idx="518">
                  <c:v>292.5</c:v>
                </c:pt>
                <c:pt idx="519">
                  <c:v>292.5</c:v>
                </c:pt>
                <c:pt idx="520">
                  <c:v>292.5</c:v>
                </c:pt>
                <c:pt idx="521">
                  <c:v>292.5</c:v>
                </c:pt>
                <c:pt idx="522">
                  <c:v>315</c:v>
                </c:pt>
                <c:pt idx="523">
                  <c:v>315</c:v>
                </c:pt>
                <c:pt idx="524">
                  <c:v>315</c:v>
                </c:pt>
                <c:pt idx="525">
                  <c:v>315</c:v>
                </c:pt>
                <c:pt idx="526">
                  <c:v>315</c:v>
                </c:pt>
                <c:pt idx="527">
                  <c:v>337.5</c:v>
                </c:pt>
                <c:pt idx="528">
                  <c:v>337.5</c:v>
                </c:pt>
                <c:pt idx="529">
                  <c:v>337.5</c:v>
                </c:pt>
                <c:pt idx="530">
                  <c:v>337.5</c:v>
                </c:pt>
                <c:pt idx="531">
                  <c:v>337.5</c:v>
                </c:pt>
                <c:pt idx="532">
                  <c:v>337.5</c:v>
                </c:pt>
                <c:pt idx="533">
                  <c:v>337.5</c:v>
                </c:pt>
                <c:pt idx="534">
                  <c:v>337.5</c:v>
                </c:pt>
                <c:pt idx="535">
                  <c:v>337.5</c:v>
                </c:pt>
                <c:pt idx="536">
                  <c:v>337.5</c:v>
                </c:pt>
                <c:pt idx="537">
                  <c:v>337.5</c:v>
                </c:pt>
                <c:pt idx="538">
                  <c:v>337.5</c:v>
                </c:pt>
                <c:pt idx="539">
                  <c:v>337.5</c:v>
                </c:pt>
                <c:pt idx="540">
                  <c:v>337.5</c:v>
                </c:pt>
                <c:pt idx="541">
                  <c:v>337.5</c:v>
                </c:pt>
                <c:pt idx="542">
                  <c:v>315</c:v>
                </c:pt>
                <c:pt idx="543">
                  <c:v>315</c:v>
                </c:pt>
                <c:pt idx="544">
                  <c:v>315</c:v>
                </c:pt>
                <c:pt idx="545">
                  <c:v>315</c:v>
                </c:pt>
                <c:pt idx="546">
                  <c:v>315</c:v>
                </c:pt>
                <c:pt idx="547">
                  <c:v>315</c:v>
                </c:pt>
                <c:pt idx="548">
                  <c:v>315</c:v>
                </c:pt>
                <c:pt idx="549">
                  <c:v>337.5</c:v>
                </c:pt>
                <c:pt idx="550">
                  <c:v>315</c:v>
                </c:pt>
                <c:pt idx="551">
                  <c:v>315</c:v>
                </c:pt>
                <c:pt idx="552">
                  <c:v>315</c:v>
                </c:pt>
                <c:pt idx="553">
                  <c:v>315</c:v>
                </c:pt>
                <c:pt idx="554">
                  <c:v>315</c:v>
                </c:pt>
                <c:pt idx="555">
                  <c:v>315</c:v>
                </c:pt>
                <c:pt idx="556">
                  <c:v>337.5</c:v>
                </c:pt>
                <c:pt idx="557">
                  <c:v>337.5</c:v>
                </c:pt>
                <c:pt idx="558">
                  <c:v>337.5</c:v>
                </c:pt>
                <c:pt idx="559">
                  <c:v>337.5</c:v>
                </c:pt>
                <c:pt idx="560">
                  <c:v>337.5</c:v>
                </c:pt>
                <c:pt idx="561">
                  <c:v>337.5</c:v>
                </c:pt>
                <c:pt idx="562">
                  <c:v>337.5</c:v>
                </c:pt>
                <c:pt idx="563">
                  <c:v>337.5</c:v>
                </c:pt>
                <c:pt idx="564">
                  <c:v>337.5</c:v>
                </c:pt>
                <c:pt idx="565">
                  <c:v>337.5</c:v>
                </c:pt>
                <c:pt idx="566">
                  <c:v>337.5</c:v>
                </c:pt>
                <c:pt idx="567">
                  <c:v>337.5</c:v>
                </c:pt>
                <c:pt idx="568">
                  <c:v>337.5</c:v>
                </c:pt>
                <c:pt idx="569">
                  <c:v>337.5</c:v>
                </c:pt>
                <c:pt idx="570">
                  <c:v>337.5</c:v>
                </c:pt>
                <c:pt idx="571">
                  <c:v>337.5</c:v>
                </c:pt>
                <c:pt idx="572">
                  <c:v>337.5</c:v>
                </c:pt>
                <c:pt idx="573">
                  <c:v>337.5</c:v>
                </c:pt>
                <c:pt idx="574">
                  <c:v>337.5</c:v>
                </c:pt>
                <c:pt idx="575">
                  <c:v>337.5</c:v>
                </c:pt>
                <c:pt idx="576">
                  <c:v>337.5</c:v>
                </c:pt>
                <c:pt idx="577">
                  <c:v>337.5</c:v>
                </c:pt>
                <c:pt idx="578">
                  <c:v>337.5</c:v>
                </c:pt>
                <c:pt idx="579">
                  <c:v>337.5</c:v>
                </c:pt>
                <c:pt idx="580">
                  <c:v>0</c:v>
                </c:pt>
                <c:pt idx="581">
                  <c:v>337.5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315</c:v>
                </c:pt>
                <c:pt idx="588">
                  <c:v>337.5</c:v>
                </c:pt>
                <c:pt idx="589">
                  <c:v>337.5</c:v>
                </c:pt>
                <c:pt idx="590">
                  <c:v>337.5</c:v>
                </c:pt>
                <c:pt idx="591">
                  <c:v>337.5</c:v>
                </c:pt>
                <c:pt idx="592">
                  <c:v>337.5</c:v>
                </c:pt>
                <c:pt idx="593">
                  <c:v>22.5</c:v>
                </c:pt>
                <c:pt idx="594">
                  <c:v>112.5</c:v>
                </c:pt>
                <c:pt idx="595">
                  <c:v>112.5</c:v>
                </c:pt>
                <c:pt idx="596">
                  <c:v>112.5</c:v>
                </c:pt>
                <c:pt idx="597">
                  <c:v>112.5</c:v>
                </c:pt>
                <c:pt idx="598">
                  <c:v>112.5</c:v>
                </c:pt>
                <c:pt idx="599">
                  <c:v>135</c:v>
                </c:pt>
                <c:pt idx="600">
                  <c:v>112.5</c:v>
                </c:pt>
                <c:pt idx="601">
                  <c:v>112.5</c:v>
                </c:pt>
                <c:pt idx="602">
                  <c:v>90</c:v>
                </c:pt>
                <c:pt idx="603">
                  <c:v>112.5</c:v>
                </c:pt>
                <c:pt idx="604">
                  <c:v>112.5</c:v>
                </c:pt>
                <c:pt idx="605">
                  <c:v>112.5</c:v>
                </c:pt>
                <c:pt idx="606">
                  <c:v>135</c:v>
                </c:pt>
                <c:pt idx="607">
                  <c:v>135</c:v>
                </c:pt>
                <c:pt idx="608">
                  <c:v>135</c:v>
                </c:pt>
                <c:pt idx="609">
                  <c:v>112.5</c:v>
                </c:pt>
                <c:pt idx="610">
                  <c:v>112.5</c:v>
                </c:pt>
                <c:pt idx="611">
                  <c:v>112.5</c:v>
                </c:pt>
                <c:pt idx="612">
                  <c:v>112.5</c:v>
                </c:pt>
                <c:pt idx="613">
                  <c:v>135</c:v>
                </c:pt>
                <c:pt idx="614">
                  <c:v>112.5</c:v>
                </c:pt>
                <c:pt idx="615">
                  <c:v>112.5</c:v>
                </c:pt>
                <c:pt idx="616">
                  <c:v>112.5</c:v>
                </c:pt>
                <c:pt idx="617">
                  <c:v>112.5</c:v>
                </c:pt>
                <c:pt idx="618">
                  <c:v>135</c:v>
                </c:pt>
                <c:pt idx="619">
                  <c:v>135</c:v>
                </c:pt>
                <c:pt idx="620">
                  <c:v>135</c:v>
                </c:pt>
                <c:pt idx="621">
                  <c:v>135</c:v>
                </c:pt>
                <c:pt idx="622">
                  <c:v>202.5</c:v>
                </c:pt>
                <c:pt idx="623">
                  <c:v>225</c:v>
                </c:pt>
                <c:pt idx="624">
                  <c:v>225</c:v>
                </c:pt>
                <c:pt idx="625">
                  <c:v>225</c:v>
                </c:pt>
                <c:pt idx="626">
                  <c:v>225</c:v>
                </c:pt>
                <c:pt idx="627">
                  <c:v>225</c:v>
                </c:pt>
                <c:pt idx="628">
                  <c:v>225</c:v>
                </c:pt>
                <c:pt idx="629">
                  <c:v>225</c:v>
                </c:pt>
                <c:pt idx="630">
                  <c:v>225</c:v>
                </c:pt>
                <c:pt idx="631">
                  <c:v>247.5</c:v>
                </c:pt>
                <c:pt idx="632">
                  <c:v>247.5</c:v>
                </c:pt>
                <c:pt idx="633">
                  <c:v>247.5</c:v>
                </c:pt>
                <c:pt idx="634">
                  <c:v>225</c:v>
                </c:pt>
                <c:pt idx="635">
                  <c:v>247.5</c:v>
                </c:pt>
                <c:pt idx="636">
                  <c:v>247.5</c:v>
                </c:pt>
                <c:pt idx="637">
                  <c:v>247.5</c:v>
                </c:pt>
                <c:pt idx="638">
                  <c:v>225</c:v>
                </c:pt>
                <c:pt idx="639">
                  <c:v>225</c:v>
                </c:pt>
                <c:pt idx="640">
                  <c:v>270</c:v>
                </c:pt>
                <c:pt idx="641">
                  <c:v>270</c:v>
                </c:pt>
                <c:pt idx="642">
                  <c:v>270</c:v>
                </c:pt>
                <c:pt idx="643">
                  <c:v>270</c:v>
                </c:pt>
                <c:pt idx="644">
                  <c:v>270</c:v>
                </c:pt>
                <c:pt idx="645">
                  <c:v>270</c:v>
                </c:pt>
                <c:pt idx="646">
                  <c:v>270</c:v>
                </c:pt>
                <c:pt idx="647">
                  <c:v>270</c:v>
                </c:pt>
                <c:pt idx="648">
                  <c:v>270</c:v>
                </c:pt>
                <c:pt idx="649">
                  <c:v>270</c:v>
                </c:pt>
                <c:pt idx="650">
                  <c:v>270</c:v>
                </c:pt>
                <c:pt idx="651">
                  <c:v>292.5</c:v>
                </c:pt>
                <c:pt idx="652">
                  <c:v>292.5</c:v>
                </c:pt>
                <c:pt idx="653">
                  <c:v>292.5</c:v>
                </c:pt>
                <c:pt idx="654">
                  <c:v>292.5</c:v>
                </c:pt>
                <c:pt idx="655">
                  <c:v>270</c:v>
                </c:pt>
                <c:pt idx="656">
                  <c:v>292.5</c:v>
                </c:pt>
                <c:pt idx="657">
                  <c:v>292.5</c:v>
                </c:pt>
                <c:pt idx="658">
                  <c:v>292.5</c:v>
                </c:pt>
                <c:pt idx="659">
                  <c:v>292.5</c:v>
                </c:pt>
                <c:pt idx="660">
                  <c:v>292.5</c:v>
                </c:pt>
                <c:pt idx="661">
                  <c:v>292.5</c:v>
                </c:pt>
                <c:pt idx="662">
                  <c:v>292.5</c:v>
                </c:pt>
                <c:pt idx="663">
                  <c:v>315</c:v>
                </c:pt>
                <c:pt idx="664">
                  <c:v>315</c:v>
                </c:pt>
                <c:pt idx="665">
                  <c:v>315</c:v>
                </c:pt>
                <c:pt idx="666">
                  <c:v>315</c:v>
                </c:pt>
                <c:pt idx="667">
                  <c:v>315</c:v>
                </c:pt>
                <c:pt idx="668">
                  <c:v>315</c:v>
                </c:pt>
                <c:pt idx="669">
                  <c:v>337.5</c:v>
                </c:pt>
                <c:pt idx="670">
                  <c:v>337.5</c:v>
                </c:pt>
                <c:pt idx="671">
                  <c:v>337.5</c:v>
                </c:pt>
                <c:pt idx="672">
                  <c:v>337.5</c:v>
                </c:pt>
                <c:pt idx="673">
                  <c:v>337.5</c:v>
                </c:pt>
                <c:pt idx="674">
                  <c:v>337.5</c:v>
                </c:pt>
                <c:pt idx="675">
                  <c:v>337.5</c:v>
                </c:pt>
                <c:pt idx="676">
                  <c:v>337.5</c:v>
                </c:pt>
                <c:pt idx="677">
                  <c:v>337.5</c:v>
                </c:pt>
                <c:pt idx="678">
                  <c:v>0</c:v>
                </c:pt>
                <c:pt idx="679">
                  <c:v>0</c:v>
                </c:pt>
                <c:pt idx="680">
                  <c:v>337.5</c:v>
                </c:pt>
                <c:pt idx="681">
                  <c:v>0</c:v>
                </c:pt>
                <c:pt idx="682">
                  <c:v>22.5</c:v>
                </c:pt>
                <c:pt idx="683">
                  <c:v>22.5</c:v>
                </c:pt>
                <c:pt idx="684">
                  <c:v>22.5</c:v>
                </c:pt>
                <c:pt idx="685">
                  <c:v>22.5</c:v>
                </c:pt>
                <c:pt idx="686">
                  <c:v>22.5</c:v>
                </c:pt>
                <c:pt idx="687">
                  <c:v>45</c:v>
                </c:pt>
                <c:pt idx="688">
                  <c:v>45</c:v>
                </c:pt>
                <c:pt idx="689">
                  <c:v>45</c:v>
                </c:pt>
                <c:pt idx="690">
                  <c:v>45</c:v>
                </c:pt>
                <c:pt idx="691">
                  <c:v>45</c:v>
                </c:pt>
                <c:pt idx="692">
                  <c:v>45</c:v>
                </c:pt>
                <c:pt idx="693">
                  <c:v>45</c:v>
                </c:pt>
                <c:pt idx="694">
                  <c:v>45</c:v>
                </c:pt>
                <c:pt idx="695">
                  <c:v>67.5</c:v>
                </c:pt>
                <c:pt idx="696">
                  <c:v>67.5</c:v>
                </c:pt>
                <c:pt idx="697">
                  <c:v>45</c:v>
                </c:pt>
                <c:pt idx="698">
                  <c:v>45</c:v>
                </c:pt>
                <c:pt idx="699">
                  <c:v>45</c:v>
                </c:pt>
                <c:pt idx="700">
                  <c:v>45</c:v>
                </c:pt>
                <c:pt idx="701">
                  <c:v>45</c:v>
                </c:pt>
                <c:pt idx="702">
                  <c:v>45</c:v>
                </c:pt>
                <c:pt idx="703">
                  <c:v>45</c:v>
                </c:pt>
                <c:pt idx="704">
                  <c:v>45</c:v>
                </c:pt>
                <c:pt idx="705">
                  <c:v>45</c:v>
                </c:pt>
                <c:pt idx="706">
                  <c:v>45</c:v>
                </c:pt>
                <c:pt idx="707">
                  <c:v>45</c:v>
                </c:pt>
                <c:pt idx="708">
                  <c:v>45</c:v>
                </c:pt>
                <c:pt idx="709">
                  <c:v>45</c:v>
                </c:pt>
                <c:pt idx="710">
                  <c:v>45</c:v>
                </c:pt>
                <c:pt idx="711">
                  <c:v>45</c:v>
                </c:pt>
                <c:pt idx="712">
                  <c:v>45</c:v>
                </c:pt>
                <c:pt idx="713">
                  <c:v>67.5</c:v>
                </c:pt>
                <c:pt idx="714">
                  <c:v>67.5</c:v>
                </c:pt>
                <c:pt idx="715">
                  <c:v>90</c:v>
                </c:pt>
                <c:pt idx="716">
                  <c:v>112.5</c:v>
                </c:pt>
                <c:pt idx="717">
                  <c:v>112.5</c:v>
                </c:pt>
                <c:pt idx="718">
                  <c:v>112.5</c:v>
                </c:pt>
                <c:pt idx="719">
                  <c:v>90</c:v>
                </c:pt>
                <c:pt idx="720">
                  <c:v>112.5</c:v>
                </c:pt>
                <c:pt idx="721">
                  <c:v>112.5</c:v>
                </c:pt>
                <c:pt idx="722">
                  <c:v>135</c:v>
                </c:pt>
                <c:pt idx="723">
                  <c:v>112.5</c:v>
                </c:pt>
                <c:pt idx="724">
                  <c:v>112.5</c:v>
                </c:pt>
                <c:pt idx="725">
                  <c:v>112.5</c:v>
                </c:pt>
                <c:pt idx="726">
                  <c:v>90</c:v>
                </c:pt>
                <c:pt idx="727">
                  <c:v>112.5</c:v>
                </c:pt>
                <c:pt idx="728">
                  <c:v>112.5</c:v>
                </c:pt>
                <c:pt idx="729">
                  <c:v>90</c:v>
                </c:pt>
                <c:pt idx="730">
                  <c:v>112.5</c:v>
                </c:pt>
                <c:pt idx="731">
                  <c:v>112.5</c:v>
                </c:pt>
                <c:pt idx="732">
                  <c:v>90</c:v>
                </c:pt>
                <c:pt idx="733">
                  <c:v>112.5</c:v>
                </c:pt>
                <c:pt idx="734">
                  <c:v>112.5</c:v>
                </c:pt>
                <c:pt idx="735">
                  <c:v>112.5</c:v>
                </c:pt>
                <c:pt idx="736">
                  <c:v>112.5</c:v>
                </c:pt>
                <c:pt idx="737">
                  <c:v>112.5</c:v>
                </c:pt>
                <c:pt idx="738">
                  <c:v>112.5</c:v>
                </c:pt>
                <c:pt idx="739">
                  <c:v>112.5</c:v>
                </c:pt>
                <c:pt idx="740">
                  <c:v>112.5</c:v>
                </c:pt>
                <c:pt idx="741">
                  <c:v>112.5</c:v>
                </c:pt>
                <c:pt idx="742">
                  <c:v>112.5</c:v>
                </c:pt>
                <c:pt idx="743">
                  <c:v>135</c:v>
                </c:pt>
                <c:pt idx="744">
                  <c:v>135</c:v>
                </c:pt>
                <c:pt idx="745">
                  <c:v>135</c:v>
                </c:pt>
                <c:pt idx="746">
                  <c:v>135</c:v>
                </c:pt>
                <c:pt idx="747">
                  <c:v>112.5</c:v>
                </c:pt>
                <c:pt idx="748">
                  <c:v>135</c:v>
                </c:pt>
                <c:pt idx="749">
                  <c:v>135</c:v>
                </c:pt>
                <c:pt idx="750">
                  <c:v>112.5</c:v>
                </c:pt>
                <c:pt idx="751">
                  <c:v>112.5</c:v>
                </c:pt>
                <c:pt idx="752">
                  <c:v>112.5</c:v>
                </c:pt>
                <c:pt idx="753">
                  <c:v>112.5</c:v>
                </c:pt>
                <c:pt idx="754">
                  <c:v>112.5</c:v>
                </c:pt>
                <c:pt idx="755">
                  <c:v>135</c:v>
                </c:pt>
                <c:pt idx="756">
                  <c:v>112.5</c:v>
                </c:pt>
                <c:pt idx="757">
                  <c:v>112.5</c:v>
                </c:pt>
                <c:pt idx="758">
                  <c:v>90</c:v>
                </c:pt>
                <c:pt idx="759">
                  <c:v>90</c:v>
                </c:pt>
                <c:pt idx="760">
                  <c:v>90</c:v>
                </c:pt>
                <c:pt idx="761">
                  <c:v>90</c:v>
                </c:pt>
                <c:pt idx="762">
                  <c:v>90</c:v>
                </c:pt>
                <c:pt idx="763">
                  <c:v>112.5</c:v>
                </c:pt>
                <c:pt idx="764">
                  <c:v>112.5</c:v>
                </c:pt>
                <c:pt idx="765">
                  <c:v>135</c:v>
                </c:pt>
                <c:pt idx="766">
                  <c:v>135</c:v>
                </c:pt>
                <c:pt idx="767">
                  <c:v>90</c:v>
                </c:pt>
                <c:pt idx="768">
                  <c:v>90</c:v>
                </c:pt>
                <c:pt idx="769">
                  <c:v>337.5</c:v>
                </c:pt>
                <c:pt idx="770">
                  <c:v>337.5</c:v>
                </c:pt>
                <c:pt idx="771">
                  <c:v>292.5</c:v>
                </c:pt>
                <c:pt idx="772">
                  <c:v>292.5</c:v>
                </c:pt>
                <c:pt idx="773">
                  <c:v>292.5</c:v>
                </c:pt>
                <c:pt idx="774">
                  <c:v>292.5</c:v>
                </c:pt>
                <c:pt idx="775">
                  <c:v>292.5</c:v>
                </c:pt>
                <c:pt idx="776">
                  <c:v>270</c:v>
                </c:pt>
                <c:pt idx="777">
                  <c:v>247.5</c:v>
                </c:pt>
                <c:pt idx="778">
                  <c:v>247.5</c:v>
                </c:pt>
                <c:pt idx="779">
                  <c:v>225</c:v>
                </c:pt>
                <c:pt idx="780">
                  <c:v>225</c:v>
                </c:pt>
                <c:pt idx="781">
                  <c:v>247.5</c:v>
                </c:pt>
                <c:pt idx="782">
                  <c:v>247.5</c:v>
                </c:pt>
                <c:pt idx="783">
                  <c:v>270</c:v>
                </c:pt>
                <c:pt idx="784">
                  <c:v>270</c:v>
                </c:pt>
                <c:pt idx="785">
                  <c:v>270</c:v>
                </c:pt>
                <c:pt idx="786">
                  <c:v>292.5</c:v>
                </c:pt>
                <c:pt idx="787">
                  <c:v>292.5</c:v>
                </c:pt>
                <c:pt idx="788">
                  <c:v>292.5</c:v>
                </c:pt>
                <c:pt idx="789">
                  <c:v>292.5</c:v>
                </c:pt>
                <c:pt idx="790">
                  <c:v>292.5</c:v>
                </c:pt>
                <c:pt idx="791">
                  <c:v>292.5</c:v>
                </c:pt>
                <c:pt idx="792">
                  <c:v>292.5</c:v>
                </c:pt>
                <c:pt idx="793">
                  <c:v>292.5</c:v>
                </c:pt>
                <c:pt idx="794">
                  <c:v>292.5</c:v>
                </c:pt>
                <c:pt idx="795">
                  <c:v>292.5</c:v>
                </c:pt>
                <c:pt idx="796">
                  <c:v>292.5</c:v>
                </c:pt>
                <c:pt idx="797">
                  <c:v>292.5</c:v>
                </c:pt>
                <c:pt idx="798">
                  <c:v>292.5</c:v>
                </c:pt>
                <c:pt idx="799">
                  <c:v>292.5</c:v>
                </c:pt>
                <c:pt idx="800">
                  <c:v>292.5</c:v>
                </c:pt>
                <c:pt idx="801">
                  <c:v>292.5</c:v>
                </c:pt>
                <c:pt idx="802">
                  <c:v>292.5</c:v>
                </c:pt>
                <c:pt idx="803">
                  <c:v>292.5</c:v>
                </c:pt>
                <c:pt idx="804">
                  <c:v>292.5</c:v>
                </c:pt>
                <c:pt idx="805">
                  <c:v>292.5</c:v>
                </c:pt>
                <c:pt idx="806">
                  <c:v>292.5</c:v>
                </c:pt>
                <c:pt idx="807">
                  <c:v>292.5</c:v>
                </c:pt>
                <c:pt idx="808">
                  <c:v>315</c:v>
                </c:pt>
                <c:pt idx="809">
                  <c:v>315</c:v>
                </c:pt>
                <c:pt idx="810">
                  <c:v>337.5</c:v>
                </c:pt>
                <c:pt idx="811">
                  <c:v>337.5</c:v>
                </c:pt>
                <c:pt idx="812">
                  <c:v>337.5</c:v>
                </c:pt>
                <c:pt idx="813">
                  <c:v>337.5</c:v>
                </c:pt>
                <c:pt idx="814">
                  <c:v>337.5</c:v>
                </c:pt>
                <c:pt idx="815">
                  <c:v>337.5</c:v>
                </c:pt>
                <c:pt idx="816">
                  <c:v>337.5</c:v>
                </c:pt>
                <c:pt idx="817">
                  <c:v>337.5</c:v>
                </c:pt>
                <c:pt idx="818">
                  <c:v>337.5</c:v>
                </c:pt>
                <c:pt idx="819">
                  <c:v>337.5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337.5</c:v>
                </c:pt>
                <c:pt idx="824">
                  <c:v>0</c:v>
                </c:pt>
                <c:pt idx="825">
                  <c:v>0</c:v>
                </c:pt>
                <c:pt idx="826">
                  <c:v>22.5</c:v>
                </c:pt>
                <c:pt idx="827">
                  <c:v>0</c:v>
                </c:pt>
                <c:pt idx="828">
                  <c:v>0</c:v>
                </c:pt>
                <c:pt idx="829">
                  <c:v>22.5</c:v>
                </c:pt>
                <c:pt idx="830">
                  <c:v>45</c:v>
                </c:pt>
                <c:pt idx="831">
                  <c:v>45</c:v>
                </c:pt>
                <c:pt idx="832">
                  <c:v>45</c:v>
                </c:pt>
                <c:pt idx="833">
                  <c:v>45</c:v>
                </c:pt>
                <c:pt idx="834">
                  <c:v>67.5</c:v>
                </c:pt>
                <c:pt idx="835">
                  <c:v>45</c:v>
                </c:pt>
                <c:pt idx="836">
                  <c:v>45</c:v>
                </c:pt>
                <c:pt idx="837">
                  <c:v>45</c:v>
                </c:pt>
                <c:pt idx="838">
                  <c:v>45</c:v>
                </c:pt>
                <c:pt idx="839">
                  <c:v>67.5</c:v>
                </c:pt>
                <c:pt idx="840">
                  <c:v>67.5</c:v>
                </c:pt>
                <c:pt idx="841">
                  <c:v>67.5</c:v>
                </c:pt>
                <c:pt idx="842">
                  <c:v>45</c:v>
                </c:pt>
                <c:pt idx="843">
                  <c:v>67.5</c:v>
                </c:pt>
                <c:pt idx="844">
                  <c:v>112.5</c:v>
                </c:pt>
                <c:pt idx="845">
                  <c:v>112.5</c:v>
                </c:pt>
                <c:pt idx="846">
                  <c:v>90</c:v>
                </c:pt>
                <c:pt idx="847">
                  <c:v>112.5</c:v>
                </c:pt>
                <c:pt idx="848">
                  <c:v>90</c:v>
                </c:pt>
                <c:pt idx="849">
                  <c:v>135</c:v>
                </c:pt>
                <c:pt idx="850">
                  <c:v>112.5</c:v>
                </c:pt>
                <c:pt idx="851">
                  <c:v>112.5</c:v>
                </c:pt>
                <c:pt idx="852">
                  <c:v>112.5</c:v>
                </c:pt>
                <c:pt idx="853">
                  <c:v>67.5</c:v>
                </c:pt>
                <c:pt idx="854">
                  <c:v>112.5</c:v>
                </c:pt>
                <c:pt idx="855">
                  <c:v>90</c:v>
                </c:pt>
                <c:pt idx="856">
                  <c:v>90</c:v>
                </c:pt>
                <c:pt idx="857">
                  <c:v>112.5</c:v>
                </c:pt>
                <c:pt idx="858">
                  <c:v>112.5</c:v>
                </c:pt>
                <c:pt idx="859">
                  <c:v>112.5</c:v>
                </c:pt>
                <c:pt idx="860">
                  <c:v>135</c:v>
                </c:pt>
                <c:pt idx="861">
                  <c:v>112.5</c:v>
                </c:pt>
                <c:pt idx="862">
                  <c:v>112.5</c:v>
                </c:pt>
                <c:pt idx="863">
                  <c:v>67.5</c:v>
                </c:pt>
                <c:pt idx="864">
                  <c:v>112.5</c:v>
                </c:pt>
                <c:pt idx="865">
                  <c:v>22.5</c:v>
                </c:pt>
                <c:pt idx="866">
                  <c:v>22.5</c:v>
                </c:pt>
                <c:pt idx="867">
                  <c:v>22.5</c:v>
                </c:pt>
                <c:pt idx="868">
                  <c:v>22.5</c:v>
                </c:pt>
                <c:pt idx="869">
                  <c:v>112.5</c:v>
                </c:pt>
                <c:pt idx="870">
                  <c:v>112.5</c:v>
                </c:pt>
                <c:pt idx="871">
                  <c:v>112.5</c:v>
                </c:pt>
                <c:pt idx="872">
                  <c:v>135</c:v>
                </c:pt>
                <c:pt idx="873">
                  <c:v>112.5</c:v>
                </c:pt>
                <c:pt idx="874">
                  <c:v>135</c:v>
                </c:pt>
                <c:pt idx="875">
                  <c:v>112.5</c:v>
                </c:pt>
                <c:pt idx="876">
                  <c:v>157.5</c:v>
                </c:pt>
                <c:pt idx="877">
                  <c:v>157.5</c:v>
                </c:pt>
                <c:pt idx="878">
                  <c:v>135</c:v>
                </c:pt>
                <c:pt idx="879">
                  <c:v>135</c:v>
                </c:pt>
                <c:pt idx="880">
                  <c:v>67.5</c:v>
                </c:pt>
                <c:pt idx="881">
                  <c:v>90</c:v>
                </c:pt>
                <c:pt idx="882">
                  <c:v>90</c:v>
                </c:pt>
                <c:pt idx="883">
                  <c:v>67.5</c:v>
                </c:pt>
                <c:pt idx="884">
                  <c:v>112.5</c:v>
                </c:pt>
                <c:pt idx="885">
                  <c:v>112.5</c:v>
                </c:pt>
                <c:pt idx="886">
                  <c:v>135</c:v>
                </c:pt>
                <c:pt idx="887">
                  <c:v>112.5</c:v>
                </c:pt>
                <c:pt idx="888">
                  <c:v>112.5</c:v>
                </c:pt>
                <c:pt idx="889">
                  <c:v>135</c:v>
                </c:pt>
                <c:pt idx="890">
                  <c:v>157.5</c:v>
                </c:pt>
                <c:pt idx="891">
                  <c:v>157.5</c:v>
                </c:pt>
                <c:pt idx="892">
                  <c:v>112.5</c:v>
                </c:pt>
                <c:pt idx="893">
                  <c:v>135</c:v>
                </c:pt>
                <c:pt idx="894">
                  <c:v>135</c:v>
                </c:pt>
                <c:pt idx="895">
                  <c:v>112.5</c:v>
                </c:pt>
                <c:pt idx="896">
                  <c:v>67.5</c:v>
                </c:pt>
                <c:pt idx="897">
                  <c:v>90</c:v>
                </c:pt>
                <c:pt idx="898">
                  <c:v>90</c:v>
                </c:pt>
                <c:pt idx="899">
                  <c:v>90</c:v>
                </c:pt>
                <c:pt idx="900">
                  <c:v>67.5</c:v>
                </c:pt>
                <c:pt idx="901">
                  <c:v>45</c:v>
                </c:pt>
                <c:pt idx="902">
                  <c:v>67.5</c:v>
                </c:pt>
                <c:pt idx="903">
                  <c:v>45</c:v>
                </c:pt>
                <c:pt idx="904">
                  <c:v>45</c:v>
                </c:pt>
                <c:pt idx="905">
                  <c:v>22.5</c:v>
                </c:pt>
                <c:pt idx="906">
                  <c:v>0</c:v>
                </c:pt>
                <c:pt idx="907">
                  <c:v>22.5</c:v>
                </c:pt>
                <c:pt idx="908">
                  <c:v>45</c:v>
                </c:pt>
                <c:pt idx="909">
                  <c:v>22.5</c:v>
                </c:pt>
                <c:pt idx="910">
                  <c:v>45</c:v>
                </c:pt>
                <c:pt idx="911">
                  <c:v>270</c:v>
                </c:pt>
                <c:pt idx="912">
                  <c:v>247.5</c:v>
                </c:pt>
                <c:pt idx="913">
                  <c:v>225</c:v>
                </c:pt>
                <c:pt idx="914">
                  <c:v>225</c:v>
                </c:pt>
                <c:pt idx="915">
                  <c:v>247.5</c:v>
                </c:pt>
                <c:pt idx="916">
                  <c:v>270</c:v>
                </c:pt>
                <c:pt idx="917">
                  <c:v>270</c:v>
                </c:pt>
                <c:pt idx="918">
                  <c:v>292.5</c:v>
                </c:pt>
                <c:pt idx="919">
                  <c:v>315</c:v>
                </c:pt>
                <c:pt idx="920">
                  <c:v>292.5</c:v>
                </c:pt>
                <c:pt idx="921">
                  <c:v>292.5</c:v>
                </c:pt>
                <c:pt idx="922">
                  <c:v>292.5</c:v>
                </c:pt>
                <c:pt idx="923">
                  <c:v>270</c:v>
                </c:pt>
                <c:pt idx="924">
                  <c:v>270</c:v>
                </c:pt>
                <c:pt idx="925">
                  <c:v>247.5</c:v>
                </c:pt>
                <c:pt idx="926">
                  <c:v>247.5</c:v>
                </c:pt>
                <c:pt idx="927">
                  <c:v>225</c:v>
                </c:pt>
                <c:pt idx="928">
                  <c:v>225</c:v>
                </c:pt>
                <c:pt idx="929">
                  <c:v>225</c:v>
                </c:pt>
                <c:pt idx="930">
                  <c:v>225</c:v>
                </c:pt>
                <c:pt idx="931">
                  <c:v>225</c:v>
                </c:pt>
                <c:pt idx="932">
                  <c:v>247.5</c:v>
                </c:pt>
                <c:pt idx="933">
                  <c:v>247.5</c:v>
                </c:pt>
                <c:pt idx="934">
                  <c:v>270</c:v>
                </c:pt>
                <c:pt idx="935">
                  <c:v>270</c:v>
                </c:pt>
                <c:pt idx="936">
                  <c:v>270</c:v>
                </c:pt>
                <c:pt idx="937">
                  <c:v>292.5</c:v>
                </c:pt>
                <c:pt idx="938">
                  <c:v>292.5</c:v>
                </c:pt>
                <c:pt idx="939">
                  <c:v>315</c:v>
                </c:pt>
                <c:pt idx="940">
                  <c:v>337.5</c:v>
                </c:pt>
                <c:pt idx="941">
                  <c:v>292.5</c:v>
                </c:pt>
                <c:pt idx="942">
                  <c:v>315</c:v>
                </c:pt>
                <c:pt idx="943">
                  <c:v>337.5</c:v>
                </c:pt>
                <c:pt idx="944">
                  <c:v>315</c:v>
                </c:pt>
                <c:pt idx="945">
                  <c:v>292.5</c:v>
                </c:pt>
                <c:pt idx="946">
                  <c:v>292.5</c:v>
                </c:pt>
                <c:pt idx="947">
                  <c:v>292.5</c:v>
                </c:pt>
                <c:pt idx="948">
                  <c:v>315</c:v>
                </c:pt>
                <c:pt idx="949">
                  <c:v>337.5</c:v>
                </c:pt>
                <c:pt idx="950">
                  <c:v>337.5</c:v>
                </c:pt>
                <c:pt idx="951">
                  <c:v>337.5</c:v>
                </c:pt>
                <c:pt idx="952">
                  <c:v>337.5</c:v>
                </c:pt>
                <c:pt idx="953">
                  <c:v>337.5</c:v>
                </c:pt>
                <c:pt idx="954">
                  <c:v>337.5</c:v>
                </c:pt>
                <c:pt idx="955">
                  <c:v>337.5</c:v>
                </c:pt>
                <c:pt idx="956">
                  <c:v>337.5</c:v>
                </c:pt>
                <c:pt idx="957">
                  <c:v>337.5</c:v>
                </c:pt>
                <c:pt idx="958">
                  <c:v>337.5</c:v>
                </c:pt>
                <c:pt idx="959">
                  <c:v>337.5</c:v>
                </c:pt>
                <c:pt idx="960">
                  <c:v>337.5</c:v>
                </c:pt>
                <c:pt idx="961">
                  <c:v>337.5</c:v>
                </c:pt>
                <c:pt idx="962">
                  <c:v>337.5</c:v>
                </c:pt>
                <c:pt idx="963">
                  <c:v>315</c:v>
                </c:pt>
                <c:pt idx="964">
                  <c:v>315</c:v>
                </c:pt>
                <c:pt idx="965">
                  <c:v>337.5</c:v>
                </c:pt>
                <c:pt idx="966">
                  <c:v>337.5</c:v>
                </c:pt>
                <c:pt idx="967">
                  <c:v>337.5</c:v>
                </c:pt>
                <c:pt idx="968">
                  <c:v>337.5</c:v>
                </c:pt>
                <c:pt idx="969">
                  <c:v>315</c:v>
                </c:pt>
                <c:pt idx="970">
                  <c:v>315</c:v>
                </c:pt>
                <c:pt idx="971">
                  <c:v>315</c:v>
                </c:pt>
                <c:pt idx="972">
                  <c:v>337.5</c:v>
                </c:pt>
                <c:pt idx="973">
                  <c:v>337.5</c:v>
                </c:pt>
                <c:pt idx="974">
                  <c:v>0</c:v>
                </c:pt>
                <c:pt idx="975">
                  <c:v>0</c:v>
                </c:pt>
                <c:pt idx="976">
                  <c:v>22.5</c:v>
                </c:pt>
                <c:pt idx="977">
                  <c:v>45</c:v>
                </c:pt>
                <c:pt idx="978">
                  <c:v>45</c:v>
                </c:pt>
                <c:pt idx="979">
                  <c:v>67.5</c:v>
                </c:pt>
                <c:pt idx="980">
                  <c:v>67.5</c:v>
                </c:pt>
                <c:pt idx="981">
                  <c:v>45</c:v>
                </c:pt>
                <c:pt idx="982">
                  <c:v>67.5</c:v>
                </c:pt>
                <c:pt idx="983">
                  <c:v>67.5</c:v>
                </c:pt>
                <c:pt idx="984">
                  <c:v>90</c:v>
                </c:pt>
                <c:pt idx="985">
                  <c:v>90</c:v>
                </c:pt>
                <c:pt idx="986">
                  <c:v>112.5</c:v>
                </c:pt>
                <c:pt idx="987">
                  <c:v>112.5</c:v>
                </c:pt>
                <c:pt idx="988">
                  <c:v>112.5</c:v>
                </c:pt>
                <c:pt idx="989">
                  <c:v>90</c:v>
                </c:pt>
                <c:pt idx="990">
                  <c:v>112.5</c:v>
                </c:pt>
                <c:pt idx="991">
                  <c:v>112.5</c:v>
                </c:pt>
                <c:pt idx="992">
                  <c:v>112.5</c:v>
                </c:pt>
                <c:pt idx="993">
                  <c:v>90</c:v>
                </c:pt>
                <c:pt idx="994">
                  <c:v>90</c:v>
                </c:pt>
                <c:pt idx="995">
                  <c:v>90</c:v>
                </c:pt>
                <c:pt idx="996">
                  <c:v>112.5</c:v>
                </c:pt>
                <c:pt idx="997">
                  <c:v>112.5</c:v>
                </c:pt>
                <c:pt idx="998">
                  <c:v>112.5</c:v>
                </c:pt>
                <c:pt idx="999">
                  <c:v>112.5</c:v>
                </c:pt>
                <c:pt idx="1000">
                  <c:v>90</c:v>
                </c:pt>
                <c:pt idx="1001">
                  <c:v>90</c:v>
                </c:pt>
                <c:pt idx="1002">
                  <c:v>67.5</c:v>
                </c:pt>
                <c:pt idx="1003">
                  <c:v>90</c:v>
                </c:pt>
                <c:pt idx="1004">
                  <c:v>90</c:v>
                </c:pt>
                <c:pt idx="1005">
                  <c:v>112.5</c:v>
                </c:pt>
                <c:pt idx="1006">
                  <c:v>112.5</c:v>
                </c:pt>
                <c:pt idx="1007">
                  <c:v>90</c:v>
                </c:pt>
                <c:pt idx="1008">
                  <c:v>90</c:v>
                </c:pt>
                <c:pt idx="1009">
                  <c:v>112.5</c:v>
                </c:pt>
                <c:pt idx="1010">
                  <c:v>135</c:v>
                </c:pt>
                <c:pt idx="1011">
                  <c:v>135</c:v>
                </c:pt>
                <c:pt idx="1012">
                  <c:v>112.5</c:v>
                </c:pt>
                <c:pt idx="1013">
                  <c:v>112.5</c:v>
                </c:pt>
                <c:pt idx="1014">
                  <c:v>135</c:v>
                </c:pt>
                <c:pt idx="1015">
                  <c:v>157.5</c:v>
                </c:pt>
                <c:pt idx="1016">
                  <c:v>157.5</c:v>
                </c:pt>
                <c:pt idx="1017">
                  <c:v>135</c:v>
                </c:pt>
                <c:pt idx="1018">
                  <c:v>135</c:v>
                </c:pt>
                <c:pt idx="1019">
                  <c:v>112.5</c:v>
                </c:pt>
                <c:pt idx="1020">
                  <c:v>112.5</c:v>
                </c:pt>
                <c:pt idx="1021">
                  <c:v>112.5</c:v>
                </c:pt>
                <c:pt idx="1022">
                  <c:v>90</c:v>
                </c:pt>
                <c:pt idx="1023">
                  <c:v>90</c:v>
                </c:pt>
                <c:pt idx="1024">
                  <c:v>90</c:v>
                </c:pt>
                <c:pt idx="1025">
                  <c:v>112.5</c:v>
                </c:pt>
                <c:pt idx="1026">
                  <c:v>90</c:v>
                </c:pt>
                <c:pt idx="1027">
                  <c:v>67.5</c:v>
                </c:pt>
                <c:pt idx="1028">
                  <c:v>22.5</c:v>
                </c:pt>
                <c:pt idx="1029">
                  <c:v>67.5</c:v>
                </c:pt>
                <c:pt idx="1030">
                  <c:v>90</c:v>
                </c:pt>
                <c:pt idx="1031">
                  <c:v>90</c:v>
                </c:pt>
                <c:pt idx="1032">
                  <c:v>90</c:v>
                </c:pt>
                <c:pt idx="1033">
                  <c:v>112.5</c:v>
                </c:pt>
                <c:pt idx="1034">
                  <c:v>112.5</c:v>
                </c:pt>
                <c:pt idx="1035">
                  <c:v>112.5</c:v>
                </c:pt>
                <c:pt idx="1036">
                  <c:v>112.5</c:v>
                </c:pt>
                <c:pt idx="1037">
                  <c:v>112.5</c:v>
                </c:pt>
                <c:pt idx="1038">
                  <c:v>90</c:v>
                </c:pt>
                <c:pt idx="1039">
                  <c:v>90</c:v>
                </c:pt>
                <c:pt idx="1040">
                  <c:v>90</c:v>
                </c:pt>
                <c:pt idx="1041">
                  <c:v>90</c:v>
                </c:pt>
                <c:pt idx="1042">
                  <c:v>90</c:v>
                </c:pt>
                <c:pt idx="1043">
                  <c:v>112.5</c:v>
                </c:pt>
                <c:pt idx="1044">
                  <c:v>112.5</c:v>
                </c:pt>
                <c:pt idx="1045">
                  <c:v>135</c:v>
                </c:pt>
                <c:pt idx="1046">
                  <c:v>112.5</c:v>
                </c:pt>
                <c:pt idx="1047">
                  <c:v>112.5</c:v>
                </c:pt>
                <c:pt idx="1048">
                  <c:v>180</c:v>
                </c:pt>
                <c:pt idx="1049">
                  <c:v>202.5</c:v>
                </c:pt>
                <c:pt idx="1050">
                  <c:v>202.5</c:v>
                </c:pt>
                <c:pt idx="1051">
                  <c:v>180</c:v>
                </c:pt>
                <c:pt idx="1052">
                  <c:v>157.5</c:v>
                </c:pt>
                <c:pt idx="1053">
                  <c:v>135</c:v>
                </c:pt>
                <c:pt idx="1054">
                  <c:v>135</c:v>
                </c:pt>
                <c:pt idx="1055">
                  <c:v>225</c:v>
                </c:pt>
                <c:pt idx="1056">
                  <c:v>202.5</c:v>
                </c:pt>
                <c:pt idx="1057">
                  <c:v>202.5</c:v>
                </c:pt>
                <c:pt idx="1058">
                  <c:v>225</c:v>
                </c:pt>
                <c:pt idx="1059">
                  <c:v>247.5</c:v>
                </c:pt>
                <c:pt idx="1060">
                  <c:v>270</c:v>
                </c:pt>
                <c:pt idx="1061">
                  <c:v>292.5</c:v>
                </c:pt>
                <c:pt idx="1062">
                  <c:v>315</c:v>
                </c:pt>
                <c:pt idx="1063">
                  <c:v>315</c:v>
                </c:pt>
                <c:pt idx="1064">
                  <c:v>292.5</c:v>
                </c:pt>
                <c:pt idx="1065">
                  <c:v>292.5</c:v>
                </c:pt>
                <c:pt idx="1066">
                  <c:v>292.5</c:v>
                </c:pt>
                <c:pt idx="1067">
                  <c:v>315</c:v>
                </c:pt>
                <c:pt idx="1068">
                  <c:v>315</c:v>
                </c:pt>
                <c:pt idx="1069">
                  <c:v>292.5</c:v>
                </c:pt>
                <c:pt idx="1070">
                  <c:v>315</c:v>
                </c:pt>
                <c:pt idx="1071">
                  <c:v>337.5</c:v>
                </c:pt>
                <c:pt idx="1072">
                  <c:v>315</c:v>
                </c:pt>
                <c:pt idx="1073">
                  <c:v>337.5</c:v>
                </c:pt>
                <c:pt idx="1074">
                  <c:v>292.5</c:v>
                </c:pt>
                <c:pt idx="1075">
                  <c:v>315</c:v>
                </c:pt>
                <c:pt idx="1076">
                  <c:v>315</c:v>
                </c:pt>
                <c:pt idx="1077">
                  <c:v>337.5</c:v>
                </c:pt>
                <c:pt idx="1078">
                  <c:v>315</c:v>
                </c:pt>
                <c:pt idx="1079">
                  <c:v>337.5</c:v>
                </c:pt>
                <c:pt idx="1080">
                  <c:v>337.5</c:v>
                </c:pt>
                <c:pt idx="1081">
                  <c:v>337.5</c:v>
                </c:pt>
                <c:pt idx="1082">
                  <c:v>337.5</c:v>
                </c:pt>
                <c:pt idx="1083">
                  <c:v>337.5</c:v>
                </c:pt>
                <c:pt idx="1084">
                  <c:v>337.5</c:v>
                </c:pt>
                <c:pt idx="1085">
                  <c:v>337.5</c:v>
                </c:pt>
                <c:pt idx="1086">
                  <c:v>337.5</c:v>
                </c:pt>
                <c:pt idx="1087">
                  <c:v>337.5</c:v>
                </c:pt>
                <c:pt idx="1088">
                  <c:v>337.5</c:v>
                </c:pt>
                <c:pt idx="1089">
                  <c:v>337.5</c:v>
                </c:pt>
                <c:pt idx="1090">
                  <c:v>337.5</c:v>
                </c:pt>
                <c:pt idx="1091">
                  <c:v>337.5</c:v>
                </c:pt>
                <c:pt idx="1092">
                  <c:v>337.5</c:v>
                </c:pt>
                <c:pt idx="1093">
                  <c:v>337.5</c:v>
                </c:pt>
                <c:pt idx="1094">
                  <c:v>337.5</c:v>
                </c:pt>
                <c:pt idx="1095">
                  <c:v>337.5</c:v>
                </c:pt>
                <c:pt idx="1096">
                  <c:v>337.5</c:v>
                </c:pt>
                <c:pt idx="1097">
                  <c:v>337.5</c:v>
                </c:pt>
                <c:pt idx="1098">
                  <c:v>337.5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22.5</c:v>
                </c:pt>
                <c:pt idx="1107">
                  <c:v>22.5</c:v>
                </c:pt>
                <c:pt idx="1108">
                  <c:v>22.5</c:v>
                </c:pt>
                <c:pt idx="1109">
                  <c:v>22.5</c:v>
                </c:pt>
                <c:pt idx="1110">
                  <c:v>22.5</c:v>
                </c:pt>
                <c:pt idx="1111">
                  <c:v>45</c:v>
                </c:pt>
                <c:pt idx="1112">
                  <c:v>22.5</c:v>
                </c:pt>
                <c:pt idx="1113">
                  <c:v>22.5</c:v>
                </c:pt>
                <c:pt idx="1114">
                  <c:v>22.5</c:v>
                </c:pt>
                <c:pt idx="1115">
                  <c:v>45</c:v>
                </c:pt>
                <c:pt idx="1116">
                  <c:v>45</c:v>
                </c:pt>
                <c:pt idx="1117">
                  <c:v>45</c:v>
                </c:pt>
                <c:pt idx="1118">
                  <c:v>45</c:v>
                </c:pt>
                <c:pt idx="1119">
                  <c:v>45</c:v>
                </c:pt>
                <c:pt idx="1120">
                  <c:v>45</c:v>
                </c:pt>
                <c:pt idx="1121">
                  <c:v>45</c:v>
                </c:pt>
                <c:pt idx="1122">
                  <c:v>45</c:v>
                </c:pt>
                <c:pt idx="1123">
                  <c:v>67.5</c:v>
                </c:pt>
                <c:pt idx="1124">
                  <c:v>45</c:v>
                </c:pt>
                <c:pt idx="1125">
                  <c:v>90</c:v>
                </c:pt>
                <c:pt idx="1126">
                  <c:v>202.5</c:v>
                </c:pt>
                <c:pt idx="1127">
                  <c:v>22.5</c:v>
                </c:pt>
                <c:pt idx="1128">
                  <c:v>22.5</c:v>
                </c:pt>
                <c:pt idx="1129">
                  <c:v>22.5</c:v>
                </c:pt>
                <c:pt idx="1130">
                  <c:v>135</c:v>
                </c:pt>
                <c:pt idx="1131">
                  <c:v>337.5</c:v>
                </c:pt>
                <c:pt idx="1132">
                  <c:v>45</c:v>
                </c:pt>
                <c:pt idx="1133">
                  <c:v>45</c:v>
                </c:pt>
                <c:pt idx="1134">
                  <c:v>67.5</c:v>
                </c:pt>
                <c:pt idx="1135">
                  <c:v>45</c:v>
                </c:pt>
                <c:pt idx="1136">
                  <c:v>22.5</c:v>
                </c:pt>
                <c:pt idx="1137">
                  <c:v>0</c:v>
                </c:pt>
                <c:pt idx="1138">
                  <c:v>315</c:v>
                </c:pt>
                <c:pt idx="1139">
                  <c:v>337.5</c:v>
                </c:pt>
                <c:pt idx="1140">
                  <c:v>337.5</c:v>
                </c:pt>
                <c:pt idx="1141">
                  <c:v>22.5</c:v>
                </c:pt>
                <c:pt idx="1142">
                  <c:v>22.5</c:v>
                </c:pt>
                <c:pt idx="1143">
                  <c:v>0</c:v>
                </c:pt>
                <c:pt idx="1144">
                  <c:v>337.5</c:v>
                </c:pt>
                <c:pt idx="1145">
                  <c:v>292.5</c:v>
                </c:pt>
                <c:pt idx="1146">
                  <c:v>247.5</c:v>
                </c:pt>
                <c:pt idx="1147">
                  <c:v>292.5</c:v>
                </c:pt>
                <c:pt idx="1148">
                  <c:v>225</c:v>
                </c:pt>
                <c:pt idx="1149">
                  <c:v>225</c:v>
                </c:pt>
                <c:pt idx="1150">
                  <c:v>202.5</c:v>
                </c:pt>
                <c:pt idx="1151">
                  <c:v>157.5</c:v>
                </c:pt>
                <c:pt idx="1152">
                  <c:v>112.5</c:v>
                </c:pt>
                <c:pt idx="1153">
                  <c:v>45</c:v>
                </c:pt>
                <c:pt idx="1154">
                  <c:v>135</c:v>
                </c:pt>
                <c:pt idx="1155">
                  <c:v>135</c:v>
                </c:pt>
                <c:pt idx="1156">
                  <c:v>157.5</c:v>
                </c:pt>
                <c:pt idx="1157">
                  <c:v>157.5</c:v>
                </c:pt>
                <c:pt idx="1158">
                  <c:v>202.5</c:v>
                </c:pt>
                <c:pt idx="1159">
                  <c:v>180</c:v>
                </c:pt>
                <c:pt idx="1160">
                  <c:v>157.5</c:v>
                </c:pt>
                <c:pt idx="1161">
                  <c:v>157.5</c:v>
                </c:pt>
                <c:pt idx="1162">
                  <c:v>157.5</c:v>
                </c:pt>
                <c:pt idx="1163">
                  <c:v>112.5</c:v>
                </c:pt>
                <c:pt idx="1164">
                  <c:v>67.5</c:v>
                </c:pt>
                <c:pt idx="1165">
                  <c:v>112.5</c:v>
                </c:pt>
                <c:pt idx="1166">
                  <c:v>67.5</c:v>
                </c:pt>
                <c:pt idx="1167">
                  <c:v>0</c:v>
                </c:pt>
                <c:pt idx="1168">
                  <c:v>337.5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90</c:v>
                </c:pt>
                <c:pt idx="1173">
                  <c:v>90</c:v>
                </c:pt>
                <c:pt idx="1174">
                  <c:v>45</c:v>
                </c:pt>
                <c:pt idx="1175">
                  <c:v>0</c:v>
                </c:pt>
                <c:pt idx="1176">
                  <c:v>315</c:v>
                </c:pt>
                <c:pt idx="1177">
                  <c:v>337.5</c:v>
                </c:pt>
                <c:pt idx="1178">
                  <c:v>0</c:v>
                </c:pt>
                <c:pt idx="1179">
                  <c:v>22.5</c:v>
                </c:pt>
                <c:pt idx="1180">
                  <c:v>67.5</c:v>
                </c:pt>
                <c:pt idx="1181">
                  <c:v>45</c:v>
                </c:pt>
                <c:pt idx="1182">
                  <c:v>45</c:v>
                </c:pt>
                <c:pt idx="1183">
                  <c:v>45</c:v>
                </c:pt>
                <c:pt idx="1184">
                  <c:v>22.5</c:v>
                </c:pt>
                <c:pt idx="1185">
                  <c:v>22.5</c:v>
                </c:pt>
                <c:pt idx="1186">
                  <c:v>22.5</c:v>
                </c:pt>
                <c:pt idx="1187">
                  <c:v>22.5</c:v>
                </c:pt>
                <c:pt idx="1188">
                  <c:v>45</c:v>
                </c:pt>
                <c:pt idx="1189">
                  <c:v>45</c:v>
                </c:pt>
                <c:pt idx="1190">
                  <c:v>22.5</c:v>
                </c:pt>
                <c:pt idx="1191">
                  <c:v>45</c:v>
                </c:pt>
                <c:pt idx="1192">
                  <c:v>22.5</c:v>
                </c:pt>
                <c:pt idx="1193">
                  <c:v>22.5</c:v>
                </c:pt>
                <c:pt idx="1194">
                  <c:v>22.5</c:v>
                </c:pt>
                <c:pt idx="1195">
                  <c:v>22.5</c:v>
                </c:pt>
                <c:pt idx="1196">
                  <c:v>22.5</c:v>
                </c:pt>
                <c:pt idx="1197">
                  <c:v>22.5</c:v>
                </c:pt>
                <c:pt idx="1198">
                  <c:v>45</c:v>
                </c:pt>
                <c:pt idx="1199">
                  <c:v>22.5</c:v>
                </c:pt>
                <c:pt idx="1200">
                  <c:v>22.5</c:v>
                </c:pt>
                <c:pt idx="1201">
                  <c:v>22.5</c:v>
                </c:pt>
                <c:pt idx="1202">
                  <c:v>22.5</c:v>
                </c:pt>
                <c:pt idx="1203">
                  <c:v>22.5</c:v>
                </c:pt>
                <c:pt idx="1204">
                  <c:v>22.5</c:v>
                </c:pt>
                <c:pt idx="1205">
                  <c:v>22.5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337.5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337.5</c:v>
                </c:pt>
                <c:pt idx="1226">
                  <c:v>337.5</c:v>
                </c:pt>
                <c:pt idx="1227">
                  <c:v>337.5</c:v>
                </c:pt>
                <c:pt idx="1228">
                  <c:v>337.5</c:v>
                </c:pt>
                <c:pt idx="1229">
                  <c:v>337.5</c:v>
                </c:pt>
                <c:pt idx="1230">
                  <c:v>337.5</c:v>
                </c:pt>
                <c:pt idx="1231">
                  <c:v>337.5</c:v>
                </c:pt>
                <c:pt idx="1232">
                  <c:v>337.5</c:v>
                </c:pt>
                <c:pt idx="1233">
                  <c:v>337.5</c:v>
                </c:pt>
                <c:pt idx="1234">
                  <c:v>337.5</c:v>
                </c:pt>
                <c:pt idx="1235">
                  <c:v>337.5</c:v>
                </c:pt>
                <c:pt idx="1236">
                  <c:v>337.5</c:v>
                </c:pt>
                <c:pt idx="1237">
                  <c:v>337.5</c:v>
                </c:pt>
                <c:pt idx="1238">
                  <c:v>337.5</c:v>
                </c:pt>
                <c:pt idx="1239">
                  <c:v>337.5</c:v>
                </c:pt>
                <c:pt idx="1240">
                  <c:v>337.5</c:v>
                </c:pt>
                <c:pt idx="1241">
                  <c:v>337.5</c:v>
                </c:pt>
                <c:pt idx="1242">
                  <c:v>337.5</c:v>
                </c:pt>
                <c:pt idx="1243">
                  <c:v>337.5</c:v>
                </c:pt>
                <c:pt idx="1244">
                  <c:v>337.5</c:v>
                </c:pt>
                <c:pt idx="1245">
                  <c:v>315</c:v>
                </c:pt>
                <c:pt idx="1246">
                  <c:v>315</c:v>
                </c:pt>
                <c:pt idx="1247">
                  <c:v>337.5</c:v>
                </c:pt>
                <c:pt idx="1248">
                  <c:v>337.5</c:v>
                </c:pt>
                <c:pt idx="1249">
                  <c:v>337.5</c:v>
                </c:pt>
                <c:pt idx="1250">
                  <c:v>337.5</c:v>
                </c:pt>
                <c:pt idx="1251">
                  <c:v>337.5</c:v>
                </c:pt>
                <c:pt idx="1252">
                  <c:v>337.5</c:v>
                </c:pt>
                <c:pt idx="1253">
                  <c:v>315</c:v>
                </c:pt>
                <c:pt idx="1254">
                  <c:v>337.5</c:v>
                </c:pt>
                <c:pt idx="1255">
                  <c:v>337.5</c:v>
                </c:pt>
                <c:pt idx="1256">
                  <c:v>337.5</c:v>
                </c:pt>
                <c:pt idx="1257">
                  <c:v>337.5</c:v>
                </c:pt>
                <c:pt idx="1258">
                  <c:v>337.5</c:v>
                </c:pt>
                <c:pt idx="1259">
                  <c:v>337.5</c:v>
                </c:pt>
                <c:pt idx="1260">
                  <c:v>337.5</c:v>
                </c:pt>
                <c:pt idx="1261">
                  <c:v>315</c:v>
                </c:pt>
                <c:pt idx="1262">
                  <c:v>315</c:v>
                </c:pt>
                <c:pt idx="1263">
                  <c:v>315</c:v>
                </c:pt>
                <c:pt idx="1264">
                  <c:v>315</c:v>
                </c:pt>
                <c:pt idx="1265">
                  <c:v>337.5</c:v>
                </c:pt>
                <c:pt idx="1266">
                  <c:v>315</c:v>
                </c:pt>
                <c:pt idx="1267">
                  <c:v>337.5</c:v>
                </c:pt>
                <c:pt idx="1268">
                  <c:v>337.5</c:v>
                </c:pt>
                <c:pt idx="1269">
                  <c:v>337.5</c:v>
                </c:pt>
                <c:pt idx="1270">
                  <c:v>315</c:v>
                </c:pt>
                <c:pt idx="1271">
                  <c:v>337.5</c:v>
                </c:pt>
                <c:pt idx="1272">
                  <c:v>315</c:v>
                </c:pt>
                <c:pt idx="1273">
                  <c:v>337.5</c:v>
                </c:pt>
                <c:pt idx="1274">
                  <c:v>337.5</c:v>
                </c:pt>
                <c:pt idx="1275">
                  <c:v>315</c:v>
                </c:pt>
                <c:pt idx="1276">
                  <c:v>315</c:v>
                </c:pt>
                <c:pt idx="1277">
                  <c:v>315</c:v>
                </c:pt>
                <c:pt idx="1278">
                  <c:v>337.5</c:v>
                </c:pt>
                <c:pt idx="1279">
                  <c:v>337.5</c:v>
                </c:pt>
                <c:pt idx="1280">
                  <c:v>337.5</c:v>
                </c:pt>
                <c:pt idx="1281">
                  <c:v>337.5</c:v>
                </c:pt>
                <c:pt idx="1282">
                  <c:v>337.5</c:v>
                </c:pt>
                <c:pt idx="1283">
                  <c:v>337.5</c:v>
                </c:pt>
                <c:pt idx="1284">
                  <c:v>337.5</c:v>
                </c:pt>
                <c:pt idx="1285">
                  <c:v>337.5</c:v>
                </c:pt>
                <c:pt idx="1286">
                  <c:v>337.5</c:v>
                </c:pt>
                <c:pt idx="1287">
                  <c:v>337.5</c:v>
                </c:pt>
                <c:pt idx="1288">
                  <c:v>315</c:v>
                </c:pt>
                <c:pt idx="1289">
                  <c:v>337.5</c:v>
                </c:pt>
                <c:pt idx="1290">
                  <c:v>315</c:v>
                </c:pt>
                <c:pt idx="1291">
                  <c:v>315</c:v>
                </c:pt>
                <c:pt idx="1292">
                  <c:v>315</c:v>
                </c:pt>
                <c:pt idx="1293">
                  <c:v>315</c:v>
                </c:pt>
                <c:pt idx="1294">
                  <c:v>337.5</c:v>
                </c:pt>
                <c:pt idx="1295">
                  <c:v>337.5</c:v>
                </c:pt>
                <c:pt idx="1296">
                  <c:v>315</c:v>
                </c:pt>
                <c:pt idx="1297">
                  <c:v>315</c:v>
                </c:pt>
                <c:pt idx="1298">
                  <c:v>315</c:v>
                </c:pt>
                <c:pt idx="1299">
                  <c:v>337.5</c:v>
                </c:pt>
                <c:pt idx="1300">
                  <c:v>337.5</c:v>
                </c:pt>
                <c:pt idx="1301">
                  <c:v>337.5</c:v>
                </c:pt>
                <c:pt idx="1302">
                  <c:v>337.5</c:v>
                </c:pt>
                <c:pt idx="1303">
                  <c:v>337.5</c:v>
                </c:pt>
                <c:pt idx="1304">
                  <c:v>337.5</c:v>
                </c:pt>
                <c:pt idx="1305">
                  <c:v>337.5</c:v>
                </c:pt>
                <c:pt idx="1306">
                  <c:v>337.5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22.5</c:v>
                </c:pt>
                <c:pt idx="1313">
                  <c:v>0</c:v>
                </c:pt>
                <c:pt idx="1314">
                  <c:v>22.5</c:v>
                </c:pt>
                <c:pt idx="1315">
                  <c:v>0</c:v>
                </c:pt>
                <c:pt idx="1316">
                  <c:v>22.5</c:v>
                </c:pt>
                <c:pt idx="1317">
                  <c:v>22.5</c:v>
                </c:pt>
                <c:pt idx="1318">
                  <c:v>22.5</c:v>
                </c:pt>
                <c:pt idx="1319">
                  <c:v>22.5</c:v>
                </c:pt>
                <c:pt idx="1320">
                  <c:v>45</c:v>
                </c:pt>
                <c:pt idx="1321">
                  <c:v>90</c:v>
                </c:pt>
                <c:pt idx="1322">
                  <c:v>90</c:v>
                </c:pt>
                <c:pt idx="1323">
                  <c:v>112.5</c:v>
                </c:pt>
                <c:pt idx="1324">
                  <c:v>90</c:v>
                </c:pt>
                <c:pt idx="1325">
                  <c:v>112.5</c:v>
                </c:pt>
                <c:pt idx="1326">
                  <c:v>112.5</c:v>
                </c:pt>
                <c:pt idx="1327">
                  <c:v>135</c:v>
                </c:pt>
                <c:pt idx="1328">
                  <c:v>135</c:v>
                </c:pt>
                <c:pt idx="1329">
                  <c:v>112.5</c:v>
                </c:pt>
                <c:pt idx="1330">
                  <c:v>135</c:v>
                </c:pt>
                <c:pt idx="1331">
                  <c:v>135</c:v>
                </c:pt>
                <c:pt idx="1332">
                  <c:v>135</c:v>
                </c:pt>
                <c:pt idx="1333">
                  <c:v>135</c:v>
                </c:pt>
                <c:pt idx="1334">
                  <c:v>157.5</c:v>
                </c:pt>
                <c:pt idx="1335">
                  <c:v>112.5</c:v>
                </c:pt>
                <c:pt idx="1336">
                  <c:v>292.5</c:v>
                </c:pt>
                <c:pt idx="1337">
                  <c:v>292.5</c:v>
                </c:pt>
                <c:pt idx="1338">
                  <c:v>292.5</c:v>
                </c:pt>
                <c:pt idx="1339">
                  <c:v>292.5</c:v>
                </c:pt>
                <c:pt idx="1340">
                  <c:v>270</c:v>
                </c:pt>
                <c:pt idx="1341">
                  <c:v>292.5</c:v>
                </c:pt>
                <c:pt idx="1342">
                  <c:v>270</c:v>
                </c:pt>
                <c:pt idx="1343">
                  <c:v>270</c:v>
                </c:pt>
                <c:pt idx="1344">
                  <c:v>247.5</c:v>
                </c:pt>
                <c:pt idx="1345">
                  <c:v>247.5</c:v>
                </c:pt>
                <c:pt idx="1346">
                  <c:v>247.5</c:v>
                </c:pt>
                <c:pt idx="1347">
                  <c:v>247.5</c:v>
                </c:pt>
                <c:pt idx="1348">
                  <c:v>247.5</c:v>
                </c:pt>
                <c:pt idx="1349">
                  <c:v>247.5</c:v>
                </c:pt>
                <c:pt idx="1350">
                  <c:v>247.5</c:v>
                </c:pt>
                <c:pt idx="1351">
                  <c:v>247.5</c:v>
                </c:pt>
                <c:pt idx="1352">
                  <c:v>247.5</c:v>
                </c:pt>
                <c:pt idx="1353">
                  <c:v>247.5</c:v>
                </c:pt>
                <c:pt idx="1354">
                  <c:v>247.5</c:v>
                </c:pt>
                <c:pt idx="1355">
                  <c:v>225</c:v>
                </c:pt>
                <c:pt idx="1356">
                  <c:v>225</c:v>
                </c:pt>
                <c:pt idx="1357">
                  <c:v>247.5</c:v>
                </c:pt>
                <c:pt idx="1358">
                  <c:v>247.5</c:v>
                </c:pt>
                <c:pt idx="1359">
                  <c:v>225</c:v>
                </c:pt>
                <c:pt idx="1360">
                  <c:v>247.5</c:v>
                </c:pt>
                <c:pt idx="1361">
                  <c:v>247.5</c:v>
                </c:pt>
                <c:pt idx="1362">
                  <c:v>225</c:v>
                </c:pt>
                <c:pt idx="1363">
                  <c:v>247.5</c:v>
                </c:pt>
                <c:pt idx="1364">
                  <c:v>247.5</c:v>
                </c:pt>
                <c:pt idx="1365">
                  <c:v>247.5</c:v>
                </c:pt>
                <c:pt idx="1366">
                  <c:v>247.5</c:v>
                </c:pt>
                <c:pt idx="1367">
                  <c:v>247.5</c:v>
                </c:pt>
                <c:pt idx="1368">
                  <c:v>247.5</c:v>
                </c:pt>
                <c:pt idx="1369">
                  <c:v>247.5</c:v>
                </c:pt>
                <c:pt idx="1370">
                  <c:v>247.5</c:v>
                </c:pt>
                <c:pt idx="1371">
                  <c:v>247.5</c:v>
                </c:pt>
                <c:pt idx="1372">
                  <c:v>270</c:v>
                </c:pt>
                <c:pt idx="1373">
                  <c:v>270</c:v>
                </c:pt>
                <c:pt idx="1374">
                  <c:v>247.5</c:v>
                </c:pt>
                <c:pt idx="1375">
                  <c:v>247.5</c:v>
                </c:pt>
                <c:pt idx="1376">
                  <c:v>270</c:v>
                </c:pt>
                <c:pt idx="1377">
                  <c:v>270</c:v>
                </c:pt>
                <c:pt idx="1378">
                  <c:v>270</c:v>
                </c:pt>
                <c:pt idx="1379">
                  <c:v>270</c:v>
                </c:pt>
                <c:pt idx="1380">
                  <c:v>270</c:v>
                </c:pt>
                <c:pt idx="1381">
                  <c:v>270</c:v>
                </c:pt>
                <c:pt idx="1382">
                  <c:v>270</c:v>
                </c:pt>
                <c:pt idx="1383">
                  <c:v>270</c:v>
                </c:pt>
                <c:pt idx="1384">
                  <c:v>270</c:v>
                </c:pt>
                <c:pt idx="1385">
                  <c:v>270</c:v>
                </c:pt>
                <c:pt idx="1386">
                  <c:v>292.5</c:v>
                </c:pt>
                <c:pt idx="1387">
                  <c:v>292.5</c:v>
                </c:pt>
                <c:pt idx="1388">
                  <c:v>292.5</c:v>
                </c:pt>
                <c:pt idx="1389">
                  <c:v>292.5</c:v>
                </c:pt>
                <c:pt idx="1390">
                  <c:v>270</c:v>
                </c:pt>
                <c:pt idx="1391">
                  <c:v>292.5</c:v>
                </c:pt>
                <c:pt idx="1392">
                  <c:v>292.5</c:v>
                </c:pt>
                <c:pt idx="1393">
                  <c:v>315</c:v>
                </c:pt>
                <c:pt idx="1394">
                  <c:v>315</c:v>
                </c:pt>
                <c:pt idx="1395">
                  <c:v>315</c:v>
                </c:pt>
                <c:pt idx="1396">
                  <c:v>315</c:v>
                </c:pt>
                <c:pt idx="1397">
                  <c:v>337.5</c:v>
                </c:pt>
                <c:pt idx="1398">
                  <c:v>337.5</c:v>
                </c:pt>
                <c:pt idx="1399">
                  <c:v>315</c:v>
                </c:pt>
                <c:pt idx="1400">
                  <c:v>292.5</c:v>
                </c:pt>
                <c:pt idx="1401">
                  <c:v>337.5</c:v>
                </c:pt>
                <c:pt idx="1402">
                  <c:v>337.5</c:v>
                </c:pt>
                <c:pt idx="1403">
                  <c:v>337.5</c:v>
                </c:pt>
                <c:pt idx="1404">
                  <c:v>0</c:v>
                </c:pt>
                <c:pt idx="1405">
                  <c:v>337.5</c:v>
                </c:pt>
                <c:pt idx="1406">
                  <c:v>0</c:v>
                </c:pt>
                <c:pt idx="1407">
                  <c:v>22.5</c:v>
                </c:pt>
                <c:pt idx="1408">
                  <c:v>22.5</c:v>
                </c:pt>
                <c:pt idx="1409">
                  <c:v>22.5</c:v>
                </c:pt>
                <c:pt idx="1410">
                  <c:v>45</c:v>
                </c:pt>
                <c:pt idx="1411">
                  <c:v>45</c:v>
                </c:pt>
                <c:pt idx="1412">
                  <c:v>67.5</c:v>
                </c:pt>
                <c:pt idx="1413">
                  <c:v>90</c:v>
                </c:pt>
                <c:pt idx="1414">
                  <c:v>90</c:v>
                </c:pt>
                <c:pt idx="1415">
                  <c:v>90</c:v>
                </c:pt>
                <c:pt idx="1416">
                  <c:v>90</c:v>
                </c:pt>
                <c:pt idx="1417">
                  <c:v>90</c:v>
                </c:pt>
                <c:pt idx="1418">
                  <c:v>90</c:v>
                </c:pt>
                <c:pt idx="1419">
                  <c:v>90</c:v>
                </c:pt>
                <c:pt idx="1420">
                  <c:v>67.5</c:v>
                </c:pt>
                <c:pt idx="1421">
                  <c:v>67.5</c:v>
                </c:pt>
                <c:pt idx="1422">
                  <c:v>67.5</c:v>
                </c:pt>
                <c:pt idx="1423">
                  <c:v>67.5</c:v>
                </c:pt>
                <c:pt idx="1424">
                  <c:v>45</c:v>
                </c:pt>
                <c:pt idx="1425">
                  <c:v>22.5</c:v>
                </c:pt>
                <c:pt idx="1426">
                  <c:v>22.5</c:v>
                </c:pt>
                <c:pt idx="1427">
                  <c:v>45</c:v>
                </c:pt>
                <c:pt idx="1428">
                  <c:v>45</c:v>
                </c:pt>
                <c:pt idx="1429">
                  <c:v>67.5</c:v>
                </c:pt>
                <c:pt idx="1430">
                  <c:v>112.5</c:v>
                </c:pt>
                <c:pt idx="1431">
                  <c:v>112.5</c:v>
                </c:pt>
                <c:pt idx="1432">
                  <c:v>112.5</c:v>
                </c:pt>
                <c:pt idx="1433">
                  <c:v>90</c:v>
                </c:pt>
                <c:pt idx="1434">
                  <c:v>67.5</c:v>
                </c:pt>
                <c:pt idx="1435">
                  <c:v>90</c:v>
                </c:pt>
                <c:pt idx="1436">
                  <c:v>112.5</c:v>
                </c:pt>
                <c:pt idx="1437">
                  <c:v>112.5</c:v>
                </c:pt>
                <c:pt idx="1438">
                  <c:v>112.5</c:v>
                </c:pt>
                <c:pt idx="1439">
                  <c:v>90</c:v>
                </c:pt>
                <c:pt idx="1440">
                  <c:v>90</c:v>
                </c:pt>
                <c:pt idx="1441">
                  <c:v>90</c:v>
                </c:pt>
                <c:pt idx="1442">
                  <c:v>112.5</c:v>
                </c:pt>
                <c:pt idx="1443">
                  <c:v>112.5</c:v>
                </c:pt>
                <c:pt idx="1444">
                  <c:v>112.5</c:v>
                </c:pt>
                <c:pt idx="1445">
                  <c:v>112.5</c:v>
                </c:pt>
                <c:pt idx="1446">
                  <c:v>112.5</c:v>
                </c:pt>
                <c:pt idx="1447">
                  <c:v>112.5</c:v>
                </c:pt>
                <c:pt idx="1448">
                  <c:v>90</c:v>
                </c:pt>
                <c:pt idx="1449">
                  <c:v>112.5</c:v>
                </c:pt>
                <c:pt idx="1450">
                  <c:v>112.5</c:v>
                </c:pt>
                <c:pt idx="1451">
                  <c:v>112.5</c:v>
                </c:pt>
                <c:pt idx="1452">
                  <c:v>112.5</c:v>
                </c:pt>
                <c:pt idx="1453">
                  <c:v>112.5</c:v>
                </c:pt>
                <c:pt idx="1454">
                  <c:v>135</c:v>
                </c:pt>
                <c:pt idx="1455">
                  <c:v>112.5</c:v>
                </c:pt>
                <c:pt idx="1456">
                  <c:v>112.5</c:v>
                </c:pt>
                <c:pt idx="1457">
                  <c:v>90</c:v>
                </c:pt>
                <c:pt idx="1458">
                  <c:v>112.5</c:v>
                </c:pt>
                <c:pt idx="1459">
                  <c:v>90</c:v>
                </c:pt>
                <c:pt idx="1460">
                  <c:v>112.5</c:v>
                </c:pt>
                <c:pt idx="1461">
                  <c:v>112.5</c:v>
                </c:pt>
                <c:pt idx="1462">
                  <c:v>90</c:v>
                </c:pt>
                <c:pt idx="1463">
                  <c:v>112.5</c:v>
                </c:pt>
                <c:pt idx="1464">
                  <c:v>90</c:v>
                </c:pt>
                <c:pt idx="1465">
                  <c:v>90</c:v>
                </c:pt>
                <c:pt idx="1466">
                  <c:v>90</c:v>
                </c:pt>
                <c:pt idx="1467">
                  <c:v>112.5</c:v>
                </c:pt>
                <c:pt idx="1468">
                  <c:v>90</c:v>
                </c:pt>
                <c:pt idx="1469">
                  <c:v>112.5</c:v>
                </c:pt>
                <c:pt idx="1470">
                  <c:v>112.5</c:v>
                </c:pt>
                <c:pt idx="1471">
                  <c:v>135</c:v>
                </c:pt>
                <c:pt idx="1472">
                  <c:v>135</c:v>
                </c:pt>
                <c:pt idx="1473">
                  <c:v>157.5</c:v>
                </c:pt>
                <c:pt idx="1474">
                  <c:v>157.5</c:v>
                </c:pt>
                <c:pt idx="1475">
                  <c:v>157.5</c:v>
                </c:pt>
                <c:pt idx="1476">
                  <c:v>157.5</c:v>
                </c:pt>
                <c:pt idx="1477">
                  <c:v>135</c:v>
                </c:pt>
                <c:pt idx="1478">
                  <c:v>157.5</c:v>
                </c:pt>
                <c:pt idx="1479">
                  <c:v>135</c:v>
                </c:pt>
                <c:pt idx="1480">
                  <c:v>112.5</c:v>
                </c:pt>
                <c:pt idx="1481">
                  <c:v>112.5</c:v>
                </c:pt>
                <c:pt idx="1482">
                  <c:v>112.5</c:v>
                </c:pt>
                <c:pt idx="1483">
                  <c:v>112.5</c:v>
                </c:pt>
                <c:pt idx="1484">
                  <c:v>112.5</c:v>
                </c:pt>
                <c:pt idx="1485">
                  <c:v>112.5</c:v>
                </c:pt>
                <c:pt idx="1486">
                  <c:v>247.5</c:v>
                </c:pt>
                <c:pt idx="1487">
                  <c:v>292.5</c:v>
                </c:pt>
                <c:pt idx="1488">
                  <c:v>247.5</c:v>
                </c:pt>
                <c:pt idx="1489">
                  <c:v>270</c:v>
                </c:pt>
                <c:pt idx="1490">
                  <c:v>270</c:v>
                </c:pt>
                <c:pt idx="1491">
                  <c:v>270</c:v>
                </c:pt>
                <c:pt idx="1492">
                  <c:v>247.5</c:v>
                </c:pt>
                <c:pt idx="1493">
                  <c:v>247.5</c:v>
                </c:pt>
                <c:pt idx="1494">
                  <c:v>270</c:v>
                </c:pt>
                <c:pt idx="1495">
                  <c:v>270</c:v>
                </c:pt>
                <c:pt idx="1496">
                  <c:v>270</c:v>
                </c:pt>
                <c:pt idx="1497">
                  <c:v>292.5</c:v>
                </c:pt>
                <c:pt idx="1498">
                  <c:v>292.5</c:v>
                </c:pt>
                <c:pt idx="1499">
                  <c:v>292.5</c:v>
                </c:pt>
                <c:pt idx="1500">
                  <c:v>292.5</c:v>
                </c:pt>
                <c:pt idx="1501">
                  <c:v>292.5</c:v>
                </c:pt>
                <c:pt idx="1502">
                  <c:v>292.5</c:v>
                </c:pt>
                <c:pt idx="1503">
                  <c:v>292.5</c:v>
                </c:pt>
                <c:pt idx="1504">
                  <c:v>292.5</c:v>
                </c:pt>
                <c:pt idx="1505">
                  <c:v>315</c:v>
                </c:pt>
                <c:pt idx="1506">
                  <c:v>292.5</c:v>
                </c:pt>
                <c:pt idx="1507">
                  <c:v>315</c:v>
                </c:pt>
                <c:pt idx="1508">
                  <c:v>292.5</c:v>
                </c:pt>
                <c:pt idx="1509">
                  <c:v>315</c:v>
                </c:pt>
                <c:pt idx="1510">
                  <c:v>315</c:v>
                </c:pt>
                <c:pt idx="1511">
                  <c:v>292.5</c:v>
                </c:pt>
                <c:pt idx="1512">
                  <c:v>292.5</c:v>
                </c:pt>
                <c:pt idx="1513">
                  <c:v>270</c:v>
                </c:pt>
                <c:pt idx="1514">
                  <c:v>292.5</c:v>
                </c:pt>
                <c:pt idx="1515">
                  <c:v>292.5</c:v>
                </c:pt>
                <c:pt idx="1516">
                  <c:v>292.5</c:v>
                </c:pt>
                <c:pt idx="1517">
                  <c:v>315</c:v>
                </c:pt>
                <c:pt idx="1518">
                  <c:v>292.5</c:v>
                </c:pt>
                <c:pt idx="1519">
                  <c:v>270</c:v>
                </c:pt>
                <c:pt idx="1520">
                  <c:v>270</c:v>
                </c:pt>
                <c:pt idx="1521">
                  <c:v>292.5</c:v>
                </c:pt>
                <c:pt idx="1522">
                  <c:v>270</c:v>
                </c:pt>
                <c:pt idx="1523">
                  <c:v>270</c:v>
                </c:pt>
                <c:pt idx="1524">
                  <c:v>292.5</c:v>
                </c:pt>
                <c:pt idx="1525">
                  <c:v>292.5</c:v>
                </c:pt>
                <c:pt idx="1526">
                  <c:v>292.5</c:v>
                </c:pt>
                <c:pt idx="1527">
                  <c:v>292.5</c:v>
                </c:pt>
                <c:pt idx="1528">
                  <c:v>292.5</c:v>
                </c:pt>
                <c:pt idx="1529">
                  <c:v>292.5</c:v>
                </c:pt>
                <c:pt idx="1530">
                  <c:v>270</c:v>
                </c:pt>
                <c:pt idx="1531">
                  <c:v>247.5</c:v>
                </c:pt>
                <c:pt idx="1532">
                  <c:v>180</c:v>
                </c:pt>
                <c:pt idx="1533">
                  <c:v>247.5</c:v>
                </c:pt>
                <c:pt idx="1534">
                  <c:v>247.5</c:v>
                </c:pt>
                <c:pt idx="1535">
                  <c:v>270</c:v>
                </c:pt>
                <c:pt idx="1536">
                  <c:v>270</c:v>
                </c:pt>
                <c:pt idx="1537">
                  <c:v>247.5</c:v>
                </c:pt>
                <c:pt idx="1538">
                  <c:v>247.5</c:v>
                </c:pt>
                <c:pt idx="1539">
                  <c:v>292.5</c:v>
                </c:pt>
                <c:pt idx="1540">
                  <c:v>292.5</c:v>
                </c:pt>
                <c:pt idx="1541">
                  <c:v>270</c:v>
                </c:pt>
                <c:pt idx="1542">
                  <c:v>292.5</c:v>
                </c:pt>
                <c:pt idx="1543">
                  <c:v>337.5</c:v>
                </c:pt>
                <c:pt idx="1544">
                  <c:v>315</c:v>
                </c:pt>
                <c:pt idx="1545">
                  <c:v>315</c:v>
                </c:pt>
                <c:pt idx="1546">
                  <c:v>0</c:v>
                </c:pt>
                <c:pt idx="1547">
                  <c:v>22.5</c:v>
                </c:pt>
                <c:pt idx="1548">
                  <c:v>45</c:v>
                </c:pt>
                <c:pt idx="1549">
                  <c:v>45</c:v>
                </c:pt>
                <c:pt idx="1550">
                  <c:v>45</c:v>
                </c:pt>
                <c:pt idx="1551">
                  <c:v>67.5</c:v>
                </c:pt>
                <c:pt idx="1552">
                  <c:v>67.5</c:v>
                </c:pt>
                <c:pt idx="1553">
                  <c:v>67.5</c:v>
                </c:pt>
                <c:pt idx="1554">
                  <c:v>67.5</c:v>
                </c:pt>
                <c:pt idx="1555">
                  <c:v>67.5</c:v>
                </c:pt>
                <c:pt idx="1556">
                  <c:v>112.5</c:v>
                </c:pt>
                <c:pt idx="1557">
                  <c:v>112.5</c:v>
                </c:pt>
                <c:pt idx="1558">
                  <c:v>67.5</c:v>
                </c:pt>
                <c:pt idx="1559">
                  <c:v>90</c:v>
                </c:pt>
                <c:pt idx="1560">
                  <c:v>90</c:v>
                </c:pt>
                <c:pt idx="1561">
                  <c:v>67.5</c:v>
                </c:pt>
                <c:pt idx="1562">
                  <c:v>90</c:v>
                </c:pt>
                <c:pt idx="1563">
                  <c:v>112.5</c:v>
                </c:pt>
                <c:pt idx="1564">
                  <c:v>90</c:v>
                </c:pt>
                <c:pt idx="1565">
                  <c:v>90</c:v>
                </c:pt>
                <c:pt idx="1566">
                  <c:v>90</c:v>
                </c:pt>
                <c:pt idx="1567">
                  <c:v>90</c:v>
                </c:pt>
                <c:pt idx="1568">
                  <c:v>67.5</c:v>
                </c:pt>
                <c:pt idx="1569">
                  <c:v>90</c:v>
                </c:pt>
                <c:pt idx="1570">
                  <c:v>112.5</c:v>
                </c:pt>
                <c:pt idx="1571">
                  <c:v>270</c:v>
                </c:pt>
                <c:pt idx="1572">
                  <c:v>45</c:v>
                </c:pt>
                <c:pt idx="1573">
                  <c:v>90</c:v>
                </c:pt>
                <c:pt idx="1574">
                  <c:v>90</c:v>
                </c:pt>
                <c:pt idx="1575">
                  <c:v>90</c:v>
                </c:pt>
                <c:pt idx="1576">
                  <c:v>0</c:v>
                </c:pt>
                <c:pt idx="1577">
                  <c:v>0</c:v>
                </c:pt>
                <c:pt idx="1578">
                  <c:v>225</c:v>
                </c:pt>
                <c:pt idx="1579">
                  <c:v>202.5</c:v>
                </c:pt>
                <c:pt idx="1580">
                  <c:v>202.5</c:v>
                </c:pt>
                <c:pt idx="1581">
                  <c:v>180</c:v>
                </c:pt>
                <c:pt idx="1582">
                  <c:v>135</c:v>
                </c:pt>
                <c:pt idx="1583">
                  <c:v>157.5</c:v>
                </c:pt>
                <c:pt idx="1584">
                  <c:v>135</c:v>
                </c:pt>
                <c:pt idx="1585">
                  <c:v>112.5</c:v>
                </c:pt>
                <c:pt idx="1586">
                  <c:v>112.5</c:v>
                </c:pt>
                <c:pt idx="1587">
                  <c:v>90</c:v>
                </c:pt>
                <c:pt idx="1588">
                  <c:v>112.5</c:v>
                </c:pt>
                <c:pt idx="1589">
                  <c:v>135</c:v>
                </c:pt>
                <c:pt idx="1590">
                  <c:v>112.5</c:v>
                </c:pt>
                <c:pt idx="1591">
                  <c:v>112.5</c:v>
                </c:pt>
                <c:pt idx="1592">
                  <c:v>90</c:v>
                </c:pt>
                <c:pt idx="1593">
                  <c:v>112.5</c:v>
                </c:pt>
                <c:pt idx="1594">
                  <c:v>135</c:v>
                </c:pt>
                <c:pt idx="1595">
                  <c:v>157.5</c:v>
                </c:pt>
                <c:pt idx="1596">
                  <c:v>22.5</c:v>
                </c:pt>
                <c:pt idx="1597">
                  <c:v>90</c:v>
                </c:pt>
                <c:pt idx="1598">
                  <c:v>90</c:v>
                </c:pt>
                <c:pt idx="1599">
                  <c:v>112.5</c:v>
                </c:pt>
                <c:pt idx="1600">
                  <c:v>112.5</c:v>
                </c:pt>
                <c:pt idx="1601">
                  <c:v>112.5</c:v>
                </c:pt>
                <c:pt idx="1602">
                  <c:v>112.5</c:v>
                </c:pt>
                <c:pt idx="1603">
                  <c:v>112.5</c:v>
                </c:pt>
                <c:pt idx="1604">
                  <c:v>112.5</c:v>
                </c:pt>
                <c:pt idx="1605">
                  <c:v>90</c:v>
                </c:pt>
                <c:pt idx="1606">
                  <c:v>90</c:v>
                </c:pt>
                <c:pt idx="1607">
                  <c:v>112.5</c:v>
                </c:pt>
                <c:pt idx="1608">
                  <c:v>90</c:v>
                </c:pt>
                <c:pt idx="1609">
                  <c:v>90</c:v>
                </c:pt>
                <c:pt idx="1610">
                  <c:v>67.5</c:v>
                </c:pt>
                <c:pt idx="1611">
                  <c:v>90</c:v>
                </c:pt>
                <c:pt idx="1612">
                  <c:v>67.5</c:v>
                </c:pt>
                <c:pt idx="1613">
                  <c:v>112.5</c:v>
                </c:pt>
                <c:pt idx="1614">
                  <c:v>112.5</c:v>
                </c:pt>
                <c:pt idx="1615">
                  <c:v>112.5</c:v>
                </c:pt>
                <c:pt idx="1616">
                  <c:v>90</c:v>
                </c:pt>
                <c:pt idx="1617">
                  <c:v>112.5</c:v>
                </c:pt>
                <c:pt idx="1618">
                  <c:v>135</c:v>
                </c:pt>
                <c:pt idx="1619">
                  <c:v>135</c:v>
                </c:pt>
                <c:pt idx="1620">
                  <c:v>135</c:v>
                </c:pt>
                <c:pt idx="1621">
                  <c:v>180</c:v>
                </c:pt>
                <c:pt idx="1622">
                  <c:v>180</c:v>
                </c:pt>
                <c:pt idx="1623">
                  <c:v>202.5</c:v>
                </c:pt>
                <c:pt idx="1624">
                  <c:v>180</c:v>
                </c:pt>
                <c:pt idx="1625">
                  <c:v>180</c:v>
                </c:pt>
                <c:pt idx="1626">
                  <c:v>135</c:v>
                </c:pt>
                <c:pt idx="1627">
                  <c:v>135</c:v>
                </c:pt>
                <c:pt idx="1628">
                  <c:v>135</c:v>
                </c:pt>
                <c:pt idx="1629">
                  <c:v>112.5</c:v>
                </c:pt>
                <c:pt idx="1630">
                  <c:v>247.5</c:v>
                </c:pt>
                <c:pt idx="1631">
                  <c:v>247.5</c:v>
                </c:pt>
                <c:pt idx="1632">
                  <c:v>225</c:v>
                </c:pt>
                <c:pt idx="1633">
                  <c:v>202.5</c:v>
                </c:pt>
                <c:pt idx="1634">
                  <c:v>225</c:v>
                </c:pt>
                <c:pt idx="1635">
                  <c:v>247.5</c:v>
                </c:pt>
                <c:pt idx="1636">
                  <c:v>270</c:v>
                </c:pt>
                <c:pt idx="1637">
                  <c:v>292.5</c:v>
                </c:pt>
                <c:pt idx="1638">
                  <c:v>292.5</c:v>
                </c:pt>
                <c:pt idx="1639">
                  <c:v>270</c:v>
                </c:pt>
                <c:pt idx="1640">
                  <c:v>270</c:v>
                </c:pt>
                <c:pt idx="1641">
                  <c:v>247.5</c:v>
                </c:pt>
                <c:pt idx="1642">
                  <c:v>247.5</c:v>
                </c:pt>
                <c:pt idx="1643">
                  <c:v>270</c:v>
                </c:pt>
                <c:pt idx="1644">
                  <c:v>315</c:v>
                </c:pt>
                <c:pt idx="1645">
                  <c:v>292.5</c:v>
                </c:pt>
                <c:pt idx="1646">
                  <c:v>270</c:v>
                </c:pt>
                <c:pt idx="1647">
                  <c:v>315</c:v>
                </c:pt>
                <c:pt idx="1648">
                  <c:v>292.5</c:v>
                </c:pt>
                <c:pt idx="1649">
                  <c:v>292.5</c:v>
                </c:pt>
                <c:pt idx="1650">
                  <c:v>292.5</c:v>
                </c:pt>
                <c:pt idx="1651">
                  <c:v>292.5</c:v>
                </c:pt>
                <c:pt idx="1652">
                  <c:v>292.5</c:v>
                </c:pt>
                <c:pt idx="1653">
                  <c:v>270</c:v>
                </c:pt>
                <c:pt idx="1654">
                  <c:v>292.5</c:v>
                </c:pt>
                <c:pt idx="1655">
                  <c:v>292.5</c:v>
                </c:pt>
                <c:pt idx="1656">
                  <c:v>292.5</c:v>
                </c:pt>
                <c:pt idx="1657">
                  <c:v>315</c:v>
                </c:pt>
                <c:pt idx="1658">
                  <c:v>315</c:v>
                </c:pt>
                <c:pt idx="1659">
                  <c:v>315</c:v>
                </c:pt>
                <c:pt idx="1660">
                  <c:v>337.5</c:v>
                </c:pt>
                <c:pt idx="1661">
                  <c:v>315</c:v>
                </c:pt>
                <c:pt idx="1662">
                  <c:v>292.5</c:v>
                </c:pt>
                <c:pt idx="1663">
                  <c:v>292.5</c:v>
                </c:pt>
                <c:pt idx="1664">
                  <c:v>292.5</c:v>
                </c:pt>
                <c:pt idx="1665">
                  <c:v>292.5</c:v>
                </c:pt>
                <c:pt idx="1666">
                  <c:v>292.5</c:v>
                </c:pt>
                <c:pt idx="1667">
                  <c:v>292.5</c:v>
                </c:pt>
                <c:pt idx="1668">
                  <c:v>292.5</c:v>
                </c:pt>
                <c:pt idx="1669">
                  <c:v>337.5</c:v>
                </c:pt>
                <c:pt idx="1670">
                  <c:v>337.5</c:v>
                </c:pt>
                <c:pt idx="1671">
                  <c:v>337.5</c:v>
                </c:pt>
                <c:pt idx="1672">
                  <c:v>337.5</c:v>
                </c:pt>
                <c:pt idx="1673">
                  <c:v>337.5</c:v>
                </c:pt>
                <c:pt idx="1674">
                  <c:v>337.5</c:v>
                </c:pt>
                <c:pt idx="1675">
                  <c:v>337.5</c:v>
                </c:pt>
                <c:pt idx="1676">
                  <c:v>0</c:v>
                </c:pt>
                <c:pt idx="1677">
                  <c:v>337.5</c:v>
                </c:pt>
                <c:pt idx="1678">
                  <c:v>0</c:v>
                </c:pt>
                <c:pt idx="1679">
                  <c:v>0</c:v>
                </c:pt>
                <c:pt idx="1680">
                  <c:v>337.5</c:v>
                </c:pt>
                <c:pt idx="1681">
                  <c:v>0</c:v>
                </c:pt>
                <c:pt idx="1682">
                  <c:v>0</c:v>
                </c:pt>
                <c:pt idx="1683">
                  <c:v>337.5</c:v>
                </c:pt>
                <c:pt idx="1684">
                  <c:v>337.5</c:v>
                </c:pt>
                <c:pt idx="1685">
                  <c:v>0</c:v>
                </c:pt>
                <c:pt idx="1686">
                  <c:v>0</c:v>
                </c:pt>
                <c:pt idx="1687">
                  <c:v>22.5</c:v>
                </c:pt>
                <c:pt idx="1688">
                  <c:v>22.5</c:v>
                </c:pt>
                <c:pt idx="1689">
                  <c:v>22.5</c:v>
                </c:pt>
                <c:pt idx="1690">
                  <c:v>0</c:v>
                </c:pt>
                <c:pt idx="1691">
                  <c:v>22.5</c:v>
                </c:pt>
                <c:pt idx="1692">
                  <c:v>45</c:v>
                </c:pt>
                <c:pt idx="1693">
                  <c:v>45</c:v>
                </c:pt>
                <c:pt idx="1694">
                  <c:v>0</c:v>
                </c:pt>
                <c:pt idx="1695">
                  <c:v>22.5</c:v>
                </c:pt>
                <c:pt idx="1696">
                  <c:v>22.5</c:v>
                </c:pt>
                <c:pt idx="1697">
                  <c:v>45</c:v>
                </c:pt>
                <c:pt idx="1698">
                  <c:v>67.5</c:v>
                </c:pt>
                <c:pt idx="1699">
                  <c:v>67.5</c:v>
                </c:pt>
                <c:pt idx="1700">
                  <c:v>67.5</c:v>
                </c:pt>
                <c:pt idx="1701">
                  <c:v>45</c:v>
                </c:pt>
                <c:pt idx="1702">
                  <c:v>90</c:v>
                </c:pt>
                <c:pt idx="1703">
                  <c:v>112.5</c:v>
                </c:pt>
                <c:pt idx="1704">
                  <c:v>67.5</c:v>
                </c:pt>
                <c:pt idx="1705">
                  <c:v>90</c:v>
                </c:pt>
                <c:pt idx="1706">
                  <c:v>90</c:v>
                </c:pt>
                <c:pt idx="1707">
                  <c:v>112.5</c:v>
                </c:pt>
                <c:pt idx="1708">
                  <c:v>112.5</c:v>
                </c:pt>
                <c:pt idx="1709">
                  <c:v>45</c:v>
                </c:pt>
                <c:pt idx="1710">
                  <c:v>67.5</c:v>
                </c:pt>
                <c:pt idx="1711">
                  <c:v>90</c:v>
                </c:pt>
                <c:pt idx="1712">
                  <c:v>112.5</c:v>
                </c:pt>
                <c:pt idx="1713">
                  <c:v>90</c:v>
                </c:pt>
                <c:pt idx="1714">
                  <c:v>90</c:v>
                </c:pt>
                <c:pt idx="1715">
                  <c:v>292.5</c:v>
                </c:pt>
                <c:pt idx="1716">
                  <c:v>0</c:v>
                </c:pt>
                <c:pt idx="1717">
                  <c:v>45</c:v>
                </c:pt>
                <c:pt idx="1718">
                  <c:v>90</c:v>
                </c:pt>
                <c:pt idx="1719">
                  <c:v>135</c:v>
                </c:pt>
                <c:pt idx="1720">
                  <c:v>157.5</c:v>
                </c:pt>
                <c:pt idx="1721">
                  <c:v>135</c:v>
                </c:pt>
                <c:pt idx="1722">
                  <c:v>135</c:v>
                </c:pt>
                <c:pt idx="1723">
                  <c:v>135</c:v>
                </c:pt>
                <c:pt idx="1724">
                  <c:v>112.5</c:v>
                </c:pt>
                <c:pt idx="1725">
                  <c:v>135</c:v>
                </c:pt>
                <c:pt idx="1726">
                  <c:v>135</c:v>
                </c:pt>
                <c:pt idx="1727">
                  <c:v>112.5</c:v>
                </c:pt>
                <c:pt idx="1728">
                  <c:v>112.5</c:v>
                </c:pt>
                <c:pt idx="1729">
                  <c:v>112.5</c:v>
                </c:pt>
                <c:pt idx="1730">
                  <c:v>90</c:v>
                </c:pt>
                <c:pt idx="1731">
                  <c:v>112.5</c:v>
                </c:pt>
                <c:pt idx="1732">
                  <c:v>112.5</c:v>
                </c:pt>
                <c:pt idx="1733">
                  <c:v>112.5</c:v>
                </c:pt>
                <c:pt idx="1734">
                  <c:v>112.5</c:v>
                </c:pt>
                <c:pt idx="1735">
                  <c:v>112.5</c:v>
                </c:pt>
                <c:pt idx="1736">
                  <c:v>22.5</c:v>
                </c:pt>
                <c:pt idx="1737">
                  <c:v>67.5</c:v>
                </c:pt>
                <c:pt idx="1738">
                  <c:v>90</c:v>
                </c:pt>
                <c:pt idx="1739">
                  <c:v>90</c:v>
                </c:pt>
                <c:pt idx="1740">
                  <c:v>112.5</c:v>
                </c:pt>
                <c:pt idx="1741">
                  <c:v>112.5</c:v>
                </c:pt>
                <c:pt idx="1742">
                  <c:v>112.5</c:v>
                </c:pt>
                <c:pt idx="1743">
                  <c:v>135</c:v>
                </c:pt>
                <c:pt idx="1744">
                  <c:v>135</c:v>
                </c:pt>
                <c:pt idx="1745">
                  <c:v>112.5</c:v>
                </c:pt>
                <c:pt idx="1746">
                  <c:v>112.5</c:v>
                </c:pt>
                <c:pt idx="1747">
                  <c:v>135</c:v>
                </c:pt>
                <c:pt idx="1748">
                  <c:v>135</c:v>
                </c:pt>
                <c:pt idx="1749">
                  <c:v>135</c:v>
                </c:pt>
                <c:pt idx="1750">
                  <c:v>157.5</c:v>
                </c:pt>
                <c:pt idx="1751">
                  <c:v>157.5</c:v>
                </c:pt>
                <c:pt idx="1752">
                  <c:v>180</c:v>
                </c:pt>
                <c:pt idx="1753">
                  <c:v>180</c:v>
                </c:pt>
                <c:pt idx="1754">
                  <c:v>135</c:v>
                </c:pt>
                <c:pt idx="1755">
                  <c:v>112.5</c:v>
                </c:pt>
                <c:pt idx="1756">
                  <c:v>112.5</c:v>
                </c:pt>
                <c:pt idx="1757">
                  <c:v>112.5</c:v>
                </c:pt>
                <c:pt idx="1758">
                  <c:v>112.5</c:v>
                </c:pt>
                <c:pt idx="1759">
                  <c:v>135</c:v>
                </c:pt>
                <c:pt idx="1760">
                  <c:v>135</c:v>
                </c:pt>
                <c:pt idx="1761">
                  <c:v>135</c:v>
                </c:pt>
                <c:pt idx="1762">
                  <c:v>135</c:v>
                </c:pt>
                <c:pt idx="1763">
                  <c:v>135</c:v>
                </c:pt>
                <c:pt idx="1764">
                  <c:v>157.5</c:v>
                </c:pt>
                <c:pt idx="1765">
                  <c:v>157.5</c:v>
                </c:pt>
                <c:pt idx="1766">
                  <c:v>157.5</c:v>
                </c:pt>
                <c:pt idx="1767">
                  <c:v>157.5</c:v>
                </c:pt>
                <c:pt idx="1768">
                  <c:v>112.5</c:v>
                </c:pt>
                <c:pt idx="1769">
                  <c:v>112.5</c:v>
                </c:pt>
                <c:pt idx="1770">
                  <c:v>90</c:v>
                </c:pt>
                <c:pt idx="1771">
                  <c:v>112.5</c:v>
                </c:pt>
                <c:pt idx="1772">
                  <c:v>225</c:v>
                </c:pt>
                <c:pt idx="1773">
                  <c:v>225</c:v>
                </c:pt>
                <c:pt idx="1774">
                  <c:v>225</c:v>
                </c:pt>
                <c:pt idx="1775">
                  <c:v>225</c:v>
                </c:pt>
                <c:pt idx="1776">
                  <c:v>225</c:v>
                </c:pt>
                <c:pt idx="1777">
                  <c:v>225</c:v>
                </c:pt>
                <c:pt idx="1778">
                  <c:v>247.5</c:v>
                </c:pt>
                <c:pt idx="1779">
                  <c:v>225</c:v>
                </c:pt>
                <c:pt idx="1780">
                  <c:v>247.5</c:v>
                </c:pt>
                <c:pt idx="1781">
                  <c:v>270</c:v>
                </c:pt>
                <c:pt idx="1782">
                  <c:v>270</c:v>
                </c:pt>
                <c:pt idx="1783">
                  <c:v>270</c:v>
                </c:pt>
                <c:pt idx="1784">
                  <c:v>270</c:v>
                </c:pt>
                <c:pt idx="1785">
                  <c:v>270</c:v>
                </c:pt>
                <c:pt idx="1786">
                  <c:v>270</c:v>
                </c:pt>
                <c:pt idx="1787">
                  <c:v>270</c:v>
                </c:pt>
                <c:pt idx="1788">
                  <c:v>270</c:v>
                </c:pt>
                <c:pt idx="1789">
                  <c:v>270</c:v>
                </c:pt>
                <c:pt idx="1790">
                  <c:v>270</c:v>
                </c:pt>
                <c:pt idx="1791">
                  <c:v>270</c:v>
                </c:pt>
                <c:pt idx="1792">
                  <c:v>270</c:v>
                </c:pt>
                <c:pt idx="1793">
                  <c:v>270</c:v>
                </c:pt>
                <c:pt idx="1794">
                  <c:v>270</c:v>
                </c:pt>
                <c:pt idx="1795">
                  <c:v>270</c:v>
                </c:pt>
                <c:pt idx="1796">
                  <c:v>270</c:v>
                </c:pt>
                <c:pt idx="1797">
                  <c:v>270</c:v>
                </c:pt>
                <c:pt idx="1798">
                  <c:v>270</c:v>
                </c:pt>
                <c:pt idx="1799">
                  <c:v>270</c:v>
                </c:pt>
                <c:pt idx="1800">
                  <c:v>270</c:v>
                </c:pt>
                <c:pt idx="1801">
                  <c:v>270</c:v>
                </c:pt>
                <c:pt idx="1802">
                  <c:v>270</c:v>
                </c:pt>
                <c:pt idx="1803">
                  <c:v>270</c:v>
                </c:pt>
                <c:pt idx="1804">
                  <c:v>270</c:v>
                </c:pt>
                <c:pt idx="1805">
                  <c:v>292.5</c:v>
                </c:pt>
                <c:pt idx="1806">
                  <c:v>292.5</c:v>
                </c:pt>
                <c:pt idx="1807">
                  <c:v>292.5</c:v>
                </c:pt>
                <c:pt idx="1808">
                  <c:v>270</c:v>
                </c:pt>
                <c:pt idx="1809">
                  <c:v>292.5</c:v>
                </c:pt>
                <c:pt idx="1810">
                  <c:v>292.5</c:v>
                </c:pt>
                <c:pt idx="1811">
                  <c:v>292.5</c:v>
                </c:pt>
                <c:pt idx="1812">
                  <c:v>292.5</c:v>
                </c:pt>
                <c:pt idx="1813">
                  <c:v>315</c:v>
                </c:pt>
                <c:pt idx="1814">
                  <c:v>315</c:v>
                </c:pt>
                <c:pt idx="1815">
                  <c:v>315</c:v>
                </c:pt>
                <c:pt idx="1816">
                  <c:v>337.5</c:v>
                </c:pt>
                <c:pt idx="1817">
                  <c:v>337.5</c:v>
                </c:pt>
                <c:pt idx="1818">
                  <c:v>337.5</c:v>
                </c:pt>
                <c:pt idx="1819">
                  <c:v>337.5</c:v>
                </c:pt>
                <c:pt idx="1820">
                  <c:v>337.5</c:v>
                </c:pt>
                <c:pt idx="1821">
                  <c:v>337.5</c:v>
                </c:pt>
                <c:pt idx="1822">
                  <c:v>337.5</c:v>
                </c:pt>
                <c:pt idx="1823">
                  <c:v>337.5</c:v>
                </c:pt>
                <c:pt idx="1824">
                  <c:v>337.5</c:v>
                </c:pt>
                <c:pt idx="1825">
                  <c:v>337.5</c:v>
                </c:pt>
                <c:pt idx="1826">
                  <c:v>337.5</c:v>
                </c:pt>
                <c:pt idx="1827">
                  <c:v>337.5</c:v>
                </c:pt>
                <c:pt idx="1828">
                  <c:v>337.5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22.5</c:v>
                </c:pt>
                <c:pt idx="1833">
                  <c:v>22.5</c:v>
                </c:pt>
                <c:pt idx="1834">
                  <c:v>22.5</c:v>
                </c:pt>
                <c:pt idx="1835">
                  <c:v>45</c:v>
                </c:pt>
                <c:pt idx="1836">
                  <c:v>45</c:v>
                </c:pt>
                <c:pt idx="1837">
                  <c:v>45</c:v>
                </c:pt>
                <c:pt idx="1838">
                  <c:v>67.5</c:v>
                </c:pt>
                <c:pt idx="1839">
                  <c:v>45</c:v>
                </c:pt>
                <c:pt idx="1840">
                  <c:v>45</c:v>
                </c:pt>
                <c:pt idx="1841">
                  <c:v>45</c:v>
                </c:pt>
                <c:pt idx="1842">
                  <c:v>45</c:v>
                </c:pt>
                <c:pt idx="1843">
                  <c:v>45</c:v>
                </c:pt>
                <c:pt idx="1844">
                  <c:v>67.5</c:v>
                </c:pt>
                <c:pt idx="1845">
                  <c:v>90</c:v>
                </c:pt>
                <c:pt idx="1846">
                  <c:v>90</c:v>
                </c:pt>
                <c:pt idx="1847">
                  <c:v>67.5</c:v>
                </c:pt>
                <c:pt idx="1848">
                  <c:v>67.5</c:v>
                </c:pt>
                <c:pt idx="1849">
                  <c:v>90</c:v>
                </c:pt>
                <c:pt idx="1850">
                  <c:v>67.5</c:v>
                </c:pt>
                <c:pt idx="1851">
                  <c:v>67.5</c:v>
                </c:pt>
                <c:pt idx="1852">
                  <c:v>45</c:v>
                </c:pt>
                <c:pt idx="1853">
                  <c:v>67.5</c:v>
                </c:pt>
                <c:pt idx="1854">
                  <c:v>90</c:v>
                </c:pt>
                <c:pt idx="1855">
                  <c:v>90</c:v>
                </c:pt>
                <c:pt idx="1856">
                  <c:v>90</c:v>
                </c:pt>
                <c:pt idx="1857">
                  <c:v>90</c:v>
                </c:pt>
                <c:pt idx="1858">
                  <c:v>112.5</c:v>
                </c:pt>
                <c:pt idx="1859">
                  <c:v>90</c:v>
                </c:pt>
                <c:pt idx="1860">
                  <c:v>90</c:v>
                </c:pt>
                <c:pt idx="1861">
                  <c:v>90</c:v>
                </c:pt>
                <c:pt idx="1862">
                  <c:v>90</c:v>
                </c:pt>
                <c:pt idx="1863">
                  <c:v>90</c:v>
                </c:pt>
                <c:pt idx="1864">
                  <c:v>90</c:v>
                </c:pt>
                <c:pt idx="1865">
                  <c:v>90</c:v>
                </c:pt>
                <c:pt idx="1866">
                  <c:v>112.5</c:v>
                </c:pt>
                <c:pt idx="1867">
                  <c:v>112.5</c:v>
                </c:pt>
                <c:pt idx="1868">
                  <c:v>112.5</c:v>
                </c:pt>
                <c:pt idx="1869">
                  <c:v>112.5</c:v>
                </c:pt>
                <c:pt idx="1870">
                  <c:v>135</c:v>
                </c:pt>
                <c:pt idx="1871">
                  <c:v>135</c:v>
                </c:pt>
                <c:pt idx="1872">
                  <c:v>135</c:v>
                </c:pt>
                <c:pt idx="1873">
                  <c:v>135</c:v>
                </c:pt>
                <c:pt idx="1874">
                  <c:v>135</c:v>
                </c:pt>
                <c:pt idx="1875">
                  <c:v>135</c:v>
                </c:pt>
                <c:pt idx="1876">
                  <c:v>112.5</c:v>
                </c:pt>
                <c:pt idx="1877">
                  <c:v>112.5</c:v>
                </c:pt>
                <c:pt idx="1878">
                  <c:v>112.5</c:v>
                </c:pt>
                <c:pt idx="1879">
                  <c:v>112.5</c:v>
                </c:pt>
                <c:pt idx="1880">
                  <c:v>112.5</c:v>
                </c:pt>
                <c:pt idx="1881">
                  <c:v>135</c:v>
                </c:pt>
                <c:pt idx="1882">
                  <c:v>135</c:v>
                </c:pt>
                <c:pt idx="1883">
                  <c:v>135</c:v>
                </c:pt>
                <c:pt idx="1884">
                  <c:v>135</c:v>
                </c:pt>
                <c:pt idx="1885">
                  <c:v>112.5</c:v>
                </c:pt>
                <c:pt idx="1886">
                  <c:v>112.5</c:v>
                </c:pt>
                <c:pt idx="1887">
                  <c:v>112.5</c:v>
                </c:pt>
                <c:pt idx="1888">
                  <c:v>90</c:v>
                </c:pt>
                <c:pt idx="1889">
                  <c:v>90</c:v>
                </c:pt>
                <c:pt idx="1890">
                  <c:v>112.5</c:v>
                </c:pt>
                <c:pt idx="1891">
                  <c:v>112.5</c:v>
                </c:pt>
                <c:pt idx="1892">
                  <c:v>135</c:v>
                </c:pt>
                <c:pt idx="1893">
                  <c:v>112.5</c:v>
                </c:pt>
                <c:pt idx="1894">
                  <c:v>90</c:v>
                </c:pt>
                <c:pt idx="1895">
                  <c:v>90</c:v>
                </c:pt>
                <c:pt idx="1896">
                  <c:v>90</c:v>
                </c:pt>
                <c:pt idx="1897">
                  <c:v>90</c:v>
                </c:pt>
                <c:pt idx="1898">
                  <c:v>112.5</c:v>
                </c:pt>
                <c:pt idx="1899">
                  <c:v>112.5</c:v>
                </c:pt>
                <c:pt idx="1900">
                  <c:v>112.5</c:v>
                </c:pt>
                <c:pt idx="1901">
                  <c:v>112.5</c:v>
                </c:pt>
                <c:pt idx="1902">
                  <c:v>112.5</c:v>
                </c:pt>
                <c:pt idx="1903">
                  <c:v>112.5</c:v>
                </c:pt>
                <c:pt idx="1904">
                  <c:v>112.5</c:v>
                </c:pt>
                <c:pt idx="1905">
                  <c:v>90</c:v>
                </c:pt>
                <c:pt idx="1906">
                  <c:v>90</c:v>
                </c:pt>
                <c:pt idx="1907">
                  <c:v>112.5</c:v>
                </c:pt>
                <c:pt idx="1908">
                  <c:v>112.5</c:v>
                </c:pt>
                <c:pt idx="1909">
                  <c:v>90</c:v>
                </c:pt>
                <c:pt idx="1910">
                  <c:v>90</c:v>
                </c:pt>
                <c:pt idx="1911">
                  <c:v>45</c:v>
                </c:pt>
                <c:pt idx="1912">
                  <c:v>0</c:v>
                </c:pt>
                <c:pt idx="1913">
                  <c:v>157.5</c:v>
                </c:pt>
                <c:pt idx="1914">
                  <c:v>0</c:v>
                </c:pt>
                <c:pt idx="1915">
                  <c:v>225</c:v>
                </c:pt>
                <c:pt idx="1916">
                  <c:v>202.5</c:v>
                </c:pt>
                <c:pt idx="1917">
                  <c:v>202.5</c:v>
                </c:pt>
                <c:pt idx="1918">
                  <c:v>202.5</c:v>
                </c:pt>
                <c:pt idx="1919">
                  <c:v>202.5</c:v>
                </c:pt>
                <c:pt idx="1920">
                  <c:v>202.5</c:v>
                </c:pt>
                <c:pt idx="1921">
                  <c:v>225</c:v>
                </c:pt>
                <c:pt idx="1922">
                  <c:v>225</c:v>
                </c:pt>
                <c:pt idx="1923">
                  <c:v>225</c:v>
                </c:pt>
                <c:pt idx="1924">
                  <c:v>225</c:v>
                </c:pt>
                <c:pt idx="1925">
                  <c:v>225</c:v>
                </c:pt>
                <c:pt idx="1926">
                  <c:v>225</c:v>
                </c:pt>
                <c:pt idx="1927">
                  <c:v>225</c:v>
                </c:pt>
                <c:pt idx="1928">
                  <c:v>225</c:v>
                </c:pt>
                <c:pt idx="1929">
                  <c:v>225</c:v>
                </c:pt>
                <c:pt idx="1930">
                  <c:v>225</c:v>
                </c:pt>
                <c:pt idx="1931">
                  <c:v>225</c:v>
                </c:pt>
                <c:pt idx="1932">
                  <c:v>225</c:v>
                </c:pt>
                <c:pt idx="1933">
                  <c:v>225</c:v>
                </c:pt>
                <c:pt idx="1934">
                  <c:v>225</c:v>
                </c:pt>
                <c:pt idx="1935">
                  <c:v>225</c:v>
                </c:pt>
                <c:pt idx="1936">
                  <c:v>225</c:v>
                </c:pt>
                <c:pt idx="1937">
                  <c:v>225</c:v>
                </c:pt>
                <c:pt idx="1938">
                  <c:v>225</c:v>
                </c:pt>
                <c:pt idx="1939">
                  <c:v>225</c:v>
                </c:pt>
                <c:pt idx="1940">
                  <c:v>225</c:v>
                </c:pt>
                <c:pt idx="1941">
                  <c:v>225</c:v>
                </c:pt>
                <c:pt idx="1942">
                  <c:v>225</c:v>
                </c:pt>
                <c:pt idx="1943">
                  <c:v>225</c:v>
                </c:pt>
                <c:pt idx="1944">
                  <c:v>225</c:v>
                </c:pt>
                <c:pt idx="1945">
                  <c:v>225</c:v>
                </c:pt>
                <c:pt idx="1946">
                  <c:v>247.5</c:v>
                </c:pt>
                <c:pt idx="1947">
                  <c:v>225</c:v>
                </c:pt>
                <c:pt idx="1948">
                  <c:v>247.5</c:v>
                </c:pt>
                <c:pt idx="1949">
                  <c:v>270</c:v>
                </c:pt>
                <c:pt idx="1950">
                  <c:v>270</c:v>
                </c:pt>
                <c:pt idx="1951">
                  <c:v>247.5</c:v>
                </c:pt>
                <c:pt idx="1952">
                  <c:v>270</c:v>
                </c:pt>
                <c:pt idx="1953">
                  <c:v>270</c:v>
                </c:pt>
                <c:pt idx="1954">
                  <c:v>270</c:v>
                </c:pt>
                <c:pt idx="1955">
                  <c:v>270</c:v>
                </c:pt>
                <c:pt idx="1956">
                  <c:v>270</c:v>
                </c:pt>
                <c:pt idx="1957">
                  <c:v>292.5</c:v>
                </c:pt>
                <c:pt idx="1958">
                  <c:v>292.5</c:v>
                </c:pt>
                <c:pt idx="1959">
                  <c:v>292.5</c:v>
                </c:pt>
                <c:pt idx="1960">
                  <c:v>315</c:v>
                </c:pt>
                <c:pt idx="1961">
                  <c:v>315</c:v>
                </c:pt>
                <c:pt idx="1962">
                  <c:v>315</c:v>
                </c:pt>
                <c:pt idx="1963">
                  <c:v>337.5</c:v>
                </c:pt>
                <c:pt idx="1964">
                  <c:v>337.5</c:v>
                </c:pt>
                <c:pt idx="1965">
                  <c:v>337.5</c:v>
                </c:pt>
                <c:pt idx="1966">
                  <c:v>0</c:v>
                </c:pt>
                <c:pt idx="1967">
                  <c:v>22.5</c:v>
                </c:pt>
                <c:pt idx="1968">
                  <c:v>22.5</c:v>
                </c:pt>
                <c:pt idx="1969">
                  <c:v>22.5</c:v>
                </c:pt>
                <c:pt idx="1970">
                  <c:v>22.5</c:v>
                </c:pt>
                <c:pt idx="1971">
                  <c:v>0</c:v>
                </c:pt>
                <c:pt idx="1972">
                  <c:v>0</c:v>
                </c:pt>
                <c:pt idx="1973">
                  <c:v>22.5</c:v>
                </c:pt>
                <c:pt idx="1974">
                  <c:v>22.5</c:v>
                </c:pt>
                <c:pt idx="1975">
                  <c:v>0</c:v>
                </c:pt>
                <c:pt idx="1976">
                  <c:v>0</c:v>
                </c:pt>
                <c:pt idx="1977">
                  <c:v>22.5</c:v>
                </c:pt>
                <c:pt idx="1978">
                  <c:v>22.5</c:v>
                </c:pt>
                <c:pt idx="1979">
                  <c:v>22.5</c:v>
                </c:pt>
                <c:pt idx="1980">
                  <c:v>22.5</c:v>
                </c:pt>
                <c:pt idx="1981">
                  <c:v>0</c:v>
                </c:pt>
                <c:pt idx="1982">
                  <c:v>22.5</c:v>
                </c:pt>
                <c:pt idx="1983">
                  <c:v>22.5</c:v>
                </c:pt>
                <c:pt idx="1984">
                  <c:v>45</c:v>
                </c:pt>
                <c:pt idx="1985">
                  <c:v>45</c:v>
                </c:pt>
                <c:pt idx="1986">
                  <c:v>45</c:v>
                </c:pt>
                <c:pt idx="1987">
                  <c:v>67.5</c:v>
                </c:pt>
                <c:pt idx="1988">
                  <c:v>67.5</c:v>
                </c:pt>
                <c:pt idx="1989">
                  <c:v>22.5</c:v>
                </c:pt>
                <c:pt idx="1990">
                  <c:v>45</c:v>
                </c:pt>
                <c:pt idx="1991">
                  <c:v>67.5</c:v>
                </c:pt>
                <c:pt idx="1992">
                  <c:v>67.5</c:v>
                </c:pt>
                <c:pt idx="1993">
                  <c:v>67.5</c:v>
                </c:pt>
                <c:pt idx="1994">
                  <c:v>45</c:v>
                </c:pt>
                <c:pt idx="1995">
                  <c:v>67.5</c:v>
                </c:pt>
                <c:pt idx="1996">
                  <c:v>67.5</c:v>
                </c:pt>
                <c:pt idx="1997">
                  <c:v>67.5</c:v>
                </c:pt>
                <c:pt idx="1998">
                  <c:v>67.5</c:v>
                </c:pt>
                <c:pt idx="1999">
                  <c:v>45</c:v>
                </c:pt>
                <c:pt idx="2000">
                  <c:v>67.5</c:v>
                </c:pt>
                <c:pt idx="2001">
                  <c:v>90</c:v>
                </c:pt>
                <c:pt idx="2002">
                  <c:v>90</c:v>
                </c:pt>
                <c:pt idx="2003">
                  <c:v>67.5</c:v>
                </c:pt>
                <c:pt idx="2004">
                  <c:v>45</c:v>
                </c:pt>
                <c:pt idx="2005">
                  <c:v>22.5</c:v>
                </c:pt>
                <c:pt idx="2006">
                  <c:v>45</c:v>
                </c:pt>
                <c:pt idx="2007">
                  <c:v>45</c:v>
                </c:pt>
                <c:pt idx="2008">
                  <c:v>45</c:v>
                </c:pt>
                <c:pt idx="2009">
                  <c:v>67.5</c:v>
                </c:pt>
                <c:pt idx="2010">
                  <c:v>67.5</c:v>
                </c:pt>
                <c:pt idx="2011">
                  <c:v>90</c:v>
                </c:pt>
                <c:pt idx="2012">
                  <c:v>112.5</c:v>
                </c:pt>
                <c:pt idx="2013">
                  <c:v>90</c:v>
                </c:pt>
                <c:pt idx="2014">
                  <c:v>90</c:v>
                </c:pt>
                <c:pt idx="2015">
                  <c:v>22.5</c:v>
                </c:pt>
                <c:pt idx="2016">
                  <c:v>0</c:v>
                </c:pt>
                <c:pt idx="2017">
                  <c:v>90</c:v>
                </c:pt>
                <c:pt idx="2018">
                  <c:v>112.5</c:v>
                </c:pt>
                <c:pt idx="2019">
                  <c:v>135</c:v>
                </c:pt>
                <c:pt idx="2020">
                  <c:v>135</c:v>
                </c:pt>
                <c:pt idx="2021">
                  <c:v>135</c:v>
                </c:pt>
                <c:pt idx="2022">
                  <c:v>112.5</c:v>
                </c:pt>
                <c:pt idx="2023">
                  <c:v>112.5</c:v>
                </c:pt>
                <c:pt idx="2024">
                  <c:v>90</c:v>
                </c:pt>
                <c:pt idx="2025">
                  <c:v>90</c:v>
                </c:pt>
                <c:pt idx="2026">
                  <c:v>90</c:v>
                </c:pt>
                <c:pt idx="2027">
                  <c:v>67.5</c:v>
                </c:pt>
                <c:pt idx="2028">
                  <c:v>90</c:v>
                </c:pt>
                <c:pt idx="2029">
                  <c:v>90</c:v>
                </c:pt>
                <c:pt idx="2030">
                  <c:v>112.5</c:v>
                </c:pt>
                <c:pt idx="2031">
                  <c:v>112.5</c:v>
                </c:pt>
                <c:pt idx="2032">
                  <c:v>112.5</c:v>
                </c:pt>
                <c:pt idx="2033">
                  <c:v>112.5</c:v>
                </c:pt>
                <c:pt idx="2034">
                  <c:v>112.5</c:v>
                </c:pt>
                <c:pt idx="2035">
                  <c:v>135</c:v>
                </c:pt>
                <c:pt idx="2036">
                  <c:v>157.5</c:v>
                </c:pt>
                <c:pt idx="2037">
                  <c:v>157.5</c:v>
                </c:pt>
                <c:pt idx="2038">
                  <c:v>157.5</c:v>
                </c:pt>
                <c:pt idx="2039">
                  <c:v>135</c:v>
                </c:pt>
                <c:pt idx="2040">
                  <c:v>112.5</c:v>
                </c:pt>
                <c:pt idx="2041">
                  <c:v>67.5</c:v>
                </c:pt>
                <c:pt idx="2042">
                  <c:v>45</c:v>
                </c:pt>
                <c:pt idx="2043">
                  <c:v>90</c:v>
                </c:pt>
                <c:pt idx="2044">
                  <c:v>90</c:v>
                </c:pt>
                <c:pt idx="2045">
                  <c:v>90</c:v>
                </c:pt>
                <c:pt idx="2046">
                  <c:v>90</c:v>
                </c:pt>
                <c:pt idx="2047">
                  <c:v>90</c:v>
                </c:pt>
                <c:pt idx="2048">
                  <c:v>90</c:v>
                </c:pt>
                <c:pt idx="2049">
                  <c:v>90</c:v>
                </c:pt>
                <c:pt idx="2050">
                  <c:v>67.5</c:v>
                </c:pt>
                <c:pt idx="2051">
                  <c:v>90</c:v>
                </c:pt>
                <c:pt idx="2052">
                  <c:v>90</c:v>
                </c:pt>
                <c:pt idx="2053">
                  <c:v>112.5</c:v>
                </c:pt>
                <c:pt idx="2054">
                  <c:v>90</c:v>
                </c:pt>
                <c:pt idx="2055">
                  <c:v>90</c:v>
                </c:pt>
                <c:pt idx="2056">
                  <c:v>90</c:v>
                </c:pt>
                <c:pt idx="2057">
                  <c:v>90</c:v>
                </c:pt>
                <c:pt idx="2058">
                  <c:v>67.5</c:v>
                </c:pt>
                <c:pt idx="2059">
                  <c:v>0</c:v>
                </c:pt>
                <c:pt idx="2060">
                  <c:v>270</c:v>
                </c:pt>
                <c:pt idx="2061">
                  <c:v>247.5</c:v>
                </c:pt>
                <c:pt idx="2062">
                  <c:v>270</c:v>
                </c:pt>
                <c:pt idx="2063">
                  <c:v>247.5</c:v>
                </c:pt>
                <c:pt idx="2064">
                  <c:v>247.5</c:v>
                </c:pt>
                <c:pt idx="2065">
                  <c:v>247.5</c:v>
                </c:pt>
                <c:pt idx="2066">
                  <c:v>225</c:v>
                </c:pt>
                <c:pt idx="2067">
                  <c:v>202.5</c:v>
                </c:pt>
                <c:pt idx="2068">
                  <c:v>225</c:v>
                </c:pt>
                <c:pt idx="2069">
                  <c:v>247.5</c:v>
                </c:pt>
                <c:pt idx="2070">
                  <c:v>247.5</c:v>
                </c:pt>
                <c:pt idx="2071">
                  <c:v>247.5</c:v>
                </c:pt>
                <c:pt idx="2072">
                  <c:v>270</c:v>
                </c:pt>
                <c:pt idx="2073">
                  <c:v>270</c:v>
                </c:pt>
                <c:pt idx="2074">
                  <c:v>292.5</c:v>
                </c:pt>
                <c:pt idx="2075">
                  <c:v>292.5</c:v>
                </c:pt>
                <c:pt idx="2076">
                  <c:v>315</c:v>
                </c:pt>
                <c:pt idx="2077">
                  <c:v>315</c:v>
                </c:pt>
                <c:pt idx="2078">
                  <c:v>292.5</c:v>
                </c:pt>
                <c:pt idx="2079">
                  <c:v>292.5</c:v>
                </c:pt>
                <c:pt idx="2080">
                  <c:v>337.5</c:v>
                </c:pt>
                <c:pt idx="2081">
                  <c:v>315</c:v>
                </c:pt>
                <c:pt idx="2082">
                  <c:v>315</c:v>
                </c:pt>
                <c:pt idx="2083">
                  <c:v>337.5</c:v>
                </c:pt>
                <c:pt idx="2084">
                  <c:v>337.5</c:v>
                </c:pt>
                <c:pt idx="2085">
                  <c:v>315</c:v>
                </c:pt>
                <c:pt idx="2086">
                  <c:v>337.5</c:v>
                </c:pt>
                <c:pt idx="2087">
                  <c:v>337.5</c:v>
                </c:pt>
                <c:pt idx="2088">
                  <c:v>22.5</c:v>
                </c:pt>
                <c:pt idx="2089">
                  <c:v>337.5</c:v>
                </c:pt>
                <c:pt idx="2090">
                  <c:v>337.5</c:v>
                </c:pt>
                <c:pt idx="2091">
                  <c:v>337.5</c:v>
                </c:pt>
                <c:pt idx="2092">
                  <c:v>337.5</c:v>
                </c:pt>
                <c:pt idx="2093">
                  <c:v>315</c:v>
                </c:pt>
                <c:pt idx="2094">
                  <c:v>315</c:v>
                </c:pt>
                <c:pt idx="2095">
                  <c:v>337.5</c:v>
                </c:pt>
                <c:pt idx="2096">
                  <c:v>337.5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22.5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22.5</c:v>
                </c:pt>
                <c:pt idx="2106">
                  <c:v>0</c:v>
                </c:pt>
                <c:pt idx="2107">
                  <c:v>22.5</c:v>
                </c:pt>
                <c:pt idx="2108">
                  <c:v>0</c:v>
                </c:pt>
                <c:pt idx="2109">
                  <c:v>0</c:v>
                </c:pt>
                <c:pt idx="2110">
                  <c:v>337.5</c:v>
                </c:pt>
                <c:pt idx="2111">
                  <c:v>22.5</c:v>
                </c:pt>
                <c:pt idx="2112">
                  <c:v>0</c:v>
                </c:pt>
                <c:pt idx="2113">
                  <c:v>22.5</c:v>
                </c:pt>
                <c:pt idx="2114">
                  <c:v>22.5</c:v>
                </c:pt>
                <c:pt idx="2115">
                  <c:v>45</c:v>
                </c:pt>
                <c:pt idx="2116">
                  <c:v>45</c:v>
                </c:pt>
                <c:pt idx="2117">
                  <c:v>45</c:v>
                </c:pt>
                <c:pt idx="2118">
                  <c:v>67.5</c:v>
                </c:pt>
                <c:pt idx="2119">
                  <c:v>45</c:v>
                </c:pt>
                <c:pt idx="2120">
                  <c:v>45</c:v>
                </c:pt>
                <c:pt idx="2121">
                  <c:v>45</c:v>
                </c:pt>
                <c:pt idx="2122">
                  <c:v>45</c:v>
                </c:pt>
                <c:pt idx="2123">
                  <c:v>22.5</c:v>
                </c:pt>
                <c:pt idx="2124">
                  <c:v>45</c:v>
                </c:pt>
                <c:pt idx="2125">
                  <c:v>45</c:v>
                </c:pt>
                <c:pt idx="2126">
                  <c:v>45</c:v>
                </c:pt>
                <c:pt idx="2127">
                  <c:v>45</c:v>
                </c:pt>
                <c:pt idx="2128">
                  <c:v>45</c:v>
                </c:pt>
                <c:pt idx="2129">
                  <c:v>67.5</c:v>
                </c:pt>
                <c:pt idx="2130">
                  <c:v>45</c:v>
                </c:pt>
                <c:pt idx="2131">
                  <c:v>45</c:v>
                </c:pt>
                <c:pt idx="2132">
                  <c:v>45</c:v>
                </c:pt>
                <c:pt idx="2133">
                  <c:v>22.5</c:v>
                </c:pt>
                <c:pt idx="2134">
                  <c:v>225</c:v>
                </c:pt>
                <c:pt idx="2135">
                  <c:v>135</c:v>
                </c:pt>
                <c:pt idx="2136">
                  <c:v>90</c:v>
                </c:pt>
                <c:pt idx="2137">
                  <c:v>67.5</c:v>
                </c:pt>
                <c:pt idx="2138">
                  <c:v>90</c:v>
                </c:pt>
                <c:pt idx="2139">
                  <c:v>112.5</c:v>
                </c:pt>
                <c:pt idx="2140">
                  <c:v>135</c:v>
                </c:pt>
                <c:pt idx="2141">
                  <c:v>180</c:v>
                </c:pt>
                <c:pt idx="2142">
                  <c:v>180</c:v>
                </c:pt>
                <c:pt idx="2143">
                  <c:v>157.5</c:v>
                </c:pt>
                <c:pt idx="2144">
                  <c:v>157.5</c:v>
                </c:pt>
                <c:pt idx="2145">
                  <c:v>135</c:v>
                </c:pt>
                <c:pt idx="2146">
                  <c:v>135</c:v>
                </c:pt>
                <c:pt idx="2147">
                  <c:v>112.5</c:v>
                </c:pt>
                <c:pt idx="2148">
                  <c:v>157.5</c:v>
                </c:pt>
                <c:pt idx="2149">
                  <c:v>270</c:v>
                </c:pt>
                <c:pt idx="2150">
                  <c:v>0</c:v>
                </c:pt>
                <c:pt idx="2151">
                  <c:v>270</c:v>
                </c:pt>
                <c:pt idx="2152">
                  <c:v>247.5</c:v>
                </c:pt>
                <c:pt idx="2153">
                  <c:v>202.5</c:v>
                </c:pt>
                <c:pt idx="2154">
                  <c:v>157.5</c:v>
                </c:pt>
                <c:pt idx="2155">
                  <c:v>135</c:v>
                </c:pt>
                <c:pt idx="2156">
                  <c:v>157.5</c:v>
                </c:pt>
                <c:pt idx="2157">
                  <c:v>157.5</c:v>
                </c:pt>
                <c:pt idx="2158">
                  <c:v>112.5</c:v>
                </c:pt>
                <c:pt idx="2159">
                  <c:v>67.5</c:v>
                </c:pt>
                <c:pt idx="2160">
                  <c:v>112.5</c:v>
                </c:pt>
                <c:pt idx="2161">
                  <c:v>112.5</c:v>
                </c:pt>
                <c:pt idx="2162">
                  <c:v>112.5</c:v>
                </c:pt>
                <c:pt idx="2163">
                  <c:v>112.5</c:v>
                </c:pt>
                <c:pt idx="2164">
                  <c:v>157.5</c:v>
                </c:pt>
                <c:pt idx="2165">
                  <c:v>112.5</c:v>
                </c:pt>
                <c:pt idx="2166">
                  <c:v>157.5</c:v>
                </c:pt>
                <c:pt idx="2167">
                  <c:v>180</c:v>
                </c:pt>
                <c:pt idx="2168">
                  <c:v>202.5</c:v>
                </c:pt>
                <c:pt idx="2169">
                  <c:v>157.5</c:v>
                </c:pt>
                <c:pt idx="2170">
                  <c:v>157.5</c:v>
                </c:pt>
                <c:pt idx="2171">
                  <c:v>157.5</c:v>
                </c:pt>
                <c:pt idx="2172">
                  <c:v>202.5</c:v>
                </c:pt>
                <c:pt idx="2173">
                  <c:v>225</c:v>
                </c:pt>
                <c:pt idx="2174">
                  <c:v>135</c:v>
                </c:pt>
                <c:pt idx="2175">
                  <c:v>135</c:v>
                </c:pt>
                <c:pt idx="2176">
                  <c:v>135</c:v>
                </c:pt>
                <c:pt idx="2177">
                  <c:v>135</c:v>
                </c:pt>
                <c:pt idx="2178">
                  <c:v>112.5</c:v>
                </c:pt>
                <c:pt idx="2179">
                  <c:v>90</c:v>
                </c:pt>
                <c:pt idx="2180">
                  <c:v>90</c:v>
                </c:pt>
                <c:pt idx="2181">
                  <c:v>90</c:v>
                </c:pt>
                <c:pt idx="2182">
                  <c:v>90</c:v>
                </c:pt>
                <c:pt idx="2183">
                  <c:v>112.5</c:v>
                </c:pt>
                <c:pt idx="2184">
                  <c:v>90</c:v>
                </c:pt>
                <c:pt idx="2185">
                  <c:v>112.5</c:v>
                </c:pt>
                <c:pt idx="2186">
                  <c:v>135</c:v>
                </c:pt>
                <c:pt idx="2187">
                  <c:v>157.5</c:v>
                </c:pt>
                <c:pt idx="2188">
                  <c:v>135</c:v>
                </c:pt>
                <c:pt idx="2189">
                  <c:v>135</c:v>
                </c:pt>
                <c:pt idx="2190">
                  <c:v>202.5</c:v>
                </c:pt>
                <c:pt idx="2191">
                  <c:v>135</c:v>
                </c:pt>
                <c:pt idx="2192">
                  <c:v>90</c:v>
                </c:pt>
                <c:pt idx="2193">
                  <c:v>112.5</c:v>
                </c:pt>
                <c:pt idx="2194">
                  <c:v>135</c:v>
                </c:pt>
                <c:pt idx="2195">
                  <c:v>90</c:v>
                </c:pt>
                <c:pt idx="2196">
                  <c:v>90</c:v>
                </c:pt>
                <c:pt idx="2197">
                  <c:v>90</c:v>
                </c:pt>
                <c:pt idx="2198">
                  <c:v>112.5</c:v>
                </c:pt>
                <c:pt idx="2199">
                  <c:v>112.5</c:v>
                </c:pt>
                <c:pt idx="2200">
                  <c:v>112.5</c:v>
                </c:pt>
                <c:pt idx="2201">
                  <c:v>90</c:v>
                </c:pt>
                <c:pt idx="2202">
                  <c:v>90</c:v>
                </c:pt>
                <c:pt idx="2203">
                  <c:v>112.5</c:v>
                </c:pt>
                <c:pt idx="2204">
                  <c:v>45</c:v>
                </c:pt>
                <c:pt idx="2205">
                  <c:v>315</c:v>
                </c:pt>
                <c:pt idx="2206">
                  <c:v>270</c:v>
                </c:pt>
                <c:pt idx="2207">
                  <c:v>112.5</c:v>
                </c:pt>
                <c:pt idx="2208">
                  <c:v>112.5</c:v>
                </c:pt>
                <c:pt idx="2209">
                  <c:v>337.5</c:v>
                </c:pt>
                <c:pt idx="2210">
                  <c:v>22.5</c:v>
                </c:pt>
                <c:pt idx="2211">
                  <c:v>270</c:v>
                </c:pt>
                <c:pt idx="2212">
                  <c:v>247.5</c:v>
                </c:pt>
                <c:pt idx="2213">
                  <c:v>247.5</c:v>
                </c:pt>
                <c:pt idx="2214">
                  <c:v>225</c:v>
                </c:pt>
                <c:pt idx="2215">
                  <c:v>225</c:v>
                </c:pt>
                <c:pt idx="2216">
                  <c:v>225</c:v>
                </c:pt>
                <c:pt idx="2217">
                  <c:v>225</c:v>
                </c:pt>
                <c:pt idx="2218">
                  <c:v>225</c:v>
                </c:pt>
                <c:pt idx="2219">
                  <c:v>225</c:v>
                </c:pt>
                <c:pt idx="2220">
                  <c:v>225</c:v>
                </c:pt>
                <c:pt idx="2221">
                  <c:v>225</c:v>
                </c:pt>
                <c:pt idx="2222">
                  <c:v>225</c:v>
                </c:pt>
                <c:pt idx="2223">
                  <c:v>225</c:v>
                </c:pt>
                <c:pt idx="2224">
                  <c:v>225</c:v>
                </c:pt>
                <c:pt idx="2225">
                  <c:v>247.5</c:v>
                </c:pt>
                <c:pt idx="2226">
                  <c:v>270</c:v>
                </c:pt>
                <c:pt idx="2227">
                  <c:v>270</c:v>
                </c:pt>
                <c:pt idx="2228">
                  <c:v>270</c:v>
                </c:pt>
                <c:pt idx="2229">
                  <c:v>270</c:v>
                </c:pt>
                <c:pt idx="2230">
                  <c:v>270</c:v>
                </c:pt>
                <c:pt idx="2231">
                  <c:v>270</c:v>
                </c:pt>
                <c:pt idx="2232">
                  <c:v>270</c:v>
                </c:pt>
                <c:pt idx="2233">
                  <c:v>292.5</c:v>
                </c:pt>
                <c:pt idx="2234">
                  <c:v>270</c:v>
                </c:pt>
                <c:pt idx="2235">
                  <c:v>247.5</c:v>
                </c:pt>
                <c:pt idx="2236">
                  <c:v>247.5</c:v>
                </c:pt>
                <c:pt idx="2237">
                  <c:v>247.5</c:v>
                </c:pt>
                <c:pt idx="2238">
                  <c:v>180</c:v>
                </c:pt>
                <c:pt idx="2239">
                  <c:v>112.5</c:v>
                </c:pt>
                <c:pt idx="2240">
                  <c:v>112.5</c:v>
                </c:pt>
                <c:pt idx="2241">
                  <c:v>135</c:v>
                </c:pt>
                <c:pt idx="2242">
                  <c:v>202.5</c:v>
                </c:pt>
                <c:pt idx="2243">
                  <c:v>225</c:v>
                </c:pt>
                <c:pt idx="2244">
                  <c:v>225</c:v>
                </c:pt>
                <c:pt idx="2245">
                  <c:v>225</c:v>
                </c:pt>
                <c:pt idx="2246">
                  <c:v>225</c:v>
                </c:pt>
                <c:pt idx="2247">
                  <c:v>225</c:v>
                </c:pt>
                <c:pt idx="2248">
                  <c:v>225</c:v>
                </c:pt>
                <c:pt idx="2249">
                  <c:v>225</c:v>
                </c:pt>
                <c:pt idx="2250">
                  <c:v>225</c:v>
                </c:pt>
                <c:pt idx="2251">
                  <c:v>225</c:v>
                </c:pt>
                <c:pt idx="2252">
                  <c:v>225</c:v>
                </c:pt>
                <c:pt idx="2253">
                  <c:v>225</c:v>
                </c:pt>
                <c:pt idx="2254">
                  <c:v>202.5</c:v>
                </c:pt>
                <c:pt idx="2255">
                  <c:v>225</c:v>
                </c:pt>
                <c:pt idx="2256">
                  <c:v>225</c:v>
                </c:pt>
                <c:pt idx="2257">
                  <c:v>202.5</c:v>
                </c:pt>
                <c:pt idx="2258">
                  <c:v>202.5</c:v>
                </c:pt>
                <c:pt idx="2259">
                  <c:v>202.5</c:v>
                </c:pt>
                <c:pt idx="2260">
                  <c:v>202.5</c:v>
                </c:pt>
                <c:pt idx="2261">
                  <c:v>202.5</c:v>
                </c:pt>
                <c:pt idx="2262">
                  <c:v>112.5</c:v>
                </c:pt>
                <c:pt idx="2263">
                  <c:v>112.5</c:v>
                </c:pt>
                <c:pt idx="2264">
                  <c:v>112.5</c:v>
                </c:pt>
                <c:pt idx="2265">
                  <c:v>112.5</c:v>
                </c:pt>
                <c:pt idx="2266">
                  <c:v>112.5</c:v>
                </c:pt>
                <c:pt idx="2267">
                  <c:v>112.5</c:v>
                </c:pt>
                <c:pt idx="2268">
                  <c:v>112.5</c:v>
                </c:pt>
                <c:pt idx="2269">
                  <c:v>112.5</c:v>
                </c:pt>
                <c:pt idx="2270">
                  <c:v>112.5</c:v>
                </c:pt>
                <c:pt idx="2271">
                  <c:v>112.5</c:v>
                </c:pt>
                <c:pt idx="2272">
                  <c:v>112.5</c:v>
                </c:pt>
                <c:pt idx="2273">
                  <c:v>112.5</c:v>
                </c:pt>
                <c:pt idx="2274">
                  <c:v>112.5</c:v>
                </c:pt>
                <c:pt idx="2275">
                  <c:v>90</c:v>
                </c:pt>
                <c:pt idx="2276">
                  <c:v>90</c:v>
                </c:pt>
                <c:pt idx="2277">
                  <c:v>90</c:v>
                </c:pt>
                <c:pt idx="2278">
                  <c:v>90</c:v>
                </c:pt>
                <c:pt idx="2279">
                  <c:v>90</c:v>
                </c:pt>
                <c:pt idx="2280">
                  <c:v>112.5</c:v>
                </c:pt>
                <c:pt idx="2281">
                  <c:v>112.5</c:v>
                </c:pt>
                <c:pt idx="2282">
                  <c:v>112.5</c:v>
                </c:pt>
                <c:pt idx="2283">
                  <c:v>112.5</c:v>
                </c:pt>
                <c:pt idx="2284">
                  <c:v>112.5</c:v>
                </c:pt>
                <c:pt idx="2285">
                  <c:v>112.5</c:v>
                </c:pt>
                <c:pt idx="2286">
                  <c:v>112.5</c:v>
                </c:pt>
                <c:pt idx="2287">
                  <c:v>112.5</c:v>
                </c:pt>
                <c:pt idx="2288">
                  <c:v>90</c:v>
                </c:pt>
                <c:pt idx="2289">
                  <c:v>90</c:v>
                </c:pt>
                <c:pt idx="2290">
                  <c:v>90</c:v>
                </c:pt>
                <c:pt idx="2291">
                  <c:v>90</c:v>
                </c:pt>
                <c:pt idx="2292">
                  <c:v>90</c:v>
                </c:pt>
                <c:pt idx="2293">
                  <c:v>90</c:v>
                </c:pt>
                <c:pt idx="2294">
                  <c:v>90</c:v>
                </c:pt>
                <c:pt idx="2295">
                  <c:v>90</c:v>
                </c:pt>
                <c:pt idx="2296">
                  <c:v>90</c:v>
                </c:pt>
                <c:pt idx="2297">
                  <c:v>112.5</c:v>
                </c:pt>
                <c:pt idx="2298">
                  <c:v>90</c:v>
                </c:pt>
                <c:pt idx="2299">
                  <c:v>90</c:v>
                </c:pt>
                <c:pt idx="2300">
                  <c:v>90</c:v>
                </c:pt>
                <c:pt idx="2301">
                  <c:v>90</c:v>
                </c:pt>
                <c:pt idx="2302">
                  <c:v>112.5</c:v>
                </c:pt>
                <c:pt idx="2303">
                  <c:v>112.5</c:v>
                </c:pt>
                <c:pt idx="2304">
                  <c:v>112.5</c:v>
                </c:pt>
                <c:pt idx="2305">
                  <c:v>112.5</c:v>
                </c:pt>
                <c:pt idx="2306">
                  <c:v>112.5</c:v>
                </c:pt>
                <c:pt idx="2307">
                  <c:v>112.5</c:v>
                </c:pt>
                <c:pt idx="2308">
                  <c:v>90</c:v>
                </c:pt>
                <c:pt idx="2309">
                  <c:v>112.5</c:v>
                </c:pt>
                <c:pt idx="2310">
                  <c:v>112.5</c:v>
                </c:pt>
                <c:pt idx="2311">
                  <c:v>112.5</c:v>
                </c:pt>
                <c:pt idx="2312">
                  <c:v>112.5</c:v>
                </c:pt>
                <c:pt idx="2313">
                  <c:v>225</c:v>
                </c:pt>
                <c:pt idx="2314">
                  <c:v>270</c:v>
                </c:pt>
                <c:pt idx="2315">
                  <c:v>270</c:v>
                </c:pt>
                <c:pt idx="2316">
                  <c:v>270</c:v>
                </c:pt>
                <c:pt idx="2317">
                  <c:v>247.5</c:v>
                </c:pt>
                <c:pt idx="2318">
                  <c:v>135</c:v>
                </c:pt>
                <c:pt idx="2319">
                  <c:v>157.5</c:v>
                </c:pt>
                <c:pt idx="2320">
                  <c:v>135</c:v>
                </c:pt>
                <c:pt idx="2321">
                  <c:v>180</c:v>
                </c:pt>
                <c:pt idx="2322">
                  <c:v>225</c:v>
                </c:pt>
                <c:pt idx="2323">
                  <c:v>135</c:v>
                </c:pt>
                <c:pt idx="2324">
                  <c:v>135</c:v>
                </c:pt>
                <c:pt idx="2325">
                  <c:v>292.5</c:v>
                </c:pt>
                <c:pt idx="2326">
                  <c:v>112.5</c:v>
                </c:pt>
                <c:pt idx="2327">
                  <c:v>112.5</c:v>
                </c:pt>
                <c:pt idx="2328">
                  <c:v>135</c:v>
                </c:pt>
                <c:pt idx="2329">
                  <c:v>180</c:v>
                </c:pt>
                <c:pt idx="2330">
                  <c:v>202.5</c:v>
                </c:pt>
                <c:pt idx="2331">
                  <c:v>180</c:v>
                </c:pt>
                <c:pt idx="2332">
                  <c:v>180</c:v>
                </c:pt>
                <c:pt idx="2333">
                  <c:v>157.5</c:v>
                </c:pt>
                <c:pt idx="2334">
                  <c:v>135</c:v>
                </c:pt>
                <c:pt idx="2335">
                  <c:v>135</c:v>
                </c:pt>
                <c:pt idx="2336">
                  <c:v>112.5</c:v>
                </c:pt>
                <c:pt idx="2337">
                  <c:v>90</c:v>
                </c:pt>
                <c:pt idx="2338">
                  <c:v>67.5</c:v>
                </c:pt>
                <c:pt idx="2339">
                  <c:v>45</c:v>
                </c:pt>
                <c:pt idx="2340">
                  <c:v>90</c:v>
                </c:pt>
                <c:pt idx="2341">
                  <c:v>22.5</c:v>
                </c:pt>
                <c:pt idx="2342">
                  <c:v>337.5</c:v>
                </c:pt>
                <c:pt idx="2343">
                  <c:v>0</c:v>
                </c:pt>
                <c:pt idx="2344">
                  <c:v>0</c:v>
                </c:pt>
                <c:pt idx="2345">
                  <c:v>292.5</c:v>
                </c:pt>
                <c:pt idx="2346">
                  <c:v>337.5</c:v>
                </c:pt>
                <c:pt idx="2347">
                  <c:v>45</c:v>
                </c:pt>
                <c:pt idx="2348">
                  <c:v>90</c:v>
                </c:pt>
                <c:pt idx="2349">
                  <c:v>90</c:v>
                </c:pt>
                <c:pt idx="2350">
                  <c:v>157.5</c:v>
                </c:pt>
                <c:pt idx="2351">
                  <c:v>270</c:v>
                </c:pt>
                <c:pt idx="2352">
                  <c:v>247.5</c:v>
                </c:pt>
                <c:pt idx="2353">
                  <c:v>202.5</c:v>
                </c:pt>
                <c:pt idx="2354">
                  <c:v>112.5</c:v>
                </c:pt>
                <c:pt idx="2355">
                  <c:v>202.5</c:v>
                </c:pt>
                <c:pt idx="2356">
                  <c:v>225</c:v>
                </c:pt>
                <c:pt idx="2357">
                  <c:v>225</c:v>
                </c:pt>
                <c:pt idx="2358">
                  <c:v>225</c:v>
                </c:pt>
                <c:pt idx="2359">
                  <c:v>225</c:v>
                </c:pt>
                <c:pt idx="2360">
                  <c:v>225</c:v>
                </c:pt>
                <c:pt idx="2361">
                  <c:v>225</c:v>
                </c:pt>
                <c:pt idx="2362">
                  <c:v>225</c:v>
                </c:pt>
                <c:pt idx="2363">
                  <c:v>225</c:v>
                </c:pt>
                <c:pt idx="2364">
                  <c:v>225</c:v>
                </c:pt>
                <c:pt idx="2365">
                  <c:v>225</c:v>
                </c:pt>
                <c:pt idx="2366">
                  <c:v>247.5</c:v>
                </c:pt>
                <c:pt idx="2367">
                  <c:v>225</c:v>
                </c:pt>
                <c:pt idx="2368">
                  <c:v>225</c:v>
                </c:pt>
                <c:pt idx="2369">
                  <c:v>225</c:v>
                </c:pt>
                <c:pt idx="2370">
                  <c:v>225</c:v>
                </c:pt>
                <c:pt idx="2371">
                  <c:v>225</c:v>
                </c:pt>
                <c:pt idx="2372">
                  <c:v>225</c:v>
                </c:pt>
                <c:pt idx="2373">
                  <c:v>225</c:v>
                </c:pt>
                <c:pt idx="2374">
                  <c:v>225</c:v>
                </c:pt>
                <c:pt idx="2375">
                  <c:v>225</c:v>
                </c:pt>
                <c:pt idx="2376">
                  <c:v>225</c:v>
                </c:pt>
                <c:pt idx="2377">
                  <c:v>247.5</c:v>
                </c:pt>
                <c:pt idx="2378">
                  <c:v>225</c:v>
                </c:pt>
                <c:pt idx="2379">
                  <c:v>225</c:v>
                </c:pt>
                <c:pt idx="2380">
                  <c:v>225</c:v>
                </c:pt>
                <c:pt idx="2381">
                  <c:v>225</c:v>
                </c:pt>
                <c:pt idx="2382">
                  <c:v>225</c:v>
                </c:pt>
                <c:pt idx="2383">
                  <c:v>225</c:v>
                </c:pt>
                <c:pt idx="2384">
                  <c:v>225</c:v>
                </c:pt>
                <c:pt idx="2385">
                  <c:v>225</c:v>
                </c:pt>
                <c:pt idx="2386">
                  <c:v>225</c:v>
                </c:pt>
                <c:pt idx="2387">
                  <c:v>225</c:v>
                </c:pt>
                <c:pt idx="2388">
                  <c:v>247.5</c:v>
                </c:pt>
                <c:pt idx="2389">
                  <c:v>225</c:v>
                </c:pt>
                <c:pt idx="2390">
                  <c:v>225</c:v>
                </c:pt>
                <c:pt idx="2391">
                  <c:v>225</c:v>
                </c:pt>
                <c:pt idx="2392">
                  <c:v>225</c:v>
                </c:pt>
                <c:pt idx="2393">
                  <c:v>225</c:v>
                </c:pt>
                <c:pt idx="2394">
                  <c:v>225</c:v>
                </c:pt>
                <c:pt idx="2395">
                  <c:v>225</c:v>
                </c:pt>
                <c:pt idx="2396">
                  <c:v>225</c:v>
                </c:pt>
                <c:pt idx="2397">
                  <c:v>225</c:v>
                </c:pt>
                <c:pt idx="2398">
                  <c:v>225</c:v>
                </c:pt>
                <c:pt idx="2399">
                  <c:v>225</c:v>
                </c:pt>
                <c:pt idx="2400">
                  <c:v>225</c:v>
                </c:pt>
                <c:pt idx="2401">
                  <c:v>225</c:v>
                </c:pt>
                <c:pt idx="2402">
                  <c:v>225</c:v>
                </c:pt>
                <c:pt idx="2403">
                  <c:v>225</c:v>
                </c:pt>
                <c:pt idx="2404">
                  <c:v>225</c:v>
                </c:pt>
                <c:pt idx="2405">
                  <c:v>225</c:v>
                </c:pt>
                <c:pt idx="2406">
                  <c:v>225</c:v>
                </c:pt>
                <c:pt idx="2407">
                  <c:v>225</c:v>
                </c:pt>
                <c:pt idx="2408">
                  <c:v>225</c:v>
                </c:pt>
                <c:pt idx="2409">
                  <c:v>225</c:v>
                </c:pt>
                <c:pt idx="2410">
                  <c:v>225</c:v>
                </c:pt>
                <c:pt idx="2411">
                  <c:v>225</c:v>
                </c:pt>
                <c:pt idx="2412">
                  <c:v>225</c:v>
                </c:pt>
                <c:pt idx="2413">
                  <c:v>225</c:v>
                </c:pt>
                <c:pt idx="2414">
                  <c:v>225</c:v>
                </c:pt>
                <c:pt idx="2415">
                  <c:v>225</c:v>
                </c:pt>
                <c:pt idx="2416">
                  <c:v>225</c:v>
                </c:pt>
                <c:pt idx="2417">
                  <c:v>225</c:v>
                </c:pt>
                <c:pt idx="2418">
                  <c:v>225</c:v>
                </c:pt>
                <c:pt idx="2419">
                  <c:v>225</c:v>
                </c:pt>
                <c:pt idx="2420">
                  <c:v>225</c:v>
                </c:pt>
                <c:pt idx="2421">
                  <c:v>225</c:v>
                </c:pt>
                <c:pt idx="2422">
                  <c:v>225</c:v>
                </c:pt>
                <c:pt idx="2423">
                  <c:v>225</c:v>
                </c:pt>
                <c:pt idx="2424">
                  <c:v>225</c:v>
                </c:pt>
                <c:pt idx="2425">
                  <c:v>225</c:v>
                </c:pt>
                <c:pt idx="2426">
                  <c:v>225</c:v>
                </c:pt>
                <c:pt idx="2427">
                  <c:v>225</c:v>
                </c:pt>
                <c:pt idx="2428">
                  <c:v>225</c:v>
                </c:pt>
                <c:pt idx="2429">
                  <c:v>225</c:v>
                </c:pt>
                <c:pt idx="2430">
                  <c:v>225</c:v>
                </c:pt>
                <c:pt idx="2431">
                  <c:v>225</c:v>
                </c:pt>
                <c:pt idx="2432">
                  <c:v>225</c:v>
                </c:pt>
                <c:pt idx="2433">
                  <c:v>225</c:v>
                </c:pt>
                <c:pt idx="2434">
                  <c:v>225</c:v>
                </c:pt>
                <c:pt idx="2435">
                  <c:v>225</c:v>
                </c:pt>
                <c:pt idx="2436">
                  <c:v>225</c:v>
                </c:pt>
                <c:pt idx="2437">
                  <c:v>225</c:v>
                </c:pt>
                <c:pt idx="2438">
                  <c:v>225</c:v>
                </c:pt>
                <c:pt idx="2439">
                  <c:v>202.5</c:v>
                </c:pt>
                <c:pt idx="2440">
                  <c:v>202.5</c:v>
                </c:pt>
                <c:pt idx="2441">
                  <c:v>225</c:v>
                </c:pt>
                <c:pt idx="2442">
                  <c:v>202.5</c:v>
                </c:pt>
                <c:pt idx="2443">
                  <c:v>202.5</c:v>
                </c:pt>
                <c:pt idx="2444">
                  <c:v>202.5</c:v>
                </c:pt>
                <c:pt idx="2445">
                  <c:v>202.5</c:v>
                </c:pt>
                <c:pt idx="2446">
                  <c:v>225</c:v>
                </c:pt>
                <c:pt idx="2447">
                  <c:v>225</c:v>
                </c:pt>
                <c:pt idx="2448">
                  <c:v>225</c:v>
                </c:pt>
                <c:pt idx="2449">
                  <c:v>225</c:v>
                </c:pt>
                <c:pt idx="2450">
                  <c:v>225</c:v>
                </c:pt>
                <c:pt idx="2451">
                  <c:v>225</c:v>
                </c:pt>
                <c:pt idx="2452">
                  <c:v>202.5</c:v>
                </c:pt>
                <c:pt idx="2453">
                  <c:v>157.5</c:v>
                </c:pt>
                <c:pt idx="2454">
                  <c:v>180</c:v>
                </c:pt>
                <c:pt idx="2455">
                  <c:v>180</c:v>
                </c:pt>
                <c:pt idx="2456">
                  <c:v>135</c:v>
                </c:pt>
                <c:pt idx="2457">
                  <c:v>180</c:v>
                </c:pt>
                <c:pt idx="2458">
                  <c:v>180</c:v>
                </c:pt>
                <c:pt idx="2459">
                  <c:v>135</c:v>
                </c:pt>
                <c:pt idx="2460">
                  <c:v>112.5</c:v>
                </c:pt>
                <c:pt idx="2461">
                  <c:v>112.5</c:v>
                </c:pt>
                <c:pt idx="2462">
                  <c:v>112.5</c:v>
                </c:pt>
                <c:pt idx="2463">
                  <c:v>135</c:v>
                </c:pt>
                <c:pt idx="2464">
                  <c:v>112.5</c:v>
                </c:pt>
                <c:pt idx="2465">
                  <c:v>112.5</c:v>
                </c:pt>
                <c:pt idx="2466">
                  <c:v>135</c:v>
                </c:pt>
                <c:pt idx="2467">
                  <c:v>135</c:v>
                </c:pt>
                <c:pt idx="2468">
                  <c:v>135</c:v>
                </c:pt>
                <c:pt idx="2469">
                  <c:v>135</c:v>
                </c:pt>
                <c:pt idx="2470">
                  <c:v>135</c:v>
                </c:pt>
                <c:pt idx="2471">
                  <c:v>135</c:v>
                </c:pt>
                <c:pt idx="2472">
                  <c:v>135</c:v>
                </c:pt>
                <c:pt idx="2473">
                  <c:v>112.5</c:v>
                </c:pt>
                <c:pt idx="2474">
                  <c:v>112.5</c:v>
                </c:pt>
                <c:pt idx="2475">
                  <c:v>90</c:v>
                </c:pt>
                <c:pt idx="2476">
                  <c:v>112.5</c:v>
                </c:pt>
                <c:pt idx="2477">
                  <c:v>112.5</c:v>
                </c:pt>
                <c:pt idx="2478">
                  <c:v>112.5</c:v>
                </c:pt>
                <c:pt idx="2479">
                  <c:v>112.5</c:v>
                </c:pt>
                <c:pt idx="2480">
                  <c:v>112.5</c:v>
                </c:pt>
                <c:pt idx="2481">
                  <c:v>112.5</c:v>
                </c:pt>
                <c:pt idx="2482">
                  <c:v>112.5</c:v>
                </c:pt>
                <c:pt idx="2483">
                  <c:v>112.5</c:v>
                </c:pt>
                <c:pt idx="2484">
                  <c:v>112.5</c:v>
                </c:pt>
                <c:pt idx="2485">
                  <c:v>112.5</c:v>
                </c:pt>
                <c:pt idx="2486">
                  <c:v>112.5</c:v>
                </c:pt>
                <c:pt idx="2487">
                  <c:v>112.5</c:v>
                </c:pt>
                <c:pt idx="2488">
                  <c:v>112.5</c:v>
                </c:pt>
                <c:pt idx="2489">
                  <c:v>112.5</c:v>
                </c:pt>
                <c:pt idx="2490">
                  <c:v>112.5</c:v>
                </c:pt>
                <c:pt idx="2491">
                  <c:v>112.5</c:v>
                </c:pt>
                <c:pt idx="2492">
                  <c:v>112.5</c:v>
                </c:pt>
                <c:pt idx="2493">
                  <c:v>135</c:v>
                </c:pt>
                <c:pt idx="2494">
                  <c:v>135</c:v>
                </c:pt>
                <c:pt idx="2495">
                  <c:v>225</c:v>
                </c:pt>
                <c:pt idx="2496">
                  <c:v>225</c:v>
                </c:pt>
                <c:pt idx="2497">
                  <c:v>225</c:v>
                </c:pt>
                <c:pt idx="2498">
                  <c:v>225</c:v>
                </c:pt>
                <c:pt idx="2499">
                  <c:v>225</c:v>
                </c:pt>
                <c:pt idx="2500">
                  <c:v>225</c:v>
                </c:pt>
                <c:pt idx="2501">
                  <c:v>225</c:v>
                </c:pt>
                <c:pt idx="2502">
                  <c:v>225</c:v>
                </c:pt>
                <c:pt idx="2503">
                  <c:v>225</c:v>
                </c:pt>
                <c:pt idx="2504">
                  <c:v>225</c:v>
                </c:pt>
                <c:pt idx="2505">
                  <c:v>225</c:v>
                </c:pt>
                <c:pt idx="2506">
                  <c:v>225</c:v>
                </c:pt>
                <c:pt idx="2507">
                  <c:v>247.5</c:v>
                </c:pt>
                <c:pt idx="2508">
                  <c:v>225</c:v>
                </c:pt>
                <c:pt idx="2509">
                  <c:v>247.5</c:v>
                </c:pt>
                <c:pt idx="2510">
                  <c:v>225</c:v>
                </c:pt>
                <c:pt idx="2511">
                  <c:v>225</c:v>
                </c:pt>
                <c:pt idx="2512">
                  <c:v>225</c:v>
                </c:pt>
                <c:pt idx="2513">
                  <c:v>225</c:v>
                </c:pt>
                <c:pt idx="2514">
                  <c:v>225</c:v>
                </c:pt>
                <c:pt idx="2515">
                  <c:v>225</c:v>
                </c:pt>
                <c:pt idx="2516">
                  <c:v>225</c:v>
                </c:pt>
                <c:pt idx="2517">
                  <c:v>247.5</c:v>
                </c:pt>
                <c:pt idx="2518">
                  <c:v>247.5</c:v>
                </c:pt>
                <c:pt idx="2519">
                  <c:v>247.5</c:v>
                </c:pt>
                <c:pt idx="2520">
                  <c:v>247.5</c:v>
                </c:pt>
                <c:pt idx="2521">
                  <c:v>270</c:v>
                </c:pt>
                <c:pt idx="2522">
                  <c:v>270</c:v>
                </c:pt>
                <c:pt idx="2523">
                  <c:v>270</c:v>
                </c:pt>
                <c:pt idx="2524">
                  <c:v>270</c:v>
                </c:pt>
                <c:pt idx="2525">
                  <c:v>270</c:v>
                </c:pt>
                <c:pt idx="2526">
                  <c:v>270</c:v>
                </c:pt>
                <c:pt idx="2527">
                  <c:v>270</c:v>
                </c:pt>
                <c:pt idx="2528">
                  <c:v>270</c:v>
                </c:pt>
                <c:pt idx="2529">
                  <c:v>292.5</c:v>
                </c:pt>
                <c:pt idx="2530">
                  <c:v>292.5</c:v>
                </c:pt>
                <c:pt idx="2531">
                  <c:v>270</c:v>
                </c:pt>
                <c:pt idx="2532">
                  <c:v>292.5</c:v>
                </c:pt>
                <c:pt idx="2533">
                  <c:v>270</c:v>
                </c:pt>
                <c:pt idx="2534">
                  <c:v>292.5</c:v>
                </c:pt>
                <c:pt idx="2535">
                  <c:v>292.5</c:v>
                </c:pt>
                <c:pt idx="2536">
                  <c:v>292.5</c:v>
                </c:pt>
                <c:pt idx="2537">
                  <c:v>292.5</c:v>
                </c:pt>
                <c:pt idx="2538">
                  <c:v>292.5</c:v>
                </c:pt>
                <c:pt idx="2539">
                  <c:v>292.5</c:v>
                </c:pt>
                <c:pt idx="2540">
                  <c:v>292.5</c:v>
                </c:pt>
                <c:pt idx="2541">
                  <c:v>315</c:v>
                </c:pt>
                <c:pt idx="2542">
                  <c:v>315</c:v>
                </c:pt>
                <c:pt idx="2543">
                  <c:v>315</c:v>
                </c:pt>
                <c:pt idx="2544">
                  <c:v>315</c:v>
                </c:pt>
                <c:pt idx="2545">
                  <c:v>337.5</c:v>
                </c:pt>
                <c:pt idx="2546">
                  <c:v>337.5</c:v>
                </c:pt>
                <c:pt idx="2547">
                  <c:v>337.5</c:v>
                </c:pt>
                <c:pt idx="2548">
                  <c:v>337.5</c:v>
                </c:pt>
                <c:pt idx="2549">
                  <c:v>337.5</c:v>
                </c:pt>
                <c:pt idx="2550">
                  <c:v>337.5</c:v>
                </c:pt>
                <c:pt idx="2551">
                  <c:v>337.5</c:v>
                </c:pt>
                <c:pt idx="2552">
                  <c:v>0</c:v>
                </c:pt>
                <c:pt idx="2553">
                  <c:v>337.5</c:v>
                </c:pt>
                <c:pt idx="2554">
                  <c:v>337.5</c:v>
                </c:pt>
                <c:pt idx="2555">
                  <c:v>337.5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337.5</c:v>
                </c:pt>
                <c:pt idx="2562">
                  <c:v>0</c:v>
                </c:pt>
                <c:pt idx="2563">
                  <c:v>0</c:v>
                </c:pt>
                <c:pt idx="2564">
                  <c:v>337.5</c:v>
                </c:pt>
                <c:pt idx="2565">
                  <c:v>0</c:v>
                </c:pt>
                <c:pt idx="2566">
                  <c:v>337.5</c:v>
                </c:pt>
                <c:pt idx="2567">
                  <c:v>337.5</c:v>
                </c:pt>
                <c:pt idx="2568">
                  <c:v>337.5</c:v>
                </c:pt>
                <c:pt idx="2569">
                  <c:v>337.5</c:v>
                </c:pt>
                <c:pt idx="2570">
                  <c:v>337.5</c:v>
                </c:pt>
                <c:pt idx="2571">
                  <c:v>337.5</c:v>
                </c:pt>
                <c:pt idx="2572">
                  <c:v>337.5</c:v>
                </c:pt>
                <c:pt idx="2573">
                  <c:v>337.5</c:v>
                </c:pt>
                <c:pt idx="2574">
                  <c:v>337.5</c:v>
                </c:pt>
                <c:pt idx="2575">
                  <c:v>337.5</c:v>
                </c:pt>
                <c:pt idx="2576">
                  <c:v>337.5</c:v>
                </c:pt>
                <c:pt idx="2577">
                  <c:v>337.5</c:v>
                </c:pt>
                <c:pt idx="2578">
                  <c:v>337.5</c:v>
                </c:pt>
                <c:pt idx="2579">
                  <c:v>337.5</c:v>
                </c:pt>
                <c:pt idx="2580">
                  <c:v>337.5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22.5</c:v>
                </c:pt>
                <c:pt idx="2585">
                  <c:v>22.5</c:v>
                </c:pt>
                <c:pt idx="2586">
                  <c:v>0</c:v>
                </c:pt>
                <c:pt idx="2587">
                  <c:v>337.5</c:v>
                </c:pt>
                <c:pt idx="2588">
                  <c:v>337.5</c:v>
                </c:pt>
                <c:pt idx="2589">
                  <c:v>337.5</c:v>
                </c:pt>
                <c:pt idx="2590">
                  <c:v>337.5</c:v>
                </c:pt>
                <c:pt idx="2591">
                  <c:v>337.5</c:v>
                </c:pt>
                <c:pt idx="2592">
                  <c:v>337.5</c:v>
                </c:pt>
                <c:pt idx="2593">
                  <c:v>337.5</c:v>
                </c:pt>
                <c:pt idx="2594">
                  <c:v>337.5</c:v>
                </c:pt>
                <c:pt idx="2595">
                  <c:v>337.5</c:v>
                </c:pt>
                <c:pt idx="2596">
                  <c:v>337.5</c:v>
                </c:pt>
                <c:pt idx="2597">
                  <c:v>315</c:v>
                </c:pt>
                <c:pt idx="2598">
                  <c:v>315</c:v>
                </c:pt>
                <c:pt idx="2599">
                  <c:v>315</c:v>
                </c:pt>
                <c:pt idx="2600">
                  <c:v>337.5</c:v>
                </c:pt>
                <c:pt idx="2601">
                  <c:v>315</c:v>
                </c:pt>
                <c:pt idx="2602">
                  <c:v>315</c:v>
                </c:pt>
                <c:pt idx="2603">
                  <c:v>315</c:v>
                </c:pt>
                <c:pt idx="2604">
                  <c:v>315</c:v>
                </c:pt>
                <c:pt idx="2605">
                  <c:v>315</c:v>
                </c:pt>
                <c:pt idx="2606">
                  <c:v>315</c:v>
                </c:pt>
                <c:pt idx="2607">
                  <c:v>292.5</c:v>
                </c:pt>
                <c:pt idx="2608">
                  <c:v>292.5</c:v>
                </c:pt>
                <c:pt idx="2609">
                  <c:v>292.5</c:v>
                </c:pt>
                <c:pt idx="2610">
                  <c:v>292.5</c:v>
                </c:pt>
                <c:pt idx="2611">
                  <c:v>292.5</c:v>
                </c:pt>
                <c:pt idx="2612">
                  <c:v>315</c:v>
                </c:pt>
                <c:pt idx="2613">
                  <c:v>315</c:v>
                </c:pt>
                <c:pt idx="2614">
                  <c:v>292.5</c:v>
                </c:pt>
                <c:pt idx="2615">
                  <c:v>292.5</c:v>
                </c:pt>
                <c:pt idx="2616">
                  <c:v>315</c:v>
                </c:pt>
                <c:pt idx="2617">
                  <c:v>337.5</c:v>
                </c:pt>
                <c:pt idx="2618">
                  <c:v>337.5</c:v>
                </c:pt>
                <c:pt idx="2619">
                  <c:v>315</c:v>
                </c:pt>
                <c:pt idx="2620">
                  <c:v>337.5</c:v>
                </c:pt>
                <c:pt idx="2621">
                  <c:v>315</c:v>
                </c:pt>
                <c:pt idx="2622">
                  <c:v>292.5</c:v>
                </c:pt>
                <c:pt idx="2623">
                  <c:v>315</c:v>
                </c:pt>
                <c:pt idx="2624">
                  <c:v>315</c:v>
                </c:pt>
                <c:pt idx="2625">
                  <c:v>315</c:v>
                </c:pt>
                <c:pt idx="2626">
                  <c:v>292.5</c:v>
                </c:pt>
                <c:pt idx="2627">
                  <c:v>292.5</c:v>
                </c:pt>
                <c:pt idx="2628">
                  <c:v>292.5</c:v>
                </c:pt>
                <c:pt idx="2629">
                  <c:v>292.5</c:v>
                </c:pt>
                <c:pt idx="2630">
                  <c:v>292.5</c:v>
                </c:pt>
                <c:pt idx="2631">
                  <c:v>292.5</c:v>
                </c:pt>
                <c:pt idx="2632">
                  <c:v>315</c:v>
                </c:pt>
                <c:pt idx="2633">
                  <c:v>292.5</c:v>
                </c:pt>
                <c:pt idx="2634">
                  <c:v>315</c:v>
                </c:pt>
                <c:pt idx="2635">
                  <c:v>315</c:v>
                </c:pt>
                <c:pt idx="2636">
                  <c:v>292.5</c:v>
                </c:pt>
                <c:pt idx="2637">
                  <c:v>292.5</c:v>
                </c:pt>
                <c:pt idx="2638">
                  <c:v>292.5</c:v>
                </c:pt>
                <c:pt idx="2639">
                  <c:v>292.5</c:v>
                </c:pt>
                <c:pt idx="2640">
                  <c:v>292.5</c:v>
                </c:pt>
                <c:pt idx="2641">
                  <c:v>292.5</c:v>
                </c:pt>
                <c:pt idx="2642">
                  <c:v>292.5</c:v>
                </c:pt>
                <c:pt idx="2643">
                  <c:v>292.5</c:v>
                </c:pt>
                <c:pt idx="2644">
                  <c:v>292.5</c:v>
                </c:pt>
                <c:pt idx="2645">
                  <c:v>270</c:v>
                </c:pt>
                <c:pt idx="2646">
                  <c:v>292.5</c:v>
                </c:pt>
                <c:pt idx="2647">
                  <c:v>292.5</c:v>
                </c:pt>
                <c:pt idx="2648">
                  <c:v>292.5</c:v>
                </c:pt>
                <c:pt idx="2649">
                  <c:v>270</c:v>
                </c:pt>
                <c:pt idx="2650">
                  <c:v>270</c:v>
                </c:pt>
                <c:pt idx="2651">
                  <c:v>270</c:v>
                </c:pt>
                <c:pt idx="2652">
                  <c:v>270</c:v>
                </c:pt>
                <c:pt idx="2653">
                  <c:v>270</c:v>
                </c:pt>
                <c:pt idx="2654">
                  <c:v>270</c:v>
                </c:pt>
                <c:pt idx="2655">
                  <c:v>292.5</c:v>
                </c:pt>
                <c:pt idx="2656">
                  <c:v>292.5</c:v>
                </c:pt>
                <c:pt idx="2657">
                  <c:v>292.5</c:v>
                </c:pt>
                <c:pt idx="2658">
                  <c:v>270</c:v>
                </c:pt>
                <c:pt idx="2659">
                  <c:v>292.5</c:v>
                </c:pt>
                <c:pt idx="2660">
                  <c:v>292.5</c:v>
                </c:pt>
                <c:pt idx="2661">
                  <c:v>292.5</c:v>
                </c:pt>
                <c:pt idx="2662">
                  <c:v>270</c:v>
                </c:pt>
                <c:pt idx="2663">
                  <c:v>270</c:v>
                </c:pt>
                <c:pt idx="2664">
                  <c:v>270</c:v>
                </c:pt>
                <c:pt idx="2665">
                  <c:v>270</c:v>
                </c:pt>
                <c:pt idx="2666">
                  <c:v>292.5</c:v>
                </c:pt>
                <c:pt idx="2667">
                  <c:v>292.5</c:v>
                </c:pt>
                <c:pt idx="2668">
                  <c:v>292.5</c:v>
                </c:pt>
                <c:pt idx="2669">
                  <c:v>292.5</c:v>
                </c:pt>
                <c:pt idx="2670">
                  <c:v>292.5</c:v>
                </c:pt>
                <c:pt idx="2671">
                  <c:v>292.5</c:v>
                </c:pt>
                <c:pt idx="2672">
                  <c:v>292.5</c:v>
                </c:pt>
                <c:pt idx="2673">
                  <c:v>292.5</c:v>
                </c:pt>
                <c:pt idx="2674">
                  <c:v>292.5</c:v>
                </c:pt>
                <c:pt idx="2675">
                  <c:v>292.5</c:v>
                </c:pt>
                <c:pt idx="2676">
                  <c:v>292.5</c:v>
                </c:pt>
                <c:pt idx="2677">
                  <c:v>270</c:v>
                </c:pt>
                <c:pt idx="2678">
                  <c:v>292.5</c:v>
                </c:pt>
                <c:pt idx="2679">
                  <c:v>292.5</c:v>
                </c:pt>
                <c:pt idx="2680">
                  <c:v>270</c:v>
                </c:pt>
                <c:pt idx="2681">
                  <c:v>270</c:v>
                </c:pt>
                <c:pt idx="2682">
                  <c:v>270</c:v>
                </c:pt>
                <c:pt idx="2683">
                  <c:v>292.5</c:v>
                </c:pt>
                <c:pt idx="2684">
                  <c:v>292.5</c:v>
                </c:pt>
                <c:pt idx="2685">
                  <c:v>270</c:v>
                </c:pt>
                <c:pt idx="2686">
                  <c:v>270</c:v>
                </c:pt>
                <c:pt idx="2687">
                  <c:v>270</c:v>
                </c:pt>
                <c:pt idx="2688">
                  <c:v>292.5</c:v>
                </c:pt>
                <c:pt idx="2689">
                  <c:v>270</c:v>
                </c:pt>
                <c:pt idx="2690">
                  <c:v>292.5</c:v>
                </c:pt>
                <c:pt idx="2691">
                  <c:v>292.5</c:v>
                </c:pt>
                <c:pt idx="2692">
                  <c:v>292.5</c:v>
                </c:pt>
                <c:pt idx="2693">
                  <c:v>270</c:v>
                </c:pt>
                <c:pt idx="2694">
                  <c:v>270</c:v>
                </c:pt>
                <c:pt idx="2695">
                  <c:v>292.5</c:v>
                </c:pt>
                <c:pt idx="2696">
                  <c:v>292.5</c:v>
                </c:pt>
                <c:pt idx="2697">
                  <c:v>292.5</c:v>
                </c:pt>
                <c:pt idx="2698">
                  <c:v>292.5</c:v>
                </c:pt>
                <c:pt idx="2699">
                  <c:v>270</c:v>
                </c:pt>
                <c:pt idx="2700">
                  <c:v>270</c:v>
                </c:pt>
                <c:pt idx="2701">
                  <c:v>270</c:v>
                </c:pt>
                <c:pt idx="2702">
                  <c:v>270</c:v>
                </c:pt>
                <c:pt idx="2703">
                  <c:v>270</c:v>
                </c:pt>
                <c:pt idx="2704">
                  <c:v>270</c:v>
                </c:pt>
                <c:pt idx="2705">
                  <c:v>270</c:v>
                </c:pt>
                <c:pt idx="2706">
                  <c:v>270</c:v>
                </c:pt>
                <c:pt idx="2707">
                  <c:v>270</c:v>
                </c:pt>
                <c:pt idx="2708">
                  <c:v>270</c:v>
                </c:pt>
                <c:pt idx="2709">
                  <c:v>270</c:v>
                </c:pt>
                <c:pt idx="2710">
                  <c:v>270</c:v>
                </c:pt>
                <c:pt idx="2711">
                  <c:v>270</c:v>
                </c:pt>
                <c:pt idx="2712">
                  <c:v>270</c:v>
                </c:pt>
                <c:pt idx="2713">
                  <c:v>270</c:v>
                </c:pt>
                <c:pt idx="2714">
                  <c:v>270</c:v>
                </c:pt>
                <c:pt idx="2715">
                  <c:v>270</c:v>
                </c:pt>
                <c:pt idx="2716">
                  <c:v>270</c:v>
                </c:pt>
                <c:pt idx="2717">
                  <c:v>270</c:v>
                </c:pt>
                <c:pt idx="2718">
                  <c:v>292.5</c:v>
                </c:pt>
                <c:pt idx="2719">
                  <c:v>292.5</c:v>
                </c:pt>
                <c:pt idx="2720">
                  <c:v>292.5</c:v>
                </c:pt>
                <c:pt idx="2721">
                  <c:v>292.5</c:v>
                </c:pt>
                <c:pt idx="2722">
                  <c:v>292.5</c:v>
                </c:pt>
                <c:pt idx="2723">
                  <c:v>292.5</c:v>
                </c:pt>
                <c:pt idx="2724">
                  <c:v>292.5</c:v>
                </c:pt>
                <c:pt idx="2725">
                  <c:v>292.5</c:v>
                </c:pt>
                <c:pt idx="2726">
                  <c:v>292.5</c:v>
                </c:pt>
                <c:pt idx="2727">
                  <c:v>292.5</c:v>
                </c:pt>
                <c:pt idx="2728">
                  <c:v>292.5</c:v>
                </c:pt>
                <c:pt idx="2729">
                  <c:v>292.5</c:v>
                </c:pt>
                <c:pt idx="2730">
                  <c:v>292.5</c:v>
                </c:pt>
                <c:pt idx="2731">
                  <c:v>292.5</c:v>
                </c:pt>
                <c:pt idx="2732">
                  <c:v>292.5</c:v>
                </c:pt>
                <c:pt idx="2733">
                  <c:v>292.5</c:v>
                </c:pt>
                <c:pt idx="2734">
                  <c:v>292.5</c:v>
                </c:pt>
                <c:pt idx="2735">
                  <c:v>292.5</c:v>
                </c:pt>
                <c:pt idx="2736">
                  <c:v>292.5</c:v>
                </c:pt>
                <c:pt idx="2737">
                  <c:v>292.5</c:v>
                </c:pt>
                <c:pt idx="2738">
                  <c:v>292.5</c:v>
                </c:pt>
                <c:pt idx="2739">
                  <c:v>270</c:v>
                </c:pt>
                <c:pt idx="2740">
                  <c:v>292.5</c:v>
                </c:pt>
                <c:pt idx="2741">
                  <c:v>292.5</c:v>
                </c:pt>
                <c:pt idx="2742">
                  <c:v>292.5</c:v>
                </c:pt>
                <c:pt idx="2743">
                  <c:v>292.5</c:v>
                </c:pt>
                <c:pt idx="2744">
                  <c:v>292.5</c:v>
                </c:pt>
                <c:pt idx="2745">
                  <c:v>292.5</c:v>
                </c:pt>
                <c:pt idx="2746">
                  <c:v>292.5</c:v>
                </c:pt>
                <c:pt idx="2747">
                  <c:v>292.5</c:v>
                </c:pt>
                <c:pt idx="2748">
                  <c:v>292.5</c:v>
                </c:pt>
                <c:pt idx="2749">
                  <c:v>292.5</c:v>
                </c:pt>
                <c:pt idx="2750">
                  <c:v>292.5</c:v>
                </c:pt>
                <c:pt idx="2751">
                  <c:v>292.5</c:v>
                </c:pt>
                <c:pt idx="2752">
                  <c:v>315</c:v>
                </c:pt>
                <c:pt idx="2753">
                  <c:v>315</c:v>
                </c:pt>
                <c:pt idx="2754">
                  <c:v>337.5</c:v>
                </c:pt>
                <c:pt idx="2755">
                  <c:v>337.5</c:v>
                </c:pt>
                <c:pt idx="2756">
                  <c:v>337.5</c:v>
                </c:pt>
                <c:pt idx="2757">
                  <c:v>315</c:v>
                </c:pt>
                <c:pt idx="2758">
                  <c:v>315</c:v>
                </c:pt>
                <c:pt idx="2759">
                  <c:v>315</c:v>
                </c:pt>
                <c:pt idx="2760">
                  <c:v>315</c:v>
                </c:pt>
                <c:pt idx="2761">
                  <c:v>337.5</c:v>
                </c:pt>
                <c:pt idx="2762">
                  <c:v>315</c:v>
                </c:pt>
                <c:pt idx="2763">
                  <c:v>315</c:v>
                </c:pt>
                <c:pt idx="2764">
                  <c:v>337.5</c:v>
                </c:pt>
                <c:pt idx="2765">
                  <c:v>315</c:v>
                </c:pt>
                <c:pt idx="2766">
                  <c:v>292.5</c:v>
                </c:pt>
                <c:pt idx="2767">
                  <c:v>292.5</c:v>
                </c:pt>
                <c:pt idx="2768">
                  <c:v>315</c:v>
                </c:pt>
                <c:pt idx="2769">
                  <c:v>315</c:v>
                </c:pt>
                <c:pt idx="2770">
                  <c:v>337.5</c:v>
                </c:pt>
                <c:pt idx="2771">
                  <c:v>337.5</c:v>
                </c:pt>
                <c:pt idx="2772">
                  <c:v>315</c:v>
                </c:pt>
                <c:pt idx="2773">
                  <c:v>315</c:v>
                </c:pt>
                <c:pt idx="2774">
                  <c:v>315</c:v>
                </c:pt>
                <c:pt idx="2775">
                  <c:v>292.5</c:v>
                </c:pt>
                <c:pt idx="2776">
                  <c:v>315</c:v>
                </c:pt>
                <c:pt idx="2777">
                  <c:v>292.5</c:v>
                </c:pt>
                <c:pt idx="2778">
                  <c:v>315</c:v>
                </c:pt>
                <c:pt idx="2779">
                  <c:v>315</c:v>
                </c:pt>
                <c:pt idx="2780">
                  <c:v>315</c:v>
                </c:pt>
                <c:pt idx="2781">
                  <c:v>315</c:v>
                </c:pt>
                <c:pt idx="2782">
                  <c:v>315</c:v>
                </c:pt>
                <c:pt idx="2783">
                  <c:v>315</c:v>
                </c:pt>
                <c:pt idx="2784">
                  <c:v>292.5</c:v>
                </c:pt>
                <c:pt idx="2785">
                  <c:v>315</c:v>
                </c:pt>
                <c:pt idx="2786">
                  <c:v>315</c:v>
                </c:pt>
                <c:pt idx="2787">
                  <c:v>315</c:v>
                </c:pt>
                <c:pt idx="2788">
                  <c:v>315</c:v>
                </c:pt>
                <c:pt idx="2789">
                  <c:v>315</c:v>
                </c:pt>
                <c:pt idx="2790">
                  <c:v>337.5</c:v>
                </c:pt>
                <c:pt idx="2791">
                  <c:v>315</c:v>
                </c:pt>
                <c:pt idx="2792">
                  <c:v>315</c:v>
                </c:pt>
                <c:pt idx="2793">
                  <c:v>337.5</c:v>
                </c:pt>
                <c:pt idx="2794">
                  <c:v>337.5</c:v>
                </c:pt>
                <c:pt idx="2795">
                  <c:v>315</c:v>
                </c:pt>
                <c:pt idx="2796">
                  <c:v>315</c:v>
                </c:pt>
                <c:pt idx="2797">
                  <c:v>315</c:v>
                </c:pt>
                <c:pt idx="2798">
                  <c:v>315</c:v>
                </c:pt>
                <c:pt idx="2799">
                  <c:v>292.5</c:v>
                </c:pt>
                <c:pt idx="2800">
                  <c:v>292.5</c:v>
                </c:pt>
                <c:pt idx="2801">
                  <c:v>292.5</c:v>
                </c:pt>
                <c:pt idx="2802">
                  <c:v>292.5</c:v>
                </c:pt>
                <c:pt idx="2803">
                  <c:v>292.5</c:v>
                </c:pt>
                <c:pt idx="2804">
                  <c:v>292.5</c:v>
                </c:pt>
                <c:pt idx="2805">
                  <c:v>292.5</c:v>
                </c:pt>
                <c:pt idx="2806">
                  <c:v>292.5</c:v>
                </c:pt>
                <c:pt idx="2807">
                  <c:v>292.5</c:v>
                </c:pt>
                <c:pt idx="2808">
                  <c:v>292.5</c:v>
                </c:pt>
                <c:pt idx="2809">
                  <c:v>292.5</c:v>
                </c:pt>
                <c:pt idx="2810">
                  <c:v>292.5</c:v>
                </c:pt>
                <c:pt idx="2811">
                  <c:v>292.5</c:v>
                </c:pt>
                <c:pt idx="2812">
                  <c:v>292.5</c:v>
                </c:pt>
                <c:pt idx="2813">
                  <c:v>292.5</c:v>
                </c:pt>
                <c:pt idx="2814">
                  <c:v>270</c:v>
                </c:pt>
                <c:pt idx="2815">
                  <c:v>270</c:v>
                </c:pt>
                <c:pt idx="2816">
                  <c:v>270</c:v>
                </c:pt>
                <c:pt idx="2817">
                  <c:v>270</c:v>
                </c:pt>
                <c:pt idx="2818">
                  <c:v>270</c:v>
                </c:pt>
                <c:pt idx="2819">
                  <c:v>270</c:v>
                </c:pt>
                <c:pt idx="2820">
                  <c:v>292.5</c:v>
                </c:pt>
                <c:pt idx="2821">
                  <c:v>292.5</c:v>
                </c:pt>
                <c:pt idx="2822">
                  <c:v>292.5</c:v>
                </c:pt>
                <c:pt idx="2823">
                  <c:v>292.5</c:v>
                </c:pt>
                <c:pt idx="2824">
                  <c:v>292.5</c:v>
                </c:pt>
                <c:pt idx="2825">
                  <c:v>292.5</c:v>
                </c:pt>
                <c:pt idx="2826">
                  <c:v>292.5</c:v>
                </c:pt>
                <c:pt idx="2827">
                  <c:v>292.5</c:v>
                </c:pt>
                <c:pt idx="2828">
                  <c:v>292.5</c:v>
                </c:pt>
                <c:pt idx="2829">
                  <c:v>292.5</c:v>
                </c:pt>
                <c:pt idx="2830">
                  <c:v>292.5</c:v>
                </c:pt>
                <c:pt idx="2831">
                  <c:v>292.5</c:v>
                </c:pt>
                <c:pt idx="2832">
                  <c:v>292.5</c:v>
                </c:pt>
                <c:pt idx="2833">
                  <c:v>292.5</c:v>
                </c:pt>
                <c:pt idx="2834">
                  <c:v>292.5</c:v>
                </c:pt>
                <c:pt idx="2835">
                  <c:v>292.5</c:v>
                </c:pt>
                <c:pt idx="2836">
                  <c:v>292.5</c:v>
                </c:pt>
                <c:pt idx="2837">
                  <c:v>292.5</c:v>
                </c:pt>
                <c:pt idx="2838">
                  <c:v>292.5</c:v>
                </c:pt>
                <c:pt idx="2839">
                  <c:v>292.5</c:v>
                </c:pt>
                <c:pt idx="2840">
                  <c:v>292.5</c:v>
                </c:pt>
                <c:pt idx="2841">
                  <c:v>292.5</c:v>
                </c:pt>
                <c:pt idx="2842">
                  <c:v>292.5</c:v>
                </c:pt>
                <c:pt idx="2843">
                  <c:v>270</c:v>
                </c:pt>
                <c:pt idx="2844">
                  <c:v>292.5</c:v>
                </c:pt>
                <c:pt idx="2845">
                  <c:v>292.5</c:v>
                </c:pt>
                <c:pt idx="2846">
                  <c:v>292.5</c:v>
                </c:pt>
                <c:pt idx="2847">
                  <c:v>292.5</c:v>
                </c:pt>
                <c:pt idx="2848">
                  <c:v>315</c:v>
                </c:pt>
                <c:pt idx="2849">
                  <c:v>337.5</c:v>
                </c:pt>
                <c:pt idx="2850">
                  <c:v>315</c:v>
                </c:pt>
                <c:pt idx="2851">
                  <c:v>315</c:v>
                </c:pt>
                <c:pt idx="2852">
                  <c:v>337.5</c:v>
                </c:pt>
                <c:pt idx="2853">
                  <c:v>337.5</c:v>
                </c:pt>
                <c:pt idx="2854">
                  <c:v>337.5</c:v>
                </c:pt>
                <c:pt idx="2855">
                  <c:v>337.5</c:v>
                </c:pt>
                <c:pt idx="2856">
                  <c:v>337.5</c:v>
                </c:pt>
                <c:pt idx="2857">
                  <c:v>22.5</c:v>
                </c:pt>
                <c:pt idx="2858">
                  <c:v>67.5</c:v>
                </c:pt>
                <c:pt idx="2859">
                  <c:v>90</c:v>
                </c:pt>
                <c:pt idx="2860">
                  <c:v>90</c:v>
                </c:pt>
                <c:pt idx="2861">
                  <c:v>90</c:v>
                </c:pt>
                <c:pt idx="2862">
                  <c:v>67.5</c:v>
                </c:pt>
                <c:pt idx="2863">
                  <c:v>67.5</c:v>
                </c:pt>
                <c:pt idx="2864">
                  <c:v>67.5</c:v>
                </c:pt>
                <c:pt idx="2865">
                  <c:v>67.5</c:v>
                </c:pt>
                <c:pt idx="2866">
                  <c:v>67.5</c:v>
                </c:pt>
                <c:pt idx="2867">
                  <c:v>67.5</c:v>
                </c:pt>
                <c:pt idx="2868">
                  <c:v>45</c:v>
                </c:pt>
                <c:pt idx="2869">
                  <c:v>112.5</c:v>
                </c:pt>
                <c:pt idx="2870">
                  <c:v>67.5</c:v>
                </c:pt>
                <c:pt idx="2871">
                  <c:v>67.5</c:v>
                </c:pt>
                <c:pt idx="2872">
                  <c:v>112.5</c:v>
                </c:pt>
                <c:pt idx="2873">
                  <c:v>90</c:v>
                </c:pt>
                <c:pt idx="2874">
                  <c:v>90</c:v>
                </c:pt>
                <c:pt idx="2875">
                  <c:v>90</c:v>
                </c:pt>
                <c:pt idx="2876">
                  <c:v>112.5</c:v>
                </c:pt>
                <c:pt idx="2877">
                  <c:v>112.5</c:v>
                </c:pt>
                <c:pt idx="2878">
                  <c:v>112.5</c:v>
                </c:pt>
                <c:pt idx="2879">
                  <c:v>112.5</c:v>
                </c:pt>
                <c:pt idx="2880">
                  <c:v>112.5</c:v>
                </c:pt>
                <c:pt idx="2881">
                  <c:v>112.5</c:v>
                </c:pt>
                <c:pt idx="2882">
                  <c:v>112.5</c:v>
                </c:pt>
                <c:pt idx="2883">
                  <c:v>112.5</c:v>
                </c:pt>
                <c:pt idx="2884">
                  <c:v>112.5</c:v>
                </c:pt>
                <c:pt idx="2885">
                  <c:v>112.5</c:v>
                </c:pt>
                <c:pt idx="2886">
                  <c:v>112.5</c:v>
                </c:pt>
                <c:pt idx="2887">
                  <c:v>112.5</c:v>
                </c:pt>
                <c:pt idx="2888">
                  <c:v>112.5</c:v>
                </c:pt>
                <c:pt idx="2889">
                  <c:v>112.5</c:v>
                </c:pt>
                <c:pt idx="2890">
                  <c:v>112.5</c:v>
                </c:pt>
                <c:pt idx="2891">
                  <c:v>112.5</c:v>
                </c:pt>
                <c:pt idx="2892">
                  <c:v>112.5</c:v>
                </c:pt>
                <c:pt idx="2893">
                  <c:v>112.5</c:v>
                </c:pt>
                <c:pt idx="2894">
                  <c:v>112.5</c:v>
                </c:pt>
                <c:pt idx="2895">
                  <c:v>112.5</c:v>
                </c:pt>
                <c:pt idx="2896">
                  <c:v>112.5</c:v>
                </c:pt>
                <c:pt idx="2897">
                  <c:v>90</c:v>
                </c:pt>
                <c:pt idx="2898">
                  <c:v>90</c:v>
                </c:pt>
                <c:pt idx="2899">
                  <c:v>90</c:v>
                </c:pt>
                <c:pt idx="2900">
                  <c:v>90</c:v>
                </c:pt>
                <c:pt idx="2901">
                  <c:v>90</c:v>
                </c:pt>
                <c:pt idx="2902">
                  <c:v>90</c:v>
                </c:pt>
                <c:pt idx="2903">
                  <c:v>90</c:v>
                </c:pt>
                <c:pt idx="2904">
                  <c:v>90</c:v>
                </c:pt>
                <c:pt idx="2905">
                  <c:v>90</c:v>
                </c:pt>
                <c:pt idx="2906">
                  <c:v>90</c:v>
                </c:pt>
                <c:pt idx="2907">
                  <c:v>67.5</c:v>
                </c:pt>
                <c:pt idx="2908">
                  <c:v>67.5</c:v>
                </c:pt>
                <c:pt idx="2909">
                  <c:v>90</c:v>
                </c:pt>
                <c:pt idx="2910">
                  <c:v>67.5</c:v>
                </c:pt>
                <c:pt idx="2911">
                  <c:v>67.5</c:v>
                </c:pt>
                <c:pt idx="2912">
                  <c:v>67.5</c:v>
                </c:pt>
                <c:pt idx="2913">
                  <c:v>67.5</c:v>
                </c:pt>
                <c:pt idx="2914">
                  <c:v>67.5</c:v>
                </c:pt>
                <c:pt idx="2915">
                  <c:v>67.5</c:v>
                </c:pt>
                <c:pt idx="2916">
                  <c:v>67.5</c:v>
                </c:pt>
                <c:pt idx="2917">
                  <c:v>67.5</c:v>
                </c:pt>
                <c:pt idx="2918">
                  <c:v>67.5</c:v>
                </c:pt>
                <c:pt idx="2919">
                  <c:v>67.5</c:v>
                </c:pt>
                <c:pt idx="2920">
                  <c:v>67.5</c:v>
                </c:pt>
                <c:pt idx="2921">
                  <c:v>67.5</c:v>
                </c:pt>
                <c:pt idx="2922">
                  <c:v>67.5</c:v>
                </c:pt>
                <c:pt idx="2923">
                  <c:v>67.5</c:v>
                </c:pt>
                <c:pt idx="2924">
                  <c:v>67.5</c:v>
                </c:pt>
                <c:pt idx="2925">
                  <c:v>67.5</c:v>
                </c:pt>
                <c:pt idx="2926">
                  <c:v>67.5</c:v>
                </c:pt>
                <c:pt idx="2927">
                  <c:v>45</c:v>
                </c:pt>
                <c:pt idx="2928">
                  <c:v>45</c:v>
                </c:pt>
                <c:pt idx="2929">
                  <c:v>45</c:v>
                </c:pt>
                <c:pt idx="2930">
                  <c:v>45</c:v>
                </c:pt>
                <c:pt idx="2931">
                  <c:v>45</c:v>
                </c:pt>
                <c:pt idx="2932">
                  <c:v>22.5</c:v>
                </c:pt>
                <c:pt idx="2933">
                  <c:v>45</c:v>
                </c:pt>
                <c:pt idx="2934">
                  <c:v>45</c:v>
                </c:pt>
                <c:pt idx="2935">
                  <c:v>45</c:v>
                </c:pt>
                <c:pt idx="2936">
                  <c:v>45</c:v>
                </c:pt>
                <c:pt idx="2937">
                  <c:v>22.5</c:v>
                </c:pt>
                <c:pt idx="2938">
                  <c:v>22.5</c:v>
                </c:pt>
                <c:pt idx="2939">
                  <c:v>22.5</c:v>
                </c:pt>
                <c:pt idx="2940">
                  <c:v>22.5</c:v>
                </c:pt>
                <c:pt idx="2941">
                  <c:v>22.5</c:v>
                </c:pt>
                <c:pt idx="2942">
                  <c:v>0</c:v>
                </c:pt>
                <c:pt idx="2943">
                  <c:v>22.5</c:v>
                </c:pt>
                <c:pt idx="2944">
                  <c:v>0</c:v>
                </c:pt>
                <c:pt idx="2945">
                  <c:v>0</c:v>
                </c:pt>
                <c:pt idx="2946">
                  <c:v>22.5</c:v>
                </c:pt>
                <c:pt idx="2947">
                  <c:v>0</c:v>
                </c:pt>
                <c:pt idx="2948">
                  <c:v>337.5</c:v>
                </c:pt>
                <c:pt idx="2949">
                  <c:v>0</c:v>
                </c:pt>
                <c:pt idx="2950">
                  <c:v>337.5</c:v>
                </c:pt>
                <c:pt idx="2951">
                  <c:v>337.5</c:v>
                </c:pt>
                <c:pt idx="2952">
                  <c:v>337.5</c:v>
                </c:pt>
                <c:pt idx="2953">
                  <c:v>337.5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337.5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337.5</c:v>
                </c:pt>
                <c:pt idx="2962">
                  <c:v>0</c:v>
                </c:pt>
                <c:pt idx="2963">
                  <c:v>337.5</c:v>
                </c:pt>
                <c:pt idx="2964">
                  <c:v>0</c:v>
                </c:pt>
                <c:pt idx="2965">
                  <c:v>0</c:v>
                </c:pt>
                <c:pt idx="2966">
                  <c:v>337.5</c:v>
                </c:pt>
                <c:pt idx="2967">
                  <c:v>337.5</c:v>
                </c:pt>
                <c:pt idx="2968">
                  <c:v>337.5</c:v>
                </c:pt>
                <c:pt idx="2969">
                  <c:v>337.5</c:v>
                </c:pt>
                <c:pt idx="2970">
                  <c:v>337.5</c:v>
                </c:pt>
                <c:pt idx="2971">
                  <c:v>337.5</c:v>
                </c:pt>
                <c:pt idx="2972">
                  <c:v>0</c:v>
                </c:pt>
                <c:pt idx="2973">
                  <c:v>337.5</c:v>
                </c:pt>
                <c:pt idx="2974">
                  <c:v>337.5</c:v>
                </c:pt>
                <c:pt idx="2975">
                  <c:v>337.5</c:v>
                </c:pt>
                <c:pt idx="2976">
                  <c:v>0</c:v>
                </c:pt>
                <c:pt idx="2977">
                  <c:v>337.5</c:v>
                </c:pt>
                <c:pt idx="2978">
                  <c:v>0</c:v>
                </c:pt>
                <c:pt idx="2979">
                  <c:v>0</c:v>
                </c:pt>
                <c:pt idx="2980">
                  <c:v>22.5</c:v>
                </c:pt>
                <c:pt idx="2981">
                  <c:v>0</c:v>
                </c:pt>
                <c:pt idx="2982">
                  <c:v>22.5</c:v>
                </c:pt>
                <c:pt idx="2983">
                  <c:v>22.5</c:v>
                </c:pt>
                <c:pt idx="2984">
                  <c:v>22.5</c:v>
                </c:pt>
                <c:pt idx="2985">
                  <c:v>0</c:v>
                </c:pt>
                <c:pt idx="2986">
                  <c:v>22.5</c:v>
                </c:pt>
                <c:pt idx="2987">
                  <c:v>22.5</c:v>
                </c:pt>
                <c:pt idx="2988">
                  <c:v>45</c:v>
                </c:pt>
                <c:pt idx="2989">
                  <c:v>45</c:v>
                </c:pt>
                <c:pt idx="2990">
                  <c:v>22.5</c:v>
                </c:pt>
                <c:pt idx="2991">
                  <c:v>22.5</c:v>
                </c:pt>
                <c:pt idx="2992">
                  <c:v>22.5</c:v>
                </c:pt>
                <c:pt idx="2993">
                  <c:v>22.5</c:v>
                </c:pt>
                <c:pt idx="2994">
                  <c:v>45</c:v>
                </c:pt>
                <c:pt idx="2995">
                  <c:v>45</c:v>
                </c:pt>
                <c:pt idx="2996">
                  <c:v>45</c:v>
                </c:pt>
                <c:pt idx="2997">
                  <c:v>45</c:v>
                </c:pt>
                <c:pt idx="2998">
                  <c:v>67.5</c:v>
                </c:pt>
                <c:pt idx="2999">
                  <c:v>45</c:v>
                </c:pt>
                <c:pt idx="3000">
                  <c:v>67.5</c:v>
                </c:pt>
                <c:pt idx="3001">
                  <c:v>67.5</c:v>
                </c:pt>
                <c:pt idx="3002">
                  <c:v>45</c:v>
                </c:pt>
                <c:pt idx="3003">
                  <c:v>45</c:v>
                </c:pt>
                <c:pt idx="3004">
                  <c:v>45</c:v>
                </c:pt>
                <c:pt idx="3005">
                  <c:v>45</c:v>
                </c:pt>
                <c:pt idx="3006">
                  <c:v>67.5</c:v>
                </c:pt>
                <c:pt idx="3007">
                  <c:v>112.5</c:v>
                </c:pt>
                <c:pt idx="3008">
                  <c:v>90</c:v>
                </c:pt>
                <c:pt idx="3009">
                  <c:v>90</c:v>
                </c:pt>
                <c:pt idx="3010">
                  <c:v>90</c:v>
                </c:pt>
                <c:pt idx="3011">
                  <c:v>67.5</c:v>
                </c:pt>
                <c:pt idx="3012">
                  <c:v>90</c:v>
                </c:pt>
                <c:pt idx="3013">
                  <c:v>90</c:v>
                </c:pt>
                <c:pt idx="3014">
                  <c:v>45</c:v>
                </c:pt>
                <c:pt idx="3015">
                  <c:v>45</c:v>
                </c:pt>
                <c:pt idx="3016">
                  <c:v>67.5</c:v>
                </c:pt>
                <c:pt idx="3017">
                  <c:v>67.5</c:v>
                </c:pt>
                <c:pt idx="3018">
                  <c:v>90</c:v>
                </c:pt>
                <c:pt idx="3019">
                  <c:v>22.5</c:v>
                </c:pt>
                <c:pt idx="3020">
                  <c:v>45</c:v>
                </c:pt>
                <c:pt idx="3021">
                  <c:v>22.5</c:v>
                </c:pt>
                <c:pt idx="3022">
                  <c:v>22.5</c:v>
                </c:pt>
                <c:pt idx="3023">
                  <c:v>112.5</c:v>
                </c:pt>
                <c:pt idx="3024">
                  <c:v>135</c:v>
                </c:pt>
                <c:pt idx="3025">
                  <c:v>135</c:v>
                </c:pt>
                <c:pt idx="3026">
                  <c:v>112.5</c:v>
                </c:pt>
                <c:pt idx="3027">
                  <c:v>90</c:v>
                </c:pt>
                <c:pt idx="3028">
                  <c:v>90</c:v>
                </c:pt>
                <c:pt idx="3029">
                  <c:v>90</c:v>
                </c:pt>
                <c:pt idx="3030">
                  <c:v>90</c:v>
                </c:pt>
                <c:pt idx="3031">
                  <c:v>67.5</c:v>
                </c:pt>
                <c:pt idx="3032">
                  <c:v>90</c:v>
                </c:pt>
                <c:pt idx="3033">
                  <c:v>90</c:v>
                </c:pt>
                <c:pt idx="3034">
                  <c:v>90</c:v>
                </c:pt>
                <c:pt idx="3035">
                  <c:v>90</c:v>
                </c:pt>
                <c:pt idx="3036">
                  <c:v>67.5</c:v>
                </c:pt>
                <c:pt idx="3037">
                  <c:v>90</c:v>
                </c:pt>
                <c:pt idx="3038">
                  <c:v>67.5</c:v>
                </c:pt>
                <c:pt idx="3039">
                  <c:v>67.5</c:v>
                </c:pt>
                <c:pt idx="3040">
                  <c:v>90</c:v>
                </c:pt>
                <c:pt idx="3041">
                  <c:v>112.5</c:v>
                </c:pt>
                <c:pt idx="3042">
                  <c:v>135</c:v>
                </c:pt>
                <c:pt idx="3043">
                  <c:v>90</c:v>
                </c:pt>
                <c:pt idx="3044">
                  <c:v>90</c:v>
                </c:pt>
                <c:pt idx="3045">
                  <c:v>67.5</c:v>
                </c:pt>
                <c:pt idx="3046">
                  <c:v>90</c:v>
                </c:pt>
                <c:pt idx="3047">
                  <c:v>112.5</c:v>
                </c:pt>
                <c:pt idx="3048">
                  <c:v>112.5</c:v>
                </c:pt>
                <c:pt idx="3049">
                  <c:v>112.5</c:v>
                </c:pt>
                <c:pt idx="3050">
                  <c:v>90</c:v>
                </c:pt>
                <c:pt idx="3051">
                  <c:v>90</c:v>
                </c:pt>
                <c:pt idx="3052">
                  <c:v>90</c:v>
                </c:pt>
                <c:pt idx="3053">
                  <c:v>90</c:v>
                </c:pt>
                <c:pt idx="3054">
                  <c:v>67.5</c:v>
                </c:pt>
                <c:pt idx="3055">
                  <c:v>67.5</c:v>
                </c:pt>
                <c:pt idx="3056">
                  <c:v>67.5</c:v>
                </c:pt>
                <c:pt idx="3057">
                  <c:v>67.5</c:v>
                </c:pt>
                <c:pt idx="3058">
                  <c:v>90</c:v>
                </c:pt>
                <c:pt idx="3059">
                  <c:v>90</c:v>
                </c:pt>
                <c:pt idx="3060">
                  <c:v>90</c:v>
                </c:pt>
                <c:pt idx="3061">
                  <c:v>67.5</c:v>
                </c:pt>
                <c:pt idx="3062">
                  <c:v>45</c:v>
                </c:pt>
                <c:pt idx="3063">
                  <c:v>67.5</c:v>
                </c:pt>
                <c:pt idx="3064">
                  <c:v>90</c:v>
                </c:pt>
                <c:pt idx="3065">
                  <c:v>67.5</c:v>
                </c:pt>
                <c:pt idx="3066">
                  <c:v>90</c:v>
                </c:pt>
                <c:pt idx="3067">
                  <c:v>90</c:v>
                </c:pt>
                <c:pt idx="3068">
                  <c:v>67.5</c:v>
                </c:pt>
                <c:pt idx="3069">
                  <c:v>45</c:v>
                </c:pt>
                <c:pt idx="3070">
                  <c:v>45</c:v>
                </c:pt>
                <c:pt idx="3071">
                  <c:v>45</c:v>
                </c:pt>
                <c:pt idx="3072">
                  <c:v>45</c:v>
                </c:pt>
                <c:pt idx="3073">
                  <c:v>45</c:v>
                </c:pt>
                <c:pt idx="3074">
                  <c:v>22.5</c:v>
                </c:pt>
                <c:pt idx="3075">
                  <c:v>22.5</c:v>
                </c:pt>
                <c:pt idx="3076">
                  <c:v>202.5</c:v>
                </c:pt>
                <c:pt idx="3077">
                  <c:v>202.5</c:v>
                </c:pt>
                <c:pt idx="3078">
                  <c:v>225</c:v>
                </c:pt>
                <c:pt idx="3079">
                  <c:v>202.5</c:v>
                </c:pt>
                <c:pt idx="3080">
                  <c:v>225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337.5</c:v>
                </c:pt>
                <c:pt idx="3085">
                  <c:v>22.5</c:v>
                </c:pt>
                <c:pt idx="3086">
                  <c:v>22.5</c:v>
                </c:pt>
                <c:pt idx="3087">
                  <c:v>22.5</c:v>
                </c:pt>
                <c:pt idx="3088">
                  <c:v>22.5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22.5</c:v>
                </c:pt>
                <c:pt idx="3093">
                  <c:v>22.5</c:v>
                </c:pt>
                <c:pt idx="3094">
                  <c:v>22.5</c:v>
                </c:pt>
                <c:pt idx="3095">
                  <c:v>22.5</c:v>
                </c:pt>
                <c:pt idx="3096">
                  <c:v>0</c:v>
                </c:pt>
                <c:pt idx="3097">
                  <c:v>22.5</c:v>
                </c:pt>
                <c:pt idx="3098">
                  <c:v>0</c:v>
                </c:pt>
                <c:pt idx="3099">
                  <c:v>22.5</c:v>
                </c:pt>
                <c:pt idx="3100">
                  <c:v>22.5</c:v>
                </c:pt>
                <c:pt idx="3101">
                  <c:v>22.5</c:v>
                </c:pt>
                <c:pt idx="3102">
                  <c:v>22.5</c:v>
                </c:pt>
                <c:pt idx="3103">
                  <c:v>0</c:v>
                </c:pt>
                <c:pt idx="3104">
                  <c:v>0</c:v>
                </c:pt>
                <c:pt idx="3105">
                  <c:v>337.5</c:v>
                </c:pt>
                <c:pt idx="3106">
                  <c:v>337.5</c:v>
                </c:pt>
                <c:pt idx="3107">
                  <c:v>337.5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22.5</c:v>
                </c:pt>
                <c:pt idx="3119">
                  <c:v>22.5</c:v>
                </c:pt>
                <c:pt idx="3120">
                  <c:v>0</c:v>
                </c:pt>
                <c:pt idx="3121">
                  <c:v>22.5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22.5</c:v>
                </c:pt>
                <c:pt idx="3126">
                  <c:v>45</c:v>
                </c:pt>
                <c:pt idx="3127">
                  <c:v>45</c:v>
                </c:pt>
                <c:pt idx="3128">
                  <c:v>45</c:v>
                </c:pt>
                <c:pt idx="3129">
                  <c:v>45</c:v>
                </c:pt>
                <c:pt idx="3130">
                  <c:v>22.5</c:v>
                </c:pt>
                <c:pt idx="3131">
                  <c:v>22.5</c:v>
                </c:pt>
                <c:pt idx="3132">
                  <c:v>22.5</c:v>
                </c:pt>
                <c:pt idx="3133">
                  <c:v>45</c:v>
                </c:pt>
                <c:pt idx="3134">
                  <c:v>45</c:v>
                </c:pt>
                <c:pt idx="3135">
                  <c:v>45</c:v>
                </c:pt>
                <c:pt idx="3136">
                  <c:v>67.5</c:v>
                </c:pt>
                <c:pt idx="3137">
                  <c:v>67.5</c:v>
                </c:pt>
                <c:pt idx="3138">
                  <c:v>67.5</c:v>
                </c:pt>
                <c:pt idx="3139">
                  <c:v>67.5</c:v>
                </c:pt>
                <c:pt idx="3140">
                  <c:v>67.5</c:v>
                </c:pt>
                <c:pt idx="3141">
                  <c:v>67.5</c:v>
                </c:pt>
                <c:pt idx="3142">
                  <c:v>67.5</c:v>
                </c:pt>
                <c:pt idx="3143">
                  <c:v>90</c:v>
                </c:pt>
                <c:pt idx="3144">
                  <c:v>67.5</c:v>
                </c:pt>
                <c:pt idx="3145">
                  <c:v>67.5</c:v>
                </c:pt>
                <c:pt idx="3146">
                  <c:v>0</c:v>
                </c:pt>
                <c:pt idx="3147">
                  <c:v>337.5</c:v>
                </c:pt>
                <c:pt idx="3148">
                  <c:v>22.5</c:v>
                </c:pt>
                <c:pt idx="3149">
                  <c:v>90</c:v>
                </c:pt>
                <c:pt idx="3150">
                  <c:v>112.5</c:v>
                </c:pt>
                <c:pt idx="3151">
                  <c:v>112.5</c:v>
                </c:pt>
                <c:pt idx="3152">
                  <c:v>112.5</c:v>
                </c:pt>
                <c:pt idx="3153">
                  <c:v>90</c:v>
                </c:pt>
                <c:pt idx="3154">
                  <c:v>112.5</c:v>
                </c:pt>
                <c:pt idx="3155">
                  <c:v>90</c:v>
                </c:pt>
                <c:pt idx="3156">
                  <c:v>90</c:v>
                </c:pt>
                <c:pt idx="3157">
                  <c:v>67.5</c:v>
                </c:pt>
                <c:pt idx="3158">
                  <c:v>90</c:v>
                </c:pt>
                <c:pt idx="3159">
                  <c:v>157.5</c:v>
                </c:pt>
                <c:pt idx="3160">
                  <c:v>90</c:v>
                </c:pt>
                <c:pt idx="3161">
                  <c:v>112.5</c:v>
                </c:pt>
                <c:pt idx="3162">
                  <c:v>112.5</c:v>
                </c:pt>
                <c:pt idx="3163">
                  <c:v>90</c:v>
                </c:pt>
                <c:pt idx="3164">
                  <c:v>157.5</c:v>
                </c:pt>
                <c:pt idx="3165">
                  <c:v>112.5</c:v>
                </c:pt>
                <c:pt idx="3166">
                  <c:v>180</c:v>
                </c:pt>
                <c:pt idx="3167">
                  <c:v>135</c:v>
                </c:pt>
                <c:pt idx="3168">
                  <c:v>135</c:v>
                </c:pt>
                <c:pt idx="3169">
                  <c:v>135</c:v>
                </c:pt>
                <c:pt idx="3170">
                  <c:v>90</c:v>
                </c:pt>
                <c:pt idx="3171">
                  <c:v>90</c:v>
                </c:pt>
                <c:pt idx="3172">
                  <c:v>90</c:v>
                </c:pt>
                <c:pt idx="3173">
                  <c:v>67.5</c:v>
                </c:pt>
                <c:pt idx="3174">
                  <c:v>67.5</c:v>
                </c:pt>
                <c:pt idx="3175">
                  <c:v>90</c:v>
                </c:pt>
                <c:pt idx="3176">
                  <c:v>90</c:v>
                </c:pt>
                <c:pt idx="3177">
                  <c:v>135</c:v>
                </c:pt>
                <c:pt idx="3178">
                  <c:v>135</c:v>
                </c:pt>
                <c:pt idx="3179">
                  <c:v>90</c:v>
                </c:pt>
                <c:pt idx="3180">
                  <c:v>135</c:v>
                </c:pt>
                <c:pt idx="3181">
                  <c:v>112.5</c:v>
                </c:pt>
                <c:pt idx="3182">
                  <c:v>157.5</c:v>
                </c:pt>
                <c:pt idx="3183">
                  <c:v>135</c:v>
                </c:pt>
                <c:pt idx="3184">
                  <c:v>112.5</c:v>
                </c:pt>
                <c:pt idx="3185">
                  <c:v>112.5</c:v>
                </c:pt>
                <c:pt idx="3186">
                  <c:v>112.5</c:v>
                </c:pt>
                <c:pt idx="3187">
                  <c:v>112.5</c:v>
                </c:pt>
                <c:pt idx="3188">
                  <c:v>112.5</c:v>
                </c:pt>
                <c:pt idx="3189">
                  <c:v>90</c:v>
                </c:pt>
                <c:pt idx="3190">
                  <c:v>112.5</c:v>
                </c:pt>
                <c:pt idx="3191">
                  <c:v>112.5</c:v>
                </c:pt>
                <c:pt idx="3192">
                  <c:v>112.5</c:v>
                </c:pt>
                <c:pt idx="3193">
                  <c:v>112.5</c:v>
                </c:pt>
                <c:pt idx="3194">
                  <c:v>112.5</c:v>
                </c:pt>
                <c:pt idx="3195">
                  <c:v>112.5</c:v>
                </c:pt>
                <c:pt idx="3196">
                  <c:v>90</c:v>
                </c:pt>
                <c:pt idx="3197">
                  <c:v>112.5</c:v>
                </c:pt>
                <c:pt idx="3198">
                  <c:v>90</c:v>
                </c:pt>
                <c:pt idx="3199">
                  <c:v>90</c:v>
                </c:pt>
                <c:pt idx="3200">
                  <c:v>90</c:v>
                </c:pt>
                <c:pt idx="3201">
                  <c:v>112.5</c:v>
                </c:pt>
                <c:pt idx="3202">
                  <c:v>112.5</c:v>
                </c:pt>
                <c:pt idx="3203">
                  <c:v>112.5</c:v>
                </c:pt>
                <c:pt idx="3204">
                  <c:v>112.5</c:v>
                </c:pt>
                <c:pt idx="3205">
                  <c:v>135</c:v>
                </c:pt>
                <c:pt idx="3206">
                  <c:v>135</c:v>
                </c:pt>
                <c:pt idx="3207">
                  <c:v>135</c:v>
                </c:pt>
                <c:pt idx="3208">
                  <c:v>112.5</c:v>
                </c:pt>
                <c:pt idx="3209">
                  <c:v>112.5</c:v>
                </c:pt>
                <c:pt idx="3210">
                  <c:v>0</c:v>
                </c:pt>
                <c:pt idx="3211">
                  <c:v>337.5</c:v>
                </c:pt>
                <c:pt idx="3212">
                  <c:v>337.5</c:v>
                </c:pt>
                <c:pt idx="3213">
                  <c:v>315</c:v>
                </c:pt>
                <c:pt idx="3214">
                  <c:v>292.5</c:v>
                </c:pt>
                <c:pt idx="3215">
                  <c:v>292.5</c:v>
                </c:pt>
                <c:pt idx="3216">
                  <c:v>292.5</c:v>
                </c:pt>
                <c:pt idx="3217">
                  <c:v>292.5</c:v>
                </c:pt>
                <c:pt idx="3218">
                  <c:v>337.5</c:v>
                </c:pt>
                <c:pt idx="3219">
                  <c:v>270</c:v>
                </c:pt>
                <c:pt idx="3220">
                  <c:v>292.5</c:v>
                </c:pt>
                <c:pt idx="3221">
                  <c:v>292.5</c:v>
                </c:pt>
                <c:pt idx="3222">
                  <c:v>292.5</c:v>
                </c:pt>
                <c:pt idx="3223">
                  <c:v>292.5</c:v>
                </c:pt>
                <c:pt idx="3224">
                  <c:v>292.5</c:v>
                </c:pt>
                <c:pt idx="3225">
                  <c:v>292.5</c:v>
                </c:pt>
                <c:pt idx="3226">
                  <c:v>315</c:v>
                </c:pt>
                <c:pt idx="3227">
                  <c:v>337.5</c:v>
                </c:pt>
                <c:pt idx="3228">
                  <c:v>337.5</c:v>
                </c:pt>
                <c:pt idx="3229">
                  <c:v>337.5</c:v>
                </c:pt>
                <c:pt idx="3230">
                  <c:v>315</c:v>
                </c:pt>
                <c:pt idx="3231">
                  <c:v>315</c:v>
                </c:pt>
                <c:pt idx="3232">
                  <c:v>270</c:v>
                </c:pt>
                <c:pt idx="3233">
                  <c:v>247.5</c:v>
                </c:pt>
                <c:pt idx="3234">
                  <c:v>270</c:v>
                </c:pt>
                <c:pt idx="3235">
                  <c:v>247.5</c:v>
                </c:pt>
                <c:pt idx="3236">
                  <c:v>270</c:v>
                </c:pt>
                <c:pt idx="3237">
                  <c:v>270</c:v>
                </c:pt>
                <c:pt idx="3238">
                  <c:v>292.5</c:v>
                </c:pt>
                <c:pt idx="3239">
                  <c:v>315</c:v>
                </c:pt>
                <c:pt idx="3240">
                  <c:v>292.5</c:v>
                </c:pt>
                <c:pt idx="3241">
                  <c:v>315</c:v>
                </c:pt>
                <c:pt idx="3242">
                  <c:v>315</c:v>
                </c:pt>
                <c:pt idx="3243">
                  <c:v>315</c:v>
                </c:pt>
                <c:pt idx="3244">
                  <c:v>337.5</c:v>
                </c:pt>
                <c:pt idx="3245">
                  <c:v>337.5</c:v>
                </c:pt>
                <c:pt idx="3246">
                  <c:v>337.5</c:v>
                </c:pt>
                <c:pt idx="3247">
                  <c:v>337.5</c:v>
                </c:pt>
                <c:pt idx="3248">
                  <c:v>337.5</c:v>
                </c:pt>
                <c:pt idx="3249">
                  <c:v>337.5</c:v>
                </c:pt>
                <c:pt idx="3250">
                  <c:v>337.5</c:v>
                </c:pt>
                <c:pt idx="3251">
                  <c:v>337.5</c:v>
                </c:pt>
                <c:pt idx="3252">
                  <c:v>337.5</c:v>
                </c:pt>
                <c:pt idx="3253">
                  <c:v>337.5</c:v>
                </c:pt>
                <c:pt idx="3254">
                  <c:v>337.5</c:v>
                </c:pt>
                <c:pt idx="3255">
                  <c:v>337.5</c:v>
                </c:pt>
                <c:pt idx="3256">
                  <c:v>337.5</c:v>
                </c:pt>
                <c:pt idx="3257">
                  <c:v>337.5</c:v>
                </c:pt>
                <c:pt idx="3258">
                  <c:v>337.5</c:v>
                </c:pt>
                <c:pt idx="3259">
                  <c:v>337.5</c:v>
                </c:pt>
                <c:pt idx="3260">
                  <c:v>0</c:v>
                </c:pt>
                <c:pt idx="3261">
                  <c:v>0</c:v>
                </c:pt>
                <c:pt idx="3262">
                  <c:v>337.5</c:v>
                </c:pt>
                <c:pt idx="3263">
                  <c:v>337.5</c:v>
                </c:pt>
                <c:pt idx="3264">
                  <c:v>337.5</c:v>
                </c:pt>
                <c:pt idx="3265">
                  <c:v>0</c:v>
                </c:pt>
                <c:pt idx="3266">
                  <c:v>0</c:v>
                </c:pt>
                <c:pt idx="3267">
                  <c:v>337.5</c:v>
                </c:pt>
                <c:pt idx="3268">
                  <c:v>337.5</c:v>
                </c:pt>
                <c:pt idx="3269">
                  <c:v>0</c:v>
                </c:pt>
                <c:pt idx="3270">
                  <c:v>337.5</c:v>
                </c:pt>
                <c:pt idx="3271">
                  <c:v>337.5</c:v>
                </c:pt>
                <c:pt idx="3272">
                  <c:v>315</c:v>
                </c:pt>
                <c:pt idx="3273">
                  <c:v>315</c:v>
                </c:pt>
                <c:pt idx="3274">
                  <c:v>292.5</c:v>
                </c:pt>
                <c:pt idx="3275">
                  <c:v>247.5</c:v>
                </c:pt>
                <c:pt idx="3276">
                  <c:v>247.5</c:v>
                </c:pt>
                <c:pt idx="3277">
                  <c:v>270</c:v>
                </c:pt>
                <c:pt idx="3278">
                  <c:v>225</c:v>
                </c:pt>
                <c:pt idx="3279">
                  <c:v>135</c:v>
                </c:pt>
                <c:pt idx="3280">
                  <c:v>135</c:v>
                </c:pt>
                <c:pt idx="3281">
                  <c:v>157.5</c:v>
                </c:pt>
                <c:pt idx="3282">
                  <c:v>157.5</c:v>
                </c:pt>
                <c:pt idx="3283">
                  <c:v>157.5</c:v>
                </c:pt>
                <c:pt idx="3284">
                  <c:v>135</c:v>
                </c:pt>
                <c:pt idx="3285">
                  <c:v>112.5</c:v>
                </c:pt>
                <c:pt idx="3286">
                  <c:v>112.5</c:v>
                </c:pt>
                <c:pt idx="3287">
                  <c:v>112.5</c:v>
                </c:pt>
                <c:pt idx="3288">
                  <c:v>90</c:v>
                </c:pt>
                <c:pt idx="3289">
                  <c:v>112.5</c:v>
                </c:pt>
                <c:pt idx="3290">
                  <c:v>90</c:v>
                </c:pt>
                <c:pt idx="3291">
                  <c:v>90</c:v>
                </c:pt>
                <c:pt idx="3292">
                  <c:v>112.5</c:v>
                </c:pt>
                <c:pt idx="3293">
                  <c:v>112.5</c:v>
                </c:pt>
                <c:pt idx="3294">
                  <c:v>112.5</c:v>
                </c:pt>
                <c:pt idx="3295">
                  <c:v>90</c:v>
                </c:pt>
                <c:pt idx="3296">
                  <c:v>112.5</c:v>
                </c:pt>
                <c:pt idx="3297">
                  <c:v>180</c:v>
                </c:pt>
                <c:pt idx="3298">
                  <c:v>135</c:v>
                </c:pt>
                <c:pt idx="3299">
                  <c:v>67.5</c:v>
                </c:pt>
                <c:pt idx="3300">
                  <c:v>135</c:v>
                </c:pt>
                <c:pt idx="3301">
                  <c:v>247.5</c:v>
                </c:pt>
                <c:pt idx="3302">
                  <c:v>180</c:v>
                </c:pt>
                <c:pt idx="3303">
                  <c:v>157.5</c:v>
                </c:pt>
                <c:pt idx="3304">
                  <c:v>180</c:v>
                </c:pt>
                <c:pt idx="3305">
                  <c:v>135</c:v>
                </c:pt>
                <c:pt idx="3306">
                  <c:v>67.5</c:v>
                </c:pt>
                <c:pt idx="3307">
                  <c:v>0</c:v>
                </c:pt>
                <c:pt idx="3308">
                  <c:v>45</c:v>
                </c:pt>
                <c:pt idx="3309">
                  <c:v>90</c:v>
                </c:pt>
                <c:pt idx="3310">
                  <c:v>22.5</c:v>
                </c:pt>
                <c:pt idx="3311">
                  <c:v>337.5</c:v>
                </c:pt>
                <c:pt idx="3312">
                  <c:v>270</c:v>
                </c:pt>
                <c:pt idx="3313">
                  <c:v>225</c:v>
                </c:pt>
                <c:pt idx="3314">
                  <c:v>135</c:v>
                </c:pt>
                <c:pt idx="3315">
                  <c:v>112.5</c:v>
                </c:pt>
                <c:pt idx="3316">
                  <c:v>112.5</c:v>
                </c:pt>
                <c:pt idx="3317">
                  <c:v>135</c:v>
                </c:pt>
                <c:pt idx="3318">
                  <c:v>135</c:v>
                </c:pt>
                <c:pt idx="3319">
                  <c:v>112.5</c:v>
                </c:pt>
                <c:pt idx="3320">
                  <c:v>90</c:v>
                </c:pt>
                <c:pt idx="3321">
                  <c:v>90</c:v>
                </c:pt>
                <c:pt idx="3322">
                  <c:v>67.5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202.5</c:v>
                </c:pt>
                <c:pt idx="3327">
                  <c:v>225</c:v>
                </c:pt>
                <c:pt idx="3328">
                  <c:v>112.5</c:v>
                </c:pt>
                <c:pt idx="3329">
                  <c:v>135</c:v>
                </c:pt>
                <c:pt idx="3330">
                  <c:v>112.5</c:v>
                </c:pt>
                <c:pt idx="3331">
                  <c:v>112.5</c:v>
                </c:pt>
                <c:pt idx="3332">
                  <c:v>135</c:v>
                </c:pt>
                <c:pt idx="3333">
                  <c:v>67.5</c:v>
                </c:pt>
                <c:pt idx="3334">
                  <c:v>135</c:v>
                </c:pt>
                <c:pt idx="3335">
                  <c:v>112.5</c:v>
                </c:pt>
                <c:pt idx="3336">
                  <c:v>112.5</c:v>
                </c:pt>
                <c:pt idx="3337">
                  <c:v>157.5</c:v>
                </c:pt>
                <c:pt idx="3338">
                  <c:v>180</c:v>
                </c:pt>
                <c:pt idx="3339">
                  <c:v>180</c:v>
                </c:pt>
                <c:pt idx="3340">
                  <c:v>202.5</c:v>
                </c:pt>
                <c:pt idx="3341">
                  <c:v>180</c:v>
                </c:pt>
                <c:pt idx="3342">
                  <c:v>225</c:v>
                </c:pt>
                <c:pt idx="3343">
                  <c:v>225</c:v>
                </c:pt>
                <c:pt idx="3344">
                  <c:v>202.5</c:v>
                </c:pt>
                <c:pt idx="3345">
                  <c:v>180</c:v>
                </c:pt>
                <c:pt idx="3346">
                  <c:v>90</c:v>
                </c:pt>
                <c:pt idx="3347">
                  <c:v>90</c:v>
                </c:pt>
                <c:pt idx="3348">
                  <c:v>135</c:v>
                </c:pt>
                <c:pt idx="3349">
                  <c:v>112.5</c:v>
                </c:pt>
                <c:pt idx="3350">
                  <c:v>337.5</c:v>
                </c:pt>
                <c:pt idx="3351">
                  <c:v>270</c:v>
                </c:pt>
                <c:pt idx="3352">
                  <c:v>292.5</c:v>
                </c:pt>
                <c:pt idx="3353">
                  <c:v>337.5</c:v>
                </c:pt>
                <c:pt idx="3354">
                  <c:v>337.5</c:v>
                </c:pt>
                <c:pt idx="3355">
                  <c:v>225</c:v>
                </c:pt>
                <c:pt idx="3356">
                  <c:v>225</c:v>
                </c:pt>
                <c:pt idx="3357">
                  <c:v>225</c:v>
                </c:pt>
                <c:pt idx="3358">
                  <c:v>270</c:v>
                </c:pt>
                <c:pt idx="3359">
                  <c:v>315</c:v>
                </c:pt>
                <c:pt idx="3360">
                  <c:v>270</c:v>
                </c:pt>
                <c:pt idx="3361">
                  <c:v>247.5</c:v>
                </c:pt>
                <c:pt idx="3362">
                  <c:v>225</c:v>
                </c:pt>
                <c:pt idx="3363">
                  <c:v>225</c:v>
                </c:pt>
                <c:pt idx="3364">
                  <c:v>202.5</c:v>
                </c:pt>
                <c:pt idx="3365">
                  <c:v>225</c:v>
                </c:pt>
                <c:pt idx="3366">
                  <c:v>270</c:v>
                </c:pt>
                <c:pt idx="3367">
                  <c:v>292.5</c:v>
                </c:pt>
                <c:pt idx="3368">
                  <c:v>292.5</c:v>
                </c:pt>
                <c:pt idx="3369">
                  <c:v>292.5</c:v>
                </c:pt>
                <c:pt idx="3370">
                  <c:v>292.5</c:v>
                </c:pt>
                <c:pt idx="3371">
                  <c:v>270</c:v>
                </c:pt>
                <c:pt idx="3372">
                  <c:v>225</c:v>
                </c:pt>
                <c:pt idx="3373">
                  <c:v>225</c:v>
                </c:pt>
                <c:pt idx="3374">
                  <c:v>90</c:v>
                </c:pt>
                <c:pt idx="3375">
                  <c:v>112.5</c:v>
                </c:pt>
                <c:pt idx="3376">
                  <c:v>67.5</c:v>
                </c:pt>
                <c:pt idx="3377">
                  <c:v>90</c:v>
                </c:pt>
                <c:pt idx="3378">
                  <c:v>90</c:v>
                </c:pt>
                <c:pt idx="3379">
                  <c:v>90</c:v>
                </c:pt>
                <c:pt idx="3380">
                  <c:v>90</c:v>
                </c:pt>
                <c:pt idx="3381">
                  <c:v>90</c:v>
                </c:pt>
                <c:pt idx="3382">
                  <c:v>90</c:v>
                </c:pt>
                <c:pt idx="3383">
                  <c:v>90</c:v>
                </c:pt>
                <c:pt idx="3384">
                  <c:v>90</c:v>
                </c:pt>
                <c:pt idx="3385">
                  <c:v>90</c:v>
                </c:pt>
                <c:pt idx="3386">
                  <c:v>90</c:v>
                </c:pt>
                <c:pt idx="3387">
                  <c:v>90</c:v>
                </c:pt>
                <c:pt idx="3388">
                  <c:v>90</c:v>
                </c:pt>
                <c:pt idx="3389">
                  <c:v>90</c:v>
                </c:pt>
                <c:pt idx="3390">
                  <c:v>90</c:v>
                </c:pt>
                <c:pt idx="3391">
                  <c:v>90</c:v>
                </c:pt>
                <c:pt idx="3392">
                  <c:v>90</c:v>
                </c:pt>
                <c:pt idx="3393">
                  <c:v>90</c:v>
                </c:pt>
                <c:pt idx="3394">
                  <c:v>90</c:v>
                </c:pt>
                <c:pt idx="3395">
                  <c:v>90</c:v>
                </c:pt>
                <c:pt idx="3396">
                  <c:v>90</c:v>
                </c:pt>
                <c:pt idx="3397">
                  <c:v>112.5</c:v>
                </c:pt>
                <c:pt idx="3398">
                  <c:v>90</c:v>
                </c:pt>
                <c:pt idx="3399">
                  <c:v>90</c:v>
                </c:pt>
                <c:pt idx="3400">
                  <c:v>90</c:v>
                </c:pt>
                <c:pt idx="3401">
                  <c:v>90</c:v>
                </c:pt>
                <c:pt idx="3402">
                  <c:v>67.5</c:v>
                </c:pt>
                <c:pt idx="3403">
                  <c:v>67.5</c:v>
                </c:pt>
                <c:pt idx="3404">
                  <c:v>67.5</c:v>
                </c:pt>
                <c:pt idx="3405">
                  <c:v>67.5</c:v>
                </c:pt>
                <c:pt idx="3406">
                  <c:v>67.5</c:v>
                </c:pt>
                <c:pt idx="3407">
                  <c:v>90</c:v>
                </c:pt>
                <c:pt idx="3408">
                  <c:v>90</c:v>
                </c:pt>
                <c:pt idx="3409">
                  <c:v>90</c:v>
                </c:pt>
                <c:pt idx="3410">
                  <c:v>90</c:v>
                </c:pt>
                <c:pt idx="3411">
                  <c:v>90</c:v>
                </c:pt>
                <c:pt idx="3412">
                  <c:v>90</c:v>
                </c:pt>
                <c:pt idx="3413">
                  <c:v>90</c:v>
                </c:pt>
                <c:pt idx="3414">
                  <c:v>90</c:v>
                </c:pt>
                <c:pt idx="3415">
                  <c:v>90</c:v>
                </c:pt>
                <c:pt idx="3416">
                  <c:v>90</c:v>
                </c:pt>
                <c:pt idx="3417">
                  <c:v>90</c:v>
                </c:pt>
                <c:pt idx="3418">
                  <c:v>67.5</c:v>
                </c:pt>
                <c:pt idx="3419">
                  <c:v>67.5</c:v>
                </c:pt>
                <c:pt idx="3420">
                  <c:v>67.5</c:v>
                </c:pt>
                <c:pt idx="3421">
                  <c:v>67.5</c:v>
                </c:pt>
                <c:pt idx="3422">
                  <c:v>45</c:v>
                </c:pt>
                <c:pt idx="3423">
                  <c:v>90</c:v>
                </c:pt>
                <c:pt idx="3424">
                  <c:v>270</c:v>
                </c:pt>
                <c:pt idx="3425">
                  <c:v>22.5</c:v>
                </c:pt>
                <c:pt idx="3426">
                  <c:v>45</c:v>
                </c:pt>
                <c:pt idx="3427">
                  <c:v>67.5</c:v>
                </c:pt>
                <c:pt idx="3428">
                  <c:v>45</c:v>
                </c:pt>
                <c:pt idx="3429">
                  <c:v>67.5</c:v>
                </c:pt>
                <c:pt idx="3430">
                  <c:v>45</c:v>
                </c:pt>
                <c:pt idx="3431">
                  <c:v>67.5</c:v>
                </c:pt>
                <c:pt idx="3432">
                  <c:v>67.5</c:v>
                </c:pt>
                <c:pt idx="3433">
                  <c:v>67.5</c:v>
                </c:pt>
                <c:pt idx="3434">
                  <c:v>90</c:v>
                </c:pt>
                <c:pt idx="3435">
                  <c:v>45</c:v>
                </c:pt>
                <c:pt idx="3436">
                  <c:v>112.5</c:v>
                </c:pt>
                <c:pt idx="3437">
                  <c:v>45</c:v>
                </c:pt>
                <c:pt idx="3438">
                  <c:v>0</c:v>
                </c:pt>
                <c:pt idx="3439">
                  <c:v>112.5</c:v>
                </c:pt>
                <c:pt idx="3440">
                  <c:v>337.5</c:v>
                </c:pt>
                <c:pt idx="3441">
                  <c:v>337.5</c:v>
                </c:pt>
                <c:pt idx="3442">
                  <c:v>22.5</c:v>
                </c:pt>
                <c:pt idx="3443">
                  <c:v>22.5</c:v>
                </c:pt>
                <c:pt idx="3444">
                  <c:v>67.5</c:v>
                </c:pt>
                <c:pt idx="3445">
                  <c:v>67.5</c:v>
                </c:pt>
                <c:pt idx="3446">
                  <c:v>67.5</c:v>
                </c:pt>
                <c:pt idx="3447">
                  <c:v>45</c:v>
                </c:pt>
                <c:pt idx="3448">
                  <c:v>90</c:v>
                </c:pt>
                <c:pt idx="3449">
                  <c:v>45</c:v>
                </c:pt>
                <c:pt idx="3450">
                  <c:v>45</c:v>
                </c:pt>
                <c:pt idx="3451">
                  <c:v>67.5</c:v>
                </c:pt>
                <c:pt idx="3452">
                  <c:v>22.5</c:v>
                </c:pt>
                <c:pt idx="3453">
                  <c:v>45</c:v>
                </c:pt>
                <c:pt idx="3454">
                  <c:v>90</c:v>
                </c:pt>
                <c:pt idx="3455">
                  <c:v>67.5</c:v>
                </c:pt>
                <c:pt idx="3456">
                  <c:v>225</c:v>
                </c:pt>
                <c:pt idx="3457">
                  <c:v>292.5</c:v>
                </c:pt>
                <c:pt idx="3458">
                  <c:v>337.5</c:v>
                </c:pt>
                <c:pt idx="3459">
                  <c:v>337.5</c:v>
                </c:pt>
                <c:pt idx="3460">
                  <c:v>337.5</c:v>
                </c:pt>
                <c:pt idx="3461">
                  <c:v>315</c:v>
                </c:pt>
                <c:pt idx="3462">
                  <c:v>22.5</c:v>
                </c:pt>
                <c:pt idx="3463">
                  <c:v>270</c:v>
                </c:pt>
                <c:pt idx="3464">
                  <c:v>202.5</c:v>
                </c:pt>
                <c:pt idx="3465">
                  <c:v>202.5</c:v>
                </c:pt>
                <c:pt idx="3466">
                  <c:v>202.5</c:v>
                </c:pt>
                <c:pt idx="3467">
                  <c:v>225</c:v>
                </c:pt>
                <c:pt idx="3468">
                  <c:v>225</c:v>
                </c:pt>
                <c:pt idx="3469">
                  <c:v>225</c:v>
                </c:pt>
                <c:pt idx="3470">
                  <c:v>225</c:v>
                </c:pt>
                <c:pt idx="3471">
                  <c:v>225</c:v>
                </c:pt>
                <c:pt idx="3472">
                  <c:v>225</c:v>
                </c:pt>
                <c:pt idx="3473">
                  <c:v>225</c:v>
                </c:pt>
                <c:pt idx="3474">
                  <c:v>225</c:v>
                </c:pt>
                <c:pt idx="3475">
                  <c:v>247.5</c:v>
                </c:pt>
                <c:pt idx="3476">
                  <c:v>247.5</c:v>
                </c:pt>
                <c:pt idx="3477">
                  <c:v>225</c:v>
                </c:pt>
                <c:pt idx="3478">
                  <c:v>225</c:v>
                </c:pt>
                <c:pt idx="3479">
                  <c:v>225</c:v>
                </c:pt>
                <c:pt idx="3480">
                  <c:v>202.5</c:v>
                </c:pt>
                <c:pt idx="3481">
                  <c:v>202.5</c:v>
                </c:pt>
                <c:pt idx="3482">
                  <c:v>202.5</c:v>
                </c:pt>
                <c:pt idx="3483">
                  <c:v>202.5</c:v>
                </c:pt>
                <c:pt idx="3484">
                  <c:v>180</c:v>
                </c:pt>
                <c:pt idx="3485">
                  <c:v>225</c:v>
                </c:pt>
                <c:pt idx="3486">
                  <c:v>157.5</c:v>
                </c:pt>
                <c:pt idx="3487">
                  <c:v>135</c:v>
                </c:pt>
                <c:pt idx="3488">
                  <c:v>225</c:v>
                </c:pt>
                <c:pt idx="3489">
                  <c:v>225</c:v>
                </c:pt>
                <c:pt idx="3490">
                  <c:v>225</c:v>
                </c:pt>
                <c:pt idx="3491">
                  <c:v>202.5</c:v>
                </c:pt>
                <c:pt idx="3492">
                  <c:v>225</c:v>
                </c:pt>
                <c:pt idx="3493">
                  <c:v>202.5</c:v>
                </c:pt>
                <c:pt idx="3494">
                  <c:v>202.5</c:v>
                </c:pt>
                <c:pt idx="3495">
                  <c:v>202.5</c:v>
                </c:pt>
                <c:pt idx="3496">
                  <c:v>202.5</c:v>
                </c:pt>
                <c:pt idx="3497">
                  <c:v>202.5</c:v>
                </c:pt>
                <c:pt idx="3498">
                  <c:v>202.5</c:v>
                </c:pt>
                <c:pt idx="3499">
                  <c:v>202.5</c:v>
                </c:pt>
                <c:pt idx="3500">
                  <c:v>225</c:v>
                </c:pt>
                <c:pt idx="3501">
                  <c:v>202.5</c:v>
                </c:pt>
                <c:pt idx="3502">
                  <c:v>225</c:v>
                </c:pt>
                <c:pt idx="3503">
                  <c:v>225</c:v>
                </c:pt>
                <c:pt idx="3504">
                  <c:v>202.5</c:v>
                </c:pt>
                <c:pt idx="3505">
                  <c:v>135</c:v>
                </c:pt>
                <c:pt idx="3506">
                  <c:v>180</c:v>
                </c:pt>
                <c:pt idx="3507">
                  <c:v>225</c:v>
                </c:pt>
                <c:pt idx="3508">
                  <c:v>225</c:v>
                </c:pt>
                <c:pt idx="3509">
                  <c:v>202.5</c:v>
                </c:pt>
                <c:pt idx="3510">
                  <c:v>202.5</c:v>
                </c:pt>
                <c:pt idx="3511">
                  <c:v>202.5</c:v>
                </c:pt>
                <c:pt idx="3512">
                  <c:v>202.5</c:v>
                </c:pt>
                <c:pt idx="3513">
                  <c:v>202.5</c:v>
                </c:pt>
                <c:pt idx="3514">
                  <c:v>202.5</c:v>
                </c:pt>
                <c:pt idx="3515">
                  <c:v>202.5</c:v>
                </c:pt>
                <c:pt idx="3516">
                  <c:v>225</c:v>
                </c:pt>
                <c:pt idx="3517">
                  <c:v>225</c:v>
                </c:pt>
                <c:pt idx="3518">
                  <c:v>225</c:v>
                </c:pt>
                <c:pt idx="3519">
                  <c:v>225</c:v>
                </c:pt>
                <c:pt idx="3520">
                  <c:v>225</c:v>
                </c:pt>
                <c:pt idx="3521">
                  <c:v>225</c:v>
                </c:pt>
                <c:pt idx="3522">
                  <c:v>225</c:v>
                </c:pt>
                <c:pt idx="3523">
                  <c:v>225</c:v>
                </c:pt>
                <c:pt idx="3524">
                  <c:v>225</c:v>
                </c:pt>
                <c:pt idx="3525">
                  <c:v>225</c:v>
                </c:pt>
                <c:pt idx="3526">
                  <c:v>225</c:v>
                </c:pt>
                <c:pt idx="3527">
                  <c:v>225</c:v>
                </c:pt>
                <c:pt idx="3528">
                  <c:v>247.5</c:v>
                </c:pt>
                <c:pt idx="3529">
                  <c:v>225</c:v>
                </c:pt>
                <c:pt idx="3530">
                  <c:v>225</c:v>
                </c:pt>
                <c:pt idx="3531">
                  <c:v>225</c:v>
                </c:pt>
                <c:pt idx="3532">
                  <c:v>225</c:v>
                </c:pt>
                <c:pt idx="3533">
                  <c:v>225</c:v>
                </c:pt>
                <c:pt idx="3534">
                  <c:v>225</c:v>
                </c:pt>
                <c:pt idx="3535">
                  <c:v>225</c:v>
                </c:pt>
                <c:pt idx="3536">
                  <c:v>225</c:v>
                </c:pt>
                <c:pt idx="3537">
                  <c:v>225</c:v>
                </c:pt>
                <c:pt idx="3538">
                  <c:v>225</c:v>
                </c:pt>
                <c:pt idx="3539">
                  <c:v>225</c:v>
                </c:pt>
                <c:pt idx="3540">
                  <c:v>225</c:v>
                </c:pt>
                <c:pt idx="3541">
                  <c:v>225</c:v>
                </c:pt>
                <c:pt idx="3542">
                  <c:v>225</c:v>
                </c:pt>
                <c:pt idx="3543">
                  <c:v>225</c:v>
                </c:pt>
                <c:pt idx="3544">
                  <c:v>225</c:v>
                </c:pt>
                <c:pt idx="3545">
                  <c:v>225</c:v>
                </c:pt>
                <c:pt idx="3546">
                  <c:v>225</c:v>
                </c:pt>
                <c:pt idx="3547">
                  <c:v>225</c:v>
                </c:pt>
                <c:pt idx="3548">
                  <c:v>225</c:v>
                </c:pt>
                <c:pt idx="3549">
                  <c:v>225</c:v>
                </c:pt>
                <c:pt idx="3550">
                  <c:v>225</c:v>
                </c:pt>
                <c:pt idx="3551">
                  <c:v>225</c:v>
                </c:pt>
                <c:pt idx="3552">
                  <c:v>247.5</c:v>
                </c:pt>
                <c:pt idx="3553">
                  <c:v>225</c:v>
                </c:pt>
                <c:pt idx="3554">
                  <c:v>247.5</c:v>
                </c:pt>
                <c:pt idx="3555">
                  <c:v>247.5</c:v>
                </c:pt>
                <c:pt idx="3556">
                  <c:v>247.5</c:v>
                </c:pt>
                <c:pt idx="3557">
                  <c:v>247.5</c:v>
                </c:pt>
                <c:pt idx="3558">
                  <c:v>247.5</c:v>
                </c:pt>
                <c:pt idx="3559">
                  <c:v>247.5</c:v>
                </c:pt>
                <c:pt idx="3560">
                  <c:v>225</c:v>
                </c:pt>
                <c:pt idx="3561">
                  <c:v>225</c:v>
                </c:pt>
                <c:pt idx="3562">
                  <c:v>225</c:v>
                </c:pt>
                <c:pt idx="3563">
                  <c:v>225</c:v>
                </c:pt>
                <c:pt idx="3564">
                  <c:v>225</c:v>
                </c:pt>
                <c:pt idx="3565">
                  <c:v>247.5</c:v>
                </c:pt>
                <c:pt idx="3566">
                  <c:v>247.5</c:v>
                </c:pt>
                <c:pt idx="3567">
                  <c:v>247.5</c:v>
                </c:pt>
                <c:pt idx="3568">
                  <c:v>247.5</c:v>
                </c:pt>
                <c:pt idx="3569">
                  <c:v>247.5</c:v>
                </c:pt>
                <c:pt idx="3570">
                  <c:v>247.5</c:v>
                </c:pt>
                <c:pt idx="3571">
                  <c:v>247.5</c:v>
                </c:pt>
                <c:pt idx="3572">
                  <c:v>247.5</c:v>
                </c:pt>
                <c:pt idx="3573">
                  <c:v>247.5</c:v>
                </c:pt>
                <c:pt idx="3574">
                  <c:v>247.5</c:v>
                </c:pt>
                <c:pt idx="3575">
                  <c:v>247.5</c:v>
                </c:pt>
                <c:pt idx="3576">
                  <c:v>247.5</c:v>
                </c:pt>
                <c:pt idx="3577">
                  <c:v>247.5</c:v>
                </c:pt>
                <c:pt idx="3578">
                  <c:v>247.5</c:v>
                </c:pt>
                <c:pt idx="3579">
                  <c:v>247.5</c:v>
                </c:pt>
                <c:pt idx="3580">
                  <c:v>247.5</c:v>
                </c:pt>
                <c:pt idx="3581">
                  <c:v>225</c:v>
                </c:pt>
                <c:pt idx="3582">
                  <c:v>225</c:v>
                </c:pt>
                <c:pt idx="3583">
                  <c:v>247.5</c:v>
                </c:pt>
                <c:pt idx="3584">
                  <c:v>247.5</c:v>
                </c:pt>
                <c:pt idx="3585">
                  <c:v>225</c:v>
                </c:pt>
                <c:pt idx="3586">
                  <c:v>225</c:v>
                </c:pt>
                <c:pt idx="3587">
                  <c:v>225</c:v>
                </c:pt>
                <c:pt idx="3588">
                  <c:v>225</c:v>
                </c:pt>
                <c:pt idx="3589">
                  <c:v>225</c:v>
                </c:pt>
                <c:pt idx="3590">
                  <c:v>225</c:v>
                </c:pt>
                <c:pt idx="3591">
                  <c:v>225</c:v>
                </c:pt>
                <c:pt idx="3592">
                  <c:v>225</c:v>
                </c:pt>
                <c:pt idx="3593">
                  <c:v>225</c:v>
                </c:pt>
                <c:pt idx="3594">
                  <c:v>225</c:v>
                </c:pt>
                <c:pt idx="3595">
                  <c:v>225</c:v>
                </c:pt>
                <c:pt idx="3596">
                  <c:v>225</c:v>
                </c:pt>
                <c:pt idx="3597">
                  <c:v>225</c:v>
                </c:pt>
                <c:pt idx="3598">
                  <c:v>225</c:v>
                </c:pt>
                <c:pt idx="3599">
                  <c:v>225</c:v>
                </c:pt>
                <c:pt idx="3600">
                  <c:v>225</c:v>
                </c:pt>
                <c:pt idx="3601">
                  <c:v>225</c:v>
                </c:pt>
                <c:pt idx="3602">
                  <c:v>225</c:v>
                </c:pt>
                <c:pt idx="3603">
                  <c:v>225</c:v>
                </c:pt>
                <c:pt idx="3604">
                  <c:v>225</c:v>
                </c:pt>
                <c:pt idx="3605">
                  <c:v>202.5</c:v>
                </c:pt>
                <c:pt idx="3606">
                  <c:v>202.5</c:v>
                </c:pt>
                <c:pt idx="3607">
                  <c:v>202.5</c:v>
                </c:pt>
                <c:pt idx="3608">
                  <c:v>202.5</c:v>
                </c:pt>
                <c:pt idx="3609">
                  <c:v>225</c:v>
                </c:pt>
                <c:pt idx="3610">
                  <c:v>225</c:v>
                </c:pt>
                <c:pt idx="3611">
                  <c:v>202.5</c:v>
                </c:pt>
                <c:pt idx="3612">
                  <c:v>202.5</c:v>
                </c:pt>
                <c:pt idx="3613">
                  <c:v>225</c:v>
                </c:pt>
                <c:pt idx="3614">
                  <c:v>202.5</c:v>
                </c:pt>
                <c:pt idx="3615">
                  <c:v>180</c:v>
                </c:pt>
                <c:pt idx="3616">
                  <c:v>202.5</c:v>
                </c:pt>
                <c:pt idx="3617">
                  <c:v>202.5</c:v>
                </c:pt>
                <c:pt idx="3618">
                  <c:v>202.5</c:v>
                </c:pt>
                <c:pt idx="3619">
                  <c:v>225</c:v>
                </c:pt>
                <c:pt idx="3620">
                  <c:v>202.5</c:v>
                </c:pt>
                <c:pt idx="3621">
                  <c:v>202.5</c:v>
                </c:pt>
                <c:pt idx="3622">
                  <c:v>202.5</c:v>
                </c:pt>
                <c:pt idx="3623">
                  <c:v>202.5</c:v>
                </c:pt>
                <c:pt idx="3624">
                  <c:v>202.5</c:v>
                </c:pt>
                <c:pt idx="3625">
                  <c:v>202.5</c:v>
                </c:pt>
                <c:pt idx="3626">
                  <c:v>202.5</c:v>
                </c:pt>
                <c:pt idx="3627">
                  <c:v>202.5</c:v>
                </c:pt>
                <c:pt idx="3628">
                  <c:v>202.5</c:v>
                </c:pt>
                <c:pt idx="3629">
                  <c:v>202.5</c:v>
                </c:pt>
                <c:pt idx="3630">
                  <c:v>202.5</c:v>
                </c:pt>
                <c:pt idx="3631">
                  <c:v>202.5</c:v>
                </c:pt>
                <c:pt idx="3632">
                  <c:v>202.5</c:v>
                </c:pt>
                <c:pt idx="3633">
                  <c:v>225</c:v>
                </c:pt>
                <c:pt idx="3634">
                  <c:v>135</c:v>
                </c:pt>
                <c:pt idx="3635">
                  <c:v>135</c:v>
                </c:pt>
                <c:pt idx="3636">
                  <c:v>135</c:v>
                </c:pt>
                <c:pt idx="3637">
                  <c:v>112.5</c:v>
                </c:pt>
                <c:pt idx="3638">
                  <c:v>157.5</c:v>
                </c:pt>
                <c:pt idx="3639">
                  <c:v>135</c:v>
                </c:pt>
                <c:pt idx="3640">
                  <c:v>135</c:v>
                </c:pt>
                <c:pt idx="3641">
                  <c:v>135</c:v>
                </c:pt>
                <c:pt idx="3642">
                  <c:v>112.5</c:v>
                </c:pt>
                <c:pt idx="3643">
                  <c:v>247.5</c:v>
                </c:pt>
                <c:pt idx="3644">
                  <c:v>202.5</c:v>
                </c:pt>
                <c:pt idx="3645">
                  <c:v>225</c:v>
                </c:pt>
                <c:pt idx="3646">
                  <c:v>225</c:v>
                </c:pt>
                <c:pt idx="3647">
                  <c:v>225</c:v>
                </c:pt>
                <c:pt idx="3648">
                  <c:v>225</c:v>
                </c:pt>
                <c:pt idx="3649">
                  <c:v>225</c:v>
                </c:pt>
                <c:pt idx="3650">
                  <c:v>225</c:v>
                </c:pt>
                <c:pt idx="3651">
                  <c:v>225</c:v>
                </c:pt>
                <c:pt idx="3652">
                  <c:v>225</c:v>
                </c:pt>
                <c:pt idx="3653">
                  <c:v>225</c:v>
                </c:pt>
                <c:pt idx="3654">
                  <c:v>225</c:v>
                </c:pt>
                <c:pt idx="3655">
                  <c:v>225</c:v>
                </c:pt>
                <c:pt idx="3656">
                  <c:v>225</c:v>
                </c:pt>
                <c:pt idx="3657">
                  <c:v>225</c:v>
                </c:pt>
                <c:pt idx="3658">
                  <c:v>225</c:v>
                </c:pt>
                <c:pt idx="3659">
                  <c:v>225</c:v>
                </c:pt>
                <c:pt idx="3660">
                  <c:v>225</c:v>
                </c:pt>
                <c:pt idx="3661">
                  <c:v>225</c:v>
                </c:pt>
                <c:pt idx="3662">
                  <c:v>225</c:v>
                </c:pt>
                <c:pt idx="3663">
                  <c:v>225</c:v>
                </c:pt>
                <c:pt idx="3664">
                  <c:v>225</c:v>
                </c:pt>
                <c:pt idx="3665">
                  <c:v>225</c:v>
                </c:pt>
                <c:pt idx="3666">
                  <c:v>225</c:v>
                </c:pt>
                <c:pt idx="3667">
                  <c:v>225</c:v>
                </c:pt>
                <c:pt idx="3668">
                  <c:v>225</c:v>
                </c:pt>
                <c:pt idx="3669">
                  <c:v>225</c:v>
                </c:pt>
                <c:pt idx="3670">
                  <c:v>225</c:v>
                </c:pt>
                <c:pt idx="3671">
                  <c:v>225</c:v>
                </c:pt>
                <c:pt idx="3672">
                  <c:v>225</c:v>
                </c:pt>
                <c:pt idx="3673">
                  <c:v>247.5</c:v>
                </c:pt>
                <c:pt idx="3674">
                  <c:v>270</c:v>
                </c:pt>
                <c:pt idx="3675">
                  <c:v>270</c:v>
                </c:pt>
                <c:pt idx="3676">
                  <c:v>270</c:v>
                </c:pt>
                <c:pt idx="3677">
                  <c:v>247.5</c:v>
                </c:pt>
                <c:pt idx="3678">
                  <c:v>247.5</c:v>
                </c:pt>
                <c:pt idx="3679">
                  <c:v>292.5</c:v>
                </c:pt>
                <c:pt idx="3680">
                  <c:v>270</c:v>
                </c:pt>
                <c:pt idx="3681">
                  <c:v>270</c:v>
                </c:pt>
                <c:pt idx="3682">
                  <c:v>292.5</c:v>
                </c:pt>
                <c:pt idx="3683">
                  <c:v>292.5</c:v>
                </c:pt>
                <c:pt idx="3684">
                  <c:v>292.5</c:v>
                </c:pt>
                <c:pt idx="3685">
                  <c:v>315</c:v>
                </c:pt>
                <c:pt idx="3686">
                  <c:v>315</c:v>
                </c:pt>
                <c:pt idx="3687">
                  <c:v>292.5</c:v>
                </c:pt>
                <c:pt idx="3688">
                  <c:v>270</c:v>
                </c:pt>
                <c:pt idx="3689">
                  <c:v>292.5</c:v>
                </c:pt>
                <c:pt idx="3690">
                  <c:v>292.5</c:v>
                </c:pt>
                <c:pt idx="3691">
                  <c:v>292.5</c:v>
                </c:pt>
                <c:pt idx="3692">
                  <c:v>315</c:v>
                </c:pt>
                <c:pt idx="3693">
                  <c:v>337.5</c:v>
                </c:pt>
                <c:pt idx="3694">
                  <c:v>337.5</c:v>
                </c:pt>
                <c:pt idx="3695">
                  <c:v>337.5</c:v>
                </c:pt>
                <c:pt idx="3696">
                  <c:v>315</c:v>
                </c:pt>
                <c:pt idx="3697">
                  <c:v>315</c:v>
                </c:pt>
                <c:pt idx="3698">
                  <c:v>337.5</c:v>
                </c:pt>
                <c:pt idx="3699">
                  <c:v>337.5</c:v>
                </c:pt>
                <c:pt idx="3700">
                  <c:v>337.5</c:v>
                </c:pt>
                <c:pt idx="3701">
                  <c:v>337.5</c:v>
                </c:pt>
                <c:pt idx="3702">
                  <c:v>0</c:v>
                </c:pt>
                <c:pt idx="3703">
                  <c:v>22.5</c:v>
                </c:pt>
                <c:pt idx="3704">
                  <c:v>22.5</c:v>
                </c:pt>
                <c:pt idx="3705">
                  <c:v>0</c:v>
                </c:pt>
                <c:pt idx="3706">
                  <c:v>22.5</c:v>
                </c:pt>
                <c:pt idx="3707">
                  <c:v>22.5</c:v>
                </c:pt>
                <c:pt idx="3708">
                  <c:v>22.5</c:v>
                </c:pt>
                <c:pt idx="3709">
                  <c:v>22.5</c:v>
                </c:pt>
                <c:pt idx="3710">
                  <c:v>22.5</c:v>
                </c:pt>
                <c:pt idx="3711">
                  <c:v>45</c:v>
                </c:pt>
                <c:pt idx="3712">
                  <c:v>22.5</c:v>
                </c:pt>
                <c:pt idx="3713">
                  <c:v>45</c:v>
                </c:pt>
                <c:pt idx="3714">
                  <c:v>22.5</c:v>
                </c:pt>
                <c:pt idx="3715">
                  <c:v>22.5</c:v>
                </c:pt>
                <c:pt idx="3716">
                  <c:v>22.5</c:v>
                </c:pt>
                <c:pt idx="3717">
                  <c:v>22.5</c:v>
                </c:pt>
                <c:pt idx="3718">
                  <c:v>22.5</c:v>
                </c:pt>
                <c:pt idx="3719">
                  <c:v>45</c:v>
                </c:pt>
                <c:pt idx="3720">
                  <c:v>45</c:v>
                </c:pt>
                <c:pt idx="3721">
                  <c:v>90</c:v>
                </c:pt>
                <c:pt idx="3722">
                  <c:v>135</c:v>
                </c:pt>
                <c:pt idx="3723">
                  <c:v>135</c:v>
                </c:pt>
                <c:pt idx="3724">
                  <c:v>270</c:v>
                </c:pt>
                <c:pt idx="3725">
                  <c:v>225</c:v>
                </c:pt>
                <c:pt idx="3726">
                  <c:v>180</c:v>
                </c:pt>
                <c:pt idx="3727">
                  <c:v>270</c:v>
                </c:pt>
                <c:pt idx="3728">
                  <c:v>157.5</c:v>
                </c:pt>
                <c:pt idx="3729">
                  <c:v>270</c:v>
                </c:pt>
                <c:pt idx="3730">
                  <c:v>202.5</c:v>
                </c:pt>
                <c:pt idx="3731">
                  <c:v>225</c:v>
                </c:pt>
                <c:pt idx="3732">
                  <c:v>157.5</c:v>
                </c:pt>
                <c:pt idx="3733">
                  <c:v>112.5</c:v>
                </c:pt>
                <c:pt idx="3734">
                  <c:v>67.5</c:v>
                </c:pt>
                <c:pt idx="3735">
                  <c:v>0</c:v>
                </c:pt>
                <c:pt idx="3736">
                  <c:v>67.5</c:v>
                </c:pt>
                <c:pt idx="3737">
                  <c:v>90</c:v>
                </c:pt>
                <c:pt idx="3738">
                  <c:v>90</c:v>
                </c:pt>
                <c:pt idx="3739">
                  <c:v>112.5</c:v>
                </c:pt>
                <c:pt idx="3740">
                  <c:v>90</c:v>
                </c:pt>
                <c:pt idx="3741">
                  <c:v>112.5</c:v>
                </c:pt>
                <c:pt idx="3742">
                  <c:v>90</c:v>
                </c:pt>
                <c:pt idx="3743">
                  <c:v>90</c:v>
                </c:pt>
                <c:pt idx="3744">
                  <c:v>90</c:v>
                </c:pt>
                <c:pt idx="3745">
                  <c:v>90</c:v>
                </c:pt>
                <c:pt idx="3746">
                  <c:v>90</c:v>
                </c:pt>
                <c:pt idx="3747">
                  <c:v>112.5</c:v>
                </c:pt>
                <c:pt idx="3748">
                  <c:v>112.5</c:v>
                </c:pt>
                <c:pt idx="3749">
                  <c:v>112.5</c:v>
                </c:pt>
                <c:pt idx="3750">
                  <c:v>112.5</c:v>
                </c:pt>
                <c:pt idx="3751">
                  <c:v>135</c:v>
                </c:pt>
                <c:pt idx="3752">
                  <c:v>112.5</c:v>
                </c:pt>
                <c:pt idx="3753">
                  <c:v>112.5</c:v>
                </c:pt>
                <c:pt idx="3754">
                  <c:v>90</c:v>
                </c:pt>
                <c:pt idx="3755">
                  <c:v>90</c:v>
                </c:pt>
                <c:pt idx="3756">
                  <c:v>90</c:v>
                </c:pt>
                <c:pt idx="3757">
                  <c:v>90</c:v>
                </c:pt>
                <c:pt idx="3758">
                  <c:v>90</c:v>
                </c:pt>
                <c:pt idx="3759">
                  <c:v>112.5</c:v>
                </c:pt>
                <c:pt idx="3760">
                  <c:v>112.5</c:v>
                </c:pt>
                <c:pt idx="3761">
                  <c:v>112.5</c:v>
                </c:pt>
                <c:pt idx="3762">
                  <c:v>90</c:v>
                </c:pt>
                <c:pt idx="3763">
                  <c:v>45</c:v>
                </c:pt>
                <c:pt idx="3764">
                  <c:v>90</c:v>
                </c:pt>
                <c:pt idx="3765">
                  <c:v>90</c:v>
                </c:pt>
                <c:pt idx="3766">
                  <c:v>90</c:v>
                </c:pt>
                <c:pt idx="3767">
                  <c:v>112.5</c:v>
                </c:pt>
                <c:pt idx="3768">
                  <c:v>112.5</c:v>
                </c:pt>
                <c:pt idx="3769">
                  <c:v>157.5</c:v>
                </c:pt>
                <c:pt idx="3770">
                  <c:v>157.5</c:v>
                </c:pt>
                <c:pt idx="3771">
                  <c:v>135</c:v>
                </c:pt>
                <c:pt idx="3772">
                  <c:v>157.5</c:v>
                </c:pt>
                <c:pt idx="3773">
                  <c:v>157.5</c:v>
                </c:pt>
                <c:pt idx="3774">
                  <c:v>135</c:v>
                </c:pt>
                <c:pt idx="3775">
                  <c:v>90</c:v>
                </c:pt>
                <c:pt idx="3776">
                  <c:v>22.5</c:v>
                </c:pt>
                <c:pt idx="3777">
                  <c:v>67.5</c:v>
                </c:pt>
                <c:pt idx="3778">
                  <c:v>67.5</c:v>
                </c:pt>
                <c:pt idx="3779">
                  <c:v>90</c:v>
                </c:pt>
                <c:pt idx="3780">
                  <c:v>112.5</c:v>
                </c:pt>
                <c:pt idx="3781">
                  <c:v>135</c:v>
                </c:pt>
                <c:pt idx="3782">
                  <c:v>135</c:v>
                </c:pt>
                <c:pt idx="3783">
                  <c:v>225</c:v>
                </c:pt>
                <c:pt idx="3784">
                  <c:v>337.5</c:v>
                </c:pt>
                <c:pt idx="3785">
                  <c:v>22.5</c:v>
                </c:pt>
                <c:pt idx="3786">
                  <c:v>45</c:v>
                </c:pt>
                <c:pt idx="3787">
                  <c:v>45</c:v>
                </c:pt>
                <c:pt idx="3788">
                  <c:v>22.5</c:v>
                </c:pt>
                <c:pt idx="3789">
                  <c:v>315</c:v>
                </c:pt>
                <c:pt idx="3790">
                  <c:v>292.5</c:v>
                </c:pt>
                <c:pt idx="3791">
                  <c:v>315</c:v>
                </c:pt>
                <c:pt idx="3792">
                  <c:v>270</c:v>
                </c:pt>
                <c:pt idx="3793">
                  <c:v>247.5</c:v>
                </c:pt>
                <c:pt idx="3794">
                  <c:v>225</c:v>
                </c:pt>
                <c:pt idx="3795">
                  <c:v>225</c:v>
                </c:pt>
                <c:pt idx="3796">
                  <c:v>225</c:v>
                </c:pt>
                <c:pt idx="3797">
                  <c:v>247.5</c:v>
                </c:pt>
                <c:pt idx="3798">
                  <c:v>270</c:v>
                </c:pt>
                <c:pt idx="3799">
                  <c:v>270</c:v>
                </c:pt>
                <c:pt idx="3800">
                  <c:v>270</c:v>
                </c:pt>
                <c:pt idx="3801">
                  <c:v>247.5</c:v>
                </c:pt>
                <c:pt idx="3802">
                  <c:v>225</c:v>
                </c:pt>
                <c:pt idx="3803">
                  <c:v>247.5</c:v>
                </c:pt>
                <c:pt idx="3804">
                  <c:v>270</c:v>
                </c:pt>
                <c:pt idx="3805">
                  <c:v>292.5</c:v>
                </c:pt>
                <c:pt idx="3806">
                  <c:v>315</c:v>
                </c:pt>
                <c:pt idx="3807">
                  <c:v>292.5</c:v>
                </c:pt>
                <c:pt idx="3808">
                  <c:v>292.5</c:v>
                </c:pt>
                <c:pt idx="3809">
                  <c:v>315</c:v>
                </c:pt>
                <c:pt idx="3810">
                  <c:v>292.5</c:v>
                </c:pt>
                <c:pt idx="3811">
                  <c:v>292.5</c:v>
                </c:pt>
                <c:pt idx="3812">
                  <c:v>292.5</c:v>
                </c:pt>
                <c:pt idx="3813">
                  <c:v>315</c:v>
                </c:pt>
                <c:pt idx="3814">
                  <c:v>292.5</c:v>
                </c:pt>
                <c:pt idx="3815">
                  <c:v>202.5</c:v>
                </c:pt>
                <c:pt idx="3816">
                  <c:v>202.5</c:v>
                </c:pt>
                <c:pt idx="3817">
                  <c:v>247.5</c:v>
                </c:pt>
                <c:pt idx="3818">
                  <c:v>247.5</c:v>
                </c:pt>
                <c:pt idx="3819">
                  <c:v>270</c:v>
                </c:pt>
                <c:pt idx="3820">
                  <c:v>270</c:v>
                </c:pt>
                <c:pt idx="3821">
                  <c:v>270</c:v>
                </c:pt>
                <c:pt idx="3822">
                  <c:v>270</c:v>
                </c:pt>
                <c:pt idx="3823">
                  <c:v>292.5</c:v>
                </c:pt>
                <c:pt idx="3824">
                  <c:v>270</c:v>
                </c:pt>
                <c:pt idx="3825">
                  <c:v>292.5</c:v>
                </c:pt>
                <c:pt idx="3826">
                  <c:v>292.5</c:v>
                </c:pt>
                <c:pt idx="3827">
                  <c:v>292.5</c:v>
                </c:pt>
                <c:pt idx="3828">
                  <c:v>292.5</c:v>
                </c:pt>
                <c:pt idx="3829">
                  <c:v>292.5</c:v>
                </c:pt>
                <c:pt idx="3830">
                  <c:v>292.5</c:v>
                </c:pt>
                <c:pt idx="3831">
                  <c:v>292.5</c:v>
                </c:pt>
                <c:pt idx="3832">
                  <c:v>337.5</c:v>
                </c:pt>
                <c:pt idx="3833">
                  <c:v>337.5</c:v>
                </c:pt>
                <c:pt idx="3834">
                  <c:v>337.5</c:v>
                </c:pt>
                <c:pt idx="3835">
                  <c:v>337.5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22.5</c:v>
                </c:pt>
                <c:pt idx="3843">
                  <c:v>22.5</c:v>
                </c:pt>
                <c:pt idx="3844">
                  <c:v>0</c:v>
                </c:pt>
                <c:pt idx="3845">
                  <c:v>0</c:v>
                </c:pt>
                <c:pt idx="3846">
                  <c:v>22.5</c:v>
                </c:pt>
                <c:pt idx="3847">
                  <c:v>22.5</c:v>
                </c:pt>
                <c:pt idx="3848">
                  <c:v>0</c:v>
                </c:pt>
                <c:pt idx="3849">
                  <c:v>0</c:v>
                </c:pt>
                <c:pt idx="3850">
                  <c:v>22.5</c:v>
                </c:pt>
                <c:pt idx="3851">
                  <c:v>45</c:v>
                </c:pt>
                <c:pt idx="3852">
                  <c:v>67.5</c:v>
                </c:pt>
                <c:pt idx="3853">
                  <c:v>90</c:v>
                </c:pt>
                <c:pt idx="3854">
                  <c:v>22.5</c:v>
                </c:pt>
                <c:pt idx="3855">
                  <c:v>45</c:v>
                </c:pt>
                <c:pt idx="3856">
                  <c:v>0</c:v>
                </c:pt>
                <c:pt idx="3857">
                  <c:v>22.5</c:v>
                </c:pt>
                <c:pt idx="3858">
                  <c:v>45</c:v>
                </c:pt>
                <c:pt idx="3859">
                  <c:v>67.5</c:v>
                </c:pt>
                <c:pt idx="3860">
                  <c:v>67.5</c:v>
                </c:pt>
                <c:pt idx="3861">
                  <c:v>90</c:v>
                </c:pt>
                <c:pt idx="3862">
                  <c:v>90</c:v>
                </c:pt>
                <c:pt idx="3863">
                  <c:v>67.5</c:v>
                </c:pt>
                <c:pt idx="3864">
                  <c:v>45</c:v>
                </c:pt>
                <c:pt idx="3865">
                  <c:v>45</c:v>
                </c:pt>
                <c:pt idx="3866">
                  <c:v>45</c:v>
                </c:pt>
                <c:pt idx="3867">
                  <c:v>45</c:v>
                </c:pt>
                <c:pt idx="3868">
                  <c:v>90</c:v>
                </c:pt>
                <c:pt idx="3869">
                  <c:v>67.5</c:v>
                </c:pt>
                <c:pt idx="3870">
                  <c:v>112.5</c:v>
                </c:pt>
                <c:pt idx="3871">
                  <c:v>45</c:v>
                </c:pt>
                <c:pt idx="3872">
                  <c:v>22.5</c:v>
                </c:pt>
                <c:pt idx="3873">
                  <c:v>90</c:v>
                </c:pt>
                <c:pt idx="3874">
                  <c:v>135</c:v>
                </c:pt>
                <c:pt idx="3875">
                  <c:v>135</c:v>
                </c:pt>
                <c:pt idx="3876">
                  <c:v>180</c:v>
                </c:pt>
                <c:pt idx="3877">
                  <c:v>135</c:v>
                </c:pt>
                <c:pt idx="3878">
                  <c:v>157.5</c:v>
                </c:pt>
                <c:pt idx="3879">
                  <c:v>135</c:v>
                </c:pt>
                <c:pt idx="3880">
                  <c:v>112.5</c:v>
                </c:pt>
                <c:pt idx="3881">
                  <c:v>135</c:v>
                </c:pt>
                <c:pt idx="3882">
                  <c:v>135</c:v>
                </c:pt>
                <c:pt idx="3883">
                  <c:v>112.5</c:v>
                </c:pt>
                <c:pt idx="3884">
                  <c:v>135</c:v>
                </c:pt>
                <c:pt idx="3885">
                  <c:v>135</c:v>
                </c:pt>
                <c:pt idx="3886">
                  <c:v>135</c:v>
                </c:pt>
                <c:pt idx="3887">
                  <c:v>112.5</c:v>
                </c:pt>
                <c:pt idx="3888">
                  <c:v>112.5</c:v>
                </c:pt>
                <c:pt idx="3889">
                  <c:v>112.5</c:v>
                </c:pt>
                <c:pt idx="3890">
                  <c:v>112.5</c:v>
                </c:pt>
                <c:pt idx="3891">
                  <c:v>90</c:v>
                </c:pt>
                <c:pt idx="3892">
                  <c:v>112.5</c:v>
                </c:pt>
                <c:pt idx="3893">
                  <c:v>90</c:v>
                </c:pt>
                <c:pt idx="3894">
                  <c:v>90</c:v>
                </c:pt>
                <c:pt idx="3895">
                  <c:v>90</c:v>
                </c:pt>
                <c:pt idx="3896">
                  <c:v>90</c:v>
                </c:pt>
                <c:pt idx="3897">
                  <c:v>90</c:v>
                </c:pt>
                <c:pt idx="3898">
                  <c:v>90</c:v>
                </c:pt>
                <c:pt idx="3899">
                  <c:v>112.5</c:v>
                </c:pt>
                <c:pt idx="3900">
                  <c:v>112.5</c:v>
                </c:pt>
                <c:pt idx="3901">
                  <c:v>90</c:v>
                </c:pt>
                <c:pt idx="3902">
                  <c:v>112.5</c:v>
                </c:pt>
                <c:pt idx="3903">
                  <c:v>90</c:v>
                </c:pt>
                <c:pt idx="3904">
                  <c:v>112.5</c:v>
                </c:pt>
                <c:pt idx="3905">
                  <c:v>112.5</c:v>
                </c:pt>
                <c:pt idx="3906">
                  <c:v>112.5</c:v>
                </c:pt>
                <c:pt idx="3907">
                  <c:v>112.5</c:v>
                </c:pt>
                <c:pt idx="3908">
                  <c:v>112.5</c:v>
                </c:pt>
                <c:pt idx="3909">
                  <c:v>135</c:v>
                </c:pt>
                <c:pt idx="3910">
                  <c:v>112.5</c:v>
                </c:pt>
                <c:pt idx="3911">
                  <c:v>112.5</c:v>
                </c:pt>
                <c:pt idx="3912">
                  <c:v>112.5</c:v>
                </c:pt>
                <c:pt idx="3913">
                  <c:v>135</c:v>
                </c:pt>
                <c:pt idx="3914">
                  <c:v>135</c:v>
                </c:pt>
                <c:pt idx="3915">
                  <c:v>135</c:v>
                </c:pt>
                <c:pt idx="3916">
                  <c:v>157.5</c:v>
                </c:pt>
                <c:pt idx="3917">
                  <c:v>135</c:v>
                </c:pt>
                <c:pt idx="3918">
                  <c:v>112.5</c:v>
                </c:pt>
                <c:pt idx="3919">
                  <c:v>135</c:v>
                </c:pt>
                <c:pt idx="3920">
                  <c:v>135</c:v>
                </c:pt>
                <c:pt idx="3921">
                  <c:v>112.5</c:v>
                </c:pt>
                <c:pt idx="3922">
                  <c:v>90</c:v>
                </c:pt>
                <c:pt idx="3923">
                  <c:v>112.5</c:v>
                </c:pt>
                <c:pt idx="3924">
                  <c:v>112.5</c:v>
                </c:pt>
                <c:pt idx="3925">
                  <c:v>135</c:v>
                </c:pt>
                <c:pt idx="3926">
                  <c:v>157.5</c:v>
                </c:pt>
                <c:pt idx="3927">
                  <c:v>135</c:v>
                </c:pt>
                <c:pt idx="3928">
                  <c:v>135</c:v>
                </c:pt>
                <c:pt idx="3929">
                  <c:v>157.5</c:v>
                </c:pt>
                <c:pt idx="3930">
                  <c:v>202.5</c:v>
                </c:pt>
                <c:pt idx="3931">
                  <c:v>225</c:v>
                </c:pt>
                <c:pt idx="3932">
                  <c:v>202.5</c:v>
                </c:pt>
                <c:pt idx="3933">
                  <c:v>202.5</c:v>
                </c:pt>
                <c:pt idx="3934">
                  <c:v>225</c:v>
                </c:pt>
                <c:pt idx="3935">
                  <c:v>225</c:v>
                </c:pt>
                <c:pt idx="3936">
                  <c:v>225</c:v>
                </c:pt>
                <c:pt idx="3937">
                  <c:v>247.5</c:v>
                </c:pt>
                <c:pt idx="3938">
                  <c:v>247.5</c:v>
                </c:pt>
                <c:pt idx="3939">
                  <c:v>270</c:v>
                </c:pt>
                <c:pt idx="3940">
                  <c:v>225</c:v>
                </c:pt>
                <c:pt idx="3941">
                  <c:v>225</c:v>
                </c:pt>
                <c:pt idx="3942">
                  <c:v>225</c:v>
                </c:pt>
                <c:pt idx="3943">
                  <c:v>225</c:v>
                </c:pt>
                <c:pt idx="3944">
                  <c:v>225</c:v>
                </c:pt>
                <c:pt idx="3945">
                  <c:v>225</c:v>
                </c:pt>
                <c:pt idx="3946">
                  <c:v>225</c:v>
                </c:pt>
                <c:pt idx="3947">
                  <c:v>225</c:v>
                </c:pt>
                <c:pt idx="3948">
                  <c:v>225</c:v>
                </c:pt>
                <c:pt idx="3949">
                  <c:v>225</c:v>
                </c:pt>
                <c:pt idx="3950">
                  <c:v>225</c:v>
                </c:pt>
                <c:pt idx="3951">
                  <c:v>225</c:v>
                </c:pt>
                <c:pt idx="3952">
                  <c:v>225</c:v>
                </c:pt>
                <c:pt idx="3953">
                  <c:v>225</c:v>
                </c:pt>
                <c:pt idx="3954">
                  <c:v>225</c:v>
                </c:pt>
                <c:pt idx="3955">
                  <c:v>225</c:v>
                </c:pt>
                <c:pt idx="3956">
                  <c:v>225</c:v>
                </c:pt>
                <c:pt idx="3957">
                  <c:v>225</c:v>
                </c:pt>
                <c:pt idx="3958">
                  <c:v>225</c:v>
                </c:pt>
                <c:pt idx="3959">
                  <c:v>202.5</c:v>
                </c:pt>
                <c:pt idx="3960">
                  <c:v>202.5</c:v>
                </c:pt>
                <c:pt idx="3961">
                  <c:v>202.5</c:v>
                </c:pt>
                <c:pt idx="3962">
                  <c:v>202.5</c:v>
                </c:pt>
                <c:pt idx="3963">
                  <c:v>202.5</c:v>
                </c:pt>
                <c:pt idx="3964">
                  <c:v>225</c:v>
                </c:pt>
                <c:pt idx="3965">
                  <c:v>225</c:v>
                </c:pt>
                <c:pt idx="3966">
                  <c:v>225</c:v>
                </c:pt>
                <c:pt idx="3967">
                  <c:v>225</c:v>
                </c:pt>
                <c:pt idx="3968">
                  <c:v>225</c:v>
                </c:pt>
                <c:pt idx="3969">
                  <c:v>225</c:v>
                </c:pt>
                <c:pt idx="3970">
                  <c:v>225</c:v>
                </c:pt>
                <c:pt idx="3971">
                  <c:v>225</c:v>
                </c:pt>
                <c:pt idx="3972">
                  <c:v>225</c:v>
                </c:pt>
                <c:pt idx="3973">
                  <c:v>225</c:v>
                </c:pt>
                <c:pt idx="3974">
                  <c:v>225</c:v>
                </c:pt>
                <c:pt idx="3975">
                  <c:v>225</c:v>
                </c:pt>
                <c:pt idx="3976">
                  <c:v>225</c:v>
                </c:pt>
                <c:pt idx="3977">
                  <c:v>225</c:v>
                </c:pt>
                <c:pt idx="3978">
                  <c:v>225</c:v>
                </c:pt>
                <c:pt idx="3979">
                  <c:v>225</c:v>
                </c:pt>
                <c:pt idx="3980">
                  <c:v>225</c:v>
                </c:pt>
                <c:pt idx="3981">
                  <c:v>225</c:v>
                </c:pt>
                <c:pt idx="3982">
                  <c:v>225</c:v>
                </c:pt>
                <c:pt idx="3983">
                  <c:v>247.5</c:v>
                </c:pt>
                <c:pt idx="3984">
                  <c:v>225</c:v>
                </c:pt>
                <c:pt idx="3985">
                  <c:v>225</c:v>
                </c:pt>
                <c:pt idx="3986">
                  <c:v>225</c:v>
                </c:pt>
                <c:pt idx="3987">
                  <c:v>225</c:v>
                </c:pt>
                <c:pt idx="3988">
                  <c:v>225</c:v>
                </c:pt>
                <c:pt idx="3989">
                  <c:v>225</c:v>
                </c:pt>
                <c:pt idx="3990">
                  <c:v>225</c:v>
                </c:pt>
                <c:pt idx="3991">
                  <c:v>225</c:v>
                </c:pt>
                <c:pt idx="3992">
                  <c:v>225</c:v>
                </c:pt>
                <c:pt idx="3993">
                  <c:v>225</c:v>
                </c:pt>
                <c:pt idx="3994">
                  <c:v>225</c:v>
                </c:pt>
                <c:pt idx="3995">
                  <c:v>225</c:v>
                </c:pt>
                <c:pt idx="3996">
                  <c:v>247.5</c:v>
                </c:pt>
                <c:pt idx="3997">
                  <c:v>247.5</c:v>
                </c:pt>
                <c:pt idx="3998">
                  <c:v>225</c:v>
                </c:pt>
                <c:pt idx="3999">
                  <c:v>225</c:v>
                </c:pt>
                <c:pt idx="4000">
                  <c:v>202.5</c:v>
                </c:pt>
                <c:pt idx="4001">
                  <c:v>225</c:v>
                </c:pt>
                <c:pt idx="4002">
                  <c:v>247.5</c:v>
                </c:pt>
                <c:pt idx="4003">
                  <c:v>247.5</c:v>
                </c:pt>
                <c:pt idx="4004">
                  <c:v>225</c:v>
                </c:pt>
                <c:pt idx="4005">
                  <c:v>180</c:v>
                </c:pt>
                <c:pt idx="4006">
                  <c:v>157.5</c:v>
                </c:pt>
                <c:pt idx="4007">
                  <c:v>180</c:v>
                </c:pt>
                <c:pt idx="4008">
                  <c:v>225</c:v>
                </c:pt>
                <c:pt idx="4009">
                  <c:v>225</c:v>
                </c:pt>
                <c:pt idx="4010">
                  <c:v>202.5</c:v>
                </c:pt>
                <c:pt idx="4011">
                  <c:v>180</c:v>
                </c:pt>
                <c:pt idx="4012">
                  <c:v>157.5</c:v>
                </c:pt>
                <c:pt idx="4013">
                  <c:v>180</c:v>
                </c:pt>
                <c:pt idx="4014">
                  <c:v>180</c:v>
                </c:pt>
                <c:pt idx="4015">
                  <c:v>202.5</c:v>
                </c:pt>
                <c:pt idx="4016">
                  <c:v>180</c:v>
                </c:pt>
                <c:pt idx="4017">
                  <c:v>157.5</c:v>
                </c:pt>
                <c:pt idx="4018">
                  <c:v>157.5</c:v>
                </c:pt>
                <c:pt idx="4019">
                  <c:v>157.5</c:v>
                </c:pt>
                <c:pt idx="4020">
                  <c:v>157.5</c:v>
                </c:pt>
                <c:pt idx="4021">
                  <c:v>180</c:v>
                </c:pt>
                <c:pt idx="4022">
                  <c:v>180</c:v>
                </c:pt>
                <c:pt idx="4023">
                  <c:v>22.5</c:v>
                </c:pt>
                <c:pt idx="4024">
                  <c:v>270</c:v>
                </c:pt>
                <c:pt idx="4025">
                  <c:v>292.5</c:v>
                </c:pt>
                <c:pt idx="4026">
                  <c:v>270</c:v>
                </c:pt>
                <c:pt idx="4027">
                  <c:v>270</c:v>
                </c:pt>
                <c:pt idx="4028">
                  <c:v>247.5</c:v>
                </c:pt>
                <c:pt idx="4029">
                  <c:v>225</c:v>
                </c:pt>
                <c:pt idx="4030">
                  <c:v>225</c:v>
                </c:pt>
                <c:pt idx="4031">
                  <c:v>225</c:v>
                </c:pt>
                <c:pt idx="4032">
                  <c:v>247.5</c:v>
                </c:pt>
                <c:pt idx="4033">
                  <c:v>270</c:v>
                </c:pt>
                <c:pt idx="4034">
                  <c:v>247.5</c:v>
                </c:pt>
                <c:pt idx="4035">
                  <c:v>270</c:v>
                </c:pt>
                <c:pt idx="4036">
                  <c:v>292.5</c:v>
                </c:pt>
                <c:pt idx="4037">
                  <c:v>270</c:v>
                </c:pt>
                <c:pt idx="4038">
                  <c:v>247.5</c:v>
                </c:pt>
                <c:pt idx="4039">
                  <c:v>247.5</c:v>
                </c:pt>
                <c:pt idx="4040">
                  <c:v>270</c:v>
                </c:pt>
                <c:pt idx="4041">
                  <c:v>247.5</c:v>
                </c:pt>
                <c:pt idx="4042">
                  <c:v>247.5</c:v>
                </c:pt>
                <c:pt idx="4043">
                  <c:v>247.5</c:v>
                </c:pt>
                <c:pt idx="4044">
                  <c:v>247.5</c:v>
                </c:pt>
                <c:pt idx="4045">
                  <c:v>247.5</c:v>
                </c:pt>
                <c:pt idx="4046">
                  <c:v>247.5</c:v>
                </c:pt>
                <c:pt idx="4047">
                  <c:v>247.5</c:v>
                </c:pt>
                <c:pt idx="4048">
                  <c:v>247.5</c:v>
                </c:pt>
                <c:pt idx="4049">
                  <c:v>247.5</c:v>
                </c:pt>
                <c:pt idx="4050">
                  <c:v>270</c:v>
                </c:pt>
                <c:pt idx="4051">
                  <c:v>247.5</c:v>
                </c:pt>
                <c:pt idx="4052">
                  <c:v>247.5</c:v>
                </c:pt>
                <c:pt idx="4053">
                  <c:v>247.5</c:v>
                </c:pt>
                <c:pt idx="4054">
                  <c:v>247.5</c:v>
                </c:pt>
                <c:pt idx="4055">
                  <c:v>247.5</c:v>
                </c:pt>
                <c:pt idx="4056">
                  <c:v>247.5</c:v>
                </c:pt>
                <c:pt idx="4057">
                  <c:v>225</c:v>
                </c:pt>
                <c:pt idx="4058">
                  <c:v>157.5</c:v>
                </c:pt>
                <c:pt idx="4059">
                  <c:v>0</c:v>
                </c:pt>
                <c:pt idx="4060">
                  <c:v>67.5</c:v>
                </c:pt>
                <c:pt idx="4061">
                  <c:v>112.5</c:v>
                </c:pt>
                <c:pt idx="4062">
                  <c:v>157.5</c:v>
                </c:pt>
                <c:pt idx="4063">
                  <c:v>202.5</c:v>
                </c:pt>
                <c:pt idx="4064">
                  <c:v>202.5</c:v>
                </c:pt>
                <c:pt idx="4065">
                  <c:v>157.5</c:v>
                </c:pt>
                <c:pt idx="4066">
                  <c:v>135</c:v>
                </c:pt>
                <c:pt idx="4067">
                  <c:v>112.5</c:v>
                </c:pt>
                <c:pt idx="4068">
                  <c:v>135</c:v>
                </c:pt>
                <c:pt idx="4069">
                  <c:v>180</c:v>
                </c:pt>
                <c:pt idx="4070">
                  <c:v>225</c:v>
                </c:pt>
                <c:pt idx="4071">
                  <c:v>225</c:v>
                </c:pt>
                <c:pt idx="4072">
                  <c:v>225</c:v>
                </c:pt>
                <c:pt idx="4073">
                  <c:v>225</c:v>
                </c:pt>
                <c:pt idx="4074">
                  <c:v>225</c:v>
                </c:pt>
                <c:pt idx="4075">
                  <c:v>225</c:v>
                </c:pt>
                <c:pt idx="4076">
                  <c:v>225</c:v>
                </c:pt>
                <c:pt idx="4077">
                  <c:v>225</c:v>
                </c:pt>
                <c:pt idx="4078">
                  <c:v>202.5</c:v>
                </c:pt>
                <c:pt idx="4079">
                  <c:v>247.5</c:v>
                </c:pt>
                <c:pt idx="4080">
                  <c:v>225</c:v>
                </c:pt>
                <c:pt idx="4081">
                  <c:v>225</c:v>
                </c:pt>
                <c:pt idx="4082">
                  <c:v>225</c:v>
                </c:pt>
                <c:pt idx="4083">
                  <c:v>247.5</c:v>
                </c:pt>
                <c:pt idx="4084">
                  <c:v>180</c:v>
                </c:pt>
                <c:pt idx="4085">
                  <c:v>225</c:v>
                </c:pt>
                <c:pt idx="4086">
                  <c:v>292.5</c:v>
                </c:pt>
                <c:pt idx="4087">
                  <c:v>292.5</c:v>
                </c:pt>
                <c:pt idx="4088">
                  <c:v>270</c:v>
                </c:pt>
                <c:pt idx="4089">
                  <c:v>270</c:v>
                </c:pt>
                <c:pt idx="4090">
                  <c:v>292.5</c:v>
                </c:pt>
                <c:pt idx="4091">
                  <c:v>292.5</c:v>
                </c:pt>
                <c:pt idx="4092">
                  <c:v>315</c:v>
                </c:pt>
                <c:pt idx="4093">
                  <c:v>337.5</c:v>
                </c:pt>
                <c:pt idx="4094">
                  <c:v>337.5</c:v>
                </c:pt>
                <c:pt idx="4095">
                  <c:v>337.5</c:v>
                </c:pt>
                <c:pt idx="4096">
                  <c:v>337.5</c:v>
                </c:pt>
                <c:pt idx="4097">
                  <c:v>337.5</c:v>
                </c:pt>
                <c:pt idx="4098">
                  <c:v>337.5</c:v>
                </c:pt>
                <c:pt idx="4099">
                  <c:v>337.5</c:v>
                </c:pt>
                <c:pt idx="4100">
                  <c:v>337.5</c:v>
                </c:pt>
                <c:pt idx="4101">
                  <c:v>337.5</c:v>
                </c:pt>
                <c:pt idx="4102">
                  <c:v>337.5</c:v>
                </c:pt>
                <c:pt idx="4103">
                  <c:v>337.5</c:v>
                </c:pt>
                <c:pt idx="4104">
                  <c:v>337.5</c:v>
                </c:pt>
                <c:pt idx="4105">
                  <c:v>337.5</c:v>
                </c:pt>
                <c:pt idx="4106">
                  <c:v>337.5</c:v>
                </c:pt>
                <c:pt idx="4107">
                  <c:v>0</c:v>
                </c:pt>
                <c:pt idx="4108">
                  <c:v>0</c:v>
                </c:pt>
                <c:pt idx="4109">
                  <c:v>337.5</c:v>
                </c:pt>
                <c:pt idx="4110">
                  <c:v>337.5</c:v>
                </c:pt>
                <c:pt idx="4111">
                  <c:v>337.5</c:v>
                </c:pt>
                <c:pt idx="4112">
                  <c:v>337.5</c:v>
                </c:pt>
                <c:pt idx="4113">
                  <c:v>337.5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337.5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22.5</c:v>
                </c:pt>
                <c:pt idx="4125">
                  <c:v>22.5</c:v>
                </c:pt>
                <c:pt idx="4126">
                  <c:v>22.5</c:v>
                </c:pt>
                <c:pt idx="4127">
                  <c:v>22.5</c:v>
                </c:pt>
                <c:pt idx="4128">
                  <c:v>22.5</c:v>
                </c:pt>
                <c:pt idx="4129">
                  <c:v>22.5</c:v>
                </c:pt>
                <c:pt idx="4130">
                  <c:v>22.5</c:v>
                </c:pt>
                <c:pt idx="4131">
                  <c:v>0</c:v>
                </c:pt>
                <c:pt idx="4132">
                  <c:v>22.5</c:v>
                </c:pt>
                <c:pt idx="4133">
                  <c:v>22.5</c:v>
                </c:pt>
                <c:pt idx="4134">
                  <c:v>22.5</c:v>
                </c:pt>
                <c:pt idx="4135">
                  <c:v>45</c:v>
                </c:pt>
                <c:pt idx="4136">
                  <c:v>22.5</c:v>
                </c:pt>
                <c:pt idx="4137">
                  <c:v>45</c:v>
                </c:pt>
                <c:pt idx="4138">
                  <c:v>45</c:v>
                </c:pt>
                <c:pt idx="4139">
                  <c:v>45</c:v>
                </c:pt>
                <c:pt idx="4140">
                  <c:v>45</c:v>
                </c:pt>
                <c:pt idx="4141">
                  <c:v>45</c:v>
                </c:pt>
                <c:pt idx="4142">
                  <c:v>22.5</c:v>
                </c:pt>
                <c:pt idx="4143">
                  <c:v>22.5</c:v>
                </c:pt>
                <c:pt idx="4144">
                  <c:v>22.5</c:v>
                </c:pt>
                <c:pt idx="4145">
                  <c:v>22.5</c:v>
                </c:pt>
                <c:pt idx="4146">
                  <c:v>22.5</c:v>
                </c:pt>
                <c:pt idx="4147">
                  <c:v>22.5</c:v>
                </c:pt>
                <c:pt idx="4148">
                  <c:v>22.5</c:v>
                </c:pt>
                <c:pt idx="4149">
                  <c:v>45</c:v>
                </c:pt>
                <c:pt idx="4150">
                  <c:v>67.5</c:v>
                </c:pt>
                <c:pt idx="4151">
                  <c:v>67.5</c:v>
                </c:pt>
                <c:pt idx="4152">
                  <c:v>67.5</c:v>
                </c:pt>
                <c:pt idx="4153">
                  <c:v>90</c:v>
                </c:pt>
                <c:pt idx="4154">
                  <c:v>45</c:v>
                </c:pt>
                <c:pt idx="4155">
                  <c:v>22.5</c:v>
                </c:pt>
                <c:pt idx="4156">
                  <c:v>22.5</c:v>
                </c:pt>
                <c:pt idx="4157">
                  <c:v>22.5</c:v>
                </c:pt>
                <c:pt idx="4158">
                  <c:v>45</c:v>
                </c:pt>
                <c:pt idx="4159">
                  <c:v>0</c:v>
                </c:pt>
                <c:pt idx="4160">
                  <c:v>22.5</c:v>
                </c:pt>
                <c:pt idx="4161">
                  <c:v>135</c:v>
                </c:pt>
                <c:pt idx="4162">
                  <c:v>157.5</c:v>
                </c:pt>
                <c:pt idx="4163">
                  <c:v>157.5</c:v>
                </c:pt>
                <c:pt idx="4164">
                  <c:v>112.5</c:v>
                </c:pt>
                <c:pt idx="4165">
                  <c:v>135</c:v>
                </c:pt>
                <c:pt idx="4166">
                  <c:v>112.5</c:v>
                </c:pt>
                <c:pt idx="4167">
                  <c:v>90</c:v>
                </c:pt>
                <c:pt idx="4168">
                  <c:v>112.5</c:v>
                </c:pt>
                <c:pt idx="4169">
                  <c:v>135</c:v>
                </c:pt>
                <c:pt idx="4170">
                  <c:v>180</c:v>
                </c:pt>
                <c:pt idx="4171">
                  <c:v>135</c:v>
                </c:pt>
                <c:pt idx="4172">
                  <c:v>67.5</c:v>
                </c:pt>
                <c:pt idx="4173">
                  <c:v>22.5</c:v>
                </c:pt>
                <c:pt idx="4174">
                  <c:v>67.5</c:v>
                </c:pt>
                <c:pt idx="4175">
                  <c:v>67.5</c:v>
                </c:pt>
                <c:pt idx="4176">
                  <c:v>90</c:v>
                </c:pt>
                <c:pt idx="4177">
                  <c:v>135</c:v>
                </c:pt>
                <c:pt idx="4178">
                  <c:v>157.5</c:v>
                </c:pt>
                <c:pt idx="4179">
                  <c:v>112.5</c:v>
                </c:pt>
                <c:pt idx="4180">
                  <c:v>67.5</c:v>
                </c:pt>
                <c:pt idx="4181">
                  <c:v>112.5</c:v>
                </c:pt>
                <c:pt idx="4182">
                  <c:v>157.5</c:v>
                </c:pt>
                <c:pt idx="4183">
                  <c:v>22.5</c:v>
                </c:pt>
                <c:pt idx="4184">
                  <c:v>225</c:v>
                </c:pt>
                <c:pt idx="4185">
                  <c:v>202.5</c:v>
                </c:pt>
                <c:pt idx="4186">
                  <c:v>202.5</c:v>
                </c:pt>
                <c:pt idx="4187">
                  <c:v>135</c:v>
                </c:pt>
                <c:pt idx="4188">
                  <c:v>112.5</c:v>
                </c:pt>
                <c:pt idx="4189">
                  <c:v>90</c:v>
                </c:pt>
                <c:pt idx="4190">
                  <c:v>90</c:v>
                </c:pt>
                <c:pt idx="4191">
                  <c:v>292.5</c:v>
                </c:pt>
                <c:pt idx="4192">
                  <c:v>0</c:v>
                </c:pt>
                <c:pt idx="4193">
                  <c:v>22.5</c:v>
                </c:pt>
                <c:pt idx="4194">
                  <c:v>22.5</c:v>
                </c:pt>
                <c:pt idx="4195">
                  <c:v>0</c:v>
                </c:pt>
                <c:pt idx="4196">
                  <c:v>22.5</c:v>
                </c:pt>
                <c:pt idx="4197">
                  <c:v>315</c:v>
                </c:pt>
                <c:pt idx="4198">
                  <c:v>292.5</c:v>
                </c:pt>
                <c:pt idx="4199">
                  <c:v>315</c:v>
                </c:pt>
                <c:pt idx="4200">
                  <c:v>0</c:v>
                </c:pt>
                <c:pt idx="4201">
                  <c:v>22.5</c:v>
                </c:pt>
                <c:pt idx="4202">
                  <c:v>0</c:v>
                </c:pt>
                <c:pt idx="4203">
                  <c:v>45</c:v>
                </c:pt>
                <c:pt idx="4204">
                  <c:v>90</c:v>
                </c:pt>
                <c:pt idx="4205">
                  <c:v>90</c:v>
                </c:pt>
                <c:pt idx="4206">
                  <c:v>90</c:v>
                </c:pt>
                <c:pt idx="4207">
                  <c:v>67.5</c:v>
                </c:pt>
                <c:pt idx="4208">
                  <c:v>67.5</c:v>
                </c:pt>
                <c:pt idx="4209">
                  <c:v>67.5</c:v>
                </c:pt>
                <c:pt idx="4210">
                  <c:v>45</c:v>
                </c:pt>
                <c:pt idx="4211">
                  <c:v>45</c:v>
                </c:pt>
                <c:pt idx="4212">
                  <c:v>45</c:v>
                </c:pt>
                <c:pt idx="4213">
                  <c:v>45</c:v>
                </c:pt>
                <c:pt idx="4214">
                  <c:v>90</c:v>
                </c:pt>
                <c:pt idx="4215">
                  <c:v>315</c:v>
                </c:pt>
                <c:pt idx="4216">
                  <c:v>315</c:v>
                </c:pt>
                <c:pt idx="4217">
                  <c:v>315</c:v>
                </c:pt>
                <c:pt idx="4218">
                  <c:v>337.5</c:v>
                </c:pt>
                <c:pt idx="4219">
                  <c:v>337.5</c:v>
                </c:pt>
                <c:pt idx="4220">
                  <c:v>337.5</c:v>
                </c:pt>
                <c:pt idx="4221">
                  <c:v>22.5</c:v>
                </c:pt>
                <c:pt idx="4222">
                  <c:v>135</c:v>
                </c:pt>
                <c:pt idx="4223">
                  <c:v>135</c:v>
                </c:pt>
                <c:pt idx="4224">
                  <c:v>135</c:v>
                </c:pt>
                <c:pt idx="4225">
                  <c:v>157.5</c:v>
                </c:pt>
                <c:pt idx="4226">
                  <c:v>225</c:v>
                </c:pt>
                <c:pt idx="4227">
                  <c:v>225</c:v>
                </c:pt>
                <c:pt idx="4228">
                  <c:v>225</c:v>
                </c:pt>
                <c:pt idx="4229">
                  <c:v>225</c:v>
                </c:pt>
                <c:pt idx="4230">
                  <c:v>247.5</c:v>
                </c:pt>
                <c:pt idx="4231">
                  <c:v>270</c:v>
                </c:pt>
                <c:pt idx="4232">
                  <c:v>270</c:v>
                </c:pt>
                <c:pt idx="4233">
                  <c:v>247.5</c:v>
                </c:pt>
                <c:pt idx="4234">
                  <c:v>247.5</c:v>
                </c:pt>
                <c:pt idx="4235">
                  <c:v>315</c:v>
                </c:pt>
                <c:pt idx="4236">
                  <c:v>292.5</c:v>
                </c:pt>
                <c:pt idx="4237">
                  <c:v>270</c:v>
                </c:pt>
                <c:pt idx="4238">
                  <c:v>292.5</c:v>
                </c:pt>
                <c:pt idx="4239">
                  <c:v>292.5</c:v>
                </c:pt>
                <c:pt idx="4240">
                  <c:v>292.5</c:v>
                </c:pt>
                <c:pt idx="4241">
                  <c:v>247.5</c:v>
                </c:pt>
                <c:pt idx="4242">
                  <c:v>247.5</c:v>
                </c:pt>
                <c:pt idx="4243">
                  <c:v>270</c:v>
                </c:pt>
                <c:pt idx="4244">
                  <c:v>270</c:v>
                </c:pt>
                <c:pt idx="4245">
                  <c:v>270</c:v>
                </c:pt>
                <c:pt idx="4246">
                  <c:v>270</c:v>
                </c:pt>
                <c:pt idx="4247">
                  <c:v>292.5</c:v>
                </c:pt>
                <c:pt idx="4248">
                  <c:v>247.5</c:v>
                </c:pt>
                <c:pt idx="4249">
                  <c:v>135</c:v>
                </c:pt>
                <c:pt idx="4250">
                  <c:v>247.5</c:v>
                </c:pt>
                <c:pt idx="4251">
                  <c:v>247.5</c:v>
                </c:pt>
                <c:pt idx="4252">
                  <c:v>270</c:v>
                </c:pt>
                <c:pt idx="4253">
                  <c:v>292.5</c:v>
                </c:pt>
                <c:pt idx="4254">
                  <c:v>292.5</c:v>
                </c:pt>
                <c:pt idx="4255">
                  <c:v>292.5</c:v>
                </c:pt>
                <c:pt idx="4256">
                  <c:v>292.5</c:v>
                </c:pt>
                <c:pt idx="4257">
                  <c:v>292.5</c:v>
                </c:pt>
                <c:pt idx="4258">
                  <c:v>292.5</c:v>
                </c:pt>
                <c:pt idx="4259">
                  <c:v>315</c:v>
                </c:pt>
                <c:pt idx="4260">
                  <c:v>292.5</c:v>
                </c:pt>
                <c:pt idx="4261">
                  <c:v>292.5</c:v>
                </c:pt>
                <c:pt idx="4262">
                  <c:v>292.5</c:v>
                </c:pt>
                <c:pt idx="4263">
                  <c:v>292.5</c:v>
                </c:pt>
                <c:pt idx="4264">
                  <c:v>270</c:v>
                </c:pt>
                <c:pt idx="4265">
                  <c:v>247.5</c:v>
                </c:pt>
                <c:pt idx="4266">
                  <c:v>247.5</c:v>
                </c:pt>
                <c:pt idx="4267">
                  <c:v>270</c:v>
                </c:pt>
                <c:pt idx="4268">
                  <c:v>247.5</c:v>
                </c:pt>
                <c:pt idx="4269">
                  <c:v>247.5</c:v>
                </c:pt>
                <c:pt idx="4270">
                  <c:v>247.5</c:v>
                </c:pt>
                <c:pt idx="4271">
                  <c:v>247.5</c:v>
                </c:pt>
                <c:pt idx="4272">
                  <c:v>225</c:v>
                </c:pt>
                <c:pt idx="4273">
                  <c:v>202.5</c:v>
                </c:pt>
                <c:pt idx="4274">
                  <c:v>225</c:v>
                </c:pt>
                <c:pt idx="4275">
                  <c:v>225</c:v>
                </c:pt>
                <c:pt idx="4276">
                  <c:v>225</c:v>
                </c:pt>
                <c:pt idx="4277">
                  <c:v>225</c:v>
                </c:pt>
                <c:pt idx="4278">
                  <c:v>225</c:v>
                </c:pt>
                <c:pt idx="4279">
                  <c:v>225</c:v>
                </c:pt>
                <c:pt idx="4280">
                  <c:v>270</c:v>
                </c:pt>
                <c:pt idx="4281">
                  <c:v>270</c:v>
                </c:pt>
                <c:pt idx="4282">
                  <c:v>270</c:v>
                </c:pt>
                <c:pt idx="4283">
                  <c:v>270</c:v>
                </c:pt>
                <c:pt idx="4284">
                  <c:v>247.5</c:v>
                </c:pt>
                <c:pt idx="4285">
                  <c:v>247.5</c:v>
                </c:pt>
                <c:pt idx="4286">
                  <c:v>270</c:v>
                </c:pt>
                <c:pt idx="4287">
                  <c:v>247.5</c:v>
                </c:pt>
                <c:pt idx="4288">
                  <c:v>247.5</c:v>
                </c:pt>
                <c:pt idx="4289">
                  <c:v>270</c:v>
                </c:pt>
                <c:pt idx="4290">
                  <c:v>270</c:v>
                </c:pt>
                <c:pt idx="4291">
                  <c:v>270</c:v>
                </c:pt>
                <c:pt idx="4292">
                  <c:v>270</c:v>
                </c:pt>
                <c:pt idx="4293">
                  <c:v>292.5</c:v>
                </c:pt>
                <c:pt idx="4294">
                  <c:v>292.5</c:v>
                </c:pt>
                <c:pt idx="4295">
                  <c:v>292.5</c:v>
                </c:pt>
                <c:pt idx="4296">
                  <c:v>292.5</c:v>
                </c:pt>
                <c:pt idx="4297">
                  <c:v>292.5</c:v>
                </c:pt>
                <c:pt idx="4298">
                  <c:v>292.5</c:v>
                </c:pt>
                <c:pt idx="4299">
                  <c:v>292.5</c:v>
                </c:pt>
                <c:pt idx="4300">
                  <c:v>292.5</c:v>
                </c:pt>
                <c:pt idx="4301">
                  <c:v>292.5</c:v>
                </c:pt>
                <c:pt idx="4302">
                  <c:v>292.5</c:v>
                </c:pt>
                <c:pt idx="4303">
                  <c:v>270</c:v>
                </c:pt>
                <c:pt idx="4304">
                  <c:v>292.5</c:v>
                </c:pt>
                <c:pt idx="4305">
                  <c:v>292.5</c:v>
                </c:pt>
                <c:pt idx="4306">
                  <c:v>270</c:v>
                </c:pt>
                <c:pt idx="4307">
                  <c:v>270</c:v>
                </c:pt>
                <c:pt idx="4308">
                  <c:v>292.5</c:v>
                </c:pt>
                <c:pt idx="4309">
                  <c:v>292.5</c:v>
                </c:pt>
                <c:pt idx="4310">
                  <c:v>202.5</c:v>
                </c:pt>
                <c:pt idx="4311">
                  <c:v>225</c:v>
                </c:pt>
                <c:pt idx="4312">
                  <c:v>180</c:v>
                </c:pt>
                <c:pt idx="4313">
                  <c:v>180</c:v>
                </c:pt>
                <c:pt idx="4314">
                  <c:v>180</c:v>
                </c:pt>
                <c:pt idx="4315">
                  <c:v>202.5</c:v>
                </c:pt>
                <c:pt idx="4316">
                  <c:v>292.5</c:v>
                </c:pt>
                <c:pt idx="4317">
                  <c:v>292.5</c:v>
                </c:pt>
                <c:pt idx="4318">
                  <c:v>315</c:v>
                </c:pt>
                <c:pt idx="4319">
                  <c:v>315</c:v>
                </c:pt>
                <c:pt idx="4320">
                  <c:v>337.5</c:v>
                </c:pt>
                <c:pt idx="4321">
                  <c:v>315</c:v>
                </c:pt>
                <c:pt idx="4322">
                  <c:v>337.5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77981312"/>
        <c:axId val="13767070"/>
      </c:lineChart>
      <c:catAx>
        <c:axId val="7798131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3767070"/>
        <c:crosses val="autoZero"/>
        <c:auto val="1"/>
        <c:lblAlgn val="ctr"/>
        <c:lblOffset val="100"/>
        <c:noMultiLvlLbl val="0"/>
      </c:catAx>
      <c:valAx>
        <c:axId val="13767070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77981312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56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sz="1400" spc="-1" strike="noStrike">
                <a:solidFill>
                  <a:srgbClr val="595959"/>
                </a:solidFill>
                <a:latin typeface="游ゴシック"/>
              </a:rPr>
              <a:t>５月　風向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7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5月1日0:10:00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  <c:pt idx="4323">
                  <c:v>31日0:10:00</c:v>
                </c:pt>
                <c:pt idx="4324">
                  <c:v>0:20</c:v>
                </c:pt>
                <c:pt idx="4325">
                  <c:v>0:30</c:v>
                </c:pt>
                <c:pt idx="4326">
                  <c:v>0:40</c:v>
                </c:pt>
                <c:pt idx="4327">
                  <c:v>0:50</c:v>
                </c:pt>
                <c:pt idx="4328">
                  <c:v>1:00</c:v>
                </c:pt>
                <c:pt idx="4329">
                  <c:v>1:10</c:v>
                </c:pt>
                <c:pt idx="4330">
                  <c:v>1:20</c:v>
                </c:pt>
                <c:pt idx="4331">
                  <c:v>1:30</c:v>
                </c:pt>
                <c:pt idx="4332">
                  <c:v>1:40</c:v>
                </c:pt>
                <c:pt idx="4333">
                  <c:v>1:50</c:v>
                </c:pt>
                <c:pt idx="4334">
                  <c:v>2:00</c:v>
                </c:pt>
                <c:pt idx="4335">
                  <c:v>2:10</c:v>
                </c:pt>
                <c:pt idx="4336">
                  <c:v>2:20</c:v>
                </c:pt>
                <c:pt idx="4337">
                  <c:v>2:30</c:v>
                </c:pt>
                <c:pt idx="4338">
                  <c:v>2:40</c:v>
                </c:pt>
                <c:pt idx="4339">
                  <c:v>2:50</c:v>
                </c:pt>
                <c:pt idx="4340">
                  <c:v>3:00</c:v>
                </c:pt>
                <c:pt idx="4341">
                  <c:v>3:10</c:v>
                </c:pt>
                <c:pt idx="4342">
                  <c:v>3:20</c:v>
                </c:pt>
                <c:pt idx="4343">
                  <c:v>3:30</c:v>
                </c:pt>
                <c:pt idx="4344">
                  <c:v>3:40</c:v>
                </c:pt>
                <c:pt idx="4345">
                  <c:v>3:50</c:v>
                </c:pt>
                <c:pt idx="4346">
                  <c:v>4:00</c:v>
                </c:pt>
                <c:pt idx="4347">
                  <c:v>4:10</c:v>
                </c:pt>
                <c:pt idx="4348">
                  <c:v>4:20</c:v>
                </c:pt>
                <c:pt idx="4349">
                  <c:v>4:30</c:v>
                </c:pt>
                <c:pt idx="4350">
                  <c:v>4:40</c:v>
                </c:pt>
                <c:pt idx="4351">
                  <c:v>4:50</c:v>
                </c:pt>
                <c:pt idx="4352">
                  <c:v>5:00</c:v>
                </c:pt>
                <c:pt idx="4353">
                  <c:v>5:10</c:v>
                </c:pt>
                <c:pt idx="4354">
                  <c:v>5:20</c:v>
                </c:pt>
                <c:pt idx="4355">
                  <c:v>5:30</c:v>
                </c:pt>
                <c:pt idx="4356">
                  <c:v>5:40</c:v>
                </c:pt>
                <c:pt idx="4357">
                  <c:v>5:50</c:v>
                </c:pt>
                <c:pt idx="4358">
                  <c:v>6:00</c:v>
                </c:pt>
                <c:pt idx="4359">
                  <c:v>6:10</c:v>
                </c:pt>
                <c:pt idx="4360">
                  <c:v>6:20</c:v>
                </c:pt>
                <c:pt idx="4361">
                  <c:v>6:30</c:v>
                </c:pt>
                <c:pt idx="4362">
                  <c:v>6:40</c:v>
                </c:pt>
                <c:pt idx="4363">
                  <c:v>6:50</c:v>
                </c:pt>
                <c:pt idx="4364">
                  <c:v>7:00</c:v>
                </c:pt>
                <c:pt idx="4365">
                  <c:v>7:10</c:v>
                </c:pt>
                <c:pt idx="4366">
                  <c:v>7:20</c:v>
                </c:pt>
                <c:pt idx="4367">
                  <c:v>7:30</c:v>
                </c:pt>
                <c:pt idx="4368">
                  <c:v>7:40</c:v>
                </c:pt>
                <c:pt idx="4369">
                  <c:v>7:50</c:v>
                </c:pt>
                <c:pt idx="4370">
                  <c:v>8:00</c:v>
                </c:pt>
                <c:pt idx="4371">
                  <c:v>8:10</c:v>
                </c:pt>
                <c:pt idx="4372">
                  <c:v>8:20</c:v>
                </c:pt>
                <c:pt idx="4373">
                  <c:v>8:30</c:v>
                </c:pt>
                <c:pt idx="4374">
                  <c:v>8:40</c:v>
                </c:pt>
                <c:pt idx="4375">
                  <c:v>8:50</c:v>
                </c:pt>
                <c:pt idx="4376">
                  <c:v>9:00</c:v>
                </c:pt>
                <c:pt idx="4377">
                  <c:v>9:10</c:v>
                </c:pt>
                <c:pt idx="4378">
                  <c:v>9:20</c:v>
                </c:pt>
                <c:pt idx="4379">
                  <c:v>9:30</c:v>
                </c:pt>
                <c:pt idx="4380">
                  <c:v>9:40</c:v>
                </c:pt>
                <c:pt idx="4381">
                  <c:v>9:50</c:v>
                </c:pt>
                <c:pt idx="4382">
                  <c:v>10:00</c:v>
                </c:pt>
                <c:pt idx="4383">
                  <c:v>10:10</c:v>
                </c:pt>
                <c:pt idx="4384">
                  <c:v>10:20</c:v>
                </c:pt>
                <c:pt idx="4385">
                  <c:v>10:30</c:v>
                </c:pt>
                <c:pt idx="4386">
                  <c:v>10:40</c:v>
                </c:pt>
                <c:pt idx="4387">
                  <c:v>10:50</c:v>
                </c:pt>
                <c:pt idx="4388">
                  <c:v>11:00</c:v>
                </c:pt>
                <c:pt idx="4389">
                  <c:v>11:10</c:v>
                </c:pt>
                <c:pt idx="4390">
                  <c:v>11:20</c:v>
                </c:pt>
                <c:pt idx="4391">
                  <c:v>11:30</c:v>
                </c:pt>
                <c:pt idx="4392">
                  <c:v>11:40</c:v>
                </c:pt>
                <c:pt idx="4393">
                  <c:v>11:50</c:v>
                </c:pt>
                <c:pt idx="4394">
                  <c:v>12:00</c:v>
                </c:pt>
                <c:pt idx="4395">
                  <c:v>12:10</c:v>
                </c:pt>
                <c:pt idx="4396">
                  <c:v>12:20</c:v>
                </c:pt>
                <c:pt idx="4397">
                  <c:v>12:30</c:v>
                </c:pt>
                <c:pt idx="4398">
                  <c:v>12:40</c:v>
                </c:pt>
                <c:pt idx="4399">
                  <c:v>12:50</c:v>
                </c:pt>
                <c:pt idx="4400">
                  <c:v>13:00</c:v>
                </c:pt>
                <c:pt idx="4401">
                  <c:v>13:10</c:v>
                </c:pt>
                <c:pt idx="4402">
                  <c:v>13:20</c:v>
                </c:pt>
                <c:pt idx="4403">
                  <c:v>13:30</c:v>
                </c:pt>
                <c:pt idx="4404">
                  <c:v>13:40</c:v>
                </c:pt>
                <c:pt idx="4405">
                  <c:v>13:50</c:v>
                </c:pt>
                <c:pt idx="4406">
                  <c:v>14:00</c:v>
                </c:pt>
                <c:pt idx="4407">
                  <c:v>14:10</c:v>
                </c:pt>
                <c:pt idx="4408">
                  <c:v>14:20</c:v>
                </c:pt>
                <c:pt idx="4409">
                  <c:v>14:30</c:v>
                </c:pt>
                <c:pt idx="4410">
                  <c:v>14:40</c:v>
                </c:pt>
                <c:pt idx="4411">
                  <c:v>14:50</c:v>
                </c:pt>
                <c:pt idx="4412">
                  <c:v>15:00</c:v>
                </c:pt>
                <c:pt idx="4413">
                  <c:v>15:10</c:v>
                </c:pt>
                <c:pt idx="4414">
                  <c:v>15:20</c:v>
                </c:pt>
                <c:pt idx="4415">
                  <c:v>15:30</c:v>
                </c:pt>
                <c:pt idx="4416">
                  <c:v>15:40</c:v>
                </c:pt>
                <c:pt idx="4417">
                  <c:v>15:50</c:v>
                </c:pt>
                <c:pt idx="4418">
                  <c:v>16:00</c:v>
                </c:pt>
                <c:pt idx="4419">
                  <c:v>16:10</c:v>
                </c:pt>
                <c:pt idx="4420">
                  <c:v>16:20</c:v>
                </c:pt>
                <c:pt idx="4421">
                  <c:v>16:30</c:v>
                </c:pt>
                <c:pt idx="4422">
                  <c:v>16:40</c:v>
                </c:pt>
                <c:pt idx="4423">
                  <c:v>16:50</c:v>
                </c:pt>
                <c:pt idx="4424">
                  <c:v>17:00</c:v>
                </c:pt>
                <c:pt idx="4425">
                  <c:v>17:10</c:v>
                </c:pt>
                <c:pt idx="4426">
                  <c:v>17:20</c:v>
                </c:pt>
                <c:pt idx="4427">
                  <c:v>17:30</c:v>
                </c:pt>
                <c:pt idx="4428">
                  <c:v>17:40</c:v>
                </c:pt>
                <c:pt idx="4429">
                  <c:v>17:50</c:v>
                </c:pt>
                <c:pt idx="4430">
                  <c:v>18:00</c:v>
                </c:pt>
                <c:pt idx="4431">
                  <c:v>18:10</c:v>
                </c:pt>
                <c:pt idx="4432">
                  <c:v>18:20</c:v>
                </c:pt>
                <c:pt idx="4433">
                  <c:v>18:30</c:v>
                </c:pt>
                <c:pt idx="4434">
                  <c:v>18:40</c:v>
                </c:pt>
                <c:pt idx="4435">
                  <c:v>18:50</c:v>
                </c:pt>
                <c:pt idx="4436">
                  <c:v>19:00</c:v>
                </c:pt>
                <c:pt idx="4437">
                  <c:v>19:10</c:v>
                </c:pt>
                <c:pt idx="4438">
                  <c:v>19:20</c:v>
                </c:pt>
                <c:pt idx="4439">
                  <c:v>19:30</c:v>
                </c:pt>
                <c:pt idx="4440">
                  <c:v>19:40</c:v>
                </c:pt>
                <c:pt idx="4441">
                  <c:v>19:50</c:v>
                </c:pt>
                <c:pt idx="4442">
                  <c:v>20:00</c:v>
                </c:pt>
                <c:pt idx="4443">
                  <c:v>20:10</c:v>
                </c:pt>
                <c:pt idx="4444">
                  <c:v>20:20</c:v>
                </c:pt>
                <c:pt idx="4445">
                  <c:v>20:30</c:v>
                </c:pt>
                <c:pt idx="4446">
                  <c:v>20:40</c:v>
                </c:pt>
                <c:pt idx="4447">
                  <c:v>20:50</c:v>
                </c:pt>
                <c:pt idx="4448">
                  <c:v>21:00</c:v>
                </c:pt>
                <c:pt idx="4449">
                  <c:v>21:10</c:v>
                </c:pt>
                <c:pt idx="4450">
                  <c:v>21:20</c:v>
                </c:pt>
                <c:pt idx="4451">
                  <c:v>21:30</c:v>
                </c:pt>
                <c:pt idx="4452">
                  <c:v>21:40</c:v>
                </c:pt>
                <c:pt idx="4453">
                  <c:v>21:50</c:v>
                </c:pt>
                <c:pt idx="4454">
                  <c:v>22:00</c:v>
                </c:pt>
                <c:pt idx="4455">
                  <c:v>22:10</c:v>
                </c:pt>
                <c:pt idx="4456">
                  <c:v>22:20</c:v>
                </c:pt>
                <c:pt idx="4457">
                  <c:v>22:30</c:v>
                </c:pt>
                <c:pt idx="4458">
                  <c:v>22:40</c:v>
                </c:pt>
                <c:pt idx="4459">
                  <c:v>22:50</c:v>
                </c:pt>
                <c:pt idx="4460">
                  <c:v>23:00</c:v>
                </c:pt>
                <c:pt idx="4461">
                  <c:v>23:10</c:v>
                </c:pt>
                <c:pt idx="4462">
                  <c:v>23:20</c:v>
                </c:pt>
                <c:pt idx="4463">
                  <c:v>23:30</c:v>
                </c:pt>
                <c:pt idx="4464">
                  <c:v>23:40</c:v>
                </c:pt>
                <c:pt idx="4465">
                  <c:v>23:50</c:v>
                </c:pt>
                <c:pt idx="4466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7"/>
                <c:pt idx="2">
                  <c:v>0</c:v>
                </c:pt>
                <c:pt idx="3">
                  <c:v>337.5</c:v>
                </c:pt>
                <c:pt idx="4">
                  <c:v>337.5</c:v>
                </c:pt>
                <c:pt idx="5">
                  <c:v>337.5</c:v>
                </c:pt>
                <c:pt idx="6">
                  <c:v>337.5</c:v>
                </c:pt>
                <c:pt idx="7">
                  <c:v>337.5</c:v>
                </c:pt>
                <c:pt idx="8">
                  <c:v>337.5</c:v>
                </c:pt>
                <c:pt idx="9">
                  <c:v>337.5</c:v>
                </c:pt>
                <c:pt idx="10">
                  <c:v>337.5</c:v>
                </c:pt>
                <c:pt idx="11">
                  <c:v>337.5</c:v>
                </c:pt>
                <c:pt idx="12">
                  <c:v>337.5</c:v>
                </c:pt>
                <c:pt idx="13">
                  <c:v>337.5</c:v>
                </c:pt>
                <c:pt idx="14">
                  <c:v>337.5</c:v>
                </c:pt>
                <c:pt idx="15">
                  <c:v>337.5</c:v>
                </c:pt>
                <c:pt idx="16">
                  <c:v>337.5</c:v>
                </c:pt>
                <c:pt idx="17">
                  <c:v>337.5</c:v>
                </c:pt>
                <c:pt idx="18">
                  <c:v>337.5</c:v>
                </c:pt>
                <c:pt idx="19">
                  <c:v>337.5</c:v>
                </c:pt>
                <c:pt idx="20">
                  <c:v>0</c:v>
                </c:pt>
                <c:pt idx="21">
                  <c:v>337.5</c:v>
                </c:pt>
                <c:pt idx="22">
                  <c:v>337.5</c:v>
                </c:pt>
                <c:pt idx="23">
                  <c:v>0</c:v>
                </c:pt>
                <c:pt idx="24">
                  <c:v>337.5</c:v>
                </c:pt>
                <c:pt idx="25">
                  <c:v>0</c:v>
                </c:pt>
                <c:pt idx="26">
                  <c:v>337.5</c:v>
                </c:pt>
                <c:pt idx="27">
                  <c:v>0</c:v>
                </c:pt>
                <c:pt idx="28">
                  <c:v>0</c:v>
                </c:pt>
                <c:pt idx="29">
                  <c:v>337.5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337.5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22.5</c:v>
                </c:pt>
                <c:pt idx="38">
                  <c:v>22.5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337.5</c:v>
                </c:pt>
                <c:pt idx="47">
                  <c:v>0</c:v>
                </c:pt>
                <c:pt idx="48">
                  <c:v>0</c:v>
                </c:pt>
                <c:pt idx="49">
                  <c:v>337.5</c:v>
                </c:pt>
                <c:pt idx="50">
                  <c:v>337.5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337.5</c:v>
                </c:pt>
                <c:pt idx="57">
                  <c:v>337.5</c:v>
                </c:pt>
                <c:pt idx="58">
                  <c:v>337.5</c:v>
                </c:pt>
                <c:pt idx="59">
                  <c:v>337.5</c:v>
                </c:pt>
                <c:pt idx="60">
                  <c:v>337.5</c:v>
                </c:pt>
                <c:pt idx="61">
                  <c:v>337.5</c:v>
                </c:pt>
                <c:pt idx="62">
                  <c:v>315</c:v>
                </c:pt>
                <c:pt idx="63">
                  <c:v>337.5</c:v>
                </c:pt>
                <c:pt idx="64">
                  <c:v>315</c:v>
                </c:pt>
                <c:pt idx="65">
                  <c:v>315</c:v>
                </c:pt>
                <c:pt idx="66">
                  <c:v>315</c:v>
                </c:pt>
                <c:pt idx="67">
                  <c:v>337.5</c:v>
                </c:pt>
                <c:pt idx="68">
                  <c:v>337.5</c:v>
                </c:pt>
                <c:pt idx="69">
                  <c:v>337.5</c:v>
                </c:pt>
                <c:pt idx="70">
                  <c:v>337.5</c:v>
                </c:pt>
                <c:pt idx="71">
                  <c:v>337.5</c:v>
                </c:pt>
                <c:pt idx="72">
                  <c:v>0</c:v>
                </c:pt>
                <c:pt idx="73">
                  <c:v>337.5</c:v>
                </c:pt>
                <c:pt idx="74">
                  <c:v>337.5</c:v>
                </c:pt>
                <c:pt idx="75">
                  <c:v>337.5</c:v>
                </c:pt>
                <c:pt idx="76">
                  <c:v>337.5</c:v>
                </c:pt>
                <c:pt idx="77">
                  <c:v>337.5</c:v>
                </c:pt>
                <c:pt idx="78">
                  <c:v>337.5</c:v>
                </c:pt>
                <c:pt idx="79">
                  <c:v>337.5</c:v>
                </c:pt>
                <c:pt idx="80">
                  <c:v>337.5</c:v>
                </c:pt>
                <c:pt idx="81">
                  <c:v>337.5</c:v>
                </c:pt>
                <c:pt idx="82">
                  <c:v>337.5</c:v>
                </c:pt>
                <c:pt idx="83">
                  <c:v>337.5</c:v>
                </c:pt>
                <c:pt idx="84">
                  <c:v>337.5</c:v>
                </c:pt>
                <c:pt idx="85">
                  <c:v>337.5</c:v>
                </c:pt>
                <c:pt idx="86">
                  <c:v>0</c:v>
                </c:pt>
                <c:pt idx="87">
                  <c:v>337.5</c:v>
                </c:pt>
                <c:pt idx="88">
                  <c:v>337.5</c:v>
                </c:pt>
                <c:pt idx="89">
                  <c:v>337.5</c:v>
                </c:pt>
                <c:pt idx="90">
                  <c:v>337.5</c:v>
                </c:pt>
                <c:pt idx="91">
                  <c:v>337.5</c:v>
                </c:pt>
                <c:pt idx="92">
                  <c:v>0</c:v>
                </c:pt>
                <c:pt idx="93">
                  <c:v>337.5</c:v>
                </c:pt>
                <c:pt idx="94">
                  <c:v>337.5</c:v>
                </c:pt>
                <c:pt idx="95">
                  <c:v>337.5</c:v>
                </c:pt>
                <c:pt idx="96">
                  <c:v>337.5</c:v>
                </c:pt>
                <c:pt idx="97">
                  <c:v>337.5</c:v>
                </c:pt>
                <c:pt idx="98">
                  <c:v>337.5</c:v>
                </c:pt>
                <c:pt idx="99">
                  <c:v>0</c:v>
                </c:pt>
                <c:pt idx="100">
                  <c:v>337.5</c:v>
                </c:pt>
                <c:pt idx="101">
                  <c:v>337.5</c:v>
                </c:pt>
                <c:pt idx="102">
                  <c:v>337.5</c:v>
                </c:pt>
                <c:pt idx="103">
                  <c:v>0</c:v>
                </c:pt>
                <c:pt idx="104">
                  <c:v>337.5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22.5</c:v>
                </c:pt>
                <c:pt idx="114">
                  <c:v>22.5</c:v>
                </c:pt>
                <c:pt idx="115">
                  <c:v>22.5</c:v>
                </c:pt>
                <c:pt idx="116">
                  <c:v>22.5</c:v>
                </c:pt>
                <c:pt idx="117">
                  <c:v>67.5</c:v>
                </c:pt>
                <c:pt idx="118">
                  <c:v>45</c:v>
                </c:pt>
                <c:pt idx="119">
                  <c:v>67.5</c:v>
                </c:pt>
                <c:pt idx="120">
                  <c:v>90</c:v>
                </c:pt>
                <c:pt idx="121">
                  <c:v>112.5</c:v>
                </c:pt>
                <c:pt idx="122">
                  <c:v>112.5</c:v>
                </c:pt>
                <c:pt idx="123">
                  <c:v>112.5</c:v>
                </c:pt>
                <c:pt idx="124">
                  <c:v>112.5</c:v>
                </c:pt>
                <c:pt idx="125">
                  <c:v>112.5</c:v>
                </c:pt>
                <c:pt idx="126">
                  <c:v>112.5</c:v>
                </c:pt>
                <c:pt idx="127">
                  <c:v>112.5</c:v>
                </c:pt>
                <c:pt idx="128">
                  <c:v>112.5</c:v>
                </c:pt>
                <c:pt idx="129">
                  <c:v>112.5</c:v>
                </c:pt>
                <c:pt idx="130">
                  <c:v>112.5</c:v>
                </c:pt>
                <c:pt idx="131">
                  <c:v>112.5</c:v>
                </c:pt>
                <c:pt idx="132">
                  <c:v>90</c:v>
                </c:pt>
                <c:pt idx="133">
                  <c:v>90</c:v>
                </c:pt>
                <c:pt idx="134">
                  <c:v>112.5</c:v>
                </c:pt>
                <c:pt idx="135">
                  <c:v>112.5</c:v>
                </c:pt>
                <c:pt idx="136">
                  <c:v>90</c:v>
                </c:pt>
                <c:pt idx="137">
                  <c:v>112.5</c:v>
                </c:pt>
                <c:pt idx="138">
                  <c:v>90</c:v>
                </c:pt>
                <c:pt idx="139">
                  <c:v>112.5</c:v>
                </c:pt>
                <c:pt idx="140">
                  <c:v>112.5</c:v>
                </c:pt>
                <c:pt idx="141">
                  <c:v>112.5</c:v>
                </c:pt>
                <c:pt idx="142">
                  <c:v>135</c:v>
                </c:pt>
                <c:pt idx="143">
                  <c:v>90</c:v>
                </c:pt>
                <c:pt idx="144">
                  <c:v>112.5</c:v>
                </c:pt>
                <c:pt idx="145">
                  <c:v>112.5</c:v>
                </c:pt>
                <c:pt idx="146">
                  <c:v>112.5</c:v>
                </c:pt>
                <c:pt idx="147">
                  <c:v>112.5</c:v>
                </c:pt>
                <c:pt idx="148">
                  <c:v>67.5</c:v>
                </c:pt>
                <c:pt idx="149">
                  <c:v>67.5</c:v>
                </c:pt>
                <c:pt idx="150">
                  <c:v>45</c:v>
                </c:pt>
                <c:pt idx="151">
                  <c:v>67.5</c:v>
                </c:pt>
                <c:pt idx="152">
                  <c:v>90</c:v>
                </c:pt>
                <c:pt idx="153">
                  <c:v>67.5</c:v>
                </c:pt>
                <c:pt idx="154">
                  <c:v>67.5</c:v>
                </c:pt>
                <c:pt idx="155">
                  <c:v>67.5</c:v>
                </c:pt>
                <c:pt idx="156">
                  <c:v>45</c:v>
                </c:pt>
                <c:pt idx="157">
                  <c:v>45</c:v>
                </c:pt>
                <c:pt idx="158">
                  <c:v>67.5</c:v>
                </c:pt>
                <c:pt idx="159">
                  <c:v>67.5</c:v>
                </c:pt>
                <c:pt idx="160">
                  <c:v>67.5</c:v>
                </c:pt>
                <c:pt idx="161">
                  <c:v>45</c:v>
                </c:pt>
                <c:pt idx="162">
                  <c:v>292.5</c:v>
                </c:pt>
                <c:pt idx="163">
                  <c:v>180</c:v>
                </c:pt>
                <c:pt idx="164">
                  <c:v>157.5</c:v>
                </c:pt>
                <c:pt idx="165">
                  <c:v>135</c:v>
                </c:pt>
                <c:pt idx="166">
                  <c:v>112.5</c:v>
                </c:pt>
                <c:pt idx="167">
                  <c:v>90</c:v>
                </c:pt>
                <c:pt idx="168">
                  <c:v>112.5</c:v>
                </c:pt>
                <c:pt idx="169">
                  <c:v>112.5</c:v>
                </c:pt>
                <c:pt idx="170">
                  <c:v>112.5</c:v>
                </c:pt>
                <c:pt idx="171">
                  <c:v>90</c:v>
                </c:pt>
                <c:pt idx="172">
                  <c:v>112.5</c:v>
                </c:pt>
                <c:pt idx="173">
                  <c:v>90</c:v>
                </c:pt>
                <c:pt idx="174">
                  <c:v>0</c:v>
                </c:pt>
                <c:pt idx="175">
                  <c:v>270</c:v>
                </c:pt>
                <c:pt idx="176">
                  <c:v>135</c:v>
                </c:pt>
                <c:pt idx="177">
                  <c:v>157.5</c:v>
                </c:pt>
                <c:pt idx="178">
                  <c:v>225</c:v>
                </c:pt>
                <c:pt idx="179">
                  <c:v>225</c:v>
                </c:pt>
                <c:pt idx="180">
                  <c:v>180</c:v>
                </c:pt>
                <c:pt idx="181">
                  <c:v>292.5</c:v>
                </c:pt>
                <c:pt idx="182">
                  <c:v>247.5</c:v>
                </c:pt>
                <c:pt idx="183">
                  <c:v>90</c:v>
                </c:pt>
                <c:pt idx="184">
                  <c:v>22.5</c:v>
                </c:pt>
                <c:pt idx="185">
                  <c:v>292.5</c:v>
                </c:pt>
                <c:pt idx="186">
                  <c:v>247.5</c:v>
                </c:pt>
                <c:pt idx="187">
                  <c:v>225</c:v>
                </c:pt>
                <c:pt idx="188">
                  <c:v>225</c:v>
                </c:pt>
                <c:pt idx="189">
                  <c:v>247.5</c:v>
                </c:pt>
                <c:pt idx="190">
                  <c:v>247.5</c:v>
                </c:pt>
                <c:pt idx="191">
                  <c:v>247.5</c:v>
                </c:pt>
                <c:pt idx="192">
                  <c:v>247.5</c:v>
                </c:pt>
                <c:pt idx="193">
                  <c:v>247.5</c:v>
                </c:pt>
                <c:pt idx="194">
                  <c:v>247.5</c:v>
                </c:pt>
                <c:pt idx="195">
                  <c:v>247.5</c:v>
                </c:pt>
                <c:pt idx="196">
                  <c:v>225</c:v>
                </c:pt>
                <c:pt idx="197">
                  <c:v>247.5</c:v>
                </c:pt>
                <c:pt idx="198">
                  <c:v>247.5</c:v>
                </c:pt>
                <c:pt idx="199">
                  <c:v>247.5</c:v>
                </c:pt>
                <c:pt idx="200">
                  <c:v>225</c:v>
                </c:pt>
                <c:pt idx="201">
                  <c:v>225</c:v>
                </c:pt>
                <c:pt idx="202">
                  <c:v>202.5</c:v>
                </c:pt>
                <c:pt idx="203">
                  <c:v>225</c:v>
                </c:pt>
                <c:pt idx="204">
                  <c:v>225</c:v>
                </c:pt>
                <c:pt idx="205">
                  <c:v>225</c:v>
                </c:pt>
                <c:pt idx="206">
                  <c:v>225</c:v>
                </c:pt>
                <c:pt idx="207">
                  <c:v>225</c:v>
                </c:pt>
                <c:pt idx="208">
                  <c:v>225</c:v>
                </c:pt>
                <c:pt idx="209">
                  <c:v>247.5</c:v>
                </c:pt>
                <c:pt idx="210">
                  <c:v>247.5</c:v>
                </c:pt>
                <c:pt idx="211">
                  <c:v>247.5</c:v>
                </c:pt>
                <c:pt idx="212">
                  <c:v>247.5</c:v>
                </c:pt>
                <c:pt idx="213">
                  <c:v>270</c:v>
                </c:pt>
                <c:pt idx="214">
                  <c:v>270</c:v>
                </c:pt>
                <c:pt idx="215">
                  <c:v>270</c:v>
                </c:pt>
                <c:pt idx="216">
                  <c:v>270</c:v>
                </c:pt>
                <c:pt idx="217">
                  <c:v>270</c:v>
                </c:pt>
                <c:pt idx="218">
                  <c:v>270</c:v>
                </c:pt>
                <c:pt idx="219">
                  <c:v>292.5</c:v>
                </c:pt>
                <c:pt idx="220">
                  <c:v>292.5</c:v>
                </c:pt>
                <c:pt idx="221">
                  <c:v>292.5</c:v>
                </c:pt>
                <c:pt idx="222">
                  <c:v>292.5</c:v>
                </c:pt>
                <c:pt idx="223">
                  <c:v>292.5</c:v>
                </c:pt>
                <c:pt idx="224">
                  <c:v>315</c:v>
                </c:pt>
                <c:pt idx="225">
                  <c:v>315</c:v>
                </c:pt>
                <c:pt idx="226">
                  <c:v>315</c:v>
                </c:pt>
                <c:pt idx="227">
                  <c:v>315</c:v>
                </c:pt>
                <c:pt idx="228">
                  <c:v>337.5</c:v>
                </c:pt>
                <c:pt idx="229">
                  <c:v>337.5</c:v>
                </c:pt>
                <c:pt idx="230">
                  <c:v>337.5</c:v>
                </c:pt>
                <c:pt idx="231">
                  <c:v>337.5</c:v>
                </c:pt>
                <c:pt idx="232">
                  <c:v>337.5</c:v>
                </c:pt>
                <c:pt idx="233">
                  <c:v>337.5</c:v>
                </c:pt>
                <c:pt idx="234">
                  <c:v>337.5</c:v>
                </c:pt>
                <c:pt idx="235">
                  <c:v>0</c:v>
                </c:pt>
                <c:pt idx="236">
                  <c:v>337.5</c:v>
                </c:pt>
                <c:pt idx="237">
                  <c:v>337.5</c:v>
                </c:pt>
                <c:pt idx="238">
                  <c:v>337.5</c:v>
                </c:pt>
                <c:pt idx="239">
                  <c:v>337.5</c:v>
                </c:pt>
                <c:pt idx="240">
                  <c:v>337.5</c:v>
                </c:pt>
                <c:pt idx="241">
                  <c:v>337.5</c:v>
                </c:pt>
                <c:pt idx="242">
                  <c:v>337.5</c:v>
                </c:pt>
                <c:pt idx="243">
                  <c:v>0</c:v>
                </c:pt>
                <c:pt idx="244">
                  <c:v>0</c:v>
                </c:pt>
                <c:pt idx="245">
                  <c:v>22.5</c:v>
                </c:pt>
                <c:pt idx="246">
                  <c:v>45</c:v>
                </c:pt>
                <c:pt idx="247">
                  <c:v>45</c:v>
                </c:pt>
                <c:pt idx="248">
                  <c:v>22.5</c:v>
                </c:pt>
                <c:pt idx="249">
                  <c:v>0</c:v>
                </c:pt>
                <c:pt idx="250">
                  <c:v>0</c:v>
                </c:pt>
                <c:pt idx="251">
                  <c:v>337.5</c:v>
                </c:pt>
                <c:pt idx="252">
                  <c:v>22.5</c:v>
                </c:pt>
                <c:pt idx="253">
                  <c:v>22.5</c:v>
                </c:pt>
                <c:pt idx="254">
                  <c:v>22.5</c:v>
                </c:pt>
                <c:pt idx="255">
                  <c:v>22.5</c:v>
                </c:pt>
                <c:pt idx="256">
                  <c:v>22.5</c:v>
                </c:pt>
                <c:pt idx="257">
                  <c:v>22.5</c:v>
                </c:pt>
                <c:pt idx="258">
                  <c:v>67.5</c:v>
                </c:pt>
                <c:pt idx="259">
                  <c:v>135</c:v>
                </c:pt>
                <c:pt idx="260">
                  <c:v>202.5</c:v>
                </c:pt>
                <c:pt idx="261">
                  <c:v>225</c:v>
                </c:pt>
                <c:pt idx="262">
                  <c:v>112.5</c:v>
                </c:pt>
                <c:pt idx="263">
                  <c:v>90</c:v>
                </c:pt>
                <c:pt idx="264">
                  <c:v>90</c:v>
                </c:pt>
                <c:pt idx="265">
                  <c:v>112.5</c:v>
                </c:pt>
                <c:pt idx="266">
                  <c:v>112.5</c:v>
                </c:pt>
                <c:pt idx="267">
                  <c:v>112.5</c:v>
                </c:pt>
                <c:pt idx="268">
                  <c:v>90</c:v>
                </c:pt>
                <c:pt idx="269">
                  <c:v>112.5</c:v>
                </c:pt>
                <c:pt idx="270">
                  <c:v>112.5</c:v>
                </c:pt>
                <c:pt idx="271">
                  <c:v>112.5</c:v>
                </c:pt>
                <c:pt idx="272">
                  <c:v>90</c:v>
                </c:pt>
                <c:pt idx="273">
                  <c:v>112.5</c:v>
                </c:pt>
                <c:pt idx="274">
                  <c:v>135</c:v>
                </c:pt>
                <c:pt idx="275">
                  <c:v>135</c:v>
                </c:pt>
                <c:pt idx="276">
                  <c:v>135</c:v>
                </c:pt>
                <c:pt idx="277">
                  <c:v>135</c:v>
                </c:pt>
                <c:pt idx="278">
                  <c:v>112.5</c:v>
                </c:pt>
                <c:pt idx="279">
                  <c:v>135</c:v>
                </c:pt>
                <c:pt idx="280">
                  <c:v>112.5</c:v>
                </c:pt>
                <c:pt idx="281">
                  <c:v>112.5</c:v>
                </c:pt>
                <c:pt idx="282">
                  <c:v>112.5</c:v>
                </c:pt>
                <c:pt idx="283">
                  <c:v>112.5</c:v>
                </c:pt>
                <c:pt idx="284">
                  <c:v>112.5</c:v>
                </c:pt>
                <c:pt idx="285">
                  <c:v>112.5</c:v>
                </c:pt>
                <c:pt idx="286">
                  <c:v>112.5</c:v>
                </c:pt>
                <c:pt idx="287">
                  <c:v>90</c:v>
                </c:pt>
                <c:pt idx="288">
                  <c:v>112.5</c:v>
                </c:pt>
                <c:pt idx="289">
                  <c:v>112.5</c:v>
                </c:pt>
                <c:pt idx="290">
                  <c:v>112.5</c:v>
                </c:pt>
                <c:pt idx="291">
                  <c:v>112.5</c:v>
                </c:pt>
                <c:pt idx="292">
                  <c:v>112.5</c:v>
                </c:pt>
                <c:pt idx="293">
                  <c:v>135</c:v>
                </c:pt>
                <c:pt idx="294">
                  <c:v>135</c:v>
                </c:pt>
                <c:pt idx="295">
                  <c:v>135</c:v>
                </c:pt>
                <c:pt idx="296">
                  <c:v>135</c:v>
                </c:pt>
                <c:pt idx="297">
                  <c:v>135</c:v>
                </c:pt>
                <c:pt idx="298">
                  <c:v>157.5</c:v>
                </c:pt>
                <c:pt idx="299">
                  <c:v>112.5</c:v>
                </c:pt>
                <c:pt idx="300">
                  <c:v>135</c:v>
                </c:pt>
                <c:pt idx="301">
                  <c:v>112.5</c:v>
                </c:pt>
                <c:pt idx="302">
                  <c:v>135</c:v>
                </c:pt>
                <c:pt idx="303">
                  <c:v>135</c:v>
                </c:pt>
                <c:pt idx="304">
                  <c:v>157.5</c:v>
                </c:pt>
                <c:pt idx="305">
                  <c:v>157.5</c:v>
                </c:pt>
                <c:pt idx="306">
                  <c:v>157.5</c:v>
                </c:pt>
                <c:pt idx="307">
                  <c:v>180</c:v>
                </c:pt>
                <c:pt idx="308">
                  <c:v>180</c:v>
                </c:pt>
                <c:pt idx="309">
                  <c:v>180</c:v>
                </c:pt>
                <c:pt idx="310">
                  <c:v>157.5</c:v>
                </c:pt>
                <c:pt idx="311">
                  <c:v>157.5</c:v>
                </c:pt>
                <c:pt idx="312">
                  <c:v>157.5</c:v>
                </c:pt>
                <c:pt idx="313">
                  <c:v>157.5</c:v>
                </c:pt>
                <c:pt idx="314">
                  <c:v>180</c:v>
                </c:pt>
                <c:pt idx="315">
                  <c:v>180</c:v>
                </c:pt>
                <c:pt idx="316">
                  <c:v>180</c:v>
                </c:pt>
                <c:pt idx="317">
                  <c:v>157.5</c:v>
                </c:pt>
                <c:pt idx="318">
                  <c:v>157.5</c:v>
                </c:pt>
                <c:pt idx="319">
                  <c:v>180</c:v>
                </c:pt>
                <c:pt idx="320">
                  <c:v>180</c:v>
                </c:pt>
                <c:pt idx="321">
                  <c:v>202.5</c:v>
                </c:pt>
                <c:pt idx="322">
                  <c:v>202.5</c:v>
                </c:pt>
                <c:pt idx="323">
                  <c:v>225</c:v>
                </c:pt>
                <c:pt idx="324">
                  <c:v>225</c:v>
                </c:pt>
                <c:pt idx="325">
                  <c:v>225</c:v>
                </c:pt>
                <c:pt idx="326">
                  <c:v>225</c:v>
                </c:pt>
                <c:pt idx="327">
                  <c:v>225</c:v>
                </c:pt>
                <c:pt idx="328">
                  <c:v>225</c:v>
                </c:pt>
                <c:pt idx="329">
                  <c:v>225</c:v>
                </c:pt>
                <c:pt idx="330">
                  <c:v>225</c:v>
                </c:pt>
                <c:pt idx="331">
                  <c:v>225</c:v>
                </c:pt>
                <c:pt idx="332">
                  <c:v>225</c:v>
                </c:pt>
                <c:pt idx="333">
                  <c:v>225</c:v>
                </c:pt>
                <c:pt idx="334">
                  <c:v>225</c:v>
                </c:pt>
                <c:pt idx="335">
                  <c:v>225</c:v>
                </c:pt>
                <c:pt idx="336">
                  <c:v>225</c:v>
                </c:pt>
                <c:pt idx="337">
                  <c:v>225</c:v>
                </c:pt>
                <c:pt idx="338">
                  <c:v>225</c:v>
                </c:pt>
                <c:pt idx="339">
                  <c:v>225</c:v>
                </c:pt>
                <c:pt idx="340">
                  <c:v>225</c:v>
                </c:pt>
                <c:pt idx="341">
                  <c:v>225</c:v>
                </c:pt>
                <c:pt idx="342">
                  <c:v>225</c:v>
                </c:pt>
                <c:pt idx="343">
                  <c:v>225</c:v>
                </c:pt>
                <c:pt idx="344">
                  <c:v>225</c:v>
                </c:pt>
                <c:pt idx="345">
                  <c:v>225</c:v>
                </c:pt>
                <c:pt idx="346">
                  <c:v>225</c:v>
                </c:pt>
                <c:pt idx="347">
                  <c:v>225</c:v>
                </c:pt>
                <c:pt idx="348">
                  <c:v>225</c:v>
                </c:pt>
                <c:pt idx="349">
                  <c:v>225</c:v>
                </c:pt>
                <c:pt idx="350">
                  <c:v>225</c:v>
                </c:pt>
                <c:pt idx="351">
                  <c:v>225</c:v>
                </c:pt>
                <c:pt idx="352">
                  <c:v>225</c:v>
                </c:pt>
                <c:pt idx="353">
                  <c:v>225</c:v>
                </c:pt>
                <c:pt idx="354">
                  <c:v>225</c:v>
                </c:pt>
                <c:pt idx="355">
                  <c:v>225</c:v>
                </c:pt>
                <c:pt idx="356">
                  <c:v>225</c:v>
                </c:pt>
                <c:pt idx="357">
                  <c:v>225</c:v>
                </c:pt>
                <c:pt idx="358">
                  <c:v>225</c:v>
                </c:pt>
                <c:pt idx="359">
                  <c:v>225</c:v>
                </c:pt>
                <c:pt idx="360">
                  <c:v>225</c:v>
                </c:pt>
                <c:pt idx="361">
                  <c:v>225</c:v>
                </c:pt>
                <c:pt idx="362">
                  <c:v>225</c:v>
                </c:pt>
                <c:pt idx="363">
                  <c:v>225</c:v>
                </c:pt>
                <c:pt idx="364">
                  <c:v>225</c:v>
                </c:pt>
                <c:pt idx="365">
                  <c:v>225</c:v>
                </c:pt>
                <c:pt idx="366">
                  <c:v>225</c:v>
                </c:pt>
                <c:pt idx="367">
                  <c:v>225</c:v>
                </c:pt>
                <c:pt idx="368">
                  <c:v>225</c:v>
                </c:pt>
                <c:pt idx="369">
                  <c:v>225</c:v>
                </c:pt>
                <c:pt idx="370">
                  <c:v>225</c:v>
                </c:pt>
                <c:pt idx="371">
                  <c:v>225</c:v>
                </c:pt>
                <c:pt idx="372">
                  <c:v>225</c:v>
                </c:pt>
                <c:pt idx="373">
                  <c:v>225</c:v>
                </c:pt>
                <c:pt idx="374">
                  <c:v>225</c:v>
                </c:pt>
                <c:pt idx="375">
                  <c:v>225</c:v>
                </c:pt>
                <c:pt idx="376">
                  <c:v>225</c:v>
                </c:pt>
                <c:pt idx="377">
                  <c:v>225</c:v>
                </c:pt>
                <c:pt idx="378">
                  <c:v>225</c:v>
                </c:pt>
                <c:pt idx="379">
                  <c:v>225</c:v>
                </c:pt>
                <c:pt idx="380">
                  <c:v>225</c:v>
                </c:pt>
                <c:pt idx="381">
                  <c:v>225</c:v>
                </c:pt>
                <c:pt idx="382">
                  <c:v>225</c:v>
                </c:pt>
                <c:pt idx="383">
                  <c:v>225</c:v>
                </c:pt>
                <c:pt idx="384">
                  <c:v>225</c:v>
                </c:pt>
                <c:pt idx="385">
                  <c:v>225</c:v>
                </c:pt>
                <c:pt idx="386">
                  <c:v>225</c:v>
                </c:pt>
                <c:pt idx="387">
                  <c:v>225</c:v>
                </c:pt>
                <c:pt idx="388">
                  <c:v>225</c:v>
                </c:pt>
                <c:pt idx="389">
                  <c:v>225</c:v>
                </c:pt>
                <c:pt idx="390">
                  <c:v>225</c:v>
                </c:pt>
                <c:pt idx="391">
                  <c:v>225</c:v>
                </c:pt>
                <c:pt idx="392">
                  <c:v>225</c:v>
                </c:pt>
                <c:pt idx="393">
                  <c:v>225</c:v>
                </c:pt>
                <c:pt idx="394">
                  <c:v>225</c:v>
                </c:pt>
                <c:pt idx="395">
                  <c:v>225</c:v>
                </c:pt>
                <c:pt idx="396">
                  <c:v>225</c:v>
                </c:pt>
                <c:pt idx="397">
                  <c:v>225</c:v>
                </c:pt>
                <c:pt idx="398">
                  <c:v>225</c:v>
                </c:pt>
                <c:pt idx="399">
                  <c:v>225</c:v>
                </c:pt>
                <c:pt idx="400">
                  <c:v>225</c:v>
                </c:pt>
                <c:pt idx="401">
                  <c:v>225</c:v>
                </c:pt>
                <c:pt idx="402">
                  <c:v>225</c:v>
                </c:pt>
                <c:pt idx="403">
                  <c:v>225</c:v>
                </c:pt>
                <c:pt idx="404">
                  <c:v>225</c:v>
                </c:pt>
                <c:pt idx="405">
                  <c:v>225</c:v>
                </c:pt>
                <c:pt idx="406">
                  <c:v>202.5</c:v>
                </c:pt>
                <c:pt idx="407">
                  <c:v>202.5</c:v>
                </c:pt>
                <c:pt idx="408">
                  <c:v>202.5</c:v>
                </c:pt>
                <c:pt idx="409">
                  <c:v>202.5</c:v>
                </c:pt>
                <c:pt idx="410">
                  <c:v>202.5</c:v>
                </c:pt>
                <c:pt idx="411">
                  <c:v>202.5</c:v>
                </c:pt>
                <c:pt idx="412">
                  <c:v>202.5</c:v>
                </c:pt>
                <c:pt idx="413">
                  <c:v>202.5</c:v>
                </c:pt>
                <c:pt idx="414">
                  <c:v>202.5</c:v>
                </c:pt>
                <c:pt idx="415">
                  <c:v>67.5</c:v>
                </c:pt>
                <c:pt idx="416">
                  <c:v>180</c:v>
                </c:pt>
                <c:pt idx="417">
                  <c:v>180</c:v>
                </c:pt>
                <c:pt idx="418">
                  <c:v>180</c:v>
                </c:pt>
                <c:pt idx="419">
                  <c:v>135</c:v>
                </c:pt>
                <c:pt idx="420">
                  <c:v>157.5</c:v>
                </c:pt>
                <c:pt idx="421">
                  <c:v>135</c:v>
                </c:pt>
                <c:pt idx="422">
                  <c:v>157.5</c:v>
                </c:pt>
                <c:pt idx="423">
                  <c:v>157.5</c:v>
                </c:pt>
                <c:pt idx="424">
                  <c:v>157.5</c:v>
                </c:pt>
                <c:pt idx="425">
                  <c:v>135</c:v>
                </c:pt>
                <c:pt idx="426">
                  <c:v>135</c:v>
                </c:pt>
                <c:pt idx="427">
                  <c:v>135</c:v>
                </c:pt>
                <c:pt idx="428">
                  <c:v>157.5</c:v>
                </c:pt>
                <c:pt idx="429">
                  <c:v>157.5</c:v>
                </c:pt>
                <c:pt idx="430">
                  <c:v>135</c:v>
                </c:pt>
                <c:pt idx="431">
                  <c:v>135</c:v>
                </c:pt>
                <c:pt idx="432">
                  <c:v>112.5</c:v>
                </c:pt>
                <c:pt idx="433">
                  <c:v>135</c:v>
                </c:pt>
                <c:pt idx="434">
                  <c:v>135</c:v>
                </c:pt>
                <c:pt idx="435">
                  <c:v>135</c:v>
                </c:pt>
                <c:pt idx="436">
                  <c:v>135</c:v>
                </c:pt>
                <c:pt idx="437">
                  <c:v>135</c:v>
                </c:pt>
                <c:pt idx="438">
                  <c:v>112.5</c:v>
                </c:pt>
                <c:pt idx="439">
                  <c:v>135</c:v>
                </c:pt>
                <c:pt idx="440">
                  <c:v>112.5</c:v>
                </c:pt>
                <c:pt idx="441">
                  <c:v>135</c:v>
                </c:pt>
                <c:pt idx="442">
                  <c:v>112.5</c:v>
                </c:pt>
                <c:pt idx="443">
                  <c:v>135</c:v>
                </c:pt>
                <c:pt idx="444">
                  <c:v>157.5</c:v>
                </c:pt>
                <c:pt idx="445">
                  <c:v>157.5</c:v>
                </c:pt>
                <c:pt idx="446">
                  <c:v>135</c:v>
                </c:pt>
                <c:pt idx="447">
                  <c:v>157.5</c:v>
                </c:pt>
                <c:pt idx="448">
                  <c:v>135</c:v>
                </c:pt>
                <c:pt idx="449">
                  <c:v>157.5</c:v>
                </c:pt>
                <c:pt idx="450">
                  <c:v>157.5</c:v>
                </c:pt>
                <c:pt idx="451">
                  <c:v>135</c:v>
                </c:pt>
                <c:pt idx="452">
                  <c:v>112.5</c:v>
                </c:pt>
                <c:pt idx="453">
                  <c:v>157.5</c:v>
                </c:pt>
                <c:pt idx="454">
                  <c:v>180</c:v>
                </c:pt>
                <c:pt idx="455">
                  <c:v>180</c:v>
                </c:pt>
                <c:pt idx="456">
                  <c:v>157.5</c:v>
                </c:pt>
                <c:pt idx="457">
                  <c:v>157.5</c:v>
                </c:pt>
                <c:pt idx="458">
                  <c:v>135</c:v>
                </c:pt>
                <c:pt idx="459">
                  <c:v>157.5</c:v>
                </c:pt>
                <c:pt idx="460">
                  <c:v>157.5</c:v>
                </c:pt>
                <c:pt idx="461">
                  <c:v>157.5</c:v>
                </c:pt>
                <c:pt idx="462">
                  <c:v>157.5</c:v>
                </c:pt>
                <c:pt idx="463">
                  <c:v>157.5</c:v>
                </c:pt>
                <c:pt idx="464">
                  <c:v>180</c:v>
                </c:pt>
                <c:pt idx="465">
                  <c:v>157.5</c:v>
                </c:pt>
                <c:pt idx="466">
                  <c:v>157.5</c:v>
                </c:pt>
                <c:pt idx="467">
                  <c:v>157.5</c:v>
                </c:pt>
                <c:pt idx="468">
                  <c:v>157.5</c:v>
                </c:pt>
                <c:pt idx="469">
                  <c:v>112.5</c:v>
                </c:pt>
                <c:pt idx="470">
                  <c:v>157.5</c:v>
                </c:pt>
                <c:pt idx="471">
                  <c:v>135</c:v>
                </c:pt>
                <c:pt idx="472">
                  <c:v>157.5</c:v>
                </c:pt>
                <c:pt idx="473">
                  <c:v>180</c:v>
                </c:pt>
                <c:pt idx="474">
                  <c:v>225</c:v>
                </c:pt>
                <c:pt idx="475">
                  <c:v>225</c:v>
                </c:pt>
                <c:pt idx="476">
                  <c:v>225</c:v>
                </c:pt>
                <c:pt idx="477">
                  <c:v>225</c:v>
                </c:pt>
                <c:pt idx="478">
                  <c:v>225</c:v>
                </c:pt>
                <c:pt idx="479">
                  <c:v>225</c:v>
                </c:pt>
                <c:pt idx="480">
                  <c:v>225</c:v>
                </c:pt>
                <c:pt idx="481">
                  <c:v>225</c:v>
                </c:pt>
                <c:pt idx="482">
                  <c:v>225</c:v>
                </c:pt>
                <c:pt idx="483">
                  <c:v>225</c:v>
                </c:pt>
                <c:pt idx="484">
                  <c:v>225</c:v>
                </c:pt>
                <c:pt idx="485">
                  <c:v>225</c:v>
                </c:pt>
                <c:pt idx="486">
                  <c:v>225</c:v>
                </c:pt>
                <c:pt idx="487">
                  <c:v>225</c:v>
                </c:pt>
                <c:pt idx="488">
                  <c:v>225</c:v>
                </c:pt>
                <c:pt idx="489">
                  <c:v>247.5</c:v>
                </c:pt>
                <c:pt idx="490">
                  <c:v>247.5</c:v>
                </c:pt>
                <c:pt idx="491">
                  <c:v>247.5</c:v>
                </c:pt>
                <c:pt idx="492">
                  <c:v>247.5</c:v>
                </c:pt>
                <c:pt idx="493">
                  <c:v>247.5</c:v>
                </c:pt>
                <c:pt idx="494">
                  <c:v>225</c:v>
                </c:pt>
                <c:pt idx="495">
                  <c:v>225</c:v>
                </c:pt>
                <c:pt idx="496">
                  <c:v>225</c:v>
                </c:pt>
                <c:pt idx="497">
                  <c:v>225</c:v>
                </c:pt>
                <c:pt idx="498">
                  <c:v>225</c:v>
                </c:pt>
                <c:pt idx="499">
                  <c:v>225</c:v>
                </c:pt>
                <c:pt idx="500">
                  <c:v>225</c:v>
                </c:pt>
                <c:pt idx="501">
                  <c:v>225</c:v>
                </c:pt>
                <c:pt idx="502">
                  <c:v>225</c:v>
                </c:pt>
                <c:pt idx="503">
                  <c:v>225</c:v>
                </c:pt>
                <c:pt idx="504">
                  <c:v>225</c:v>
                </c:pt>
                <c:pt idx="505">
                  <c:v>225</c:v>
                </c:pt>
                <c:pt idx="506">
                  <c:v>225</c:v>
                </c:pt>
                <c:pt idx="507">
                  <c:v>225</c:v>
                </c:pt>
                <c:pt idx="508">
                  <c:v>225</c:v>
                </c:pt>
                <c:pt idx="509">
                  <c:v>225</c:v>
                </c:pt>
                <c:pt idx="510">
                  <c:v>225</c:v>
                </c:pt>
                <c:pt idx="511">
                  <c:v>225</c:v>
                </c:pt>
                <c:pt idx="512">
                  <c:v>225</c:v>
                </c:pt>
                <c:pt idx="513">
                  <c:v>225</c:v>
                </c:pt>
                <c:pt idx="514">
                  <c:v>225</c:v>
                </c:pt>
                <c:pt idx="515">
                  <c:v>225</c:v>
                </c:pt>
                <c:pt idx="516">
                  <c:v>225</c:v>
                </c:pt>
                <c:pt idx="517">
                  <c:v>225</c:v>
                </c:pt>
                <c:pt idx="518">
                  <c:v>225</c:v>
                </c:pt>
                <c:pt idx="519">
                  <c:v>225</c:v>
                </c:pt>
                <c:pt idx="520">
                  <c:v>225</c:v>
                </c:pt>
                <c:pt idx="521">
                  <c:v>225</c:v>
                </c:pt>
                <c:pt idx="522">
                  <c:v>247.5</c:v>
                </c:pt>
                <c:pt idx="523">
                  <c:v>247.5</c:v>
                </c:pt>
                <c:pt idx="524">
                  <c:v>225</c:v>
                </c:pt>
                <c:pt idx="525">
                  <c:v>247.5</c:v>
                </c:pt>
                <c:pt idx="526">
                  <c:v>225</c:v>
                </c:pt>
                <c:pt idx="527">
                  <c:v>247.5</c:v>
                </c:pt>
                <c:pt idx="528">
                  <c:v>225</c:v>
                </c:pt>
                <c:pt idx="529">
                  <c:v>225</c:v>
                </c:pt>
                <c:pt idx="530">
                  <c:v>225</c:v>
                </c:pt>
                <c:pt idx="531">
                  <c:v>225</c:v>
                </c:pt>
                <c:pt idx="532">
                  <c:v>247.5</c:v>
                </c:pt>
                <c:pt idx="533">
                  <c:v>247.5</c:v>
                </c:pt>
                <c:pt idx="534">
                  <c:v>247.5</c:v>
                </c:pt>
                <c:pt idx="535">
                  <c:v>270</c:v>
                </c:pt>
                <c:pt idx="536">
                  <c:v>292.5</c:v>
                </c:pt>
                <c:pt idx="537">
                  <c:v>292.5</c:v>
                </c:pt>
                <c:pt idx="538">
                  <c:v>292.5</c:v>
                </c:pt>
                <c:pt idx="539">
                  <c:v>247.5</c:v>
                </c:pt>
                <c:pt idx="540">
                  <c:v>270</c:v>
                </c:pt>
                <c:pt idx="541">
                  <c:v>225</c:v>
                </c:pt>
                <c:pt idx="542">
                  <c:v>270</c:v>
                </c:pt>
                <c:pt idx="543">
                  <c:v>315</c:v>
                </c:pt>
                <c:pt idx="544">
                  <c:v>337.5</c:v>
                </c:pt>
                <c:pt idx="545">
                  <c:v>337.5</c:v>
                </c:pt>
                <c:pt idx="546">
                  <c:v>22.5</c:v>
                </c:pt>
                <c:pt idx="547">
                  <c:v>67.5</c:v>
                </c:pt>
                <c:pt idx="548">
                  <c:v>67.5</c:v>
                </c:pt>
                <c:pt idx="549">
                  <c:v>67.5</c:v>
                </c:pt>
                <c:pt idx="550">
                  <c:v>90</c:v>
                </c:pt>
                <c:pt idx="551">
                  <c:v>112.5</c:v>
                </c:pt>
                <c:pt idx="552">
                  <c:v>112.5</c:v>
                </c:pt>
                <c:pt idx="553">
                  <c:v>90</c:v>
                </c:pt>
                <c:pt idx="554">
                  <c:v>112.5</c:v>
                </c:pt>
                <c:pt idx="555">
                  <c:v>112.5</c:v>
                </c:pt>
                <c:pt idx="556">
                  <c:v>112.5</c:v>
                </c:pt>
                <c:pt idx="557">
                  <c:v>112.5</c:v>
                </c:pt>
                <c:pt idx="558">
                  <c:v>112.5</c:v>
                </c:pt>
                <c:pt idx="559">
                  <c:v>112.5</c:v>
                </c:pt>
                <c:pt idx="560">
                  <c:v>112.5</c:v>
                </c:pt>
                <c:pt idx="561">
                  <c:v>112.5</c:v>
                </c:pt>
                <c:pt idx="562">
                  <c:v>112.5</c:v>
                </c:pt>
                <c:pt idx="563">
                  <c:v>112.5</c:v>
                </c:pt>
                <c:pt idx="564">
                  <c:v>112.5</c:v>
                </c:pt>
                <c:pt idx="565">
                  <c:v>90</c:v>
                </c:pt>
                <c:pt idx="566">
                  <c:v>0</c:v>
                </c:pt>
                <c:pt idx="567">
                  <c:v>90</c:v>
                </c:pt>
                <c:pt idx="568">
                  <c:v>112.5</c:v>
                </c:pt>
                <c:pt idx="569">
                  <c:v>112.5</c:v>
                </c:pt>
                <c:pt idx="570">
                  <c:v>135</c:v>
                </c:pt>
                <c:pt idx="571">
                  <c:v>135</c:v>
                </c:pt>
                <c:pt idx="572">
                  <c:v>157.5</c:v>
                </c:pt>
                <c:pt idx="573">
                  <c:v>157.5</c:v>
                </c:pt>
                <c:pt idx="574">
                  <c:v>135</c:v>
                </c:pt>
                <c:pt idx="575">
                  <c:v>135</c:v>
                </c:pt>
                <c:pt idx="576">
                  <c:v>112.5</c:v>
                </c:pt>
                <c:pt idx="577">
                  <c:v>135</c:v>
                </c:pt>
                <c:pt idx="578">
                  <c:v>135</c:v>
                </c:pt>
                <c:pt idx="579">
                  <c:v>135</c:v>
                </c:pt>
                <c:pt idx="580">
                  <c:v>135</c:v>
                </c:pt>
                <c:pt idx="581">
                  <c:v>135</c:v>
                </c:pt>
                <c:pt idx="582">
                  <c:v>135</c:v>
                </c:pt>
                <c:pt idx="583">
                  <c:v>135</c:v>
                </c:pt>
                <c:pt idx="584">
                  <c:v>112.5</c:v>
                </c:pt>
                <c:pt idx="585">
                  <c:v>90</c:v>
                </c:pt>
                <c:pt idx="586">
                  <c:v>90</c:v>
                </c:pt>
                <c:pt idx="587">
                  <c:v>90</c:v>
                </c:pt>
                <c:pt idx="588">
                  <c:v>90</c:v>
                </c:pt>
                <c:pt idx="589">
                  <c:v>90</c:v>
                </c:pt>
                <c:pt idx="590">
                  <c:v>90</c:v>
                </c:pt>
                <c:pt idx="591">
                  <c:v>90</c:v>
                </c:pt>
                <c:pt idx="592">
                  <c:v>112.5</c:v>
                </c:pt>
                <c:pt idx="593">
                  <c:v>90</c:v>
                </c:pt>
                <c:pt idx="594">
                  <c:v>112.5</c:v>
                </c:pt>
                <c:pt idx="595">
                  <c:v>90</c:v>
                </c:pt>
                <c:pt idx="596">
                  <c:v>90</c:v>
                </c:pt>
                <c:pt idx="597">
                  <c:v>112.5</c:v>
                </c:pt>
                <c:pt idx="598">
                  <c:v>112.5</c:v>
                </c:pt>
                <c:pt idx="599">
                  <c:v>112.5</c:v>
                </c:pt>
                <c:pt idx="600">
                  <c:v>112.5</c:v>
                </c:pt>
                <c:pt idx="601">
                  <c:v>90</c:v>
                </c:pt>
                <c:pt idx="602">
                  <c:v>90</c:v>
                </c:pt>
                <c:pt idx="603">
                  <c:v>90</c:v>
                </c:pt>
                <c:pt idx="604">
                  <c:v>90</c:v>
                </c:pt>
                <c:pt idx="605">
                  <c:v>90</c:v>
                </c:pt>
                <c:pt idx="606">
                  <c:v>90</c:v>
                </c:pt>
                <c:pt idx="607">
                  <c:v>90</c:v>
                </c:pt>
                <c:pt idx="608">
                  <c:v>90</c:v>
                </c:pt>
                <c:pt idx="609">
                  <c:v>90</c:v>
                </c:pt>
                <c:pt idx="610">
                  <c:v>112.5</c:v>
                </c:pt>
                <c:pt idx="611">
                  <c:v>157.5</c:v>
                </c:pt>
                <c:pt idx="612">
                  <c:v>180</c:v>
                </c:pt>
                <c:pt idx="613">
                  <c:v>157.5</c:v>
                </c:pt>
                <c:pt idx="614">
                  <c:v>157.5</c:v>
                </c:pt>
                <c:pt idx="615">
                  <c:v>180</c:v>
                </c:pt>
                <c:pt idx="616">
                  <c:v>180</c:v>
                </c:pt>
                <c:pt idx="617">
                  <c:v>180</c:v>
                </c:pt>
                <c:pt idx="618">
                  <c:v>202.5</c:v>
                </c:pt>
                <c:pt idx="619">
                  <c:v>202.5</c:v>
                </c:pt>
                <c:pt idx="620">
                  <c:v>337.5</c:v>
                </c:pt>
                <c:pt idx="621">
                  <c:v>0</c:v>
                </c:pt>
                <c:pt idx="622">
                  <c:v>337.5</c:v>
                </c:pt>
                <c:pt idx="623">
                  <c:v>0</c:v>
                </c:pt>
                <c:pt idx="624">
                  <c:v>337.5</c:v>
                </c:pt>
                <c:pt idx="625">
                  <c:v>315</c:v>
                </c:pt>
                <c:pt idx="626">
                  <c:v>292.5</c:v>
                </c:pt>
                <c:pt idx="627">
                  <c:v>315</c:v>
                </c:pt>
                <c:pt idx="628">
                  <c:v>315</c:v>
                </c:pt>
                <c:pt idx="629">
                  <c:v>315</c:v>
                </c:pt>
                <c:pt idx="630">
                  <c:v>247.5</c:v>
                </c:pt>
                <c:pt idx="631">
                  <c:v>270</c:v>
                </c:pt>
                <c:pt idx="632">
                  <c:v>270</c:v>
                </c:pt>
                <c:pt idx="633">
                  <c:v>247.5</c:v>
                </c:pt>
                <c:pt idx="634">
                  <c:v>247.5</c:v>
                </c:pt>
                <c:pt idx="635">
                  <c:v>270</c:v>
                </c:pt>
                <c:pt idx="636">
                  <c:v>270</c:v>
                </c:pt>
                <c:pt idx="637">
                  <c:v>270</c:v>
                </c:pt>
                <c:pt idx="638">
                  <c:v>247.5</c:v>
                </c:pt>
                <c:pt idx="639">
                  <c:v>225</c:v>
                </c:pt>
                <c:pt idx="640">
                  <c:v>270</c:v>
                </c:pt>
                <c:pt idx="641">
                  <c:v>247.5</c:v>
                </c:pt>
                <c:pt idx="642">
                  <c:v>247.5</c:v>
                </c:pt>
                <c:pt idx="643">
                  <c:v>247.5</c:v>
                </c:pt>
                <c:pt idx="644">
                  <c:v>247.5</c:v>
                </c:pt>
                <c:pt idx="645">
                  <c:v>225</c:v>
                </c:pt>
                <c:pt idx="646">
                  <c:v>225</c:v>
                </c:pt>
                <c:pt idx="647">
                  <c:v>225</c:v>
                </c:pt>
                <c:pt idx="648">
                  <c:v>225</c:v>
                </c:pt>
                <c:pt idx="649">
                  <c:v>225</c:v>
                </c:pt>
                <c:pt idx="650">
                  <c:v>225</c:v>
                </c:pt>
                <c:pt idx="651">
                  <c:v>225</c:v>
                </c:pt>
                <c:pt idx="652">
                  <c:v>225</c:v>
                </c:pt>
                <c:pt idx="653">
                  <c:v>225</c:v>
                </c:pt>
                <c:pt idx="654">
                  <c:v>225</c:v>
                </c:pt>
                <c:pt idx="655">
                  <c:v>225</c:v>
                </c:pt>
                <c:pt idx="656">
                  <c:v>225</c:v>
                </c:pt>
                <c:pt idx="657">
                  <c:v>225</c:v>
                </c:pt>
                <c:pt idx="658">
                  <c:v>225</c:v>
                </c:pt>
                <c:pt idx="659">
                  <c:v>225</c:v>
                </c:pt>
                <c:pt idx="660">
                  <c:v>247.5</c:v>
                </c:pt>
                <c:pt idx="661">
                  <c:v>225</c:v>
                </c:pt>
                <c:pt idx="662">
                  <c:v>247.5</c:v>
                </c:pt>
                <c:pt idx="663">
                  <c:v>247.5</c:v>
                </c:pt>
                <c:pt idx="664">
                  <c:v>270</c:v>
                </c:pt>
                <c:pt idx="665">
                  <c:v>270</c:v>
                </c:pt>
                <c:pt idx="666">
                  <c:v>292.5</c:v>
                </c:pt>
                <c:pt idx="667">
                  <c:v>292.5</c:v>
                </c:pt>
                <c:pt idx="668">
                  <c:v>292.5</c:v>
                </c:pt>
                <c:pt idx="669">
                  <c:v>270</c:v>
                </c:pt>
                <c:pt idx="670">
                  <c:v>270</c:v>
                </c:pt>
                <c:pt idx="671">
                  <c:v>292.5</c:v>
                </c:pt>
                <c:pt idx="672">
                  <c:v>337.5</c:v>
                </c:pt>
                <c:pt idx="673">
                  <c:v>337.5</c:v>
                </c:pt>
                <c:pt idx="674">
                  <c:v>315</c:v>
                </c:pt>
                <c:pt idx="675">
                  <c:v>337.5</c:v>
                </c:pt>
                <c:pt idx="676">
                  <c:v>0</c:v>
                </c:pt>
                <c:pt idx="677">
                  <c:v>0</c:v>
                </c:pt>
                <c:pt idx="678">
                  <c:v>22.5</c:v>
                </c:pt>
                <c:pt idx="679">
                  <c:v>22.5</c:v>
                </c:pt>
                <c:pt idx="680">
                  <c:v>22.5</c:v>
                </c:pt>
                <c:pt idx="681">
                  <c:v>45</c:v>
                </c:pt>
                <c:pt idx="682">
                  <c:v>45</c:v>
                </c:pt>
                <c:pt idx="683">
                  <c:v>45</c:v>
                </c:pt>
                <c:pt idx="684">
                  <c:v>45</c:v>
                </c:pt>
                <c:pt idx="685">
                  <c:v>45</c:v>
                </c:pt>
                <c:pt idx="686">
                  <c:v>45</c:v>
                </c:pt>
                <c:pt idx="687">
                  <c:v>45</c:v>
                </c:pt>
                <c:pt idx="688">
                  <c:v>45</c:v>
                </c:pt>
                <c:pt idx="689">
                  <c:v>45</c:v>
                </c:pt>
                <c:pt idx="690">
                  <c:v>45</c:v>
                </c:pt>
                <c:pt idx="691">
                  <c:v>45</c:v>
                </c:pt>
                <c:pt idx="692">
                  <c:v>67.5</c:v>
                </c:pt>
                <c:pt idx="693">
                  <c:v>45</c:v>
                </c:pt>
                <c:pt idx="694">
                  <c:v>45</c:v>
                </c:pt>
                <c:pt idx="695">
                  <c:v>45</c:v>
                </c:pt>
                <c:pt idx="696">
                  <c:v>45</c:v>
                </c:pt>
                <c:pt idx="697">
                  <c:v>22.5</c:v>
                </c:pt>
                <c:pt idx="698">
                  <c:v>45</c:v>
                </c:pt>
                <c:pt idx="699">
                  <c:v>22.5</c:v>
                </c:pt>
                <c:pt idx="700">
                  <c:v>45</c:v>
                </c:pt>
                <c:pt idx="701">
                  <c:v>67.5</c:v>
                </c:pt>
                <c:pt idx="702">
                  <c:v>90</c:v>
                </c:pt>
                <c:pt idx="703">
                  <c:v>90</c:v>
                </c:pt>
                <c:pt idx="704">
                  <c:v>67.5</c:v>
                </c:pt>
                <c:pt idx="705">
                  <c:v>157.5</c:v>
                </c:pt>
                <c:pt idx="706">
                  <c:v>112.5</c:v>
                </c:pt>
                <c:pt idx="707">
                  <c:v>90</c:v>
                </c:pt>
                <c:pt idx="708">
                  <c:v>112.5</c:v>
                </c:pt>
                <c:pt idx="709">
                  <c:v>112.5</c:v>
                </c:pt>
                <c:pt idx="710">
                  <c:v>112.5</c:v>
                </c:pt>
                <c:pt idx="711">
                  <c:v>112.5</c:v>
                </c:pt>
                <c:pt idx="712">
                  <c:v>90</c:v>
                </c:pt>
                <c:pt idx="713">
                  <c:v>112.5</c:v>
                </c:pt>
                <c:pt idx="714">
                  <c:v>112.5</c:v>
                </c:pt>
                <c:pt idx="715">
                  <c:v>112.5</c:v>
                </c:pt>
                <c:pt idx="716">
                  <c:v>112.5</c:v>
                </c:pt>
                <c:pt idx="717">
                  <c:v>112.5</c:v>
                </c:pt>
                <c:pt idx="718">
                  <c:v>112.5</c:v>
                </c:pt>
                <c:pt idx="719">
                  <c:v>135</c:v>
                </c:pt>
                <c:pt idx="720">
                  <c:v>135</c:v>
                </c:pt>
                <c:pt idx="721">
                  <c:v>135</c:v>
                </c:pt>
                <c:pt idx="722">
                  <c:v>135</c:v>
                </c:pt>
                <c:pt idx="723">
                  <c:v>135</c:v>
                </c:pt>
                <c:pt idx="724">
                  <c:v>112.5</c:v>
                </c:pt>
                <c:pt idx="725">
                  <c:v>112.5</c:v>
                </c:pt>
                <c:pt idx="726">
                  <c:v>112.5</c:v>
                </c:pt>
                <c:pt idx="727">
                  <c:v>112.5</c:v>
                </c:pt>
                <c:pt idx="728">
                  <c:v>112.5</c:v>
                </c:pt>
                <c:pt idx="729">
                  <c:v>112.5</c:v>
                </c:pt>
                <c:pt idx="730">
                  <c:v>112.5</c:v>
                </c:pt>
                <c:pt idx="731">
                  <c:v>112.5</c:v>
                </c:pt>
                <c:pt idx="732">
                  <c:v>112.5</c:v>
                </c:pt>
                <c:pt idx="733">
                  <c:v>112.5</c:v>
                </c:pt>
                <c:pt idx="734">
                  <c:v>90</c:v>
                </c:pt>
                <c:pt idx="735">
                  <c:v>90</c:v>
                </c:pt>
                <c:pt idx="736">
                  <c:v>45</c:v>
                </c:pt>
                <c:pt idx="737">
                  <c:v>90</c:v>
                </c:pt>
                <c:pt idx="738">
                  <c:v>90</c:v>
                </c:pt>
                <c:pt idx="739">
                  <c:v>90</c:v>
                </c:pt>
                <c:pt idx="740">
                  <c:v>90</c:v>
                </c:pt>
                <c:pt idx="741">
                  <c:v>112.5</c:v>
                </c:pt>
                <c:pt idx="742">
                  <c:v>112.5</c:v>
                </c:pt>
                <c:pt idx="743">
                  <c:v>135</c:v>
                </c:pt>
                <c:pt idx="744">
                  <c:v>135</c:v>
                </c:pt>
                <c:pt idx="745">
                  <c:v>180</c:v>
                </c:pt>
                <c:pt idx="746">
                  <c:v>90</c:v>
                </c:pt>
                <c:pt idx="747">
                  <c:v>112.5</c:v>
                </c:pt>
                <c:pt idx="748">
                  <c:v>135</c:v>
                </c:pt>
                <c:pt idx="749">
                  <c:v>135</c:v>
                </c:pt>
                <c:pt idx="750">
                  <c:v>112.5</c:v>
                </c:pt>
                <c:pt idx="751">
                  <c:v>112.5</c:v>
                </c:pt>
                <c:pt idx="752">
                  <c:v>112.5</c:v>
                </c:pt>
                <c:pt idx="753">
                  <c:v>112.5</c:v>
                </c:pt>
                <c:pt idx="754">
                  <c:v>135</c:v>
                </c:pt>
                <c:pt idx="755">
                  <c:v>112.5</c:v>
                </c:pt>
                <c:pt idx="756">
                  <c:v>112.5</c:v>
                </c:pt>
                <c:pt idx="757">
                  <c:v>225</c:v>
                </c:pt>
                <c:pt idx="758">
                  <c:v>292.5</c:v>
                </c:pt>
                <c:pt idx="759">
                  <c:v>315</c:v>
                </c:pt>
                <c:pt idx="760">
                  <c:v>0</c:v>
                </c:pt>
                <c:pt idx="761">
                  <c:v>135</c:v>
                </c:pt>
                <c:pt idx="762">
                  <c:v>135</c:v>
                </c:pt>
                <c:pt idx="763">
                  <c:v>202.5</c:v>
                </c:pt>
                <c:pt idx="764">
                  <c:v>225</c:v>
                </c:pt>
                <c:pt idx="765">
                  <c:v>247.5</c:v>
                </c:pt>
                <c:pt idx="766">
                  <c:v>247.5</c:v>
                </c:pt>
                <c:pt idx="767">
                  <c:v>225</c:v>
                </c:pt>
                <c:pt idx="768">
                  <c:v>225</c:v>
                </c:pt>
                <c:pt idx="769">
                  <c:v>225</c:v>
                </c:pt>
                <c:pt idx="770">
                  <c:v>225</c:v>
                </c:pt>
                <c:pt idx="771">
                  <c:v>247.5</c:v>
                </c:pt>
                <c:pt idx="772">
                  <c:v>202.5</c:v>
                </c:pt>
                <c:pt idx="773">
                  <c:v>247.5</c:v>
                </c:pt>
                <c:pt idx="774">
                  <c:v>247.5</c:v>
                </c:pt>
                <c:pt idx="775">
                  <c:v>202.5</c:v>
                </c:pt>
                <c:pt idx="776">
                  <c:v>225</c:v>
                </c:pt>
                <c:pt idx="777">
                  <c:v>202.5</c:v>
                </c:pt>
                <c:pt idx="778">
                  <c:v>225</c:v>
                </c:pt>
                <c:pt idx="779">
                  <c:v>202.5</c:v>
                </c:pt>
                <c:pt idx="780">
                  <c:v>202.5</c:v>
                </c:pt>
                <c:pt idx="781">
                  <c:v>202.5</c:v>
                </c:pt>
                <c:pt idx="782">
                  <c:v>225</c:v>
                </c:pt>
                <c:pt idx="783">
                  <c:v>225</c:v>
                </c:pt>
                <c:pt idx="784">
                  <c:v>157.5</c:v>
                </c:pt>
                <c:pt idx="785">
                  <c:v>112.5</c:v>
                </c:pt>
                <c:pt idx="786">
                  <c:v>247.5</c:v>
                </c:pt>
                <c:pt idx="787">
                  <c:v>270</c:v>
                </c:pt>
                <c:pt idx="788">
                  <c:v>292.5</c:v>
                </c:pt>
                <c:pt idx="789">
                  <c:v>292.5</c:v>
                </c:pt>
                <c:pt idx="790">
                  <c:v>247.5</c:v>
                </c:pt>
                <c:pt idx="791">
                  <c:v>225</c:v>
                </c:pt>
                <c:pt idx="792">
                  <c:v>225</c:v>
                </c:pt>
                <c:pt idx="793">
                  <c:v>225</c:v>
                </c:pt>
                <c:pt idx="794">
                  <c:v>225</c:v>
                </c:pt>
                <c:pt idx="795">
                  <c:v>270</c:v>
                </c:pt>
                <c:pt idx="796">
                  <c:v>270</c:v>
                </c:pt>
                <c:pt idx="797">
                  <c:v>67.5</c:v>
                </c:pt>
                <c:pt idx="798">
                  <c:v>292.5</c:v>
                </c:pt>
                <c:pt idx="799">
                  <c:v>292.5</c:v>
                </c:pt>
                <c:pt idx="800">
                  <c:v>270</c:v>
                </c:pt>
                <c:pt idx="801">
                  <c:v>270</c:v>
                </c:pt>
                <c:pt idx="802">
                  <c:v>337.5</c:v>
                </c:pt>
                <c:pt idx="803">
                  <c:v>67.5</c:v>
                </c:pt>
                <c:pt idx="804">
                  <c:v>67.5</c:v>
                </c:pt>
                <c:pt idx="805">
                  <c:v>45</c:v>
                </c:pt>
                <c:pt idx="806">
                  <c:v>22.5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337.5</c:v>
                </c:pt>
                <c:pt idx="811">
                  <c:v>337.5</c:v>
                </c:pt>
                <c:pt idx="812">
                  <c:v>337.5</c:v>
                </c:pt>
                <c:pt idx="813">
                  <c:v>337.5</c:v>
                </c:pt>
                <c:pt idx="814">
                  <c:v>337.5</c:v>
                </c:pt>
                <c:pt idx="815">
                  <c:v>0</c:v>
                </c:pt>
                <c:pt idx="816">
                  <c:v>337.5</c:v>
                </c:pt>
                <c:pt idx="817">
                  <c:v>337.5</c:v>
                </c:pt>
                <c:pt idx="818">
                  <c:v>315</c:v>
                </c:pt>
                <c:pt idx="819">
                  <c:v>337.5</c:v>
                </c:pt>
                <c:pt idx="820">
                  <c:v>337.5</c:v>
                </c:pt>
                <c:pt idx="821">
                  <c:v>67.5</c:v>
                </c:pt>
                <c:pt idx="822">
                  <c:v>67.5</c:v>
                </c:pt>
                <c:pt idx="823">
                  <c:v>45</c:v>
                </c:pt>
                <c:pt idx="824">
                  <c:v>45</c:v>
                </c:pt>
                <c:pt idx="825">
                  <c:v>45</c:v>
                </c:pt>
                <c:pt idx="826">
                  <c:v>45</c:v>
                </c:pt>
                <c:pt idx="827">
                  <c:v>0</c:v>
                </c:pt>
                <c:pt idx="828">
                  <c:v>22.5</c:v>
                </c:pt>
                <c:pt idx="829">
                  <c:v>0</c:v>
                </c:pt>
                <c:pt idx="830">
                  <c:v>337.5</c:v>
                </c:pt>
                <c:pt idx="831">
                  <c:v>0</c:v>
                </c:pt>
                <c:pt idx="832">
                  <c:v>67.5</c:v>
                </c:pt>
                <c:pt idx="833">
                  <c:v>67.5</c:v>
                </c:pt>
                <c:pt idx="834">
                  <c:v>90</c:v>
                </c:pt>
                <c:pt idx="835">
                  <c:v>112.5</c:v>
                </c:pt>
                <c:pt idx="836">
                  <c:v>202.5</c:v>
                </c:pt>
                <c:pt idx="837">
                  <c:v>337.5</c:v>
                </c:pt>
                <c:pt idx="838">
                  <c:v>292.5</c:v>
                </c:pt>
                <c:pt idx="839">
                  <c:v>247.5</c:v>
                </c:pt>
                <c:pt idx="840">
                  <c:v>247.5</c:v>
                </c:pt>
                <c:pt idx="841">
                  <c:v>247.5</c:v>
                </c:pt>
                <c:pt idx="842">
                  <c:v>225</c:v>
                </c:pt>
                <c:pt idx="843">
                  <c:v>90</c:v>
                </c:pt>
                <c:pt idx="844">
                  <c:v>90</c:v>
                </c:pt>
                <c:pt idx="845">
                  <c:v>90</c:v>
                </c:pt>
                <c:pt idx="846">
                  <c:v>45</c:v>
                </c:pt>
                <c:pt idx="847">
                  <c:v>22.5</c:v>
                </c:pt>
                <c:pt idx="848">
                  <c:v>0</c:v>
                </c:pt>
                <c:pt idx="849">
                  <c:v>90</c:v>
                </c:pt>
                <c:pt idx="850">
                  <c:v>135</c:v>
                </c:pt>
                <c:pt idx="851">
                  <c:v>157.5</c:v>
                </c:pt>
                <c:pt idx="852">
                  <c:v>157.5</c:v>
                </c:pt>
                <c:pt idx="853">
                  <c:v>135</c:v>
                </c:pt>
                <c:pt idx="854">
                  <c:v>157.5</c:v>
                </c:pt>
                <c:pt idx="855">
                  <c:v>202.5</c:v>
                </c:pt>
                <c:pt idx="856">
                  <c:v>135</c:v>
                </c:pt>
                <c:pt idx="857">
                  <c:v>67.5</c:v>
                </c:pt>
                <c:pt idx="858">
                  <c:v>45</c:v>
                </c:pt>
                <c:pt idx="859">
                  <c:v>90</c:v>
                </c:pt>
                <c:pt idx="860">
                  <c:v>67.5</c:v>
                </c:pt>
                <c:pt idx="861">
                  <c:v>90</c:v>
                </c:pt>
                <c:pt idx="862">
                  <c:v>112.5</c:v>
                </c:pt>
                <c:pt idx="863">
                  <c:v>157.5</c:v>
                </c:pt>
                <c:pt idx="864">
                  <c:v>157.5</c:v>
                </c:pt>
                <c:pt idx="865">
                  <c:v>135</c:v>
                </c:pt>
                <c:pt idx="866">
                  <c:v>90</c:v>
                </c:pt>
                <c:pt idx="867">
                  <c:v>45</c:v>
                </c:pt>
                <c:pt idx="868">
                  <c:v>90</c:v>
                </c:pt>
                <c:pt idx="869">
                  <c:v>90</c:v>
                </c:pt>
                <c:pt idx="870">
                  <c:v>45</c:v>
                </c:pt>
                <c:pt idx="871">
                  <c:v>67.5</c:v>
                </c:pt>
                <c:pt idx="872">
                  <c:v>67.5</c:v>
                </c:pt>
                <c:pt idx="873">
                  <c:v>112.5</c:v>
                </c:pt>
                <c:pt idx="874">
                  <c:v>67.5</c:v>
                </c:pt>
                <c:pt idx="875">
                  <c:v>90</c:v>
                </c:pt>
                <c:pt idx="876">
                  <c:v>90</c:v>
                </c:pt>
                <c:pt idx="877">
                  <c:v>22.5</c:v>
                </c:pt>
                <c:pt idx="878">
                  <c:v>22.5</c:v>
                </c:pt>
                <c:pt idx="879">
                  <c:v>112.5</c:v>
                </c:pt>
                <c:pt idx="880">
                  <c:v>90</c:v>
                </c:pt>
                <c:pt idx="881">
                  <c:v>90</c:v>
                </c:pt>
                <c:pt idx="882">
                  <c:v>157.5</c:v>
                </c:pt>
                <c:pt idx="883">
                  <c:v>180</c:v>
                </c:pt>
                <c:pt idx="884">
                  <c:v>202.5</c:v>
                </c:pt>
                <c:pt idx="885">
                  <c:v>202.5</c:v>
                </c:pt>
                <c:pt idx="886">
                  <c:v>202.5</c:v>
                </c:pt>
                <c:pt idx="887">
                  <c:v>202.5</c:v>
                </c:pt>
                <c:pt idx="888">
                  <c:v>225</c:v>
                </c:pt>
                <c:pt idx="889">
                  <c:v>180</c:v>
                </c:pt>
                <c:pt idx="890">
                  <c:v>112.5</c:v>
                </c:pt>
                <c:pt idx="891">
                  <c:v>67.5</c:v>
                </c:pt>
                <c:pt idx="892">
                  <c:v>90</c:v>
                </c:pt>
                <c:pt idx="893">
                  <c:v>90</c:v>
                </c:pt>
                <c:pt idx="894">
                  <c:v>67.5</c:v>
                </c:pt>
                <c:pt idx="895">
                  <c:v>90</c:v>
                </c:pt>
                <c:pt idx="896">
                  <c:v>22.5</c:v>
                </c:pt>
                <c:pt idx="897">
                  <c:v>67.5</c:v>
                </c:pt>
                <c:pt idx="898">
                  <c:v>337.5</c:v>
                </c:pt>
                <c:pt idx="899">
                  <c:v>292.5</c:v>
                </c:pt>
                <c:pt idx="900">
                  <c:v>270</c:v>
                </c:pt>
                <c:pt idx="901">
                  <c:v>225</c:v>
                </c:pt>
                <c:pt idx="902">
                  <c:v>225</c:v>
                </c:pt>
                <c:pt idx="903">
                  <c:v>225</c:v>
                </c:pt>
                <c:pt idx="904">
                  <c:v>225</c:v>
                </c:pt>
                <c:pt idx="905">
                  <c:v>225</c:v>
                </c:pt>
                <c:pt idx="906">
                  <c:v>225</c:v>
                </c:pt>
                <c:pt idx="907">
                  <c:v>202.5</c:v>
                </c:pt>
                <c:pt idx="908">
                  <c:v>225</c:v>
                </c:pt>
                <c:pt idx="909">
                  <c:v>225</c:v>
                </c:pt>
                <c:pt idx="910">
                  <c:v>225</c:v>
                </c:pt>
                <c:pt idx="911">
                  <c:v>225</c:v>
                </c:pt>
                <c:pt idx="912">
                  <c:v>45</c:v>
                </c:pt>
                <c:pt idx="913">
                  <c:v>90</c:v>
                </c:pt>
                <c:pt idx="914">
                  <c:v>67.5</c:v>
                </c:pt>
                <c:pt idx="915">
                  <c:v>67.5</c:v>
                </c:pt>
                <c:pt idx="916">
                  <c:v>112.5</c:v>
                </c:pt>
                <c:pt idx="917">
                  <c:v>270</c:v>
                </c:pt>
                <c:pt idx="918">
                  <c:v>292.5</c:v>
                </c:pt>
                <c:pt idx="919">
                  <c:v>292.5</c:v>
                </c:pt>
                <c:pt idx="920">
                  <c:v>180</c:v>
                </c:pt>
                <c:pt idx="921">
                  <c:v>0</c:v>
                </c:pt>
                <c:pt idx="922">
                  <c:v>315</c:v>
                </c:pt>
                <c:pt idx="923">
                  <c:v>0</c:v>
                </c:pt>
                <c:pt idx="924">
                  <c:v>0</c:v>
                </c:pt>
                <c:pt idx="925">
                  <c:v>22.5</c:v>
                </c:pt>
                <c:pt idx="926">
                  <c:v>337.5</c:v>
                </c:pt>
                <c:pt idx="927">
                  <c:v>315</c:v>
                </c:pt>
                <c:pt idx="928">
                  <c:v>337.5</c:v>
                </c:pt>
                <c:pt idx="929">
                  <c:v>225</c:v>
                </c:pt>
                <c:pt idx="930">
                  <c:v>225</c:v>
                </c:pt>
                <c:pt idx="931">
                  <c:v>225</c:v>
                </c:pt>
                <c:pt idx="932">
                  <c:v>202.5</c:v>
                </c:pt>
                <c:pt idx="933">
                  <c:v>225</c:v>
                </c:pt>
                <c:pt idx="934">
                  <c:v>225</c:v>
                </c:pt>
                <c:pt idx="935">
                  <c:v>225</c:v>
                </c:pt>
                <c:pt idx="936">
                  <c:v>225</c:v>
                </c:pt>
                <c:pt idx="937">
                  <c:v>202.5</c:v>
                </c:pt>
                <c:pt idx="938">
                  <c:v>225</c:v>
                </c:pt>
                <c:pt idx="939">
                  <c:v>225</c:v>
                </c:pt>
                <c:pt idx="940">
                  <c:v>225</c:v>
                </c:pt>
                <c:pt idx="941">
                  <c:v>225</c:v>
                </c:pt>
                <c:pt idx="942">
                  <c:v>225</c:v>
                </c:pt>
                <c:pt idx="943">
                  <c:v>225</c:v>
                </c:pt>
                <c:pt idx="944">
                  <c:v>225</c:v>
                </c:pt>
                <c:pt idx="945">
                  <c:v>225</c:v>
                </c:pt>
                <c:pt idx="946">
                  <c:v>225</c:v>
                </c:pt>
                <c:pt idx="947">
                  <c:v>202.5</c:v>
                </c:pt>
                <c:pt idx="948">
                  <c:v>202.5</c:v>
                </c:pt>
                <c:pt idx="949">
                  <c:v>202.5</c:v>
                </c:pt>
                <c:pt idx="950">
                  <c:v>202.5</c:v>
                </c:pt>
                <c:pt idx="951">
                  <c:v>202.5</c:v>
                </c:pt>
                <c:pt idx="952">
                  <c:v>202.5</c:v>
                </c:pt>
                <c:pt idx="953">
                  <c:v>202.5</c:v>
                </c:pt>
                <c:pt idx="954">
                  <c:v>202.5</c:v>
                </c:pt>
                <c:pt idx="955">
                  <c:v>202.5</c:v>
                </c:pt>
                <c:pt idx="956">
                  <c:v>202.5</c:v>
                </c:pt>
                <c:pt idx="957">
                  <c:v>202.5</c:v>
                </c:pt>
                <c:pt idx="958">
                  <c:v>202.5</c:v>
                </c:pt>
                <c:pt idx="959">
                  <c:v>202.5</c:v>
                </c:pt>
                <c:pt idx="960">
                  <c:v>202.5</c:v>
                </c:pt>
                <c:pt idx="961">
                  <c:v>202.5</c:v>
                </c:pt>
                <c:pt idx="962">
                  <c:v>225</c:v>
                </c:pt>
                <c:pt idx="963">
                  <c:v>202.5</c:v>
                </c:pt>
                <c:pt idx="964">
                  <c:v>225</c:v>
                </c:pt>
                <c:pt idx="965">
                  <c:v>202.5</c:v>
                </c:pt>
                <c:pt idx="966">
                  <c:v>202.5</c:v>
                </c:pt>
                <c:pt idx="967">
                  <c:v>202.5</c:v>
                </c:pt>
                <c:pt idx="968">
                  <c:v>202.5</c:v>
                </c:pt>
                <c:pt idx="969">
                  <c:v>202.5</c:v>
                </c:pt>
                <c:pt idx="970">
                  <c:v>202.5</c:v>
                </c:pt>
                <c:pt idx="971">
                  <c:v>202.5</c:v>
                </c:pt>
                <c:pt idx="972">
                  <c:v>202.5</c:v>
                </c:pt>
                <c:pt idx="973">
                  <c:v>202.5</c:v>
                </c:pt>
                <c:pt idx="974">
                  <c:v>202.5</c:v>
                </c:pt>
                <c:pt idx="975">
                  <c:v>225</c:v>
                </c:pt>
                <c:pt idx="976">
                  <c:v>202.5</c:v>
                </c:pt>
                <c:pt idx="977">
                  <c:v>202.5</c:v>
                </c:pt>
                <c:pt idx="978">
                  <c:v>225</c:v>
                </c:pt>
                <c:pt idx="979">
                  <c:v>225</c:v>
                </c:pt>
                <c:pt idx="980">
                  <c:v>202.5</c:v>
                </c:pt>
                <c:pt idx="981">
                  <c:v>202.5</c:v>
                </c:pt>
                <c:pt idx="982">
                  <c:v>202.5</c:v>
                </c:pt>
                <c:pt idx="983">
                  <c:v>202.5</c:v>
                </c:pt>
                <c:pt idx="984">
                  <c:v>202.5</c:v>
                </c:pt>
                <c:pt idx="985">
                  <c:v>202.5</c:v>
                </c:pt>
                <c:pt idx="986">
                  <c:v>202.5</c:v>
                </c:pt>
                <c:pt idx="987">
                  <c:v>225</c:v>
                </c:pt>
                <c:pt idx="988">
                  <c:v>225</c:v>
                </c:pt>
                <c:pt idx="989">
                  <c:v>225</c:v>
                </c:pt>
                <c:pt idx="990">
                  <c:v>225</c:v>
                </c:pt>
                <c:pt idx="991">
                  <c:v>225</c:v>
                </c:pt>
                <c:pt idx="992">
                  <c:v>225</c:v>
                </c:pt>
                <c:pt idx="993">
                  <c:v>247.5</c:v>
                </c:pt>
                <c:pt idx="994">
                  <c:v>247.5</c:v>
                </c:pt>
                <c:pt idx="995">
                  <c:v>270</c:v>
                </c:pt>
                <c:pt idx="996">
                  <c:v>292.5</c:v>
                </c:pt>
                <c:pt idx="997">
                  <c:v>292.5</c:v>
                </c:pt>
                <c:pt idx="998">
                  <c:v>292.5</c:v>
                </c:pt>
                <c:pt idx="999">
                  <c:v>315</c:v>
                </c:pt>
                <c:pt idx="1000">
                  <c:v>315</c:v>
                </c:pt>
                <c:pt idx="1001">
                  <c:v>315</c:v>
                </c:pt>
                <c:pt idx="1002">
                  <c:v>315</c:v>
                </c:pt>
                <c:pt idx="1003">
                  <c:v>337.5</c:v>
                </c:pt>
                <c:pt idx="1004">
                  <c:v>337.5</c:v>
                </c:pt>
                <c:pt idx="1005">
                  <c:v>315</c:v>
                </c:pt>
                <c:pt idx="1006">
                  <c:v>337.5</c:v>
                </c:pt>
                <c:pt idx="1007">
                  <c:v>337.5</c:v>
                </c:pt>
                <c:pt idx="1008">
                  <c:v>337.5</c:v>
                </c:pt>
                <c:pt idx="1009">
                  <c:v>337.5</c:v>
                </c:pt>
                <c:pt idx="1010">
                  <c:v>337.5</c:v>
                </c:pt>
                <c:pt idx="1011">
                  <c:v>337.5</c:v>
                </c:pt>
                <c:pt idx="1012">
                  <c:v>337.5</c:v>
                </c:pt>
                <c:pt idx="1013">
                  <c:v>337.5</c:v>
                </c:pt>
                <c:pt idx="1014">
                  <c:v>337.5</c:v>
                </c:pt>
                <c:pt idx="1015">
                  <c:v>337.5</c:v>
                </c:pt>
                <c:pt idx="1016">
                  <c:v>337.5</c:v>
                </c:pt>
                <c:pt idx="1017">
                  <c:v>337.5</c:v>
                </c:pt>
                <c:pt idx="1018">
                  <c:v>337.5</c:v>
                </c:pt>
                <c:pt idx="1019">
                  <c:v>337.5</c:v>
                </c:pt>
                <c:pt idx="1020">
                  <c:v>337.5</c:v>
                </c:pt>
                <c:pt idx="1021">
                  <c:v>337.5</c:v>
                </c:pt>
                <c:pt idx="1022">
                  <c:v>337.5</c:v>
                </c:pt>
                <c:pt idx="1023">
                  <c:v>337.5</c:v>
                </c:pt>
                <c:pt idx="1024">
                  <c:v>337.5</c:v>
                </c:pt>
                <c:pt idx="1025">
                  <c:v>337.5</c:v>
                </c:pt>
                <c:pt idx="1026">
                  <c:v>337.5</c:v>
                </c:pt>
                <c:pt idx="1027">
                  <c:v>337.5</c:v>
                </c:pt>
                <c:pt idx="1028">
                  <c:v>337.5</c:v>
                </c:pt>
                <c:pt idx="1029">
                  <c:v>337.5</c:v>
                </c:pt>
                <c:pt idx="1030">
                  <c:v>337.5</c:v>
                </c:pt>
                <c:pt idx="1031">
                  <c:v>337.5</c:v>
                </c:pt>
                <c:pt idx="1032">
                  <c:v>0</c:v>
                </c:pt>
                <c:pt idx="1033">
                  <c:v>0</c:v>
                </c:pt>
                <c:pt idx="1034">
                  <c:v>337.5</c:v>
                </c:pt>
                <c:pt idx="1035">
                  <c:v>337.5</c:v>
                </c:pt>
                <c:pt idx="1036">
                  <c:v>337.5</c:v>
                </c:pt>
                <c:pt idx="1037">
                  <c:v>337.5</c:v>
                </c:pt>
                <c:pt idx="1038">
                  <c:v>0</c:v>
                </c:pt>
                <c:pt idx="1039">
                  <c:v>337.5</c:v>
                </c:pt>
                <c:pt idx="1040">
                  <c:v>337.5</c:v>
                </c:pt>
                <c:pt idx="1041">
                  <c:v>337.5</c:v>
                </c:pt>
                <c:pt idx="1042">
                  <c:v>337.5</c:v>
                </c:pt>
                <c:pt idx="1043">
                  <c:v>337.5</c:v>
                </c:pt>
                <c:pt idx="1044">
                  <c:v>337.5</c:v>
                </c:pt>
                <c:pt idx="1045">
                  <c:v>337.5</c:v>
                </c:pt>
                <c:pt idx="1046">
                  <c:v>337.5</c:v>
                </c:pt>
                <c:pt idx="1047">
                  <c:v>337.5</c:v>
                </c:pt>
                <c:pt idx="1048">
                  <c:v>0</c:v>
                </c:pt>
                <c:pt idx="1049">
                  <c:v>0</c:v>
                </c:pt>
                <c:pt idx="1050">
                  <c:v>337.5</c:v>
                </c:pt>
                <c:pt idx="1051">
                  <c:v>337.5</c:v>
                </c:pt>
                <c:pt idx="1052">
                  <c:v>337.5</c:v>
                </c:pt>
                <c:pt idx="1053">
                  <c:v>337.5</c:v>
                </c:pt>
                <c:pt idx="1054">
                  <c:v>337.5</c:v>
                </c:pt>
                <c:pt idx="1055">
                  <c:v>337.5</c:v>
                </c:pt>
                <c:pt idx="1056">
                  <c:v>337.5</c:v>
                </c:pt>
                <c:pt idx="1057">
                  <c:v>337.5</c:v>
                </c:pt>
                <c:pt idx="1058">
                  <c:v>337.5</c:v>
                </c:pt>
                <c:pt idx="1059">
                  <c:v>337.5</c:v>
                </c:pt>
                <c:pt idx="1060">
                  <c:v>337.5</c:v>
                </c:pt>
                <c:pt idx="1061">
                  <c:v>337.5</c:v>
                </c:pt>
                <c:pt idx="1062">
                  <c:v>337.5</c:v>
                </c:pt>
                <c:pt idx="1063">
                  <c:v>337.5</c:v>
                </c:pt>
                <c:pt idx="1064">
                  <c:v>337.5</c:v>
                </c:pt>
                <c:pt idx="1065">
                  <c:v>337.5</c:v>
                </c:pt>
                <c:pt idx="1066">
                  <c:v>337.5</c:v>
                </c:pt>
                <c:pt idx="1067">
                  <c:v>337.5</c:v>
                </c:pt>
                <c:pt idx="1068">
                  <c:v>337.5</c:v>
                </c:pt>
                <c:pt idx="1069">
                  <c:v>315</c:v>
                </c:pt>
                <c:pt idx="1070">
                  <c:v>315</c:v>
                </c:pt>
                <c:pt idx="1071">
                  <c:v>315</c:v>
                </c:pt>
                <c:pt idx="1072">
                  <c:v>315</c:v>
                </c:pt>
                <c:pt idx="1073">
                  <c:v>337.5</c:v>
                </c:pt>
                <c:pt idx="1074">
                  <c:v>337.5</c:v>
                </c:pt>
                <c:pt idx="1075">
                  <c:v>337.5</c:v>
                </c:pt>
                <c:pt idx="1076">
                  <c:v>315</c:v>
                </c:pt>
                <c:pt idx="1077">
                  <c:v>315</c:v>
                </c:pt>
                <c:pt idx="1078">
                  <c:v>315</c:v>
                </c:pt>
                <c:pt idx="1079">
                  <c:v>337.5</c:v>
                </c:pt>
                <c:pt idx="1080">
                  <c:v>315</c:v>
                </c:pt>
                <c:pt idx="1081">
                  <c:v>315</c:v>
                </c:pt>
                <c:pt idx="1082">
                  <c:v>315</c:v>
                </c:pt>
                <c:pt idx="1083">
                  <c:v>337.5</c:v>
                </c:pt>
                <c:pt idx="1084">
                  <c:v>315</c:v>
                </c:pt>
                <c:pt idx="1085">
                  <c:v>315</c:v>
                </c:pt>
                <c:pt idx="1086">
                  <c:v>315</c:v>
                </c:pt>
                <c:pt idx="1087">
                  <c:v>292.5</c:v>
                </c:pt>
                <c:pt idx="1088">
                  <c:v>315</c:v>
                </c:pt>
                <c:pt idx="1089">
                  <c:v>315</c:v>
                </c:pt>
                <c:pt idx="1090">
                  <c:v>315</c:v>
                </c:pt>
                <c:pt idx="1091">
                  <c:v>315</c:v>
                </c:pt>
                <c:pt idx="1092">
                  <c:v>315</c:v>
                </c:pt>
                <c:pt idx="1093">
                  <c:v>315</c:v>
                </c:pt>
                <c:pt idx="1094">
                  <c:v>315</c:v>
                </c:pt>
                <c:pt idx="1095">
                  <c:v>315</c:v>
                </c:pt>
                <c:pt idx="1096">
                  <c:v>315</c:v>
                </c:pt>
                <c:pt idx="1097">
                  <c:v>292.5</c:v>
                </c:pt>
                <c:pt idx="1098">
                  <c:v>315</c:v>
                </c:pt>
                <c:pt idx="1099">
                  <c:v>315</c:v>
                </c:pt>
                <c:pt idx="1100">
                  <c:v>315</c:v>
                </c:pt>
                <c:pt idx="1101">
                  <c:v>315</c:v>
                </c:pt>
                <c:pt idx="1102">
                  <c:v>337.5</c:v>
                </c:pt>
                <c:pt idx="1103">
                  <c:v>315</c:v>
                </c:pt>
                <c:pt idx="1104">
                  <c:v>315</c:v>
                </c:pt>
                <c:pt idx="1105">
                  <c:v>337.5</c:v>
                </c:pt>
                <c:pt idx="1106">
                  <c:v>337.5</c:v>
                </c:pt>
                <c:pt idx="1107">
                  <c:v>337.5</c:v>
                </c:pt>
                <c:pt idx="1108">
                  <c:v>337.5</c:v>
                </c:pt>
                <c:pt idx="1109">
                  <c:v>337.5</c:v>
                </c:pt>
                <c:pt idx="1110">
                  <c:v>337.5</c:v>
                </c:pt>
                <c:pt idx="1111">
                  <c:v>337.5</c:v>
                </c:pt>
                <c:pt idx="1112">
                  <c:v>337.5</c:v>
                </c:pt>
                <c:pt idx="1113">
                  <c:v>337.5</c:v>
                </c:pt>
                <c:pt idx="1114">
                  <c:v>337.5</c:v>
                </c:pt>
                <c:pt idx="1115">
                  <c:v>315</c:v>
                </c:pt>
                <c:pt idx="1116">
                  <c:v>337.5</c:v>
                </c:pt>
                <c:pt idx="1117">
                  <c:v>315</c:v>
                </c:pt>
                <c:pt idx="1118">
                  <c:v>315</c:v>
                </c:pt>
                <c:pt idx="1119">
                  <c:v>337.5</c:v>
                </c:pt>
                <c:pt idx="1120">
                  <c:v>337.5</c:v>
                </c:pt>
                <c:pt idx="1121">
                  <c:v>337.5</c:v>
                </c:pt>
                <c:pt idx="1122">
                  <c:v>292.5</c:v>
                </c:pt>
                <c:pt idx="1123">
                  <c:v>292.5</c:v>
                </c:pt>
                <c:pt idx="1124">
                  <c:v>315</c:v>
                </c:pt>
                <c:pt idx="1125">
                  <c:v>315</c:v>
                </c:pt>
                <c:pt idx="1126">
                  <c:v>315</c:v>
                </c:pt>
                <c:pt idx="1127">
                  <c:v>315</c:v>
                </c:pt>
                <c:pt idx="1128">
                  <c:v>315</c:v>
                </c:pt>
                <c:pt idx="1129">
                  <c:v>315</c:v>
                </c:pt>
                <c:pt idx="1130">
                  <c:v>337.5</c:v>
                </c:pt>
                <c:pt idx="1131">
                  <c:v>0</c:v>
                </c:pt>
                <c:pt idx="1132">
                  <c:v>337.5</c:v>
                </c:pt>
                <c:pt idx="1133">
                  <c:v>337.5</c:v>
                </c:pt>
                <c:pt idx="1134">
                  <c:v>337.5</c:v>
                </c:pt>
                <c:pt idx="1135">
                  <c:v>315</c:v>
                </c:pt>
                <c:pt idx="1136">
                  <c:v>337.5</c:v>
                </c:pt>
                <c:pt idx="1137">
                  <c:v>0</c:v>
                </c:pt>
                <c:pt idx="1138">
                  <c:v>337.5</c:v>
                </c:pt>
                <c:pt idx="1139">
                  <c:v>315</c:v>
                </c:pt>
                <c:pt idx="1140">
                  <c:v>315</c:v>
                </c:pt>
                <c:pt idx="1141">
                  <c:v>315</c:v>
                </c:pt>
                <c:pt idx="1142">
                  <c:v>337.5</c:v>
                </c:pt>
                <c:pt idx="1143">
                  <c:v>0</c:v>
                </c:pt>
                <c:pt idx="1144">
                  <c:v>337.5</c:v>
                </c:pt>
                <c:pt idx="1145">
                  <c:v>337.5</c:v>
                </c:pt>
                <c:pt idx="1146">
                  <c:v>90</c:v>
                </c:pt>
                <c:pt idx="1147">
                  <c:v>112.5</c:v>
                </c:pt>
                <c:pt idx="1148">
                  <c:v>22.5</c:v>
                </c:pt>
                <c:pt idx="1149">
                  <c:v>90</c:v>
                </c:pt>
                <c:pt idx="1150">
                  <c:v>90</c:v>
                </c:pt>
                <c:pt idx="1151">
                  <c:v>112.5</c:v>
                </c:pt>
                <c:pt idx="1152">
                  <c:v>45</c:v>
                </c:pt>
                <c:pt idx="1153">
                  <c:v>67.5</c:v>
                </c:pt>
                <c:pt idx="1154">
                  <c:v>45</c:v>
                </c:pt>
                <c:pt idx="1155">
                  <c:v>0</c:v>
                </c:pt>
                <c:pt idx="1156">
                  <c:v>337.5</c:v>
                </c:pt>
                <c:pt idx="1157">
                  <c:v>337.5</c:v>
                </c:pt>
                <c:pt idx="1158">
                  <c:v>337.5</c:v>
                </c:pt>
                <c:pt idx="1159">
                  <c:v>337.5</c:v>
                </c:pt>
                <c:pt idx="1160">
                  <c:v>337.5</c:v>
                </c:pt>
                <c:pt idx="1161">
                  <c:v>315</c:v>
                </c:pt>
                <c:pt idx="1162">
                  <c:v>315</c:v>
                </c:pt>
                <c:pt idx="1163">
                  <c:v>292.5</c:v>
                </c:pt>
                <c:pt idx="1164">
                  <c:v>292.5</c:v>
                </c:pt>
                <c:pt idx="1165">
                  <c:v>315</c:v>
                </c:pt>
                <c:pt idx="1166">
                  <c:v>315</c:v>
                </c:pt>
                <c:pt idx="1167">
                  <c:v>292.5</c:v>
                </c:pt>
                <c:pt idx="1168">
                  <c:v>315</c:v>
                </c:pt>
                <c:pt idx="1169">
                  <c:v>337.5</c:v>
                </c:pt>
                <c:pt idx="1170">
                  <c:v>315</c:v>
                </c:pt>
                <c:pt idx="1171">
                  <c:v>337.5</c:v>
                </c:pt>
                <c:pt idx="1172">
                  <c:v>315</c:v>
                </c:pt>
                <c:pt idx="1173">
                  <c:v>315</c:v>
                </c:pt>
                <c:pt idx="1174">
                  <c:v>315</c:v>
                </c:pt>
                <c:pt idx="1175">
                  <c:v>337.5</c:v>
                </c:pt>
                <c:pt idx="1176">
                  <c:v>337.5</c:v>
                </c:pt>
                <c:pt idx="1177">
                  <c:v>337.5</c:v>
                </c:pt>
                <c:pt idx="1178">
                  <c:v>337.5</c:v>
                </c:pt>
                <c:pt idx="1179">
                  <c:v>337.5</c:v>
                </c:pt>
                <c:pt idx="1180">
                  <c:v>337.5</c:v>
                </c:pt>
                <c:pt idx="1181">
                  <c:v>337.5</c:v>
                </c:pt>
                <c:pt idx="1182">
                  <c:v>337.5</c:v>
                </c:pt>
                <c:pt idx="1183">
                  <c:v>315</c:v>
                </c:pt>
                <c:pt idx="1184">
                  <c:v>292.5</c:v>
                </c:pt>
                <c:pt idx="1185">
                  <c:v>292.5</c:v>
                </c:pt>
                <c:pt idx="1186">
                  <c:v>337.5</c:v>
                </c:pt>
                <c:pt idx="1187">
                  <c:v>112.5</c:v>
                </c:pt>
                <c:pt idx="1188">
                  <c:v>90</c:v>
                </c:pt>
                <c:pt idx="1189">
                  <c:v>67.5</c:v>
                </c:pt>
                <c:pt idx="1190">
                  <c:v>0</c:v>
                </c:pt>
                <c:pt idx="1191">
                  <c:v>0</c:v>
                </c:pt>
                <c:pt idx="1192">
                  <c:v>22.5</c:v>
                </c:pt>
                <c:pt idx="1193">
                  <c:v>45</c:v>
                </c:pt>
                <c:pt idx="1194">
                  <c:v>0</c:v>
                </c:pt>
                <c:pt idx="1195">
                  <c:v>0</c:v>
                </c:pt>
                <c:pt idx="1196">
                  <c:v>180</c:v>
                </c:pt>
                <c:pt idx="1197">
                  <c:v>180</c:v>
                </c:pt>
                <c:pt idx="1198">
                  <c:v>225</c:v>
                </c:pt>
                <c:pt idx="1199">
                  <c:v>292.5</c:v>
                </c:pt>
                <c:pt idx="1200">
                  <c:v>337.5</c:v>
                </c:pt>
                <c:pt idx="1201">
                  <c:v>0</c:v>
                </c:pt>
                <c:pt idx="1202">
                  <c:v>337.5</c:v>
                </c:pt>
                <c:pt idx="1203">
                  <c:v>22.5</c:v>
                </c:pt>
                <c:pt idx="1204">
                  <c:v>22.5</c:v>
                </c:pt>
                <c:pt idx="1205">
                  <c:v>45</c:v>
                </c:pt>
                <c:pt idx="1206">
                  <c:v>337.5</c:v>
                </c:pt>
                <c:pt idx="1207">
                  <c:v>315</c:v>
                </c:pt>
                <c:pt idx="1208">
                  <c:v>337.5</c:v>
                </c:pt>
                <c:pt idx="1209">
                  <c:v>0</c:v>
                </c:pt>
                <c:pt idx="1210">
                  <c:v>0</c:v>
                </c:pt>
                <c:pt idx="1211">
                  <c:v>337.5</c:v>
                </c:pt>
                <c:pt idx="1212">
                  <c:v>0</c:v>
                </c:pt>
                <c:pt idx="1213">
                  <c:v>337.5</c:v>
                </c:pt>
                <c:pt idx="1214">
                  <c:v>337.5</c:v>
                </c:pt>
                <c:pt idx="1215">
                  <c:v>337.5</c:v>
                </c:pt>
                <c:pt idx="1216">
                  <c:v>337.5</c:v>
                </c:pt>
                <c:pt idx="1217">
                  <c:v>337.5</c:v>
                </c:pt>
                <c:pt idx="1218">
                  <c:v>292.5</c:v>
                </c:pt>
                <c:pt idx="1219">
                  <c:v>292.5</c:v>
                </c:pt>
                <c:pt idx="1220">
                  <c:v>292.5</c:v>
                </c:pt>
                <c:pt idx="1221">
                  <c:v>292.5</c:v>
                </c:pt>
                <c:pt idx="1222">
                  <c:v>292.5</c:v>
                </c:pt>
                <c:pt idx="1223">
                  <c:v>292.5</c:v>
                </c:pt>
                <c:pt idx="1224">
                  <c:v>292.5</c:v>
                </c:pt>
                <c:pt idx="1225">
                  <c:v>292.5</c:v>
                </c:pt>
                <c:pt idx="1226">
                  <c:v>292.5</c:v>
                </c:pt>
                <c:pt idx="1227">
                  <c:v>315</c:v>
                </c:pt>
                <c:pt idx="1228">
                  <c:v>315</c:v>
                </c:pt>
                <c:pt idx="1229">
                  <c:v>315</c:v>
                </c:pt>
                <c:pt idx="1230">
                  <c:v>292.5</c:v>
                </c:pt>
                <c:pt idx="1231">
                  <c:v>292.5</c:v>
                </c:pt>
                <c:pt idx="1232">
                  <c:v>292.5</c:v>
                </c:pt>
                <c:pt idx="1233">
                  <c:v>292.5</c:v>
                </c:pt>
                <c:pt idx="1234">
                  <c:v>292.5</c:v>
                </c:pt>
                <c:pt idx="1235">
                  <c:v>292.5</c:v>
                </c:pt>
                <c:pt idx="1236">
                  <c:v>270</c:v>
                </c:pt>
                <c:pt idx="1237">
                  <c:v>270</c:v>
                </c:pt>
                <c:pt idx="1238">
                  <c:v>270</c:v>
                </c:pt>
                <c:pt idx="1239">
                  <c:v>270</c:v>
                </c:pt>
                <c:pt idx="1240">
                  <c:v>270</c:v>
                </c:pt>
                <c:pt idx="1241">
                  <c:v>270</c:v>
                </c:pt>
                <c:pt idx="1242">
                  <c:v>270</c:v>
                </c:pt>
                <c:pt idx="1243">
                  <c:v>292.5</c:v>
                </c:pt>
                <c:pt idx="1244">
                  <c:v>270</c:v>
                </c:pt>
                <c:pt idx="1245">
                  <c:v>270</c:v>
                </c:pt>
                <c:pt idx="1246">
                  <c:v>247.5</c:v>
                </c:pt>
                <c:pt idx="1247">
                  <c:v>247.5</c:v>
                </c:pt>
                <c:pt idx="1248">
                  <c:v>247.5</c:v>
                </c:pt>
                <c:pt idx="1249">
                  <c:v>247.5</c:v>
                </c:pt>
                <c:pt idx="1250">
                  <c:v>270</c:v>
                </c:pt>
                <c:pt idx="1251">
                  <c:v>247.5</c:v>
                </c:pt>
                <c:pt idx="1252">
                  <c:v>247.5</c:v>
                </c:pt>
                <c:pt idx="1253">
                  <c:v>247.5</c:v>
                </c:pt>
                <c:pt idx="1254">
                  <c:v>247.5</c:v>
                </c:pt>
                <c:pt idx="1255">
                  <c:v>247.5</c:v>
                </c:pt>
                <c:pt idx="1256">
                  <c:v>247.5</c:v>
                </c:pt>
                <c:pt idx="1257">
                  <c:v>247.5</c:v>
                </c:pt>
                <c:pt idx="1258">
                  <c:v>225</c:v>
                </c:pt>
                <c:pt idx="1259">
                  <c:v>225</c:v>
                </c:pt>
                <c:pt idx="1260">
                  <c:v>247.5</c:v>
                </c:pt>
                <c:pt idx="1261">
                  <c:v>247.5</c:v>
                </c:pt>
                <c:pt idx="1262">
                  <c:v>225</c:v>
                </c:pt>
                <c:pt idx="1263">
                  <c:v>225</c:v>
                </c:pt>
                <c:pt idx="1264">
                  <c:v>225</c:v>
                </c:pt>
                <c:pt idx="1265">
                  <c:v>225</c:v>
                </c:pt>
                <c:pt idx="1266">
                  <c:v>225</c:v>
                </c:pt>
                <c:pt idx="1267">
                  <c:v>225</c:v>
                </c:pt>
                <c:pt idx="1268">
                  <c:v>225</c:v>
                </c:pt>
                <c:pt idx="1269">
                  <c:v>225</c:v>
                </c:pt>
                <c:pt idx="1270">
                  <c:v>225</c:v>
                </c:pt>
                <c:pt idx="1271">
                  <c:v>225</c:v>
                </c:pt>
                <c:pt idx="1272">
                  <c:v>225</c:v>
                </c:pt>
                <c:pt idx="1273">
                  <c:v>225</c:v>
                </c:pt>
                <c:pt idx="1274">
                  <c:v>225</c:v>
                </c:pt>
                <c:pt idx="1275">
                  <c:v>225</c:v>
                </c:pt>
                <c:pt idx="1276">
                  <c:v>225</c:v>
                </c:pt>
                <c:pt idx="1277">
                  <c:v>225</c:v>
                </c:pt>
                <c:pt idx="1278">
                  <c:v>225</c:v>
                </c:pt>
                <c:pt idx="1279">
                  <c:v>225</c:v>
                </c:pt>
                <c:pt idx="1280">
                  <c:v>202.5</c:v>
                </c:pt>
                <c:pt idx="1281">
                  <c:v>202.5</c:v>
                </c:pt>
                <c:pt idx="1282">
                  <c:v>202.5</c:v>
                </c:pt>
                <c:pt idx="1283">
                  <c:v>225</c:v>
                </c:pt>
                <c:pt idx="1284">
                  <c:v>225</c:v>
                </c:pt>
                <c:pt idx="1285">
                  <c:v>225</c:v>
                </c:pt>
                <c:pt idx="1286">
                  <c:v>202.5</c:v>
                </c:pt>
                <c:pt idx="1287">
                  <c:v>225</c:v>
                </c:pt>
                <c:pt idx="1288">
                  <c:v>225</c:v>
                </c:pt>
                <c:pt idx="1289">
                  <c:v>202.5</c:v>
                </c:pt>
                <c:pt idx="1290">
                  <c:v>225</c:v>
                </c:pt>
                <c:pt idx="1291">
                  <c:v>202.5</c:v>
                </c:pt>
                <c:pt idx="1292">
                  <c:v>202.5</c:v>
                </c:pt>
                <c:pt idx="1293">
                  <c:v>225</c:v>
                </c:pt>
                <c:pt idx="1294">
                  <c:v>225</c:v>
                </c:pt>
                <c:pt idx="1295">
                  <c:v>225</c:v>
                </c:pt>
                <c:pt idx="1296">
                  <c:v>225</c:v>
                </c:pt>
                <c:pt idx="1297">
                  <c:v>202.5</c:v>
                </c:pt>
                <c:pt idx="1298">
                  <c:v>202.5</c:v>
                </c:pt>
                <c:pt idx="1299">
                  <c:v>202.5</c:v>
                </c:pt>
                <c:pt idx="1300">
                  <c:v>202.5</c:v>
                </c:pt>
                <c:pt idx="1301">
                  <c:v>225</c:v>
                </c:pt>
                <c:pt idx="1302">
                  <c:v>202.5</c:v>
                </c:pt>
                <c:pt idx="1303">
                  <c:v>202.5</c:v>
                </c:pt>
                <c:pt idx="1304">
                  <c:v>202.5</c:v>
                </c:pt>
                <c:pt idx="1305">
                  <c:v>202.5</c:v>
                </c:pt>
                <c:pt idx="1306">
                  <c:v>202.5</c:v>
                </c:pt>
                <c:pt idx="1307">
                  <c:v>202.5</c:v>
                </c:pt>
                <c:pt idx="1308">
                  <c:v>202.5</c:v>
                </c:pt>
                <c:pt idx="1309">
                  <c:v>202.5</c:v>
                </c:pt>
                <c:pt idx="1310">
                  <c:v>202.5</c:v>
                </c:pt>
                <c:pt idx="1311">
                  <c:v>202.5</c:v>
                </c:pt>
                <c:pt idx="1312">
                  <c:v>202.5</c:v>
                </c:pt>
                <c:pt idx="1313">
                  <c:v>225</c:v>
                </c:pt>
                <c:pt idx="1314">
                  <c:v>202.5</c:v>
                </c:pt>
                <c:pt idx="1315">
                  <c:v>202.5</c:v>
                </c:pt>
                <c:pt idx="1316">
                  <c:v>202.5</c:v>
                </c:pt>
                <c:pt idx="1317">
                  <c:v>225</c:v>
                </c:pt>
                <c:pt idx="1318">
                  <c:v>202.5</c:v>
                </c:pt>
                <c:pt idx="1319">
                  <c:v>202.5</c:v>
                </c:pt>
                <c:pt idx="1320">
                  <c:v>202.5</c:v>
                </c:pt>
                <c:pt idx="1321">
                  <c:v>202.5</c:v>
                </c:pt>
                <c:pt idx="1322">
                  <c:v>202.5</c:v>
                </c:pt>
                <c:pt idx="1323">
                  <c:v>202.5</c:v>
                </c:pt>
                <c:pt idx="1324">
                  <c:v>202.5</c:v>
                </c:pt>
                <c:pt idx="1325">
                  <c:v>202.5</c:v>
                </c:pt>
                <c:pt idx="1326">
                  <c:v>202.5</c:v>
                </c:pt>
                <c:pt idx="1327">
                  <c:v>202.5</c:v>
                </c:pt>
                <c:pt idx="1328">
                  <c:v>202.5</c:v>
                </c:pt>
                <c:pt idx="1329">
                  <c:v>202.5</c:v>
                </c:pt>
                <c:pt idx="1330">
                  <c:v>202.5</c:v>
                </c:pt>
                <c:pt idx="1331">
                  <c:v>202.5</c:v>
                </c:pt>
                <c:pt idx="1332">
                  <c:v>202.5</c:v>
                </c:pt>
                <c:pt idx="1333">
                  <c:v>202.5</c:v>
                </c:pt>
                <c:pt idx="1334">
                  <c:v>202.5</c:v>
                </c:pt>
                <c:pt idx="1335">
                  <c:v>225</c:v>
                </c:pt>
                <c:pt idx="1336">
                  <c:v>202.5</c:v>
                </c:pt>
                <c:pt idx="1337">
                  <c:v>202.5</c:v>
                </c:pt>
                <c:pt idx="1338">
                  <c:v>202.5</c:v>
                </c:pt>
                <c:pt idx="1339">
                  <c:v>202.5</c:v>
                </c:pt>
                <c:pt idx="1340">
                  <c:v>225</c:v>
                </c:pt>
                <c:pt idx="1341">
                  <c:v>225</c:v>
                </c:pt>
                <c:pt idx="1342">
                  <c:v>225</c:v>
                </c:pt>
                <c:pt idx="1343">
                  <c:v>225</c:v>
                </c:pt>
                <c:pt idx="1344">
                  <c:v>225</c:v>
                </c:pt>
                <c:pt idx="1345">
                  <c:v>225</c:v>
                </c:pt>
                <c:pt idx="1346">
                  <c:v>225</c:v>
                </c:pt>
                <c:pt idx="1347">
                  <c:v>225</c:v>
                </c:pt>
                <c:pt idx="1348">
                  <c:v>225</c:v>
                </c:pt>
                <c:pt idx="1349">
                  <c:v>225</c:v>
                </c:pt>
                <c:pt idx="1350">
                  <c:v>225</c:v>
                </c:pt>
                <c:pt idx="1351">
                  <c:v>225</c:v>
                </c:pt>
                <c:pt idx="1352">
                  <c:v>225</c:v>
                </c:pt>
                <c:pt idx="1353">
                  <c:v>225</c:v>
                </c:pt>
                <c:pt idx="1354">
                  <c:v>225</c:v>
                </c:pt>
                <c:pt idx="1355">
                  <c:v>225</c:v>
                </c:pt>
                <c:pt idx="1356">
                  <c:v>225</c:v>
                </c:pt>
                <c:pt idx="1357">
                  <c:v>225</c:v>
                </c:pt>
                <c:pt idx="1358">
                  <c:v>225</c:v>
                </c:pt>
                <c:pt idx="1359">
                  <c:v>225</c:v>
                </c:pt>
                <c:pt idx="1360">
                  <c:v>225</c:v>
                </c:pt>
                <c:pt idx="1361">
                  <c:v>225</c:v>
                </c:pt>
                <c:pt idx="1362">
                  <c:v>225</c:v>
                </c:pt>
                <c:pt idx="1363">
                  <c:v>225</c:v>
                </c:pt>
                <c:pt idx="1364">
                  <c:v>225</c:v>
                </c:pt>
                <c:pt idx="1365">
                  <c:v>225</c:v>
                </c:pt>
                <c:pt idx="1366">
                  <c:v>225</c:v>
                </c:pt>
                <c:pt idx="1367">
                  <c:v>225</c:v>
                </c:pt>
                <c:pt idx="1368">
                  <c:v>225</c:v>
                </c:pt>
                <c:pt idx="1369">
                  <c:v>225</c:v>
                </c:pt>
                <c:pt idx="1370">
                  <c:v>225</c:v>
                </c:pt>
                <c:pt idx="1371">
                  <c:v>225</c:v>
                </c:pt>
                <c:pt idx="1372">
                  <c:v>225</c:v>
                </c:pt>
                <c:pt idx="1373">
                  <c:v>225</c:v>
                </c:pt>
                <c:pt idx="1374">
                  <c:v>225</c:v>
                </c:pt>
                <c:pt idx="1375">
                  <c:v>225</c:v>
                </c:pt>
                <c:pt idx="1376">
                  <c:v>225</c:v>
                </c:pt>
                <c:pt idx="1377">
                  <c:v>225</c:v>
                </c:pt>
                <c:pt idx="1378">
                  <c:v>225</c:v>
                </c:pt>
                <c:pt idx="1379">
                  <c:v>225</c:v>
                </c:pt>
                <c:pt idx="1380">
                  <c:v>225</c:v>
                </c:pt>
                <c:pt idx="1381">
                  <c:v>225</c:v>
                </c:pt>
                <c:pt idx="1382">
                  <c:v>225</c:v>
                </c:pt>
                <c:pt idx="1383">
                  <c:v>225</c:v>
                </c:pt>
                <c:pt idx="1384">
                  <c:v>225</c:v>
                </c:pt>
                <c:pt idx="1385">
                  <c:v>225</c:v>
                </c:pt>
                <c:pt idx="1386">
                  <c:v>225</c:v>
                </c:pt>
                <c:pt idx="1387">
                  <c:v>225</c:v>
                </c:pt>
                <c:pt idx="1388">
                  <c:v>225</c:v>
                </c:pt>
                <c:pt idx="1389">
                  <c:v>225</c:v>
                </c:pt>
                <c:pt idx="1390">
                  <c:v>225</c:v>
                </c:pt>
                <c:pt idx="1391">
                  <c:v>225</c:v>
                </c:pt>
                <c:pt idx="1392">
                  <c:v>225</c:v>
                </c:pt>
                <c:pt idx="1393">
                  <c:v>225</c:v>
                </c:pt>
                <c:pt idx="1394">
                  <c:v>225</c:v>
                </c:pt>
                <c:pt idx="1395">
                  <c:v>225</c:v>
                </c:pt>
                <c:pt idx="1396">
                  <c:v>225</c:v>
                </c:pt>
                <c:pt idx="1397">
                  <c:v>225</c:v>
                </c:pt>
                <c:pt idx="1398">
                  <c:v>225</c:v>
                </c:pt>
                <c:pt idx="1399">
                  <c:v>225</c:v>
                </c:pt>
                <c:pt idx="1400">
                  <c:v>225</c:v>
                </c:pt>
                <c:pt idx="1401">
                  <c:v>225</c:v>
                </c:pt>
                <c:pt idx="1402">
                  <c:v>202.5</c:v>
                </c:pt>
                <c:pt idx="1403">
                  <c:v>225</c:v>
                </c:pt>
                <c:pt idx="1404">
                  <c:v>225</c:v>
                </c:pt>
                <c:pt idx="1405">
                  <c:v>225</c:v>
                </c:pt>
                <c:pt idx="1406">
                  <c:v>225</c:v>
                </c:pt>
                <c:pt idx="1407">
                  <c:v>225</c:v>
                </c:pt>
                <c:pt idx="1408">
                  <c:v>202.5</c:v>
                </c:pt>
                <c:pt idx="1409">
                  <c:v>202.5</c:v>
                </c:pt>
                <c:pt idx="1410">
                  <c:v>180</c:v>
                </c:pt>
                <c:pt idx="1411">
                  <c:v>67.5</c:v>
                </c:pt>
                <c:pt idx="1412">
                  <c:v>67.5</c:v>
                </c:pt>
                <c:pt idx="1413">
                  <c:v>90</c:v>
                </c:pt>
                <c:pt idx="1414">
                  <c:v>67.5</c:v>
                </c:pt>
                <c:pt idx="1415">
                  <c:v>90</c:v>
                </c:pt>
                <c:pt idx="1416">
                  <c:v>90</c:v>
                </c:pt>
                <c:pt idx="1417">
                  <c:v>90</c:v>
                </c:pt>
                <c:pt idx="1418">
                  <c:v>112.5</c:v>
                </c:pt>
                <c:pt idx="1419">
                  <c:v>90</c:v>
                </c:pt>
                <c:pt idx="1420">
                  <c:v>112.5</c:v>
                </c:pt>
                <c:pt idx="1421">
                  <c:v>112.5</c:v>
                </c:pt>
                <c:pt idx="1422">
                  <c:v>112.5</c:v>
                </c:pt>
                <c:pt idx="1423">
                  <c:v>90</c:v>
                </c:pt>
                <c:pt idx="1424">
                  <c:v>112.5</c:v>
                </c:pt>
                <c:pt idx="1425">
                  <c:v>112.5</c:v>
                </c:pt>
                <c:pt idx="1426">
                  <c:v>112.5</c:v>
                </c:pt>
                <c:pt idx="1427">
                  <c:v>112.5</c:v>
                </c:pt>
                <c:pt idx="1428">
                  <c:v>112.5</c:v>
                </c:pt>
                <c:pt idx="1429">
                  <c:v>112.5</c:v>
                </c:pt>
                <c:pt idx="1430">
                  <c:v>112.5</c:v>
                </c:pt>
                <c:pt idx="1431">
                  <c:v>112.5</c:v>
                </c:pt>
                <c:pt idx="1432">
                  <c:v>112.5</c:v>
                </c:pt>
                <c:pt idx="1433">
                  <c:v>112.5</c:v>
                </c:pt>
                <c:pt idx="1434">
                  <c:v>112.5</c:v>
                </c:pt>
                <c:pt idx="1435">
                  <c:v>112.5</c:v>
                </c:pt>
                <c:pt idx="1436">
                  <c:v>112.5</c:v>
                </c:pt>
                <c:pt idx="1437">
                  <c:v>90</c:v>
                </c:pt>
                <c:pt idx="1438">
                  <c:v>90</c:v>
                </c:pt>
                <c:pt idx="1439">
                  <c:v>45</c:v>
                </c:pt>
                <c:pt idx="1440">
                  <c:v>67.5</c:v>
                </c:pt>
                <c:pt idx="1441">
                  <c:v>67.5</c:v>
                </c:pt>
                <c:pt idx="1442">
                  <c:v>90</c:v>
                </c:pt>
                <c:pt idx="1443">
                  <c:v>67.5</c:v>
                </c:pt>
                <c:pt idx="1444">
                  <c:v>90</c:v>
                </c:pt>
                <c:pt idx="1445">
                  <c:v>90</c:v>
                </c:pt>
                <c:pt idx="1446">
                  <c:v>67.5</c:v>
                </c:pt>
                <c:pt idx="1447">
                  <c:v>90</c:v>
                </c:pt>
                <c:pt idx="1448">
                  <c:v>90</c:v>
                </c:pt>
                <c:pt idx="1449">
                  <c:v>112.5</c:v>
                </c:pt>
                <c:pt idx="1450">
                  <c:v>22.5</c:v>
                </c:pt>
                <c:pt idx="1451">
                  <c:v>157.5</c:v>
                </c:pt>
                <c:pt idx="1452">
                  <c:v>157.5</c:v>
                </c:pt>
                <c:pt idx="1453">
                  <c:v>180</c:v>
                </c:pt>
                <c:pt idx="1454">
                  <c:v>157.5</c:v>
                </c:pt>
                <c:pt idx="1455">
                  <c:v>157.5</c:v>
                </c:pt>
                <c:pt idx="1456">
                  <c:v>157.5</c:v>
                </c:pt>
                <c:pt idx="1457">
                  <c:v>202.5</c:v>
                </c:pt>
                <c:pt idx="1458">
                  <c:v>225</c:v>
                </c:pt>
                <c:pt idx="1459">
                  <c:v>202.5</c:v>
                </c:pt>
                <c:pt idx="1460">
                  <c:v>202.5</c:v>
                </c:pt>
                <c:pt idx="1461">
                  <c:v>202.5</c:v>
                </c:pt>
                <c:pt idx="1462">
                  <c:v>202.5</c:v>
                </c:pt>
                <c:pt idx="1463">
                  <c:v>225</c:v>
                </c:pt>
                <c:pt idx="1464">
                  <c:v>225</c:v>
                </c:pt>
                <c:pt idx="1465">
                  <c:v>225</c:v>
                </c:pt>
                <c:pt idx="1466">
                  <c:v>225</c:v>
                </c:pt>
                <c:pt idx="1467">
                  <c:v>202.5</c:v>
                </c:pt>
                <c:pt idx="1468">
                  <c:v>315</c:v>
                </c:pt>
                <c:pt idx="1469">
                  <c:v>225</c:v>
                </c:pt>
                <c:pt idx="1470">
                  <c:v>180</c:v>
                </c:pt>
                <c:pt idx="1471">
                  <c:v>225</c:v>
                </c:pt>
                <c:pt idx="1472">
                  <c:v>225</c:v>
                </c:pt>
                <c:pt idx="1473">
                  <c:v>202.5</c:v>
                </c:pt>
                <c:pt idx="1474">
                  <c:v>202.5</c:v>
                </c:pt>
                <c:pt idx="1475">
                  <c:v>202.5</c:v>
                </c:pt>
                <c:pt idx="1476">
                  <c:v>202.5</c:v>
                </c:pt>
                <c:pt idx="1477">
                  <c:v>225</c:v>
                </c:pt>
                <c:pt idx="1478">
                  <c:v>202.5</c:v>
                </c:pt>
                <c:pt idx="1479">
                  <c:v>202.5</c:v>
                </c:pt>
                <c:pt idx="1480">
                  <c:v>225</c:v>
                </c:pt>
                <c:pt idx="1481">
                  <c:v>202.5</c:v>
                </c:pt>
                <c:pt idx="1482">
                  <c:v>225</c:v>
                </c:pt>
                <c:pt idx="1483">
                  <c:v>225</c:v>
                </c:pt>
                <c:pt idx="1484">
                  <c:v>225</c:v>
                </c:pt>
                <c:pt idx="1485">
                  <c:v>225</c:v>
                </c:pt>
                <c:pt idx="1486">
                  <c:v>225</c:v>
                </c:pt>
                <c:pt idx="1487">
                  <c:v>225</c:v>
                </c:pt>
                <c:pt idx="1488">
                  <c:v>225</c:v>
                </c:pt>
                <c:pt idx="1489">
                  <c:v>225</c:v>
                </c:pt>
                <c:pt idx="1490">
                  <c:v>225</c:v>
                </c:pt>
                <c:pt idx="1491">
                  <c:v>225</c:v>
                </c:pt>
                <c:pt idx="1492">
                  <c:v>225</c:v>
                </c:pt>
                <c:pt idx="1493">
                  <c:v>225</c:v>
                </c:pt>
                <c:pt idx="1494">
                  <c:v>225</c:v>
                </c:pt>
                <c:pt idx="1495">
                  <c:v>225</c:v>
                </c:pt>
                <c:pt idx="1496">
                  <c:v>225</c:v>
                </c:pt>
                <c:pt idx="1497">
                  <c:v>225</c:v>
                </c:pt>
                <c:pt idx="1498">
                  <c:v>225</c:v>
                </c:pt>
                <c:pt idx="1499">
                  <c:v>225</c:v>
                </c:pt>
                <c:pt idx="1500">
                  <c:v>225</c:v>
                </c:pt>
                <c:pt idx="1501">
                  <c:v>225</c:v>
                </c:pt>
                <c:pt idx="1502">
                  <c:v>225</c:v>
                </c:pt>
                <c:pt idx="1503">
                  <c:v>225</c:v>
                </c:pt>
                <c:pt idx="1504">
                  <c:v>225</c:v>
                </c:pt>
                <c:pt idx="1505">
                  <c:v>225</c:v>
                </c:pt>
                <c:pt idx="1506">
                  <c:v>225</c:v>
                </c:pt>
                <c:pt idx="1507">
                  <c:v>225</c:v>
                </c:pt>
                <c:pt idx="1508">
                  <c:v>225</c:v>
                </c:pt>
                <c:pt idx="1509">
                  <c:v>225</c:v>
                </c:pt>
                <c:pt idx="1510">
                  <c:v>247.5</c:v>
                </c:pt>
                <c:pt idx="1511">
                  <c:v>225</c:v>
                </c:pt>
                <c:pt idx="1512">
                  <c:v>202.5</c:v>
                </c:pt>
                <c:pt idx="1513">
                  <c:v>202.5</c:v>
                </c:pt>
                <c:pt idx="1514">
                  <c:v>225</c:v>
                </c:pt>
                <c:pt idx="1515">
                  <c:v>225</c:v>
                </c:pt>
                <c:pt idx="1516">
                  <c:v>225</c:v>
                </c:pt>
                <c:pt idx="1517">
                  <c:v>225</c:v>
                </c:pt>
                <c:pt idx="1518">
                  <c:v>225</c:v>
                </c:pt>
                <c:pt idx="1519">
                  <c:v>225</c:v>
                </c:pt>
                <c:pt idx="1520">
                  <c:v>225</c:v>
                </c:pt>
                <c:pt idx="1521">
                  <c:v>225</c:v>
                </c:pt>
                <c:pt idx="1522">
                  <c:v>225</c:v>
                </c:pt>
                <c:pt idx="1523">
                  <c:v>225</c:v>
                </c:pt>
                <c:pt idx="1524">
                  <c:v>225</c:v>
                </c:pt>
                <c:pt idx="1525">
                  <c:v>225</c:v>
                </c:pt>
                <c:pt idx="1526">
                  <c:v>225</c:v>
                </c:pt>
                <c:pt idx="1527">
                  <c:v>225</c:v>
                </c:pt>
                <c:pt idx="1528">
                  <c:v>225</c:v>
                </c:pt>
                <c:pt idx="1529">
                  <c:v>225</c:v>
                </c:pt>
                <c:pt idx="1530">
                  <c:v>225</c:v>
                </c:pt>
                <c:pt idx="1531">
                  <c:v>225</c:v>
                </c:pt>
                <c:pt idx="1532">
                  <c:v>225</c:v>
                </c:pt>
                <c:pt idx="1533">
                  <c:v>225</c:v>
                </c:pt>
                <c:pt idx="1534">
                  <c:v>225</c:v>
                </c:pt>
                <c:pt idx="1535">
                  <c:v>225</c:v>
                </c:pt>
                <c:pt idx="1536">
                  <c:v>225</c:v>
                </c:pt>
                <c:pt idx="1537">
                  <c:v>202.5</c:v>
                </c:pt>
                <c:pt idx="1538">
                  <c:v>225</c:v>
                </c:pt>
                <c:pt idx="1539">
                  <c:v>225</c:v>
                </c:pt>
                <c:pt idx="1540">
                  <c:v>225</c:v>
                </c:pt>
                <c:pt idx="1541">
                  <c:v>225</c:v>
                </c:pt>
                <c:pt idx="1542">
                  <c:v>225</c:v>
                </c:pt>
                <c:pt idx="1543">
                  <c:v>225</c:v>
                </c:pt>
                <c:pt idx="1544">
                  <c:v>225</c:v>
                </c:pt>
                <c:pt idx="1545">
                  <c:v>292.5</c:v>
                </c:pt>
                <c:pt idx="1546">
                  <c:v>270</c:v>
                </c:pt>
                <c:pt idx="1547">
                  <c:v>270</c:v>
                </c:pt>
                <c:pt idx="1548">
                  <c:v>270</c:v>
                </c:pt>
                <c:pt idx="1549">
                  <c:v>292.5</c:v>
                </c:pt>
                <c:pt idx="1550">
                  <c:v>337.5</c:v>
                </c:pt>
                <c:pt idx="1551">
                  <c:v>315</c:v>
                </c:pt>
                <c:pt idx="1552">
                  <c:v>315</c:v>
                </c:pt>
                <c:pt idx="1553">
                  <c:v>292.5</c:v>
                </c:pt>
                <c:pt idx="1554">
                  <c:v>225</c:v>
                </c:pt>
                <c:pt idx="1555">
                  <c:v>247.5</c:v>
                </c:pt>
                <c:pt idx="1556">
                  <c:v>247.5</c:v>
                </c:pt>
                <c:pt idx="1557">
                  <c:v>157.5</c:v>
                </c:pt>
                <c:pt idx="1558">
                  <c:v>202.5</c:v>
                </c:pt>
                <c:pt idx="1559">
                  <c:v>180</c:v>
                </c:pt>
                <c:pt idx="1560">
                  <c:v>135</c:v>
                </c:pt>
                <c:pt idx="1561">
                  <c:v>112.5</c:v>
                </c:pt>
                <c:pt idx="1562">
                  <c:v>135</c:v>
                </c:pt>
                <c:pt idx="1563">
                  <c:v>112.5</c:v>
                </c:pt>
                <c:pt idx="1564">
                  <c:v>90</c:v>
                </c:pt>
                <c:pt idx="1565">
                  <c:v>112.5</c:v>
                </c:pt>
                <c:pt idx="1566">
                  <c:v>112.5</c:v>
                </c:pt>
                <c:pt idx="1567">
                  <c:v>112.5</c:v>
                </c:pt>
                <c:pt idx="1568">
                  <c:v>112.5</c:v>
                </c:pt>
                <c:pt idx="1569">
                  <c:v>112.5</c:v>
                </c:pt>
                <c:pt idx="1570">
                  <c:v>112.5</c:v>
                </c:pt>
                <c:pt idx="1571">
                  <c:v>112.5</c:v>
                </c:pt>
                <c:pt idx="1572">
                  <c:v>112.5</c:v>
                </c:pt>
                <c:pt idx="1573">
                  <c:v>112.5</c:v>
                </c:pt>
                <c:pt idx="1574">
                  <c:v>112.5</c:v>
                </c:pt>
                <c:pt idx="1575">
                  <c:v>112.5</c:v>
                </c:pt>
                <c:pt idx="1576">
                  <c:v>112.5</c:v>
                </c:pt>
                <c:pt idx="1577">
                  <c:v>112.5</c:v>
                </c:pt>
                <c:pt idx="1578">
                  <c:v>112.5</c:v>
                </c:pt>
                <c:pt idx="1579">
                  <c:v>112.5</c:v>
                </c:pt>
                <c:pt idx="1580">
                  <c:v>135</c:v>
                </c:pt>
                <c:pt idx="1581">
                  <c:v>135</c:v>
                </c:pt>
                <c:pt idx="1582">
                  <c:v>112.5</c:v>
                </c:pt>
                <c:pt idx="1583">
                  <c:v>112.5</c:v>
                </c:pt>
                <c:pt idx="1584">
                  <c:v>112.5</c:v>
                </c:pt>
                <c:pt idx="1585">
                  <c:v>90</c:v>
                </c:pt>
                <c:pt idx="1586">
                  <c:v>112.5</c:v>
                </c:pt>
                <c:pt idx="1587">
                  <c:v>112.5</c:v>
                </c:pt>
                <c:pt idx="1588">
                  <c:v>112.5</c:v>
                </c:pt>
                <c:pt idx="1589">
                  <c:v>90</c:v>
                </c:pt>
                <c:pt idx="1590">
                  <c:v>90</c:v>
                </c:pt>
                <c:pt idx="1591">
                  <c:v>90</c:v>
                </c:pt>
                <c:pt idx="1592">
                  <c:v>112.5</c:v>
                </c:pt>
                <c:pt idx="1593">
                  <c:v>90</c:v>
                </c:pt>
                <c:pt idx="1594">
                  <c:v>90</c:v>
                </c:pt>
                <c:pt idx="1595">
                  <c:v>90</c:v>
                </c:pt>
                <c:pt idx="1596">
                  <c:v>90</c:v>
                </c:pt>
                <c:pt idx="1597">
                  <c:v>90</c:v>
                </c:pt>
                <c:pt idx="1598">
                  <c:v>90</c:v>
                </c:pt>
                <c:pt idx="1599">
                  <c:v>90</c:v>
                </c:pt>
                <c:pt idx="1600">
                  <c:v>90</c:v>
                </c:pt>
                <c:pt idx="1601">
                  <c:v>112.5</c:v>
                </c:pt>
                <c:pt idx="1602">
                  <c:v>112.5</c:v>
                </c:pt>
                <c:pt idx="1603">
                  <c:v>112.5</c:v>
                </c:pt>
                <c:pt idx="1604">
                  <c:v>270</c:v>
                </c:pt>
                <c:pt idx="1605">
                  <c:v>157.5</c:v>
                </c:pt>
                <c:pt idx="1606">
                  <c:v>135</c:v>
                </c:pt>
                <c:pt idx="1607">
                  <c:v>135</c:v>
                </c:pt>
                <c:pt idx="1608">
                  <c:v>180</c:v>
                </c:pt>
                <c:pt idx="1609">
                  <c:v>202.5</c:v>
                </c:pt>
                <c:pt idx="1610">
                  <c:v>180</c:v>
                </c:pt>
                <c:pt idx="1611">
                  <c:v>180</c:v>
                </c:pt>
                <c:pt idx="1612">
                  <c:v>247.5</c:v>
                </c:pt>
                <c:pt idx="1613">
                  <c:v>90</c:v>
                </c:pt>
                <c:pt idx="1614">
                  <c:v>45</c:v>
                </c:pt>
                <c:pt idx="1615">
                  <c:v>22.5</c:v>
                </c:pt>
                <c:pt idx="1616">
                  <c:v>22.5</c:v>
                </c:pt>
                <c:pt idx="1617">
                  <c:v>90</c:v>
                </c:pt>
                <c:pt idx="1618">
                  <c:v>22.5</c:v>
                </c:pt>
                <c:pt idx="1619">
                  <c:v>337.5</c:v>
                </c:pt>
                <c:pt idx="1620">
                  <c:v>337.5</c:v>
                </c:pt>
                <c:pt idx="1621">
                  <c:v>0</c:v>
                </c:pt>
                <c:pt idx="1622">
                  <c:v>90</c:v>
                </c:pt>
                <c:pt idx="1623">
                  <c:v>90</c:v>
                </c:pt>
                <c:pt idx="1624">
                  <c:v>67.5</c:v>
                </c:pt>
                <c:pt idx="1625">
                  <c:v>0</c:v>
                </c:pt>
                <c:pt idx="1626">
                  <c:v>22.5</c:v>
                </c:pt>
                <c:pt idx="1627">
                  <c:v>337.5</c:v>
                </c:pt>
                <c:pt idx="1628">
                  <c:v>315</c:v>
                </c:pt>
                <c:pt idx="1629">
                  <c:v>315</c:v>
                </c:pt>
                <c:pt idx="1630">
                  <c:v>292.5</c:v>
                </c:pt>
                <c:pt idx="1631">
                  <c:v>270</c:v>
                </c:pt>
                <c:pt idx="1632">
                  <c:v>225</c:v>
                </c:pt>
                <c:pt idx="1633">
                  <c:v>202.5</c:v>
                </c:pt>
                <c:pt idx="1634">
                  <c:v>202.5</c:v>
                </c:pt>
                <c:pt idx="1635">
                  <c:v>202.5</c:v>
                </c:pt>
                <c:pt idx="1636">
                  <c:v>247.5</c:v>
                </c:pt>
                <c:pt idx="1637">
                  <c:v>225</c:v>
                </c:pt>
                <c:pt idx="1638">
                  <c:v>225</c:v>
                </c:pt>
                <c:pt idx="1639">
                  <c:v>202.5</c:v>
                </c:pt>
                <c:pt idx="1640">
                  <c:v>202.5</c:v>
                </c:pt>
                <c:pt idx="1641">
                  <c:v>225</c:v>
                </c:pt>
                <c:pt idx="1642">
                  <c:v>225</c:v>
                </c:pt>
                <c:pt idx="1643">
                  <c:v>225</c:v>
                </c:pt>
                <c:pt idx="1644">
                  <c:v>225</c:v>
                </c:pt>
                <c:pt idx="1645">
                  <c:v>225</c:v>
                </c:pt>
                <c:pt idx="1646">
                  <c:v>225</c:v>
                </c:pt>
                <c:pt idx="1647">
                  <c:v>225</c:v>
                </c:pt>
                <c:pt idx="1648">
                  <c:v>202.5</c:v>
                </c:pt>
                <c:pt idx="1649">
                  <c:v>225</c:v>
                </c:pt>
                <c:pt idx="1650">
                  <c:v>225</c:v>
                </c:pt>
                <c:pt idx="1651">
                  <c:v>225</c:v>
                </c:pt>
                <c:pt idx="1652">
                  <c:v>225</c:v>
                </c:pt>
                <c:pt idx="1653">
                  <c:v>225</c:v>
                </c:pt>
                <c:pt idx="1654">
                  <c:v>202.5</c:v>
                </c:pt>
                <c:pt idx="1655">
                  <c:v>202.5</c:v>
                </c:pt>
                <c:pt idx="1656">
                  <c:v>202.5</c:v>
                </c:pt>
                <c:pt idx="1657">
                  <c:v>225</c:v>
                </c:pt>
                <c:pt idx="1658">
                  <c:v>225</c:v>
                </c:pt>
                <c:pt idx="1659">
                  <c:v>202.5</c:v>
                </c:pt>
                <c:pt idx="1660">
                  <c:v>202.5</c:v>
                </c:pt>
                <c:pt idx="1661">
                  <c:v>225</c:v>
                </c:pt>
                <c:pt idx="1662">
                  <c:v>225</c:v>
                </c:pt>
                <c:pt idx="1663">
                  <c:v>247.5</c:v>
                </c:pt>
                <c:pt idx="1664">
                  <c:v>225</c:v>
                </c:pt>
                <c:pt idx="1665">
                  <c:v>202.5</c:v>
                </c:pt>
                <c:pt idx="1666">
                  <c:v>90</c:v>
                </c:pt>
                <c:pt idx="1667">
                  <c:v>67.5</c:v>
                </c:pt>
                <c:pt idx="1668">
                  <c:v>67.5</c:v>
                </c:pt>
                <c:pt idx="1669">
                  <c:v>45</c:v>
                </c:pt>
                <c:pt idx="1670">
                  <c:v>315</c:v>
                </c:pt>
                <c:pt idx="1671">
                  <c:v>292.5</c:v>
                </c:pt>
                <c:pt idx="1672">
                  <c:v>270</c:v>
                </c:pt>
                <c:pt idx="1673">
                  <c:v>270</c:v>
                </c:pt>
                <c:pt idx="1674">
                  <c:v>270</c:v>
                </c:pt>
                <c:pt idx="1675">
                  <c:v>270</c:v>
                </c:pt>
                <c:pt idx="1676">
                  <c:v>270</c:v>
                </c:pt>
                <c:pt idx="1677">
                  <c:v>270</c:v>
                </c:pt>
                <c:pt idx="1678">
                  <c:v>315</c:v>
                </c:pt>
                <c:pt idx="1679">
                  <c:v>292.5</c:v>
                </c:pt>
                <c:pt idx="1680">
                  <c:v>270</c:v>
                </c:pt>
                <c:pt idx="1681">
                  <c:v>292.5</c:v>
                </c:pt>
                <c:pt idx="1682">
                  <c:v>270</c:v>
                </c:pt>
                <c:pt idx="1683">
                  <c:v>270</c:v>
                </c:pt>
                <c:pt idx="1684">
                  <c:v>180</c:v>
                </c:pt>
                <c:pt idx="1685">
                  <c:v>157.5</c:v>
                </c:pt>
                <c:pt idx="1686">
                  <c:v>135</c:v>
                </c:pt>
                <c:pt idx="1687">
                  <c:v>202.5</c:v>
                </c:pt>
                <c:pt idx="1688">
                  <c:v>135</c:v>
                </c:pt>
                <c:pt idx="1689">
                  <c:v>202.5</c:v>
                </c:pt>
                <c:pt idx="1690">
                  <c:v>180</c:v>
                </c:pt>
                <c:pt idx="1691">
                  <c:v>202.5</c:v>
                </c:pt>
                <c:pt idx="1692">
                  <c:v>225</c:v>
                </c:pt>
                <c:pt idx="1693">
                  <c:v>202.5</c:v>
                </c:pt>
                <c:pt idx="1694">
                  <c:v>225</c:v>
                </c:pt>
                <c:pt idx="1695">
                  <c:v>202.5</c:v>
                </c:pt>
                <c:pt idx="1696">
                  <c:v>225</c:v>
                </c:pt>
                <c:pt idx="1697">
                  <c:v>225</c:v>
                </c:pt>
                <c:pt idx="1698">
                  <c:v>225</c:v>
                </c:pt>
                <c:pt idx="1699">
                  <c:v>225</c:v>
                </c:pt>
                <c:pt idx="1700">
                  <c:v>225</c:v>
                </c:pt>
                <c:pt idx="1701">
                  <c:v>225</c:v>
                </c:pt>
                <c:pt idx="1702">
                  <c:v>180</c:v>
                </c:pt>
                <c:pt idx="1703">
                  <c:v>202.5</c:v>
                </c:pt>
                <c:pt idx="1704">
                  <c:v>225</c:v>
                </c:pt>
                <c:pt idx="1705">
                  <c:v>180</c:v>
                </c:pt>
                <c:pt idx="1706">
                  <c:v>202.5</c:v>
                </c:pt>
                <c:pt idx="1707">
                  <c:v>202.5</c:v>
                </c:pt>
                <c:pt idx="1708">
                  <c:v>225</c:v>
                </c:pt>
                <c:pt idx="1709">
                  <c:v>225</c:v>
                </c:pt>
                <c:pt idx="1710">
                  <c:v>225</c:v>
                </c:pt>
                <c:pt idx="1711">
                  <c:v>202.5</c:v>
                </c:pt>
                <c:pt idx="1712">
                  <c:v>202.5</c:v>
                </c:pt>
                <c:pt idx="1713">
                  <c:v>135</c:v>
                </c:pt>
                <c:pt idx="1714">
                  <c:v>135</c:v>
                </c:pt>
                <c:pt idx="1715">
                  <c:v>202.5</c:v>
                </c:pt>
                <c:pt idx="1716">
                  <c:v>225</c:v>
                </c:pt>
                <c:pt idx="1717">
                  <c:v>225</c:v>
                </c:pt>
                <c:pt idx="1718">
                  <c:v>112.5</c:v>
                </c:pt>
                <c:pt idx="1719">
                  <c:v>45</c:v>
                </c:pt>
                <c:pt idx="1720">
                  <c:v>45</c:v>
                </c:pt>
                <c:pt idx="1721">
                  <c:v>22.5</c:v>
                </c:pt>
                <c:pt idx="1722">
                  <c:v>0</c:v>
                </c:pt>
                <c:pt idx="1723">
                  <c:v>292.5</c:v>
                </c:pt>
                <c:pt idx="1724">
                  <c:v>337.5</c:v>
                </c:pt>
                <c:pt idx="1725">
                  <c:v>0</c:v>
                </c:pt>
                <c:pt idx="1726">
                  <c:v>22.5</c:v>
                </c:pt>
                <c:pt idx="1727">
                  <c:v>0</c:v>
                </c:pt>
                <c:pt idx="1728">
                  <c:v>45</c:v>
                </c:pt>
                <c:pt idx="1729">
                  <c:v>67.5</c:v>
                </c:pt>
                <c:pt idx="1730">
                  <c:v>22.5</c:v>
                </c:pt>
                <c:pt idx="1731">
                  <c:v>22.5</c:v>
                </c:pt>
                <c:pt idx="1732">
                  <c:v>45</c:v>
                </c:pt>
                <c:pt idx="1733">
                  <c:v>90</c:v>
                </c:pt>
                <c:pt idx="1734">
                  <c:v>112.5</c:v>
                </c:pt>
                <c:pt idx="1735">
                  <c:v>112.5</c:v>
                </c:pt>
                <c:pt idx="1736">
                  <c:v>112.5</c:v>
                </c:pt>
                <c:pt idx="1737">
                  <c:v>135</c:v>
                </c:pt>
                <c:pt idx="1738">
                  <c:v>112.5</c:v>
                </c:pt>
                <c:pt idx="1739">
                  <c:v>90</c:v>
                </c:pt>
                <c:pt idx="1740">
                  <c:v>90</c:v>
                </c:pt>
                <c:pt idx="1741">
                  <c:v>112.5</c:v>
                </c:pt>
                <c:pt idx="1742">
                  <c:v>202.5</c:v>
                </c:pt>
                <c:pt idx="1743">
                  <c:v>202.5</c:v>
                </c:pt>
                <c:pt idx="1744">
                  <c:v>202.5</c:v>
                </c:pt>
                <c:pt idx="1745">
                  <c:v>135</c:v>
                </c:pt>
                <c:pt idx="1746">
                  <c:v>112.5</c:v>
                </c:pt>
                <c:pt idx="1747">
                  <c:v>90</c:v>
                </c:pt>
                <c:pt idx="1748">
                  <c:v>112.5</c:v>
                </c:pt>
                <c:pt idx="1749">
                  <c:v>112.5</c:v>
                </c:pt>
                <c:pt idx="1750">
                  <c:v>112.5</c:v>
                </c:pt>
                <c:pt idx="1751">
                  <c:v>112.5</c:v>
                </c:pt>
                <c:pt idx="1752">
                  <c:v>112.5</c:v>
                </c:pt>
                <c:pt idx="1753">
                  <c:v>180</c:v>
                </c:pt>
                <c:pt idx="1754">
                  <c:v>157.5</c:v>
                </c:pt>
                <c:pt idx="1755">
                  <c:v>180</c:v>
                </c:pt>
                <c:pt idx="1756">
                  <c:v>135</c:v>
                </c:pt>
                <c:pt idx="1757">
                  <c:v>112.5</c:v>
                </c:pt>
                <c:pt idx="1758">
                  <c:v>135</c:v>
                </c:pt>
                <c:pt idx="1759">
                  <c:v>112.5</c:v>
                </c:pt>
                <c:pt idx="1760">
                  <c:v>157.5</c:v>
                </c:pt>
                <c:pt idx="1761">
                  <c:v>157.5</c:v>
                </c:pt>
                <c:pt idx="1762">
                  <c:v>180</c:v>
                </c:pt>
                <c:pt idx="1763">
                  <c:v>315</c:v>
                </c:pt>
                <c:pt idx="1764">
                  <c:v>247.5</c:v>
                </c:pt>
                <c:pt idx="1765">
                  <c:v>202.5</c:v>
                </c:pt>
                <c:pt idx="1766">
                  <c:v>202.5</c:v>
                </c:pt>
                <c:pt idx="1767">
                  <c:v>225</c:v>
                </c:pt>
                <c:pt idx="1768">
                  <c:v>225</c:v>
                </c:pt>
                <c:pt idx="1769">
                  <c:v>225</c:v>
                </c:pt>
                <c:pt idx="1770">
                  <c:v>225</c:v>
                </c:pt>
                <c:pt idx="1771">
                  <c:v>225</c:v>
                </c:pt>
                <c:pt idx="1772">
                  <c:v>247.5</c:v>
                </c:pt>
                <c:pt idx="1773">
                  <c:v>247.5</c:v>
                </c:pt>
                <c:pt idx="1774">
                  <c:v>247.5</c:v>
                </c:pt>
                <c:pt idx="1775">
                  <c:v>247.5</c:v>
                </c:pt>
                <c:pt idx="1776">
                  <c:v>225</c:v>
                </c:pt>
                <c:pt idx="1777">
                  <c:v>225</c:v>
                </c:pt>
                <c:pt idx="1778">
                  <c:v>225</c:v>
                </c:pt>
                <c:pt idx="1779">
                  <c:v>225</c:v>
                </c:pt>
                <c:pt idx="1780">
                  <c:v>225</c:v>
                </c:pt>
                <c:pt idx="1781">
                  <c:v>225</c:v>
                </c:pt>
                <c:pt idx="1782">
                  <c:v>225</c:v>
                </c:pt>
                <c:pt idx="1783">
                  <c:v>225</c:v>
                </c:pt>
                <c:pt idx="1784">
                  <c:v>225</c:v>
                </c:pt>
                <c:pt idx="1785">
                  <c:v>225</c:v>
                </c:pt>
                <c:pt idx="1786">
                  <c:v>225</c:v>
                </c:pt>
                <c:pt idx="1787">
                  <c:v>247.5</c:v>
                </c:pt>
                <c:pt idx="1788">
                  <c:v>270</c:v>
                </c:pt>
                <c:pt idx="1789">
                  <c:v>292.5</c:v>
                </c:pt>
                <c:pt idx="1790">
                  <c:v>292.5</c:v>
                </c:pt>
                <c:pt idx="1791">
                  <c:v>292.5</c:v>
                </c:pt>
                <c:pt idx="1792">
                  <c:v>292.5</c:v>
                </c:pt>
                <c:pt idx="1793">
                  <c:v>292.5</c:v>
                </c:pt>
                <c:pt idx="1794">
                  <c:v>292.5</c:v>
                </c:pt>
                <c:pt idx="1795">
                  <c:v>292.5</c:v>
                </c:pt>
                <c:pt idx="1796">
                  <c:v>270</c:v>
                </c:pt>
                <c:pt idx="1797">
                  <c:v>292.5</c:v>
                </c:pt>
                <c:pt idx="1798">
                  <c:v>270</c:v>
                </c:pt>
                <c:pt idx="1799">
                  <c:v>270</c:v>
                </c:pt>
                <c:pt idx="1800">
                  <c:v>270</c:v>
                </c:pt>
                <c:pt idx="1801">
                  <c:v>270</c:v>
                </c:pt>
                <c:pt idx="1802">
                  <c:v>270</c:v>
                </c:pt>
                <c:pt idx="1803">
                  <c:v>270</c:v>
                </c:pt>
                <c:pt idx="1804">
                  <c:v>247.5</c:v>
                </c:pt>
                <c:pt idx="1805">
                  <c:v>247.5</c:v>
                </c:pt>
                <c:pt idx="1806">
                  <c:v>247.5</c:v>
                </c:pt>
                <c:pt idx="1807">
                  <c:v>202.5</c:v>
                </c:pt>
                <c:pt idx="1808">
                  <c:v>225</c:v>
                </c:pt>
                <c:pt idx="1809">
                  <c:v>225</c:v>
                </c:pt>
                <c:pt idx="1810">
                  <c:v>225</c:v>
                </c:pt>
                <c:pt idx="1811">
                  <c:v>247.5</c:v>
                </c:pt>
                <c:pt idx="1812">
                  <c:v>247.5</c:v>
                </c:pt>
                <c:pt idx="1813">
                  <c:v>247.5</c:v>
                </c:pt>
                <c:pt idx="1814">
                  <c:v>247.5</c:v>
                </c:pt>
                <c:pt idx="1815">
                  <c:v>247.5</c:v>
                </c:pt>
                <c:pt idx="1816">
                  <c:v>247.5</c:v>
                </c:pt>
                <c:pt idx="1817">
                  <c:v>225</c:v>
                </c:pt>
                <c:pt idx="1818">
                  <c:v>225</c:v>
                </c:pt>
                <c:pt idx="1819">
                  <c:v>225</c:v>
                </c:pt>
                <c:pt idx="1820">
                  <c:v>225</c:v>
                </c:pt>
                <c:pt idx="1821">
                  <c:v>225</c:v>
                </c:pt>
                <c:pt idx="1822">
                  <c:v>225</c:v>
                </c:pt>
                <c:pt idx="1823">
                  <c:v>225</c:v>
                </c:pt>
                <c:pt idx="1824">
                  <c:v>225</c:v>
                </c:pt>
                <c:pt idx="1825">
                  <c:v>225</c:v>
                </c:pt>
                <c:pt idx="1826">
                  <c:v>225</c:v>
                </c:pt>
                <c:pt idx="1827">
                  <c:v>225</c:v>
                </c:pt>
                <c:pt idx="1828">
                  <c:v>225</c:v>
                </c:pt>
                <c:pt idx="1829">
                  <c:v>225</c:v>
                </c:pt>
                <c:pt idx="1830">
                  <c:v>225</c:v>
                </c:pt>
                <c:pt idx="1831">
                  <c:v>247.5</c:v>
                </c:pt>
                <c:pt idx="1832">
                  <c:v>247.5</c:v>
                </c:pt>
                <c:pt idx="1833">
                  <c:v>225</c:v>
                </c:pt>
                <c:pt idx="1834">
                  <c:v>247.5</c:v>
                </c:pt>
                <c:pt idx="1835">
                  <c:v>247.5</c:v>
                </c:pt>
                <c:pt idx="1836">
                  <c:v>247.5</c:v>
                </c:pt>
                <c:pt idx="1837">
                  <c:v>247.5</c:v>
                </c:pt>
                <c:pt idx="1838">
                  <c:v>247.5</c:v>
                </c:pt>
                <c:pt idx="1839">
                  <c:v>247.5</c:v>
                </c:pt>
                <c:pt idx="1840">
                  <c:v>225</c:v>
                </c:pt>
                <c:pt idx="1841">
                  <c:v>247.5</c:v>
                </c:pt>
                <c:pt idx="1842">
                  <c:v>247.5</c:v>
                </c:pt>
                <c:pt idx="1843">
                  <c:v>247.5</c:v>
                </c:pt>
                <c:pt idx="1844">
                  <c:v>247.5</c:v>
                </c:pt>
                <c:pt idx="1845">
                  <c:v>247.5</c:v>
                </c:pt>
                <c:pt idx="1846">
                  <c:v>247.5</c:v>
                </c:pt>
                <c:pt idx="1847">
                  <c:v>247.5</c:v>
                </c:pt>
                <c:pt idx="1848">
                  <c:v>247.5</c:v>
                </c:pt>
                <c:pt idx="1849">
                  <c:v>247.5</c:v>
                </c:pt>
                <c:pt idx="1850">
                  <c:v>270</c:v>
                </c:pt>
                <c:pt idx="1851">
                  <c:v>247.5</c:v>
                </c:pt>
                <c:pt idx="1852">
                  <c:v>247.5</c:v>
                </c:pt>
                <c:pt idx="1853">
                  <c:v>247.5</c:v>
                </c:pt>
                <c:pt idx="1854">
                  <c:v>247.5</c:v>
                </c:pt>
                <c:pt idx="1855">
                  <c:v>247.5</c:v>
                </c:pt>
                <c:pt idx="1856">
                  <c:v>247.5</c:v>
                </c:pt>
                <c:pt idx="1857">
                  <c:v>247.5</c:v>
                </c:pt>
                <c:pt idx="1858">
                  <c:v>247.5</c:v>
                </c:pt>
                <c:pt idx="1859">
                  <c:v>247.5</c:v>
                </c:pt>
                <c:pt idx="1860">
                  <c:v>247.5</c:v>
                </c:pt>
                <c:pt idx="1861">
                  <c:v>247.5</c:v>
                </c:pt>
                <c:pt idx="1862">
                  <c:v>247.5</c:v>
                </c:pt>
                <c:pt idx="1863">
                  <c:v>247.5</c:v>
                </c:pt>
                <c:pt idx="1864">
                  <c:v>247.5</c:v>
                </c:pt>
                <c:pt idx="1865">
                  <c:v>247.5</c:v>
                </c:pt>
                <c:pt idx="1866">
                  <c:v>247.5</c:v>
                </c:pt>
                <c:pt idx="1867">
                  <c:v>247.5</c:v>
                </c:pt>
                <c:pt idx="1868">
                  <c:v>247.5</c:v>
                </c:pt>
                <c:pt idx="1869">
                  <c:v>247.5</c:v>
                </c:pt>
                <c:pt idx="1870">
                  <c:v>247.5</c:v>
                </c:pt>
                <c:pt idx="1871">
                  <c:v>247.5</c:v>
                </c:pt>
                <c:pt idx="1872">
                  <c:v>247.5</c:v>
                </c:pt>
                <c:pt idx="1873">
                  <c:v>247.5</c:v>
                </c:pt>
                <c:pt idx="1874">
                  <c:v>247.5</c:v>
                </c:pt>
                <c:pt idx="1875">
                  <c:v>247.5</c:v>
                </c:pt>
                <c:pt idx="1876">
                  <c:v>247.5</c:v>
                </c:pt>
                <c:pt idx="1877">
                  <c:v>247.5</c:v>
                </c:pt>
                <c:pt idx="1878">
                  <c:v>247.5</c:v>
                </c:pt>
                <c:pt idx="1879">
                  <c:v>247.5</c:v>
                </c:pt>
                <c:pt idx="1880">
                  <c:v>247.5</c:v>
                </c:pt>
                <c:pt idx="1881">
                  <c:v>247.5</c:v>
                </c:pt>
                <c:pt idx="1882">
                  <c:v>247.5</c:v>
                </c:pt>
                <c:pt idx="1883">
                  <c:v>247.5</c:v>
                </c:pt>
                <c:pt idx="1884">
                  <c:v>247.5</c:v>
                </c:pt>
                <c:pt idx="1885">
                  <c:v>247.5</c:v>
                </c:pt>
                <c:pt idx="1886">
                  <c:v>247.5</c:v>
                </c:pt>
                <c:pt idx="1887">
                  <c:v>247.5</c:v>
                </c:pt>
                <c:pt idx="1888">
                  <c:v>225</c:v>
                </c:pt>
                <c:pt idx="1889">
                  <c:v>225</c:v>
                </c:pt>
                <c:pt idx="1890">
                  <c:v>225</c:v>
                </c:pt>
                <c:pt idx="1891">
                  <c:v>180</c:v>
                </c:pt>
                <c:pt idx="1892">
                  <c:v>112.5</c:v>
                </c:pt>
                <c:pt idx="1893">
                  <c:v>157.5</c:v>
                </c:pt>
                <c:pt idx="1894">
                  <c:v>157.5</c:v>
                </c:pt>
                <c:pt idx="1895">
                  <c:v>135</c:v>
                </c:pt>
                <c:pt idx="1896">
                  <c:v>135</c:v>
                </c:pt>
                <c:pt idx="1897">
                  <c:v>157.5</c:v>
                </c:pt>
                <c:pt idx="1898">
                  <c:v>135</c:v>
                </c:pt>
                <c:pt idx="1899">
                  <c:v>90</c:v>
                </c:pt>
                <c:pt idx="1900">
                  <c:v>112.5</c:v>
                </c:pt>
                <c:pt idx="1901">
                  <c:v>112.5</c:v>
                </c:pt>
                <c:pt idx="1902">
                  <c:v>112.5</c:v>
                </c:pt>
                <c:pt idx="1903">
                  <c:v>112.5</c:v>
                </c:pt>
                <c:pt idx="1904">
                  <c:v>112.5</c:v>
                </c:pt>
                <c:pt idx="1905">
                  <c:v>157.5</c:v>
                </c:pt>
                <c:pt idx="1906">
                  <c:v>157.5</c:v>
                </c:pt>
                <c:pt idx="1907">
                  <c:v>135</c:v>
                </c:pt>
                <c:pt idx="1908">
                  <c:v>112.5</c:v>
                </c:pt>
                <c:pt idx="1909">
                  <c:v>112.5</c:v>
                </c:pt>
                <c:pt idx="1910">
                  <c:v>112.5</c:v>
                </c:pt>
                <c:pt idx="1911">
                  <c:v>112.5</c:v>
                </c:pt>
                <c:pt idx="1912">
                  <c:v>112.5</c:v>
                </c:pt>
                <c:pt idx="1913">
                  <c:v>135</c:v>
                </c:pt>
                <c:pt idx="1914">
                  <c:v>157.5</c:v>
                </c:pt>
                <c:pt idx="1915">
                  <c:v>225</c:v>
                </c:pt>
                <c:pt idx="1916">
                  <c:v>225</c:v>
                </c:pt>
                <c:pt idx="1917">
                  <c:v>225</c:v>
                </c:pt>
                <c:pt idx="1918">
                  <c:v>225</c:v>
                </c:pt>
                <c:pt idx="1919">
                  <c:v>225</c:v>
                </c:pt>
                <c:pt idx="1920">
                  <c:v>225</c:v>
                </c:pt>
                <c:pt idx="1921">
                  <c:v>225</c:v>
                </c:pt>
                <c:pt idx="1922">
                  <c:v>225</c:v>
                </c:pt>
                <c:pt idx="1923">
                  <c:v>225</c:v>
                </c:pt>
                <c:pt idx="1924">
                  <c:v>225</c:v>
                </c:pt>
                <c:pt idx="1925">
                  <c:v>225</c:v>
                </c:pt>
                <c:pt idx="1926">
                  <c:v>225</c:v>
                </c:pt>
                <c:pt idx="1927">
                  <c:v>225</c:v>
                </c:pt>
                <c:pt idx="1928">
                  <c:v>247.5</c:v>
                </c:pt>
                <c:pt idx="1929">
                  <c:v>247.5</c:v>
                </c:pt>
                <c:pt idx="1930">
                  <c:v>247.5</c:v>
                </c:pt>
                <c:pt idx="1931">
                  <c:v>247.5</c:v>
                </c:pt>
                <c:pt idx="1932">
                  <c:v>247.5</c:v>
                </c:pt>
                <c:pt idx="1933">
                  <c:v>247.5</c:v>
                </c:pt>
                <c:pt idx="1934">
                  <c:v>247.5</c:v>
                </c:pt>
                <c:pt idx="1935">
                  <c:v>247.5</c:v>
                </c:pt>
                <c:pt idx="1936">
                  <c:v>247.5</c:v>
                </c:pt>
                <c:pt idx="1937">
                  <c:v>270</c:v>
                </c:pt>
                <c:pt idx="1938">
                  <c:v>270</c:v>
                </c:pt>
                <c:pt idx="1939">
                  <c:v>270</c:v>
                </c:pt>
                <c:pt idx="1940">
                  <c:v>292.5</c:v>
                </c:pt>
                <c:pt idx="1941">
                  <c:v>292.5</c:v>
                </c:pt>
                <c:pt idx="1942">
                  <c:v>292.5</c:v>
                </c:pt>
                <c:pt idx="1943">
                  <c:v>292.5</c:v>
                </c:pt>
                <c:pt idx="1944">
                  <c:v>292.5</c:v>
                </c:pt>
                <c:pt idx="1945">
                  <c:v>292.5</c:v>
                </c:pt>
                <c:pt idx="1946">
                  <c:v>292.5</c:v>
                </c:pt>
                <c:pt idx="1947">
                  <c:v>292.5</c:v>
                </c:pt>
                <c:pt idx="1948">
                  <c:v>292.5</c:v>
                </c:pt>
                <c:pt idx="1949">
                  <c:v>292.5</c:v>
                </c:pt>
                <c:pt idx="1950">
                  <c:v>292.5</c:v>
                </c:pt>
                <c:pt idx="1951">
                  <c:v>292.5</c:v>
                </c:pt>
                <c:pt idx="1952">
                  <c:v>292.5</c:v>
                </c:pt>
                <c:pt idx="1953">
                  <c:v>292.5</c:v>
                </c:pt>
                <c:pt idx="1954">
                  <c:v>315</c:v>
                </c:pt>
                <c:pt idx="1955">
                  <c:v>315</c:v>
                </c:pt>
                <c:pt idx="1956">
                  <c:v>337.5</c:v>
                </c:pt>
                <c:pt idx="1957">
                  <c:v>337.5</c:v>
                </c:pt>
                <c:pt idx="1958">
                  <c:v>337.5</c:v>
                </c:pt>
                <c:pt idx="1959">
                  <c:v>337.5</c:v>
                </c:pt>
                <c:pt idx="1960">
                  <c:v>337.5</c:v>
                </c:pt>
                <c:pt idx="1961">
                  <c:v>337.5</c:v>
                </c:pt>
                <c:pt idx="1962">
                  <c:v>337.5</c:v>
                </c:pt>
                <c:pt idx="1963">
                  <c:v>337.5</c:v>
                </c:pt>
                <c:pt idx="1964">
                  <c:v>337.5</c:v>
                </c:pt>
                <c:pt idx="1965">
                  <c:v>22.5</c:v>
                </c:pt>
                <c:pt idx="1966">
                  <c:v>22.5</c:v>
                </c:pt>
                <c:pt idx="1967">
                  <c:v>22.5</c:v>
                </c:pt>
                <c:pt idx="1968">
                  <c:v>22.5</c:v>
                </c:pt>
                <c:pt idx="1969">
                  <c:v>22.5</c:v>
                </c:pt>
                <c:pt idx="1970">
                  <c:v>0</c:v>
                </c:pt>
                <c:pt idx="1971">
                  <c:v>22.5</c:v>
                </c:pt>
                <c:pt idx="1972">
                  <c:v>22.5</c:v>
                </c:pt>
                <c:pt idx="1973">
                  <c:v>22.5</c:v>
                </c:pt>
                <c:pt idx="1974">
                  <c:v>22.5</c:v>
                </c:pt>
                <c:pt idx="1975">
                  <c:v>22.5</c:v>
                </c:pt>
                <c:pt idx="1976">
                  <c:v>22.5</c:v>
                </c:pt>
                <c:pt idx="1977">
                  <c:v>22.5</c:v>
                </c:pt>
                <c:pt idx="1978">
                  <c:v>0</c:v>
                </c:pt>
                <c:pt idx="1979">
                  <c:v>0</c:v>
                </c:pt>
                <c:pt idx="1980">
                  <c:v>22.5</c:v>
                </c:pt>
                <c:pt idx="1981">
                  <c:v>337.5</c:v>
                </c:pt>
                <c:pt idx="1982">
                  <c:v>0</c:v>
                </c:pt>
                <c:pt idx="1983">
                  <c:v>337.5</c:v>
                </c:pt>
                <c:pt idx="1984">
                  <c:v>0</c:v>
                </c:pt>
                <c:pt idx="1985">
                  <c:v>337.5</c:v>
                </c:pt>
                <c:pt idx="1986">
                  <c:v>22.5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22.5</c:v>
                </c:pt>
                <c:pt idx="1991">
                  <c:v>22.5</c:v>
                </c:pt>
                <c:pt idx="1992">
                  <c:v>22.5</c:v>
                </c:pt>
                <c:pt idx="1993">
                  <c:v>90</c:v>
                </c:pt>
                <c:pt idx="1994">
                  <c:v>157.5</c:v>
                </c:pt>
                <c:pt idx="1995">
                  <c:v>157.5</c:v>
                </c:pt>
                <c:pt idx="1996">
                  <c:v>135</c:v>
                </c:pt>
                <c:pt idx="1997">
                  <c:v>135</c:v>
                </c:pt>
                <c:pt idx="1998">
                  <c:v>112.5</c:v>
                </c:pt>
                <c:pt idx="1999">
                  <c:v>112.5</c:v>
                </c:pt>
                <c:pt idx="2000">
                  <c:v>157.5</c:v>
                </c:pt>
                <c:pt idx="2001">
                  <c:v>135</c:v>
                </c:pt>
                <c:pt idx="2002">
                  <c:v>135</c:v>
                </c:pt>
                <c:pt idx="2003">
                  <c:v>135</c:v>
                </c:pt>
                <c:pt idx="2004">
                  <c:v>135</c:v>
                </c:pt>
                <c:pt idx="2005">
                  <c:v>135</c:v>
                </c:pt>
                <c:pt idx="2006">
                  <c:v>135</c:v>
                </c:pt>
                <c:pt idx="2007">
                  <c:v>135</c:v>
                </c:pt>
                <c:pt idx="2008">
                  <c:v>135</c:v>
                </c:pt>
                <c:pt idx="2009">
                  <c:v>112.5</c:v>
                </c:pt>
                <c:pt idx="2010">
                  <c:v>112.5</c:v>
                </c:pt>
                <c:pt idx="2011">
                  <c:v>112.5</c:v>
                </c:pt>
                <c:pt idx="2012">
                  <c:v>112.5</c:v>
                </c:pt>
                <c:pt idx="2013">
                  <c:v>90</c:v>
                </c:pt>
                <c:pt idx="2014">
                  <c:v>90</c:v>
                </c:pt>
                <c:pt idx="2015">
                  <c:v>90</c:v>
                </c:pt>
                <c:pt idx="2016">
                  <c:v>90</c:v>
                </c:pt>
                <c:pt idx="2017">
                  <c:v>90</c:v>
                </c:pt>
                <c:pt idx="2018">
                  <c:v>112.5</c:v>
                </c:pt>
                <c:pt idx="2019">
                  <c:v>90</c:v>
                </c:pt>
                <c:pt idx="2020">
                  <c:v>112.5</c:v>
                </c:pt>
                <c:pt idx="2021">
                  <c:v>112.5</c:v>
                </c:pt>
                <c:pt idx="2022">
                  <c:v>90</c:v>
                </c:pt>
                <c:pt idx="2023">
                  <c:v>112.5</c:v>
                </c:pt>
                <c:pt idx="2024">
                  <c:v>112.5</c:v>
                </c:pt>
                <c:pt idx="2025">
                  <c:v>112.5</c:v>
                </c:pt>
                <c:pt idx="2026">
                  <c:v>112.5</c:v>
                </c:pt>
                <c:pt idx="2027">
                  <c:v>112.5</c:v>
                </c:pt>
                <c:pt idx="2028">
                  <c:v>112.5</c:v>
                </c:pt>
                <c:pt idx="2029">
                  <c:v>112.5</c:v>
                </c:pt>
                <c:pt idx="2030">
                  <c:v>112.5</c:v>
                </c:pt>
                <c:pt idx="2031">
                  <c:v>112.5</c:v>
                </c:pt>
                <c:pt idx="2032">
                  <c:v>112.5</c:v>
                </c:pt>
                <c:pt idx="2033">
                  <c:v>112.5</c:v>
                </c:pt>
                <c:pt idx="2034">
                  <c:v>112.5</c:v>
                </c:pt>
                <c:pt idx="2035">
                  <c:v>90</c:v>
                </c:pt>
                <c:pt idx="2036">
                  <c:v>112.5</c:v>
                </c:pt>
                <c:pt idx="2037">
                  <c:v>135</c:v>
                </c:pt>
                <c:pt idx="2038">
                  <c:v>112.5</c:v>
                </c:pt>
                <c:pt idx="2039">
                  <c:v>112.5</c:v>
                </c:pt>
                <c:pt idx="2040">
                  <c:v>90</c:v>
                </c:pt>
                <c:pt idx="2041">
                  <c:v>90</c:v>
                </c:pt>
                <c:pt idx="2042">
                  <c:v>112.5</c:v>
                </c:pt>
                <c:pt idx="2043">
                  <c:v>90</c:v>
                </c:pt>
                <c:pt idx="2044">
                  <c:v>112.5</c:v>
                </c:pt>
                <c:pt idx="2045">
                  <c:v>112.5</c:v>
                </c:pt>
                <c:pt idx="2046">
                  <c:v>90</c:v>
                </c:pt>
                <c:pt idx="2047">
                  <c:v>112.5</c:v>
                </c:pt>
                <c:pt idx="2048">
                  <c:v>90</c:v>
                </c:pt>
                <c:pt idx="2049">
                  <c:v>90</c:v>
                </c:pt>
                <c:pt idx="2050">
                  <c:v>90</c:v>
                </c:pt>
                <c:pt idx="2051">
                  <c:v>90</c:v>
                </c:pt>
                <c:pt idx="2052">
                  <c:v>90</c:v>
                </c:pt>
                <c:pt idx="2053">
                  <c:v>90</c:v>
                </c:pt>
                <c:pt idx="2054">
                  <c:v>112.5</c:v>
                </c:pt>
                <c:pt idx="2055">
                  <c:v>90</c:v>
                </c:pt>
                <c:pt idx="2056">
                  <c:v>135</c:v>
                </c:pt>
                <c:pt idx="2057">
                  <c:v>337.5</c:v>
                </c:pt>
                <c:pt idx="2058">
                  <c:v>247.5</c:v>
                </c:pt>
                <c:pt idx="2059">
                  <c:v>270</c:v>
                </c:pt>
                <c:pt idx="2060">
                  <c:v>337.5</c:v>
                </c:pt>
                <c:pt idx="2061">
                  <c:v>337.5</c:v>
                </c:pt>
                <c:pt idx="2062">
                  <c:v>337.5</c:v>
                </c:pt>
                <c:pt idx="2063">
                  <c:v>337.5</c:v>
                </c:pt>
                <c:pt idx="2064">
                  <c:v>337.5</c:v>
                </c:pt>
                <c:pt idx="2065">
                  <c:v>337.5</c:v>
                </c:pt>
                <c:pt idx="2066">
                  <c:v>337.5</c:v>
                </c:pt>
                <c:pt idx="2067">
                  <c:v>337.5</c:v>
                </c:pt>
                <c:pt idx="2068">
                  <c:v>337.5</c:v>
                </c:pt>
                <c:pt idx="2069">
                  <c:v>337.5</c:v>
                </c:pt>
                <c:pt idx="2070">
                  <c:v>315</c:v>
                </c:pt>
                <c:pt idx="2071">
                  <c:v>292.5</c:v>
                </c:pt>
                <c:pt idx="2072">
                  <c:v>292.5</c:v>
                </c:pt>
                <c:pt idx="2073">
                  <c:v>292.5</c:v>
                </c:pt>
                <c:pt idx="2074">
                  <c:v>292.5</c:v>
                </c:pt>
                <c:pt idx="2075">
                  <c:v>292.5</c:v>
                </c:pt>
                <c:pt idx="2076">
                  <c:v>270</c:v>
                </c:pt>
                <c:pt idx="2077">
                  <c:v>292.5</c:v>
                </c:pt>
                <c:pt idx="2078">
                  <c:v>292.5</c:v>
                </c:pt>
                <c:pt idx="2079">
                  <c:v>270</c:v>
                </c:pt>
                <c:pt idx="2080">
                  <c:v>270</c:v>
                </c:pt>
                <c:pt idx="2081">
                  <c:v>270</c:v>
                </c:pt>
                <c:pt idx="2082">
                  <c:v>292.5</c:v>
                </c:pt>
                <c:pt idx="2083">
                  <c:v>292.5</c:v>
                </c:pt>
                <c:pt idx="2084">
                  <c:v>292.5</c:v>
                </c:pt>
                <c:pt idx="2085">
                  <c:v>292.5</c:v>
                </c:pt>
                <c:pt idx="2086">
                  <c:v>292.5</c:v>
                </c:pt>
                <c:pt idx="2087">
                  <c:v>270</c:v>
                </c:pt>
                <c:pt idx="2088">
                  <c:v>292.5</c:v>
                </c:pt>
                <c:pt idx="2089">
                  <c:v>292.5</c:v>
                </c:pt>
                <c:pt idx="2090">
                  <c:v>315</c:v>
                </c:pt>
                <c:pt idx="2091">
                  <c:v>315</c:v>
                </c:pt>
                <c:pt idx="2092">
                  <c:v>292.5</c:v>
                </c:pt>
                <c:pt idx="2093">
                  <c:v>292.5</c:v>
                </c:pt>
                <c:pt idx="2094">
                  <c:v>292.5</c:v>
                </c:pt>
                <c:pt idx="2095">
                  <c:v>270</c:v>
                </c:pt>
                <c:pt idx="2096">
                  <c:v>270</c:v>
                </c:pt>
                <c:pt idx="2097">
                  <c:v>270</c:v>
                </c:pt>
                <c:pt idx="2098">
                  <c:v>270</c:v>
                </c:pt>
                <c:pt idx="2099">
                  <c:v>270</c:v>
                </c:pt>
                <c:pt idx="2100">
                  <c:v>247.5</c:v>
                </c:pt>
                <c:pt idx="2101">
                  <c:v>270</c:v>
                </c:pt>
                <c:pt idx="2102">
                  <c:v>247.5</c:v>
                </c:pt>
                <c:pt idx="2103">
                  <c:v>270</c:v>
                </c:pt>
                <c:pt idx="2104">
                  <c:v>247.5</c:v>
                </c:pt>
                <c:pt idx="2105">
                  <c:v>292.5</c:v>
                </c:pt>
                <c:pt idx="2106">
                  <c:v>315</c:v>
                </c:pt>
                <c:pt idx="2107">
                  <c:v>270</c:v>
                </c:pt>
                <c:pt idx="2108">
                  <c:v>270</c:v>
                </c:pt>
                <c:pt idx="2109">
                  <c:v>270</c:v>
                </c:pt>
                <c:pt idx="2110">
                  <c:v>292.5</c:v>
                </c:pt>
                <c:pt idx="2111">
                  <c:v>270</c:v>
                </c:pt>
                <c:pt idx="2112">
                  <c:v>292.5</c:v>
                </c:pt>
                <c:pt idx="2113">
                  <c:v>315</c:v>
                </c:pt>
                <c:pt idx="2114">
                  <c:v>337.5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315</c:v>
                </c:pt>
                <c:pt idx="2119">
                  <c:v>337.5</c:v>
                </c:pt>
                <c:pt idx="2120">
                  <c:v>0</c:v>
                </c:pt>
                <c:pt idx="2121">
                  <c:v>22.5</c:v>
                </c:pt>
                <c:pt idx="2122">
                  <c:v>22.5</c:v>
                </c:pt>
                <c:pt idx="2123">
                  <c:v>22.5</c:v>
                </c:pt>
                <c:pt idx="2124">
                  <c:v>22.5</c:v>
                </c:pt>
                <c:pt idx="2125">
                  <c:v>67.5</c:v>
                </c:pt>
                <c:pt idx="2126">
                  <c:v>67.5</c:v>
                </c:pt>
                <c:pt idx="2127">
                  <c:v>67.5</c:v>
                </c:pt>
                <c:pt idx="2128">
                  <c:v>67.5</c:v>
                </c:pt>
                <c:pt idx="2129">
                  <c:v>45</c:v>
                </c:pt>
                <c:pt idx="2130">
                  <c:v>67.5</c:v>
                </c:pt>
                <c:pt idx="2131">
                  <c:v>45</c:v>
                </c:pt>
                <c:pt idx="2132">
                  <c:v>67.5</c:v>
                </c:pt>
                <c:pt idx="2133">
                  <c:v>67.5</c:v>
                </c:pt>
                <c:pt idx="2134">
                  <c:v>67.5</c:v>
                </c:pt>
                <c:pt idx="2135">
                  <c:v>67.5</c:v>
                </c:pt>
                <c:pt idx="2136">
                  <c:v>67.5</c:v>
                </c:pt>
                <c:pt idx="2137">
                  <c:v>67.5</c:v>
                </c:pt>
                <c:pt idx="2138">
                  <c:v>67.5</c:v>
                </c:pt>
                <c:pt idx="2139">
                  <c:v>67.5</c:v>
                </c:pt>
                <c:pt idx="2140">
                  <c:v>67.5</c:v>
                </c:pt>
                <c:pt idx="2141">
                  <c:v>45</c:v>
                </c:pt>
                <c:pt idx="2142">
                  <c:v>22.5</c:v>
                </c:pt>
                <c:pt idx="2143">
                  <c:v>22.5</c:v>
                </c:pt>
                <c:pt idx="2144">
                  <c:v>22.5</c:v>
                </c:pt>
                <c:pt idx="2145">
                  <c:v>22.5</c:v>
                </c:pt>
                <c:pt idx="2146">
                  <c:v>45</c:v>
                </c:pt>
                <c:pt idx="2147">
                  <c:v>22.5</c:v>
                </c:pt>
                <c:pt idx="2148">
                  <c:v>45</c:v>
                </c:pt>
                <c:pt idx="2149">
                  <c:v>22.5</c:v>
                </c:pt>
                <c:pt idx="2150">
                  <c:v>45</c:v>
                </c:pt>
                <c:pt idx="2151">
                  <c:v>67.5</c:v>
                </c:pt>
                <c:pt idx="2152">
                  <c:v>67.5</c:v>
                </c:pt>
                <c:pt idx="2153">
                  <c:v>180</c:v>
                </c:pt>
                <c:pt idx="2154">
                  <c:v>202.5</c:v>
                </c:pt>
                <c:pt idx="2155">
                  <c:v>180</c:v>
                </c:pt>
                <c:pt idx="2156">
                  <c:v>112.5</c:v>
                </c:pt>
                <c:pt idx="2157">
                  <c:v>67.5</c:v>
                </c:pt>
                <c:pt idx="2158">
                  <c:v>67.5</c:v>
                </c:pt>
                <c:pt idx="2159">
                  <c:v>90</c:v>
                </c:pt>
                <c:pt idx="2160">
                  <c:v>135</c:v>
                </c:pt>
                <c:pt idx="2161">
                  <c:v>90</c:v>
                </c:pt>
                <c:pt idx="2162">
                  <c:v>67.5</c:v>
                </c:pt>
                <c:pt idx="2163">
                  <c:v>67.5</c:v>
                </c:pt>
                <c:pt idx="2164">
                  <c:v>45</c:v>
                </c:pt>
                <c:pt idx="2165">
                  <c:v>202.5</c:v>
                </c:pt>
                <c:pt idx="2166">
                  <c:v>135</c:v>
                </c:pt>
                <c:pt idx="2167">
                  <c:v>90</c:v>
                </c:pt>
                <c:pt idx="2168">
                  <c:v>112.5</c:v>
                </c:pt>
                <c:pt idx="2169">
                  <c:v>112.5</c:v>
                </c:pt>
                <c:pt idx="2170">
                  <c:v>67.5</c:v>
                </c:pt>
                <c:pt idx="2171">
                  <c:v>67.5</c:v>
                </c:pt>
                <c:pt idx="2172">
                  <c:v>90</c:v>
                </c:pt>
                <c:pt idx="2173">
                  <c:v>90</c:v>
                </c:pt>
                <c:pt idx="2174">
                  <c:v>90</c:v>
                </c:pt>
                <c:pt idx="2175">
                  <c:v>90</c:v>
                </c:pt>
                <c:pt idx="2176">
                  <c:v>67.5</c:v>
                </c:pt>
                <c:pt idx="2177">
                  <c:v>180</c:v>
                </c:pt>
                <c:pt idx="2178">
                  <c:v>157.5</c:v>
                </c:pt>
                <c:pt idx="2179">
                  <c:v>112.5</c:v>
                </c:pt>
                <c:pt idx="2180">
                  <c:v>112.5</c:v>
                </c:pt>
                <c:pt idx="2181">
                  <c:v>135</c:v>
                </c:pt>
                <c:pt idx="2182">
                  <c:v>90</c:v>
                </c:pt>
                <c:pt idx="2183">
                  <c:v>135</c:v>
                </c:pt>
                <c:pt idx="2184">
                  <c:v>180</c:v>
                </c:pt>
                <c:pt idx="2185">
                  <c:v>315</c:v>
                </c:pt>
                <c:pt idx="2186">
                  <c:v>22.5</c:v>
                </c:pt>
                <c:pt idx="2187">
                  <c:v>45</c:v>
                </c:pt>
                <c:pt idx="2188">
                  <c:v>67.5</c:v>
                </c:pt>
                <c:pt idx="2189">
                  <c:v>90</c:v>
                </c:pt>
                <c:pt idx="2190">
                  <c:v>90</c:v>
                </c:pt>
                <c:pt idx="2191">
                  <c:v>135</c:v>
                </c:pt>
                <c:pt idx="2192">
                  <c:v>112.5</c:v>
                </c:pt>
                <c:pt idx="2193">
                  <c:v>90</c:v>
                </c:pt>
                <c:pt idx="2194">
                  <c:v>112.5</c:v>
                </c:pt>
                <c:pt idx="2195">
                  <c:v>67.5</c:v>
                </c:pt>
                <c:pt idx="2196">
                  <c:v>337.5</c:v>
                </c:pt>
                <c:pt idx="2197">
                  <c:v>315</c:v>
                </c:pt>
                <c:pt idx="2198">
                  <c:v>292.5</c:v>
                </c:pt>
                <c:pt idx="2199">
                  <c:v>315</c:v>
                </c:pt>
                <c:pt idx="2200">
                  <c:v>270</c:v>
                </c:pt>
                <c:pt idx="2201">
                  <c:v>270</c:v>
                </c:pt>
                <c:pt idx="2202">
                  <c:v>135</c:v>
                </c:pt>
                <c:pt idx="2203">
                  <c:v>67.5</c:v>
                </c:pt>
                <c:pt idx="2204">
                  <c:v>112.5</c:v>
                </c:pt>
                <c:pt idx="2205">
                  <c:v>90</c:v>
                </c:pt>
                <c:pt idx="2206">
                  <c:v>90</c:v>
                </c:pt>
                <c:pt idx="2207">
                  <c:v>225</c:v>
                </c:pt>
                <c:pt idx="2208">
                  <c:v>247.5</c:v>
                </c:pt>
                <c:pt idx="2209">
                  <c:v>157.5</c:v>
                </c:pt>
                <c:pt idx="2210">
                  <c:v>67.5</c:v>
                </c:pt>
                <c:pt idx="2211">
                  <c:v>202.5</c:v>
                </c:pt>
                <c:pt idx="2212">
                  <c:v>270</c:v>
                </c:pt>
                <c:pt idx="2213">
                  <c:v>270</c:v>
                </c:pt>
                <c:pt idx="2214">
                  <c:v>292.5</c:v>
                </c:pt>
                <c:pt idx="2215">
                  <c:v>270</c:v>
                </c:pt>
                <c:pt idx="2216">
                  <c:v>292.5</c:v>
                </c:pt>
                <c:pt idx="2217">
                  <c:v>292.5</c:v>
                </c:pt>
                <c:pt idx="2218">
                  <c:v>292.5</c:v>
                </c:pt>
                <c:pt idx="2219">
                  <c:v>292.5</c:v>
                </c:pt>
                <c:pt idx="2220">
                  <c:v>292.5</c:v>
                </c:pt>
                <c:pt idx="2221">
                  <c:v>292.5</c:v>
                </c:pt>
                <c:pt idx="2222">
                  <c:v>292.5</c:v>
                </c:pt>
                <c:pt idx="2223">
                  <c:v>315</c:v>
                </c:pt>
                <c:pt idx="2224">
                  <c:v>315</c:v>
                </c:pt>
                <c:pt idx="2225">
                  <c:v>315</c:v>
                </c:pt>
                <c:pt idx="2226">
                  <c:v>337.5</c:v>
                </c:pt>
                <c:pt idx="2227">
                  <c:v>292.5</c:v>
                </c:pt>
                <c:pt idx="2228">
                  <c:v>67.5</c:v>
                </c:pt>
                <c:pt idx="2229">
                  <c:v>112.5</c:v>
                </c:pt>
                <c:pt idx="2230">
                  <c:v>112.5</c:v>
                </c:pt>
                <c:pt idx="2231">
                  <c:v>112.5</c:v>
                </c:pt>
                <c:pt idx="2232">
                  <c:v>90</c:v>
                </c:pt>
                <c:pt idx="2233">
                  <c:v>90</c:v>
                </c:pt>
                <c:pt idx="2234">
                  <c:v>90</c:v>
                </c:pt>
                <c:pt idx="2235">
                  <c:v>247.5</c:v>
                </c:pt>
                <c:pt idx="2236">
                  <c:v>292.5</c:v>
                </c:pt>
                <c:pt idx="2237">
                  <c:v>292.5</c:v>
                </c:pt>
                <c:pt idx="2238">
                  <c:v>90</c:v>
                </c:pt>
                <c:pt idx="2239">
                  <c:v>202.5</c:v>
                </c:pt>
                <c:pt idx="2240">
                  <c:v>247.5</c:v>
                </c:pt>
                <c:pt idx="2241">
                  <c:v>292.5</c:v>
                </c:pt>
                <c:pt idx="2242">
                  <c:v>337.5</c:v>
                </c:pt>
                <c:pt idx="2243">
                  <c:v>270</c:v>
                </c:pt>
                <c:pt idx="2244">
                  <c:v>292.5</c:v>
                </c:pt>
                <c:pt idx="2245">
                  <c:v>292.5</c:v>
                </c:pt>
                <c:pt idx="2246">
                  <c:v>292.5</c:v>
                </c:pt>
                <c:pt idx="2247">
                  <c:v>292.5</c:v>
                </c:pt>
                <c:pt idx="2248">
                  <c:v>292.5</c:v>
                </c:pt>
                <c:pt idx="2249">
                  <c:v>315</c:v>
                </c:pt>
                <c:pt idx="2250">
                  <c:v>315</c:v>
                </c:pt>
                <c:pt idx="2251">
                  <c:v>315</c:v>
                </c:pt>
                <c:pt idx="2252">
                  <c:v>315</c:v>
                </c:pt>
                <c:pt idx="2253">
                  <c:v>315</c:v>
                </c:pt>
                <c:pt idx="2254">
                  <c:v>337.5</c:v>
                </c:pt>
                <c:pt idx="2255">
                  <c:v>315</c:v>
                </c:pt>
                <c:pt idx="2256">
                  <c:v>337.5</c:v>
                </c:pt>
                <c:pt idx="2257">
                  <c:v>337.5</c:v>
                </c:pt>
                <c:pt idx="2258">
                  <c:v>225</c:v>
                </c:pt>
                <c:pt idx="2259">
                  <c:v>225</c:v>
                </c:pt>
                <c:pt idx="2260">
                  <c:v>247.5</c:v>
                </c:pt>
                <c:pt idx="2261">
                  <c:v>270</c:v>
                </c:pt>
                <c:pt idx="2262">
                  <c:v>270</c:v>
                </c:pt>
                <c:pt idx="2263">
                  <c:v>247.5</c:v>
                </c:pt>
                <c:pt idx="2264">
                  <c:v>225</c:v>
                </c:pt>
                <c:pt idx="2265">
                  <c:v>225</c:v>
                </c:pt>
                <c:pt idx="2266">
                  <c:v>225</c:v>
                </c:pt>
                <c:pt idx="2267">
                  <c:v>225</c:v>
                </c:pt>
                <c:pt idx="2268">
                  <c:v>225</c:v>
                </c:pt>
                <c:pt idx="2269">
                  <c:v>225</c:v>
                </c:pt>
                <c:pt idx="2270">
                  <c:v>225</c:v>
                </c:pt>
                <c:pt idx="2271">
                  <c:v>225</c:v>
                </c:pt>
                <c:pt idx="2272">
                  <c:v>225</c:v>
                </c:pt>
                <c:pt idx="2273">
                  <c:v>202.5</c:v>
                </c:pt>
                <c:pt idx="2274">
                  <c:v>202.5</c:v>
                </c:pt>
                <c:pt idx="2275">
                  <c:v>202.5</c:v>
                </c:pt>
                <c:pt idx="2276">
                  <c:v>202.5</c:v>
                </c:pt>
                <c:pt idx="2277">
                  <c:v>202.5</c:v>
                </c:pt>
                <c:pt idx="2278">
                  <c:v>202.5</c:v>
                </c:pt>
                <c:pt idx="2279">
                  <c:v>225</c:v>
                </c:pt>
                <c:pt idx="2280">
                  <c:v>180</c:v>
                </c:pt>
                <c:pt idx="2281">
                  <c:v>180</c:v>
                </c:pt>
                <c:pt idx="2282">
                  <c:v>202.5</c:v>
                </c:pt>
                <c:pt idx="2283">
                  <c:v>225</c:v>
                </c:pt>
                <c:pt idx="2284">
                  <c:v>225</c:v>
                </c:pt>
                <c:pt idx="2285">
                  <c:v>202.5</c:v>
                </c:pt>
                <c:pt idx="2286">
                  <c:v>225</c:v>
                </c:pt>
                <c:pt idx="2287">
                  <c:v>202.5</c:v>
                </c:pt>
                <c:pt idx="2288">
                  <c:v>135</c:v>
                </c:pt>
                <c:pt idx="2289">
                  <c:v>135</c:v>
                </c:pt>
                <c:pt idx="2290">
                  <c:v>135</c:v>
                </c:pt>
                <c:pt idx="2291">
                  <c:v>135</c:v>
                </c:pt>
                <c:pt idx="2292">
                  <c:v>135</c:v>
                </c:pt>
                <c:pt idx="2293">
                  <c:v>135</c:v>
                </c:pt>
                <c:pt idx="2294">
                  <c:v>135</c:v>
                </c:pt>
                <c:pt idx="2295">
                  <c:v>135</c:v>
                </c:pt>
                <c:pt idx="2296">
                  <c:v>135</c:v>
                </c:pt>
                <c:pt idx="2297">
                  <c:v>157.5</c:v>
                </c:pt>
                <c:pt idx="2298">
                  <c:v>202.5</c:v>
                </c:pt>
                <c:pt idx="2299">
                  <c:v>202.5</c:v>
                </c:pt>
                <c:pt idx="2300">
                  <c:v>202.5</c:v>
                </c:pt>
                <c:pt idx="2301">
                  <c:v>225</c:v>
                </c:pt>
                <c:pt idx="2302">
                  <c:v>202.5</c:v>
                </c:pt>
                <c:pt idx="2303">
                  <c:v>202.5</c:v>
                </c:pt>
                <c:pt idx="2304">
                  <c:v>202.5</c:v>
                </c:pt>
                <c:pt idx="2305">
                  <c:v>202.5</c:v>
                </c:pt>
                <c:pt idx="2306">
                  <c:v>202.5</c:v>
                </c:pt>
                <c:pt idx="2307">
                  <c:v>202.5</c:v>
                </c:pt>
                <c:pt idx="2308">
                  <c:v>202.5</c:v>
                </c:pt>
                <c:pt idx="2309">
                  <c:v>202.5</c:v>
                </c:pt>
                <c:pt idx="2310">
                  <c:v>225</c:v>
                </c:pt>
                <c:pt idx="2311">
                  <c:v>225</c:v>
                </c:pt>
                <c:pt idx="2312">
                  <c:v>202.5</c:v>
                </c:pt>
                <c:pt idx="2313">
                  <c:v>202.5</c:v>
                </c:pt>
                <c:pt idx="2314">
                  <c:v>225</c:v>
                </c:pt>
                <c:pt idx="2315">
                  <c:v>202.5</c:v>
                </c:pt>
                <c:pt idx="2316">
                  <c:v>202.5</c:v>
                </c:pt>
                <c:pt idx="2317">
                  <c:v>202.5</c:v>
                </c:pt>
                <c:pt idx="2318">
                  <c:v>202.5</c:v>
                </c:pt>
                <c:pt idx="2319">
                  <c:v>202.5</c:v>
                </c:pt>
                <c:pt idx="2320">
                  <c:v>202.5</c:v>
                </c:pt>
                <c:pt idx="2321">
                  <c:v>202.5</c:v>
                </c:pt>
                <c:pt idx="2322">
                  <c:v>225</c:v>
                </c:pt>
                <c:pt idx="2323">
                  <c:v>225</c:v>
                </c:pt>
                <c:pt idx="2324">
                  <c:v>225</c:v>
                </c:pt>
                <c:pt idx="2325">
                  <c:v>225</c:v>
                </c:pt>
                <c:pt idx="2326">
                  <c:v>225</c:v>
                </c:pt>
                <c:pt idx="2327">
                  <c:v>225</c:v>
                </c:pt>
                <c:pt idx="2328">
                  <c:v>225</c:v>
                </c:pt>
                <c:pt idx="2329">
                  <c:v>225</c:v>
                </c:pt>
                <c:pt idx="2330">
                  <c:v>225</c:v>
                </c:pt>
                <c:pt idx="2331">
                  <c:v>225</c:v>
                </c:pt>
                <c:pt idx="2332">
                  <c:v>225</c:v>
                </c:pt>
                <c:pt idx="2333">
                  <c:v>225</c:v>
                </c:pt>
                <c:pt idx="2334">
                  <c:v>225</c:v>
                </c:pt>
                <c:pt idx="2335">
                  <c:v>225</c:v>
                </c:pt>
                <c:pt idx="2336">
                  <c:v>225</c:v>
                </c:pt>
                <c:pt idx="2337">
                  <c:v>225</c:v>
                </c:pt>
                <c:pt idx="2338">
                  <c:v>225</c:v>
                </c:pt>
                <c:pt idx="2339">
                  <c:v>225</c:v>
                </c:pt>
                <c:pt idx="2340">
                  <c:v>225</c:v>
                </c:pt>
                <c:pt idx="2341">
                  <c:v>225</c:v>
                </c:pt>
                <c:pt idx="2342">
                  <c:v>225</c:v>
                </c:pt>
                <c:pt idx="2343">
                  <c:v>225</c:v>
                </c:pt>
                <c:pt idx="2344">
                  <c:v>225</c:v>
                </c:pt>
                <c:pt idx="2345">
                  <c:v>225</c:v>
                </c:pt>
                <c:pt idx="2346">
                  <c:v>225</c:v>
                </c:pt>
                <c:pt idx="2347">
                  <c:v>225</c:v>
                </c:pt>
                <c:pt idx="2348">
                  <c:v>225</c:v>
                </c:pt>
                <c:pt idx="2349">
                  <c:v>225</c:v>
                </c:pt>
                <c:pt idx="2350">
                  <c:v>225</c:v>
                </c:pt>
                <c:pt idx="2351">
                  <c:v>225</c:v>
                </c:pt>
                <c:pt idx="2352">
                  <c:v>225</c:v>
                </c:pt>
                <c:pt idx="2353">
                  <c:v>225</c:v>
                </c:pt>
                <c:pt idx="2354">
                  <c:v>225</c:v>
                </c:pt>
                <c:pt idx="2355">
                  <c:v>225</c:v>
                </c:pt>
                <c:pt idx="2356">
                  <c:v>225</c:v>
                </c:pt>
                <c:pt idx="2357">
                  <c:v>225</c:v>
                </c:pt>
                <c:pt idx="2358">
                  <c:v>225</c:v>
                </c:pt>
                <c:pt idx="2359">
                  <c:v>225</c:v>
                </c:pt>
                <c:pt idx="2360">
                  <c:v>225</c:v>
                </c:pt>
                <c:pt idx="2361">
                  <c:v>225</c:v>
                </c:pt>
                <c:pt idx="2362">
                  <c:v>225</c:v>
                </c:pt>
                <c:pt idx="2363">
                  <c:v>225</c:v>
                </c:pt>
                <c:pt idx="2364">
                  <c:v>225</c:v>
                </c:pt>
                <c:pt idx="2365">
                  <c:v>225</c:v>
                </c:pt>
                <c:pt idx="2366">
                  <c:v>225</c:v>
                </c:pt>
                <c:pt idx="2367">
                  <c:v>225</c:v>
                </c:pt>
                <c:pt idx="2368">
                  <c:v>247.5</c:v>
                </c:pt>
                <c:pt idx="2369">
                  <c:v>247.5</c:v>
                </c:pt>
                <c:pt idx="2370">
                  <c:v>247.5</c:v>
                </c:pt>
                <c:pt idx="2371">
                  <c:v>225</c:v>
                </c:pt>
                <c:pt idx="2372">
                  <c:v>225</c:v>
                </c:pt>
                <c:pt idx="2373">
                  <c:v>225</c:v>
                </c:pt>
                <c:pt idx="2374">
                  <c:v>225</c:v>
                </c:pt>
                <c:pt idx="2375">
                  <c:v>247.5</c:v>
                </c:pt>
                <c:pt idx="2376">
                  <c:v>225</c:v>
                </c:pt>
                <c:pt idx="2377">
                  <c:v>225</c:v>
                </c:pt>
                <c:pt idx="2378">
                  <c:v>225</c:v>
                </c:pt>
                <c:pt idx="2379">
                  <c:v>225</c:v>
                </c:pt>
                <c:pt idx="2380">
                  <c:v>225</c:v>
                </c:pt>
                <c:pt idx="2381">
                  <c:v>225</c:v>
                </c:pt>
                <c:pt idx="2382">
                  <c:v>225</c:v>
                </c:pt>
                <c:pt idx="2383">
                  <c:v>225</c:v>
                </c:pt>
                <c:pt idx="2384">
                  <c:v>225</c:v>
                </c:pt>
                <c:pt idx="2385">
                  <c:v>225</c:v>
                </c:pt>
                <c:pt idx="2386">
                  <c:v>225</c:v>
                </c:pt>
                <c:pt idx="2387">
                  <c:v>225</c:v>
                </c:pt>
                <c:pt idx="2388">
                  <c:v>225</c:v>
                </c:pt>
                <c:pt idx="2389">
                  <c:v>225</c:v>
                </c:pt>
                <c:pt idx="2390">
                  <c:v>225</c:v>
                </c:pt>
                <c:pt idx="2391">
                  <c:v>225</c:v>
                </c:pt>
                <c:pt idx="2392">
                  <c:v>225</c:v>
                </c:pt>
                <c:pt idx="2393">
                  <c:v>225</c:v>
                </c:pt>
                <c:pt idx="2394">
                  <c:v>225</c:v>
                </c:pt>
                <c:pt idx="2395">
                  <c:v>225</c:v>
                </c:pt>
                <c:pt idx="2396">
                  <c:v>225</c:v>
                </c:pt>
                <c:pt idx="2397">
                  <c:v>225</c:v>
                </c:pt>
                <c:pt idx="2398">
                  <c:v>225</c:v>
                </c:pt>
                <c:pt idx="2399">
                  <c:v>225</c:v>
                </c:pt>
                <c:pt idx="2400">
                  <c:v>225</c:v>
                </c:pt>
                <c:pt idx="2401">
                  <c:v>225</c:v>
                </c:pt>
                <c:pt idx="2402">
                  <c:v>225</c:v>
                </c:pt>
                <c:pt idx="2403">
                  <c:v>225</c:v>
                </c:pt>
                <c:pt idx="2404">
                  <c:v>225</c:v>
                </c:pt>
                <c:pt idx="2405">
                  <c:v>225</c:v>
                </c:pt>
                <c:pt idx="2406">
                  <c:v>225</c:v>
                </c:pt>
                <c:pt idx="2407">
                  <c:v>225</c:v>
                </c:pt>
                <c:pt idx="2408">
                  <c:v>225</c:v>
                </c:pt>
                <c:pt idx="2409">
                  <c:v>225</c:v>
                </c:pt>
                <c:pt idx="2410">
                  <c:v>225</c:v>
                </c:pt>
                <c:pt idx="2411">
                  <c:v>225</c:v>
                </c:pt>
                <c:pt idx="2412">
                  <c:v>225</c:v>
                </c:pt>
                <c:pt idx="2413">
                  <c:v>225</c:v>
                </c:pt>
                <c:pt idx="2414">
                  <c:v>225</c:v>
                </c:pt>
                <c:pt idx="2415">
                  <c:v>225</c:v>
                </c:pt>
                <c:pt idx="2416">
                  <c:v>225</c:v>
                </c:pt>
                <c:pt idx="2417">
                  <c:v>225</c:v>
                </c:pt>
                <c:pt idx="2418">
                  <c:v>225</c:v>
                </c:pt>
                <c:pt idx="2419">
                  <c:v>225</c:v>
                </c:pt>
                <c:pt idx="2420">
                  <c:v>225</c:v>
                </c:pt>
                <c:pt idx="2421">
                  <c:v>225</c:v>
                </c:pt>
                <c:pt idx="2422">
                  <c:v>225</c:v>
                </c:pt>
                <c:pt idx="2423">
                  <c:v>225</c:v>
                </c:pt>
                <c:pt idx="2424">
                  <c:v>225</c:v>
                </c:pt>
                <c:pt idx="2425">
                  <c:v>225</c:v>
                </c:pt>
                <c:pt idx="2426">
                  <c:v>225</c:v>
                </c:pt>
                <c:pt idx="2427">
                  <c:v>225</c:v>
                </c:pt>
                <c:pt idx="2428">
                  <c:v>202.5</c:v>
                </c:pt>
                <c:pt idx="2429">
                  <c:v>225</c:v>
                </c:pt>
                <c:pt idx="2430">
                  <c:v>225</c:v>
                </c:pt>
                <c:pt idx="2431">
                  <c:v>225</c:v>
                </c:pt>
                <c:pt idx="2432">
                  <c:v>202.5</c:v>
                </c:pt>
                <c:pt idx="2433">
                  <c:v>202.5</c:v>
                </c:pt>
                <c:pt idx="2434">
                  <c:v>202.5</c:v>
                </c:pt>
                <c:pt idx="2435">
                  <c:v>225</c:v>
                </c:pt>
                <c:pt idx="2436">
                  <c:v>225</c:v>
                </c:pt>
                <c:pt idx="2437">
                  <c:v>202.5</c:v>
                </c:pt>
                <c:pt idx="2438">
                  <c:v>225</c:v>
                </c:pt>
                <c:pt idx="2439">
                  <c:v>202.5</c:v>
                </c:pt>
                <c:pt idx="2440">
                  <c:v>225</c:v>
                </c:pt>
                <c:pt idx="2441">
                  <c:v>202.5</c:v>
                </c:pt>
                <c:pt idx="2442">
                  <c:v>225</c:v>
                </c:pt>
                <c:pt idx="2443">
                  <c:v>202.5</c:v>
                </c:pt>
                <c:pt idx="2444">
                  <c:v>225</c:v>
                </c:pt>
                <c:pt idx="2445">
                  <c:v>225</c:v>
                </c:pt>
                <c:pt idx="2446">
                  <c:v>225</c:v>
                </c:pt>
                <c:pt idx="2447">
                  <c:v>202.5</c:v>
                </c:pt>
                <c:pt idx="2448">
                  <c:v>202.5</c:v>
                </c:pt>
                <c:pt idx="2449">
                  <c:v>202.5</c:v>
                </c:pt>
                <c:pt idx="2450">
                  <c:v>202.5</c:v>
                </c:pt>
                <c:pt idx="2451">
                  <c:v>202.5</c:v>
                </c:pt>
                <c:pt idx="2452">
                  <c:v>202.5</c:v>
                </c:pt>
                <c:pt idx="2453">
                  <c:v>202.5</c:v>
                </c:pt>
                <c:pt idx="2454">
                  <c:v>202.5</c:v>
                </c:pt>
                <c:pt idx="2455">
                  <c:v>202.5</c:v>
                </c:pt>
                <c:pt idx="2456">
                  <c:v>202.5</c:v>
                </c:pt>
                <c:pt idx="2457">
                  <c:v>202.5</c:v>
                </c:pt>
                <c:pt idx="2458">
                  <c:v>202.5</c:v>
                </c:pt>
                <c:pt idx="2459">
                  <c:v>202.5</c:v>
                </c:pt>
                <c:pt idx="2460">
                  <c:v>202.5</c:v>
                </c:pt>
                <c:pt idx="2461">
                  <c:v>202.5</c:v>
                </c:pt>
                <c:pt idx="2462">
                  <c:v>202.5</c:v>
                </c:pt>
                <c:pt idx="2463">
                  <c:v>180</c:v>
                </c:pt>
                <c:pt idx="2464">
                  <c:v>180</c:v>
                </c:pt>
                <c:pt idx="2465">
                  <c:v>202.5</c:v>
                </c:pt>
                <c:pt idx="2466">
                  <c:v>202.5</c:v>
                </c:pt>
                <c:pt idx="2467">
                  <c:v>202.5</c:v>
                </c:pt>
                <c:pt idx="2468">
                  <c:v>202.5</c:v>
                </c:pt>
                <c:pt idx="2469">
                  <c:v>202.5</c:v>
                </c:pt>
                <c:pt idx="2470">
                  <c:v>202.5</c:v>
                </c:pt>
                <c:pt idx="2471">
                  <c:v>202.5</c:v>
                </c:pt>
                <c:pt idx="2472">
                  <c:v>202.5</c:v>
                </c:pt>
                <c:pt idx="2473">
                  <c:v>202.5</c:v>
                </c:pt>
                <c:pt idx="2474">
                  <c:v>202.5</c:v>
                </c:pt>
                <c:pt idx="2475">
                  <c:v>202.5</c:v>
                </c:pt>
                <c:pt idx="2476">
                  <c:v>202.5</c:v>
                </c:pt>
                <c:pt idx="2477">
                  <c:v>202.5</c:v>
                </c:pt>
                <c:pt idx="2478">
                  <c:v>202.5</c:v>
                </c:pt>
                <c:pt idx="2479">
                  <c:v>202.5</c:v>
                </c:pt>
                <c:pt idx="2480">
                  <c:v>202.5</c:v>
                </c:pt>
                <c:pt idx="2481">
                  <c:v>202.5</c:v>
                </c:pt>
                <c:pt idx="2482">
                  <c:v>202.5</c:v>
                </c:pt>
                <c:pt idx="2483">
                  <c:v>202.5</c:v>
                </c:pt>
                <c:pt idx="2484">
                  <c:v>202.5</c:v>
                </c:pt>
                <c:pt idx="2485">
                  <c:v>202.5</c:v>
                </c:pt>
                <c:pt idx="2486">
                  <c:v>202.5</c:v>
                </c:pt>
                <c:pt idx="2487">
                  <c:v>202.5</c:v>
                </c:pt>
                <c:pt idx="2488">
                  <c:v>225</c:v>
                </c:pt>
                <c:pt idx="2489">
                  <c:v>225</c:v>
                </c:pt>
                <c:pt idx="2490">
                  <c:v>225</c:v>
                </c:pt>
                <c:pt idx="2491">
                  <c:v>225</c:v>
                </c:pt>
                <c:pt idx="2492">
                  <c:v>225</c:v>
                </c:pt>
                <c:pt idx="2493">
                  <c:v>225</c:v>
                </c:pt>
                <c:pt idx="2494">
                  <c:v>225</c:v>
                </c:pt>
                <c:pt idx="2495">
                  <c:v>225</c:v>
                </c:pt>
                <c:pt idx="2496">
                  <c:v>225</c:v>
                </c:pt>
                <c:pt idx="2497">
                  <c:v>225</c:v>
                </c:pt>
                <c:pt idx="2498">
                  <c:v>225</c:v>
                </c:pt>
                <c:pt idx="2499">
                  <c:v>225</c:v>
                </c:pt>
                <c:pt idx="2500">
                  <c:v>225</c:v>
                </c:pt>
                <c:pt idx="2501">
                  <c:v>225</c:v>
                </c:pt>
                <c:pt idx="2502">
                  <c:v>225</c:v>
                </c:pt>
                <c:pt idx="2503">
                  <c:v>225</c:v>
                </c:pt>
                <c:pt idx="2504">
                  <c:v>225</c:v>
                </c:pt>
                <c:pt idx="2505">
                  <c:v>225</c:v>
                </c:pt>
                <c:pt idx="2506">
                  <c:v>225</c:v>
                </c:pt>
                <c:pt idx="2507">
                  <c:v>225</c:v>
                </c:pt>
                <c:pt idx="2508">
                  <c:v>225</c:v>
                </c:pt>
                <c:pt idx="2509">
                  <c:v>225</c:v>
                </c:pt>
                <c:pt idx="2510">
                  <c:v>225</c:v>
                </c:pt>
                <c:pt idx="2511">
                  <c:v>225</c:v>
                </c:pt>
                <c:pt idx="2512">
                  <c:v>225</c:v>
                </c:pt>
                <c:pt idx="2513">
                  <c:v>225</c:v>
                </c:pt>
                <c:pt idx="2514">
                  <c:v>225</c:v>
                </c:pt>
                <c:pt idx="2515">
                  <c:v>225</c:v>
                </c:pt>
                <c:pt idx="2516">
                  <c:v>225</c:v>
                </c:pt>
                <c:pt idx="2517">
                  <c:v>225</c:v>
                </c:pt>
                <c:pt idx="2518">
                  <c:v>225</c:v>
                </c:pt>
                <c:pt idx="2519">
                  <c:v>225</c:v>
                </c:pt>
                <c:pt idx="2520">
                  <c:v>225</c:v>
                </c:pt>
                <c:pt idx="2521">
                  <c:v>225</c:v>
                </c:pt>
                <c:pt idx="2522">
                  <c:v>225</c:v>
                </c:pt>
                <c:pt idx="2523">
                  <c:v>225</c:v>
                </c:pt>
                <c:pt idx="2524">
                  <c:v>225</c:v>
                </c:pt>
                <c:pt idx="2525">
                  <c:v>225</c:v>
                </c:pt>
                <c:pt idx="2526">
                  <c:v>225</c:v>
                </c:pt>
                <c:pt idx="2527">
                  <c:v>225</c:v>
                </c:pt>
                <c:pt idx="2528">
                  <c:v>225</c:v>
                </c:pt>
                <c:pt idx="2529">
                  <c:v>225</c:v>
                </c:pt>
                <c:pt idx="2530">
                  <c:v>225</c:v>
                </c:pt>
                <c:pt idx="2531">
                  <c:v>225</c:v>
                </c:pt>
                <c:pt idx="2532">
                  <c:v>225</c:v>
                </c:pt>
                <c:pt idx="2533">
                  <c:v>225</c:v>
                </c:pt>
                <c:pt idx="2534">
                  <c:v>225</c:v>
                </c:pt>
                <c:pt idx="2535">
                  <c:v>225</c:v>
                </c:pt>
                <c:pt idx="2536">
                  <c:v>225</c:v>
                </c:pt>
                <c:pt idx="2537">
                  <c:v>225</c:v>
                </c:pt>
                <c:pt idx="2538">
                  <c:v>225</c:v>
                </c:pt>
                <c:pt idx="2539">
                  <c:v>225</c:v>
                </c:pt>
                <c:pt idx="2540">
                  <c:v>225</c:v>
                </c:pt>
                <c:pt idx="2541">
                  <c:v>225</c:v>
                </c:pt>
                <c:pt idx="2542">
                  <c:v>225</c:v>
                </c:pt>
                <c:pt idx="2543">
                  <c:v>225</c:v>
                </c:pt>
                <c:pt idx="2544">
                  <c:v>225</c:v>
                </c:pt>
                <c:pt idx="2545">
                  <c:v>225</c:v>
                </c:pt>
                <c:pt idx="2546">
                  <c:v>225</c:v>
                </c:pt>
                <c:pt idx="2547">
                  <c:v>225</c:v>
                </c:pt>
                <c:pt idx="2548">
                  <c:v>225</c:v>
                </c:pt>
                <c:pt idx="2549">
                  <c:v>225</c:v>
                </c:pt>
                <c:pt idx="2550">
                  <c:v>225</c:v>
                </c:pt>
                <c:pt idx="2551">
                  <c:v>225</c:v>
                </c:pt>
                <c:pt idx="2552">
                  <c:v>225</c:v>
                </c:pt>
                <c:pt idx="2553">
                  <c:v>225</c:v>
                </c:pt>
                <c:pt idx="2554">
                  <c:v>225</c:v>
                </c:pt>
                <c:pt idx="2555">
                  <c:v>225</c:v>
                </c:pt>
                <c:pt idx="2556">
                  <c:v>225</c:v>
                </c:pt>
                <c:pt idx="2557">
                  <c:v>225</c:v>
                </c:pt>
                <c:pt idx="2558">
                  <c:v>225</c:v>
                </c:pt>
                <c:pt idx="2559">
                  <c:v>202.5</c:v>
                </c:pt>
                <c:pt idx="2560">
                  <c:v>202.5</c:v>
                </c:pt>
                <c:pt idx="2561">
                  <c:v>202.5</c:v>
                </c:pt>
                <c:pt idx="2562">
                  <c:v>202.5</c:v>
                </c:pt>
                <c:pt idx="2563">
                  <c:v>202.5</c:v>
                </c:pt>
                <c:pt idx="2564">
                  <c:v>202.5</c:v>
                </c:pt>
                <c:pt idx="2565">
                  <c:v>202.5</c:v>
                </c:pt>
                <c:pt idx="2566">
                  <c:v>202.5</c:v>
                </c:pt>
                <c:pt idx="2567">
                  <c:v>202.5</c:v>
                </c:pt>
                <c:pt idx="2568">
                  <c:v>202.5</c:v>
                </c:pt>
                <c:pt idx="2569">
                  <c:v>202.5</c:v>
                </c:pt>
                <c:pt idx="2570">
                  <c:v>202.5</c:v>
                </c:pt>
                <c:pt idx="2571">
                  <c:v>202.5</c:v>
                </c:pt>
                <c:pt idx="2572">
                  <c:v>202.5</c:v>
                </c:pt>
                <c:pt idx="2573">
                  <c:v>202.5</c:v>
                </c:pt>
                <c:pt idx="2574">
                  <c:v>202.5</c:v>
                </c:pt>
                <c:pt idx="2575">
                  <c:v>202.5</c:v>
                </c:pt>
                <c:pt idx="2576">
                  <c:v>202.5</c:v>
                </c:pt>
                <c:pt idx="2577">
                  <c:v>225</c:v>
                </c:pt>
                <c:pt idx="2578">
                  <c:v>202.5</c:v>
                </c:pt>
                <c:pt idx="2579">
                  <c:v>202.5</c:v>
                </c:pt>
                <c:pt idx="2580">
                  <c:v>202.5</c:v>
                </c:pt>
                <c:pt idx="2581">
                  <c:v>157.5</c:v>
                </c:pt>
                <c:pt idx="2582">
                  <c:v>157.5</c:v>
                </c:pt>
                <c:pt idx="2583">
                  <c:v>157.5</c:v>
                </c:pt>
                <c:pt idx="2584">
                  <c:v>157.5</c:v>
                </c:pt>
                <c:pt idx="2585">
                  <c:v>157.5</c:v>
                </c:pt>
                <c:pt idx="2586">
                  <c:v>135</c:v>
                </c:pt>
                <c:pt idx="2587">
                  <c:v>135</c:v>
                </c:pt>
                <c:pt idx="2588">
                  <c:v>135</c:v>
                </c:pt>
                <c:pt idx="2589">
                  <c:v>135</c:v>
                </c:pt>
                <c:pt idx="2590">
                  <c:v>112.5</c:v>
                </c:pt>
                <c:pt idx="2591">
                  <c:v>112.5</c:v>
                </c:pt>
                <c:pt idx="2592">
                  <c:v>112.5</c:v>
                </c:pt>
                <c:pt idx="2593">
                  <c:v>90</c:v>
                </c:pt>
                <c:pt idx="2594">
                  <c:v>90</c:v>
                </c:pt>
                <c:pt idx="2595">
                  <c:v>90</c:v>
                </c:pt>
                <c:pt idx="2596">
                  <c:v>112.5</c:v>
                </c:pt>
                <c:pt idx="2597">
                  <c:v>135</c:v>
                </c:pt>
                <c:pt idx="2598">
                  <c:v>135</c:v>
                </c:pt>
                <c:pt idx="2599">
                  <c:v>157.5</c:v>
                </c:pt>
                <c:pt idx="2600">
                  <c:v>135</c:v>
                </c:pt>
                <c:pt idx="2601">
                  <c:v>135</c:v>
                </c:pt>
                <c:pt idx="2602">
                  <c:v>157.5</c:v>
                </c:pt>
                <c:pt idx="2603">
                  <c:v>135</c:v>
                </c:pt>
                <c:pt idx="2604">
                  <c:v>135</c:v>
                </c:pt>
                <c:pt idx="2605">
                  <c:v>112.5</c:v>
                </c:pt>
                <c:pt idx="2606">
                  <c:v>112.5</c:v>
                </c:pt>
                <c:pt idx="2607">
                  <c:v>112.5</c:v>
                </c:pt>
                <c:pt idx="2608">
                  <c:v>90</c:v>
                </c:pt>
                <c:pt idx="2609">
                  <c:v>90</c:v>
                </c:pt>
                <c:pt idx="2610">
                  <c:v>90</c:v>
                </c:pt>
                <c:pt idx="2611">
                  <c:v>90</c:v>
                </c:pt>
                <c:pt idx="2612">
                  <c:v>112.5</c:v>
                </c:pt>
                <c:pt idx="2613">
                  <c:v>112.5</c:v>
                </c:pt>
                <c:pt idx="2614">
                  <c:v>112.5</c:v>
                </c:pt>
                <c:pt idx="2615">
                  <c:v>135</c:v>
                </c:pt>
                <c:pt idx="2616">
                  <c:v>135</c:v>
                </c:pt>
                <c:pt idx="2617">
                  <c:v>112.5</c:v>
                </c:pt>
                <c:pt idx="2618">
                  <c:v>112.5</c:v>
                </c:pt>
                <c:pt idx="2619">
                  <c:v>135</c:v>
                </c:pt>
                <c:pt idx="2620">
                  <c:v>135</c:v>
                </c:pt>
                <c:pt idx="2621">
                  <c:v>135</c:v>
                </c:pt>
                <c:pt idx="2622">
                  <c:v>90</c:v>
                </c:pt>
                <c:pt idx="2623">
                  <c:v>90</c:v>
                </c:pt>
                <c:pt idx="2624">
                  <c:v>67.5</c:v>
                </c:pt>
                <c:pt idx="2625">
                  <c:v>67.5</c:v>
                </c:pt>
                <c:pt idx="2626">
                  <c:v>67.5</c:v>
                </c:pt>
                <c:pt idx="2627">
                  <c:v>67.5</c:v>
                </c:pt>
                <c:pt idx="2628">
                  <c:v>90</c:v>
                </c:pt>
                <c:pt idx="2629">
                  <c:v>67.5</c:v>
                </c:pt>
                <c:pt idx="2630">
                  <c:v>67.5</c:v>
                </c:pt>
                <c:pt idx="2631">
                  <c:v>67.5</c:v>
                </c:pt>
                <c:pt idx="2632">
                  <c:v>90</c:v>
                </c:pt>
                <c:pt idx="2633">
                  <c:v>90</c:v>
                </c:pt>
                <c:pt idx="2634">
                  <c:v>90</c:v>
                </c:pt>
                <c:pt idx="2635">
                  <c:v>67.5</c:v>
                </c:pt>
                <c:pt idx="2636">
                  <c:v>45</c:v>
                </c:pt>
                <c:pt idx="2637">
                  <c:v>45</c:v>
                </c:pt>
                <c:pt idx="2638">
                  <c:v>45</c:v>
                </c:pt>
                <c:pt idx="2639">
                  <c:v>22.5</c:v>
                </c:pt>
                <c:pt idx="2640">
                  <c:v>22.5</c:v>
                </c:pt>
                <c:pt idx="2641">
                  <c:v>0</c:v>
                </c:pt>
                <c:pt idx="2642">
                  <c:v>0</c:v>
                </c:pt>
                <c:pt idx="2643">
                  <c:v>45</c:v>
                </c:pt>
                <c:pt idx="2644">
                  <c:v>292.5</c:v>
                </c:pt>
                <c:pt idx="2645">
                  <c:v>292.5</c:v>
                </c:pt>
                <c:pt idx="2646">
                  <c:v>315</c:v>
                </c:pt>
                <c:pt idx="2647">
                  <c:v>315</c:v>
                </c:pt>
                <c:pt idx="2648">
                  <c:v>337.5</c:v>
                </c:pt>
                <c:pt idx="2649">
                  <c:v>337.5</c:v>
                </c:pt>
                <c:pt idx="2650">
                  <c:v>337.5</c:v>
                </c:pt>
                <c:pt idx="2651">
                  <c:v>315</c:v>
                </c:pt>
                <c:pt idx="2652">
                  <c:v>292.5</c:v>
                </c:pt>
                <c:pt idx="2653">
                  <c:v>270</c:v>
                </c:pt>
                <c:pt idx="2654">
                  <c:v>270</c:v>
                </c:pt>
                <c:pt idx="2655">
                  <c:v>292.5</c:v>
                </c:pt>
                <c:pt idx="2656">
                  <c:v>270</c:v>
                </c:pt>
                <c:pt idx="2657">
                  <c:v>292.5</c:v>
                </c:pt>
                <c:pt idx="2658">
                  <c:v>292.5</c:v>
                </c:pt>
                <c:pt idx="2659">
                  <c:v>247.5</c:v>
                </c:pt>
                <c:pt idx="2660">
                  <c:v>247.5</c:v>
                </c:pt>
                <c:pt idx="2661">
                  <c:v>247.5</c:v>
                </c:pt>
                <c:pt idx="2662">
                  <c:v>247.5</c:v>
                </c:pt>
                <c:pt idx="2663">
                  <c:v>247.5</c:v>
                </c:pt>
                <c:pt idx="2664">
                  <c:v>247.5</c:v>
                </c:pt>
                <c:pt idx="2665">
                  <c:v>270</c:v>
                </c:pt>
                <c:pt idx="2666">
                  <c:v>270</c:v>
                </c:pt>
                <c:pt idx="2667">
                  <c:v>270</c:v>
                </c:pt>
                <c:pt idx="2668">
                  <c:v>270</c:v>
                </c:pt>
                <c:pt idx="2669">
                  <c:v>270</c:v>
                </c:pt>
                <c:pt idx="2670">
                  <c:v>247.5</c:v>
                </c:pt>
                <c:pt idx="2671">
                  <c:v>247.5</c:v>
                </c:pt>
                <c:pt idx="2672">
                  <c:v>247.5</c:v>
                </c:pt>
                <c:pt idx="2673">
                  <c:v>247.5</c:v>
                </c:pt>
                <c:pt idx="2674">
                  <c:v>247.5</c:v>
                </c:pt>
                <c:pt idx="2675">
                  <c:v>270</c:v>
                </c:pt>
                <c:pt idx="2676">
                  <c:v>292.5</c:v>
                </c:pt>
                <c:pt idx="2677">
                  <c:v>292.5</c:v>
                </c:pt>
                <c:pt idx="2678">
                  <c:v>292.5</c:v>
                </c:pt>
                <c:pt idx="2679">
                  <c:v>292.5</c:v>
                </c:pt>
                <c:pt idx="2680">
                  <c:v>292.5</c:v>
                </c:pt>
                <c:pt idx="2681">
                  <c:v>337.5</c:v>
                </c:pt>
                <c:pt idx="2682">
                  <c:v>337.5</c:v>
                </c:pt>
                <c:pt idx="2683">
                  <c:v>0</c:v>
                </c:pt>
                <c:pt idx="2684">
                  <c:v>337.5</c:v>
                </c:pt>
                <c:pt idx="2685">
                  <c:v>315</c:v>
                </c:pt>
                <c:pt idx="2686">
                  <c:v>292.5</c:v>
                </c:pt>
                <c:pt idx="2687">
                  <c:v>292.5</c:v>
                </c:pt>
                <c:pt idx="2688">
                  <c:v>315</c:v>
                </c:pt>
                <c:pt idx="2689">
                  <c:v>337.5</c:v>
                </c:pt>
                <c:pt idx="2690">
                  <c:v>0</c:v>
                </c:pt>
                <c:pt idx="2691">
                  <c:v>337.5</c:v>
                </c:pt>
                <c:pt idx="2692">
                  <c:v>0</c:v>
                </c:pt>
                <c:pt idx="2693">
                  <c:v>337.5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22.5</c:v>
                </c:pt>
                <c:pt idx="2698">
                  <c:v>22.5</c:v>
                </c:pt>
                <c:pt idx="2699">
                  <c:v>0</c:v>
                </c:pt>
                <c:pt idx="2700">
                  <c:v>22.5</c:v>
                </c:pt>
                <c:pt idx="2701">
                  <c:v>45</c:v>
                </c:pt>
                <c:pt idx="2702">
                  <c:v>45</c:v>
                </c:pt>
                <c:pt idx="2703">
                  <c:v>45</c:v>
                </c:pt>
                <c:pt idx="2704">
                  <c:v>45</c:v>
                </c:pt>
                <c:pt idx="2705">
                  <c:v>45</c:v>
                </c:pt>
                <c:pt idx="2706">
                  <c:v>22.5</c:v>
                </c:pt>
                <c:pt idx="2707">
                  <c:v>45</c:v>
                </c:pt>
                <c:pt idx="2708">
                  <c:v>67.5</c:v>
                </c:pt>
                <c:pt idx="2709">
                  <c:v>90</c:v>
                </c:pt>
                <c:pt idx="2710">
                  <c:v>67.5</c:v>
                </c:pt>
                <c:pt idx="2711">
                  <c:v>90</c:v>
                </c:pt>
                <c:pt idx="2712">
                  <c:v>0</c:v>
                </c:pt>
                <c:pt idx="2713">
                  <c:v>0</c:v>
                </c:pt>
                <c:pt idx="2714">
                  <c:v>45</c:v>
                </c:pt>
                <c:pt idx="2715">
                  <c:v>67.5</c:v>
                </c:pt>
                <c:pt idx="2716">
                  <c:v>90</c:v>
                </c:pt>
                <c:pt idx="2717">
                  <c:v>90</c:v>
                </c:pt>
                <c:pt idx="2718">
                  <c:v>112.5</c:v>
                </c:pt>
                <c:pt idx="2719">
                  <c:v>45</c:v>
                </c:pt>
                <c:pt idx="2720">
                  <c:v>67.5</c:v>
                </c:pt>
                <c:pt idx="2721">
                  <c:v>90</c:v>
                </c:pt>
                <c:pt idx="2722">
                  <c:v>90</c:v>
                </c:pt>
                <c:pt idx="2723">
                  <c:v>90</c:v>
                </c:pt>
                <c:pt idx="2724">
                  <c:v>112.5</c:v>
                </c:pt>
                <c:pt idx="2725">
                  <c:v>112.5</c:v>
                </c:pt>
                <c:pt idx="2726">
                  <c:v>135</c:v>
                </c:pt>
                <c:pt idx="2727">
                  <c:v>135</c:v>
                </c:pt>
                <c:pt idx="2728">
                  <c:v>135</c:v>
                </c:pt>
                <c:pt idx="2729">
                  <c:v>112.5</c:v>
                </c:pt>
                <c:pt idx="2730">
                  <c:v>112.5</c:v>
                </c:pt>
                <c:pt idx="2731">
                  <c:v>112.5</c:v>
                </c:pt>
                <c:pt idx="2732">
                  <c:v>135</c:v>
                </c:pt>
                <c:pt idx="2733">
                  <c:v>135</c:v>
                </c:pt>
                <c:pt idx="2734">
                  <c:v>135</c:v>
                </c:pt>
                <c:pt idx="2735">
                  <c:v>157.5</c:v>
                </c:pt>
                <c:pt idx="2736">
                  <c:v>157.5</c:v>
                </c:pt>
                <c:pt idx="2737">
                  <c:v>157.5</c:v>
                </c:pt>
                <c:pt idx="2738">
                  <c:v>135</c:v>
                </c:pt>
                <c:pt idx="2739">
                  <c:v>157.5</c:v>
                </c:pt>
                <c:pt idx="2740">
                  <c:v>157.5</c:v>
                </c:pt>
                <c:pt idx="2741">
                  <c:v>157.5</c:v>
                </c:pt>
                <c:pt idx="2742">
                  <c:v>180</c:v>
                </c:pt>
                <c:pt idx="2743">
                  <c:v>202.5</c:v>
                </c:pt>
                <c:pt idx="2744">
                  <c:v>225</c:v>
                </c:pt>
                <c:pt idx="2745">
                  <c:v>225</c:v>
                </c:pt>
                <c:pt idx="2746">
                  <c:v>202.5</c:v>
                </c:pt>
                <c:pt idx="2747">
                  <c:v>202.5</c:v>
                </c:pt>
                <c:pt idx="2748">
                  <c:v>225</c:v>
                </c:pt>
                <c:pt idx="2749">
                  <c:v>202.5</c:v>
                </c:pt>
                <c:pt idx="2750">
                  <c:v>157.5</c:v>
                </c:pt>
                <c:pt idx="2751">
                  <c:v>135</c:v>
                </c:pt>
                <c:pt idx="2752">
                  <c:v>135</c:v>
                </c:pt>
                <c:pt idx="2753">
                  <c:v>135</c:v>
                </c:pt>
                <c:pt idx="2754">
                  <c:v>135</c:v>
                </c:pt>
                <c:pt idx="2755">
                  <c:v>157.5</c:v>
                </c:pt>
                <c:pt idx="2756">
                  <c:v>225</c:v>
                </c:pt>
                <c:pt idx="2757">
                  <c:v>180</c:v>
                </c:pt>
                <c:pt idx="2758">
                  <c:v>202.5</c:v>
                </c:pt>
                <c:pt idx="2759">
                  <c:v>202.5</c:v>
                </c:pt>
                <c:pt idx="2760">
                  <c:v>202.5</c:v>
                </c:pt>
                <c:pt idx="2761">
                  <c:v>202.5</c:v>
                </c:pt>
                <c:pt idx="2762">
                  <c:v>225</c:v>
                </c:pt>
                <c:pt idx="2763">
                  <c:v>225</c:v>
                </c:pt>
                <c:pt idx="2764">
                  <c:v>225</c:v>
                </c:pt>
                <c:pt idx="2765">
                  <c:v>225</c:v>
                </c:pt>
                <c:pt idx="2766">
                  <c:v>225</c:v>
                </c:pt>
                <c:pt idx="2767">
                  <c:v>202.5</c:v>
                </c:pt>
                <c:pt idx="2768">
                  <c:v>180</c:v>
                </c:pt>
                <c:pt idx="2769">
                  <c:v>112.5</c:v>
                </c:pt>
                <c:pt idx="2770">
                  <c:v>112.5</c:v>
                </c:pt>
                <c:pt idx="2771">
                  <c:v>135</c:v>
                </c:pt>
                <c:pt idx="2772">
                  <c:v>135</c:v>
                </c:pt>
                <c:pt idx="2773">
                  <c:v>112.5</c:v>
                </c:pt>
                <c:pt idx="2774">
                  <c:v>112.5</c:v>
                </c:pt>
                <c:pt idx="2775">
                  <c:v>90</c:v>
                </c:pt>
                <c:pt idx="2776">
                  <c:v>45</c:v>
                </c:pt>
                <c:pt idx="2777">
                  <c:v>45</c:v>
                </c:pt>
                <c:pt idx="2778">
                  <c:v>67.5</c:v>
                </c:pt>
                <c:pt idx="2779">
                  <c:v>67.5</c:v>
                </c:pt>
                <c:pt idx="2780">
                  <c:v>67.5</c:v>
                </c:pt>
                <c:pt idx="2781">
                  <c:v>22.5</c:v>
                </c:pt>
                <c:pt idx="2782">
                  <c:v>67.5</c:v>
                </c:pt>
                <c:pt idx="2783">
                  <c:v>67.5</c:v>
                </c:pt>
                <c:pt idx="2784">
                  <c:v>45</c:v>
                </c:pt>
                <c:pt idx="2785">
                  <c:v>67.5</c:v>
                </c:pt>
                <c:pt idx="2786">
                  <c:v>45</c:v>
                </c:pt>
                <c:pt idx="2787">
                  <c:v>67.5</c:v>
                </c:pt>
                <c:pt idx="2788">
                  <c:v>0</c:v>
                </c:pt>
                <c:pt idx="2789">
                  <c:v>67.5</c:v>
                </c:pt>
                <c:pt idx="2790">
                  <c:v>67.5</c:v>
                </c:pt>
                <c:pt idx="2791">
                  <c:v>67.5</c:v>
                </c:pt>
                <c:pt idx="2792">
                  <c:v>67.5</c:v>
                </c:pt>
                <c:pt idx="2793">
                  <c:v>67.5</c:v>
                </c:pt>
                <c:pt idx="2794">
                  <c:v>67.5</c:v>
                </c:pt>
                <c:pt idx="2795">
                  <c:v>90</c:v>
                </c:pt>
                <c:pt idx="2796">
                  <c:v>67.5</c:v>
                </c:pt>
                <c:pt idx="2797">
                  <c:v>67.5</c:v>
                </c:pt>
                <c:pt idx="2798">
                  <c:v>67.5</c:v>
                </c:pt>
                <c:pt idx="2799">
                  <c:v>67.5</c:v>
                </c:pt>
                <c:pt idx="2800">
                  <c:v>45</c:v>
                </c:pt>
                <c:pt idx="2801">
                  <c:v>45</c:v>
                </c:pt>
                <c:pt idx="2802">
                  <c:v>67.5</c:v>
                </c:pt>
                <c:pt idx="2803">
                  <c:v>67.5</c:v>
                </c:pt>
                <c:pt idx="2804">
                  <c:v>67.5</c:v>
                </c:pt>
                <c:pt idx="2805">
                  <c:v>67.5</c:v>
                </c:pt>
                <c:pt idx="2806">
                  <c:v>67.5</c:v>
                </c:pt>
                <c:pt idx="2807">
                  <c:v>45</c:v>
                </c:pt>
                <c:pt idx="2808">
                  <c:v>45</c:v>
                </c:pt>
                <c:pt idx="2809">
                  <c:v>45</c:v>
                </c:pt>
                <c:pt idx="2810">
                  <c:v>67.5</c:v>
                </c:pt>
                <c:pt idx="2811">
                  <c:v>45</c:v>
                </c:pt>
                <c:pt idx="2812">
                  <c:v>45</c:v>
                </c:pt>
                <c:pt idx="2813">
                  <c:v>45</c:v>
                </c:pt>
                <c:pt idx="2814">
                  <c:v>45</c:v>
                </c:pt>
                <c:pt idx="2815">
                  <c:v>45</c:v>
                </c:pt>
                <c:pt idx="2816">
                  <c:v>45</c:v>
                </c:pt>
                <c:pt idx="2817">
                  <c:v>45</c:v>
                </c:pt>
                <c:pt idx="2818">
                  <c:v>67.5</c:v>
                </c:pt>
                <c:pt idx="2819">
                  <c:v>67.5</c:v>
                </c:pt>
                <c:pt idx="2820">
                  <c:v>90</c:v>
                </c:pt>
                <c:pt idx="2821">
                  <c:v>0</c:v>
                </c:pt>
                <c:pt idx="2822">
                  <c:v>337.5</c:v>
                </c:pt>
                <c:pt idx="2823">
                  <c:v>0</c:v>
                </c:pt>
                <c:pt idx="2824">
                  <c:v>0</c:v>
                </c:pt>
                <c:pt idx="2825">
                  <c:v>22.5</c:v>
                </c:pt>
                <c:pt idx="2826">
                  <c:v>0</c:v>
                </c:pt>
                <c:pt idx="2827">
                  <c:v>22.5</c:v>
                </c:pt>
                <c:pt idx="2828">
                  <c:v>22.5</c:v>
                </c:pt>
                <c:pt idx="2829">
                  <c:v>45</c:v>
                </c:pt>
                <c:pt idx="2830">
                  <c:v>22.5</c:v>
                </c:pt>
                <c:pt idx="2831">
                  <c:v>0</c:v>
                </c:pt>
                <c:pt idx="2832">
                  <c:v>22.5</c:v>
                </c:pt>
                <c:pt idx="2833">
                  <c:v>67.5</c:v>
                </c:pt>
                <c:pt idx="2834">
                  <c:v>135</c:v>
                </c:pt>
                <c:pt idx="2835">
                  <c:v>202.5</c:v>
                </c:pt>
                <c:pt idx="2836">
                  <c:v>225</c:v>
                </c:pt>
                <c:pt idx="2837">
                  <c:v>247.5</c:v>
                </c:pt>
                <c:pt idx="2838">
                  <c:v>247.5</c:v>
                </c:pt>
                <c:pt idx="2839">
                  <c:v>270</c:v>
                </c:pt>
                <c:pt idx="2840">
                  <c:v>270</c:v>
                </c:pt>
                <c:pt idx="2841">
                  <c:v>270</c:v>
                </c:pt>
                <c:pt idx="2842">
                  <c:v>292.5</c:v>
                </c:pt>
                <c:pt idx="2843">
                  <c:v>292.5</c:v>
                </c:pt>
                <c:pt idx="2844">
                  <c:v>292.5</c:v>
                </c:pt>
                <c:pt idx="2845">
                  <c:v>292.5</c:v>
                </c:pt>
                <c:pt idx="2846">
                  <c:v>270</c:v>
                </c:pt>
                <c:pt idx="2847">
                  <c:v>270</c:v>
                </c:pt>
                <c:pt idx="2848">
                  <c:v>247.5</c:v>
                </c:pt>
                <c:pt idx="2849">
                  <c:v>247.5</c:v>
                </c:pt>
                <c:pt idx="2850">
                  <c:v>225</c:v>
                </c:pt>
                <c:pt idx="2851">
                  <c:v>225</c:v>
                </c:pt>
                <c:pt idx="2852">
                  <c:v>225</c:v>
                </c:pt>
                <c:pt idx="2853">
                  <c:v>225</c:v>
                </c:pt>
                <c:pt idx="2854">
                  <c:v>202.5</c:v>
                </c:pt>
                <c:pt idx="2855">
                  <c:v>225</c:v>
                </c:pt>
                <c:pt idx="2856">
                  <c:v>225</c:v>
                </c:pt>
                <c:pt idx="2857">
                  <c:v>225</c:v>
                </c:pt>
                <c:pt idx="2858">
                  <c:v>225</c:v>
                </c:pt>
                <c:pt idx="2859">
                  <c:v>225</c:v>
                </c:pt>
                <c:pt idx="2860">
                  <c:v>225</c:v>
                </c:pt>
                <c:pt idx="2861">
                  <c:v>225</c:v>
                </c:pt>
                <c:pt idx="2862">
                  <c:v>202.5</c:v>
                </c:pt>
                <c:pt idx="2863">
                  <c:v>202.5</c:v>
                </c:pt>
                <c:pt idx="2864">
                  <c:v>225</c:v>
                </c:pt>
                <c:pt idx="2865">
                  <c:v>225</c:v>
                </c:pt>
                <c:pt idx="2866">
                  <c:v>225</c:v>
                </c:pt>
                <c:pt idx="2867">
                  <c:v>225</c:v>
                </c:pt>
                <c:pt idx="2868">
                  <c:v>225</c:v>
                </c:pt>
                <c:pt idx="2869">
                  <c:v>225</c:v>
                </c:pt>
                <c:pt idx="2870">
                  <c:v>225</c:v>
                </c:pt>
                <c:pt idx="2871">
                  <c:v>225</c:v>
                </c:pt>
                <c:pt idx="2872">
                  <c:v>225</c:v>
                </c:pt>
                <c:pt idx="2873">
                  <c:v>225</c:v>
                </c:pt>
                <c:pt idx="2874">
                  <c:v>225</c:v>
                </c:pt>
                <c:pt idx="2875">
                  <c:v>202.5</c:v>
                </c:pt>
                <c:pt idx="2876">
                  <c:v>202.5</c:v>
                </c:pt>
                <c:pt idx="2877">
                  <c:v>202.5</c:v>
                </c:pt>
                <c:pt idx="2878">
                  <c:v>225</c:v>
                </c:pt>
                <c:pt idx="2879">
                  <c:v>225</c:v>
                </c:pt>
                <c:pt idx="2880">
                  <c:v>225</c:v>
                </c:pt>
                <c:pt idx="2881">
                  <c:v>225</c:v>
                </c:pt>
                <c:pt idx="2882">
                  <c:v>225</c:v>
                </c:pt>
                <c:pt idx="2883">
                  <c:v>225</c:v>
                </c:pt>
                <c:pt idx="2884">
                  <c:v>225</c:v>
                </c:pt>
                <c:pt idx="2885">
                  <c:v>225</c:v>
                </c:pt>
                <c:pt idx="2886">
                  <c:v>225</c:v>
                </c:pt>
                <c:pt idx="2887">
                  <c:v>225</c:v>
                </c:pt>
                <c:pt idx="2888">
                  <c:v>225</c:v>
                </c:pt>
                <c:pt idx="2889">
                  <c:v>225</c:v>
                </c:pt>
                <c:pt idx="2890">
                  <c:v>225</c:v>
                </c:pt>
                <c:pt idx="2891">
                  <c:v>225</c:v>
                </c:pt>
                <c:pt idx="2892">
                  <c:v>225</c:v>
                </c:pt>
                <c:pt idx="2893">
                  <c:v>225</c:v>
                </c:pt>
                <c:pt idx="2894">
                  <c:v>225</c:v>
                </c:pt>
                <c:pt idx="2895">
                  <c:v>225</c:v>
                </c:pt>
                <c:pt idx="2896">
                  <c:v>225</c:v>
                </c:pt>
                <c:pt idx="2897">
                  <c:v>225</c:v>
                </c:pt>
                <c:pt idx="2898">
                  <c:v>247.5</c:v>
                </c:pt>
                <c:pt idx="2899">
                  <c:v>247.5</c:v>
                </c:pt>
                <c:pt idx="2900">
                  <c:v>247.5</c:v>
                </c:pt>
                <c:pt idx="2901">
                  <c:v>247.5</c:v>
                </c:pt>
                <c:pt idx="2902">
                  <c:v>225</c:v>
                </c:pt>
                <c:pt idx="2903">
                  <c:v>225</c:v>
                </c:pt>
                <c:pt idx="2904">
                  <c:v>225</c:v>
                </c:pt>
                <c:pt idx="2905">
                  <c:v>225</c:v>
                </c:pt>
                <c:pt idx="2906">
                  <c:v>247.5</c:v>
                </c:pt>
                <c:pt idx="2907">
                  <c:v>247.5</c:v>
                </c:pt>
                <c:pt idx="2908">
                  <c:v>247.5</c:v>
                </c:pt>
                <c:pt idx="2909">
                  <c:v>247.5</c:v>
                </c:pt>
                <c:pt idx="2910">
                  <c:v>247.5</c:v>
                </c:pt>
                <c:pt idx="2911">
                  <c:v>247.5</c:v>
                </c:pt>
                <c:pt idx="2912">
                  <c:v>247.5</c:v>
                </c:pt>
                <c:pt idx="2913">
                  <c:v>247.5</c:v>
                </c:pt>
                <c:pt idx="2914">
                  <c:v>270</c:v>
                </c:pt>
                <c:pt idx="2915">
                  <c:v>270</c:v>
                </c:pt>
                <c:pt idx="2916">
                  <c:v>270</c:v>
                </c:pt>
                <c:pt idx="2917">
                  <c:v>270</c:v>
                </c:pt>
                <c:pt idx="2918">
                  <c:v>270</c:v>
                </c:pt>
                <c:pt idx="2919">
                  <c:v>270</c:v>
                </c:pt>
                <c:pt idx="2920">
                  <c:v>270</c:v>
                </c:pt>
                <c:pt idx="2921">
                  <c:v>292.5</c:v>
                </c:pt>
                <c:pt idx="2922">
                  <c:v>292.5</c:v>
                </c:pt>
                <c:pt idx="2923">
                  <c:v>292.5</c:v>
                </c:pt>
                <c:pt idx="2924">
                  <c:v>292.5</c:v>
                </c:pt>
                <c:pt idx="2925">
                  <c:v>292.5</c:v>
                </c:pt>
                <c:pt idx="2926">
                  <c:v>292.5</c:v>
                </c:pt>
                <c:pt idx="2927">
                  <c:v>292.5</c:v>
                </c:pt>
                <c:pt idx="2928">
                  <c:v>292.5</c:v>
                </c:pt>
                <c:pt idx="2929">
                  <c:v>292.5</c:v>
                </c:pt>
                <c:pt idx="2930">
                  <c:v>292.5</c:v>
                </c:pt>
                <c:pt idx="2931">
                  <c:v>292.5</c:v>
                </c:pt>
                <c:pt idx="2932">
                  <c:v>292.5</c:v>
                </c:pt>
                <c:pt idx="2933">
                  <c:v>292.5</c:v>
                </c:pt>
                <c:pt idx="2934">
                  <c:v>292.5</c:v>
                </c:pt>
                <c:pt idx="2935">
                  <c:v>292.5</c:v>
                </c:pt>
                <c:pt idx="2936">
                  <c:v>292.5</c:v>
                </c:pt>
                <c:pt idx="2937">
                  <c:v>270</c:v>
                </c:pt>
                <c:pt idx="2938">
                  <c:v>270</c:v>
                </c:pt>
                <c:pt idx="2939">
                  <c:v>270</c:v>
                </c:pt>
                <c:pt idx="2940">
                  <c:v>270</c:v>
                </c:pt>
                <c:pt idx="2941">
                  <c:v>270</c:v>
                </c:pt>
                <c:pt idx="2942">
                  <c:v>270</c:v>
                </c:pt>
                <c:pt idx="2943">
                  <c:v>270</c:v>
                </c:pt>
                <c:pt idx="2944">
                  <c:v>270</c:v>
                </c:pt>
                <c:pt idx="2945">
                  <c:v>270</c:v>
                </c:pt>
                <c:pt idx="2946">
                  <c:v>292.5</c:v>
                </c:pt>
                <c:pt idx="2947">
                  <c:v>270</c:v>
                </c:pt>
                <c:pt idx="2948">
                  <c:v>270</c:v>
                </c:pt>
                <c:pt idx="2949">
                  <c:v>270</c:v>
                </c:pt>
                <c:pt idx="2950">
                  <c:v>270</c:v>
                </c:pt>
                <c:pt idx="2951">
                  <c:v>270</c:v>
                </c:pt>
                <c:pt idx="2952">
                  <c:v>270</c:v>
                </c:pt>
                <c:pt idx="2953">
                  <c:v>270</c:v>
                </c:pt>
                <c:pt idx="2954">
                  <c:v>270</c:v>
                </c:pt>
                <c:pt idx="2955">
                  <c:v>270</c:v>
                </c:pt>
                <c:pt idx="2956">
                  <c:v>270</c:v>
                </c:pt>
                <c:pt idx="2957">
                  <c:v>270</c:v>
                </c:pt>
                <c:pt idx="2958">
                  <c:v>270</c:v>
                </c:pt>
                <c:pt idx="2959">
                  <c:v>270</c:v>
                </c:pt>
                <c:pt idx="2960">
                  <c:v>270</c:v>
                </c:pt>
                <c:pt idx="2961">
                  <c:v>270</c:v>
                </c:pt>
                <c:pt idx="2962">
                  <c:v>292.5</c:v>
                </c:pt>
                <c:pt idx="2963">
                  <c:v>270</c:v>
                </c:pt>
                <c:pt idx="2964">
                  <c:v>270</c:v>
                </c:pt>
                <c:pt idx="2965">
                  <c:v>270</c:v>
                </c:pt>
                <c:pt idx="2966">
                  <c:v>270</c:v>
                </c:pt>
                <c:pt idx="2967">
                  <c:v>270</c:v>
                </c:pt>
                <c:pt idx="2968">
                  <c:v>270</c:v>
                </c:pt>
                <c:pt idx="2969">
                  <c:v>270</c:v>
                </c:pt>
                <c:pt idx="2970">
                  <c:v>270</c:v>
                </c:pt>
                <c:pt idx="2971">
                  <c:v>270</c:v>
                </c:pt>
                <c:pt idx="2972">
                  <c:v>270</c:v>
                </c:pt>
                <c:pt idx="2973">
                  <c:v>270</c:v>
                </c:pt>
                <c:pt idx="2974">
                  <c:v>270</c:v>
                </c:pt>
                <c:pt idx="2975">
                  <c:v>270</c:v>
                </c:pt>
                <c:pt idx="2976">
                  <c:v>270</c:v>
                </c:pt>
                <c:pt idx="2977">
                  <c:v>270</c:v>
                </c:pt>
                <c:pt idx="2978">
                  <c:v>270</c:v>
                </c:pt>
                <c:pt idx="2979">
                  <c:v>270</c:v>
                </c:pt>
                <c:pt idx="2980">
                  <c:v>270</c:v>
                </c:pt>
                <c:pt idx="2981">
                  <c:v>270</c:v>
                </c:pt>
                <c:pt idx="2982">
                  <c:v>270</c:v>
                </c:pt>
                <c:pt idx="2983">
                  <c:v>247.5</c:v>
                </c:pt>
                <c:pt idx="2984">
                  <c:v>247.5</c:v>
                </c:pt>
                <c:pt idx="2985">
                  <c:v>247.5</c:v>
                </c:pt>
                <c:pt idx="2986">
                  <c:v>247.5</c:v>
                </c:pt>
                <c:pt idx="2987">
                  <c:v>247.5</c:v>
                </c:pt>
                <c:pt idx="2988">
                  <c:v>247.5</c:v>
                </c:pt>
                <c:pt idx="2989">
                  <c:v>247.5</c:v>
                </c:pt>
                <c:pt idx="2990">
                  <c:v>225</c:v>
                </c:pt>
                <c:pt idx="2991">
                  <c:v>247.5</c:v>
                </c:pt>
                <c:pt idx="2992">
                  <c:v>247.5</c:v>
                </c:pt>
                <c:pt idx="2993">
                  <c:v>225</c:v>
                </c:pt>
                <c:pt idx="2994">
                  <c:v>247.5</c:v>
                </c:pt>
                <c:pt idx="2995">
                  <c:v>247.5</c:v>
                </c:pt>
                <c:pt idx="2996">
                  <c:v>225</c:v>
                </c:pt>
                <c:pt idx="2997">
                  <c:v>225</c:v>
                </c:pt>
                <c:pt idx="2998">
                  <c:v>247.5</c:v>
                </c:pt>
                <c:pt idx="2999">
                  <c:v>225</c:v>
                </c:pt>
                <c:pt idx="3000">
                  <c:v>225</c:v>
                </c:pt>
                <c:pt idx="3001">
                  <c:v>225</c:v>
                </c:pt>
                <c:pt idx="3002">
                  <c:v>225</c:v>
                </c:pt>
                <c:pt idx="3003">
                  <c:v>157.5</c:v>
                </c:pt>
                <c:pt idx="3004">
                  <c:v>135</c:v>
                </c:pt>
                <c:pt idx="3005">
                  <c:v>112.5</c:v>
                </c:pt>
                <c:pt idx="3006">
                  <c:v>112.5</c:v>
                </c:pt>
                <c:pt idx="3007">
                  <c:v>112.5</c:v>
                </c:pt>
                <c:pt idx="3008">
                  <c:v>112.5</c:v>
                </c:pt>
                <c:pt idx="3009">
                  <c:v>112.5</c:v>
                </c:pt>
                <c:pt idx="3010">
                  <c:v>112.5</c:v>
                </c:pt>
                <c:pt idx="3011">
                  <c:v>112.5</c:v>
                </c:pt>
                <c:pt idx="3012">
                  <c:v>135</c:v>
                </c:pt>
                <c:pt idx="3013">
                  <c:v>112.5</c:v>
                </c:pt>
                <c:pt idx="3014">
                  <c:v>90</c:v>
                </c:pt>
                <c:pt idx="3015">
                  <c:v>112.5</c:v>
                </c:pt>
                <c:pt idx="3016">
                  <c:v>90</c:v>
                </c:pt>
                <c:pt idx="3017">
                  <c:v>45</c:v>
                </c:pt>
                <c:pt idx="3018">
                  <c:v>90</c:v>
                </c:pt>
                <c:pt idx="3019">
                  <c:v>90</c:v>
                </c:pt>
                <c:pt idx="3020">
                  <c:v>90</c:v>
                </c:pt>
                <c:pt idx="3021">
                  <c:v>90</c:v>
                </c:pt>
                <c:pt idx="3022">
                  <c:v>112.5</c:v>
                </c:pt>
                <c:pt idx="3023">
                  <c:v>112.5</c:v>
                </c:pt>
                <c:pt idx="3024">
                  <c:v>90</c:v>
                </c:pt>
                <c:pt idx="3025">
                  <c:v>112.5</c:v>
                </c:pt>
                <c:pt idx="3026">
                  <c:v>112.5</c:v>
                </c:pt>
                <c:pt idx="3027">
                  <c:v>112.5</c:v>
                </c:pt>
                <c:pt idx="3028">
                  <c:v>112.5</c:v>
                </c:pt>
                <c:pt idx="3029">
                  <c:v>112.5</c:v>
                </c:pt>
                <c:pt idx="3030">
                  <c:v>112.5</c:v>
                </c:pt>
                <c:pt idx="3031">
                  <c:v>112.5</c:v>
                </c:pt>
                <c:pt idx="3032">
                  <c:v>112.5</c:v>
                </c:pt>
                <c:pt idx="3033">
                  <c:v>112.5</c:v>
                </c:pt>
                <c:pt idx="3034">
                  <c:v>112.5</c:v>
                </c:pt>
                <c:pt idx="3035">
                  <c:v>112.5</c:v>
                </c:pt>
                <c:pt idx="3036">
                  <c:v>112.5</c:v>
                </c:pt>
                <c:pt idx="3037">
                  <c:v>90</c:v>
                </c:pt>
                <c:pt idx="3038">
                  <c:v>112.5</c:v>
                </c:pt>
                <c:pt idx="3039">
                  <c:v>112.5</c:v>
                </c:pt>
                <c:pt idx="3040">
                  <c:v>112.5</c:v>
                </c:pt>
                <c:pt idx="3041">
                  <c:v>135</c:v>
                </c:pt>
                <c:pt idx="3042">
                  <c:v>112.5</c:v>
                </c:pt>
                <c:pt idx="3043">
                  <c:v>135</c:v>
                </c:pt>
                <c:pt idx="3044">
                  <c:v>135</c:v>
                </c:pt>
                <c:pt idx="3045">
                  <c:v>135</c:v>
                </c:pt>
                <c:pt idx="3046">
                  <c:v>135</c:v>
                </c:pt>
                <c:pt idx="3047">
                  <c:v>112.5</c:v>
                </c:pt>
                <c:pt idx="3048">
                  <c:v>112.5</c:v>
                </c:pt>
                <c:pt idx="3049">
                  <c:v>112.5</c:v>
                </c:pt>
                <c:pt idx="3050">
                  <c:v>90</c:v>
                </c:pt>
                <c:pt idx="3051">
                  <c:v>90</c:v>
                </c:pt>
                <c:pt idx="3052">
                  <c:v>112.5</c:v>
                </c:pt>
                <c:pt idx="3053">
                  <c:v>112.5</c:v>
                </c:pt>
                <c:pt idx="3054">
                  <c:v>112.5</c:v>
                </c:pt>
                <c:pt idx="3055">
                  <c:v>112.5</c:v>
                </c:pt>
                <c:pt idx="3056">
                  <c:v>112.5</c:v>
                </c:pt>
                <c:pt idx="3057">
                  <c:v>90</c:v>
                </c:pt>
                <c:pt idx="3058">
                  <c:v>112.5</c:v>
                </c:pt>
                <c:pt idx="3059">
                  <c:v>112.5</c:v>
                </c:pt>
                <c:pt idx="3060">
                  <c:v>90</c:v>
                </c:pt>
                <c:pt idx="3061">
                  <c:v>112.5</c:v>
                </c:pt>
                <c:pt idx="3062">
                  <c:v>112.5</c:v>
                </c:pt>
                <c:pt idx="3063">
                  <c:v>112.5</c:v>
                </c:pt>
                <c:pt idx="3064">
                  <c:v>90</c:v>
                </c:pt>
                <c:pt idx="3065">
                  <c:v>180</c:v>
                </c:pt>
                <c:pt idx="3066">
                  <c:v>202.5</c:v>
                </c:pt>
                <c:pt idx="3067">
                  <c:v>202.5</c:v>
                </c:pt>
                <c:pt idx="3068">
                  <c:v>180</c:v>
                </c:pt>
                <c:pt idx="3069">
                  <c:v>225</c:v>
                </c:pt>
                <c:pt idx="3070">
                  <c:v>157.5</c:v>
                </c:pt>
                <c:pt idx="3071">
                  <c:v>157.5</c:v>
                </c:pt>
                <c:pt idx="3072">
                  <c:v>247.5</c:v>
                </c:pt>
                <c:pt idx="3073">
                  <c:v>270</c:v>
                </c:pt>
                <c:pt idx="3074">
                  <c:v>270</c:v>
                </c:pt>
                <c:pt idx="3075">
                  <c:v>315</c:v>
                </c:pt>
                <c:pt idx="3076">
                  <c:v>315</c:v>
                </c:pt>
                <c:pt idx="3077">
                  <c:v>292.5</c:v>
                </c:pt>
                <c:pt idx="3078">
                  <c:v>292.5</c:v>
                </c:pt>
                <c:pt idx="3079">
                  <c:v>292.5</c:v>
                </c:pt>
                <c:pt idx="3080">
                  <c:v>292.5</c:v>
                </c:pt>
                <c:pt idx="3081">
                  <c:v>292.5</c:v>
                </c:pt>
                <c:pt idx="3082">
                  <c:v>292.5</c:v>
                </c:pt>
                <c:pt idx="3083">
                  <c:v>292.5</c:v>
                </c:pt>
                <c:pt idx="3084">
                  <c:v>292.5</c:v>
                </c:pt>
                <c:pt idx="3085">
                  <c:v>292.5</c:v>
                </c:pt>
                <c:pt idx="3086">
                  <c:v>292.5</c:v>
                </c:pt>
                <c:pt idx="3087">
                  <c:v>292.5</c:v>
                </c:pt>
                <c:pt idx="3088">
                  <c:v>292.5</c:v>
                </c:pt>
                <c:pt idx="3089">
                  <c:v>292.5</c:v>
                </c:pt>
                <c:pt idx="3090">
                  <c:v>292.5</c:v>
                </c:pt>
                <c:pt idx="3091">
                  <c:v>292.5</c:v>
                </c:pt>
                <c:pt idx="3092">
                  <c:v>315</c:v>
                </c:pt>
                <c:pt idx="3093">
                  <c:v>337.5</c:v>
                </c:pt>
                <c:pt idx="3094">
                  <c:v>315</c:v>
                </c:pt>
                <c:pt idx="3095">
                  <c:v>315</c:v>
                </c:pt>
                <c:pt idx="3096">
                  <c:v>315</c:v>
                </c:pt>
                <c:pt idx="3097">
                  <c:v>292.5</c:v>
                </c:pt>
                <c:pt idx="3098">
                  <c:v>270</c:v>
                </c:pt>
                <c:pt idx="3099">
                  <c:v>292.5</c:v>
                </c:pt>
                <c:pt idx="3100">
                  <c:v>292.5</c:v>
                </c:pt>
                <c:pt idx="3101">
                  <c:v>292.5</c:v>
                </c:pt>
                <c:pt idx="3102">
                  <c:v>315</c:v>
                </c:pt>
                <c:pt idx="3103">
                  <c:v>315</c:v>
                </c:pt>
                <c:pt idx="3104">
                  <c:v>292.5</c:v>
                </c:pt>
                <c:pt idx="3105">
                  <c:v>292.5</c:v>
                </c:pt>
                <c:pt idx="3106">
                  <c:v>270</c:v>
                </c:pt>
                <c:pt idx="3107">
                  <c:v>270</c:v>
                </c:pt>
                <c:pt idx="3108">
                  <c:v>270</c:v>
                </c:pt>
                <c:pt idx="3109">
                  <c:v>270</c:v>
                </c:pt>
                <c:pt idx="3110">
                  <c:v>292.5</c:v>
                </c:pt>
                <c:pt idx="3111">
                  <c:v>292.5</c:v>
                </c:pt>
                <c:pt idx="3112">
                  <c:v>292.5</c:v>
                </c:pt>
                <c:pt idx="3113">
                  <c:v>270</c:v>
                </c:pt>
                <c:pt idx="3114">
                  <c:v>270</c:v>
                </c:pt>
                <c:pt idx="3115">
                  <c:v>270</c:v>
                </c:pt>
                <c:pt idx="3116">
                  <c:v>270</c:v>
                </c:pt>
                <c:pt idx="3117">
                  <c:v>270</c:v>
                </c:pt>
                <c:pt idx="3118">
                  <c:v>270</c:v>
                </c:pt>
                <c:pt idx="3119">
                  <c:v>292.5</c:v>
                </c:pt>
                <c:pt idx="3120">
                  <c:v>292.5</c:v>
                </c:pt>
                <c:pt idx="3121">
                  <c:v>292.5</c:v>
                </c:pt>
                <c:pt idx="3122">
                  <c:v>292.5</c:v>
                </c:pt>
                <c:pt idx="3123">
                  <c:v>292.5</c:v>
                </c:pt>
                <c:pt idx="3124">
                  <c:v>292.5</c:v>
                </c:pt>
                <c:pt idx="3125">
                  <c:v>292.5</c:v>
                </c:pt>
                <c:pt idx="3126">
                  <c:v>315</c:v>
                </c:pt>
                <c:pt idx="3127">
                  <c:v>315</c:v>
                </c:pt>
                <c:pt idx="3128">
                  <c:v>315</c:v>
                </c:pt>
                <c:pt idx="3129">
                  <c:v>315</c:v>
                </c:pt>
                <c:pt idx="3130">
                  <c:v>315</c:v>
                </c:pt>
                <c:pt idx="3131">
                  <c:v>315</c:v>
                </c:pt>
                <c:pt idx="3132">
                  <c:v>292.5</c:v>
                </c:pt>
                <c:pt idx="3133">
                  <c:v>292.5</c:v>
                </c:pt>
                <c:pt idx="3134">
                  <c:v>270</c:v>
                </c:pt>
                <c:pt idx="3135">
                  <c:v>247.5</c:v>
                </c:pt>
                <c:pt idx="3136">
                  <c:v>247.5</c:v>
                </c:pt>
                <c:pt idx="3137">
                  <c:v>225</c:v>
                </c:pt>
                <c:pt idx="3138">
                  <c:v>225</c:v>
                </c:pt>
                <c:pt idx="3139">
                  <c:v>225</c:v>
                </c:pt>
                <c:pt idx="3140">
                  <c:v>225</c:v>
                </c:pt>
                <c:pt idx="3141">
                  <c:v>202.5</c:v>
                </c:pt>
                <c:pt idx="3142">
                  <c:v>180</c:v>
                </c:pt>
                <c:pt idx="3143">
                  <c:v>180</c:v>
                </c:pt>
                <c:pt idx="3144">
                  <c:v>157.5</c:v>
                </c:pt>
                <c:pt idx="3145">
                  <c:v>157.5</c:v>
                </c:pt>
                <c:pt idx="3146">
                  <c:v>135</c:v>
                </c:pt>
                <c:pt idx="3147">
                  <c:v>135</c:v>
                </c:pt>
                <c:pt idx="3148">
                  <c:v>157.5</c:v>
                </c:pt>
                <c:pt idx="3149">
                  <c:v>157.5</c:v>
                </c:pt>
                <c:pt idx="3150">
                  <c:v>157.5</c:v>
                </c:pt>
                <c:pt idx="3151">
                  <c:v>45</c:v>
                </c:pt>
                <c:pt idx="3152">
                  <c:v>90</c:v>
                </c:pt>
                <c:pt idx="3153">
                  <c:v>112.5</c:v>
                </c:pt>
                <c:pt idx="3154">
                  <c:v>112.5</c:v>
                </c:pt>
                <c:pt idx="3155">
                  <c:v>112.5</c:v>
                </c:pt>
                <c:pt idx="3156">
                  <c:v>112.5</c:v>
                </c:pt>
                <c:pt idx="3157">
                  <c:v>112.5</c:v>
                </c:pt>
                <c:pt idx="3158">
                  <c:v>135</c:v>
                </c:pt>
                <c:pt idx="3159">
                  <c:v>157.5</c:v>
                </c:pt>
                <c:pt idx="3160">
                  <c:v>202.5</c:v>
                </c:pt>
                <c:pt idx="3161">
                  <c:v>202.5</c:v>
                </c:pt>
                <c:pt idx="3162">
                  <c:v>202.5</c:v>
                </c:pt>
                <c:pt idx="3163">
                  <c:v>180</c:v>
                </c:pt>
                <c:pt idx="3164">
                  <c:v>225</c:v>
                </c:pt>
                <c:pt idx="3165">
                  <c:v>225</c:v>
                </c:pt>
                <c:pt idx="3166">
                  <c:v>225</c:v>
                </c:pt>
                <c:pt idx="3167">
                  <c:v>202.5</c:v>
                </c:pt>
                <c:pt idx="3168">
                  <c:v>202.5</c:v>
                </c:pt>
                <c:pt idx="3169">
                  <c:v>202.5</c:v>
                </c:pt>
                <c:pt idx="3170">
                  <c:v>225</c:v>
                </c:pt>
                <c:pt idx="3171">
                  <c:v>202.5</c:v>
                </c:pt>
                <c:pt idx="3172">
                  <c:v>225</c:v>
                </c:pt>
                <c:pt idx="3173">
                  <c:v>202.5</c:v>
                </c:pt>
                <c:pt idx="3174">
                  <c:v>225</c:v>
                </c:pt>
                <c:pt idx="3175">
                  <c:v>202.5</c:v>
                </c:pt>
                <c:pt idx="3176">
                  <c:v>202.5</c:v>
                </c:pt>
                <c:pt idx="3177">
                  <c:v>202.5</c:v>
                </c:pt>
                <c:pt idx="3178">
                  <c:v>202.5</c:v>
                </c:pt>
                <c:pt idx="3179">
                  <c:v>157.5</c:v>
                </c:pt>
                <c:pt idx="3180">
                  <c:v>157.5</c:v>
                </c:pt>
                <c:pt idx="3181">
                  <c:v>157.5</c:v>
                </c:pt>
                <c:pt idx="3182">
                  <c:v>135</c:v>
                </c:pt>
                <c:pt idx="3183">
                  <c:v>157.5</c:v>
                </c:pt>
                <c:pt idx="3184">
                  <c:v>157.5</c:v>
                </c:pt>
                <c:pt idx="3185">
                  <c:v>180</c:v>
                </c:pt>
                <c:pt idx="3186">
                  <c:v>157.5</c:v>
                </c:pt>
                <c:pt idx="3187">
                  <c:v>157.5</c:v>
                </c:pt>
                <c:pt idx="3188">
                  <c:v>135</c:v>
                </c:pt>
                <c:pt idx="3189">
                  <c:v>135</c:v>
                </c:pt>
                <c:pt idx="3190">
                  <c:v>135</c:v>
                </c:pt>
                <c:pt idx="3191">
                  <c:v>112.5</c:v>
                </c:pt>
                <c:pt idx="3192">
                  <c:v>112.5</c:v>
                </c:pt>
                <c:pt idx="3193">
                  <c:v>225</c:v>
                </c:pt>
                <c:pt idx="3194">
                  <c:v>180</c:v>
                </c:pt>
                <c:pt idx="3195">
                  <c:v>202.5</c:v>
                </c:pt>
                <c:pt idx="3196">
                  <c:v>225</c:v>
                </c:pt>
                <c:pt idx="3197">
                  <c:v>157.5</c:v>
                </c:pt>
                <c:pt idx="3198">
                  <c:v>157.5</c:v>
                </c:pt>
                <c:pt idx="3199">
                  <c:v>112.5</c:v>
                </c:pt>
                <c:pt idx="3200">
                  <c:v>157.5</c:v>
                </c:pt>
                <c:pt idx="3201">
                  <c:v>180</c:v>
                </c:pt>
                <c:pt idx="3202">
                  <c:v>180</c:v>
                </c:pt>
                <c:pt idx="3203">
                  <c:v>135</c:v>
                </c:pt>
                <c:pt idx="3204">
                  <c:v>180</c:v>
                </c:pt>
                <c:pt idx="3205">
                  <c:v>202.5</c:v>
                </c:pt>
                <c:pt idx="3206">
                  <c:v>225</c:v>
                </c:pt>
                <c:pt idx="3207">
                  <c:v>225</c:v>
                </c:pt>
                <c:pt idx="3208">
                  <c:v>225</c:v>
                </c:pt>
                <c:pt idx="3209">
                  <c:v>225</c:v>
                </c:pt>
                <c:pt idx="3210">
                  <c:v>225</c:v>
                </c:pt>
                <c:pt idx="3211">
                  <c:v>225</c:v>
                </c:pt>
                <c:pt idx="3212">
                  <c:v>225</c:v>
                </c:pt>
                <c:pt idx="3213">
                  <c:v>225</c:v>
                </c:pt>
                <c:pt idx="3214">
                  <c:v>225</c:v>
                </c:pt>
                <c:pt idx="3215">
                  <c:v>225</c:v>
                </c:pt>
                <c:pt idx="3216">
                  <c:v>225</c:v>
                </c:pt>
                <c:pt idx="3217">
                  <c:v>225</c:v>
                </c:pt>
                <c:pt idx="3218">
                  <c:v>225</c:v>
                </c:pt>
                <c:pt idx="3219">
                  <c:v>225</c:v>
                </c:pt>
                <c:pt idx="3220">
                  <c:v>225</c:v>
                </c:pt>
                <c:pt idx="3221">
                  <c:v>225</c:v>
                </c:pt>
                <c:pt idx="3222">
                  <c:v>225</c:v>
                </c:pt>
                <c:pt idx="3223">
                  <c:v>225</c:v>
                </c:pt>
                <c:pt idx="3224">
                  <c:v>225</c:v>
                </c:pt>
                <c:pt idx="3225">
                  <c:v>225</c:v>
                </c:pt>
                <c:pt idx="3226">
                  <c:v>225</c:v>
                </c:pt>
                <c:pt idx="3227">
                  <c:v>225</c:v>
                </c:pt>
                <c:pt idx="3228">
                  <c:v>225</c:v>
                </c:pt>
                <c:pt idx="3229">
                  <c:v>225</c:v>
                </c:pt>
                <c:pt idx="3230">
                  <c:v>225</c:v>
                </c:pt>
                <c:pt idx="3231">
                  <c:v>225</c:v>
                </c:pt>
                <c:pt idx="3232">
                  <c:v>225</c:v>
                </c:pt>
                <c:pt idx="3233">
                  <c:v>225</c:v>
                </c:pt>
                <c:pt idx="3234">
                  <c:v>225</c:v>
                </c:pt>
                <c:pt idx="3235">
                  <c:v>225</c:v>
                </c:pt>
                <c:pt idx="3236">
                  <c:v>225</c:v>
                </c:pt>
                <c:pt idx="3237">
                  <c:v>225</c:v>
                </c:pt>
                <c:pt idx="3238">
                  <c:v>225</c:v>
                </c:pt>
                <c:pt idx="3239">
                  <c:v>202.5</c:v>
                </c:pt>
                <c:pt idx="3240">
                  <c:v>202.5</c:v>
                </c:pt>
                <c:pt idx="3241">
                  <c:v>202.5</c:v>
                </c:pt>
                <c:pt idx="3242">
                  <c:v>202.5</c:v>
                </c:pt>
                <c:pt idx="3243">
                  <c:v>202.5</c:v>
                </c:pt>
                <c:pt idx="3244">
                  <c:v>202.5</c:v>
                </c:pt>
                <c:pt idx="3245">
                  <c:v>225</c:v>
                </c:pt>
                <c:pt idx="3246">
                  <c:v>225</c:v>
                </c:pt>
                <c:pt idx="3247">
                  <c:v>202.5</c:v>
                </c:pt>
                <c:pt idx="3248">
                  <c:v>202.5</c:v>
                </c:pt>
                <c:pt idx="3249">
                  <c:v>202.5</c:v>
                </c:pt>
                <c:pt idx="3250">
                  <c:v>202.5</c:v>
                </c:pt>
                <c:pt idx="3251">
                  <c:v>225</c:v>
                </c:pt>
                <c:pt idx="3252">
                  <c:v>202.5</c:v>
                </c:pt>
                <c:pt idx="3253">
                  <c:v>225</c:v>
                </c:pt>
                <c:pt idx="3254">
                  <c:v>202.5</c:v>
                </c:pt>
                <c:pt idx="3255">
                  <c:v>202.5</c:v>
                </c:pt>
                <c:pt idx="3256">
                  <c:v>202.5</c:v>
                </c:pt>
                <c:pt idx="3257">
                  <c:v>225</c:v>
                </c:pt>
                <c:pt idx="3258">
                  <c:v>225</c:v>
                </c:pt>
                <c:pt idx="3259">
                  <c:v>202.5</c:v>
                </c:pt>
                <c:pt idx="3260">
                  <c:v>225</c:v>
                </c:pt>
                <c:pt idx="3261">
                  <c:v>225</c:v>
                </c:pt>
                <c:pt idx="3262">
                  <c:v>202.5</c:v>
                </c:pt>
                <c:pt idx="3263">
                  <c:v>225</c:v>
                </c:pt>
                <c:pt idx="3264">
                  <c:v>225</c:v>
                </c:pt>
                <c:pt idx="3265">
                  <c:v>225</c:v>
                </c:pt>
                <c:pt idx="3266">
                  <c:v>225</c:v>
                </c:pt>
                <c:pt idx="3267">
                  <c:v>225</c:v>
                </c:pt>
                <c:pt idx="3268">
                  <c:v>225</c:v>
                </c:pt>
                <c:pt idx="3269">
                  <c:v>225</c:v>
                </c:pt>
                <c:pt idx="3270">
                  <c:v>225</c:v>
                </c:pt>
                <c:pt idx="3271">
                  <c:v>225</c:v>
                </c:pt>
                <c:pt idx="3272">
                  <c:v>225</c:v>
                </c:pt>
                <c:pt idx="3273">
                  <c:v>225</c:v>
                </c:pt>
                <c:pt idx="3274">
                  <c:v>225</c:v>
                </c:pt>
                <c:pt idx="3275">
                  <c:v>225</c:v>
                </c:pt>
                <c:pt idx="3276">
                  <c:v>225</c:v>
                </c:pt>
                <c:pt idx="3277">
                  <c:v>225</c:v>
                </c:pt>
                <c:pt idx="3278">
                  <c:v>225</c:v>
                </c:pt>
                <c:pt idx="3279">
                  <c:v>247.5</c:v>
                </c:pt>
                <c:pt idx="3280">
                  <c:v>225</c:v>
                </c:pt>
                <c:pt idx="3281">
                  <c:v>202.5</c:v>
                </c:pt>
                <c:pt idx="3282">
                  <c:v>202.5</c:v>
                </c:pt>
                <c:pt idx="3283">
                  <c:v>202.5</c:v>
                </c:pt>
                <c:pt idx="3284">
                  <c:v>202.5</c:v>
                </c:pt>
                <c:pt idx="3285">
                  <c:v>202.5</c:v>
                </c:pt>
                <c:pt idx="3286">
                  <c:v>180</c:v>
                </c:pt>
                <c:pt idx="3287">
                  <c:v>180</c:v>
                </c:pt>
                <c:pt idx="3288">
                  <c:v>180</c:v>
                </c:pt>
                <c:pt idx="3289">
                  <c:v>157.5</c:v>
                </c:pt>
                <c:pt idx="3290">
                  <c:v>157.5</c:v>
                </c:pt>
                <c:pt idx="3291">
                  <c:v>157.5</c:v>
                </c:pt>
                <c:pt idx="3292">
                  <c:v>135</c:v>
                </c:pt>
                <c:pt idx="3293">
                  <c:v>135</c:v>
                </c:pt>
                <c:pt idx="3294">
                  <c:v>157.5</c:v>
                </c:pt>
                <c:pt idx="3295">
                  <c:v>157.5</c:v>
                </c:pt>
                <c:pt idx="3296">
                  <c:v>135</c:v>
                </c:pt>
                <c:pt idx="3297">
                  <c:v>135</c:v>
                </c:pt>
                <c:pt idx="3298">
                  <c:v>135</c:v>
                </c:pt>
                <c:pt idx="3299">
                  <c:v>135</c:v>
                </c:pt>
                <c:pt idx="3300">
                  <c:v>135</c:v>
                </c:pt>
                <c:pt idx="3301">
                  <c:v>135</c:v>
                </c:pt>
                <c:pt idx="3302">
                  <c:v>135</c:v>
                </c:pt>
                <c:pt idx="3303">
                  <c:v>112.5</c:v>
                </c:pt>
                <c:pt idx="3304">
                  <c:v>135</c:v>
                </c:pt>
                <c:pt idx="3305">
                  <c:v>135</c:v>
                </c:pt>
                <c:pt idx="3306">
                  <c:v>112.5</c:v>
                </c:pt>
                <c:pt idx="3307">
                  <c:v>135</c:v>
                </c:pt>
                <c:pt idx="3308">
                  <c:v>135</c:v>
                </c:pt>
                <c:pt idx="3309">
                  <c:v>157.5</c:v>
                </c:pt>
                <c:pt idx="3310">
                  <c:v>157.5</c:v>
                </c:pt>
                <c:pt idx="3311">
                  <c:v>157.5</c:v>
                </c:pt>
                <c:pt idx="3312">
                  <c:v>157.5</c:v>
                </c:pt>
                <c:pt idx="3313">
                  <c:v>157.5</c:v>
                </c:pt>
                <c:pt idx="3314">
                  <c:v>135</c:v>
                </c:pt>
                <c:pt idx="3315">
                  <c:v>157.5</c:v>
                </c:pt>
                <c:pt idx="3316">
                  <c:v>202.5</c:v>
                </c:pt>
                <c:pt idx="3317">
                  <c:v>157.5</c:v>
                </c:pt>
                <c:pt idx="3318">
                  <c:v>157.5</c:v>
                </c:pt>
                <c:pt idx="3319">
                  <c:v>157.5</c:v>
                </c:pt>
                <c:pt idx="3320">
                  <c:v>157.5</c:v>
                </c:pt>
                <c:pt idx="3321">
                  <c:v>135</c:v>
                </c:pt>
                <c:pt idx="3322">
                  <c:v>135</c:v>
                </c:pt>
                <c:pt idx="3323">
                  <c:v>180</c:v>
                </c:pt>
                <c:pt idx="3324">
                  <c:v>180</c:v>
                </c:pt>
                <c:pt idx="3325">
                  <c:v>157.5</c:v>
                </c:pt>
                <c:pt idx="3326">
                  <c:v>157.5</c:v>
                </c:pt>
                <c:pt idx="3327">
                  <c:v>180</c:v>
                </c:pt>
                <c:pt idx="3328">
                  <c:v>135</c:v>
                </c:pt>
                <c:pt idx="3329">
                  <c:v>157.5</c:v>
                </c:pt>
                <c:pt idx="3330">
                  <c:v>157.5</c:v>
                </c:pt>
                <c:pt idx="3331">
                  <c:v>202.5</c:v>
                </c:pt>
                <c:pt idx="3332">
                  <c:v>202.5</c:v>
                </c:pt>
                <c:pt idx="3333">
                  <c:v>202.5</c:v>
                </c:pt>
                <c:pt idx="3334">
                  <c:v>202.5</c:v>
                </c:pt>
                <c:pt idx="3335">
                  <c:v>202.5</c:v>
                </c:pt>
                <c:pt idx="3336">
                  <c:v>202.5</c:v>
                </c:pt>
                <c:pt idx="3337">
                  <c:v>202.5</c:v>
                </c:pt>
                <c:pt idx="3338">
                  <c:v>225</c:v>
                </c:pt>
                <c:pt idx="3339">
                  <c:v>202.5</c:v>
                </c:pt>
                <c:pt idx="3340">
                  <c:v>202.5</c:v>
                </c:pt>
                <c:pt idx="3341">
                  <c:v>202.5</c:v>
                </c:pt>
                <c:pt idx="3342">
                  <c:v>202.5</c:v>
                </c:pt>
                <c:pt idx="3343">
                  <c:v>202.5</c:v>
                </c:pt>
                <c:pt idx="3344">
                  <c:v>202.5</c:v>
                </c:pt>
                <c:pt idx="3345">
                  <c:v>202.5</c:v>
                </c:pt>
                <c:pt idx="3346">
                  <c:v>225</c:v>
                </c:pt>
                <c:pt idx="3347">
                  <c:v>225</c:v>
                </c:pt>
                <c:pt idx="3348">
                  <c:v>225</c:v>
                </c:pt>
                <c:pt idx="3349">
                  <c:v>225</c:v>
                </c:pt>
                <c:pt idx="3350">
                  <c:v>225</c:v>
                </c:pt>
                <c:pt idx="3351">
                  <c:v>225</c:v>
                </c:pt>
                <c:pt idx="3352">
                  <c:v>225</c:v>
                </c:pt>
                <c:pt idx="3353">
                  <c:v>225</c:v>
                </c:pt>
                <c:pt idx="3354">
                  <c:v>225</c:v>
                </c:pt>
                <c:pt idx="3355">
                  <c:v>225</c:v>
                </c:pt>
                <c:pt idx="3356">
                  <c:v>225</c:v>
                </c:pt>
                <c:pt idx="3357">
                  <c:v>225</c:v>
                </c:pt>
                <c:pt idx="3358">
                  <c:v>225</c:v>
                </c:pt>
                <c:pt idx="3359">
                  <c:v>225</c:v>
                </c:pt>
                <c:pt idx="3360">
                  <c:v>225</c:v>
                </c:pt>
                <c:pt idx="3361">
                  <c:v>225</c:v>
                </c:pt>
                <c:pt idx="3362">
                  <c:v>225</c:v>
                </c:pt>
                <c:pt idx="3363">
                  <c:v>225</c:v>
                </c:pt>
                <c:pt idx="3364">
                  <c:v>225</c:v>
                </c:pt>
                <c:pt idx="3365">
                  <c:v>225</c:v>
                </c:pt>
                <c:pt idx="3366">
                  <c:v>225</c:v>
                </c:pt>
                <c:pt idx="3367">
                  <c:v>225</c:v>
                </c:pt>
                <c:pt idx="3368">
                  <c:v>225</c:v>
                </c:pt>
                <c:pt idx="3369">
                  <c:v>225</c:v>
                </c:pt>
                <c:pt idx="3370">
                  <c:v>225</c:v>
                </c:pt>
                <c:pt idx="3371">
                  <c:v>225</c:v>
                </c:pt>
                <c:pt idx="3372">
                  <c:v>225</c:v>
                </c:pt>
                <c:pt idx="3373">
                  <c:v>225</c:v>
                </c:pt>
                <c:pt idx="3374">
                  <c:v>225</c:v>
                </c:pt>
                <c:pt idx="3375">
                  <c:v>225</c:v>
                </c:pt>
                <c:pt idx="3376">
                  <c:v>225</c:v>
                </c:pt>
                <c:pt idx="3377">
                  <c:v>225</c:v>
                </c:pt>
                <c:pt idx="3378">
                  <c:v>225</c:v>
                </c:pt>
                <c:pt idx="3379">
                  <c:v>225</c:v>
                </c:pt>
                <c:pt idx="3380">
                  <c:v>225</c:v>
                </c:pt>
                <c:pt idx="3381">
                  <c:v>225</c:v>
                </c:pt>
                <c:pt idx="3382">
                  <c:v>225</c:v>
                </c:pt>
                <c:pt idx="3383">
                  <c:v>225</c:v>
                </c:pt>
                <c:pt idx="3384">
                  <c:v>225</c:v>
                </c:pt>
                <c:pt idx="3385">
                  <c:v>225</c:v>
                </c:pt>
                <c:pt idx="3386">
                  <c:v>225</c:v>
                </c:pt>
                <c:pt idx="3387">
                  <c:v>225</c:v>
                </c:pt>
                <c:pt idx="3388">
                  <c:v>225</c:v>
                </c:pt>
                <c:pt idx="3389">
                  <c:v>225</c:v>
                </c:pt>
                <c:pt idx="3390">
                  <c:v>225</c:v>
                </c:pt>
                <c:pt idx="3391">
                  <c:v>225</c:v>
                </c:pt>
                <c:pt idx="3392">
                  <c:v>247.5</c:v>
                </c:pt>
                <c:pt idx="3393">
                  <c:v>247.5</c:v>
                </c:pt>
                <c:pt idx="3394">
                  <c:v>247.5</c:v>
                </c:pt>
                <c:pt idx="3395">
                  <c:v>247.5</c:v>
                </c:pt>
                <c:pt idx="3396">
                  <c:v>270</c:v>
                </c:pt>
                <c:pt idx="3397">
                  <c:v>270</c:v>
                </c:pt>
                <c:pt idx="3398">
                  <c:v>270</c:v>
                </c:pt>
                <c:pt idx="3399">
                  <c:v>270</c:v>
                </c:pt>
                <c:pt idx="3400">
                  <c:v>270</c:v>
                </c:pt>
                <c:pt idx="3401">
                  <c:v>270</c:v>
                </c:pt>
                <c:pt idx="3402">
                  <c:v>270</c:v>
                </c:pt>
                <c:pt idx="3403">
                  <c:v>270</c:v>
                </c:pt>
                <c:pt idx="3404">
                  <c:v>270</c:v>
                </c:pt>
                <c:pt idx="3405">
                  <c:v>292.5</c:v>
                </c:pt>
                <c:pt idx="3406">
                  <c:v>292.5</c:v>
                </c:pt>
                <c:pt idx="3407">
                  <c:v>292.5</c:v>
                </c:pt>
                <c:pt idx="3408">
                  <c:v>292.5</c:v>
                </c:pt>
                <c:pt idx="3409">
                  <c:v>292.5</c:v>
                </c:pt>
                <c:pt idx="3410">
                  <c:v>292.5</c:v>
                </c:pt>
                <c:pt idx="3411">
                  <c:v>292.5</c:v>
                </c:pt>
                <c:pt idx="3412">
                  <c:v>292.5</c:v>
                </c:pt>
                <c:pt idx="3413">
                  <c:v>292.5</c:v>
                </c:pt>
                <c:pt idx="3414">
                  <c:v>292.5</c:v>
                </c:pt>
                <c:pt idx="3415">
                  <c:v>292.5</c:v>
                </c:pt>
                <c:pt idx="3416">
                  <c:v>292.5</c:v>
                </c:pt>
                <c:pt idx="3417">
                  <c:v>292.5</c:v>
                </c:pt>
                <c:pt idx="3418">
                  <c:v>292.5</c:v>
                </c:pt>
                <c:pt idx="3419">
                  <c:v>292.5</c:v>
                </c:pt>
                <c:pt idx="3420">
                  <c:v>292.5</c:v>
                </c:pt>
                <c:pt idx="3421">
                  <c:v>292.5</c:v>
                </c:pt>
                <c:pt idx="3422">
                  <c:v>292.5</c:v>
                </c:pt>
                <c:pt idx="3423">
                  <c:v>292.5</c:v>
                </c:pt>
                <c:pt idx="3424">
                  <c:v>292.5</c:v>
                </c:pt>
                <c:pt idx="3425">
                  <c:v>292.5</c:v>
                </c:pt>
                <c:pt idx="3426">
                  <c:v>315</c:v>
                </c:pt>
                <c:pt idx="3427">
                  <c:v>315</c:v>
                </c:pt>
                <c:pt idx="3428">
                  <c:v>315</c:v>
                </c:pt>
                <c:pt idx="3429">
                  <c:v>292.5</c:v>
                </c:pt>
                <c:pt idx="3430">
                  <c:v>315</c:v>
                </c:pt>
                <c:pt idx="3431">
                  <c:v>337.5</c:v>
                </c:pt>
                <c:pt idx="3432">
                  <c:v>337.5</c:v>
                </c:pt>
                <c:pt idx="3433">
                  <c:v>337.5</c:v>
                </c:pt>
                <c:pt idx="3434">
                  <c:v>292.5</c:v>
                </c:pt>
                <c:pt idx="3435">
                  <c:v>315</c:v>
                </c:pt>
                <c:pt idx="3436">
                  <c:v>0</c:v>
                </c:pt>
                <c:pt idx="3437">
                  <c:v>45</c:v>
                </c:pt>
                <c:pt idx="3438">
                  <c:v>45</c:v>
                </c:pt>
                <c:pt idx="3439">
                  <c:v>22.5</c:v>
                </c:pt>
                <c:pt idx="3440">
                  <c:v>337.5</c:v>
                </c:pt>
                <c:pt idx="3441">
                  <c:v>337.5</c:v>
                </c:pt>
                <c:pt idx="3442">
                  <c:v>337.5</c:v>
                </c:pt>
                <c:pt idx="3443">
                  <c:v>292.5</c:v>
                </c:pt>
                <c:pt idx="3444">
                  <c:v>292.5</c:v>
                </c:pt>
                <c:pt idx="3445">
                  <c:v>292.5</c:v>
                </c:pt>
                <c:pt idx="3446">
                  <c:v>315</c:v>
                </c:pt>
                <c:pt idx="3447">
                  <c:v>315</c:v>
                </c:pt>
                <c:pt idx="3448">
                  <c:v>315</c:v>
                </c:pt>
                <c:pt idx="3449">
                  <c:v>315</c:v>
                </c:pt>
                <c:pt idx="3450">
                  <c:v>292.5</c:v>
                </c:pt>
                <c:pt idx="3451">
                  <c:v>292.5</c:v>
                </c:pt>
                <c:pt idx="3452">
                  <c:v>292.5</c:v>
                </c:pt>
                <c:pt idx="3453">
                  <c:v>292.5</c:v>
                </c:pt>
                <c:pt idx="3454">
                  <c:v>315</c:v>
                </c:pt>
                <c:pt idx="3455">
                  <c:v>315</c:v>
                </c:pt>
                <c:pt idx="3456">
                  <c:v>315</c:v>
                </c:pt>
                <c:pt idx="3457">
                  <c:v>315</c:v>
                </c:pt>
                <c:pt idx="3458">
                  <c:v>292.5</c:v>
                </c:pt>
                <c:pt idx="3459">
                  <c:v>292.5</c:v>
                </c:pt>
                <c:pt idx="3460">
                  <c:v>292.5</c:v>
                </c:pt>
                <c:pt idx="3461">
                  <c:v>292.5</c:v>
                </c:pt>
                <c:pt idx="3462">
                  <c:v>292.5</c:v>
                </c:pt>
                <c:pt idx="3463">
                  <c:v>292.5</c:v>
                </c:pt>
                <c:pt idx="3464">
                  <c:v>292.5</c:v>
                </c:pt>
                <c:pt idx="3465">
                  <c:v>315</c:v>
                </c:pt>
                <c:pt idx="3466">
                  <c:v>315</c:v>
                </c:pt>
                <c:pt idx="3467">
                  <c:v>292.5</c:v>
                </c:pt>
                <c:pt idx="3468">
                  <c:v>292.5</c:v>
                </c:pt>
                <c:pt idx="3469">
                  <c:v>315</c:v>
                </c:pt>
                <c:pt idx="3470">
                  <c:v>315</c:v>
                </c:pt>
                <c:pt idx="3471">
                  <c:v>315</c:v>
                </c:pt>
                <c:pt idx="3472">
                  <c:v>315</c:v>
                </c:pt>
                <c:pt idx="3473">
                  <c:v>337.5</c:v>
                </c:pt>
                <c:pt idx="3474">
                  <c:v>315</c:v>
                </c:pt>
                <c:pt idx="3475">
                  <c:v>315</c:v>
                </c:pt>
                <c:pt idx="3476">
                  <c:v>337.5</c:v>
                </c:pt>
                <c:pt idx="3477">
                  <c:v>315</c:v>
                </c:pt>
                <c:pt idx="3478">
                  <c:v>315</c:v>
                </c:pt>
                <c:pt idx="3479">
                  <c:v>315</c:v>
                </c:pt>
                <c:pt idx="3480">
                  <c:v>315</c:v>
                </c:pt>
                <c:pt idx="3481">
                  <c:v>315</c:v>
                </c:pt>
                <c:pt idx="3482">
                  <c:v>292.5</c:v>
                </c:pt>
                <c:pt idx="3483">
                  <c:v>292.5</c:v>
                </c:pt>
                <c:pt idx="3484">
                  <c:v>315</c:v>
                </c:pt>
                <c:pt idx="3485">
                  <c:v>292.5</c:v>
                </c:pt>
                <c:pt idx="3486">
                  <c:v>292.5</c:v>
                </c:pt>
                <c:pt idx="3487">
                  <c:v>292.5</c:v>
                </c:pt>
                <c:pt idx="3488">
                  <c:v>292.5</c:v>
                </c:pt>
                <c:pt idx="3489">
                  <c:v>292.5</c:v>
                </c:pt>
                <c:pt idx="3490">
                  <c:v>315</c:v>
                </c:pt>
                <c:pt idx="3491">
                  <c:v>315</c:v>
                </c:pt>
                <c:pt idx="3492">
                  <c:v>315</c:v>
                </c:pt>
                <c:pt idx="3493">
                  <c:v>315</c:v>
                </c:pt>
                <c:pt idx="3494">
                  <c:v>315</c:v>
                </c:pt>
                <c:pt idx="3495">
                  <c:v>315</c:v>
                </c:pt>
                <c:pt idx="3496">
                  <c:v>315</c:v>
                </c:pt>
                <c:pt idx="3497">
                  <c:v>315</c:v>
                </c:pt>
                <c:pt idx="3498">
                  <c:v>315</c:v>
                </c:pt>
                <c:pt idx="3499">
                  <c:v>337.5</c:v>
                </c:pt>
                <c:pt idx="3500">
                  <c:v>337.5</c:v>
                </c:pt>
                <c:pt idx="3501">
                  <c:v>337.5</c:v>
                </c:pt>
                <c:pt idx="3502">
                  <c:v>315</c:v>
                </c:pt>
                <c:pt idx="3503">
                  <c:v>315</c:v>
                </c:pt>
                <c:pt idx="3504">
                  <c:v>315</c:v>
                </c:pt>
                <c:pt idx="3505">
                  <c:v>337.5</c:v>
                </c:pt>
                <c:pt idx="3506">
                  <c:v>315</c:v>
                </c:pt>
                <c:pt idx="3507">
                  <c:v>315</c:v>
                </c:pt>
                <c:pt idx="3508">
                  <c:v>337.5</c:v>
                </c:pt>
                <c:pt idx="3509">
                  <c:v>337.5</c:v>
                </c:pt>
                <c:pt idx="3510">
                  <c:v>337.5</c:v>
                </c:pt>
                <c:pt idx="3511">
                  <c:v>337.5</c:v>
                </c:pt>
                <c:pt idx="3512">
                  <c:v>337.5</c:v>
                </c:pt>
                <c:pt idx="3513">
                  <c:v>337.5</c:v>
                </c:pt>
                <c:pt idx="3514">
                  <c:v>337.5</c:v>
                </c:pt>
                <c:pt idx="3515">
                  <c:v>315</c:v>
                </c:pt>
                <c:pt idx="3516">
                  <c:v>315</c:v>
                </c:pt>
                <c:pt idx="3517">
                  <c:v>337.5</c:v>
                </c:pt>
                <c:pt idx="3518">
                  <c:v>315</c:v>
                </c:pt>
                <c:pt idx="3519">
                  <c:v>315</c:v>
                </c:pt>
                <c:pt idx="3520">
                  <c:v>337.5</c:v>
                </c:pt>
                <c:pt idx="3521">
                  <c:v>337.5</c:v>
                </c:pt>
                <c:pt idx="3522">
                  <c:v>337.5</c:v>
                </c:pt>
                <c:pt idx="3523">
                  <c:v>292.5</c:v>
                </c:pt>
                <c:pt idx="3524">
                  <c:v>315</c:v>
                </c:pt>
                <c:pt idx="3525">
                  <c:v>315</c:v>
                </c:pt>
                <c:pt idx="3526">
                  <c:v>315</c:v>
                </c:pt>
                <c:pt idx="3527">
                  <c:v>315</c:v>
                </c:pt>
                <c:pt idx="3528">
                  <c:v>315</c:v>
                </c:pt>
                <c:pt idx="3529">
                  <c:v>292.5</c:v>
                </c:pt>
                <c:pt idx="3530">
                  <c:v>292.5</c:v>
                </c:pt>
                <c:pt idx="3531">
                  <c:v>292.5</c:v>
                </c:pt>
                <c:pt idx="3532">
                  <c:v>292.5</c:v>
                </c:pt>
                <c:pt idx="3533">
                  <c:v>292.5</c:v>
                </c:pt>
                <c:pt idx="3534">
                  <c:v>337.5</c:v>
                </c:pt>
                <c:pt idx="3535">
                  <c:v>315</c:v>
                </c:pt>
                <c:pt idx="3536">
                  <c:v>292.5</c:v>
                </c:pt>
                <c:pt idx="3537">
                  <c:v>292.5</c:v>
                </c:pt>
                <c:pt idx="3538">
                  <c:v>292.5</c:v>
                </c:pt>
                <c:pt idx="3539">
                  <c:v>292.5</c:v>
                </c:pt>
                <c:pt idx="3540">
                  <c:v>292.5</c:v>
                </c:pt>
                <c:pt idx="3541">
                  <c:v>292.5</c:v>
                </c:pt>
                <c:pt idx="3542">
                  <c:v>292.5</c:v>
                </c:pt>
                <c:pt idx="3543">
                  <c:v>292.5</c:v>
                </c:pt>
                <c:pt idx="3544">
                  <c:v>292.5</c:v>
                </c:pt>
                <c:pt idx="3545">
                  <c:v>270</c:v>
                </c:pt>
                <c:pt idx="3546">
                  <c:v>270</c:v>
                </c:pt>
                <c:pt idx="3547">
                  <c:v>292.5</c:v>
                </c:pt>
                <c:pt idx="3548">
                  <c:v>292.5</c:v>
                </c:pt>
                <c:pt idx="3549">
                  <c:v>292.5</c:v>
                </c:pt>
                <c:pt idx="3550">
                  <c:v>270</c:v>
                </c:pt>
                <c:pt idx="3551">
                  <c:v>292.5</c:v>
                </c:pt>
                <c:pt idx="3552">
                  <c:v>292.5</c:v>
                </c:pt>
                <c:pt idx="3553">
                  <c:v>292.5</c:v>
                </c:pt>
                <c:pt idx="3554">
                  <c:v>292.5</c:v>
                </c:pt>
                <c:pt idx="3555">
                  <c:v>292.5</c:v>
                </c:pt>
                <c:pt idx="3556">
                  <c:v>270</c:v>
                </c:pt>
                <c:pt idx="3557">
                  <c:v>270</c:v>
                </c:pt>
                <c:pt idx="3558">
                  <c:v>292.5</c:v>
                </c:pt>
                <c:pt idx="3559">
                  <c:v>292.5</c:v>
                </c:pt>
                <c:pt idx="3560">
                  <c:v>292.5</c:v>
                </c:pt>
                <c:pt idx="3561">
                  <c:v>292.5</c:v>
                </c:pt>
                <c:pt idx="3562">
                  <c:v>292.5</c:v>
                </c:pt>
                <c:pt idx="3563">
                  <c:v>292.5</c:v>
                </c:pt>
                <c:pt idx="3564">
                  <c:v>292.5</c:v>
                </c:pt>
                <c:pt idx="3565">
                  <c:v>315</c:v>
                </c:pt>
                <c:pt idx="3566">
                  <c:v>315</c:v>
                </c:pt>
                <c:pt idx="3567">
                  <c:v>292.5</c:v>
                </c:pt>
                <c:pt idx="3568">
                  <c:v>315</c:v>
                </c:pt>
                <c:pt idx="3569">
                  <c:v>315</c:v>
                </c:pt>
                <c:pt idx="3570">
                  <c:v>0</c:v>
                </c:pt>
                <c:pt idx="3571">
                  <c:v>315</c:v>
                </c:pt>
                <c:pt idx="3572">
                  <c:v>315</c:v>
                </c:pt>
                <c:pt idx="3573">
                  <c:v>0</c:v>
                </c:pt>
                <c:pt idx="3574">
                  <c:v>22.5</c:v>
                </c:pt>
                <c:pt idx="3575">
                  <c:v>45</c:v>
                </c:pt>
                <c:pt idx="3576">
                  <c:v>90</c:v>
                </c:pt>
                <c:pt idx="3577">
                  <c:v>90</c:v>
                </c:pt>
                <c:pt idx="3578">
                  <c:v>112.5</c:v>
                </c:pt>
                <c:pt idx="3579">
                  <c:v>112.5</c:v>
                </c:pt>
                <c:pt idx="3580">
                  <c:v>112.5</c:v>
                </c:pt>
                <c:pt idx="3581">
                  <c:v>112.5</c:v>
                </c:pt>
                <c:pt idx="3582">
                  <c:v>90</c:v>
                </c:pt>
                <c:pt idx="3583">
                  <c:v>112.5</c:v>
                </c:pt>
                <c:pt idx="3584">
                  <c:v>112.5</c:v>
                </c:pt>
                <c:pt idx="3585">
                  <c:v>90</c:v>
                </c:pt>
                <c:pt idx="3586">
                  <c:v>135</c:v>
                </c:pt>
                <c:pt idx="3587">
                  <c:v>90</c:v>
                </c:pt>
                <c:pt idx="3588">
                  <c:v>112.5</c:v>
                </c:pt>
                <c:pt idx="3589">
                  <c:v>90</c:v>
                </c:pt>
                <c:pt idx="3590">
                  <c:v>112.5</c:v>
                </c:pt>
                <c:pt idx="3591">
                  <c:v>90</c:v>
                </c:pt>
                <c:pt idx="3592">
                  <c:v>90</c:v>
                </c:pt>
                <c:pt idx="3593">
                  <c:v>112.5</c:v>
                </c:pt>
                <c:pt idx="3594">
                  <c:v>112.5</c:v>
                </c:pt>
                <c:pt idx="3595">
                  <c:v>135</c:v>
                </c:pt>
                <c:pt idx="3596">
                  <c:v>112.5</c:v>
                </c:pt>
                <c:pt idx="3597">
                  <c:v>90</c:v>
                </c:pt>
                <c:pt idx="3598">
                  <c:v>90</c:v>
                </c:pt>
                <c:pt idx="3599">
                  <c:v>90</c:v>
                </c:pt>
                <c:pt idx="3600">
                  <c:v>90</c:v>
                </c:pt>
                <c:pt idx="3601">
                  <c:v>90</c:v>
                </c:pt>
                <c:pt idx="3602">
                  <c:v>112.5</c:v>
                </c:pt>
                <c:pt idx="3603">
                  <c:v>112.5</c:v>
                </c:pt>
                <c:pt idx="3604">
                  <c:v>112.5</c:v>
                </c:pt>
                <c:pt idx="3605">
                  <c:v>112.5</c:v>
                </c:pt>
                <c:pt idx="3606">
                  <c:v>90</c:v>
                </c:pt>
                <c:pt idx="3607">
                  <c:v>90</c:v>
                </c:pt>
                <c:pt idx="3608">
                  <c:v>90</c:v>
                </c:pt>
                <c:pt idx="3609">
                  <c:v>112.5</c:v>
                </c:pt>
                <c:pt idx="3610">
                  <c:v>112.5</c:v>
                </c:pt>
                <c:pt idx="3611">
                  <c:v>112.5</c:v>
                </c:pt>
                <c:pt idx="3612">
                  <c:v>112.5</c:v>
                </c:pt>
                <c:pt idx="3613">
                  <c:v>112.5</c:v>
                </c:pt>
                <c:pt idx="3614">
                  <c:v>112.5</c:v>
                </c:pt>
                <c:pt idx="3615">
                  <c:v>135</c:v>
                </c:pt>
                <c:pt idx="3616">
                  <c:v>135</c:v>
                </c:pt>
                <c:pt idx="3617">
                  <c:v>112.5</c:v>
                </c:pt>
                <c:pt idx="3618">
                  <c:v>112.5</c:v>
                </c:pt>
                <c:pt idx="3619">
                  <c:v>112.5</c:v>
                </c:pt>
                <c:pt idx="3620">
                  <c:v>112.5</c:v>
                </c:pt>
                <c:pt idx="3621">
                  <c:v>112.5</c:v>
                </c:pt>
                <c:pt idx="3622">
                  <c:v>112.5</c:v>
                </c:pt>
                <c:pt idx="3623">
                  <c:v>90</c:v>
                </c:pt>
                <c:pt idx="3624">
                  <c:v>90</c:v>
                </c:pt>
                <c:pt idx="3625">
                  <c:v>90</c:v>
                </c:pt>
                <c:pt idx="3626">
                  <c:v>112.5</c:v>
                </c:pt>
                <c:pt idx="3627">
                  <c:v>112.5</c:v>
                </c:pt>
                <c:pt idx="3628">
                  <c:v>112.5</c:v>
                </c:pt>
                <c:pt idx="3629">
                  <c:v>112.5</c:v>
                </c:pt>
                <c:pt idx="3630">
                  <c:v>112.5</c:v>
                </c:pt>
                <c:pt idx="3631">
                  <c:v>112.5</c:v>
                </c:pt>
                <c:pt idx="3632">
                  <c:v>112.5</c:v>
                </c:pt>
                <c:pt idx="3633">
                  <c:v>112.5</c:v>
                </c:pt>
                <c:pt idx="3634">
                  <c:v>112.5</c:v>
                </c:pt>
                <c:pt idx="3635">
                  <c:v>112.5</c:v>
                </c:pt>
                <c:pt idx="3636">
                  <c:v>135</c:v>
                </c:pt>
                <c:pt idx="3637">
                  <c:v>135</c:v>
                </c:pt>
                <c:pt idx="3638">
                  <c:v>135</c:v>
                </c:pt>
                <c:pt idx="3639">
                  <c:v>112.5</c:v>
                </c:pt>
                <c:pt idx="3640">
                  <c:v>112.5</c:v>
                </c:pt>
                <c:pt idx="3641">
                  <c:v>135</c:v>
                </c:pt>
                <c:pt idx="3642">
                  <c:v>225</c:v>
                </c:pt>
                <c:pt idx="3643">
                  <c:v>225</c:v>
                </c:pt>
                <c:pt idx="3644">
                  <c:v>247.5</c:v>
                </c:pt>
                <c:pt idx="3645">
                  <c:v>247.5</c:v>
                </c:pt>
                <c:pt idx="3646">
                  <c:v>270</c:v>
                </c:pt>
                <c:pt idx="3647">
                  <c:v>270</c:v>
                </c:pt>
                <c:pt idx="3648">
                  <c:v>270</c:v>
                </c:pt>
                <c:pt idx="3649">
                  <c:v>247.5</c:v>
                </c:pt>
                <c:pt idx="3650">
                  <c:v>270</c:v>
                </c:pt>
                <c:pt idx="3651">
                  <c:v>292.5</c:v>
                </c:pt>
                <c:pt idx="3652">
                  <c:v>292.5</c:v>
                </c:pt>
                <c:pt idx="3653">
                  <c:v>292.5</c:v>
                </c:pt>
                <c:pt idx="3654">
                  <c:v>292.5</c:v>
                </c:pt>
                <c:pt idx="3655">
                  <c:v>292.5</c:v>
                </c:pt>
                <c:pt idx="3656">
                  <c:v>292.5</c:v>
                </c:pt>
                <c:pt idx="3657">
                  <c:v>292.5</c:v>
                </c:pt>
                <c:pt idx="3658">
                  <c:v>292.5</c:v>
                </c:pt>
                <c:pt idx="3659">
                  <c:v>292.5</c:v>
                </c:pt>
                <c:pt idx="3660">
                  <c:v>292.5</c:v>
                </c:pt>
                <c:pt idx="3661">
                  <c:v>292.5</c:v>
                </c:pt>
                <c:pt idx="3662">
                  <c:v>292.5</c:v>
                </c:pt>
                <c:pt idx="3663">
                  <c:v>292.5</c:v>
                </c:pt>
                <c:pt idx="3664">
                  <c:v>292.5</c:v>
                </c:pt>
                <c:pt idx="3665">
                  <c:v>292.5</c:v>
                </c:pt>
                <c:pt idx="3666">
                  <c:v>292.5</c:v>
                </c:pt>
                <c:pt idx="3667">
                  <c:v>292.5</c:v>
                </c:pt>
                <c:pt idx="3668">
                  <c:v>315</c:v>
                </c:pt>
                <c:pt idx="3669">
                  <c:v>292.5</c:v>
                </c:pt>
                <c:pt idx="3670">
                  <c:v>292.5</c:v>
                </c:pt>
                <c:pt idx="3671">
                  <c:v>292.5</c:v>
                </c:pt>
                <c:pt idx="3672">
                  <c:v>292.5</c:v>
                </c:pt>
                <c:pt idx="3673">
                  <c:v>292.5</c:v>
                </c:pt>
                <c:pt idx="3674">
                  <c:v>315</c:v>
                </c:pt>
                <c:pt idx="3675">
                  <c:v>337.5</c:v>
                </c:pt>
                <c:pt idx="3676">
                  <c:v>337.5</c:v>
                </c:pt>
                <c:pt idx="3677">
                  <c:v>337.5</c:v>
                </c:pt>
                <c:pt idx="3678">
                  <c:v>337.5</c:v>
                </c:pt>
                <c:pt idx="3679">
                  <c:v>337.5</c:v>
                </c:pt>
                <c:pt idx="3680">
                  <c:v>337.5</c:v>
                </c:pt>
                <c:pt idx="3681">
                  <c:v>337.5</c:v>
                </c:pt>
                <c:pt idx="3682">
                  <c:v>337.5</c:v>
                </c:pt>
                <c:pt idx="3683">
                  <c:v>337.5</c:v>
                </c:pt>
                <c:pt idx="3684">
                  <c:v>337.5</c:v>
                </c:pt>
                <c:pt idx="3685">
                  <c:v>337.5</c:v>
                </c:pt>
                <c:pt idx="3686">
                  <c:v>337.5</c:v>
                </c:pt>
                <c:pt idx="3687">
                  <c:v>337.5</c:v>
                </c:pt>
                <c:pt idx="3688">
                  <c:v>315</c:v>
                </c:pt>
                <c:pt idx="3689">
                  <c:v>292.5</c:v>
                </c:pt>
                <c:pt idx="3690">
                  <c:v>292.5</c:v>
                </c:pt>
                <c:pt idx="3691">
                  <c:v>337.5</c:v>
                </c:pt>
                <c:pt idx="3692">
                  <c:v>337.5</c:v>
                </c:pt>
                <c:pt idx="3693">
                  <c:v>315</c:v>
                </c:pt>
                <c:pt idx="3694">
                  <c:v>0</c:v>
                </c:pt>
                <c:pt idx="3695">
                  <c:v>337.5</c:v>
                </c:pt>
                <c:pt idx="3696">
                  <c:v>337.5</c:v>
                </c:pt>
                <c:pt idx="3697">
                  <c:v>337.5</c:v>
                </c:pt>
                <c:pt idx="3698">
                  <c:v>315</c:v>
                </c:pt>
                <c:pt idx="3699">
                  <c:v>292.5</c:v>
                </c:pt>
                <c:pt idx="3700">
                  <c:v>337.5</c:v>
                </c:pt>
                <c:pt idx="3701">
                  <c:v>247.5</c:v>
                </c:pt>
                <c:pt idx="3702">
                  <c:v>270</c:v>
                </c:pt>
                <c:pt idx="3703">
                  <c:v>292.5</c:v>
                </c:pt>
                <c:pt idx="3704">
                  <c:v>292.5</c:v>
                </c:pt>
                <c:pt idx="3705">
                  <c:v>337.5</c:v>
                </c:pt>
                <c:pt idx="3706">
                  <c:v>337.5</c:v>
                </c:pt>
                <c:pt idx="3707">
                  <c:v>337.5</c:v>
                </c:pt>
                <c:pt idx="3708">
                  <c:v>315</c:v>
                </c:pt>
                <c:pt idx="3709">
                  <c:v>337.5</c:v>
                </c:pt>
                <c:pt idx="3710">
                  <c:v>270</c:v>
                </c:pt>
                <c:pt idx="3711">
                  <c:v>157.5</c:v>
                </c:pt>
                <c:pt idx="3712">
                  <c:v>90</c:v>
                </c:pt>
                <c:pt idx="3713">
                  <c:v>90</c:v>
                </c:pt>
                <c:pt idx="3714">
                  <c:v>90</c:v>
                </c:pt>
                <c:pt idx="3715">
                  <c:v>112.5</c:v>
                </c:pt>
                <c:pt idx="3716">
                  <c:v>90</c:v>
                </c:pt>
                <c:pt idx="3717">
                  <c:v>112.5</c:v>
                </c:pt>
                <c:pt idx="3718">
                  <c:v>90</c:v>
                </c:pt>
                <c:pt idx="3719">
                  <c:v>90</c:v>
                </c:pt>
                <c:pt idx="3720">
                  <c:v>67.5</c:v>
                </c:pt>
                <c:pt idx="3721">
                  <c:v>90</c:v>
                </c:pt>
                <c:pt idx="3722">
                  <c:v>90</c:v>
                </c:pt>
                <c:pt idx="3723">
                  <c:v>67.5</c:v>
                </c:pt>
                <c:pt idx="3724">
                  <c:v>67.5</c:v>
                </c:pt>
                <c:pt idx="3725">
                  <c:v>90</c:v>
                </c:pt>
                <c:pt idx="3726">
                  <c:v>67.5</c:v>
                </c:pt>
                <c:pt idx="3727">
                  <c:v>67.5</c:v>
                </c:pt>
                <c:pt idx="3728">
                  <c:v>67.5</c:v>
                </c:pt>
                <c:pt idx="3729">
                  <c:v>67.5</c:v>
                </c:pt>
                <c:pt idx="3730">
                  <c:v>90</c:v>
                </c:pt>
                <c:pt idx="3731">
                  <c:v>90</c:v>
                </c:pt>
                <c:pt idx="3732">
                  <c:v>90</c:v>
                </c:pt>
                <c:pt idx="3733">
                  <c:v>90</c:v>
                </c:pt>
                <c:pt idx="3734">
                  <c:v>90</c:v>
                </c:pt>
                <c:pt idx="3735">
                  <c:v>90</c:v>
                </c:pt>
                <c:pt idx="3736">
                  <c:v>112.5</c:v>
                </c:pt>
                <c:pt idx="3737">
                  <c:v>90</c:v>
                </c:pt>
                <c:pt idx="3738">
                  <c:v>112.5</c:v>
                </c:pt>
                <c:pt idx="3739">
                  <c:v>180</c:v>
                </c:pt>
                <c:pt idx="3740">
                  <c:v>157.5</c:v>
                </c:pt>
                <c:pt idx="3741">
                  <c:v>112.5</c:v>
                </c:pt>
                <c:pt idx="3742">
                  <c:v>157.5</c:v>
                </c:pt>
                <c:pt idx="3743">
                  <c:v>157.5</c:v>
                </c:pt>
                <c:pt idx="3744">
                  <c:v>157.5</c:v>
                </c:pt>
                <c:pt idx="3745">
                  <c:v>112.5</c:v>
                </c:pt>
                <c:pt idx="3746">
                  <c:v>112.5</c:v>
                </c:pt>
                <c:pt idx="3747">
                  <c:v>90</c:v>
                </c:pt>
                <c:pt idx="3748">
                  <c:v>90</c:v>
                </c:pt>
                <c:pt idx="3749">
                  <c:v>135</c:v>
                </c:pt>
                <c:pt idx="3750">
                  <c:v>135</c:v>
                </c:pt>
                <c:pt idx="3751">
                  <c:v>67.5</c:v>
                </c:pt>
                <c:pt idx="3752">
                  <c:v>22.5</c:v>
                </c:pt>
                <c:pt idx="3753">
                  <c:v>90</c:v>
                </c:pt>
                <c:pt idx="3754">
                  <c:v>90</c:v>
                </c:pt>
                <c:pt idx="3755">
                  <c:v>90</c:v>
                </c:pt>
                <c:pt idx="3756">
                  <c:v>90</c:v>
                </c:pt>
                <c:pt idx="3757">
                  <c:v>90</c:v>
                </c:pt>
                <c:pt idx="3758">
                  <c:v>90</c:v>
                </c:pt>
                <c:pt idx="3759">
                  <c:v>67.5</c:v>
                </c:pt>
                <c:pt idx="3760">
                  <c:v>45</c:v>
                </c:pt>
                <c:pt idx="3761">
                  <c:v>67.5</c:v>
                </c:pt>
                <c:pt idx="3762">
                  <c:v>67.5</c:v>
                </c:pt>
                <c:pt idx="3763">
                  <c:v>90</c:v>
                </c:pt>
                <c:pt idx="3764">
                  <c:v>45</c:v>
                </c:pt>
                <c:pt idx="3765">
                  <c:v>45</c:v>
                </c:pt>
                <c:pt idx="3766">
                  <c:v>90</c:v>
                </c:pt>
                <c:pt idx="3767">
                  <c:v>90</c:v>
                </c:pt>
                <c:pt idx="3768">
                  <c:v>90</c:v>
                </c:pt>
                <c:pt idx="3769">
                  <c:v>90</c:v>
                </c:pt>
                <c:pt idx="3770">
                  <c:v>112.5</c:v>
                </c:pt>
                <c:pt idx="3771">
                  <c:v>90</c:v>
                </c:pt>
                <c:pt idx="3772">
                  <c:v>112.5</c:v>
                </c:pt>
                <c:pt idx="3773">
                  <c:v>112.5</c:v>
                </c:pt>
                <c:pt idx="3774">
                  <c:v>112.5</c:v>
                </c:pt>
                <c:pt idx="3775">
                  <c:v>112.5</c:v>
                </c:pt>
                <c:pt idx="3776">
                  <c:v>112.5</c:v>
                </c:pt>
                <c:pt idx="3777">
                  <c:v>112.5</c:v>
                </c:pt>
                <c:pt idx="3778">
                  <c:v>112.5</c:v>
                </c:pt>
                <c:pt idx="3779">
                  <c:v>90</c:v>
                </c:pt>
                <c:pt idx="3780">
                  <c:v>90</c:v>
                </c:pt>
                <c:pt idx="3781">
                  <c:v>67.5</c:v>
                </c:pt>
                <c:pt idx="3782">
                  <c:v>67.5</c:v>
                </c:pt>
                <c:pt idx="3783">
                  <c:v>90</c:v>
                </c:pt>
                <c:pt idx="3784">
                  <c:v>45</c:v>
                </c:pt>
                <c:pt idx="3785">
                  <c:v>45</c:v>
                </c:pt>
                <c:pt idx="3786">
                  <c:v>90</c:v>
                </c:pt>
                <c:pt idx="3787">
                  <c:v>112.5</c:v>
                </c:pt>
                <c:pt idx="3788">
                  <c:v>90</c:v>
                </c:pt>
                <c:pt idx="3789">
                  <c:v>90</c:v>
                </c:pt>
                <c:pt idx="3790">
                  <c:v>292.5</c:v>
                </c:pt>
                <c:pt idx="3791">
                  <c:v>337.5</c:v>
                </c:pt>
                <c:pt idx="3792">
                  <c:v>315</c:v>
                </c:pt>
                <c:pt idx="3793">
                  <c:v>90</c:v>
                </c:pt>
                <c:pt idx="3794">
                  <c:v>22.5</c:v>
                </c:pt>
                <c:pt idx="3795">
                  <c:v>22.5</c:v>
                </c:pt>
                <c:pt idx="3796">
                  <c:v>22.5</c:v>
                </c:pt>
                <c:pt idx="3797">
                  <c:v>292.5</c:v>
                </c:pt>
                <c:pt idx="3798">
                  <c:v>225</c:v>
                </c:pt>
                <c:pt idx="3799">
                  <c:v>225</c:v>
                </c:pt>
                <c:pt idx="3800">
                  <c:v>202.5</c:v>
                </c:pt>
                <c:pt idx="3801">
                  <c:v>225</c:v>
                </c:pt>
                <c:pt idx="3802">
                  <c:v>202.5</c:v>
                </c:pt>
                <c:pt idx="3803">
                  <c:v>202.5</c:v>
                </c:pt>
                <c:pt idx="3804">
                  <c:v>180</c:v>
                </c:pt>
                <c:pt idx="3805">
                  <c:v>112.5</c:v>
                </c:pt>
                <c:pt idx="3806">
                  <c:v>0</c:v>
                </c:pt>
                <c:pt idx="3807">
                  <c:v>22.5</c:v>
                </c:pt>
                <c:pt idx="3808">
                  <c:v>45</c:v>
                </c:pt>
                <c:pt idx="3809">
                  <c:v>67.5</c:v>
                </c:pt>
                <c:pt idx="3810">
                  <c:v>90</c:v>
                </c:pt>
                <c:pt idx="3811">
                  <c:v>225</c:v>
                </c:pt>
                <c:pt idx="3812">
                  <c:v>225</c:v>
                </c:pt>
                <c:pt idx="3813">
                  <c:v>225</c:v>
                </c:pt>
                <c:pt idx="3814">
                  <c:v>202.5</c:v>
                </c:pt>
                <c:pt idx="3815">
                  <c:v>202.5</c:v>
                </c:pt>
                <c:pt idx="3816">
                  <c:v>202.5</c:v>
                </c:pt>
                <c:pt idx="3817">
                  <c:v>202.5</c:v>
                </c:pt>
                <c:pt idx="3818">
                  <c:v>202.5</c:v>
                </c:pt>
                <c:pt idx="3819">
                  <c:v>202.5</c:v>
                </c:pt>
                <c:pt idx="3820">
                  <c:v>202.5</c:v>
                </c:pt>
                <c:pt idx="3821">
                  <c:v>202.5</c:v>
                </c:pt>
                <c:pt idx="3822">
                  <c:v>225</c:v>
                </c:pt>
                <c:pt idx="3823">
                  <c:v>225</c:v>
                </c:pt>
                <c:pt idx="3824">
                  <c:v>225</c:v>
                </c:pt>
                <c:pt idx="3825">
                  <c:v>225</c:v>
                </c:pt>
                <c:pt idx="3826">
                  <c:v>225</c:v>
                </c:pt>
                <c:pt idx="3827">
                  <c:v>225</c:v>
                </c:pt>
                <c:pt idx="3828">
                  <c:v>225</c:v>
                </c:pt>
                <c:pt idx="3829">
                  <c:v>225</c:v>
                </c:pt>
                <c:pt idx="3830">
                  <c:v>225</c:v>
                </c:pt>
                <c:pt idx="3831">
                  <c:v>225</c:v>
                </c:pt>
                <c:pt idx="3832">
                  <c:v>225</c:v>
                </c:pt>
                <c:pt idx="3833">
                  <c:v>225</c:v>
                </c:pt>
                <c:pt idx="3834">
                  <c:v>225</c:v>
                </c:pt>
                <c:pt idx="3835">
                  <c:v>225</c:v>
                </c:pt>
                <c:pt idx="3836">
                  <c:v>225</c:v>
                </c:pt>
                <c:pt idx="3837">
                  <c:v>202.5</c:v>
                </c:pt>
                <c:pt idx="3838">
                  <c:v>202.5</c:v>
                </c:pt>
                <c:pt idx="3839">
                  <c:v>202.5</c:v>
                </c:pt>
                <c:pt idx="3840">
                  <c:v>202.5</c:v>
                </c:pt>
                <c:pt idx="3841">
                  <c:v>202.5</c:v>
                </c:pt>
                <c:pt idx="3842">
                  <c:v>202.5</c:v>
                </c:pt>
                <c:pt idx="3843">
                  <c:v>202.5</c:v>
                </c:pt>
                <c:pt idx="3844">
                  <c:v>202.5</c:v>
                </c:pt>
                <c:pt idx="3845">
                  <c:v>202.5</c:v>
                </c:pt>
                <c:pt idx="3846">
                  <c:v>202.5</c:v>
                </c:pt>
                <c:pt idx="3847">
                  <c:v>225</c:v>
                </c:pt>
                <c:pt idx="3848">
                  <c:v>202.5</c:v>
                </c:pt>
                <c:pt idx="3849">
                  <c:v>225</c:v>
                </c:pt>
                <c:pt idx="3850">
                  <c:v>202.5</c:v>
                </c:pt>
                <c:pt idx="3851">
                  <c:v>202.5</c:v>
                </c:pt>
                <c:pt idx="3852">
                  <c:v>225</c:v>
                </c:pt>
                <c:pt idx="3853">
                  <c:v>225</c:v>
                </c:pt>
                <c:pt idx="3854">
                  <c:v>225</c:v>
                </c:pt>
                <c:pt idx="3855">
                  <c:v>225</c:v>
                </c:pt>
                <c:pt idx="3856">
                  <c:v>225</c:v>
                </c:pt>
                <c:pt idx="3857">
                  <c:v>225</c:v>
                </c:pt>
                <c:pt idx="3858">
                  <c:v>202.5</c:v>
                </c:pt>
                <c:pt idx="3859">
                  <c:v>225</c:v>
                </c:pt>
                <c:pt idx="3860">
                  <c:v>225</c:v>
                </c:pt>
                <c:pt idx="3861">
                  <c:v>225</c:v>
                </c:pt>
                <c:pt idx="3862">
                  <c:v>225</c:v>
                </c:pt>
                <c:pt idx="3863">
                  <c:v>225</c:v>
                </c:pt>
                <c:pt idx="3864">
                  <c:v>225</c:v>
                </c:pt>
                <c:pt idx="3865">
                  <c:v>225</c:v>
                </c:pt>
                <c:pt idx="3866">
                  <c:v>225</c:v>
                </c:pt>
                <c:pt idx="3867">
                  <c:v>225</c:v>
                </c:pt>
                <c:pt idx="3868">
                  <c:v>225</c:v>
                </c:pt>
                <c:pt idx="3869">
                  <c:v>225</c:v>
                </c:pt>
                <c:pt idx="3870">
                  <c:v>225</c:v>
                </c:pt>
                <c:pt idx="3871">
                  <c:v>225</c:v>
                </c:pt>
                <c:pt idx="3872">
                  <c:v>225</c:v>
                </c:pt>
                <c:pt idx="3873">
                  <c:v>247.5</c:v>
                </c:pt>
                <c:pt idx="3874">
                  <c:v>247.5</c:v>
                </c:pt>
                <c:pt idx="3875">
                  <c:v>247.5</c:v>
                </c:pt>
                <c:pt idx="3876">
                  <c:v>247.5</c:v>
                </c:pt>
                <c:pt idx="3877">
                  <c:v>247.5</c:v>
                </c:pt>
                <c:pt idx="3878">
                  <c:v>225</c:v>
                </c:pt>
                <c:pt idx="3879">
                  <c:v>225</c:v>
                </c:pt>
                <c:pt idx="3880">
                  <c:v>225</c:v>
                </c:pt>
                <c:pt idx="3881">
                  <c:v>225</c:v>
                </c:pt>
                <c:pt idx="3882">
                  <c:v>225</c:v>
                </c:pt>
                <c:pt idx="3883">
                  <c:v>225</c:v>
                </c:pt>
                <c:pt idx="3884">
                  <c:v>225</c:v>
                </c:pt>
                <c:pt idx="3885">
                  <c:v>225</c:v>
                </c:pt>
                <c:pt idx="3886">
                  <c:v>247.5</c:v>
                </c:pt>
                <c:pt idx="3887">
                  <c:v>225</c:v>
                </c:pt>
                <c:pt idx="3888">
                  <c:v>225</c:v>
                </c:pt>
                <c:pt idx="3889">
                  <c:v>225</c:v>
                </c:pt>
                <c:pt idx="3890">
                  <c:v>225</c:v>
                </c:pt>
                <c:pt idx="3891">
                  <c:v>225</c:v>
                </c:pt>
                <c:pt idx="3892">
                  <c:v>225</c:v>
                </c:pt>
                <c:pt idx="3893">
                  <c:v>225</c:v>
                </c:pt>
                <c:pt idx="3894">
                  <c:v>225</c:v>
                </c:pt>
                <c:pt idx="3895">
                  <c:v>225</c:v>
                </c:pt>
                <c:pt idx="3896">
                  <c:v>225</c:v>
                </c:pt>
                <c:pt idx="3897">
                  <c:v>225</c:v>
                </c:pt>
                <c:pt idx="3898">
                  <c:v>225</c:v>
                </c:pt>
                <c:pt idx="3899">
                  <c:v>225</c:v>
                </c:pt>
                <c:pt idx="3900">
                  <c:v>225</c:v>
                </c:pt>
                <c:pt idx="3901">
                  <c:v>225</c:v>
                </c:pt>
                <c:pt idx="3902">
                  <c:v>225</c:v>
                </c:pt>
                <c:pt idx="3903">
                  <c:v>225</c:v>
                </c:pt>
                <c:pt idx="3904">
                  <c:v>225</c:v>
                </c:pt>
                <c:pt idx="3905">
                  <c:v>225</c:v>
                </c:pt>
                <c:pt idx="3906">
                  <c:v>225</c:v>
                </c:pt>
                <c:pt idx="3907">
                  <c:v>225</c:v>
                </c:pt>
                <c:pt idx="3908">
                  <c:v>247.5</c:v>
                </c:pt>
                <c:pt idx="3909">
                  <c:v>225</c:v>
                </c:pt>
                <c:pt idx="3910">
                  <c:v>225</c:v>
                </c:pt>
                <c:pt idx="3911">
                  <c:v>225</c:v>
                </c:pt>
                <c:pt idx="3912">
                  <c:v>225</c:v>
                </c:pt>
                <c:pt idx="3913">
                  <c:v>225</c:v>
                </c:pt>
                <c:pt idx="3914">
                  <c:v>225</c:v>
                </c:pt>
                <c:pt idx="3915">
                  <c:v>225</c:v>
                </c:pt>
                <c:pt idx="3916">
                  <c:v>225</c:v>
                </c:pt>
                <c:pt idx="3917">
                  <c:v>225</c:v>
                </c:pt>
                <c:pt idx="3918">
                  <c:v>225</c:v>
                </c:pt>
                <c:pt idx="3919">
                  <c:v>225</c:v>
                </c:pt>
                <c:pt idx="3920">
                  <c:v>225</c:v>
                </c:pt>
                <c:pt idx="3921">
                  <c:v>225</c:v>
                </c:pt>
                <c:pt idx="3922">
                  <c:v>225</c:v>
                </c:pt>
                <c:pt idx="3923">
                  <c:v>247.5</c:v>
                </c:pt>
                <c:pt idx="3924">
                  <c:v>247.5</c:v>
                </c:pt>
                <c:pt idx="3925">
                  <c:v>247.5</c:v>
                </c:pt>
                <c:pt idx="3926">
                  <c:v>247.5</c:v>
                </c:pt>
                <c:pt idx="3927">
                  <c:v>247.5</c:v>
                </c:pt>
                <c:pt idx="3928">
                  <c:v>247.5</c:v>
                </c:pt>
                <c:pt idx="3929">
                  <c:v>247.5</c:v>
                </c:pt>
                <c:pt idx="3930">
                  <c:v>247.5</c:v>
                </c:pt>
                <c:pt idx="3931">
                  <c:v>247.5</c:v>
                </c:pt>
                <c:pt idx="3932">
                  <c:v>225</c:v>
                </c:pt>
                <c:pt idx="3933">
                  <c:v>225</c:v>
                </c:pt>
                <c:pt idx="3934">
                  <c:v>225</c:v>
                </c:pt>
                <c:pt idx="3935">
                  <c:v>225</c:v>
                </c:pt>
                <c:pt idx="3936">
                  <c:v>247.5</c:v>
                </c:pt>
                <c:pt idx="3937">
                  <c:v>225</c:v>
                </c:pt>
                <c:pt idx="3938">
                  <c:v>225</c:v>
                </c:pt>
                <c:pt idx="3939">
                  <c:v>225</c:v>
                </c:pt>
                <c:pt idx="3940">
                  <c:v>225</c:v>
                </c:pt>
                <c:pt idx="3941">
                  <c:v>225</c:v>
                </c:pt>
                <c:pt idx="3942">
                  <c:v>225</c:v>
                </c:pt>
                <c:pt idx="3943">
                  <c:v>225</c:v>
                </c:pt>
                <c:pt idx="3944">
                  <c:v>247.5</c:v>
                </c:pt>
                <c:pt idx="3945">
                  <c:v>247.5</c:v>
                </c:pt>
                <c:pt idx="3946">
                  <c:v>247.5</c:v>
                </c:pt>
                <c:pt idx="3947">
                  <c:v>225</c:v>
                </c:pt>
                <c:pt idx="3948">
                  <c:v>225</c:v>
                </c:pt>
                <c:pt idx="3949">
                  <c:v>225</c:v>
                </c:pt>
                <c:pt idx="3950">
                  <c:v>225</c:v>
                </c:pt>
                <c:pt idx="3951">
                  <c:v>225</c:v>
                </c:pt>
                <c:pt idx="3952">
                  <c:v>225</c:v>
                </c:pt>
                <c:pt idx="3953">
                  <c:v>225</c:v>
                </c:pt>
                <c:pt idx="3954">
                  <c:v>225</c:v>
                </c:pt>
                <c:pt idx="3955">
                  <c:v>225</c:v>
                </c:pt>
                <c:pt idx="3956">
                  <c:v>225</c:v>
                </c:pt>
                <c:pt idx="3957">
                  <c:v>225</c:v>
                </c:pt>
                <c:pt idx="3958">
                  <c:v>225</c:v>
                </c:pt>
                <c:pt idx="3959">
                  <c:v>225</c:v>
                </c:pt>
                <c:pt idx="3960">
                  <c:v>225</c:v>
                </c:pt>
                <c:pt idx="3961">
                  <c:v>225</c:v>
                </c:pt>
                <c:pt idx="3962">
                  <c:v>225</c:v>
                </c:pt>
                <c:pt idx="3963">
                  <c:v>225</c:v>
                </c:pt>
                <c:pt idx="3964">
                  <c:v>225</c:v>
                </c:pt>
                <c:pt idx="3965">
                  <c:v>225</c:v>
                </c:pt>
                <c:pt idx="3966">
                  <c:v>247.5</c:v>
                </c:pt>
                <c:pt idx="3967">
                  <c:v>270</c:v>
                </c:pt>
                <c:pt idx="3968">
                  <c:v>270</c:v>
                </c:pt>
                <c:pt idx="3969">
                  <c:v>270</c:v>
                </c:pt>
                <c:pt idx="3970">
                  <c:v>247.5</c:v>
                </c:pt>
                <c:pt idx="3971">
                  <c:v>225</c:v>
                </c:pt>
                <c:pt idx="3972">
                  <c:v>225</c:v>
                </c:pt>
                <c:pt idx="3973">
                  <c:v>247.5</c:v>
                </c:pt>
                <c:pt idx="3974">
                  <c:v>247.5</c:v>
                </c:pt>
                <c:pt idx="3975">
                  <c:v>247.5</c:v>
                </c:pt>
                <c:pt idx="3976">
                  <c:v>247.5</c:v>
                </c:pt>
                <c:pt idx="3977">
                  <c:v>247.5</c:v>
                </c:pt>
                <c:pt idx="3978">
                  <c:v>247.5</c:v>
                </c:pt>
                <c:pt idx="3979">
                  <c:v>0</c:v>
                </c:pt>
                <c:pt idx="3980">
                  <c:v>225</c:v>
                </c:pt>
                <c:pt idx="3981">
                  <c:v>247.5</c:v>
                </c:pt>
                <c:pt idx="3982">
                  <c:v>270</c:v>
                </c:pt>
                <c:pt idx="3983">
                  <c:v>202.5</c:v>
                </c:pt>
                <c:pt idx="3984">
                  <c:v>67.5</c:v>
                </c:pt>
                <c:pt idx="3985">
                  <c:v>67.5</c:v>
                </c:pt>
                <c:pt idx="3986">
                  <c:v>45</c:v>
                </c:pt>
                <c:pt idx="3987">
                  <c:v>45</c:v>
                </c:pt>
                <c:pt idx="3988">
                  <c:v>22.5</c:v>
                </c:pt>
                <c:pt idx="3989">
                  <c:v>22.5</c:v>
                </c:pt>
                <c:pt idx="3990">
                  <c:v>22.5</c:v>
                </c:pt>
                <c:pt idx="3991">
                  <c:v>22.5</c:v>
                </c:pt>
                <c:pt idx="3992">
                  <c:v>22.5</c:v>
                </c:pt>
                <c:pt idx="3993">
                  <c:v>22.5</c:v>
                </c:pt>
                <c:pt idx="3994">
                  <c:v>22.5</c:v>
                </c:pt>
                <c:pt idx="3995">
                  <c:v>45</c:v>
                </c:pt>
                <c:pt idx="3996">
                  <c:v>45</c:v>
                </c:pt>
                <c:pt idx="3997">
                  <c:v>45</c:v>
                </c:pt>
                <c:pt idx="3998">
                  <c:v>45</c:v>
                </c:pt>
                <c:pt idx="3999">
                  <c:v>22.5</c:v>
                </c:pt>
                <c:pt idx="4000">
                  <c:v>45</c:v>
                </c:pt>
                <c:pt idx="4001">
                  <c:v>45</c:v>
                </c:pt>
                <c:pt idx="4002">
                  <c:v>22.5</c:v>
                </c:pt>
                <c:pt idx="4003">
                  <c:v>22.5</c:v>
                </c:pt>
                <c:pt idx="4004">
                  <c:v>22.5</c:v>
                </c:pt>
                <c:pt idx="4005">
                  <c:v>22.5</c:v>
                </c:pt>
                <c:pt idx="4006">
                  <c:v>22.5</c:v>
                </c:pt>
                <c:pt idx="4007">
                  <c:v>22.5</c:v>
                </c:pt>
                <c:pt idx="4008">
                  <c:v>22.5</c:v>
                </c:pt>
                <c:pt idx="4009">
                  <c:v>22.5</c:v>
                </c:pt>
                <c:pt idx="4010">
                  <c:v>22.5</c:v>
                </c:pt>
                <c:pt idx="4011">
                  <c:v>45</c:v>
                </c:pt>
                <c:pt idx="4012">
                  <c:v>22.5</c:v>
                </c:pt>
                <c:pt idx="4013">
                  <c:v>22.5</c:v>
                </c:pt>
                <c:pt idx="4014">
                  <c:v>22.5</c:v>
                </c:pt>
                <c:pt idx="4015">
                  <c:v>22.5</c:v>
                </c:pt>
                <c:pt idx="4016">
                  <c:v>22.5</c:v>
                </c:pt>
                <c:pt idx="4017">
                  <c:v>22.5</c:v>
                </c:pt>
                <c:pt idx="4018">
                  <c:v>22.5</c:v>
                </c:pt>
                <c:pt idx="4019">
                  <c:v>22.5</c:v>
                </c:pt>
                <c:pt idx="4020">
                  <c:v>45</c:v>
                </c:pt>
                <c:pt idx="4021">
                  <c:v>22.5</c:v>
                </c:pt>
                <c:pt idx="4022">
                  <c:v>22.5</c:v>
                </c:pt>
                <c:pt idx="4023">
                  <c:v>22.5</c:v>
                </c:pt>
                <c:pt idx="4024">
                  <c:v>22.5</c:v>
                </c:pt>
                <c:pt idx="4025">
                  <c:v>45</c:v>
                </c:pt>
                <c:pt idx="4026">
                  <c:v>45</c:v>
                </c:pt>
                <c:pt idx="4027">
                  <c:v>45</c:v>
                </c:pt>
                <c:pt idx="4028">
                  <c:v>45</c:v>
                </c:pt>
                <c:pt idx="4029">
                  <c:v>45</c:v>
                </c:pt>
                <c:pt idx="4030">
                  <c:v>45</c:v>
                </c:pt>
                <c:pt idx="4031">
                  <c:v>22.5</c:v>
                </c:pt>
                <c:pt idx="4032">
                  <c:v>22.5</c:v>
                </c:pt>
                <c:pt idx="4033">
                  <c:v>22.5</c:v>
                </c:pt>
                <c:pt idx="4034">
                  <c:v>45</c:v>
                </c:pt>
                <c:pt idx="4035">
                  <c:v>45</c:v>
                </c:pt>
                <c:pt idx="4036">
                  <c:v>45</c:v>
                </c:pt>
                <c:pt idx="4037">
                  <c:v>45</c:v>
                </c:pt>
                <c:pt idx="4038">
                  <c:v>67.5</c:v>
                </c:pt>
                <c:pt idx="4039">
                  <c:v>22.5</c:v>
                </c:pt>
                <c:pt idx="4040">
                  <c:v>0</c:v>
                </c:pt>
                <c:pt idx="4041">
                  <c:v>0</c:v>
                </c:pt>
                <c:pt idx="4042">
                  <c:v>337.5</c:v>
                </c:pt>
                <c:pt idx="4043">
                  <c:v>337.5</c:v>
                </c:pt>
                <c:pt idx="4044">
                  <c:v>337.5</c:v>
                </c:pt>
                <c:pt idx="4045">
                  <c:v>337.5</c:v>
                </c:pt>
                <c:pt idx="4046">
                  <c:v>337.5</c:v>
                </c:pt>
                <c:pt idx="4047">
                  <c:v>337.5</c:v>
                </c:pt>
                <c:pt idx="4048">
                  <c:v>337.5</c:v>
                </c:pt>
                <c:pt idx="4049">
                  <c:v>337.5</c:v>
                </c:pt>
                <c:pt idx="4050">
                  <c:v>337.5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337.5</c:v>
                </c:pt>
                <c:pt idx="4060">
                  <c:v>337.5</c:v>
                </c:pt>
                <c:pt idx="4061">
                  <c:v>337.5</c:v>
                </c:pt>
                <c:pt idx="4062">
                  <c:v>337.5</c:v>
                </c:pt>
                <c:pt idx="4063">
                  <c:v>337.5</c:v>
                </c:pt>
                <c:pt idx="4064">
                  <c:v>337.5</c:v>
                </c:pt>
                <c:pt idx="4065">
                  <c:v>337.5</c:v>
                </c:pt>
                <c:pt idx="4066">
                  <c:v>337.5</c:v>
                </c:pt>
                <c:pt idx="4067">
                  <c:v>337.5</c:v>
                </c:pt>
                <c:pt idx="4068">
                  <c:v>337.5</c:v>
                </c:pt>
                <c:pt idx="4069">
                  <c:v>337.5</c:v>
                </c:pt>
                <c:pt idx="4070">
                  <c:v>337.5</c:v>
                </c:pt>
                <c:pt idx="4071">
                  <c:v>337.5</c:v>
                </c:pt>
                <c:pt idx="4072">
                  <c:v>315</c:v>
                </c:pt>
                <c:pt idx="4073">
                  <c:v>337.5</c:v>
                </c:pt>
                <c:pt idx="4074">
                  <c:v>337.5</c:v>
                </c:pt>
                <c:pt idx="4075">
                  <c:v>337.5</c:v>
                </c:pt>
                <c:pt idx="4076">
                  <c:v>337.5</c:v>
                </c:pt>
                <c:pt idx="4077">
                  <c:v>337.5</c:v>
                </c:pt>
                <c:pt idx="4078">
                  <c:v>337.5</c:v>
                </c:pt>
                <c:pt idx="4079">
                  <c:v>337.5</c:v>
                </c:pt>
                <c:pt idx="4080">
                  <c:v>337.5</c:v>
                </c:pt>
                <c:pt idx="4081">
                  <c:v>337.5</c:v>
                </c:pt>
                <c:pt idx="4082">
                  <c:v>337.5</c:v>
                </c:pt>
                <c:pt idx="4083">
                  <c:v>337.5</c:v>
                </c:pt>
                <c:pt idx="4084">
                  <c:v>337.5</c:v>
                </c:pt>
                <c:pt idx="4085">
                  <c:v>315</c:v>
                </c:pt>
                <c:pt idx="4086">
                  <c:v>315</c:v>
                </c:pt>
                <c:pt idx="4087">
                  <c:v>315</c:v>
                </c:pt>
                <c:pt idx="4088">
                  <c:v>315</c:v>
                </c:pt>
                <c:pt idx="4089">
                  <c:v>292.5</c:v>
                </c:pt>
                <c:pt idx="4090">
                  <c:v>292.5</c:v>
                </c:pt>
                <c:pt idx="4091">
                  <c:v>292.5</c:v>
                </c:pt>
                <c:pt idx="4092">
                  <c:v>292.5</c:v>
                </c:pt>
                <c:pt idx="4093">
                  <c:v>292.5</c:v>
                </c:pt>
                <c:pt idx="4094">
                  <c:v>292.5</c:v>
                </c:pt>
                <c:pt idx="4095">
                  <c:v>292.5</c:v>
                </c:pt>
                <c:pt idx="4096">
                  <c:v>292.5</c:v>
                </c:pt>
                <c:pt idx="4097">
                  <c:v>292.5</c:v>
                </c:pt>
                <c:pt idx="4098">
                  <c:v>292.5</c:v>
                </c:pt>
                <c:pt idx="4099">
                  <c:v>292.5</c:v>
                </c:pt>
                <c:pt idx="4100">
                  <c:v>292.5</c:v>
                </c:pt>
                <c:pt idx="4101">
                  <c:v>292.5</c:v>
                </c:pt>
                <c:pt idx="4102">
                  <c:v>292.5</c:v>
                </c:pt>
                <c:pt idx="4103">
                  <c:v>292.5</c:v>
                </c:pt>
                <c:pt idx="4104">
                  <c:v>292.5</c:v>
                </c:pt>
                <c:pt idx="4105">
                  <c:v>292.5</c:v>
                </c:pt>
                <c:pt idx="4106">
                  <c:v>270</c:v>
                </c:pt>
                <c:pt idx="4107">
                  <c:v>270</c:v>
                </c:pt>
                <c:pt idx="4108">
                  <c:v>292.5</c:v>
                </c:pt>
                <c:pt idx="4109">
                  <c:v>292.5</c:v>
                </c:pt>
                <c:pt idx="4110">
                  <c:v>292.5</c:v>
                </c:pt>
                <c:pt idx="4111">
                  <c:v>292.5</c:v>
                </c:pt>
                <c:pt idx="4112">
                  <c:v>292.5</c:v>
                </c:pt>
                <c:pt idx="4113">
                  <c:v>292.5</c:v>
                </c:pt>
                <c:pt idx="4114">
                  <c:v>292.5</c:v>
                </c:pt>
                <c:pt idx="4115">
                  <c:v>292.5</c:v>
                </c:pt>
                <c:pt idx="4116">
                  <c:v>292.5</c:v>
                </c:pt>
                <c:pt idx="4117">
                  <c:v>292.5</c:v>
                </c:pt>
                <c:pt idx="4118">
                  <c:v>292.5</c:v>
                </c:pt>
                <c:pt idx="4119">
                  <c:v>292.5</c:v>
                </c:pt>
                <c:pt idx="4120">
                  <c:v>292.5</c:v>
                </c:pt>
                <c:pt idx="4121">
                  <c:v>292.5</c:v>
                </c:pt>
                <c:pt idx="4122">
                  <c:v>292.5</c:v>
                </c:pt>
                <c:pt idx="4123">
                  <c:v>270</c:v>
                </c:pt>
                <c:pt idx="4124">
                  <c:v>270</c:v>
                </c:pt>
                <c:pt idx="4125">
                  <c:v>292.5</c:v>
                </c:pt>
                <c:pt idx="4126">
                  <c:v>292.5</c:v>
                </c:pt>
                <c:pt idx="4127">
                  <c:v>292.5</c:v>
                </c:pt>
                <c:pt idx="4128">
                  <c:v>270</c:v>
                </c:pt>
                <c:pt idx="4129">
                  <c:v>247.5</c:v>
                </c:pt>
                <c:pt idx="4130">
                  <c:v>225</c:v>
                </c:pt>
                <c:pt idx="4131">
                  <c:v>225</c:v>
                </c:pt>
                <c:pt idx="4132">
                  <c:v>247.5</c:v>
                </c:pt>
                <c:pt idx="4133">
                  <c:v>225</c:v>
                </c:pt>
                <c:pt idx="4134">
                  <c:v>225</c:v>
                </c:pt>
                <c:pt idx="4135">
                  <c:v>247.5</c:v>
                </c:pt>
                <c:pt idx="4136">
                  <c:v>225</c:v>
                </c:pt>
                <c:pt idx="4137">
                  <c:v>225</c:v>
                </c:pt>
                <c:pt idx="4138">
                  <c:v>225</c:v>
                </c:pt>
                <c:pt idx="4139">
                  <c:v>247.5</c:v>
                </c:pt>
                <c:pt idx="4140">
                  <c:v>247.5</c:v>
                </c:pt>
                <c:pt idx="4141">
                  <c:v>247.5</c:v>
                </c:pt>
                <c:pt idx="4142">
                  <c:v>225</c:v>
                </c:pt>
                <c:pt idx="4143">
                  <c:v>225</c:v>
                </c:pt>
                <c:pt idx="4144">
                  <c:v>225</c:v>
                </c:pt>
                <c:pt idx="4145">
                  <c:v>225</c:v>
                </c:pt>
                <c:pt idx="4146">
                  <c:v>225</c:v>
                </c:pt>
                <c:pt idx="4147">
                  <c:v>225</c:v>
                </c:pt>
                <c:pt idx="4148">
                  <c:v>225</c:v>
                </c:pt>
                <c:pt idx="4149">
                  <c:v>225</c:v>
                </c:pt>
                <c:pt idx="4150">
                  <c:v>225</c:v>
                </c:pt>
                <c:pt idx="4151">
                  <c:v>225</c:v>
                </c:pt>
                <c:pt idx="4152">
                  <c:v>225</c:v>
                </c:pt>
                <c:pt idx="4153">
                  <c:v>225</c:v>
                </c:pt>
                <c:pt idx="4154">
                  <c:v>225</c:v>
                </c:pt>
                <c:pt idx="4155">
                  <c:v>225</c:v>
                </c:pt>
                <c:pt idx="4156">
                  <c:v>202.5</c:v>
                </c:pt>
                <c:pt idx="4157">
                  <c:v>135</c:v>
                </c:pt>
                <c:pt idx="4158">
                  <c:v>135</c:v>
                </c:pt>
                <c:pt idx="4159">
                  <c:v>157.5</c:v>
                </c:pt>
                <c:pt idx="4160">
                  <c:v>157.5</c:v>
                </c:pt>
                <c:pt idx="4161">
                  <c:v>180</c:v>
                </c:pt>
                <c:pt idx="4162">
                  <c:v>202.5</c:v>
                </c:pt>
                <c:pt idx="4163">
                  <c:v>202.5</c:v>
                </c:pt>
                <c:pt idx="4164">
                  <c:v>202.5</c:v>
                </c:pt>
                <c:pt idx="4165">
                  <c:v>202.5</c:v>
                </c:pt>
                <c:pt idx="4166">
                  <c:v>202.5</c:v>
                </c:pt>
                <c:pt idx="4167">
                  <c:v>202.5</c:v>
                </c:pt>
                <c:pt idx="4168">
                  <c:v>202.5</c:v>
                </c:pt>
                <c:pt idx="4169">
                  <c:v>202.5</c:v>
                </c:pt>
                <c:pt idx="4170">
                  <c:v>202.5</c:v>
                </c:pt>
                <c:pt idx="4171">
                  <c:v>202.5</c:v>
                </c:pt>
                <c:pt idx="4172">
                  <c:v>202.5</c:v>
                </c:pt>
                <c:pt idx="4173">
                  <c:v>225</c:v>
                </c:pt>
                <c:pt idx="4174">
                  <c:v>225</c:v>
                </c:pt>
                <c:pt idx="4175">
                  <c:v>225</c:v>
                </c:pt>
                <c:pt idx="4176">
                  <c:v>225</c:v>
                </c:pt>
                <c:pt idx="4177">
                  <c:v>225</c:v>
                </c:pt>
                <c:pt idx="4178">
                  <c:v>225</c:v>
                </c:pt>
                <c:pt idx="4179">
                  <c:v>225</c:v>
                </c:pt>
                <c:pt idx="4180">
                  <c:v>225</c:v>
                </c:pt>
                <c:pt idx="4181">
                  <c:v>225</c:v>
                </c:pt>
                <c:pt idx="4182">
                  <c:v>225</c:v>
                </c:pt>
                <c:pt idx="4183">
                  <c:v>225</c:v>
                </c:pt>
                <c:pt idx="4184">
                  <c:v>225</c:v>
                </c:pt>
                <c:pt idx="4185">
                  <c:v>225</c:v>
                </c:pt>
                <c:pt idx="4186">
                  <c:v>225</c:v>
                </c:pt>
                <c:pt idx="4187">
                  <c:v>225</c:v>
                </c:pt>
                <c:pt idx="4188">
                  <c:v>225</c:v>
                </c:pt>
                <c:pt idx="4189">
                  <c:v>225</c:v>
                </c:pt>
                <c:pt idx="4190">
                  <c:v>247.5</c:v>
                </c:pt>
                <c:pt idx="4191">
                  <c:v>247.5</c:v>
                </c:pt>
                <c:pt idx="4192">
                  <c:v>247.5</c:v>
                </c:pt>
                <c:pt idx="4193">
                  <c:v>247.5</c:v>
                </c:pt>
                <c:pt idx="4194">
                  <c:v>247.5</c:v>
                </c:pt>
                <c:pt idx="4195">
                  <c:v>247.5</c:v>
                </c:pt>
                <c:pt idx="4196">
                  <c:v>247.5</c:v>
                </c:pt>
                <c:pt idx="4197">
                  <c:v>225</c:v>
                </c:pt>
                <c:pt idx="4198">
                  <c:v>225</c:v>
                </c:pt>
                <c:pt idx="4199">
                  <c:v>225</c:v>
                </c:pt>
                <c:pt idx="4200">
                  <c:v>225</c:v>
                </c:pt>
                <c:pt idx="4201">
                  <c:v>225</c:v>
                </c:pt>
                <c:pt idx="4202">
                  <c:v>225</c:v>
                </c:pt>
                <c:pt idx="4203">
                  <c:v>225</c:v>
                </c:pt>
                <c:pt idx="4204">
                  <c:v>180</c:v>
                </c:pt>
                <c:pt idx="4205">
                  <c:v>157.5</c:v>
                </c:pt>
                <c:pt idx="4206">
                  <c:v>157.5</c:v>
                </c:pt>
                <c:pt idx="4207">
                  <c:v>157.5</c:v>
                </c:pt>
                <c:pt idx="4208">
                  <c:v>180</c:v>
                </c:pt>
                <c:pt idx="4209">
                  <c:v>202.5</c:v>
                </c:pt>
                <c:pt idx="4210">
                  <c:v>202.5</c:v>
                </c:pt>
                <c:pt idx="4211">
                  <c:v>202.5</c:v>
                </c:pt>
                <c:pt idx="4212">
                  <c:v>225</c:v>
                </c:pt>
                <c:pt idx="4213">
                  <c:v>202.5</c:v>
                </c:pt>
                <c:pt idx="4214">
                  <c:v>202.5</c:v>
                </c:pt>
                <c:pt idx="4215">
                  <c:v>202.5</c:v>
                </c:pt>
                <c:pt idx="4216">
                  <c:v>225</c:v>
                </c:pt>
                <c:pt idx="4217">
                  <c:v>225</c:v>
                </c:pt>
                <c:pt idx="4218">
                  <c:v>225</c:v>
                </c:pt>
                <c:pt idx="4219">
                  <c:v>225</c:v>
                </c:pt>
                <c:pt idx="4220">
                  <c:v>225</c:v>
                </c:pt>
                <c:pt idx="4221">
                  <c:v>225</c:v>
                </c:pt>
                <c:pt idx="4222">
                  <c:v>225</c:v>
                </c:pt>
                <c:pt idx="4223">
                  <c:v>225</c:v>
                </c:pt>
                <c:pt idx="4224">
                  <c:v>225</c:v>
                </c:pt>
                <c:pt idx="4225">
                  <c:v>225</c:v>
                </c:pt>
                <c:pt idx="4226">
                  <c:v>225</c:v>
                </c:pt>
                <c:pt idx="4227">
                  <c:v>225</c:v>
                </c:pt>
                <c:pt idx="4228">
                  <c:v>225</c:v>
                </c:pt>
                <c:pt idx="4229">
                  <c:v>225</c:v>
                </c:pt>
                <c:pt idx="4230">
                  <c:v>225</c:v>
                </c:pt>
                <c:pt idx="4231">
                  <c:v>225</c:v>
                </c:pt>
                <c:pt idx="4232">
                  <c:v>225</c:v>
                </c:pt>
                <c:pt idx="4233">
                  <c:v>225</c:v>
                </c:pt>
                <c:pt idx="4234">
                  <c:v>225</c:v>
                </c:pt>
                <c:pt idx="4235">
                  <c:v>225</c:v>
                </c:pt>
                <c:pt idx="4236">
                  <c:v>225</c:v>
                </c:pt>
                <c:pt idx="4237">
                  <c:v>225</c:v>
                </c:pt>
                <c:pt idx="4238">
                  <c:v>225</c:v>
                </c:pt>
                <c:pt idx="4239">
                  <c:v>225</c:v>
                </c:pt>
                <c:pt idx="4240">
                  <c:v>225</c:v>
                </c:pt>
                <c:pt idx="4241">
                  <c:v>225</c:v>
                </c:pt>
                <c:pt idx="4242">
                  <c:v>225</c:v>
                </c:pt>
                <c:pt idx="4243">
                  <c:v>225</c:v>
                </c:pt>
                <c:pt idx="4244">
                  <c:v>225</c:v>
                </c:pt>
                <c:pt idx="4245">
                  <c:v>225</c:v>
                </c:pt>
                <c:pt idx="4246">
                  <c:v>225</c:v>
                </c:pt>
                <c:pt idx="4247">
                  <c:v>225</c:v>
                </c:pt>
                <c:pt idx="4248">
                  <c:v>225</c:v>
                </c:pt>
                <c:pt idx="4249">
                  <c:v>225</c:v>
                </c:pt>
                <c:pt idx="4250">
                  <c:v>225</c:v>
                </c:pt>
                <c:pt idx="4251">
                  <c:v>225</c:v>
                </c:pt>
                <c:pt idx="4252">
                  <c:v>247.5</c:v>
                </c:pt>
                <c:pt idx="4253">
                  <c:v>247.5</c:v>
                </c:pt>
                <c:pt idx="4254">
                  <c:v>247.5</c:v>
                </c:pt>
                <c:pt idx="4255">
                  <c:v>247.5</c:v>
                </c:pt>
                <c:pt idx="4256">
                  <c:v>247.5</c:v>
                </c:pt>
                <c:pt idx="4257">
                  <c:v>247.5</c:v>
                </c:pt>
                <c:pt idx="4258">
                  <c:v>247.5</c:v>
                </c:pt>
                <c:pt idx="4259">
                  <c:v>270</c:v>
                </c:pt>
                <c:pt idx="4260">
                  <c:v>270</c:v>
                </c:pt>
                <c:pt idx="4261">
                  <c:v>292.5</c:v>
                </c:pt>
                <c:pt idx="4262">
                  <c:v>292.5</c:v>
                </c:pt>
                <c:pt idx="4263">
                  <c:v>292.5</c:v>
                </c:pt>
                <c:pt idx="4264">
                  <c:v>292.5</c:v>
                </c:pt>
                <c:pt idx="4265">
                  <c:v>292.5</c:v>
                </c:pt>
                <c:pt idx="4266">
                  <c:v>315</c:v>
                </c:pt>
                <c:pt idx="4267">
                  <c:v>315</c:v>
                </c:pt>
                <c:pt idx="4268">
                  <c:v>292.5</c:v>
                </c:pt>
                <c:pt idx="4269">
                  <c:v>292.5</c:v>
                </c:pt>
                <c:pt idx="4270">
                  <c:v>270</c:v>
                </c:pt>
                <c:pt idx="4271">
                  <c:v>292.5</c:v>
                </c:pt>
                <c:pt idx="4272">
                  <c:v>315</c:v>
                </c:pt>
                <c:pt idx="4273">
                  <c:v>337.5</c:v>
                </c:pt>
                <c:pt idx="4274">
                  <c:v>315</c:v>
                </c:pt>
                <c:pt idx="4275">
                  <c:v>337.5</c:v>
                </c:pt>
                <c:pt idx="4276">
                  <c:v>337.5</c:v>
                </c:pt>
                <c:pt idx="4277">
                  <c:v>0</c:v>
                </c:pt>
                <c:pt idx="4278">
                  <c:v>22.5</c:v>
                </c:pt>
                <c:pt idx="4279">
                  <c:v>22.5</c:v>
                </c:pt>
                <c:pt idx="4280">
                  <c:v>0</c:v>
                </c:pt>
                <c:pt idx="4281">
                  <c:v>22.5</c:v>
                </c:pt>
                <c:pt idx="4282">
                  <c:v>22.5</c:v>
                </c:pt>
                <c:pt idx="4283">
                  <c:v>45</c:v>
                </c:pt>
                <c:pt idx="4284">
                  <c:v>45</c:v>
                </c:pt>
                <c:pt idx="4285">
                  <c:v>45</c:v>
                </c:pt>
                <c:pt idx="4286">
                  <c:v>67.5</c:v>
                </c:pt>
                <c:pt idx="4287">
                  <c:v>67.5</c:v>
                </c:pt>
                <c:pt idx="4288">
                  <c:v>22.5</c:v>
                </c:pt>
                <c:pt idx="4289">
                  <c:v>0</c:v>
                </c:pt>
                <c:pt idx="4290">
                  <c:v>22.5</c:v>
                </c:pt>
                <c:pt idx="4291">
                  <c:v>45</c:v>
                </c:pt>
                <c:pt idx="4292">
                  <c:v>22.5</c:v>
                </c:pt>
                <c:pt idx="4293">
                  <c:v>22.5</c:v>
                </c:pt>
                <c:pt idx="4294">
                  <c:v>22.5</c:v>
                </c:pt>
                <c:pt idx="4295">
                  <c:v>22.5</c:v>
                </c:pt>
                <c:pt idx="4296">
                  <c:v>22.5</c:v>
                </c:pt>
                <c:pt idx="4297">
                  <c:v>45</c:v>
                </c:pt>
                <c:pt idx="4298">
                  <c:v>45</c:v>
                </c:pt>
                <c:pt idx="4299">
                  <c:v>90</c:v>
                </c:pt>
                <c:pt idx="4300">
                  <c:v>112.5</c:v>
                </c:pt>
                <c:pt idx="4301">
                  <c:v>112.5</c:v>
                </c:pt>
                <c:pt idx="4302">
                  <c:v>292.5</c:v>
                </c:pt>
                <c:pt idx="4303">
                  <c:v>45</c:v>
                </c:pt>
                <c:pt idx="4304">
                  <c:v>45</c:v>
                </c:pt>
                <c:pt idx="4305">
                  <c:v>90</c:v>
                </c:pt>
                <c:pt idx="4306">
                  <c:v>67.5</c:v>
                </c:pt>
                <c:pt idx="4307">
                  <c:v>90</c:v>
                </c:pt>
                <c:pt idx="4308">
                  <c:v>90</c:v>
                </c:pt>
                <c:pt idx="4309">
                  <c:v>67.5</c:v>
                </c:pt>
                <c:pt idx="4310">
                  <c:v>22.5</c:v>
                </c:pt>
                <c:pt idx="4311">
                  <c:v>90</c:v>
                </c:pt>
                <c:pt idx="4312">
                  <c:v>112.5</c:v>
                </c:pt>
                <c:pt idx="4313">
                  <c:v>90</c:v>
                </c:pt>
                <c:pt idx="4314">
                  <c:v>135</c:v>
                </c:pt>
                <c:pt idx="4315">
                  <c:v>157.5</c:v>
                </c:pt>
                <c:pt idx="4316">
                  <c:v>135</c:v>
                </c:pt>
                <c:pt idx="4317">
                  <c:v>157.5</c:v>
                </c:pt>
                <c:pt idx="4318">
                  <c:v>135</c:v>
                </c:pt>
                <c:pt idx="4319">
                  <c:v>90</c:v>
                </c:pt>
                <c:pt idx="4320">
                  <c:v>112.5</c:v>
                </c:pt>
                <c:pt idx="4321">
                  <c:v>135</c:v>
                </c:pt>
                <c:pt idx="4322">
                  <c:v>67.5</c:v>
                </c:pt>
                <c:pt idx="4323">
                  <c:v>45</c:v>
                </c:pt>
                <c:pt idx="4324">
                  <c:v>22.5</c:v>
                </c:pt>
                <c:pt idx="4325">
                  <c:v>22.5</c:v>
                </c:pt>
                <c:pt idx="4326">
                  <c:v>45</c:v>
                </c:pt>
                <c:pt idx="4327">
                  <c:v>67.5</c:v>
                </c:pt>
                <c:pt idx="4328">
                  <c:v>67.5</c:v>
                </c:pt>
                <c:pt idx="4329">
                  <c:v>22.5</c:v>
                </c:pt>
                <c:pt idx="4330">
                  <c:v>22.5</c:v>
                </c:pt>
                <c:pt idx="4331">
                  <c:v>45</c:v>
                </c:pt>
                <c:pt idx="4332">
                  <c:v>45</c:v>
                </c:pt>
                <c:pt idx="4333">
                  <c:v>45</c:v>
                </c:pt>
                <c:pt idx="4334">
                  <c:v>22.5</c:v>
                </c:pt>
                <c:pt idx="4335">
                  <c:v>22.5</c:v>
                </c:pt>
                <c:pt idx="4336">
                  <c:v>45</c:v>
                </c:pt>
                <c:pt idx="4337">
                  <c:v>45</c:v>
                </c:pt>
                <c:pt idx="4338">
                  <c:v>22.5</c:v>
                </c:pt>
                <c:pt idx="4339">
                  <c:v>112.5</c:v>
                </c:pt>
                <c:pt idx="4340">
                  <c:v>112.5</c:v>
                </c:pt>
                <c:pt idx="4341">
                  <c:v>90</c:v>
                </c:pt>
                <c:pt idx="4342">
                  <c:v>67.5</c:v>
                </c:pt>
                <c:pt idx="4343">
                  <c:v>0</c:v>
                </c:pt>
                <c:pt idx="4344">
                  <c:v>22.5</c:v>
                </c:pt>
                <c:pt idx="4345">
                  <c:v>0</c:v>
                </c:pt>
                <c:pt idx="4346">
                  <c:v>22.5</c:v>
                </c:pt>
                <c:pt idx="4347">
                  <c:v>22.5</c:v>
                </c:pt>
                <c:pt idx="4348">
                  <c:v>22.5</c:v>
                </c:pt>
                <c:pt idx="4349">
                  <c:v>112.5</c:v>
                </c:pt>
                <c:pt idx="4350">
                  <c:v>112.5</c:v>
                </c:pt>
                <c:pt idx="4351">
                  <c:v>90</c:v>
                </c:pt>
                <c:pt idx="4352">
                  <c:v>135</c:v>
                </c:pt>
                <c:pt idx="4353">
                  <c:v>135</c:v>
                </c:pt>
                <c:pt idx="4354">
                  <c:v>112.5</c:v>
                </c:pt>
                <c:pt idx="4355">
                  <c:v>337.5</c:v>
                </c:pt>
                <c:pt idx="4356">
                  <c:v>315</c:v>
                </c:pt>
                <c:pt idx="4357">
                  <c:v>45</c:v>
                </c:pt>
                <c:pt idx="4358">
                  <c:v>135</c:v>
                </c:pt>
                <c:pt idx="4359">
                  <c:v>22.5</c:v>
                </c:pt>
                <c:pt idx="4360">
                  <c:v>67.5</c:v>
                </c:pt>
                <c:pt idx="4361">
                  <c:v>90</c:v>
                </c:pt>
                <c:pt idx="4362">
                  <c:v>112.5</c:v>
                </c:pt>
                <c:pt idx="4363">
                  <c:v>112.5</c:v>
                </c:pt>
                <c:pt idx="4364">
                  <c:v>112.5</c:v>
                </c:pt>
                <c:pt idx="4365">
                  <c:v>157.5</c:v>
                </c:pt>
                <c:pt idx="4366">
                  <c:v>157.5</c:v>
                </c:pt>
                <c:pt idx="4367">
                  <c:v>135</c:v>
                </c:pt>
                <c:pt idx="4368">
                  <c:v>180</c:v>
                </c:pt>
                <c:pt idx="4369">
                  <c:v>112.5</c:v>
                </c:pt>
                <c:pt idx="4370">
                  <c:v>247.5</c:v>
                </c:pt>
                <c:pt idx="4371">
                  <c:v>202.5</c:v>
                </c:pt>
                <c:pt idx="4372">
                  <c:v>202.5</c:v>
                </c:pt>
                <c:pt idx="4373">
                  <c:v>202.5</c:v>
                </c:pt>
                <c:pt idx="4374">
                  <c:v>180</c:v>
                </c:pt>
                <c:pt idx="4375">
                  <c:v>112.5</c:v>
                </c:pt>
                <c:pt idx="4376">
                  <c:v>112.5</c:v>
                </c:pt>
                <c:pt idx="4377">
                  <c:v>112.5</c:v>
                </c:pt>
                <c:pt idx="4378">
                  <c:v>90</c:v>
                </c:pt>
                <c:pt idx="4379">
                  <c:v>67.5</c:v>
                </c:pt>
                <c:pt idx="4380">
                  <c:v>90</c:v>
                </c:pt>
                <c:pt idx="4381">
                  <c:v>112.5</c:v>
                </c:pt>
                <c:pt idx="4382">
                  <c:v>112.5</c:v>
                </c:pt>
                <c:pt idx="4383">
                  <c:v>90</c:v>
                </c:pt>
                <c:pt idx="4384">
                  <c:v>112.5</c:v>
                </c:pt>
                <c:pt idx="4385">
                  <c:v>112.5</c:v>
                </c:pt>
                <c:pt idx="4386">
                  <c:v>135</c:v>
                </c:pt>
                <c:pt idx="4387">
                  <c:v>112.5</c:v>
                </c:pt>
                <c:pt idx="4388">
                  <c:v>112.5</c:v>
                </c:pt>
                <c:pt idx="4389">
                  <c:v>112.5</c:v>
                </c:pt>
                <c:pt idx="4390">
                  <c:v>135</c:v>
                </c:pt>
                <c:pt idx="4391">
                  <c:v>270</c:v>
                </c:pt>
                <c:pt idx="4392">
                  <c:v>292.5</c:v>
                </c:pt>
                <c:pt idx="4393">
                  <c:v>292.5</c:v>
                </c:pt>
                <c:pt idx="4394">
                  <c:v>315</c:v>
                </c:pt>
                <c:pt idx="4395">
                  <c:v>337.5</c:v>
                </c:pt>
                <c:pt idx="4396">
                  <c:v>337.5</c:v>
                </c:pt>
                <c:pt idx="4397">
                  <c:v>0</c:v>
                </c:pt>
                <c:pt idx="4398">
                  <c:v>337.5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337.5</c:v>
                </c:pt>
                <c:pt idx="4404">
                  <c:v>337.5</c:v>
                </c:pt>
                <c:pt idx="4405">
                  <c:v>337.5</c:v>
                </c:pt>
                <c:pt idx="4406">
                  <c:v>337.5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337.5</c:v>
                </c:pt>
                <c:pt idx="4411">
                  <c:v>0</c:v>
                </c:pt>
                <c:pt idx="4412">
                  <c:v>337.5</c:v>
                </c:pt>
                <c:pt idx="4413">
                  <c:v>0</c:v>
                </c:pt>
                <c:pt idx="4414">
                  <c:v>337.5</c:v>
                </c:pt>
                <c:pt idx="4415">
                  <c:v>337.5</c:v>
                </c:pt>
                <c:pt idx="4416">
                  <c:v>337.5</c:v>
                </c:pt>
                <c:pt idx="4417">
                  <c:v>0</c:v>
                </c:pt>
                <c:pt idx="4418">
                  <c:v>22.5</c:v>
                </c:pt>
                <c:pt idx="4419">
                  <c:v>22.5</c:v>
                </c:pt>
                <c:pt idx="4420">
                  <c:v>45</c:v>
                </c:pt>
                <c:pt idx="4421">
                  <c:v>67.5</c:v>
                </c:pt>
                <c:pt idx="4422">
                  <c:v>45</c:v>
                </c:pt>
                <c:pt idx="4423">
                  <c:v>45</c:v>
                </c:pt>
                <c:pt idx="4424">
                  <c:v>22.5</c:v>
                </c:pt>
                <c:pt idx="4425">
                  <c:v>22.5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22.5</c:v>
                </c:pt>
                <c:pt idx="4430">
                  <c:v>22.5</c:v>
                </c:pt>
                <c:pt idx="4431">
                  <c:v>45</c:v>
                </c:pt>
                <c:pt idx="4432">
                  <c:v>45</c:v>
                </c:pt>
                <c:pt idx="4433">
                  <c:v>45</c:v>
                </c:pt>
                <c:pt idx="4434">
                  <c:v>45</c:v>
                </c:pt>
                <c:pt idx="4435">
                  <c:v>45</c:v>
                </c:pt>
                <c:pt idx="4436">
                  <c:v>45</c:v>
                </c:pt>
                <c:pt idx="4437">
                  <c:v>45</c:v>
                </c:pt>
                <c:pt idx="4438">
                  <c:v>45</c:v>
                </c:pt>
                <c:pt idx="4439">
                  <c:v>22.5</c:v>
                </c:pt>
                <c:pt idx="4440">
                  <c:v>45</c:v>
                </c:pt>
                <c:pt idx="4441">
                  <c:v>22.5</c:v>
                </c:pt>
                <c:pt idx="4442">
                  <c:v>22.5</c:v>
                </c:pt>
                <c:pt idx="4443">
                  <c:v>45</c:v>
                </c:pt>
                <c:pt idx="4444">
                  <c:v>45</c:v>
                </c:pt>
                <c:pt idx="4445">
                  <c:v>45</c:v>
                </c:pt>
                <c:pt idx="4446">
                  <c:v>45</c:v>
                </c:pt>
                <c:pt idx="4447">
                  <c:v>45</c:v>
                </c:pt>
                <c:pt idx="4448">
                  <c:v>67.5</c:v>
                </c:pt>
                <c:pt idx="4449">
                  <c:v>157.5</c:v>
                </c:pt>
                <c:pt idx="4450">
                  <c:v>225</c:v>
                </c:pt>
                <c:pt idx="4451">
                  <c:v>225</c:v>
                </c:pt>
                <c:pt idx="4452">
                  <c:v>247.5</c:v>
                </c:pt>
                <c:pt idx="4453">
                  <c:v>225</c:v>
                </c:pt>
                <c:pt idx="4454">
                  <c:v>0</c:v>
                </c:pt>
                <c:pt idx="4455">
                  <c:v>337.5</c:v>
                </c:pt>
                <c:pt idx="4456">
                  <c:v>337.5</c:v>
                </c:pt>
                <c:pt idx="4457">
                  <c:v>270</c:v>
                </c:pt>
                <c:pt idx="4458">
                  <c:v>0</c:v>
                </c:pt>
                <c:pt idx="4459">
                  <c:v>157.5</c:v>
                </c:pt>
                <c:pt idx="4460">
                  <c:v>180</c:v>
                </c:pt>
                <c:pt idx="4461">
                  <c:v>180</c:v>
                </c:pt>
                <c:pt idx="4462">
                  <c:v>202.5</c:v>
                </c:pt>
                <c:pt idx="4463">
                  <c:v>202.5</c:v>
                </c:pt>
                <c:pt idx="4464">
                  <c:v>202.5</c:v>
                </c:pt>
                <c:pt idx="4465">
                  <c:v>225</c:v>
                </c:pt>
                <c:pt idx="4466">
                  <c:v>225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39361811"/>
        <c:axId val="14103783"/>
      </c:lineChart>
      <c:catAx>
        <c:axId val="3936181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4103783"/>
        <c:crosses val="autoZero"/>
        <c:auto val="1"/>
        <c:lblAlgn val="ctr"/>
        <c:lblOffset val="100"/>
        <c:noMultiLvlLbl val="0"/>
      </c:catAx>
      <c:valAx>
        <c:axId val="14103783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9361811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57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sz="1400" spc="-1" strike="noStrike">
                <a:solidFill>
                  <a:srgbClr val="595959"/>
                </a:solidFill>
                <a:latin typeface="游ゴシック"/>
              </a:rPr>
              <a:t>６月　風向</a:t>
            </a:r>
          </a:p>
        </c:rich>
      </c:tx>
      <c:layout>
        <c:manualLayout>
          <c:xMode val="edge"/>
          <c:yMode val="edge"/>
          <c:x val="0.403711289021287"/>
          <c:y val="0.0578143593811979"/>
        </c:manualLayout>
      </c:layout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3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6月1日0:10:00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3"/>
                <c:pt idx="2">
                  <c:v>0</c:v>
                </c:pt>
                <c:pt idx="3">
                  <c:v>225</c:v>
                </c:pt>
                <c:pt idx="4">
                  <c:v>225</c:v>
                </c:pt>
                <c:pt idx="5">
                  <c:v>225</c:v>
                </c:pt>
                <c:pt idx="6">
                  <c:v>225</c:v>
                </c:pt>
                <c:pt idx="7">
                  <c:v>202.5</c:v>
                </c:pt>
                <c:pt idx="8">
                  <c:v>225</c:v>
                </c:pt>
                <c:pt idx="9">
                  <c:v>225</c:v>
                </c:pt>
                <c:pt idx="10">
                  <c:v>202.5</c:v>
                </c:pt>
                <c:pt idx="11">
                  <c:v>225</c:v>
                </c:pt>
                <c:pt idx="12">
                  <c:v>225</c:v>
                </c:pt>
                <c:pt idx="13">
                  <c:v>202.5</c:v>
                </c:pt>
                <c:pt idx="14">
                  <c:v>202.5</c:v>
                </c:pt>
                <c:pt idx="15">
                  <c:v>202.5</c:v>
                </c:pt>
                <c:pt idx="16">
                  <c:v>225</c:v>
                </c:pt>
                <c:pt idx="17">
                  <c:v>202.5</c:v>
                </c:pt>
                <c:pt idx="18">
                  <c:v>202.5</c:v>
                </c:pt>
                <c:pt idx="19">
                  <c:v>202.5</c:v>
                </c:pt>
                <c:pt idx="20">
                  <c:v>202.5</c:v>
                </c:pt>
                <c:pt idx="21">
                  <c:v>225</c:v>
                </c:pt>
                <c:pt idx="22">
                  <c:v>225</c:v>
                </c:pt>
                <c:pt idx="23">
                  <c:v>225</c:v>
                </c:pt>
                <c:pt idx="24">
                  <c:v>225</c:v>
                </c:pt>
                <c:pt idx="25">
                  <c:v>225</c:v>
                </c:pt>
                <c:pt idx="26">
                  <c:v>202.5</c:v>
                </c:pt>
                <c:pt idx="27">
                  <c:v>202.5</c:v>
                </c:pt>
                <c:pt idx="28">
                  <c:v>202.5</c:v>
                </c:pt>
                <c:pt idx="29">
                  <c:v>225</c:v>
                </c:pt>
                <c:pt idx="30">
                  <c:v>202.5</c:v>
                </c:pt>
                <c:pt idx="31">
                  <c:v>202.5</c:v>
                </c:pt>
                <c:pt idx="32">
                  <c:v>202.5</c:v>
                </c:pt>
                <c:pt idx="33">
                  <c:v>202.5</c:v>
                </c:pt>
                <c:pt idx="34">
                  <c:v>202.5</c:v>
                </c:pt>
                <c:pt idx="35">
                  <c:v>202.5</c:v>
                </c:pt>
                <c:pt idx="36">
                  <c:v>202.5</c:v>
                </c:pt>
                <c:pt idx="37">
                  <c:v>202.5</c:v>
                </c:pt>
                <c:pt idx="38">
                  <c:v>202.5</c:v>
                </c:pt>
                <c:pt idx="39">
                  <c:v>202.5</c:v>
                </c:pt>
                <c:pt idx="40">
                  <c:v>225</c:v>
                </c:pt>
                <c:pt idx="41">
                  <c:v>225</c:v>
                </c:pt>
                <c:pt idx="42">
                  <c:v>225</c:v>
                </c:pt>
                <c:pt idx="43">
                  <c:v>225</c:v>
                </c:pt>
                <c:pt idx="44">
                  <c:v>225</c:v>
                </c:pt>
                <c:pt idx="45">
                  <c:v>247.5</c:v>
                </c:pt>
                <c:pt idx="46">
                  <c:v>247.5</c:v>
                </c:pt>
                <c:pt idx="47">
                  <c:v>247.5</c:v>
                </c:pt>
                <c:pt idx="48">
                  <c:v>247.5</c:v>
                </c:pt>
                <c:pt idx="49">
                  <c:v>225</c:v>
                </c:pt>
                <c:pt idx="50">
                  <c:v>225</c:v>
                </c:pt>
                <c:pt idx="51">
                  <c:v>225</c:v>
                </c:pt>
                <c:pt idx="52">
                  <c:v>225</c:v>
                </c:pt>
                <c:pt idx="53">
                  <c:v>225</c:v>
                </c:pt>
                <c:pt idx="54">
                  <c:v>225</c:v>
                </c:pt>
                <c:pt idx="55">
                  <c:v>225</c:v>
                </c:pt>
                <c:pt idx="56">
                  <c:v>225</c:v>
                </c:pt>
                <c:pt idx="57">
                  <c:v>225</c:v>
                </c:pt>
                <c:pt idx="58">
                  <c:v>225</c:v>
                </c:pt>
                <c:pt idx="59">
                  <c:v>225</c:v>
                </c:pt>
                <c:pt idx="60">
                  <c:v>225</c:v>
                </c:pt>
                <c:pt idx="61">
                  <c:v>225</c:v>
                </c:pt>
                <c:pt idx="62">
                  <c:v>225</c:v>
                </c:pt>
                <c:pt idx="63">
                  <c:v>225</c:v>
                </c:pt>
                <c:pt idx="64">
                  <c:v>225</c:v>
                </c:pt>
                <c:pt idx="65">
                  <c:v>225</c:v>
                </c:pt>
                <c:pt idx="66">
                  <c:v>225</c:v>
                </c:pt>
                <c:pt idx="67">
                  <c:v>225</c:v>
                </c:pt>
                <c:pt idx="68">
                  <c:v>225</c:v>
                </c:pt>
                <c:pt idx="69">
                  <c:v>225</c:v>
                </c:pt>
                <c:pt idx="70">
                  <c:v>225</c:v>
                </c:pt>
                <c:pt idx="71">
                  <c:v>225</c:v>
                </c:pt>
                <c:pt idx="72">
                  <c:v>225</c:v>
                </c:pt>
                <c:pt idx="73">
                  <c:v>225</c:v>
                </c:pt>
                <c:pt idx="74">
                  <c:v>225</c:v>
                </c:pt>
                <c:pt idx="75">
                  <c:v>225</c:v>
                </c:pt>
                <c:pt idx="76">
                  <c:v>225</c:v>
                </c:pt>
                <c:pt idx="77">
                  <c:v>225</c:v>
                </c:pt>
                <c:pt idx="78">
                  <c:v>225</c:v>
                </c:pt>
                <c:pt idx="79">
                  <c:v>225</c:v>
                </c:pt>
                <c:pt idx="80">
                  <c:v>225</c:v>
                </c:pt>
                <c:pt idx="81">
                  <c:v>247.5</c:v>
                </c:pt>
                <c:pt idx="82">
                  <c:v>225</c:v>
                </c:pt>
                <c:pt idx="83">
                  <c:v>225</c:v>
                </c:pt>
                <c:pt idx="84">
                  <c:v>247.5</c:v>
                </c:pt>
                <c:pt idx="85">
                  <c:v>247.5</c:v>
                </c:pt>
                <c:pt idx="86">
                  <c:v>225</c:v>
                </c:pt>
                <c:pt idx="87">
                  <c:v>225</c:v>
                </c:pt>
                <c:pt idx="88">
                  <c:v>247.5</c:v>
                </c:pt>
                <c:pt idx="89">
                  <c:v>247.5</c:v>
                </c:pt>
                <c:pt idx="90">
                  <c:v>247.5</c:v>
                </c:pt>
                <c:pt idx="91">
                  <c:v>247.5</c:v>
                </c:pt>
                <c:pt idx="92">
                  <c:v>247.5</c:v>
                </c:pt>
                <c:pt idx="93">
                  <c:v>270</c:v>
                </c:pt>
                <c:pt idx="94">
                  <c:v>270</c:v>
                </c:pt>
                <c:pt idx="95">
                  <c:v>270</c:v>
                </c:pt>
                <c:pt idx="96">
                  <c:v>292.5</c:v>
                </c:pt>
                <c:pt idx="97">
                  <c:v>292.5</c:v>
                </c:pt>
                <c:pt idx="98">
                  <c:v>292.5</c:v>
                </c:pt>
                <c:pt idx="99">
                  <c:v>315</c:v>
                </c:pt>
                <c:pt idx="100">
                  <c:v>315</c:v>
                </c:pt>
                <c:pt idx="101">
                  <c:v>337.5</c:v>
                </c:pt>
                <c:pt idx="102">
                  <c:v>337.5</c:v>
                </c:pt>
                <c:pt idx="103">
                  <c:v>337.5</c:v>
                </c:pt>
                <c:pt idx="104">
                  <c:v>337.5</c:v>
                </c:pt>
                <c:pt idx="105">
                  <c:v>337.5</c:v>
                </c:pt>
                <c:pt idx="106">
                  <c:v>337.5</c:v>
                </c:pt>
                <c:pt idx="107">
                  <c:v>0</c:v>
                </c:pt>
                <c:pt idx="108">
                  <c:v>337.5</c:v>
                </c:pt>
                <c:pt idx="109">
                  <c:v>337.5</c:v>
                </c:pt>
                <c:pt idx="110">
                  <c:v>315</c:v>
                </c:pt>
                <c:pt idx="111">
                  <c:v>337.5</c:v>
                </c:pt>
                <c:pt idx="112">
                  <c:v>337.5</c:v>
                </c:pt>
                <c:pt idx="113">
                  <c:v>337.5</c:v>
                </c:pt>
                <c:pt idx="114">
                  <c:v>337.5</c:v>
                </c:pt>
                <c:pt idx="115">
                  <c:v>337.5</c:v>
                </c:pt>
                <c:pt idx="116">
                  <c:v>0</c:v>
                </c:pt>
                <c:pt idx="117">
                  <c:v>22.5</c:v>
                </c:pt>
                <c:pt idx="118">
                  <c:v>22.5</c:v>
                </c:pt>
                <c:pt idx="119">
                  <c:v>67.5</c:v>
                </c:pt>
                <c:pt idx="120">
                  <c:v>67.5</c:v>
                </c:pt>
                <c:pt idx="121">
                  <c:v>45</c:v>
                </c:pt>
                <c:pt idx="122">
                  <c:v>90</c:v>
                </c:pt>
                <c:pt idx="123">
                  <c:v>135</c:v>
                </c:pt>
                <c:pt idx="124">
                  <c:v>112.5</c:v>
                </c:pt>
                <c:pt idx="125">
                  <c:v>90</c:v>
                </c:pt>
                <c:pt idx="126">
                  <c:v>112.5</c:v>
                </c:pt>
                <c:pt idx="127">
                  <c:v>157.5</c:v>
                </c:pt>
                <c:pt idx="128">
                  <c:v>90</c:v>
                </c:pt>
                <c:pt idx="129">
                  <c:v>112.5</c:v>
                </c:pt>
                <c:pt idx="130">
                  <c:v>157.5</c:v>
                </c:pt>
                <c:pt idx="131">
                  <c:v>135</c:v>
                </c:pt>
                <c:pt idx="132">
                  <c:v>135</c:v>
                </c:pt>
                <c:pt idx="133">
                  <c:v>157.5</c:v>
                </c:pt>
                <c:pt idx="134">
                  <c:v>135</c:v>
                </c:pt>
                <c:pt idx="135">
                  <c:v>112.5</c:v>
                </c:pt>
                <c:pt idx="136">
                  <c:v>112.5</c:v>
                </c:pt>
                <c:pt idx="137">
                  <c:v>135</c:v>
                </c:pt>
                <c:pt idx="138">
                  <c:v>112.5</c:v>
                </c:pt>
                <c:pt idx="139">
                  <c:v>112.5</c:v>
                </c:pt>
                <c:pt idx="140">
                  <c:v>135</c:v>
                </c:pt>
                <c:pt idx="141">
                  <c:v>112.5</c:v>
                </c:pt>
                <c:pt idx="142">
                  <c:v>112.5</c:v>
                </c:pt>
                <c:pt idx="143">
                  <c:v>90</c:v>
                </c:pt>
                <c:pt idx="144">
                  <c:v>67.5</c:v>
                </c:pt>
                <c:pt idx="145">
                  <c:v>90</c:v>
                </c:pt>
                <c:pt idx="146">
                  <c:v>112.5</c:v>
                </c:pt>
                <c:pt idx="147">
                  <c:v>90</c:v>
                </c:pt>
                <c:pt idx="148">
                  <c:v>112.5</c:v>
                </c:pt>
                <c:pt idx="149">
                  <c:v>135</c:v>
                </c:pt>
                <c:pt idx="150">
                  <c:v>90</c:v>
                </c:pt>
                <c:pt idx="151">
                  <c:v>112.5</c:v>
                </c:pt>
                <c:pt idx="152">
                  <c:v>135</c:v>
                </c:pt>
                <c:pt idx="153">
                  <c:v>135</c:v>
                </c:pt>
                <c:pt idx="154">
                  <c:v>112.5</c:v>
                </c:pt>
                <c:pt idx="155">
                  <c:v>135</c:v>
                </c:pt>
                <c:pt idx="156">
                  <c:v>135</c:v>
                </c:pt>
                <c:pt idx="157">
                  <c:v>112.5</c:v>
                </c:pt>
                <c:pt idx="158">
                  <c:v>112.5</c:v>
                </c:pt>
                <c:pt idx="159">
                  <c:v>112.5</c:v>
                </c:pt>
                <c:pt idx="160">
                  <c:v>112.5</c:v>
                </c:pt>
                <c:pt idx="161">
                  <c:v>112.5</c:v>
                </c:pt>
                <c:pt idx="162">
                  <c:v>112.5</c:v>
                </c:pt>
                <c:pt idx="163">
                  <c:v>112.5</c:v>
                </c:pt>
                <c:pt idx="164">
                  <c:v>112.5</c:v>
                </c:pt>
                <c:pt idx="165">
                  <c:v>90</c:v>
                </c:pt>
                <c:pt idx="166">
                  <c:v>90</c:v>
                </c:pt>
                <c:pt idx="167">
                  <c:v>90</c:v>
                </c:pt>
                <c:pt idx="168">
                  <c:v>90</c:v>
                </c:pt>
                <c:pt idx="169">
                  <c:v>90</c:v>
                </c:pt>
                <c:pt idx="170">
                  <c:v>112.5</c:v>
                </c:pt>
                <c:pt idx="171">
                  <c:v>112.5</c:v>
                </c:pt>
                <c:pt idx="172">
                  <c:v>90</c:v>
                </c:pt>
                <c:pt idx="173">
                  <c:v>90</c:v>
                </c:pt>
                <c:pt idx="174">
                  <c:v>112.5</c:v>
                </c:pt>
                <c:pt idx="175">
                  <c:v>112.5</c:v>
                </c:pt>
                <c:pt idx="176">
                  <c:v>112.5</c:v>
                </c:pt>
                <c:pt idx="177">
                  <c:v>112.5</c:v>
                </c:pt>
                <c:pt idx="178">
                  <c:v>90</c:v>
                </c:pt>
                <c:pt idx="179">
                  <c:v>112.5</c:v>
                </c:pt>
                <c:pt idx="180">
                  <c:v>135</c:v>
                </c:pt>
                <c:pt idx="181">
                  <c:v>112.5</c:v>
                </c:pt>
                <c:pt idx="182">
                  <c:v>112.5</c:v>
                </c:pt>
                <c:pt idx="183">
                  <c:v>90</c:v>
                </c:pt>
                <c:pt idx="184">
                  <c:v>90</c:v>
                </c:pt>
                <c:pt idx="185">
                  <c:v>112.5</c:v>
                </c:pt>
                <c:pt idx="186">
                  <c:v>270</c:v>
                </c:pt>
                <c:pt idx="187">
                  <c:v>270</c:v>
                </c:pt>
                <c:pt idx="188">
                  <c:v>270</c:v>
                </c:pt>
                <c:pt idx="189">
                  <c:v>292.5</c:v>
                </c:pt>
                <c:pt idx="190">
                  <c:v>292.5</c:v>
                </c:pt>
                <c:pt idx="191">
                  <c:v>247.5</c:v>
                </c:pt>
                <c:pt idx="192">
                  <c:v>112.5</c:v>
                </c:pt>
                <c:pt idx="193">
                  <c:v>202.5</c:v>
                </c:pt>
                <c:pt idx="194">
                  <c:v>225</c:v>
                </c:pt>
                <c:pt idx="195">
                  <c:v>225</c:v>
                </c:pt>
                <c:pt idx="196">
                  <c:v>225</c:v>
                </c:pt>
                <c:pt idx="197">
                  <c:v>247.5</c:v>
                </c:pt>
                <c:pt idx="198">
                  <c:v>270</c:v>
                </c:pt>
                <c:pt idx="199">
                  <c:v>292.5</c:v>
                </c:pt>
                <c:pt idx="200">
                  <c:v>315</c:v>
                </c:pt>
                <c:pt idx="201">
                  <c:v>0</c:v>
                </c:pt>
                <c:pt idx="202">
                  <c:v>0</c:v>
                </c:pt>
                <c:pt idx="203">
                  <c:v>337.5</c:v>
                </c:pt>
                <c:pt idx="204">
                  <c:v>337.5</c:v>
                </c:pt>
                <c:pt idx="205">
                  <c:v>292.5</c:v>
                </c:pt>
                <c:pt idx="206">
                  <c:v>270</c:v>
                </c:pt>
                <c:pt idx="207">
                  <c:v>270</c:v>
                </c:pt>
                <c:pt idx="208">
                  <c:v>247.5</c:v>
                </c:pt>
                <c:pt idx="209">
                  <c:v>270</c:v>
                </c:pt>
                <c:pt idx="210">
                  <c:v>247.5</c:v>
                </c:pt>
                <c:pt idx="211">
                  <c:v>292.5</c:v>
                </c:pt>
                <c:pt idx="212">
                  <c:v>292.5</c:v>
                </c:pt>
                <c:pt idx="213">
                  <c:v>315</c:v>
                </c:pt>
                <c:pt idx="214">
                  <c:v>315</c:v>
                </c:pt>
                <c:pt idx="215">
                  <c:v>315</c:v>
                </c:pt>
                <c:pt idx="216">
                  <c:v>315</c:v>
                </c:pt>
                <c:pt idx="217">
                  <c:v>315</c:v>
                </c:pt>
                <c:pt idx="218">
                  <c:v>315</c:v>
                </c:pt>
                <c:pt idx="219">
                  <c:v>292.5</c:v>
                </c:pt>
                <c:pt idx="220">
                  <c:v>292.5</c:v>
                </c:pt>
                <c:pt idx="221">
                  <c:v>270</c:v>
                </c:pt>
                <c:pt idx="222">
                  <c:v>270</c:v>
                </c:pt>
                <c:pt idx="223">
                  <c:v>157.5</c:v>
                </c:pt>
                <c:pt idx="224">
                  <c:v>247.5</c:v>
                </c:pt>
                <c:pt idx="225">
                  <c:v>247.5</c:v>
                </c:pt>
                <c:pt idx="226">
                  <c:v>247.5</c:v>
                </c:pt>
                <c:pt idx="227">
                  <c:v>247.5</c:v>
                </c:pt>
                <c:pt idx="228">
                  <c:v>247.5</c:v>
                </c:pt>
                <c:pt idx="229">
                  <c:v>247.5</c:v>
                </c:pt>
                <c:pt idx="230">
                  <c:v>247.5</c:v>
                </c:pt>
                <c:pt idx="231">
                  <c:v>270</c:v>
                </c:pt>
                <c:pt idx="232">
                  <c:v>0</c:v>
                </c:pt>
                <c:pt idx="233">
                  <c:v>22.5</c:v>
                </c:pt>
                <c:pt idx="234">
                  <c:v>315</c:v>
                </c:pt>
                <c:pt idx="235">
                  <c:v>315</c:v>
                </c:pt>
                <c:pt idx="236">
                  <c:v>0</c:v>
                </c:pt>
                <c:pt idx="237">
                  <c:v>22.5</c:v>
                </c:pt>
                <c:pt idx="238">
                  <c:v>22.5</c:v>
                </c:pt>
                <c:pt idx="239">
                  <c:v>22.5</c:v>
                </c:pt>
                <c:pt idx="240">
                  <c:v>22.5</c:v>
                </c:pt>
                <c:pt idx="241">
                  <c:v>22.5</c:v>
                </c:pt>
                <c:pt idx="242">
                  <c:v>22.5</c:v>
                </c:pt>
                <c:pt idx="243">
                  <c:v>22.5</c:v>
                </c:pt>
                <c:pt idx="244">
                  <c:v>22.5</c:v>
                </c:pt>
                <c:pt idx="245">
                  <c:v>22.5</c:v>
                </c:pt>
                <c:pt idx="246">
                  <c:v>22.5</c:v>
                </c:pt>
                <c:pt idx="247">
                  <c:v>0</c:v>
                </c:pt>
                <c:pt idx="248">
                  <c:v>22.5</c:v>
                </c:pt>
                <c:pt idx="249">
                  <c:v>22.5</c:v>
                </c:pt>
                <c:pt idx="250">
                  <c:v>45</c:v>
                </c:pt>
                <c:pt idx="251">
                  <c:v>22.5</c:v>
                </c:pt>
                <c:pt idx="252">
                  <c:v>45</c:v>
                </c:pt>
                <c:pt idx="253">
                  <c:v>22.5</c:v>
                </c:pt>
                <c:pt idx="254">
                  <c:v>22.5</c:v>
                </c:pt>
                <c:pt idx="255">
                  <c:v>45</c:v>
                </c:pt>
                <c:pt idx="256">
                  <c:v>67.5</c:v>
                </c:pt>
                <c:pt idx="257">
                  <c:v>67.5</c:v>
                </c:pt>
                <c:pt idx="258">
                  <c:v>45</c:v>
                </c:pt>
                <c:pt idx="259">
                  <c:v>67.5</c:v>
                </c:pt>
                <c:pt idx="260">
                  <c:v>67.5</c:v>
                </c:pt>
                <c:pt idx="261">
                  <c:v>67.5</c:v>
                </c:pt>
                <c:pt idx="262">
                  <c:v>67.5</c:v>
                </c:pt>
                <c:pt idx="263">
                  <c:v>90</c:v>
                </c:pt>
                <c:pt idx="264">
                  <c:v>90</c:v>
                </c:pt>
                <c:pt idx="265">
                  <c:v>90</c:v>
                </c:pt>
                <c:pt idx="266">
                  <c:v>112.5</c:v>
                </c:pt>
                <c:pt idx="267">
                  <c:v>112.5</c:v>
                </c:pt>
                <c:pt idx="268">
                  <c:v>90</c:v>
                </c:pt>
                <c:pt idx="269">
                  <c:v>112.5</c:v>
                </c:pt>
                <c:pt idx="270">
                  <c:v>90</c:v>
                </c:pt>
                <c:pt idx="271">
                  <c:v>67.5</c:v>
                </c:pt>
                <c:pt idx="272">
                  <c:v>67.5</c:v>
                </c:pt>
                <c:pt idx="273">
                  <c:v>112.5</c:v>
                </c:pt>
                <c:pt idx="274">
                  <c:v>90</c:v>
                </c:pt>
                <c:pt idx="275">
                  <c:v>67.5</c:v>
                </c:pt>
                <c:pt idx="276">
                  <c:v>90</c:v>
                </c:pt>
                <c:pt idx="277">
                  <c:v>135</c:v>
                </c:pt>
                <c:pt idx="278">
                  <c:v>157.5</c:v>
                </c:pt>
                <c:pt idx="279">
                  <c:v>90</c:v>
                </c:pt>
                <c:pt idx="280">
                  <c:v>45</c:v>
                </c:pt>
                <c:pt idx="281">
                  <c:v>135</c:v>
                </c:pt>
                <c:pt idx="282">
                  <c:v>45</c:v>
                </c:pt>
                <c:pt idx="283">
                  <c:v>90</c:v>
                </c:pt>
                <c:pt idx="284">
                  <c:v>45</c:v>
                </c:pt>
                <c:pt idx="285">
                  <c:v>90</c:v>
                </c:pt>
                <c:pt idx="286">
                  <c:v>67.5</c:v>
                </c:pt>
                <c:pt idx="287">
                  <c:v>247.5</c:v>
                </c:pt>
                <c:pt idx="288">
                  <c:v>337.5</c:v>
                </c:pt>
                <c:pt idx="289">
                  <c:v>180</c:v>
                </c:pt>
                <c:pt idx="290">
                  <c:v>90</c:v>
                </c:pt>
                <c:pt idx="291">
                  <c:v>90</c:v>
                </c:pt>
                <c:pt idx="292">
                  <c:v>90</c:v>
                </c:pt>
                <c:pt idx="293">
                  <c:v>112.5</c:v>
                </c:pt>
                <c:pt idx="294">
                  <c:v>112.5</c:v>
                </c:pt>
                <c:pt idx="295">
                  <c:v>112.5</c:v>
                </c:pt>
                <c:pt idx="296">
                  <c:v>112.5</c:v>
                </c:pt>
                <c:pt idx="297">
                  <c:v>67.5</c:v>
                </c:pt>
                <c:pt idx="298">
                  <c:v>112.5</c:v>
                </c:pt>
                <c:pt idx="299">
                  <c:v>112.5</c:v>
                </c:pt>
                <c:pt idx="300">
                  <c:v>157.5</c:v>
                </c:pt>
                <c:pt idx="301">
                  <c:v>202.5</c:v>
                </c:pt>
                <c:pt idx="302">
                  <c:v>90</c:v>
                </c:pt>
                <c:pt idx="303">
                  <c:v>90</c:v>
                </c:pt>
                <c:pt idx="304">
                  <c:v>112.5</c:v>
                </c:pt>
                <c:pt idx="305">
                  <c:v>90</c:v>
                </c:pt>
                <c:pt idx="306">
                  <c:v>157.5</c:v>
                </c:pt>
                <c:pt idx="307">
                  <c:v>180</c:v>
                </c:pt>
                <c:pt idx="308">
                  <c:v>135</c:v>
                </c:pt>
                <c:pt idx="309">
                  <c:v>157.5</c:v>
                </c:pt>
                <c:pt idx="310">
                  <c:v>112.5</c:v>
                </c:pt>
                <c:pt idx="311">
                  <c:v>67.5</c:v>
                </c:pt>
                <c:pt idx="312">
                  <c:v>67.5</c:v>
                </c:pt>
                <c:pt idx="313">
                  <c:v>90</c:v>
                </c:pt>
                <c:pt idx="314">
                  <c:v>90</c:v>
                </c:pt>
                <c:pt idx="315">
                  <c:v>90</c:v>
                </c:pt>
                <c:pt idx="316">
                  <c:v>157.5</c:v>
                </c:pt>
                <c:pt idx="317">
                  <c:v>67.5</c:v>
                </c:pt>
                <c:pt idx="318">
                  <c:v>90</c:v>
                </c:pt>
                <c:pt idx="319">
                  <c:v>90</c:v>
                </c:pt>
                <c:pt idx="320">
                  <c:v>90</c:v>
                </c:pt>
                <c:pt idx="321">
                  <c:v>90</c:v>
                </c:pt>
                <c:pt idx="322">
                  <c:v>90</c:v>
                </c:pt>
                <c:pt idx="323">
                  <c:v>112.5</c:v>
                </c:pt>
                <c:pt idx="324">
                  <c:v>112.5</c:v>
                </c:pt>
                <c:pt idx="325">
                  <c:v>157.5</c:v>
                </c:pt>
                <c:pt idx="326">
                  <c:v>135</c:v>
                </c:pt>
                <c:pt idx="327">
                  <c:v>112.5</c:v>
                </c:pt>
                <c:pt idx="328">
                  <c:v>180</c:v>
                </c:pt>
                <c:pt idx="329">
                  <c:v>180</c:v>
                </c:pt>
                <c:pt idx="330">
                  <c:v>202.5</c:v>
                </c:pt>
                <c:pt idx="331">
                  <c:v>45</c:v>
                </c:pt>
                <c:pt idx="332">
                  <c:v>225</c:v>
                </c:pt>
                <c:pt idx="333">
                  <c:v>225</c:v>
                </c:pt>
                <c:pt idx="334">
                  <c:v>270</c:v>
                </c:pt>
                <c:pt idx="335">
                  <c:v>202.5</c:v>
                </c:pt>
                <c:pt idx="336">
                  <c:v>225</c:v>
                </c:pt>
                <c:pt idx="337">
                  <c:v>247.5</c:v>
                </c:pt>
                <c:pt idx="338">
                  <c:v>270</c:v>
                </c:pt>
                <c:pt idx="339">
                  <c:v>270</c:v>
                </c:pt>
                <c:pt idx="340">
                  <c:v>270</c:v>
                </c:pt>
                <c:pt idx="341">
                  <c:v>292.5</c:v>
                </c:pt>
                <c:pt idx="342">
                  <c:v>292.5</c:v>
                </c:pt>
                <c:pt idx="343">
                  <c:v>292.5</c:v>
                </c:pt>
                <c:pt idx="344">
                  <c:v>292.5</c:v>
                </c:pt>
                <c:pt idx="345">
                  <c:v>315</c:v>
                </c:pt>
                <c:pt idx="346">
                  <c:v>315</c:v>
                </c:pt>
                <c:pt idx="347">
                  <c:v>292.5</c:v>
                </c:pt>
                <c:pt idx="348">
                  <c:v>315</c:v>
                </c:pt>
                <c:pt idx="349">
                  <c:v>337.5</c:v>
                </c:pt>
                <c:pt idx="350">
                  <c:v>337.5</c:v>
                </c:pt>
                <c:pt idx="351">
                  <c:v>337.5</c:v>
                </c:pt>
                <c:pt idx="352">
                  <c:v>337.5</c:v>
                </c:pt>
                <c:pt idx="353">
                  <c:v>337.5</c:v>
                </c:pt>
                <c:pt idx="354">
                  <c:v>337.5</c:v>
                </c:pt>
                <c:pt idx="355">
                  <c:v>337.5</c:v>
                </c:pt>
                <c:pt idx="356">
                  <c:v>337.5</c:v>
                </c:pt>
                <c:pt idx="357">
                  <c:v>337.5</c:v>
                </c:pt>
                <c:pt idx="358">
                  <c:v>337.5</c:v>
                </c:pt>
                <c:pt idx="359">
                  <c:v>337.5</c:v>
                </c:pt>
                <c:pt idx="360">
                  <c:v>337.5</c:v>
                </c:pt>
                <c:pt idx="361">
                  <c:v>337.5</c:v>
                </c:pt>
                <c:pt idx="362">
                  <c:v>337.5</c:v>
                </c:pt>
                <c:pt idx="363">
                  <c:v>22.5</c:v>
                </c:pt>
                <c:pt idx="364">
                  <c:v>112.5</c:v>
                </c:pt>
                <c:pt idx="365">
                  <c:v>135</c:v>
                </c:pt>
                <c:pt idx="366">
                  <c:v>22.5</c:v>
                </c:pt>
                <c:pt idx="367">
                  <c:v>22.5</c:v>
                </c:pt>
                <c:pt idx="368">
                  <c:v>45</c:v>
                </c:pt>
                <c:pt idx="369">
                  <c:v>45</c:v>
                </c:pt>
                <c:pt idx="370">
                  <c:v>45</c:v>
                </c:pt>
                <c:pt idx="371">
                  <c:v>67.5</c:v>
                </c:pt>
                <c:pt idx="372">
                  <c:v>90</c:v>
                </c:pt>
                <c:pt idx="373">
                  <c:v>90</c:v>
                </c:pt>
                <c:pt idx="374">
                  <c:v>112.5</c:v>
                </c:pt>
                <c:pt idx="375">
                  <c:v>112.5</c:v>
                </c:pt>
                <c:pt idx="376">
                  <c:v>112.5</c:v>
                </c:pt>
                <c:pt idx="377">
                  <c:v>112.5</c:v>
                </c:pt>
                <c:pt idx="378">
                  <c:v>112.5</c:v>
                </c:pt>
                <c:pt idx="379">
                  <c:v>22.5</c:v>
                </c:pt>
                <c:pt idx="380">
                  <c:v>90</c:v>
                </c:pt>
                <c:pt idx="381">
                  <c:v>112.5</c:v>
                </c:pt>
                <c:pt idx="382">
                  <c:v>90</c:v>
                </c:pt>
                <c:pt idx="383">
                  <c:v>90</c:v>
                </c:pt>
                <c:pt idx="384">
                  <c:v>22.5</c:v>
                </c:pt>
                <c:pt idx="385">
                  <c:v>112.5</c:v>
                </c:pt>
                <c:pt idx="386">
                  <c:v>180</c:v>
                </c:pt>
                <c:pt idx="387">
                  <c:v>45</c:v>
                </c:pt>
                <c:pt idx="388">
                  <c:v>90</c:v>
                </c:pt>
                <c:pt idx="389">
                  <c:v>90</c:v>
                </c:pt>
                <c:pt idx="390">
                  <c:v>45</c:v>
                </c:pt>
                <c:pt idx="391">
                  <c:v>22.5</c:v>
                </c:pt>
                <c:pt idx="392">
                  <c:v>45</c:v>
                </c:pt>
                <c:pt idx="393">
                  <c:v>45</c:v>
                </c:pt>
                <c:pt idx="394">
                  <c:v>45</c:v>
                </c:pt>
                <c:pt idx="395">
                  <c:v>67.5</c:v>
                </c:pt>
                <c:pt idx="396">
                  <c:v>90</c:v>
                </c:pt>
                <c:pt idx="397">
                  <c:v>90</c:v>
                </c:pt>
                <c:pt idx="398">
                  <c:v>90</c:v>
                </c:pt>
                <c:pt idx="399">
                  <c:v>90</c:v>
                </c:pt>
                <c:pt idx="400">
                  <c:v>67.5</c:v>
                </c:pt>
                <c:pt idx="401">
                  <c:v>67.5</c:v>
                </c:pt>
                <c:pt idx="402">
                  <c:v>90</c:v>
                </c:pt>
                <c:pt idx="403">
                  <c:v>90</c:v>
                </c:pt>
                <c:pt idx="404">
                  <c:v>112.5</c:v>
                </c:pt>
                <c:pt idx="405">
                  <c:v>67.5</c:v>
                </c:pt>
                <c:pt idx="406">
                  <c:v>67.5</c:v>
                </c:pt>
                <c:pt idx="407">
                  <c:v>67.5</c:v>
                </c:pt>
                <c:pt idx="408">
                  <c:v>67.5</c:v>
                </c:pt>
                <c:pt idx="409">
                  <c:v>90</c:v>
                </c:pt>
                <c:pt idx="410">
                  <c:v>90</c:v>
                </c:pt>
                <c:pt idx="411">
                  <c:v>90</c:v>
                </c:pt>
                <c:pt idx="412">
                  <c:v>90</c:v>
                </c:pt>
                <c:pt idx="413">
                  <c:v>90</c:v>
                </c:pt>
                <c:pt idx="414">
                  <c:v>90</c:v>
                </c:pt>
                <c:pt idx="415">
                  <c:v>112.5</c:v>
                </c:pt>
                <c:pt idx="416">
                  <c:v>90</c:v>
                </c:pt>
                <c:pt idx="417">
                  <c:v>90</c:v>
                </c:pt>
                <c:pt idx="418">
                  <c:v>90</c:v>
                </c:pt>
                <c:pt idx="419">
                  <c:v>90</c:v>
                </c:pt>
                <c:pt idx="420">
                  <c:v>90</c:v>
                </c:pt>
                <c:pt idx="421">
                  <c:v>67.5</c:v>
                </c:pt>
                <c:pt idx="422">
                  <c:v>67.5</c:v>
                </c:pt>
                <c:pt idx="423">
                  <c:v>67.5</c:v>
                </c:pt>
                <c:pt idx="424">
                  <c:v>135</c:v>
                </c:pt>
                <c:pt idx="425">
                  <c:v>180</c:v>
                </c:pt>
                <c:pt idx="426">
                  <c:v>135</c:v>
                </c:pt>
                <c:pt idx="427">
                  <c:v>135</c:v>
                </c:pt>
                <c:pt idx="428">
                  <c:v>112.5</c:v>
                </c:pt>
                <c:pt idx="429">
                  <c:v>112.5</c:v>
                </c:pt>
                <c:pt idx="430">
                  <c:v>157.5</c:v>
                </c:pt>
                <c:pt idx="431">
                  <c:v>135</c:v>
                </c:pt>
                <c:pt idx="432">
                  <c:v>90</c:v>
                </c:pt>
                <c:pt idx="433">
                  <c:v>67.5</c:v>
                </c:pt>
                <c:pt idx="434">
                  <c:v>67.5</c:v>
                </c:pt>
                <c:pt idx="435">
                  <c:v>67.5</c:v>
                </c:pt>
                <c:pt idx="436">
                  <c:v>45</c:v>
                </c:pt>
                <c:pt idx="437">
                  <c:v>45</c:v>
                </c:pt>
                <c:pt idx="438">
                  <c:v>67.5</c:v>
                </c:pt>
                <c:pt idx="439">
                  <c:v>67.5</c:v>
                </c:pt>
                <c:pt idx="440">
                  <c:v>90</c:v>
                </c:pt>
                <c:pt idx="441">
                  <c:v>90</c:v>
                </c:pt>
                <c:pt idx="442">
                  <c:v>112.5</c:v>
                </c:pt>
                <c:pt idx="443">
                  <c:v>112.5</c:v>
                </c:pt>
                <c:pt idx="444">
                  <c:v>135</c:v>
                </c:pt>
                <c:pt idx="445">
                  <c:v>112.5</c:v>
                </c:pt>
                <c:pt idx="446">
                  <c:v>90</c:v>
                </c:pt>
                <c:pt idx="447">
                  <c:v>90</c:v>
                </c:pt>
                <c:pt idx="448">
                  <c:v>90</c:v>
                </c:pt>
                <c:pt idx="449">
                  <c:v>90</c:v>
                </c:pt>
                <c:pt idx="450">
                  <c:v>67.5</c:v>
                </c:pt>
                <c:pt idx="451">
                  <c:v>67.5</c:v>
                </c:pt>
                <c:pt idx="452">
                  <c:v>90</c:v>
                </c:pt>
                <c:pt idx="453">
                  <c:v>22.5</c:v>
                </c:pt>
                <c:pt idx="454">
                  <c:v>45</c:v>
                </c:pt>
                <c:pt idx="455">
                  <c:v>90</c:v>
                </c:pt>
                <c:pt idx="456">
                  <c:v>67.5</c:v>
                </c:pt>
                <c:pt idx="457">
                  <c:v>90</c:v>
                </c:pt>
                <c:pt idx="458">
                  <c:v>112.5</c:v>
                </c:pt>
                <c:pt idx="459">
                  <c:v>112.5</c:v>
                </c:pt>
                <c:pt idx="460">
                  <c:v>90</c:v>
                </c:pt>
                <c:pt idx="461">
                  <c:v>67.5</c:v>
                </c:pt>
                <c:pt idx="462">
                  <c:v>112.5</c:v>
                </c:pt>
                <c:pt idx="463">
                  <c:v>112.5</c:v>
                </c:pt>
                <c:pt idx="464">
                  <c:v>112.5</c:v>
                </c:pt>
                <c:pt idx="465">
                  <c:v>112.5</c:v>
                </c:pt>
                <c:pt idx="466">
                  <c:v>135</c:v>
                </c:pt>
                <c:pt idx="467">
                  <c:v>90</c:v>
                </c:pt>
                <c:pt idx="468">
                  <c:v>90</c:v>
                </c:pt>
                <c:pt idx="469">
                  <c:v>90</c:v>
                </c:pt>
                <c:pt idx="470">
                  <c:v>90</c:v>
                </c:pt>
                <c:pt idx="471">
                  <c:v>67.5</c:v>
                </c:pt>
                <c:pt idx="472">
                  <c:v>90</c:v>
                </c:pt>
                <c:pt idx="473">
                  <c:v>67.5</c:v>
                </c:pt>
                <c:pt idx="474">
                  <c:v>67.5</c:v>
                </c:pt>
                <c:pt idx="475">
                  <c:v>67.5</c:v>
                </c:pt>
                <c:pt idx="476">
                  <c:v>90</c:v>
                </c:pt>
                <c:pt idx="477">
                  <c:v>67.5</c:v>
                </c:pt>
                <c:pt idx="478">
                  <c:v>45</c:v>
                </c:pt>
                <c:pt idx="479">
                  <c:v>67.5</c:v>
                </c:pt>
                <c:pt idx="480">
                  <c:v>67.5</c:v>
                </c:pt>
                <c:pt idx="481">
                  <c:v>67.5</c:v>
                </c:pt>
                <c:pt idx="482">
                  <c:v>67.5</c:v>
                </c:pt>
                <c:pt idx="483">
                  <c:v>67.5</c:v>
                </c:pt>
                <c:pt idx="484">
                  <c:v>90</c:v>
                </c:pt>
                <c:pt idx="485">
                  <c:v>112.5</c:v>
                </c:pt>
                <c:pt idx="486">
                  <c:v>112.5</c:v>
                </c:pt>
                <c:pt idx="487">
                  <c:v>202.5</c:v>
                </c:pt>
                <c:pt idx="488">
                  <c:v>247.5</c:v>
                </c:pt>
                <c:pt idx="489">
                  <c:v>225</c:v>
                </c:pt>
                <c:pt idx="490">
                  <c:v>225</c:v>
                </c:pt>
                <c:pt idx="491">
                  <c:v>225</c:v>
                </c:pt>
                <c:pt idx="492">
                  <c:v>225</c:v>
                </c:pt>
                <c:pt idx="493">
                  <c:v>225</c:v>
                </c:pt>
                <c:pt idx="494">
                  <c:v>225</c:v>
                </c:pt>
                <c:pt idx="495">
                  <c:v>225</c:v>
                </c:pt>
                <c:pt idx="496">
                  <c:v>225</c:v>
                </c:pt>
                <c:pt idx="497">
                  <c:v>225</c:v>
                </c:pt>
                <c:pt idx="498">
                  <c:v>225</c:v>
                </c:pt>
                <c:pt idx="499">
                  <c:v>225</c:v>
                </c:pt>
                <c:pt idx="500">
                  <c:v>225</c:v>
                </c:pt>
                <c:pt idx="501">
                  <c:v>247.5</c:v>
                </c:pt>
                <c:pt idx="502">
                  <c:v>247.5</c:v>
                </c:pt>
                <c:pt idx="503">
                  <c:v>247.5</c:v>
                </c:pt>
                <c:pt idx="504">
                  <c:v>247.5</c:v>
                </c:pt>
                <c:pt idx="505">
                  <c:v>247.5</c:v>
                </c:pt>
                <c:pt idx="506">
                  <c:v>270</c:v>
                </c:pt>
                <c:pt idx="507">
                  <c:v>315</c:v>
                </c:pt>
                <c:pt idx="508">
                  <c:v>337.5</c:v>
                </c:pt>
                <c:pt idx="509">
                  <c:v>315</c:v>
                </c:pt>
                <c:pt idx="510">
                  <c:v>337.5</c:v>
                </c:pt>
                <c:pt idx="511">
                  <c:v>337.5</c:v>
                </c:pt>
                <c:pt idx="512">
                  <c:v>337.5</c:v>
                </c:pt>
                <c:pt idx="513">
                  <c:v>337.5</c:v>
                </c:pt>
                <c:pt idx="514">
                  <c:v>337.5</c:v>
                </c:pt>
                <c:pt idx="515">
                  <c:v>337.5</c:v>
                </c:pt>
                <c:pt idx="516">
                  <c:v>337.5</c:v>
                </c:pt>
                <c:pt idx="517">
                  <c:v>337.5</c:v>
                </c:pt>
                <c:pt idx="518">
                  <c:v>337.5</c:v>
                </c:pt>
                <c:pt idx="519">
                  <c:v>337.5</c:v>
                </c:pt>
                <c:pt idx="520">
                  <c:v>337.5</c:v>
                </c:pt>
                <c:pt idx="521">
                  <c:v>337.5</c:v>
                </c:pt>
                <c:pt idx="522">
                  <c:v>0</c:v>
                </c:pt>
                <c:pt idx="523">
                  <c:v>337.5</c:v>
                </c:pt>
                <c:pt idx="524">
                  <c:v>337.5</c:v>
                </c:pt>
                <c:pt idx="525">
                  <c:v>337.5</c:v>
                </c:pt>
                <c:pt idx="526">
                  <c:v>337.5</c:v>
                </c:pt>
                <c:pt idx="527">
                  <c:v>337.5</c:v>
                </c:pt>
                <c:pt idx="528">
                  <c:v>337.5</c:v>
                </c:pt>
                <c:pt idx="529">
                  <c:v>337.5</c:v>
                </c:pt>
                <c:pt idx="530">
                  <c:v>337.5</c:v>
                </c:pt>
                <c:pt idx="531">
                  <c:v>337.5</c:v>
                </c:pt>
                <c:pt idx="532">
                  <c:v>337.5</c:v>
                </c:pt>
                <c:pt idx="533">
                  <c:v>337.5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337.5</c:v>
                </c:pt>
                <c:pt idx="538">
                  <c:v>0</c:v>
                </c:pt>
                <c:pt idx="539">
                  <c:v>337.5</c:v>
                </c:pt>
                <c:pt idx="540">
                  <c:v>337.5</c:v>
                </c:pt>
                <c:pt idx="541">
                  <c:v>337.5</c:v>
                </c:pt>
                <c:pt idx="542">
                  <c:v>337.5</c:v>
                </c:pt>
                <c:pt idx="543">
                  <c:v>337.5</c:v>
                </c:pt>
                <c:pt idx="544">
                  <c:v>337.5</c:v>
                </c:pt>
                <c:pt idx="545">
                  <c:v>337.5</c:v>
                </c:pt>
                <c:pt idx="546">
                  <c:v>337.5</c:v>
                </c:pt>
                <c:pt idx="547">
                  <c:v>337.5</c:v>
                </c:pt>
                <c:pt idx="548">
                  <c:v>337.5</c:v>
                </c:pt>
                <c:pt idx="549">
                  <c:v>337.5</c:v>
                </c:pt>
                <c:pt idx="550">
                  <c:v>337.5</c:v>
                </c:pt>
                <c:pt idx="551">
                  <c:v>337.5</c:v>
                </c:pt>
                <c:pt idx="552">
                  <c:v>337.5</c:v>
                </c:pt>
                <c:pt idx="553">
                  <c:v>0</c:v>
                </c:pt>
                <c:pt idx="554">
                  <c:v>22.5</c:v>
                </c:pt>
                <c:pt idx="555">
                  <c:v>22.5</c:v>
                </c:pt>
                <c:pt idx="556">
                  <c:v>22.5</c:v>
                </c:pt>
                <c:pt idx="557">
                  <c:v>22.5</c:v>
                </c:pt>
                <c:pt idx="558">
                  <c:v>67.5</c:v>
                </c:pt>
                <c:pt idx="559">
                  <c:v>67.5</c:v>
                </c:pt>
                <c:pt idx="560">
                  <c:v>45</c:v>
                </c:pt>
                <c:pt idx="561">
                  <c:v>45</c:v>
                </c:pt>
                <c:pt idx="562">
                  <c:v>90</c:v>
                </c:pt>
                <c:pt idx="563">
                  <c:v>90</c:v>
                </c:pt>
                <c:pt idx="564">
                  <c:v>247.5</c:v>
                </c:pt>
                <c:pt idx="565">
                  <c:v>135</c:v>
                </c:pt>
                <c:pt idx="566">
                  <c:v>135</c:v>
                </c:pt>
                <c:pt idx="567">
                  <c:v>112.5</c:v>
                </c:pt>
                <c:pt idx="568">
                  <c:v>112.5</c:v>
                </c:pt>
                <c:pt idx="569">
                  <c:v>135</c:v>
                </c:pt>
                <c:pt idx="570">
                  <c:v>112.5</c:v>
                </c:pt>
                <c:pt idx="571">
                  <c:v>135</c:v>
                </c:pt>
                <c:pt idx="572">
                  <c:v>135</c:v>
                </c:pt>
                <c:pt idx="573">
                  <c:v>135</c:v>
                </c:pt>
                <c:pt idx="574">
                  <c:v>135</c:v>
                </c:pt>
                <c:pt idx="575">
                  <c:v>135</c:v>
                </c:pt>
                <c:pt idx="576">
                  <c:v>112.5</c:v>
                </c:pt>
                <c:pt idx="577">
                  <c:v>112.5</c:v>
                </c:pt>
                <c:pt idx="578">
                  <c:v>112.5</c:v>
                </c:pt>
                <c:pt idx="579">
                  <c:v>135</c:v>
                </c:pt>
                <c:pt idx="580">
                  <c:v>135</c:v>
                </c:pt>
                <c:pt idx="581">
                  <c:v>135</c:v>
                </c:pt>
                <c:pt idx="582">
                  <c:v>135</c:v>
                </c:pt>
                <c:pt idx="583">
                  <c:v>135</c:v>
                </c:pt>
                <c:pt idx="584">
                  <c:v>135</c:v>
                </c:pt>
                <c:pt idx="585">
                  <c:v>135</c:v>
                </c:pt>
                <c:pt idx="586">
                  <c:v>157.5</c:v>
                </c:pt>
                <c:pt idx="587">
                  <c:v>157.5</c:v>
                </c:pt>
                <c:pt idx="588">
                  <c:v>135</c:v>
                </c:pt>
                <c:pt idx="589">
                  <c:v>135</c:v>
                </c:pt>
                <c:pt idx="590">
                  <c:v>135</c:v>
                </c:pt>
                <c:pt idx="591">
                  <c:v>135</c:v>
                </c:pt>
                <c:pt idx="592">
                  <c:v>135</c:v>
                </c:pt>
                <c:pt idx="593">
                  <c:v>135</c:v>
                </c:pt>
                <c:pt idx="594">
                  <c:v>112.5</c:v>
                </c:pt>
                <c:pt idx="595">
                  <c:v>135</c:v>
                </c:pt>
                <c:pt idx="596">
                  <c:v>292.5</c:v>
                </c:pt>
                <c:pt idx="597">
                  <c:v>247.5</c:v>
                </c:pt>
                <c:pt idx="598">
                  <c:v>225</c:v>
                </c:pt>
                <c:pt idx="599">
                  <c:v>225</c:v>
                </c:pt>
                <c:pt idx="600">
                  <c:v>225</c:v>
                </c:pt>
                <c:pt idx="601">
                  <c:v>225</c:v>
                </c:pt>
                <c:pt idx="602">
                  <c:v>225</c:v>
                </c:pt>
                <c:pt idx="603">
                  <c:v>225</c:v>
                </c:pt>
                <c:pt idx="604">
                  <c:v>225</c:v>
                </c:pt>
                <c:pt idx="605">
                  <c:v>225</c:v>
                </c:pt>
                <c:pt idx="606">
                  <c:v>225</c:v>
                </c:pt>
                <c:pt idx="607">
                  <c:v>225</c:v>
                </c:pt>
                <c:pt idx="608">
                  <c:v>225</c:v>
                </c:pt>
                <c:pt idx="609">
                  <c:v>225</c:v>
                </c:pt>
                <c:pt idx="610">
                  <c:v>225</c:v>
                </c:pt>
                <c:pt idx="611">
                  <c:v>225</c:v>
                </c:pt>
                <c:pt idx="612">
                  <c:v>225</c:v>
                </c:pt>
                <c:pt idx="613">
                  <c:v>225</c:v>
                </c:pt>
                <c:pt idx="614">
                  <c:v>225</c:v>
                </c:pt>
                <c:pt idx="615">
                  <c:v>225</c:v>
                </c:pt>
                <c:pt idx="616">
                  <c:v>247.5</c:v>
                </c:pt>
                <c:pt idx="617">
                  <c:v>247.5</c:v>
                </c:pt>
                <c:pt idx="618">
                  <c:v>247.5</c:v>
                </c:pt>
                <c:pt idx="619">
                  <c:v>247.5</c:v>
                </c:pt>
                <c:pt idx="620">
                  <c:v>247.5</c:v>
                </c:pt>
                <c:pt idx="621">
                  <c:v>225</c:v>
                </c:pt>
                <c:pt idx="622">
                  <c:v>225</c:v>
                </c:pt>
                <c:pt idx="623">
                  <c:v>225</c:v>
                </c:pt>
                <c:pt idx="624">
                  <c:v>247.5</c:v>
                </c:pt>
                <c:pt idx="625">
                  <c:v>225</c:v>
                </c:pt>
                <c:pt idx="626">
                  <c:v>247.5</c:v>
                </c:pt>
                <c:pt idx="627">
                  <c:v>247.5</c:v>
                </c:pt>
                <c:pt idx="628">
                  <c:v>247.5</c:v>
                </c:pt>
                <c:pt idx="629">
                  <c:v>247.5</c:v>
                </c:pt>
                <c:pt idx="630">
                  <c:v>247.5</c:v>
                </c:pt>
                <c:pt idx="631">
                  <c:v>247.5</c:v>
                </c:pt>
                <c:pt idx="632">
                  <c:v>247.5</c:v>
                </c:pt>
                <c:pt idx="633">
                  <c:v>247.5</c:v>
                </c:pt>
                <c:pt idx="634">
                  <c:v>270</c:v>
                </c:pt>
                <c:pt idx="635">
                  <c:v>270</c:v>
                </c:pt>
                <c:pt idx="636">
                  <c:v>270</c:v>
                </c:pt>
                <c:pt idx="637">
                  <c:v>270</c:v>
                </c:pt>
                <c:pt idx="638">
                  <c:v>270</c:v>
                </c:pt>
                <c:pt idx="639">
                  <c:v>270</c:v>
                </c:pt>
                <c:pt idx="640">
                  <c:v>270</c:v>
                </c:pt>
                <c:pt idx="641">
                  <c:v>270</c:v>
                </c:pt>
                <c:pt idx="642">
                  <c:v>270</c:v>
                </c:pt>
                <c:pt idx="643">
                  <c:v>270</c:v>
                </c:pt>
                <c:pt idx="644">
                  <c:v>292.5</c:v>
                </c:pt>
                <c:pt idx="645">
                  <c:v>292.5</c:v>
                </c:pt>
                <c:pt idx="646">
                  <c:v>292.5</c:v>
                </c:pt>
                <c:pt idx="647">
                  <c:v>292.5</c:v>
                </c:pt>
                <c:pt idx="648">
                  <c:v>292.5</c:v>
                </c:pt>
                <c:pt idx="649">
                  <c:v>292.5</c:v>
                </c:pt>
                <c:pt idx="650">
                  <c:v>292.5</c:v>
                </c:pt>
                <c:pt idx="651">
                  <c:v>292.5</c:v>
                </c:pt>
                <c:pt idx="652">
                  <c:v>292.5</c:v>
                </c:pt>
                <c:pt idx="653">
                  <c:v>292.5</c:v>
                </c:pt>
                <c:pt idx="654">
                  <c:v>292.5</c:v>
                </c:pt>
                <c:pt idx="655">
                  <c:v>292.5</c:v>
                </c:pt>
                <c:pt idx="656">
                  <c:v>292.5</c:v>
                </c:pt>
                <c:pt idx="657">
                  <c:v>292.5</c:v>
                </c:pt>
                <c:pt idx="658">
                  <c:v>292.5</c:v>
                </c:pt>
                <c:pt idx="659">
                  <c:v>270</c:v>
                </c:pt>
                <c:pt idx="660">
                  <c:v>270</c:v>
                </c:pt>
                <c:pt idx="661">
                  <c:v>292.5</c:v>
                </c:pt>
                <c:pt idx="662">
                  <c:v>270</c:v>
                </c:pt>
                <c:pt idx="663">
                  <c:v>270</c:v>
                </c:pt>
                <c:pt idx="664">
                  <c:v>270</c:v>
                </c:pt>
                <c:pt idx="665">
                  <c:v>270</c:v>
                </c:pt>
                <c:pt idx="666">
                  <c:v>292.5</c:v>
                </c:pt>
                <c:pt idx="667">
                  <c:v>292.5</c:v>
                </c:pt>
                <c:pt idx="668">
                  <c:v>270</c:v>
                </c:pt>
                <c:pt idx="669">
                  <c:v>292.5</c:v>
                </c:pt>
                <c:pt idx="670">
                  <c:v>292.5</c:v>
                </c:pt>
                <c:pt idx="671">
                  <c:v>292.5</c:v>
                </c:pt>
                <c:pt idx="672">
                  <c:v>292.5</c:v>
                </c:pt>
                <c:pt idx="673">
                  <c:v>292.5</c:v>
                </c:pt>
                <c:pt idx="674">
                  <c:v>292.5</c:v>
                </c:pt>
                <c:pt idx="675">
                  <c:v>270</c:v>
                </c:pt>
                <c:pt idx="676">
                  <c:v>292.5</c:v>
                </c:pt>
                <c:pt idx="677">
                  <c:v>292.5</c:v>
                </c:pt>
                <c:pt idx="678">
                  <c:v>292.5</c:v>
                </c:pt>
                <c:pt idx="679">
                  <c:v>292.5</c:v>
                </c:pt>
                <c:pt idx="680">
                  <c:v>292.5</c:v>
                </c:pt>
                <c:pt idx="681">
                  <c:v>292.5</c:v>
                </c:pt>
                <c:pt idx="682">
                  <c:v>292.5</c:v>
                </c:pt>
                <c:pt idx="683">
                  <c:v>292.5</c:v>
                </c:pt>
                <c:pt idx="684">
                  <c:v>292.5</c:v>
                </c:pt>
                <c:pt idx="685">
                  <c:v>270</c:v>
                </c:pt>
                <c:pt idx="686">
                  <c:v>270</c:v>
                </c:pt>
                <c:pt idx="687">
                  <c:v>247.5</c:v>
                </c:pt>
                <c:pt idx="688">
                  <c:v>270</c:v>
                </c:pt>
                <c:pt idx="689">
                  <c:v>247.5</c:v>
                </c:pt>
                <c:pt idx="690">
                  <c:v>247.5</c:v>
                </c:pt>
                <c:pt idx="691">
                  <c:v>247.5</c:v>
                </c:pt>
                <c:pt idx="692">
                  <c:v>247.5</c:v>
                </c:pt>
                <c:pt idx="693">
                  <c:v>247.5</c:v>
                </c:pt>
                <c:pt idx="694">
                  <c:v>247.5</c:v>
                </c:pt>
                <c:pt idx="695">
                  <c:v>247.5</c:v>
                </c:pt>
                <c:pt idx="696">
                  <c:v>225</c:v>
                </c:pt>
                <c:pt idx="697">
                  <c:v>225</c:v>
                </c:pt>
                <c:pt idx="698">
                  <c:v>225</c:v>
                </c:pt>
                <c:pt idx="699">
                  <c:v>225</c:v>
                </c:pt>
                <c:pt idx="700">
                  <c:v>225</c:v>
                </c:pt>
                <c:pt idx="701">
                  <c:v>247.5</c:v>
                </c:pt>
                <c:pt idx="702">
                  <c:v>247.5</c:v>
                </c:pt>
                <c:pt idx="703">
                  <c:v>247.5</c:v>
                </c:pt>
                <c:pt idx="704">
                  <c:v>247.5</c:v>
                </c:pt>
                <c:pt idx="705">
                  <c:v>225</c:v>
                </c:pt>
                <c:pt idx="706">
                  <c:v>202.5</c:v>
                </c:pt>
                <c:pt idx="707">
                  <c:v>157.5</c:v>
                </c:pt>
                <c:pt idx="708">
                  <c:v>202.5</c:v>
                </c:pt>
                <c:pt idx="709">
                  <c:v>270</c:v>
                </c:pt>
                <c:pt idx="710">
                  <c:v>270</c:v>
                </c:pt>
                <c:pt idx="711">
                  <c:v>270</c:v>
                </c:pt>
                <c:pt idx="712">
                  <c:v>270</c:v>
                </c:pt>
                <c:pt idx="713">
                  <c:v>270</c:v>
                </c:pt>
                <c:pt idx="714">
                  <c:v>270</c:v>
                </c:pt>
                <c:pt idx="715">
                  <c:v>247.5</c:v>
                </c:pt>
                <c:pt idx="716">
                  <c:v>247.5</c:v>
                </c:pt>
                <c:pt idx="717">
                  <c:v>247.5</c:v>
                </c:pt>
                <c:pt idx="718">
                  <c:v>270</c:v>
                </c:pt>
                <c:pt idx="719">
                  <c:v>270</c:v>
                </c:pt>
                <c:pt idx="720">
                  <c:v>247.5</c:v>
                </c:pt>
                <c:pt idx="721">
                  <c:v>247.5</c:v>
                </c:pt>
                <c:pt idx="722">
                  <c:v>247.5</c:v>
                </c:pt>
                <c:pt idx="723">
                  <c:v>247.5</c:v>
                </c:pt>
                <c:pt idx="724">
                  <c:v>247.5</c:v>
                </c:pt>
                <c:pt idx="725">
                  <c:v>247.5</c:v>
                </c:pt>
                <c:pt idx="726">
                  <c:v>247.5</c:v>
                </c:pt>
                <c:pt idx="727">
                  <c:v>247.5</c:v>
                </c:pt>
                <c:pt idx="728">
                  <c:v>247.5</c:v>
                </c:pt>
                <c:pt idx="729">
                  <c:v>247.5</c:v>
                </c:pt>
                <c:pt idx="730">
                  <c:v>247.5</c:v>
                </c:pt>
                <c:pt idx="731">
                  <c:v>270</c:v>
                </c:pt>
                <c:pt idx="732">
                  <c:v>270</c:v>
                </c:pt>
                <c:pt idx="733">
                  <c:v>270</c:v>
                </c:pt>
                <c:pt idx="734">
                  <c:v>247.5</c:v>
                </c:pt>
                <c:pt idx="735">
                  <c:v>247.5</c:v>
                </c:pt>
                <c:pt idx="736">
                  <c:v>180</c:v>
                </c:pt>
                <c:pt idx="737">
                  <c:v>180</c:v>
                </c:pt>
                <c:pt idx="738">
                  <c:v>135</c:v>
                </c:pt>
                <c:pt idx="739">
                  <c:v>90</c:v>
                </c:pt>
                <c:pt idx="740">
                  <c:v>0</c:v>
                </c:pt>
                <c:pt idx="741">
                  <c:v>135</c:v>
                </c:pt>
                <c:pt idx="742">
                  <c:v>202.5</c:v>
                </c:pt>
                <c:pt idx="743">
                  <c:v>247.5</c:v>
                </c:pt>
                <c:pt idx="744">
                  <c:v>135</c:v>
                </c:pt>
                <c:pt idx="745">
                  <c:v>180</c:v>
                </c:pt>
                <c:pt idx="746">
                  <c:v>180</c:v>
                </c:pt>
                <c:pt idx="747">
                  <c:v>180</c:v>
                </c:pt>
                <c:pt idx="748">
                  <c:v>135</c:v>
                </c:pt>
                <c:pt idx="749">
                  <c:v>135</c:v>
                </c:pt>
                <c:pt idx="750">
                  <c:v>157.5</c:v>
                </c:pt>
                <c:pt idx="751">
                  <c:v>157.5</c:v>
                </c:pt>
                <c:pt idx="752">
                  <c:v>180</c:v>
                </c:pt>
                <c:pt idx="753">
                  <c:v>247.5</c:v>
                </c:pt>
                <c:pt idx="754">
                  <c:v>247.5</c:v>
                </c:pt>
                <c:pt idx="755">
                  <c:v>247.5</c:v>
                </c:pt>
                <c:pt idx="756">
                  <c:v>247.5</c:v>
                </c:pt>
                <c:pt idx="757">
                  <c:v>247.5</c:v>
                </c:pt>
                <c:pt idx="758">
                  <c:v>270</c:v>
                </c:pt>
                <c:pt idx="759">
                  <c:v>270</c:v>
                </c:pt>
                <c:pt idx="760">
                  <c:v>270</c:v>
                </c:pt>
                <c:pt idx="761">
                  <c:v>270</c:v>
                </c:pt>
                <c:pt idx="762">
                  <c:v>270</c:v>
                </c:pt>
                <c:pt idx="763">
                  <c:v>270</c:v>
                </c:pt>
                <c:pt idx="764">
                  <c:v>270</c:v>
                </c:pt>
                <c:pt idx="765">
                  <c:v>270</c:v>
                </c:pt>
                <c:pt idx="766">
                  <c:v>247.5</c:v>
                </c:pt>
                <c:pt idx="767">
                  <c:v>270</c:v>
                </c:pt>
                <c:pt idx="768">
                  <c:v>270</c:v>
                </c:pt>
                <c:pt idx="769">
                  <c:v>270</c:v>
                </c:pt>
                <c:pt idx="770">
                  <c:v>270</c:v>
                </c:pt>
                <c:pt idx="771">
                  <c:v>247.5</c:v>
                </c:pt>
                <c:pt idx="772">
                  <c:v>247.5</c:v>
                </c:pt>
                <c:pt idx="773">
                  <c:v>247.5</c:v>
                </c:pt>
                <c:pt idx="774">
                  <c:v>247.5</c:v>
                </c:pt>
                <c:pt idx="775">
                  <c:v>247.5</c:v>
                </c:pt>
                <c:pt idx="776">
                  <c:v>247.5</c:v>
                </c:pt>
                <c:pt idx="777">
                  <c:v>225</c:v>
                </c:pt>
                <c:pt idx="778">
                  <c:v>225</c:v>
                </c:pt>
                <c:pt idx="779">
                  <c:v>225</c:v>
                </c:pt>
                <c:pt idx="780">
                  <c:v>225</c:v>
                </c:pt>
                <c:pt idx="781">
                  <c:v>225</c:v>
                </c:pt>
                <c:pt idx="782">
                  <c:v>225</c:v>
                </c:pt>
                <c:pt idx="783">
                  <c:v>247.5</c:v>
                </c:pt>
                <c:pt idx="784">
                  <c:v>270</c:v>
                </c:pt>
                <c:pt idx="785">
                  <c:v>270</c:v>
                </c:pt>
                <c:pt idx="786">
                  <c:v>270</c:v>
                </c:pt>
                <c:pt idx="787">
                  <c:v>270</c:v>
                </c:pt>
                <c:pt idx="788">
                  <c:v>270</c:v>
                </c:pt>
                <c:pt idx="789">
                  <c:v>292.5</c:v>
                </c:pt>
                <c:pt idx="790">
                  <c:v>292.5</c:v>
                </c:pt>
                <c:pt idx="791">
                  <c:v>292.5</c:v>
                </c:pt>
                <c:pt idx="792">
                  <c:v>270</c:v>
                </c:pt>
                <c:pt idx="793">
                  <c:v>270</c:v>
                </c:pt>
                <c:pt idx="794">
                  <c:v>270</c:v>
                </c:pt>
                <c:pt idx="795">
                  <c:v>270</c:v>
                </c:pt>
                <c:pt idx="796">
                  <c:v>270</c:v>
                </c:pt>
                <c:pt idx="797">
                  <c:v>270</c:v>
                </c:pt>
                <c:pt idx="798">
                  <c:v>270</c:v>
                </c:pt>
                <c:pt idx="799">
                  <c:v>270</c:v>
                </c:pt>
                <c:pt idx="800">
                  <c:v>292.5</c:v>
                </c:pt>
                <c:pt idx="801">
                  <c:v>292.5</c:v>
                </c:pt>
                <c:pt idx="802">
                  <c:v>270</c:v>
                </c:pt>
                <c:pt idx="803">
                  <c:v>292.5</c:v>
                </c:pt>
                <c:pt idx="804">
                  <c:v>292.5</c:v>
                </c:pt>
                <c:pt idx="805">
                  <c:v>292.5</c:v>
                </c:pt>
                <c:pt idx="806">
                  <c:v>292.5</c:v>
                </c:pt>
                <c:pt idx="807">
                  <c:v>292.5</c:v>
                </c:pt>
                <c:pt idx="808">
                  <c:v>292.5</c:v>
                </c:pt>
                <c:pt idx="809">
                  <c:v>292.5</c:v>
                </c:pt>
                <c:pt idx="810">
                  <c:v>292.5</c:v>
                </c:pt>
                <c:pt idx="811">
                  <c:v>315</c:v>
                </c:pt>
                <c:pt idx="812">
                  <c:v>315</c:v>
                </c:pt>
                <c:pt idx="813">
                  <c:v>292.5</c:v>
                </c:pt>
                <c:pt idx="814">
                  <c:v>292.5</c:v>
                </c:pt>
                <c:pt idx="815">
                  <c:v>292.5</c:v>
                </c:pt>
                <c:pt idx="816">
                  <c:v>315</c:v>
                </c:pt>
                <c:pt idx="817">
                  <c:v>315</c:v>
                </c:pt>
                <c:pt idx="818">
                  <c:v>337.5</c:v>
                </c:pt>
                <c:pt idx="819">
                  <c:v>337.5</c:v>
                </c:pt>
                <c:pt idx="820">
                  <c:v>337.5</c:v>
                </c:pt>
                <c:pt idx="821">
                  <c:v>337.5</c:v>
                </c:pt>
                <c:pt idx="822">
                  <c:v>337.5</c:v>
                </c:pt>
                <c:pt idx="823">
                  <c:v>337.5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337.5</c:v>
                </c:pt>
                <c:pt idx="829">
                  <c:v>337.5</c:v>
                </c:pt>
                <c:pt idx="830">
                  <c:v>337.5</c:v>
                </c:pt>
                <c:pt idx="831">
                  <c:v>0</c:v>
                </c:pt>
                <c:pt idx="832">
                  <c:v>0</c:v>
                </c:pt>
                <c:pt idx="833">
                  <c:v>22.5</c:v>
                </c:pt>
                <c:pt idx="834">
                  <c:v>0</c:v>
                </c:pt>
                <c:pt idx="835">
                  <c:v>0</c:v>
                </c:pt>
                <c:pt idx="836">
                  <c:v>22.5</c:v>
                </c:pt>
                <c:pt idx="837">
                  <c:v>22.5</c:v>
                </c:pt>
                <c:pt idx="838">
                  <c:v>22.5</c:v>
                </c:pt>
                <c:pt idx="839">
                  <c:v>22.5</c:v>
                </c:pt>
                <c:pt idx="840">
                  <c:v>45</c:v>
                </c:pt>
                <c:pt idx="841">
                  <c:v>45</c:v>
                </c:pt>
                <c:pt idx="842">
                  <c:v>45</c:v>
                </c:pt>
                <c:pt idx="843">
                  <c:v>45</c:v>
                </c:pt>
                <c:pt idx="844">
                  <c:v>67.5</c:v>
                </c:pt>
                <c:pt idx="845">
                  <c:v>67.5</c:v>
                </c:pt>
                <c:pt idx="846">
                  <c:v>45</c:v>
                </c:pt>
                <c:pt idx="847">
                  <c:v>45</c:v>
                </c:pt>
                <c:pt idx="848">
                  <c:v>45</c:v>
                </c:pt>
                <c:pt idx="849">
                  <c:v>45</c:v>
                </c:pt>
                <c:pt idx="850">
                  <c:v>67.5</c:v>
                </c:pt>
                <c:pt idx="851">
                  <c:v>45</c:v>
                </c:pt>
                <c:pt idx="852">
                  <c:v>112.5</c:v>
                </c:pt>
                <c:pt idx="853">
                  <c:v>112.5</c:v>
                </c:pt>
                <c:pt idx="854">
                  <c:v>135</c:v>
                </c:pt>
                <c:pt idx="855">
                  <c:v>135</c:v>
                </c:pt>
                <c:pt idx="856">
                  <c:v>135</c:v>
                </c:pt>
                <c:pt idx="857">
                  <c:v>135</c:v>
                </c:pt>
                <c:pt idx="858">
                  <c:v>135</c:v>
                </c:pt>
                <c:pt idx="859">
                  <c:v>135</c:v>
                </c:pt>
                <c:pt idx="860">
                  <c:v>112.5</c:v>
                </c:pt>
                <c:pt idx="861">
                  <c:v>112.5</c:v>
                </c:pt>
                <c:pt idx="862">
                  <c:v>112.5</c:v>
                </c:pt>
                <c:pt idx="863">
                  <c:v>112.5</c:v>
                </c:pt>
                <c:pt idx="864">
                  <c:v>112.5</c:v>
                </c:pt>
                <c:pt idx="865">
                  <c:v>112.5</c:v>
                </c:pt>
                <c:pt idx="866">
                  <c:v>112.5</c:v>
                </c:pt>
                <c:pt idx="867">
                  <c:v>112.5</c:v>
                </c:pt>
                <c:pt idx="868">
                  <c:v>112.5</c:v>
                </c:pt>
                <c:pt idx="869">
                  <c:v>112.5</c:v>
                </c:pt>
                <c:pt idx="870">
                  <c:v>112.5</c:v>
                </c:pt>
                <c:pt idx="871">
                  <c:v>112.5</c:v>
                </c:pt>
                <c:pt idx="872">
                  <c:v>112.5</c:v>
                </c:pt>
                <c:pt idx="873">
                  <c:v>90</c:v>
                </c:pt>
                <c:pt idx="874">
                  <c:v>112.5</c:v>
                </c:pt>
                <c:pt idx="875">
                  <c:v>112.5</c:v>
                </c:pt>
                <c:pt idx="876">
                  <c:v>112.5</c:v>
                </c:pt>
                <c:pt idx="877">
                  <c:v>112.5</c:v>
                </c:pt>
                <c:pt idx="878">
                  <c:v>90</c:v>
                </c:pt>
                <c:pt idx="879">
                  <c:v>90</c:v>
                </c:pt>
                <c:pt idx="880">
                  <c:v>90</c:v>
                </c:pt>
                <c:pt idx="881">
                  <c:v>90</c:v>
                </c:pt>
                <c:pt idx="882">
                  <c:v>90</c:v>
                </c:pt>
                <c:pt idx="883">
                  <c:v>112.5</c:v>
                </c:pt>
                <c:pt idx="884">
                  <c:v>112.5</c:v>
                </c:pt>
                <c:pt idx="885">
                  <c:v>112.5</c:v>
                </c:pt>
                <c:pt idx="886">
                  <c:v>112.5</c:v>
                </c:pt>
                <c:pt idx="887">
                  <c:v>112.5</c:v>
                </c:pt>
                <c:pt idx="888">
                  <c:v>90</c:v>
                </c:pt>
                <c:pt idx="889">
                  <c:v>112.5</c:v>
                </c:pt>
                <c:pt idx="890">
                  <c:v>112.5</c:v>
                </c:pt>
                <c:pt idx="891">
                  <c:v>112.5</c:v>
                </c:pt>
                <c:pt idx="892">
                  <c:v>135</c:v>
                </c:pt>
                <c:pt idx="893">
                  <c:v>112.5</c:v>
                </c:pt>
                <c:pt idx="894">
                  <c:v>90</c:v>
                </c:pt>
                <c:pt idx="895">
                  <c:v>112.5</c:v>
                </c:pt>
                <c:pt idx="896">
                  <c:v>112.5</c:v>
                </c:pt>
                <c:pt idx="897">
                  <c:v>112.5</c:v>
                </c:pt>
                <c:pt idx="898">
                  <c:v>112.5</c:v>
                </c:pt>
                <c:pt idx="899">
                  <c:v>112.5</c:v>
                </c:pt>
                <c:pt idx="900">
                  <c:v>112.5</c:v>
                </c:pt>
                <c:pt idx="901">
                  <c:v>112.5</c:v>
                </c:pt>
                <c:pt idx="902">
                  <c:v>112.5</c:v>
                </c:pt>
                <c:pt idx="903">
                  <c:v>135</c:v>
                </c:pt>
                <c:pt idx="904">
                  <c:v>157.5</c:v>
                </c:pt>
                <c:pt idx="905">
                  <c:v>157.5</c:v>
                </c:pt>
                <c:pt idx="906">
                  <c:v>225</c:v>
                </c:pt>
                <c:pt idx="907">
                  <c:v>202.5</c:v>
                </c:pt>
                <c:pt idx="908">
                  <c:v>225</c:v>
                </c:pt>
                <c:pt idx="909">
                  <c:v>270</c:v>
                </c:pt>
                <c:pt idx="910">
                  <c:v>292.5</c:v>
                </c:pt>
                <c:pt idx="911">
                  <c:v>270</c:v>
                </c:pt>
                <c:pt idx="912">
                  <c:v>292.5</c:v>
                </c:pt>
                <c:pt idx="913">
                  <c:v>292.5</c:v>
                </c:pt>
                <c:pt idx="914">
                  <c:v>292.5</c:v>
                </c:pt>
                <c:pt idx="915">
                  <c:v>292.5</c:v>
                </c:pt>
                <c:pt idx="916">
                  <c:v>270</c:v>
                </c:pt>
                <c:pt idx="917">
                  <c:v>270</c:v>
                </c:pt>
                <c:pt idx="918">
                  <c:v>292.5</c:v>
                </c:pt>
                <c:pt idx="919">
                  <c:v>292.5</c:v>
                </c:pt>
                <c:pt idx="920">
                  <c:v>292.5</c:v>
                </c:pt>
                <c:pt idx="921">
                  <c:v>292.5</c:v>
                </c:pt>
                <c:pt idx="922">
                  <c:v>270</c:v>
                </c:pt>
                <c:pt idx="923">
                  <c:v>292.5</c:v>
                </c:pt>
                <c:pt idx="924">
                  <c:v>292.5</c:v>
                </c:pt>
                <c:pt idx="925">
                  <c:v>315</c:v>
                </c:pt>
                <c:pt idx="926">
                  <c:v>315</c:v>
                </c:pt>
                <c:pt idx="927">
                  <c:v>337.5</c:v>
                </c:pt>
                <c:pt idx="928">
                  <c:v>337.5</c:v>
                </c:pt>
                <c:pt idx="929">
                  <c:v>337.5</c:v>
                </c:pt>
                <c:pt idx="930">
                  <c:v>337.5</c:v>
                </c:pt>
                <c:pt idx="931">
                  <c:v>337.5</c:v>
                </c:pt>
                <c:pt idx="932">
                  <c:v>337.5</c:v>
                </c:pt>
                <c:pt idx="933">
                  <c:v>315</c:v>
                </c:pt>
                <c:pt idx="934">
                  <c:v>337.5</c:v>
                </c:pt>
                <c:pt idx="935">
                  <c:v>337.5</c:v>
                </c:pt>
                <c:pt idx="936">
                  <c:v>337.5</c:v>
                </c:pt>
                <c:pt idx="937">
                  <c:v>337.5</c:v>
                </c:pt>
                <c:pt idx="938">
                  <c:v>337.5</c:v>
                </c:pt>
                <c:pt idx="939">
                  <c:v>315</c:v>
                </c:pt>
                <c:pt idx="940">
                  <c:v>315</c:v>
                </c:pt>
                <c:pt idx="941">
                  <c:v>337.5</c:v>
                </c:pt>
                <c:pt idx="942">
                  <c:v>337.5</c:v>
                </c:pt>
                <c:pt idx="943">
                  <c:v>337.5</c:v>
                </c:pt>
                <c:pt idx="944">
                  <c:v>337.5</c:v>
                </c:pt>
                <c:pt idx="945">
                  <c:v>337.5</c:v>
                </c:pt>
                <c:pt idx="946">
                  <c:v>337.5</c:v>
                </c:pt>
                <c:pt idx="947">
                  <c:v>337.5</c:v>
                </c:pt>
                <c:pt idx="948">
                  <c:v>337.5</c:v>
                </c:pt>
                <c:pt idx="949">
                  <c:v>337.5</c:v>
                </c:pt>
                <c:pt idx="950">
                  <c:v>337.5</c:v>
                </c:pt>
                <c:pt idx="951">
                  <c:v>337.5</c:v>
                </c:pt>
                <c:pt idx="952">
                  <c:v>337.5</c:v>
                </c:pt>
                <c:pt idx="953">
                  <c:v>337.5</c:v>
                </c:pt>
                <c:pt idx="954">
                  <c:v>337.5</c:v>
                </c:pt>
                <c:pt idx="955">
                  <c:v>337.5</c:v>
                </c:pt>
                <c:pt idx="956">
                  <c:v>0</c:v>
                </c:pt>
                <c:pt idx="957">
                  <c:v>22.5</c:v>
                </c:pt>
                <c:pt idx="958">
                  <c:v>0</c:v>
                </c:pt>
                <c:pt idx="959">
                  <c:v>337.5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22.5</c:v>
                </c:pt>
                <c:pt idx="966">
                  <c:v>22.5</c:v>
                </c:pt>
                <c:pt idx="967">
                  <c:v>22.5</c:v>
                </c:pt>
                <c:pt idx="968">
                  <c:v>22.5</c:v>
                </c:pt>
                <c:pt idx="969">
                  <c:v>22.5</c:v>
                </c:pt>
                <c:pt idx="970">
                  <c:v>22.5</c:v>
                </c:pt>
                <c:pt idx="971">
                  <c:v>0</c:v>
                </c:pt>
                <c:pt idx="972">
                  <c:v>0</c:v>
                </c:pt>
                <c:pt idx="973">
                  <c:v>22.5</c:v>
                </c:pt>
                <c:pt idx="974">
                  <c:v>22.5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337.5</c:v>
                </c:pt>
                <c:pt idx="980">
                  <c:v>22.5</c:v>
                </c:pt>
                <c:pt idx="981">
                  <c:v>22.5</c:v>
                </c:pt>
                <c:pt idx="982">
                  <c:v>45</c:v>
                </c:pt>
                <c:pt idx="983">
                  <c:v>45</c:v>
                </c:pt>
                <c:pt idx="984">
                  <c:v>67.5</c:v>
                </c:pt>
                <c:pt idx="985">
                  <c:v>67.5</c:v>
                </c:pt>
                <c:pt idx="986">
                  <c:v>45</c:v>
                </c:pt>
                <c:pt idx="987">
                  <c:v>45</c:v>
                </c:pt>
                <c:pt idx="988">
                  <c:v>67.5</c:v>
                </c:pt>
                <c:pt idx="989">
                  <c:v>67.5</c:v>
                </c:pt>
                <c:pt idx="990">
                  <c:v>67.5</c:v>
                </c:pt>
                <c:pt idx="991">
                  <c:v>67.5</c:v>
                </c:pt>
                <c:pt idx="992">
                  <c:v>112.5</c:v>
                </c:pt>
                <c:pt idx="993">
                  <c:v>67.5</c:v>
                </c:pt>
                <c:pt idx="994">
                  <c:v>45</c:v>
                </c:pt>
                <c:pt idx="995">
                  <c:v>67.5</c:v>
                </c:pt>
                <c:pt idx="996">
                  <c:v>67.5</c:v>
                </c:pt>
                <c:pt idx="997">
                  <c:v>90</c:v>
                </c:pt>
                <c:pt idx="998">
                  <c:v>112.5</c:v>
                </c:pt>
                <c:pt idx="999">
                  <c:v>112.5</c:v>
                </c:pt>
                <c:pt idx="1000">
                  <c:v>112.5</c:v>
                </c:pt>
                <c:pt idx="1001">
                  <c:v>112.5</c:v>
                </c:pt>
                <c:pt idx="1002">
                  <c:v>112.5</c:v>
                </c:pt>
                <c:pt idx="1003">
                  <c:v>90</c:v>
                </c:pt>
                <c:pt idx="1004">
                  <c:v>135</c:v>
                </c:pt>
                <c:pt idx="1005">
                  <c:v>112.5</c:v>
                </c:pt>
                <c:pt idx="1006">
                  <c:v>292.5</c:v>
                </c:pt>
                <c:pt idx="1007">
                  <c:v>22.5</c:v>
                </c:pt>
                <c:pt idx="1008">
                  <c:v>90</c:v>
                </c:pt>
                <c:pt idx="1009">
                  <c:v>112.5</c:v>
                </c:pt>
                <c:pt idx="1010">
                  <c:v>112.5</c:v>
                </c:pt>
                <c:pt idx="1011">
                  <c:v>90</c:v>
                </c:pt>
                <c:pt idx="1012">
                  <c:v>112.5</c:v>
                </c:pt>
                <c:pt idx="1013">
                  <c:v>112.5</c:v>
                </c:pt>
                <c:pt idx="1014">
                  <c:v>90</c:v>
                </c:pt>
                <c:pt idx="1015">
                  <c:v>90</c:v>
                </c:pt>
                <c:pt idx="1016">
                  <c:v>90</c:v>
                </c:pt>
                <c:pt idx="1017">
                  <c:v>90</c:v>
                </c:pt>
                <c:pt idx="1018">
                  <c:v>112.5</c:v>
                </c:pt>
                <c:pt idx="1019">
                  <c:v>135</c:v>
                </c:pt>
                <c:pt idx="1020">
                  <c:v>135</c:v>
                </c:pt>
                <c:pt idx="1021">
                  <c:v>135</c:v>
                </c:pt>
                <c:pt idx="1022">
                  <c:v>135</c:v>
                </c:pt>
                <c:pt idx="1023">
                  <c:v>112.5</c:v>
                </c:pt>
                <c:pt idx="1024">
                  <c:v>112.5</c:v>
                </c:pt>
                <c:pt idx="1025">
                  <c:v>112.5</c:v>
                </c:pt>
                <c:pt idx="1026">
                  <c:v>112.5</c:v>
                </c:pt>
                <c:pt idx="1027">
                  <c:v>112.5</c:v>
                </c:pt>
                <c:pt idx="1028">
                  <c:v>112.5</c:v>
                </c:pt>
                <c:pt idx="1029">
                  <c:v>90</c:v>
                </c:pt>
                <c:pt idx="1030">
                  <c:v>90</c:v>
                </c:pt>
                <c:pt idx="1031">
                  <c:v>90</c:v>
                </c:pt>
                <c:pt idx="1032">
                  <c:v>112.5</c:v>
                </c:pt>
                <c:pt idx="1033">
                  <c:v>112.5</c:v>
                </c:pt>
                <c:pt idx="1034">
                  <c:v>90</c:v>
                </c:pt>
                <c:pt idx="1035">
                  <c:v>112.5</c:v>
                </c:pt>
                <c:pt idx="1036">
                  <c:v>90</c:v>
                </c:pt>
                <c:pt idx="1037">
                  <c:v>90</c:v>
                </c:pt>
                <c:pt idx="1038">
                  <c:v>90</c:v>
                </c:pt>
                <c:pt idx="1039">
                  <c:v>90</c:v>
                </c:pt>
                <c:pt idx="1040">
                  <c:v>90</c:v>
                </c:pt>
                <c:pt idx="1041">
                  <c:v>90</c:v>
                </c:pt>
                <c:pt idx="1042">
                  <c:v>90</c:v>
                </c:pt>
                <c:pt idx="1043">
                  <c:v>112.5</c:v>
                </c:pt>
                <c:pt idx="1044">
                  <c:v>112.5</c:v>
                </c:pt>
                <c:pt idx="1045">
                  <c:v>112.5</c:v>
                </c:pt>
                <c:pt idx="1046">
                  <c:v>135</c:v>
                </c:pt>
                <c:pt idx="1047">
                  <c:v>157.5</c:v>
                </c:pt>
                <c:pt idx="1048">
                  <c:v>202.5</c:v>
                </c:pt>
                <c:pt idx="1049">
                  <c:v>202.5</c:v>
                </c:pt>
                <c:pt idx="1050">
                  <c:v>202.5</c:v>
                </c:pt>
                <c:pt idx="1051">
                  <c:v>202.5</c:v>
                </c:pt>
                <c:pt idx="1052">
                  <c:v>225</c:v>
                </c:pt>
                <c:pt idx="1053">
                  <c:v>225</c:v>
                </c:pt>
                <c:pt idx="1054">
                  <c:v>247.5</c:v>
                </c:pt>
                <c:pt idx="1055">
                  <c:v>225</c:v>
                </c:pt>
                <c:pt idx="1056">
                  <c:v>270</c:v>
                </c:pt>
                <c:pt idx="1057">
                  <c:v>270</c:v>
                </c:pt>
                <c:pt idx="1058">
                  <c:v>247.5</c:v>
                </c:pt>
                <c:pt idx="1059">
                  <c:v>67.5</c:v>
                </c:pt>
                <c:pt idx="1060">
                  <c:v>270</c:v>
                </c:pt>
                <c:pt idx="1061">
                  <c:v>337.5</c:v>
                </c:pt>
                <c:pt idx="1062">
                  <c:v>337.5</c:v>
                </c:pt>
                <c:pt idx="1063">
                  <c:v>337.5</c:v>
                </c:pt>
                <c:pt idx="1064">
                  <c:v>337.5</c:v>
                </c:pt>
                <c:pt idx="1065">
                  <c:v>337.5</c:v>
                </c:pt>
                <c:pt idx="1066">
                  <c:v>337.5</c:v>
                </c:pt>
                <c:pt idx="1067">
                  <c:v>337.5</c:v>
                </c:pt>
                <c:pt idx="1068">
                  <c:v>315</c:v>
                </c:pt>
                <c:pt idx="1069">
                  <c:v>315</c:v>
                </c:pt>
                <c:pt idx="1070">
                  <c:v>292.5</c:v>
                </c:pt>
                <c:pt idx="1071">
                  <c:v>292.5</c:v>
                </c:pt>
                <c:pt idx="1072">
                  <c:v>270</c:v>
                </c:pt>
                <c:pt idx="1073">
                  <c:v>270</c:v>
                </c:pt>
                <c:pt idx="1074">
                  <c:v>292.5</c:v>
                </c:pt>
                <c:pt idx="1075">
                  <c:v>270</c:v>
                </c:pt>
                <c:pt idx="1076">
                  <c:v>292.5</c:v>
                </c:pt>
                <c:pt idx="1077">
                  <c:v>315</c:v>
                </c:pt>
                <c:pt idx="1078">
                  <c:v>315</c:v>
                </c:pt>
                <c:pt idx="1079">
                  <c:v>315</c:v>
                </c:pt>
                <c:pt idx="1080">
                  <c:v>337.5</c:v>
                </c:pt>
                <c:pt idx="1081">
                  <c:v>337.5</c:v>
                </c:pt>
                <c:pt idx="1082">
                  <c:v>315</c:v>
                </c:pt>
                <c:pt idx="1083">
                  <c:v>292.5</c:v>
                </c:pt>
                <c:pt idx="1084">
                  <c:v>292.5</c:v>
                </c:pt>
                <c:pt idx="1085">
                  <c:v>337.5</c:v>
                </c:pt>
                <c:pt idx="1086">
                  <c:v>315</c:v>
                </c:pt>
                <c:pt idx="1087">
                  <c:v>315</c:v>
                </c:pt>
                <c:pt idx="1088">
                  <c:v>337.5</c:v>
                </c:pt>
                <c:pt idx="1089">
                  <c:v>315</c:v>
                </c:pt>
                <c:pt idx="1090">
                  <c:v>292.5</c:v>
                </c:pt>
                <c:pt idx="1091">
                  <c:v>315</c:v>
                </c:pt>
                <c:pt idx="1092">
                  <c:v>292.5</c:v>
                </c:pt>
                <c:pt idx="1093">
                  <c:v>292.5</c:v>
                </c:pt>
                <c:pt idx="1094">
                  <c:v>337.5</c:v>
                </c:pt>
                <c:pt idx="1095">
                  <c:v>337.5</c:v>
                </c:pt>
                <c:pt idx="1096">
                  <c:v>337.5</c:v>
                </c:pt>
                <c:pt idx="1097">
                  <c:v>292.5</c:v>
                </c:pt>
                <c:pt idx="1098">
                  <c:v>337.5</c:v>
                </c:pt>
                <c:pt idx="1099">
                  <c:v>337.5</c:v>
                </c:pt>
                <c:pt idx="1100">
                  <c:v>315</c:v>
                </c:pt>
                <c:pt idx="1101">
                  <c:v>337.5</c:v>
                </c:pt>
                <c:pt idx="1102">
                  <c:v>337.5</c:v>
                </c:pt>
                <c:pt idx="1103">
                  <c:v>337.5</c:v>
                </c:pt>
                <c:pt idx="1104">
                  <c:v>315</c:v>
                </c:pt>
                <c:pt idx="1105">
                  <c:v>337.5</c:v>
                </c:pt>
                <c:pt idx="1106">
                  <c:v>315</c:v>
                </c:pt>
                <c:pt idx="1107">
                  <c:v>337.5</c:v>
                </c:pt>
                <c:pt idx="1108">
                  <c:v>337.5</c:v>
                </c:pt>
                <c:pt idx="1109">
                  <c:v>337.5</c:v>
                </c:pt>
                <c:pt idx="1110">
                  <c:v>337.5</c:v>
                </c:pt>
                <c:pt idx="1111">
                  <c:v>337.5</c:v>
                </c:pt>
                <c:pt idx="1112">
                  <c:v>22.5</c:v>
                </c:pt>
                <c:pt idx="1113">
                  <c:v>22.5</c:v>
                </c:pt>
                <c:pt idx="1114">
                  <c:v>22.5</c:v>
                </c:pt>
                <c:pt idx="1115">
                  <c:v>22.5</c:v>
                </c:pt>
                <c:pt idx="1116">
                  <c:v>22.5</c:v>
                </c:pt>
                <c:pt idx="1117">
                  <c:v>45</c:v>
                </c:pt>
                <c:pt idx="1118">
                  <c:v>22.5</c:v>
                </c:pt>
                <c:pt idx="1119">
                  <c:v>22.5</c:v>
                </c:pt>
                <c:pt idx="1120">
                  <c:v>45</c:v>
                </c:pt>
                <c:pt idx="1121">
                  <c:v>22.5</c:v>
                </c:pt>
                <c:pt idx="1122">
                  <c:v>22.5</c:v>
                </c:pt>
                <c:pt idx="1123">
                  <c:v>22.5</c:v>
                </c:pt>
                <c:pt idx="1124">
                  <c:v>22.5</c:v>
                </c:pt>
                <c:pt idx="1125">
                  <c:v>0</c:v>
                </c:pt>
                <c:pt idx="1126">
                  <c:v>337.5</c:v>
                </c:pt>
                <c:pt idx="1127">
                  <c:v>0</c:v>
                </c:pt>
                <c:pt idx="1128">
                  <c:v>22.5</c:v>
                </c:pt>
                <c:pt idx="1129">
                  <c:v>45</c:v>
                </c:pt>
                <c:pt idx="1130">
                  <c:v>22.5</c:v>
                </c:pt>
                <c:pt idx="1131">
                  <c:v>22.5</c:v>
                </c:pt>
                <c:pt idx="1132">
                  <c:v>22.5</c:v>
                </c:pt>
                <c:pt idx="1133">
                  <c:v>22.5</c:v>
                </c:pt>
                <c:pt idx="1134">
                  <c:v>22.5</c:v>
                </c:pt>
                <c:pt idx="1135">
                  <c:v>337.5</c:v>
                </c:pt>
                <c:pt idx="1136">
                  <c:v>0</c:v>
                </c:pt>
                <c:pt idx="1137">
                  <c:v>45</c:v>
                </c:pt>
                <c:pt idx="1138">
                  <c:v>90</c:v>
                </c:pt>
                <c:pt idx="1139">
                  <c:v>135</c:v>
                </c:pt>
                <c:pt idx="1140">
                  <c:v>157.5</c:v>
                </c:pt>
                <c:pt idx="1141">
                  <c:v>157.5</c:v>
                </c:pt>
                <c:pt idx="1142">
                  <c:v>157.5</c:v>
                </c:pt>
                <c:pt idx="1143">
                  <c:v>180</c:v>
                </c:pt>
                <c:pt idx="1144">
                  <c:v>135</c:v>
                </c:pt>
                <c:pt idx="1145">
                  <c:v>135</c:v>
                </c:pt>
                <c:pt idx="1146">
                  <c:v>135</c:v>
                </c:pt>
                <c:pt idx="1147">
                  <c:v>135</c:v>
                </c:pt>
                <c:pt idx="1148">
                  <c:v>135</c:v>
                </c:pt>
                <c:pt idx="1149">
                  <c:v>112.5</c:v>
                </c:pt>
                <c:pt idx="1150">
                  <c:v>90</c:v>
                </c:pt>
                <c:pt idx="1151">
                  <c:v>67.5</c:v>
                </c:pt>
                <c:pt idx="1152">
                  <c:v>45</c:v>
                </c:pt>
                <c:pt idx="1153">
                  <c:v>45</c:v>
                </c:pt>
                <c:pt idx="1154">
                  <c:v>90</c:v>
                </c:pt>
                <c:pt idx="1155">
                  <c:v>67.5</c:v>
                </c:pt>
                <c:pt idx="1156">
                  <c:v>90</c:v>
                </c:pt>
                <c:pt idx="1157">
                  <c:v>90</c:v>
                </c:pt>
                <c:pt idx="1158">
                  <c:v>90</c:v>
                </c:pt>
                <c:pt idx="1159">
                  <c:v>90</c:v>
                </c:pt>
                <c:pt idx="1160">
                  <c:v>112.5</c:v>
                </c:pt>
                <c:pt idx="1161">
                  <c:v>112.5</c:v>
                </c:pt>
                <c:pt idx="1162">
                  <c:v>112.5</c:v>
                </c:pt>
                <c:pt idx="1163">
                  <c:v>135</c:v>
                </c:pt>
                <c:pt idx="1164">
                  <c:v>112.5</c:v>
                </c:pt>
                <c:pt idx="1165">
                  <c:v>112.5</c:v>
                </c:pt>
                <c:pt idx="1166">
                  <c:v>112.5</c:v>
                </c:pt>
                <c:pt idx="1167">
                  <c:v>90</c:v>
                </c:pt>
                <c:pt idx="1168">
                  <c:v>112.5</c:v>
                </c:pt>
                <c:pt idx="1169">
                  <c:v>90</c:v>
                </c:pt>
                <c:pt idx="1170">
                  <c:v>90</c:v>
                </c:pt>
                <c:pt idx="1171">
                  <c:v>67.5</c:v>
                </c:pt>
                <c:pt idx="1172">
                  <c:v>67.5</c:v>
                </c:pt>
                <c:pt idx="1173">
                  <c:v>112.5</c:v>
                </c:pt>
                <c:pt idx="1174">
                  <c:v>90</c:v>
                </c:pt>
                <c:pt idx="1175">
                  <c:v>112.5</c:v>
                </c:pt>
                <c:pt idx="1176">
                  <c:v>90</c:v>
                </c:pt>
                <c:pt idx="1177">
                  <c:v>135</c:v>
                </c:pt>
                <c:pt idx="1178">
                  <c:v>90</c:v>
                </c:pt>
                <c:pt idx="1179">
                  <c:v>90</c:v>
                </c:pt>
                <c:pt idx="1180">
                  <c:v>90</c:v>
                </c:pt>
                <c:pt idx="1181">
                  <c:v>45</c:v>
                </c:pt>
                <c:pt idx="1182">
                  <c:v>292.5</c:v>
                </c:pt>
                <c:pt idx="1183">
                  <c:v>247.5</c:v>
                </c:pt>
                <c:pt idx="1184">
                  <c:v>337.5</c:v>
                </c:pt>
                <c:pt idx="1185">
                  <c:v>247.5</c:v>
                </c:pt>
                <c:pt idx="1186">
                  <c:v>90</c:v>
                </c:pt>
                <c:pt idx="1187">
                  <c:v>225</c:v>
                </c:pt>
                <c:pt idx="1188">
                  <c:v>292.5</c:v>
                </c:pt>
                <c:pt idx="1189">
                  <c:v>292.5</c:v>
                </c:pt>
                <c:pt idx="1190">
                  <c:v>315</c:v>
                </c:pt>
                <c:pt idx="1191">
                  <c:v>315</c:v>
                </c:pt>
                <c:pt idx="1192">
                  <c:v>337.5</c:v>
                </c:pt>
                <c:pt idx="1193">
                  <c:v>337.5</c:v>
                </c:pt>
                <c:pt idx="1194">
                  <c:v>22.5</c:v>
                </c:pt>
                <c:pt idx="1195">
                  <c:v>22.5</c:v>
                </c:pt>
                <c:pt idx="1196">
                  <c:v>22.5</c:v>
                </c:pt>
                <c:pt idx="1197">
                  <c:v>0</c:v>
                </c:pt>
                <c:pt idx="1198">
                  <c:v>0</c:v>
                </c:pt>
                <c:pt idx="1199">
                  <c:v>337.5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22.5</c:v>
                </c:pt>
                <c:pt idx="1204">
                  <c:v>0</c:v>
                </c:pt>
                <c:pt idx="1205">
                  <c:v>0</c:v>
                </c:pt>
                <c:pt idx="1206">
                  <c:v>337.5</c:v>
                </c:pt>
                <c:pt idx="1207">
                  <c:v>337.5</c:v>
                </c:pt>
                <c:pt idx="1208">
                  <c:v>337.5</c:v>
                </c:pt>
                <c:pt idx="1209">
                  <c:v>337.5</c:v>
                </c:pt>
                <c:pt idx="1210">
                  <c:v>337.5</c:v>
                </c:pt>
                <c:pt idx="1211">
                  <c:v>0</c:v>
                </c:pt>
                <c:pt idx="1212">
                  <c:v>0</c:v>
                </c:pt>
                <c:pt idx="1213">
                  <c:v>337.5</c:v>
                </c:pt>
                <c:pt idx="1214">
                  <c:v>22.5</c:v>
                </c:pt>
                <c:pt idx="1215">
                  <c:v>22.5</c:v>
                </c:pt>
                <c:pt idx="1216">
                  <c:v>0</c:v>
                </c:pt>
                <c:pt idx="1217">
                  <c:v>337.5</c:v>
                </c:pt>
                <c:pt idx="1218">
                  <c:v>0</c:v>
                </c:pt>
                <c:pt idx="1219">
                  <c:v>0</c:v>
                </c:pt>
                <c:pt idx="1220">
                  <c:v>337.5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337.5</c:v>
                </c:pt>
                <c:pt idx="1226">
                  <c:v>0</c:v>
                </c:pt>
                <c:pt idx="1227">
                  <c:v>0</c:v>
                </c:pt>
                <c:pt idx="1228">
                  <c:v>22.5</c:v>
                </c:pt>
                <c:pt idx="1229">
                  <c:v>22.5</c:v>
                </c:pt>
                <c:pt idx="1230">
                  <c:v>0</c:v>
                </c:pt>
                <c:pt idx="1231">
                  <c:v>0</c:v>
                </c:pt>
                <c:pt idx="1232">
                  <c:v>22.5</c:v>
                </c:pt>
                <c:pt idx="1233">
                  <c:v>0</c:v>
                </c:pt>
                <c:pt idx="1234">
                  <c:v>0</c:v>
                </c:pt>
                <c:pt idx="1235">
                  <c:v>337.5</c:v>
                </c:pt>
                <c:pt idx="1236">
                  <c:v>337.5</c:v>
                </c:pt>
                <c:pt idx="1237">
                  <c:v>337.5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22.5</c:v>
                </c:pt>
                <c:pt idx="1245">
                  <c:v>0</c:v>
                </c:pt>
                <c:pt idx="1246">
                  <c:v>0</c:v>
                </c:pt>
                <c:pt idx="1247">
                  <c:v>337.5</c:v>
                </c:pt>
                <c:pt idx="1248">
                  <c:v>0</c:v>
                </c:pt>
                <c:pt idx="1249">
                  <c:v>337.5</c:v>
                </c:pt>
                <c:pt idx="1250">
                  <c:v>0</c:v>
                </c:pt>
                <c:pt idx="1251">
                  <c:v>0</c:v>
                </c:pt>
                <c:pt idx="1252">
                  <c:v>45</c:v>
                </c:pt>
                <c:pt idx="1253">
                  <c:v>22.5</c:v>
                </c:pt>
                <c:pt idx="1254">
                  <c:v>0</c:v>
                </c:pt>
                <c:pt idx="1255">
                  <c:v>315</c:v>
                </c:pt>
                <c:pt idx="1256">
                  <c:v>315</c:v>
                </c:pt>
                <c:pt idx="1257">
                  <c:v>337.5</c:v>
                </c:pt>
                <c:pt idx="1258">
                  <c:v>0</c:v>
                </c:pt>
                <c:pt idx="1259">
                  <c:v>0</c:v>
                </c:pt>
                <c:pt idx="1260">
                  <c:v>22.5</c:v>
                </c:pt>
                <c:pt idx="1261">
                  <c:v>22.5</c:v>
                </c:pt>
                <c:pt idx="1262">
                  <c:v>22.5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22.5</c:v>
                </c:pt>
                <c:pt idx="1267">
                  <c:v>45</c:v>
                </c:pt>
                <c:pt idx="1268">
                  <c:v>45</c:v>
                </c:pt>
                <c:pt idx="1269">
                  <c:v>45</c:v>
                </c:pt>
                <c:pt idx="1270">
                  <c:v>45</c:v>
                </c:pt>
                <c:pt idx="1271">
                  <c:v>45</c:v>
                </c:pt>
                <c:pt idx="1272">
                  <c:v>45</c:v>
                </c:pt>
                <c:pt idx="1273">
                  <c:v>67.5</c:v>
                </c:pt>
                <c:pt idx="1274">
                  <c:v>90</c:v>
                </c:pt>
                <c:pt idx="1275">
                  <c:v>90</c:v>
                </c:pt>
                <c:pt idx="1276">
                  <c:v>45</c:v>
                </c:pt>
                <c:pt idx="1277">
                  <c:v>90</c:v>
                </c:pt>
                <c:pt idx="1278">
                  <c:v>202.5</c:v>
                </c:pt>
                <c:pt idx="1279">
                  <c:v>0</c:v>
                </c:pt>
                <c:pt idx="1280">
                  <c:v>202.5</c:v>
                </c:pt>
                <c:pt idx="1281">
                  <c:v>45</c:v>
                </c:pt>
                <c:pt idx="1282">
                  <c:v>270</c:v>
                </c:pt>
                <c:pt idx="1283">
                  <c:v>225</c:v>
                </c:pt>
                <c:pt idx="1284">
                  <c:v>112.5</c:v>
                </c:pt>
                <c:pt idx="1285">
                  <c:v>112.5</c:v>
                </c:pt>
                <c:pt idx="1286">
                  <c:v>135</c:v>
                </c:pt>
                <c:pt idx="1287">
                  <c:v>112.5</c:v>
                </c:pt>
                <c:pt idx="1288">
                  <c:v>112.5</c:v>
                </c:pt>
                <c:pt idx="1289">
                  <c:v>112.5</c:v>
                </c:pt>
                <c:pt idx="1290">
                  <c:v>112.5</c:v>
                </c:pt>
                <c:pt idx="1291">
                  <c:v>112.5</c:v>
                </c:pt>
                <c:pt idx="1292">
                  <c:v>112.5</c:v>
                </c:pt>
                <c:pt idx="1293">
                  <c:v>90</c:v>
                </c:pt>
                <c:pt idx="1294">
                  <c:v>112.5</c:v>
                </c:pt>
                <c:pt idx="1295">
                  <c:v>112.5</c:v>
                </c:pt>
                <c:pt idx="1296">
                  <c:v>112.5</c:v>
                </c:pt>
                <c:pt idx="1297">
                  <c:v>112.5</c:v>
                </c:pt>
                <c:pt idx="1298">
                  <c:v>112.5</c:v>
                </c:pt>
                <c:pt idx="1299">
                  <c:v>112.5</c:v>
                </c:pt>
                <c:pt idx="1300">
                  <c:v>135</c:v>
                </c:pt>
                <c:pt idx="1301">
                  <c:v>112.5</c:v>
                </c:pt>
                <c:pt idx="1302">
                  <c:v>135</c:v>
                </c:pt>
                <c:pt idx="1303">
                  <c:v>135</c:v>
                </c:pt>
                <c:pt idx="1304">
                  <c:v>112.5</c:v>
                </c:pt>
                <c:pt idx="1305">
                  <c:v>112.5</c:v>
                </c:pt>
                <c:pt idx="1306">
                  <c:v>112.5</c:v>
                </c:pt>
                <c:pt idx="1307">
                  <c:v>112.5</c:v>
                </c:pt>
                <c:pt idx="1308">
                  <c:v>112.5</c:v>
                </c:pt>
                <c:pt idx="1309">
                  <c:v>112.5</c:v>
                </c:pt>
                <c:pt idx="1310">
                  <c:v>112.5</c:v>
                </c:pt>
                <c:pt idx="1311">
                  <c:v>67.5</c:v>
                </c:pt>
                <c:pt idx="1312">
                  <c:v>0</c:v>
                </c:pt>
                <c:pt idx="1313">
                  <c:v>112.5</c:v>
                </c:pt>
                <c:pt idx="1314">
                  <c:v>112.5</c:v>
                </c:pt>
                <c:pt idx="1315">
                  <c:v>112.5</c:v>
                </c:pt>
                <c:pt idx="1316">
                  <c:v>112.5</c:v>
                </c:pt>
                <c:pt idx="1317">
                  <c:v>157.5</c:v>
                </c:pt>
                <c:pt idx="1318">
                  <c:v>135</c:v>
                </c:pt>
                <c:pt idx="1319">
                  <c:v>157.5</c:v>
                </c:pt>
                <c:pt idx="1320">
                  <c:v>157.5</c:v>
                </c:pt>
                <c:pt idx="1321">
                  <c:v>157.5</c:v>
                </c:pt>
                <c:pt idx="1322">
                  <c:v>157.5</c:v>
                </c:pt>
                <c:pt idx="1323">
                  <c:v>157.5</c:v>
                </c:pt>
                <c:pt idx="1324">
                  <c:v>202.5</c:v>
                </c:pt>
                <c:pt idx="1325">
                  <c:v>225</c:v>
                </c:pt>
                <c:pt idx="1326">
                  <c:v>180</c:v>
                </c:pt>
                <c:pt idx="1327">
                  <c:v>135</c:v>
                </c:pt>
                <c:pt idx="1328">
                  <c:v>135</c:v>
                </c:pt>
                <c:pt idx="1329">
                  <c:v>135</c:v>
                </c:pt>
                <c:pt idx="1330">
                  <c:v>112.5</c:v>
                </c:pt>
                <c:pt idx="1331">
                  <c:v>157.5</c:v>
                </c:pt>
                <c:pt idx="1332">
                  <c:v>157.5</c:v>
                </c:pt>
                <c:pt idx="1333">
                  <c:v>112.5</c:v>
                </c:pt>
                <c:pt idx="1334">
                  <c:v>90</c:v>
                </c:pt>
                <c:pt idx="1335">
                  <c:v>45</c:v>
                </c:pt>
                <c:pt idx="1336">
                  <c:v>45</c:v>
                </c:pt>
                <c:pt idx="1337">
                  <c:v>45</c:v>
                </c:pt>
                <c:pt idx="1338">
                  <c:v>22.5</c:v>
                </c:pt>
                <c:pt idx="1339">
                  <c:v>337.5</c:v>
                </c:pt>
                <c:pt idx="1340">
                  <c:v>0</c:v>
                </c:pt>
                <c:pt idx="1341">
                  <c:v>22.5</c:v>
                </c:pt>
                <c:pt idx="1342">
                  <c:v>22.5</c:v>
                </c:pt>
                <c:pt idx="1343">
                  <c:v>22.5</c:v>
                </c:pt>
                <c:pt idx="1344">
                  <c:v>22.5</c:v>
                </c:pt>
                <c:pt idx="1345">
                  <c:v>22.5</c:v>
                </c:pt>
                <c:pt idx="1346">
                  <c:v>0</c:v>
                </c:pt>
                <c:pt idx="1347">
                  <c:v>45</c:v>
                </c:pt>
                <c:pt idx="1348">
                  <c:v>90</c:v>
                </c:pt>
                <c:pt idx="1349">
                  <c:v>112.5</c:v>
                </c:pt>
                <c:pt idx="1350">
                  <c:v>112.5</c:v>
                </c:pt>
                <c:pt idx="1351">
                  <c:v>112.5</c:v>
                </c:pt>
                <c:pt idx="1352">
                  <c:v>112.5</c:v>
                </c:pt>
                <c:pt idx="1353">
                  <c:v>112.5</c:v>
                </c:pt>
                <c:pt idx="1354">
                  <c:v>135</c:v>
                </c:pt>
                <c:pt idx="1355">
                  <c:v>157.5</c:v>
                </c:pt>
                <c:pt idx="1356">
                  <c:v>202.5</c:v>
                </c:pt>
                <c:pt idx="1357">
                  <c:v>202.5</c:v>
                </c:pt>
                <c:pt idx="1358">
                  <c:v>202.5</c:v>
                </c:pt>
                <c:pt idx="1359">
                  <c:v>202.5</c:v>
                </c:pt>
                <c:pt idx="1360">
                  <c:v>202.5</c:v>
                </c:pt>
                <c:pt idx="1361">
                  <c:v>202.5</c:v>
                </c:pt>
                <c:pt idx="1362">
                  <c:v>202.5</c:v>
                </c:pt>
                <c:pt idx="1363">
                  <c:v>225</c:v>
                </c:pt>
                <c:pt idx="1364">
                  <c:v>225</c:v>
                </c:pt>
                <c:pt idx="1365">
                  <c:v>225</c:v>
                </c:pt>
                <c:pt idx="1366">
                  <c:v>225</c:v>
                </c:pt>
                <c:pt idx="1367">
                  <c:v>225</c:v>
                </c:pt>
                <c:pt idx="1368">
                  <c:v>225</c:v>
                </c:pt>
                <c:pt idx="1369">
                  <c:v>225</c:v>
                </c:pt>
                <c:pt idx="1370">
                  <c:v>225</c:v>
                </c:pt>
                <c:pt idx="1371">
                  <c:v>225</c:v>
                </c:pt>
                <c:pt idx="1372">
                  <c:v>225</c:v>
                </c:pt>
                <c:pt idx="1373">
                  <c:v>225</c:v>
                </c:pt>
                <c:pt idx="1374">
                  <c:v>225</c:v>
                </c:pt>
                <c:pt idx="1375">
                  <c:v>225</c:v>
                </c:pt>
                <c:pt idx="1376">
                  <c:v>225</c:v>
                </c:pt>
                <c:pt idx="1377">
                  <c:v>225</c:v>
                </c:pt>
                <c:pt idx="1378">
                  <c:v>225</c:v>
                </c:pt>
                <c:pt idx="1379">
                  <c:v>225</c:v>
                </c:pt>
                <c:pt idx="1380">
                  <c:v>225</c:v>
                </c:pt>
                <c:pt idx="1381">
                  <c:v>225</c:v>
                </c:pt>
                <c:pt idx="1382">
                  <c:v>225</c:v>
                </c:pt>
                <c:pt idx="1383">
                  <c:v>225</c:v>
                </c:pt>
                <c:pt idx="1384">
                  <c:v>225</c:v>
                </c:pt>
                <c:pt idx="1385">
                  <c:v>225</c:v>
                </c:pt>
                <c:pt idx="1386">
                  <c:v>225</c:v>
                </c:pt>
                <c:pt idx="1387">
                  <c:v>225</c:v>
                </c:pt>
                <c:pt idx="1388">
                  <c:v>225</c:v>
                </c:pt>
                <c:pt idx="1389">
                  <c:v>225</c:v>
                </c:pt>
                <c:pt idx="1390">
                  <c:v>225</c:v>
                </c:pt>
                <c:pt idx="1391">
                  <c:v>225</c:v>
                </c:pt>
                <c:pt idx="1392">
                  <c:v>225</c:v>
                </c:pt>
                <c:pt idx="1393">
                  <c:v>225</c:v>
                </c:pt>
                <c:pt idx="1394">
                  <c:v>225</c:v>
                </c:pt>
                <c:pt idx="1395">
                  <c:v>225</c:v>
                </c:pt>
                <c:pt idx="1396">
                  <c:v>225</c:v>
                </c:pt>
                <c:pt idx="1397">
                  <c:v>247.5</c:v>
                </c:pt>
                <c:pt idx="1398">
                  <c:v>247.5</c:v>
                </c:pt>
                <c:pt idx="1399">
                  <c:v>247.5</c:v>
                </c:pt>
                <c:pt idx="1400">
                  <c:v>247.5</c:v>
                </c:pt>
                <c:pt idx="1401">
                  <c:v>247.5</c:v>
                </c:pt>
                <c:pt idx="1402">
                  <c:v>270</c:v>
                </c:pt>
                <c:pt idx="1403">
                  <c:v>270</c:v>
                </c:pt>
                <c:pt idx="1404">
                  <c:v>270</c:v>
                </c:pt>
                <c:pt idx="1405">
                  <c:v>247.5</c:v>
                </c:pt>
                <c:pt idx="1406">
                  <c:v>247.5</c:v>
                </c:pt>
                <c:pt idx="1407">
                  <c:v>270</c:v>
                </c:pt>
                <c:pt idx="1408">
                  <c:v>247.5</c:v>
                </c:pt>
                <c:pt idx="1409">
                  <c:v>225</c:v>
                </c:pt>
                <c:pt idx="1410">
                  <c:v>225</c:v>
                </c:pt>
                <c:pt idx="1411">
                  <c:v>202.5</c:v>
                </c:pt>
                <c:pt idx="1412">
                  <c:v>202.5</c:v>
                </c:pt>
                <c:pt idx="1413">
                  <c:v>180</c:v>
                </c:pt>
                <c:pt idx="1414">
                  <c:v>202.5</c:v>
                </c:pt>
                <c:pt idx="1415">
                  <c:v>202.5</c:v>
                </c:pt>
                <c:pt idx="1416">
                  <c:v>180</c:v>
                </c:pt>
                <c:pt idx="1417">
                  <c:v>202.5</c:v>
                </c:pt>
                <c:pt idx="1418">
                  <c:v>0</c:v>
                </c:pt>
                <c:pt idx="1419">
                  <c:v>315</c:v>
                </c:pt>
                <c:pt idx="1420">
                  <c:v>247.5</c:v>
                </c:pt>
                <c:pt idx="1421">
                  <c:v>292.5</c:v>
                </c:pt>
                <c:pt idx="1422">
                  <c:v>247.5</c:v>
                </c:pt>
                <c:pt idx="1423">
                  <c:v>180</c:v>
                </c:pt>
                <c:pt idx="1424">
                  <c:v>112.5</c:v>
                </c:pt>
                <c:pt idx="1425">
                  <c:v>112.5</c:v>
                </c:pt>
                <c:pt idx="1426">
                  <c:v>0</c:v>
                </c:pt>
                <c:pt idx="1427">
                  <c:v>225</c:v>
                </c:pt>
                <c:pt idx="1428">
                  <c:v>112.5</c:v>
                </c:pt>
                <c:pt idx="1429">
                  <c:v>135</c:v>
                </c:pt>
                <c:pt idx="1430">
                  <c:v>180</c:v>
                </c:pt>
                <c:pt idx="1431">
                  <c:v>135</c:v>
                </c:pt>
                <c:pt idx="1432">
                  <c:v>112.5</c:v>
                </c:pt>
                <c:pt idx="1433">
                  <c:v>112.5</c:v>
                </c:pt>
                <c:pt idx="1434">
                  <c:v>135</c:v>
                </c:pt>
                <c:pt idx="1435">
                  <c:v>135</c:v>
                </c:pt>
                <c:pt idx="1436">
                  <c:v>135</c:v>
                </c:pt>
                <c:pt idx="1437">
                  <c:v>112.5</c:v>
                </c:pt>
                <c:pt idx="1438">
                  <c:v>112.5</c:v>
                </c:pt>
                <c:pt idx="1439">
                  <c:v>112.5</c:v>
                </c:pt>
                <c:pt idx="1440">
                  <c:v>90</c:v>
                </c:pt>
                <c:pt idx="1441">
                  <c:v>90</c:v>
                </c:pt>
                <c:pt idx="1442">
                  <c:v>90</c:v>
                </c:pt>
                <c:pt idx="1443">
                  <c:v>112.5</c:v>
                </c:pt>
                <c:pt idx="1444">
                  <c:v>135</c:v>
                </c:pt>
                <c:pt idx="1445">
                  <c:v>135</c:v>
                </c:pt>
                <c:pt idx="1446">
                  <c:v>135</c:v>
                </c:pt>
                <c:pt idx="1447">
                  <c:v>135</c:v>
                </c:pt>
                <c:pt idx="1448">
                  <c:v>157.5</c:v>
                </c:pt>
                <c:pt idx="1449">
                  <c:v>157.5</c:v>
                </c:pt>
                <c:pt idx="1450">
                  <c:v>202.5</c:v>
                </c:pt>
                <c:pt idx="1451">
                  <c:v>225</c:v>
                </c:pt>
                <c:pt idx="1452">
                  <c:v>225</c:v>
                </c:pt>
                <c:pt idx="1453">
                  <c:v>225</c:v>
                </c:pt>
                <c:pt idx="1454">
                  <c:v>225</c:v>
                </c:pt>
                <c:pt idx="1455">
                  <c:v>225</c:v>
                </c:pt>
                <c:pt idx="1456">
                  <c:v>225</c:v>
                </c:pt>
                <c:pt idx="1457">
                  <c:v>225</c:v>
                </c:pt>
                <c:pt idx="1458">
                  <c:v>202.5</c:v>
                </c:pt>
                <c:pt idx="1459">
                  <c:v>202.5</c:v>
                </c:pt>
                <c:pt idx="1460">
                  <c:v>225</c:v>
                </c:pt>
                <c:pt idx="1461">
                  <c:v>202.5</c:v>
                </c:pt>
                <c:pt idx="1462">
                  <c:v>225</c:v>
                </c:pt>
                <c:pt idx="1463">
                  <c:v>202.5</c:v>
                </c:pt>
                <c:pt idx="1464">
                  <c:v>202.5</c:v>
                </c:pt>
                <c:pt idx="1465">
                  <c:v>202.5</c:v>
                </c:pt>
                <c:pt idx="1466">
                  <c:v>202.5</c:v>
                </c:pt>
                <c:pt idx="1467">
                  <c:v>202.5</c:v>
                </c:pt>
                <c:pt idx="1468">
                  <c:v>202.5</c:v>
                </c:pt>
                <c:pt idx="1469">
                  <c:v>225</c:v>
                </c:pt>
                <c:pt idx="1470">
                  <c:v>225</c:v>
                </c:pt>
                <c:pt idx="1471">
                  <c:v>225</c:v>
                </c:pt>
                <c:pt idx="1472">
                  <c:v>225</c:v>
                </c:pt>
                <c:pt idx="1473">
                  <c:v>225</c:v>
                </c:pt>
                <c:pt idx="1474">
                  <c:v>225</c:v>
                </c:pt>
                <c:pt idx="1475">
                  <c:v>225</c:v>
                </c:pt>
                <c:pt idx="1476">
                  <c:v>225</c:v>
                </c:pt>
                <c:pt idx="1477">
                  <c:v>202.5</c:v>
                </c:pt>
                <c:pt idx="1478">
                  <c:v>202.5</c:v>
                </c:pt>
                <c:pt idx="1479">
                  <c:v>202.5</c:v>
                </c:pt>
                <c:pt idx="1480">
                  <c:v>225</c:v>
                </c:pt>
                <c:pt idx="1481">
                  <c:v>225</c:v>
                </c:pt>
                <c:pt idx="1482">
                  <c:v>225</c:v>
                </c:pt>
                <c:pt idx="1483">
                  <c:v>225</c:v>
                </c:pt>
                <c:pt idx="1484">
                  <c:v>225</c:v>
                </c:pt>
                <c:pt idx="1485">
                  <c:v>225</c:v>
                </c:pt>
                <c:pt idx="1486">
                  <c:v>225</c:v>
                </c:pt>
                <c:pt idx="1487">
                  <c:v>225</c:v>
                </c:pt>
                <c:pt idx="1488">
                  <c:v>225</c:v>
                </c:pt>
                <c:pt idx="1489">
                  <c:v>225</c:v>
                </c:pt>
                <c:pt idx="1490">
                  <c:v>225</c:v>
                </c:pt>
                <c:pt idx="1491">
                  <c:v>225</c:v>
                </c:pt>
                <c:pt idx="1492">
                  <c:v>225</c:v>
                </c:pt>
                <c:pt idx="1493">
                  <c:v>225</c:v>
                </c:pt>
                <c:pt idx="1494">
                  <c:v>225</c:v>
                </c:pt>
                <c:pt idx="1495">
                  <c:v>225</c:v>
                </c:pt>
                <c:pt idx="1496">
                  <c:v>225</c:v>
                </c:pt>
                <c:pt idx="1497">
                  <c:v>225</c:v>
                </c:pt>
                <c:pt idx="1498">
                  <c:v>225</c:v>
                </c:pt>
                <c:pt idx="1499">
                  <c:v>225</c:v>
                </c:pt>
                <c:pt idx="1500">
                  <c:v>225</c:v>
                </c:pt>
                <c:pt idx="1501">
                  <c:v>225</c:v>
                </c:pt>
                <c:pt idx="1502">
                  <c:v>225</c:v>
                </c:pt>
                <c:pt idx="1503">
                  <c:v>225</c:v>
                </c:pt>
                <c:pt idx="1504">
                  <c:v>247.5</c:v>
                </c:pt>
                <c:pt idx="1505">
                  <c:v>247.5</c:v>
                </c:pt>
                <c:pt idx="1506">
                  <c:v>247.5</c:v>
                </c:pt>
                <c:pt idx="1507">
                  <c:v>247.5</c:v>
                </c:pt>
                <c:pt idx="1508">
                  <c:v>247.5</c:v>
                </c:pt>
                <c:pt idx="1509">
                  <c:v>247.5</c:v>
                </c:pt>
                <c:pt idx="1510">
                  <c:v>247.5</c:v>
                </c:pt>
                <c:pt idx="1511">
                  <c:v>247.5</c:v>
                </c:pt>
                <c:pt idx="1512">
                  <c:v>247.5</c:v>
                </c:pt>
                <c:pt idx="1513">
                  <c:v>247.5</c:v>
                </c:pt>
                <c:pt idx="1514">
                  <c:v>247.5</c:v>
                </c:pt>
                <c:pt idx="1515">
                  <c:v>247.5</c:v>
                </c:pt>
                <c:pt idx="1516">
                  <c:v>225</c:v>
                </c:pt>
                <c:pt idx="1517">
                  <c:v>225</c:v>
                </c:pt>
                <c:pt idx="1518">
                  <c:v>225</c:v>
                </c:pt>
                <c:pt idx="1519">
                  <c:v>225</c:v>
                </c:pt>
                <c:pt idx="1520">
                  <c:v>225</c:v>
                </c:pt>
                <c:pt idx="1521">
                  <c:v>225</c:v>
                </c:pt>
                <c:pt idx="1522">
                  <c:v>225</c:v>
                </c:pt>
                <c:pt idx="1523">
                  <c:v>225</c:v>
                </c:pt>
                <c:pt idx="1524">
                  <c:v>225</c:v>
                </c:pt>
                <c:pt idx="1525">
                  <c:v>225</c:v>
                </c:pt>
                <c:pt idx="1526">
                  <c:v>225</c:v>
                </c:pt>
                <c:pt idx="1527">
                  <c:v>225</c:v>
                </c:pt>
                <c:pt idx="1528">
                  <c:v>225</c:v>
                </c:pt>
                <c:pt idx="1529">
                  <c:v>225</c:v>
                </c:pt>
                <c:pt idx="1530">
                  <c:v>225</c:v>
                </c:pt>
                <c:pt idx="1531">
                  <c:v>247.5</c:v>
                </c:pt>
                <c:pt idx="1532">
                  <c:v>247.5</c:v>
                </c:pt>
                <c:pt idx="1533">
                  <c:v>247.5</c:v>
                </c:pt>
                <c:pt idx="1534">
                  <c:v>247.5</c:v>
                </c:pt>
                <c:pt idx="1535">
                  <c:v>247.5</c:v>
                </c:pt>
                <c:pt idx="1536">
                  <c:v>247.5</c:v>
                </c:pt>
                <c:pt idx="1537">
                  <c:v>247.5</c:v>
                </c:pt>
                <c:pt idx="1538">
                  <c:v>247.5</c:v>
                </c:pt>
                <c:pt idx="1539">
                  <c:v>247.5</c:v>
                </c:pt>
                <c:pt idx="1540">
                  <c:v>270</c:v>
                </c:pt>
                <c:pt idx="1541">
                  <c:v>270</c:v>
                </c:pt>
                <c:pt idx="1542">
                  <c:v>247.5</c:v>
                </c:pt>
                <c:pt idx="1543">
                  <c:v>225</c:v>
                </c:pt>
                <c:pt idx="1544">
                  <c:v>225</c:v>
                </c:pt>
                <c:pt idx="1545">
                  <c:v>247.5</c:v>
                </c:pt>
                <c:pt idx="1546">
                  <c:v>247.5</c:v>
                </c:pt>
                <c:pt idx="1547">
                  <c:v>270</c:v>
                </c:pt>
                <c:pt idx="1548">
                  <c:v>270</c:v>
                </c:pt>
                <c:pt idx="1549">
                  <c:v>270</c:v>
                </c:pt>
                <c:pt idx="1550">
                  <c:v>270</c:v>
                </c:pt>
                <c:pt idx="1551">
                  <c:v>270</c:v>
                </c:pt>
                <c:pt idx="1552">
                  <c:v>292.5</c:v>
                </c:pt>
                <c:pt idx="1553">
                  <c:v>292.5</c:v>
                </c:pt>
                <c:pt idx="1554">
                  <c:v>292.5</c:v>
                </c:pt>
                <c:pt idx="1555">
                  <c:v>315</c:v>
                </c:pt>
                <c:pt idx="1556">
                  <c:v>337.5</c:v>
                </c:pt>
                <c:pt idx="1557">
                  <c:v>337.5</c:v>
                </c:pt>
                <c:pt idx="1558">
                  <c:v>45</c:v>
                </c:pt>
                <c:pt idx="1559">
                  <c:v>90</c:v>
                </c:pt>
                <c:pt idx="1560">
                  <c:v>90</c:v>
                </c:pt>
                <c:pt idx="1561">
                  <c:v>90</c:v>
                </c:pt>
                <c:pt idx="1562">
                  <c:v>67.5</c:v>
                </c:pt>
                <c:pt idx="1563">
                  <c:v>67.5</c:v>
                </c:pt>
                <c:pt idx="1564">
                  <c:v>112.5</c:v>
                </c:pt>
                <c:pt idx="1565">
                  <c:v>112.5</c:v>
                </c:pt>
                <c:pt idx="1566">
                  <c:v>112.5</c:v>
                </c:pt>
                <c:pt idx="1567">
                  <c:v>90</c:v>
                </c:pt>
                <c:pt idx="1568">
                  <c:v>90</c:v>
                </c:pt>
                <c:pt idx="1569">
                  <c:v>67.5</c:v>
                </c:pt>
                <c:pt idx="1570">
                  <c:v>90</c:v>
                </c:pt>
                <c:pt idx="1571">
                  <c:v>90</c:v>
                </c:pt>
                <c:pt idx="1572">
                  <c:v>90</c:v>
                </c:pt>
                <c:pt idx="1573">
                  <c:v>90</c:v>
                </c:pt>
                <c:pt idx="1574">
                  <c:v>67.5</c:v>
                </c:pt>
                <c:pt idx="1575">
                  <c:v>67.5</c:v>
                </c:pt>
                <c:pt idx="1576">
                  <c:v>90</c:v>
                </c:pt>
                <c:pt idx="1577">
                  <c:v>112.5</c:v>
                </c:pt>
                <c:pt idx="1578">
                  <c:v>112.5</c:v>
                </c:pt>
                <c:pt idx="1579">
                  <c:v>112.5</c:v>
                </c:pt>
                <c:pt idx="1580">
                  <c:v>112.5</c:v>
                </c:pt>
                <c:pt idx="1581">
                  <c:v>112.5</c:v>
                </c:pt>
                <c:pt idx="1582">
                  <c:v>112.5</c:v>
                </c:pt>
                <c:pt idx="1583">
                  <c:v>112.5</c:v>
                </c:pt>
                <c:pt idx="1584">
                  <c:v>112.5</c:v>
                </c:pt>
                <c:pt idx="1585">
                  <c:v>112.5</c:v>
                </c:pt>
                <c:pt idx="1586">
                  <c:v>112.5</c:v>
                </c:pt>
                <c:pt idx="1587">
                  <c:v>67.5</c:v>
                </c:pt>
                <c:pt idx="1588">
                  <c:v>90</c:v>
                </c:pt>
                <c:pt idx="1589">
                  <c:v>90</c:v>
                </c:pt>
                <c:pt idx="1590">
                  <c:v>90</c:v>
                </c:pt>
                <c:pt idx="1591">
                  <c:v>67.5</c:v>
                </c:pt>
                <c:pt idx="1592">
                  <c:v>90</c:v>
                </c:pt>
                <c:pt idx="1593">
                  <c:v>90</c:v>
                </c:pt>
                <c:pt idx="1594">
                  <c:v>90</c:v>
                </c:pt>
                <c:pt idx="1595">
                  <c:v>90</c:v>
                </c:pt>
                <c:pt idx="1596">
                  <c:v>90</c:v>
                </c:pt>
                <c:pt idx="1597">
                  <c:v>90</c:v>
                </c:pt>
                <c:pt idx="1598">
                  <c:v>90</c:v>
                </c:pt>
                <c:pt idx="1599">
                  <c:v>90</c:v>
                </c:pt>
                <c:pt idx="1600">
                  <c:v>112.5</c:v>
                </c:pt>
                <c:pt idx="1601">
                  <c:v>90</c:v>
                </c:pt>
                <c:pt idx="1602">
                  <c:v>67.5</c:v>
                </c:pt>
                <c:pt idx="1603">
                  <c:v>112.5</c:v>
                </c:pt>
                <c:pt idx="1604">
                  <c:v>90</c:v>
                </c:pt>
                <c:pt idx="1605">
                  <c:v>112.5</c:v>
                </c:pt>
                <c:pt idx="1606">
                  <c:v>112.5</c:v>
                </c:pt>
                <c:pt idx="1607">
                  <c:v>112.5</c:v>
                </c:pt>
                <c:pt idx="1608">
                  <c:v>112.5</c:v>
                </c:pt>
                <c:pt idx="1609">
                  <c:v>112.5</c:v>
                </c:pt>
                <c:pt idx="1610">
                  <c:v>112.5</c:v>
                </c:pt>
                <c:pt idx="1611">
                  <c:v>90</c:v>
                </c:pt>
                <c:pt idx="1612">
                  <c:v>112.5</c:v>
                </c:pt>
                <c:pt idx="1613">
                  <c:v>112.5</c:v>
                </c:pt>
                <c:pt idx="1614">
                  <c:v>112.5</c:v>
                </c:pt>
                <c:pt idx="1615">
                  <c:v>112.5</c:v>
                </c:pt>
                <c:pt idx="1616">
                  <c:v>112.5</c:v>
                </c:pt>
                <c:pt idx="1617">
                  <c:v>112.5</c:v>
                </c:pt>
                <c:pt idx="1618">
                  <c:v>90</c:v>
                </c:pt>
                <c:pt idx="1619">
                  <c:v>90</c:v>
                </c:pt>
                <c:pt idx="1620">
                  <c:v>112.5</c:v>
                </c:pt>
                <c:pt idx="1621">
                  <c:v>45</c:v>
                </c:pt>
                <c:pt idx="1622">
                  <c:v>247.5</c:v>
                </c:pt>
                <c:pt idx="1623">
                  <c:v>90</c:v>
                </c:pt>
                <c:pt idx="1624">
                  <c:v>67.5</c:v>
                </c:pt>
                <c:pt idx="1625">
                  <c:v>67.5</c:v>
                </c:pt>
                <c:pt idx="1626">
                  <c:v>67.5</c:v>
                </c:pt>
                <c:pt idx="1627">
                  <c:v>22.5</c:v>
                </c:pt>
                <c:pt idx="1628">
                  <c:v>292.5</c:v>
                </c:pt>
                <c:pt idx="1629">
                  <c:v>315</c:v>
                </c:pt>
                <c:pt idx="1630">
                  <c:v>315</c:v>
                </c:pt>
                <c:pt idx="1631">
                  <c:v>337.5</c:v>
                </c:pt>
                <c:pt idx="1632">
                  <c:v>315</c:v>
                </c:pt>
                <c:pt idx="1633">
                  <c:v>292.5</c:v>
                </c:pt>
                <c:pt idx="1634">
                  <c:v>315</c:v>
                </c:pt>
                <c:pt idx="1635">
                  <c:v>270</c:v>
                </c:pt>
                <c:pt idx="1636">
                  <c:v>292.5</c:v>
                </c:pt>
                <c:pt idx="1637">
                  <c:v>315</c:v>
                </c:pt>
                <c:pt idx="1638">
                  <c:v>292.5</c:v>
                </c:pt>
                <c:pt idx="1639">
                  <c:v>270</c:v>
                </c:pt>
                <c:pt idx="1640">
                  <c:v>247.5</c:v>
                </c:pt>
                <c:pt idx="1641">
                  <c:v>247.5</c:v>
                </c:pt>
                <c:pt idx="1642">
                  <c:v>247.5</c:v>
                </c:pt>
                <c:pt idx="1643">
                  <c:v>270</c:v>
                </c:pt>
                <c:pt idx="1644">
                  <c:v>270</c:v>
                </c:pt>
                <c:pt idx="1645">
                  <c:v>270</c:v>
                </c:pt>
                <c:pt idx="1646">
                  <c:v>270</c:v>
                </c:pt>
                <c:pt idx="1647">
                  <c:v>270</c:v>
                </c:pt>
                <c:pt idx="1648">
                  <c:v>270</c:v>
                </c:pt>
                <c:pt idx="1649">
                  <c:v>270</c:v>
                </c:pt>
                <c:pt idx="1650">
                  <c:v>247.5</c:v>
                </c:pt>
                <c:pt idx="1651">
                  <c:v>247.5</c:v>
                </c:pt>
                <c:pt idx="1652">
                  <c:v>247.5</c:v>
                </c:pt>
                <c:pt idx="1653">
                  <c:v>247.5</c:v>
                </c:pt>
                <c:pt idx="1654">
                  <c:v>247.5</c:v>
                </c:pt>
                <c:pt idx="1655">
                  <c:v>247.5</c:v>
                </c:pt>
                <c:pt idx="1656">
                  <c:v>247.5</c:v>
                </c:pt>
                <c:pt idx="1657">
                  <c:v>247.5</c:v>
                </c:pt>
                <c:pt idx="1658">
                  <c:v>247.5</c:v>
                </c:pt>
                <c:pt idx="1659">
                  <c:v>247.5</c:v>
                </c:pt>
                <c:pt idx="1660">
                  <c:v>247.5</c:v>
                </c:pt>
                <c:pt idx="1661">
                  <c:v>247.5</c:v>
                </c:pt>
                <c:pt idx="1662">
                  <c:v>225</c:v>
                </c:pt>
                <c:pt idx="1663">
                  <c:v>247.5</c:v>
                </c:pt>
                <c:pt idx="1664">
                  <c:v>247.5</c:v>
                </c:pt>
                <c:pt idx="1665">
                  <c:v>247.5</c:v>
                </c:pt>
                <c:pt idx="1666">
                  <c:v>247.5</c:v>
                </c:pt>
                <c:pt idx="1667">
                  <c:v>270</c:v>
                </c:pt>
                <c:pt idx="1668">
                  <c:v>270</c:v>
                </c:pt>
                <c:pt idx="1669">
                  <c:v>270</c:v>
                </c:pt>
                <c:pt idx="1670">
                  <c:v>270</c:v>
                </c:pt>
                <c:pt idx="1671">
                  <c:v>270</c:v>
                </c:pt>
                <c:pt idx="1672">
                  <c:v>270</c:v>
                </c:pt>
                <c:pt idx="1673">
                  <c:v>270</c:v>
                </c:pt>
                <c:pt idx="1674">
                  <c:v>292.5</c:v>
                </c:pt>
                <c:pt idx="1675">
                  <c:v>292.5</c:v>
                </c:pt>
                <c:pt idx="1676">
                  <c:v>292.5</c:v>
                </c:pt>
                <c:pt idx="1677">
                  <c:v>292.5</c:v>
                </c:pt>
                <c:pt idx="1678">
                  <c:v>292.5</c:v>
                </c:pt>
                <c:pt idx="1679">
                  <c:v>292.5</c:v>
                </c:pt>
                <c:pt idx="1680">
                  <c:v>292.5</c:v>
                </c:pt>
                <c:pt idx="1681">
                  <c:v>270</c:v>
                </c:pt>
                <c:pt idx="1682">
                  <c:v>247.5</c:v>
                </c:pt>
                <c:pt idx="1683">
                  <c:v>292.5</c:v>
                </c:pt>
                <c:pt idx="1684">
                  <c:v>292.5</c:v>
                </c:pt>
                <c:pt idx="1685">
                  <c:v>292.5</c:v>
                </c:pt>
                <c:pt idx="1686">
                  <c:v>292.5</c:v>
                </c:pt>
                <c:pt idx="1687">
                  <c:v>337.5</c:v>
                </c:pt>
                <c:pt idx="1688">
                  <c:v>315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22.5</c:v>
                </c:pt>
                <c:pt idx="1693">
                  <c:v>0</c:v>
                </c:pt>
                <c:pt idx="1694">
                  <c:v>22.5</c:v>
                </c:pt>
                <c:pt idx="1695">
                  <c:v>45</c:v>
                </c:pt>
                <c:pt idx="1696">
                  <c:v>45</c:v>
                </c:pt>
                <c:pt idx="1697">
                  <c:v>45</c:v>
                </c:pt>
                <c:pt idx="1698">
                  <c:v>45</c:v>
                </c:pt>
                <c:pt idx="1699">
                  <c:v>22.5</c:v>
                </c:pt>
                <c:pt idx="1700">
                  <c:v>22.5</c:v>
                </c:pt>
                <c:pt idx="1701">
                  <c:v>45</c:v>
                </c:pt>
                <c:pt idx="1702">
                  <c:v>337.5</c:v>
                </c:pt>
                <c:pt idx="1703">
                  <c:v>0</c:v>
                </c:pt>
                <c:pt idx="1704">
                  <c:v>0</c:v>
                </c:pt>
                <c:pt idx="1705">
                  <c:v>90</c:v>
                </c:pt>
                <c:pt idx="1706">
                  <c:v>135</c:v>
                </c:pt>
                <c:pt idx="1707">
                  <c:v>112.5</c:v>
                </c:pt>
                <c:pt idx="1708">
                  <c:v>112.5</c:v>
                </c:pt>
                <c:pt idx="1709">
                  <c:v>112.5</c:v>
                </c:pt>
                <c:pt idx="1710">
                  <c:v>90</c:v>
                </c:pt>
                <c:pt idx="1711">
                  <c:v>112.5</c:v>
                </c:pt>
                <c:pt idx="1712">
                  <c:v>112.5</c:v>
                </c:pt>
                <c:pt idx="1713">
                  <c:v>112.5</c:v>
                </c:pt>
                <c:pt idx="1714">
                  <c:v>90</c:v>
                </c:pt>
                <c:pt idx="1715">
                  <c:v>90</c:v>
                </c:pt>
                <c:pt idx="1716">
                  <c:v>112.5</c:v>
                </c:pt>
                <c:pt idx="1717">
                  <c:v>112.5</c:v>
                </c:pt>
                <c:pt idx="1718">
                  <c:v>112.5</c:v>
                </c:pt>
                <c:pt idx="1719">
                  <c:v>112.5</c:v>
                </c:pt>
                <c:pt idx="1720">
                  <c:v>112.5</c:v>
                </c:pt>
                <c:pt idx="1721">
                  <c:v>135</c:v>
                </c:pt>
                <c:pt idx="1722">
                  <c:v>135</c:v>
                </c:pt>
                <c:pt idx="1723">
                  <c:v>135</c:v>
                </c:pt>
                <c:pt idx="1724">
                  <c:v>135</c:v>
                </c:pt>
                <c:pt idx="1725">
                  <c:v>135</c:v>
                </c:pt>
                <c:pt idx="1726">
                  <c:v>135</c:v>
                </c:pt>
                <c:pt idx="1727">
                  <c:v>135</c:v>
                </c:pt>
                <c:pt idx="1728">
                  <c:v>112.5</c:v>
                </c:pt>
                <c:pt idx="1729">
                  <c:v>112.5</c:v>
                </c:pt>
                <c:pt idx="1730">
                  <c:v>112.5</c:v>
                </c:pt>
                <c:pt idx="1731">
                  <c:v>112.5</c:v>
                </c:pt>
                <c:pt idx="1732">
                  <c:v>112.5</c:v>
                </c:pt>
                <c:pt idx="1733">
                  <c:v>112.5</c:v>
                </c:pt>
                <c:pt idx="1734">
                  <c:v>112.5</c:v>
                </c:pt>
                <c:pt idx="1735">
                  <c:v>112.5</c:v>
                </c:pt>
                <c:pt idx="1736">
                  <c:v>112.5</c:v>
                </c:pt>
                <c:pt idx="1737">
                  <c:v>112.5</c:v>
                </c:pt>
                <c:pt idx="1738">
                  <c:v>112.5</c:v>
                </c:pt>
                <c:pt idx="1739">
                  <c:v>112.5</c:v>
                </c:pt>
                <c:pt idx="1740">
                  <c:v>112.5</c:v>
                </c:pt>
                <c:pt idx="1741">
                  <c:v>112.5</c:v>
                </c:pt>
                <c:pt idx="1742">
                  <c:v>112.5</c:v>
                </c:pt>
                <c:pt idx="1743">
                  <c:v>135</c:v>
                </c:pt>
                <c:pt idx="1744">
                  <c:v>135</c:v>
                </c:pt>
                <c:pt idx="1745">
                  <c:v>247.5</c:v>
                </c:pt>
                <c:pt idx="1746">
                  <c:v>337.5</c:v>
                </c:pt>
                <c:pt idx="1747">
                  <c:v>315</c:v>
                </c:pt>
                <c:pt idx="1748">
                  <c:v>0</c:v>
                </c:pt>
                <c:pt idx="1749">
                  <c:v>67.5</c:v>
                </c:pt>
                <c:pt idx="1750">
                  <c:v>90</c:v>
                </c:pt>
                <c:pt idx="1751">
                  <c:v>90</c:v>
                </c:pt>
                <c:pt idx="1752">
                  <c:v>67.5</c:v>
                </c:pt>
                <c:pt idx="1753">
                  <c:v>90</c:v>
                </c:pt>
                <c:pt idx="1754">
                  <c:v>112.5</c:v>
                </c:pt>
                <c:pt idx="1755">
                  <c:v>90</c:v>
                </c:pt>
                <c:pt idx="1756">
                  <c:v>112.5</c:v>
                </c:pt>
                <c:pt idx="1757">
                  <c:v>112.5</c:v>
                </c:pt>
                <c:pt idx="1758">
                  <c:v>112.5</c:v>
                </c:pt>
                <c:pt idx="1759">
                  <c:v>135</c:v>
                </c:pt>
                <c:pt idx="1760">
                  <c:v>135</c:v>
                </c:pt>
                <c:pt idx="1761">
                  <c:v>135</c:v>
                </c:pt>
                <c:pt idx="1762">
                  <c:v>135</c:v>
                </c:pt>
                <c:pt idx="1763">
                  <c:v>112.5</c:v>
                </c:pt>
                <c:pt idx="1764">
                  <c:v>135</c:v>
                </c:pt>
                <c:pt idx="1765">
                  <c:v>112.5</c:v>
                </c:pt>
                <c:pt idx="1766">
                  <c:v>112.5</c:v>
                </c:pt>
                <c:pt idx="1767">
                  <c:v>112.5</c:v>
                </c:pt>
                <c:pt idx="1768">
                  <c:v>112.5</c:v>
                </c:pt>
                <c:pt idx="1769">
                  <c:v>135</c:v>
                </c:pt>
                <c:pt idx="1770">
                  <c:v>135</c:v>
                </c:pt>
                <c:pt idx="1771">
                  <c:v>180</c:v>
                </c:pt>
                <c:pt idx="1772">
                  <c:v>180</c:v>
                </c:pt>
                <c:pt idx="1773">
                  <c:v>225</c:v>
                </c:pt>
                <c:pt idx="1774">
                  <c:v>270</c:v>
                </c:pt>
                <c:pt idx="1775">
                  <c:v>292.5</c:v>
                </c:pt>
                <c:pt idx="1776">
                  <c:v>292.5</c:v>
                </c:pt>
                <c:pt idx="1777">
                  <c:v>270</c:v>
                </c:pt>
                <c:pt idx="1778">
                  <c:v>247.5</c:v>
                </c:pt>
                <c:pt idx="1779">
                  <c:v>225</c:v>
                </c:pt>
                <c:pt idx="1780">
                  <c:v>225</c:v>
                </c:pt>
                <c:pt idx="1781">
                  <c:v>247.5</c:v>
                </c:pt>
                <c:pt idx="1782">
                  <c:v>270</c:v>
                </c:pt>
                <c:pt idx="1783">
                  <c:v>225</c:v>
                </c:pt>
                <c:pt idx="1784">
                  <c:v>225</c:v>
                </c:pt>
                <c:pt idx="1785">
                  <c:v>225</c:v>
                </c:pt>
                <c:pt idx="1786">
                  <c:v>225</c:v>
                </c:pt>
                <c:pt idx="1787">
                  <c:v>225</c:v>
                </c:pt>
                <c:pt idx="1788">
                  <c:v>247.5</c:v>
                </c:pt>
                <c:pt idx="1789">
                  <c:v>247.5</c:v>
                </c:pt>
                <c:pt idx="1790">
                  <c:v>247.5</c:v>
                </c:pt>
                <c:pt idx="1791">
                  <c:v>270</c:v>
                </c:pt>
                <c:pt idx="1792">
                  <c:v>270</c:v>
                </c:pt>
                <c:pt idx="1793">
                  <c:v>270</c:v>
                </c:pt>
                <c:pt idx="1794">
                  <c:v>270</c:v>
                </c:pt>
                <c:pt idx="1795">
                  <c:v>270</c:v>
                </c:pt>
                <c:pt idx="1796">
                  <c:v>270</c:v>
                </c:pt>
                <c:pt idx="1797">
                  <c:v>247.5</c:v>
                </c:pt>
                <c:pt idx="1798">
                  <c:v>247.5</c:v>
                </c:pt>
                <c:pt idx="1799">
                  <c:v>225</c:v>
                </c:pt>
                <c:pt idx="1800">
                  <c:v>225</c:v>
                </c:pt>
                <c:pt idx="1801">
                  <c:v>225</c:v>
                </c:pt>
                <c:pt idx="1802">
                  <c:v>225</c:v>
                </c:pt>
                <c:pt idx="1803">
                  <c:v>247.5</c:v>
                </c:pt>
                <c:pt idx="1804">
                  <c:v>247.5</c:v>
                </c:pt>
                <c:pt idx="1805">
                  <c:v>247.5</c:v>
                </c:pt>
                <c:pt idx="1806">
                  <c:v>247.5</c:v>
                </c:pt>
                <c:pt idx="1807">
                  <c:v>247.5</c:v>
                </c:pt>
                <c:pt idx="1808">
                  <c:v>225</c:v>
                </c:pt>
                <c:pt idx="1809">
                  <c:v>225</c:v>
                </c:pt>
                <c:pt idx="1810">
                  <c:v>225</c:v>
                </c:pt>
                <c:pt idx="1811">
                  <c:v>225</c:v>
                </c:pt>
                <c:pt idx="1812">
                  <c:v>225</c:v>
                </c:pt>
                <c:pt idx="1813">
                  <c:v>225</c:v>
                </c:pt>
                <c:pt idx="1814">
                  <c:v>225</c:v>
                </c:pt>
                <c:pt idx="1815">
                  <c:v>247.5</c:v>
                </c:pt>
                <c:pt idx="1816">
                  <c:v>247.5</c:v>
                </c:pt>
                <c:pt idx="1817">
                  <c:v>247.5</c:v>
                </c:pt>
                <c:pt idx="1818">
                  <c:v>247.5</c:v>
                </c:pt>
                <c:pt idx="1819">
                  <c:v>247.5</c:v>
                </c:pt>
                <c:pt idx="1820">
                  <c:v>247.5</c:v>
                </c:pt>
                <c:pt idx="1821">
                  <c:v>247.5</c:v>
                </c:pt>
                <c:pt idx="1822">
                  <c:v>247.5</c:v>
                </c:pt>
                <c:pt idx="1823">
                  <c:v>247.5</c:v>
                </c:pt>
                <c:pt idx="1824">
                  <c:v>247.5</c:v>
                </c:pt>
                <c:pt idx="1825">
                  <c:v>247.5</c:v>
                </c:pt>
                <c:pt idx="1826">
                  <c:v>225</c:v>
                </c:pt>
                <c:pt idx="1827">
                  <c:v>225</c:v>
                </c:pt>
                <c:pt idx="1828">
                  <c:v>247.5</c:v>
                </c:pt>
                <c:pt idx="1829">
                  <c:v>247.5</c:v>
                </c:pt>
                <c:pt idx="1830">
                  <c:v>225</c:v>
                </c:pt>
                <c:pt idx="1831">
                  <c:v>225</c:v>
                </c:pt>
                <c:pt idx="1832">
                  <c:v>225</c:v>
                </c:pt>
                <c:pt idx="1833">
                  <c:v>247.5</c:v>
                </c:pt>
                <c:pt idx="1834">
                  <c:v>270</c:v>
                </c:pt>
                <c:pt idx="1835">
                  <c:v>270</c:v>
                </c:pt>
                <c:pt idx="1836">
                  <c:v>270</c:v>
                </c:pt>
                <c:pt idx="1837">
                  <c:v>270</c:v>
                </c:pt>
                <c:pt idx="1838">
                  <c:v>270</c:v>
                </c:pt>
                <c:pt idx="1839">
                  <c:v>270</c:v>
                </c:pt>
                <c:pt idx="1840">
                  <c:v>270</c:v>
                </c:pt>
                <c:pt idx="1841">
                  <c:v>270</c:v>
                </c:pt>
                <c:pt idx="1842">
                  <c:v>270</c:v>
                </c:pt>
                <c:pt idx="1843">
                  <c:v>270</c:v>
                </c:pt>
                <c:pt idx="1844">
                  <c:v>247.5</c:v>
                </c:pt>
                <c:pt idx="1845">
                  <c:v>247.5</c:v>
                </c:pt>
                <c:pt idx="1846">
                  <c:v>247.5</c:v>
                </c:pt>
                <c:pt idx="1847">
                  <c:v>270</c:v>
                </c:pt>
                <c:pt idx="1848">
                  <c:v>292.5</c:v>
                </c:pt>
                <c:pt idx="1849">
                  <c:v>292.5</c:v>
                </c:pt>
                <c:pt idx="1850">
                  <c:v>292.5</c:v>
                </c:pt>
                <c:pt idx="1851">
                  <c:v>292.5</c:v>
                </c:pt>
                <c:pt idx="1852">
                  <c:v>292.5</c:v>
                </c:pt>
                <c:pt idx="1853">
                  <c:v>292.5</c:v>
                </c:pt>
                <c:pt idx="1854">
                  <c:v>292.5</c:v>
                </c:pt>
                <c:pt idx="1855">
                  <c:v>292.5</c:v>
                </c:pt>
                <c:pt idx="1856">
                  <c:v>292.5</c:v>
                </c:pt>
                <c:pt idx="1857">
                  <c:v>292.5</c:v>
                </c:pt>
                <c:pt idx="1858">
                  <c:v>270</c:v>
                </c:pt>
                <c:pt idx="1859">
                  <c:v>270</c:v>
                </c:pt>
                <c:pt idx="1860">
                  <c:v>270</c:v>
                </c:pt>
                <c:pt idx="1861">
                  <c:v>270</c:v>
                </c:pt>
                <c:pt idx="1862">
                  <c:v>270</c:v>
                </c:pt>
                <c:pt idx="1863">
                  <c:v>270</c:v>
                </c:pt>
                <c:pt idx="1864">
                  <c:v>270</c:v>
                </c:pt>
                <c:pt idx="1865">
                  <c:v>270</c:v>
                </c:pt>
                <c:pt idx="1866">
                  <c:v>270</c:v>
                </c:pt>
                <c:pt idx="1867">
                  <c:v>247.5</c:v>
                </c:pt>
                <c:pt idx="1868">
                  <c:v>247.5</c:v>
                </c:pt>
                <c:pt idx="1869">
                  <c:v>247.5</c:v>
                </c:pt>
                <c:pt idx="1870">
                  <c:v>247.5</c:v>
                </c:pt>
                <c:pt idx="1871">
                  <c:v>247.5</c:v>
                </c:pt>
                <c:pt idx="1872">
                  <c:v>247.5</c:v>
                </c:pt>
                <c:pt idx="1873">
                  <c:v>247.5</c:v>
                </c:pt>
                <c:pt idx="1874">
                  <c:v>247.5</c:v>
                </c:pt>
                <c:pt idx="1875">
                  <c:v>247.5</c:v>
                </c:pt>
                <c:pt idx="1876">
                  <c:v>247.5</c:v>
                </c:pt>
                <c:pt idx="1877">
                  <c:v>247.5</c:v>
                </c:pt>
                <c:pt idx="1878">
                  <c:v>247.5</c:v>
                </c:pt>
                <c:pt idx="1879">
                  <c:v>247.5</c:v>
                </c:pt>
                <c:pt idx="1880">
                  <c:v>247.5</c:v>
                </c:pt>
                <c:pt idx="1881">
                  <c:v>247.5</c:v>
                </c:pt>
                <c:pt idx="1882">
                  <c:v>247.5</c:v>
                </c:pt>
                <c:pt idx="1883">
                  <c:v>247.5</c:v>
                </c:pt>
                <c:pt idx="1884">
                  <c:v>247.5</c:v>
                </c:pt>
                <c:pt idx="1885">
                  <c:v>247.5</c:v>
                </c:pt>
                <c:pt idx="1886">
                  <c:v>247.5</c:v>
                </c:pt>
                <c:pt idx="1887">
                  <c:v>247.5</c:v>
                </c:pt>
                <c:pt idx="1888">
                  <c:v>247.5</c:v>
                </c:pt>
                <c:pt idx="1889">
                  <c:v>247.5</c:v>
                </c:pt>
                <c:pt idx="1890">
                  <c:v>247.5</c:v>
                </c:pt>
                <c:pt idx="1891">
                  <c:v>247.5</c:v>
                </c:pt>
                <c:pt idx="1892">
                  <c:v>247.5</c:v>
                </c:pt>
                <c:pt idx="1893">
                  <c:v>247.5</c:v>
                </c:pt>
                <c:pt idx="1894">
                  <c:v>270</c:v>
                </c:pt>
                <c:pt idx="1895">
                  <c:v>270</c:v>
                </c:pt>
                <c:pt idx="1896">
                  <c:v>270</c:v>
                </c:pt>
                <c:pt idx="1897">
                  <c:v>270</c:v>
                </c:pt>
                <c:pt idx="1898">
                  <c:v>270</c:v>
                </c:pt>
                <c:pt idx="1899">
                  <c:v>270</c:v>
                </c:pt>
                <c:pt idx="1900">
                  <c:v>270</c:v>
                </c:pt>
                <c:pt idx="1901">
                  <c:v>270</c:v>
                </c:pt>
                <c:pt idx="1902">
                  <c:v>247.5</c:v>
                </c:pt>
                <c:pt idx="1903">
                  <c:v>270</c:v>
                </c:pt>
                <c:pt idx="1904">
                  <c:v>247.5</c:v>
                </c:pt>
                <c:pt idx="1905">
                  <c:v>247.5</c:v>
                </c:pt>
                <c:pt idx="1906">
                  <c:v>247.5</c:v>
                </c:pt>
                <c:pt idx="1907">
                  <c:v>247.5</c:v>
                </c:pt>
                <c:pt idx="1908">
                  <c:v>247.5</c:v>
                </c:pt>
                <c:pt idx="1909">
                  <c:v>247.5</c:v>
                </c:pt>
                <c:pt idx="1910">
                  <c:v>247.5</c:v>
                </c:pt>
                <c:pt idx="1911">
                  <c:v>247.5</c:v>
                </c:pt>
                <c:pt idx="1912">
                  <c:v>247.5</c:v>
                </c:pt>
                <c:pt idx="1913">
                  <c:v>225</c:v>
                </c:pt>
                <c:pt idx="1914">
                  <c:v>225</c:v>
                </c:pt>
                <c:pt idx="1915">
                  <c:v>225</c:v>
                </c:pt>
                <c:pt idx="1916">
                  <c:v>247.5</c:v>
                </c:pt>
                <c:pt idx="1917">
                  <c:v>247.5</c:v>
                </c:pt>
                <c:pt idx="1918">
                  <c:v>247.5</c:v>
                </c:pt>
                <c:pt idx="1919">
                  <c:v>270</c:v>
                </c:pt>
                <c:pt idx="1920">
                  <c:v>270</c:v>
                </c:pt>
                <c:pt idx="1921">
                  <c:v>270</c:v>
                </c:pt>
                <c:pt idx="1922">
                  <c:v>270</c:v>
                </c:pt>
                <c:pt idx="1923">
                  <c:v>292.5</c:v>
                </c:pt>
                <c:pt idx="1924">
                  <c:v>292.5</c:v>
                </c:pt>
                <c:pt idx="1925">
                  <c:v>292.5</c:v>
                </c:pt>
                <c:pt idx="1926">
                  <c:v>270</c:v>
                </c:pt>
                <c:pt idx="1927">
                  <c:v>270</c:v>
                </c:pt>
                <c:pt idx="1928">
                  <c:v>270</c:v>
                </c:pt>
                <c:pt idx="1929">
                  <c:v>270</c:v>
                </c:pt>
                <c:pt idx="1930">
                  <c:v>270</c:v>
                </c:pt>
                <c:pt idx="1931">
                  <c:v>270</c:v>
                </c:pt>
                <c:pt idx="1932">
                  <c:v>270</c:v>
                </c:pt>
                <c:pt idx="1933">
                  <c:v>270</c:v>
                </c:pt>
                <c:pt idx="1934">
                  <c:v>270</c:v>
                </c:pt>
                <c:pt idx="1935">
                  <c:v>270</c:v>
                </c:pt>
                <c:pt idx="1936">
                  <c:v>270</c:v>
                </c:pt>
                <c:pt idx="1937">
                  <c:v>270</c:v>
                </c:pt>
                <c:pt idx="1938">
                  <c:v>292.5</c:v>
                </c:pt>
                <c:pt idx="1939">
                  <c:v>270</c:v>
                </c:pt>
                <c:pt idx="1940">
                  <c:v>270</c:v>
                </c:pt>
                <c:pt idx="1941">
                  <c:v>270</c:v>
                </c:pt>
                <c:pt idx="1942">
                  <c:v>292.5</c:v>
                </c:pt>
                <c:pt idx="1943">
                  <c:v>292.5</c:v>
                </c:pt>
                <c:pt idx="1944">
                  <c:v>292.5</c:v>
                </c:pt>
                <c:pt idx="1945">
                  <c:v>292.5</c:v>
                </c:pt>
                <c:pt idx="1946">
                  <c:v>292.5</c:v>
                </c:pt>
                <c:pt idx="1947">
                  <c:v>292.5</c:v>
                </c:pt>
                <c:pt idx="1948">
                  <c:v>292.5</c:v>
                </c:pt>
                <c:pt idx="1949">
                  <c:v>292.5</c:v>
                </c:pt>
                <c:pt idx="1950">
                  <c:v>292.5</c:v>
                </c:pt>
                <c:pt idx="1951">
                  <c:v>315</c:v>
                </c:pt>
                <c:pt idx="1952">
                  <c:v>292.5</c:v>
                </c:pt>
                <c:pt idx="1953">
                  <c:v>292.5</c:v>
                </c:pt>
                <c:pt idx="1954">
                  <c:v>292.5</c:v>
                </c:pt>
                <c:pt idx="1955">
                  <c:v>292.5</c:v>
                </c:pt>
                <c:pt idx="1956">
                  <c:v>292.5</c:v>
                </c:pt>
                <c:pt idx="1957">
                  <c:v>315</c:v>
                </c:pt>
                <c:pt idx="1958">
                  <c:v>292.5</c:v>
                </c:pt>
                <c:pt idx="1959">
                  <c:v>315</c:v>
                </c:pt>
                <c:pt idx="1960">
                  <c:v>315</c:v>
                </c:pt>
                <c:pt idx="1961">
                  <c:v>315</c:v>
                </c:pt>
                <c:pt idx="1962">
                  <c:v>337.5</c:v>
                </c:pt>
                <c:pt idx="1963">
                  <c:v>315</c:v>
                </c:pt>
                <c:pt idx="1964">
                  <c:v>337.5</c:v>
                </c:pt>
                <c:pt idx="1965">
                  <c:v>337.5</c:v>
                </c:pt>
                <c:pt idx="1966">
                  <c:v>315</c:v>
                </c:pt>
                <c:pt idx="1967">
                  <c:v>292.5</c:v>
                </c:pt>
                <c:pt idx="1968">
                  <c:v>315</c:v>
                </c:pt>
                <c:pt idx="1969">
                  <c:v>315</c:v>
                </c:pt>
                <c:pt idx="1970">
                  <c:v>337.5</c:v>
                </c:pt>
                <c:pt idx="1971">
                  <c:v>315</c:v>
                </c:pt>
                <c:pt idx="1972">
                  <c:v>315</c:v>
                </c:pt>
                <c:pt idx="1973">
                  <c:v>315</c:v>
                </c:pt>
                <c:pt idx="1974">
                  <c:v>337.5</c:v>
                </c:pt>
                <c:pt idx="1975">
                  <c:v>337.5</c:v>
                </c:pt>
                <c:pt idx="1976">
                  <c:v>337.5</c:v>
                </c:pt>
                <c:pt idx="1977">
                  <c:v>0</c:v>
                </c:pt>
                <c:pt idx="1978">
                  <c:v>0</c:v>
                </c:pt>
                <c:pt idx="1979">
                  <c:v>22.5</c:v>
                </c:pt>
                <c:pt idx="1980">
                  <c:v>45</c:v>
                </c:pt>
                <c:pt idx="1981">
                  <c:v>45</c:v>
                </c:pt>
                <c:pt idx="1982">
                  <c:v>22.5</c:v>
                </c:pt>
                <c:pt idx="1983">
                  <c:v>22.5</c:v>
                </c:pt>
                <c:pt idx="1984">
                  <c:v>22.5</c:v>
                </c:pt>
                <c:pt idx="1985">
                  <c:v>45</c:v>
                </c:pt>
                <c:pt idx="1986">
                  <c:v>45</c:v>
                </c:pt>
                <c:pt idx="1987">
                  <c:v>22.5</c:v>
                </c:pt>
                <c:pt idx="1988">
                  <c:v>22.5</c:v>
                </c:pt>
                <c:pt idx="1989">
                  <c:v>0</c:v>
                </c:pt>
                <c:pt idx="1990">
                  <c:v>45</c:v>
                </c:pt>
                <c:pt idx="1991">
                  <c:v>67.5</c:v>
                </c:pt>
                <c:pt idx="1992">
                  <c:v>45</c:v>
                </c:pt>
                <c:pt idx="1993">
                  <c:v>45</c:v>
                </c:pt>
                <c:pt idx="1994">
                  <c:v>67.5</c:v>
                </c:pt>
                <c:pt idx="1995">
                  <c:v>112.5</c:v>
                </c:pt>
                <c:pt idx="1996">
                  <c:v>135</c:v>
                </c:pt>
                <c:pt idx="1997">
                  <c:v>45</c:v>
                </c:pt>
                <c:pt idx="1998">
                  <c:v>45</c:v>
                </c:pt>
                <c:pt idx="1999">
                  <c:v>45</c:v>
                </c:pt>
                <c:pt idx="2000">
                  <c:v>67.5</c:v>
                </c:pt>
                <c:pt idx="2001">
                  <c:v>90</c:v>
                </c:pt>
                <c:pt idx="2002">
                  <c:v>112.5</c:v>
                </c:pt>
                <c:pt idx="2003">
                  <c:v>112.5</c:v>
                </c:pt>
                <c:pt idx="2004">
                  <c:v>112.5</c:v>
                </c:pt>
                <c:pt idx="2005">
                  <c:v>0</c:v>
                </c:pt>
                <c:pt idx="2006">
                  <c:v>112.5</c:v>
                </c:pt>
                <c:pt idx="2007">
                  <c:v>135</c:v>
                </c:pt>
                <c:pt idx="2008">
                  <c:v>157.5</c:v>
                </c:pt>
                <c:pt idx="2009">
                  <c:v>180</c:v>
                </c:pt>
                <c:pt idx="2010">
                  <c:v>112.5</c:v>
                </c:pt>
                <c:pt idx="2011">
                  <c:v>90</c:v>
                </c:pt>
                <c:pt idx="2012">
                  <c:v>112.5</c:v>
                </c:pt>
                <c:pt idx="2013">
                  <c:v>90</c:v>
                </c:pt>
                <c:pt idx="2014">
                  <c:v>90</c:v>
                </c:pt>
                <c:pt idx="2015">
                  <c:v>90</c:v>
                </c:pt>
                <c:pt idx="2016">
                  <c:v>112.5</c:v>
                </c:pt>
                <c:pt idx="2017">
                  <c:v>112.5</c:v>
                </c:pt>
                <c:pt idx="2018">
                  <c:v>112.5</c:v>
                </c:pt>
                <c:pt idx="2019">
                  <c:v>90</c:v>
                </c:pt>
                <c:pt idx="2020">
                  <c:v>67.5</c:v>
                </c:pt>
                <c:pt idx="2021">
                  <c:v>90</c:v>
                </c:pt>
                <c:pt idx="2022">
                  <c:v>90</c:v>
                </c:pt>
                <c:pt idx="2023">
                  <c:v>90</c:v>
                </c:pt>
                <c:pt idx="2024">
                  <c:v>90</c:v>
                </c:pt>
                <c:pt idx="2025">
                  <c:v>112.5</c:v>
                </c:pt>
                <c:pt idx="2026">
                  <c:v>112.5</c:v>
                </c:pt>
                <c:pt idx="2027">
                  <c:v>90</c:v>
                </c:pt>
                <c:pt idx="2028">
                  <c:v>90</c:v>
                </c:pt>
                <c:pt idx="2029">
                  <c:v>67.5</c:v>
                </c:pt>
                <c:pt idx="2030">
                  <c:v>90</c:v>
                </c:pt>
                <c:pt idx="2031">
                  <c:v>90</c:v>
                </c:pt>
                <c:pt idx="2032">
                  <c:v>67.5</c:v>
                </c:pt>
                <c:pt idx="2033">
                  <c:v>112.5</c:v>
                </c:pt>
                <c:pt idx="2034">
                  <c:v>112.5</c:v>
                </c:pt>
                <c:pt idx="2035">
                  <c:v>90</c:v>
                </c:pt>
                <c:pt idx="2036">
                  <c:v>112.5</c:v>
                </c:pt>
                <c:pt idx="2037">
                  <c:v>135</c:v>
                </c:pt>
                <c:pt idx="2038">
                  <c:v>135</c:v>
                </c:pt>
                <c:pt idx="2039">
                  <c:v>135</c:v>
                </c:pt>
                <c:pt idx="2040">
                  <c:v>135</c:v>
                </c:pt>
                <c:pt idx="2041">
                  <c:v>135</c:v>
                </c:pt>
                <c:pt idx="2042">
                  <c:v>135</c:v>
                </c:pt>
                <c:pt idx="2043">
                  <c:v>135</c:v>
                </c:pt>
                <c:pt idx="2044">
                  <c:v>112.5</c:v>
                </c:pt>
                <c:pt idx="2045">
                  <c:v>90</c:v>
                </c:pt>
                <c:pt idx="2046">
                  <c:v>67.5</c:v>
                </c:pt>
                <c:pt idx="2047">
                  <c:v>67.5</c:v>
                </c:pt>
                <c:pt idx="2048">
                  <c:v>67.5</c:v>
                </c:pt>
                <c:pt idx="2049">
                  <c:v>67.5</c:v>
                </c:pt>
                <c:pt idx="2050">
                  <c:v>90</c:v>
                </c:pt>
                <c:pt idx="2051">
                  <c:v>112.5</c:v>
                </c:pt>
                <c:pt idx="2052">
                  <c:v>135</c:v>
                </c:pt>
                <c:pt idx="2053">
                  <c:v>112.5</c:v>
                </c:pt>
                <c:pt idx="2054">
                  <c:v>112.5</c:v>
                </c:pt>
                <c:pt idx="2055">
                  <c:v>90</c:v>
                </c:pt>
                <c:pt idx="2056">
                  <c:v>90</c:v>
                </c:pt>
                <c:pt idx="2057">
                  <c:v>90</c:v>
                </c:pt>
                <c:pt idx="2058">
                  <c:v>0</c:v>
                </c:pt>
                <c:pt idx="2059">
                  <c:v>337.5</c:v>
                </c:pt>
                <c:pt idx="2060">
                  <c:v>337.5</c:v>
                </c:pt>
                <c:pt idx="2061">
                  <c:v>337.5</c:v>
                </c:pt>
                <c:pt idx="2062">
                  <c:v>0</c:v>
                </c:pt>
                <c:pt idx="2063">
                  <c:v>22.5</c:v>
                </c:pt>
                <c:pt idx="2064">
                  <c:v>22.5</c:v>
                </c:pt>
                <c:pt idx="2065">
                  <c:v>0</c:v>
                </c:pt>
                <c:pt idx="2066">
                  <c:v>337.5</c:v>
                </c:pt>
                <c:pt idx="2067">
                  <c:v>315</c:v>
                </c:pt>
                <c:pt idx="2068">
                  <c:v>315</c:v>
                </c:pt>
                <c:pt idx="2069">
                  <c:v>337.5</c:v>
                </c:pt>
                <c:pt idx="2070">
                  <c:v>315</c:v>
                </c:pt>
                <c:pt idx="2071">
                  <c:v>315</c:v>
                </c:pt>
                <c:pt idx="2072">
                  <c:v>337.5</c:v>
                </c:pt>
                <c:pt idx="2073">
                  <c:v>315</c:v>
                </c:pt>
                <c:pt idx="2074">
                  <c:v>337.5</c:v>
                </c:pt>
                <c:pt idx="2075">
                  <c:v>337.5</c:v>
                </c:pt>
                <c:pt idx="2076">
                  <c:v>337.5</c:v>
                </c:pt>
                <c:pt idx="2077">
                  <c:v>292.5</c:v>
                </c:pt>
                <c:pt idx="2078">
                  <c:v>292.5</c:v>
                </c:pt>
                <c:pt idx="2079">
                  <c:v>315</c:v>
                </c:pt>
                <c:pt idx="2080">
                  <c:v>292.5</c:v>
                </c:pt>
                <c:pt idx="2081">
                  <c:v>315</c:v>
                </c:pt>
                <c:pt idx="2082">
                  <c:v>337.5</c:v>
                </c:pt>
                <c:pt idx="2083">
                  <c:v>337.5</c:v>
                </c:pt>
                <c:pt idx="2084">
                  <c:v>337.5</c:v>
                </c:pt>
                <c:pt idx="2085">
                  <c:v>337.5</c:v>
                </c:pt>
                <c:pt idx="2086">
                  <c:v>337.5</c:v>
                </c:pt>
                <c:pt idx="2087">
                  <c:v>337.5</c:v>
                </c:pt>
                <c:pt idx="2088">
                  <c:v>337.5</c:v>
                </c:pt>
                <c:pt idx="2089">
                  <c:v>337.5</c:v>
                </c:pt>
                <c:pt idx="2090">
                  <c:v>337.5</c:v>
                </c:pt>
                <c:pt idx="2091">
                  <c:v>315</c:v>
                </c:pt>
                <c:pt idx="2092">
                  <c:v>337.5</c:v>
                </c:pt>
                <c:pt idx="2093">
                  <c:v>337.5</c:v>
                </c:pt>
                <c:pt idx="2094">
                  <c:v>337.5</c:v>
                </c:pt>
                <c:pt idx="2095">
                  <c:v>337.5</c:v>
                </c:pt>
                <c:pt idx="2096">
                  <c:v>337.5</c:v>
                </c:pt>
                <c:pt idx="2097">
                  <c:v>337.5</c:v>
                </c:pt>
                <c:pt idx="2098">
                  <c:v>337.5</c:v>
                </c:pt>
                <c:pt idx="2099">
                  <c:v>337.5</c:v>
                </c:pt>
                <c:pt idx="2100">
                  <c:v>337.5</c:v>
                </c:pt>
                <c:pt idx="2101">
                  <c:v>337.5</c:v>
                </c:pt>
                <c:pt idx="2102">
                  <c:v>315</c:v>
                </c:pt>
                <c:pt idx="2103">
                  <c:v>337.5</c:v>
                </c:pt>
                <c:pt idx="2104">
                  <c:v>337.5</c:v>
                </c:pt>
                <c:pt idx="2105">
                  <c:v>337.5</c:v>
                </c:pt>
                <c:pt idx="2106">
                  <c:v>337.5</c:v>
                </c:pt>
                <c:pt idx="2107">
                  <c:v>315</c:v>
                </c:pt>
                <c:pt idx="2108">
                  <c:v>337.5</c:v>
                </c:pt>
                <c:pt idx="2109">
                  <c:v>315</c:v>
                </c:pt>
                <c:pt idx="2110">
                  <c:v>315</c:v>
                </c:pt>
                <c:pt idx="2111">
                  <c:v>315</c:v>
                </c:pt>
                <c:pt idx="2112">
                  <c:v>337.5</c:v>
                </c:pt>
                <c:pt idx="2113">
                  <c:v>337.5</c:v>
                </c:pt>
                <c:pt idx="2114">
                  <c:v>337.5</c:v>
                </c:pt>
                <c:pt idx="2115">
                  <c:v>315</c:v>
                </c:pt>
                <c:pt idx="2116">
                  <c:v>337.5</c:v>
                </c:pt>
                <c:pt idx="2117">
                  <c:v>337.5</c:v>
                </c:pt>
                <c:pt idx="2118">
                  <c:v>337.5</c:v>
                </c:pt>
                <c:pt idx="2119">
                  <c:v>337.5</c:v>
                </c:pt>
                <c:pt idx="2120">
                  <c:v>337.5</c:v>
                </c:pt>
                <c:pt idx="2121">
                  <c:v>315</c:v>
                </c:pt>
                <c:pt idx="2122">
                  <c:v>337.5</c:v>
                </c:pt>
                <c:pt idx="2123">
                  <c:v>0</c:v>
                </c:pt>
                <c:pt idx="2124">
                  <c:v>22.5</c:v>
                </c:pt>
                <c:pt idx="2125">
                  <c:v>22.5</c:v>
                </c:pt>
                <c:pt idx="2126">
                  <c:v>22.5</c:v>
                </c:pt>
                <c:pt idx="2127">
                  <c:v>22.5</c:v>
                </c:pt>
                <c:pt idx="2128">
                  <c:v>22.5</c:v>
                </c:pt>
                <c:pt idx="2129">
                  <c:v>22.5</c:v>
                </c:pt>
                <c:pt idx="2130">
                  <c:v>22.5</c:v>
                </c:pt>
                <c:pt idx="2131">
                  <c:v>22.5</c:v>
                </c:pt>
                <c:pt idx="2132">
                  <c:v>45</c:v>
                </c:pt>
                <c:pt idx="2133">
                  <c:v>45</c:v>
                </c:pt>
                <c:pt idx="2134">
                  <c:v>45</c:v>
                </c:pt>
                <c:pt idx="2135">
                  <c:v>45</c:v>
                </c:pt>
                <c:pt idx="2136">
                  <c:v>45</c:v>
                </c:pt>
                <c:pt idx="2137">
                  <c:v>67.5</c:v>
                </c:pt>
                <c:pt idx="2138">
                  <c:v>67.5</c:v>
                </c:pt>
                <c:pt idx="2139">
                  <c:v>157.5</c:v>
                </c:pt>
                <c:pt idx="2140">
                  <c:v>157.5</c:v>
                </c:pt>
                <c:pt idx="2141">
                  <c:v>112.5</c:v>
                </c:pt>
                <c:pt idx="2142">
                  <c:v>135</c:v>
                </c:pt>
                <c:pt idx="2143">
                  <c:v>135</c:v>
                </c:pt>
                <c:pt idx="2144">
                  <c:v>157.5</c:v>
                </c:pt>
                <c:pt idx="2145">
                  <c:v>157.5</c:v>
                </c:pt>
                <c:pt idx="2146">
                  <c:v>157.5</c:v>
                </c:pt>
                <c:pt idx="2147">
                  <c:v>135</c:v>
                </c:pt>
                <c:pt idx="2148">
                  <c:v>135</c:v>
                </c:pt>
                <c:pt idx="2149">
                  <c:v>135</c:v>
                </c:pt>
                <c:pt idx="2150">
                  <c:v>112.5</c:v>
                </c:pt>
                <c:pt idx="2151">
                  <c:v>112.5</c:v>
                </c:pt>
                <c:pt idx="2152">
                  <c:v>112.5</c:v>
                </c:pt>
                <c:pt idx="2153">
                  <c:v>90</c:v>
                </c:pt>
                <c:pt idx="2154">
                  <c:v>135</c:v>
                </c:pt>
                <c:pt idx="2155">
                  <c:v>0</c:v>
                </c:pt>
                <c:pt idx="2156">
                  <c:v>157.5</c:v>
                </c:pt>
                <c:pt idx="2157">
                  <c:v>135</c:v>
                </c:pt>
                <c:pt idx="2158">
                  <c:v>135</c:v>
                </c:pt>
                <c:pt idx="2159">
                  <c:v>112.5</c:v>
                </c:pt>
                <c:pt idx="2160">
                  <c:v>112.5</c:v>
                </c:pt>
                <c:pt idx="2161">
                  <c:v>112.5</c:v>
                </c:pt>
                <c:pt idx="2162">
                  <c:v>112.5</c:v>
                </c:pt>
                <c:pt idx="2163">
                  <c:v>112.5</c:v>
                </c:pt>
                <c:pt idx="2164">
                  <c:v>112.5</c:v>
                </c:pt>
                <c:pt idx="2165">
                  <c:v>112.5</c:v>
                </c:pt>
                <c:pt idx="2166">
                  <c:v>112.5</c:v>
                </c:pt>
                <c:pt idx="2167">
                  <c:v>112.5</c:v>
                </c:pt>
                <c:pt idx="2168">
                  <c:v>67.5</c:v>
                </c:pt>
                <c:pt idx="2169">
                  <c:v>90</c:v>
                </c:pt>
                <c:pt idx="2170">
                  <c:v>90</c:v>
                </c:pt>
                <c:pt idx="2171">
                  <c:v>90</c:v>
                </c:pt>
                <c:pt idx="2172">
                  <c:v>90</c:v>
                </c:pt>
                <c:pt idx="2173">
                  <c:v>90</c:v>
                </c:pt>
                <c:pt idx="2174">
                  <c:v>90</c:v>
                </c:pt>
                <c:pt idx="2175">
                  <c:v>112.5</c:v>
                </c:pt>
                <c:pt idx="2176">
                  <c:v>90</c:v>
                </c:pt>
                <c:pt idx="2177">
                  <c:v>112.5</c:v>
                </c:pt>
                <c:pt idx="2178">
                  <c:v>112.5</c:v>
                </c:pt>
                <c:pt idx="2179">
                  <c:v>90</c:v>
                </c:pt>
                <c:pt idx="2180">
                  <c:v>90</c:v>
                </c:pt>
                <c:pt idx="2181">
                  <c:v>135</c:v>
                </c:pt>
                <c:pt idx="2182">
                  <c:v>112.5</c:v>
                </c:pt>
                <c:pt idx="2183">
                  <c:v>112.5</c:v>
                </c:pt>
                <c:pt idx="2184">
                  <c:v>112.5</c:v>
                </c:pt>
                <c:pt idx="2185">
                  <c:v>112.5</c:v>
                </c:pt>
                <c:pt idx="2186">
                  <c:v>112.5</c:v>
                </c:pt>
                <c:pt idx="2187">
                  <c:v>112.5</c:v>
                </c:pt>
                <c:pt idx="2188">
                  <c:v>112.5</c:v>
                </c:pt>
                <c:pt idx="2189">
                  <c:v>135</c:v>
                </c:pt>
                <c:pt idx="2190">
                  <c:v>135</c:v>
                </c:pt>
                <c:pt idx="2191">
                  <c:v>180</c:v>
                </c:pt>
                <c:pt idx="2192">
                  <c:v>157.5</c:v>
                </c:pt>
                <c:pt idx="2193">
                  <c:v>157.5</c:v>
                </c:pt>
                <c:pt idx="2194">
                  <c:v>135</c:v>
                </c:pt>
                <c:pt idx="2195">
                  <c:v>112.5</c:v>
                </c:pt>
                <c:pt idx="2196">
                  <c:v>112.5</c:v>
                </c:pt>
                <c:pt idx="2197">
                  <c:v>112.5</c:v>
                </c:pt>
                <c:pt idx="2198">
                  <c:v>112.5</c:v>
                </c:pt>
                <c:pt idx="2199">
                  <c:v>90</c:v>
                </c:pt>
                <c:pt idx="2200">
                  <c:v>67.5</c:v>
                </c:pt>
                <c:pt idx="2201">
                  <c:v>45</c:v>
                </c:pt>
                <c:pt idx="2202">
                  <c:v>315</c:v>
                </c:pt>
                <c:pt idx="2203">
                  <c:v>0</c:v>
                </c:pt>
                <c:pt idx="2204">
                  <c:v>292.5</c:v>
                </c:pt>
                <c:pt idx="2205">
                  <c:v>315</c:v>
                </c:pt>
                <c:pt idx="2206">
                  <c:v>337.5</c:v>
                </c:pt>
                <c:pt idx="2207">
                  <c:v>292.5</c:v>
                </c:pt>
                <c:pt idx="2208">
                  <c:v>270</c:v>
                </c:pt>
                <c:pt idx="2209">
                  <c:v>292.5</c:v>
                </c:pt>
                <c:pt idx="2210">
                  <c:v>292.5</c:v>
                </c:pt>
                <c:pt idx="2211">
                  <c:v>292.5</c:v>
                </c:pt>
                <c:pt idx="2212">
                  <c:v>270</c:v>
                </c:pt>
                <c:pt idx="2213">
                  <c:v>270</c:v>
                </c:pt>
                <c:pt idx="2214">
                  <c:v>247.5</c:v>
                </c:pt>
                <c:pt idx="2215">
                  <c:v>225</c:v>
                </c:pt>
                <c:pt idx="2216">
                  <c:v>225</c:v>
                </c:pt>
                <c:pt idx="2217">
                  <c:v>225</c:v>
                </c:pt>
                <c:pt idx="2218">
                  <c:v>225</c:v>
                </c:pt>
                <c:pt idx="2219">
                  <c:v>225</c:v>
                </c:pt>
                <c:pt idx="2220">
                  <c:v>225</c:v>
                </c:pt>
                <c:pt idx="2221">
                  <c:v>225</c:v>
                </c:pt>
                <c:pt idx="2222">
                  <c:v>225</c:v>
                </c:pt>
                <c:pt idx="2223">
                  <c:v>225</c:v>
                </c:pt>
                <c:pt idx="2224">
                  <c:v>247.5</c:v>
                </c:pt>
                <c:pt idx="2225">
                  <c:v>247.5</c:v>
                </c:pt>
                <c:pt idx="2226">
                  <c:v>225</c:v>
                </c:pt>
                <c:pt idx="2227">
                  <c:v>225</c:v>
                </c:pt>
                <c:pt idx="2228">
                  <c:v>225</c:v>
                </c:pt>
                <c:pt idx="2229">
                  <c:v>225</c:v>
                </c:pt>
                <c:pt idx="2230">
                  <c:v>225</c:v>
                </c:pt>
                <c:pt idx="2231">
                  <c:v>225</c:v>
                </c:pt>
                <c:pt idx="2232">
                  <c:v>225</c:v>
                </c:pt>
                <c:pt idx="2233">
                  <c:v>225</c:v>
                </c:pt>
                <c:pt idx="2234">
                  <c:v>225</c:v>
                </c:pt>
                <c:pt idx="2235">
                  <c:v>225</c:v>
                </c:pt>
                <c:pt idx="2236">
                  <c:v>225</c:v>
                </c:pt>
                <c:pt idx="2237">
                  <c:v>225</c:v>
                </c:pt>
                <c:pt idx="2238">
                  <c:v>225</c:v>
                </c:pt>
                <c:pt idx="2239">
                  <c:v>225</c:v>
                </c:pt>
                <c:pt idx="2240">
                  <c:v>225</c:v>
                </c:pt>
                <c:pt idx="2241">
                  <c:v>225</c:v>
                </c:pt>
                <c:pt idx="2242">
                  <c:v>225</c:v>
                </c:pt>
                <c:pt idx="2243">
                  <c:v>225</c:v>
                </c:pt>
                <c:pt idx="2244">
                  <c:v>225</c:v>
                </c:pt>
                <c:pt idx="2245">
                  <c:v>225</c:v>
                </c:pt>
                <c:pt idx="2246">
                  <c:v>225</c:v>
                </c:pt>
                <c:pt idx="2247">
                  <c:v>225</c:v>
                </c:pt>
                <c:pt idx="2248">
                  <c:v>225</c:v>
                </c:pt>
                <c:pt idx="2249">
                  <c:v>247.5</c:v>
                </c:pt>
                <c:pt idx="2250">
                  <c:v>270</c:v>
                </c:pt>
                <c:pt idx="2251">
                  <c:v>270</c:v>
                </c:pt>
                <c:pt idx="2252">
                  <c:v>270</c:v>
                </c:pt>
                <c:pt idx="2253">
                  <c:v>270</c:v>
                </c:pt>
                <c:pt idx="2254">
                  <c:v>247.5</c:v>
                </c:pt>
                <c:pt idx="2255">
                  <c:v>225</c:v>
                </c:pt>
                <c:pt idx="2256">
                  <c:v>202.5</c:v>
                </c:pt>
                <c:pt idx="2257">
                  <c:v>202.5</c:v>
                </c:pt>
                <c:pt idx="2258">
                  <c:v>225</c:v>
                </c:pt>
                <c:pt idx="2259">
                  <c:v>202.5</c:v>
                </c:pt>
                <c:pt idx="2260">
                  <c:v>225</c:v>
                </c:pt>
                <c:pt idx="2261">
                  <c:v>225</c:v>
                </c:pt>
                <c:pt idx="2262">
                  <c:v>225</c:v>
                </c:pt>
                <c:pt idx="2263">
                  <c:v>202.5</c:v>
                </c:pt>
                <c:pt idx="2264">
                  <c:v>202.5</c:v>
                </c:pt>
                <c:pt idx="2265">
                  <c:v>202.5</c:v>
                </c:pt>
                <c:pt idx="2266">
                  <c:v>225</c:v>
                </c:pt>
                <c:pt idx="2267">
                  <c:v>202.5</c:v>
                </c:pt>
                <c:pt idx="2268">
                  <c:v>202.5</c:v>
                </c:pt>
                <c:pt idx="2269">
                  <c:v>202.5</c:v>
                </c:pt>
                <c:pt idx="2270">
                  <c:v>225</c:v>
                </c:pt>
                <c:pt idx="2271">
                  <c:v>225</c:v>
                </c:pt>
                <c:pt idx="2272">
                  <c:v>225</c:v>
                </c:pt>
                <c:pt idx="2273">
                  <c:v>225</c:v>
                </c:pt>
                <c:pt idx="2274">
                  <c:v>202.5</c:v>
                </c:pt>
                <c:pt idx="2275">
                  <c:v>225</c:v>
                </c:pt>
                <c:pt idx="2276">
                  <c:v>225</c:v>
                </c:pt>
                <c:pt idx="2277">
                  <c:v>202.5</c:v>
                </c:pt>
                <c:pt idx="2278">
                  <c:v>225</c:v>
                </c:pt>
                <c:pt idx="2279">
                  <c:v>202.5</c:v>
                </c:pt>
                <c:pt idx="2280">
                  <c:v>202.5</c:v>
                </c:pt>
                <c:pt idx="2281">
                  <c:v>202.5</c:v>
                </c:pt>
                <c:pt idx="2282">
                  <c:v>225</c:v>
                </c:pt>
                <c:pt idx="2283">
                  <c:v>247.5</c:v>
                </c:pt>
                <c:pt idx="2284">
                  <c:v>247.5</c:v>
                </c:pt>
                <c:pt idx="2285">
                  <c:v>247.5</c:v>
                </c:pt>
                <c:pt idx="2286">
                  <c:v>225</c:v>
                </c:pt>
                <c:pt idx="2287">
                  <c:v>247.5</c:v>
                </c:pt>
                <c:pt idx="2288">
                  <c:v>247.5</c:v>
                </c:pt>
                <c:pt idx="2289">
                  <c:v>225</c:v>
                </c:pt>
                <c:pt idx="2290">
                  <c:v>247.5</c:v>
                </c:pt>
                <c:pt idx="2291">
                  <c:v>225</c:v>
                </c:pt>
                <c:pt idx="2292">
                  <c:v>225</c:v>
                </c:pt>
                <c:pt idx="2293">
                  <c:v>225</c:v>
                </c:pt>
                <c:pt idx="2294">
                  <c:v>247.5</c:v>
                </c:pt>
                <c:pt idx="2295">
                  <c:v>247.5</c:v>
                </c:pt>
                <c:pt idx="2296">
                  <c:v>225</c:v>
                </c:pt>
                <c:pt idx="2297">
                  <c:v>247.5</c:v>
                </c:pt>
                <c:pt idx="2298">
                  <c:v>247.5</c:v>
                </c:pt>
                <c:pt idx="2299">
                  <c:v>247.5</c:v>
                </c:pt>
                <c:pt idx="2300">
                  <c:v>247.5</c:v>
                </c:pt>
                <c:pt idx="2301">
                  <c:v>225</c:v>
                </c:pt>
                <c:pt idx="2302">
                  <c:v>247.5</c:v>
                </c:pt>
                <c:pt idx="2303">
                  <c:v>247.5</c:v>
                </c:pt>
                <c:pt idx="2304">
                  <c:v>247.5</c:v>
                </c:pt>
                <c:pt idx="2305">
                  <c:v>247.5</c:v>
                </c:pt>
                <c:pt idx="2306">
                  <c:v>225</c:v>
                </c:pt>
                <c:pt idx="2307">
                  <c:v>225</c:v>
                </c:pt>
                <c:pt idx="2308">
                  <c:v>247.5</c:v>
                </c:pt>
                <c:pt idx="2309">
                  <c:v>247.5</c:v>
                </c:pt>
                <c:pt idx="2310">
                  <c:v>225</c:v>
                </c:pt>
                <c:pt idx="2311">
                  <c:v>225</c:v>
                </c:pt>
                <c:pt idx="2312">
                  <c:v>225</c:v>
                </c:pt>
                <c:pt idx="2313">
                  <c:v>247.5</c:v>
                </c:pt>
                <c:pt idx="2314">
                  <c:v>247.5</c:v>
                </c:pt>
                <c:pt idx="2315">
                  <c:v>247.5</c:v>
                </c:pt>
                <c:pt idx="2316">
                  <c:v>247.5</c:v>
                </c:pt>
                <c:pt idx="2317">
                  <c:v>247.5</c:v>
                </c:pt>
                <c:pt idx="2318">
                  <c:v>247.5</c:v>
                </c:pt>
                <c:pt idx="2319">
                  <c:v>247.5</c:v>
                </c:pt>
                <c:pt idx="2320">
                  <c:v>247.5</c:v>
                </c:pt>
                <c:pt idx="2321">
                  <c:v>247.5</c:v>
                </c:pt>
                <c:pt idx="2322">
                  <c:v>247.5</c:v>
                </c:pt>
                <c:pt idx="2323">
                  <c:v>247.5</c:v>
                </c:pt>
                <c:pt idx="2324">
                  <c:v>270</c:v>
                </c:pt>
                <c:pt idx="2325">
                  <c:v>270</c:v>
                </c:pt>
                <c:pt idx="2326">
                  <c:v>247.5</c:v>
                </c:pt>
                <c:pt idx="2327">
                  <c:v>225</c:v>
                </c:pt>
                <c:pt idx="2328">
                  <c:v>247.5</c:v>
                </c:pt>
                <c:pt idx="2329">
                  <c:v>270</c:v>
                </c:pt>
                <c:pt idx="2330">
                  <c:v>270</c:v>
                </c:pt>
                <c:pt idx="2331">
                  <c:v>270</c:v>
                </c:pt>
                <c:pt idx="2332">
                  <c:v>270</c:v>
                </c:pt>
                <c:pt idx="2333">
                  <c:v>247.5</c:v>
                </c:pt>
                <c:pt idx="2334">
                  <c:v>247.5</c:v>
                </c:pt>
                <c:pt idx="2335">
                  <c:v>225</c:v>
                </c:pt>
                <c:pt idx="2336">
                  <c:v>247.5</c:v>
                </c:pt>
                <c:pt idx="2337">
                  <c:v>247.5</c:v>
                </c:pt>
                <c:pt idx="2338">
                  <c:v>247.5</c:v>
                </c:pt>
                <c:pt idx="2339">
                  <c:v>225</c:v>
                </c:pt>
                <c:pt idx="2340">
                  <c:v>225</c:v>
                </c:pt>
                <c:pt idx="2341">
                  <c:v>247.5</c:v>
                </c:pt>
                <c:pt idx="2342">
                  <c:v>225</c:v>
                </c:pt>
                <c:pt idx="2343">
                  <c:v>202.5</c:v>
                </c:pt>
                <c:pt idx="2344">
                  <c:v>225</c:v>
                </c:pt>
                <c:pt idx="2345">
                  <c:v>225</c:v>
                </c:pt>
                <c:pt idx="2346">
                  <c:v>225</c:v>
                </c:pt>
                <c:pt idx="2347">
                  <c:v>202.5</c:v>
                </c:pt>
                <c:pt idx="2348">
                  <c:v>225</c:v>
                </c:pt>
                <c:pt idx="2349">
                  <c:v>225</c:v>
                </c:pt>
                <c:pt idx="2350">
                  <c:v>225</c:v>
                </c:pt>
                <c:pt idx="2351">
                  <c:v>225</c:v>
                </c:pt>
                <c:pt idx="2352">
                  <c:v>225</c:v>
                </c:pt>
                <c:pt idx="2353">
                  <c:v>225</c:v>
                </c:pt>
                <c:pt idx="2354">
                  <c:v>247.5</c:v>
                </c:pt>
                <c:pt idx="2355">
                  <c:v>247.5</c:v>
                </c:pt>
                <c:pt idx="2356">
                  <c:v>247.5</c:v>
                </c:pt>
                <c:pt idx="2357">
                  <c:v>225</c:v>
                </c:pt>
                <c:pt idx="2358">
                  <c:v>225</c:v>
                </c:pt>
                <c:pt idx="2359">
                  <c:v>225</c:v>
                </c:pt>
                <c:pt idx="2360">
                  <c:v>247.5</c:v>
                </c:pt>
                <c:pt idx="2361">
                  <c:v>247.5</c:v>
                </c:pt>
                <c:pt idx="2362">
                  <c:v>225</c:v>
                </c:pt>
                <c:pt idx="2363">
                  <c:v>247.5</c:v>
                </c:pt>
                <c:pt idx="2364">
                  <c:v>247.5</c:v>
                </c:pt>
                <c:pt idx="2365">
                  <c:v>247.5</c:v>
                </c:pt>
                <c:pt idx="2366">
                  <c:v>247.5</c:v>
                </c:pt>
                <c:pt idx="2367">
                  <c:v>247.5</c:v>
                </c:pt>
                <c:pt idx="2368">
                  <c:v>247.5</c:v>
                </c:pt>
                <c:pt idx="2369">
                  <c:v>247.5</c:v>
                </c:pt>
                <c:pt idx="2370">
                  <c:v>225</c:v>
                </c:pt>
                <c:pt idx="2371">
                  <c:v>225</c:v>
                </c:pt>
                <c:pt idx="2372">
                  <c:v>225</c:v>
                </c:pt>
                <c:pt idx="2373">
                  <c:v>225</c:v>
                </c:pt>
                <c:pt idx="2374">
                  <c:v>225</c:v>
                </c:pt>
                <c:pt idx="2375">
                  <c:v>225</c:v>
                </c:pt>
                <c:pt idx="2376">
                  <c:v>225</c:v>
                </c:pt>
                <c:pt idx="2377">
                  <c:v>225</c:v>
                </c:pt>
                <c:pt idx="2378">
                  <c:v>225</c:v>
                </c:pt>
                <c:pt idx="2379">
                  <c:v>225</c:v>
                </c:pt>
                <c:pt idx="2380">
                  <c:v>225</c:v>
                </c:pt>
                <c:pt idx="2381">
                  <c:v>225</c:v>
                </c:pt>
                <c:pt idx="2382">
                  <c:v>225</c:v>
                </c:pt>
                <c:pt idx="2383">
                  <c:v>225</c:v>
                </c:pt>
                <c:pt idx="2384">
                  <c:v>225</c:v>
                </c:pt>
                <c:pt idx="2385">
                  <c:v>225</c:v>
                </c:pt>
                <c:pt idx="2386">
                  <c:v>225</c:v>
                </c:pt>
                <c:pt idx="2387">
                  <c:v>225</c:v>
                </c:pt>
                <c:pt idx="2388">
                  <c:v>225</c:v>
                </c:pt>
                <c:pt idx="2389">
                  <c:v>225</c:v>
                </c:pt>
                <c:pt idx="2390">
                  <c:v>225</c:v>
                </c:pt>
                <c:pt idx="2391">
                  <c:v>225</c:v>
                </c:pt>
                <c:pt idx="2392">
                  <c:v>225</c:v>
                </c:pt>
                <c:pt idx="2393">
                  <c:v>225</c:v>
                </c:pt>
                <c:pt idx="2394">
                  <c:v>225</c:v>
                </c:pt>
                <c:pt idx="2395">
                  <c:v>225</c:v>
                </c:pt>
                <c:pt idx="2396">
                  <c:v>225</c:v>
                </c:pt>
                <c:pt idx="2397">
                  <c:v>225</c:v>
                </c:pt>
                <c:pt idx="2398">
                  <c:v>225</c:v>
                </c:pt>
                <c:pt idx="2399">
                  <c:v>225</c:v>
                </c:pt>
                <c:pt idx="2400">
                  <c:v>225</c:v>
                </c:pt>
                <c:pt idx="2401">
                  <c:v>225</c:v>
                </c:pt>
                <c:pt idx="2402">
                  <c:v>225</c:v>
                </c:pt>
                <c:pt idx="2403">
                  <c:v>225</c:v>
                </c:pt>
                <c:pt idx="2404">
                  <c:v>225</c:v>
                </c:pt>
                <c:pt idx="2405">
                  <c:v>225</c:v>
                </c:pt>
                <c:pt idx="2406">
                  <c:v>225</c:v>
                </c:pt>
                <c:pt idx="2407">
                  <c:v>225</c:v>
                </c:pt>
                <c:pt idx="2408">
                  <c:v>225</c:v>
                </c:pt>
                <c:pt idx="2409">
                  <c:v>225</c:v>
                </c:pt>
                <c:pt idx="2410">
                  <c:v>225</c:v>
                </c:pt>
                <c:pt idx="2411">
                  <c:v>225</c:v>
                </c:pt>
                <c:pt idx="2412">
                  <c:v>225</c:v>
                </c:pt>
                <c:pt idx="2413">
                  <c:v>225</c:v>
                </c:pt>
                <c:pt idx="2414">
                  <c:v>225</c:v>
                </c:pt>
                <c:pt idx="2415">
                  <c:v>225</c:v>
                </c:pt>
                <c:pt idx="2416">
                  <c:v>225</c:v>
                </c:pt>
                <c:pt idx="2417">
                  <c:v>202.5</c:v>
                </c:pt>
                <c:pt idx="2418">
                  <c:v>202.5</c:v>
                </c:pt>
                <c:pt idx="2419">
                  <c:v>202.5</c:v>
                </c:pt>
                <c:pt idx="2420">
                  <c:v>202.5</c:v>
                </c:pt>
                <c:pt idx="2421">
                  <c:v>202.5</c:v>
                </c:pt>
                <c:pt idx="2422">
                  <c:v>202.5</c:v>
                </c:pt>
                <c:pt idx="2423">
                  <c:v>202.5</c:v>
                </c:pt>
                <c:pt idx="2424">
                  <c:v>202.5</c:v>
                </c:pt>
                <c:pt idx="2425">
                  <c:v>202.5</c:v>
                </c:pt>
                <c:pt idx="2426">
                  <c:v>202.5</c:v>
                </c:pt>
                <c:pt idx="2427">
                  <c:v>157.5</c:v>
                </c:pt>
                <c:pt idx="2428">
                  <c:v>135</c:v>
                </c:pt>
                <c:pt idx="2429">
                  <c:v>112.5</c:v>
                </c:pt>
                <c:pt idx="2430">
                  <c:v>135</c:v>
                </c:pt>
                <c:pt idx="2431">
                  <c:v>135</c:v>
                </c:pt>
                <c:pt idx="2432">
                  <c:v>135</c:v>
                </c:pt>
                <c:pt idx="2433">
                  <c:v>135</c:v>
                </c:pt>
                <c:pt idx="2434">
                  <c:v>157.5</c:v>
                </c:pt>
                <c:pt idx="2435">
                  <c:v>135</c:v>
                </c:pt>
                <c:pt idx="2436">
                  <c:v>112.5</c:v>
                </c:pt>
                <c:pt idx="2437">
                  <c:v>112.5</c:v>
                </c:pt>
                <c:pt idx="2438">
                  <c:v>112.5</c:v>
                </c:pt>
                <c:pt idx="2439">
                  <c:v>112.5</c:v>
                </c:pt>
                <c:pt idx="2440">
                  <c:v>112.5</c:v>
                </c:pt>
                <c:pt idx="2441">
                  <c:v>112.5</c:v>
                </c:pt>
                <c:pt idx="2442">
                  <c:v>112.5</c:v>
                </c:pt>
                <c:pt idx="2443">
                  <c:v>112.5</c:v>
                </c:pt>
                <c:pt idx="2444">
                  <c:v>112.5</c:v>
                </c:pt>
                <c:pt idx="2445">
                  <c:v>112.5</c:v>
                </c:pt>
                <c:pt idx="2446">
                  <c:v>90</c:v>
                </c:pt>
                <c:pt idx="2447">
                  <c:v>90</c:v>
                </c:pt>
                <c:pt idx="2448">
                  <c:v>90</c:v>
                </c:pt>
                <c:pt idx="2449">
                  <c:v>90</c:v>
                </c:pt>
                <c:pt idx="2450">
                  <c:v>90</c:v>
                </c:pt>
                <c:pt idx="2451">
                  <c:v>90</c:v>
                </c:pt>
                <c:pt idx="2452">
                  <c:v>90</c:v>
                </c:pt>
                <c:pt idx="2453">
                  <c:v>90</c:v>
                </c:pt>
                <c:pt idx="2454">
                  <c:v>90</c:v>
                </c:pt>
                <c:pt idx="2455">
                  <c:v>67.5</c:v>
                </c:pt>
                <c:pt idx="2456">
                  <c:v>90</c:v>
                </c:pt>
                <c:pt idx="2457">
                  <c:v>90</c:v>
                </c:pt>
                <c:pt idx="2458">
                  <c:v>90</c:v>
                </c:pt>
                <c:pt idx="2459">
                  <c:v>90</c:v>
                </c:pt>
                <c:pt idx="2460">
                  <c:v>90</c:v>
                </c:pt>
                <c:pt idx="2461">
                  <c:v>90</c:v>
                </c:pt>
                <c:pt idx="2462">
                  <c:v>90</c:v>
                </c:pt>
                <c:pt idx="2463">
                  <c:v>90</c:v>
                </c:pt>
                <c:pt idx="2464">
                  <c:v>90</c:v>
                </c:pt>
                <c:pt idx="2465">
                  <c:v>90</c:v>
                </c:pt>
                <c:pt idx="2466">
                  <c:v>90</c:v>
                </c:pt>
                <c:pt idx="2467">
                  <c:v>90</c:v>
                </c:pt>
                <c:pt idx="2468">
                  <c:v>90</c:v>
                </c:pt>
                <c:pt idx="2469">
                  <c:v>90</c:v>
                </c:pt>
                <c:pt idx="2470">
                  <c:v>90</c:v>
                </c:pt>
                <c:pt idx="2471">
                  <c:v>90</c:v>
                </c:pt>
                <c:pt idx="2472">
                  <c:v>90</c:v>
                </c:pt>
                <c:pt idx="2473">
                  <c:v>112.5</c:v>
                </c:pt>
                <c:pt idx="2474">
                  <c:v>90</c:v>
                </c:pt>
                <c:pt idx="2475">
                  <c:v>112.5</c:v>
                </c:pt>
                <c:pt idx="2476">
                  <c:v>90</c:v>
                </c:pt>
                <c:pt idx="2477">
                  <c:v>112.5</c:v>
                </c:pt>
                <c:pt idx="2478">
                  <c:v>135</c:v>
                </c:pt>
                <c:pt idx="2479">
                  <c:v>135</c:v>
                </c:pt>
                <c:pt idx="2480">
                  <c:v>135</c:v>
                </c:pt>
                <c:pt idx="2481">
                  <c:v>135</c:v>
                </c:pt>
                <c:pt idx="2482">
                  <c:v>112.5</c:v>
                </c:pt>
                <c:pt idx="2483">
                  <c:v>112.5</c:v>
                </c:pt>
                <c:pt idx="2484">
                  <c:v>135</c:v>
                </c:pt>
                <c:pt idx="2485">
                  <c:v>135</c:v>
                </c:pt>
                <c:pt idx="2486">
                  <c:v>135</c:v>
                </c:pt>
                <c:pt idx="2487">
                  <c:v>135</c:v>
                </c:pt>
                <c:pt idx="2488">
                  <c:v>135</c:v>
                </c:pt>
                <c:pt idx="2489">
                  <c:v>135</c:v>
                </c:pt>
                <c:pt idx="2490">
                  <c:v>157.5</c:v>
                </c:pt>
                <c:pt idx="2491">
                  <c:v>202.5</c:v>
                </c:pt>
                <c:pt idx="2492">
                  <c:v>225</c:v>
                </c:pt>
                <c:pt idx="2493">
                  <c:v>225</c:v>
                </c:pt>
                <c:pt idx="2494">
                  <c:v>225</c:v>
                </c:pt>
                <c:pt idx="2495">
                  <c:v>225</c:v>
                </c:pt>
                <c:pt idx="2496">
                  <c:v>225</c:v>
                </c:pt>
                <c:pt idx="2497">
                  <c:v>225</c:v>
                </c:pt>
                <c:pt idx="2498">
                  <c:v>90</c:v>
                </c:pt>
                <c:pt idx="2499">
                  <c:v>180</c:v>
                </c:pt>
                <c:pt idx="2500">
                  <c:v>247.5</c:v>
                </c:pt>
                <c:pt idx="2501">
                  <c:v>225</c:v>
                </c:pt>
                <c:pt idx="2502">
                  <c:v>225</c:v>
                </c:pt>
                <c:pt idx="2503">
                  <c:v>225</c:v>
                </c:pt>
                <c:pt idx="2504">
                  <c:v>225</c:v>
                </c:pt>
                <c:pt idx="2505">
                  <c:v>225</c:v>
                </c:pt>
                <c:pt idx="2506">
                  <c:v>225</c:v>
                </c:pt>
                <c:pt idx="2507">
                  <c:v>225</c:v>
                </c:pt>
                <c:pt idx="2508">
                  <c:v>225</c:v>
                </c:pt>
                <c:pt idx="2509">
                  <c:v>225</c:v>
                </c:pt>
                <c:pt idx="2510">
                  <c:v>225</c:v>
                </c:pt>
                <c:pt idx="2511">
                  <c:v>225</c:v>
                </c:pt>
                <c:pt idx="2512">
                  <c:v>225</c:v>
                </c:pt>
                <c:pt idx="2513">
                  <c:v>225</c:v>
                </c:pt>
                <c:pt idx="2514">
                  <c:v>225</c:v>
                </c:pt>
                <c:pt idx="2515">
                  <c:v>225</c:v>
                </c:pt>
                <c:pt idx="2516">
                  <c:v>225</c:v>
                </c:pt>
                <c:pt idx="2517">
                  <c:v>225</c:v>
                </c:pt>
                <c:pt idx="2518">
                  <c:v>225</c:v>
                </c:pt>
                <c:pt idx="2519">
                  <c:v>202.5</c:v>
                </c:pt>
                <c:pt idx="2520">
                  <c:v>202.5</c:v>
                </c:pt>
                <c:pt idx="2521">
                  <c:v>225</c:v>
                </c:pt>
                <c:pt idx="2522">
                  <c:v>225</c:v>
                </c:pt>
                <c:pt idx="2523">
                  <c:v>225</c:v>
                </c:pt>
                <c:pt idx="2524">
                  <c:v>225</c:v>
                </c:pt>
                <c:pt idx="2525">
                  <c:v>225</c:v>
                </c:pt>
                <c:pt idx="2526">
                  <c:v>225</c:v>
                </c:pt>
                <c:pt idx="2527">
                  <c:v>225</c:v>
                </c:pt>
                <c:pt idx="2528">
                  <c:v>225</c:v>
                </c:pt>
                <c:pt idx="2529">
                  <c:v>225</c:v>
                </c:pt>
                <c:pt idx="2530">
                  <c:v>225</c:v>
                </c:pt>
                <c:pt idx="2531">
                  <c:v>225</c:v>
                </c:pt>
                <c:pt idx="2532">
                  <c:v>225</c:v>
                </c:pt>
                <c:pt idx="2533">
                  <c:v>225</c:v>
                </c:pt>
                <c:pt idx="2534">
                  <c:v>225</c:v>
                </c:pt>
                <c:pt idx="2535">
                  <c:v>225</c:v>
                </c:pt>
                <c:pt idx="2536">
                  <c:v>225</c:v>
                </c:pt>
                <c:pt idx="2537">
                  <c:v>225</c:v>
                </c:pt>
                <c:pt idx="2538">
                  <c:v>225</c:v>
                </c:pt>
                <c:pt idx="2539">
                  <c:v>225</c:v>
                </c:pt>
                <c:pt idx="2540">
                  <c:v>225</c:v>
                </c:pt>
                <c:pt idx="2541">
                  <c:v>225</c:v>
                </c:pt>
                <c:pt idx="2542">
                  <c:v>225</c:v>
                </c:pt>
                <c:pt idx="2543">
                  <c:v>225</c:v>
                </c:pt>
                <c:pt idx="2544">
                  <c:v>225</c:v>
                </c:pt>
                <c:pt idx="2545">
                  <c:v>225</c:v>
                </c:pt>
                <c:pt idx="2546">
                  <c:v>225</c:v>
                </c:pt>
                <c:pt idx="2547">
                  <c:v>225</c:v>
                </c:pt>
                <c:pt idx="2548">
                  <c:v>225</c:v>
                </c:pt>
                <c:pt idx="2549">
                  <c:v>225</c:v>
                </c:pt>
                <c:pt idx="2550">
                  <c:v>225</c:v>
                </c:pt>
                <c:pt idx="2551">
                  <c:v>225</c:v>
                </c:pt>
                <c:pt idx="2552">
                  <c:v>225</c:v>
                </c:pt>
                <c:pt idx="2553">
                  <c:v>225</c:v>
                </c:pt>
                <c:pt idx="2554">
                  <c:v>225</c:v>
                </c:pt>
                <c:pt idx="2555">
                  <c:v>225</c:v>
                </c:pt>
                <c:pt idx="2556">
                  <c:v>225</c:v>
                </c:pt>
                <c:pt idx="2557">
                  <c:v>225</c:v>
                </c:pt>
                <c:pt idx="2558">
                  <c:v>225</c:v>
                </c:pt>
                <c:pt idx="2559">
                  <c:v>225</c:v>
                </c:pt>
                <c:pt idx="2560">
                  <c:v>225</c:v>
                </c:pt>
                <c:pt idx="2561">
                  <c:v>225</c:v>
                </c:pt>
                <c:pt idx="2562">
                  <c:v>225</c:v>
                </c:pt>
                <c:pt idx="2563">
                  <c:v>225</c:v>
                </c:pt>
                <c:pt idx="2564">
                  <c:v>225</c:v>
                </c:pt>
                <c:pt idx="2565">
                  <c:v>225</c:v>
                </c:pt>
                <c:pt idx="2566">
                  <c:v>225</c:v>
                </c:pt>
                <c:pt idx="2567">
                  <c:v>225</c:v>
                </c:pt>
                <c:pt idx="2568">
                  <c:v>225</c:v>
                </c:pt>
                <c:pt idx="2569">
                  <c:v>225</c:v>
                </c:pt>
                <c:pt idx="2570">
                  <c:v>225</c:v>
                </c:pt>
                <c:pt idx="2571">
                  <c:v>225</c:v>
                </c:pt>
                <c:pt idx="2572">
                  <c:v>225</c:v>
                </c:pt>
                <c:pt idx="2573">
                  <c:v>225</c:v>
                </c:pt>
                <c:pt idx="2574">
                  <c:v>202.5</c:v>
                </c:pt>
                <c:pt idx="2575">
                  <c:v>180</c:v>
                </c:pt>
                <c:pt idx="2576">
                  <c:v>202.5</c:v>
                </c:pt>
                <c:pt idx="2577">
                  <c:v>202.5</c:v>
                </c:pt>
                <c:pt idx="2578">
                  <c:v>202.5</c:v>
                </c:pt>
                <c:pt idx="2579">
                  <c:v>202.5</c:v>
                </c:pt>
                <c:pt idx="2580">
                  <c:v>202.5</c:v>
                </c:pt>
                <c:pt idx="2581">
                  <c:v>202.5</c:v>
                </c:pt>
                <c:pt idx="2582">
                  <c:v>202.5</c:v>
                </c:pt>
                <c:pt idx="2583">
                  <c:v>202.5</c:v>
                </c:pt>
                <c:pt idx="2584">
                  <c:v>202.5</c:v>
                </c:pt>
                <c:pt idx="2585">
                  <c:v>202.5</c:v>
                </c:pt>
                <c:pt idx="2586">
                  <c:v>225</c:v>
                </c:pt>
                <c:pt idx="2587">
                  <c:v>225</c:v>
                </c:pt>
                <c:pt idx="2588">
                  <c:v>225</c:v>
                </c:pt>
                <c:pt idx="2589">
                  <c:v>225</c:v>
                </c:pt>
                <c:pt idx="2590">
                  <c:v>225</c:v>
                </c:pt>
                <c:pt idx="2591">
                  <c:v>225</c:v>
                </c:pt>
                <c:pt idx="2592">
                  <c:v>225</c:v>
                </c:pt>
                <c:pt idx="2593">
                  <c:v>225</c:v>
                </c:pt>
                <c:pt idx="2594">
                  <c:v>225</c:v>
                </c:pt>
                <c:pt idx="2595">
                  <c:v>225</c:v>
                </c:pt>
                <c:pt idx="2596">
                  <c:v>225</c:v>
                </c:pt>
                <c:pt idx="2597">
                  <c:v>202.5</c:v>
                </c:pt>
                <c:pt idx="2598">
                  <c:v>202.5</c:v>
                </c:pt>
                <c:pt idx="2599">
                  <c:v>202.5</c:v>
                </c:pt>
                <c:pt idx="2600">
                  <c:v>202.5</c:v>
                </c:pt>
                <c:pt idx="2601">
                  <c:v>202.5</c:v>
                </c:pt>
                <c:pt idx="2602">
                  <c:v>202.5</c:v>
                </c:pt>
                <c:pt idx="2603">
                  <c:v>202.5</c:v>
                </c:pt>
                <c:pt idx="2604">
                  <c:v>225</c:v>
                </c:pt>
                <c:pt idx="2605">
                  <c:v>225</c:v>
                </c:pt>
                <c:pt idx="2606">
                  <c:v>225</c:v>
                </c:pt>
                <c:pt idx="2607">
                  <c:v>225</c:v>
                </c:pt>
                <c:pt idx="2608">
                  <c:v>225</c:v>
                </c:pt>
                <c:pt idx="2609">
                  <c:v>225</c:v>
                </c:pt>
                <c:pt idx="2610">
                  <c:v>225</c:v>
                </c:pt>
                <c:pt idx="2611">
                  <c:v>247.5</c:v>
                </c:pt>
                <c:pt idx="2612">
                  <c:v>247.5</c:v>
                </c:pt>
                <c:pt idx="2613">
                  <c:v>270</c:v>
                </c:pt>
                <c:pt idx="2614">
                  <c:v>270</c:v>
                </c:pt>
                <c:pt idx="2615">
                  <c:v>270</c:v>
                </c:pt>
                <c:pt idx="2616">
                  <c:v>270</c:v>
                </c:pt>
                <c:pt idx="2617">
                  <c:v>247.5</c:v>
                </c:pt>
                <c:pt idx="2618">
                  <c:v>270</c:v>
                </c:pt>
                <c:pt idx="2619">
                  <c:v>270</c:v>
                </c:pt>
                <c:pt idx="2620">
                  <c:v>247.5</c:v>
                </c:pt>
                <c:pt idx="2621">
                  <c:v>270</c:v>
                </c:pt>
                <c:pt idx="2622">
                  <c:v>247.5</c:v>
                </c:pt>
                <c:pt idx="2623">
                  <c:v>270</c:v>
                </c:pt>
                <c:pt idx="2624">
                  <c:v>270</c:v>
                </c:pt>
                <c:pt idx="2625">
                  <c:v>270</c:v>
                </c:pt>
                <c:pt idx="2626">
                  <c:v>270</c:v>
                </c:pt>
                <c:pt idx="2627">
                  <c:v>270</c:v>
                </c:pt>
                <c:pt idx="2628">
                  <c:v>270</c:v>
                </c:pt>
                <c:pt idx="2629">
                  <c:v>270</c:v>
                </c:pt>
                <c:pt idx="2630">
                  <c:v>270</c:v>
                </c:pt>
                <c:pt idx="2631">
                  <c:v>270</c:v>
                </c:pt>
                <c:pt idx="2632">
                  <c:v>247.5</c:v>
                </c:pt>
                <c:pt idx="2633">
                  <c:v>247.5</c:v>
                </c:pt>
                <c:pt idx="2634">
                  <c:v>270</c:v>
                </c:pt>
                <c:pt idx="2635">
                  <c:v>247.5</c:v>
                </c:pt>
                <c:pt idx="2636">
                  <c:v>247.5</c:v>
                </c:pt>
                <c:pt idx="2637">
                  <c:v>247.5</c:v>
                </c:pt>
                <c:pt idx="2638">
                  <c:v>247.5</c:v>
                </c:pt>
                <c:pt idx="2639">
                  <c:v>247.5</c:v>
                </c:pt>
                <c:pt idx="2640">
                  <c:v>225</c:v>
                </c:pt>
                <c:pt idx="2641">
                  <c:v>247.5</c:v>
                </c:pt>
                <c:pt idx="2642">
                  <c:v>247.5</c:v>
                </c:pt>
                <c:pt idx="2643">
                  <c:v>247.5</c:v>
                </c:pt>
                <c:pt idx="2644">
                  <c:v>247.5</c:v>
                </c:pt>
                <c:pt idx="2645">
                  <c:v>247.5</c:v>
                </c:pt>
                <c:pt idx="2646">
                  <c:v>247.5</c:v>
                </c:pt>
                <c:pt idx="2647">
                  <c:v>270</c:v>
                </c:pt>
                <c:pt idx="2648">
                  <c:v>292.5</c:v>
                </c:pt>
                <c:pt idx="2649">
                  <c:v>292.5</c:v>
                </c:pt>
                <c:pt idx="2650">
                  <c:v>292.5</c:v>
                </c:pt>
                <c:pt idx="2651">
                  <c:v>270</c:v>
                </c:pt>
                <c:pt idx="2652">
                  <c:v>270</c:v>
                </c:pt>
                <c:pt idx="2653">
                  <c:v>270</c:v>
                </c:pt>
                <c:pt idx="2654">
                  <c:v>270</c:v>
                </c:pt>
                <c:pt idx="2655">
                  <c:v>270</c:v>
                </c:pt>
                <c:pt idx="2656">
                  <c:v>292.5</c:v>
                </c:pt>
                <c:pt idx="2657">
                  <c:v>270</c:v>
                </c:pt>
                <c:pt idx="2658">
                  <c:v>292.5</c:v>
                </c:pt>
                <c:pt idx="2659">
                  <c:v>292.5</c:v>
                </c:pt>
                <c:pt idx="2660">
                  <c:v>292.5</c:v>
                </c:pt>
                <c:pt idx="2661">
                  <c:v>292.5</c:v>
                </c:pt>
                <c:pt idx="2662">
                  <c:v>270</c:v>
                </c:pt>
                <c:pt idx="2663">
                  <c:v>270</c:v>
                </c:pt>
                <c:pt idx="2664">
                  <c:v>270</c:v>
                </c:pt>
                <c:pt idx="2665">
                  <c:v>270</c:v>
                </c:pt>
                <c:pt idx="2666">
                  <c:v>270</c:v>
                </c:pt>
                <c:pt idx="2667">
                  <c:v>270</c:v>
                </c:pt>
                <c:pt idx="2668">
                  <c:v>270</c:v>
                </c:pt>
                <c:pt idx="2669">
                  <c:v>270</c:v>
                </c:pt>
                <c:pt idx="2670">
                  <c:v>270</c:v>
                </c:pt>
                <c:pt idx="2671">
                  <c:v>270</c:v>
                </c:pt>
                <c:pt idx="2672">
                  <c:v>247.5</c:v>
                </c:pt>
                <c:pt idx="2673">
                  <c:v>247.5</c:v>
                </c:pt>
                <c:pt idx="2674">
                  <c:v>247.5</c:v>
                </c:pt>
                <c:pt idx="2675">
                  <c:v>247.5</c:v>
                </c:pt>
                <c:pt idx="2676">
                  <c:v>247.5</c:v>
                </c:pt>
                <c:pt idx="2677">
                  <c:v>270</c:v>
                </c:pt>
                <c:pt idx="2678">
                  <c:v>270</c:v>
                </c:pt>
                <c:pt idx="2679">
                  <c:v>270</c:v>
                </c:pt>
                <c:pt idx="2680">
                  <c:v>270</c:v>
                </c:pt>
                <c:pt idx="2681">
                  <c:v>247.5</c:v>
                </c:pt>
                <c:pt idx="2682">
                  <c:v>247.5</c:v>
                </c:pt>
                <c:pt idx="2683">
                  <c:v>247.5</c:v>
                </c:pt>
                <c:pt idx="2684">
                  <c:v>247.5</c:v>
                </c:pt>
                <c:pt idx="2685">
                  <c:v>247.5</c:v>
                </c:pt>
                <c:pt idx="2686">
                  <c:v>247.5</c:v>
                </c:pt>
                <c:pt idx="2687">
                  <c:v>270</c:v>
                </c:pt>
                <c:pt idx="2688">
                  <c:v>247.5</c:v>
                </c:pt>
                <c:pt idx="2689">
                  <c:v>247.5</c:v>
                </c:pt>
                <c:pt idx="2690">
                  <c:v>247.5</c:v>
                </c:pt>
                <c:pt idx="2691">
                  <c:v>247.5</c:v>
                </c:pt>
                <c:pt idx="2692">
                  <c:v>247.5</c:v>
                </c:pt>
                <c:pt idx="2693">
                  <c:v>247.5</c:v>
                </c:pt>
                <c:pt idx="2694">
                  <c:v>247.5</c:v>
                </c:pt>
                <c:pt idx="2695">
                  <c:v>270</c:v>
                </c:pt>
                <c:pt idx="2696">
                  <c:v>270</c:v>
                </c:pt>
                <c:pt idx="2697">
                  <c:v>270</c:v>
                </c:pt>
                <c:pt idx="2698">
                  <c:v>270</c:v>
                </c:pt>
                <c:pt idx="2699">
                  <c:v>270</c:v>
                </c:pt>
                <c:pt idx="2700">
                  <c:v>270</c:v>
                </c:pt>
                <c:pt idx="2701">
                  <c:v>270</c:v>
                </c:pt>
                <c:pt idx="2702">
                  <c:v>270</c:v>
                </c:pt>
                <c:pt idx="2703">
                  <c:v>270</c:v>
                </c:pt>
                <c:pt idx="2704">
                  <c:v>270</c:v>
                </c:pt>
                <c:pt idx="2705">
                  <c:v>270</c:v>
                </c:pt>
                <c:pt idx="2706">
                  <c:v>292.5</c:v>
                </c:pt>
                <c:pt idx="2707">
                  <c:v>292.5</c:v>
                </c:pt>
                <c:pt idx="2708">
                  <c:v>270</c:v>
                </c:pt>
                <c:pt idx="2709">
                  <c:v>247.5</c:v>
                </c:pt>
                <c:pt idx="2710">
                  <c:v>270</c:v>
                </c:pt>
                <c:pt idx="2711">
                  <c:v>292.5</c:v>
                </c:pt>
                <c:pt idx="2712">
                  <c:v>315</c:v>
                </c:pt>
                <c:pt idx="2713">
                  <c:v>337.5</c:v>
                </c:pt>
                <c:pt idx="2714">
                  <c:v>67.5</c:v>
                </c:pt>
                <c:pt idx="2715">
                  <c:v>90</c:v>
                </c:pt>
                <c:pt idx="2716">
                  <c:v>90</c:v>
                </c:pt>
                <c:pt idx="2717">
                  <c:v>112.5</c:v>
                </c:pt>
                <c:pt idx="2718">
                  <c:v>112.5</c:v>
                </c:pt>
                <c:pt idx="2719">
                  <c:v>112.5</c:v>
                </c:pt>
                <c:pt idx="2720">
                  <c:v>112.5</c:v>
                </c:pt>
                <c:pt idx="2721">
                  <c:v>112.5</c:v>
                </c:pt>
                <c:pt idx="2722">
                  <c:v>112.5</c:v>
                </c:pt>
                <c:pt idx="2723">
                  <c:v>90</c:v>
                </c:pt>
                <c:pt idx="2724">
                  <c:v>112.5</c:v>
                </c:pt>
                <c:pt idx="2725">
                  <c:v>112.5</c:v>
                </c:pt>
                <c:pt idx="2726">
                  <c:v>112.5</c:v>
                </c:pt>
                <c:pt idx="2727">
                  <c:v>112.5</c:v>
                </c:pt>
                <c:pt idx="2728">
                  <c:v>112.5</c:v>
                </c:pt>
                <c:pt idx="2729">
                  <c:v>112.5</c:v>
                </c:pt>
                <c:pt idx="2730">
                  <c:v>112.5</c:v>
                </c:pt>
                <c:pt idx="2731">
                  <c:v>112.5</c:v>
                </c:pt>
                <c:pt idx="2732">
                  <c:v>112.5</c:v>
                </c:pt>
                <c:pt idx="2733">
                  <c:v>112.5</c:v>
                </c:pt>
                <c:pt idx="2734">
                  <c:v>112.5</c:v>
                </c:pt>
                <c:pt idx="2735">
                  <c:v>112.5</c:v>
                </c:pt>
                <c:pt idx="2736">
                  <c:v>112.5</c:v>
                </c:pt>
                <c:pt idx="2737">
                  <c:v>112.5</c:v>
                </c:pt>
                <c:pt idx="2738">
                  <c:v>112.5</c:v>
                </c:pt>
                <c:pt idx="2739">
                  <c:v>112.5</c:v>
                </c:pt>
                <c:pt idx="2740">
                  <c:v>112.5</c:v>
                </c:pt>
                <c:pt idx="2741">
                  <c:v>112.5</c:v>
                </c:pt>
                <c:pt idx="2742">
                  <c:v>112.5</c:v>
                </c:pt>
                <c:pt idx="2743">
                  <c:v>90</c:v>
                </c:pt>
                <c:pt idx="2744">
                  <c:v>90</c:v>
                </c:pt>
                <c:pt idx="2745">
                  <c:v>112.5</c:v>
                </c:pt>
                <c:pt idx="2746">
                  <c:v>112.5</c:v>
                </c:pt>
                <c:pt idx="2747">
                  <c:v>112.5</c:v>
                </c:pt>
                <c:pt idx="2748">
                  <c:v>112.5</c:v>
                </c:pt>
                <c:pt idx="2749">
                  <c:v>112.5</c:v>
                </c:pt>
                <c:pt idx="2750">
                  <c:v>112.5</c:v>
                </c:pt>
                <c:pt idx="2751">
                  <c:v>112.5</c:v>
                </c:pt>
                <c:pt idx="2752">
                  <c:v>112.5</c:v>
                </c:pt>
                <c:pt idx="2753">
                  <c:v>112.5</c:v>
                </c:pt>
                <c:pt idx="2754">
                  <c:v>90</c:v>
                </c:pt>
                <c:pt idx="2755">
                  <c:v>112.5</c:v>
                </c:pt>
                <c:pt idx="2756">
                  <c:v>90</c:v>
                </c:pt>
                <c:pt idx="2757">
                  <c:v>112.5</c:v>
                </c:pt>
                <c:pt idx="2758">
                  <c:v>112.5</c:v>
                </c:pt>
                <c:pt idx="2759">
                  <c:v>112.5</c:v>
                </c:pt>
                <c:pt idx="2760">
                  <c:v>135</c:v>
                </c:pt>
                <c:pt idx="2761">
                  <c:v>112.5</c:v>
                </c:pt>
                <c:pt idx="2762">
                  <c:v>112.5</c:v>
                </c:pt>
                <c:pt idx="2763">
                  <c:v>112.5</c:v>
                </c:pt>
                <c:pt idx="2764">
                  <c:v>112.5</c:v>
                </c:pt>
                <c:pt idx="2765">
                  <c:v>112.5</c:v>
                </c:pt>
                <c:pt idx="2766">
                  <c:v>112.5</c:v>
                </c:pt>
                <c:pt idx="2767">
                  <c:v>112.5</c:v>
                </c:pt>
                <c:pt idx="2768">
                  <c:v>112.5</c:v>
                </c:pt>
                <c:pt idx="2769">
                  <c:v>112.5</c:v>
                </c:pt>
                <c:pt idx="2770">
                  <c:v>112.5</c:v>
                </c:pt>
                <c:pt idx="2771">
                  <c:v>112.5</c:v>
                </c:pt>
                <c:pt idx="2772">
                  <c:v>90</c:v>
                </c:pt>
                <c:pt idx="2773">
                  <c:v>112.5</c:v>
                </c:pt>
                <c:pt idx="2774">
                  <c:v>112.5</c:v>
                </c:pt>
                <c:pt idx="2775">
                  <c:v>90</c:v>
                </c:pt>
                <c:pt idx="2776">
                  <c:v>112.5</c:v>
                </c:pt>
                <c:pt idx="2777">
                  <c:v>67.5</c:v>
                </c:pt>
                <c:pt idx="2778">
                  <c:v>67.5</c:v>
                </c:pt>
                <c:pt idx="2779">
                  <c:v>67.5</c:v>
                </c:pt>
                <c:pt idx="2780">
                  <c:v>67.5</c:v>
                </c:pt>
                <c:pt idx="2781">
                  <c:v>67.5</c:v>
                </c:pt>
                <c:pt idx="2782">
                  <c:v>90</c:v>
                </c:pt>
                <c:pt idx="2783">
                  <c:v>0</c:v>
                </c:pt>
                <c:pt idx="2784">
                  <c:v>22.5</c:v>
                </c:pt>
                <c:pt idx="2785">
                  <c:v>337.5</c:v>
                </c:pt>
                <c:pt idx="2786">
                  <c:v>315</c:v>
                </c:pt>
                <c:pt idx="2787">
                  <c:v>292.5</c:v>
                </c:pt>
                <c:pt idx="2788">
                  <c:v>292.5</c:v>
                </c:pt>
                <c:pt idx="2789">
                  <c:v>292.5</c:v>
                </c:pt>
                <c:pt idx="2790">
                  <c:v>292.5</c:v>
                </c:pt>
                <c:pt idx="2791">
                  <c:v>292.5</c:v>
                </c:pt>
                <c:pt idx="2792">
                  <c:v>292.5</c:v>
                </c:pt>
                <c:pt idx="2793">
                  <c:v>292.5</c:v>
                </c:pt>
                <c:pt idx="2794">
                  <c:v>292.5</c:v>
                </c:pt>
                <c:pt idx="2795">
                  <c:v>270</c:v>
                </c:pt>
                <c:pt idx="2796">
                  <c:v>292.5</c:v>
                </c:pt>
                <c:pt idx="2797">
                  <c:v>292.5</c:v>
                </c:pt>
                <c:pt idx="2798">
                  <c:v>292.5</c:v>
                </c:pt>
                <c:pt idx="2799">
                  <c:v>270</c:v>
                </c:pt>
                <c:pt idx="2800">
                  <c:v>270</c:v>
                </c:pt>
                <c:pt idx="2801">
                  <c:v>270</c:v>
                </c:pt>
                <c:pt idx="2802">
                  <c:v>270</c:v>
                </c:pt>
                <c:pt idx="2803">
                  <c:v>270</c:v>
                </c:pt>
                <c:pt idx="2804">
                  <c:v>270</c:v>
                </c:pt>
                <c:pt idx="2805">
                  <c:v>270</c:v>
                </c:pt>
                <c:pt idx="2806">
                  <c:v>270</c:v>
                </c:pt>
                <c:pt idx="2807">
                  <c:v>247.5</c:v>
                </c:pt>
                <c:pt idx="2808">
                  <c:v>270</c:v>
                </c:pt>
                <c:pt idx="2809">
                  <c:v>292.5</c:v>
                </c:pt>
                <c:pt idx="2810">
                  <c:v>292.5</c:v>
                </c:pt>
                <c:pt idx="2811">
                  <c:v>292.5</c:v>
                </c:pt>
                <c:pt idx="2812">
                  <c:v>270</c:v>
                </c:pt>
                <c:pt idx="2813">
                  <c:v>270</c:v>
                </c:pt>
                <c:pt idx="2814">
                  <c:v>247.5</c:v>
                </c:pt>
                <c:pt idx="2815">
                  <c:v>270</c:v>
                </c:pt>
                <c:pt idx="2816">
                  <c:v>247.5</c:v>
                </c:pt>
                <c:pt idx="2817">
                  <c:v>247.5</c:v>
                </c:pt>
                <c:pt idx="2818">
                  <c:v>247.5</c:v>
                </c:pt>
                <c:pt idx="2819">
                  <c:v>270</c:v>
                </c:pt>
                <c:pt idx="2820">
                  <c:v>270</c:v>
                </c:pt>
                <c:pt idx="2821">
                  <c:v>247.5</c:v>
                </c:pt>
                <c:pt idx="2822">
                  <c:v>247.5</c:v>
                </c:pt>
                <c:pt idx="2823">
                  <c:v>247.5</c:v>
                </c:pt>
                <c:pt idx="2824">
                  <c:v>225</c:v>
                </c:pt>
                <c:pt idx="2825">
                  <c:v>247.5</c:v>
                </c:pt>
                <c:pt idx="2826">
                  <c:v>270</c:v>
                </c:pt>
                <c:pt idx="2827">
                  <c:v>292.5</c:v>
                </c:pt>
                <c:pt idx="2828">
                  <c:v>337.5</c:v>
                </c:pt>
                <c:pt idx="2829">
                  <c:v>337.5</c:v>
                </c:pt>
                <c:pt idx="2830">
                  <c:v>337.5</c:v>
                </c:pt>
                <c:pt idx="2831">
                  <c:v>315</c:v>
                </c:pt>
                <c:pt idx="2832">
                  <c:v>315</c:v>
                </c:pt>
                <c:pt idx="2833">
                  <c:v>315</c:v>
                </c:pt>
                <c:pt idx="2834">
                  <c:v>337.5</c:v>
                </c:pt>
                <c:pt idx="2835">
                  <c:v>315</c:v>
                </c:pt>
                <c:pt idx="2836">
                  <c:v>315</c:v>
                </c:pt>
                <c:pt idx="2837">
                  <c:v>315</c:v>
                </c:pt>
                <c:pt idx="2838">
                  <c:v>292.5</c:v>
                </c:pt>
                <c:pt idx="2839">
                  <c:v>247.5</c:v>
                </c:pt>
                <c:pt idx="2840">
                  <c:v>247.5</c:v>
                </c:pt>
                <c:pt idx="2841">
                  <c:v>270</c:v>
                </c:pt>
                <c:pt idx="2842">
                  <c:v>270</c:v>
                </c:pt>
                <c:pt idx="2843">
                  <c:v>292.5</c:v>
                </c:pt>
                <c:pt idx="2844">
                  <c:v>315</c:v>
                </c:pt>
                <c:pt idx="2845">
                  <c:v>337.5</c:v>
                </c:pt>
                <c:pt idx="2846">
                  <c:v>337.5</c:v>
                </c:pt>
                <c:pt idx="2847">
                  <c:v>0</c:v>
                </c:pt>
                <c:pt idx="2848">
                  <c:v>22.5</c:v>
                </c:pt>
                <c:pt idx="2849">
                  <c:v>45</c:v>
                </c:pt>
                <c:pt idx="2850">
                  <c:v>45</c:v>
                </c:pt>
                <c:pt idx="2851">
                  <c:v>67.5</c:v>
                </c:pt>
                <c:pt idx="2852">
                  <c:v>45</c:v>
                </c:pt>
                <c:pt idx="2853">
                  <c:v>45</c:v>
                </c:pt>
                <c:pt idx="2854">
                  <c:v>67.5</c:v>
                </c:pt>
                <c:pt idx="2855">
                  <c:v>90</c:v>
                </c:pt>
                <c:pt idx="2856">
                  <c:v>112.5</c:v>
                </c:pt>
                <c:pt idx="2857">
                  <c:v>90</c:v>
                </c:pt>
                <c:pt idx="2858">
                  <c:v>45</c:v>
                </c:pt>
                <c:pt idx="2859">
                  <c:v>67.5</c:v>
                </c:pt>
                <c:pt idx="2860">
                  <c:v>90</c:v>
                </c:pt>
                <c:pt idx="2861">
                  <c:v>112.5</c:v>
                </c:pt>
                <c:pt idx="2862">
                  <c:v>112.5</c:v>
                </c:pt>
                <c:pt idx="2863">
                  <c:v>112.5</c:v>
                </c:pt>
                <c:pt idx="2864">
                  <c:v>112.5</c:v>
                </c:pt>
                <c:pt idx="2865">
                  <c:v>112.5</c:v>
                </c:pt>
                <c:pt idx="2866">
                  <c:v>112.5</c:v>
                </c:pt>
                <c:pt idx="2867">
                  <c:v>112.5</c:v>
                </c:pt>
                <c:pt idx="2868">
                  <c:v>112.5</c:v>
                </c:pt>
                <c:pt idx="2869">
                  <c:v>90</c:v>
                </c:pt>
                <c:pt idx="2870">
                  <c:v>67.5</c:v>
                </c:pt>
                <c:pt idx="2871">
                  <c:v>90</c:v>
                </c:pt>
                <c:pt idx="2872">
                  <c:v>112.5</c:v>
                </c:pt>
                <c:pt idx="2873">
                  <c:v>112.5</c:v>
                </c:pt>
                <c:pt idx="2874">
                  <c:v>112.5</c:v>
                </c:pt>
                <c:pt idx="2875">
                  <c:v>135</c:v>
                </c:pt>
                <c:pt idx="2876">
                  <c:v>112.5</c:v>
                </c:pt>
                <c:pt idx="2877">
                  <c:v>112.5</c:v>
                </c:pt>
                <c:pt idx="2878">
                  <c:v>112.5</c:v>
                </c:pt>
                <c:pt idx="2879">
                  <c:v>112.5</c:v>
                </c:pt>
                <c:pt idx="2880">
                  <c:v>112.5</c:v>
                </c:pt>
                <c:pt idx="2881">
                  <c:v>112.5</c:v>
                </c:pt>
                <c:pt idx="2882">
                  <c:v>112.5</c:v>
                </c:pt>
                <c:pt idx="2883">
                  <c:v>135</c:v>
                </c:pt>
                <c:pt idx="2884">
                  <c:v>135</c:v>
                </c:pt>
                <c:pt idx="2885">
                  <c:v>135</c:v>
                </c:pt>
                <c:pt idx="2886">
                  <c:v>135</c:v>
                </c:pt>
                <c:pt idx="2887">
                  <c:v>112.5</c:v>
                </c:pt>
                <c:pt idx="2888">
                  <c:v>112.5</c:v>
                </c:pt>
                <c:pt idx="2889">
                  <c:v>112.5</c:v>
                </c:pt>
                <c:pt idx="2890">
                  <c:v>112.5</c:v>
                </c:pt>
                <c:pt idx="2891">
                  <c:v>112.5</c:v>
                </c:pt>
                <c:pt idx="2892">
                  <c:v>112.5</c:v>
                </c:pt>
                <c:pt idx="2893">
                  <c:v>112.5</c:v>
                </c:pt>
                <c:pt idx="2894">
                  <c:v>112.5</c:v>
                </c:pt>
                <c:pt idx="2895">
                  <c:v>112.5</c:v>
                </c:pt>
                <c:pt idx="2896">
                  <c:v>112.5</c:v>
                </c:pt>
                <c:pt idx="2897">
                  <c:v>112.5</c:v>
                </c:pt>
                <c:pt idx="2898">
                  <c:v>112.5</c:v>
                </c:pt>
                <c:pt idx="2899">
                  <c:v>112.5</c:v>
                </c:pt>
                <c:pt idx="2900">
                  <c:v>112.5</c:v>
                </c:pt>
                <c:pt idx="2901">
                  <c:v>112.5</c:v>
                </c:pt>
                <c:pt idx="2902">
                  <c:v>112.5</c:v>
                </c:pt>
                <c:pt idx="2903">
                  <c:v>112.5</c:v>
                </c:pt>
                <c:pt idx="2904">
                  <c:v>112.5</c:v>
                </c:pt>
                <c:pt idx="2905">
                  <c:v>112.5</c:v>
                </c:pt>
                <c:pt idx="2906">
                  <c:v>112.5</c:v>
                </c:pt>
                <c:pt idx="2907">
                  <c:v>90</c:v>
                </c:pt>
                <c:pt idx="2908">
                  <c:v>112.5</c:v>
                </c:pt>
                <c:pt idx="2909">
                  <c:v>112.5</c:v>
                </c:pt>
                <c:pt idx="2910">
                  <c:v>112.5</c:v>
                </c:pt>
                <c:pt idx="2911">
                  <c:v>112.5</c:v>
                </c:pt>
                <c:pt idx="2912">
                  <c:v>112.5</c:v>
                </c:pt>
                <c:pt idx="2913">
                  <c:v>90</c:v>
                </c:pt>
                <c:pt idx="2914">
                  <c:v>90</c:v>
                </c:pt>
                <c:pt idx="2915">
                  <c:v>90</c:v>
                </c:pt>
                <c:pt idx="2916">
                  <c:v>90</c:v>
                </c:pt>
                <c:pt idx="2917">
                  <c:v>90</c:v>
                </c:pt>
                <c:pt idx="2918">
                  <c:v>90</c:v>
                </c:pt>
                <c:pt idx="2919">
                  <c:v>112.5</c:v>
                </c:pt>
                <c:pt idx="2920">
                  <c:v>112.5</c:v>
                </c:pt>
                <c:pt idx="2921">
                  <c:v>90</c:v>
                </c:pt>
                <c:pt idx="2922">
                  <c:v>90</c:v>
                </c:pt>
                <c:pt idx="2923">
                  <c:v>45</c:v>
                </c:pt>
                <c:pt idx="2924">
                  <c:v>90</c:v>
                </c:pt>
                <c:pt idx="2925">
                  <c:v>45</c:v>
                </c:pt>
                <c:pt idx="2926">
                  <c:v>0</c:v>
                </c:pt>
                <c:pt idx="2927">
                  <c:v>337.5</c:v>
                </c:pt>
                <c:pt idx="2928">
                  <c:v>337.5</c:v>
                </c:pt>
                <c:pt idx="2929">
                  <c:v>0</c:v>
                </c:pt>
                <c:pt idx="2930">
                  <c:v>0</c:v>
                </c:pt>
                <c:pt idx="2931">
                  <c:v>22.5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22.5</c:v>
                </c:pt>
                <c:pt idx="2936">
                  <c:v>22.5</c:v>
                </c:pt>
                <c:pt idx="2937">
                  <c:v>22.5</c:v>
                </c:pt>
                <c:pt idx="2938">
                  <c:v>0</c:v>
                </c:pt>
                <c:pt idx="2939">
                  <c:v>22.5</c:v>
                </c:pt>
                <c:pt idx="2940">
                  <c:v>22.5</c:v>
                </c:pt>
                <c:pt idx="2941">
                  <c:v>0</c:v>
                </c:pt>
                <c:pt idx="2942">
                  <c:v>0</c:v>
                </c:pt>
                <c:pt idx="2943">
                  <c:v>22.5</c:v>
                </c:pt>
                <c:pt idx="2944">
                  <c:v>22.5</c:v>
                </c:pt>
                <c:pt idx="2945">
                  <c:v>22.5</c:v>
                </c:pt>
                <c:pt idx="2946">
                  <c:v>22.5</c:v>
                </c:pt>
                <c:pt idx="2947">
                  <c:v>22.5</c:v>
                </c:pt>
                <c:pt idx="2948">
                  <c:v>0</c:v>
                </c:pt>
                <c:pt idx="2949">
                  <c:v>315</c:v>
                </c:pt>
                <c:pt idx="2950">
                  <c:v>337.5</c:v>
                </c:pt>
                <c:pt idx="2951">
                  <c:v>0</c:v>
                </c:pt>
                <c:pt idx="2952">
                  <c:v>22.5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22.5</c:v>
                </c:pt>
                <c:pt idx="2960">
                  <c:v>22.5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337.5</c:v>
                </c:pt>
                <c:pt idx="2967">
                  <c:v>337.5</c:v>
                </c:pt>
                <c:pt idx="2968">
                  <c:v>337.5</c:v>
                </c:pt>
                <c:pt idx="2969">
                  <c:v>0</c:v>
                </c:pt>
                <c:pt idx="2970">
                  <c:v>0</c:v>
                </c:pt>
                <c:pt idx="2971">
                  <c:v>337.5</c:v>
                </c:pt>
                <c:pt idx="2972">
                  <c:v>0</c:v>
                </c:pt>
                <c:pt idx="2973">
                  <c:v>337.5</c:v>
                </c:pt>
                <c:pt idx="2974">
                  <c:v>22.5</c:v>
                </c:pt>
                <c:pt idx="2975">
                  <c:v>45</c:v>
                </c:pt>
                <c:pt idx="2976">
                  <c:v>67.5</c:v>
                </c:pt>
                <c:pt idx="2977">
                  <c:v>22.5</c:v>
                </c:pt>
                <c:pt idx="2978">
                  <c:v>0</c:v>
                </c:pt>
                <c:pt idx="2979">
                  <c:v>315</c:v>
                </c:pt>
                <c:pt idx="2980">
                  <c:v>315</c:v>
                </c:pt>
                <c:pt idx="2981">
                  <c:v>292.5</c:v>
                </c:pt>
                <c:pt idx="2982">
                  <c:v>292.5</c:v>
                </c:pt>
                <c:pt idx="2983">
                  <c:v>292.5</c:v>
                </c:pt>
                <c:pt idx="2984">
                  <c:v>270</c:v>
                </c:pt>
                <c:pt idx="2985">
                  <c:v>247.5</c:v>
                </c:pt>
                <c:pt idx="2986">
                  <c:v>225</c:v>
                </c:pt>
                <c:pt idx="2987">
                  <c:v>247.5</c:v>
                </c:pt>
                <c:pt idx="2988">
                  <c:v>270</c:v>
                </c:pt>
                <c:pt idx="2989">
                  <c:v>270</c:v>
                </c:pt>
                <c:pt idx="2990">
                  <c:v>225</c:v>
                </c:pt>
                <c:pt idx="2991">
                  <c:v>225</c:v>
                </c:pt>
                <c:pt idx="2992">
                  <c:v>247.5</c:v>
                </c:pt>
                <c:pt idx="2993">
                  <c:v>247.5</c:v>
                </c:pt>
                <c:pt idx="2994">
                  <c:v>225</c:v>
                </c:pt>
                <c:pt idx="2995">
                  <c:v>225</c:v>
                </c:pt>
                <c:pt idx="2996">
                  <c:v>247.5</c:v>
                </c:pt>
                <c:pt idx="2997">
                  <c:v>225</c:v>
                </c:pt>
                <c:pt idx="2998">
                  <c:v>225</c:v>
                </c:pt>
                <c:pt idx="2999">
                  <c:v>202.5</c:v>
                </c:pt>
                <c:pt idx="3000">
                  <c:v>180</c:v>
                </c:pt>
                <c:pt idx="3001">
                  <c:v>157.5</c:v>
                </c:pt>
                <c:pt idx="3002">
                  <c:v>180</c:v>
                </c:pt>
                <c:pt idx="3003">
                  <c:v>202.5</c:v>
                </c:pt>
                <c:pt idx="3004">
                  <c:v>202.5</c:v>
                </c:pt>
                <c:pt idx="3005">
                  <c:v>157.5</c:v>
                </c:pt>
                <c:pt idx="3006">
                  <c:v>112.5</c:v>
                </c:pt>
                <c:pt idx="3007">
                  <c:v>135</c:v>
                </c:pt>
                <c:pt idx="3008">
                  <c:v>135</c:v>
                </c:pt>
                <c:pt idx="3009">
                  <c:v>0</c:v>
                </c:pt>
                <c:pt idx="3010">
                  <c:v>45</c:v>
                </c:pt>
                <c:pt idx="3011">
                  <c:v>337.5</c:v>
                </c:pt>
                <c:pt idx="3012">
                  <c:v>247.5</c:v>
                </c:pt>
                <c:pt idx="3013">
                  <c:v>225</c:v>
                </c:pt>
                <c:pt idx="3014">
                  <c:v>225</c:v>
                </c:pt>
                <c:pt idx="3015">
                  <c:v>225</c:v>
                </c:pt>
                <c:pt idx="3016">
                  <c:v>225</c:v>
                </c:pt>
                <c:pt idx="3017">
                  <c:v>225</c:v>
                </c:pt>
                <c:pt idx="3018">
                  <c:v>247.5</c:v>
                </c:pt>
                <c:pt idx="3019">
                  <c:v>247.5</c:v>
                </c:pt>
                <c:pt idx="3020">
                  <c:v>225</c:v>
                </c:pt>
                <c:pt idx="3021">
                  <c:v>225</c:v>
                </c:pt>
                <c:pt idx="3022">
                  <c:v>225</c:v>
                </c:pt>
                <c:pt idx="3023">
                  <c:v>225</c:v>
                </c:pt>
                <c:pt idx="3024">
                  <c:v>225</c:v>
                </c:pt>
                <c:pt idx="3025">
                  <c:v>202.5</c:v>
                </c:pt>
                <c:pt idx="3026">
                  <c:v>135</c:v>
                </c:pt>
                <c:pt idx="3027">
                  <c:v>112.5</c:v>
                </c:pt>
                <c:pt idx="3028">
                  <c:v>45</c:v>
                </c:pt>
                <c:pt idx="3029">
                  <c:v>22.5</c:v>
                </c:pt>
                <c:pt idx="3030">
                  <c:v>157.5</c:v>
                </c:pt>
                <c:pt idx="3031">
                  <c:v>157.5</c:v>
                </c:pt>
                <c:pt idx="3032">
                  <c:v>180</c:v>
                </c:pt>
                <c:pt idx="3033">
                  <c:v>180</c:v>
                </c:pt>
                <c:pt idx="3034">
                  <c:v>202.5</c:v>
                </c:pt>
                <c:pt idx="3035">
                  <c:v>202.5</c:v>
                </c:pt>
                <c:pt idx="3036">
                  <c:v>202.5</c:v>
                </c:pt>
                <c:pt idx="3037">
                  <c:v>202.5</c:v>
                </c:pt>
                <c:pt idx="3038">
                  <c:v>202.5</c:v>
                </c:pt>
                <c:pt idx="3039">
                  <c:v>202.5</c:v>
                </c:pt>
                <c:pt idx="3040">
                  <c:v>202.5</c:v>
                </c:pt>
                <c:pt idx="3041">
                  <c:v>202.5</c:v>
                </c:pt>
                <c:pt idx="3042">
                  <c:v>202.5</c:v>
                </c:pt>
                <c:pt idx="3043">
                  <c:v>202.5</c:v>
                </c:pt>
                <c:pt idx="3044">
                  <c:v>202.5</c:v>
                </c:pt>
                <c:pt idx="3045">
                  <c:v>202.5</c:v>
                </c:pt>
                <c:pt idx="3046">
                  <c:v>202.5</c:v>
                </c:pt>
                <c:pt idx="3047">
                  <c:v>202.5</c:v>
                </c:pt>
                <c:pt idx="3048">
                  <c:v>202.5</c:v>
                </c:pt>
                <c:pt idx="3049">
                  <c:v>202.5</c:v>
                </c:pt>
                <c:pt idx="3050">
                  <c:v>157.5</c:v>
                </c:pt>
                <c:pt idx="3051">
                  <c:v>157.5</c:v>
                </c:pt>
                <c:pt idx="3052">
                  <c:v>180</c:v>
                </c:pt>
                <c:pt idx="3053">
                  <c:v>180</c:v>
                </c:pt>
                <c:pt idx="3054">
                  <c:v>180</c:v>
                </c:pt>
                <c:pt idx="3055">
                  <c:v>157.5</c:v>
                </c:pt>
                <c:pt idx="3056">
                  <c:v>180</c:v>
                </c:pt>
                <c:pt idx="3057">
                  <c:v>157.5</c:v>
                </c:pt>
                <c:pt idx="3058">
                  <c:v>135</c:v>
                </c:pt>
                <c:pt idx="3059">
                  <c:v>157.5</c:v>
                </c:pt>
                <c:pt idx="3060">
                  <c:v>157.5</c:v>
                </c:pt>
                <c:pt idx="3061">
                  <c:v>157.5</c:v>
                </c:pt>
                <c:pt idx="3062">
                  <c:v>202.5</c:v>
                </c:pt>
                <c:pt idx="3063">
                  <c:v>225</c:v>
                </c:pt>
                <c:pt idx="3064">
                  <c:v>225</c:v>
                </c:pt>
                <c:pt idx="3065">
                  <c:v>225</c:v>
                </c:pt>
                <c:pt idx="3066">
                  <c:v>225</c:v>
                </c:pt>
                <c:pt idx="3067">
                  <c:v>225</c:v>
                </c:pt>
                <c:pt idx="3068">
                  <c:v>225</c:v>
                </c:pt>
                <c:pt idx="3069">
                  <c:v>225</c:v>
                </c:pt>
                <c:pt idx="3070">
                  <c:v>225</c:v>
                </c:pt>
                <c:pt idx="3071">
                  <c:v>225</c:v>
                </c:pt>
                <c:pt idx="3072">
                  <c:v>225</c:v>
                </c:pt>
                <c:pt idx="3073">
                  <c:v>225</c:v>
                </c:pt>
                <c:pt idx="3074">
                  <c:v>225</c:v>
                </c:pt>
                <c:pt idx="3075">
                  <c:v>225</c:v>
                </c:pt>
                <c:pt idx="3076">
                  <c:v>225</c:v>
                </c:pt>
                <c:pt idx="3077">
                  <c:v>225</c:v>
                </c:pt>
                <c:pt idx="3078">
                  <c:v>225</c:v>
                </c:pt>
                <c:pt idx="3079">
                  <c:v>225</c:v>
                </c:pt>
                <c:pt idx="3080">
                  <c:v>225</c:v>
                </c:pt>
                <c:pt idx="3081">
                  <c:v>225</c:v>
                </c:pt>
                <c:pt idx="3082">
                  <c:v>225</c:v>
                </c:pt>
                <c:pt idx="3083">
                  <c:v>225</c:v>
                </c:pt>
                <c:pt idx="3084">
                  <c:v>225</c:v>
                </c:pt>
                <c:pt idx="3085">
                  <c:v>225</c:v>
                </c:pt>
                <c:pt idx="3086">
                  <c:v>225</c:v>
                </c:pt>
                <c:pt idx="3087">
                  <c:v>247.5</c:v>
                </c:pt>
                <c:pt idx="3088">
                  <c:v>247.5</c:v>
                </c:pt>
                <c:pt idx="3089">
                  <c:v>247.5</c:v>
                </c:pt>
                <c:pt idx="3090">
                  <c:v>247.5</c:v>
                </c:pt>
                <c:pt idx="3091">
                  <c:v>247.5</c:v>
                </c:pt>
                <c:pt idx="3092">
                  <c:v>247.5</c:v>
                </c:pt>
                <c:pt idx="3093">
                  <c:v>225</c:v>
                </c:pt>
                <c:pt idx="3094">
                  <c:v>225</c:v>
                </c:pt>
                <c:pt idx="3095">
                  <c:v>225</c:v>
                </c:pt>
                <c:pt idx="3096">
                  <c:v>225</c:v>
                </c:pt>
                <c:pt idx="3097">
                  <c:v>225</c:v>
                </c:pt>
                <c:pt idx="3098">
                  <c:v>225</c:v>
                </c:pt>
                <c:pt idx="3099">
                  <c:v>225</c:v>
                </c:pt>
                <c:pt idx="3100">
                  <c:v>225</c:v>
                </c:pt>
                <c:pt idx="3101">
                  <c:v>247.5</c:v>
                </c:pt>
                <c:pt idx="3102">
                  <c:v>247.5</c:v>
                </c:pt>
                <c:pt idx="3103">
                  <c:v>247.5</c:v>
                </c:pt>
                <c:pt idx="3104">
                  <c:v>247.5</c:v>
                </c:pt>
                <c:pt idx="3105">
                  <c:v>247.5</c:v>
                </c:pt>
                <c:pt idx="3106">
                  <c:v>247.5</c:v>
                </c:pt>
                <c:pt idx="3107">
                  <c:v>247.5</c:v>
                </c:pt>
                <c:pt idx="3108">
                  <c:v>247.5</c:v>
                </c:pt>
                <c:pt idx="3109">
                  <c:v>247.5</c:v>
                </c:pt>
                <c:pt idx="3110">
                  <c:v>225</c:v>
                </c:pt>
                <c:pt idx="3111">
                  <c:v>225</c:v>
                </c:pt>
                <c:pt idx="3112">
                  <c:v>225</c:v>
                </c:pt>
                <c:pt idx="3113">
                  <c:v>225</c:v>
                </c:pt>
                <c:pt idx="3114">
                  <c:v>225</c:v>
                </c:pt>
                <c:pt idx="3115">
                  <c:v>225</c:v>
                </c:pt>
                <c:pt idx="3116">
                  <c:v>225</c:v>
                </c:pt>
                <c:pt idx="3117">
                  <c:v>247.5</c:v>
                </c:pt>
                <c:pt idx="3118">
                  <c:v>270</c:v>
                </c:pt>
                <c:pt idx="3119">
                  <c:v>270</c:v>
                </c:pt>
                <c:pt idx="3120">
                  <c:v>270</c:v>
                </c:pt>
                <c:pt idx="3121">
                  <c:v>270</c:v>
                </c:pt>
                <c:pt idx="3122">
                  <c:v>270</c:v>
                </c:pt>
                <c:pt idx="3123">
                  <c:v>292.5</c:v>
                </c:pt>
                <c:pt idx="3124">
                  <c:v>292.5</c:v>
                </c:pt>
                <c:pt idx="3125">
                  <c:v>337.5</c:v>
                </c:pt>
                <c:pt idx="3126">
                  <c:v>22.5</c:v>
                </c:pt>
                <c:pt idx="3127">
                  <c:v>22.5</c:v>
                </c:pt>
                <c:pt idx="3128">
                  <c:v>45</c:v>
                </c:pt>
                <c:pt idx="3129">
                  <c:v>22.5</c:v>
                </c:pt>
                <c:pt idx="3130">
                  <c:v>0</c:v>
                </c:pt>
                <c:pt idx="3131">
                  <c:v>22.5</c:v>
                </c:pt>
                <c:pt idx="3132">
                  <c:v>45</c:v>
                </c:pt>
                <c:pt idx="3133">
                  <c:v>45</c:v>
                </c:pt>
                <c:pt idx="3134">
                  <c:v>22.5</c:v>
                </c:pt>
                <c:pt idx="3135">
                  <c:v>0</c:v>
                </c:pt>
                <c:pt idx="3136">
                  <c:v>22.5</c:v>
                </c:pt>
                <c:pt idx="3137">
                  <c:v>22.5</c:v>
                </c:pt>
                <c:pt idx="3138">
                  <c:v>0</c:v>
                </c:pt>
                <c:pt idx="3139">
                  <c:v>22.5</c:v>
                </c:pt>
                <c:pt idx="3140">
                  <c:v>45</c:v>
                </c:pt>
                <c:pt idx="3141">
                  <c:v>45</c:v>
                </c:pt>
                <c:pt idx="3142">
                  <c:v>22.5</c:v>
                </c:pt>
                <c:pt idx="3143">
                  <c:v>22.5</c:v>
                </c:pt>
                <c:pt idx="3144">
                  <c:v>45</c:v>
                </c:pt>
                <c:pt idx="3145">
                  <c:v>45</c:v>
                </c:pt>
                <c:pt idx="3146">
                  <c:v>22.5</c:v>
                </c:pt>
                <c:pt idx="3147">
                  <c:v>45</c:v>
                </c:pt>
                <c:pt idx="3148">
                  <c:v>0</c:v>
                </c:pt>
                <c:pt idx="3149">
                  <c:v>45</c:v>
                </c:pt>
                <c:pt idx="3150">
                  <c:v>67.5</c:v>
                </c:pt>
                <c:pt idx="3151">
                  <c:v>45</c:v>
                </c:pt>
                <c:pt idx="3152">
                  <c:v>45</c:v>
                </c:pt>
                <c:pt idx="3153">
                  <c:v>90</c:v>
                </c:pt>
                <c:pt idx="3154">
                  <c:v>67.5</c:v>
                </c:pt>
                <c:pt idx="3155">
                  <c:v>90</c:v>
                </c:pt>
                <c:pt idx="3156">
                  <c:v>90</c:v>
                </c:pt>
                <c:pt idx="3157">
                  <c:v>22.5</c:v>
                </c:pt>
                <c:pt idx="3158">
                  <c:v>0</c:v>
                </c:pt>
                <c:pt idx="3159">
                  <c:v>45</c:v>
                </c:pt>
                <c:pt idx="3160">
                  <c:v>90</c:v>
                </c:pt>
                <c:pt idx="3161">
                  <c:v>112.5</c:v>
                </c:pt>
                <c:pt idx="3162">
                  <c:v>112.5</c:v>
                </c:pt>
                <c:pt idx="3163">
                  <c:v>112.5</c:v>
                </c:pt>
                <c:pt idx="3164">
                  <c:v>157.5</c:v>
                </c:pt>
                <c:pt idx="3165">
                  <c:v>157.5</c:v>
                </c:pt>
                <c:pt idx="3166">
                  <c:v>157.5</c:v>
                </c:pt>
                <c:pt idx="3167">
                  <c:v>180</c:v>
                </c:pt>
                <c:pt idx="3168">
                  <c:v>202.5</c:v>
                </c:pt>
                <c:pt idx="3169">
                  <c:v>180</c:v>
                </c:pt>
                <c:pt idx="3170">
                  <c:v>112.5</c:v>
                </c:pt>
                <c:pt idx="3171">
                  <c:v>112.5</c:v>
                </c:pt>
                <c:pt idx="3172">
                  <c:v>112.5</c:v>
                </c:pt>
                <c:pt idx="3173">
                  <c:v>112.5</c:v>
                </c:pt>
                <c:pt idx="3174">
                  <c:v>157.5</c:v>
                </c:pt>
                <c:pt idx="3175">
                  <c:v>135</c:v>
                </c:pt>
                <c:pt idx="3176">
                  <c:v>112.5</c:v>
                </c:pt>
                <c:pt idx="3177">
                  <c:v>90</c:v>
                </c:pt>
                <c:pt idx="3178">
                  <c:v>90</c:v>
                </c:pt>
                <c:pt idx="3179">
                  <c:v>90</c:v>
                </c:pt>
                <c:pt idx="3180">
                  <c:v>90</c:v>
                </c:pt>
                <c:pt idx="3181">
                  <c:v>112.5</c:v>
                </c:pt>
                <c:pt idx="3182">
                  <c:v>112.5</c:v>
                </c:pt>
                <c:pt idx="3183">
                  <c:v>135</c:v>
                </c:pt>
                <c:pt idx="3184">
                  <c:v>135</c:v>
                </c:pt>
                <c:pt idx="3185">
                  <c:v>135</c:v>
                </c:pt>
                <c:pt idx="3186">
                  <c:v>135</c:v>
                </c:pt>
                <c:pt idx="3187">
                  <c:v>135</c:v>
                </c:pt>
                <c:pt idx="3188">
                  <c:v>135</c:v>
                </c:pt>
                <c:pt idx="3189">
                  <c:v>135</c:v>
                </c:pt>
                <c:pt idx="3190">
                  <c:v>112.5</c:v>
                </c:pt>
                <c:pt idx="3191">
                  <c:v>112.5</c:v>
                </c:pt>
                <c:pt idx="3192">
                  <c:v>112.5</c:v>
                </c:pt>
                <c:pt idx="3193">
                  <c:v>157.5</c:v>
                </c:pt>
                <c:pt idx="3194">
                  <c:v>202.5</c:v>
                </c:pt>
                <c:pt idx="3195">
                  <c:v>225</c:v>
                </c:pt>
                <c:pt idx="3196">
                  <c:v>202.5</c:v>
                </c:pt>
                <c:pt idx="3197">
                  <c:v>202.5</c:v>
                </c:pt>
                <c:pt idx="3198">
                  <c:v>225</c:v>
                </c:pt>
                <c:pt idx="3199">
                  <c:v>112.5</c:v>
                </c:pt>
                <c:pt idx="3200">
                  <c:v>135</c:v>
                </c:pt>
                <c:pt idx="3201">
                  <c:v>180</c:v>
                </c:pt>
                <c:pt idx="3202">
                  <c:v>270</c:v>
                </c:pt>
                <c:pt idx="3203">
                  <c:v>270</c:v>
                </c:pt>
                <c:pt idx="3204">
                  <c:v>315</c:v>
                </c:pt>
                <c:pt idx="3205">
                  <c:v>292.5</c:v>
                </c:pt>
                <c:pt idx="3206">
                  <c:v>337.5</c:v>
                </c:pt>
                <c:pt idx="3207">
                  <c:v>45</c:v>
                </c:pt>
                <c:pt idx="3208">
                  <c:v>45</c:v>
                </c:pt>
                <c:pt idx="3209">
                  <c:v>22.5</c:v>
                </c:pt>
                <c:pt idx="3210">
                  <c:v>45</c:v>
                </c:pt>
                <c:pt idx="3211">
                  <c:v>67.5</c:v>
                </c:pt>
                <c:pt idx="3212">
                  <c:v>45</c:v>
                </c:pt>
                <c:pt idx="3213">
                  <c:v>315</c:v>
                </c:pt>
                <c:pt idx="3214">
                  <c:v>180</c:v>
                </c:pt>
                <c:pt idx="3215">
                  <c:v>90</c:v>
                </c:pt>
                <c:pt idx="3216">
                  <c:v>67.5</c:v>
                </c:pt>
                <c:pt idx="3217">
                  <c:v>90</c:v>
                </c:pt>
                <c:pt idx="3218">
                  <c:v>90</c:v>
                </c:pt>
                <c:pt idx="3219">
                  <c:v>90</c:v>
                </c:pt>
                <c:pt idx="3220">
                  <c:v>90</c:v>
                </c:pt>
                <c:pt idx="3221">
                  <c:v>135</c:v>
                </c:pt>
                <c:pt idx="3222">
                  <c:v>225</c:v>
                </c:pt>
                <c:pt idx="3223">
                  <c:v>225</c:v>
                </c:pt>
                <c:pt idx="3224">
                  <c:v>225</c:v>
                </c:pt>
                <c:pt idx="3225">
                  <c:v>225</c:v>
                </c:pt>
                <c:pt idx="3226">
                  <c:v>225</c:v>
                </c:pt>
                <c:pt idx="3227">
                  <c:v>225</c:v>
                </c:pt>
                <c:pt idx="3228">
                  <c:v>225</c:v>
                </c:pt>
                <c:pt idx="3229">
                  <c:v>247.5</c:v>
                </c:pt>
                <c:pt idx="3230">
                  <c:v>247.5</c:v>
                </c:pt>
                <c:pt idx="3231">
                  <c:v>270</c:v>
                </c:pt>
                <c:pt idx="3232">
                  <c:v>270</c:v>
                </c:pt>
                <c:pt idx="3233">
                  <c:v>292.5</c:v>
                </c:pt>
                <c:pt idx="3234">
                  <c:v>292.5</c:v>
                </c:pt>
                <c:pt idx="3235">
                  <c:v>292.5</c:v>
                </c:pt>
                <c:pt idx="3236">
                  <c:v>292.5</c:v>
                </c:pt>
                <c:pt idx="3237">
                  <c:v>315</c:v>
                </c:pt>
                <c:pt idx="3238">
                  <c:v>315</c:v>
                </c:pt>
                <c:pt idx="3239">
                  <c:v>270</c:v>
                </c:pt>
                <c:pt idx="3240">
                  <c:v>270</c:v>
                </c:pt>
                <c:pt idx="3241">
                  <c:v>247.5</c:v>
                </c:pt>
                <c:pt idx="3242">
                  <c:v>225</c:v>
                </c:pt>
                <c:pt idx="3243">
                  <c:v>270</c:v>
                </c:pt>
                <c:pt idx="3244">
                  <c:v>0</c:v>
                </c:pt>
                <c:pt idx="3245">
                  <c:v>22.5</c:v>
                </c:pt>
                <c:pt idx="3246">
                  <c:v>22.5</c:v>
                </c:pt>
                <c:pt idx="3247">
                  <c:v>22.5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337.5</c:v>
                </c:pt>
                <c:pt idx="3252">
                  <c:v>0</c:v>
                </c:pt>
                <c:pt idx="3253">
                  <c:v>45</c:v>
                </c:pt>
                <c:pt idx="3254">
                  <c:v>112.5</c:v>
                </c:pt>
                <c:pt idx="3255">
                  <c:v>225</c:v>
                </c:pt>
                <c:pt idx="3256">
                  <c:v>225</c:v>
                </c:pt>
                <c:pt idx="3257">
                  <c:v>225</c:v>
                </c:pt>
                <c:pt idx="3258">
                  <c:v>225</c:v>
                </c:pt>
                <c:pt idx="3259">
                  <c:v>225</c:v>
                </c:pt>
                <c:pt idx="3260">
                  <c:v>225</c:v>
                </c:pt>
                <c:pt idx="3261">
                  <c:v>225</c:v>
                </c:pt>
                <c:pt idx="3262">
                  <c:v>225</c:v>
                </c:pt>
                <c:pt idx="3263">
                  <c:v>225</c:v>
                </c:pt>
                <c:pt idx="3264">
                  <c:v>225</c:v>
                </c:pt>
                <c:pt idx="3265">
                  <c:v>225</c:v>
                </c:pt>
                <c:pt idx="3266">
                  <c:v>247.5</c:v>
                </c:pt>
                <c:pt idx="3267">
                  <c:v>247.5</c:v>
                </c:pt>
                <c:pt idx="3268">
                  <c:v>270</c:v>
                </c:pt>
                <c:pt idx="3269">
                  <c:v>292.5</c:v>
                </c:pt>
                <c:pt idx="3270">
                  <c:v>292.5</c:v>
                </c:pt>
                <c:pt idx="3271">
                  <c:v>315</c:v>
                </c:pt>
                <c:pt idx="3272">
                  <c:v>315</c:v>
                </c:pt>
                <c:pt idx="3273">
                  <c:v>315</c:v>
                </c:pt>
                <c:pt idx="3274">
                  <c:v>292.5</c:v>
                </c:pt>
                <c:pt idx="3275">
                  <c:v>292.5</c:v>
                </c:pt>
                <c:pt idx="3276">
                  <c:v>292.5</c:v>
                </c:pt>
                <c:pt idx="3277">
                  <c:v>270</c:v>
                </c:pt>
                <c:pt idx="3278">
                  <c:v>292.5</c:v>
                </c:pt>
                <c:pt idx="3279">
                  <c:v>270</c:v>
                </c:pt>
                <c:pt idx="3280">
                  <c:v>270</c:v>
                </c:pt>
                <c:pt idx="3281">
                  <c:v>270</c:v>
                </c:pt>
                <c:pt idx="3282">
                  <c:v>247.5</c:v>
                </c:pt>
                <c:pt idx="3283">
                  <c:v>225</c:v>
                </c:pt>
                <c:pt idx="3284">
                  <c:v>225</c:v>
                </c:pt>
                <c:pt idx="3285">
                  <c:v>225</c:v>
                </c:pt>
                <c:pt idx="3286">
                  <c:v>225</c:v>
                </c:pt>
                <c:pt idx="3287">
                  <c:v>225</c:v>
                </c:pt>
                <c:pt idx="3288">
                  <c:v>202.5</c:v>
                </c:pt>
                <c:pt idx="3289">
                  <c:v>180</c:v>
                </c:pt>
                <c:pt idx="3290">
                  <c:v>22.5</c:v>
                </c:pt>
                <c:pt idx="3291">
                  <c:v>337.5</c:v>
                </c:pt>
                <c:pt idx="3292">
                  <c:v>22.5</c:v>
                </c:pt>
                <c:pt idx="3293">
                  <c:v>22.5</c:v>
                </c:pt>
                <c:pt idx="3294">
                  <c:v>22.5</c:v>
                </c:pt>
                <c:pt idx="3295">
                  <c:v>337.5</c:v>
                </c:pt>
                <c:pt idx="3296">
                  <c:v>337.5</c:v>
                </c:pt>
                <c:pt idx="3297">
                  <c:v>0</c:v>
                </c:pt>
                <c:pt idx="3298">
                  <c:v>22.5</c:v>
                </c:pt>
                <c:pt idx="3299">
                  <c:v>45</c:v>
                </c:pt>
                <c:pt idx="3300">
                  <c:v>0</c:v>
                </c:pt>
                <c:pt idx="3301">
                  <c:v>22.5</c:v>
                </c:pt>
                <c:pt idx="3302">
                  <c:v>22.5</c:v>
                </c:pt>
                <c:pt idx="3303">
                  <c:v>22.5</c:v>
                </c:pt>
                <c:pt idx="3304">
                  <c:v>45</c:v>
                </c:pt>
                <c:pt idx="3305">
                  <c:v>45</c:v>
                </c:pt>
                <c:pt idx="3306">
                  <c:v>90</c:v>
                </c:pt>
                <c:pt idx="3307">
                  <c:v>112.5</c:v>
                </c:pt>
                <c:pt idx="3308">
                  <c:v>180</c:v>
                </c:pt>
                <c:pt idx="3309">
                  <c:v>180</c:v>
                </c:pt>
                <c:pt idx="3310">
                  <c:v>202.5</c:v>
                </c:pt>
                <c:pt idx="3311">
                  <c:v>225</c:v>
                </c:pt>
                <c:pt idx="3312">
                  <c:v>202.5</c:v>
                </c:pt>
                <c:pt idx="3313">
                  <c:v>202.5</c:v>
                </c:pt>
                <c:pt idx="3314">
                  <c:v>202.5</c:v>
                </c:pt>
                <c:pt idx="3315">
                  <c:v>225</c:v>
                </c:pt>
                <c:pt idx="3316">
                  <c:v>202.5</c:v>
                </c:pt>
                <c:pt idx="3317">
                  <c:v>225</c:v>
                </c:pt>
                <c:pt idx="3318">
                  <c:v>202.5</c:v>
                </c:pt>
                <c:pt idx="3319">
                  <c:v>225</c:v>
                </c:pt>
                <c:pt idx="3320">
                  <c:v>225</c:v>
                </c:pt>
                <c:pt idx="3321">
                  <c:v>225</c:v>
                </c:pt>
                <c:pt idx="3322">
                  <c:v>225</c:v>
                </c:pt>
                <c:pt idx="3323">
                  <c:v>225</c:v>
                </c:pt>
                <c:pt idx="3324">
                  <c:v>225</c:v>
                </c:pt>
                <c:pt idx="3325">
                  <c:v>225</c:v>
                </c:pt>
                <c:pt idx="3326">
                  <c:v>225</c:v>
                </c:pt>
                <c:pt idx="3327">
                  <c:v>225</c:v>
                </c:pt>
                <c:pt idx="3328">
                  <c:v>225</c:v>
                </c:pt>
                <c:pt idx="3329">
                  <c:v>225</c:v>
                </c:pt>
                <c:pt idx="3330">
                  <c:v>225</c:v>
                </c:pt>
                <c:pt idx="3331">
                  <c:v>225</c:v>
                </c:pt>
                <c:pt idx="3332">
                  <c:v>225</c:v>
                </c:pt>
                <c:pt idx="3333">
                  <c:v>225</c:v>
                </c:pt>
                <c:pt idx="3334">
                  <c:v>225</c:v>
                </c:pt>
                <c:pt idx="3335">
                  <c:v>225</c:v>
                </c:pt>
                <c:pt idx="3336">
                  <c:v>225</c:v>
                </c:pt>
                <c:pt idx="3337">
                  <c:v>225</c:v>
                </c:pt>
                <c:pt idx="3338">
                  <c:v>225</c:v>
                </c:pt>
                <c:pt idx="3339">
                  <c:v>225</c:v>
                </c:pt>
                <c:pt idx="3340">
                  <c:v>225</c:v>
                </c:pt>
                <c:pt idx="3341">
                  <c:v>225</c:v>
                </c:pt>
                <c:pt idx="3342">
                  <c:v>225</c:v>
                </c:pt>
                <c:pt idx="3343">
                  <c:v>225</c:v>
                </c:pt>
                <c:pt idx="3344">
                  <c:v>225</c:v>
                </c:pt>
                <c:pt idx="3345">
                  <c:v>225</c:v>
                </c:pt>
                <c:pt idx="3346">
                  <c:v>225</c:v>
                </c:pt>
                <c:pt idx="3347">
                  <c:v>225</c:v>
                </c:pt>
                <c:pt idx="3348">
                  <c:v>225</c:v>
                </c:pt>
                <c:pt idx="3349">
                  <c:v>225</c:v>
                </c:pt>
                <c:pt idx="3350">
                  <c:v>225</c:v>
                </c:pt>
                <c:pt idx="3351">
                  <c:v>225</c:v>
                </c:pt>
                <c:pt idx="3352">
                  <c:v>225</c:v>
                </c:pt>
                <c:pt idx="3353">
                  <c:v>225</c:v>
                </c:pt>
                <c:pt idx="3354">
                  <c:v>225</c:v>
                </c:pt>
                <c:pt idx="3355">
                  <c:v>225</c:v>
                </c:pt>
                <c:pt idx="3356">
                  <c:v>225</c:v>
                </c:pt>
                <c:pt idx="3357">
                  <c:v>225</c:v>
                </c:pt>
                <c:pt idx="3358">
                  <c:v>225</c:v>
                </c:pt>
                <c:pt idx="3359">
                  <c:v>225</c:v>
                </c:pt>
                <c:pt idx="3360">
                  <c:v>225</c:v>
                </c:pt>
                <c:pt idx="3361">
                  <c:v>225</c:v>
                </c:pt>
                <c:pt idx="3362">
                  <c:v>225</c:v>
                </c:pt>
                <c:pt idx="3363">
                  <c:v>225</c:v>
                </c:pt>
                <c:pt idx="3364">
                  <c:v>225</c:v>
                </c:pt>
                <c:pt idx="3365">
                  <c:v>225</c:v>
                </c:pt>
                <c:pt idx="3366">
                  <c:v>225</c:v>
                </c:pt>
                <c:pt idx="3367">
                  <c:v>225</c:v>
                </c:pt>
                <c:pt idx="3368">
                  <c:v>225</c:v>
                </c:pt>
                <c:pt idx="3369">
                  <c:v>225</c:v>
                </c:pt>
                <c:pt idx="3370">
                  <c:v>225</c:v>
                </c:pt>
                <c:pt idx="3371">
                  <c:v>225</c:v>
                </c:pt>
                <c:pt idx="3372">
                  <c:v>225</c:v>
                </c:pt>
                <c:pt idx="3373">
                  <c:v>247.5</c:v>
                </c:pt>
                <c:pt idx="3374">
                  <c:v>247.5</c:v>
                </c:pt>
                <c:pt idx="3375">
                  <c:v>225</c:v>
                </c:pt>
                <c:pt idx="3376">
                  <c:v>225</c:v>
                </c:pt>
                <c:pt idx="3377">
                  <c:v>225</c:v>
                </c:pt>
                <c:pt idx="3378">
                  <c:v>225</c:v>
                </c:pt>
                <c:pt idx="3379">
                  <c:v>247.5</c:v>
                </c:pt>
                <c:pt idx="3380">
                  <c:v>247.5</c:v>
                </c:pt>
                <c:pt idx="3381">
                  <c:v>247.5</c:v>
                </c:pt>
                <c:pt idx="3382">
                  <c:v>247.5</c:v>
                </c:pt>
                <c:pt idx="3383">
                  <c:v>247.5</c:v>
                </c:pt>
                <c:pt idx="3384">
                  <c:v>247.5</c:v>
                </c:pt>
                <c:pt idx="3385">
                  <c:v>247.5</c:v>
                </c:pt>
                <c:pt idx="3386">
                  <c:v>247.5</c:v>
                </c:pt>
                <c:pt idx="3387">
                  <c:v>247.5</c:v>
                </c:pt>
                <c:pt idx="3388">
                  <c:v>247.5</c:v>
                </c:pt>
                <c:pt idx="3389">
                  <c:v>247.5</c:v>
                </c:pt>
                <c:pt idx="3390">
                  <c:v>247.5</c:v>
                </c:pt>
                <c:pt idx="3391">
                  <c:v>247.5</c:v>
                </c:pt>
                <c:pt idx="3392">
                  <c:v>247.5</c:v>
                </c:pt>
                <c:pt idx="3393">
                  <c:v>247.5</c:v>
                </c:pt>
                <c:pt idx="3394">
                  <c:v>247.5</c:v>
                </c:pt>
                <c:pt idx="3395">
                  <c:v>247.5</c:v>
                </c:pt>
                <c:pt idx="3396">
                  <c:v>247.5</c:v>
                </c:pt>
                <c:pt idx="3397">
                  <c:v>247.5</c:v>
                </c:pt>
                <c:pt idx="3398">
                  <c:v>247.5</c:v>
                </c:pt>
                <c:pt idx="3399">
                  <c:v>247.5</c:v>
                </c:pt>
                <c:pt idx="3400">
                  <c:v>225</c:v>
                </c:pt>
                <c:pt idx="3401">
                  <c:v>225</c:v>
                </c:pt>
                <c:pt idx="3402">
                  <c:v>225</c:v>
                </c:pt>
                <c:pt idx="3403">
                  <c:v>225</c:v>
                </c:pt>
                <c:pt idx="3404">
                  <c:v>225</c:v>
                </c:pt>
                <c:pt idx="3405">
                  <c:v>225</c:v>
                </c:pt>
                <c:pt idx="3406">
                  <c:v>225</c:v>
                </c:pt>
                <c:pt idx="3407">
                  <c:v>225</c:v>
                </c:pt>
                <c:pt idx="3408">
                  <c:v>225</c:v>
                </c:pt>
                <c:pt idx="3409">
                  <c:v>225</c:v>
                </c:pt>
                <c:pt idx="3410">
                  <c:v>225</c:v>
                </c:pt>
                <c:pt idx="3411">
                  <c:v>225</c:v>
                </c:pt>
                <c:pt idx="3412">
                  <c:v>225</c:v>
                </c:pt>
                <c:pt idx="3413">
                  <c:v>225</c:v>
                </c:pt>
                <c:pt idx="3414">
                  <c:v>225</c:v>
                </c:pt>
                <c:pt idx="3415">
                  <c:v>225</c:v>
                </c:pt>
                <c:pt idx="3416">
                  <c:v>225</c:v>
                </c:pt>
                <c:pt idx="3417">
                  <c:v>225</c:v>
                </c:pt>
                <c:pt idx="3418">
                  <c:v>225</c:v>
                </c:pt>
                <c:pt idx="3419">
                  <c:v>225</c:v>
                </c:pt>
                <c:pt idx="3420">
                  <c:v>225</c:v>
                </c:pt>
                <c:pt idx="3421">
                  <c:v>225</c:v>
                </c:pt>
                <c:pt idx="3422">
                  <c:v>225</c:v>
                </c:pt>
                <c:pt idx="3423">
                  <c:v>225</c:v>
                </c:pt>
                <c:pt idx="3424">
                  <c:v>225</c:v>
                </c:pt>
                <c:pt idx="3425">
                  <c:v>225</c:v>
                </c:pt>
                <c:pt idx="3426">
                  <c:v>225</c:v>
                </c:pt>
                <c:pt idx="3427">
                  <c:v>225</c:v>
                </c:pt>
                <c:pt idx="3428">
                  <c:v>225</c:v>
                </c:pt>
                <c:pt idx="3429">
                  <c:v>202.5</c:v>
                </c:pt>
                <c:pt idx="3430">
                  <c:v>202.5</c:v>
                </c:pt>
                <c:pt idx="3431">
                  <c:v>225</c:v>
                </c:pt>
                <c:pt idx="3432">
                  <c:v>202.5</c:v>
                </c:pt>
                <c:pt idx="3433">
                  <c:v>202.5</c:v>
                </c:pt>
                <c:pt idx="3434">
                  <c:v>202.5</c:v>
                </c:pt>
                <c:pt idx="3435">
                  <c:v>202.5</c:v>
                </c:pt>
                <c:pt idx="3436">
                  <c:v>225</c:v>
                </c:pt>
                <c:pt idx="3437">
                  <c:v>225</c:v>
                </c:pt>
                <c:pt idx="3438">
                  <c:v>225</c:v>
                </c:pt>
                <c:pt idx="3439">
                  <c:v>225</c:v>
                </c:pt>
                <c:pt idx="3440">
                  <c:v>225</c:v>
                </c:pt>
                <c:pt idx="3441">
                  <c:v>225</c:v>
                </c:pt>
                <c:pt idx="3442">
                  <c:v>225</c:v>
                </c:pt>
                <c:pt idx="3443">
                  <c:v>225</c:v>
                </c:pt>
                <c:pt idx="3444">
                  <c:v>225</c:v>
                </c:pt>
                <c:pt idx="3445">
                  <c:v>225</c:v>
                </c:pt>
                <c:pt idx="3446">
                  <c:v>225</c:v>
                </c:pt>
                <c:pt idx="3447">
                  <c:v>225</c:v>
                </c:pt>
                <c:pt idx="3448">
                  <c:v>225</c:v>
                </c:pt>
                <c:pt idx="3449">
                  <c:v>225</c:v>
                </c:pt>
                <c:pt idx="3450">
                  <c:v>225</c:v>
                </c:pt>
                <c:pt idx="3451">
                  <c:v>225</c:v>
                </c:pt>
                <c:pt idx="3452">
                  <c:v>225</c:v>
                </c:pt>
                <c:pt idx="3453">
                  <c:v>225</c:v>
                </c:pt>
                <c:pt idx="3454">
                  <c:v>225</c:v>
                </c:pt>
                <c:pt idx="3455">
                  <c:v>225</c:v>
                </c:pt>
                <c:pt idx="3456">
                  <c:v>225</c:v>
                </c:pt>
                <c:pt idx="3457">
                  <c:v>225</c:v>
                </c:pt>
                <c:pt idx="3458">
                  <c:v>225</c:v>
                </c:pt>
                <c:pt idx="3459">
                  <c:v>225</c:v>
                </c:pt>
                <c:pt idx="3460">
                  <c:v>225</c:v>
                </c:pt>
                <c:pt idx="3461">
                  <c:v>225</c:v>
                </c:pt>
                <c:pt idx="3462">
                  <c:v>225</c:v>
                </c:pt>
                <c:pt idx="3463">
                  <c:v>225</c:v>
                </c:pt>
                <c:pt idx="3464">
                  <c:v>225</c:v>
                </c:pt>
                <c:pt idx="3465">
                  <c:v>225</c:v>
                </c:pt>
                <c:pt idx="3466">
                  <c:v>225</c:v>
                </c:pt>
                <c:pt idx="3467">
                  <c:v>247.5</c:v>
                </c:pt>
                <c:pt idx="3468">
                  <c:v>225</c:v>
                </c:pt>
                <c:pt idx="3469">
                  <c:v>225</c:v>
                </c:pt>
                <c:pt idx="3470">
                  <c:v>225</c:v>
                </c:pt>
                <c:pt idx="3471">
                  <c:v>225</c:v>
                </c:pt>
                <c:pt idx="3472">
                  <c:v>225</c:v>
                </c:pt>
                <c:pt idx="3473">
                  <c:v>225</c:v>
                </c:pt>
                <c:pt idx="3474">
                  <c:v>225</c:v>
                </c:pt>
                <c:pt idx="3475">
                  <c:v>225</c:v>
                </c:pt>
                <c:pt idx="3476">
                  <c:v>225</c:v>
                </c:pt>
                <c:pt idx="3477">
                  <c:v>225</c:v>
                </c:pt>
                <c:pt idx="3478">
                  <c:v>225</c:v>
                </c:pt>
                <c:pt idx="3479">
                  <c:v>225</c:v>
                </c:pt>
                <c:pt idx="3480">
                  <c:v>225</c:v>
                </c:pt>
                <c:pt idx="3481">
                  <c:v>225</c:v>
                </c:pt>
                <c:pt idx="3482">
                  <c:v>225</c:v>
                </c:pt>
                <c:pt idx="3483">
                  <c:v>225</c:v>
                </c:pt>
                <c:pt idx="3484">
                  <c:v>225</c:v>
                </c:pt>
                <c:pt idx="3485">
                  <c:v>225</c:v>
                </c:pt>
                <c:pt idx="3486">
                  <c:v>225</c:v>
                </c:pt>
                <c:pt idx="3487">
                  <c:v>225</c:v>
                </c:pt>
                <c:pt idx="3488">
                  <c:v>225</c:v>
                </c:pt>
                <c:pt idx="3489">
                  <c:v>225</c:v>
                </c:pt>
                <c:pt idx="3490">
                  <c:v>225</c:v>
                </c:pt>
                <c:pt idx="3491">
                  <c:v>225</c:v>
                </c:pt>
                <c:pt idx="3492">
                  <c:v>225</c:v>
                </c:pt>
                <c:pt idx="3493">
                  <c:v>225</c:v>
                </c:pt>
                <c:pt idx="3494">
                  <c:v>225</c:v>
                </c:pt>
                <c:pt idx="3495">
                  <c:v>225</c:v>
                </c:pt>
                <c:pt idx="3496">
                  <c:v>225</c:v>
                </c:pt>
                <c:pt idx="3497">
                  <c:v>202.5</c:v>
                </c:pt>
                <c:pt idx="3498">
                  <c:v>202.5</c:v>
                </c:pt>
                <c:pt idx="3499">
                  <c:v>225</c:v>
                </c:pt>
                <c:pt idx="3500">
                  <c:v>225</c:v>
                </c:pt>
                <c:pt idx="3501">
                  <c:v>225</c:v>
                </c:pt>
                <c:pt idx="3502">
                  <c:v>180</c:v>
                </c:pt>
                <c:pt idx="3503">
                  <c:v>225</c:v>
                </c:pt>
                <c:pt idx="3504">
                  <c:v>225</c:v>
                </c:pt>
                <c:pt idx="3505">
                  <c:v>202.5</c:v>
                </c:pt>
                <c:pt idx="3506">
                  <c:v>225</c:v>
                </c:pt>
                <c:pt idx="3507">
                  <c:v>225</c:v>
                </c:pt>
                <c:pt idx="3508">
                  <c:v>225</c:v>
                </c:pt>
                <c:pt idx="3509">
                  <c:v>225</c:v>
                </c:pt>
                <c:pt idx="3510">
                  <c:v>225</c:v>
                </c:pt>
                <c:pt idx="3511">
                  <c:v>225</c:v>
                </c:pt>
                <c:pt idx="3512">
                  <c:v>225</c:v>
                </c:pt>
                <c:pt idx="3513">
                  <c:v>225</c:v>
                </c:pt>
                <c:pt idx="3514">
                  <c:v>225</c:v>
                </c:pt>
                <c:pt idx="3515">
                  <c:v>202.5</c:v>
                </c:pt>
                <c:pt idx="3516">
                  <c:v>202.5</c:v>
                </c:pt>
                <c:pt idx="3517">
                  <c:v>225</c:v>
                </c:pt>
                <c:pt idx="3518">
                  <c:v>225</c:v>
                </c:pt>
                <c:pt idx="3519">
                  <c:v>202.5</c:v>
                </c:pt>
                <c:pt idx="3520">
                  <c:v>202.5</c:v>
                </c:pt>
                <c:pt idx="3521">
                  <c:v>225</c:v>
                </c:pt>
                <c:pt idx="3522">
                  <c:v>202.5</c:v>
                </c:pt>
                <c:pt idx="3523">
                  <c:v>225</c:v>
                </c:pt>
                <c:pt idx="3524">
                  <c:v>225</c:v>
                </c:pt>
                <c:pt idx="3525">
                  <c:v>225</c:v>
                </c:pt>
                <c:pt idx="3526">
                  <c:v>225</c:v>
                </c:pt>
                <c:pt idx="3527">
                  <c:v>225</c:v>
                </c:pt>
                <c:pt idx="3528">
                  <c:v>247.5</c:v>
                </c:pt>
                <c:pt idx="3529">
                  <c:v>247.5</c:v>
                </c:pt>
                <c:pt idx="3530">
                  <c:v>247.5</c:v>
                </c:pt>
                <c:pt idx="3531">
                  <c:v>247.5</c:v>
                </c:pt>
                <c:pt idx="3532">
                  <c:v>247.5</c:v>
                </c:pt>
                <c:pt idx="3533">
                  <c:v>247.5</c:v>
                </c:pt>
                <c:pt idx="3534">
                  <c:v>225</c:v>
                </c:pt>
                <c:pt idx="3535">
                  <c:v>225</c:v>
                </c:pt>
                <c:pt idx="3536">
                  <c:v>225</c:v>
                </c:pt>
                <c:pt idx="3537">
                  <c:v>202.5</c:v>
                </c:pt>
                <c:pt idx="3538">
                  <c:v>202.5</c:v>
                </c:pt>
                <c:pt idx="3539">
                  <c:v>225</c:v>
                </c:pt>
                <c:pt idx="3540">
                  <c:v>225</c:v>
                </c:pt>
                <c:pt idx="3541">
                  <c:v>225</c:v>
                </c:pt>
                <c:pt idx="3542">
                  <c:v>225</c:v>
                </c:pt>
                <c:pt idx="3543">
                  <c:v>225</c:v>
                </c:pt>
                <c:pt idx="3544">
                  <c:v>202.5</c:v>
                </c:pt>
                <c:pt idx="3545">
                  <c:v>225</c:v>
                </c:pt>
                <c:pt idx="3546">
                  <c:v>225</c:v>
                </c:pt>
                <c:pt idx="3547">
                  <c:v>202.5</c:v>
                </c:pt>
                <c:pt idx="3548">
                  <c:v>225</c:v>
                </c:pt>
                <c:pt idx="3549">
                  <c:v>202.5</c:v>
                </c:pt>
                <c:pt idx="3550">
                  <c:v>225</c:v>
                </c:pt>
                <c:pt idx="3551">
                  <c:v>225</c:v>
                </c:pt>
                <c:pt idx="3552">
                  <c:v>225</c:v>
                </c:pt>
                <c:pt idx="3553">
                  <c:v>225</c:v>
                </c:pt>
                <c:pt idx="3554">
                  <c:v>225</c:v>
                </c:pt>
                <c:pt idx="3555">
                  <c:v>225</c:v>
                </c:pt>
                <c:pt idx="3556">
                  <c:v>225</c:v>
                </c:pt>
                <c:pt idx="3557">
                  <c:v>225</c:v>
                </c:pt>
                <c:pt idx="3558">
                  <c:v>225</c:v>
                </c:pt>
                <c:pt idx="3559">
                  <c:v>225</c:v>
                </c:pt>
                <c:pt idx="3560">
                  <c:v>225</c:v>
                </c:pt>
                <c:pt idx="3561">
                  <c:v>225</c:v>
                </c:pt>
                <c:pt idx="3562">
                  <c:v>225</c:v>
                </c:pt>
                <c:pt idx="3563">
                  <c:v>225</c:v>
                </c:pt>
                <c:pt idx="3564">
                  <c:v>225</c:v>
                </c:pt>
                <c:pt idx="3565">
                  <c:v>225</c:v>
                </c:pt>
                <c:pt idx="3566">
                  <c:v>225</c:v>
                </c:pt>
                <c:pt idx="3567">
                  <c:v>225</c:v>
                </c:pt>
                <c:pt idx="3568">
                  <c:v>225</c:v>
                </c:pt>
                <c:pt idx="3569">
                  <c:v>225</c:v>
                </c:pt>
                <c:pt idx="3570">
                  <c:v>225</c:v>
                </c:pt>
                <c:pt idx="3571">
                  <c:v>225</c:v>
                </c:pt>
                <c:pt idx="3572">
                  <c:v>225</c:v>
                </c:pt>
                <c:pt idx="3573">
                  <c:v>225</c:v>
                </c:pt>
                <c:pt idx="3574">
                  <c:v>225</c:v>
                </c:pt>
                <c:pt idx="3575">
                  <c:v>225</c:v>
                </c:pt>
                <c:pt idx="3576">
                  <c:v>225</c:v>
                </c:pt>
                <c:pt idx="3577">
                  <c:v>225</c:v>
                </c:pt>
                <c:pt idx="3578">
                  <c:v>225</c:v>
                </c:pt>
                <c:pt idx="3579">
                  <c:v>225</c:v>
                </c:pt>
                <c:pt idx="3580">
                  <c:v>247.5</c:v>
                </c:pt>
                <c:pt idx="3581">
                  <c:v>247.5</c:v>
                </c:pt>
                <c:pt idx="3582">
                  <c:v>225</c:v>
                </c:pt>
                <c:pt idx="3583">
                  <c:v>247.5</c:v>
                </c:pt>
                <c:pt idx="3584">
                  <c:v>270</c:v>
                </c:pt>
                <c:pt idx="3585">
                  <c:v>270</c:v>
                </c:pt>
                <c:pt idx="3586">
                  <c:v>270</c:v>
                </c:pt>
                <c:pt idx="3587">
                  <c:v>247.5</c:v>
                </c:pt>
                <c:pt idx="3588">
                  <c:v>247.5</c:v>
                </c:pt>
                <c:pt idx="3589">
                  <c:v>247.5</c:v>
                </c:pt>
                <c:pt idx="3590">
                  <c:v>247.5</c:v>
                </c:pt>
                <c:pt idx="3591">
                  <c:v>247.5</c:v>
                </c:pt>
                <c:pt idx="3592">
                  <c:v>247.5</c:v>
                </c:pt>
                <c:pt idx="3593">
                  <c:v>247.5</c:v>
                </c:pt>
                <c:pt idx="3594">
                  <c:v>247.5</c:v>
                </c:pt>
                <c:pt idx="3595">
                  <c:v>270</c:v>
                </c:pt>
                <c:pt idx="3596">
                  <c:v>270</c:v>
                </c:pt>
                <c:pt idx="3597">
                  <c:v>247.5</c:v>
                </c:pt>
                <c:pt idx="3598">
                  <c:v>247.5</c:v>
                </c:pt>
                <c:pt idx="3599">
                  <c:v>247.5</c:v>
                </c:pt>
                <c:pt idx="3600">
                  <c:v>270</c:v>
                </c:pt>
                <c:pt idx="3601">
                  <c:v>270</c:v>
                </c:pt>
                <c:pt idx="3602">
                  <c:v>270</c:v>
                </c:pt>
                <c:pt idx="3603">
                  <c:v>270</c:v>
                </c:pt>
                <c:pt idx="3604">
                  <c:v>270</c:v>
                </c:pt>
                <c:pt idx="3605">
                  <c:v>270</c:v>
                </c:pt>
                <c:pt idx="3606">
                  <c:v>270</c:v>
                </c:pt>
                <c:pt idx="3607">
                  <c:v>270</c:v>
                </c:pt>
                <c:pt idx="3608">
                  <c:v>270</c:v>
                </c:pt>
                <c:pt idx="3609">
                  <c:v>270</c:v>
                </c:pt>
                <c:pt idx="3610">
                  <c:v>270</c:v>
                </c:pt>
                <c:pt idx="3611">
                  <c:v>270</c:v>
                </c:pt>
                <c:pt idx="3612">
                  <c:v>270</c:v>
                </c:pt>
                <c:pt idx="3613">
                  <c:v>270</c:v>
                </c:pt>
                <c:pt idx="3614">
                  <c:v>292.5</c:v>
                </c:pt>
                <c:pt idx="3615">
                  <c:v>292.5</c:v>
                </c:pt>
                <c:pt idx="3616">
                  <c:v>292.5</c:v>
                </c:pt>
                <c:pt idx="3617">
                  <c:v>270</c:v>
                </c:pt>
                <c:pt idx="3618">
                  <c:v>270</c:v>
                </c:pt>
                <c:pt idx="3619">
                  <c:v>270</c:v>
                </c:pt>
                <c:pt idx="3620">
                  <c:v>270</c:v>
                </c:pt>
                <c:pt idx="3621">
                  <c:v>270</c:v>
                </c:pt>
                <c:pt idx="3622">
                  <c:v>270</c:v>
                </c:pt>
                <c:pt idx="3623">
                  <c:v>270</c:v>
                </c:pt>
                <c:pt idx="3624">
                  <c:v>270</c:v>
                </c:pt>
                <c:pt idx="3625">
                  <c:v>270</c:v>
                </c:pt>
                <c:pt idx="3626">
                  <c:v>292.5</c:v>
                </c:pt>
                <c:pt idx="3627">
                  <c:v>292.5</c:v>
                </c:pt>
                <c:pt idx="3628">
                  <c:v>292.5</c:v>
                </c:pt>
                <c:pt idx="3629">
                  <c:v>315</c:v>
                </c:pt>
                <c:pt idx="3630">
                  <c:v>315</c:v>
                </c:pt>
                <c:pt idx="3631">
                  <c:v>315</c:v>
                </c:pt>
                <c:pt idx="3632">
                  <c:v>315</c:v>
                </c:pt>
                <c:pt idx="3633">
                  <c:v>292.5</c:v>
                </c:pt>
                <c:pt idx="3634">
                  <c:v>315</c:v>
                </c:pt>
                <c:pt idx="3635">
                  <c:v>292.5</c:v>
                </c:pt>
                <c:pt idx="3636">
                  <c:v>292.5</c:v>
                </c:pt>
                <c:pt idx="3637">
                  <c:v>292.5</c:v>
                </c:pt>
                <c:pt idx="3638">
                  <c:v>292.5</c:v>
                </c:pt>
                <c:pt idx="3639">
                  <c:v>292.5</c:v>
                </c:pt>
                <c:pt idx="3640">
                  <c:v>292.5</c:v>
                </c:pt>
                <c:pt idx="3641">
                  <c:v>292.5</c:v>
                </c:pt>
                <c:pt idx="3642">
                  <c:v>292.5</c:v>
                </c:pt>
                <c:pt idx="3643">
                  <c:v>292.5</c:v>
                </c:pt>
                <c:pt idx="3644">
                  <c:v>292.5</c:v>
                </c:pt>
                <c:pt idx="3645">
                  <c:v>292.5</c:v>
                </c:pt>
                <c:pt idx="3646">
                  <c:v>292.5</c:v>
                </c:pt>
                <c:pt idx="3647">
                  <c:v>292.5</c:v>
                </c:pt>
                <c:pt idx="3648">
                  <c:v>292.5</c:v>
                </c:pt>
                <c:pt idx="3649">
                  <c:v>270</c:v>
                </c:pt>
                <c:pt idx="3650">
                  <c:v>270</c:v>
                </c:pt>
                <c:pt idx="3651">
                  <c:v>247.5</c:v>
                </c:pt>
                <c:pt idx="3652">
                  <c:v>270</c:v>
                </c:pt>
                <c:pt idx="3653">
                  <c:v>270</c:v>
                </c:pt>
                <c:pt idx="3654">
                  <c:v>292.5</c:v>
                </c:pt>
                <c:pt idx="3655">
                  <c:v>292.5</c:v>
                </c:pt>
                <c:pt idx="3656">
                  <c:v>292.5</c:v>
                </c:pt>
                <c:pt idx="3657">
                  <c:v>292.5</c:v>
                </c:pt>
                <c:pt idx="3658">
                  <c:v>270</c:v>
                </c:pt>
                <c:pt idx="3659">
                  <c:v>270</c:v>
                </c:pt>
                <c:pt idx="3660">
                  <c:v>292.5</c:v>
                </c:pt>
                <c:pt idx="3661">
                  <c:v>292.5</c:v>
                </c:pt>
                <c:pt idx="3662">
                  <c:v>270</c:v>
                </c:pt>
                <c:pt idx="3663">
                  <c:v>270</c:v>
                </c:pt>
                <c:pt idx="3664">
                  <c:v>292.5</c:v>
                </c:pt>
                <c:pt idx="3665">
                  <c:v>292.5</c:v>
                </c:pt>
                <c:pt idx="3666">
                  <c:v>292.5</c:v>
                </c:pt>
                <c:pt idx="3667">
                  <c:v>292.5</c:v>
                </c:pt>
                <c:pt idx="3668">
                  <c:v>292.5</c:v>
                </c:pt>
                <c:pt idx="3669">
                  <c:v>292.5</c:v>
                </c:pt>
                <c:pt idx="3670">
                  <c:v>270</c:v>
                </c:pt>
                <c:pt idx="3671">
                  <c:v>270</c:v>
                </c:pt>
                <c:pt idx="3672">
                  <c:v>270</c:v>
                </c:pt>
                <c:pt idx="3673">
                  <c:v>270</c:v>
                </c:pt>
                <c:pt idx="3674">
                  <c:v>270</c:v>
                </c:pt>
                <c:pt idx="3675">
                  <c:v>292.5</c:v>
                </c:pt>
                <c:pt idx="3676">
                  <c:v>270</c:v>
                </c:pt>
                <c:pt idx="3677">
                  <c:v>270</c:v>
                </c:pt>
                <c:pt idx="3678">
                  <c:v>270</c:v>
                </c:pt>
                <c:pt idx="3679">
                  <c:v>270</c:v>
                </c:pt>
                <c:pt idx="3680">
                  <c:v>270</c:v>
                </c:pt>
                <c:pt idx="3681">
                  <c:v>270</c:v>
                </c:pt>
                <c:pt idx="3682">
                  <c:v>270</c:v>
                </c:pt>
                <c:pt idx="3683">
                  <c:v>270</c:v>
                </c:pt>
                <c:pt idx="3684">
                  <c:v>270</c:v>
                </c:pt>
                <c:pt idx="3685">
                  <c:v>270</c:v>
                </c:pt>
                <c:pt idx="3686">
                  <c:v>292.5</c:v>
                </c:pt>
                <c:pt idx="3687">
                  <c:v>292.5</c:v>
                </c:pt>
                <c:pt idx="3688">
                  <c:v>292.5</c:v>
                </c:pt>
                <c:pt idx="3689">
                  <c:v>292.5</c:v>
                </c:pt>
                <c:pt idx="3690">
                  <c:v>292.5</c:v>
                </c:pt>
                <c:pt idx="3691">
                  <c:v>292.5</c:v>
                </c:pt>
                <c:pt idx="3692">
                  <c:v>270</c:v>
                </c:pt>
                <c:pt idx="3693">
                  <c:v>270</c:v>
                </c:pt>
                <c:pt idx="3694">
                  <c:v>270</c:v>
                </c:pt>
                <c:pt idx="3695">
                  <c:v>270</c:v>
                </c:pt>
                <c:pt idx="3696">
                  <c:v>270</c:v>
                </c:pt>
                <c:pt idx="3697">
                  <c:v>270</c:v>
                </c:pt>
                <c:pt idx="3698">
                  <c:v>270</c:v>
                </c:pt>
                <c:pt idx="3699">
                  <c:v>270</c:v>
                </c:pt>
                <c:pt idx="3700">
                  <c:v>270</c:v>
                </c:pt>
                <c:pt idx="3701">
                  <c:v>270</c:v>
                </c:pt>
                <c:pt idx="3702">
                  <c:v>247.5</c:v>
                </c:pt>
                <c:pt idx="3703">
                  <c:v>247.5</c:v>
                </c:pt>
                <c:pt idx="3704">
                  <c:v>247.5</c:v>
                </c:pt>
                <c:pt idx="3705">
                  <c:v>270</c:v>
                </c:pt>
                <c:pt idx="3706">
                  <c:v>247.5</c:v>
                </c:pt>
                <c:pt idx="3707">
                  <c:v>270</c:v>
                </c:pt>
                <c:pt idx="3708">
                  <c:v>270</c:v>
                </c:pt>
                <c:pt idx="3709">
                  <c:v>270</c:v>
                </c:pt>
                <c:pt idx="3710">
                  <c:v>270</c:v>
                </c:pt>
                <c:pt idx="3711">
                  <c:v>270</c:v>
                </c:pt>
                <c:pt idx="3712">
                  <c:v>270</c:v>
                </c:pt>
                <c:pt idx="3713">
                  <c:v>270</c:v>
                </c:pt>
                <c:pt idx="3714">
                  <c:v>270</c:v>
                </c:pt>
                <c:pt idx="3715">
                  <c:v>270</c:v>
                </c:pt>
                <c:pt idx="3716">
                  <c:v>247.5</c:v>
                </c:pt>
                <c:pt idx="3717">
                  <c:v>247.5</c:v>
                </c:pt>
                <c:pt idx="3718">
                  <c:v>247.5</c:v>
                </c:pt>
                <c:pt idx="3719">
                  <c:v>247.5</c:v>
                </c:pt>
                <c:pt idx="3720">
                  <c:v>247.5</c:v>
                </c:pt>
                <c:pt idx="3721">
                  <c:v>247.5</c:v>
                </c:pt>
                <c:pt idx="3722">
                  <c:v>247.5</c:v>
                </c:pt>
                <c:pt idx="3723">
                  <c:v>247.5</c:v>
                </c:pt>
                <c:pt idx="3724">
                  <c:v>247.5</c:v>
                </c:pt>
                <c:pt idx="3725">
                  <c:v>247.5</c:v>
                </c:pt>
                <c:pt idx="3726">
                  <c:v>247.5</c:v>
                </c:pt>
                <c:pt idx="3727">
                  <c:v>225</c:v>
                </c:pt>
                <c:pt idx="3728">
                  <c:v>225</c:v>
                </c:pt>
                <c:pt idx="3729">
                  <c:v>225</c:v>
                </c:pt>
                <c:pt idx="3730">
                  <c:v>247.5</c:v>
                </c:pt>
                <c:pt idx="3731">
                  <c:v>270</c:v>
                </c:pt>
                <c:pt idx="3732">
                  <c:v>270</c:v>
                </c:pt>
                <c:pt idx="3733">
                  <c:v>270</c:v>
                </c:pt>
                <c:pt idx="3734">
                  <c:v>270</c:v>
                </c:pt>
                <c:pt idx="3735">
                  <c:v>270</c:v>
                </c:pt>
                <c:pt idx="3736">
                  <c:v>270</c:v>
                </c:pt>
                <c:pt idx="3737">
                  <c:v>270</c:v>
                </c:pt>
                <c:pt idx="3738">
                  <c:v>270</c:v>
                </c:pt>
                <c:pt idx="3739">
                  <c:v>270</c:v>
                </c:pt>
                <c:pt idx="3740">
                  <c:v>270</c:v>
                </c:pt>
                <c:pt idx="3741">
                  <c:v>270</c:v>
                </c:pt>
                <c:pt idx="3742">
                  <c:v>270</c:v>
                </c:pt>
                <c:pt idx="3743">
                  <c:v>270</c:v>
                </c:pt>
                <c:pt idx="3744">
                  <c:v>247.5</c:v>
                </c:pt>
                <c:pt idx="3745">
                  <c:v>247.5</c:v>
                </c:pt>
                <c:pt idx="3746">
                  <c:v>270</c:v>
                </c:pt>
                <c:pt idx="3747">
                  <c:v>247.5</c:v>
                </c:pt>
                <c:pt idx="3748">
                  <c:v>270</c:v>
                </c:pt>
                <c:pt idx="3749">
                  <c:v>247.5</c:v>
                </c:pt>
                <c:pt idx="3750">
                  <c:v>247.5</c:v>
                </c:pt>
                <c:pt idx="3751">
                  <c:v>247.5</c:v>
                </c:pt>
                <c:pt idx="3752">
                  <c:v>247.5</c:v>
                </c:pt>
                <c:pt idx="3753">
                  <c:v>247.5</c:v>
                </c:pt>
                <c:pt idx="3754">
                  <c:v>247.5</c:v>
                </c:pt>
                <c:pt idx="3755">
                  <c:v>247.5</c:v>
                </c:pt>
                <c:pt idx="3756">
                  <c:v>247.5</c:v>
                </c:pt>
                <c:pt idx="3757">
                  <c:v>247.5</c:v>
                </c:pt>
                <c:pt idx="3758">
                  <c:v>247.5</c:v>
                </c:pt>
                <c:pt idx="3759">
                  <c:v>247.5</c:v>
                </c:pt>
                <c:pt idx="3760">
                  <c:v>270</c:v>
                </c:pt>
                <c:pt idx="3761">
                  <c:v>247.5</c:v>
                </c:pt>
                <c:pt idx="3762">
                  <c:v>247.5</c:v>
                </c:pt>
                <c:pt idx="3763">
                  <c:v>247.5</c:v>
                </c:pt>
                <c:pt idx="3764">
                  <c:v>247.5</c:v>
                </c:pt>
                <c:pt idx="3765">
                  <c:v>247.5</c:v>
                </c:pt>
                <c:pt idx="3766">
                  <c:v>247.5</c:v>
                </c:pt>
                <c:pt idx="3767">
                  <c:v>270</c:v>
                </c:pt>
                <c:pt idx="3768">
                  <c:v>247.5</c:v>
                </c:pt>
                <c:pt idx="3769">
                  <c:v>247.5</c:v>
                </c:pt>
                <c:pt idx="3770">
                  <c:v>225</c:v>
                </c:pt>
                <c:pt idx="3771">
                  <c:v>135</c:v>
                </c:pt>
                <c:pt idx="3772">
                  <c:v>135</c:v>
                </c:pt>
                <c:pt idx="3773">
                  <c:v>135</c:v>
                </c:pt>
                <c:pt idx="3774">
                  <c:v>112.5</c:v>
                </c:pt>
                <c:pt idx="3775">
                  <c:v>135</c:v>
                </c:pt>
                <c:pt idx="3776">
                  <c:v>135</c:v>
                </c:pt>
                <c:pt idx="3777">
                  <c:v>135</c:v>
                </c:pt>
                <c:pt idx="3778">
                  <c:v>112.5</c:v>
                </c:pt>
                <c:pt idx="3779">
                  <c:v>112.5</c:v>
                </c:pt>
                <c:pt idx="3780">
                  <c:v>112.5</c:v>
                </c:pt>
                <c:pt idx="3781">
                  <c:v>135</c:v>
                </c:pt>
                <c:pt idx="3782">
                  <c:v>112.5</c:v>
                </c:pt>
                <c:pt idx="3783">
                  <c:v>202.5</c:v>
                </c:pt>
                <c:pt idx="3784">
                  <c:v>225</c:v>
                </c:pt>
                <c:pt idx="3785">
                  <c:v>202.5</c:v>
                </c:pt>
                <c:pt idx="3786">
                  <c:v>225</c:v>
                </c:pt>
                <c:pt idx="3787">
                  <c:v>225</c:v>
                </c:pt>
                <c:pt idx="3788">
                  <c:v>225</c:v>
                </c:pt>
                <c:pt idx="3789">
                  <c:v>225</c:v>
                </c:pt>
                <c:pt idx="3790">
                  <c:v>225</c:v>
                </c:pt>
                <c:pt idx="3791">
                  <c:v>225</c:v>
                </c:pt>
                <c:pt idx="3792">
                  <c:v>225</c:v>
                </c:pt>
                <c:pt idx="3793">
                  <c:v>225</c:v>
                </c:pt>
                <c:pt idx="3794">
                  <c:v>225</c:v>
                </c:pt>
                <c:pt idx="3795">
                  <c:v>225</c:v>
                </c:pt>
                <c:pt idx="3796">
                  <c:v>225</c:v>
                </c:pt>
                <c:pt idx="3797">
                  <c:v>225</c:v>
                </c:pt>
                <c:pt idx="3798">
                  <c:v>225</c:v>
                </c:pt>
                <c:pt idx="3799">
                  <c:v>225</c:v>
                </c:pt>
                <c:pt idx="3800">
                  <c:v>225</c:v>
                </c:pt>
                <c:pt idx="3801">
                  <c:v>225</c:v>
                </c:pt>
                <c:pt idx="3802">
                  <c:v>225</c:v>
                </c:pt>
                <c:pt idx="3803">
                  <c:v>225</c:v>
                </c:pt>
                <c:pt idx="3804">
                  <c:v>225</c:v>
                </c:pt>
                <c:pt idx="3805">
                  <c:v>225</c:v>
                </c:pt>
                <c:pt idx="3806">
                  <c:v>225</c:v>
                </c:pt>
                <c:pt idx="3807">
                  <c:v>225</c:v>
                </c:pt>
                <c:pt idx="3808">
                  <c:v>247.5</c:v>
                </c:pt>
                <c:pt idx="3809">
                  <c:v>247.5</c:v>
                </c:pt>
                <c:pt idx="3810">
                  <c:v>247.5</c:v>
                </c:pt>
                <c:pt idx="3811">
                  <c:v>247.5</c:v>
                </c:pt>
                <c:pt idx="3812">
                  <c:v>247.5</c:v>
                </c:pt>
                <c:pt idx="3813">
                  <c:v>247.5</c:v>
                </c:pt>
                <c:pt idx="3814">
                  <c:v>247.5</c:v>
                </c:pt>
                <c:pt idx="3815">
                  <c:v>247.5</c:v>
                </c:pt>
                <c:pt idx="3816">
                  <c:v>247.5</c:v>
                </c:pt>
                <c:pt idx="3817">
                  <c:v>247.5</c:v>
                </c:pt>
                <c:pt idx="3818">
                  <c:v>247.5</c:v>
                </c:pt>
                <c:pt idx="3819">
                  <c:v>247.5</c:v>
                </c:pt>
                <c:pt idx="3820">
                  <c:v>247.5</c:v>
                </c:pt>
                <c:pt idx="3821">
                  <c:v>247.5</c:v>
                </c:pt>
                <c:pt idx="3822">
                  <c:v>225</c:v>
                </c:pt>
                <c:pt idx="3823">
                  <c:v>225</c:v>
                </c:pt>
                <c:pt idx="3824">
                  <c:v>247.5</c:v>
                </c:pt>
                <c:pt idx="3825">
                  <c:v>247.5</c:v>
                </c:pt>
                <c:pt idx="3826">
                  <c:v>247.5</c:v>
                </c:pt>
                <c:pt idx="3827">
                  <c:v>247.5</c:v>
                </c:pt>
                <c:pt idx="3828">
                  <c:v>247.5</c:v>
                </c:pt>
                <c:pt idx="3829">
                  <c:v>247.5</c:v>
                </c:pt>
                <c:pt idx="3830">
                  <c:v>247.5</c:v>
                </c:pt>
                <c:pt idx="3831">
                  <c:v>270</c:v>
                </c:pt>
                <c:pt idx="3832">
                  <c:v>270</c:v>
                </c:pt>
                <c:pt idx="3833">
                  <c:v>270</c:v>
                </c:pt>
                <c:pt idx="3834">
                  <c:v>270</c:v>
                </c:pt>
                <c:pt idx="3835">
                  <c:v>270</c:v>
                </c:pt>
                <c:pt idx="3836">
                  <c:v>270</c:v>
                </c:pt>
                <c:pt idx="3837">
                  <c:v>270</c:v>
                </c:pt>
                <c:pt idx="3838">
                  <c:v>270</c:v>
                </c:pt>
                <c:pt idx="3839">
                  <c:v>270</c:v>
                </c:pt>
                <c:pt idx="3840">
                  <c:v>247.5</c:v>
                </c:pt>
                <c:pt idx="3841">
                  <c:v>247.5</c:v>
                </c:pt>
                <c:pt idx="3842">
                  <c:v>270</c:v>
                </c:pt>
                <c:pt idx="3843">
                  <c:v>270</c:v>
                </c:pt>
                <c:pt idx="3844">
                  <c:v>270</c:v>
                </c:pt>
                <c:pt idx="3845">
                  <c:v>292.5</c:v>
                </c:pt>
                <c:pt idx="3846">
                  <c:v>270</c:v>
                </c:pt>
                <c:pt idx="3847">
                  <c:v>292.5</c:v>
                </c:pt>
                <c:pt idx="3848">
                  <c:v>292.5</c:v>
                </c:pt>
                <c:pt idx="3849">
                  <c:v>270</c:v>
                </c:pt>
                <c:pt idx="3850">
                  <c:v>292.5</c:v>
                </c:pt>
                <c:pt idx="3851">
                  <c:v>292.5</c:v>
                </c:pt>
                <c:pt idx="3852">
                  <c:v>270</c:v>
                </c:pt>
                <c:pt idx="3853">
                  <c:v>292.5</c:v>
                </c:pt>
                <c:pt idx="3854">
                  <c:v>270</c:v>
                </c:pt>
                <c:pt idx="3855">
                  <c:v>247.5</c:v>
                </c:pt>
                <c:pt idx="3856">
                  <c:v>225</c:v>
                </c:pt>
                <c:pt idx="3857">
                  <c:v>270</c:v>
                </c:pt>
                <c:pt idx="3858">
                  <c:v>225</c:v>
                </c:pt>
                <c:pt idx="3859">
                  <c:v>247.5</c:v>
                </c:pt>
                <c:pt idx="3860">
                  <c:v>292.5</c:v>
                </c:pt>
                <c:pt idx="3861">
                  <c:v>337.5</c:v>
                </c:pt>
                <c:pt idx="3862">
                  <c:v>67.5</c:v>
                </c:pt>
                <c:pt idx="3863">
                  <c:v>67.5</c:v>
                </c:pt>
                <c:pt idx="3864">
                  <c:v>67.5</c:v>
                </c:pt>
                <c:pt idx="3865">
                  <c:v>112.5</c:v>
                </c:pt>
                <c:pt idx="3866">
                  <c:v>112.5</c:v>
                </c:pt>
                <c:pt idx="3867">
                  <c:v>90</c:v>
                </c:pt>
                <c:pt idx="3868">
                  <c:v>90</c:v>
                </c:pt>
                <c:pt idx="3869">
                  <c:v>90</c:v>
                </c:pt>
                <c:pt idx="3870">
                  <c:v>112.5</c:v>
                </c:pt>
                <c:pt idx="3871">
                  <c:v>90</c:v>
                </c:pt>
                <c:pt idx="3872">
                  <c:v>112.5</c:v>
                </c:pt>
                <c:pt idx="3873">
                  <c:v>90</c:v>
                </c:pt>
                <c:pt idx="3874">
                  <c:v>90</c:v>
                </c:pt>
                <c:pt idx="3875">
                  <c:v>112.5</c:v>
                </c:pt>
                <c:pt idx="3876">
                  <c:v>112.5</c:v>
                </c:pt>
                <c:pt idx="3877">
                  <c:v>112.5</c:v>
                </c:pt>
                <c:pt idx="3878">
                  <c:v>112.5</c:v>
                </c:pt>
                <c:pt idx="3879">
                  <c:v>112.5</c:v>
                </c:pt>
                <c:pt idx="3880">
                  <c:v>112.5</c:v>
                </c:pt>
                <c:pt idx="3881">
                  <c:v>112.5</c:v>
                </c:pt>
                <c:pt idx="3882">
                  <c:v>112.5</c:v>
                </c:pt>
                <c:pt idx="3883">
                  <c:v>112.5</c:v>
                </c:pt>
                <c:pt idx="3884">
                  <c:v>112.5</c:v>
                </c:pt>
                <c:pt idx="3885">
                  <c:v>112.5</c:v>
                </c:pt>
                <c:pt idx="3886">
                  <c:v>135</c:v>
                </c:pt>
                <c:pt idx="3887">
                  <c:v>112.5</c:v>
                </c:pt>
                <c:pt idx="3888">
                  <c:v>112.5</c:v>
                </c:pt>
                <c:pt idx="3889">
                  <c:v>112.5</c:v>
                </c:pt>
                <c:pt idx="3890">
                  <c:v>112.5</c:v>
                </c:pt>
                <c:pt idx="3891">
                  <c:v>112.5</c:v>
                </c:pt>
                <c:pt idx="3892">
                  <c:v>135</c:v>
                </c:pt>
                <c:pt idx="3893">
                  <c:v>112.5</c:v>
                </c:pt>
                <c:pt idx="3894">
                  <c:v>112.5</c:v>
                </c:pt>
                <c:pt idx="3895">
                  <c:v>112.5</c:v>
                </c:pt>
                <c:pt idx="3896">
                  <c:v>112.5</c:v>
                </c:pt>
                <c:pt idx="3897">
                  <c:v>90</c:v>
                </c:pt>
                <c:pt idx="3898">
                  <c:v>112.5</c:v>
                </c:pt>
                <c:pt idx="3899">
                  <c:v>112.5</c:v>
                </c:pt>
                <c:pt idx="3900">
                  <c:v>112.5</c:v>
                </c:pt>
                <c:pt idx="3901">
                  <c:v>112.5</c:v>
                </c:pt>
                <c:pt idx="3902">
                  <c:v>135</c:v>
                </c:pt>
                <c:pt idx="3903">
                  <c:v>135</c:v>
                </c:pt>
                <c:pt idx="3904">
                  <c:v>112.5</c:v>
                </c:pt>
                <c:pt idx="3905">
                  <c:v>112.5</c:v>
                </c:pt>
                <c:pt idx="3906">
                  <c:v>112.5</c:v>
                </c:pt>
                <c:pt idx="3907">
                  <c:v>112.5</c:v>
                </c:pt>
                <c:pt idx="3908">
                  <c:v>112.5</c:v>
                </c:pt>
                <c:pt idx="3909">
                  <c:v>112.5</c:v>
                </c:pt>
                <c:pt idx="3910">
                  <c:v>112.5</c:v>
                </c:pt>
                <c:pt idx="3911">
                  <c:v>112.5</c:v>
                </c:pt>
                <c:pt idx="3912">
                  <c:v>90</c:v>
                </c:pt>
                <c:pt idx="3913">
                  <c:v>90</c:v>
                </c:pt>
                <c:pt idx="3914">
                  <c:v>112.5</c:v>
                </c:pt>
                <c:pt idx="3915">
                  <c:v>112.5</c:v>
                </c:pt>
                <c:pt idx="3916">
                  <c:v>112.5</c:v>
                </c:pt>
                <c:pt idx="3917">
                  <c:v>90</c:v>
                </c:pt>
                <c:pt idx="3918">
                  <c:v>112.5</c:v>
                </c:pt>
                <c:pt idx="3919">
                  <c:v>90</c:v>
                </c:pt>
                <c:pt idx="3920">
                  <c:v>90</c:v>
                </c:pt>
                <c:pt idx="3921">
                  <c:v>112.5</c:v>
                </c:pt>
                <c:pt idx="3922">
                  <c:v>90</c:v>
                </c:pt>
                <c:pt idx="3923">
                  <c:v>90</c:v>
                </c:pt>
                <c:pt idx="3924">
                  <c:v>112.5</c:v>
                </c:pt>
                <c:pt idx="3925">
                  <c:v>90</c:v>
                </c:pt>
                <c:pt idx="3926">
                  <c:v>90</c:v>
                </c:pt>
                <c:pt idx="3927">
                  <c:v>112.5</c:v>
                </c:pt>
                <c:pt idx="3928">
                  <c:v>112.5</c:v>
                </c:pt>
                <c:pt idx="3929">
                  <c:v>90</c:v>
                </c:pt>
                <c:pt idx="3930">
                  <c:v>90</c:v>
                </c:pt>
                <c:pt idx="3931">
                  <c:v>135</c:v>
                </c:pt>
                <c:pt idx="3932">
                  <c:v>315</c:v>
                </c:pt>
                <c:pt idx="3933">
                  <c:v>292.5</c:v>
                </c:pt>
                <c:pt idx="3934">
                  <c:v>90</c:v>
                </c:pt>
                <c:pt idx="3935">
                  <c:v>270</c:v>
                </c:pt>
                <c:pt idx="3936">
                  <c:v>270</c:v>
                </c:pt>
                <c:pt idx="3937">
                  <c:v>270</c:v>
                </c:pt>
                <c:pt idx="3938">
                  <c:v>292.5</c:v>
                </c:pt>
                <c:pt idx="3939">
                  <c:v>315</c:v>
                </c:pt>
                <c:pt idx="3940">
                  <c:v>315</c:v>
                </c:pt>
                <c:pt idx="3941">
                  <c:v>315</c:v>
                </c:pt>
                <c:pt idx="3942">
                  <c:v>315</c:v>
                </c:pt>
                <c:pt idx="3943">
                  <c:v>315</c:v>
                </c:pt>
                <c:pt idx="3944">
                  <c:v>315</c:v>
                </c:pt>
                <c:pt idx="3945">
                  <c:v>315</c:v>
                </c:pt>
                <c:pt idx="3946">
                  <c:v>315</c:v>
                </c:pt>
                <c:pt idx="3947">
                  <c:v>315</c:v>
                </c:pt>
                <c:pt idx="3948">
                  <c:v>315</c:v>
                </c:pt>
                <c:pt idx="3949">
                  <c:v>337.5</c:v>
                </c:pt>
                <c:pt idx="3950">
                  <c:v>315</c:v>
                </c:pt>
                <c:pt idx="3951">
                  <c:v>292.5</c:v>
                </c:pt>
                <c:pt idx="3952">
                  <c:v>292.5</c:v>
                </c:pt>
                <c:pt idx="3953">
                  <c:v>292.5</c:v>
                </c:pt>
                <c:pt idx="3954">
                  <c:v>315</c:v>
                </c:pt>
                <c:pt idx="3955">
                  <c:v>315</c:v>
                </c:pt>
                <c:pt idx="3956">
                  <c:v>337.5</c:v>
                </c:pt>
                <c:pt idx="3957">
                  <c:v>337.5</c:v>
                </c:pt>
                <c:pt idx="3958">
                  <c:v>337.5</c:v>
                </c:pt>
                <c:pt idx="3959">
                  <c:v>337.5</c:v>
                </c:pt>
                <c:pt idx="3960">
                  <c:v>337.5</c:v>
                </c:pt>
                <c:pt idx="3961">
                  <c:v>337.5</c:v>
                </c:pt>
                <c:pt idx="3962">
                  <c:v>0</c:v>
                </c:pt>
                <c:pt idx="3963">
                  <c:v>0</c:v>
                </c:pt>
                <c:pt idx="3964">
                  <c:v>22.5</c:v>
                </c:pt>
                <c:pt idx="3965">
                  <c:v>22.5</c:v>
                </c:pt>
                <c:pt idx="3966">
                  <c:v>22.5</c:v>
                </c:pt>
                <c:pt idx="3967">
                  <c:v>22.5</c:v>
                </c:pt>
                <c:pt idx="3968">
                  <c:v>22.5</c:v>
                </c:pt>
                <c:pt idx="3969">
                  <c:v>22.5</c:v>
                </c:pt>
                <c:pt idx="3970">
                  <c:v>22.5</c:v>
                </c:pt>
                <c:pt idx="3971">
                  <c:v>22.5</c:v>
                </c:pt>
                <c:pt idx="3972">
                  <c:v>0</c:v>
                </c:pt>
                <c:pt idx="3973">
                  <c:v>22.5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22.5</c:v>
                </c:pt>
                <c:pt idx="3979">
                  <c:v>67.5</c:v>
                </c:pt>
                <c:pt idx="3980">
                  <c:v>67.5</c:v>
                </c:pt>
                <c:pt idx="3981">
                  <c:v>67.5</c:v>
                </c:pt>
                <c:pt idx="3982">
                  <c:v>67.5</c:v>
                </c:pt>
                <c:pt idx="3983">
                  <c:v>67.5</c:v>
                </c:pt>
                <c:pt idx="3984">
                  <c:v>90</c:v>
                </c:pt>
                <c:pt idx="3985">
                  <c:v>90</c:v>
                </c:pt>
                <c:pt idx="3986">
                  <c:v>90</c:v>
                </c:pt>
                <c:pt idx="3987">
                  <c:v>90</c:v>
                </c:pt>
                <c:pt idx="3988">
                  <c:v>90</c:v>
                </c:pt>
                <c:pt idx="3989">
                  <c:v>90</c:v>
                </c:pt>
                <c:pt idx="3990">
                  <c:v>90</c:v>
                </c:pt>
                <c:pt idx="3991">
                  <c:v>90</c:v>
                </c:pt>
                <c:pt idx="3992">
                  <c:v>112.5</c:v>
                </c:pt>
                <c:pt idx="3993">
                  <c:v>112.5</c:v>
                </c:pt>
                <c:pt idx="3994">
                  <c:v>112.5</c:v>
                </c:pt>
                <c:pt idx="3995">
                  <c:v>112.5</c:v>
                </c:pt>
                <c:pt idx="3996">
                  <c:v>112.5</c:v>
                </c:pt>
                <c:pt idx="3997">
                  <c:v>90</c:v>
                </c:pt>
                <c:pt idx="3998">
                  <c:v>90</c:v>
                </c:pt>
                <c:pt idx="3999">
                  <c:v>112.5</c:v>
                </c:pt>
                <c:pt idx="4000">
                  <c:v>180</c:v>
                </c:pt>
                <c:pt idx="4001">
                  <c:v>225</c:v>
                </c:pt>
                <c:pt idx="4002">
                  <c:v>225</c:v>
                </c:pt>
                <c:pt idx="4003">
                  <c:v>202.5</c:v>
                </c:pt>
                <c:pt idx="4004">
                  <c:v>180</c:v>
                </c:pt>
                <c:pt idx="4005">
                  <c:v>202.5</c:v>
                </c:pt>
                <c:pt idx="4006">
                  <c:v>157.5</c:v>
                </c:pt>
                <c:pt idx="4007">
                  <c:v>90</c:v>
                </c:pt>
                <c:pt idx="4008">
                  <c:v>90</c:v>
                </c:pt>
                <c:pt idx="4009">
                  <c:v>112.5</c:v>
                </c:pt>
                <c:pt idx="4010">
                  <c:v>135</c:v>
                </c:pt>
                <c:pt idx="4011">
                  <c:v>112.5</c:v>
                </c:pt>
                <c:pt idx="4012">
                  <c:v>112.5</c:v>
                </c:pt>
                <c:pt idx="4013">
                  <c:v>135</c:v>
                </c:pt>
                <c:pt idx="4014">
                  <c:v>135</c:v>
                </c:pt>
                <c:pt idx="4015">
                  <c:v>112.5</c:v>
                </c:pt>
                <c:pt idx="4016">
                  <c:v>112.5</c:v>
                </c:pt>
                <c:pt idx="4017">
                  <c:v>112.5</c:v>
                </c:pt>
                <c:pt idx="4018">
                  <c:v>135</c:v>
                </c:pt>
                <c:pt idx="4019">
                  <c:v>112.5</c:v>
                </c:pt>
                <c:pt idx="4020">
                  <c:v>112.5</c:v>
                </c:pt>
                <c:pt idx="4021">
                  <c:v>112.5</c:v>
                </c:pt>
                <c:pt idx="4022">
                  <c:v>112.5</c:v>
                </c:pt>
                <c:pt idx="4023">
                  <c:v>112.5</c:v>
                </c:pt>
                <c:pt idx="4024">
                  <c:v>112.5</c:v>
                </c:pt>
                <c:pt idx="4025">
                  <c:v>112.5</c:v>
                </c:pt>
                <c:pt idx="4026">
                  <c:v>112.5</c:v>
                </c:pt>
                <c:pt idx="4027">
                  <c:v>112.5</c:v>
                </c:pt>
                <c:pt idx="4028">
                  <c:v>112.5</c:v>
                </c:pt>
                <c:pt idx="4029">
                  <c:v>90</c:v>
                </c:pt>
                <c:pt idx="4030">
                  <c:v>112.5</c:v>
                </c:pt>
                <c:pt idx="4031">
                  <c:v>112.5</c:v>
                </c:pt>
                <c:pt idx="4032">
                  <c:v>112.5</c:v>
                </c:pt>
                <c:pt idx="4033">
                  <c:v>112.5</c:v>
                </c:pt>
                <c:pt idx="4034">
                  <c:v>112.5</c:v>
                </c:pt>
                <c:pt idx="4035">
                  <c:v>112.5</c:v>
                </c:pt>
                <c:pt idx="4036">
                  <c:v>112.5</c:v>
                </c:pt>
                <c:pt idx="4037">
                  <c:v>112.5</c:v>
                </c:pt>
                <c:pt idx="4038">
                  <c:v>112.5</c:v>
                </c:pt>
                <c:pt idx="4039">
                  <c:v>112.5</c:v>
                </c:pt>
                <c:pt idx="4040">
                  <c:v>112.5</c:v>
                </c:pt>
                <c:pt idx="4041">
                  <c:v>112.5</c:v>
                </c:pt>
                <c:pt idx="4042">
                  <c:v>112.5</c:v>
                </c:pt>
                <c:pt idx="4043">
                  <c:v>112.5</c:v>
                </c:pt>
                <c:pt idx="4044">
                  <c:v>112.5</c:v>
                </c:pt>
                <c:pt idx="4045">
                  <c:v>112.5</c:v>
                </c:pt>
                <c:pt idx="4046">
                  <c:v>112.5</c:v>
                </c:pt>
                <c:pt idx="4047">
                  <c:v>112.5</c:v>
                </c:pt>
                <c:pt idx="4048">
                  <c:v>112.5</c:v>
                </c:pt>
                <c:pt idx="4049">
                  <c:v>112.5</c:v>
                </c:pt>
                <c:pt idx="4050">
                  <c:v>112.5</c:v>
                </c:pt>
                <c:pt idx="4051">
                  <c:v>112.5</c:v>
                </c:pt>
                <c:pt idx="4052">
                  <c:v>112.5</c:v>
                </c:pt>
                <c:pt idx="4053">
                  <c:v>112.5</c:v>
                </c:pt>
                <c:pt idx="4054">
                  <c:v>157.5</c:v>
                </c:pt>
                <c:pt idx="4055">
                  <c:v>180</c:v>
                </c:pt>
                <c:pt idx="4056">
                  <c:v>135</c:v>
                </c:pt>
                <c:pt idx="4057">
                  <c:v>112.5</c:v>
                </c:pt>
                <c:pt idx="4058">
                  <c:v>112.5</c:v>
                </c:pt>
                <c:pt idx="4059">
                  <c:v>112.5</c:v>
                </c:pt>
                <c:pt idx="4060">
                  <c:v>135</c:v>
                </c:pt>
                <c:pt idx="4061">
                  <c:v>135</c:v>
                </c:pt>
                <c:pt idx="4062">
                  <c:v>135</c:v>
                </c:pt>
                <c:pt idx="4063">
                  <c:v>135</c:v>
                </c:pt>
                <c:pt idx="4064">
                  <c:v>135</c:v>
                </c:pt>
                <c:pt idx="4065">
                  <c:v>135</c:v>
                </c:pt>
                <c:pt idx="4066">
                  <c:v>135</c:v>
                </c:pt>
                <c:pt idx="4067">
                  <c:v>112.5</c:v>
                </c:pt>
                <c:pt idx="4068">
                  <c:v>112.5</c:v>
                </c:pt>
                <c:pt idx="4069">
                  <c:v>112.5</c:v>
                </c:pt>
                <c:pt idx="4070">
                  <c:v>112.5</c:v>
                </c:pt>
                <c:pt idx="4071">
                  <c:v>112.5</c:v>
                </c:pt>
                <c:pt idx="4072">
                  <c:v>112.5</c:v>
                </c:pt>
                <c:pt idx="4073">
                  <c:v>112.5</c:v>
                </c:pt>
                <c:pt idx="4074">
                  <c:v>90</c:v>
                </c:pt>
                <c:pt idx="4075">
                  <c:v>90</c:v>
                </c:pt>
                <c:pt idx="4076">
                  <c:v>135</c:v>
                </c:pt>
                <c:pt idx="4077">
                  <c:v>292.5</c:v>
                </c:pt>
                <c:pt idx="4078">
                  <c:v>270</c:v>
                </c:pt>
                <c:pt idx="4079">
                  <c:v>247.5</c:v>
                </c:pt>
                <c:pt idx="4080">
                  <c:v>270</c:v>
                </c:pt>
                <c:pt idx="4081">
                  <c:v>270</c:v>
                </c:pt>
                <c:pt idx="4082">
                  <c:v>270</c:v>
                </c:pt>
                <c:pt idx="4083">
                  <c:v>292.5</c:v>
                </c:pt>
                <c:pt idx="4084">
                  <c:v>292.5</c:v>
                </c:pt>
                <c:pt idx="4085">
                  <c:v>292.5</c:v>
                </c:pt>
                <c:pt idx="4086">
                  <c:v>292.5</c:v>
                </c:pt>
                <c:pt idx="4087">
                  <c:v>292.5</c:v>
                </c:pt>
                <c:pt idx="4088">
                  <c:v>292.5</c:v>
                </c:pt>
                <c:pt idx="4089">
                  <c:v>292.5</c:v>
                </c:pt>
                <c:pt idx="4090">
                  <c:v>292.5</c:v>
                </c:pt>
                <c:pt idx="4091">
                  <c:v>270</c:v>
                </c:pt>
                <c:pt idx="4092">
                  <c:v>270</c:v>
                </c:pt>
                <c:pt idx="4093">
                  <c:v>247.5</c:v>
                </c:pt>
                <c:pt idx="4094">
                  <c:v>247.5</c:v>
                </c:pt>
                <c:pt idx="4095">
                  <c:v>225</c:v>
                </c:pt>
                <c:pt idx="4096">
                  <c:v>225</c:v>
                </c:pt>
                <c:pt idx="4097">
                  <c:v>247.5</c:v>
                </c:pt>
                <c:pt idx="4098">
                  <c:v>247.5</c:v>
                </c:pt>
                <c:pt idx="4099">
                  <c:v>247.5</c:v>
                </c:pt>
                <c:pt idx="4100">
                  <c:v>247.5</c:v>
                </c:pt>
                <c:pt idx="4101">
                  <c:v>247.5</c:v>
                </c:pt>
                <c:pt idx="4102">
                  <c:v>247.5</c:v>
                </c:pt>
                <c:pt idx="4103">
                  <c:v>247.5</c:v>
                </c:pt>
                <c:pt idx="4104">
                  <c:v>247.5</c:v>
                </c:pt>
                <c:pt idx="4105">
                  <c:v>247.5</c:v>
                </c:pt>
                <c:pt idx="4106">
                  <c:v>270</c:v>
                </c:pt>
                <c:pt idx="4107">
                  <c:v>247.5</c:v>
                </c:pt>
                <c:pt idx="4108">
                  <c:v>247.5</c:v>
                </c:pt>
                <c:pt idx="4109">
                  <c:v>270</c:v>
                </c:pt>
                <c:pt idx="4110">
                  <c:v>247.5</c:v>
                </c:pt>
                <c:pt idx="4111">
                  <c:v>270</c:v>
                </c:pt>
                <c:pt idx="4112">
                  <c:v>270</c:v>
                </c:pt>
                <c:pt idx="4113">
                  <c:v>270</c:v>
                </c:pt>
                <c:pt idx="4114">
                  <c:v>270</c:v>
                </c:pt>
                <c:pt idx="4115">
                  <c:v>270</c:v>
                </c:pt>
                <c:pt idx="4116">
                  <c:v>270</c:v>
                </c:pt>
                <c:pt idx="4117">
                  <c:v>270</c:v>
                </c:pt>
                <c:pt idx="4118">
                  <c:v>270</c:v>
                </c:pt>
                <c:pt idx="4119">
                  <c:v>270</c:v>
                </c:pt>
                <c:pt idx="4120">
                  <c:v>270</c:v>
                </c:pt>
                <c:pt idx="4121">
                  <c:v>270</c:v>
                </c:pt>
                <c:pt idx="4122">
                  <c:v>270</c:v>
                </c:pt>
                <c:pt idx="4123">
                  <c:v>270</c:v>
                </c:pt>
                <c:pt idx="4124">
                  <c:v>270</c:v>
                </c:pt>
                <c:pt idx="4125">
                  <c:v>270</c:v>
                </c:pt>
                <c:pt idx="4126">
                  <c:v>270</c:v>
                </c:pt>
                <c:pt idx="4127">
                  <c:v>270</c:v>
                </c:pt>
                <c:pt idx="4128">
                  <c:v>270</c:v>
                </c:pt>
                <c:pt idx="4129">
                  <c:v>270</c:v>
                </c:pt>
                <c:pt idx="4130">
                  <c:v>270</c:v>
                </c:pt>
                <c:pt idx="4131">
                  <c:v>270</c:v>
                </c:pt>
                <c:pt idx="4132">
                  <c:v>247.5</c:v>
                </c:pt>
                <c:pt idx="4133">
                  <c:v>247.5</c:v>
                </c:pt>
                <c:pt idx="4134">
                  <c:v>247.5</c:v>
                </c:pt>
                <c:pt idx="4135">
                  <c:v>270</c:v>
                </c:pt>
                <c:pt idx="4136">
                  <c:v>270</c:v>
                </c:pt>
                <c:pt idx="4137">
                  <c:v>270</c:v>
                </c:pt>
                <c:pt idx="4138">
                  <c:v>270</c:v>
                </c:pt>
                <c:pt idx="4139">
                  <c:v>270</c:v>
                </c:pt>
                <c:pt idx="4140">
                  <c:v>270</c:v>
                </c:pt>
                <c:pt idx="4141">
                  <c:v>247.5</c:v>
                </c:pt>
                <c:pt idx="4142">
                  <c:v>247.5</c:v>
                </c:pt>
                <c:pt idx="4143">
                  <c:v>247.5</c:v>
                </c:pt>
                <c:pt idx="4144">
                  <c:v>270</c:v>
                </c:pt>
                <c:pt idx="4145">
                  <c:v>247.5</c:v>
                </c:pt>
                <c:pt idx="4146">
                  <c:v>247.5</c:v>
                </c:pt>
                <c:pt idx="4147">
                  <c:v>270</c:v>
                </c:pt>
                <c:pt idx="4148">
                  <c:v>225</c:v>
                </c:pt>
                <c:pt idx="4149">
                  <c:v>270</c:v>
                </c:pt>
                <c:pt idx="4150">
                  <c:v>247.5</c:v>
                </c:pt>
                <c:pt idx="4151">
                  <c:v>247.5</c:v>
                </c:pt>
                <c:pt idx="4152">
                  <c:v>225</c:v>
                </c:pt>
                <c:pt idx="4153">
                  <c:v>202.5</c:v>
                </c:pt>
                <c:pt idx="4154">
                  <c:v>180</c:v>
                </c:pt>
                <c:pt idx="4155">
                  <c:v>157.5</c:v>
                </c:pt>
                <c:pt idx="4156">
                  <c:v>157.5</c:v>
                </c:pt>
                <c:pt idx="4157">
                  <c:v>157.5</c:v>
                </c:pt>
                <c:pt idx="4158">
                  <c:v>135</c:v>
                </c:pt>
                <c:pt idx="4159">
                  <c:v>112.5</c:v>
                </c:pt>
                <c:pt idx="4160">
                  <c:v>112.5</c:v>
                </c:pt>
                <c:pt idx="4161">
                  <c:v>112.5</c:v>
                </c:pt>
                <c:pt idx="4162">
                  <c:v>112.5</c:v>
                </c:pt>
                <c:pt idx="4163">
                  <c:v>135</c:v>
                </c:pt>
                <c:pt idx="4164">
                  <c:v>112.5</c:v>
                </c:pt>
                <c:pt idx="4165">
                  <c:v>135</c:v>
                </c:pt>
                <c:pt idx="4166">
                  <c:v>135</c:v>
                </c:pt>
                <c:pt idx="4167">
                  <c:v>135</c:v>
                </c:pt>
                <c:pt idx="4168">
                  <c:v>112.5</c:v>
                </c:pt>
                <c:pt idx="4169">
                  <c:v>90</c:v>
                </c:pt>
                <c:pt idx="4170">
                  <c:v>90</c:v>
                </c:pt>
                <c:pt idx="4171">
                  <c:v>112.5</c:v>
                </c:pt>
                <c:pt idx="4172">
                  <c:v>90</c:v>
                </c:pt>
                <c:pt idx="4173">
                  <c:v>112.5</c:v>
                </c:pt>
                <c:pt idx="4174">
                  <c:v>135</c:v>
                </c:pt>
                <c:pt idx="4175">
                  <c:v>112.5</c:v>
                </c:pt>
                <c:pt idx="4176">
                  <c:v>112.5</c:v>
                </c:pt>
                <c:pt idx="4177">
                  <c:v>112.5</c:v>
                </c:pt>
                <c:pt idx="4178">
                  <c:v>112.5</c:v>
                </c:pt>
                <c:pt idx="4179">
                  <c:v>112.5</c:v>
                </c:pt>
                <c:pt idx="4180">
                  <c:v>112.5</c:v>
                </c:pt>
                <c:pt idx="4181">
                  <c:v>112.5</c:v>
                </c:pt>
                <c:pt idx="4182">
                  <c:v>112.5</c:v>
                </c:pt>
                <c:pt idx="4183">
                  <c:v>112.5</c:v>
                </c:pt>
                <c:pt idx="4184">
                  <c:v>112.5</c:v>
                </c:pt>
                <c:pt idx="4185">
                  <c:v>112.5</c:v>
                </c:pt>
                <c:pt idx="4186">
                  <c:v>112.5</c:v>
                </c:pt>
                <c:pt idx="4187">
                  <c:v>112.5</c:v>
                </c:pt>
                <c:pt idx="4188">
                  <c:v>112.5</c:v>
                </c:pt>
                <c:pt idx="4189">
                  <c:v>112.5</c:v>
                </c:pt>
                <c:pt idx="4190">
                  <c:v>112.5</c:v>
                </c:pt>
                <c:pt idx="4191">
                  <c:v>112.5</c:v>
                </c:pt>
                <c:pt idx="4192">
                  <c:v>112.5</c:v>
                </c:pt>
                <c:pt idx="4193">
                  <c:v>112.5</c:v>
                </c:pt>
                <c:pt idx="4194">
                  <c:v>112.5</c:v>
                </c:pt>
                <c:pt idx="4195">
                  <c:v>112.5</c:v>
                </c:pt>
                <c:pt idx="4196">
                  <c:v>112.5</c:v>
                </c:pt>
                <c:pt idx="4197">
                  <c:v>90</c:v>
                </c:pt>
                <c:pt idx="4198">
                  <c:v>112.5</c:v>
                </c:pt>
                <c:pt idx="4199">
                  <c:v>112.5</c:v>
                </c:pt>
                <c:pt idx="4200">
                  <c:v>112.5</c:v>
                </c:pt>
                <c:pt idx="4201">
                  <c:v>112.5</c:v>
                </c:pt>
                <c:pt idx="4202">
                  <c:v>90</c:v>
                </c:pt>
                <c:pt idx="4203">
                  <c:v>112.5</c:v>
                </c:pt>
                <c:pt idx="4204">
                  <c:v>112.5</c:v>
                </c:pt>
                <c:pt idx="4205">
                  <c:v>112.5</c:v>
                </c:pt>
                <c:pt idx="4206">
                  <c:v>112.5</c:v>
                </c:pt>
                <c:pt idx="4207">
                  <c:v>112.5</c:v>
                </c:pt>
                <c:pt idx="4208">
                  <c:v>112.5</c:v>
                </c:pt>
                <c:pt idx="4209">
                  <c:v>112.5</c:v>
                </c:pt>
                <c:pt idx="4210">
                  <c:v>112.5</c:v>
                </c:pt>
                <c:pt idx="4211">
                  <c:v>90</c:v>
                </c:pt>
                <c:pt idx="4212">
                  <c:v>112.5</c:v>
                </c:pt>
                <c:pt idx="4213">
                  <c:v>112.5</c:v>
                </c:pt>
                <c:pt idx="4214">
                  <c:v>112.5</c:v>
                </c:pt>
                <c:pt idx="4215">
                  <c:v>90</c:v>
                </c:pt>
                <c:pt idx="4216">
                  <c:v>90</c:v>
                </c:pt>
                <c:pt idx="4217">
                  <c:v>112.5</c:v>
                </c:pt>
                <c:pt idx="4218">
                  <c:v>112.5</c:v>
                </c:pt>
                <c:pt idx="4219">
                  <c:v>112.5</c:v>
                </c:pt>
                <c:pt idx="4220">
                  <c:v>135</c:v>
                </c:pt>
                <c:pt idx="4221">
                  <c:v>135</c:v>
                </c:pt>
                <c:pt idx="4222">
                  <c:v>112.5</c:v>
                </c:pt>
                <c:pt idx="4223">
                  <c:v>90</c:v>
                </c:pt>
                <c:pt idx="4224">
                  <c:v>67.5</c:v>
                </c:pt>
                <c:pt idx="4225">
                  <c:v>45</c:v>
                </c:pt>
                <c:pt idx="4226">
                  <c:v>45</c:v>
                </c:pt>
                <c:pt idx="4227">
                  <c:v>45</c:v>
                </c:pt>
                <c:pt idx="4228">
                  <c:v>45</c:v>
                </c:pt>
                <c:pt idx="4229">
                  <c:v>22.5</c:v>
                </c:pt>
                <c:pt idx="4230">
                  <c:v>135</c:v>
                </c:pt>
                <c:pt idx="4231">
                  <c:v>247.5</c:v>
                </c:pt>
                <c:pt idx="4232">
                  <c:v>292.5</c:v>
                </c:pt>
                <c:pt idx="4233">
                  <c:v>247.5</c:v>
                </c:pt>
                <c:pt idx="4234">
                  <c:v>270</c:v>
                </c:pt>
                <c:pt idx="4235">
                  <c:v>270</c:v>
                </c:pt>
                <c:pt idx="4236">
                  <c:v>270</c:v>
                </c:pt>
                <c:pt idx="4237">
                  <c:v>292.5</c:v>
                </c:pt>
                <c:pt idx="4238">
                  <c:v>270</c:v>
                </c:pt>
                <c:pt idx="4239">
                  <c:v>270</c:v>
                </c:pt>
                <c:pt idx="4240">
                  <c:v>270</c:v>
                </c:pt>
                <c:pt idx="4241">
                  <c:v>315</c:v>
                </c:pt>
                <c:pt idx="4242">
                  <c:v>270</c:v>
                </c:pt>
                <c:pt idx="4243">
                  <c:v>247.5</c:v>
                </c:pt>
                <c:pt idx="4244">
                  <c:v>225</c:v>
                </c:pt>
                <c:pt idx="4245">
                  <c:v>225</c:v>
                </c:pt>
                <c:pt idx="4246">
                  <c:v>225</c:v>
                </c:pt>
                <c:pt idx="4247">
                  <c:v>202.5</c:v>
                </c:pt>
                <c:pt idx="4248">
                  <c:v>202.5</c:v>
                </c:pt>
                <c:pt idx="4249">
                  <c:v>202.5</c:v>
                </c:pt>
                <c:pt idx="4250">
                  <c:v>180</c:v>
                </c:pt>
                <c:pt idx="4251">
                  <c:v>202.5</c:v>
                </c:pt>
                <c:pt idx="4252">
                  <c:v>202.5</c:v>
                </c:pt>
                <c:pt idx="4253">
                  <c:v>202.5</c:v>
                </c:pt>
                <c:pt idx="4254">
                  <c:v>202.5</c:v>
                </c:pt>
                <c:pt idx="4255">
                  <c:v>202.5</c:v>
                </c:pt>
                <c:pt idx="4256">
                  <c:v>135</c:v>
                </c:pt>
                <c:pt idx="4257">
                  <c:v>135</c:v>
                </c:pt>
                <c:pt idx="4258">
                  <c:v>202.5</c:v>
                </c:pt>
                <c:pt idx="4259">
                  <c:v>202.5</c:v>
                </c:pt>
                <c:pt idx="4260">
                  <c:v>202.5</c:v>
                </c:pt>
                <c:pt idx="4261">
                  <c:v>225</c:v>
                </c:pt>
                <c:pt idx="4262">
                  <c:v>225</c:v>
                </c:pt>
                <c:pt idx="4263">
                  <c:v>225</c:v>
                </c:pt>
                <c:pt idx="4264">
                  <c:v>202.5</c:v>
                </c:pt>
                <c:pt idx="4265">
                  <c:v>225</c:v>
                </c:pt>
                <c:pt idx="4266">
                  <c:v>225</c:v>
                </c:pt>
                <c:pt idx="4267">
                  <c:v>225</c:v>
                </c:pt>
                <c:pt idx="4268">
                  <c:v>157.5</c:v>
                </c:pt>
                <c:pt idx="4269">
                  <c:v>90</c:v>
                </c:pt>
                <c:pt idx="4270">
                  <c:v>67.5</c:v>
                </c:pt>
                <c:pt idx="4271">
                  <c:v>247.5</c:v>
                </c:pt>
                <c:pt idx="4272">
                  <c:v>225</c:v>
                </c:pt>
                <c:pt idx="4273">
                  <c:v>202.5</c:v>
                </c:pt>
                <c:pt idx="4274">
                  <c:v>202.5</c:v>
                </c:pt>
                <c:pt idx="4275">
                  <c:v>180</c:v>
                </c:pt>
                <c:pt idx="4276">
                  <c:v>225</c:v>
                </c:pt>
                <c:pt idx="4277">
                  <c:v>202.5</c:v>
                </c:pt>
                <c:pt idx="4278">
                  <c:v>225</c:v>
                </c:pt>
                <c:pt idx="4279">
                  <c:v>202.5</c:v>
                </c:pt>
                <c:pt idx="4280">
                  <c:v>202.5</c:v>
                </c:pt>
                <c:pt idx="4281">
                  <c:v>202.5</c:v>
                </c:pt>
                <c:pt idx="4282">
                  <c:v>225</c:v>
                </c:pt>
                <c:pt idx="4283">
                  <c:v>225</c:v>
                </c:pt>
                <c:pt idx="4284">
                  <c:v>225</c:v>
                </c:pt>
                <c:pt idx="4285">
                  <c:v>202.5</c:v>
                </c:pt>
                <c:pt idx="4286">
                  <c:v>202.5</c:v>
                </c:pt>
                <c:pt idx="4287">
                  <c:v>202.5</c:v>
                </c:pt>
                <c:pt idx="4288">
                  <c:v>202.5</c:v>
                </c:pt>
                <c:pt idx="4289">
                  <c:v>202.5</c:v>
                </c:pt>
                <c:pt idx="4290">
                  <c:v>202.5</c:v>
                </c:pt>
                <c:pt idx="4291">
                  <c:v>202.5</c:v>
                </c:pt>
                <c:pt idx="4292">
                  <c:v>202.5</c:v>
                </c:pt>
                <c:pt idx="4293">
                  <c:v>202.5</c:v>
                </c:pt>
                <c:pt idx="4294">
                  <c:v>202.5</c:v>
                </c:pt>
                <c:pt idx="4295">
                  <c:v>202.5</c:v>
                </c:pt>
                <c:pt idx="4296">
                  <c:v>202.5</c:v>
                </c:pt>
                <c:pt idx="4297">
                  <c:v>225</c:v>
                </c:pt>
                <c:pt idx="4298">
                  <c:v>202.5</c:v>
                </c:pt>
                <c:pt idx="4299">
                  <c:v>202.5</c:v>
                </c:pt>
                <c:pt idx="4300">
                  <c:v>202.5</c:v>
                </c:pt>
                <c:pt idx="4301">
                  <c:v>202.5</c:v>
                </c:pt>
                <c:pt idx="4302">
                  <c:v>202.5</c:v>
                </c:pt>
                <c:pt idx="4303">
                  <c:v>202.5</c:v>
                </c:pt>
                <c:pt idx="4304">
                  <c:v>202.5</c:v>
                </c:pt>
                <c:pt idx="4305">
                  <c:v>202.5</c:v>
                </c:pt>
                <c:pt idx="4306">
                  <c:v>225</c:v>
                </c:pt>
                <c:pt idx="4307">
                  <c:v>202.5</c:v>
                </c:pt>
                <c:pt idx="4308">
                  <c:v>202.5</c:v>
                </c:pt>
                <c:pt idx="4309">
                  <c:v>202.5</c:v>
                </c:pt>
                <c:pt idx="4310">
                  <c:v>202.5</c:v>
                </c:pt>
                <c:pt idx="4311">
                  <c:v>202.5</c:v>
                </c:pt>
                <c:pt idx="4312">
                  <c:v>202.5</c:v>
                </c:pt>
                <c:pt idx="4313">
                  <c:v>225</c:v>
                </c:pt>
                <c:pt idx="4314">
                  <c:v>225</c:v>
                </c:pt>
                <c:pt idx="4315">
                  <c:v>202.5</c:v>
                </c:pt>
                <c:pt idx="4316">
                  <c:v>225</c:v>
                </c:pt>
                <c:pt idx="4317">
                  <c:v>202.5</c:v>
                </c:pt>
                <c:pt idx="4318">
                  <c:v>202.5</c:v>
                </c:pt>
                <c:pt idx="4319">
                  <c:v>202.5</c:v>
                </c:pt>
                <c:pt idx="4320">
                  <c:v>202.5</c:v>
                </c:pt>
                <c:pt idx="4321">
                  <c:v>202.5</c:v>
                </c:pt>
                <c:pt idx="4322">
                  <c:v>225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22717401"/>
        <c:axId val="89555598"/>
      </c:lineChart>
      <c:catAx>
        <c:axId val="2271740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89555598"/>
        <c:crosses val="autoZero"/>
        <c:auto val="1"/>
        <c:lblAlgn val="ctr"/>
        <c:lblOffset val="100"/>
        <c:noMultiLvlLbl val="0"/>
      </c:catAx>
      <c:valAx>
        <c:axId val="89555598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2717401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58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7月　風向</a:t>
            </a:r>
          </a:p>
        </c:rich>
      </c:tx>
      <c:layout>
        <c:manualLayout>
          <c:xMode val="edge"/>
          <c:yMode val="edge"/>
          <c:x val="0.423208829581593"/>
          <c:y val="0.0355059344196339"/>
        </c:manualLayout>
      </c:layout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7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7月1日0:10:00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  <c:pt idx="4323">
                  <c:v>31日0:10:00</c:v>
                </c:pt>
                <c:pt idx="4324">
                  <c:v>0:20</c:v>
                </c:pt>
                <c:pt idx="4325">
                  <c:v>0:30</c:v>
                </c:pt>
                <c:pt idx="4326">
                  <c:v>0:40</c:v>
                </c:pt>
                <c:pt idx="4327">
                  <c:v>0:50</c:v>
                </c:pt>
                <c:pt idx="4328">
                  <c:v>1:00</c:v>
                </c:pt>
                <c:pt idx="4329">
                  <c:v>1:10</c:v>
                </c:pt>
                <c:pt idx="4330">
                  <c:v>1:20</c:v>
                </c:pt>
                <c:pt idx="4331">
                  <c:v>1:30</c:v>
                </c:pt>
                <c:pt idx="4332">
                  <c:v>1:40</c:v>
                </c:pt>
                <c:pt idx="4333">
                  <c:v>1:50</c:v>
                </c:pt>
                <c:pt idx="4334">
                  <c:v>2:00</c:v>
                </c:pt>
                <c:pt idx="4335">
                  <c:v>2:10</c:v>
                </c:pt>
                <c:pt idx="4336">
                  <c:v>2:20</c:v>
                </c:pt>
                <c:pt idx="4337">
                  <c:v>2:30</c:v>
                </c:pt>
                <c:pt idx="4338">
                  <c:v>2:40</c:v>
                </c:pt>
                <c:pt idx="4339">
                  <c:v>2:50</c:v>
                </c:pt>
                <c:pt idx="4340">
                  <c:v>3:00</c:v>
                </c:pt>
                <c:pt idx="4341">
                  <c:v>3:10</c:v>
                </c:pt>
                <c:pt idx="4342">
                  <c:v>3:20</c:v>
                </c:pt>
                <c:pt idx="4343">
                  <c:v>3:30</c:v>
                </c:pt>
                <c:pt idx="4344">
                  <c:v>3:40</c:v>
                </c:pt>
                <c:pt idx="4345">
                  <c:v>3:50</c:v>
                </c:pt>
                <c:pt idx="4346">
                  <c:v>4:00</c:v>
                </c:pt>
                <c:pt idx="4347">
                  <c:v>4:10</c:v>
                </c:pt>
                <c:pt idx="4348">
                  <c:v>4:20</c:v>
                </c:pt>
                <c:pt idx="4349">
                  <c:v>4:30</c:v>
                </c:pt>
                <c:pt idx="4350">
                  <c:v>4:40</c:v>
                </c:pt>
                <c:pt idx="4351">
                  <c:v>4:50</c:v>
                </c:pt>
                <c:pt idx="4352">
                  <c:v>5:00</c:v>
                </c:pt>
                <c:pt idx="4353">
                  <c:v>5:10</c:v>
                </c:pt>
                <c:pt idx="4354">
                  <c:v>5:20</c:v>
                </c:pt>
                <c:pt idx="4355">
                  <c:v>5:30</c:v>
                </c:pt>
                <c:pt idx="4356">
                  <c:v>5:40</c:v>
                </c:pt>
                <c:pt idx="4357">
                  <c:v>5:50</c:v>
                </c:pt>
                <c:pt idx="4358">
                  <c:v>6:00</c:v>
                </c:pt>
                <c:pt idx="4359">
                  <c:v>6:10</c:v>
                </c:pt>
                <c:pt idx="4360">
                  <c:v>6:20</c:v>
                </c:pt>
                <c:pt idx="4361">
                  <c:v>6:30</c:v>
                </c:pt>
                <c:pt idx="4362">
                  <c:v>6:40</c:v>
                </c:pt>
                <c:pt idx="4363">
                  <c:v>6:50</c:v>
                </c:pt>
                <c:pt idx="4364">
                  <c:v>7:00</c:v>
                </c:pt>
                <c:pt idx="4365">
                  <c:v>7:10</c:v>
                </c:pt>
                <c:pt idx="4366">
                  <c:v>7:20</c:v>
                </c:pt>
                <c:pt idx="4367">
                  <c:v>7:30</c:v>
                </c:pt>
                <c:pt idx="4368">
                  <c:v>7:40</c:v>
                </c:pt>
                <c:pt idx="4369">
                  <c:v>7:50</c:v>
                </c:pt>
                <c:pt idx="4370">
                  <c:v>8:00</c:v>
                </c:pt>
                <c:pt idx="4371">
                  <c:v>8:10</c:v>
                </c:pt>
                <c:pt idx="4372">
                  <c:v>8:20</c:v>
                </c:pt>
                <c:pt idx="4373">
                  <c:v>8:30</c:v>
                </c:pt>
                <c:pt idx="4374">
                  <c:v>8:40</c:v>
                </c:pt>
                <c:pt idx="4375">
                  <c:v>8:50</c:v>
                </c:pt>
                <c:pt idx="4376">
                  <c:v>9:00</c:v>
                </c:pt>
                <c:pt idx="4377">
                  <c:v>9:10</c:v>
                </c:pt>
                <c:pt idx="4378">
                  <c:v>9:20</c:v>
                </c:pt>
                <c:pt idx="4379">
                  <c:v>9:30</c:v>
                </c:pt>
                <c:pt idx="4380">
                  <c:v>9:40</c:v>
                </c:pt>
                <c:pt idx="4381">
                  <c:v>9:50</c:v>
                </c:pt>
                <c:pt idx="4382">
                  <c:v>10:00</c:v>
                </c:pt>
                <c:pt idx="4383">
                  <c:v>10:10</c:v>
                </c:pt>
                <c:pt idx="4384">
                  <c:v>10:20</c:v>
                </c:pt>
                <c:pt idx="4385">
                  <c:v>10:30</c:v>
                </c:pt>
                <c:pt idx="4386">
                  <c:v>10:40</c:v>
                </c:pt>
                <c:pt idx="4387">
                  <c:v>10:50</c:v>
                </c:pt>
                <c:pt idx="4388">
                  <c:v>11:00</c:v>
                </c:pt>
                <c:pt idx="4389">
                  <c:v>11:10</c:v>
                </c:pt>
                <c:pt idx="4390">
                  <c:v>11:20</c:v>
                </c:pt>
                <c:pt idx="4391">
                  <c:v>11:30</c:v>
                </c:pt>
                <c:pt idx="4392">
                  <c:v>11:40</c:v>
                </c:pt>
                <c:pt idx="4393">
                  <c:v>11:50</c:v>
                </c:pt>
                <c:pt idx="4394">
                  <c:v>12:00</c:v>
                </c:pt>
                <c:pt idx="4395">
                  <c:v>12:10</c:v>
                </c:pt>
                <c:pt idx="4396">
                  <c:v>12:20</c:v>
                </c:pt>
                <c:pt idx="4397">
                  <c:v>12:30</c:v>
                </c:pt>
                <c:pt idx="4398">
                  <c:v>12:40</c:v>
                </c:pt>
                <c:pt idx="4399">
                  <c:v>12:50</c:v>
                </c:pt>
                <c:pt idx="4400">
                  <c:v>13:00</c:v>
                </c:pt>
                <c:pt idx="4401">
                  <c:v>13:10</c:v>
                </c:pt>
                <c:pt idx="4402">
                  <c:v>13:20</c:v>
                </c:pt>
                <c:pt idx="4403">
                  <c:v>13:30</c:v>
                </c:pt>
                <c:pt idx="4404">
                  <c:v>13:40</c:v>
                </c:pt>
                <c:pt idx="4405">
                  <c:v>13:50</c:v>
                </c:pt>
                <c:pt idx="4406">
                  <c:v>14:00</c:v>
                </c:pt>
                <c:pt idx="4407">
                  <c:v>14:10</c:v>
                </c:pt>
                <c:pt idx="4408">
                  <c:v>14:20</c:v>
                </c:pt>
                <c:pt idx="4409">
                  <c:v>14:30</c:v>
                </c:pt>
                <c:pt idx="4410">
                  <c:v>14:40</c:v>
                </c:pt>
                <c:pt idx="4411">
                  <c:v>14:50</c:v>
                </c:pt>
                <c:pt idx="4412">
                  <c:v>15:00</c:v>
                </c:pt>
                <c:pt idx="4413">
                  <c:v>15:10</c:v>
                </c:pt>
                <c:pt idx="4414">
                  <c:v>15:20</c:v>
                </c:pt>
                <c:pt idx="4415">
                  <c:v>15:30</c:v>
                </c:pt>
                <c:pt idx="4416">
                  <c:v>15:40</c:v>
                </c:pt>
                <c:pt idx="4417">
                  <c:v>15:50</c:v>
                </c:pt>
                <c:pt idx="4418">
                  <c:v>16:00</c:v>
                </c:pt>
                <c:pt idx="4419">
                  <c:v>16:10</c:v>
                </c:pt>
                <c:pt idx="4420">
                  <c:v>16:20</c:v>
                </c:pt>
                <c:pt idx="4421">
                  <c:v>16:30</c:v>
                </c:pt>
                <c:pt idx="4422">
                  <c:v>16:40</c:v>
                </c:pt>
                <c:pt idx="4423">
                  <c:v>16:50</c:v>
                </c:pt>
                <c:pt idx="4424">
                  <c:v>17:00</c:v>
                </c:pt>
                <c:pt idx="4425">
                  <c:v>17:10</c:v>
                </c:pt>
                <c:pt idx="4426">
                  <c:v>17:20</c:v>
                </c:pt>
                <c:pt idx="4427">
                  <c:v>17:30</c:v>
                </c:pt>
                <c:pt idx="4428">
                  <c:v>17:40</c:v>
                </c:pt>
                <c:pt idx="4429">
                  <c:v>17:50</c:v>
                </c:pt>
                <c:pt idx="4430">
                  <c:v>18:00</c:v>
                </c:pt>
                <c:pt idx="4431">
                  <c:v>18:10</c:v>
                </c:pt>
                <c:pt idx="4432">
                  <c:v>18:20</c:v>
                </c:pt>
                <c:pt idx="4433">
                  <c:v>18:30</c:v>
                </c:pt>
                <c:pt idx="4434">
                  <c:v>18:40</c:v>
                </c:pt>
                <c:pt idx="4435">
                  <c:v>18:50</c:v>
                </c:pt>
                <c:pt idx="4436">
                  <c:v>19:00</c:v>
                </c:pt>
                <c:pt idx="4437">
                  <c:v>19:10</c:v>
                </c:pt>
                <c:pt idx="4438">
                  <c:v>19:20</c:v>
                </c:pt>
                <c:pt idx="4439">
                  <c:v>19:30</c:v>
                </c:pt>
                <c:pt idx="4440">
                  <c:v>19:40</c:v>
                </c:pt>
                <c:pt idx="4441">
                  <c:v>19:50</c:v>
                </c:pt>
                <c:pt idx="4442">
                  <c:v>20:00</c:v>
                </c:pt>
                <c:pt idx="4443">
                  <c:v>20:10</c:v>
                </c:pt>
                <c:pt idx="4444">
                  <c:v>20:20</c:v>
                </c:pt>
                <c:pt idx="4445">
                  <c:v>20:30</c:v>
                </c:pt>
                <c:pt idx="4446">
                  <c:v>20:40</c:v>
                </c:pt>
                <c:pt idx="4447">
                  <c:v>20:50</c:v>
                </c:pt>
                <c:pt idx="4448">
                  <c:v>21:00</c:v>
                </c:pt>
                <c:pt idx="4449">
                  <c:v>21:10</c:v>
                </c:pt>
                <c:pt idx="4450">
                  <c:v>21:20</c:v>
                </c:pt>
                <c:pt idx="4451">
                  <c:v>21:30</c:v>
                </c:pt>
                <c:pt idx="4452">
                  <c:v>21:40</c:v>
                </c:pt>
                <c:pt idx="4453">
                  <c:v>21:50</c:v>
                </c:pt>
                <c:pt idx="4454">
                  <c:v>22:00</c:v>
                </c:pt>
                <c:pt idx="4455">
                  <c:v>22:10</c:v>
                </c:pt>
                <c:pt idx="4456">
                  <c:v>22:20</c:v>
                </c:pt>
                <c:pt idx="4457">
                  <c:v>22:30</c:v>
                </c:pt>
                <c:pt idx="4458">
                  <c:v>22:40</c:v>
                </c:pt>
                <c:pt idx="4459">
                  <c:v>22:50</c:v>
                </c:pt>
                <c:pt idx="4460">
                  <c:v>23:00</c:v>
                </c:pt>
                <c:pt idx="4461">
                  <c:v>23:10</c:v>
                </c:pt>
                <c:pt idx="4462">
                  <c:v>23:20</c:v>
                </c:pt>
                <c:pt idx="4463">
                  <c:v>23:30</c:v>
                </c:pt>
                <c:pt idx="4464">
                  <c:v>23:40</c:v>
                </c:pt>
                <c:pt idx="4465">
                  <c:v>23:50</c:v>
                </c:pt>
                <c:pt idx="4466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7"/>
                <c:pt idx="2">
                  <c:v>0</c:v>
                </c:pt>
                <c:pt idx="3">
                  <c:v>225</c:v>
                </c:pt>
                <c:pt idx="4">
                  <c:v>225</c:v>
                </c:pt>
                <c:pt idx="5">
                  <c:v>225</c:v>
                </c:pt>
                <c:pt idx="6">
                  <c:v>202.5</c:v>
                </c:pt>
                <c:pt idx="7">
                  <c:v>202.5</c:v>
                </c:pt>
                <c:pt idx="8">
                  <c:v>202.5</c:v>
                </c:pt>
                <c:pt idx="9">
                  <c:v>202.5</c:v>
                </c:pt>
                <c:pt idx="10">
                  <c:v>202.5</c:v>
                </c:pt>
                <c:pt idx="11">
                  <c:v>202.5</c:v>
                </c:pt>
                <c:pt idx="12">
                  <c:v>202.5</c:v>
                </c:pt>
                <c:pt idx="13">
                  <c:v>225</c:v>
                </c:pt>
                <c:pt idx="14">
                  <c:v>225</c:v>
                </c:pt>
                <c:pt idx="15">
                  <c:v>225</c:v>
                </c:pt>
                <c:pt idx="16">
                  <c:v>225</c:v>
                </c:pt>
                <c:pt idx="17">
                  <c:v>225</c:v>
                </c:pt>
                <c:pt idx="18">
                  <c:v>225</c:v>
                </c:pt>
                <c:pt idx="19">
                  <c:v>225</c:v>
                </c:pt>
                <c:pt idx="20">
                  <c:v>225</c:v>
                </c:pt>
                <c:pt idx="21">
                  <c:v>225</c:v>
                </c:pt>
                <c:pt idx="22">
                  <c:v>225</c:v>
                </c:pt>
                <c:pt idx="23">
                  <c:v>225</c:v>
                </c:pt>
                <c:pt idx="24">
                  <c:v>225</c:v>
                </c:pt>
                <c:pt idx="25">
                  <c:v>225</c:v>
                </c:pt>
                <c:pt idx="26">
                  <c:v>225</c:v>
                </c:pt>
                <c:pt idx="27">
                  <c:v>225</c:v>
                </c:pt>
                <c:pt idx="28">
                  <c:v>225</c:v>
                </c:pt>
                <c:pt idx="29">
                  <c:v>225</c:v>
                </c:pt>
                <c:pt idx="30">
                  <c:v>247.5</c:v>
                </c:pt>
                <c:pt idx="31">
                  <c:v>247.5</c:v>
                </c:pt>
                <c:pt idx="32">
                  <c:v>225</c:v>
                </c:pt>
                <c:pt idx="33">
                  <c:v>247.5</c:v>
                </c:pt>
                <c:pt idx="34">
                  <c:v>247.5</c:v>
                </c:pt>
                <c:pt idx="35">
                  <c:v>247.5</c:v>
                </c:pt>
                <c:pt idx="36">
                  <c:v>247.5</c:v>
                </c:pt>
                <c:pt idx="37">
                  <c:v>247.5</c:v>
                </c:pt>
                <c:pt idx="38">
                  <c:v>247.5</c:v>
                </c:pt>
                <c:pt idx="39">
                  <c:v>247.5</c:v>
                </c:pt>
                <c:pt idx="40">
                  <c:v>225</c:v>
                </c:pt>
                <c:pt idx="41">
                  <c:v>225</c:v>
                </c:pt>
                <c:pt idx="42">
                  <c:v>225</c:v>
                </c:pt>
                <c:pt idx="43">
                  <c:v>225</c:v>
                </c:pt>
                <c:pt idx="44">
                  <c:v>225</c:v>
                </c:pt>
                <c:pt idx="45">
                  <c:v>247.5</c:v>
                </c:pt>
                <c:pt idx="46">
                  <c:v>247.5</c:v>
                </c:pt>
                <c:pt idx="47">
                  <c:v>247.5</c:v>
                </c:pt>
                <c:pt idx="48">
                  <c:v>247.5</c:v>
                </c:pt>
                <c:pt idx="49">
                  <c:v>247.5</c:v>
                </c:pt>
                <c:pt idx="50">
                  <c:v>225</c:v>
                </c:pt>
                <c:pt idx="51">
                  <c:v>225</c:v>
                </c:pt>
                <c:pt idx="52">
                  <c:v>225</c:v>
                </c:pt>
                <c:pt idx="53">
                  <c:v>225</c:v>
                </c:pt>
                <c:pt idx="54">
                  <c:v>247.5</c:v>
                </c:pt>
                <c:pt idx="55">
                  <c:v>247.5</c:v>
                </c:pt>
                <c:pt idx="56">
                  <c:v>247.5</c:v>
                </c:pt>
                <c:pt idx="57">
                  <c:v>247.5</c:v>
                </c:pt>
                <c:pt idx="58">
                  <c:v>247.5</c:v>
                </c:pt>
                <c:pt idx="59">
                  <c:v>247.5</c:v>
                </c:pt>
                <c:pt idx="60">
                  <c:v>247.5</c:v>
                </c:pt>
                <c:pt idx="61">
                  <c:v>247.5</c:v>
                </c:pt>
                <c:pt idx="62">
                  <c:v>247.5</c:v>
                </c:pt>
                <c:pt idx="63">
                  <c:v>247.5</c:v>
                </c:pt>
                <c:pt idx="64">
                  <c:v>247.5</c:v>
                </c:pt>
                <c:pt idx="65">
                  <c:v>247.5</c:v>
                </c:pt>
                <c:pt idx="66">
                  <c:v>270</c:v>
                </c:pt>
                <c:pt idx="67">
                  <c:v>247.5</c:v>
                </c:pt>
                <c:pt idx="68">
                  <c:v>247.5</c:v>
                </c:pt>
                <c:pt idx="69">
                  <c:v>247.5</c:v>
                </c:pt>
                <c:pt idx="70">
                  <c:v>270</c:v>
                </c:pt>
                <c:pt idx="71">
                  <c:v>247.5</c:v>
                </c:pt>
                <c:pt idx="72">
                  <c:v>270</c:v>
                </c:pt>
                <c:pt idx="73">
                  <c:v>270</c:v>
                </c:pt>
                <c:pt idx="74">
                  <c:v>247.5</c:v>
                </c:pt>
                <c:pt idx="75">
                  <c:v>247.5</c:v>
                </c:pt>
                <c:pt idx="76">
                  <c:v>247.5</c:v>
                </c:pt>
                <c:pt idx="77">
                  <c:v>247.5</c:v>
                </c:pt>
                <c:pt idx="78">
                  <c:v>247.5</c:v>
                </c:pt>
                <c:pt idx="79">
                  <c:v>247.5</c:v>
                </c:pt>
                <c:pt idx="80">
                  <c:v>247.5</c:v>
                </c:pt>
                <c:pt idx="81">
                  <c:v>247.5</c:v>
                </c:pt>
                <c:pt idx="82">
                  <c:v>247.5</c:v>
                </c:pt>
                <c:pt idx="83">
                  <c:v>247.5</c:v>
                </c:pt>
                <c:pt idx="84">
                  <c:v>247.5</c:v>
                </c:pt>
                <c:pt idx="85">
                  <c:v>247.5</c:v>
                </c:pt>
                <c:pt idx="86">
                  <c:v>247.5</c:v>
                </c:pt>
                <c:pt idx="87">
                  <c:v>247.5</c:v>
                </c:pt>
                <c:pt idx="88">
                  <c:v>247.5</c:v>
                </c:pt>
                <c:pt idx="89">
                  <c:v>270</c:v>
                </c:pt>
                <c:pt idx="90">
                  <c:v>270</c:v>
                </c:pt>
                <c:pt idx="91">
                  <c:v>270</c:v>
                </c:pt>
                <c:pt idx="92">
                  <c:v>270</c:v>
                </c:pt>
                <c:pt idx="93">
                  <c:v>270</c:v>
                </c:pt>
                <c:pt idx="94">
                  <c:v>270</c:v>
                </c:pt>
                <c:pt idx="95">
                  <c:v>270</c:v>
                </c:pt>
                <c:pt idx="96">
                  <c:v>270</c:v>
                </c:pt>
                <c:pt idx="97">
                  <c:v>270</c:v>
                </c:pt>
                <c:pt idx="98">
                  <c:v>270</c:v>
                </c:pt>
                <c:pt idx="99">
                  <c:v>270</c:v>
                </c:pt>
                <c:pt idx="100">
                  <c:v>270</c:v>
                </c:pt>
                <c:pt idx="101">
                  <c:v>247.5</c:v>
                </c:pt>
                <c:pt idx="102">
                  <c:v>247.5</c:v>
                </c:pt>
                <c:pt idx="103">
                  <c:v>247.5</c:v>
                </c:pt>
                <c:pt idx="104">
                  <c:v>247.5</c:v>
                </c:pt>
                <c:pt idx="105">
                  <c:v>247.5</c:v>
                </c:pt>
                <c:pt idx="106">
                  <c:v>247.5</c:v>
                </c:pt>
                <c:pt idx="107">
                  <c:v>270</c:v>
                </c:pt>
                <c:pt idx="108">
                  <c:v>270</c:v>
                </c:pt>
                <c:pt idx="109">
                  <c:v>270</c:v>
                </c:pt>
                <c:pt idx="110">
                  <c:v>270</c:v>
                </c:pt>
                <c:pt idx="111">
                  <c:v>270</c:v>
                </c:pt>
                <c:pt idx="112">
                  <c:v>270</c:v>
                </c:pt>
                <c:pt idx="113">
                  <c:v>270</c:v>
                </c:pt>
                <c:pt idx="114">
                  <c:v>292.5</c:v>
                </c:pt>
                <c:pt idx="115">
                  <c:v>292.5</c:v>
                </c:pt>
                <c:pt idx="116">
                  <c:v>292.5</c:v>
                </c:pt>
                <c:pt idx="117">
                  <c:v>292.5</c:v>
                </c:pt>
                <c:pt idx="118">
                  <c:v>292.5</c:v>
                </c:pt>
                <c:pt idx="119">
                  <c:v>315</c:v>
                </c:pt>
                <c:pt idx="120">
                  <c:v>337.5</c:v>
                </c:pt>
                <c:pt idx="121">
                  <c:v>337.5</c:v>
                </c:pt>
                <c:pt idx="122">
                  <c:v>337.5</c:v>
                </c:pt>
                <c:pt idx="123">
                  <c:v>337.5</c:v>
                </c:pt>
                <c:pt idx="124">
                  <c:v>337.5</c:v>
                </c:pt>
                <c:pt idx="125">
                  <c:v>337.5</c:v>
                </c:pt>
                <c:pt idx="126">
                  <c:v>337.5</c:v>
                </c:pt>
                <c:pt idx="127">
                  <c:v>337.5</c:v>
                </c:pt>
                <c:pt idx="128">
                  <c:v>337.5</c:v>
                </c:pt>
                <c:pt idx="129">
                  <c:v>337.5</c:v>
                </c:pt>
                <c:pt idx="130">
                  <c:v>337.5</c:v>
                </c:pt>
                <c:pt idx="131">
                  <c:v>315</c:v>
                </c:pt>
                <c:pt idx="132">
                  <c:v>315</c:v>
                </c:pt>
                <c:pt idx="133">
                  <c:v>135</c:v>
                </c:pt>
                <c:pt idx="134">
                  <c:v>157.5</c:v>
                </c:pt>
                <c:pt idx="135">
                  <c:v>135</c:v>
                </c:pt>
                <c:pt idx="136">
                  <c:v>135</c:v>
                </c:pt>
                <c:pt idx="137">
                  <c:v>135</c:v>
                </c:pt>
                <c:pt idx="138">
                  <c:v>112.5</c:v>
                </c:pt>
                <c:pt idx="139">
                  <c:v>90</c:v>
                </c:pt>
                <c:pt idx="140">
                  <c:v>112.5</c:v>
                </c:pt>
                <c:pt idx="141">
                  <c:v>112.5</c:v>
                </c:pt>
                <c:pt idx="142">
                  <c:v>135</c:v>
                </c:pt>
                <c:pt idx="143">
                  <c:v>112.5</c:v>
                </c:pt>
                <c:pt idx="144">
                  <c:v>135</c:v>
                </c:pt>
                <c:pt idx="145">
                  <c:v>135</c:v>
                </c:pt>
                <c:pt idx="146">
                  <c:v>135</c:v>
                </c:pt>
                <c:pt idx="147">
                  <c:v>135</c:v>
                </c:pt>
                <c:pt idx="148">
                  <c:v>135</c:v>
                </c:pt>
                <c:pt idx="149">
                  <c:v>135</c:v>
                </c:pt>
                <c:pt idx="150">
                  <c:v>112.5</c:v>
                </c:pt>
                <c:pt idx="151">
                  <c:v>67.5</c:v>
                </c:pt>
                <c:pt idx="152">
                  <c:v>90</c:v>
                </c:pt>
                <c:pt idx="153">
                  <c:v>45</c:v>
                </c:pt>
                <c:pt idx="154">
                  <c:v>112.5</c:v>
                </c:pt>
                <c:pt idx="155">
                  <c:v>135</c:v>
                </c:pt>
                <c:pt idx="156">
                  <c:v>135</c:v>
                </c:pt>
                <c:pt idx="157">
                  <c:v>90</c:v>
                </c:pt>
                <c:pt idx="158">
                  <c:v>112.5</c:v>
                </c:pt>
                <c:pt idx="159">
                  <c:v>135</c:v>
                </c:pt>
                <c:pt idx="160">
                  <c:v>135</c:v>
                </c:pt>
                <c:pt idx="161">
                  <c:v>157.5</c:v>
                </c:pt>
                <c:pt idx="162">
                  <c:v>135</c:v>
                </c:pt>
                <c:pt idx="163">
                  <c:v>247.5</c:v>
                </c:pt>
                <c:pt idx="164">
                  <c:v>247.5</c:v>
                </c:pt>
                <c:pt idx="165">
                  <c:v>247.5</c:v>
                </c:pt>
                <c:pt idx="166">
                  <c:v>270</c:v>
                </c:pt>
                <c:pt idx="167">
                  <c:v>292.5</c:v>
                </c:pt>
                <c:pt idx="168">
                  <c:v>292.5</c:v>
                </c:pt>
                <c:pt idx="169">
                  <c:v>292.5</c:v>
                </c:pt>
                <c:pt idx="170">
                  <c:v>292.5</c:v>
                </c:pt>
                <c:pt idx="171">
                  <c:v>292.5</c:v>
                </c:pt>
                <c:pt idx="172">
                  <c:v>292.5</c:v>
                </c:pt>
                <c:pt idx="173">
                  <c:v>337.5</c:v>
                </c:pt>
                <c:pt idx="174">
                  <c:v>315</c:v>
                </c:pt>
                <c:pt idx="175">
                  <c:v>315</c:v>
                </c:pt>
                <c:pt idx="176">
                  <c:v>315</c:v>
                </c:pt>
                <c:pt idx="177">
                  <c:v>315</c:v>
                </c:pt>
                <c:pt idx="178">
                  <c:v>315</c:v>
                </c:pt>
                <c:pt idx="179">
                  <c:v>292.5</c:v>
                </c:pt>
                <c:pt idx="180">
                  <c:v>315</c:v>
                </c:pt>
                <c:pt idx="181">
                  <c:v>292.5</c:v>
                </c:pt>
                <c:pt idx="182">
                  <c:v>337.5</c:v>
                </c:pt>
                <c:pt idx="183">
                  <c:v>45</c:v>
                </c:pt>
                <c:pt idx="184">
                  <c:v>90</c:v>
                </c:pt>
                <c:pt idx="185">
                  <c:v>135</c:v>
                </c:pt>
                <c:pt idx="186">
                  <c:v>135</c:v>
                </c:pt>
                <c:pt idx="187">
                  <c:v>247.5</c:v>
                </c:pt>
                <c:pt idx="188">
                  <c:v>292.5</c:v>
                </c:pt>
                <c:pt idx="189">
                  <c:v>270</c:v>
                </c:pt>
                <c:pt idx="190">
                  <c:v>247.5</c:v>
                </c:pt>
                <c:pt idx="191">
                  <c:v>247.5</c:v>
                </c:pt>
                <c:pt idx="192">
                  <c:v>270</c:v>
                </c:pt>
                <c:pt idx="193">
                  <c:v>270</c:v>
                </c:pt>
                <c:pt idx="194">
                  <c:v>270</c:v>
                </c:pt>
                <c:pt idx="195">
                  <c:v>247.5</c:v>
                </c:pt>
                <c:pt idx="196">
                  <c:v>247.5</c:v>
                </c:pt>
                <c:pt idx="197">
                  <c:v>270</c:v>
                </c:pt>
                <c:pt idx="198">
                  <c:v>270</c:v>
                </c:pt>
                <c:pt idx="199">
                  <c:v>247.5</c:v>
                </c:pt>
                <c:pt idx="200">
                  <c:v>247.5</c:v>
                </c:pt>
                <c:pt idx="201">
                  <c:v>247.5</c:v>
                </c:pt>
                <c:pt idx="202">
                  <c:v>247.5</c:v>
                </c:pt>
                <c:pt idx="203">
                  <c:v>225</c:v>
                </c:pt>
                <c:pt idx="204">
                  <c:v>247.5</c:v>
                </c:pt>
                <c:pt idx="205">
                  <c:v>225</c:v>
                </c:pt>
                <c:pt idx="206">
                  <c:v>247.5</c:v>
                </c:pt>
                <c:pt idx="207">
                  <c:v>225</c:v>
                </c:pt>
                <c:pt idx="208">
                  <c:v>225</c:v>
                </c:pt>
                <c:pt idx="209">
                  <c:v>225</c:v>
                </c:pt>
                <c:pt idx="210">
                  <c:v>225</c:v>
                </c:pt>
                <c:pt idx="211">
                  <c:v>225</c:v>
                </c:pt>
                <c:pt idx="212">
                  <c:v>225</c:v>
                </c:pt>
                <c:pt idx="213">
                  <c:v>247.5</c:v>
                </c:pt>
                <c:pt idx="214">
                  <c:v>225</c:v>
                </c:pt>
                <c:pt idx="215">
                  <c:v>225</c:v>
                </c:pt>
                <c:pt idx="216">
                  <c:v>225</c:v>
                </c:pt>
                <c:pt idx="217">
                  <c:v>225</c:v>
                </c:pt>
                <c:pt idx="218">
                  <c:v>225</c:v>
                </c:pt>
                <c:pt idx="219">
                  <c:v>225</c:v>
                </c:pt>
                <c:pt idx="220">
                  <c:v>247.5</c:v>
                </c:pt>
                <c:pt idx="221">
                  <c:v>247.5</c:v>
                </c:pt>
                <c:pt idx="222">
                  <c:v>247.5</c:v>
                </c:pt>
                <c:pt idx="223">
                  <c:v>247.5</c:v>
                </c:pt>
                <c:pt idx="224">
                  <c:v>247.5</c:v>
                </c:pt>
                <c:pt idx="225">
                  <c:v>247.5</c:v>
                </c:pt>
                <c:pt idx="226">
                  <c:v>247.5</c:v>
                </c:pt>
                <c:pt idx="227">
                  <c:v>247.5</c:v>
                </c:pt>
                <c:pt idx="228">
                  <c:v>247.5</c:v>
                </c:pt>
                <c:pt idx="229">
                  <c:v>247.5</c:v>
                </c:pt>
                <c:pt idx="230">
                  <c:v>247.5</c:v>
                </c:pt>
                <c:pt idx="231">
                  <c:v>247.5</c:v>
                </c:pt>
                <c:pt idx="232">
                  <c:v>247.5</c:v>
                </c:pt>
                <c:pt idx="233">
                  <c:v>247.5</c:v>
                </c:pt>
                <c:pt idx="234">
                  <c:v>247.5</c:v>
                </c:pt>
                <c:pt idx="235">
                  <c:v>247.5</c:v>
                </c:pt>
                <c:pt idx="236">
                  <c:v>247.5</c:v>
                </c:pt>
                <c:pt idx="237">
                  <c:v>247.5</c:v>
                </c:pt>
                <c:pt idx="238">
                  <c:v>247.5</c:v>
                </c:pt>
                <c:pt idx="239">
                  <c:v>247.5</c:v>
                </c:pt>
                <c:pt idx="240">
                  <c:v>247.5</c:v>
                </c:pt>
                <c:pt idx="241">
                  <c:v>247.5</c:v>
                </c:pt>
                <c:pt idx="242">
                  <c:v>247.5</c:v>
                </c:pt>
                <c:pt idx="243">
                  <c:v>247.5</c:v>
                </c:pt>
                <c:pt idx="244">
                  <c:v>247.5</c:v>
                </c:pt>
                <c:pt idx="245">
                  <c:v>247.5</c:v>
                </c:pt>
                <c:pt idx="246">
                  <c:v>247.5</c:v>
                </c:pt>
                <c:pt idx="247">
                  <c:v>247.5</c:v>
                </c:pt>
                <c:pt idx="248">
                  <c:v>247.5</c:v>
                </c:pt>
                <c:pt idx="249">
                  <c:v>247.5</c:v>
                </c:pt>
                <c:pt idx="250">
                  <c:v>270</c:v>
                </c:pt>
                <c:pt idx="251">
                  <c:v>270</c:v>
                </c:pt>
                <c:pt idx="252">
                  <c:v>270</c:v>
                </c:pt>
                <c:pt idx="253">
                  <c:v>247.5</c:v>
                </c:pt>
                <c:pt idx="254">
                  <c:v>247.5</c:v>
                </c:pt>
                <c:pt idx="255">
                  <c:v>247.5</c:v>
                </c:pt>
                <c:pt idx="256">
                  <c:v>247.5</c:v>
                </c:pt>
                <c:pt idx="257">
                  <c:v>247.5</c:v>
                </c:pt>
                <c:pt idx="258">
                  <c:v>225</c:v>
                </c:pt>
                <c:pt idx="259">
                  <c:v>225</c:v>
                </c:pt>
                <c:pt idx="260">
                  <c:v>225</c:v>
                </c:pt>
                <c:pt idx="261">
                  <c:v>225</c:v>
                </c:pt>
                <c:pt idx="262">
                  <c:v>202.5</c:v>
                </c:pt>
                <c:pt idx="263">
                  <c:v>225</c:v>
                </c:pt>
                <c:pt idx="264">
                  <c:v>202.5</c:v>
                </c:pt>
                <c:pt idx="265">
                  <c:v>135</c:v>
                </c:pt>
                <c:pt idx="266">
                  <c:v>135</c:v>
                </c:pt>
                <c:pt idx="267">
                  <c:v>135</c:v>
                </c:pt>
                <c:pt idx="268">
                  <c:v>112.5</c:v>
                </c:pt>
                <c:pt idx="269">
                  <c:v>112.5</c:v>
                </c:pt>
                <c:pt idx="270">
                  <c:v>112.5</c:v>
                </c:pt>
                <c:pt idx="271">
                  <c:v>112.5</c:v>
                </c:pt>
                <c:pt idx="272">
                  <c:v>112.5</c:v>
                </c:pt>
                <c:pt idx="273">
                  <c:v>112.5</c:v>
                </c:pt>
                <c:pt idx="274">
                  <c:v>135</c:v>
                </c:pt>
                <c:pt idx="275">
                  <c:v>135</c:v>
                </c:pt>
                <c:pt idx="276">
                  <c:v>112.5</c:v>
                </c:pt>
                <c:pt idx="277">
                  <c:v>112.5</c:v>
                </c:pt>
                <c:pt idx="278">
                  <c:v>112.5</c:v>
                </c:pt>
                <c:pt idx="279">
                  <c:v>135</c:v>
                </c:pt>
                <c:pt idx="280">
                  <c:v>135</c:v>
                </c:pt>
                <c:pt idx="281">
                  <c:v>112.5</c:v>
                </c:pt>
                <c:pt idx="282">
                  <c:v>112.5</c:v>
                </c:pt>
                <c:pt idx="283">
                  <c:v>112.5</c:v>
                </c:pt>
                <c:pt idx="284">
                  <c:v>112.5</c:v>
                </c:pt>
                <c:pt idx="285">
                  <c:v>112.5</c:v>
                </c:pt>
                <c:pt idx="286">
                  <c:v>112.5</c:v>
                </c:pt>
                <c:pt idx="287">
                  <c:v>112.5</c:v>
                </c:pt>
                <c:pt idx="288">
                  <c:v>112.5</c:v>
                </c:pt>
                <c:pt idx="289">
                  <c:v>112.5</c:v>
                </c:pt>
                <c:pt idx="290">
                  <c:v>112.5</c:v>
                </c:pt>
                <c:pt idx="291">
                  <c:v>112.5</c:v>
                </c:pt>
                <c:pt idx="292">
                  <c:v>112.5</c:v>
                </c:pt>
                <c:pt idx="293">
                  <c:v>112.5</c:v>
                </c:pt>
                <c:pt idx="294">
                  <c:v>112.5</c:v>
                </c:pt>
                <c:pt idx="295">
                  <c:v>112.5</c:v>
                </c:pt>
                <c:pt idx="296">
                  <c:v>112.5</c:v>
                </c:pt>
                <c:pt idx="297">
                  <c:v>112.5</c:v>
                </c:pt>
                <c:pt idx="298">
                  <c:v>112.5</c:v>
                </c:pt>
                <c:pt idx="299">
                  <c:v>112.5</c:v>
                </c:pt>
                <c:pt idx="300">
                  <c:v>112.5</c:v>
                </c:pt>
                <c:pt idx="301">
                  <c:v>112.5</c:v>
                </c:pt>
                <c:pt idx="302">
                  <c:v>112.5</c:v>
                </c:pt>
                <c:pt idx="303">
                  <c:v>112.5</c:v>
                </c:pt>
                <c:pt idx="304">
                  <c:v>112.5</c:v>
                </c:pt>
                <c:pt idx="305">
                  <c:v>112.5</c:v>
                </c:pt>
                <c:pt idx="306">
                  <c:v>112.5</c:v>
                </c:pt>
                <c:pt idx="307">
                  <c:v>112.5</c:v>
                </c:pt>
                <c:pt idx="308">
                  <c:v>112.5</c:v>
                </c:pt>
                <c:pt idx="309">
                  <c:v>112.5</c:v>
                </c:pt>
                <c:pt idx="310">
                  <c:v>112.5</c:v>
                </c:pt>
                <c:pt idx="311">
                  <c:v>112.5</c:v>
                </c:pt>
                <c:pt idx="312">
                  <c:v>112.5</c:v>
                </c:pt>
                <c:pt idx="313">
                  <c:v>112.5</c:v>
                </c:pt>
                <c:pt idx="314">
                  <c:v>112.5</c:v>
                </c:pt>
                <c:pt idx="315">
                  <c:v>112.5</c:v>
                </c:pt>
                <c:pt idx="316">
                  <c:v>112.5</c:v>
                </c:pt>
                <c:pt idx="317">
                  <c:v>112.5</c:v>
                </c:pt>
                <c:pt idx="318">
                  <c:v>112.5</c:v>
                </c:pt>
                <c:pt idx="319">
                  <c:v>112.5</c:v>
                </c:pt>
                <c:pt idx="320">
                  <c:v>112.5</c:v>
                </c:pt>
                <c:pt idx="321">
                  <c:v>112.5</c:v>
                </c:pt>
                <c:pt idx="322">
                  <c:v>112.5</c:v>
                </c:pt>
                <c:pt idx="323">
                  <c:v>112.5</c:v>
                </c:pt>
                <c:pt idx="324">
                  <c:v>112.5</c:v>
                </c:pt>
                <c:pt idx="325">
                  <c:v>90</c:v>
                </c:pt>
                <c:pt idx="326">
                  <c:v>112.5</c:v>
                </c:pt>
                <c:pt idx="327">
                  <c:v>112.5</c:v>
                </c:pt>
                <c:pt idx="328">
                  <c:v>135</c:v>
                </c:pt>
                <c:pt idx="329">
                  <c:v>112.5</c:v>
                </c:pt>
                <c:pt idx="330">
                  <c:v>135</c:v>
                </c:pt>
                <c:pt idx="331">
                  <c:v>135</c:v>
                </c:pt>
                <c:pt idx="332">
                  <c:v>90</c:v>
                </c:pt>
                <c:pt idx="333">
                  <c:v>90</c:v>
                </c:pt>
                <c:pt idx="334">
                  <c:v>67.5</c:v>
                </c:pt>
                <c:pt idx="335">
                  <c:v>247.5</c:v>
                </c:pt>
                <c:pt idx="336">
                  <c:v>247.5</c:v>
                </c:pt>
                <c:pt idx="337">
                  <c:v>225</c:v>
                </c:pt>
                <c:pt idx="338">
                  <c:v>247.5</c:v>
                </c:pt>
                <c:pt idx="339">
                  <c:v>292.5</c:v>
                </c:pt>
                <c:pt idx="340">
                  <c:v>270</c:v>
                </c:pt>
                <c:pt idx="341">
                  <c:v>292.5</c:v>
                </c:pt>
                <c:pt idx="342">
                  <c:v>315</c:v>
                </c:pt>
                <c:pt idx="343">
                  <c:v>270</c:v>
                </c:pt>
                <c:pt idx="344">
                  <c:v>292.5</c:v>
                </c:pt>
                <c:pt idx="345">
                  <c:v>292.5</c:v>
                </c:pt>
                <c:pt idx="346">
                  <c:v>292.5</c:v>
                </c:pt>
                <c:pt idx="347">
                  <c:v>292.5</c:v>
                </c:pt>
                <c:pt idx="348">
                  <c:v>315</c:v>
                </c:pt>
                <c:pt idx="349">
                  <c:v>270</c:v>
                </c:pt>
                <c:pt idx="350">
                  <c:v>247.5</c:v>
                </c:pt>
                <c:pt idx="351">
                  <c:v>225</c:v>
                </c:pt>
                <c:pt idx="352">
                  <c:v>225</c:v>
                </c:pt>
                <c:pt idx="353">
                  <c:v>225</c:v>
                </c:pt>
                <c:pt idx="354">
                  <c:v>225</c:v>
                </c:pt>
                <c:pt idx="355">
                  <c:v>225</c:v>
                </c:pt>
                <c:pt idx="356">
                  <c:v>225</c:v>
                </c:pt>
                <c:pt idx="357">
                  <c:v>225</c:v>
                </c:pt>
                <c:pt idx="358">
                  <c:v>225</c:v>
                </c:pt>
                <c:pt idx="359">
                  <c:v>225</c:v>
                </c:pt>
                <c:pt idx="360">
                  <c:v>225</c:v>
                </c:pt>
                <c:pt idx="361">
                  <c:v>225</c:v>
                </c:pt>
                <c:pt idx="362">
                  <c:v>225</c:v>
                </c:pt>
                <c:pt idx="363">
                  <c:v>225</c:v>
                </c:pt>
                <c:pt idx="364">
                  <c:v>225</c:v>
                </c:pt>
                <c:pt idx="365">
                  <c:v>225</c:v>
                </c:pt>
                <c:pt idx="366">
                  <c:v>225</c:v>
                </c:pt>
                <c:pt idx="367">
                  <c:v>225</c:v>
                </c:pt>
                <c:pt idx="368">
                  <c:v>225</c:v>
                </c:pt>
                <c:pt idx="369">
                  <c:v>225</c:v>
                </c:pt>
                <c:pt idx="370">
                  <c:v>225</c:v>
                </c:pt>
                <c:pt idx="371">
                  <c:v>225</c:v>
                </c:pt>
                <c:pt idx="372">
                  <c:v>225</c:v>
                </c:pt>
                <c:pt idx="373">
                  <c:v>225</c:v>
                </c:pt>
                <c:pt idx="374">
                  <c:v>225</c:v>
                </c:pt>
                <c:pt idx="375">
                  <c:v>225</c:v>
                </c:pt>
                <c:pt idx="376">
                  <c:v>225</c:v>
                </c:pt>
                <c:pt idx="377">
                  <c:v>225</c:v>
                </c:pt>
                <c:pt idx="378">
                  <c:v>225</c:v>
                </c:pt>
                <c:pt idx="379">
                  <c:v>202.5</c:v>
                </c:pt>
                <c:pt idx="380">
                  <c:v>135</c:v>
                </c:pt>
                <c:pt idx="381">
                  <c:v>135</c:v>
                </c:pt>
                <c:pt idx="382">
                  <c:v>225</c:v>
                </c:pt>
                <c:pt idx="383">
                  <c:v>247.5</c:v>
                </c:pt>
                <c:pt idx="384">
                  <c:v>202.5</c:v>
                </c:pt>
                <c:pt idx="385">
                  <c:v>202.5</c:v>
                </c:pt>
                <c:pt idx="386">
                  <c:v>135</c:v>
                </c:pt>
                <c:pt idx="387">
                  <c:v>67.5</c:v>
                </c:pt>
                <c:pt idx="388">
                  <c:v>90</c:v>
                </c:pt>
                <c:pt idx="389">
                  <c:v>90</c:v>
                </c:pt>
                <c:pt idx="390">
                  <c:v>22.5</c:v>
                </c:pt>
                <c:pt idx="391">
                  <c:v>45</c:v>
                </c:pt>
                <c:pt idx="392">
                  <c:v>45</c:v>
                </c:pt>
                <c:pt idx="393">
                  <c:v>0</c:v>
                </c:pt>
                <c:pt idx="394">
                  <c:v>135</c:v>
                </c:pt>
                <c:pt idx="395">
                  <c:v>225</c:v>
                </c:pt>
                <c:pt idx="396">
                  <c:v>225</c:v>
                </c:pt>
                <c:pt idx="397">
                  <c:v>225</c:v>
                </c:pt>
                <c:pt idx="398">
                  <c:v>225</c:v>
                </c:pt>
                <c:pt idx="399">
                  <c:v>225</c:v>
                </c:pt>
                <c:pt idx="400">
                  <c:v>202.5</c:v>
                </c:pt>
                <c:pt idx="401">
                  <c:v>225</c:v>
                </c:pt>
                <c:pt idx="402">
                  <c:v>225</c:v>
                </c:pt>
                <c:pt idx="403">
                  <c:v>202.5</c:v>
                </c:pt>
                <c:pt idx="404">
                  <c:v>225</c:v>
                </c:pt>
                <c:pt idx="405">
                  <c:v>225</c:v>
                </c:pt>
                <c:pt idx="406">
                  <c:v>225</c:v>
                </c:pt>
                <c:pt idx="407">
                  <c:v>225</c:v>
                </c:pt>
                <c:pt idx="408">
                  <c:v>225</c:v>
                </c:pt>
                <c:pt idx="409">
                  <c:v>225</c:v>
                </c:pt>
                <c:pt idx="410">
                  <c:v>225</c:v>
                </c:pt>
                <c:pt idx="411">
                  <c:v>225</c:v>
                </c:pt>
                <c:pt idx="412">
                  <c:v>225</c:v>
                </c:pt>
                <c:pt idx="413">
                  <c:v>225</c:v>
                </c:pt>
                <c:pt idx="414">
                  <c:v>225</c:v>
                </c:pt>
                <c:pt idx="415">
                  <c:v>225</c:v>
                </c:pt>
                <c:pt idx="416">
                  <c:v>225</c:v>
                </c:pt>
                <c:pt idx="417">
                  <c:v>225</c:v>
                </c:pt>
                <c:pt idx="418">
                  <c:v>225</c:v>
                </c:pt>
                <c:pt idx="419">
                  <c:v>225</c:v>
                </c:pt>
                <c:pt idx="420">
                  <c:v>225</c:v>
                </c:pt>
                <c:pt idx="421">
                  <c:v>225</c:v>
                </c:pt>
                <c:pt idx="422">
                  <c:v>225</c:v>
                </c:pt>
                <c:pt idx="423">
                  <c:v>225</c:v>
                </c:pt>
                <c:pt idx="424">
                  <c:v>225</c:v>
                </c:pt>
                <c:pt idx="425">
                  <c:v>225</c:v>
                </c:pt>
                <c:pt idx="426">
                  <c:v>225</c:v>
                </c:pt>
                <c:pt idx="427">
                  <c:v>225</c:v>
                </c:pt>
                <c:pt idx="428">
                  <c:v>225</c:v>
                </c:pt>
                <c:pt idx="429">
                  <c:v>225</c:v>
                </c:pt>
                <c:pt idx="430">
                  <c:v>225</c:v>
                </c:pt>
                <c:pt idx="431">
                  <c:v>225</c:v>
                </c:pt>
                <c:pt idx="432">
                  <c:v>225</c:v>
                </c:pt>
                <c:pt idx="433">
                  <c:v>225</c:v>
                </c:pt>
                <c:pt idx="434">
                  <c:v>225</c:v>
                </c:pt>
                <c:pt idx="435">
                  <c:v>247.5</c:v>
                </c:pt>
                <c:pt idx="436">
                  <c:v>247.5</c:v>
                </c:pt>
                <c:pt idx="437">
                  <c:v>247.5</c:v>
                </c:pt>
                <c:pt idx="438">
                  <c:v>247.5</c:v>
                </c:pt>
                <c:pt idx="439">
                  <c:v>247.5</c:v>
                </c:pt>
                <c:pt idx="440">
                  <c:v>225</c:v>
                </c:pt>
                <c:pt idx="441">
                  <c:v>225</c:v>
                </c:pt>
                <c:pt idx="442">
                  <c:v>225</c:v>
                </c:pt>
                <c:pt idx="443">
                  <c:v>225</c:v>
                </c:pt>
                <c:pt idx="444">
                  <c:v>225</c:v>
                </c:pt>
                <c:pt idx="445">
                  <c:v>225</c:v>
                </c:pt>
                <c:pt idx="446">
                  <c:v>225</c:v>
                </c:pt>
                <c:pt idx="447">
                  <c:v>225</c:v>
                </c:pt>
                <c:pt idx="448">
                  <c:v>225</c:v>
                </c:pt>
                <c:pt idx="449">
                  <c:v>225</c:v>
                </c:pt>
                <c:pt idx="450">
                  <c:v>225</c:v>
                </c:pt>
                <c:pt idx="451">
                  <c:v>225</c:v>
                </c:pt>
                <c:pt idx="452">
                  <c:v>225</c:v>
                </c:pt>
                <c:pt idx="453">
                  <c:v>225</c:v>
                </c:pt>
                <c:pt idx="454">
                  <c:v>225</c:v>
                </c:pt>
                <c:pt idx="455">
                  <c:v>225</c:v>
                </c:pt>
                <c:pt idx="456">
                  <c:v>225</c:v>
                </c:pt>
                <c:pt idx="457">
                  <c:v>225</c:v>
                </c:pt>
                <c:pt idx="458">
                  <c:v>225</c:v>
                </c:pt>
                <c:pt idx="459">
                  <c:v>225</c:v>
                </c:pt>
                <c:pt idx="460">
                  <c:v>225</c:v>
                </c:pt>
                <c:pt idx="461">
                  <c:v>225</c:v>
                </c:pt>
                <c:pt idx="462">
                  <c:v>225</c:v>
                </c:pt>
                <c:pt idx="463">
                  <c:v>225</c:v>
                </c:pt>
                <c:pt idx="464">
                  <c:v>225</c:v>
                </c:pt>
                <c:pt idx="465">
                  <c:v>225</c:v>
                </c:pt>
                <c:pt idx="466">
                  <c:v>225</c:v>
                </c:pt>
                <c:pt idx="467">
                  <c:v>225</c:v>
                </c:pt>
                <c:pt idx="468">
                  <c:v>225</c:v>
                </c:pt>
                <c:pt idx="469">
                  <c:v>225</c:v>
                </c:pt>
                <c:pt idx="470">
                  <c:v>225</c:v>
                </c:pt>
                <c:pt idx="471">
                  <c:v>225</c:v>
                </c:pt>
                <c:pt idx="472">
                  <c:v>225</c:v>
                </c:pt>
                <c:pt idx="473">
                  <c:v>225</c:v>
                </c:pt>
                <c:pt idx="474">
                  <c:v>225</c:v>
                </c:pt>
                <c:pt idx="475">
                  <c:v>225</c:v>
                </c:pt>
                <c:pt idx="476">
                  <c:v>225</c:v>
                </c:pt>
                <c:pt idx="477">
                  <c:v>225</c:v>
                </c:pt>
                <c:pt idx="478">
                  <c:v>225</c:v>
                </c:pt>
                <c:pt idx="479">
                  <c:v>225</c:v>
                </c:pt>
                <c:pt idx="480">
                  <c:v>225</c:v>
                </c:pt>
                <c:pt idx="481">
                  <c:v>225</c:v>
                </c:pt>
                <c:pt idx="482">
                  <c:v>225</c:v>
                </c:pt>
                <c:pt idx="483">
                  <c:v>225</c:v>
                </c:pt>
                <c:pt idx="484">
                  <c:v>225</c:v>
                </c:pt>
                <c:pt idx="485">
                  <c:v>225</c:v>
                </c:pt>
                <c:pt idx="486">
                  <c:v>225</c:v>
                </c:pt>
                <c:pt idx="487">
                  <c:v>225</c:v>
                </c:pt>
                <c:pt idx="488">
                  <c:v>225</c:v>
                </c:pt>
                <c:pt idx="489">
                  <c:v>225</c:v>
                </c:pt>
                <c:pt idx="490">
                  <c:v>225</c:v>
                </c:pt>
                <c:pt idx="491">
                  <c:v>225</c:v>
                </c:pt>
                <c:pt idx="492">
                  <c:v>225</c:v>
                </c:pt>
                <c:pt idx="493">
                  <c:v>225</c:v>
                </c:pt>
                <c:pt idx="494">
                  <c:v>225</c:v>
                </c:pt>
                <c:pt idx="495">
                  <c:v>225</c:v>
                </c:pt>
                <c:pt idx="496">
                  <c:v>225</c:v>
                </c:pt>
                <c:pt idx="497">
                  <c:v>225</c:v>
                </c:pt>
                <c:pt idx="498">
                  <c:v>225</c:v>
                </c:pt>
                <c:pt idx="499">
                  <c:v>225</c:v>
                </c:pt>
                <c:pt idx="500">
                  <c:v>225</c:v>
                </c:pt>
                <c:pt idx="501">
                  <c:v>225</c:v>
                </c:pt>
                <c:pt idx="502">
                  <c:v>225</c:v>
                </c:pt>
                <c:pt idx="503">
                  <c:v>225</c:v>
                </c:pt>
                <c:pt idx="504">
                  <c:v>225</c:v>
                </c:pt>
                <c:pt idx="505">
                  <c:v>225</c:v>
                </c:pt>
                <c:pt idx="506">
                  <c:v>225</c:v>
                </c:pt>
                <c:pt idx="507">
                  <c:v>225</c:v>
                </c:pt>
                <c:pt idx="508">
                  <c:v>225</c:v>
                </c:pt>
                <c:pt idx="509">
                  <c:v>225</c:v>
                </c:pt>
                <c:pt idx="510">
                  <c:v>225</c:v>
                </c:pt>
                <c:pt idx="511">
                  <c:v>225</c:v>
                </c:pt>
                <c:pt idx="512">
                  <c:v>225</c:v>
                </c:pt>
                <c:pt idx="513">
                  <c:v>225</c:v>
                </c:pt>
                <c:pt idx="514">
                  <c:v>225</c:v>
                </c:pt>
                <c:pt idx="515">
                  <c:v>225</c:v>
                </c:pt>
                <c:pt idx="516">
                  <c:v>225</c:v>
                </c:pt>
                <c:pt idx="517">
                  <c:v>225</c:v>
                </c:pt>
                <c:pt idx="518">
                  <c:v>225</c:v>
                </c:pt>
                <c:pt idx="519">
                  <c:v>225</c:v>
                </c:pt>
                <c:pt idx="520">
                  <c:v>225</c:v>
                </c:pt>
                <c:pt idx="521">
                  <c:v>225</c:v>
                </c:pt>
                <c:pt idx="522">
                  <c:v>225</c:v>
                </c:pt>
                <c:pt idx="523">
                  <c:v>225</c:v>
                </c:pt>
                <c:pt idx="524">
                  <c:v>225</c:v>
                </c:pt>
                <c:pt idx="525">
                  <c:v>225</c:v>
                </c:pt>
                <c:pt idx="526">
                  <c:v>225</c:v>
                </c:pt>
                <c:pt idx="527">
                  <c:v>225</c:v>
                </c:pt>
                <c:pt idx="528">
                  <c:v>225</c:v>
                </c:pt>
                <c:pt idx="529">
                  <c:v>225</c:v>
                </c:pt>
                <c:pt idx="530">
                  <c:v>225</c:v>
                </c:pt>
                <c:pt idx="531">
                  <c:v>225</c:v>
                </c:pt>
                <c:pt idx="532">
                  <c:v>225</c:v>
                </c:pt>
                <c:pt idx="533">
                  <c:v>225</c:v>
                </c:pt>
                <c:pt idx="534">
                  <c:v>225</c:v>
                </c:pt>
                <c:pt idx="535">
                  <c:v>225</c:v>
                </c:pt>
                <c:pt idx="536">
                  <c:v>225</c:v>
                </c:pt>
                <c:pt idx="537">
                  <c:v>225</c:v>
                </c:pt>
                <c:pt idx="538">
                  <c:v>225</c:v>
                </c:pt>
                <c:pt idx="539">
                  <c:v>225</c:v>
                </c:pt>
                <c:pt idx="540">
                  <c:v>225</c:v>
                </c:pt>
                <c:pt idx="541">
                  <c:v>225</c:v>
                </c:pt>
                <c:pt idx="542">
                  <c:v>225</c:v>
                </c:pt>
                <c:pt idx="543">
                  <c:v>225</c:v>
                </c:pt>
                <c:pt idx="544">
                  <c:v>225</c:v>
                </c:pt>
                <c:pt idx="545">
                  <c:v>225</c:v>
                </c:pt>
                <c:pt idx="546">
                  <c:v>225</c:v>
                </c:pt>
                <c:pt idx="547">
                  <c:v>225</c:v>
                </c:pt>
                <c:pt idx="548">
                  <c:v>225</c:v>
                </c:pt>
                <c:pt idx="549">
                  <c:v>225</c:v>
                </c:pt>
                <c:pt idx="550">
                  <c:v>225</c:v>
                </c:pt>
                <c:pt idx="551">
                  <c:v>225</c:v>
                </c:pt>
                <c:pt idx="552">
                  <c:v>225</c:v>
                </c:pt>
                <c:pt idx="553">
                  <c:v>225</c:v>
                </c:pt>
                <c:pt idx="554">
                  <c:v>225</c:v>
                </c:pt>
                <c:pt idx="555">
                  <c:v>225</c:v>
                </c:pt>
                <c:pt idx="556">
                  <c:v>225</c:v>
                </c:pt>
                <c:pt idx="557">
                  <c:v>225</c:v>
                </c:pt>
                <c:pt idx="558">
                  <c:v>225</c:v>
                </c:pt>
                <c:pt idx="559">
                  <c:v>225</c:v>
                </c:pt>
                <c:pt idx="560">
                  <c:v>225</c:v>
                </c:pt>
                <c:pt idx="561">
                  <c:v>225</c:v>
                </c:pt>
                <c:pt idx="562">
                  <c:v>225</c:v>
                </c:pt>
                <c:pt idx="563">
                  <c:v>225</c:v>
                </c:pt>
                <c:pt idx="564">
                  <c:v>225</c:v>
                </c:pt>
                <c:pt idx="565">
                  <c:v>225</c:v>
                </c:pt>
                <c:pt idx="566">
                  <c:v>225</c:v>
                </c:pt>
                <c:pt idx="567">
                  <c:v>225</c:v>
                </c:pt>
                <c:pt idx="568">
                  <c:v>225</c:v>
                </c:pt>
                <c:pt idx="569">
                  <c:v>225</c:v>
                </c:pt>
                <c:pt idx="570">
                  <c:v>225</c:v>
                </c:pt>
                <c:pt idx="571">
                  <c:v>225</c:v>
                </c:pt>
                <c:pt idx="572">
                  <c:v>225</c:v>
                </c:pt>
                <c:pt idx="573">
                  <c:v>225</c:v>
                </c:pt>
                <c:pt idx="574">
                  <c:v>225</c:v>
                </c:pt>
                <c:pt idx="575">
                  <c:v>225</c:v>
                </c:pt>
                <c:pt idx="576">
                  <c:v>225</c:v>
                </c:pt>
                <c:pt idx="577">
                  <c:v>225</c:v>
                </c:pt>
                <c:pt idx="578">
                  <c:v>225</c:v>
                </c:pt>
                <c:pt idx="579">
                  <c:v>225</c:v>
                </c:pt>
                <c:pt idx="580">
                  <c:v>225</c:v>
                </c:pt>
                <c:pt idx="581">
                  <c:v>225</c:v>
                </c:pt>
                <c:pt idx="582">
                  <c:v>225</c:v>
                </c:pt>
                <c:pt idx="583">
                  <c:v>225</c:v>
                </c:pt>
                <c:pt idx="584">
                  <c:v>225</c:v>
                </c:pt>
                <c:pt idx="585">
                  <c:v>225</c:v>
                </c:pt>
                <c:pt idx="586">
                  <c:v>225</c:v>
                </c:pt>
                <c:pt idx="587">
                  <c:v>225</c:v>
                </c:pt>
                <c:pt idx="588">
                  <c:v>225</c:v>
                </c:pt>
                <c:pt idx="589">
                  <c:v>225</c:v>
                </c:pt>
                <c:pt idx="590">
                  <c:v>225</c:v>
                </c:pt>
                <c:pt idx="591">
                  <c:v>225</c:v>
                </c:pt>
                <c:pt idx="592">
                  <c:v>225</c:v>
                </c:pt>
                <c:pt idx="593">
                  <c:v>225</c:v>
                </c:pt>
                <c:pt idx="594">
                  <c:v>225</c:v>
                </c:pt>
                <c:pt idx="595">
                  <c:v>225</c:v>
                </c:pt>
                <c:pt idx="596">
                  <c:v>225</c:v>
                </c:pt>
                <c:pt idx="597">
                  <c:v>225</c:v>
                </c:pt>
                <c:pt idx="598">
                  <c:v>225</c:v>
                </c:pt>
                <c:pt idx="599">
                  <c:v>225</c:v>
                </c:pt>
                <c:pt idx="600">
                  <c:v>225</c:v>
                </c:pt>
                <c:pt idx="601">
                  <c:v>225</c:v>
                </c:pt>
                <c:pt idx="602">
                  <c:v>225</c:v>
                </c:pt>
                <c:pt idx="603">
                  <c:v>225</c:v>
                </c:pt>
                <c:pt idx="604">
                  <c:v>225</c:v>
                </c:pt>
                <c:pt idx="605">
                  <c:v>225</c:v>
                </c:pt>
                <c:pt idx="606">
                  <c:v>225</c:v>
                </c:pt>
                <c:pt idx="607">
                  <c:v>225</c:v>
                </c:pt>
                <c:pt idx="608">
                  <c:v>225</c:v>
                </c:pt>
                <c:pt idx="609">
                  <c:v>225</c:v>
                </c:pt>
                <c:pt idx="610">
                  <c:v>225</c:v>
                </c:pt>
                <c:pt idx="611">
                  <c:v>225</c:v>
                </c:pt>
                <c:pt idx="612">
                  <c:v>225</c:v>
                </c:pt>
                <c:pt idx="613">
                  <c:v>225</c:v>
                </c:pt>
                <c:pt idx="614">
                  <c:v>225</c:v>
                </c:pt>
                <c:pt idx="615">
                  <c:v>225</c:v>
                </c:pt>
                <c:pt idx="616">
                  <c:v>225</c:v>
                </c:pt>
                <c:pt idx="617">
                  <c:v>225</c:v>
                </c:pt>
                <c:pt idx="618">
                  <c:v>225</c:v>
                </c:pt>
                <c:pt idx="619">
                  <c:v>225</c:v>
                </c:pt>
                <c:pt idx="620">
                  <c:v>225</c:v>
                </c:pt>
                <c:pt idx="621">
                  <c:v>225</c:v>
                </c:pt>
                <c:pt idx="622">
                  <c:v>225</c:v>
                </c:pt>
                <c:pt idx="623">
                  <c:v>225</c:v>
                </c:pt>
                <c:pt idx="624">
                  <c:v>225</c:v>
                </c:pt>
                <c:pt idx="625">
                  <c:v>225</c:v>
                </c:pt>
                <c:pt idx="626">
                  <c:v>225</c:v>
                </c:pt>
                <c:pt idx="627">
                  <c:v>225</c:v>
                </c:pt>
                <c:pt idx="628">
                  <c:v>225</c:v>
                </c:pt>
                <c:pt idx="629">
                  <c:v>225</c:v>
                </c:pt>
                <c:pt idx="630">
                  <c:v>225</c:v>
                </c:pt>
                <c:pt idx="631">
                  <c:v>225</c:v>
                </c:pt>
                <c:pt idx="632">
                  <c:v>225</c:v>
                </c:pt>
                <c:pt idx="633">
                  <c:v>225</c:v>
                </c:pt>
                <c:pt idx="634">
                  <c:v>225</c:v>
                </c:pt>
                <c:pt idx="635">
                  <c:v>225</c:v>
                </c:pt>
                <c:pt idx="636">
                  <c:v>225</c:v>
                </c:pt>
                <c:pt idx="637">
                  <c:v>225</c:v>
                </c:pt>
                <c:pt idx="638">
                  <c:v>225</c:v>
                </c:pt>
                <c:pt idx="639">
                  <c:v>225</c:v>
                </c:pt>
                <c:pt idx="640">
                  <c:v>225</c:v>
                </c:pt>
                <c:pt idx="641">
                  <c:v>225</c:v>
                </c:pt>
                <c:pt idx="642">
                  <c:v>225</c:v>
                </c:pt>
                <c:pt idx="643">
                  <c:v>225</c:v>
                </c:pt>
                <c:pt idx="644">
                  <c:v>225</c:v>
                </c:pt>
                <c:pt idx="645">
                  <c:v>225</c:v>
                </c:pt>
                <c:pt idx="646">
                  <c:v>225</c:v>
                </c:pt>
                <c:pt idx="647">
                  <c:v>225</c:v>
                </c:pt>
                <c:pt idx="648">
                  <c:v>225</c:v>
                </c:pt>
                <c:pt idx="649">
                  <c:v>225</c:v>
                </c:pt>
                <c:pt idx="650">
                  <c:v>225</c:v>
                </c:pt>
                <c:pt idx="651">
                  <c:v>225</c:v>
                </c:pt>
                <c:pt idx="652">
                  <c:v>225</c:v>
                </c:pt>
                <c:pt idx="653">
                  <c:v>225</c:v>
                </c:pt>
                <c:pt idx="654">
                  <c:v>225</c:v>
                </c:pt>
                <c:pt idx="655">
                  <c:v>225</c:v>
                </c:pt>
                <c:pt idx="656">
                  <c:v>225</c:v>
                </c:pt>
                <c:pt idx="657">
                  <c:v>225</c:v>
                </c:pt>
                <c:pt idx="658">
                  <c:v>225</c:v>
                </c:pt>
                <c:pt idx="659">
                  <c:v>225</c:v>
                </c:pt>
                <c:pt idx="660">
                  <c:v>225</c:v>
                </c:pt>
                <c:pt idx="661">
                  <c:v>225</c:v>
                </c:pt>
                <c:pt idx="662">
                  <c:v>225</c:v>
                </c:pt>
                <c:pt idx="663">
                  <c:v>225</c:v>
                </c:pt>
                <c:pt idx="664">
                  <c:v>225</c:v>
                </c:pt>
                <c:pt idx="665">
                  <c:v>225</c:v>
                </c:pt>
                <c:pt idx="666">
                  <c:v>225</c:v>
                </c:pt>
                <c:pt idx="667">
                  <c:v>225</c:v>
                </c:pt>
                <c:pt idx="668">
                  <c:v>225</c:v>
                </c:pt>
                <c:pt idx="669">
                  <c:v>225</c:v>
                </c:pt>
                <c:pt idx="670">
                  <c:v>225</c:v>
                </c:pt>
                <c:pt idx="671">
                  <c:v>225</c:v>
                </c:pt>
                <c:pt idx="672">
                  <c:v>225</c:v>
                </c:pt>
                <c:pt idx="673">
                  <c:v>202.5</c:v>
                </c:pt>
                <c:pt idx="674">
                  <c:v>225</c:v>
                </c:pt>
                <c:pt idx="675">
                  <c:v>225</c:v>
                </c:pt>
                <c:pt idx="676">
                  <c:v>225</c:v>
                </c:pt>
                <c:pt idx="677">
                  <c:v>225</c:v>
                </c:pt>
                <c:pt idx="678">
                  <c:v>225</c:v>
                </c:pt>
                <c:pt idx="679">
                  <c:v>225</c:v>
                </c:pt>
                <c:pt idx="680">
                  <c:v>225</c:v>
                </c:pt>
                <c:pt idx="681">
                  <c:v>225</c:v>
                </c:pt>
                <c:pt idx="682">
                  <c:v>225</c:v>
                </c:pt>
                <c:pt idx="683">
                  <c:v>225</c:v>
                </c:pt>
                <c:pt idx="684">
                  <c:v>225</c:v>
                </c:pt>
                <c:pt idx="685">
                  <c:v>225</c:v>
                </c:pt>
                <c:pt idx="686">
                  <c:v>225</c:v>
                </c:pt>
                <c:pt idx="687">
                  <c:v>225</c:v>
                </c:pt>
                <c:pt idx="688">
                  <c:v>225</c:v>
                </c:pt>
                <c:pt idx="689">
                  <c:v>225</c:v>
                </c:pt>
                <c:pt idx="690">
                  <c:v>225</c:v>
                </c:pt>
                <c:pt idx="691">
                  <c:v>225</c:v>
                </c:pt>
                <c:pt idx="692">
                  <c:v>225</c:v>
                </c:pt>
                <c:pt idx="693">
                  <c:v>225</c:v>
                </c:pt>
                <c:pt idx="694">
                  <c:v>225</c:v>
                </c:pt>
                <c:pt idx="695">
                  <c:v>225</c:v>
                </c:pt>
                <c:pt idx="696">
                  <c:v>225</c:v>
                </c:pt>
                <c:pt idx="697">
                  <c:v>202.5</c:v>
                </c:pt>
                <c:pt idx="698">
                  <c:v>225</c:v>
                </c:pt>
                <c:pt idx="699">
                  <c:v>225</c:v>
                </c:pt>
                <c:pt idx="700">
                  <c:v>225</c:v>
                </c:pt>
                <c:pt idx="701">
                  <c:v>225</c:v>
                </c:pt>
                <c:pt idx="702">
                  <c:v>202.5</c:v>
                </c:pt>
                <c:pt idx="703">
                  <c:v>202.5</c:v>
                </c:pt>
                <c:pt idx="704">
                  <c:v>225</c:v>
                </c:pt>
                <c:pt idx="705">
                  <c:v>225</c:v>
                </c:pt>
                <c:pt idx="706">
                  <c:v>225</c:v>
                </c:pt>
                <c:pt idx="707">
                  <c:v>225</c:v>
                </c:pt>
                <c:pt idx="708">
                  <c:v>225</c:v>
                </c:pt>
                <c:pt idx="709">
                  <c:v>225</c:v>
                </c:pt>
                <c:pt idx="710">
                  <c:v>225</c:v>
                </c:pt>
                <c:pt idx="711">
                  <c:v>202.5</c:v>
                </c:pt>
                <c:pt idx="712">
                  <c:v>202.5</c:v>
                </c:pt>
                <c:pt idx="713">
                  <c:v>225</c:v>
                </c:pt>
                <c:pt idx="714">
                  <c:v>225</c:v>
                </c:pt>
                <c:pt idx="715">
                  <c:v>225</c:v>
                </c:pt>
                <c:pt idx="716">
                  <c:v>225</c:v>
                </c:pt>
                <c:pt idx="717">
                  <c:v>225</c:v>
                </c:pt>
                <c:pt idx="718">
                  <c:v>225</c:v>
                </c:pt>
                <c:pt idx="719">
                  <c:v>225</c:v>
                </c:pt>
                <c:pt idx="720">
                  <c:v>225</c:v>
                </c:pt>
                <c:pt idx="721">
                  <c:v>225</c:v>
                </c:pt>
                <c:pt idx="722">
                  <c:v>225</c:v>
                </c:pt>
                <c:pt idx="723">
                  <c:v>225</c:v>
                </c:pt>
                <c:pt idx="724">
                  <c:v>225</c:v>
                </c:pt>
                <c:pt idx="725">
                  <c:v>225</c:v>
                </c:pt>
                <c:pt idx="726">
                  <c:v>225</c:v>
                </c:pt>
                <c:pt idx="727">
                  <c:v>225</c:v>
                </c:pt>
                <c:pt idx="728">
                  <c:v>225</c:v>
                </c:pt>
                <c:pt idx="729">
                  <c:v>225</c:v>
                </c:pt>
                <c:pt idx="730">
                  <c:v>225</c:v>
                </c:pt>
                <c:pt idx="731">
                  <c:v>225</c:v>
                </c:pt>
                <c:pt idx="732">
                  <c:v>202.5</c:v>
                </c:pt>
                <c:pt idx="733">
                  <c:v>225</c:v>
                </c:pt>
                <c:pt idx="734">
                  <c:v>225</c:v>
                </c:pt>
                <c:pt idx="735">
                  <c:v>225</c:v>
                </c:pt>
                <c:pt idx="736">
                  <c:v>225</c:v>
                </c:pt>
                <c:pt idx="737">
                  <c:v>225</c:v>
                </c:pt>
                <c:pt idx="738">
                  <c:v>225</c:v>
                </c:pt>
                <c:pt idx="739">
                  <c:v>225</c:v>
                </c:pt>
                <c:pt idx="740">
                  <c:v>225</c:v>
                </c:pt>
                <c:pt idx="741">
                  <c:v>225</c:v>
                </c:pt>
                <c:pt idx="742">
                  <c:v>225</c:v>
                </c:pt>
                <c:pt idx="743">
                  <c:v>225</c:v>
                </c:pt>
                <c:pt idx="744">
                  <c:v>225</c:v>
                </c:pt>
                <c:pt idx="745">
                  <c:v>225</c:v>
                </c:pt>
                <c:pt idx="746">
                  <c:v>225</c:v>
                </c:pt>
                <c:pt idx="747">
                  <c:v>225</c:v>
                </c:pt>
                <c:pt idx="748">
                  <c:v>225</c:v>
                </c:pt>
                <c:pt idx="749">
                  <c:v>225</c:v>
                </c:pt>
                <c:pt idx="750">
                  <c:v>225</c:v>
                </c:pt>
                <c:pt idx="751">
                  <c:v>225</c:v>
                </c:pt>
                <c:pt idx="752">
                  <c:v>225</c:v>
                </c:pt>
                <c:pt idx="753">
                  <c:v>225</c:v>
                </c:pt>
                <c:pt idx="754">
                  <c:v>225</c:v>
                </c:pt>
                <c:pt idx="755">
                  <c:v>225</c:v>
                </c:pt>
                <c:pt idx="756">
                  <c:v>225</c:v>
                </c:pt>
                <c:pt idx="757">
                  <c:v>225</c:v>
                </c:pt>
                <c:pt idx="758">
                  <c:v>225</c:v>
                </c:pt>
                <c:pt idx="759">
                  <c:v>225</c:v>
                </c:pt>
                <c:pt idx="760">
                  <c:v>225</c:v>
                </c:pt>
                <c:pt idx="761">
                  <c:v>225</c:v>
                </c:pt>
                <c:pt idx="762">
                  <c:v>225</c:v>
                </c:pt>
                <c:pt idx="763">
                  <c:v>225</c:v>
                </c:pt>
                <c:pt idx="764">
                  <c:v>225</c:v>
                </c:pt>
                <c:pt idx="765">
                  <c:v>225</c:v>
                </c:pt>
                <c:pt idx="766">
                  <c:v>225</c:v>
                </c:pt>
                <c:pt idx="767">
                  <c:v>225</c:v>
                </c:pt>
                <c:pt idx="768">
                  <c:v>225</c:v>
                </c:pt>
                <c:pt idx="769">
                  <c:v>225</c:v>
                </c:pt>
                <c:pt idx="770">
                  <c:v>225</c:v>
                </c:pt>
                <c:pt idx="771">
                  <c:v>225</c:v>
                </c:pt>
                <c:pt idx="772">
                  <c:v>225</c:v>
                </c:pt>
                <c:pt idx="773">
                  <c:v>225</c:v>
                </c:pt>
                <c:pt idx="774">
                  <c:v>225</c:v>
                </c:pt>
                <c:pt idx="775">
                  <c:v>225</c:v>
                </c:pt>
                <c:pt idx="776">
                  <c:v>225</c:v>
                </c:pt>
                <c:pt idx="777">
                  <c:v>225</c:v>
                </c:pt>
                <c:pt idx="778">
                  <c:v>225</c:v>
                </c:pt>
                <c:pt idx="779">
                  <c:v>225</c:v>
                </c:pt>
                <c:pt idx="780">
                  <c:v>225</c:v>
                </c:pt>
                <c:pt idx="781">
                  <c:v>225</c:v>
                </c:pt>
                <c:pt idx="782">
                  <c:v>225</c:v>
                </c:pt>
                <c:pt idx="783">
                  <c:v>225</c:v>
                </c:pt>
                <c:pt idx="784">
                  <c:v>225</c:v>
                </c:pt>
                <c:pt idx="785">
                  <c:v>225</c:v>
                </c:pt>
                <c:pt idx="786">
                  <c:v>225</c:v>
                </c:pt>
                <c:pt idx="787">
                  <c:v>225</c:v>
                </c:pt>
                <c:pt idx="788">
                  <c:v>225</c:v>
                </c:pt>
                <c:pt idx="789">
                  <c:v>225</c:v>
                </c:pt>
                <c:pt idx="790">
                  <c:v>225</c:v>
                </c:pt>
                <c:pt idx="791">
                  <c:v>225</c:v>
                </c:pt>
                <c:pt idx="792">
                  <c:v>225</c:v>
                </c:pt>
                <c:pt idx="793">
                  <c:v>225</c:v>
                </c:pt>
                <c:pt idx="794">
                  <c:v>225</c:v>
                </c:pt>
                <c:pt idx="795">
                  <c:v>225</c:v>
                </c:pt>
                <c:pt idx="796">
                  <c:v>225</c:v>
                </c:pt>
                <c:pt idx="797">
                  <c:v>225</c:v>
                </c:pt>
                <c:pt idx="798">
                  <c:v>225</c:v>
                </c:pt>
                <c:pt idx="799">
                  <c:v>225</c:v>
                </c:pt>
                <c:pt idx="800">
                  <c:v>225</c:v>
                </c:pt>
                <c:pt idx="801">
                  <c:v>225</c:v>
                </c:pt>
                <c:pt idx="802">
                  <c:v>225</c:v>
                </c:pt>
                <c:pt idx="803">
                  <c:v>225</c:v>
                </c:pt>
                <c:pt idx="804">
                  <c:v>225</c:v>
                </c:pt>
                <c:pt idx="805">
                  <c:v>225</c:v>
                </c:pt>
                <c:pt idx="806">
                  <c:v>225</c:v>
                </c:pt>
                <c:pt idx="807">
                  <c:v>225</c:v>
                </c:pt>
                <c:pt idx="808">
                  <c:v>225</c:v>
                </c:pt>
                <c:pt idx="809">
                  <c:v>225</c:v>
                </c:pt>
                <c:pt idx="810">
                  <c:v>225</c:v>
                </c:pt>
                <c:pt idx="811">
                  <c:v>225</c:v>
                </c:pt>
                <c:pt idx="812">
                  <c:v>225</c:v>
                </c:pt>
                <c:pt idx="813">
                  <c:v>225</c:v>
                </c:pt>
                <c:pt idx="814">
                  <c:v>225</c:v>
                </c:pt>
                <c:pt idx="815">
                  <c:v>225</c:v>
                </c:pt>
                <c:pt idx="816">
                  <c:v>225</c:v>
                </c:pt>
                <c:pt idx="817">
                  <c:v>225</c:v>
                </c:pt>
                <c:pt idx="818">
                  <c:v>225</c:v>
                </c:pt>
                <c:pt idx="819">
                  <c:v>225</c:v>
                </c:pt>
                <c:pt idx="820">
                  <c:v>225</c:v>
                </c:pt>
                <c:pt idx="821">
                  <c:v>202.5</c:v>
                </c:pt>
                <c:pt idx="822">
                  <c:v>225</c:v>
                </c:pt>
                <c:pt idx="823">
                  <c:v>225</c:v>
                </c:pt>
                <c:pt idx="824">
                  <c:v>225</c:v>
                </c:pt>
                <c:pt idx="825">
                  <c:v>225</c:v>
                </c:pt>
                <c:pt idx="826">
                  <c:v>225</c:v>
                </c:pt>
                <c:pt idx="827">
                  <c:v>225</c:v>
                </c:pt>
                <c:pt idx="828">
                  <c:v>225</c:v>
                </c:pt>
                <c:pt idx="829">
                  <c:v>225</c:v>
                </c:pt>
                <c:pt idx="830">
                  <c:v>225</c:v>
                </c:pt>
                <c:pt idx="831">
                  <c:v>225</c:v>
                </c:pt>
                <c:pt idx="832">
                  <c:v>225</c:v>
                </c:pt>
                <c:pt idx="833">
                  <c:v>225</c:v>
                </c:pt>
                <c:pt idx="834">
                  <c:v>225</c:v>
                </c:pt>
                <c:pt idx="835">
                  <c:v>225</c:v>
                </c:pt>
                <c:pt idx="836">
                  <c:v>225</c:v>
                </c:pt>
                <c:pt idx="837">
                  <c:v>225</c:v>
                </c:pt>
                <c:pt idx="838">
                  <c:v>225</c:v>
                </c:pt>
                <c:pt idx="839">
                  <c:v>225</c:v>
                </c:pt>
                <c:pt idx="840">
                  <c:v>225</c:v>
                </c:pt>
                <c:pt idx="841">
                  <c:v>225</c:v>
                </c:pt>
                <c:pt idx="842">
                  <c:v>225</c:v>
                </c:pt>
                <c:pt idx="843">
                  <c:v>225</c:v>
                </c:pt>
                <c:pt idx="844">
                  <c:v>225</c:v>
                </c:pt>
                <c:pt idx="845">
                  <c:v>225</c:v>
                </c:pt>
                <c:pt idx="846">
                  <c:v>225</c:v>
                </c:pt>
                <c:pt idx="847">
                  <c:v>225</c:v>
                </c:pt>
                <c:pt idx="848">
                  <c:v>225</c:v>
                </c:pt>
                <c:pt idx="849">
                  <c:v>225</c:v>
                </c:pt>
                <c:pt idx="850">
                  <c:v>225</c:v>
                </c:pt>
                <c:pt idx="851">
                  <c:v>225</c:v>
                </c:pt>
                <c:pt idx="852">
                  <c:v>225</c:v>
                </c:pt>
                <c:pt idx="853">
                  <c:v>225</c:v>
                </c:pt>
                <c:pt idx="854">
                  <c:v>225</c:v>
                </c:pt>
                <c:pt idx="855">
                  <c:v>225</c:v>
                </c:pt>
                <c:pt idx="856">
                  <c:v>225</c:v>
                </c:pt>
                <c:pt idx="857">
                  <c:v>225</c:v>
                </c:pt>
                <c:pt idx="858">
                  <c:v>225</c:v>
                </c:pt>
                <c:pt idx="859">
                  <c:v>225</c:v>
                </c:pt>
                <c:pt idx="860">
                  <c:v>225</c:v>
                </c:pt>
                <c:pt idx="861">
                  <c:v>202.5</c:v>
                </c:pt>
                <c:pt idx="862">
                  <c:v>225</c:v>
                </c:pt>
                <c:pt idx="863">
                  <c:v>225</c:v>
                </c:pt>
                <c:pt idx="864">
                  <c:v>225</c:v>
                </c:pt>
                <c:pt idx="865">
                  <c:v>225</c:v>
                </c:pt>
                <c:pt idx="866">
                  <c:v>225</c:v>
                </c:pt>
                <c:pt idx="867">
                  <c:v>225</c:v>
                </c:pt>
                <c:pt idx="868">
                  <c:v>225</c:v>
                </c:pt>
                <c:pt idx="869">
                  <c:v>225</c:v>
                </c:pt>
                <c:pt idx="870">
                  <c:v>225</c:v>
                </c:pt>
                <c:pt idx="871">
                  <c:v>225</c:v>
                </c:pt>
                <c:pt idx="872">
                  <c:v>225</c:v>
                </c:pt>
                <c:pt idx="873">
                  <c:v>225</c:v>
                </c:pt>
                <c:pt idx="874">
                  <c:v>225</c:v>
                </c:pt>
                <c:pt idx="875">
                  <c:v>225</c:v>
                </c:pt>
                <c:pt idx="876">
                  <c:v>225</c:v>
                </c:pt>
                <c:pt idx="877">
                  <c:v>225</c:v>
                </c:pt>
                <c:pt idx="878">
                  <c:v>225</c:v>
                </c:pt>
                <c:pt idx="879">
                  <c:v>202.5</c:v>
                </c:pt>
                <c:pt idx="880">
                  <c:v>202.5</c:v>
                </c:pt>
                <c:pt idx="881">
                  <c:v>202.5</c:v>
                </c:pt>
                <c:pt idx="882">
                  <c:v>202.5</c:v>
                </c:pt>
                <c:pt idx="883">
                  <c:v>202.5</c:v>
                </c:pt>
                <c:pt idx="884">
                  <c:v>202.5</c:v>
                </c:pt>
                <c:pt idx="885">
                  <c:v>202.5</c:v>
                </c:pt>
                <c:pt idx="886">
                  <c:v>225</c:v>
                </c:pt>
                <c:pt idx="887">
                  <c:v>202.5</c:v>
                </c:pt>
                <c:pt idx="888">
                  <c:v>225</c:v>
                </c:pt>
                <c:pt idx="889">
                  <c:v>202.5</c:v>
                </c:pt>
                <c:pt idx="890">
                  <c:v>202.5</c:v>
                </c:pt>
                <c:pt idx="891">
                  <c:v>202.5</c:v>
                </c:pt>
                <c:pt idx="892">
                  <c:v>202.5</c:v>
                </c:pt>
                <c:pt idx="893">
                  <c:v>202.5</c:v>
                </c:pt>
                <c:pt idx="894">
                  <c:v>225</c:v>
                </c:pt>
                <c:pt idx="895">
                  <c:v>225</c:v>
                </c:pt>
                <c:pt idx="896">
                  <c:v>225</c:v>
                </c:pt>
                <c:pt idx="897">
                  <c:v>202.5</c:v>
                </c:pt>
                <c:pt idx="898">
                  <c:v>202.5</c:v>
                </c:pt>
                <c:pt idx="899">
                  <c:v>225</c:v>
                </c:pt>
                <c:pt idx="900">
                  <c:v>225</c:v>
                </c:pt>
                <c:pt idx="901">
                  <c:v>225</c:v>
                </c:pt>
                <c:pt idx="902">
                  <c:v>202.5</c:v>
                </c:pt>
                <c:pt idx="903">
                  <c:v>225</c:v>
                </c:pt>
                <c:pt idx="904">
                  <c:v>225</c:v>
                </c:pt>
                <c:pt idx="905">
                  <c:v>247.5</c:v>
                </c:pt>
                <c:pt idx="906">
                  <c:v>225</c:v>
                </c:pt>
                <c:pt idx="907">
                  <c:v>225</c:v>
                </c:pt>
                <c:pt idx="908">
                  <c:v>225</c:v>
                </c:pt>
                <c:pt idx="909">
                  <c:v>225</c:v>
                </c:pt>
                <c:pt idx="910">
                  <c:v>225</c:v>
                </c:pt>
                <c:pt idx="911">
                  <c:v>225</c:v>
                </c:pt>
                <c:pt idx="912">
                  <c:v>225</c:v>
                </c:pt>
                <c:pt idx="913">
                  <c:v>225</c:v>
                </c:pt>
                <c:pt idx="914">
                  <c:v>202.5</c:v>
                </c:pt>
                <c:pt idx="915">
                  <c:v>202.5</c:v>
                </c:pt>
                <c:pt idx="916">
                  <c:v>202.5</c:v>
                </c:pt>
                <c:pt idx="917">
                  <c:v>202.5</c:v>
                </c:pt>
                <c:pt idx="918">
                  <c:v>202.5</c:v>
                </c:pt>
                <c:pt idx="919">
                  <c:v>225</c:v>
                </c:pt>
                <c:pt idx="920">
                  <c:v>202.5</c:v>
                </c:pt>
                <c:pt idx="921">
                  <c:v>202.5</c:v>
                </c:pt>
                <c:pt idx="922">
                  <c:v>225</c:v>
                </c:pt>
                <c:pt idx="923">
                  <c:v>225</c:v>
                </c:pt>
                <c:pt idx="924">
                  <c:v>225</c:v>
                </c:pt>
                <c:pt idx="925">
                  <c:v>225</c:v>
                </c:pt>
                <c:pt idx="926">
                  <c:v>225</c:v>
                </c:pt>
                <c:pt idx="927">
                  <c:v>225</c:v>
                </c:pt>
                <c:pt idx="928">
                  <c:v>225</c:v>
                </c:pt>
                <c:pt idx="929">
                  <c:v>225</c:v>
                </c:pt>
                <c:pt idx="930">
                  <c:v>225</c:v>
                </c:pt>
                <c:pt idx="931">
                  <c:v>225</c:v>
                </c:pt>
                <c:pt idx="932">
                  <c:v>225</c:v>
                </c:pt>
                <c:pt idx="933">
                  <c:v>225</c:v>
                </c:pt>
                <c:pt idx="934">
                  <c:v>225</c:v>
                </c:pt>
                <c:pt idx="935">
                  <c:v>225</c:v>
                </c:pt>
                <c:pt idx="936">
                  <c:v>225</c:v>
                </c:pt>
                <c:pt idx="937">
                  <c:v>225</c:v>
                </c:pt>
                <c:pt idx="938">
                  <c:v>225</c:v>
                </c:pt>
                <c:pt idx="939">
                  <c:v>225</c:v>
                </c:pt>
                <c:pt idx="940">
                  <c:v>225</c:v>
                </c:pt>
                <c:pt idx="941">
                  <c:v>225</c:v>
                </c:pt>
                <c:pt idx="942">
                  <c:v>225</c:v>
                </c:pt>
                <c:pt idx="943">
                  <c:v>225</c:v>
                </c:pt>
                <c:pt idx="944">
                  <c:v>225</c:v>
                </c:pt>
                <c:pt idx="945">
                  <c:v>225</c:v>
                </c:pt>
                <c:pt idx="946">
                  <c:v>225</c:v>
                </c:pt>
                <c:pt idx="947">
                  <c:v>225</c:v>
                </c:pt>
                <c:pt idx="948">
                  <c:v>225</c:v>
                </c:pt>
                <c:pt idx="949">
                  <c:v>225</c:v>
                </c:pt>
                <c:pt idx="950">
                  <c:v>225</c:v>
                </c:pt>
                <c:pt idx="951">
                  <c:v>225</c:v>
                </c:pt>
                <c:pt idx="952">
                  <c:v>225</c:v>
                </c:pt>
                <c:pt idx="953">
                  <c:v>225</c:v>
                </c:pt>
                <c:pt idx="954">
                  <c:v>225</c:v>
                </c:pt>
                <c:pt idx="955">
                  <c:v>225</c:v>
                </c:pt>
                <c:pt idx="956">
                  <c:v>225</c:v>
                </c:pt>
                <c:pt idx="957">
                  <c:v>225</c:v>
                </c:pt>
                <c:pt idx="958">
                  <c:v>225</c:v>
                </c:pt>
                <c:pt idx="959">
                  <c:v>225</c:v>
                </c:pt>
                <c:pt idx="960">
                  <c:v>225</c:v>
                </c:pt>
                <c:pt idx="961">
                  <c:v>225</c:v>
                </c:pt>
                <c:pt idx="962">
                  <c:v>225</c:v>
                </c:pt>
                <c:pt idx="963">
                  <c:v>225</c:v>
                </c:pt>
                <c:pt idx="964">
                  <c:v>225</c:v>
                </c:pt>
                <c:pt idx="965">
                  <c:v>225</c:v>
                </c:pt>
                <c:pt idx="966">
                  <c:v>225</c:v>
                </c:pt>
                <c:pt idx="967">
                  <c:v>225</c:v>
                </c:pt>
                <c:pt idx="968">
                  <c:v>225</c:v>
                </c:pt>
                <c:pt idx="969">
                  <c:v>225</c:v>
                </c:pt>
                <c:pt idx="970">
                  <c:v>225</c:v>
                </c:pt>
                <c:pt idx="971">
                  <c:v>225</c:v>
                </c:pt>
                <c:pt idx="972">
                  <c:v>225</c:v>
                </c:pt>
                <c:pt idx="973">
                  <c:v>225</c:v>
                </c:pt>
                <c:pt idx="974">
                  <c:v>225</c:v>
                </c:pt>
                <c:pt idx="975">
                  <c:v>225</c:v>
                </c:pt>
                <c:pt idx="976">
                  <c:v>247.5</c:v>
                </c:pt>
                <c:pt idx="977">
                  <c:v>225</c:v>
                </c:pt>
                <c:pt idx="978">
                  <c:v>225</c:v>
                </c:pt>
                <c:pt idx="979">
                  <c:v>225</c:v>
                </c:pt>
                <c:pt idx="980">
                  <c:v>225</c:v>
                </c:pt>
                <c:pt idx="981">
                  <c:v>225</c:v>
                </c:pt>
                <c:pt idx="982">
                  <c:v>225</c:v>
                </c:pt>
                <c:pt idx="983">
                  <c:v>225</c:v>
                </c:pt>
                <c:pt idx="984">
                  <c:v>225</c:v>
                </c:pt>
                <c:pt idx="985">
                  <c:v>225</c:v>
                </c:pt>
                <c:pt idx="986">
                  <c:v>225</c:v>
                </c:pt>
                <c:pt idx="987">
                  <c:v>225</c:v>
                </c:pt>
                <c:pt idx="988">
                  <c:v>225</c:v>
                </c:pt>
                <c:pt idx="989">
                  <c:v>225</c:v>
                </c:pt>
                <c:pt idx="990">
                  <c:v>225</c:v>
                </c:pt>
                <c:pt idx="991">
                  <c:v>225</c:v>
                </c:pt>
                <c:pt idx="992">
                  <c:v>225</c:v>
                </c:pt>
                <c:pt idx="993">
                  <c:v>225</c:v>
                </c:pt>
                <c:pt idx="994">
                  <c:v>225</c:v>
                </c:pt>
                <c:pt idx="995">
                  <c:v>225</c:v>
                </c:pt>
                <c:pt idx="996">
                  <c:v>225</c:v>
                </c:pt>
                <c:pt idx="997">
                  <c:v>225</c:v>
                </c:pt>
                <c:pt idx="998">
                  <c:v>225</c:v>
                </c:pt>
                <c:pt idx="999">
                  <c:v>225</c:v>
                </c:pt>
                <c:pt idx="1000">
                  <c:v>225</c:v>
                </c:pt>
                <c:pt idx="1001">
                  <c:v>225</c:v>
                </c:pt>
                <c:pt idx="1002">
                  <c:v>225</c:v>
                </c:pt>
                <c:pt idx="1003">
                  <c:v>225</c:v>
                </c:pt>
                <c:pt idx="1004">
                  <c:v>225</c:v>
                </c:pt>
                <c:pt idx="1005">
                  <c:v>225</c:v>
                </c:pt>
                <c:pt idx="1006">
                  <c:v>225</c:v>
                </c:pt>
                <c:pt idx="1007">
                  <c:v>225</c:v>
                </c:pt>
                <c:pt idx="1008">
                  <c:v>225</c:v>
                </c:pt>
                <c:pt idx="1009">
                  <c:v>225</c:v>
                </c:pt>
                <c:pt idx="1010">
                  <c:v>225</c:v>
                </c:pt>
                <c:pt idx="1011">
                  <c:v>225</c:v>
                </c:pt>
                <c:pt idx="1012">
                  <c:v>225</c:v>
                </c:pt>
                <c:pt idx="1013">
                  <c:v>225</c:v>
                </c:pt>
                <c:pt idx="1014">
                  <c:v>225</c:v>
                </c:pt>
                <c:pt idx="1015">
                  <c:v>247.5</c:v>
                </c:pt>
                <c:pt idx="1016">
                  <c:v>247.5</c:v>
                </c:pt>
                <c:pt idx="1017">
                  <c:v>247.5</c:v>
                </c:pt>
                <c:pt idx="1018">
                  <c:v>247.5</c:v>
                </c:pt>
                <c:pt idx="1019">
                  <c:v>247.5</c:v>
                </c:pt>
                <c:pt idx="1020">
                  <c:v>225</c:v>
                </c:pt>
                <c:pt idx="1021">
                  <c:v>225</c:v>
                </c:pt>
                <c:pt idx="1022">
                  <c:v>247.5</c:v>
                </c:pt>
                <c:pt idx="1023">
                  <c:v>225</c:v>
                </c:pt>
                <c:pt idx="1024">
                  <c:v>225</c:v>
                </c:pt>
                <c:pt idx="1025">
                  <c:v>225</c:v>
                </c:pt>
                <c:pt idx="1026">
                  <c:v>225</c:v>
                </c:pt>
                <c:pt idx="1027">
                  <c:v>225</c:v>
                </c:pt>
                <c:pt idx="1028">
                  <c:v>225</c:v>
                </c:pt>
                <c:pt idx="1029">
                  <c:v>225</c:v>
                </c:pt>
                <c:pt idx="1030">
                  <c:v>225</c:v>
                </c:pt>
                <c:pt idx="1031">
                  <c:v>225</c:v>
                </c:pt>
                <c:pt idx="1032">
                  <c:v>225</c:v>
                </c:pt>
                <c:pt idx="1033">
                  <c:v>225</c:v>
                </c:pt>
                <c:pt idx="1034">
                  <c:v>225</c:v>
                </c:pt>
                <c:pt idx="1035">
                  <c:v>225</c:v>
                </c:pt>
                <c:pt idx="1036">
                  <c:v>225</c:v>
                </c:pt>
                <c:pt idx="1037">
                  <c:v>225</c:v>
                </c:pt>
                <c:pt idx="1038">
                  <c:v>225</c:v>
                </c:pt>
                <c:pt idx="1039">
                  <c:v>225</c:v>
                </c:pt>
                <c:pt idx="1040">
                  <c:v>225</c:v>
                </c:pt>
                <c:pt idx="1041">
                  <c:v>247.5</c:v>
                </c:pt>
                <c:pt idx="1042">
                  <c:v>247.5</c:v>
                </c:pt>
                <c:pt idx="1043">
                  <c:v>247.5</c:v>
                </c:pt>
                <c:pt idx="1044">
                  <c:v>247.5</c:v>
                </c:pt>
                <c:pt idx="1045">
                  <c:v>247.5</c:v>
                </c:pt>
                <c:pt idx="1046">
                  <c:v>225</c:v>
                </c:pt>
                <c:pt idx="1047">
                  <c:v>225</c:v>
                </c:pt>
                <c:pt idx="1048">
                  <c:v>225</c:v>
                </c:pt>
                <c:pt idx="1049">
                  <c:v>225</c:v>
                </c:pt>
                <c:pt idx="1050">
                  <c:v>225</c:v>
                </c:pt>
                <c:pt idx="1051">
                  <c:v>225</c:v>
                </c:pt>
                <c:pt idx="1052">
                  <c:v>225</c:v>
                </c:pt>
                <c:pt idx="1053">
                  <c:v>225</c:v>
                </c:pt>
                <c:pt idx="1054">
                  <c:v>225</c:v>
                </c:pt>
                <c:pt idx="1055">
                  <c:v>225</c:v>
                </c:pt>
                <c:pt idx="1056">
                  <c:v>225</c:v>
                </c:pt>
                <c:pt idx="1057">
                  <c:v>225</c:v>
                </c:pt>
                <c:pt idx="1058">
                  <c:v>225</c:v>
                </c:pt>
                <c:pt idx="1059">
                  <c:v>225</c:v>
                </c:pt>
                <c:pt idx="1060">
                  <c:v>202.5</c:v>
                </c:pt>
                <c:pt idx="1061">
                  <c:v>202.5</c:v>
                </c:pt>
                <c:pt idx="1062">
                  <c:v>225</c:v>
                </c:pt>
                <c:pt idx="1063">
                  <c:v>225</c:v>
                </c:pt>
                <c:pt idx="1064">
                  <c:v>225</c:v>
                </c:pt>
                <c:pt idx="1065">
                  <c:v>225</c:v>
                </c:pt>
                <c:pt idx="1066">
                  <c:v>225</c:v>
                </c:pt>
                <c:pt idx="1067">
                  <c:v>247.5</c:v>
                </c:pt>
                <c:pt idx="1068">
                  <c:v>247.5</c:v>
                </c:pt>
                <c:pt idx="1069">
                  <c:v>270</c:v>
                </c:pt>
                <c:pt idx="1070">
                  <c:v>270</c:v>
                </c:pt>
                <c:pt idx="1071">
                  <c:v>270</c:v>
                </c:pt>
                <c:pt idx="1072">
                  <c:v>247.5</c:v>
                </c:pt>
                <c:pt idx="1073">
                  <c:v>247.5</c:v>
                </c:pt>
                <c:pt idx="1074">
                  <c:v>247.5</c:v>
                </c:pt>
                <c:pt idx="1075">
                  <c:v>247.5</c:v>
                </c:pt>
                <c:pt idx="1076">
                  <c:v>225</c:v>
                </c:pt>
                <c:pt idx="1077">
                  <c:v>247.5</c:v>
                </c:pt>
                <c:pt idx="1078">
                  <c:v>247.5</c:v>
                </c:pt>
                <c:pt idx="1079">
                  <c:v>247.5</c:v>
                </c:pt>
                <c:pt idx="1080">
                  <c:v>225</c:v>
                </c:pt>
                <c:pt idx="1081">
                  <c:v>225</c:v>
                </c:pt>
                <c:pt idx="1082">
                  <c:v>225</c:v>
                </c:pt>
                <c:pt idx="1083">
                  <c:v>225</c:v>
                </c:pt>
                <c:pt idx="1084">
                  <c:v>225</c:v>
                </c:pt>
                <c:pt idx="1085">
                  <c:v>225</c:v>
                </c:pt>
                <c:pt idx="1086">
                  <c:v>225</c:v>
                </c:pt>
                <c:pt idx="1087">
                  <c:v>225</c:v>
                </c:pt>
                <c:pt idx="1088">
                  <c:v>225</c:v>
                </c:pt>
                <c:pt idx="1089">
                  <c:v>225</c:v>
                </c:pt>
                <c:pt idx="1090">
                  <c:v>225</c:v>
                </c:pt>
                <c:pt idx="1091">
                  <c:v>225</c:v>
                </c:pt>
                <c:pt idx="1092">
                  <c:v>225</c:v>
                </c:pt>
                <c:pt idx="1093">
                  <c:v>225</c:v>
                </c:pt>
                <c:pt idx="1094">
                  <c:v>225</c:v>
                </c:pt>
                <c:pt idx="1095">
                  <c:v>225</c:v>
                </c:pt>
                <c:pt idx="1096">
                  <c:v>225</c:v>
                </c:pt>
                <c:pt idx="1097">
                  <c:v>225</c:v>
                </c:pt>
                <c:pt idx="1098">
                  <c:v>225</c:v>
                </c:pt>
                <c:pt idx="1099">
                  <c:v>225</c:v>
                </c:pt>
                <c:pt idx="1100">
                  <c:v>225</c:v>
                </c:pt>
                <c:pt idx="1101">
                  <c:v>225</c:v>
                </c:pt>
                <c:pt idx="1102">
                  <c:v>225</c:v>
                </c:pt>
                <c:pt idx="1103">
                  <c:v>225</c:v>
                </c:pt>
                <c:pt idx="1104">
                  <c:v>225</c:v>
                </c:pt>
                <c:pt idx="1105">
                  <c:v>225</c:v>
                </c:pt>
                <c:pt idx="1106">
                  <c:v>202.5</c:v>
                </c:pt>
                <c:pt idx="1107">
                  <c:v>225</c:v>
                </c:pt>
                <c:pt idx="1108">
                  <c:v>225</c:v>
                </c:pt>
                <c:pt idx="1109">
                  <c:v>225</c:v>
                </c:pt>
                <c:pt idx="1110">
                  <c:v>225</c:v>
                </c:pt>
                <c:pt idx="1111">
                  <c:v>225</c:v>
                </c:pt>
                <c:pt idx="1112">
                  <c:v>225</c:v>
                </c:pt>
                <c:pt idx="1113">
                  <c:v>225</c:v>
                </c:pt>
                <c:pt idx="1114">
                  <c:v>225</c:v>
                </c:pt>
                <c:pt idx="1115">
                  <c:v>225</c:v>
                </c:pt>
                <c:pt idx="1116">
                  <c:v>225</c:v>
                </c:pt>
                <c:pt idx="1117">
                  <c:v>225</c:v>
                </c:pt>
                <c:pt idx="1118">
                  <c:v>225</c:v>
                </c:pt>
                <c:pt idx="1119">
                  <c:v>225</c:v>
                </c:pt>
                <c:pt idx="1120">
                  <c:v>202.5</c:v>
                </c:pt>
                <c:pt idx="1121">
                  <c:v>202.5</c:v>
                </c:pt>
                <c:pt idx="1122">
                  <c:v>202.5</c:v>
                </c:pt>
                <c:pt idx="1123">
                  <c:v>202.5</c:v>
                </c:pt>
                <c:pt idx="1124">
                  <c:v>202.5</c:v>
                </c:pt>
                <c:pt idx="1125">
                  <c:v>225</c:v>
                </c:pt>
                <c:pt idx="1126">
                  <c:v>202.5</c:v>
                </c:pt>
                <c:pt idx="1127">
                  <c:v>225</c:v>
                </c:pt>
                <c:pt idx="1128">
                  <c:v>225</c:v>
                </c:pt>
                <c:pt idx="1129">
                  <c:v>202.5</c:v>
                </c:pt>
                <c:pt idx="1130">
                  <c:v>225</c:v>
                </c:pt>
                <c:pt idx="1131">
                  <c:v>225</c:v>
                </c:pt>
                <c:pt idx="1132">
                  <c:v>202.5</c:v>
                </c:pt>
                <c:pt idx="1133">
                  <c:v>225</c:v>
                </c:pt>
                <c:pt idx="1134">
                  <c:v>202.5</c:v>
                </c:pt>
                <c:pt idx="1135">
                  <c:v>225</c:v>
                </c:pt>
                <c:pt idx="1136">
                  <c:v>225</c:v>
                </c:pt>
                <c:pt idx="1137">
                  <c:v>225</c:v>
                </c:pt>
                <c:pt idx="1138">
                  <c:v>225</c:v>
                </c:pt>
                <c:pt idx="1139">
                  <c:v>225</c:v>
                </c:pt>
                <c:pt idx="1140">
                  <c:v>225</c:v>
                </c:pt>
                <c:pt idx="1141">
                  <c:v>225</c:v>
                </c:pt>
                <c:pt idx="1142">
                  <c:v>225</c:v>
                </c:pt>
                <c:pt idx="1143">
                  <c:v>225</c:v>
                </c:pt>
                <c:pt idx="1144">
                  <c:v>225</c:v>
                </c:pt>
                <c:pt idx="1145">
                  <c:v>225</c:v>
                </c:pt>
                <c:pt idx="1146">
                  <c:v>225</c:v>
                </c:pt>
                <c:pt idx="1147">
                  <c:v>225</c:v>
                </c:pt>
                <c:pt idx="1148">
                  <c:v>225</c:v>
                </c:pt>
                <c:pt idx="1149">
                  <c:v>225</c:v>
                </c:pt>
                <c:pt idx="1150">
                  <c:v>225</c:v>
                </c:pt>
                <c:pt idx="1151">
                  <c:v>225</c:v>
                </c:pt>
                <c:pt idx="1152">
                  <c:v>225</c:v>
                </c:pt>
                <c:pt idx="1153">
                  <c:v>225</c:v>
                </c:pt>
                <c:pt idx="1154">
                  <c:v>225</c:v>
                </c:pt>
                <c:pt idx="1155">
                  <c:v>225</c:v>
                </c:pt>
                <c:pt idx="1156">
                  <c:v>225</c:v>
                </c:pt>
                <c:pt idx="1157">
                  <c:v>225</c:v>
                </c:pt>
                <c:pt idx="1158">
                  <c:v>225</c:v>
                </c:pt>
                <c:pt idx="1159">
                  <c:v>225</c:v>
                </c:pt>
                <c:pt idx="1160">
                  <c:v>225</c:v>
                </c:pt>
                <c:pt idx="1161">
                  <c:v>225</c:v>
                </c:pt>
                <c:pt idx="1162">
                  <c:v>225</c:v>
                </c:pt>
                <c:pt idx="1163">
                  <c:v>225</c:v>
                </c:pt>
                <c:pt idx="1164">
                  <c:v>225</c:v>
                </c:pt>
                <c:pt idx="1165">
                  <c:v>225</c:v>
                </c:pt>
                <c:pt idx="1166">
                  <c:v>225</c:v>
                </c:pt>
                <c:pt idx="1167">
                  <c:v>225</c:v>
                </c:pt>
                <c:pt idx="1168">
                  <c:v>225</c:v>
                </c:pt>
                <c:pt idx="1169">
                  <c:v>202.5</c:v>
                </c:pt>
                <c:pt idx="1170">
                  <c:v>225</c:v>
                </c:pt>
                <c:pt idx="1171">
                  <c:v>225</c:v>
                </c:pt>
                <c:pt idx="1172">
                  <c:v>225</c:v>
                </c:pt>
                <c:pt idx="1173">
                  <c:v>225</c:v>
                </c:pt>
                <c:pt idx="1174">
                  <c:v>225</c:v>
                </c:pt>
                <c:pt idx="1175">
                  <c:v>225</c:v>
                </c:pt>
                <c:pt idx="1176">
                  <c:v>225</c:v>
                </c:pt>
                <c:pt idx="1177">
                  <c:v>225</c:v>
                </c:pt>
                <c:pt idx="1178">
                  <c:v>225</c:v>
                </c:pt>
                <c:pt idx="1179">
                  <c:v>225</c:v>
                </c:pt>
                <c:pt idx="1180">
                  <c:v>225</c:v>
                </c:pt>
                <c:pt idx="1181">
                  <c:v>225</c:v>
                </c:pt>
                <c:pt idx="1182">
                  <c:v>225</c:v>
                </c:pt>
                <c:pt idx="1183">
                  <c:v>225</c:v>
                </c:pt>
                <c:pt idx="1184">
                  <c:v>225</c:v>
                </c:pt>
                <c:pt idx="1185">
                  <c:v>225</c:v>
                </c:pt>
                <c:pt idx="1186">
                  <c:v>225</c:v>
                </c:pt>
                <c:pt idx="1187">
                  <c:v>225</c:v>
                </c:pt>
                <c:pt idx="1188">
                  <c:v>225</c:v>
                </c:pt>
                <c:pt idx="1189">
                  <c:v>225</c:v>
                </c:pt>
                <c:pt idx="1190">
                  <c:v>225</c:v>
                </c:pt>
                <c:pt idx="1191">
                  <c:v>225</c:v>
                </c:pt>
                <c:pt idx="1192">
                  <c:v>225</c:v>
                </c:pt>
                <c:pt idx="1193">
                  <c:v>225</c:v>
                </c:pt>
                <c:pt idx="1194">
                  <c:v>225</c:v>
                </c:pt>
                <c:pt idx="1195">
                  <c:v>225</c:v>
                </c:pt>
                <c:pt idx="1196">
                  <c:v>225</c:v>
                </c:pt>
                <c:pt idx="1197">
                  <c:v>225</c:v>
                </c:pt>
                <c:pt idx="1198">
                  <c:v>225</c:v>
                </c:pt>
                <c:pt idx="1199">
                  <c:v>225</c:v>
                </c:pt>
                <c:pt idx="1200">
                  <c:v>225</c:v>
                </c:pt>
                <c:pt idx="1201">
                  <c:v>225</c:v>
                </c:pt>
                <c:pt idx="1202">
                  <c:v>225</c:v>
                </c:pt>
                <c:pt idx="1203">
                  <c:v>225</c:v>
                </c:pt>
                <c:pt idx="1204">
                  <c:v>225</c:v>
                </c:pt>
                <c:pt idx="1205">
                  <c:v>225</c:v>
                </c:pt>
                <c:pt idx="1206">
                  <c:v>225</c:v>
                </c:pt>
                <c:pt idx="1207">
                  <c:v>225</c:v>
                </c:pt>
                <c:pt idx="1208">
                  <c:v>225</c:v>
                </c:pt>
                <c:pt idx="1209">
                  <c:v>225</c:v>
                </c:pt>
                <c:pt idx="1210">
                  <c:v>225</c:v>
                </c:pt>
                <c:pt idx="1211">
                  <c:v>225</c:v>
                </c:pt>
                <c:pt idx="1212">
                  <c:v>225</c:v>
                </c:pt>
                <c:pt idx="1213">
                  <c:v>225</c:v>
                </c:pt>
                <c:pt idx="1214">
                  <c:v>225</c:v>
                </c:pt>
                <c:pt idx="1215">
                  <c:v>225</c:v>
                </c:pt>
                <c:pt idx="1216">
                  <c:v>225</c:v>
                </c:pt>
                <c:pt idx="1217">
                  <c:v>225</c:v>
                </c:pt>
                <c:pt idx="1218">
                  <c:v>225</c:v>
                </c:pt>
                <c:pt idx="1219">
                  <c:v>225</c:v>
                </c:pt>
                <c:pt idx="1220">
                  <c:v>225</c:v>
                </c:pt>
                <c:pt idx="1221">
                  <c:v>180</c:v>
                </c:pt>
                <c:pt idx="1222">
                  <c:v>135</c:v>
                </c:pt>
                <c:pt idx="1223">
                  <c:v>112.5</c:v>
                </c:pt>
                <c:pt idx="1224">
                  <c:v>112.5</c:v>
                </c:pt>
                <c:pt idx="1225">
                  <c:v>135</c:v>
                </c:pt>
                <c:pt idx="1226">
                  <c:v>225</c:v>
                </c:pt>
                <c:pt idx="1227">
                  <c:v>157.5</c:v>
                </c:pt>
                <c:pt idx="1228">
                  <c:v>67.5</c:v>
                </c:pt>
                <c:pt idx="1229">
                  <c:v>315</c:v>
                </c:pt>
                <c:pt idx="1230">
                  <c:v>45</c:v>
                </c:pt>
                <c:pt idx="1231">
                  <c:v>0</c:v>
                </c:pt>
                <c:pt idx="1232">
                  <c:v>337.5</c:v>
                </c:pt>
                <c:pt idx="1233">
                  <c:v>315</c:v>
                </c:pt>
                <c:pt idx="1234">
                  <c:v>315</c:v>
                </c:pt>
                <c:pt idx="1235">
                  <c:v>337.5</c:v>
                </c:pt>
                <c:pt idx="1236">
                  <c:v>337.5</c:v>
                </c:pt>
                <c:pt idx="1237">
                  <c:v>90</c:v>
                </c:pt>
                <c:pt idx="1238">
                  <c:v>90</c:v>
                </c:pt>
                <c:pt idx="1239">
                  <c:v>22.5</c:v>
                </c:pt>
                <c:pt idx="1240">
                  <c:v>45</c:v>
                </c:pt>
                <c:pt idx="1241">
                  <c:v>22.5</c:v>
                </c:pt>
                <c:pt idx="1242">
                  <c:v>337.5</c:v>
                </c:pt>
                <c:pt idx="1243">
                  <c:v>337.5</c:v>
                </c:pt>
                <c:pt idx="1244">
                  <c:v>292.5</c:v>
                </c:pt>
                <c:pt idx="1245">
                  <c:v>270</c:v>
                </c:pt>
                <c:pt idx="1246">
                  <c:v>270</c:v>
                </c:pt>
                <c:pt idx="1247">
                  <c:v>247.5</c:v>
                </c:pt>
                <c:pt idx="1248">
                  <c:v>247.5</c:v>
                </c:pt>
                <c:pt idx="1249">
                  <c:v>247.5</c:v>
                </c:pt>
                <c:pt idx="1250">
                  <c:v>247.5</c:v>
                </c:pt>
                <c:pt idx="1251">
                  <c:v>225</c:v>
                </c:pt>
                <c:pt idx="1252">
                  <c:v>225</c:v>
                </c:pt>
                <c:pt idx="1253">
                  <c:v>225</c:v>
                </c:pt>
                <c:pt idx="1254">
                  <c:v>247.5</c:v>
                </c:pt>
                <c:pt idx="1255">
                  <c:v>225</c:v>
                </c:pt>
                <c:pt idx="1256">
                  <c:v>225</c:v>
                </c:pt>
                <c:pt idx="1257">
                  <c:v>247.5</c:v>
                </c:pt>
                <c:pt idx="1258">
                  <c:v>247.5</c:v>
                </c:pt>
                <c:pt idx="1259">
                  <c:v>247.5</c:v>
                </c:pt>
                <c:pt idx="1260">
                  <c:v>247.5</c:v>
                </c:pt>
                <c:pt idx="1261">
                  <c:v>247.5</c:v>
                </c:pt>
                <c:pt idx="1262">
                  <c:v>247.5</c:v>
                </c:pt>
                <c:pt idx="1263">
                  <c:v>247.5</c:v>
                </c:pt>
                <c:pt idx="1264">
                  <c:v>247.5</c:v>
                </c:pt>
                <c:pt idx="1265">
                  <c:v>247.5</c:v>
                </c:pt>
                <c:pt idx="1266">
                  <c:v>247.5</c:v>
                </c:pt>
                <c:pt idx="1267">
                  <c:v>247.5</c:v>
                </c:pt>
                <c:pt idx="1268">
                  <c:v>247.5</c:v>
                </c:pt>
                <c:pt idx="1269">
                  <c:v>247.5</c:v>
                </c:pt>
                <c:pt idx="1270">
                  <c:v>247.5</c:v>
                </c:pt>
                <c:pt idx="1271">
                  <c:v>247.5</c:v>
                </c:pt>
                <c:pt idx="1272">
                  <c:v>247.5</c:v>
                </c:pt>
                <c:pt idx="1273">
                  <c:v>247.5</c:v>
                </c:pt>
                <c:pt idx="1274">
                  <c:v>247.5</c:v>
                </c:pt>
                <c:pt idx="1275">
                  <c:v>247.5</c:v>
                </c:pt>
                <c:pt idx="1276">
                  <c:v>247.5</c:v>
                </c:pt>
                <c:pt idx="1277">
                  <c:v>247.5</c:v>
                </c:pt>
                <c:pt idx="1278">
                  <c:v>247.5</c:v>
                </c:pt>
                <c:pt idx="1279">
                  <c:v>247.5</c:v>
                </c:pt>
                <c:pt idx="1280">
                  <c:v>247.5</c:v>
                </c:pt>
                <c:pt idx="1281">
                  <c:v>247.5</c:v>
                </c:pt>
                <c:pt idx="1282">
                  <c:v>247.5</c:v>
                </c:pt>
                <c:pt idx="1283">
                  <c:v>247.5</c:v>
                </c:pt>
                <c:pt idx="1284">
                  <c:v>247.5</c:v>
                </c:pt>
                <c:pt idx="1285">
                  <c:v>247.5</c:v>
                </c:pt>
                <c:pt idx="1286">
                  <c:v>247.5</c:v>
                </c:pt>
                <c:pt idx="1287">
                  <c:v>247.5</c:v>
                </c:pt>
                <c:pt idx="1288">
                  <c:v>247.5</c:v>
                </c:pt>
                <c:pt idx="1289">
                  <c:v>247.5</c:v>
                </c:pt>
                <c:pt idx="1290">
                  <c:v>247.5</c:v>
                </c:pt>
                <c:pt idx="1291">
                  <c:v>247.5</c:v>
                </c:pt>
                <c:pt idx="1292">
                  <c:v>247.5</c:v>
                </c:pt>
                <c:pt idx="1293">
                  <c:v>270</c:v>
                </c:pt>
                <c:pt idx="1294">
                  <c:v>270</c:v>
                </c:pt>
                <c:pt idx="1295">
                  <c:v>270</c:v>
                </c:pt>
                <c:pt idx="1296">
                  <c:v>270</c:v>
                </c:pt>
                <c:pt idx="1297">
                  <c:v>270</c:v>
                </c:pt>
                <c:pt idx="1298">
                  <c:v>247.5</c:v>
                </c:pt>
                <c:pt idx="1299">
                  <c:v>247.5</c:v>
                </c:pt>
                <c:pt idx="1300">
                  <c:v>247.5</c:v>
                </c:pt>
                <c:pt idx="1301">
                  <c:v>247.5</c:v>
                </c:pt>
                <c:pt idx="1302">
                  <c:v>247.5</c:v>
                </c:pt>
                <c:pt idx="1303">
                  <c:v>247.5</c:v>
                </c:pt>
                <c:pt idx="1304">
                  <c:v>247.5</c:v>
                </c:pt>
                <c:pt idx="1305">
                  <c:v>247.5</c:v>
                </c:pt>
                <c:pt idx="1306">
                  <c:v>247.5</c:v>
                </c:pt>
                <c:pt idx="1307">
                  <c:v>225</c:v>
                </c:pt>
                <c:pt idx="1308">
                  <c:v>247.5</c:v>
                </c:pt>
                <c:pt idx="1309">
                  <c:v>225</c:v>
                </c:pt>
                <c:pt idx="1310">
                  <c:v>225</c:v>
                </c:pt>
                <c:pt idx="1311">
                  <c:v>225</c:v>
                </c:pt>
                <c:pt idx="1312">
                  <c:v>225</c:v>
                </c:pt>
                <c:pt idx="1313">
                  <c:v>225</c:v>
                </c:pt>
                <c:pt idx="1314">
                  <c:v>225</c:v>
                </c:pt>
                <c:pt idx="1315">
                  <c:v>247.5</c:v>
                </c:pt>
                <c:pt idx="1316">
                  <c:v>225</c:v>
                </c:pt>
                <c:pt idx="1317">
                  <c:v>225</c:v>
                </c:pt>
                <c:pt idx="1318">
                  <c:v>225</c:v>
                </c:pt>
                <c:pt idx="1319">
                  <c:v>225</c:v>
                </c:pt>
                <c:pt idx="1320">
                  <c:v>225</c:v>
                </c:pt>
                <c:pt idx="1321">
                  <c:v>225</c:v>
                </c:pt>
                <c:pt idx="1322">
                  <c:v>225</c:v>
                </c:pt>
                <c:pt idx="1323">
                  <c:v>225</c:v>
                </c:pt>
                <c:pt idx="1324">
                  <c:v>225</c:v>
                </c:pt>
                <c:pt idx="1325">
                  <c:v>225</c:v>
                </c:pt>
                <c:pt idx="1326">
                  <c:v>225</c:v>
                </c:pt>
                <c:pt idx="1327">
                  <c:v>225</c:v>
                </c:pt>
                <c:pt idx="1328">
                  <c:v>225</c:v>
                </c:pt>
                <c:pt idx="1329">
                  <c:v>225</c:v>
                </c:pt>
                <c:pt idx="1330">
                  <c:v>225</c:v>
                </c:pt>
                <c:pt idx="1331">
                  <c:v>225</c:v>
                </c:pt>
                <c:pt idx="1332">
                  <c:v>225</c:v>
                </c:pt>
                <c:pt idx="1333">
                  <c:v>225</c:v>
                </c:pt>
                <c:pt idx="1334">
                  <c:v>225</c:v>
                </c:pt>
                <c:pt idx="1335">
                  <c:v>225</c:v>
                </c:pt>
                <c:pt idx="1336">
                  <c:v>247.5</c:v>
                </c:pt>
                <c:pt idx="1337">
                  <c:v>225</c:v>
                </c:pt>
                <c:pt idx="1338">
                  <c:v>225</c:v>
                </c:pt>
                <c:pt idx="1339">
                  <c:v>225</c:v>
                </c:pt>
                <c:pt idx="1340">
                  <c:v>225</c:v>
                </c:pt>
                <c:pt idx="1341">
                  <c:v>225</c:v>
                </c:pt>
                <c:pt idx="1342">
                  <c:v>225</c:v>
                </c:pt>
                <c:pt idx="1343">
                  <c:v>225</c:v>
                </c:pt>
                <c:pt idx="1344">
                  <c:v>225</c:v>
                </c:pt>
                <c:pt idx="1345">
                  <c:v>225</c:v>
                </c:pt>
                <c:pt idx="1346">
                  <c:v>225</c:v>
                </c:pt>
                <c:pt idx="1347">
                  <c:v>225</c:v>
                </c:pt>
                <c:pt idx="1348">
                  <c:v>225</c:v>
                </c:pt>
                <c:pt idx="1349">
                  <c:v>225</c:v>
                </c:pt>
                <c:pt idx="1350">
                  <c:v>225</c:v>
                </c:pt>
                <c:pt idx="1351">
                  <c:v>225</c:v>
                </c:pt>
                <c:pt idx="1352">
                  <c:v>225</c:v>
                </c:pt>
                <c:pt idx="1353">
                  <c:v>225</c:v>
                </c:pt>
                <c:pt idx="1354">
                  <c:v>225</c:v>
                </c:pt>
                <c:pt idx="1355">
                  <c:v>225</c:v>
                </c:pt>
                <c:pt idx="1356">
                  <c:v>225</c:v>
                </c:pt>
                <c:pt idx="1357">
                  <c:v>225</c:v>
                </c:pt>
                <c:pt idx="1358">
                  <c:v>225</c:v>
                </c:pt>
                <c:pt idx="1359">
                  <c:v>225</c:v>
                </c:pt>
                <c:pt idx="1360">
                  <c:v>247.5</c:v>
                </c:pt>
                <c:pt idx="1361">
                  <c:v>225</c:v>
                </c:pt>
                <c:pt idx="1362">
                  <c:v>225</c:v>
                </c:pt>
                <c:pt idx="1363">
                  <c:v>247.5</c:v>
                </c:pt>
                <c:pt idx="1364">
                  <c:v>225</c:v>
                </c:pt>
                <c:pt idx="1365">
                  <c:v>225</c:v>
                </c:pt>
                <c:pt idx="1366">
                  <c:v>225</c:v>
                </c:pt>
                <c:pt idx="1367">
                  <c:v>225</c:v>
                </c:pt>
                <c:pt idx="1368">
                  <c:v>225</c:v>
                </c:pt>
                <c:pt idx="1369">
                  <c:v>225</c:v>
                </c:pt>
                <c:pt idx="1370">
                  <c:v>225</c:v>
                </c:pt>
                <c:pt idx="1371">
                  <c:v>225</c:v>
                </c:pt>
                <c:pt idx="1372">
                  <c:v>225</c:v>
                </c:pt>
                <c:pt idx="1373">
                  <c:v>225</c:v>
                </c:pt>
                <c:pt idx="1374">
                  <c:v>225</c:v>
                </c:pt>
                <c:pt idx="1375">
                  <c:v>225</c:v>
                </c:pt>
                <c:pt idx="1376">
                  <c:v>225</c:v>
                </c:pt>
                <c:pt idx="1377">
                  <c:v>225</c:v>
                </c:pt>
                <c:pt idx="1378">
                  <c:v>225</c:v>
                </c:pt>
                <c:pt idx="1379">
                  <c:v>225</c:v>
                </c:pt>
                <c:pt idx="1380">
                  <c:v>225</c:v>
                </c:pt>
                <c:pt idx="1381">
                  <c:v>225</c:v>
                </c:pt>
                <c:pt idx="1382">
                  <c:v>225</c:v>
                </c:pt>
                <c:pt idx="1383">
                  <c:v>225</c:v>
                </c:pt>
                <c:pt idx="1384">
                  <c:v>225</c:v>
                </c:pt>
                <c:pt idx="1385">
                  <c:v>225</c:v>
                </c:pt>
                <c:pt idx="1386">
                  <c:v>225</c:v>
                </c:pt>
                <c:pt idx="1387">
                  <c:v>225</c:v>
                </c:pt>
                <c:pt idx="1388">
                  <c:v>247.5</c:v>
                </c:pt>
                <c:pt idx="1389">
                  <c:v>247.5</c:v>
                </c:pt>
                <c:pt idx="1390">
                  <c:v>225</c:v>
                </c:pt>
                <c:pt idx="1391">
                  <c:v>225</c:v>
                </c:pt>
                <c:pt idx="1392">
                  <c:v>225</c:v>
                </c:pt>
                <c:pt idx="1393">
                  <c:v>225</c:v>
                </c:pt>
                <c:pt idx="1394">
                  <c:v>225</c:v>
                </c:pt>
                <c:pt idx="1395">
                  <c:v>225</c:v>
                </c:pt>
                <c:pt idx="1396">
                  <c:v>225</c:v>
                </c:pt>
                <c:pt idx="1397">
                  <c:v>225</c:v>
                </c:pt>
                <c:pt idx="1398">
                  <c:v>225</c:v>
                </c:pt>
                <c:pt idx="1399">
                  <c:v>202.5</c:v>
                </c:pt>
                <c:pt idx="1400">
                  <c:v>225</c:v>
                </c:pt>
                <c:pt idx="1401">
                  <c:v>202.5</c:v>
                </c:pt>
                <c:pt idx="1402">
                  <c:v>202.5</c:v>
                </c:pt>
                <c:pt idx="1403">
                  <c:v>225</c:v>
                </c:pt>
                <c:pt idx="1404">
                  <c:v>202.5</c:v>
                </c:pt>
                <c:pt idx="1405">
                  <c:v>225</c:v>
                </c:pt>
                <c:pt idx="1406">
                  <c:v>225</c:v>
                </c:pt>
                <c:pt idx="1407">
                  <c:v>202.5</c:v>
                </c:pt>
                <c:pt idx="1408">
                  <c:v>157.5</c:v>
                </c:pt>
                <c:pt idx="1409">
                  <c:v>135</c:v>
                </c:pt>
                <c:pt idx="1410">
                  <c:v>180</c:v>
                </c:pt>
                <c:pt idx="1411">
                  <c:v>202.5</c:v>
                </c:pt>
                <c:pt idx="1412">
                  <c:v>157.5</c:v>
                </c:pt>
                <c:pt idx="1413">
                  <c:v>135</c:v>
                </c:pt>
                <c:pt idx="1414">
                  <c:v>112.5</c:v>
                </c:pt>
                <c:pt idx="1415">
                  <c:v>135</c:v>
                </c:pt>
                <c:pt idx="1416">
                  <c:v>135</c:v>
                </c:pt>
                <c:pt idx="1417">
                  <c:v>112.5</c:v>
                </c:pt>
                <c:pt idx="1418">
                  <c:v>90</c:v>
                </c:pt>
                <c:pt idx="1419">
                  <c:v>90</c:v>
                </c:pt>
                <c:pt idx="1420">
                  <c:v>45</c:v>
                </c:pt>
                <c:pt idx="1421">
                  <c:v>45</c:v>
                </c:pt>
                <c:pt idx="1422">
                  <c:v>22.5</c:v>
                </c:pt>
                <c:pt idx="1423">
                  <c:v>45</c:v>
                </c:pt>
                <c:pt idx="1424">
                  <c:v>22.5</c:v>
                </c:pt>
                <c:pt idx="1425">
                  <c:v>22.5</c:v>
                </c:pt>
                <c:pt idx="1426">
                  <c:v>45</c:v>
                </c:pt>
                <c:pt idx="1427">
                  <c:v>45</c:v>
                </c:pt>
                <c:pt idx="1428">
                  <c:v>67.5</c:v>
                </c:pt>
                <c:pt idx="1429">
                  <c:v>90</c:v>
                </c:pt>
                <c:pt idx="1430">
                  <c:v>90</c:v>
                </c:pt>
                <c:pt idx="1431">
                  <c:v>0</c:v>
                </c:pt>
                <c:pt idx="1432">
                  <c:v>315</c:v>
                </c:pt>
                <c:pt idx="1433">
                  <c:v>337.5</c:v>
                </c:pt>
                <c:pt idx="1434">
                  <c:v>45</c:v>
                </c:pt>
                <c:pt idx="1435">
                  <c:v>112.5</c:v>
                </c:pt>
                <c:pt idx="1436">
                  <c:v>112.5</c:v>
                </c:pt>
                <c:pt idx="1437">
                  <c:v>135</c:v>
                </c:pt>
                <c:pt idx="1438">
                  <c:v>112.5</c:v>
                </c:pt>
                <c:pt idx="1439">
                  <c:v>112.5</c:v>
                </c:pt>
                <c:pt idx="1440">
                  <c:v>67.5</c:v>
                </c:pt>
                <c:pt idx="1441">
                  <c:v>22.5</c:v>
                </c:pt>
                <c:pt idx="1442">
                  <c:v>45</c:v>
                </c:pt>
                <c:pt idx="1443">
                  <c:v>45</c:v>
                </c:pt>
                <c:pt idx="1444">
                  <c:v>67.5</c:v>
                </c:pt>
                <c:pt idx="1445">
                  <c:v>180</c:v>
                </c:pt>
                <c:pt idx="1446">
                  <c:v>180</c:v>
                </c:pt>
                <c:pt idx="1447">
                  <c:v>180</c:v>
                </c:pt>
                <c:pt idx="1448">
                  <c:v>90</c:v>
                </c:pt>
                <c:pt idx="1449">
                  <c:v>112.5</c:v>
                </c:pt>
                <c:pt idx="1450">
                  <c:v>90</c:v>
                </c:pt>
                <c:pt idx="1451">
                  <c:v>112.5</c:v>
                </c:pt>
                <c:pt idx="1452">
                  <c:v>135</c:v>
                </c:pt>
                <c:pt idx="1453">
                  <c:v>135</c:v>
                </c:pt>
                <c:pt idx="1454">
                  <c:v>112.5</c:v>
                </c:pt>
                <c:pt idx="1455">
                  <c:v>135</c:v>
                </c:pt>
                <c:pt idx="1456">
                  <c:v>112.5</c:v>
                </c:pt>
                <c:pt idx="1457">
                  <c:v>135</c:v>
                </c:pt>
                <c:pt idx="1458">
                  <c:v>112.5</c:v>
                </c:pt>
                <c:pt idx="1459">
                  <c:v>90</c:v>
                </c:pt>
                <c:pt idx="1460">
                  <c:v>112.5</c:v>
                </c:pt>
                <c:pt idx="1461">
                  <c:v>112.5</c:v>
                </c:pt>
                <c:pt idx="1462">
                  <c:v>135</c:v>
                </c:pt>
                <c:pt idx="1463">
                  <c:v>112.5</c:v>
                </c:pt>
                <c:pt idx="1464">
                  <c:v>112.5</c:v>
                </c:pt>
                <c:pt idx="1465">
                  <c:v>112.5</c:v>
                </c:pt>
                <c:pt idx="1466">
                  <c:v>112.5</c:v>
                </c:pt>
                <c:pt idx="1467">
                  <c:v>112.5</c:v>
                </c:pt>
                <c:pt idx="1468">
                  <c:v>112.5</c:v>
                </c:pt>
                <c:pt idx="1469">
                  <c:v>135</c:v>
                </c:pt>
                <c:pt idx="1470">
                  <c:v>135</c:v>
                </c:pt>
                <c:pt idx="1471">
                  <c:v>135</c:v>
                </c:pt>
                <c:pt idx="1472">
                  <c:v>67.5</c:v>
                </c:pt>
                <c:pt idx="1473">
                  <c:v>0</c:v>
                </c:pt>
                <c:pt idx="1474">
                  <c:v>0</c:v>
                </c:pt>
                <c:pt idx="1475">
                  <c:v>180</c:v>
                </c:pt>
                <c:pt idx="1476">
                  <c:v>180</c:v>
                </c:pt>
                <c:pt idx="1477">
                  <c:v>0</c:v>
                </c:pt>
                <c:pt idx="1478">
                  <c:v>202.5</c:v>
                </c:pt>
                <c:pt idx="1479">
                  <c:v>337.5</c:v>
                </c:pt>
                <c:pt idx="1480">
                  <c:v>337.5</c:v>
                </c:pt>
                <c:pt idx="1481">
                  <c:v>337.5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22.5</c:v>
                </c:pt>
                <c:pt idx="1487">
                  <c:v>45</c:v>
                </c:pt>
                <c:pt idx="1488">
                  <c:v>45</c:v>
                </c:pt>
                <c:pt idx="1489">
                  <c:v>0</c:v>
                </c:pt>
                <c:pt idx="1490">
                  <c:v>22.5</c:v>
                </c:pt>
                <c:pt idx="1491">
                  <c:v>22.5</c:v>
                </c:pt>
                <c:pt idx="1492">
                  <c:v>22.5</c:v>
                </c:pt>
                <c:pt idx="1493">
                  <c:v>337.5</c:v>
                </c:pt>
                <c:pt idx="1494">
                  <c:v>337.5</c:v>
                </c:pt>
                <c:pt idx="1495">
                  <c:v>337.5</c:v>
                </c:pt>
                <c:pt idx="1496">
                  <c:v>337.5</c:v>
                </c:pt>
                <c:pt idx="1497">
                  <c:v>337.5</c:v>
                </c:pt>
                <c:pt idx="1498">
                  <c:v>337.5</c:v>
                </c:pt>
                <c:pt idx="1499">
                  <c:v>315</c:v>
                </c:pt>
                <c:pt idx="1500">
                  <c:v>315</c:v>
                </c:pt>
                <c:pt idx="1501">
                  <c:v>337.5</c:v>
                </c:pt>
                <c:pt idx="1502">
                  <c:v>337.5</c:v>
                </c:pt>
                <c:pt idx="1503">
                  <c:v>337.5</c:v>
                </c:pt>
                <c:pt idx="1504">
                  <c:v>337.5</c:v>
                </c:pt>
                <c:pt idx="1505">
                  <c:v>337.5</c:v>
                </c:pt>
                <c:pt idx="1506">
                  <c:v>337.5</c:v>
                </c:pt>
                <c:pt idx="1507">
                  <c:v>337.5</c:v>
                </c:pt>
                <c:pt idx="1508">
                  <c:v>337.5</c:v>
                </c:pt>
                <c:pt idx="1509">
                  <c:v>337.5</c:v>
                </c:pt>
                <c:pt idx="1510">
                  <c:v>337.5</c:v>
                </c:pt>
                <c:pt idx="1511">
                  <c:v>315</c:v>
                </c:pt>
                <c:pt idx="1512">
                  <c:v>292.5</c:v>
                </c:pt>
                <c:pt idx="1513">
                  <c:v>292.5</c:v>
                </c:pt>
                <c:pt idx="1514">
                  <c:v>292.5</c:v>
                </c:pt>
                <c:pt idx="1515">
                  <c:v>292.5</c:v>
                </c:pt>
                <c:pt idx="1516">
                  <c:v>292.5</c:v>
                </c:pt>
                <c:pt idx="1517">
                  <c:v>292.5</c:v>
                </c:pt>
                <c:pt idx="1518">
                  <c:v>270</c:v>
                </c:pt>
                <c:pt idx="1519">
                  <c:v>270</c:v>
                </c:pt>
                <c:pt idx="1520">
                  <c:v>270</c:v>
                </c:pt>
                <c:pt idx="1521">
                  <c:v>270</c:v>
                </c:pt>
                <c:pt idx="1522">
                  <c:v>270</c:v>
                </c:pt>
                <c:pt idx="1523">
                  <c:v>270</c:v>
                </c:pt>
                <c:pt idx="1524">
                  <c:v>270</c:v>
                </c:pt>
                <c:pt idx="1525">
                  <c:v>270</c:v>
                </c:pt>
                <c:pt idx="1526">
                  <c:v>270</c:v>
                </c:pt>
                <c:pt idx="1527">
                  <c:v>270</c:v>
                </c:pt>
                <c:pt idx="1528">
                  <c:v>270</c:v>
                </c:pt>
                <c:pt idx="1529">
                  <c:v>270</c:v>
                </c:pt>
                <c:pt idx="1530">
                  <c:v>270</c:v>
                </c:pt>
                <c:pt idx="1531">
                  <c:v>270</c:v>
                </c:pt>
                <c:pt idx="1532">
                  <c:v>270</c:v>
                </c:pt>
                <c:pt idx="1533">
                  <c:v>270</c:v>
                </c:pt>
                <c:pt idx="1534">
                  <c:v>270</c:v>
                </c:pt>
                <c:pt idx="1535">
                  <c:v>270</c:v>
                </c:pt>
                <c:pt idx="1536">
                  <c:v>270</c:v>
                </c:pt>
                <c:pt idx="1537">
                  <c:v>270</c:v>
                </c:pt>
                <c:pt idx="1538">
                  <c:v>270</c:v>
                </c:pt>
                <c:pt idx="1539">
                  <c:v>270</c:v>
                </c:pt>
                <c:pt idx="1540">
                  <c:v>270</c:v>
                </c:pt>
                <c:pt idx="1541">
                  <c:v>247.5</c:v>
                </c:pt>
                <c:pt idx="1542">
                  <c:v>247.5</c:v>
                </c:pt>
                <c:pt idx="1543">
                  <c:v>247.5</c:v>
                </c:pt>
                <c:pt idx="1544">
                  <c:v>247.5</c:v>
                </c:pt>
                <c:pt idx="1545">
                  <c:v>247.5</c:v>
                </c:pt>
                <c:pt idx="1546">
                  <c:v>247.5</c:v>
                </c:pt>
                <c:pt idx="1547">
                  <c:v>247.5</c:v>
                </c:pt>
                <c:pt idx="1548">
                  <c:v>247.5</c:v>
                </c:pt>
                <c:pt idx="1549">
                  <c:v>247.5</c:v>
                </c:pt>
                <c:pt idx="1550">
                  <c:v>225</c:v>
                </c:pt>
                <c:pt idx="1551">
                  <c:v>225</c:v>
                </c:pt>
                <c:pt idx="1552">
                  <c:v>225</c:v>
                </c:pt>
                <c:pt idx="1553">
                  <c:v>225</c:v>
                </c:pt>
                <c:pt idx="1554">
                  <c:v>225</c:v>
                </c:pt>
                <c:pt idx="1555">
                  <c:v>225</c:v>
                </c:pt>
                <c:pt idx="1556">
                  <c:v>225</c:v>
                </c:pt>
                <c:pt idx="1557">
                  <c:v>225</c:v>
                </c:pt>
                <c:pt idx="1558">
                  <c:v>225</c:v>
                </c:pt>
                <c:pt idx="1559">
                  <c:v>225</c:v>
                </c:pt>
                <c:pt idx="1560">
                  <c:v>225</c:v>
                </c:pt>
                <c:pt idx="1561">
                  <c:v>225</c:v>
                </c:pt>
                <c:pt idx="1562">
                  <c:v>225</c:v>
                </c:pt>
                <c:pt idx="1563">
                  <c:v>225</c:v>
                </c:pt>
                <c:pt idx="1564">
                  <c:v>225</c:v>
                </c:pt>
                <c:pt idx="1565">
                  <c:v>202.5</c:v>
                </c:pt>
                <c:pt idx="1566">
                  <c:v>225</c:v>
                </c:pt>
                <c:pt idx="1567">
                  <c:v>225</c:v>
                </c:pt>
                <c:pt idx="1568">
                  <c:v>225</c:v>
                </c:pt>
                <c:pt idx="1569">
                  <c:v>202.5</c:v>
                </c:pt>
                <c:pt idx="1570">
                  <c:v>202.5</c:v>
                </c:pt>
                <c:pt idx="1571">
                  <c:v>180</c:v>
                </c:pt>
                <c:pt idx="1572">
                  <c:v>135</c:v>
                </c:pt>
                <c:pt idx="1573">
                  <c:v>135</c:v>
                </c:pt>
                <c:pt idx="1574">
                  <c:v>135</c:v>
                </c:pt>
                <c:pt idx="1575">
                  <c:v>135</c:v>
                </c:pt>
                <c:pt idx="1576">
                  <c:v>135</c:v>
                </c:pt>
                <c:pt idx="1577">
                  <c:v>135</c:v>
                </c:pt>
                <c:pt idx="1578">
                  <c:v>157.5</c:v>
                </c:pt>
                <c:pt idx="1579">
                  <c:v>157.5</c:v>
                </c:pt>
                <c:pt idx="1580">
                  <c:v>202.5</c:v>
                </c:pt>
                <c:pt idx="1581">
                  <c:v>202.5</c:v>
                </c:pt>
                <c:pt idx="1582">
                  <c:v>202.5</c:v>
                </c:pt>
                <c:pt idx="1583">
                  <c:v>180</c:v>
                </c:pt>
                <c:pt idx="1584">
                  <c:v>135</c:v>
                </c:pt>
                <c:pt idx="1585">
                  <c:v>180</c:v>
                </c:pt>
                <c:pt idx="1586">
                  <c:v>157.5</c:v>
                </c:pt>
                <c:pt idx="1587">
                  <c:v>135</c:v>
                </c:pt>
                <c:pt idx="1588">
                  <c:v>157.5</c:v>
                </c:pt>
                <c:pt idx="1589">
                  <c:v>157.5</c:v>
                </c:pt>
                <c:pt idx="1590">
                  <c:v>157.5</c:v>
                </c:pt>
                <c:pt idx="1591">
                  <c:v>90</c:v>
                </c:pt>
                <c:pt idx="1592">
                  <c:v>180</c:v>
                </c:pt>
                <c:pt idx="1593">
                  <c:v>180</c:v>
                </c:pt>
                <c:pt idx="1594">
                  <c:v>157.5</c:v>
                </c:pt>
                <c:pt idx="1595">
                  <c:v>135</c:v>
                </c:pt>
                <c:pt idx="1596">
                  <c:v>135</c:v>
                </c:pt>
                <c:pt idx="1597">
                  <c:v>135</c:v>
                </c:pt>
                <c:pt idx="1598">
                  <c:v>112.5</c:v>
                </c:pt>
                <c:pt idx="1599">
                  <c:v>112.5</c:v>
                </c:pt>
                <c:pt idx="1600">
                  <c:v>112.5</c:v>
                </c:pt>
                <c:pt idx="1601">
                  <c:v>112.5</c:v>
                </c:pt>
                <c:pt idx="1602">
                  <c:v>112.5</c:v>
                </c:pt>
                <c:pt idx="1603">
                  <c:v>112.5</c:v>
                </c:pt>
                <c:pt idx="1604">
                  <c:v>112.5</c:v>
                </c:pt>
                <c:pt idx="1605">
                  <c:v>112.5</c:v>
                </c:pt>
                <c:pt idx="1606">
                  <c:v>112.5</c:v>
                </c:pt>
                <c:pt idx="1607">
                  <c:v>112.5</c:v>
                </c:pt>
                <c:pt idx="1608">
                  <c:v>112.5</c:v>
                </c:pt>
                <c:pt idx="1609">
                  <c:v>135</c:v>
                </c:pt>
                <c:pt idx="1610">
                  <c:v>112.5</c:v>
                </c:pt>
                <c:pt idx="1611">
                  <c:v>112.5</c:v>
                </c:pt>
                <c:pt idx="1612">
                  <c:v>112.5</c:v>
                </c:pt>
                <c:pt idx="1613">
                  <c:v>112.5</c:v>
                </c:pt>
                <c:pt idx="1614">
                  <c:v>112.5</c:v>
                </c:pt>
                <c:pt idx="1615">
                  <c:v>112.5</c:v>
                </c:pt>
                <c:pt idx="1616">
                  <c:v>112.5</c:v>
                </c:pt>
                <c:pt idx="1617">
                  <c:v>112.5</c:v>
                </c:pt>
                <c:pt idx="1618">
                  <c:v>112.5</c:v>
                </c:pt>
                <c:pt idx="1619">
                  <c:v>112.5</c:v>
                </c:pt>
                <c:pt idx="1620">
                  <c:v>112.5</c:v>
                </c:pt>
                <c:pt idx="1621">
                  <c:v>112.5</c:v>
                </c:pt>
                <c:pt idx="1622">
                  <c:v>112.5</c:v>
                </c:pt>
                <c:pt idx="1623">
                  <c:v>112.5</c:v>
                </c:pt>
                <c:pt idx="1624">
                  <c:v>112.5</c:v>
                </c:pt>
                <c:pt idx="1625">
                  <c:v>112.5</c:v>
                </c:pt>
                <c:pt idx="1626">
                  <c:v>112.5</c:v>
                </c:pt>
                <c:pt idx="1627">
                  <c:v>112.5</c:v>
                </c:pt>
                <c:pt idx="1628">
                  <c:v>112.5</c:v>
                </c:pt>
                <c:pt idx="1629">
                  <c:v>135</c:v>
                </c:pt>
                <c:pt idx="1630">
                  <c:v>157.5</c:v>
                </c:pt>
                <c:pt idx="1631">
                  <c:v>202.5</c:v>
                </c:pt>
                <c:pt idx="1632">
                  <c:v>225</c:v>
                </c:pt>
                <c:pt idx="1633">
                  <c:v>225</c:v>
                </c:pt>
                <c:pt idx="1634">
                  <c:v>225</c:v>
                </c:pt>
                <c:pt idx="1635">
                  <c:v>225</c:v>
                </c:pt>
                <c:pt idx="1636">
                  <c:v>247.5</c:v>
                </c:pt>
                <c:pt idx="1637">
                  <c:v>247.5</c:v>
                </c:pt>
                <c:pt idx="1638">
                  <c:v>225</c:v>
                </c:pt>
                <c:pt idx="1639">
                  <c:v>225</c:v>
                </c:pt>
                <c:pt idx="1640">
                  <c:v>225</c:v>
                </c:pt>
                <c:pt idx="1641">
                  <c:v>225</c:v>
                </c:pt>
                <c:pt idx="1642">
                  <c:v>247.5</c:v>
                </c:pt>
                <c:pt idx="1643">
                  <c:v>247.5</c:v>
                </c:pt>
                <c:pt idx="1644">
                  <c:v>247.5</c:v>
                </c:pt>
                <c:pt idx="1645">
                  <c:v>247.5</c:v>
                </c:pt>
                <c:pt idx="1646">
                  <c:v>247.5</c:v>
                </c:pt>
                <c:pt idx="1647">
                  <c:v>247.5</c:v>
                </c:pt>
                <c:pt idx="1648">
                  <c:v>225</c:v>
                </c:pt>
                <c:pt idx="1649">
                  <c:v>225</c:v>
                </c:pt>
                <c:pt idx="1650">
                  <c:v>225</c:v>
                </c:pt>
                <c:pt idx="1651">
                  <c:v>225</c:v>
                </c:pt>
                <c:pt idx="1652">
                  <c:v>247.5</c:v>
                </c:pt>
                <c:pt idx="1653">
                  <c:v>247.5</c:v>
                </c:pt>
                <c:pt idx="1654">
                  <c:v>247.5</c:v>
                </c:pt>
                <c:pt idx="1655">
                  <c:v>247.5</c:v>
                </c:pt>
                <c:pt idx="1656">
                  <c:v>247.5</c:v>
                </c:pt>
                <c:pt idx="1657">
                  <c:v>247.5</c:v>
                </c:pt>
                <c:pt idx="1658">
                  <c:v>247.5</c:v>
                </c:pt>
                <c:pt idx="1659">
                  <c:v>247.5</c:v>
                </c:pt>
                <c:pt idx="1660">
                  <c:v>247.5</c:v>
                </c:pt>
                <c:pt idx="1661">
                  <c:v>270</c:v>
                </c:pt>
                <c:pt idx="1662">
                  <c:v>270</c:v>
                </c:pt>
                <c:pt idx="1663">
                  <c:v>270</c:v>
                </c:pt>
                <c:pt idx="1664">
                  <c:v>270</c:v>
                </c:pt>
                <c:pt idx="1665">
                  <c:v>270</c:v>
                </c:pt>
                <c:pt idx="1666">
                  <c:v>270</c:v>
                </c:pt>
                <c:pt idx="1667">
                  <c:v>270</c:v>
                </c:pt>
                <c:pt idx="1668">
                  <c:v>270</c:v>
                </c:pt>
                <c:pt idx="1669">
                  <c:v>270</c:v>
                </c:pt>
                <c:pt idx="1670">
                  <c:v>270</c:v>
                </c:pt>
                <c:pt idx="1671">
                  <c:v>292.5</c:v>
                </c:pt>
                <c:pt idx="1672">
                  <c:v>292.5</c:v>
                </c:pt>
                <c:pt idx="1673">
                  <c:v>292.5</c:v>
                </c:pt>
                <c:pt idx="1674">
                  <c:v>292.5</c:v>
                </c:pt>
                <c:pt idx="1675">
                  <c:v>315</c:v>
                </c:pt>
                <c:pt idx="1676">
                  <c:v>315</c:v>
                </c:pt>
                <c:pt idx="1677">
                  <c:v>337.5</c:v>
                </c:pt>
                <c:pt idx="1678">
                  <c:v>337.5</c:v>
                </c:pt>
                <c:pt idx="1679">
                  <c:v>337.5</c:v>
                </c:pt>
                <c:pt idx="1680">
                  <c:v>337.5</c:v>
                </c:pt>
                <c:pt idx="1681">
                  <c:v>337.5</c:v>
                </c:pt>
                <c:pt idx="1682">
                  <c:v>337.5</c:v>
                </c:pt>
                <c:pt idx="1683">
                  <c:v>337.5</c:v>
                </c:pt>
                <c:pt idx="1684">
                  <c:v>337.5</c:v>
                </c:pt>
                <c:pt idx="1685">
                  <c:v>337.5</c:v>
                </c:pt>
                <c:pt idx="1686">
                  <c:v>0</c:v>
                </c:pt>
                <c:pt idx="1687">
                  <c:v>22.5</c:v>
                </c:pt>
                <c:pt idx="1688">
                  <c:v>0</c:v>
                </c:pt>
                <c:pt idx="1689">
                  <c:v>0</c:v>
                </c:pt>
                <c:pt idx="1690">
                  <c:v>22.5</c:v>
                </c:pt>
                <c:pt idx="1691">
                  <c:v>22.5</c:v>
                </c:pt>
                <c:pt idx="1692">
                  <c:v>22.5</c:v>
                </c:pt>
                <c:pt idx="1693">
                  <c:v>0</c:v>
                </c:pt>
                <c:pt idx="1694">
                  <c:v>22.5</c:v>
                </c:pt>
                <c:pt idx="1695">
                  <c:v>22.5</c:v>
                </c:pt>
                <c:pt idx="1696">
                  <c:v>22.5</c:v>
                </c:pt>
                <c:pt idx="1697">
                  <c:v>22.5</c:v>
                </c:pt>
                <c:pt idx="1698">
                  <c:v>22.5</c:v>
                </c:pt>
                <c:pt idx="1699">
                  <c:v>45</c:v>
                </c:pt>
                <c:pt idx="1700">
                  <c:v>45</c:v>
                </c:pt>
                <c:pt idx="1701">
                  <c:v>22.5</c:v>
                </c:pt>
                <c:pt idx="1702">
                  <c:v>45</c:v>
                </c:pt>
                <c:pt idx="1703">
                  <c:v>45</c:v>
                </c:pt>
                <c:pt idx="1704">
                  <c:v>22.5</c:v>
                </c:pt>
                <c:pt idx="1705">
                  <c:v>45</c:v>
                </c:pt>
                <c:pt idx="1706">
                  <c:v>45</c:v>
                </c:pt>
                <c:pt idx="1707">
                  <c:v>45</c:v>
                </c:pt>
                <c:pt idx="1708">
                  <c:v>45</c:v>
                </c:pt>
                <c:pt idx="1709">
                  <c:v>67.5</c:v>
                </c:pt>
                <c:pt idx="1710">
                  <c:v>67.5</c:v>
                </c:pt>
                <c:pt idx="1711">
                  <c:v>67.5</c:v>
                </c:pt>
                <c:pt idx="1712">
                  <c:v>90</c:v>
                </c:pt>
                <c:pt idx="1713">
                  <c:v>90</c:v>
                </c:pt>
                <c:pt idx="1714">
                  <c:v>90</c:v>
                </c:pt>
                <c:pt idx="1715">
                  <c:v>67.5</c:v>
                </c:pt>
                <c:pt idx="1716">
                  <c:v>67.5</c:v>
                </c:pt>
                <c:pt idx="1717">
                  <c:v>90</c:v>
                </c:pt>
                <c:pt idx="1718">
                  <c:v>90</c:v>
                </c:pt>
                <c:pt idx="1719">
                  <c:v>90</c:v>
                </c:pt>
                <c:pt idx="1720">
                  <c:v>90</c:v>
                </c:pt>
                <c:pt idx="1721">
                  <c:v>90</c:v>
                </c:pt>
                <c:pt idx="1722">
                  <c:v>90</c:v>
                </c:pt>
                <c:pt idx="1723">
                  <c:v>90</c:v>
                </c:pt>
                <c:pt idx="1724">
                  <c:v>112.5</c:v>
                </c:pt>
                <c:pt idx="1725">
                  <c:v>112.5</c:v>
                </c:pt>
                <c:pt idx="1726">
                  <c:v>90</c:v>
                </c:pt>
                <c:pt idx="1727">
                  <c:v>90</c:v>
                </c:pt>
                <c:pt idx="1728">
                  <c:v>112.5</c:v>
                </c:pt>
                <c:pt idx="1729">
                  <c:v>112.5</c:v>
                </c:pt>
                <c:pt idx="1730">
                  <c:v>112.5</c:v>
                </c:pt>
                <c:pt idx="1731">
                  <c:v>112.5</c:v>
                </c:pt>
                <c:pt idx="1732">
                  <c:v>112.5</c:v>
                </c:pt>
                <c:pt idx="1733">
                  <c:v>112.5</c:v>
                </c:pt>
                <c:pt idx="1734">
                  <c:v>112.5</c:v>
                </c:pt>
                <c:pt idx="1735">
                  <c:v>112.5</c:v>
                </c:pt>
                <c:pt idx="1736">
                  <c:v>112.5</c:v>
                </c:pt>
                <c:pt idx="1737">
                  <c:v>112.5</c:v>
                </c:pt>
                <c:pt idx="1738">
                  <c:v>112.5</c:v>
                </c:pt>
                <c:pt idx="1739">
                  <c:v>112.5</c:v>
                </c:pt>
                <c:pt idx="1740">
                  <c:v>90</c:v>
                </c:pt>
                <c:pt idx="1741">
                  <c:v>90</c:v>
                </c:pt>
                <c:pt idx="1742">
                  <c:v>112.5</c:v>
                </c:pt>
                <c:pt idx="1743">
                  <c:v>90</c:v>
                </c:pt>
                <c:pt idx="1744">
                  <c:v>112.5</c:v>
                </c:pt>
                <c:pt idx="1745">
                  <c:v>112.5</c:v>
                </c:pt>
                <c:pt idx="1746">
                  <c:v>90</c:v>
                </c:pt>
                <c:pt idx="1747">
                  <c:v>90</c:v>
                </c:pt>
                <c:pt idx="1748">
                  <c:v>112.5</c:v>
                </c:pt>
                <c:pt idx="1749">
                  <c:v>112.5</c:v>
                </c:pt>
                <c:pt idx="1750">
                  <c:v>90</c:v>
                </c:pt>
                <c:pt idx="1751">
                  <c:v>112.5</c:v>
                </c:pt>
                <c:pt idx="1752">
                  <c:v>112.5</c:v>
                </c:pt>
                <c:pt idx="1753">
                  <c:v>112.5</c:v>
                </c:pt>
                <c:pt idx="1754">
                  <c:v>112.5</c:v>
                </c:pt>
                <c:pt idx="1755">
                  <c:v>112.5</c:v>
                </c:pt>
                <c:pt idx="1756">
                  <c:v>90</c:v>
                </c:pt>
                <c:pt idx="1757">
                  <c:v>112.5</c:v>
                </c:pt>
                <c:pt idx="1758">
                  <c:v>112.5</c:v>
                </c:pt>
                <c:pt idx="1759">
                  <c:v>112.5</c:v>
                </c:pt>
                <c:pt idx="1760">
                  <c:v>112.5</c:v>
                </c:pt>
                <c:pt idx="1761">
                  <c:v>112.5</c:v>
                </c:pt>
                <c:pt idx="1762">
                  <c:v>112.5</c:v>
                </c:pt>
                <c:pt idx="1763">
                  <c:v>112.5</c:v>
                </c:pt>
                <c:pt idx="1764">
                  <c:v>112.5</c:v>
                </c:pt>
                <c:pt idx="1765">
                  <c:v>135</c:v>
                </c:pt>
                <c:pt idx="1766">
                  <c:v>135</c:v>
                </c:pt>
                <c:pt idx="1767">
                  <c:v>135</c:v>
                </c:pt>
                <c:pt idx="1768">
                  <c:v>112.5</c:v>
                </c:pt>
                <c:pt idx="1769">
                  <c:v>112.5</c:v>
                </c:pt>
                <c:pt idx="1770">
                  <c:v>135</c:v>
                </c:pt>
                <c:pt idx="1771">
                  <c:v>157.5</c:v>
                </c:pt>
                <c:pt idx="1772">
                  <c:v>157.5</c:v>
                </c:pt>
                <c:pt idx="1773">
                  <c:v>247.5</c:v>
                </c:pt>
                <c:pt idx="1774">
                  <c:v>225</c:v>
                </c:pt>
                <c:pt idx="1775">
                  <c:v>225</c:v>
                </c:pt>
                <c:pt idx="1776">
                  <c:v>225</c:v>
                </c:pt>
                <c:pt idx="1777">
                  <c:v>225</c:v>
                </c:pt>
                <c:pt idx="1778">
                  <c:v>225</c:v>
                </c:pt>
                <c:pt idx="1779">
                  <c:v>225</c:v>
                </c:pt>
                <c:pt idx="1780">
                  <c:v>225</c:v>
                </c:pt>
                <c:pt idx="1781">
                  <c:v>225</c:v>
                </c:pt>
                <c:pt idx="1782">
                  <c:v>225</c:v>
                </c:pt>
                <c:pt idx="1783">
                  <c:v>225</c:v>
                </c:pt>
                <c:pt idx="1784">
                  <c:v>225</c:v>
                </c:pt>
                <c:pt idx="1785">
                  <c:v>225</c:v>
                </c:pt>
                <c:pt idx="1786">
                  <c:v>225</c:v>
                </c:pt>
                <c:pt idx="1787">
                  <c:v>247.5</c:v>
                </c:pt>
                <c:pt idx="1788">
                  <c:v>247.5</c:v>
                </c:pt>
                <c:pt idx="1789">
                  <c:v>247.5</c:v>
                </c:pt>
                <c:pt idx="1790">
                  <c:v>247.5</c:v>
                </c:pt>
                <c:pt idx="1791">
                  <c:v>247.5</c:v>
                </c:pt>
                <c:pt idx="1792">
                  <c:v>247.5</c:v>
                </c:pt>
                <c:pt idx="1793">
                  <c:v>247.5</c:v>
                </c:pt>
                <c:pt idx="1794">
                  <c:v>247.5</c:v>
                </c:pt>
                <c:pt idx="1795">
                  <c:v>247.5</c:v>
                </c:pt>
                <c:pt idx="1796">
                  <c:v>247.5</c:v>
                </c:pt>
                <c:pt idx="1797">
                  <c:v>247.5</c:v>
                </c:pt>
                <c:pt idx="1798">
                  <c:v>225</c:v>
                </c:pt>
                <c:pt idx="1799">
                  <c:v>225</c:v>
                </c:pt>
                <c:pt idx="1800">
                  <c:v>225</c:v>
                </c:pt>
                <c:pt idx="1801">
                  <c:v>225</c:v>
                </c:pt>
                <c:pt idx="1802">
                  <c:v>247.5</c:v>
                </c:pt>
                <c:pt idx="1803">
                  <c:v>225</c:v>
                </c:pt>
                <c:pt idx="1804">
                  <c:v>247.5</c:v>
                </c:pt>
                <c:pt idx="1805">
                  <c:v>270</c:v>
                </c:pt>
                <c:pt idx="1806">
                  <c:v>270</c:v>
                </c:pt>
                <c:pt idx="1807">
                  <c:v>247.5</c:v>
                </c:pt>
                <c:pt idx="1808">
                  <c:v>270</c:v>
                </c:pt>
                <c:pt idx="1809">
                  <c:v>270</c:v>
                </c:pt>
                <c:pt idx="1810">
                  <c:v>270</c:v>
                </c:pt>
                <c:pt idx="1811">
                  <c:v>270</c:v>
                </c:pt>
                <c:pt idx="1812">
                  <c:v>292.5</c:v>
                </c:pt>
                <c:pt idx="1813">
                  <c:v>292.5</c:v>
                </c:pt>
                <c:pt idx="1814">
                  <c:v>292.5</c:v>
                </c:pt>
                <c:pt idx="1815">
                  <c:v>292.5</c:v>
                </c:pt>
                <c:pt idx="1816">
                  <c:v>292.5</c:v>
                </c:pt>
                <c:pt idx="1817">
                  <c:v>292.5</c:v>
                </c:pt>
                <c:pt idx="1818">
                  <c:v>292.5</c:v>
                </c:pt>
                <c:pt idx="1819">
                  <c:v>292.5</c:v>
                </c:pt>
                <c:pt idx="1820">
                  <c:v>292.5</c:v>
                </c:pt>
                <c:pt idx="1821">
                  <c:v>315</c:v>
                </c:pt>
                <c:pt idx="1822">
                  <c:v>315</c:v>
                </c:pt>
                <c:pt idx="1823">
                  <c:v>337.5</c:v>
                </c:pt>
                <c:pt idx="1824">
                  <c:v>337.5</c:v>
                </c:pt>
                <c:pt idx="1825">
                  <c:v>315</c:v>
                </c:pt>
                <c:pt idx="1826">
                  <c:v>337.5</c:v>
                </c:pt>
                <c:pt idx="1827">
                  <c:v>337.5</c:v>
                </c:pt>
                <c:pt idx="1828">
                  <c:v>337.5</c:v>
                </c:pt>
                <c:pt idx="1829">
                  <c:v>337.5</c:v>
                </c:pt>
                <c:pt idx="1830">
                  <c:v>337.5</c:v>
                </c:pt>
                <c:pt idx="1831">
                  <c:v>22.5</c:v>
                </c:pt>
                <c:pt idx="1832">
                  <c:v>0</c:v>
                </c:pt>
                <c:pt idx="1833">
                  <c:v>0</c:v>
                </c:pt>
                <c:pt idx="1834">
                  <c:v>22.5</c:v>
                </c:pt>
                <c:pt idx="1835">
                  <c:v>22.5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22.5</c:v>
                </c:pt>
                <c:pt idx="1840">
                  <c:v>22.5</c:v>
                </c:pt>
                <c:pt idx="1841">
                  <c:v>22.5</c:v>
                </c:pt>
                <c:pt idx="1842">
                  <c:v>22.5</c:v>
                </c:pt>
                <c:pt idx="1843">
                  <c:v>22.5</c:v>
                </c:pt>
                <c:pt idx="1844">
                  <c:v>22.5</c:v>
                </c:pt>
                <c:pt idx="1845">
                  <c:v>22.5</c:v>
                </c:pt>
                <c:pt idx="1846">
                  <c:v>22.5</c:v>
                </c:pt>
                <c:pt idx="1847">
                  <c:v>22.5</c:v>
                </c:pt>
                <c:pt idx="1848">
                  <c:v>22.5</c:v>
                </c:pt>
                <c:pt idx="1849">
                  <c:v>22.5</c:v>
                </c:pt>
                <c:pt idx="1850">
                  <c:v>45</c:v>
                </c:pt>
                <c:pt idx="1851">
                  <c:v>22.5</c:v>
                </c:pt>
                <c:pt idx="1852">
                  <c:v>45</c:v>
                </c:pt>
                <c:pt idx="1853">
                  <c:v>45</c:v>
                </c:pt>
                <c:pt idx="1854">
                  <c:v>45</c:v>
                </c:pt>
                <c:pt idx="1855">
                  <c:v>45</c:v>
                </c:pt>
                <c:pt idx="1856">
                  <c:v>45</c:v>
                </c:pt>
                <c:pt idx="1857">
                  <c:v>45</c:v>
                </c:pt>
                <c:pt idx="1858">
                  <c:v>112.5</c:v>
                </c:pt>
                <c:pt idx="1859">
                  <c:v>90</c:v>
                </c:pt>
                <c:pt idx="1860">
                  <c:v>112.5</c:v>
                </c:pt>
                <c:pt idx="1861">
                  <c:v>90</c:v>
                </c:pt>
                <c:pt idx="1862">
                  <c:v>90</c:v>
                </c:pt>
                <c:pt idx="1863">
                  <c:v>90</c:v>
                </c:pt>
                <c:pt idx="1864">
                  <c:v>112.5</c:v>
                </c:pt>
                <c:pt idx="1865">
                  <c:v>90</c:v>
                </c:pt>
                <c:pt idx="1866">
                  <c:v>90</c:v>
                </c:pt>
                <c:pt idx="1867">
                  <c:v>90</c:v>
                </c:pt>
                <c:pt idx="1868">
                  <c:v>90</c:v>
                </c:pt>
                <c:pt idx="1869">
                  <c:v>90</c:v>
                </c:pt>
                <c:pt idx="1870">
                  <c:v>112.5</c:v>
                </c:pt>
                <c:pt idx="1871">
                  <c:v>90</c:v>
                </c:pt>
                <c:pt idx="1872">
                  <c:v>67.5</c:v>
                </c:pt>
                <c:pt idx="1873">
                  <c:v>67.5</c:v>
                </c:pt>
                <c:pt idx="1874">
                  <c:v>90</c:v>
                </c:pt>
                <c:pt idx="1875">
                  <c:v>90</c:v>
                </c:pt>
                <c:pt idx="1876">
                  <c:v>90</c:v>
                </c:pt>
                <c:pt idx="1877">
                  <c:v>90</c:v>
                </c:pt>
                <c:pt idx="1878">
                  <c:v>112.5</c:v>
                </c:pt>
                <c:pt idx="1879">
                  <c:v>112.5</c:v>
                </c:pt>
                <c:pt idx="1880">
                  <c:v>112.5</c:v>
                </c:pt>
                <c:pt idx="1881">
                  <c:v>67.5</c:v>
                </c:pt>
                <c:pt idx="1882">
                  <c:v>112.5</c:v>
                </c:pt>
                <c:pt idx="1883">
                  <c:v>112.5</c:v>
                </c:pt>
                <c:pt idx="1884">
                  <c:v>112.5</c:v>
                </c:pt>
                <c:pt idx="1885">
                  <c:v>135</c:v>
                </c:pt>
                <c:pt idx="1886">
                  <c:v>112.5</c:v>
                </c:pt>
                <c:pt idx="1887">
                  <c:v>112.5</c:v>
                </c:pt>
                <c:pt idx="1888">
                  <c:v>112.5</c:v>
                </c:pt>
                <c:pt idx="1889">
                  <c:v>112.5</c:v>
                </c:pt>
                <c:pt idx="1890">
                  <c:v>112.5</c:v>
                </c:pt>
                <c:pt idx="1891">
                  <c:v>112.5</c:v>
                </c:pt>
                <c:pt idx="1892">
                  <c:v>112.5</c:v>
                </c:pt>
                <c:pt idx="1893">
                  <c:v>112.5</c:v>
                </c:pt>
                <c:pt idx="1894">
                  <c:v>112.5</c:v>
                </c:pt>
                <c:pt idx="1895">
                  <c:v>112.5</c:v>
                </c:pt>
                <c:pt idx="1896">
                  <c:v>112.5</c:v>
                </c:pt>
                <c:pt idx="1897">
                  <c:v>112.5</c:v>
                </c:pt>
                <c:pt idx="1898">
                  <c:v>112.5</c:v>
                </c:pt>
                <c:pt idx="1899">
                  <c:v>135</c:v>
                </c:pt>
                <c:pt idx="1900">
                  <c:v>112.5</c:v>
                </c:pt>
                <c:pt idx="1901">
                  <c:v>112.5</c:v>
                </c:pt>
                <c:pt idx="1902">
                  <c:v>112.5</c:v>
                </c:pt>
                <c:pt idx="1903">
                  <c:v>112.5</c:v>
                </c:pt>
                <c:pt idx="1904">
                  <c:v>112.5</c:v>
                </c:pt>
                <c:pt idx="1905">
                  <c:v>112.5</c:v>
                </c:pt>
                <c:pt idx="1906">
                  <c:v>112.5</c:v>
                </c:pt>
                <c:pt idx="1907">
                  <c:v>112.5</c:v>
                </c:pt>
                <c:pt idx="1908">
                  <c:v>112.5</c:v>
                </c:pt>
                <c:pt idx="1909">
                  <c:v>112.5</c:v>
                </c:pt>
                <c:pt idx="1910">
                  <c:v>112.5</c:v>
                </c:pt>
                <c:pt idx="1911">
                  <c:v>112.5</c:v>
                </c:pt>
                <c:pt idx="1912">
                  <c:v>112.5</c:v>
                </c:pt>
                <c:pt idx="1913">
                  <c:v>112.5</c:v>
                </c:pt>
                <c:pt idx="1914">
                  <c:v>112.5</c:v>
                </c:pt>
                <c:pt idx="1915">
                  <c:v>112.5</c:v>
                </c:pt>
                <c:pt idx="1916">
                  <c:v>90</c:v>
                </c:pt>
                <c:pt idx="1917">
                  <c:v>45</c:v>
                </c:pt>
                <c:pt idx="1918">
                  <c:v>45</c:v>
                </c:pt>
                <c:pt idx="1919">
                  <c:v>45</c:v>
                </c:pt>
                <c:pt idx="1920">
                  <c:v>67.5</c:v>
                </c:pt>
                <c:pt idx="1921">
                  <c:v>67.5</c:v>
                </c:pt>
                <c:pt idx="1922">
                  <c:v>270</c:v>
                </c:pt>
                <c:pt idx="1923">
                  <c:v>292.5</c:v>
                </c:pt>
                <c:pt idx="1924">
                  <c:v>292.5</c:v>
                </c:pt>
                <c:pt idx="1925">
                  <c:v>292.5</c:v>
                </c:pt>
                <c:pt idx="1926">
                  <c:v>292.5</c:v>
                </c:pt>
                <c:pt idx="1927">
                  <c:v>292.5</c:v>
                </c:pt>
                <c:pt idx="1928">
                  <c:v>315</c:v>
                </c:pt>
                <c:pt idx="1929">
                  <c:v>315</c:v>
                </c:pt>
                <c:pt idx="1930">
                  <c:v>337.5</c:v>
                </c:pt>
                <c:pt idx="1931">
                  <c:v>337.5</c:v>
                </c:pt>
                <c:pt idx="1932">
                  <c:v>337.5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337.5</c:v>
                </c:pt>
                <c:pt idx="1940">
                  <c:v>337.5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22.5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22.5</c:v>
                </c:pt>
                <c:pt idx="1959">
                  <c:v>0</c:v>
                </c:pt>
                <c:pt idx="1960">
                  <c:v>22.5</c:v>
                </c:pt>
                <c:pt idx="1961">
                  <c:v>22.5</c:v>
                </c:pt>
                <c:pt idx="1962">
                  <c:v>0</c:v>
                </c:pt>
                <c:pt idx="1963">
                  <c:v>0</c:v>
                </c:pt>
                <c:pt idx="1964">
                  <c:v>22.5</c:v>
                </c:pt>
                <c:pt idx="1965">
                  <c:v>45</c:v>
                </c:pt>
                <c:pt idx="1966">
                  <c:v>45</c:v>
                </c:pt>
                <c:pt idx="1967">
                  <c:v>45</c:v>
                </c:pt>
                <c:pt idx="1968">
                  <c:v>22.5</c:v>
                </c:pt>
                <c:pt idx="1969">
                  <c:v>22.5</c:v>
                </c:pt>
                <c:pt idx="1970">
                  <c:v>22.5</c:v>
                </c:pt>
                <c:pt idx="1971">
                  <c:v>22.5</c:v>
                </c:pt>
                <c:pt idx="1972">
                  <c:v>67.5</c:v>
                </c:pt>
                <c:pt idx="1973">
                  <c:v>90</c:v>
                </c:pt>
                <c:pt idx="1974">
                  <c:v>45</c:v>
                </c:pt>
                <c:pt idx="1975">
                  <c:v>45</c:v>
                </c:pt>
                <c:pt idx="1976">
                  <c:v>45</c:v>
                </c:pt>
                <c:pt idx="1977">
                  <c:v>22.5</c:v>
                </c:pt>
                <c:pt idx="1978">
                  <c:v>22.5</c:v>
                </c:pt>
                <c:pt idx="1979">
                  <c:v>315</c:v>
                </c:pt>
                <c:pt idx="1980">
                  <c:v>292.5</c:v>
                </c:pt>
                <c:pt idx="1981">
                  <c:v>315</c:v>
                </c:pt>
                <c:pt idx="1982">
                  <c:v>315</c:v>
                </c:pt>
                <c:pt idx="1983">
                  <c:v>315</c:v>
                </c:pt>
                <c:pt idx="1984">
                  <c:v>292.5</c:v>
                </c:pt>
                <c:pt idx="1985">
                  <c:v>292.5</c:v>
                </c:pt>
                <c:pt idx="1986">
                  <c:v>270</c:v>
                </c:pt>
                <c:pt idx="1987">
                  <c:v>270</c:v>
                </c:pt>
                <c:pt idx="1988">
                  <c:v>247.5</c:v>
                </c:pt>
                <c:pt idx="1989">
                  <c:v>225</c:v>
                </c:pt>
                <c:pt idx="1990">
                  <c:v>247.5</c:v>
                </c:pt>
                <c:pt idx="1991">
                  <c:v>292.5</c:v>
                </c:pt>
                <c:pt idx="1992">
                  <c:v>247.5</c:v>
                </c:pt>
                <c:pt idx="1993">
                  <c:v>202.5</c:v>
                </c:pt>
                <c:pt idx="1994">
                  <c:v>157.5</c:v>
                </c:pt>
                <c:pt idx="1995">
                  <c:v>157.5</c:v>
                </c:pt>
                <c:pt idx="1996">
                  <c:v>135</c:v>
                </c:pt>
                <c:pt idx="1997">
                  <c:v>180</c:v>
                </c:pt>
                <c:pt idx="1998">
                  <c:v>180</c:v>
                </c:pt>
                <c:pt idx="1999">
                  <c:v>180</c:v>
                </c:pt>
                <c:pt idx="2000">
                  <c:v>180</c:v>
                </c:pt>
                <c:pt idx="2001">
                  <c:v>180</c:v>
                </c:pt>
                <c:pt idx="2002">
                  <c:v>180</c:v>
                </c:pt>
                <c:pt idx="2003">
                  <c:v>135</c:v>
                </c:pt>
                <c:pt idx="2004">
                  <c:v>112.5</c:v>
                </c:pt>
                <c:pt idx="2005">
                  <c:v>135</c:v>
                </c:pt>
                <c:pt idx="2006">
                  <c:v>157.5</c:v>
                </c:pt>
                <c:pt idx="2007">
                  <c:v>90</c:v>
                </c:pt>
                <c:pt idx="2008">
                  <c:v>112.5</c:v>
                </c:pt>
                <c:pt idx="2009">
                  <c:v>67.5</c:v>
                </c:pt>
                <c:pt idx="2010">
                  <c:v>67.5</c:v>
                </c:pt>
                <c:pt idx="2011">
                  <c:v>90</c:v>
                </c:pt>
                <c:pt idx="2012">
                  <c:v>67.5</c:v>
                </c:pt>
                <c:pt idx="2013">
                  <c:v>67.5</c:v>
                </c:pt>
                <c:pt idx="2014">
                  <c:v>90</c:v>
                </c:pt>
                <c:pt idx="2015">
                  <c:v>292.5</c:v>
                </c:pt>
                <c:pt idx="2016">
                  <c:v>225</c:v>
                </c:pt>
                <c:pt idx="2017">
                  <c:v>180</c:v>
                </c:pt>
                <c:pt idx="2018">
                  <c:v>202.5</c:v>
                </c:pt>
                <c:pt idx="2019">
                  <c:v>202.5</c:v>
                </c:pt>
                <c:pt idx="2020">
                  <c:v>202.5</c:v>
                </c:pt>
                <c:pt idx="2021">
                  <c:v>202.5</c:v>
                </c:pt>
                <c:pt idx="2022">
                  <c:v>202.5</c:v>
                </c:pt>
                <c:pt idx="2023">
                  <c:v>202.5</c:v>
                </c:pt>
                <c:pt idx="2024">
                  <c:v>202.5</c:v>
                </c:pt>
                <c:pt idx="2025">
                  <c:v>202.5</c:v>
                </c:pt>
                <c:pt idx="2026">
                  <c:v>202.5</c:v>
                </c:pt>
                <c:pt idx="2027">
                  <c:v>202.5</c:v>
                </c:pt>
                <c:pt idx="2028">
                  <c:v>225</c:v>
                </c:pt>
                <c:pt idx="2029">
                  <c:v>247.5</c:v>
                </c:pt>
                <c:pt idx="2030">
                  <c:v>225</c:v>
                </c:pt>
                <c:pt idx="2031">
                  <c:v>225</c:v>
                </c:pt>
                <c:pt idx="2032">
                  <c:v>225</c:v>
                </c:pt>
                <c:pt idx="2033">
                  <c:v>225</c:v>
                </c:pt>
                <c:pt idx="2034">
                  <c:v>202.5</c:v>
                </c:pt>
                <c:pt idx="2035">
                  <c:v>202.5</c:v>
                </c:pt>
                <c:pt idx="2036">
                  <c:v>112.5</c:v>
                </c:pt>
                <c:pt idx="2037">
                  <c:v>202.5</c:v>
                </c:pt>
                <c:pt idx="2038">
                  <c:v>225</c:v>
                </c:pt>
                <c:pt idx="2039">
                  <c:v>225</c:v>
                </c:pt>
                <c:pt idx="2040">
                  <c:v>225</c:v>
                </c:pt>
                <c:pt idx="2041">
                  <c:v>225</c:v>
                </c:pt>
                <c:pt idx="2042">
                  <c:v>225</c:v>
                </c:pt>
                <c:pt idx="2043">
                  <c:v>180</c:v>
                </c:pt>
                <c:pt idx="2044">
                  <c:v>135</c:v>
                </c:pt>
                <c:pt idx="2045">
                  <c:v>90</c:v>
                </c:pt>
                <c:pt idx="2046">
                  <c:v>90</c:v>
                </c:pt>
                <c:pt idx="2047">
                  <c:v>90</c:v>
                </c:pt>
                <c:pt idx="2048">
                  <c:v>45</c:v>
                </c:pt>
                <c:pt idx="2049">
                  <c:v>0</c:v>
                </c:pt>
                <c:pt idx="2050">
                  <c:v>45</c:v>
                </c:pt>
                <c:pt idx="2051">
                  <c:v>22.5</c:v>
                </c:pt>
                <c:pt idx="2052">
                  <c:v>22.5</c:v>
                </c:pt>
                <c:pt idx="2053">
                  <c:v>45</c:v>
                </c:pt>
                <c:pt idx="2054">
                  <c:v>337.5</c:v>
                </c:pt>
                <c:pt idx="2055">
                  <c:v>337.5</c:v>
                </c:pt>
                <c:pt idx="2056">
                  <c:v>0</c:v>
                </c:pt>
                <c:pt idx="2057">
                  <c:v>45</c:v>
                </c:pt>
                <c:pt idx="2058">
                  <c:v>0</c:v>
                </c:pt>
                <c:pt idx="2059">
                  <c:v>22.5</c:v>
                </c:pt>
                <c:pt idx="2060">
                  <c:v>0</c:v>
                </c:pt>
                <c:pt idx="2061">
                  <c:v>315</c:v>
                </c:pt>
                <c:pt idx="2062">
                  <c:v>337.5</c:v>
                </c:pt>
                <c:pt idx="2063">
                  <c:v>315</c:v>
                </c:pt>
                <c:pt idx="2064">
                  <c:v>292.5</c:v>
                </c:pt>
                <c:pt idx="2065">
                  <c:v>292.5</c:v>
                </c:pt>
                <c:pt idx="2066">
                  <c:v>292.5</c:v>
                </c:pt>
                <c:pt idx="2067">
                  <c:v>0</c:v>
                </c:pt>
                <c:pt idx="2068">
                  <c:v>292.5</c:v>
                </c:pt>
                <c:pt idx="2069">
                  <c:v>315</c:v>
                </c:pt>
                <c:pt idx="2070">
                  <c:v>337.5</c:v>
                </c:pt>
                <c:pt idx="2071">
                  <c:v>337.5</c:v>
                </c:pt>
                <c:pt idx="2072">
                  <c:v>315</c:v>
                </c:pt>
                <c:pt idx="2073">
                  <c:v>315</c:v>
                </c:pt>
                <c:pt idx="2074">
                  <c:v>337.5</c:v>
                </c:pt>
                <c:pt idx="2075">
                  <c:v>337.5</c:v>
                </c:pt>
                <c:pt idx="2076">
                  <c:v>337.5</c:v>
                </c:pt>
                <c:pt idx="2077">
                  <c:v>337.5</c:v>
                </c:pt>
                <c:pt idx="2078">
                  <c:v>315</c:v>
                </c:pt>
                <c:pt idx="2079">
                  <c:v>315</c:v>
                </c:pt>
                <c:pt idx="2080">
                  <c:v>315</c:v>
                </c:pt>
                <c:pt idx="2081">
                  <c:v>315</c:v>
                </c:pt>
                <c:pt idx="2082">
                  <c:v>315</c:v>
                </c:pt>
                <c:pt idx="2083">
                  <c:v>315</c:v>
                </c:pt>
                <c:pt idx="2084">
                  <c:v>292.5</c:v>
                </c:pt>
                <c:pt idx="2085">
                  <c:v>292.5</c:v>
                </c:pt>
                <c:pt idx="2086">
                  <c:v>315</c:v>
                </c:pt>
                <c:pt idx="2087">
                  <c:v>315</c:v>
                </c:pt>
                <c:pt idx="2088">
                  <c:v>315</c:v>
                </c:pt>
                <c:pt idx="2089">
                  <c:v>315</c:v>
                </c:pt>
                <c:pt idx="2090">
                  <c:v>315</c:v>
                </c:pt>
                <c:pt idx="2091">
                  <c:v>337.5</c:v>
                </c:pt>
                <c:pt idx="2092">
                  <c:v>337.5</c:v>
                </c:pt>
                <c:pt idx="2093">
                  <c:v>337.5</c:v>
                </c:pt>
                <c:pt idx="2094">
                  <c:v>337.5</c:v>
                </c:pt>
                <c:pt idx="2095">
                  <c:v>337.5</c:v>
                </c:pt>
                <c:pt idx="2096">
                  <c:v>337.5</c:v>
                </c:pt>
                <c:pt idx="2097">
                  <c:v>337.5</c:v>
                </c:pt>
                <c:pt idx="2098">
                  <c:v>337.5</c:v>
                </c:pt>
                <c:pt idx="2099">
                  <c:v>337.5</c:v>
                </c:pt>
                <c:pt idx="2100">
                  <c:v>337.5</c:v>
                </c:pt>
                <c:pt idx="2101">
                  <c:v>337.5</c:v>
                </c:pt>
                <c:pt idx="2102">
                  <c:v>337.5</c:v>
                </c:pt>
                <c:pt idx="2103">
                  <c:v>337.5</c:v>
                </c:pt>
                <c:pt idx="2104">
                  <c:v>337.5</c:v>
                </c:pt>
                <c:pt idx="2105">
                  <c:v>337.5</c:v>
                </c:pt>
                <c:pt idx="2106">
                  <c:v>337.5</c:v>
                </c:pt>
                <c:pt idx="2107">
                  <c:v>337.5</c:v>
                </c:pt>
                <c:pt idx="2108">
                  <c:v>337.5</c:v>
                </c:pt>
                <c:pt idx="2109">
                  <c:v>337.5</c:v>
                </c:pt>
                <c:pt idx="2110">
                  <c:v>337.5</c:v>
                </c:pt>
                <c:pt idx="2111">
                  <c:v>337.5</c:v>
                </c:pt>
                <c:pt idx="2112">
                  <c:v>337.5</c:v>
                </c:pt>
                <c:pt idx="2113">
                  <c:v>337.5</c:v>
                </c:pt>
                <c:pt idx="2114">
                  <c:v>337.5</c:v>
                </c:pt>
                <c:pt idx="2115">
                  <c:v>337.5</c:v>
                </c:pt>
                <c:pt idx="2116">
                  <c:v>337.5</c:v>
                </c:pt>
                <c:pt idx="2117">
                  <c:v>337.5</c:v>
                </c:pt>
                <c:pt idx="2118">
                  <c:v>337.5</c:v>
                </c:pt>
                <c:pt idx="2119">
                  <c:v>337.5</c:v>
                </c:pt>
                <c:pt idx="2120">
                  <c:v>337.5</c:v>
                </c:pt>
                <c:pt idx="2121">
                  <c:v>337.5</c:v>
                </c:pt>
                <c:pt idx="2122">
                  <c:v>337.5</c:v>
                </c:pt>
                <c:pt idx="2123">
                  <c:v>337.5</c:v>
                </c:pt>
                <c:pt idx="2124">
                  <c:v>337.5</c:v>
                </c:pt>
                <c:pt idx="2125">
                  <c:v>337.5</c:v>
                </c:pt>
                <c:pt idx="2126">
                  <c:v>0</c:v>
                </c:pt>
                <c:pt idx="2127">
                  <c:v>0</c:v>
                </c:pt>
                <c:pt idx="2128">
                  <c:v>22.5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22.5</c:v>
                </c:pt>
                <c:pt idx="2137">
                  <c:v>22.5</c:v>
                </c:pt>
                <c:pt idx="2138">
                  <c:v>45</c:v>
                </c:pt>
                <c:pt idx="2139">
                  <c:v>67.5</c:v>
                </c:pt>
                <c:pt idx="2140">
                  <c:v>67.5</c:v>
                </c:pt>
                <c:pt idx="2141">
                  <c:v>67.5</c:v>
                </c:pt>
                <c:pt idx="2142">
                  <c:v>67.5</c:v>
                </c:pt>
                <c:pt idx="2143">
                  <c:v>67.5</c:v>
                </c:pt>
                <c:pt idx="2144">
                  <c:v>112.5</c:v>
                </c:pt>
                <c:pt idx="2145">
                  <c:v>90</c:v>
                </c:pt>
                <c:pt idx="2146">
                  <c:v>90</c:v>
                </c:pt>
                <c:pt idx="2147">
                  <c:v>90</c:v>
                </c:pt>
                <c:pt idx="2148">
                  <c:v>67.5</c:v>
                </c:pt>
                <c:pt idx="2149">
                  <c:v>45</c:v>
                </c:pt>
                <c:pt idx="2150">
                  <c:v>67.5</c:v>
                </c:pt>
                <c:pt idx="2151">
                  <c:v>90</c:v>
                </c:pt>
                <c:pt idx="2152">
                  <c:v>67.5</c:v>
                </c:pt>
                <c:pt idx="2153">
                  <c:v>67.5</c:v>
                </c:pt>
                <c:pt idx="2154">
                  <c:v>67.5</c:v>
                </c:pt>
                <c:pt idx="2155">
                  <c:v>45</c:v>
                </c:pt>
                <c:pt idx="2156">
                  <c:v>90</c:v>
                </c:pt>
                <c:pt idx="2157">
                  <c:v>90</c:v>
                </c:pt>
                <c:pt idx="2158">
                  <c:v>90</c:v>
                </c:pt>
                <c:pt idx="2159">
                  <c:v>90</c:v>
                </c:pt>
                <c:pt idx="2160">
                  <c:v>112.5</c:v>
                </c:pt>
                <c:pt idx="2161">
                  <c:v>90</c:v>
                </c:pt>
                <c:pt idx="2162">
                  <c:v>90</c:v>
                </c:pt>
                <c:pt idx="2163">
                  <c:v>112.5</c:v>
                </c:pt>
                <c:pt idx="2164">
                  <c:v>90</c:v>
                </c:pt>
                <c:pt idx="2165">
                  <c:v>45</c:v>
                </c:pt>
                <c:pt idx="2166">
                  <c:v>90</c:v>
                </c:pt>
                <c:pt idx="2167">
                  <c:v>112.5</c:v>
                </c:pt>
                <c:pt idx="2168">
                  <c:v>157.5</c:v>
                </c:pt>
                <c:pt idx="2169">
                  <c:v>135</c:v>
                </c:pt>
                <c:pt idx="2170">
                  <c:v>157.5</c:v>
                </c:pt>
                <c:pt idx="2171">
                  <c:v>157.5</c:v>
                </c:pt>
                <c:pt idx="2172">
                  <c:v>202.5</c:v>
                </c:pt>
                <c:pt idx="2173">
                  <c:v>112.5</c:v>
                </c:pt>
                <c:pt idx="2174">
                  <c:v>135</c:v>
                </c:pt>
                <c:pt idx="2175">
                  <c:v>135</c:v>
                </c:pt>
                <c:pt idx="2176">
                  <c:v>135</c:v>
                </c:pt>
                <c:pt idx="2177">
                  <c:v>135</c:v>
                </c:pt>
                <c:pt idx="2178">
                  <c:v>112.5</c:v>
                </c:pt>
                <c:pt idx="2179">
                  <c:v>112.5</c:v>
                </c:pt>
                <c:pt idx="2180">
                  <c:v>112.5</c:v>
                </c:pt>
                <c:pt idx="2181">
                  <c:v>112.5</c:v>
                </c:pt>
                <c:pt idx="2182">
                  <c:v>157.5</c:v>
                </c:pt>
                <c:pt idx="2183">
                  <c:v>135</c:v>
                </c:pt>
                <c:pt idx="2184">
                  <c:v>90</c:v>
                </c:pt>
                <c:pt idx="2185">
                  <c:v>90</c:v>
                </c:pt>
                <c:pt idx="2186">
                  <c:v>67.5</c:v>
                </c:pt>
                <c:pt idx="2187">
                  <c:v>112.5</c:v>
                </c:pt>
                <c:pt idx="2188">
                  <c:v>112.5</c:v>
                </c:pt>
                <c:pt idx="2189">
                  <c:v>90</c:v>
                </c:pt>
                <c:pt idx="2190">
                  <c:v>90</c:v>
                </c:pt>
                <c:pt idx="2191">
                  <c:v>112.5</c:v>
                </c:pt>
                <c:pt idx="2192">
                  <c:v>112.5</c:v>
                </c:pt>
                <c:pt idx="2193">
                  <c:v>112.5</c:v>
                </c:pt>
                <c:pt idx="2194">
                  <c:v>112.5</c:v>
                </c:pt>
                <c:pt idx="2195">
                  <c:v>112.5</c:v>
                </c:pt>
                <c:pt idx="2196">
                  <c:v>135</c:v>
                </c:pt>
                <c:pt idx="2197">
                  <c:v>135</c:v>
                </c:pt>
                <c:pt idx="2198">
                  <c:v>112.5</c:v>
                </c:pt>
                <c:pt idx="2199">
                  <c:v>112.5</c:v>
                </c:pt>
                <c:pt idx="2200">
                  <c:v>135</c:v>
                </c:pt>
                <c:pt idx="2201">
                  <c:v>157.5</c:v>
                </c:pt>
                <c:pt idx="2202">
                  <c:v>112.5</c:v>
                </c:pt>
                <c:pt idx="2203">
                  <c:v>112.5</c:v>
                </c:pt>
                <c:pt idx="2204">
                  <c:v>112.5</c:v>
                </c:pt>
                <c:pt idx="2205">
                  <c:v>90</c:v>
                </c:pt>
                <c:pt idx="2206">
                  <c:v>90</c:v>
                </c:pt>
                <c:pt idx="2207">
                  <c:v>45</c:v>
                </c:pt>
                <c:pt idx="2208">
                  <c:v>292.5</c:v>
                </c:pt>
                <c:pt idx="2209">
                  <c:v>292.5</c:v>
                </c:pt>
                <c:pt idx="2210">
                  <c:v>292.5</c:v>
                </c:pt>
                <c:pt idx="2211">
                  <c:v>337.5</c:v>
                </c:pt>
                <c:pt idx="2212">
                  <c:v>315</c:v>
                </c:pt>
                <c:pt idx="2213">
                  <c:v>337.5</c:v>
                </c:pt>
                <c:pt idx="2214">
                  <c:v>315</c:v>
                </c:pt>
                <c:pt idx="2215">
                  <c:v>292.5</c:v>
                </c:pt>
                <c:pt idx="2216">
                  <c:v>270</c:v>
                </c:pt>
                <c:pt idx="2217">
                  <c:v>270</c:v>
                </c:pt>
                <c:pt idx="2218">
                  <c:v>270</c:v>
                </c:pt>
                <c:pt idx="2219">
                  <c:v>247.5</c:v>
                </c:pt>
                <c:pt idx="2220">
                  <c:v>247.5</c:v>
                </c:pt>
                <c:pt idx="2221">
                  <c:v>270</c:v>
                </c:pt>
                <c:pt idx="2222">
                  <c:v>270</c:v>
                </c:pt>
                <c:pt idx="2223">
                  <c:v>270</c:v>
                </c:pt>
                <c:pt idx="2224">
                  <c:v>270</c:v>
                </c:pt>
                <c:pt idx="2225">
                  <c:v>270</c:v>
                </c:pt>
                <c:pt idx="2226">
                  <c:v>270</c:v>
                </c:pt>
                <c:pt idx="2227">
                  <c:v>292.5</c:v>
                </c:pt>
                <c:pt idx="2228">
                  <c:v>292.5</c:v>
                </c:pt>
                <c:pt idx="2229">
                  <c:v>292.5</c:v>
                </c:pt>
                <c:pt idx="2230">
                  <c:v>292.5</c:v>
                </c:pt>
                <c:pt idx="2231">
                  <c:v>292.5</c:v>
                </c:pt>
                <c:pt idx="2232">
                  <c:v>292.5</c:v>
                </c:pt>
                <c:pt idx="2233">
                  <c:v>315</c:v>
                </c:pt>
                <c:pt idx="2234">
                  <c:v>292.5</c:v>
                </c:pt>
                <c:pt idx="2235">
                  <c:v>292.5</c:v>
                </c:pt>
                <c:pt idx="2236">
                  <c:v>315</c:v>
                </c:pt>
                <c:pt idx="2237">
                  <c:v>292.5</c:v>
                </c:pt>
                <c:pt idx="2238">
                  <c:v>292.5</c:v>
                </c:pt>
                <c:pt idx="2239">
                  <c:v>292.5</c:v>
                </c:pt>
                <c:pt idx="2240">
                  <c:v>315</c:v>
                </c:pt>
                <c:pt idx="2241">
                  <c:v>292.5</c:v>
                </c:pt>
                <c:pt idx="2242">
                  <c:v>292.5</c:v>
                </c:pt>
                <c:pt idx="2243">
                  <c:v>292.5</c:v>
                </c:pt>
                <c:pt idx="2244">
                  <c:v>292.5</c:v>
                </c:pt>
                <c:pt idx="2245">
                  <c:v>292.5</c:v>
                </c:pt>
                <c:pt idx="2246">
                  <c:v>292.5</c:v>
                </c:pt>
                <c:pt idx="2247">
                  <c:v>292.5</c:v>
                </c:pt>
                <c:pt idx="2248">
                  <c:v>292.5</c:v>
                </c:pt>
                <c:pt idx="2249">
                  <c:v>292.5</c:v>
                </c:pt>
                <c:pt idx="2250">
                  <c:v>315</c:v>
                </c:pt>
                <c:pt idx="2251">
                  <c:v>337.5</c:v>
                </c:pt>
                <c:pt idx="2252">
                  <c:v>315</c:v>
                </c:pt>
                <c:pt idx="2253">
                  <c:v>337.5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22.5</c:v>
                </c:pt>
                <c:pt idx="2258">
                  <c:v>0</c:v>
                </c:pt>
                <c:pt idx="2259">
                  <c:v>0</c:v>
                </c:pt>
                <c:pt idx="2260">
                  <c:v>22.5</c:v>
                </c:pt>
                <c:pt idx="2261">
                  <c:v>0</c:v>
                </c:pt>
                <c:pt idx="2262">
                  <c:v>0</c:v>
                </c:pt>
                <c:pt idx="2263">
                  <c:v>337.5</c:v>
                </c:pt>
                <c:pt idx="2264">
                  <c:v>0</c:v>
                </c:pt>
                <c:pt idx="2265">
                  <c:v>0</c:v>
                </c:pt>
                <c:pt idx="2266">
                  <c:v>22.5</c:v>
                </c:pt>
                <c:pt idx="2267">
                  <c:v>22.5</c:v>
                </c:pt>
                <c:pt idx="2268">
                  <c:v>22.5</c:v>
                </c:pt>
                <c:pt idx="2269">
                  <c:v>45</c:v>
                </c:pt>
                <c:pt idx="2270">
                  <c:v>67.5</c:v>
                </c:pt>
                <c:pt idx="2271">
                  <c:v>67.5</c:v>
                </c:pt>
                <c:pt idx="2272">
                  <c:v>45</c:v>
                </c:pt>
                <c:pt idx="2273">
                  <c:v>67.5</c:v>
                </c:pt>
                <c:pt idx="2274">
                  <c:v>67.5</c:v>
                </c:pt>
                <c:pt idx="2275">
                  <c:v>45</c:v>
                </c:pt>
                <c:pt idx="2276">
                  <c:v>0</c:v>
                </c:pt>
                <c:pt idx="2277">
                  <c:v>337.5</c:v>
                </c:pt>
                <c:pt idx="2278">
                  <c:v>337.5</c:v>
                </c:pt>
                <c:pt idx="2279">
                  <c:v>0</c:v>
                </c:pt>
                <c:pt idx="2280">
                  <c:v>0</c:v>
                </c:pt>
                <c:pt idx="2281">
                  <c:v>90</c:v>
                </c:pt>
                <c:pt idx="2282">
                  <c:v>315</c:v>
                </c:pt>
                <c:pt idx="2283">
                  <c:v>22.5</c:v>
                </c:pt>
                <c:pt idx="2284">
                  <c:v>45</c:v>
                </c:pt>
                <c:pt idx="2285">
                  <c:v>45</c:v>
                </c:pt>
                <c:pt idx="2286">
                  <c:v>22.5</c:v>
                </c:pt>
                <c:pt idx="2287">
                  <c:v>22.5</c:v>
                </c:pt>
                <c:pt idx="2288">
                  <c:v>45</c:v>
                </c:pt>
                <c:pt idx="2289">
                  <c:v>67.5</c:v>
                </c:pt>
                <c:pt idx="2290">
                  <c:v>90</c:v>
                </c:pt>
                <c:pt idx="2291">
                  <c:v>112.5</c:v>
                </c:pt>
                <c:pt idx="2292">
                  <c:v>112.5</c:v>
                </c:pt>
                <c:pt idx="2293">
                  <c:v>135</c:v>
                </c:pt>
                <c:pt idx="2294">
                  <c:v>112.5</c:v>
                </c:pt>
                <c:pt idx="2295">
                  <c:v>135</c:v>
                </c:pt>
                <c:pt idx="2296">
                  <c:v>112.5</c:v>
                </c:pt>
                <c:pt idx="2297">
                  <c:v>112.5</c:v>
                </c:pt>
                <c:pt idx="2298">
                  <c:v>135</c:v>
                </c:pt>
                <c:pt idx="2299">
                  <c:v>135</c:v>
                </c:pt>
                <c:pt idx="2300">
                  <c:v>135</c:v>
                </c:pt>
                <c:pt idx="2301">
                  <c:v>135</c:v>
                </c:pt>
                <c:pt idx="2302">
                  <c:v>135</c:v>
                </c:pt>
                <c:pt idx="2303">
                  <c:v>135</c:v>
                </c:pt>
                <c:pt idx="2304">
                  <c:v>135</c:v>
                </c:pt>
                <c:pt idx="2305">
                  <c:v>135</c:v>
                </c:pt>
                <c:pt idx="2306">
                  <c:v>135</c:v>
                </c:pt>
                <c:pt idx="2307">
                  <c:v>135</c:v>
                </c:pt>
                <c:pt idx="2308">
                  <c:v>135</c:v>
                </c:pt>
                <c:pt idx="2309">
                  <c:v>135</c:v>
                </c:pt>
                <c:pt idx="2310">
                  <c:v>112.5</c:v>
                </c:pt>
                <c:pt idx="2311">
                  <c:v>112.5</c:v>
                </c:pt>
                <c:pt idx="2312">
                  <c:v>112.5</c:v>
                </c:pt>
                <c:pt idx="2313">
                  <c:v>112.5</c:v>
                </c:pt>
                <c:pt idx="2314">
                  <c:v>112.5</c:v>
                </c:pt>
                <c:pt idx="2315">
                  <c:v>90</c:v>
                </c:pt>
                <c:pt idx="2316">
                  <c:v>112.5</c:v>
                </c:pt>
                <c:pt idx="2317">
                  <c:v>112.5</c:v>
                </c:pt>
                <c:pt idx="2318">
                  <c:v>112.5</c:v>
                </c:pt>
                <c:pt idx="2319">
                  <c:v>112.5</c:v>
                </c:pt>
                <c:pt idx="2320">
                  <c:v>112.5</c:v>
                </c:pt>
                <c:pt idx="2321">
                  <c:v>112.5</c:v>
                </c:pt>
                <c:pt idx="2322">
                  <c:v>112.5</c:v>
                </c:pt>
                <c:pt idx="2323">
                  <c:v>112.5</c:v>
                </c:pt>
                <c:pt idx="2324">
                  <c:v>90</c:v>
                </c:pt>
                <c:pt idx="2325">
                  <c:v>112.5</c:v>
                </c:pt>
                <c:pt idx="2326">
                  <c:v>112.5</c:v>
                </c:pt>
                <c:pt idx="2327">
                  <c:v>112.5</c:v>
                </c:pt>
                <c:pt idx="2328">
                  <c:v>112.5</c:v>
                </c:pt>
                <c:pt idx="2329">
                  <c:v>112.5</c:v>
                </c:pt>
                <c:pt idx="2330">
                  <c:v>112.5</c:v>
                </c:pt>
                <c:pt idx="2331">
                  <c:v>112.5</c:v>
                </c:pt>
                <c:pt idx="2332">
                  <c:v>90</c:v>
                </c:pt>
                <c:pt idx="2333">
                  <c:v>112.5</c:v>
                </c:pt>
                <c:pt idx="2334">
                  <c:v>0</c:v>
                </c:pt>
                <c:pt idx="2335">
                  <c:v>0</c:v>
                </c:pt>
                <c:pt idx="2336">
                  <c:v>157.5</c:v>
                </c:pt>
                <c:pt idx="2337">
                  <c:v>202.5</c:v>
                </c:pt>
                <c:pt idx="2338">
                  <c:v>180</c:v>
                </c:pt>
                <c:pt idx="2339">
                  <c:v>202.5</c:v>
                </c:pt>
                <c:pt idx="2340">
                  <c:v>112.5</c:v>
                </c:pt>
                <c:pt idx="2341">
                  <c:v>112.5</c:v>
                </c:pt>
                <c:pt idx="2342">
                  <c:v>90</c:v>
                </c:pt>
                <c:pt idx="2343">
                  <c:v>90</c:v>
                </c:pt>
                <c:pt idx="2344">
                  <c:v>112.5</c:v>
                </c:pt>
                <c:pt idx="2345">
                  <c:v>135</c:v>
                </c:pt>
                <c:pt idx="2346">
                  <c:v>180</c:v>
                </c:pt>
                <c:pt idx="2347">
                  <c:v>225</c:v>
                </c:pt>
                <c:pt idx="2348">
                  <c:v>225</c:v>
                </c:pt>
                <c:pt idx="2349">
                  <c:v>180</c:v>
                </c:pt>
                <c:pt idx="2350">
                  <c:v>135</c:v>
                </c:pt>
                <c:pt idx="2351">
                  <c:v>112.5</c:v>
                </c:pt>
                <c:pt idx="2352">
                  <c:v>135</c:v>
                </c:pt>
                <c:pt idx="2353">
                  <c:v>112.5</c:v>
                </c:pt>
                <c:pt idx="2354">
                  <c:v>112.5</c:v>
                </c:pt>
                <c:pt idx="2355">
                  <c:v>135</c:v>
                </c:pt>
                <c:pt idx="2356">
                  <c:v>180</c:v>
                </c:pt>
                <c:pt idx="2357">
                  <c:v>225</c:v>
                </c:pt>
                <c:pt idx="2358">
                  <c:v>225</c:v>
                </c:pt>
                <c:pt idx="2359">
                  <c:v>225</c:v>
                </c:pt>
                <c:pt idx="2360">
                  <c:v>225</c:v>
                </c:pt>
                <c:pt idx="2361">
                  <c:v>225</c:v>
                </c:pt>
                <c:pt idx="2362">
                  <c:v>225</c:v>
                </c:pt>
                <c:pt idx="2363">
                  <c:v>225</c:v>
                </c:pt>
                <c:pt idx="2364">
                  <c:v>225</c:v>
                </c:pt>
                <c:pt idx="2365">
                  <c:v>225</c:v>
                </c:pt>
                <c:pt idx="2366">
                  <c:v>225</c:v>
                </c:pt>
                <c:pt idx="2367">
                  <c:v>225</c:v>
                </c:pt>
                <c:pt idx="2368">
                  <c:v>225</c:v>
                </c:pt>
                <c:pt idx="2369">
                  <c:v>225</c:v>
                </c:pt>
                <c:pt idx="2370">
                  <c:v>225</c:v>
                </c:pt>
                <c:pt idx="2371">
                  <c:v>225</c:v>
                </c:pt>
                <c:pt idx="2372">
                  <c:v>225</c:v>
                </c:pt>
                <c:pt idx="2373">
                  <c:v>225</c:v>
                </c:pt>
                <c:pt idx="2374">
                  <c:v>225</c:v>
                </c:pt>
                <c:pt idx="2375">
                  <c:v>225</c:v>
                </c:pt>
                <c:pt idx="2376">
                  <c:v>225</c:v>
                </c:pt>
                <c:pt idx="2377">
                  <c:v>225</c:v>
                </c:pt>
                <c:pt idx="2378">
                  <c:v>225</c:v>
                </c:pt>
                <c:pt idx="2379">
                  <c:v>225</c:v>
                </c:pt>
                <c:pt idx="2380">
                  <c:v>225</c:v>
                </c:pt>
                <c:pt idx="2381">
                  <c:v>225</c:v>
                </c:pt>
                <c:pt idx="2382">
                  <c:v>225</c:v>
                </c:pt>
                <c:pt idx="2383">
                  <c:v>225</c:v>
                </c:pt>
                <c:pt idx="2384">
                  <c:v>225</c:v>
                </c:pt>
                <c:pt idx="2385">
                  <c:v>225</c:v>
                </c:pt>
                <c:pt idx="2386">
                  <c:v>225</c:v>
                </c:pt>
                <c:pt idx="2387">
                  <c:v>225</c:v>
                </c:pt>
                <c:pt idx="2388">
                  <c:v>225</c:v>
                </c:pt>
                <c:pt idx="2389">
                  <c:v>225</c:v>
                </c:pt>
                <c:pt idx="2390">
                  <c:v>225</c:v>
                </c:pt>
                <c:pt idx="2391">
                  <c:v>225</c:v>
                </c:pt>
                <c:pt idx="2392">
                  <c:v>225</c:v>
                </c:pt>
                <c:pt idx="2393">
                  <c:v>225</c:v>
                </c:pt>
                <c:pt idx="2394">
                  <c:v>225</c:v>
                </c:pt>
                <c:pt idx="2395">
                  <c:v>225</c:v>
                </c:pt>
                <c:pt idx="2396">
                  <c:v>225</c:v>
                </c:pt>
                <c:pt idx="2397">
                  <c:v>225</c:v>
                </c:pt>
                <c:pt idx="2398">
                  <c:v>225</c:v>
                </c:pt>
                <c:pt idx="2399">
                  <c:v>225</c:v>
                </c:pt>
                <c:pt idx="2400">
                  <c:v>225</c:v>
                </c:pt>
                <c:pt idx="2401">
                  <c:v>225</c:v>
                </c:pt>
                <c:pt idx="2402">
                  <c:v>225</c:v>
                </c:pt>
                <c:pt idx="2403">
                  <c:v>225</c:v>
                </c:pt>
                <c:pt idx="2404">
                  <c:v>225</c:v>
                </c:pt>
                <c:pt idx="2405">
                  <c:v>225</c:v>
                </c:pt>
                <c:pt idx="2406">
                  <c:v>225</c:v>
                </c:pt>
                <c:pt idx="2407">
                  <c:v>225</c:v>
                </c:pt>
                <c:pt idx="2408">
                  <c:v>225</c:v>
                </c:pt>
                <c:pt idx="2409">
                  <c:v>225</c:v>
                </c:pt>
                <c:pt idx="2410">
                  <c:v>225</c:v>
                </c:pt>
                <c:pt idx="2411">
                  <c:v>225</c:v>
                </c:pt>
                <c:pt idx="2412">
                  <c:v>225</c:v>
                </c:pt>
                <c:pt idx="2413">
                  <c:v>225</c:v>
                </c:pt>
                <c:pt idx="2414">
                  <c:v>225</c:v>
                </c:pt>
                <c:pt idx="2415">
                  <c:v>225</c:v>
                </c:pt>
                <c:pt idx="2416">
                  <c:v>225</c:v>
                </c:pt>
                <c:pt idx="2417">
                  <c:v>225</c:v>
                </c:pt>
                <c:pt idx="2418">
                  <c:v>225</c:v>
                </c:pt>
                <c:pt idx="2419">
                  <c:v>225</c:v>
                </c:pt>
                <c:pt idx="2420">
                  <c:v>225</c:v>
                </c:pt>
                <c:pt idx="2421">
                  <c:v>225</c:v>
                </c:pt>
                <c:pt idx="2422">
                  <c:v>225</c:v>
                </c:pt>
                <c:pt idx="2423">
                  <c:v>225</c:v>
                </c:pt>
                <c:pt idx="2424">
                  <c:v>225</c:v>
                </c:pt>
                <c:pt idx="2425">
                  <c:v>225</c:v>
                </c:pt>
                <c:pt idx="2426">
                  <c:v>225</c:v>
                </c:pt>
                <c:pt idx="2427">
                  <c:v>225</c:v>
                </c:pt>
                <c:pt idx="2428">
                  <c:v>225</c:v>
                </c:pt>
                <c:pt idx="2429">
                  <c:v>202.5</c:v>
                </c:pt>
                <c:pt idx="2430">
                  <c:v>225</c:v>
                </c:pt>
                <c:pt idx="2431">
                  <c:v>225</c:v>
                </c:pt>
                <c:pt idx="2432">
                  <c:v>225</c:v>
                </c:pt>
                <c:pt idx="2433">
                  <c:v>225</c:v>
                </c:pt>
                <c:pt idx="2434">
                  <c:v>225</c:v>
                </c:pt>
                <c:pt idx="2435">
                  <c:v>225</c:v>
                </c:pt>
                <c:pt idx="2436">
                  <c:v>202.5</c:v>
                </c:pt>
                <c:pt idx="2437">
                  <c:v>157.5</c:v>
                </c:pt>
                <c:pt idx="2438">
                  <c:v>225</c:v>
                </c:pt>
                <c:pt idx="2439">
                  <c:v>135</c:v>
                </c:pt>
                <c:pt idx="2440">
                  <c:v>180</c:v>
                </c:pt>
                <c:pt idx="2441">
                  <c:v>180</c:v>
                </c:pt>
                <c:pt idx="2442">
                  <c:v>202.5</c:v>
                </c:pt>
                <c:pt idx="2443">
                  <c:v>225</c:v>
                </c:pt>
                <c:pt idx="2444">
                  <c:v>225</c:v>
                </c:pt>
                <c:pt idx="2445">
                  <c:v>202.5</c:v>
                </c:pt>
                <c:pt idx="2446">
                  <c:v>202.5</c:v>
                </c:pt>
                <c:pt idx="2447">
                  <c:v>202.5</c:v>
                </c:pt>
                <c:pt idx="2448">
                  <c:v>202.5</c:v>
                </c:pt>
                <c:pt idx="2449">
                  <c:v>202.5</c:v>
                </c:pt>
                <c:pt idx="2450">
                  <c:v>202.5</c:v>
                </c:pt>
                <c:pt idx="2451">
                  <c:v>202.5</c:v>
                </c:pt>
                <c:pt idx="2452">
                  <c:v>247.5</c:v>
                </c:pt>
                <c:pt idx="2453">
                  <c:v>247.5</c:v>
                </c:pt>
                <c:pt idx="2454">
                  <c:v>247.5</c:v>
                </c:pt>
                <c:pt idx="2455">
                  <c:v>247.5</c:v>
                </c:pt>
                <c:pt idx="2456">
                  <c:v>247.5</c:v>
                </c:pt>
                <c:pt idx="2457">
                  <c:v>247.5</c:v>
                </c:pt>
                <c:pt idx="2458">
                  <c:v>225</c:v>
                </c:pt>
                <c:pt idx="2459">
                  <c:v>247.5</c:v>
                </c:pt>
                <c:pt idx="2460">
                  <c:v>247.5</c:v>
                </c:pt>
                <c:pt idx="2461">
                  <c:v>225</c:v>
                </c:pt>
                <c:pt idx="2462">
                  <c:v>225</c:v>
                </c:pt>
                <c:pt idx="2463">
                  <c:v>225</c:v>
                </c:pt>
                <c:pt idx="2464">
                  <c:v>225</c:v>
                </c:pt>
                <c:pt idx="2465">
                  <c:v>225</c:v>
                </c:pt>
                <c:pt idx="2466">
                  <c:v>225</c:v>
                </c:pt>
                <c:pt idx="2467">
                  <c:v>225</c:v>
                </c:pt>
                <c:pt idx="2468">
                  <c:v>225</c:v>
                </c:pt>
                <c:pt idx="2469">
                  <c:v>225</c:v>
                </c:pt>
                <c:pt idx="2470">
                  <c:v>225</c:v>
                </c:pt>
                <c:pt idx="2471">
                  <c:v>225</c:v>
                </c:pt>
                <c:pt idx="2472">
                  <c:v>225</c:v>
                </c:pt>
                <c:pt idx="2473">
                  <c:v>225</c:v>
                </c:pt>
                <c:pt idx="2474">
                  <c:v>225</c:v>
                </c:pt>
                <c:pt idx="2475">
                  <c:v>225</c:v>
                </c:pt>
                <c:pt idx="2476">
                  <c:v>225</c:v>
                </c:pt>
                <c:pt idx="2477">
                  <c:v>225</c:v>
                </c:pt>
                <c:pt idx="2478">
                  <c:v>225</c:v>
                </c:pt>
                <c:pt idx="2479">
                  <c:v>225</c:v>
                </c:pt>
                <c:pt idx="2480">
                  <c:v>225</c:v>
                </c:pt>
                <c:pt idx="2481">
                  <c:v>225</c:v>
                </c:pt>
                <c:pt idx="2482">
                  <c:v>225</c:v>
                </c:pt>
                <c:pt idx="2483">
                  <c:v>225</c:v>
                </c:pt>
                <c:pt idx="2484">
                  <c:v>225</c:v>
                </c:pt>
                <c:pt idx="2485">
                  <c:v>225</c:v>
                </c:pt>
                <c:pt idx="2486">
                  <c:v>225</c:v>
                </c:pt>
                <c:pt idx="2487">
                  <c:v>225</c:v>
                </c:pt>
                <c:pt idx="2488">
                  <c:v>225</c:v>
                </c:pt>
                <c:pt idx="2489">
                  <c:v>225</c:v>
                </c:pt>
                <c:pt idx="2490">
                  <c:v>225</c:v>
                </c:pt>
                <c:pt idx="2491">
                  <c:v>225</c:v>
                </c:pt>
                <c:pt idx="2492">
                  <c:v>225</c:v>
                </c:pt>
                <c:pt idx="2493">
                  <c:v>225</c:v>
                </c:pt>
                <c:pt idx="2494">
                  <c:v>225</c:v>
                </c:pt>
                <c:pt idx="2495">
                  <c:v>225</c:v>
                </c:pt>
                <c:pt idx="2496">
                  <c:v>225</c:v>
                </c:pt>
                <c:pt idx="2497">
                  <c:v>225</c:v>
                </c:pt>
                <c:pt idx="2498">
                  <c:v>225</c:v>
                </c:pt>
                <c:pt idx="2499">
                  <c:v>225</c:v>
                </c:pt>
                <c:pt idx="2500">
                  <c:v>225</c:v>
                </c:pt>
                <c:pt idx="2501">
                  <c:v>225</c:v>
                </c:pt>
                <c:pt idx="2502">
                  <c:v>225</c:v>
                </c:pt>
                <c:pt idx="2503">
                  <c:v>225</c:v>
                </c:pt>
                <c:pt idx="2504">
                  <c:v>225</c:v>
                </c:pt>
                <c:pt idx="2505">
                  <c:v>225</c:v>
                </c:pt>
                <c:pt idx="2506">
                  <c:v>225</c:v>
                </c:pt>
                <c:pt idx="2507">
                  <c:v>225</c:v>
                </c:pt>
                <c:pt idx="2508">
                  <c:v>225</c:v>
                </c:pt>
                <c:pt idx="2509">
                  <c:v>225</c:v>
                </c:pt>
                <c:pt idx="2510">
                  <c:v>225</c:v>
                </c:pt>
                <c:pt idx="2511">
                  <c:v>225</c:v>
                </c:pt>
                <c:pt idx="2512">
                  <c:v>225</c:v>
                </c:pt>
                <c:pt idx="2513">
                  <c:v>225</c:v>
                </c:pt>
                <c:pt idx="2514">
                  <c:v>202.5</c:v>
                </c:pt>
                <c:pt idx="2515">
                  <c:v>225</c:v>
                </c:pt>
                <c:pt idx="2516">
                  <c:v>225</c:v>
                </c:pt>
                <c:pt idx="2517">
                  <c:v>225</c:v>
                </c:pt>
                <c:pt idx="2518">
                  <c:v>225</c:v>
                </c:pt>
                <c:pt idx="2519">
                  <c:v>225</c:v>
                </c:pt>
                <c:pt idx="2520">
                  <c:v>225</c:v>
                </c:pt>
                <c:pt idx="2521">
                  <c:v>225</c:v>
                </c:pt>
                <c:pt idx="2522">
                  <c:v>225</c:v>
                </c:pt>
                <c:pt idx="2523">
                  <c:v>202.5</c:v>
                </c:pt>
                <c:pt idx="2524">
                  <c:v>225</c:v>
                </c:pt>
                <c:pt idx="2525">
                  <c:v>225</c:v>
                </c:pt>
                <c:pt idx="2526">
                  <c:v>225</c:v>
                </c:pt>
                <c:pt idx="2527">
                  <c:v>225</c:v>
                </c:pt>
                <c:pt idx="2528">
                  <c:v>225</c:v>
                </c:pt>
                <c:pt idx="2529">
                  <c:v>225</c:v>
                </c:pt>
                <c:pt idx="2530">
                  <c:v>202.5</c:v>
                </c:pt>
                <c:pt idx="2531">
                  <c:v>225</c:v>
                </c:pt>
                <c:pt idx="2532">
                  <c:v>225</c:v>
                </c:pt>
                <c:pt idx="2533">
                  <c:v>225</c:v>
                </c:pt>
                <c:pt idx="2534">
                  <c:v>202.5</c:v>
                </c:pt>
                <c:pt idx="2535">
                  <c:v>225</c:v>
                </c:pt>
                <c:pt idx="2536">
                  <c:v>202.5</c:v>
                </c:pt>
                <c:pt idx="2537">
                  <c:v>202.5</c:v>
                </c:pt>
                <c:pt idx="2538">
                  <c:v>225</c:v>
                </c:pt>
                <c:pt idx="2539">
                  <c:v>225</c:v>
                </c:pt>
                <c:pt idx="2540">
                  <c:v>202.5</c:v>
                </c:pt>
                <c:pt idx="2541">
                  <c:v>225</c:v>
                </c:pt>
                <c:pt idx="2542">
                  <c:v>225</c:v>
                </c:pt>
                <c:pt idx="2543">
                  <c:v>225</c:v>
                </c:pt>
                <c:pt idx="2544">
                  <c:v>225</c:v>
                </c:pt>
                <c:pt idx="2545">
                  <c:v>225</c:v>
                </c:pt>
                <c:pt idx="2546">
                  <c:v>225</c:v>
                </c:pt>
                <c:pt idx="2547">
                  <c:v>225</c:v>
                </c:pt>
                <c:pt idx="2548">
                  <c:v>225</c:v>
                </c:pt>
                <c:pt idx="2549">
                  <c:v>225</c:v>
                </c:pt>
                <c:pt idx="2550">
                  <c:v>225</c:v>
                </c:pt>
                <c:pt idx="2551">
                  <c:v>225</c:v>
                </c:pt>
                <c:pt idx="2552">
                  <c:v>202.5</c:v>
                </c:pt>
                <c:pt idx="2553">
                  <c:v>202.5</c:v>
                </c:pt>
                <c:pt idx="2554">
                  <c:v>202.5</c:v>
                </c:pt>
                <c:pt idx="2555">
                  <c:v>225</c:v>
                </c:pt>
                <c:pt idx="2556">
                  <c:v>202.5</c:v>
                </c:pt>
                <c:pt idx="2557">
                  <c:v>202.5</c:v>
                </c:pt>
                <c:pt idx="2558">
                  <c:v>202.5</c:v>
                </c:pt>
                <c:pt idx="2559">
                  <c:v>202.5</c:v>
                </c:pt>
                <c:pt idx="2560">
                  <c:v>202.5</c:v>
                </c:pt>
                <c:pt idx="2561">
                  <c:v>202.5</c:v>
                </c:pt>
                <c:pt idx="2562">
                  <c:v>157.5</c:v>
                </c:pt>
                <c:pt idx="2563">
                  <c:v>135</c:v>
                </c:pt>
                <c:pt idx="2564">
                  <c:v>112.5</c:v>
                </c:pt>
                <c:pt idx="2565">
                  <c:v>90</c:v>
                </c:pt>
                <c:pt idx="2566">
                  <c:v>90</c:v>
                </c:pt>
                <c:pt idx="2567">
                  <c:v>90</c:v>
                </c:pt>
                <c:pt idx="2568">
                  <c:v>90</c:v>
                </c:pt>
                <c:pt idx="2569">
                  <c:v>90</c:v>
                </c:pt>
                <c:pt idx="2570">
                  <c:v>90</c:v>
                </c:pt>
                <c:pt idx="2571">
                  <c:v>90</c:v>
                </c:pt>
                <c:pt idx="2572">
                  <c:v>90</c:v>
                </c:pt>
                <c:pt idx="2573">
                  <c:v>90</c:v>
                </c:pt>
                <c:pt idx="2574">
                  <c:v>90</c:v>
                </c:pt>
                <c:pt idx="2575">
                  <c:v>112.5</c:v>
                </c:pt>
                <c:pt idx="2576">
                  <c:v>112.5</c:v>
                </c:pt>
                <c:pt idx="2577">
                  <c:v>112.5</c:v>
                </c:pt>
                <c:pt idx="2578">
                  <c:v>112.5</c:v>
                </c:pt>
                <c:pt idx="2579">
                  <c:v>112.5</c:v>
                </c:pt>
                <c:pt idx="2580">
                  <c:v>90</c:v>
                </c:pt>
                <c:pt idx="2581">
                  <c:v>112.5</c:v>
                </c:pt>
                <c:pt idx="2582">
                  <c:v>112.5</c:v>
                </c:pt>
                <c:pt idx="2583">
                  <c:v>112.5</c:v>
                </c:pt>
                <c:pt idx="2584">
                  <c:v>112.5</c:v>
                </c:pt>
                <c:pt idx="2585">
                  <c:v>112.5</c:v>
                </c:pt>
                <c:pt idx="2586">
                  <c:v>112.5</c:v>
                </c:pt>
                <c:pt idx="2587">
                  <c:v>112.5</c:v>
                </c:pt>
                <c:pt idx="2588">
                  <c:v>135</c:v>
                </c:pt>
                <c:pt idx="2589">
                  <c:v>112.5</c:v>
                </c:pt>
                <c:pt idx="2590">
                  <c:v>112.5</c:v>
                </c:pt>
                <c:pt idx="2591">
                  <c:v>112.5</c:v>
                </c:pt>
                <c:pt idx="2592">
                  <c:v>112.5</c:v>
                </c:pt>
                <c:pt idx="2593">
                  <c:v>112.5</c:v>
                </c:pt>
                <c:pt idx="2594">
                  <c:v>90</c:v>
                </c:pt>
                <c:pt idx="2595">
                  <c:v>112.5</c:v>
                </c:pt>
                <c:pt idx="2596">
                  <c:v>90</c:v>
                </c:pt>
                <c:pt idx="2597">
                  <c:v>112.5</c:v>
                </c:pt>
                <c:pt idx="2598">
                  <c:v>90</c:v>
                </c:pt>
                <c:pt idx="2599">
                  <c:v>90</c:v>
                </c:pt>
                <c:pt idx="2600">
                  <c:v>112.5</c:v>
                </c:pt>
                <c:pt idx="2601">
                  <c:v>112.5</c:v>
                </c:pt>
                <c:pt idx="2602">
                  <c:v>90</c:v>
                </c:pt>
                <c:pt idx="2603">
                  <c:v>112.5</c:v>
                </c:pt>
                <c:pt idx="2604">
                  <c:v>112.5</c:v>
                </c:pt>
                <c:pt idx="2605">
                  <c:v>112.5</c:v>
                </c:pt>
                <c:pt idx="2606">
                  <c:v>112.5</c:v>
                </c:pt>
                <c:pt idx="2607">
                  <c:v>112.5</c:v>
                </c:pt>
                <c:pt idx="2608">
                  <c:v>112.5</c:v>
                </c:pt>
                <c:pt idx="2609">
                  <c:v>112.5</c:v>
                </c:pt>
                <c:pt idx="2610">
                  <c:v>112.5</c:v>
                </c:pt>
                <c:pt idx="2611">
                  <c:v>112.5</c:v>
                </c:pt>
                <c:pt idx="2612">
                  <c:v>112.5</c:v>
                </c:pt>
                <c:pt idx="2613">
                  <c:v>112.5</c:v>
                </c:pt>
                <c:pt idx="2614">
                  <c:v>67.5</c:v>
                </c:pt>
                <c:pt idx="2615">
                  <c:v>112.5</c:v>
                </c:pt>
                <c:pt idx="2616">
                  <c:v>135</c:v>
                </c:pt>
                <c:pt idx="2617">
                  <c:v>135</c:v>
                </c:pt>
                <c:pt idx="2618">
                  <c:v>135</c:v>
                </c:pt>
                <c:pt idx="2619">
                  <c:v>135</c:v>
                </c:pt>
                <c:pt idx="2620">
                  <c:v>135</c:v>
                </c:pt>
                <c:pt idx="2621">
                  <c:v>135</c:v>
                </c:pt>
                <c:pt idx="2622">
                  <c:v>135</c:v>
                </c:pt>
                <c:pt idx="2623">
                  <c:v>112.5</c:v>
                </c:pt>
                <c:pt idx="2624">
                  <c:v>112.5</c:v>
                </c:pt>
                <c:pt idx="2625">
                  <c:v>112.5</c:v>
                </c:pt>
                <c:pt idx="2626">
                  <c:v>90</c:v>
                </c:pt>
                <c:pt idx="2627">
                  <c:v>112.5</c:v>
                </c:pt>
                <c:pt idx="2628">
                  <c:v>67.5</c:v>
                </c:pt>
                <c:pt idx="2629">
                  <c:v>90</c:v>
                </c:pt>
                <c:pt idx="2630">
                  <c:v>112.5</c:v>
                </c:pt>
                <c:pt idx="2631">
                  <c:v>292.5</c:v>
                </c:pt>
                <c:pt idx="2632">
                  <c:v>247.5</c:v>
                </c:pt>
                <c:pt idx="2633">
                  <c:v>157.5</c:v>
                </c:pt>
                <c:pt idx="2634">
                  <c:v>135</c:v>
                </c:pt>
                <c:pt idx="2635">
                  <c:v>157.5</c:v>
                </c:pt>
                <c:pt idx="2636">
                  <c:v>135</c:v>
                </c:pt>
                <c:pt idx="2637">
                  <c:v>112.5</c:v>
                </c:pt>
                <c:pt idx="2638">
                  <c:v>112.5</c:v>
                </c:pt>
                <c:pt idx="2639">
                  <c:v>90</c:v>
                </c:pt>
                <c:pt idx="2640">
                  <c:v>90</c:v>
                </c:pt>
                <c:pt idx="2641">
                  <c:v>112.5</c:v>
                </c:pt>
                <c:pt idx="2642">
                  <c:v>90</c:v>
                </c:pt>
                <c:pt idx="2643">
                  <c:v>112.5</c:v>
                </c:pt>
                <c:pt idx="2644">
                  <c:v>157.5</c:v>
                </c:pt>
                <c:pt idx="2645">
                  <c:v>202.5</c:v>
                </c:pt>
                <c:pt idx="2646">
                  <c:v>270</c:v>
                </c:pt>
                <c:pt idx="2647">
                  <c:v>292.5</c:v>
                </c:pt>
                <c:pt idx="2648">
                  <c:v>315</c:v>
                </c:pt>
                <c:pt idx="2649">
                  <c:v>337.5</c:v>
                </c:pt>
                <c:pt idx="2650">
                  <c:v>337.5</c:v>
                </c:pt>
                <c:pt idx="2651">
                  <c:v>0</c:v>
                </c:pt>
                <c:pt idx="2652">
                  <c:v>247.5</c:v>
                </c:pt>
                <c:pt idx="2653">
                  <c:v>247.5</c:v>
                </c:pt>
                <c:pt idx="2654">
                  <c:v>225</c:v>
                </c:pt>
                <c:pt idx="2655">
                  <c:v>225</c:v>
                </c:pt>
                <c:pt idx="2656">
                  <c:v>225</c:v>
                </c:pt>
                <c:pt idx="2657">
                  <c:v>225</c:v>
                </c:pt>
                <c:pt idx="2658">
                  <c:v>225</c:v>
                </c:pt>
                <c:pt idx="2659">
                  <c:v>225</c:v>
                </c:pt>
                <c:pt idx="2660">
                  <c:v>225</c:v>
                </c:pt>
                <c:pt idx="2661">
                  <c:v>202.5</c:v>
                </c:pt>
                <c:pt idx="2662">
                  <c:v>225</c:v>
                </c:pt>
                <c:pt idx="2663">
                  <c:v>202.5</c:v>
                </c:pt>
                <c:pt idx="2664">
                  <c:v>225</c:v>
                </c:pt>
                <c:pt idx="2665">
                  <c:v>225</c:v>
                </c:pt>
                <c:pt idx="2666">
                  <c:v>202.5</c:v>
                </c:pt>
                <c:pt idx="2667">
                  <c:v>225</c:v>
                </c:pt>
                <c:pt idx="2668">
                  <c:v>225</c:v>
                </c:pt>
                <c:pt idx="2669">
                  <c:v>202.5</c:v>
                </c:pt>
                <c:pt idx="2670">
                  <c:v>225</c:v>
                </c:pt>
                <c:pt idx="2671">
                  <c:v>225</c:v>
                </c:pt>
                <c:pt idx="2672">
                  <c:v>225</c:v>
                </c:pt>
                <c:pt idx="2673">
                  <c:v>225</c:v>
                </c:pt>
                <c:pt idx="2674">
                  <c:v>225</c:v>
                </c:pt>
                <c:pt idx="2675">
                  <c:v>225</c:v>
                </c:pt>
                <c:pt idx="2676">
                  <c:v>225</c:v>
                </c:pt>
                <c:pt idx="2677">
                  <c:v>225</c:v>
                </c:pt>
                <c:pt idx="2678">
                  <c:v>225</c:v>
                </c:pt>
                <c:pt idx="2679">
                  <c:v>202.5</c:v>
                </c:pt>
                <c:pt idx="2680">
                  <c:v>225</c:v>
                </c:pt>
                <c:pt idx="2681">
                  <c:v>225</c:v>
                </c:pt>
                <c:pt idx="2682">
                  <c:v>225</c:v>
                </c:pt>
                <c:pt idx="2683">
                  <c:v>225</c:v>
                </c:pt>
                <c:pt idx="2684">
                  <c:v>225</c:v>
                </c:pt>
                <c:pt idx="2685">
                  <c:v>225</c:v>
                </c:pt>
                <c:pt idx="2686">
                  <c:v>225</c:v>
                </c:pt>
                <c:pt idx="2687">
                  <c:v>202.5</c:v>
                </c:pt>
                <c:pt idx="2688">
                  <c:v>202.5</c:v>
                </c:pt>
                <c:pt idx="2689">
                  <c:v>225</c:v>
                </c:pt>
                <c:pt idx="2690">
                  <c:v>180</c:v>
                </c:pt>
                <c:pt idx="2691">
                  <c:v>180</c:v>
                </c:pt>
                <c:pt idx="2692">
                  <c:v>180</c:v>
                </c:pt>
                <c:pt idx="2693">
                  <c:v>202.5</c:v>
                </c:pt>
                <c:pt idx="2694">
                  <c:v>202.5</c:v>
                </c:pt>
                <c:pt idx="2695">
                  <c:v>202.5</c:v>
                </c:pt>
                <c:pt idx="2696">
                  <c:v>202.5</c:v>
                </c:pt>
                <c:pt idx="2697">
                  <c:v>180</c:v>
                </c:pt>
                <c:pt idx="2698">
                  <c:v>225</c:v>
                </c:pt>
                <c:pt idx="2699">
                  <c:v>225</c:v>
                </c:pt>
                <c:pt idx="2700">
                  <c:v>202.5</c:v>
                </c:pt>
                <c:pt idx="2701">
                  <c:v>225</c:v>
                </c:pt>
                <c:pt idx="2702">
                  <c:v>202.5</c:v>
                </c:pt>
                <c:pt idx="2703">
                  <c:v>202.5</c:v>
                </c:pt>
                <c:pt idx="2704">
                  <c:v>202.5</c:v>
                </c:pt>
                <c:pt idx="2705">
                  <c:v>180</c:v>
                </c:pt>
                <c:pt idx="2706">
                  <c:v>135</c:v>
                </c:pt>
                <c:pt idx="2707">
                  <c:v>135</c:v>
                </c:pt>
                <c:pt idx="2708">
                  <c:v>112.5</c:v>
                </c:pt>
                <c:pt idx="2709">
                  <c:v>157.5</c:v>
                </c:pt>
                <c:pt idx="2710">
                  <c:v>247.5</c:v>
                </c:pt>
                <c:pt idx="2711">
                  <c:v>225</c:v>
                </c:pt>
                <c:pt idx="2712">
                  <c:v>202.5</c:v>
                </c:pt>
                <c:pt idx="2713">
                  <c:v>202.5</c:v>
                </c:pt>
                <c:pt idx="2714">
                  <c:v>247.5</c:v>
                </c:pt>
                <c:pt idx="2715">
                  <c:v>225</c:v>
                </c:pt>
                <c:pt idx="2716">
                  <c:v>225</c:v>
                </c:pt>
                <c:pt idx="2717">
                  <c:v>202.5</c:v>
                </c:pt>
                <c:pt idx="2718">
                  <c:v>225</c:v>
                </c:pt>
                <c:pt idx="2719">
                  <c:v>202.5</c:v>
                </c:pt>
                <c:pt idx="2720">
                  <c:v>135</c:v>
                </c:pt>
                <c:pt idx="2721">
                  <c:v>157.5</c:v>
                </c:pt>
                <c:pt idx="2722">
                  <c:v>202.5</c:v>
                </c:pt>
                <c:pt idx="2723">
                  <c:v>202.5</c:v>
                </c:pt>
                <c:pt idx="2724">
                  <c:v>202.5</c:v>
                </c:pt>
                <c:pt idx="2725">
                  <c:v>225</c:v>
                </c:pt>
                <c:pt idx="2726">
                  <c:v>202.5</c:v>
                </c:pt>
                <c:pt idx="2727">
                  <c:v>225</c:v>
                </c:pt>
                <c:pt idx="2728">
                  <c:v>202.5</c:v>
                </c:pt>
                <c:pt idx="2729">
                  <c:v>202.5</c:v>
                </c:pt>
                <c:pt idx="2730">
                  <c:v>202.5</c:v>
                </c:pt>
                <c:pt idx="2731">
                  <c:v>202.5</c:v>
                </c:pt>
                <c:pt idx="2732">
                  <c:v>225</c:v>
                </c:pt>
                <c:pt idx="2733">
                  <c:v>202.5</c:v>
                </c:pt>
                <c:pt idx="2734">
                  <c:v>202.5</c:v>
                </c:pt>
                <c:pt idx="2735">
                  <c:v>225</c:v>
                </c:pt>
                <c:pt idx="2736">
                  <c:v>225</c:v>
                </c:pt>
                <c:pt idx="2737">
                  <c:v>202.5</c:v>
                </c:pt>
                <c:pt idx="2738">
                  <c:v>225</c:v>
                </c:pt>
                <c:pt idx="2739">
                  <c:v>202.5</c:v>
                </c:pt>
                <c:pt idx="2740">
                  <c:v>225</c:v>
                </c:pt>
                <c:pt idx="2741">
                  <c:v>202.5</c:v>
                </c:pt>
                <c:pt idx="2742">
                  <c:v>202.5</c:v>
                </c:pt>
                <c:pt idx="2743">
                  <c:v>157.5</c:v>
                </c:pt>
                <c:pt idx="2744">
                  <c:v>202.5</c:v>
                </c:pt>
                <c:pt idx="2745">
                  <c:v>202.5</c:v>
                </c:pt>
                <c:pt idx="2746">
                  <c:v>202.5</c:v>
                </c:pt>
                <c:pt idx="2747">
                  <c:v>202.5</c:v>
                </c:pt>
                <c:pt idx="2748">
                  <c:v>225</c:v>
                </c:pt>
                <c:pt idx="2749">
                  <c:v>202.5</c:v>
                </c:pt>
                <c:pt idx="2750">
                  <c:v>225</c:v>
                </c:pt>
                <c:pt idx="2751">
                  <c:v>202.5</c:v>
                </c:pt>
                <c:pt idx="2752">
                  <c:v>202.5</c:v>
                </c:pt>
                <c:pt idx="2753">
                  <c:v>202.5</c:v>
                </c:pt>
                <c:pt idx="2754">
                  <c:v>202.5</c:v>
                </c:pt>
                <c:pt idx="2755">
                  <c:v>270</c:v>
                </c:pt>
                <c:pt idx="2756">
                  <c:v>202.5</c:v>
                </c:pt>
                <c:pt idx="2757">
                  <c:v>202.5</c:v>
                </c:pt>
                <c:pt idx="2758">
                  <c:v>202.5</c:v>
                </c:pt>
                <c:pt idx="2759">
                  <c:v>202.5</c:v>
                </c:pt>
                <c:pt idx="2760">
                  <c:v>202.5</c:v>
                </c:pt>
                <c:pt idx="2761">
                  <c:v>202.5</c:v>
                </c:pt>
                <c:pt idx="2762">
                  <c:v>202.5</c:v>
                </c:pt>
                <c:pt idx="2763">
                  <c:v>225</c:v>
                </c:pt>
                <c:pt idx="2764">
                  <c:v>225</c:v>
                </c:pt>
                <c:pt idx="2765">
                  <c:v>225</c:v>
                </c:pt>
                <c:pt idx="2766">
                  <c:v>202.5</c:v>
                </c:pt>
                <c:pt idx="2767">
                  <c:v>202.5</c:v>
                </c:pt>
                <c:pt idx="2768">
                  <c:v>225</c:v>
                </c:pt>
                <c:pt idx="2769">
                  <c:v>202.5</c:v>
                </c:pt>
                <c:pt idx="2770">
                  <c:v>202.5</c:v>
                </c:pt>
                <c:pt idx="2771">
                  <c:v>202.5</c:v>
                </c:pt>
                <c:pt idx="2772">
                  <c:v>202.5</c:v>
                </c:pt>
                <c:pt idx="2773">
                  <c:v>225</c:v>
                </c:pt>
                <c:pt idx="2774">
                  <c:v>202.5</c:v>
                </c:pt>
                <c:pt idx="2775">
                  <c:v>202.5</c:v>
                </c:pt>
                <c:pt idx="2776">
                  <c:v>202.5</c:v>
                </c:pt>
                <c:pt idx="2777">
                  <c:v>202.5</c:v>
                </c:pt>
                <c:pt idx="2778">
                  <c:v>225</c:v>
                </c:pt>
                <c:pt idx="2779">
                  <c:v>225</c:v>
                </c:pt>
                <c:pt idx="2780">
                  <c:v>202.5</c:v>
                </c:pt>
                <c:pt idx="2781">
                  <c:v>202.5</c:v>
                </c:pt>
                <c:pt idx="2782">
                  <c:v>202.5</c:v>
                </c:pt>
                <c:pt idx="2783">
                  <c:v>225</c:v>
                </c:pt>
                <c:pt idx="2784">
                  <c:v>202.5</c:v>
                </c:pt>
                <c:pt idx="2785">
                  <c:v>202.5</c:v>
                </c:pt>
                <c:pt idx="2786">
                  <c:v>225</c:v>
                </c:pt>
                <c:pt idx="2787">
                  <c:v>225</c:v>
                </c:pt>
                <c:pt idx="2788">
                  <c:v>225</c:v>
                </c:pt>
                <c:pt idx="2789">
                  <c:v>225</c:v>
                </c:pt>
                <c:pt idx="2790">
                  <c:v>225</c:v>
                </c:pt>
                <c:pt idx="2791">
                  <c:v>225</c:v>
                </c:pt>
                <c:pt idx="2792">
                  <c:v>225</c:v>
                </c:pt>
                <c:pt idx="2793">
                  <c:v>225</c:v>
                </c:pt>
                <c:pt idx="2794">
                  <c:v>225</c:v>
                </c:pt>
                <c:pt idx="2795">
                  <c:v>225</c:v>
                </c:pt>
                <c:pt idx="2796">
                  <c:v>225</c:v>
                </c:pt>
                <c:pt idx="2797">
                  <c:v>225</c:v>
                </c:pt>
                <c:pt idx="2798">
                  <c:v>225</c:v>
                </c:pt>
                <c:pt idx="2799">
                  <c:v>225</c:v>
                </c:pt>
                <c:pt idx="2800">
                  <c:v>225</c:v>
                </c:pt>
                <c:pt idx="2801">
                  <c:v>225</c:v>
                </c:pt>
                <c:pt idx="2802">
                  <c:v>225</c:v>
                </c:pt>
                <c:pt idx="2803">
                  <c:v>225</c:v>
                </c:pt>
                <c:pt idx="2804">
                  <c:v>225</c:v>
                </c:pt>
                <c:pt idx="2805">
                  <c:v>225</c:v>
                </c:pt>
                <c:pt idx="2806">
                  <c:v>225</c:v>
                </c:pt>
                <c:pt idx="2807">
                  <c:v>225</c:v>
                </c:pt>
                <c:pt idx="2808">
                  <c:v>225</c:v>
                </c:pt>
                <c:pt idx="2809">
                  <c:v>225</c:v>
                </c:pt>
                <c:pt idx="2810">
                  <c:v>225</c:v>
                </c:pt>
                <c:pt idx="2811">
                  <c:v>225</c:v>
                </c:pt>
                <c:pt idx="2812">
                  <c:v>225</c:v>
                </c:pt>
                <c:pt idx="2813">
                  <c:v>225</c:v>
                </c:pt>
                <c:pt idx="2814">
                  <c:v>225</c:v>
                </c:pt>
                <c:pt idx="2815">
                  <c:v>225</c:v>
                </c:pt>
                <c:pt idx="2816">
                  <c:v>225</c:v>
                </c:pt>
                <c:pt idx="2817">
                  <c:v>225</c:v>
                </c:pt>
                <c:pt idx="2818">
                  <c:v>225</c:v>
                </c:pt>
                <c:pt idx="2819">
                  <c:v>225</c:v>
                </c:pt>
                <c:pt idx="2820">
                  <c:v>247.5</c:v>
                </c:pt>
                <c:pt idx="2821">
                  <c:v>247.5</c:v>
                </c:pt>
                <c:pt idx="2822">
                  <c:v>247.5</c:v>
                </c:pt>
                <c:pt idx="2823">
                  <c:v>247.5</c:v>
                </c:pt>
                <c:pt idx="2824">
                  <c:v>225</c:v>
                </c:pt>
                <c:pt idx="2825">
                  <c:v>225</c:v>
                </c:pt>
                <c:pt idx="2826">
                  <c:v>225</c:v>
                </c:pt>
                <c:pt idx="2827">
                  <c:v>225</c:v>
                </c:pt>
                <c:pt idx="2828">
                  <c:v>225</c:v>
                </c:pt>
                <c:pt idx="2829">
                  <c:v>247.5</c:v>
                </c:pt>
                <c:pt idx="2830">
                  <c:v>247.5</c:v>
                </c:pt>
                <c:pt idx="2831">
                  <c:v>247.5</c:v>
                </c:pt>
                <c:pt idx="2832">
                  <c:v>247.5</c:v>
                </c:pt>
                <c:pt idx="2833">
                  <c:v>247.5</c:v>
                </c:pt>
                <c:pt idx="2834">
                  <c:v>247.5</c:v>
                </c:pt>
                <c:pt idx="2835">
                  <c:v>247.5</c:v>
                </c:pt>
                <c:pt idx="2836">
                  <c:v>247.5</c:v>
                </c:pt>
                <c:pt idx="2837">
                  <c:v>247.5</c:v>
                </c:pt>
                <c:pt idx="2838">
                  <c:v>247.5</c:v>
                </c:pt>
                <c:pt idx="2839">
                  <c:v>247.5</c:v>
                </c:pt>
                <c:pt idx="2840">
                  <c:v>247.5</c:v>
                </c:pt>
                <c:pt idx="2841">
                  <c:v>247.5</c:v>
                </c:pt>
                <c:pt idx="2842">
                  <c:v>247.5</c:v>
                </c:pt>
                <c:pt idx="2843">
                  <c:v>225</c:v>
                </c:pt>
                <c:pt idx="2844">
                  <c:v>225</c:v>
                </c:pt>
                <c:pt idx="2845">
                  <c:v>225</c:v>
                </c:pt>
                <c:pt idx="2846">
                  <c:v>225</c:v>
                </c:pt>
                <c:pt idx="2847">
                  <c:v>225</c:v>
                </c:pt>
                <c:pt idx="2848">
                  <c:v>225</c:v>
                </c:pt>
                <c:pt idx="2849">
                  <c:v>225</c:v>
                </c:pt>
                <c:pt idx="2850">
                  <c:v>225</c:v>
                </c:pt>
                <c:pt idx="2851">
                  <c:v>225</c:v>
                </c:pt>
                <c:pt idx="2852">
                  <c:v>225</c:v>
                </c:pt>
                <c:pt idx="2853">
                  <c:v>225</c:v>
                </c:pt>
                <c:pt idx="2854">
                  <c:v>225</c:v>
                </c:pt>
                <c:pt idx="2855">
                  <c:v>202.5</c:v>
                </c:pt>
                <c:pt idx="2856">
                  <c:v>225</c:v>
                </c:pt>
                <c:pt idx="2857">
                  <c:v>225</c:v>
                </c:pt>
                <c:pt idx="2858">
                  <c:v>225</c:v>
                </c:pt>
                <c:pt idx="2859">
                  <c:v>225</c:v>
                </c:pt>
                <c:pt idx="2860">
                  <c:v>225</c:v>
                </c:pt>
                <c:pt idx="2861">
                  <c:v>225</c:v>
                </c:pt>
                <c:pt idx="2862">
                  <c:v>225</c:v>
                </c:pt>
                <c:pt idx="2863">
                  <c:v>225</c:v>
                </c:pt>
                <c:pt idx="2864">
                  <c:v>202.5</c:v>
                </c:pt>
                <c:pt idx="2865">
                  <c:v>225</c:v>
                </c:pt>
                <c:pt idx="2866">
                  <c:v>225</c:v>
                </c:pt>
                <c:pt idx="2867">
                  <c:v>225</c:v>
                </c:pt>
                <c:pt idx="2868">
                  <c:v>202.5</c:v>
                </c:pt>
                <c:pt idx="2869">
                  <c:v>225</c:v>
                </c:pt>
                <c:pt idx="2870">
                  <c:v>225</c:v>
                </c:pt>
                <c:pt idx="2871">
                  <c:v>225</c:v>
                </c:pt>
                <c:pt idx="2872">
                  <c:v>225</c:v>
                </c:pt>
                <c:pt idx="2873">
                  <c:v>202.5</c:v>
                </c:pt>
                <c:pt idx="2874">
                  <c:v>225</c:v>
                </c:pt>
                <c:pt idx="2875">
                  <c:v>202.5</c:v>
                </c:pt>
                <c:pt idx="2876">
                  <c:v>202.5</c:v>
                </c:pt>
                <c:pt idx="2877">
                  <c:v>202.5</c:v>
                </c:pt>
                <c:pt idx="2878">
                  <c:v>202.5</c:v>
                </c:pt>
                <c:pt idx="2879">
                  <c:v>202.5</c:v>
                </c:pt>
                <c:pt idx="2880">
                  <c:v>225</c:v>
                </c:pt>
                <c:pt idx="2881">
                  <c:v>202.5</c:v>
                </c:pt>
                <c:pt idx="2882">
                  <c:v>202.5</c:v>
                </c:pt>
                <c:pt idx="2883">
                  <c:v>225</c:v>
                </c:pt>
                <c:pt idx="2884">
                  <c:v>225</c:v>
                </c:pt>
                <c:pt idx="2885">
                  <c:v>225</c:v>
                </c:pt>
                <c:pt idx="2886">
                  <c:v>202.5</c:v>
                </c:pt>
                <c:pt idx="2887">
                  <c:v>225</c:v>
                </c:pt>
                <c:pt idx="2888">
                  <c:v>225</c:v>
                </c:pt>
                <c:pt idx="2889">
                  <c:v>225</c:v>
                </c:pt>
                <c:pt idx="2890">
                  <c:v>225</c:v>
                </c:pt>
                <c:pt idx="2891">
                  <c:v>225</c:v>
                </c:pt>
                <c:pt idx="2892">
                  <c:v>225</c:v>
                </c:pt>
                <c:pt idx="2893">
                  <c:v>225</c:v>
                </c:pt>
                <c:pt idx="2894">
                  <c:v>225</c:v>
                </c:pt>
                <c:pt idx="2895">
                  <c:v>225</c:v>
                </c:pt>
                <c:pt idx="2896">
                  <c:v>202.5</c:v>
                </c:pt>
                <c:pt idx="2897">
                  <c:v>202.5</c:v>
                </c:pt>
                <c:pt idx="2898">
                  <c:v>202.5</c:v>
                </c:pt>
                <c:pt idx="2899">
                  <c:v>225</c:v>
                </c:pt>
                <c:pt idx="2900">
                  <c:v>225</c:v>
                </c:pt>
                <c:pt idx="2901">
                  <c:v>225</c:v>
                </c:pt>
                <c:pt idx="2902">
                  <c:v>225</c:v>
                </c:pt>
                <c:pt idx="2903">
                  <c:v>225</c:v>
                </c:pt>
                <c:pt idx="2904">
                  <c:v>225</c:v>
                </c:pt>
                <c:pt idx="2905">
                  <c:v>225</c:v>
                </c:pt>
                <c:pt idx="2906">
                  <c:v>225</c:v>
                </c:pt>
                <c:pt idx="2907">
                  <c:v>202.5</c:v>
                </c:pt>
                <c:pt idx="2908">
                  <c:v>202.5</c:v>
                </c:pt>
                <c:pt idx="2909">
                  <c:v>202.5</c:v>
                </c:pt>
                <c:pt idx="2910">
                  <c:v>202.5</c:v>
                </c:pt>
                <c:pt idx="2911">
                  <c:v>157.5</c:v>
                </c:pt>
                <c:pt idx="2912">
                  <c:v>135</c:v>
                </c:pt>
                <c:pt idx="2913">
                  <c:v>135</c:v>
                </c:pt>
                <c:pt idx="2914">
                  <c:v>135</c:v>
                </c:pt>
                <c:pt idx="2915">
                  <c:v>90</c:v>
                </c:pt>
                <c:pt idx="2916">
                  <c:v>90</c:v>
                </c:pt>
                <c:pt idx="2917">
                  <c:v>67.5</c:v>
                </c:pt>
                <c:pt idx="2918">
                  <c:v>112.5</c:v>
                </c:pt>
                <c:pt idx="2919">
                  <c:v>0</c:v>
                </c:pt>
                <c:pt idx="2920">
                  <c:v>180</c:v>
                </c:pt>
                <c:pt idx="2921">
                  <c:v>202.5</c:v>
                </c:pt>
                <c:pt idx="2922">
                  <c:v>180</c:v>
                </c:pt>
                <c:pt idx="2923">
                  <c:v>135</c:v>
                </c:pt>
                <c:pt idx="2924">
                  <c:v>135</c:v>
                </c:pt>
                <c:pt idx="2925">
                  <c:v>135</c:v>
                </c:pt>
                <c:pt idx="2926">
                  <c:v>225</c:v>
                </c:pt>
                <c:pt idx="2927">
                  <c:v>225</c:v>
                </c:pt>
                <c:pt idx="2928">
                  <c:v>225</c:v>
                </c:pt>
                <c:pt idx="2929">
                  <c:v>225</c:v>
                </c:pt>
                <c:pt idx="2930">
                  <c:v>225</c:v>
                </c:pt>
                <c:pt idx="2931">
                  <c:v>225</c:v>
                </c:pt>
                <c:pt idx="2932">
                  <c:v>225</c:v>
                </c:pt>
                <c:pt idx="2933">
                  <c:v>225</c:v>
                </c:pt>
                <c:pt idx="2934">
                  <c:v>225</c:v>
                </c:pt>
                <c:pt idx="2935">
                  <c:v>225</c:v>
                </c:pt>
                <c:pt idx="2936">
                  <c:v>225</c:v>
                </c:pt>
                <c:pt idx="2937">
                  <c:v>225</c:v>
                </c:pt>
                <c:pt idx="2938">
                  <c:v>225</c:v>
                </c:pt>
                <c:pt idx="2939">
                  <c:v>225</c:v>
                </c:pt>
                <c:pt idx="2940">
                  <c:v>225</c:v>
                </c:pt>
                <c:pt idx="2941">
                  <c:v>225</c:v>
                </c:pt>
                <c:pt idx="2942">
                  <c:v>225</c:v>
                </c:pt>
                <c:pt idx="2943">
                  <c:v>225</c:v>
                </c:pt>
                <c:pt idx="2944">
                  <c:v>225</c:v>
                </c:pt>
                <c:pt idx="2945">
                  <c:v>225</c:v>
                </c:pt>
                <c:pt idx="2946">
                  <c:v>225</c:v>
                </c:pt>
                <c:pt idx="2947">
                  <c:v>225</c:v>
                </c:pt>
                <c:pt idx="2948">
                  <c:v>225</c:v>
                </c:pt>
                <c:pt idx="2949">
                  <c:v>225</c:v>
                </c:pt>
                <c:pt idx="2950">
                  <c:v>225</c:v>
                </c:pt>
                <c:pt idx="2951">
                  <c:v>225</c:v>
                </c:pt>
                <c:pt idx="2952">
                  <c:v>225</c:v>
                </c:pt>
                <c:pt idx="2953">
                  <c:v>225</c:v>
                </c:pt>
                <c:pt idx="2954">
                  <c:v>225</c:v>
                </c:pt>
                <c:pt idx="2955">
                  <c:v>225</c:v>
                </c:pt>
                <c:pt idx="2956">
                  <c:v>225</c:v>
                </c:pt>
                <c:pt idx="2957">
                  <c:v>225</c:v>
                </c:pt>
                <c:pt idx="2958">
                  <c:v>225</c:v>
                </c:pt>
                <c:pt idx="2959">
                  <c:v>225</c:v>
                </c:pt>
                <c:pt idx="2960">
                  <c:v>225</c:v>
                </c:pt>
                <c:pt idx="2961">
                  <c:v>225</c:v>
                </c:pt>
                <c:pt idx="2962">
                  <c:v>225</c:v>
                </c:pt>
                <c:pt idx="2963">
                  <c:v>225</c:v>
                </c:pt>
                <c:pt idx="2964">
                  <c:v>225</c:v>
                </c:pt>
                <c:pt idx="2965">
                  <c:v>225</c:v>
                </c:pt>
                <c:pt idx="2966">
                  <c:v>225</c:v>
                </c:pt>
                <c:pt idx="2967">
                  <c:v>225</c:v>
                </c:pt>
                <c:pt idx="2968">
                  <c:v>225</c:v>
                </c:pt>
                <c:pt idx="2969">
                  <c:v>225</c:v>
                </c:pt>
                <c:pt idx="2970">
                  <c:v>225</c:v>
                </c:pt>
                <c:pt idx="2971">
                  <c:v>225</c:v>
                </c:pt>
                <c:pt idx="2972">
                  <c:v>225</c:v>
                </c:pt>
                <c:pt idx="2973">
                  <c:v>225</c:v>
                </c:pt>
                <c:pt idx="2974">
                  <c:v>225</c:v>
                </c:pt>
                <c:pt idx="2975">
                  <c:v>225</c:v>
                </c:pt>
                <c:pt idx="2976">
                  <c:v>225</c:v>
                </c:pt>
                <c:pt idx="2977">
                  <c:v>225</c:v>
                </c:pt>
                <c:pt idx="2978">
                  <c:v>202.5</c:v>
                </c:pt>
                <c:pt idx="2979">
                  <c:v>225</c:v>
                </c:pt>
                <c:pt idx="2980">
                  <c:v>202.5</c:v>
                </c:pt>
                <c:pt idx="2981">
                  <c:v>225</c:v>
                </c:pt>
                <c:pt idx="2982">
                  <c:v>225</c:v>
                </c:pt>
                <c:pt idx="2983">
                  <c:v>225</c:v>
                </c:pt>
                <c:pt idx="2984">
                  <c:v>225</c:v>
                </c:pt>
                <c:pt idx="2985">
                  <c:v>225</c:v>
                </c:pt>
                <c:pt idx="2986">
                  <c:v>225</c:v>
                </c:pt>
                <c:pt idx="2987">
                  <c:v>225</c:v>
                </c:pt>
                <c:pt idx="2988">
                  <c:v>225</c:v>
                </c:pt>
                <c:pt idx="2989">
                  <c:v>225</c:v>
                </c:pt>
                <c:pt idx="2990">
                  <c:v>225</c:v>
                </c:pt>
                <c:pt idx="2991">
                  <c:v>225</c:v>
                </c:pt>
                <c:pt idx="2992">
                  <c:v>225</c:v>
                </c:pt>
                <c:pt idx="2993">
                  <c:v>225</c:v>
                </c:pt>
                <c:pt idx="2994">
                  <c:v>225</c:v>
                </c:pt>
                <c:pt idx="2995">
                  <c:v>225</c:v>
                </c:pt>
                <c:pt idx="2996">
                  <c:v>225</c:v>
                </c:pt>
                <c:pt idx="2997">
                  <c:v>225</c:v>
                </c:pt>
                <c:pt idx="2998">
                  <c:v>225</c:v>
                </c:pt>
                <c:pt idx="2999">
                  <c:v>202.5</c:v>
                </c:pt>
                <c:pt idx="3000">
                  <c:v>225</c:v>
                </c:pt>
                <c:pt idx="3001">
                  <c:v>225</c:v>
                </c:pt>
                <c:pt idx="3002">
                  <c:v>225</c:v>
                </c:pt>
                <c:pt idx="3003">
                  <c:v>202.5</c:v>
                </c:pt>
                <c:pt idx="3004">
                  <c:v>225</c:v>
                </c:pt>
                <c:pt idx="3005">
                  <c:v>225</c:v>
                </c:pt>
                <c:pt idx="3006">
                  <c:v>225</c:v>
                </c:pt>
                <c:pt idx="3007">
                  <c:v>225</c:v>
                </c:pt>
                <c:pt idx="3008">
                  <c:v>225</c:v>
                </c:pt>
                <c:pt idx="3009">
                  <c:v>225</c:v>
                </c:pt>
                <c:pt idx="3010">
                  <c:v>225</c:v>
                </c:pt>
                <c:pt idx="3011">
                  <c:v>225</c:v>
                </c:pt>
                <c:pt idx="3012">
                  <c:v>225</c:v>
                </c:pt>
                <c:pt idx="3013">
                  <c:v>225</c:v>
                </c:pt>
                <c:pt idx="3014">
                  <c:v>225</c:v>
                </c:pt>
                <c:pt idx="3015">
                  <c:v>225</c:v>
                </c:pt>
                <c:pt idx="3016">
                  <c:v>225</c:v>
                </c:pt>
                <c:pt idx="3017">
                  <c:v>225</c:v>
                </c:pt>
                <c:pt idx="3018">
                  <c:v>225</c:v>
                </c:pt>
                <c:pt idx="3019">
                  <c:v>225</c:v>
                </c:pt>
                <c:pt idx="3020">
                  <c:v>225</c:v>
                </c:pt>
                <c:pt idx="3021">
                  <c:v>202.5</c:v>
                </c:pt>
                <c:pt idx="3022">
                  <c:v>225</c:v>
                </c:pt>
                <c:pt idx="3023">
                  <c:v>225</c:v>
                </c:pt>
                <c:pt idx="3024">
                  <c:v>225</c:v>
                </c:pt>
                <c:pt idx="3025">
                  <c:v>225</c:v>
                </c:pt>
                <c:pt idx="3026">
                  <c:v>225</c:v>
                </c:pt>
                <c:pt idx="3027">
                  <c:v>225</c:v>
                </c:pt>
                <c:pt idx="3028">
                  <c:v>225</c:v>
                </c:pt>
                <c:pt idx="3029">
                  <c:v>225</c:v>
                </c:pt>
                <c:pt idx="3030">
                  <c:v>225</c:v>
                </c:pt>
                <c:pt idx="3031">
                  <c:v>225</c:v>
                </c:pt>
                <c:pt idx="3032">
                  <c:v>225</c:v>
                </c:pt>
                <c:pt idx="3033">
                  <c:v>225</c:v>
                </c:pt>
                <c:pt idx="3034">
                  <c:v>225</c:v>
                </c:pt>
                <c:pt idx="3035">
                  <c:v>225</c:v>
                </c:pt>
                <c:pt idx="3036">
                  <c:v>225</c:v>
                </c:pt>
                <c:pt idx="3037">
                  <c:v>225</c:v>
                </c:pt>
                <c:pt idx="3038">
                  <c:v>225</c:v>
                </c:pt>
                <c:pt idx="3039">
                  <c:v>225</c:v>
                </c:pt>
                <c:pt idx="3040">
                  <c:v>225</c:v>
                </c:pt>
                <c:pt idx="3041">
                  <c:v>225</c:v>
                </c:pt>
                <c:pt idx="3042">
                  <c:v>225</c:v>
                </c:pt>
                <c:pt idx="3043">
                  <c:v>225</c:v>
                </c:pt>
                <c:pt idx="3044">
                  <c:v>225</c:v>
                </c:pt>
                <c:pt idx="3045">
                  <c:v>225</c:v>
                </c:pt>
                <c:pt idx="3046">
                  <c:v>225</c:v>
                </c:pt>
                <c:pt idx="3047">
                  <c:v>225</c:v>
                </c:pt>
                <c:pt idx="3048">
                  <c:v>225</c:v>
                </c:pt>
                <c:pt idx="3049">
                  <c:v>225</c:v>
                </c:pt>
                <c:pt idx="3050">
                  <c:v>225</c:v>
                </c:pt>
                <c:pt idx="3051">
                  <c:v>225</c:v>
                </c:pt>
                <c:pt idx="3052">
                  <c:v>225</c:v>
                </c:pt>
                <c:pt idx="3053">
                  <c:v>225</c:v>
                </c:pt>
                <c:pt idx="3054">
                  <c:v>225</c:v>
                </c:pt>
                <c:pt idx="3055">
                  <c:v>225</c:v>
                </c:pt>
                <c:pt idx="3056">
                  <c:v>225</c:v>
                </c:pt>
                <c:pt idx="3057">
                  <c:v>225</c:v>
                </c:pt>
                <c:pt idx="3058">
                  <c:v>225</c:v>
                </c:pt>
                <c:pt idx="3059">
                  <c:v>225</c:v>
                </c:pt>
                <c:pt idx="3060">
                  <c:v>225</c:v>
                </c:pt>
                <c:pt idx="3061">
                  <c:v>225</c:v>
                </c:pt>
                <c:pt idx="3062">
                  <c:v>225</c:v>
                </c:pt>
                <c:pt idx="3063">
                  <c:v>225</c:v>
                </c:pt>
                <c:pt idx="3064">
                  <c:v>225</c:v>
                </c:pt>
                <c:pt idx="3065">
                  <c:v>225</c:v>
                </c:pt>
                <c:pt idx="3066">
                  <c:v>225</c:v>
                </c:pt>
                <c:pt idx="3067">
                  <c:v>225</c:v>
                </c:pt>
                <c:pt idx="3068">
                  <c:v>225</c:v>
                </c:pt>
                <c:pt idx="3069">
                  <c:v>225</c:v>
                </c:pt>
                <c:pt idx="3070">
                  <c:v>225</c:v>
                </c:pt>
                <c:pt idx="3071">
                  <c:v>225</c:v>
                </c:pt>
                <c:pt idx="3072">
                  <c:v>225</c:v>
                </c:pt>
                <c:pt idx="3073">
                  <c:v>225</c:v>
                </c:pt>
                <c:pt idx="3074">
                  <c:v>225</c:v>
                </c:pt>
                <c:pt idx="3075">
                  <c:v>225</c:v>
                </c:pt>
                <c:pt idx="3076">
                  <c:v>225</c:v>
                </c:pt>
                <c:pt idx="3077">
                  <c:v>225</c:v>
                </c:pt>
                <c:pt idx="3078">
                  <c:v>225</c:v>
                </c:pt>
                <c:pt idx="3079">
                  <c:v>225</c:v>
                </c:pt>
                <c:pt idx="3080">
                  <c:v>225</c:v>
                </c:pt>
                <c:pt idx="3081">
                  <c:v>225</c:v>
                </c:pt>
                <c:pt idx="3082">
                  <c:v>225</c:v>
                </c:pt>
                <c:pt idx="3083">
                  <c:v>225</c:v>
                </c:pt>
                <c:pt idx="3084">
                  <c:v>225</c:v>
                </c:pt>
                <c:pt idx="3085">
                  <c:v>225</c:v>
                </c:pt>
                <c:pt idx="3086">
                  <c:v>225</c:v>
                </c:pt>
                <c:pt idx="3087">
                  <c:v>225</c:v>
                </c:pt>
                <c:pt idx="3088">
                  <c:v>225</c:v>
                </c:pt>
                <c:pt idx="3089">
                  <c:v>225</c:v>
                </c:pt>
                <c:pt idx="3090">
                  <c:v>225</c:v>
                </c:pt>
                <c:pt idx="3091">
                  <c:v>225</c:v>
                </c:pt>
                <c:pt idx="3092">
                  <c:v>225</c:v>
                </c:pt>
                <c:pt idx="3093">
                  <c:v>225</c:v>
                </c:pt>
                <c:pt idx="3094">
                  <c:v>225</c:v>
                </c:pt>
                <c:pt idx="3095">
                  <c:v>225</c:v>
                </c:pt>
                <c:pt idx="3096">
                  <c:v>225</c:v>
                </c:pt>
                <c:pt idx="3097">
                  <c:v>225</c:v>
                </c:pt>
                <c:pt idx="3098">
                  <c:v>225</c:v>
                </c:pt>
                <c:pt idx="3099">
                  <c:v>225</c:v>
                </c:pt>
                <c:pt idx="3100">
                  <c:v>225</c:v>
                </c:pt>
                <c:pt idx="3101">
                  <c:v>225</c:v>
                </c:pt>
                <c:pt idx="3102">
                  <c:v>225</c:v>
                </c:pt>
                <c:pt idx="3103">
                  <c:v>225</c:v>
                </c:pt>
                <c:pt idx="3104">
                  <c:v>225</c:v>
                </c:pt>
                <c:pt idx="3105">
                  <c:v>225</c:v>
                </c:pt>
                <c:pt idx="3106">
                  <c:v>225</c:v>
                </c:pt>
                <c:pt idx="3107">
                  <c:v>225</c:v>
                </c:pt>
                <c:pt idx="3108">
                  <c:v>225</c:v>
                </c:pt>
                <c:pt idx="3109">
                  <c:v>225</c:v>
                </c:pt>
                <c:pt idx="3110">
                  <c:v>225</c:v>
                </c:pt>
                <c:pt idx="3111">
                  <c:v>225</c:v>
                </c:pt>
                <c:pt idx="3112">
                  <c:v>225</c:v>
                </c:pt>
                <c:pt idx="3113">
                  <c:v>225</c:v>
                </c:pt>
                <c:pt idx="3114">
                  <c:v>225</c:v>
                </c:pt>
                <c:pt idx="3115">
                  <c:v>225</c:v>
                </c:pt>
                <c:pt idx="3116">
                  <c:v>225</c:v>
                </c:pt>
                <c:pt idx="3117">
                  <c:v>225</c:v>
                </c:pt>
                <c:pt idx="3118">
                  <c:v>225</c:v>
                </c:pt>
                <c:pt idx="3119">
                  <c:v>225</c:v>
                </c:pt>
                <c:pt idx="3120">
                  <c:v>225</c:v>
                </c:pt>
                <c:pt idx="3121">
                  <c:v>225</c:v>
                </c:pt>
                <c:pt idx="3122">
                  <c:v>225</c:v>
                </c:pt>
                <c:pt idx="3123">
                  <c:v>225</c:v>
                </c:pt>
                <c:pt idx="3124">
                  <c:v>225</c:v>
                </c:pt>
                <c:pt idx="3125">
                  <c:v>225</c:v>
                </c:pt>
                <c:pt idx="3126">
                  <c:v>225</c:v>
                </c:pt>
                <c:pt idx="3127">
                  <c:v>225</c:v>
                </c:pt>
                <c:pt idx="3128">
                  <c:v>225</c:v>
                </c:pt>
                <c:pt idx="3129">
                  <c:v>225</c:v>
                </c:pt>
                <c:pt idx="3130">
                  <c:v>225</c:v>
                </c:pt>
                <c:pt idx="3131">
                  <c:v>225</c:v>
                </c:pt>
                <c:pt idx="3132">
                  <c:v>225</c:v>
                </c:pt>
                <c:pt idx="3133">
                  <c:v>225</c:v>
                </c:pt>
                <c:pt idx="3134">
                  <c:v>225</c:v>
                </c:pt>
                <c:pt idx="3135">
                  <c:v>225</c:v>
                </c:pt>
                <c:pt idx="3136">
                  <c:v>225</c:v>
                </c:pt>
                <c:pt idx="3137">
                  <c:v>225</c:v>
                </c:pt>
                <c:pt idx="3138">
                  <c:v>225</c:v>
                </c:pt>
                <c:pt idx="3139">
                  <c:v>225</c:v>
                </c:pt>
                <c:pt idx="3140">
                  <c:v>225</c:v>
                </c:pt>
                <c:pt idx="3141">
                  <c:v>225</c:v>
                </c:pt>
                <c:pt idx="3142">
                  <c:v>225</c:v>
                </c:pt>
                <c:pt idx="3143">
                  <c:v>225</c:v>
                </c:pt>
                <c:pt idx="3144">
                  <c:v>225</c:v>
                </c:pt>
                <c:pt idx="3145">
                  <c:v>225</c:v>
                </c:pt>
                <c:pt idx="3146">
                  <c:v>225</c:v>
                </c:pt>
                <c:pt idx="3147">
                  <c:v>225</c:v>
                </c:pt>
                <c:pt idx="3148">
                  <c:v>225</c:v>
                </c:pt>
                <c:pt idx="3149">
                  <c:v>225</c:v>
                </c:pt>
                <c:pt idx="3150">
                  <c:v>225</c:v>
                </c:pt>
                <c:pt idx="3151">
                  <c:v>225</c:v>
                </c:pt>
                <c:pt idx="3152">
                  <c:v>225</c:v>
                </c:pt>
                <c:pt idx="3153">
                  <c:v>225</c:v>
                </c:pt>
                <c:pt idx="3154">
                  <c:v>225</c:v>
                </c:pt>
                <c:pt idx="3155">
                  <c:v>225</c:v>
                </c:pt>
                <c:pt idx="3156">
                  <c:v>225</c:v>
                </c:pt>
                <c:pt idx="3157">
                  <c:v>225</c:v>
                </c:pt>
                <c:pt idx="3158">
                  <c:v>225</c:v>
                </c:pt>
                <c:pt idx="3159">
                  <c:v>225</c:v>
                </c:pt>
                <c:pt idx="3160">
                  <c:v>225</c:v>
                </c:pt>
                <c:pt idx="3161">
                  <c:v>225</c:v>
                </c:pt>
                <c:pt idx="3162">
                  <c:v>225</c:v>
                </c:pt>
                <c:pt idx="3163">
                  <c:v>225</c:v>
                </c:pt>
                <c:pt idx="3164">
                  <c:v>225</c:v>
                </c:pt>
                <c:pt idx="3165">
                  <c:v>225</c:v>
                </c:pt>
                <c:pt idx="3166">
                  <c:v>225</c:v>
                </c:pt>
                <c:pt idx="3167">
                  <c:v>202.5</c:v>
                </c:pt>
                <c:pt idx="3168">
                  <c:v>225</c:v>
                </c:pt>
                <c:pt idx="3169">
                  <c:v>225</c:v>
                </c:pt>
                <c:pt idx="3170">
                  <c:v>225</c:v>
                </c:pt>
                <c:pt idx="3171">
                  <c:v>225</c:v>
                </c:pt>
                <c:pt idx="3172">
                  <c:v>225</c:v>
                </c:pt>
                <c:pt idx="3173">
                  <c:v>225</c:v>
                </c:pt>
                <c:pt idx="3174">
                  <c:v>247.5</c:v>
                </c:pt>
                <c:pt idx="3175">
                  <c:v>225</c:v>
                </c:pt>
                <c:pt idx="3176">
                  <c:v>225</c:v>
                </c:pt>
                <c:pt idx="3177">
                  <c:v>225</c:v>
                </c:pt>
                <c:pt idx="3178">
                  <c:v>225</c:v>
                </c:pt>
                <c:pt idx="3179">
                  <c:v>225</c:v>
                </c:pt>
                <c:pt idx="3180">
                  <c:v>225</c:v>
                </c:pt>
                <c:pt idx="3181">
                  <c:v>225</c:v>
                </c:pt>
                <c:pt idx="3182">
                  <c:v>225</c:v>
                </c:pt>
                <c:pt idx="3183">
                  <c:v>225</c:v>
                </c:pt>
                <c:pt idx="3184">
                  <c:v>225</c:v>
                </c:pt>
                <c:pt idx="3185">
                  <c:v>225</c:v>
                </c:pt>
                <c:pt idx="3186">
                  <c:v>225</c:v>
                </c:pt>
                <c:pt idx="3187">
                  <c:v>225</c:v>
                </c:pt>
                <c:pt idx="3188">
                  <c:v>225</c:v>
                </c:pt>
                <c:pt idx="3189">
                  <c:v>225</c:v>
                </c:pt>
                <c:pt idx="3190">
                  <c:v>225</c:v>
                </c:pt>
                <c:pt idx="3191">
                  <c:v>225</c:v>
                </c:pt>
                <c:pt idx="3192">
                  <c:v>225</c:v>
                </c:pt>
                <c:pt idx="3193">
                  <c:v>225</c:v>
                </c:pt>
                <c:pt idx="3194">
                  <c:v>225</c:v>
                </c:pt>
                <c:pt idx="3195">
                  <c:v>202.5</c:v>
                </c:pt>
                <c:pt idx="3196">
                  <c:v>225</c:v>
                </c:pt>
                <c:pt idx="3197">
                  <c:v>225</c:v>
                </c:pt>
                <c:pt idx="3198">
                  <c:v>225</c:v>
                </c:pt>
                <c:pt idx="3199">
                  <c:v>225</c:v>
                </c:pt>
                <c:pt idx="3200">
                  <c:v>225</c:v>
                </c:pt>
                <c:pt idx="3201">
                  <c:v>202.5</c:v>
                </c:pt>
                <c:pt idx="3202">
                  <c:v>225</c:v>
                </c:pt>
                <c:pt idx="3203">
                  <c:v>202.5</c:v>
                </c:pt>
                <c:pt idx="3204">
                  <c:v>202.5</c:v>
                </c:pt>
                <c:pt idx="3205">
                  <c:v>225</c:v>
                </c:pt>
                <c:pt idx="3206">
                  <c:v>225</c:v>
                </c:pt>
                <c:pt idx="3207">
                  <c:v>202.5</c:v>
                </c:pt>
                <c:pt idx="3208">
                  <c:v>225</c:v>
                </c:pt>
                <c:pt idx="3209">
                  <c:v>202.5</c:v>
                </c:pt>
                <c:pt idx="3210">
                  <c:v>202.5</c:v>
                </c:pt>
                <c:pt idx="3211">
                  <c:v>202.5</c:v>
                </c:pt>
                <c:pt idx="3212">
                  <c:v>225</c:v>
                </c:pt>
                <c:pt idx="3213">
                  <c:v>225</c:v>
                </c:pt>
                <c:pt idx="3214">
                  <c:v>225</c:v>
                </c:pt>
                <c:pt idx="3215">
                  <c:v>225</c:v>
                </c:pt>
                <c:pt idx="3216">
                  <c:v>225</c:v>
                </c:pt>
                <c:pt idx="3217">
                  <c:v>225</c:v>
                </c:pt>
                <c:pt idx="3218">
                  <c:v>225</c:v>
                </c:pt>
                <c:pt idx="3219">
                  <c:v>225</c:v>
                </c:pt>
                <c:pt idx="3220">
                  <c:v>225</c:v>
                </c:pt>
                <c:pt idx="3221">
                  <c:v>225</c:v>
                </c:pt>
                <c:pt idx="3222">
                  <c:v>225</c:v>
                </c:pt>
                <c:pt idx="3223">
                  <c:v>225</c:v>
                </c:pt>
                <c:pt idx="3224">
                  <c:v>225</c:v>
                </c:pt>
                <c:pt idx="3225">
                  <c:v>225</c:v>
                </c:pt>
                <c:pt idx="3226">
                  <c:v>225</c:v>
                </c:pt>
                <c:pt idx="3227">
                  <c:v>225</c:v>
                </c:pt>
                <c:pt idx="3228">
                  <c:v>225</c:v>
                </c:pt>
                <c:pt idx="3229">
                  <c:v>225</c:v>
                </c:pt>
                <c:pt idx="3230">
                  <c:v>225</c:v>
                </c:pt>
                <c:pt idx="3231">
                  <c:v>225</c:v>
                </c:pt>
                <c:pt idx="3232">
                  <c:v>225</c:v>
                </c:pt>
                <c:pt idx="3233">
                  <c:v>225</c:v>
                </c:pt>
                <c:pt idx="3234">
                  <c:v>202.5</c:v>
                </c:pt>
                <c:pt idx="3235">
                  <c:v>225</c:v>
                </c:pt>
                <c:pt idx="3236">
                  <c:v>225</c:v>
                </c:pt>
                <c:pt idx="3237">
                  <c:v>225</c:v>
                </c:pt>
                <c:pt idx="3238">
                  <c:v>225</c:v>
                </c:pt>
                <c:pt idx="3239">
                  <c:v>225</c:v>
                </c:pt>
                <c:pt idx="3240">
                  <c:v>225</c:v>
                </c:pt>
                <c:pt idx="3241">
                  <c:v>225</c:v>
                </c:pt>
                <c:pt idx="3242">
                  <c:v>225</c:v>
                </c:pt>
                <c:pt idx="3243">
                  <c:v>225</c:v>
                </c:pt>
                <c:pt idx="3244">
                  <c:v>225</c:v>
                </c:pt>
                <c:pt idx="3245">
                  <c:v>225</c:v>
                </c:pt>
                <c:pt idx="3246">
                  <c:v>225</c:v>
                </c:pt>
                <c:pt idx="3247">
                  <c:v>225</c:v>
                </c:pt>
                <c:pt idx="3248">
                  <c:v>225</c:v>
                </c:pt>
                <c:pt idx="3249">
                  <c:v>225</c:v>
                </c:pt>
                <c:pt idx="3250">
                  <c:v>225</c:v>
                </c:pt>
                <c:pt idx="3251">
                  <c:v>225</c:v>
                </c:pt>
                <c:pt idx="3252">
                  <c:v>225</c:v>
                </c:pt>
                <c:pt idx="3253">
                  <c:v>225</c:v>
                </c:pt>
                <c:pt idx="3254">
                  <c:v>225</c:v>
                </c:pt>
                <c:pt idx="3255">
                  <c:v>225</c:v>
                </c:pt>
                <c:pt idx="3256">
                  <c:v>225</c:v>
                </c:pt>
                <c:pt idx="3257">
                  <c:v>225</c:v>
                </c:pt>
                <c:pt idx="3258">
                  <c:v>225</c:v>
                </c:pt>
                <c:pt idx="3259">
                  <c:v>225</c:v>
                </c:pt>
                <c:pt idx="3260">
                  <c:v>225</c:v>
                </c:pt>
                <c:pt idx="3261">
                  <c:v>225</c:v>
                </c:pt>
                <c:pt idx="3262">
                  <c:v>225</c:v>
                </c:pt>
                <c:pt idx="3263">
                  <c:v>225</c:v>
                </c:pt>
                <c:pt idx="3264">
                  <c:v>225</c:v>
                </c:pt>
                <c:pt idx="3265">
                  <c:v>225</c:v>
                </c:pt>
                <c:pt idx="3266">
                  <c:v>225</c:v>
                </c:pt>
                <c:pt idx="3267">
                  <c:v>225</c:v>
                </c:pt>
                <c:pt idx="3268">
                  <c:v>225</c:v>
                </c:pt>
                <c:pt idx="3269">
                  <c:v>225</c:v>
                </c:pt>
                <c:pt idx="3270">
                  <c:v>225</c:v>
                </c:pt>
                <c:pt idx="3271">
                  <c:v>202.5</c:v>
                </c:pt>
                <c:pt idx="3272">
                  <c:v>225</c:v>
                </c:pt>
                <c:pt idx="3273">
                  <c:v>225</c:v>
                </c:pt>
                <c:pt idx="3274">
                  <c:v>225</c:v>
                </c:pt>
                <c:pt idx="3275">
                  <c:v>225</c:v>
                </c:pt>
                <c:pt idx="3276">
                  <c:v>225</c:v>
                </c:pt>
                <c:pt idx="3277">
                  <c:v>225</c:v>
                </c:pt>
                <c:pt idx="3278">
                  <c:v>225</c:v>
                </c:pt>
                <c:pt idx="3279">
                  <c:v>202.5</c:v>
                </c:pt>
                <c:pt idx="3280">
                  <c:v>225</c:v>
                </c:pt>
                <c:pt idx="3281">
                  <c:v>202.5</c:v>
                </c:pt>
                <c:pt idx="3282">
                  <c:v>202.5</c:v>
                </c:pt>
                <c:pt idx="3283">
                  <c:v>225</c:v>
                </c:pt>
                <c:pt idx="3284">
                  <c:v>225</c:v>
                </c:pt>
                <c:pt idx="3285">
                  <c:v>225</c:v>
                </c:pt>
                <c:pt idx="3286">
                  <c:v>225</c:v>
                </c:pt>
                <c:pt idx="3287">
                  <c:v>225</c:v>
                </c:pt>
                <c:pt idx="3288">
                  <c:v>202.5</c:v>
                </c:pt>
                <c:pt idx="3289">
                  <c:v>225</c:v>
                </c:pt>
                <c:pt idx="3290">
                  <c:v>225</c:v>
                </c:pt>
                <c:pt idx="3291">
                  <c:v>225</c:v>
                </c:pt>
                <c:pt idx="3292">
                  <c:v>225</c:v>
                </c:pt>
                <c:pt idx="3293">
                  <c:v>225</c:v>
                </c:pt>
                <c:pt idx="3294">
                  <c:v>225</c:v>
                </c:pt>
                <c:pt idx="3295">
                  <c:v>225</c:v>
                </c:pt>
                <c:pt idx="3296">
                  <c:v>225</c:v>
                </c:pt>
                <c:pt idx="3297">
                  <c:v>225</c:v>
                </c:pt>
                <c:pt idx="3298">
                  <c:v>225</c:v>
                </c:pt>
                <c:pt idx="3299">
                  <c:v>225</c:v>
                </c:pt>
                <c:pt idx="3300">
                  <c:v>225</c:v>
                </c:pt>
                <c:pt idx="3301">
                  <c:v>225</c:v>
                </c:pt>
                <c:pt idx="3302">
                  <c:v>225</c:v>
                </c:pt>
                <c:pt idx="3303">
                  <c:v>225</c:v>
                </c:pt>
                <c:pt idx="3304">
                  <c:v>225</c:v>
                </c:pt>
                <c:pt idx="3305">
                  <c:v>225</c:v>
                </c:pt>
                <c:pt idx="3306">
                  <c:v>225</c:v>
                </c:pt>
                <c:pt idx="3307">
                  <c:v>225</c:v>
                </c:pt>
                <c:pt idx="3308">
                  <c:v>225</c:v>
                </c:pt>
                <c:pt idx="3309">
                  <c:v>225</c:v>
                </c:pt>
                <c:pt idx="3310">
                  <c:v>225</c:v>
                </c:pt>
                <c:pt idx="3311">
                  <c:v>225</c:v>
                </c:pt>
                <c:pt idx="3312">
                  <c:v>225</c:v>
                </c:pt>
                <c:pt idx="3313">
                  <c:v>225</c:v>
                </c:pt>
                <c:pt idx="3314">
                  <c:v>225</c:v>
                </c:pt>
                <c:pt idx="3315">
                  <c:v>225</c:v>
                </c:pt>
                <c:pt idx="3316">
                  <c:v>225</c:v>
                </c:pt>
                <c:pt idx="3317">
                  <c:v>225</c:v>
                </c:pt>
                <c:pt idx="3318">
                  <c:v>225</c:v>
                </c:pt>
                <c:pt idx="3319">
                  <c:v>225</c:v>
                </c:pt>
                <c:pt idx="3320">
                  <c:v>225</c:v>
                </c:pt>
                <c:pt idx="3321">
                  <c:v>225</c:v>
                </c:pt>
                <c:pt idx="3322">
                  <c:v>225</c:v>
                </c:pt>
                <c:pt idx="3323">
                  <c:v>225</c:v>
                </c:pt>
                <c:pt idx="3324">
                  <c:v>225</c:v>
                </c:pt>
                <c:pt idx="3325">
                  <c:v>225</c:v>
                </c:pt>
                <c:pt idx="3326">
                  <c:v>225</c:v>
                </c:pt>
                <c:pt idx="3327">
                  <c:v>225</c:v>
                </c:pt>
                <c:pt idx="3328">
                  <c:v>225</c:v>
                </c:pt>
                <c:pt idx="3329">
                  <c:v>225</c:v>
                </c:pt>
                <c:pt idx="3330">
                  <c:v>225</c:v>
                </c:pt>
                <c:pt idx="3331">
                  <c:v>225</c:v>
                </c:pt>
                <c:pt idx="3332">
                  <c:v>225</c:v>
                </c:pt>
                <c:pt idx="3333">
                  <c:v>225</c:v>
                </c:pt>
                <c:pt idx="3334">
                  <c:v>225</c:v>
                </c:pt>
                <c:pt idx="3335">
                  <c:v>225</c:v>
                </c:pt>
                <c:pt idx="3336">
                  <c:v>225</c:v>
                </c:pt>
                <c:pt idx="3337">
                  <c:v>225</c:v>
                </c:pt>
                <c:pt idx="3338">
                  <c:v>202.5</c:v>
                </c:pt>
                <c:pt idx="3339">
                  <c:v>202.5</c:v>
                </c:pt>
                <c:pt idx="3340">
                  <c:v>225</c:v>
                </c:pt>
                <c:pt idx="3341">
                  <c:v>202.5</c:v>
                </c:pt>
                <c:pt idx="3342">
                  <c:v>225</c:v>
                </c:pt>
                <c:pt idx="3343">
                  <c:v>225</c:v>
                </c:pt>
                <c:pt idx="3344">
                  <c:v>225</c:v>
                </c:pt>
                <c:pt idx="3345">
                  <c:v>225</c:v>
                </c:pt>
                <c:pt idx="3346">
                  <c:v>225</c:v>
                </c:pt>
                <c:pt idx="3347">
                  <c:v>225</c:v>
                </c:pt>
                <c:pt idx="3348">
                  <c:v>225</c:v>
                </c:pt>
                <c:pt idx="3349">
                  <c:v>225</c:v>
                </c:pt>
                <c:pt idx="3350">
                  <c:v>225</c:v>
                </c:pt>
                <c:pt idx="3351">
                  <c:v>225</c:v>
                </c:pt>
                <c:pt idx="3352">
                  <c:v>225</c:v>
                </c:pt>
                <c:pt idx="3353">
                  <c:v>225</c:v>
                </c:pt>
                <c:pt idx="3354">
                  <c:v>225</c:v>
                </c:pt>
                <c:pt idx="3355">
                  <c:v>225</c:v>
                </c:pt>
                <c:pt idx="3356">
                  <c:v>225</c:v>
                </c:pt>
                <c:pt idx="3357">
                  <c:v>225</c:v>
                </c:pt>
                <c:pt idx="3358">
                  <c:v>225</c:v>
                </c:pt>
                <c:pt idx="3359">
                  <c:v>225</c:v>
                </c:pt>
                <c:pt idx="3360">
                  <c:v>225</c:v>
                </c:pt>
                <c:pt idx="3361">
                  <c:v>225</c:v>
                </c:pt>
                <c:pt idx="3362">
                  <c:v>225</c:v>
                </c:pt>
                <c:pt idx="3363">
                  <c:v>225</c:v>
                </c:pt>
                <c:pt idx="3364">
                  <c:v>225</c:v>
                </c:pt>
                <c:pt idx="3365">
                  <c:v>225</c:v>
                </c:pt>
                <c:pt idx="3366">
                  <c:v>225</c:v>
                </c:pt>
                <c:pt idx="3367">
                  <c:v>225</c:v>
                </c:pt>
                <c:pt idx="3368">
                  <c:v>225</c:v>
                </c:pt>
                <c:pt idx="3369">
                  <c:v>225</c:v>
                </c:pt>
                <c:pt idx="3370">
                  <c:v>225</c:v>
                </c:pt>
                <c:pt idx="3371">
                  <c:v>225</c:v>
                </c:pt>
                <c:pt idx="3372">
                  <c:v>225</c:v>
                </c:pt>
                <c:pt idx="3373">
                  <c:v>225</c:v>
                </c:pt>
                <c:pt idx="3374">
                  <c:v>225</c:v>
                </c:pt>
                <c:pt idx="3375">
                  <c:v>225</c:v>
                </c:pt>
                <c:pt idx="3376">
                  <c:v>225</c:v>
                </c:pt>
                <c:pt idx="3377">
                  <c:v>225</c:v>
                </c:pt>
                <c:pt idx="3378">
                  <c:v>225</c:v>
                </c:pt>
                <c:pt idx="3379">
                  <c:v>225</c:v>
                </c:pt>
                <c:pt idx="3380">
                  <c:v>225</c:v>
                </c:pt>
                <c:pt idx="3381">
                  <c:v>225</c:v>
                </c:pt>
                <c:pt idx="3382">
                  <c:v>225</c:v>
                </c:pt>
                <c:pt idx="3383">
                  <c:v>225</c:v>
                </c:pt>
                <c:pt idx="3384">
                  <c:v>225</c:v>
                </c:pt>
                <c:pt idx="3385">
                  <c:v>225</c:v>
                </c:pt>
                <c:pt idx="3386">
                  <c:v>225</c:v>
                </c:pt>
                <c:pt idx="3387">
                  <c:v>225</c:v>
                </c:pt>
                <c:pt idx="3388">
                  <c:v>225</c:v>
                </c:pt>
                <c:pt idx="3389">
                  <c:v>225</c:v>
                </c:pt>
                <c:pt idx="3390">
                  <c:v>247.5</c:v>
                </c:pt>
                <c:pt idx="3391">
                  <c:v>247.5</c:v>
                </c:pt>
                <c:pt idx="3392">
                  <c:v>247.5</c:v>
                </c:pt>
                <c:pt idx="3393">
                  <c:v>247.5</c:v>
                </c:pt>
                <c:pt idx="3394">
                  <c:v>247.5</c:v>
                </c:pt>
                <c:pt idx="3395">
                  <c:v>247.5</c:v>
                </c:pt>
                <c:pt idx="3396">
                  <c:v>247.5</c:v>
                </c:pt>
                <c:pt idx="3397">
                  <c:v>247.5</c:v>
                </c:pt>
                <c:pt idx="3398">
                  <c:v>225</c:v>
                </c:pt>
                <c:pt idx="3399">
                  <c:v>225</c:v>
                </c:pt>
                <c:pt idx="3400">
                  <c:v>247.5</c:v>
                </c:pt>
                <c:pt idx="3401">
                  <c:v>247.5</c:v>
                </c:pt>
                <c:pt idx="3402">
                  <c:v>247.5</c:v>
                </c:pt>
                <c:pt idx="3403">
                  <c:v>247.5</c:v>
                </c:pt>
                <c:pt idx="3404">
                  <c:v>247.5</c:v>
                </c:pt>
                <c:pt idx="3405">
                  <c:v>247.5</c:v>
                </c:pt>
                <c:pt idx="3406">
                  <c:v>247.5</c:v>
                </c:pt>
                <c:pt idx="3407">
                  <c:v>247.5</c:v>
                </c:pt>
                <c:pt idx="3408">
                  <c:v>247.5</c:v>
                </c:pt>
                <c:pt idx="3409">
                  <c:v>247.5</c:v>
                </c:pt>
                <c:pt idx="3410">
                  <c:v>247.5</c:v>
                </c:pt>
                <c:pt idx="3411">
                  <c:v>247.5</c:v>
                </c:pt>
                <c:pt idx="3412">
                  <c:v>247.5</c:v>
                </c:pt>
                <c:pt idx="3413">
                  <c:v>247.5</c:v>
                </c:pt>
                <c:pt idx="3414">
                  <c:v>247.5</c:v>
                </c:pt>
                <c:pt idx="3415">
                  <c:v>247.5</c:v>
                </c:pt>
                <c:pt idx="3416">
                  <c:v>247.5</c:v>
                </c:pt>
                <c:pt idx="3417">
                  <c:v>247.5</c:v>
                </c:pt>
                <c:pt idx="3418">
                  <c:v>247.5</c:v>
                </c:pt>
                <c:pt idx="3419">
                  <c:v>247.5</c:v>
                </c:pt>
                <c:pt idx="3420">
                  <c:v>247.5</c:v>
                </c:pt>
                <c:pt idx="3421">
                  <c:v>247.5</c:v>
                </c:pt>
                <c:pt idx="3422">
                  <c:v>247.5</c:v>
                </c:pt>
                <c:pt idx="3423">
                  <c:v>247.5</c:v>
                </c:pt>
                <c:pt idx="3424">
                  <c:v>247.5</c:v>
                </c:pt>
                <c:pt idx="3425">
                  <c:v>247.5</c:v>
                </c:pt>
                <c:pt idx="3426">
                  <c:v>247.5</c:v>
                </c:pt>
                <c:pt idx="3427">
                  <c:v>247.5</c:v>
                </c:pt>
                <c:pt idx="3428">
                  <c:v>247.5</c:v>
                </c:pt>
                <c:pt idx="3429">
                  <c:v>247.5</c:v>
                </c:pt>
                <c:pt idx="3430">
                  <c:v>247.5</c:v>
                </c:pt>
                <c:pt idx="3431">
                  <c:v>247.5</c:v>
                </c:pt>
                <c:pt idx="3432">
                  <c:v>247.5</c:v>
                </c:pt>
                <c:pt idx="3433">
                  <c:v>247.5</c:v>
                </c:pt>
                <c:pt idx="3434">
                  <c:v>247.5</c:v>
                </c:pt>
                <c:pt idx="3435">
                  <c:v>270</c:v>
                </c:pt>
                <c:pt idx="3436">
                  <c:v>247.5</c:v>
                </c:pt>
                <c:pt idx="3437">
                  <c:v>247.5</c:v>
                </c:pt>
                <c:pt idx="3438">
                  <c:v>247.5</c:v>
                </c:pt>
                <c:pt idx="3439">
                  <c:v>270</c:v>
                </c:pt>
                <c:pt idx="3440">
                  <c:v>270</c:v>
                </c:pt>
                <c:pt idx="3441">
                  <c:v>270</c:v>
                </c:pt>
                <c:pt idx="3442">
                  <c:v>270</c:v>
                </c:pt>
                <c:pt idx="3443">
                  <c:v>270</c:v>
                </c:pt>
                <c:pt idx="3444">
                  <c:v>247.5</c:v>
                </c:pt>
                <c:pt idx="3445">
                  <c:v>270</c:v>
                </c:pt>
                <c:pt idx="3446">
                  <c:v>247.5</c:v>
                </c:pt>
                <c:pt idx="3447">
                  <c:v>247.5</c:v>
                </c:pt>
                <c:pt idx="3448">
                  <c:v>247.5</c:v>
                </c:pt>
                <c:pt idx="3449">
                  <c:v>247.5</c:v>
                </c:pt>
                <c:pt idx="3450">
                  <c:v>247.5</c:v>
                </c:pt>
                <c:pt idx="3451">
                  <c:v>247.5</c:v>
                </c:pt>
                <c:pt idx="3452">
                  <c:v>247.5</c:v>
                </c:pt>
                <c:pt idx="3453">
                  <c:v>247.5</c:v>
                </c:pt>
                <c:pt idx="3454">
                  <c:v>247.5</c:v>
                </c:pt>
                <c:pt idx="3455">
                  <c:v>247.5</c:v>
                </c:pt>
                <c:pt idx="3456">
                  <c:v>247.5</c:v>
                </c:pt>
                <c:pt idx="3457">
                  <c:v>247.5</c:v>
                </c:pt>
                <c:pt idx="3458">
                  <c:v>247.5</c:v>
                </c:pt>
                <c:pt idx="3459">
                  <c:v>247.5</c:v>
                </c:pt>
                <c:pt idx="3460">
                  <c:v>225</c:v>
                </c:pt>
                <c:pt idx="3461">
                  <c:v>225</c:v>
                </c:pt>
                <c:pt idx="3462">
                  <c:v>225</c:v>
                </c:pt>
                <c:pt idx="3463">
                  <c:v>225</c:v>
                </c:pt>
                <c:pt idx="3464">
                  <c:v>225</c:v>
                </c:pt>
                <c:pt idx="3465">
                  <c:v>225</c:v>
                </c:pt>
                <c:pt idx="3466">
                  <c:v>225</c:v>
                </c:pt>
                <c:pt idx="3467">
                  <c:v>225</c:v>
                </c:pt>
                <c:pt idx="3468">
                  <c:v>225</c:v>
                </c:pt>
                <c:pt idx="3469">
                  <c:v>225</c:v>
                </c:pt>
                <c:pt idx="3470">
                  <c:v>225</c:v>
                </c:pt>
                <c:pt idx="3471">
                  <c:v>225</c:v>
                </c:pt>
                <c:pt idx="3472">
                  <c:v>247.5</c:v>
                </c:pt>
                <c:pt idx="3473">
                  <c:v>247.5</c:v>
                </c:pt>
                <c:pt idx="3474">
                  <c:v>247.5</c:v>
                </c:pt>
                <c:pt idx="3475">
                  <c:v>247.5</c:v>
                </c:pt>
                <c:pt idx="3476">
                  <c:v>225</c:v>
                </c:pt>
                <c:pt idx="3477">
                  <c:v>225</c:v>
                </c:pt>
                <c:pt idx="3478">
                  <c:v>247.5</c:v>
                </c:pt>
                <c:pt idx="3479">
                  <c:v>247.5</c:v>
                </c:pt>
                <c:pt idx="3480">
                  <c:v>247.5</c:v>
                </c:pt>
                <c:pt idx="3481">
                  <c:v>247.5</c:v>
                </c:pt>
                <c:pt idx="3482">
                  <c:v>247.5</c:v>
                </c:pt>
                <c:pt idx="3483">
                  <c:v>247.5</c:v>
                </c:pt>
                <c:pt idx="3484">
                  <c:v>247.5</c:v>
                </c:pt>
                <c:pt idx="3485">
                  <c:v>247.5</c:v>
                </c:pt>
                <c:pt idx="3486">
                  <c:v>247.5</c:v>
                </c:pt>
                <c:pt idx="3487">
                  <c:v>247.5</c:v>
                </c:pt>
                <c:pt idx="3488">
                  <c:v>247.5</c:v>
                </c:pt>
                <c:pt idx="3489">
                  <c:v>247.5</c:v>
                </c:pt>
                <c:pt idx="3490">
                  <c:v>225</c:v>
                </c:pt>
                <c:pt idx="3491">
                  <c:v>225</c:v>
                </c:pt>
                <c:pt idx="3492">
                  <c:v>225</c:v>
                </c:pt>
                <c:pt idx="3493">
                  <c:v>225</c:v>
                </c:pt>
                <c:pt idx="3494">
                  <c:v>247.5</c:v>
                </c:pt>
                <c:pt idx="3495">
                  <c:v>247.5</c:v>
                </c:pt>
                <c:pt idx="3496">
                  <c:v>247.5</c:v>
                </c:pt>
                <c:pt idx="3497">
                  <c:v>225</c:v>
                </c:pt>
                <c:pt idx="3498">
                  <c:v>225</c:v>
                </c:pt>
                <c:pt idx="3499">
                  <c:v>225</c:v>
                </c:pt>
                <c:pt idx="3500">
                  <c:v>225</c:v>
                </c:pt>
                <c:pt idx="3501">
                  <c:v>225</c:v>
                </c:pt>
                <c:pt idx="3502">
                  <c:v>247.5</c:v>
                </c:pt>
                <c:pt idx="3503">
                  <c:v>247.5</c:v>
                </c:pt>
                <c:pt idx="3504">
                  <c:v>270</c:v>
                </c:pt>
                <c:pt idx="3505">
                  <c:v>270</c:v>
                </c:pt>
                <c:pt idx="3506">
                  <c:v>247.5</c:v>
                </c:pt>
                <c:pt idx="3507">
                  <c:v>247.5</c:v>
                </c:pt>
                <c:pt idx="3508">
                  <c:v>270</c:v>
                </c:pt>
                <c:pt idx="3509">
                  <c:v>270</c:v>
                </c:pt>
                <c:pt idx="3510">
                  <c:v>247.5</c:v>
                </c:pt>
                <c:pt idx="3511">
                  <c:v>247.5</c:v>
                </c:pt>
                <c:pt idx="3512">
                  <c:v>247.5</c:v>
                </c:pt>
                <c:pt idx="3513">
                  <c:v>247.5</c:v>
                </c:pt>
                <c:pt idx="3514">
                  <c:v>247.5</c:v>
                </c:pt>
                <c:pt idx="3515">
                  <c:v>225</c:v>
                </c:pt>
                <c:pt idx="3516">
                  <c:v>202.5</c:v>
                </c:pt>
                <c:pt idx="3517">
                  <c:v>180</c:v>
                </c:pt>
                <c:pt idx="3518">
                  <c:v>202.5</c:v>
                </c:pt>
                <c:pt idx="3519">
                  <c:v>202.5</c:v>
                </c:pt>
                <c:pt idx="3520">
                  <c:v>247.5</c:v>
                </c:pt>
                <c:pt idx="3521">
                  <c:v>202.5</c:v>
                </c:pt>
                <c:pt idx="3522">
                  <c:v>202.5</c:v>
                </c:pt>
                <c:pt idx="3523">
                  <c:v>157.5</c:v>
                </c:pt>
                <c:pt idx="3524">
                  <c:v>135</c:v>
                </c:pt>
                <c:pt idx="3525">
                  <c:v>180</c:v>
                </c:pt>
                <c:pt idx="3526">
                  <c:v>157.5</c:v>
                </c:pt>
                <c:pt idx="3527">
                  <c:v>135</c:v>
                </c:pt>
                <c:pt idx="3528">
                  <c:v>135</c:v>
                </c:pt>
                <c:pt idx="3529">
                  <c:v>45</c:v>
                </c:pt>
                <c:pt idx="3530">
                  <c:v>135</c:v>
                </c:pt>
                <c:pt idx="3531">
                  <c:v>112.5</c:v>
                </c:pt>
                <c:pt idx="3532">
                  <c:v>157.5</c:v>
                </c:pt>
                <c:pt idx="3533">
                  <c:v>157.5</c:v>
                </c:pt>
                <c:pt idx="3534">
                  <c:v>135</c:v>
                </c:pt>
                <c:pt idx="3535">
                  <c:v>180</c:v>
                </c:pt>
                <c:pt idx="3536">
                  <c:v>202.5</c:v>
                </c:pt>
                <c:pt idx="3537">
                  <c:v>112.5</c:v>
                </c:pt>
                <c:pt idx="3538">
                  <c:v>112.5</c:v>
                </c:pt>
                <c:pt idx="3539">
                  <c:v>112.5</c:v>
                </c:pt>
                <c:pt idx="3540">
                  <c:v>135</c:v>
                </c:pt>
                <c:pt idx="3541">
                  <c:v>112.5</c:v>
                </c:pt>
                <c:pt idx="3542">
                  <c:v>112.5</c:v>
                </c:pt>
                <c:pt idx="3543">
                  <c:v>135</c:v>
                </c:pt>
                <c:pt idx="3544">
                  <c:v>135</c:v>
                </c:pt>
                <c:pt idx="3545">
                  <c:v>90</c:v>
                </c:pt>
                <c:pt idx="3546">
                  <c:v>157.5</c:v>
                </c:pt>
                <c:pt idx="3547">
                  <c:v>112.5</c:v>
                </c:pt>
                <c:pt idx="3548">
                  <c:v>202.5</c:v>
                </c:pt>
                <c:pt idx="3549">
                  <c:v>112.5</c:v>
                </c:pt>
                <c:pt idx="3550">
                  <c:v>90</c:v>
                </c:pt>
                <c:pt idx="3551">
                  <c:v>67.5</c:v>
                </c:pt>
                <c:pt idx="3552">
                  <c:v>67.5</c:v>
                </c:pt>
                <c:pt idx="3553">
                  <c:v>45</c:v>
                </c:pt>
                <c:pt idx="3554">
                  <c:v>67.5</c:v>
                </c:pt>
                <c:pt idx="3555">
                  <c:v>22.5</c:v>
                </c:pt>
                <c:pt idx="3556">
                  <c:v>22.5</c:v>
                </c:pt>
                <c:pt idx="3557">
                  <c:v>112.5</c:v>
                </c:pt>
                <c:pt idx="3558">
                  <c:v>90</c:v>
                </c:pt>
                <c:pt idx="3559">
                  <c:v>135</c:v>
                </c:pt>
                <c:pt idx="3560">
                  <c:v>157.5</c:v>
                </c:pt>
                <c:pt idx="3561">
                  <c:v>225</c:v>
                </c:pt>
                <c:pt idx="3562">
                  <c:v>202.5</c:v>
                </c:pt>
                <c:pt idx="3563">
                  <c:v>202.5</c:v>
                </c:pt>
                <c:pt idx="3564">
                  <c:v>202.5</c:v>
                </c:pt>
                <c:pt idx="3565">
                  <c:v>225</c:v>
                </c:pt>
                <c:pt idx="3566">
                  <c:v>225</c:v>
                </c:pt>
                <c:pt idx="3567">
                  <c:v>202.5</c:v>
                </c:pt>
                <c:pt idx="3568">
                  <c:v>202.5</c:v>
                </c:pt>
                <c:pt idx="3569">
                  <c:v>202.5</c:v>
                </c:pt>
                <c:pt idx="3570">
                  <c:v>202.5</c:v>
                </c:pt>
                <c:pt idx="3571">
                  <c:v>202.5</c:v>
                </c:pt>
                <c:pt idx="3572">
                  <c:v>202.5</c:v>
                </c:pt>
                <c:pt idx="3573">
                  <c:v>202.5</c:v>
                </c:pt>
                <c:pt idx="3574">
                  <c:v>202.5</c:v>
                </c:pt>
                <c:pt idx="3575">
                  <c:v>202.5</c:v>
                </c:pt>
                <c:pt idx="3576">
                  <c:v>202.5</c:v>
                </c:pt>
                <c:pt idx="3577">
                  <c:v>225</c:v>
                </c:pt>
                <c:pt idx="3578">
                  <c:v>225</c:v>
                </c:pt>
                <c:pt idx="3579">
                  <c:v>225</c:v>
                </c:pt>
                <c:pt idx="3580">
                  <c:v>225</c:v>
                </c:pt>
                <c:pt idx="3581">
                  <c:v>225</c:v>
                </c:pt>
                <c:pt idx="3582">
                  <c:v>225</c:v>
                </c:pt>
                <c:pt idx="3583">
                  <c:v>225</c:v>
                </c:pt>
                <c:pt idx="3584">
                  <c:v>225</c:v>
                </c:pt>
                <c:pt idx="3585">
                  <c:v>202.5</c:v>
                </c:pt>
                <c:pt idx="3586">
                  <c:v>225</c:v>
                </c:pt>
                <c:pt idx="3587">
                  <c:v>202.5</c:v>
                </c:pt>
                <c:pt idx="3588">
                  <c:v>225</c:v>
                </c:pt>
                <c:pt idx="3589">
                  <c:v>202.5</c:v>
                </c:pt>
                <c:pt idx="3590">
                  <c:v>202.5</c:v>
                </c:pt>
                <c:pt idx="3591">
                  <c:v>202.5</c:v>
                </c:pt>
                <c:pt idx="3592">
                  <c:v>202.5</c:v>
                </c:pt>
                <c:pt idx="3593">
                  <c:v>202.5</c:v>
                </c:pt>
                <c:pt idx="3594">
                  <c:v>112.5</c:v>
                </c:pt>
                <c:pt idx="3595">
                  <c:v>202.5</c:v>
                </c:pt>
                <c:pt idx="3596">
                  <c:v>135</c:v>
                </c:pt>
                <c:pt idx="3597">
                  <c:v>157.5</c:v>
                </c:pt>
                <c:pt idx="3598">
                  <c:v>157.5</c:v>
                </c:pt>
                <c:pt idx="3599">
                  <c:v>157.5</c:v>
                </c:pt>
                <c:pt idx="3600">
                  <c:v>135</c:v>
                </c:pt>
                <c:pt idx="3601">
                  <c:v>180</c:v>
                </c:pt>
                <c:pt idx="3602">
                  <c:v>202.5</c:v>
                </c:pt>
                <c:pt idx="3603">
                  <c:v>157.5</c:v>
                </c:pt>
                <c:pt idx="3604">
                  <c:v>157.5</c:v>
                </c:pt>
                <c:pt idx="3605">
                  <c:v>180</c:v>
                </c:pt>
                <c:pt idx="3606">
                  <c:v>202.5</c:v>
                </c:pt>
                <c:pt idx="3607">
                  <c:v>202.5</c:v>
                </c:pt>
                <c:pt idx="3608">
                  <c:v>202.5</c:v>
                </c:pt>
                <c:pt idx="3609">
                  <c:v>202.5</c:v>
                </c:pt>
                <c:pt idx="3610">
                  <c:v>225</c:v>
                </c:pt>
                <c:pt idx="3611">
                  <c:v>202.5</c:v>
                </c:pt>
                <c:pt idx="3612">
                  <c:v>202.5</c:v>
                </c:pt>
                <c:pt idx="3613">
                  <c:v>225</c:v>
                </c:pt>
                <c:pt idx="3614">
                  <c:v>225</c:v>
                </c:pt>
                <c:pt idx="3615">
                  <c:v>247.5</c:v>
                </c:pt>
                <c:pt idx="3616">
                  <c:v>247.5</c:v>
                </c:pt>
                <c:pt idx="3617">
                  <c:v>247.5</c:v>
                </c:pt>
                <c:pt idx="3618">
                  <c:v>247.5</c:v>
                </c:pt>
                <c:pt idx="3619">
                  <c:v>247.5</c:v>
                </c:pt>
                <c:pt idx="3620">
                  <c:v>247.5</c:v>
                </c:pt>
                <c:pt idx="3621">
                  <c:v>247.5</c:v>
                </c:pt>
                <c:pt idx="3622">
                  <c:v>247.5</c:v>
                </c:pt>
                <c:pt idx="3623">
                  <c:v>247.5</c:v>
                </c:pt>
                <c:pt idx="3624">
                  <c:v>225</c:v>
                </c:pt>
                <c:pt idx="3625">
                  <c:v>225</c:v>
                </c:pt>
                <c:pt idx="3626">
                  <c:v>225</c:v>
                </c:pt>
                <c:pt idx="3627">
                  <c:v>225</c:v>
                </c:pt>
                <c:pt idx="3628">
                  <c:v>202.5</c:v>
                </c:pt>
                <c:pt idx="3629">
                  <c:v>225</c:v>
                </c:pt>
                <c:pt idx="3630">
                  <c:v>202.5</c:v>
                </c:pt>
                <c:pt idx="3631">
                  <c:v>202.5</c:v>
                </c:pt>
                <c:pt idx="3632">
                  <c:v>202.5</c:v>
                </c:pt>
                <c:pt idx="3633">
                  <c:v>202.5</c:v>
                </c:pt>
                <c:pt idx="3634">
                  <c:v>225</c:v>
                </c:pt>
                <c:pt idx="3635">
                  <c:v>202.5</c:v>
                </c:pt>
                <c:pt idx="3636">
                  <c:v>202.5</c:v>
                </c:pt>
                <c:pt idx="3637">
                  <c:v>202.5</c:v>
                </c:pt>
                <c:pt idx="3638">
                  <c:v>202.5</c:v>
                </c:pt>
                <c:pt idx="3639">
                  <c:v>225</c:v>
                </c:pt>
                <c:pt idx="3640">
                  <c:v>202.5</c:v>
                </c:pt>
                <c:pt idx="3641">
                  <c:v>202.5</c:v>
                </c:pt>
                <c:pt idx="3642">
                  <c:v>225</c:v>
                </c:pt>
                <c:pt idx="3643">
                  <c:v>225</c:v>
                </c:pt>
                <c:pt idx="3644">
                  <c:v>247.5</c:v>
                </c:pt>
                <c:pt idx="3645">
                  <c:v>247.5</c:v>
                </c:pt>
                <c:pt idx="3646">
                  <c:v>247.5</c:v>
                </c:pt>
                <c:pt idx="3647">
                  <c:v>247.5</c:v>
                </c:pt>
                <c:pt idx="3648">
                  <c:v>247.5</c:v>
                </c:pt>
                <c:pt idx="3649">
                  <c:v>247.5</c:v>
                </c:pt>
                <c:pt idx="3650">
                  <c:v>247.5</c:v>
                </c:pt>
                <c:pt idx="3651">
                  <c:v>247.5</c:v>
                </c:pt>
                <c:pt idx="3652">
                  <c:v>247.5</c:v>
                </c:pt>
                <c:pt idx="3653">
                  <c:v>247.5</c:v>
                </c:pt>
                <c:pt idx="3654">
                  <c:v>225</c:v>
                </c:pt>
                <c:pt idx="3655">
                  <c:v>225</c:v>
                </c:pt>
                <c:pt idx="3656">
                  <c:v>225</c:v>
                </c:pt>
                <c:pt idx="3657">
                  <c:v>225</c:v>
                </c:pt>
                <c:pt idx="3658">
                  <c:v>247.5</c:v>
                </c:pt>
                <c:pt idx="3659">
                  <c:v>247.5</c:v>
                </c:pt>
                <c:pt idx="3660">
                  <c:v>225</c:v>
                </c:pt>
                <c:pt idx="3661">
                  <c:v>225</c:v>
                </c:pt>
                <c:pt idx="3662">
                  <c:v>202.5</c:v>
                </c:pt>
                <c:pt idx="3663">
                  <c:v>202.5</c:v>
                </c:pt>
                <c:pt idx="3664">
                  <c:v>225</c:v>
                </c:pt>
                <c:pt idx="3665">
                  <c:v>225</c:v>
                </c:pt>
                <c:pt idx="3666">
                  <c:v>225</c:v>
                </c:pt>
                <c:pt idx="3667">
                  <c:v>225</c:v>
                </c:pt>
                <c:pt idx="3668">
                  <c:v>225</c:v>
                </c:pt>
                <c:pt idx="3669">
                  <c:v>225</c:v>
                </c:pt>
                <c:pt idx="3670">
                  <c:v>225</c:v>
                </c:pt>
                <c:pt idx="3671">
                  <c:v>225</c:v>
                </c:pt>
                <c:pt idx="3672">
                  <c:v>225</c:v>
                </c:pt>
                <c:pt idx="3673">
                  <c:v>225</c:v>
                </c:pt>
                <c:pt idx="3674">
                  <c:v>225</c:v>
                </c:pt>
                <c:pt idx="3675">
                  <c:v>225</c:v>
                </c:pt>
                <c:pt idx="3676">
                  <c:v>225</c:v>
                </c:pt>
                <c:pt idx="3677">
                  <c:v>225</c:v>
                </c:pt>
                <c:pt idx="3678">
                  <c:v>225</c:v>
                </c:pt>
                <c:pt idx="3679">
                  <c:v>225</c:v>
                </c:pt>
                <c:pt idx="3680">
                  <c:v>225</c:v>
                </c:pt>
                <c:pt idx="3681">
                  <c:v>225</c:v>
                </c:pt>
                <c:pt idx="3682">
                  <c:v>225</c:v>
                </c:pt>
                <c:pt idx="3683">
                  <c:v>225</c:v>
                </c:pt>
                <c:pt idx="3684">
                  <c:v>225</c:v>
                </c:pt>
                <c:pt idx="3685">
                  <c:v>225</c:v>
                </c:pt>
                <c:pt idx="3686">
                  <c:v>225</c:v>
                </c:pt>
                <c:pt idx="3687">
                  <c:v>225</c:v>
                </c:pt>
                <c:pt idx="3688">
                  <c:v>202.5</c:v>
                </c:pt>
                <c:pt idx="3689">
                  <c:v>202.5</c:v>
                </c:pt>
                <c:pt idx="3690">
                  <c:v>202.5</c:v>
                </c:pt>
                <c:pt idx="3691">
                  <c:v>202.5</c:v>
                </c:pt>
                <c:pt idx="3692">
                  <c:v>225</c:v>
                </c:pt>
                <c:pt idx="3693">
                  <c:v>225</c:v>
                </c:pt>
                <c:pt idx="3694">
                  <c:v>225</c:v>
                </c:pt>
                <c:pt idx="3695">
                  <c:v>225</c:v>
                </c:pt>
                <c:pt idx="3696">
                  <c:v>225</c:v>
                </c:pt>
                <c:pt idx="3697">
                  <c:v>225</c:v>
                </c:pt>
                <c:pt idx="3698">
                  <c:v>225</c:v>
                </c:pt>
                <c:pt idx="3699">
                  <c:v>225</c:v>
                </c:pt>
                <c:pt idx="3700">
                  <c:v>225</c:v>
                </c:pt>
                <c:pt idx="3701">
                  <c:v>225</c:v>
                </c:pt>
                <c:pt idx="3702">
                  <c:v>225</c:v>
                </c:pt>
                <c:pt idx="3703">
                  <c:v>225</c:v>
                </c:pt>
                <c:pt idx="3704">
                  <c:v>225</c:v>
                </c:pt>
                <c:pt idx="3705">
                  <c:v>225</c:v>
                </c:pt>
                <c:pt idx="3706">
                  <c:v>225</c:v>
                </c:pt>
                <c:pt idx="3707">
                  <c:v>225</c:v>
                </c:pt>
                <c:pt idx="3708">
                  <c:v>225</c:v>
                </c:pt>
                <c:pt idx="3709">
                  <c:v>225</c:v>
                </c:pt>
                <c:pt idx="3710">
                  <c:v>225</c:v>
                </c:pt>
                <c:pt idx="3711">
                  <c:v>225</c:v>
                </c:pt>
                <c:pt idx="3712">
                  <c:v>225</c:v>
                </c:pt>
                <c:pt idx="3713">
                  <c:v>225</c:v>
                </c:pt>
                <c:pt idx="3714">
                  <c:v>225</c:v>
                </c:pt>
                <c:pt idx="3715">
                  <c:v>225</c:v>
                </c:pt>
                <c:pt idx="3716">
                  <c:v>225</c:v>
                </c:pt>
                <c:pt idx="3717">
                  <c:v>247.5</c:v>
                </c:pt>
                <c:pt idx="3718">
                  <c:v>247.5</c:v>
                </c:pt>
                <c:pt idx="3719">
                  <c:v>247.5</c:v>
                </c:pt>
                <c:pt idx="3720">
                  <c:v>247.5</c:v>
                </c:pt>
                <c:pt idx="3721">
                  <c:v>225</c:v>
                </c:pt>
                <c:pt idx="3722">
                  <c:v>225</c:v>
                </c:pt>
                <c:pt idx="3723">
                  <c:v>202.5</c:v>
                </c:pt>
                <c:pt idx="3724">
                  <c:v>225</c:v>
                </c:pt>
                <c:pt idx="3725">
                  <c:v>225</c:v>
                </c:pt>
                <c:pt idx="3726">
                  <c:v>225</c:v>
                </c:pt>
                <c:pt idx="3727">
                  <c:v>225</c:v>
                </c:pt>
                <c:pt idx="3728">
                  <c:v>225</c:v>
                </c:pt>
                <c:pt idx="3729">
                  <c:v>225</c:v>
                </c:pt>
                <c:pt idx="3730">
                  <c:v>225</c:v>
                </c:pt>
                <c:pt idx="3731">
                  <c:v>202.5</c:v>
                </c:pt>
                <c:pt idx="3732">
                  <c:v>180</c:v>
                </c:pt>
                <c:pt idx="3733">
                  <c:v>202.5</c:v>
                </c:pt>
                <c:pt idx="3734">
                  <c:v>202.5</c:v>
                </c:pt>
                <c:pt idx="3735">
                  <c:v>202.5</c:v>
                </c:pt>
                <c:pt idx="3736">
                  <c:v>247.5</c:v>
                </c:pt>
                <c:pt idx="3737">
                  <c:v>225</c:v>
                </c:pt>
                <c:pt idx="3738">
                  <c:v>225</c:v>
                </c:pt>
                <c:pt idx="3739">
                  <c:v>202.5</c:v>
                </c:pt>
                <c:pt idx="3740">
                  <c:v>202.5</c:v>
                </c:pt>
                <c:pt idx="3741">
                  <c:v>157.5</c:v>
                </c:pt>
                <c:pt idx="3742">
                  <c:v>180</c:v>
                </c:pt>
                <c:pt idx="3743">
                  <c:v>202.5</c:v>
                </c:pt>
                <c:pt idx="3744">
                  <c:v>180</c:v>
                </c:pt>
                <c:pt idx="3745">
                  <c:v>135</c:v>
                </c:pt>
                <c:pt idx="3746">
                  <c:v>157.5</c:v>
                </c:pt>
                <c:pt idx="3747">
                  <c:v>157.5</c:v>
                </c:pt>
                <c:pt idx="3748">
                  <c:v>157.5</c:v>
                </c:pt>
                <c:pt idx="3749">
                  <c:v>180</c:v>
                </c:pt>
                <c:pt idx="3750">
                  <c:v>180</c:v>
                </c:pt>
                <c:pt idx="3751">
                  <c:v>157.5</c:v>
                </c:pt>
                <c:pt idx="3752">
                  <c:v>135</c:v>
                </c:pt>
                <c:pt idx="3753">
                  <c:v>180</c:v>
                </c:pt>
                <c:pt idx="3754">
                  <c:v>202.5</c:v>
                </c:pt>
                <c:pt idx="3755">
                  <c:v>202.5</c:v>
                </c:pt>
                <c:pt idx="3756">
                  <c:v>202.5</c:v>
                </c:pt>
                <c:pt idx="3757">
                  <c:v>225</c:v>
                </c:pt>
                <c:pt idx="3758">
                  <c:v>247.5</c:v>
                </c:pt>
                <c:pt idx="3759">
                  <c:v>247.5</c:v>
                </c:pt>
                <c:pt idx="3760">
                  <c:v>247.5</c:v>
                </c:pt>
                <c:pt idx="3761">
                  <c:v>157.5</c:v>
                </c:pt>
                <c:pt idx="3762">
                  <c:v>225</c:v>
                </c:pt>
                <c:pt idx="3763">
                  <c:v>180</c:v>
                </c:pt>
                <c:pt idx="3764">
                  <c:v>247.5</c:v>
                </c:pt>
                <c:pt idx="3765">
                  <c:v>292.5</c:v>
                </c:pt>
                <c:pt idx="3766">
                  <c:v>225</c:v>
                </c:pt>
                <c:pt idx="3767">
                  <c:v>112.5</c:v>
                </c:pt>
                <c:pt idx="3768">
                  <c:v>45</c:v>
                </c:pt>
                <c:pt idx="3769">
                  <c:v>67.5</c:v>
                </c:pt>
                <c:pt idx="3770">
                  <c:v>67.5</c:v>
                </c:pt>
                <c:pt idx="3771">
                  <c:v>90</c:v>
                </c:pt>
                <c:pt idx="3772">
                  <c:v>112.5</c:v>
                </c:pt>
                <c:pt idx="3773">
                  <c:v>90</c:v>
                </c:pt>
                <c:pt idx="3774">
                  <c:v>90</c:v>
                </c:pt>
                <c:pt idx="3775">
                  <c:v>112.5</c:v>
                </c:pt>
                <c:pt idx="3776">
                  <c:v>90</c:v>
                </c:pt>
                <c:pt idx="3777">
                  <c:v>112.5</c:v>
                </c:pt>
                <c:pt idx="3778">
                  <c:v>112.5</c:v>
                </c:pt>
                <c:pt idx="3779">
                  <c:v>112.5</c:v>
                </c:pt>
                <c:pt idx="3780">
                  <c:v>112.5</c:v>
                </c:pt>
                <c:pt idx="3781">
                  <c:v>135</c:v>
                </c:pt>
                <c:pt idx="3782">
                  <c:v>112.5</c:v>
                </c:pt>
                <c:pt idx="3783">
                  <c:v>112.5</c:v>
                </c:pt>
                <c:pt idx="3784">
                  <c:v>112.5</c:v>
                </c:pt>
                <c:pt idx="3785">
                  <c:v>67.5</c:v>
                </c:pt>
                <c:pt idx="3786">
                  <c:v>112.5</c:v>
                </c:pt>
                <c:pt idx="3787">
                  <c:v>202.5</c:v>
                </c:pt>
                <c:pt idx="3788">
                  <c:v>0</c:v>
                </c:pt>
                <c:pt idx="3789">
                  <c:v>292.5</c:v>
                </c:pt>
                <c:pt idx="3790">
                  <c:v>247.5</c:v>
                </c:pt>
                <c:pt idx="3791">
                  <c:v>247.5</c:v>
                </c:pt>
                <c:pt idx="3792">
                  <c:v>225</c:v>
                </c:pt>
                <c:pt idx="3793">
                  <c:v>225</c:v>
                </c:pt>
                <c:pt idx="3794">
                  <c:v>225</c:v>
                </c:pt>
                <c:pt idx="3795">
                  <c:v>225</c:v>
                </c:pt>
                <c:pt idx="3796">
                  <c:v>225</c:v>
                </c:pt>
                <c:pt idx="3797">
                  <c:v>225</c:v>
                </c:pt>
                <c:pt idx="3798">
                  <c:v>225</c:v>
                </c:pt>
                <c:pt idx="3799">
                  <c:v>225</c:v>
                </c:pt>
                <c:pt idx="3800">
                  <c:v>225</c:v>
                </c:pt>
                <c:pt idx="3801">
                  <c:v>225</c:v>
                </c:pt>
                <c:pt idx="3802">
                  <c:v>225</c:v>
                </c:pt>
                <c:pt idx="3803">
                  <c:v>225</c:v>
                </c:pt>
                <c:pt idx="3804">
                  <c:v>225</c:v>
                </c:pt>
                <c:pt idx="3805">
                  <c:v>202.5</c:v>
                </c:pt>
                <c:pt idx="3806">
                  <c:v>225</c:v>
                </c:pt>
                <c:pt idx="3807">
                  <c:v>225</c:v>
                </c:pt>
                <c:pt idx="3808">
                  <c:v>202.5</c:v>
                </c:pt>
                <c:pt idx="3809">
                  <c:v>225</c:v>
                </c:pt>
                <c:pt idx="3810">
                  <c:v>225</c:v>
                </c:pt>
                <c:pt idx="3811">
                  <c:v>225</c:v>
                </c:pt>
                <c:pt idx="3812">
                  <c:v>225</c:v>
                </c:pt>
                <c:pt idx="3813">
                  <c:v>225</c:v>
                </c:pt>
                <c:pt idx="3814">
                  <c:v>225</c:v>
                </c:pt>
                <c:pt idx="3815">
                  <c:v>225</c:v>
                </c:pt>
                <c:pt idx="3816">
                  <c:v>225</c:v>
                </c:pt>
                <c:pt idx="3817">
                  <c:v>225</c:v>
                </c:pt>
                <c:pt idx="3818">
                  <c:v>225</c:v>
                </c:pt>
                <c:pt idx="3819">
                  <c:v>225</c:v>
                </c:pt>
                <c:pt idx="3820">
                  <c:v>225</c:v>
                </c:pt>
                <c:pt idx="3821">
                  <c:v>225</c:v>
                </c:pt>
                <c:pt idx="3822">
                  <c:v>225</c:v>
                </c:pt>
                <c:pt idx="3823">
                  <c:v>225</c:v>
                </c:pt>
                <c:pt idx="3824">
                  <c:v>225</c:v>
                </c:pt>
                <c:pt idx="3825">
                  <c:v>225</c:v>
                </c:pt>
                <c:pt idx="3826">
                  <c:v>225</c:v>
                </c:pt>
                <c:pt idx="3827">
                  <c:v>225</c:v>
                </c:pt>
                <c:pt idx="3828">
                  <c:v>225</c:v>
                </c:pt>
                <c:pt idx="3829">
                  <c:v>225</c:v>
                </c:pt>
                <c:pt idx="3830">
                  <c:v>225</c:v>
                </c:pt>
                <c:pt idx="3831">
                  <c:v>225</c:v>
                </c:pt>
                <c:pt idx="3832">
                  <c:v>225</c:v>
                </c:pt>
                <c:pt idx="3833">
                  <c:v>225</c:v>
                </c:pt>
                <c:pt idx="3834">
                  <c:v>225</c:v>
                </c:pt>
                <c:pt idx="3835">
                  <c:v>225</c:v>
                </c:pt>
                <c:pt idx="3836">
                  <c:v>225</c:v>
                </c:pt>
                <c:pt idx="3837">
                  <c:v>225</c:v>
                </c:pt>
                <c:pt idx="3838">
                  <c:v>225</c:v>
                </c:pt>
                <c:pt idx="3839">
                  <c:v>225</c:v>
                </c:pt>
                <c:pt idx="3840">
                  <c:v>225</c:v>
                </c:pt>
                <c:pt idx="3841">
                  <c:v>225</c:v>
                </c:pt>
                <c:pt idx="3842">
                  <c:v>225</c:v>
                </c:pt>
                <c:pt idx="3843">
                  <c:v>225</c:v>
                </c:pt>
                <c:pt idx="3844">
                  <c:v>225</c:v>
                </c:pt>
                <c:pt idx="3845">
                  <c:v>225</c:v>
                </c:pt>
                <c:pt idx="3846">
                  <c:v>225</c:v>
                </c:pt>
                <c:pt idx="3847">
                  <c:v>225</c:v>
                </c:pt>
                <c:pt idx="3848">
                  <c:v>225</c:v>
                </c:pt>
                <c:pt idx="3849">
                  <c:v>225</c:v>
                </c:pt>
                <c:pt idx="3850">
                  <c:v>225</c:v>
                </c:pt>
                <c:pt idx="3851">
                  <c:v>225</c:v>
                </c:pt>
                <c:pt idx="3852">
                  <c:v>225</c:v>
                </c:pt>
                <c:pt idx="3853">
                  <c:v>225</c:v>
                </c:pt>
                <c:pt idx="3854">
                  <c:v>225</c:v>
                </c:pt>
                <c:pt idx="3855">
                  <c:v>225</c:v>
                </c:pt>
                <c:pt idx="3856">
                  <c:v>225</c:v>
                </c:pt>
                <c:pt idx="3857">
                  <c:v>225</c:v>
                </c:pt>
                <c:pt idx="3858">
                  <c:v>225</c:v>
                </c:pt>
                <c:pt idx="3859">
                  <c:v>225</c:v>
                </c:pt>
                <c:pt idx="3860">
                  <c:v>225</c:v>
                </c:pt>
                <c:pt idx="3861">
                  <c:v>225</c:v>
                </c:pt>
                <c:pt idx="3862">
                  <c:v>225</c:v>
                </c:pt>
                <c:pt idx="3863">
                  <c:v>225</c:v>
                </c:pt>
                <c:pt idx="3864">
                  <c:v>225</c:v>
                </c:pt>
                <c:pt idx="3865">
                  <c:v>225</c:v>
                </c:pt>
                <c:pt idx="3866">
                  <c:v>225</c:v>
                </c:pt>
                <c:pt idx="3867">
                  <c:v>225</c:v>
                </c:pt>
                <c:pt idx="3868">
                  <c:v>225</c:v>
                </c:pt>
                <c:pt idx="3869">
                  <c:v>225</c:v>
                </c:pt>
                <c:pt idx="3870">
                  <c:v>202.5</c:v>
                </c:pt>
                <c:pt idx="3871">
                  <c:v>225</c:v>
                </c:pt>
                <c:pt idx="3872">
                  <c:v>225</c:v>
                </c:pt>
                <c:pt idx="3873">
                  <c:v>225</c:v>
                </c:pt>
                <c:pt idx="3874">
                  <c:v>225</c:v>
                </c:pt>
                <c:pt idx="3875">
                  <c:v>225</c:v>
                </c:pt>
                <c:pt idx="3876">
                  <c:v>225</c:v>
                </c:pt>
                <c:pt idx="3877">
                  <c:v>225</c:v>
                </c:pt>
                <c:pt idx="3878">
                  <c:v>225</c:v>
                </c:pt>
                <c:pt idx="3879">
                  <c:v>225</c:v>
                </c:pt>
                <c:pt idx="3880">
                  <c:v>225</c:v>
                </c:pt>
                <c:pt idx="3881">
                  <c:v>225</c:v>
                </c:pt>
                <c:pt idx="3882">
                  <c:v>202.5</c:v>
                </c:pt>
                <c:pt idx="3883">
                  <c:v>225</c:v>
                </c:pt>
                <c:pt idx="3884">
                  <c:v>225</c:v>
                </c:pt>
                <c:pt idx="3885">
                  <c:v>225</c:v>
                </c:pt>
                <c:pt idx="3886">
                  <c:v>225</c:v>
                </c:pt>
                <c:pt idx="3887">
                  <c:v>225</c:v>
                </c:pt>
                <c:pt idx="3888">
                  <c:v>225</c:v>
                </c:pt>
                <c:pt idx="3889">
                  <c:v>225</c:v>
                </c:pt>
                <c:pt idx="3890">
                  <c:v>225</c:v>
                </c:pt>
                <c:pt idx="3891">
                  <c:v>225</c:v>
                </c:pt>
                <c:pt idx="3892">
                  <c:v>225</c:v>
                </c:pt>
                <c:pt idx="3893">
                  <c:v>225</c:v>
                </c:pt>
                <c:pt idx="3894">
                  <c:v>225</c:v>
                </c:pt>
                <c:pt idx="3895">
                  <c:v>225</c:v>
                </c:pt>
                <c:pt idx="3896">
                  <c:v>225</c:v>
                </c:pt>
                <c:pt idx="3897">
                  <c:v>225</c:v>
                </c:pt>
                <c:pt idx="3898">
                  <c:v>225</c:v>
                </c:pt>
                <c:pt idx="3899">
                  <c:v>202.5</c:v>
                </c:pt>
                <c:pt idx="3900">
                  <c:v>202.5</c:v>
                </c:pt>
                <c:pt idx="3901">
                  <c:v>225</c:v>
                </c:pt>
                <c:pt idx="3902">
                  <c:v>225</c:v>
                </c:pt>
                <c:pt idx="3903">
                  <c:v>225</c:v>
                </c:pt>
                <c:pt idx="3904">
                  <c:v>225</c:v>
                </c:pt>
                <c:pt idx="3905">
                  <c:v>225</c:v>
                </c:pt>
                <c:pt idx="3906">
                  <c:v>225</c:v>
                </c:pt>
                <c:pt idx="3907">
                  <c:v>202.5</c:v>
                </c:pt>
                <c:pt idx="3908">
                  <c:v>225</c:v>
                </c:pt>
                <c:pt idx="3909">
                  <c:v>202.5</c:v>
                </c:pt>
                <c:pt idx="3910">
                  <c:v>202.5</c:v>
                </c:pt>
                <c:pt idx="3911">
                  <c:v>202.5</c:v>
                </c:pt>
                <c:pt idx="3912">
                  <c:v>225</c:v>
                </c:pt>
                <c:pt idx="3913">
                  <c:v>202.5</c:v>
                </c:pt>
                <c:pt idx="3914">
                  <c:v>202.5</c:v>
                </c:pt>
                <c:pt idx="3915">
                  <c:v>225</c:v>
                </c:pt>
                <c:pt idx="3916">
                  <c:v>202.5</c:v>
                </c:pt>
                <c:pt idx="3917">
                  <c:v>202.5</c:v>
                </c:pt>
                <c:pt idx="3918">
                  <c:v>225</c:v>
                </c:pt>
                <c:pt idx="3919">
                  <c:v>202.5</c:v>
                </c:pt>
                <c:pt idx="3920">
                  <c:v>202.5</c:v>
                </c:pt>
                <c:pt idx="3921">
                  <c:v>202.5</c:v>
                </c:pt>
                <c:pt idx="3922">
                  <c:v>225</c:v>
                </c:pt>
                <c:pt idx="3923">
                  <c:v>225</c:v>
                </c:pt>
                <c:pt idx="3924">
                  <c:v>225</c:v>
                </c:pt>
                <c:pt idx="3925">
                  <c:v>202.5</c:v>
                </c:pt>
                <c:pt idx="3926">
                  <c:v>202.5</c:v>
                </c:pt>
                <c:pt idx="3927">
                  <c:v>225</c:v>
                </c:pt>
                <c:pt idx="3928">
                  <c:v>225</c:v>
                </c:pt>
                <c:pt idx="3929">
                  <c:v>225</c:v>
                </c:pt>
                <c:pt idx="3930">
                  <c:v>225</c:v>
                </c:pt>
                <c:pt idx="3931">
                  <c:v>202.5</c:v>
                </c:pt>
                <c:pt idx="3932">
                  <c:v>202.5</c:v>
                </c:pt>
                <c:pt idx="3933">
                  <c:v>202.5</c:v>
                </c:pt>
                <c:pt idx="3934">
                  <c:v>202.5</c:v>
                </c:pt>
                <c:pt idx="3935">
                  <c:v>225</c:v>
                </c:pt>
                <c:pt idx="3936">
                  <c:v>225</c:v>
                </c:pt>
                <c:pt idx="3937">
                  <c:v>225</c:v>
                </c:pt>
                <c:pt idx="3938">
                  <c:v>225</c:v>
                </c:pt>
                <c:pt idx="3939">
                  <c:v>225</c:v>
                </c:pt>
                <c:pt idx="3940">
                  <c:v>225</c:v>
                </c:pt>
                <c:pt idx="3941">
                  <c:v>225</c:v>
                </c:pt>
                <c:pt idx="3942">
                  <c:v>225</c:v>
                </c:pt>
                <c:pt idx="3943">
                  <c:v>225</c:v>
                </c:pt>
                <c:pt idx="3944">
                  <c:v>225</c:v>
                </c:pt>
                <c:pt idx="3945">
                  <c:v>225</c:v>
                </c:pt>
                <c:pt idx="3946">
                  <c:v>225</c:v>
                </c:pt>
                <c:pt idx="3947">
                  <c:v>225</c:v>
                </c:pt>
                <c:pt idx="3948">
                  <c:v>225</c:v>
                </c:pt>
                <c:pt idx="3949">
                  <c:v>225</c:v>
                </c:pt>
                <c:pt idx="3950">
                  <c:v>225</c:v>
                </c:pt>
                <c:pt idx="3951">
                  <c:v>225</c:v>
                </c:pt>
                <c:pt idx="3952">
                  <c:v>225</c:v>
                </c:pt>
                <c:pt idx="3953">
                  <c:v>225</c:v>
                </c:pt>
                <c:pt idx="3954">
                  <c:v>225</c:v>
                </c:pt>
                <c:pt idx="3955">
                  <c:v>225</c:v>
                </c:pt>
                <c:pt idx="3956">
                  <c:v>225</c:v>
                </c:pt>
                <c:pt idx="3957">
                  <c:v>225</c:v>
                </c:pt>
                <c:pt idx="3958">
                  <c:v>225</c:v>
                </c:pt>
                <c:pt idx="3959">
                  <c:v>225</c:v>
                </c:pt>
                <c:pt idx="3960">
                  <c:v>225</c:v>
                </c:pt>
                <c:pt idx="3961">
                  <c:v>225</c:v>
                </c:pt>
                <c:pt idx="3962">
                  <c:v>225</c:v>
                </c:pt>
                <c:pt idx="3963">
                  <c:v>225</c:v>
                </c:pt>
                <c:pt idx="3964">
                  <c:v>225</c:v>
                </c:pt>
                <c:pt idx="3965">
                  <c:v>225</c:v>
                </c:pt>
                <c:pt idx="3966">
                  <c:v>225</c:v>
                </c:pt>
                <c:pt idx="3967">
                  <c:v>225</c:v>
                </c:pt>
                <c:pt idx="3968">
                  <c:v>225</c:v>
                </c:pt>
                <c:pt idx="3969">
                  <c:v>225</c:v>
                </c:pt>
                <c:pt idx="3970">
                  <c:v>225</c:v>
                </c:pt>
                <c:pt idx="3971">
                  <c:v>225</c:v>
                </c:pt>
                <c:pt idx="3972">
                  <c:v>225</c:v>
                </c:pt>
                <c:pt idx="3973">
                  <c:v>225</c:v>
                </c:pt>
                <c:pt idx="3974">
                  <c:v>225</c:v>
                </c:pt>
                <c:pt idx="3975">
                  <c:v>225</c:v>
                </c:pt>
                <c:pt idx="3976">
                  <c:v>225</c:v>
                </c:pt>
                <c:pt idx="3977">
                  <c:v>225</c:v>
                </c:pt>
                <c:pt idx="3978">
                  <c:v>225</c:v>
                </c:pt>
                <c:pt idx="3979">
                  <c:v>247.5</c:v>
                </c:pt>
                <c:pt idx="3980">
                  <c:v>247.5</c:v>
                </c:pt>
                <c:pt idx="3981">
                  <c:v>247.5</c:v>
                </c:pt>
                <c:pt idx="3982">
                  <c:v>225</c:v>
                </c:pt>
                <c:pt idx="3983">
                  <c:v>247.5</c:v>
                </c:pt>
                <c:pt idx="3984">
                  <c:v>247.5</c:v>
                </c:pt>
                <c:pt idx="3985">
                  <c:v>247.5</c:v>
                </c:pt>
                <c:pt idx="3986">
                  <c:v>247.5</c:v>
                </c:pt>
                <c:pt idx="3987">
                  <c:v>247.5</c:v>
                </c:pt>
                <c:pt idx="3988">
                  <c:v>225</c:v>
                </c:pt>
                <c:pt idx="3989">
                  <c:v>225</c:v>
                </c:pt>
                <c:pt idx="3990">
                  <c:v>225</c:v>
                </c:pt>
                <c:pt idx="3991">
                  <c:v>225</c:v>
                </c:pt>
                <c:pt idx="3992">
                  <c:v>225</c:v>
                </c:pt>
                <c:pt idx="3993">
                  <c:v>225</c:v>
                </c:pt>
                <c:pt idx="3994">
                  <c:v>225</c:v>
                </c:pt>
                <c:pt idx="3995">
                  <c:v>225</c:v>
                </c:pt>
                <c:pt idx="3996">
                  <c:v>225</c:v>
                </c:pt>
                <c:pt idx="3997">
                  <c:v>247.5</c:v>
                </c:pt>
                <c:pt idx="3998">
                  <c:v>247.5</c:v>
                </c:pt>
                <c:pt idx="3999">
                  <c:v>247.5</c:v>
                </c:pt>
                <c:pt idx="4000">
                  <c:v>247.5</c:v>
                </c:pt>
                <c:pt idx="4001">
                  <c:v>247.5</c:v>
                </c:pt>
                <c:pt idx="4002">
                  <c:v>247.5</c:v>
                </c:pt>
                <c:pt idx="4003">
                  <c:v>247.5</c:v>
                </c:pt>
                <c:pt idx="4004">
                  <c:v>247.5</c:v>
                </c:pt>
                <c:pt idx="4005">
                  <c:v>247.5</c:v>
                </c:pt>
                <c:pt idx="4006">
                  <c:v>247.5</c:v>
                </c:pt>
                <c:pt idx="4007">
                  <c:v>247.5</c:v>
                </c:pt>
                <c:pt idx="4008">
                  <c:v>247.5</c:v>
                </c:pt>
                <c:pt idx="4009">
                  <c:v>247.5</c:v>
                </c:pt>
                <c:pt idx="4010">
                  <c:v>247.5</c:v>
                </c:pt>
                <c:pt idx="4011">
                  <c:v>247.5</c:v>
                </c:pt>
                <c:pt idx="4012">
                  <c:v>247.5</c:v>
                </c:pt>
                <c:pt idx="4013">
                  <c:v>247.5</c:v>
                </c:pt>
                <c:pt idx="4014">
                  <c:v>247.5</c:v>
                </c:pt>
                <c:pt idx="4015">
                  <c:v>247.5</c:v>
                </c:pt>
                <c:pt idx="4016">
                  <c:v>247.5</c:v>
                </c:pt>
                <c:pt idx="4017">
                  <c:v>247.5</c:v>
                </c:pt>
                <c:pt idx="4018">
                  <c:v>247.5</c:v>
                </c:pt>
                <c:pt idx="4019">
                  <c:v>225</c:v>
                </c:pt>
                <c:pt idx="4020">
                  <c:v>247.5</c:v>
                </c:pt>
                <c:pt idx="4021">
                  <c:v>247.5</c:v>
                </c:pt>
                <c:pt idx="4022">
                  <c:v>247.5</c:v>
                </c:pt>
                <c:pt idx="4023">
                  <c:v>247.5</c:v>
                </c:pt>
                <c:pt idx="4024">
                  <c:v>247.5</c:v>
                </c:pt>
                <c:pt idx="4025">
                  <c:v>247.5</c:v>
                </c:pt>
                <c:pt idx="4026">
                  <c:v>247.5</c:v>
                </c:pt>
                <c:pt idx="4027">
                  <c:v>247.5</c:v>
                </c:pt>
                <c:pt idx="4028">
                  <c:v>247.5</c:v>
                </c:pt>
                <c:pt idx="4029">
                  <c:v>247.5</c:v>
                </c:pt>
                <c:pt idx="4030">
                  <c:v>247.5</c:v>
                </c:pt>
                <c:pt idx="4031">
                  <c:v>247.5</c:v>
                </c:pt>
                <c:pt idx="4032">
                  <c:v>247.5</c:v>
                </c:pt>
                <c:pt idx="4033">
                  <c:v>247.5</c:v>
                </c:pt>
                <c:pt idx="4034">
                  <c:v>247.5</c:v>
                </c:pt>
                <c:pt idx="4035">
                  <c:v>247.5</c:v>
                </c:pt>
                <c:pt idx="4036">
                  <c:v>247.5</c:v>
                </c:pt>
                <c:pt idx="4037">
                  <c:v>247.5</c:v>
                </c:pt>
                <c:pt idx="4038">
                  <c:v>247.5</c:v>
                </c:pt>
                <c:pt idx="4039">
                  <c:v>247.5</c:v>
                </c:pt>
                <c:pt idx="4040">
                  <c:v>247.5</c:v>
                </c:pt>
                <c:pt idx="4041">
                  <c:v>247.5</c:v>
                </c:pt>
                <c:pt idx="4042">
                  <c:v>247.5</c:v>
                </c:pt>
                <c:pt idx="4043">
                  <c:v>247.5</c:v>
                </c:pt>
                <c:pt idx="4044">
                  <c:v>225</c:v>
                </c:pt>
                <c:pt idx="4045">
                  <c:v>225</c:v>
                </c:pt>
                <c:pt idx="4046">
                  <c:v>225</c:v>
                </c:pt>
                <c:pt idx="4047">
                  <c:v>225</c:v>
                </c:pt>
                <c:pt idx="4048">
                  <c:v>225</c:v>
                </c:pt>
                <c:pt idx="4049">
                  <c:v>225</c:v>
                </c:pt>
                <c:pt idx="4050">
                  <c:v>225</c:v>
                </c:pt>
                <c:pt idx="4051">
                  <c:v>225</c:v>
                </c:pt>
                <c:pt idx="4052">
                  <c:v>225</c:v>
                </c:pt>
                <c:pt idx="4053">
                  <c:v>225</c:v>
                </c:pt>
                <c:pt idx="4054">
                  <c:v>202.5</c:v>
                </c:pt>
                <c:pt idx="4055">
                  <c:v>225</c:v>
                </c:pt>
                <c:pt idx="4056">
                  <c:v>225</c:v>
                </c:pt>
                <c:pt idx="4057">
                  <c:v>225</c:v>
                </c:pt>
                <c:pt idx="4058">
                  <c:v>225</c:v>
                </c:pt>
                <c:pt idx="4059">
                  <c:v>225</c:v>
                </c:pt>
                <c:pt idx="4060">
                  <c:v>225</c:v>
                </c:pt>
                <c:pt idx="4061">
                  <c:v>225</c:v>
                </c:pt>
                <c:pt idx="4062">
                  <c:v>225</c:v>
                </c:pt>
                <c:pt idx="4063">
                  <c:v>225</c:v>
                </c:pt>
                <c:pt idx="4064">
                  <c:v>225</c:v>
                </c:pt>
                <c:pt idx="4065">
                  <c:v>225</c:v>
                </c:pt>
                <c:pt idx="4066">
                  <c:v>225</c:v>
                </c:pt>
                <c:pt idx="4067">
                  <c:v>225</c:v>
                </c:pt>
                <c:pt idx="4068">
                  <c:v>225</c:v>
                </c:pt>
                <c:pt idx="4069">
                  <c:v>225</c:v>
                </c:pt>
                <c:pt idx="4070">
                  <c:v>225</c:v>
                </c:pt>
                <c:pt idx="4071">
                  <c:v>225</c:v>
                </c:pt>
                <c:pt idx="4072">
                  <c:v>225</c:v>
                </c:pt>
                <c:pt idx="4073">
                  <c:v>225</c:v>
                </c:pt>
                <c:pt idx="4074">
                  <c:v>225</c:v>
                </c:pt>
                <c:pt idx="4075">
                  <c:v>225</c:v>
                </c:pt>
                <c:pt idx="4076">
                  <c:v>225</c:v>
                </c:pt>
                <c:pt idx="4077">
                  <c:v>225</c:v>
                </c:pt>
                <c:pt idx="4078">
                  <c:v>225</c:v>
                </c:pt>
                <c:pt idx="4079">
                  <c:v>225</c:v>
                </c:pt>
                <c:pt idx="4080">
                  <c:v>225</c:v>
                </c:pt>
                <c:pt idx="4081">
                  <c:v>225</c:v>
                </c:pt>
                <c:pt idx="4082">
                  <c:v>225</c:v>
                </c:pt>
                <c:pt idx="4083">
                  <c:v>225</c:v>
                </c:pt>
                <c:pt idx="4084">
                  <c:v>225</c:v>
                </c:pt>
                <c:pt idx="4085">
                  <c:v>202.5</c:v>
                </c:pt>
                <c:pt idx="4086">
                  <c:v>202.5</c:v>
                </c:pt>
                <c:pt idx="4087">
                  <c:v>202.5</c:v>
                </c:pt>
                <c:pt idx="4088">
                  <c:v>225</c:v>
                </c:pt>
                <c:pt idx="4089">
                  <c:v>225</c:v>
                </c:pt>
                <c:pt idx="4090">
                  <c:v>225</c:v>
                </c:pt>
                <c:pt idx="4091">
                  <c:v>202.5</c:v>
                </c:pt>
                <c:pt idx="4092">
                  <c:v>225</c:v>
                </c:pt>
                <c:pt idx="4093">
                  <c:v>225</c:v>
                </c:pt>
                <c:pt idx="4094">
                  <c:v>225</c:v>
                </c:pt>
                <c:pt idx="4095">
                  <c:v>225</c:v>
                </c:pt>
                <c:pt idx="4096">
                  <c:v>225</c:v>
                </c:pt>
                <c:pt idx="4097">
                  <c:v>225</c:v>
                </c:pt>
                <c:pt idx="4098">
                  <c:v>225</c:v>
                </c:pt>
                <c:pt idx="4099">
                  <c:v>225</c:v>
                </c:pt>
                <c:pt idx="4100">
                  <c:v>225</c:v>
                </c:pt>
                <c:pt idx="4101">
                  <c:v>225</c:v>
                </c:pt>
                <c:pt idx="4102">
                  <c:v>225</c:v>
                </c:pt>
                <c:pt idx="4103">
                  <c:v>225</c:v>
                </c:pt>
                <c:pt idx="4104">
                  <c:v>225</c:v>
                </c:pt>
                <c:pt idx="4105">
                  <c:v>225</c:v>
                </c:pt>
                <c:pt idx="4106">
                  <c:v>225</c:v>
                </c:pt>
                <c:pt idx="4107">
                  <c:v>225</c:v>
                </c:pt>
                <c:pt idx="4108">
                  <c:v>225</c:v>
                </c:pt>
                <c:pt idx="4109">
                  <c:v>225</c:v>
                </c:pt>
                <c:pt idx="4110">
                  <c:v>225</c:v>
                </c:pt>
                <c:pt idx="4111">
                  <c:v>225</c:v>
                </c:pt>
                <c:pt idx="4112">
                  <c:v>225</c:v>
                </c:pt>
                <c:pt idx="4113">
                  <c:v>225</c:v>
                </c:pt>
                <c:pt idx="4114">
                  <c:v>225</c:v>
                </c:pt>
                <c:pt idx="4115">
                  <c:v>225</c:v>
                </c:pt>
                <c:pt idx="4116">
                  <c:v>225</c:v>
                </c:pt>
                <c:pt idx="4117">
                  <c:v>225</c:v>
                </c:pt>
                <c:pt idx="4118">
                  <c:v>225</c:v>
                </c:pt>
                <c:pt idx="4119">
                  <c:v>225</c:v>
                </c:pt>
                <c:pt idx="4120">
                  <c:v>225</c:v>
                </c:pt>
                <c:pt idx="4121">
                  <c:v>225</c:v>
                </c:pt>
                <c:pt idx="4122">
                  <c:v>225</c:v>
                </c:pt>
                <c:pt idx="4123">
                  <c:v>225</c:v>
                </c:pt>
                <c:pt idx="4124">
                  <c:v>225</c:v>
                </c:pt>
                <c:pt idx="4125">
                  <c:v>225</c:v>
                </c:pt>
                <c:pt idx="4126">
                  <c:v>225</c:v>
                </c:pt>
                <c:pt idx="4127">
                  <c:v>225</c:v>
                </c:pt>
                <c:pt idx="4128">
                  <c:v>225</c:v>
                </c:pt>
                <c:pt idx="4129">
                  <c:v>225</c:v>
                </c:pt>
                <c:pt idx="4130">
                  <c:v>225</c:v>
                </c:pt>
                <c:pt idx="4131">
                  <c:v>225</c:v>
                </c:pt>
                <c:pt idx="4132">
                  <c:v>225</c:v>
                </c:pt>
                <c:pt idx="4133">
                  <c:v>225</c:v>
                </c:pt>
                <c:pt idx="4134">
                  <c:v>225</c:v>
                </c:pt>
                <c:pt idx="4135">
                  <c:v>225</c:v>
                </c:pt>
                <c:pt idx="4136">
                  <c:v>225</c:v>
                </c:pt>
                <c:pt idx="4137">
                  <c:v>225</c:v>
                </c:pt>
                <c:pt idx="4138">
                  <c:v>225</c:v>
                </c:pt>
                <c:pt idx="4139">
                  <c:v>225</c:v>
                </c:pt>
                <c:pt idx="4140">
                  <c:v>225</c:v>
                </c:pt>
                <c:pt idx="4141">
                  <c:v>225</c:v>
                </c:pt>
                <c:pt idx="4142">
                  <c:v>225</c:v>
                </c:pt>
                <c:pt idx="4143">
                  <c:v>225</c:v>
                </c:pt>
                <c:pt idx="4144">
                  <c:v>225</c:v>
                </c:pt>
                <c:pt idx="4145">
                  <c:v>225</c:v>
                </c:pt>
                <c:pt idx="4146">
                  <c:v>225</c:v>
                </c:pt>
                <c:pt idx="4147">
                  <c:v>225</c:v>
                </c:pt>
                <c:pt idx="4148">
                  <c:v>225</c:v>
                </c:pt>
                <c:pt idx="4149">
                  <c:v>225</c:v>
                </c:pt>
                <c:pt idx="4150">
                  <c:v>225</c:v>
                </c:pt>
                <c:pt idx="4151">
                  <c:v>225</c:v>
                </c:pt>
                <c:pt idx="4152">
                  <c:v>225</c:v>
                </c:pt>
                <c:pt idx="4153">
                  <c:v>225</c:v>
                </c:pt>
                <c:pt idx="4154">
                  <c:v>225</c:v>
                </c:pt>
                <c:pt idx="4155">
                  <c:v>247.5</c:v>
                </c:pt>
                <c:pt idx="4156">
                  <c:v>247.5</c:v>
                </c:pt>
                <c:pt idx="4157">
                  <c:v>247.5</c:v>
                </c:pt>
                <c:pt idx="4158">
                  <c:v>247.5</c:v>
                </c:pt>
                <c:pt idx="4159">
                  <c:v>225</c:v>
                </c:pt>
                <c:pt idx="4160">
                  <c:v>225</c:v>
                </c:pt>
                <c:pt idx="4161">
                  <c:v>247.5</c:v>
                </c:pt>
                <c:pt idx="4162">
                  <c:v>247.5</c:v>
                </c:pt>
                <c:pt idx="4163">
                  <c:v>247.5</c:v>
                </c:pt>
                <c:pt idx="4164">
                  <c:v>225</c:v>
                </c:pt>
                <c:pt idx="4165">
                  <c:v>225</c:v>
                </c:pt>
                <c:pt idx="4166">
                  <c:v>225</c:v>
                </c:pt>
                <c:pt idx="4167">
                  <c:v>225</c:v>
                </c:pt>
                <c:pt idx="4168">
                  <c:v>225</c:v>
                </c:pt>
                <c:pt idx="4169">
                  <c:v>225</c:v>
                </c:pt>
                <c:pt idx="4170">
                  <c:v>225</c:v>
                </c:pt>
                <c:pt idx="4171">
                  <c:v>247.5</c:v>
                </c:pt>
                <c:pt idx="4172">
                  <c:v>225</c:v>
                </c:pt>
                <c:pt idx="4173">
                  <c:v>225</c:v>
                </c:pt>
                <c:pt idx="4174">
                  <c:v>225</c:v>
                </c:pt>
                <c:pt idx="4175">
                  <c:v>225</c:v>
                </c:pt>
                <c:pt idx="4176">
                  <c:v>247.5</c:v>
                </c:pt>
                <c:pt idx="4177">
                  <c:v>247.5</c:v>
                </c:pt>
                <c:pt idx="4178">
                  <c:v>247.5</c:v>
                </c:pt>
                <c:pt idx="4179">
                  <c:v>247.5</c:v>
                </c:pt>
                <c:pt idx="4180">
                  <c:v>247.5</c:v>
                </c:pt>
                <c:pt idx="4181">
                  <c:v>247.5</c:v>
                </c:pt>
                <c:pt idx="4182">
                  <c:v>247.5</c:v>
                </c:pt>
                <c:pt idx="4183">
                  <c:v>247.5</c:v>
                </c:pt>
                <c:pt idx="4184">
                  <c:v>247.5</c:v>
                </c:pt>
                <c:pt idx="4185">
                  <c:v>247.5</c:v>
                </c:pt>
                <c:pt idx="4186">
                  <c:v>247.5</c:v>
                </c:pt>
                <c:pt idx="4187">
                  <c:v>247.5</c:v>
                </c:pt>
                <c:pt idx="4188">
                  <c:v>247.5</c:v>
                </c:pt>
                <c:pt idx="4189">
                  <c:v>247.5</c:v>
                </c:pt>
                <c:pt idx="4190">
                  <c:v>247.5</c:v>
                </c:pt>
                <c:pt idx="4191">
                  <c:v>247.5</c:v>
                </c:pt>
                <c:pt idx="4192">
                  <c:v>247.5</c:v>
                </c:pt>
                <c:pt idx="4193">
                  <c:v>247.5</c:v>
                </c:pt>
                <c:pt idx="4194">
                  <c:v>247.5</c:v>
                </c:pt>
                <c:pt idx="4195">
                  <c:v>247.5</c:v>
                </c:pt>
                <c:pt idx="4196">
                  <c:v>247.5</c:v>
                </c:pt>
                <c:pt idx="4197">
                  <c:v>247.5</c:v>
                </c:pt>
                <c:pt idx="4198">
                  <c:v>247.5</c:v>
                </c:pt>
                <c:pt idx="4199">
                  <c:v>247.5</c:v>
                </c:pt>
                <c:pt idx="4200">
                  <c:v>247.5</c:v>
                </c:pt>
                <c:pt idx="4201">
                  <c:v>247.5</c:v>
                </c:pt>
                <c:pt idx="4202">
                  <c:v>247.5</c:v>
                </c:pt>
                <c:pt idx="4203">
                  <c:v>247.5</c:v>
                </c:pt>
                <c:pt idx="4204">
                  <c:v>247.5</c:v>
                </c:pt>
                <c:pt idx="4205">
                  <c:v>247.5</c:v>
                </c:pt>
                <c:pt idx="4206">
                  <c:v>247.5</c:v>
                </c:pt>
                <c:pt idx="4207">
                  <c:v>247.5</c:v>
                </c:pt>
                <c:pt idx="4208">
                  <c:v>247.5</c:v>
                </c:pt>
                <c:pt idx="4209">
                  <c:v>247.5</c:v>
                </c:pt>
                <c:pt idx="4210">
                  <c:v>247.5</c:v>
                </c:pt>
                <c:pt idx="4211">
                  <c:v>247.5</c:v>
                </c:pt>
                <c:pt idx="4212">
                  <c:v>247.5</c:v>
                </c:pt>
                <c:pt idx="4213">
                  <c:v>247.5</c:v>
                </c:pt>
                <c:pt idx="4214">
                  <c:v>247.5</c:v>
                </c:pt>
                <c:pt idx="4215">
                  <c:v>247.5</c:v>
                </c:pt>
                <c:pt idx="4216">
                  <c:v>247.5</c:v>
                </c:pt>
                <c:pt idx="4217">
                  <c:v>247.5</c:v>
                </c:pt>
                <c:pt idx="4218">
                  <c:v>247.5</c:v>
                </c:pt>
                <c:pt idx="4219">
                  <c:v>247.5</c:v>
                </c:pt>
                <c:pt idx="4220">
                  <c:v>247.5</c:v>
                </c:pt>
                <c:pt idx="4221">
                  <c:v>247.5</c:v>
                </c:pt>
                <c:pt idx="4222">
                  <c:v>225</c:v>
                </c:pt>
                <c:pt idx="4223">
                  <c:v>225</c:v>
                </c:pt>
                <c:pt idx="4224">
                  <c:v>225</c:v>
                </c:pt>
                <c:pt idx="4225">
                  <c:v>225</c:v>
                </c:pt>
                <c:pt idx="4226">
                  <c:v>225</c:v>
                </c:pt>
                <c:pt idx="4227">
                  <c:v>225</c:v>
                </c:pt>
                <c:pt idx="4228">
                  <c:v>225</c:v>
                </c:pt>
                <c:pt idx="4229">
                  <c:v>225</c:v>
                </c:pt>
                <c:pt idx="4230">
                  <c:v>225</c:v>
                </c:pt>
                <c:pt idx="4231">
                  <c:v>225</c:v>
                </c:pt>
                <c:pt idx="4232">
                  <c:v>225</c:v>
                </c:pt>
                <c:pt idx="4233">
                  <c:v>225</c:v>
                </c:pt>
                <c:pt idx="4234">
                  <c:v>225</c:v>
                </c:pt>
                <c:pt idx="4235">
                  <c:v>225</c:v>
                </c:pt>
                <c:pt idx="4236">
                  <c:v>225</c:v>
                </c:pt>
                <c:pt idx="4237">
                  <c:v>225</c:v>
                </c:pt>
                <c:pt idx="4238">
                  <c:v>225</c:v>
                </c:pt>
                <c:pt idx="4239">
                  <c:v>225</c:v>
                </c:pt>
                <c:pt idx="4240">
                  <c:v>225</c:v>
                </c:pt>
                <c:pt idx="4241">
                  <c:v>225</c:v>
                </c:pt>
                <c:pt idx="4242">
                  <c:v>225</c:v>
                </c:pt>
                <c:pt idx="4243">
                  <c:v>225</c:v>
                </c:pt>
                <c:pt idx="4244">
                  <c:v>225</c:v>
                </c:pt>
                <c:pt idx="4245">
                  <c:v>225</c:v>
                </c:pt>
                <c:pt idx="4246">
                  <c:v>225</c:v>
                </c:pt>
                <c:pt idx="4247">
                  <c:v>225</c:v>
                </c:pt>
                <c:pt idx="4248">
                  <c:v>225</c:v>
                </c:pt>
                <c:pt idx="4249">
                  <c:v>225</c:v>
                </c:pt>
                <c:pt idx="4250">
                  <c:v>225</c:v>
                </c:pt>
                <c:pt idx="4251">
                  <c:v>225</c:v>
                </c:pt>
                <c:pt idx="4252">
                  <c:v>225</c:v>
                </c:pt>
                <c:pt idx="4253">
                  <c:v>225</c:v>
                </c:pt>
                <c:pt idx="4254">
                  <c:v>225</c:v>
                </c:pt>
                <c:pt idx="4255">
                  <c:v>225</c:v>
                </c:pt>
                <c:pt idx="4256">
                  <c:v>225</c:v>
                </c:pt>
                <c:pt idx="4257">
                  <c:v>225</c:v>
                </c:pt>
                <c:pt idx="4258">
                  <c:v>225</c:v>
                </c:pt>
                <c:pt idx="4259">
                  <c:v>225</c:v>
                </c:pt>
                <c:pt idx="4260">
                  <c:v>225</c:v>
                </c:pt>
                <c:pt idx="4261">
                  <c:v>225</c:v>
                </c:pt>
                <c:pt idx="4262">
                  <c:v>225</c:v>
                </c:pt>
                <c:pt idx="4263">
                  <c:v>225</c:v>
                </c:pt>
                <c:pt idx="4264">
                  <c:v>225</c:v>
                </c:pt>
                <c:pt idx="4265">
                  <c:v>225</c:v>
                </c:pt>
                <c:pt idx="4266">
                  <c:v>225</c:v>
                </c:pt>
                <c:pt idx="4267">
                  <c:v>225</c:v>
                </c:pt>
                <c:pt idx="4268">
                  <c:v>225</c:v>
                </c:pt>
                <c:pt idx="4269">
                  <c:v>225</c:v>
                </c:pt>
                <c:pt idx="4270">
                  <c:v>225</c:v>
                </c:pt>
                <c:pt idx="4271">
                  <c:v>225</c:v>
                </c:pt>
                <c:pt idx="4272">
                  <c:v>225</c:v>
                </c:pt>
                <c:pt idx="4273">
                  <c:v>225</c:v>
                </c:pt>
                <c:pt idx="4274">
                  <c:v>225</c:v>
                </c:pt>
                <c:pt idx="4275">
                  <c:v>225</c:v>
                </c:pt>
                <c:pt idx="4276">
                  <c:v>225</c:v>
                </c:pt>
                <c:pt idx="4277">
                  <c:v>225</c:v>
                </c:pt>
                <c:pt idx="4278">
                  <c:v>225</c:v>
                </c:pt>
                <c:pt idx="4279">
                  <c:v>225</c:v>
                </c:pt>
                <c:pt idx="4280">
                  <c:v>225</c:v>
                </c:pt>
                <c:pt idx="4281">
                  <c:v>225</c:v>
                </c:pt>
                <c:pt idx="4282">
                  <c:v>225</c:v>
                </c:pt>
                <c:pt idx="4283">
                  <c:v>225</c:v>
                </c:pt>
                <c:pt idx="4284">
                  <c:v>225</c:v>
                </c:pt>
                <c:pt idx="4285">
                  <c:v>225</c:v>
                </c:pt>
                <c:pt idx="4286">
                  <c:v>225</c:v>
                </c:pt>
                <c:pt idx="4287">
                  <c:v>225</c:v>
                </c:pt>
                <c:pt idx="4288">
                  <c:v>225</c:v>
                </c:pt>
                <c:pt idx="4289">
                  <c:v>225</c:v>
                </c:pt>
                <c:pt idx="4290">
                  <c:v>225</c:v>
                </c:pt>
                <c:pt idx="4291">
                  <c:v>225</c:v>
                </c:pt>
                <c:pt idx="4292">
                  <c:v>225</c:v>
                </c:pt>
                <c:pt idx="4293">
                  <c:v>225</c:v>
                </c:pt>
                <c:pt idx="4294">
                  <c:v>225</c:v>
                </c:pt>
                <c:pt idx="4295">
                  <c:v>225</c:v>
                </c:pt>
                <c:pt idx="4296">
                  <c:v>225</c:v>
                </c:pt>
                <c:pt idx="4297">
                  <c:v>225</c:v>
                </c:pt>
                <c:pt idx="4298">
                  <c:v>225</c:v>
                </c:pt>
                <c:pt idx="4299">
                  <c:v>225</c:v>
                </c:pt>
                <c:pt idx="4300">
                  <c:v>225</c:v>
                </c:pt>
                <c:pt idx="4301">
                  <c:v>225</c:v>
                </c:pt>
                <c:pt idx="4302">
                  <c:v>225</c:v>
                </c:pt>
                <c:pt idx="4303">
                  <c:v>225</c:v>
                </c:pt>
                <c:pt idx="4304">
                  <c:v>225</c:v>
                </c:pt>
                <c:pt idx="4305">
                  <c:v>247.5</c:v>
                </c:pt>
                <c:pt idx="4306">
                  <c:v>247.5</c:v>
                </c:pt>
                <c:pt idx="4307">
                  <c:v>247.5</c:v>
                </c:pt>
                <c:pt idx="4308">
                  <c:v>247.5</c:v>
                </c:pt>
                <c:pt idx="4309">
                  <c:v>247.5</c:v>
                </c:pt>
                <c:pt idx="4310">
                  <c:v>247.5</c:v>
                </c:pt>
                <c:pt idx="4311">
                  <c:v>247.5</c:v>
                </c:pt>
                <c:pt idx="4312">
                  <c:v>247.5</c:v>
                </c:pt>
                <c:pt idx="4313">
                  <c:v>247.5</c:v>
                </c:pt>
                <c:pt idx="4314">
                  <c:v>247.5</c:v>
                </c:pt>
                <c:pt idx="4315">
                  <c:v>247.5</c:v>
                </c:pt>
                <c:pt idx="4316">
                  <c:v>247.5</c:v>
                </c:pt>
                <c:pt idx="4317">
                  <c:v>247.5</c:v>
                </c:pt>
                <c:pt idx="4318">
                  <c:v>247.5</c:v>
                </c:pt>
                <c:pt idx="4319">
                  <c:v>247.5</c:v>
                </c:pt>
                <c:pt idx="4320">
                  <c:v>247.5</c:v>
                </c:pt>
                <c:pt idx="4321">
                  <c:v>270</c:v>
                </c:pt>
                <c:pt idx="4322">
                  <c:v>270</c:v>
                </c:pt>
                <c:pt idx="4323">
                  <c:v>270</c:v>
                </c:pt>
                <c:pt idx="4324">
                  <c:v>270</c:v>
                </c:pt>
                <c:pt idx="4325">
                  <c:v>270</c:v>
                </c:pt>
                <c:pt idx="4326">
                  <c:v>270</c:v>
                </c:pt>
                <c:pt idx="4327">
                  <c:v>270</c:v>
                </c:pt>
                <c:pt idx="4328">
                  <c:v>270</c:v>
                </c:pt>
                <c:pt idx="4329">
                  <c:v>292.5</c:v>
                </c:pt>
                <c:pt idx="4330">
                  <c:v>292.5</c:v>
                </c:pt>
                <c:pt idx="4331">
                  <c:v>315</c:v>
                </c:pt>
                <c:pt idx="4332">
                  <c:v>337.5</c:v>
                </c:pt>
                <c:pt idx="4333">
                  <c:v>337.5</c:v>
                </c:pt>
                <c:pt idx="4334">
                  <c:v>315</c:v>
                </c:pt>
                <c:pt idx="4335">
                  <c:v>337.5</c:v>
                </c:pt>
                <c:pt idx="4336">
                  <c:v>337.5</c:v>
                </c:pt>
                <c:pt idx="4337">
                  <c:v>337.5</c:v>
                </c:pt>
                <c:pt idx="4338">
                  <c:v>337.5</c:v>
                </c:pt>
                <c:pt idx="4339">
                  <c:v>337.5</c:v>
                </c:pt>
                <c:pt idx="4340">
                  <c:v>337.5</c:v>
                </c:pt>
                <c:pt idx="4341">
                  <c:v>315</c:v>
                </c:pt>
                <c:pt idx="4342">
                  <c:v>315</c:v>
                </c:pt>
                <c:pt idx="4343">
                  <c:v>337.5</c:v>
                </c:pt>
                <c:pt idx="4344">
                  <c:v>315</c:v>
                </c:pt>
                <c:pt idx="4345">
                  <c:v>337.5</c:v>
                </c:pt>
                <c:pt idx="4346">
                  <c:v>337.5</c:v>
                </c:pt>
                <c:pt idx="4347">
                  <c:v>337.5</c:v>
                </c:pt>
                <c:pt idx="4348">
                  <c:v>337.5</c:v>
                </c:pt>
                <c:pt idx="4349">
                  <c:v>0</c:v>
                </c:pt>
                <c:pt idx="4350">
                  <c:v>337.5</c:v>
                </c:pt>
                <c:pt idx="4351">
                  <c:v>337.5</c:v>
                </c:pt>
                <c:pt idx="4352">
                  <c:v>337.5</c:v>
                </c:pt>
                <c:pt idx="4353">
                  <c:v>337.5</c:v>
                </c:pt>
                <c:pt idx="4354">
                  <c:v>337.5</c:v>
                </c:pt>
                <c:pt idx="4355">
                  <c:v>337.5</c:v>
                </c:pt>
                <c:pt idx="4356">
                  <c:v>337.5</c:v>
                </c:pt>
                <c:pt idx="4357">
                  <c:v>337.5</c:v>
                </c:pt>
                <c:pt idx="4358">
                  <c:v>337.5</c:v>
                </c:pt>
                <c:pt idx="4359">
                  <c:v>337.5</c:v>
                </c:pt>
                <c:pt idx="4360">
                  <c:v>337.5</c:v>
                </c:pt>
                <c:pt idx="4361">
                  <c:v>337.5</c:v>
                </c:pt>
                <c:pt idx="4362">
                  <c:v>337.5</c:v>
                </c:pt>
                <c:pt idx="4363">
                  <c:v>337.5</c:v>
                </c:pt>
                <c:pt idx="4364">
                  <c:v>337.5</c:v>
                </c:pt>
                <c:pt idx="4365">
                  <c:v>337.5</c:v>
                </c:pt>
                <c:pt idx="4366">
                  <c:v>337.5</c:v>
                </c:pt>
                <c:pt idx="4367">
                  <c:v>337.5</c:v>
                </c:pt>
                <c:pt idx="4368">
                  <c:v>337.5</c:v>
                </c:pt>
                <c:pt idx="4369">
                  <c:v>337.5</c:v>
                </c:pt>
                <c:pt idx="4370">
                  <c:v>337.5</c:v>
                </c:pt>
                <c:pt idx="4371">
                  <c:v>0</c:v>
                </c:pt>
                <c:pt idx="4372">
                  <c:v>337.5</c:v>
                </c:pt>
                <c:pt idx="4373">
                  <c:v>337.5</c:v>
                </c:pt>
                <c:pt idx="4374">
                  <c:v>337.5</c:v>
                </c:pt>
                <c:pt idx="4375">
                  <c:v>337.5</c:v>
                </c:pt>
                <c:pt idx="4376">
                  <c:v>337.5</c:v>
                </c:pt>
                <c:pt idx="4377">
                  <c:v>337.5</c:v>
                </c:pt>
                <c:pt idx="4378">
                  <c:v>337.5</c:v>
                </c:pt>
                <c:pt idx="4379">
                  <c:v>337.5</c:v>
                </c:pt>
                <c:pt idx="4380">
                  <c:v>337.5</c:v>
                </c:pt>
                <c:pt idx="4381">
                  <c:v>337.5</c:v>
                </c:pt>
                <c:pt idx="4382">
                  <c:v>337.5</c:v>
                </c:pt>
                <c:pt idx="4383">
                  <c:v>337.5</c:v>
                </c:pt>
                <c:pt idx="4384">
                  <c:v>337.5</c:v>
                </c:pt>
                <c:pt idx="4385">
                  <c:v>337.5</c:v>
                </c:pt>
                <c:pt idx="4386">
                  <c:v>337.5</c:v>
                </c:pt>
                <c:pt idx="4387">
                  <c:v>337.5</c:v>
                </c:pt>
                <c:pt idx="4388">
                  <c:v>337.5</c:v>
                </c:pt>
                <c:pt idx="4389">
                  <c:v>337.5</c:v>
                </c:pt>
                <c:pt idx="4390">
                  <c:v>337.5</c:v>
                </c:pt>
                <c:pt idx="4391">
                  <c:v>337.5</c:v>
                </c:pt>
                <c:pt idx="4392">
                  <c:v>337.5</c:v>
                </c:pt>
                <c:pt idx="4393">
                  <c:v>337.5</c:v>
                </c:pt>
                <c:pt idx="4394">
                  <c:v>315</c:v>
                </c:pt>
                <c:pt idx="4395">
                  <c:v>315</c:v>
                </c:pt>
                <c:pt idx="4396">
                  <c:v>315</c:v>
                </c:pt>
                <c:pt idx="4397">
                  <c:v>315</c:v>
                </c:pt>
                <c:pt idx="4398">
                  <c:v>315</c:v>
                </c:pt>
                <c:pt idx="4399">
                  <c:v>315</c:v>
                </c:pt>
                <c:pt idx="4400">
                  <c:v>315</c:v>
                </c:pt>
                <c:pt idx="4401">
                  <c:v>292.5</c:v>
                </c:pt>
                <c:pt idx="4402">
                  <c:v>292.5</c:v>
                </c:pt>
                <c:pt idx="4403">
                  <c:v>292.5</c:v>
                </c:pt>
                <c:pt idx="4404">
                  <c:v>292.5</c:v>
                </c:pt>
                <c:pt idx="4405">
                  <c:v>292.5</c:v>
                </c:pt>
                <c:pt idx="4406">
                  <c:v>292.5</c:v>
                </c:pt>
                <c:pt idx="4407">
                  <c:v>292.5</c:v>
                </c:pt>
                <c:pt idx="4408">
                  <c:v>292.5</c:v>
                </c:pt>
                <c:pt idx="4409">
                  <c:v>292.5</c:v>
                </c:pt>
                <c:pt idx="4410">
                  <c:v>292.5</c:v>
                </c:pt>
                <c:pt idx="4411">
                  <c:v>292.5</c:v>
                </c:pt>
                <c:pt idx="4412">
                  <c:v>292.5</c:v>
                </c:pt>
                <c:pt idx="4413">
                  <c:v>292.5</c:v>
                </c:pt>
                <c:pt idx="4414">
                  <c:v>292.5</c:v>
                </c:pt>
                <c:pt idx="4415">
                  <c:v>292.5</c:v>
                </c:pt>
                <c:pt idx="4416">
                  <c:v>292.5</c:v>
                </c:pt>
                <c:pt idx="4417">
                  <c:v>292.5</c:v>
                </c:pt>
                <c:pt idx="4418">
                  <c:v>292.5</c:v>
                </c:pt>
                <c:pt idx="4419">
                  <c:v>315</c:v>
                </c:pt>
                <c:pt idx="4420">
                  <c:v>315</c:v>
                </c:pt>
                <c:pt idx="4421">
                  <c:v>337.5</c:v>
                </c:pt>
                <c:pt idx="4422">
                  <c:v>315</c:v>
                </c:pt>
                <c:pt idx="4423">
                  <c:v>315</c:v>
                </c:pt>
                <c:pt idx="4424">
                  <c:v>315</c:v>
                </c:pt>
                <c:pt idx="4425">
                  <c:v>292.5</c:v>
                </c:pt>
                <c:pt idx="4426">
                  <c:v>292.5</c:v>
                </c:pt>
                <c:pt idx="4427">
                  <c:v>292.5</c:v>
                </c:pt>
                <c:pt idx="4428">
                  <c:v>292.5</c:v>
                </c:pt>
                <c:pt idx="4429">
                  <c:v>292.5</c:v>
                </c:pt>
                <c:pt idx="4430">
                  <c:v>292.5</c:v>
                </c:pt>
                <c:pt idx="4431">
                  <c:v>270</c:v>
                </c:pt>
                <c:pt idx="4432">
                  <c:v>292.5</c:v>
                </c:pt>
                <c:pt idx="4433">
                  <c:v>270</c:v>
                </c:pt>
                <c:pt idx="4434">
                  <c:v>270</c:v>
                </c:pt>
                <c:pt idx="4435">
                  <c:v>292.5</c:v>
                </c:pt>
                <c:pt idx="4436">
                  <c:v>270</c:v>
                </c:pt>
                <c:pt idx="4437">
                  <c:v>292.5</c:v>
                </c:pt>
                <c:pt idx="4438">
                  <c:v>270</c:v>
                </c:pt>
                <c:pt idx="4439">
                  <c:v>270</c:v>
                </c:pt>
                <c:pt idx="4440">
                  <c:v>270</c:v>
                </c:pt>
                <c:pt idx="4441">
                  <c:v>270</c:v>
                </c:pt>
                <c:pt idx="4442">
                  <c:v>270</c:v>
                </c:pt>
                <c:pt idx="4443">
                  <c:v>270</c:v>
                </c:pt>
                <c:pt idx="4444">
                  <c:v>270</c:v>
                </c:pt>
                <c:pt idx="4445">
                  <c:v>270</c:v>
                </c:pt>
                <c:pt idx="4446">
                  <c:v>270</c:v>
                </c:pt>
                <c:pt idx="4447">
                  <c:v>270</c:v>
                </c:pt>
                <c:pt idx="4448">
                  <c:v>225</c:v>
                </c:pt>
                <c:pt idx="4449">
                  <c:v>180</c:v>
                </c:pt>
                <c:pt idx="4450">
                  <c:v>180</c:v>
                </c:pt>
                <c:pt idx="4451">
                  <c:v>157.5</c:v>
                </c:pt>
                <c:pt idx="4452">
                  <c:v>135</c:v>
                </c:pt>
                <c:pt idx="4453">
                  <c:v>135</c:v>
                </c:pt>
                <c:pt idx="4454">
                  <c:v>135</c:v>
                </c:pt>
                <c:pt idx="4455">
                  <c:v>135</c:v>
                </c:pt>
                <c:pt idx="4456">
                  <c:v>135</c:v>
                </c:pt>
                <c:pt idx="4457">
                  <c:v>90</c:v>
                </c:pt>
                <c:pt idx="4458">
                  <c:v>135</c:v>
                </c:pt>
                <c:pt idx="4459">
                  <c:v>135</c:v>
                </c:pt>
                <c:pt idx="4460">
                  <c:v>112.5</c:v>
                </c:pt>
                <c:pt idx="4461">
                  <c:v>90</c:v>
                </c:pt>
                <c:pt idx="4462">
                  <c:v>112.5</c:v>
                </c:pt>
                <c:pt idx="4463">
                  <c:v>135</c:v>
                </c:pt>
                <c:pt idx="4464">
                  <c:v>135</c:v>
                </c:pt>
                <c:pt idx="4465">
                  <c:v>135</c:v>
                </c:pt>
                <c:pt idx="4466">
                  <c:v>112.5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13683017"/>
        <c:axId val="5968260"/>
      </c:lineChart>
      <c:catAx>
        <c:axId val="13683017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968260"/>
        <c:crosses val="autoZero"/>
        <c:auto val="1"/>
        <c:lblAlgn val="ctr"/>
        <c:lblOffset val="100"/>
        <c:noMultiLvlLbl val="0"/>
      </c:catAx>
      <c:valAx>
        <c:axId val="5968260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3683017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59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8月　風向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7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8月1日0:10:00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  <c:pt idx="4323">
                  <c:v>31日0:10:00</c:v>
                </c:pt>
                <c:pt idx="4324">
                  <c:v>0:20</c:v>
                </c:pt>
                <c:pt idx="4325">
                  <c:v>0:30</c:v>
                </c:pt>
                <c:pt idx="4326">
                  <c:v>0:40</c:v>
                </c:pt>
                <c:pt idx="4327">
                  <c:v>0:50</c:v>
                </c:pt>
                <c:pt idx="4328">
                  <c:v>1:00</c:v>
                </c:pt>
                <c:pt idx="4329">
                  <c:v>1:10</c:v>
                </c:pt>
                <c:pt idx="4330">
                  <c:v>1:20</c:v>
                </c:pt>
                <c:pt idx="4331">
                  <c:v>1:30</c:v>
                </c:pt>
                <c:pt idx="4332">
                  <c:v>1:40</c:v>
                </c:pt>
                <c:pt idx="4333">
                  <c:v>1:50</c:v>
                </c:pt>
                <c:pt idx="4334">
                  <c:v>2:00</c:v>
                </c:pt>
                <c:pt idx="4335">
                  <c:v>2:10</c:v>
                </c:pt>
                <c:pt idx="4336">
                  <c:v>2:20</c:v>
                </c:pt>
                <c:pt idx="4337">
                  <c:v>2:30</c:v>
                </c:pt>
                <c:pt idx="4338">
                  <c:v>2:40</c:v>
                </c:pt>
                <c:pt idx="4339">
                  <c:v>2:50</c:v>
                </c:pt>
                <c:pt idx="4340">
                  <c:v>3:00</c:v>
                </c:pt>
                <c:pt idx="4341">
                  <c:v>3:10</c:v>
                </c:pt>
                <c:pt idx="4342">
                  <c:v>3:20</c:v>
                </c:pt>
                <c:pt idx="4343">
                  <c:v>3:30</c:v>
                </c:pt>
                <c:pt idx="4344">
                  <c:v>3:40</c:v>
                </c:pt>
                <c:pt idx="4345">
                  <c:v>3:50</c:v>
                </c:pt>
                <c:pt idx="4346">
                  <c:v>4:00</c:v>
                </c:pt>
                <c:pt idx="4347">
                  <c:v>4:10</c:v>
                </c:pt>
                <c:pt idx="4348">
                  <c:v>4:20</c:v>
                </c:pt>
                <c:pt idx="4349">
                  <c:v>4:30</c:v>
                </c:pt>
                <c:pt idx="4350">
                  <c:v>4:40</c:v>
                </c:pt>
                <c:pt idx="4351">
                  <c:v>4:50</c:v>
                </c:pt>
                <c:pt idx="4352">
                  <c:v>5:00</c:v>
                </c:pt>
                <c:pt idx="4353">
                  <c:v>5:10</c:v>
                </c:pt>
                <c:pt idx="4354">
                  <c:v>5:20</c:v>
                </c:pt>
                <c:pt idx="4355">
                  <c:v>5:30</c:v>
                </c:pt>
                <c:pt idx="4356">
                  <c:v>5:40</c:v>
                </c:pt>
                <c:pt idx="4357">
                  <c:v>5:50</c:v>
                </c:pt>
                <c:pt idx="4358">
                  <c:v>6:00</c:v>
                </c:pt>
                <c:pt idx="4359">
                  <c:v>6:10</c:v>
                </c:pt>
                <c:pt idx="4360">
                  <c:v>6:20</c:v>
                </c:pt>
                <c:pt idx="4361">
                  <c:v>6:30</c:v>
                </c:pt>
                <c:pt idx="4362">
                  <c:v>6:40</c:v>
                </c:pt>
                <c:pt idx="4363">
                  <c:v>6:50</c:v>
                </c:pt>
                <c:pt idx="4364">
                  <c:v>7:00</c:v>
                </c:pt>
                <c:pt idx="4365">
                  <c:v>7:10</c:v>
                </c:pt>
                <c:pt idx="4366">
                  <c:v>7:20</c:v>
                </c:pt>
                <c:pt idx="4367">
                  <c:v>7:30</c:v>
                </c:pt>
                <c:pt idx="4368">
                  <c:v>7:40</c:v>
                </c:pt>
                <c:pt idx="4369">
                  <c:v>7:50</c:v>
                </c:pt>
                <c:pt idx="4370">
                  <c:v>8:00</c:v>
                </c:pt>
                <c:pt idx="4371">
                  <c:v>8:10</c:v>
                </c:pt>
                <c:pt idx="4372">
                  <c:v>8:20</c:v>
                </c:pt>
                <c:pt idx="4373">
                  <c:v>8:30</c:v>
                </c:pt>
                <c:pt idx="4374">
                  <c:v>8:40</c:v>
                </c:pt>
                <c:pt idx="4375">
                  <c:v>8:50</c:v>
                </c:pt>
                <c:pt idx="4376">
                  <c:v>9:00</c:v>
                </c:pt>
                <c:pt idx="4377">
                  <c:v>9:10</c:v>
                </c:pt>
                <c:pt idx="4378">
                  <c:v>9:20</c:v>
                </c:pt>
                <c:pt idx="4379">
                  <c:v>9:30</c:v>
                </c:pt>
                <c:pt idx="4380">
                  <c:v>9:40</c:v>
                </c:pt>
                <c:pt idx="4381">
                  <c:v>9:50</c:v>
                </c:pt>
                <c:pt idx="4382">
                  <c:v>10:00</c:v>
                </c:pt>
                <c:pt idx="4383">
                  <c:v>10:10</c:v>
                </c:pt>
                <c:pt idx="4384">
                  <c:v>10:20</c:v>
                </c:pt>
                <c:pt idx="4385">
                  <c:v>10:30</c:v>
                </c:pt>
                <c:pt idx="4386">
                  <c:v>10:40</c:v>
                </c:pt>
                <c:pt idx="4387">
                  <c:v>10:50</c:v>
                </c:pt>
                <c:pt idx="4388">
                  <c:v>11:00</c:v>
                </c:pt>
                <c:pt idx="4389">
                  <c:v>11:10</c:v>
                </c:pt>
                <c:pt idx="4390">
                  <c:v>11:20</c:v>
                </c:pt>
                <c:pt idx="4391">
                  <c:v>11:30</c:v>
                </c:pt>
                <c:pt idx="4392">
                  <c:v>11:40</c:v>
                </c:pt>
                <c:pt idx="4393">
                  <c:v>11:50</c:v>
                </c:pt>
                <c:pt idx="4394">
                  <c:v>12:00</c:v>
                </c:pt>
                <c:pt idx="4395">
                  <c:v>12:10</c:v>
                </c:pt>
                <c:pt idx="4396">
                  <c:v>12:20</c:v>
                </c:pt>
                <c:pt idx="4397">
                  <c:v>12:30</c:v>
                </c:pt>
                <c:pt idx="4398">
                  <c:v>12:40</c:v>
                </c:pt>
                <c:pt idx="4399">
                  <c:v>12:50</c:v>
                </c:pt>
                <c:pt idx="4400">
                  <c:v>13:00</c:v>
                </c:pt>
                <c:pt idx="4401">
                  <c:v>13:10</c:v>
                </c:pt>
                <c:pt idx="4402">
                  <c:v>13:20</c:v>
                </c:pt>
                <c:pt idx="4403">
                  <c:v>13:30</c:v>
                </c:pt>
                <c:pt idx="4404">
                  <c:v>13:40</c:v>
                </c:pt>
                <c:pt idx="4405">
                  <c:v>13:50</c:v>
                </c:pt>
                <c:pt idx="4406">
                  <c:v>14:00</c:v>
                </c:pt>
                <c:pt idx="4407">
                  <c:v>14:10</c:v>
                </c:pt>
                <c:pt idx="4408">
                  <c:v>14:20</c:v>
                </c:pt>
                <c:pt idx="4409">
                  <c:v>14:30</c:v>
                </c:pt>
                <c:pt idx="4410">
                  <c:v>14:40</c:v>
                </c:pt>
                <c:pt idx="4411">
                  <c:v>14:50</c:v>
                </c:pt>
                <c:pt idx="4412">
                  <c:v>15:00</c:v>
                </c:pt>
                <c:pt idx="4413">
                  <c:v>15:10</c:v>
                </c:pt>
                <c:pt idx="4414">
                  <c:v>15:20</c:v>
                </c:pt>
                <c:pt idx="4415">
                  <c:v>15:30</c:v>
                </c:pt>
                <c:pt idx="4416">
                  <c:v>15:40</c:v>
                </c:pt>
                <c:pt idx="4417">
                  <c:v>15:50</c:v>
                </c:pt>
                <c:pt idx="4418">
                  <c:v>16:00</c:v>
                </c:pt>
                <c:pt idx="4419">
                  <c:v>16:10</c:v>
                </c:pt>
                <c:pt idx="4420">
                  <c:v>16:20</c:v>
                </c:pt>
                <c:pt idx="4421">
                  <c:v>16:30</c:v>
                </c:pt>
                <c:pt idx="4422">
                  <c:v>16:40</c:v>
                </c:pt>
                <c:pt idx="4423">
                  <c:v>16:50</c:v>
                </c:pt>
                <c:pt idx="4424">
                  <c:v>17:00</c:v>
                </c:pt>
                <c:pt idx="4425">
                  <c:v>17:10</c:v>
                </c:pt>
                <c:pt idx="4426">
                  <c:v>17:20</c:v>
                </c:pt>
                <c:pt idx="4427">
                  <c:v>17:30</c:v>
                </c:pt>
                <c:pt idx="4428">
                  <c:v>17:40</c:v>
                </c:pt>
                <c:pt idx="4429">
                  <c:v>17:50</c:v>
                </c:pt>
                <c:pt idx="4430">
                  <c:v>18:00</c:v>
                </c:pt>
                <c:pt idx="4431">
                  <c:v>18:10</c:v>
                </c:pt>
                <c:pt idx="4432">
                  <c:v>18:20</c:v>
                </c:pt>
                <c:pt idx="4433">
                  <c:v>18:30</c:v>
                </c:pt>
                <c:pt idx="4434">
                  <c:v>18:40</c:v>
                </c:pt>
                <c:pt idx="4435">
                  <c:v>18:50</c:v>
                </c:pt>
                <c:pt idx="4436">
                  <c:v>19:00</c:v>
                </c:pt>
                <c:pt idx="4437">
                  <c:v>19:10</c:v>
                </c:pt>
                <c:pt idx="4438">
                  <c:v>19:20</c:v>
                </c:pt>
                <c:pt idx="4439">
                  <c:v>19:30</c:v>
                </c:pt>
                <c:pt idx="4440">
                  <c:v>19:40</c:v>
                </c:pt>
                <c:pt idx="4441">
                  <c:v>19:50</c:v>
                </c:pt>
                <c:pt idx="4442">
                  <c:v>20:00</c:v>
                </c:pt>
                <c:pt idx="4443">
                  <c:v>20:10</c:v>
                </c:pt>
                <c:pt idx="4444">
                  <c:v>20:20</c:v>
                </c:pt>
                <c:pt idx="4445">
                  <c:v>20:30</c:v>
                </c:pt>
                <c:pt idx="4446">
                  <c:v>20:40</c:v>
                </c:pt>
                <c:pt idx="4447">
                  <c:v>20:50</c:v>
                </c:pt>
                <c:pt idx="4448">
                  <c:v>21:00</c:v>
                </c:pt>
                <c:pt idx="4449">
                  <c:v>21:10</c:v>
                </c:pt>
                <c:pt idx="4450">
                  <c:v>21:20</c:v>
                </c:pt>
                <c:pt idx="4451">
                  <c:v>21:30</c:v>
                </c:pt>
                <c:pt idx="4452">
                  <c:v>21:40</c:v>
                </c:pt>
                <c:pt idx="4453">
                  <c:v>21:50</c:v>
                </c:pt>
                <c:pt idx="4454">
                  <c:v>22:00</c:v>
                </c:pt>
                <c:pt idx="4455">
                  <c:v>22:10</c:v>
                </c:pt>
                <c:pt idx="4456">
                  <c:v>22:20</c:v>
                </c:pt>
                <c:pt idx="4457">
                  <c:v>22:30</c:v>
                </c:pt>
                <c:pt idx="4458">
                  <c:v>22:40</c:v>
                </c:pt>
                <c:pt idx="4459">
                  <c:v>22:50</c:v>
                </c:pt>
                <c:pt idx="4460">
                  <c:v>23:00</c:v>
                </c:pt>
                <c:pt idx="4461">
                  <c:v>23:10</c:v>
                </c:pt>
                <c:pt idx="4462">
                  <c:v>23:20</c:v>
                </c:pt>
                <c:pt idx="4463">
                  <c:v>23:30</c:v>
                </c:pt>
                <c:pt idx="4464">
                  <c:v>23:40</c:v>
                </c:pt>
                <c:pt idx="4465">
                  <c:v>23:50</c:v>
                </c:pt>
                <c:pt idx="4466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7"/>
                <c:pt idx="2">
                  <c:v>0</c:v>
                </c:pt>
                <c:pt idx="3">
                  <c:v>112.5</c:v>
                </c:pt>
                <c:pt idx="4">
                  <c:v>135</c:v>
                </c:pt>
                <c:pt idx="5">
                  <c:v>135</c:v>
                </c:pt>
                <c:pt idx="6">
                  <c:v>135</c:v>
                </c:pt>
                <c:pt idx="7">
                  <c:v>157.5</c:v>
                </c:pt>
                <c:pt idx="8">
                  <c:v>135</c:v>
                </c:pt>
                <c:pt idx="9">
                  <c:v>90</c:v>
                </c:pt>
                <c:pt idx="10">
                  <c:v>90</c:v>
                </c:pt>
                <c:pt idx="11">
                  <c:v>112.5</c:v>
                </c:pt>
                <c:pt idx="12">
                  <c:v>90</c:v>
                </c:pt>
                <c:pt idx="13">
                  <c:v>90</c:v>
                </c:pt>
                <c:pt idx="14">
                  <c:v>112.5</c:v>
                </c:pt>
                <c:pt idx="15">
                  <c:v>135</c:v>
                </c:pt>
                <c:pt idx="16">
                  <c:v>135</c:v>
                </c:pt>
                <c:pt idx="17">
                  <c:v>135</c:v>
                </c:pt>
                <c:pt idx="18">
                  <c:v>112.5</c:v>
                </c:pt>
                <c:pt idx="19">
                  <c:v>112.5</c:v>
                </c:pt>
                <c:pt idx="20">
                  <c:v>112.5</c:v>
                </c:pt>
                <c:pt idx="21">
                  <c:v>135</c:v>
                </c:pt>
                <c:pt idx="22">
                  <c:v>135</c:v>
                </c:pt>
                <c:pt idx="23">
                  <c:v>135</c:v>
                </c:pt>
                <c:pt idx="24">
                  <c:v>135</c:v>
                </c:pt>
                <c:pt idx="25">
                  <c:v>135</c:v>
                </c:pt>
                <c:pt idx="26">
                  <c:v>112.5</c:v>
                </c:pt>
                <c:pt idx="27">
                  <c:v>112.5</c:v>
                </c:pt>
                <c:pt idx="28">
                  <c:v>112.5</c:v>
                </c:pt>
                <c:pt idx="29">
                  <c:v>112.5</c:v>
                </c:pt>
                <c:pt idx="30">
                  <c:v>112.5</c:v>
                </c:pt>
                <c:pt idx="31">
                  <c:v>135</c:v>
                </c:pt>
                <c:pt idx="32">
                  <c:v>112.5</c:v>
                </c:pt>
                <c:pt idx="33">
                  <c:v>112.5</c:v>
                </c:pt>
                <c:pt idx="34">
                  <c:v>135</c:v>
                </c:pt>
                <c:pt idx="35">
                  <c:v>112.5</c:v>
                </c:pt>
                <c:pt idx="36">
                  <c:v>112.5</c:v>
                </c:pt>
                <c:pt idx="37">
                  <c:v>112.5</c:v>
                </c:pt>
                <c:pt idx="38">
                  <c:v>135</c:v>
                </c:pt>
                <c:pt idx="39">
                  <c:v>202.5</c:v>
                </c:pt>
                <c:pt idx="40">
                  <c:v>202.5</c:v>
                </c:pt>
                <c:pt idx="41">
                  <c:v>225</c:v>
                </c:pt>
                <c:pt idx="42">
                  <c:v>225</c:v>
                </c:pt>
                <c:pt idx="43">
                  <c:v>247.5</c:v>
                </c:pt>
                <c:pt idx="44">
                  <c:v>270</c:v>
                </c:pt>
                <c:pt idx="45">
                  <c:v>270</c:v>
                </c:pt>
                <c:pt idx="46">
                  <c:v>247.5</c:v>
                </c:pt>
                <c:pt idx="47">
                  <c:v>225</c:v>
                </c:pt>
                <c:pt idx="48">
                  <c:v>225</c:v>
                </c:pt>
                <c:pt idx="49">
                  <c:v>225</c:v>
                </c:pt>
                <c:pt idx="50">
                  <c:v>225</c:v>
                </c:pt>
                <c:pt idx="51">
                  <c:v>225</c:v>
                </c:pt>
                <c:pt idx="52">
                  <c:v>202.5</c:v>
                </c:pt>
                <c:pt idx="53">
                  <c:v>225</c:v>
                </c:pt>
                <c:pt idx="54">
                  <c:v>225</c:v>
                </c:pt>
                <c:pt idx="55">
                  <c:v>247.5</c:v>
                </c:pt>
                <c:pt idx="56">
                  <c:v>247.5</c:v>
                </c:pt>
                <c:pt idx="57">
                  <c:v>292.5</c:v>
                </c:pt>
                <c:pt idx="58">
                  <c:v>270</c:v>
                </c:pt>
                <c:pt idx="59">
                  <c:v>247.5</c:v>
                </c:pt>
                <c:pt idx="60">
                  <c:v>270</c:v>
                </c:pt>
                <c:pt idx="61">
                  <c:v>270</c:v>
                </c:pt>
                <c:pt idx="62">
                  <c:v>270</c:v>
                </c:pt>
                <c:pt idx="63">
                  <c:v>292.5</c:v>
                </c:pt>
                <c:pt idx="64">
                  <c:v>270</c:v>
                </c:pt>
                <c:pt idx="65">
                  <c:v>270</c:v>
                </c:pt>
                <c:pt idx="66">
                  <c:v>270</c:v>
                </c:pt>
                <c:pt idx="67">
                  <c:v>292.5</c:v>
                </c:pt>
                <c:pt idx="68">
                  <c:v>270</c:v>
                </c:pt>
                <c:pt idx="69">
                  <c:v>247.5</c:v>
                </c:pt>
                <c:pt idx="70">
                  <c:v>270</c:v>
                </c:pt>
                <c:pt idx="71">
                  <c:v>270</c:v>
                </c:pt>
                <c:pt idx="72">
                  <c:v>270</c:v>
                </c:pt>
                <c:pt idx="73">
                  <c:v>270</c:v>
                </c:pt>
                <c:pt idx="74">
                  <c:v>270</c:v>
                </c:pt>
                <c:pt idx="75">
                  <c:v>292.5</c:v>
                </c:pt>
                <c:pt idx="76">
                  <c:v>270</c:v>
                </c:pt>
                <c:pt idx="77">
                  <c:v>225</c:v>
                </c:pt>
                <c:pt idx="78">
                  <c:v>270</c:v>
                </c:pt>
                <c:pt idx="79">
                  <c:v>270</c:v>
                </c:pt>
                <c:pt idx="80">
                  <c:v>247.5</c:v>
                </c:pt>
                <c:pt idx="81">
                  <c:v>270</c:v>
                </c:pt>
                <c:pt idx="82">
                  <c:v>270</c:v>
                </c:pt>
                <c:pt idx="83">
                  <c:v>270</c:v>
                </c:pt>
                <c:pt idx="84">
                  <c:v>270</c:v>
                </c:pt>
                <c:pt idx="85">
                  <c:v>292.5</c:v>
                </c:pt>
                <c:pt idx="86">
                  <c:v>292.5</c:v>
                </c:pt>
                <c:pt idx="87">
                  <c:v>292.5</c:v>
                </c:pt>
                <c:pt idx="88">
                  <c:v>292.5</c:v>
                </c:pt>
                <c:pt idx="89">
                  <c:v>292.5</c:v>
                </c:pt>
                <c:pt idx="90">
                  <c:v>292.5</c:v>
                </c:pt>
                <c:pt idx="91">
                  <c:v>292.5</c:v>
                </c:pt>
                <c:pt idx="92">
                  <c:v>315</c:v>
                </c:pt>
                <c:pt idx="93">
                  <c:v>315</c:v>
                </c:pt>
                <c:pt idx="94">
                  <c:v>337.5</c:v>
                </c:pt>
                <c:pt idx="95">
                  <c:v>315</c:v>
                </c:pt>
                <c:pt idx="96">
                  <c:v>337.5</c:v>
                </c:pt>
                <c:pt idx="97">
                  <c:v>337.5</c:v>
                </c:pt>
                <c:pt idx="98">
                  <c:v>315</c:v>
                </c:pt>
                <c:pt idx="99">
                  <c:v>337.5</c:v>
                </c:pt>
                <c:pt idx="100">
                  <c:v>337.5</c:v>
                </c:pt>
                <c:pt idx="101">
                  <c:v>0</c:v>
                </c:pt>
                <c:pt idx="102">
                  <c:v>337.5</c:v>
                </c:pt>
                <c:pt idx="103">
                  <c:v>337.5</c:v>
                </c:pt>
                <c:pt idx="104">
                  <c:v>337.5</c:v>
                </c:pt>
                <c:pt idx="105">
                  <c:v>337.5</c:v>
                </c:pt>
                <c:pt idx="106">
                  <c:v>337.5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22.5</c:v>
                </c:pt>
                <c:pt idx="112">
                  <c:v>22.5</c:v>
                </c:pt>
                <c:pt idx="113">
                  <c:v>22.5</c:v>
                </c:pt>
                <c:pt idx="114">
                  <c:v>22.5</c:v>
                </c:pt>
                <c:pt idx="115">
                  <c:v>22.5</c:v>
                </c:pt>
                <c:pt idx="116">
                  <c:v>45</c:v>
                </c:pt>
                <c:pt idx="117">
                  <c:v>45</c:v>
                </c:pt>
                <c:pt idx="118">
                  <c:v>45</c:v>
                </c:pt>
                <c:pt idx="119">
                  <c:v>45</c:v>
                </c:pt>
                <c:pt idx="120">
                  <c:v>22.5</c:v>
                </c:pt>
                <c:pt idx="121">
                  <c:v>45</c:v>
                </c:pt>
                <c:pt idx="122">
                  <c:v>67.5</c:v>
                </c:pt>
                <c:pt idx="123">
                  <c:v>67.5</c:v>
                </c:pt>
                <c:pt idx="124">
                  <c:v>90</c:v>
                </c:pt>
                <c:pt idx="125">
                  <c:v>112.5</c:v>
                </c:pt>
                <c:pt idx="126">
                  <c:v>112.5</c:v>
                </c:pt>
                <c:pt idx="127">
                  <c:v>112.5</c:v>
                </c:pt>
                <c:pt idx="128">
                  <c:v>112.5</c:v>
                </c:pt>
                <c:pt idx="129">
                  <c:v>67.5</c:v>
                </c:pt>
                <c:pt idx="130">
                  <c:v>0</c:v>
                </c:pt>
                <c:pt idx="131">
                  <c:v>112.5</c:v>
                </c:pt>
                <c:pt idx="132">
                  <c:v>112.5</c:v>
                </c:pt>
                <c:pt idx="133">
                  <c:v>90</c:v>
                </c:pt>
                <c:pt idx="134">
                  <c:v>90</c:v>
                </c:pt>
                <c:pt idx="135">
                  <c:v>90</c:v>
                </c:pt>
                <c:pt idx="136">
                  <c:v>90</c:v>
                </c:pt>
                <c:pt idx="137">
                  <c:v>90</c:v>
                </c:pt>
                <c:pt idx="138">
                  <c:v>90</c:v>
                </c:pt>
                <c:pt idx="139">
                  <c:v>112.5</c:v>
                </c:pt>
                <c:pt idx="140">
                  <c:v>112.5</c:v>
                </c:pt>
                <c:pt idx="141">
                  <c:v>112.5</c:v>
                </c:pt>
                <c:pt idx="142">
                  <c:v>112.5</c:v>
                </c:pt>
                <c:pt idx="143">
                  <c:v>112.5</c:v>
                </c:pt>
                <c:pt idx="144">
                  <c:v>135</c:v>
                </c:pt>
                <c:pt idx="145">
                  <c:v>135</c:v>
                </c:pt>
                <c:pt idx="146">
                  <c:v>135</c:v>
                </c:pt>
                <c:pt idx="147">
                  <c:v>112.5</c:v>
                </c:pt>
                <c:pt idx="148">
                  <c:v>135</c:v>
                </c:pt>
                <c:pt idx="149">
                  <c:v>135</c:v>
                </c:pt>
                <c:pt idx="150">
                  <c:v>135</c:v>
                </c:pt>
                <c:pt idx="151">
                  <c:v>112.5</c:v>
                </c:pt>
                <c:pt idx="152">
                  <c:v>112.5</c:v>
                </c:pt>
                <c:pt idx="153">
                  <c:v>112.5</c:v>
                </c:pt>
                <c:pt idx="154">
                  <c:v>112.5</c:v>
                </c:pt>
                <c:pt idx="155">
                  <c:v>112.5</c:v>
                </c:pt>
                <c:pt idx="156">
                  <c:v>112.5</c:v>
                </c:pt>
                <c:pt idx="157">
                  <c:v>112.5</c:v>
                </c:pt>
                <c:pt idx="158">
                  <c:v>112.5</c:v>
                </c:pt>
                <c:pt idx="159">
                  <c:v>112.5</c:v>
                </c:pt>
                <c:pt idx="160">
                  <c:v>135</c:v>
                </c:pt>
                <c:pt idx="161">
                  <c:v>112.5</c:v>
                </c:pt>
                <c:pt idx="162">
                  <c:v>112.5</c:v>
                </c:pt>
                <c:pt idx="163">
                  <c:v>112.5</c:v>
                </c:pt>
                <c:pt idx="164">
                  <c:v>112.5</c:v>
                </c:pt>
                <c:pt idx="165">
                  <c:v>135</c:v>
                </c:pt>
                <c:pt idx="166">
                  <c:v>112.5</c:v>
                </c:pt>
                <c:pt idx="167">
                  <c:v>112.5</c:v>
                </c:pt>
                <c:pt idx="168">
                  <c:v>112.5</c:v>
                </c:pt>
                <c:pt idx="169">
                  <c:v>112.5</c:v>
                </c:pt>
                <c:pt idx="170">
                  <c:v>112.5</c:v>
                </c:pt>
                <c:pt idx="171">
                  <c:v>90</c:v>
                </c:pt>
                <c:pt idx="172">
                  <c:v>90</c:v>
                </c:pt>
                <c:pt idx="173">
                  <c:v>90</c:v>
                </c:pt>
                <c:pt idx="174">
                  <c:v>112.5</c:v>
                </c:pt>
                <c:pt idx="175">
                  <c:v>112.5</c:v>
                </c:pt>
                <c:pt idx="176">
                  <c:v>112.5</c:v>
                </c:pt>
                <c:pt idx="177">
                  <c:v>112.5</c:v>
                </c:pt>
                <c:pt idx="178">
                  <c:v>112.5</c:v>
                </c:pt>
                <c:pt idx="179">
                  <c:v>112.5</c:v>
                </c:pt>
                <c:pt idx="180">
                  <c:v>112.5</c:v>
                </c:pt>
                <c:pt idx="181">
                  <c:v>112.5</c:v>
                </c:pt>
                <c:pt idx="182">
                  <c:v>112.5</c:v>
                </c:pt>
                <c:pt idx="183">
                  <c:v>112.5</c:v>
                </c:pt>
                <c:pt idx="184">
                  <c:v>112.5</c:v>
                </c:pt>
                <c:pt idx="185">
                  <c:v>112.5</c:v>
                </c:pt>
                <c:pt idx="186">
                  <c:v>112.5</c:v>
                </c:pt>
                <c:pt idx="187">
                  <c:v>225</c:v>
                </c:pt>
                <c:pt idx="188">
                  <c:v>247.5</c:v>
                </c:pt>
                <c:pt idx="189">
                  <c:v>247.5</c:v>
                </c:pt>
                <c:pt idx="190">
                  <c:v>270</c:v>
                </c:pt>
                <c:pt idx="191">
                  <c:v>270</c:v>
                </c:pt>
                <c:pt idx="192">
                  <c:v>292.5</c:v>
                </c:pt>
                <c:pt idx="193">
                  <c:v>292.5</c:v>
                </c:pt>
                <c:pt idx="194">
                  <c:v>315</c:v>
                </c:pt>
                <c:pt idx="195">
                  <c:v>315</c:v>
                </c:pt>
                <c:pt idx="196">
                  <c:v>292.5</c:v>
                </c:pt>
                <c:pt idx="197">
                  <c:v>292.5</c:v>
                </c:pt>
                <c:pt idx="198">
                  <c:v>270</c:v>
                </c:pt>
                <c:pt idx="199">
                  <c:v>292.5</c:v>
                </c:pt>
                <c:pt idx="200">
                  <c:v>292.5</c:v>
                </c:pt>
                <c:pt idx="201">
                  <c:v>270</c:v>
                </c:pt>
                <c:pt idx="202">
                  <c:v>270</c:v>
                </c:pt>
                <c:pt idx="203">
                  <c:v>247.5</c:v>
                </c:pt>
                <c:pt idx="204">
                  <c:v>225</c:v>
                </c:pt>
                <c:pt idx="205">
                  <c:v>225</c:v>
                </c:pt>
                <c:pt idx="206">
                  <c:v>225</c:v>
                </c:pt>
                <c:pt idx="207">
                  <c:v>225</c:v>
                </c:pt>
                <c:pt idx="208">
                  <c:v>247.5</c:v>
                </c:pt>
                <c:pt idx="209">
                  <c:v>247.5</c:v>
                </c:pt>
                <c:pt idx="210">
                  <c:v>225</c:v>
                </c:pt>
                <c:pt idx="211">
                  <c:v>247.5</c:v>
                </c:pt>
                <c:pt idx="212">
                  <c:v>247.5</c:v>
                </c:pt>
                <c:pt idx="213">
                  <c:v>247.5</c:v>
                </c:pt>
                <c:pt idx="214">
                  <c:v>247.5</c:v>
                </c:pt>
                <c:pt idx="215">
                  <c:v>247.5</c:v>
                </c:pt>
                <c:pt idx="216">
                  <c:v>247.5</c:v>
                </c:pt>
                <c:pt idx="217">
                  <c:v>247.5</c:v>
                </c:pt>
                <c:pt idx="218">
                  <c:v>247.5</c:v>
                </c:pt>
                <c:pt idx="219">
                  <c:v>247.5</c:v>
                </c:pt>
                <c:pt idx="220">
                  <c:v>247.5</c:v>
                </c:pt>
                <c:pt idx="221">
                  <c:v>247.5</c:v>
                </c:pt>
                <c:pt idx="222">
                  <c:v>247.5</c:v>
                </c:pt>
                <c:pt idx="223">
                  <c:v>247.5</c:v>
                </c:pt>
                <c:pt idx="224">
                  <c:v>247.5</c:v>
                </c:pt>
                <c:pt idx="225">
                  <c:v>247.5</c:v>
                </c:pt>
                <c:pt idx="226">
                  <c:v>247.5</c:v>
                </c:pt>
                <c:pt idx="227">
                  <c:v>270</c:v>
                </c:pt>
                <c:pt idx="228">
                  <c:v>270</c:v>
                </c:pt>
                <c:pt idx="229">
                  <c:v>270</c:v>
                </c:pt>
                <c:pt idx="230">
                  <c:v>292.5</c:v>
                </c:pt>
                <c:pt idx="231">
                  <c:v>292.5</c:v>
                </c:pt>
                <c:pt idx="232">
                  <c:v>270</c:v>
                </c:pt>
                <c:pt idx="233">
                  <c:v>292.5</c:v>
                </c:pt>
                <c:pt idx="234">
                  <c:v>292.5</c:v>
                </c:pt>
                <c:pt idx="235">
                  <c:v>292.5</c:v>
                </c:pt>
                <c:pt idx="236">
                  <c:v>292.5</c:v>
                </c:pt>
                <c:pt idx="237">
                  <c:v>292.5</c:v>
                </c:pt>
                <c:pt idx="238">
                  <c:v>292.5</c:v>
                </c:pt>
                <c:pt idx="239">
                  <c:v>315</c:v>
                </c:pt>
                <c:pt idx="240">
                  <c:v>315</c:v>
                </c:pt>
                <c:pt idx="241">
                  <c:v>337.5</c:v>
                </c:pt>
                <c:pt idx="242">
                  <c:v>315</c:v>
                </c:pt>
                <c:pt idx="243">
                  <c:v>315</c:v>
                </c:pt>
                <c:pt idx="244">
                  <c:v>337.5</c:v>
                </c:pt>
                <c:pt idx="245">
                  <c:v>337.5</c:v>
                </c:pt>
                <c:pt idx="246">
                  <c:v>0</c:v>
                </c:pt>
                <c:pt idx="247">
                  <c:v>337.5</c:v>
                </c:pt>
                <c:pt idx="248">
                  <c:v>0</c:v>
                </c:pt>
                <c:pt idx="249">
                  <c:v>0</c:v>
                </c:pt>
                <c:pt idx="250">
                  <c:v>22.5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45</c:v>
                </c:pt>
                <c:pt idx="261">
                  <c:v>45</c:v>
                </c:pt>
                <c:pt idx="262">
                  <c:v>45</c:v>
                </c:pt>
                <c:pt idx="263">
                  <c:v>45</c:v>
                </c:pt>
                <c:pt idx="264">
                  <c:v>67.5</c:v>
                </c:pt>
                <c:pt idx="265">
                  <c:v>112.5</c:v>
                </c:pt>
                <c:pt idx="266">
                  <c:v>90</c:v>
                </c:pt>
                <c:pt idx="267">
                  <c:v>90</c:v>
                </c:pt>
                <c:pt idx="268">
                  <c:v>112.5</c:v>
                </c:pt>
                <c:pt idx="269">
                  <c:v>90</c:v>
                </c:pt>
                <c:pt idx="270">
                  <c:v>112.5</c:v>
                </c:pt>
                <c:pt idx="271">
                  <c:v>112.5</c:v>
                </c:pt>
                <c:pt idx="272">
                  <c:v>112.5</c:v>
                </c:pt>
                <c:pt idx="273">
                  <c:v>112.5</c:v>
                </c:pt>
                <c:pt idx="274">
                  <c:v>112.5</c:v>
                </c:pt>
                <c:pt idx="275">
                  <c:v>112.5</c:v>
                </c:pt>
                <c:pt idx="276">
                  <c:v>112.5</c:v>
                </c:pt>
                <c:pt idx="277">
                  <c:v>112.5</c:v>
                </c:pt>
                <c:pt idx="278">
                  <c:v>135</c:v>
                </c:pt>
                <c:pt idx="279">
                  <c:v>135</c:v>
                </c:pt>
                <c:pt idx="280">
                  <c:v>112.5</c:v>
                </c:pt>
                <c:pt idx="281">
                  <c:v>112.5</c:v>
                </c:pt>
                <c:pt idx="282">
                  <c:v>112.5</c:v>
                </c:pt>
                <c:pt idx="283">
                  <c:v>112.5</c:v>
                </c:pt>
                <c:pt idx="284">
                  <c:v>112.5</c:v>
                </c:pt>
                <c:pt idx="285">
                  <c:v>135</c:v>
                </c:pt>
                <c:pt idx="286">
                  <c:v>112.5</c:v>
                </c:pt>
                <c:pt idx="287">
                  <c:v>112.5</c:v>
                </c:pt>
                <c:pt idx="288">
                  <c:v>112.5</c:v>
                </c:pt>
                <c:pt idx="289">
                  <c:v>112.5</c:v>
                </c:pt>
                <c:pt idx="290">
                  <c:v>112.5</c:v>
                </c:pt>
                <c:pt idx="291">
                  <c:v>112.5</c:v>
                </c:pt>
                <c:pt idx="292">
                  <c:v>112.5</c:v>
                </c:pt>
                <c:pt idx="293">
                  <c:v>112.5</c:v>
                </c:pt>
                <c:pt idx="294">
                  <c:v>112.5</c:v>
                </c:pt>
                <c:pt idx="295">
                  <c:v>112.5</c:v>
                </c:pt>
                <c:pt idx="296">
                  <c:v>112.5</c:v>
                </c:pt>
                <c:pt idx="297">
                  <c:v>112.5</c:v>
                </c:pt>
                <c:pt idx="298">
                  <c:v>112.5</c:v>
                </c:pt>
                <c:pt idx="299">
                  <c:v>112.5</c:v>
                </c:pt>
                <c:pt idx="300">
                  <c:v>112.5</c:v>
                </c:pt>
                <c:pt idx="301">
                  <c:v>112.5</c:v>
                </c:pt>
                <c:pt idx="302">
                  <c:v>112.5</c:v>
                </c:pt>
                <c:pt idx="303">
                  <c:v>112.5</c:v>
                </c:pt>
                <c:pt idx="304">
                  <c:v>112.5</c:v>
                </c:pt>
                <c:pt idx="305">
                  <c:v>112.5</c:v>
                </c:pt>
                <c:pt idx="306">
                  <c:v>112.5</c:v>
                </c:pt>
                <c:pt idx="307">
                  <c:v>112.5</c:v>
                </c:pt>
                <c:pt idx="308">
                  <c:v>112.5</c:v>
                </c:pt>
                <c:pt idx="309">
                  <c:v>112.5</c:v>
                </c:pt>
                <c:pt idx="310">
                  <c:v>112.5</c:v>
                </c:pt>
                <c:pt idx="311">
                  <c:v>135</c:v>
                </c:pt>
                <c:pt idx="312">
                  <c:v>112.5</c:v>
                </c:pt>
                <c:pt idx="313">
                  <c:v>112.5</c:v>
                </c:pt>
                <c:pt idx="314">
                  <c:v>112.5</c:v>
                </c:pt>
                <c:pt idx="315">
                  <c:v>112.5</c:v>
                </c:pt>
                <c:pt idx="316">
                  <c:v>112.5</c:v>
                </c:pt>
                <c:pt idx="317">
                  <c:v>112.5</c:v>
                </c:pt>
                <c:pt idx="318">
                  <c:v>112.5</c:v>
                </c:pt>
                <c:pt idx="319">
                  <c:v>112.5</c:v>
                </c:pt>
                <c:pt idx="320">
                  <c:v>112.5</c:v>
                </c:pt>
                <c:pt idx="321">
                  <c:v>112.5</c:v>
                </c:pt>
                <c:pt idx="322">
                  <c:v>112.5</c:v>
                </c:pt>
                <c:pt idx="323">
                  <c:v>112.5</c:v>
                </c:pt>
                <c:pt idx="324">
                  <c:v>112.5</c:v>
                </c:pt>
                <c:pt idx="325">
                  <c:v>112.5</c:v>
                </c:pt>
                <c:pt idx="326">
                  <c:v>90</c:v>
                </c:pt>
                <c:pt idx="327">
                  <c:v>90</c:v>
                </c:pt>
                <c:pt idx="328">
                  <c:v>112.5</c:v>
                </c:pt>
                <c:pt idx="329">
                  <c:v>135</c:v>
                </c:pt>
                <c:pt idx="330">
                  <c:v>247.5</c:v>
                </c:pt>
                <c:pt idx="331">
                  <c:v>247.5</c:v>
                </c:pt>
                <c:pt idx="332">
                  <c:v>292.5</c:v>
                </c:pt>
                <c:pt idx="333">
                  <c:v>225</c:v>
                </c:pt>
                <c:pt idx="334">
                  <c:v>202.5</c:v>
                </c:pt>
                <c:pt idx="335">
                  <c:v>225</c:v>
                </c:pt>
                <c:pt idx="336">
                  <c:v>225</c:v>
                </c:pt>
                <c:pt idx="337">
                  <c:v>225</c:v>
                </c:pt>
                <c:pt idx="338">
                  <c:v>225</c:v>
                </c:pt>
                <c:pt idx="339">
                  <c:v>225</c:v>
                </c:pt>
                <c:pt idx="340">
                  <c:v>225</c:v>
                </c:pt>
                <c:pt idx="341">
                  <c:v>225</c:v>
                </c:pt>
                <c:pt idx="342">
                  <c:v>225</c:v>
                </c:pt>
                <c:pt idx="343">
                  <c:v>225</c:v>
                </c:pt>
                <c:pt idx="344">
                  <c:v>225</c:v>
                </c:pt>
                <c:pt idx="345">
                  <c:v>225</c:v>
                </c:pt>
                <c:pt idx="346">
                  <c:v>225</c:v>
                </c:pt>
                <c:pt idx="347">
                  <c:v>225</c:v>
                </c:pt>
                <c:pt idx="348">
                  <c:v>225</c:v>
                </c:pt>
                <c:pt idx="349">
                  <c:v>225</c:v>
                </c:pt>
                <c:pt idx="350">
                  <c:v>225</c:v>
                </c:pt>
                <c:pt idx="351">
                  <c:v>225</c:v>
                </c:pt>
                <c:pt idx="352">
                  <c:v>225</c:v>
                </c:pt>
                <c:pt idx="353">
                  <c:v>225</c:v>
                </c:pt>
                <c:pt idx="354">
                  <c:v>225</c:v>
                </c:pt>
                <c:pt idx="355">
                  <c:v>225</c:v>
                </c:pt>
                <c:pt idx="356">
                  <c:v>225</c:v>
                </c:pt>
                <c:pt idx="357">
                  <c:v>247.5</c:v>
                </c:pt>
                <c:pt idx="358">
                  <c:v>247.5</c:v>
                </c:pt>
                <c:pt idx="359">
                  <c:v>247.5</c:v>
                </c:pt>
                <c:pt idx="360">
                  <c:v>247.5</c:v>
                </c:pt>
                <c:pt idx="361">
                  <c:v>247.5</c:v>
                </c:pt>
                <c:pt idx="362">
                  <c:v>247.5</c:v>
                </c:pt>
                <c:pt idx="363">
                  <c:v>270</c:v>
                </c:pt>
                <c:pt idx="364">
                  <c:v>270</c:v>
                </c:pt>
                <c:pt idx="365">
                  <c:v>270</c:v>
                </c:pt>
                <c:pt idx="366">
                  <c:v>270</c:v>
                </c:pt>
                <c:pt idx="367">
                  <c:v>270</c:v>
                </c:pt>
                <c:pt idx="368">
                  <c:v>270</c:v>
                </c:pt>
                <c:pt idx="369">
                  <c:v>270</c:v>
                </c:pt>
                <c:pt idx="370">
                  <c:v>270</c:v>
                </c:pt>
                <c:pt idx="371">
                  <c:v>270</c:v>
                </c:pt>
                <c:pt idx="372">
                  <c:v>270</c:v>
                </c:pt>
                <c:pt idx="373">
                  <c:v>270</c:v>
                </c:pt>
                <c:pt idx="374">
                  <c:v>270</c:v>
                </c:pt>
                <c:pt idx="375">
                  <c:v>270</c:v>
                </c:pt>
                <c:pt idx="376">
                  <c:v>270</c:v>
                </c:pt>
                <c:pt idx="377">
                  <c:v>270</c:v>
                </c:pt>
                <c:pt idx="378">
                  <c:v>270</c:v>
                </c:pt>
                <c:pt idx="379">
                  <c:v>270</c:v>
                </c:pt>
                <c:pt idx="380">
                  <c:v>247.5</c:v>
                </c:pt>
                <c:pt idx="381">
                  <c:v>247.5</c:v>
                </c:pt>
                <c:pt idx="382">
                  <c:v>270</c:v>
                </c:pt>
                <c:pt idx="383">
                  <c:v>270</c:v>
                </c:pt>
                <c:pt idx="384">
                  <c:v>270</c:v>
                </c:pt>
                <c:pt idx="385">
                  <c:v>270</c:v>
                </c:pt>
                <c:pt idx="386">
                  <c:v>270</c:v>
                </c:pt>
                <c:pt idx="387">
                  <c:v>292.5</c:v>
                </c:pt>
                <c:pt idx="388">
                  <c:v>292.5</c:v>
                </c:pt>
                <c:pt idx="389">
                  <c:v>292.5</c:v>
                </c:pt>
                <c:pt idx="390">
                  <c:v>292.5</c:v>
                </c:pt>
                <c:pt idx="391">
                  <c:v>292.5</c:v>
                </c:pt>
                <c:pt idx="392">
                  <c:v>292.5</c:v>
                </c:pt>
                <c:pt idx="393">
                  <c:v>292.5</c:v>
                </c:pt>
                <c:pt idx="394">
                  <c:v>315</c:v>
                </c:pt>
                <c:pt idx="395">
                  <c:v>315</c:v>
                </c:pt>
                <c:pt idx="396">
                  <c:v>90</c:v>
                </c:pt>
                <c:pt idx="397">
                  <c:v>0</c:v>
                </c:pt>
                <c:pt idx="398">
                  <c:v>0</c:v>
                </c:pt>
                <c:pt idx="399">
                  <c:v>337.5</c:v>
                </c:pt>
                <c:pt idx="400">
                  <c:v>337.5</c:v>
                </c:pt>
                <c:pt idx="401">
                  <c:v>337.5</c:v>
                </c:pt>
                <c:pt idx="402">
                  <c:v>337.5</c:v>
                </c:pt>
                <c:pt idx="403">
                  <c:v>337.5</c:v>
                </c:pt>
                <c:pt idx="404">
                  <c:v>0</c:v>
                </c:pt>
                <c:pt idx="405">
                  <c:v>22.5</c:v>
                </c:pt>
                <c:pt idx="406">
                  <c:v>67.5</c:v>
                </c:pt>
                <c:pt idx="407">
                  <c:v>90</c:v>
                </c:pt>
                <c:pt idx="408">
                  <c:v>67.5</c:v>
                </c:pt>
                <c:pt idx="409">
                  <c:v>45</c:v>
                </c:pt>
                <c:pt idx="410">
                  <c:v>67.5</c:v>
                </c:pt>
                <c:pt idx="411">
                  <c:v>67.5</c:v>
                </c:pt>
                <c:pt idx="412">
                  <c:v>67.5</c:v>
                </c:pt>
                <c:pt idx="413">
                  <c:v>90</c:v>
                </c:pt>
                <c:pt idx="414">
                  <c:v>90</c:v>
                </c:pt>
                <c:pt idx="415">
                  <c:v>90</c:v>
                </c:pt>
                <c:pt idx="416">
                  <c:v>90</c:v>
                </c:pt>
                <c:pt idx="417">
                  <c:v>90</c:v>
                </c:pt>
                <c:pt idx="418">
                  <c:v>90</c:v>
                </c:pt>
                <c:pt idx="419">
                  <c:v>112.5</c:v>
                </c:pt>
                <c:pt idx="420">
                  <c:v>112.5</c:v>
                </c:pt>
                <c:pt idx="421">
                  <c:v>112.5</c:v>
                </c:pt>
                <c:pt idx="422">
                  <c:v>112.5</c:v>
                </c:pt>
                <c:pt idx="423">
                  <c:v>112.5</c:v>
                </c:pt>
                <c:pt idx="424">
                  <c:v>112.5</c:v>
                </c:pt>
                <c:pt idx="425">
                  <c:v>112.5</c:v>
                </c:pt>
                <c:pt idx="426">
                  <c:v>112.5</c:v>
                </c:pt>
                <c:pt idx="427">
                  <c:v>112.5</c:v>
                </c:pt>
                <c:pt idx="428">
                  <c:v>112.5</c:v>
                </c:pt>
                <c:pt idx="429">
                  <c:v>90</c:v>
                </c:pt>
                <c:pt idx="430">
                  <c:v>112.5</c:v>
                </c:pt>
                <c:pt idx="431">
                  <c:v>112.5</c:v>
                </c:pt>
                <c:pt idx="432">
                  <c:v>112.5</c:v>
                </c:pt>
                <c:pt idx="433">
                  <c:v>90</c:v>
                </c:pt>
                <c:pt idx="434">
                  <c:v>90</c:v>
                </c:pt>
                <c:pt idx="435">
                  <c:v>112.5</c:v>
                </c:pt>
                <c:pt idx="436">
                  <c:v>112.5</c:v>
                </c:pt>
                <c:pt idx="437">
                  <c:v>112.5</c:v>
                </c:pt>
                <c:pt idx="438">
                  <c:v>112.5</c:v>
                </c:pt>
                <c:pt idx="439">
                  <c:v>112.5</c:v>
                </c:pt>
                <c:pt idx="440">
                  <c:v>135</c:v>
                </c:pt>
                <c:pt idx="441">
                  <c:v>135</c:v>
                </c:pt>
                <c:pt idx="442">
                  <c:v>135</c:v>
                </c:pt>
                <c:pt idx="443">
                  <c:v>112.5</c:v>
                </c:pt>
                <c:pt idx="444">
                  <c:v>112.5</c:v>
                </c:pt>
                <c:pt idx="445">
                  <c:v>112.5</c:v>
                </c:pt>
                <c:pt idx="446">
                  <c:v>135</c:v>
                </c:pt>
                <c:pt idx="447">
                  <c:v>112.5</c:v>
                </c:pt>
                <c:pt idx="448">
                  <c:v>112.5</c:v>
                </c:pt>
                <c:pt idx="449">
                  <c:v>112.5</c:v>
                </c:pt>
                <c:pt idx="450">
                  <c:v>112.5</c:v>
                </c:pt>
                <c:pt idx="451">
                  <c:v>112.5</c:v>
                </c:pt>
                <c:pt idx="452">
                  <c:v>112.5</c:v>
                </c:pt>
                <c:pt idx="453">
                  <c:v>112.5</c:v>
                </c:pt>
                <c:pt idx="454">
                  <c:v>112.5</c:v>
                </c:pt>
                <c:pt idx="455">
                  <c:v>112.5</c:v>
                </c:pt>
                <c:pt idx="456">
                  <c:v>112.5</c:v>
                </c:pt>
                <c:pt idx="457">
                  <c:v>112.5</c:v>
                </c:pt>
                <c:pt idx="458">
                  <c:v>112.5</c:v>
                </c:pt>
                <c:pt idx="459">
                  <c:v>90</c:v>
                </c:pt>
                <c:pt idx="460">
                  <c:v>112.5</c:v>
                </c:pt>
                <c:pt idx="461">
                  <c:v>112.5</c:v>
                </c:pt>
                <c:pt idx="462">
                  <c:v>112.5</c:v>
                </c:pt>
                <c:pt idx="463">
                  <c:v>112.5</c:v>
                </c:pt>
                <c:pt idx="464">
                  <c:v>112.5</c:v>
                </c:pt>
                <c:pt idx="465">
                  <c:v>112.5</c:v>
                </c:pt>
                <c:pt idx="466">
                  <c:v>112.5</c:v>
                </c:pt>
                <c:pt idx="467">
                  <c:v>135</c:v>
                </c:pt>
                <c:pt idx="468">
                  <c:v>67.5</c:v>
                </c:pt>
                <c:pt idx="469">
                  <c:v>67.5</c:v>
                </c:pt>
                <c:pt idx="470">
                  <c:v>112.5</c:v>
                </c:pt>
                <c:pt idx="471">
                  <c:v>112.5</c:v>
                </c:pt>
                <c:pt idx="472">
                  <c:v>112.5</c:v>
                </c:pt>
                <c:pt idx="473">
                  <c:v>90</c:v>
                </c:pt>
                <c:pt idx="474">
                  <c:v>90</c:v>
                </c:pt>
                <c:pt idx="475">
                  <c:v>225</c:v>
                </c:pt>
                <c:pt idx="476">
                  <c:v>225</c:v>
                </c:pt>
                <c:pt idx="477">
                  <c:v>225</c:v>
                </c:pt>
                <c:pt idx="478">
                  <c:v>225</c:v>
                </c:pt>
                <c:pt idx="479">
                  <c:v>247.5</c:v>
                </c:pt>
                <c:pt idx="480">
                  <c:v>247.5</c:v>
                </c:pt>
                <c:pt idx="481">
                  <c:v>247.5</c:v>
                </c:pt>
                <c:pt idx="482">
                  <c:v>247.5</c:v>
                </c:pt>
                <c:pt idx="483">
                  <c:v>247.5</c:v>
                </c:pt>
                <c:pt idx="484">
                  <c:v>247.5</c:v>
                </c:pt>
                <c:pt idx="485">
                  <c:v>270</c:v>
                </c:pt>
                <c:pt idx="486">
                  <c:v>247.5</c:v>
                </c:pt>
                <c:pt idx="487">
                  <c:v>247.5</c:v>
                </c:pt>
                <c:pt idx="488">
                  <c:v>247.5</c:v>
                </c:pt>
                <c:pt idx="489">
                  <c:v>247.5</c:v>
                </c:pt>
                <c:pt idx="490">
                  <c:v>247.5</c:v>
                </c:pt>
                <c:pt idx="491">
                  <c:v>270</c:v>
                </c:pt>
                <c:pt idx="492">
                  <c:v>270</c:v>
                </c:pt>
                <c:pt idx="493">
                  <c:v>270</c:v>
                </c:pt>
                <c:pt idx="494">
                  <c:v>247.5</c:v>
                </c:pt>
                <c:pt idx="495">
                  <c:v>247.5</c:v>
                </c:pt>
                <c:pt idx="496">
                  <c:v>270</c:v>
                </c:pt>
                <c:pt idx="497">
                  <c:v>270</c:v>
                </c:pt>
                <c:pt idx="498">
                  <c:v>270</c:v>
                </c:pt>
                <c:pt idx="499">
                  <c:v>292.5</c:v>
                </c:pt>
                <c:pt idx="500">
                  <c:v>270</c:v>
                </c:pt>
                <c:pt idx="501">
                  <c:v>292.5</c:v>
                </c:pt>
                <c:pt idx="502">
                  <c:v>270</c:v>
                </c:pt>
                <c:pt idx="503">
                  <c:v>270</c:v>
                </c:pt>
                <c:pt idx="504">
                  <c:v>292.5</c:v>
                </c:pt>
                <c:pt idx="505">
                  <c:v>292.5</c:v>
                </c:pt>
                <c:pt idx="506">
                  <c:v>292.5</c:v>
                </c:pt>
                <c:pt idx="507">
                  <c:v>292.5</c:v>
                </c:pt>
                <c:pt idx="508">
                  <c:v>292.5</c:v>
                </c:pt>
                <c:pt idx="509">
                  <c:v>292.5</c:v>
                </c:pt>
                <c:pt idx="510">
                  <c:v>292.5</c:v>
                </c:pt>
                <c:pt idx="511">
                  <c:v>292.5</c:v>
                </c:pt>
                <c:pt idx="512">
                  <c:v>292.5</c:v>
                </c:pt>
                <c:pt idx="513">
                  <c:v>292.5</c:v>
                </c:pt>
                <c:pt idx="514">
                  <c:v>292.5</c:v>
                </c:pt>
                <c:pt idx="515">
                  <c:v>292.5</c:v>
                </c:pt>
                <c:pt idx="516">
                  <c:v>292.5</c:v>
                </c:pt>
                <c:pt idx="517">
                  <c:v>292.5</c:v>
                </c:pt>
                <c:pt idx="518">
                  <c:v>292.5</c:v>
                </c:pt>
                <c:pt idx="519">
                  <c:v>292.5</c:v>
                </c:pt>
                <c:pt idx="520">
                  <c:v>292.5</c:v>
                </c:pt>
                <c:pt idx="521">
                  <c:v>292.5</c:v>
                </c:pt>
                <c:pt idx="522">
                  <c:v>292.5</c:v>
                </c:pt>
                <c:pt idx="523">
                  <c:v>292.5</c:v>
                </c:pt>
                <c:pt idx="524">
                  <c:v>292.5</c:v>
                </c:pt>
                <c:pt idx="525">
                  <c:v>292.5</c:v>
                </c:pt>
                <c:pt idx="526">
                  <c:v>292.5</c:v>
                </c:pt>
                <c:pt idx="527">
                  <c:v>292.5</c:v>
                </c:pt>
                <c:pt idx="528">
                  <c:v>315</c:v>
                </c:pt>
                <c:pt idx="529">
                  <c:v>292.5</c:v>
                </c:pt>
                <c:pt idx="530">
                  <c:v>292.5</c:v>
                </c:pt>
                <c:pt idx="531">
                  <c:v>292.5</c:v>
                </c:pt>
                <c:pt idx="532">
                  <c:v>292.5</c:v>
                </c:pt>
                <c:pt idx="533">
                  <c:v>292.5</c:v>
                </c:pt>
                <c:pt idx="534">
                  <c:v>315</c:v>
                </c:pt>
                <c:pt idx="535">
                  <c:v>292.5</c:v>
                </c:pt>
                <c:pt idx="536">
                  <c:v>292.5</c:v>
                </c:pt>
                <c:pt idx="537">
                  <c:v>292.5</c:v>
                </c:pt>
                <c:pt idx="538">
                  <c:v>292.5</c:v>
                </c:pt>
                <c:pt idx="539">
                  <c:v>315</c:v>
                </c:pt>
                <c:pt idx="540">
                  <c:v>337.5</c:v>
                </c:pt>
                <c:pt idx="541">
                  <c:v>315</c:v>
                </c:pt>
                <c:pt idx="542">
                  <c:v>337.5</c:v>
                </c:pt>
                <c:pt idx="543">
                  <c:v>337.5</c:v>
                </c:pt>
                <c:pt idx="544">
                  <c:v>337.5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22.5</c:v>
                </c:pt>
                <c:pt idx="549">
                  <c:v>22.5</c:v>
                </c:pt>
                <c:pt idx="550">
                  <c:v>22.5</c:v>
                </c:pt>
                <c:pt idx="551">
                  <c:v>0</c:v>
                </c:pt>
                <c:pt idx="552">
                  <c:v>22.5</c:v>
                </c:pt>
                <c:pt idx="553">
                  <c:v>0</c:v>
                </c:pt>
                <c:pt idx="554">
                  <c:v>0</c:v>
                </c:pt>
                <c:pt idx="555">
                  <c:v>22.5</c:v>
                </c:pt>
                <c:pt idx="556">
                  <c:v>22.5</c:v>
                </c:pt>
                <c:pt idx="557">
                  <c:v>22.5</c:v>
                </c:pt>
                <c:pt idx="558">
                  <c:v>22.5</c:v>
                </c:pt>
                <c:pt idx="559">
                  <c:v>45</c:v>
                </c:pt>
                <c:pt idx="560">
                  <c:v>45</c:v>
                </c:pt>
                <c:pt idx="561">
                  <c:v>22.5</c:v>
                </c:pt>
                <c:pt idx="562">
                  <c:v>22.5</c:v>
                </c:pt>
                <c:pt idx="563">
                  <c:v>22.5</c:v>
                </c:pt>
                <c:pt idx="564">
                  <c:v>22.5</c:v>
                </c:pt>
                <c:pt idx="565">
                  <c:v>22.5</c:v>
                </c:pt>
                <c:pt idx="566">
                  <c:v>22.5</c:v>
                </c:pt>
                <c:pt idx="567">
                  <c:v>22.5</c:v>
                </c:pt>
                <c:pt idx="568">
                  <c:v>22.5</c:v>
                </c:pt>
                <c:pt idx="569">
                  <c:v>22.5</c:v>
                </c:pt>
                <c:pt idx="570">
                  <c:v>22.5</c:v>
                </c:pt>
                <c:pt idx="571">
                  <c:v>22.5</c:v>
                </c:pt>
                <c:pt idx="572">
                  <c:v>22.5</c:v>
                </c:pt>
                <c:pt idx="573">
                  <c:v>22.5</c:v>
                </c:pt>
                <c:pt idx="574">
                  <c:v>22.5</c:v>
                </c:pt>
                <c:pt idx="575">
                  <c:v>45</c:v>
                </c:pt>
                <c:pt idx="576">
                  <c:v>45</c:v>
                </c:pt>
                <c:pt idx="577">
                  <c:v>45</c:v>
                </c:pt>
                <c:pt idx="578">
                  <c:v>45</c:v>
                </c:pt>
                <c:pt idx="579">
                  <c:v>67.5</c:v>
                </c:pt>
                <c:pt idx="580">
                  <c:v>67.5</c:v>
                </c:pt>
                <c:pt idx="581">
                  <c:v>67.5</c:v>
                </c:pt>
                <c:pt idx="582">
                  <c:v>67.5</c:v>
                </c:pt>
                <c:pt idx="583">
                  <c:v>45</c:v>
                </c:pt>
                <c:pt idx="584">
                  <c:v>45</c:v>
                </c:pt>
                <c:pt idx="585">
                  <c:v>45</c:v>
                </c:pt>
                <c:pt idx="586">
                  <c:v>22.5</c:v>
                </c:pt>
                <c:pt idx="587">
                  <c:v>22.5</c:v>
                </c:pt>
                <c:pt idx="588">
                  <c:v>22.5</c:v>
                </c:pt>
                <c:pt idx="589">
                  <c:v>22.5</c:v>
                </c:pt>
                <c:pt idx="590">
                  <c:v>22.5</c:v>
                </c:pt>
                <c:pt idx="591">
                  <c:v>22.5</c:v>
                </c:pt>
                <c:pt idx="592">
                  <c:v>22.5</c:v>
                </c:pt>
                <c:pt idx="593">
                  <c:v>22.5</c:v>
                </c:pt>
                <c:pt idx="594">
                  <c:v>45</c:v>
                </c:pt>
                <c:pt idx="595">
                  <c:v>67.5</c:v>
                </c:pt>
                <c:pt idx="596">
                  <c:v>112.5</c:v>
                </c:pt>
                <c:pt idx="597">
                  <c:v>90</c:v>
                </c:pt>
                <c:pt idx="598">
                  <c:v>45</c:v>
                </c:pt>
                <c:pt idx="599">
                  <c:v>45</c:v>
                </c:pt>
                <c:pt idx="600">
                  <c:v>67.5</c:v>
                </c:pt>
                <c:pt idx="601">
                  <c:v>22.5</c:v>
                </c:pt>
                <c:pt idx="602">
                  <c:v>90</c:v>
                </c:pt>
                <c:pt idx="603">
                  <c:v>112.5</c:v>
                </c:pt>
                <c:pt idx="604">
                  <c:v>112.5</c:v>
                </c:pt>
                <c:pt idx="605">
                  <c:v>90</c:v>
                </c:pt>
                <c:pt idx="606">
                  <c:v>112.5</c:v>
                </c:pt>
                <c:pt idx="607">
                  <c:v>112.5</c:v>
                </c:pt>
                <c:pt idx="608">
                  <c:v>67.5</c:v>
                </c:pt>
                <c:pt idx="609">
                  <c:v>90</c:v>
                </c:pt>
                <c:pt idx="610">
                  <c:v>90</c:v>
                </c:pt>
                <c:pt idx="611">
                  <c:v>67.5</c:v>
                </c:pt>
                <c:pt idx="612">
                  <c:v>67.5</c:v>
                </c:pt>
                <c:pt idx="613">
                  <c:v>67.5</c:v>
                </c:pt>
                <c:pt idx="614">
                  <c:v>45</c:v>
                </c:pt>
                <c:pt idx="615">
                  <c:v>45</c:v>
                </c:pt>
                <c:pt idx="616">
                  <c:v>22.5</c:v>
                </c:pt>
                <c:pt idx="617">
                  <c:v>22.5</c:v>
                </c:pt>
                <c:pt idx="618">
                  <c:v>0</c:v>
                </c:pt>
                <c:pt idx="619">
                  <c:v>22.5</c:v>
                </c:pt>
                <c:pt idx="620">
                  <c:v>45</c:v>
                </c:pt>
                <c:pt idx="621">
                  <c:v>45</c:v>
                </c:pt>
                <c:pt idx="622">
                  <c:v>45</c:v>
                </c:pt>
                <c:pt idx="623">
                  <c:v>22.5</c:v>
                </c:pt>
                <c:pt idx="624">
                  <c:v>22.5</c:v>
                </c:pt>
                <c:pt idx="625">
                  <c:v>22.5</c:v>
                </c:pt>
                <c:pt idx="626">
                  <c:v>22.5</c:v>
                </c:pt>
                <c:pt idx="627">
                  <c:v>22.5</c:v>
                </c:pt>
                <c:pt idx="628">
                  <c:v>22.5</c:v>
                </c:pt>
                <c:pt idx="629">
                  <c:v>22.5</c:v>
                </c:pt>
                <c:pt idx="630">
                  <c:v>22.5</c:v>
                </c:pt>
                <c:pt idx="631">
                  <c:v>22.5</c:v>
                </c:pt>
                <c:pt idx="632">
                  <c:v>22.5</c:v>
                </c:pt>
                <c:pt idx="633">
                  <c:v>22.5</c:v>
                </c:pt>
                <c:pt idx="634">
                  <c:v>22.5</c:v>
                </c:pt>
                <c:pt idx="635">
                  <c:v>22.5</c:v>
                </c:pt>
                <c:pt idx="636">
                  <c:v>22.5</c:v>
                </c:pt>
                <c:pt idx="637">
                  <c:v>22.5</c:v>
                </c:pt>
                <c:pt idx="638">
                  <c:v>22.5</c:v>
                </c:pt>
                <c:pt idx="639">
                  <c:v>0</c:v>
                </c:pt>
                <c:pt idx="640">
                  <c:v>22.5</c:v>
                </c:pt>
                <c:pt idx="641">
                  <c:v>22.5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22.5</c:v>
                </c:pt>
                <c:pt idx="646">
                  <c:v>337.5</c:v>
                </c:pt>
                <c:pt idx="647">
                  <c:v>337.5</c:v>
                </c:pt>
                <c:pt idx="648">
                  <c:v>337.5</c:v>
                </c:pt>
                <c:pt idx="649">
                  <c:v>337.5</c:v>
                </c:pt>
                <c:pt idx="650">
                  <c:v>337.5</c:v>
                </c:pt>
                <c:pt idx="651">
                  <c:v>0</c:v>
                </c:pt>
                <c:pt idx="652">
                  <c:v>0</c:v>
                </c:pt>
                <c:pt idx="653">
                  <c:v>337.5</c:v>
                </c:pt>
                <c:pt idx="654">
                  <c:v>337.5</c:v>
                </c:pt>
                <c:pt idx="655">
                  <c:v>337.5</c:v>
                </c:pt>
                <c:pt idx="656">
                  <c:v>337.5</c:v>
                </c:pt>
                <c:pt idx="657">
                  <c:v>337.5</c:v>
                </c:pt>
                <c:pt idx="658">
                  <c:v>337.5</c:v>
                </c:pt>
                <c:pt idx="659">
                  <c:v>337.5</c:v>
                </c:pt>
                <c:pt idx="660">
                  <c:v>337.5</c:v>
                </c:pt>
                <c:pt idx="661">
                  <c:v>337.5</c:v>
                </c:pt>
                <c:pt idx="662">
                  <c:v>337.5</c:v>
                </c:pt>
                <c:pt idx="663">
                  <c:v>337.5</c:v>
                </c:pt>
                <c:pt idx="664">
                  <c:v>337.5</c:v>
                </c:pt>
                <c:pt idx="665">
                  <c:v>337.5</c:v>
                </c:pt>
                <c:pt idx="666">
                  <c:v>337.5</c:v>
                </c:pt>
                <c:pt idx="667">
                  <c:v>337.5</c:v>
                </c:pt>
                <c:pt idx="668">
                  <c:v>337.5</c:v>
                </c:pt>
                <c:pt idx="669">
                  <c:v>337.5</c:v>
                </c:pt>
                <c:pt idx="670">
                  <c:v>337.5</c:v>
                </c:pt>
                <c:pt idx="671">
                  <c:v>337.5</c:v>
                </c:pt>
                <c:pt idx="672">
                  <c:v>0</c:v>
                </c:pt>
                <c:pt idx="673">
                  <c:v>0</c:v>
                </c:pt>
                <c:pt idx="674">
                  <c:v>337.5</c:v>
                </c:pt>
                <c:pt idx="675">
                  <c:v>337.5</c:v>
                </c:pt>
                <c:pt idx="676">
                  <c:v>337.5</c:v>
                </c:pt>
                <c:pt idx="677">
                  <c:v>337.5</c:v>
                </c:pt>
                <c:pt idx="678">
                  <c:v>337.5</c:v>
                </c:pt>
                <c:pt idx="679">
                  <c:v>337.5</c:v>
                </c:pt>
                <c:pt idx="680">
                  <c:v>337.5</c:v>
                </c:pt>
                <c:pt idx="681">
                  <c:v>337.5</c:v>
                </c:pt>
                <c:pt idx="682">
                  <c:v>337.5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22.5</c:v>
                </c:pt>
                <c:pt idx="688">
                  <c:v>22.5</c:v>
                </c:pt>
                <c:pt idx="689">
                  <c:v>22.5</c:v>
                </c:pt>
                <c:pt idx="690">
                  <c:v>22.5</c:v>
                </c:pt>
                <c:pt idx="691">
                  <c:v>0</c:v>
                </c:pt>
                <c:pt idx="692">
                  <c:v>0</c:v>
                </c:pt>
                <c:pt idx="693">
                  <c:v>22.5</c:v>
                </c:pt>
                <c:pt idx="694">
                  <c:v>22.5</c:v>
                </c:pt>
                <c:pt idx="695">
                  <c:v>22.5</c:v>
                </c:pt>
                <c:pt idx="696">
                  <c:v>45</c:v>
                </c:pt>
                <c:pt idx="697">
                  <c:v>45</c:v>
                </c:pt>
                <c:pt idx="698">
                  <c:v>45</c:v>
                </c:pt>
                <c:pt idx="699">
                  <c:v>45</c:v>
                </c:pt>
                <c:pt idx="700">
                  <c:v>67.5</c:v>
                </c:pt>
                <c:pt idx="701">
                  <c:v>45</c:v>
                </c:pt>
                <c:pt idx="702">
                  <c:v>45</c:v>
                </c:pt>
                <c:pt idx="703">
                  <c:v>45</c:v>
                </c:pt>
                <c:pt idx="704">
                  <c:v>22.5</c:v>
                </c:pt>
                <c:pt idx="705">
                  <c:v>45</c:v>
                </c:pt>
                <c:pt idx="706">
                  <c:v>22.5</c:v>
                </c:pt>
                <c:pt idx="707">
                  <c:v>22.5</c:v>
                </c:pt>
                <c:pt idx="708">
                  <c:v>22.5</c:v>
                </c:pt>
                <c:pt idx="709">
                  <c:v>22.5</c:v>
                </c:pt>
                <c:pt idx="710">
                  <c:v>0</c:v>
                </c:pt>
                <c:pt idx="711">
                  <c:v>22.5</c:v>
                </c:pt>
                <c:pt idx="712">
                  <c:v>22.5</c:v>
                </c:pt>
                <c:pt idx="713">
                  <c:v>45</c:v>
                </c:pt>
                <c:pt idx="714">
                  <c:v>67.5</c:v>
                </c:pt>
                <c:pt idx="715">
                  <c:v>67.5</c:v>
                </c:pt>
                <c:pt idx="716">
                  <c:v>90</c:v>
                </c:pt>
                <c:pt idx="717">
                  <c:v>67.5</c:v>
                </c:pt>
                <c:pt idx="718">
                  <c:v>90</c:v>
                </c:pt>
                <c:pt idx="719">
                  <c:v>45</c:v>
                </c:pt>
                <c:pt idx="720">
                  <c:v>67.5</c:v>
                </c:pt>
                <c:pt idx="721">
                  <c:v>90</c:v>
                </c:pt>
                <c:pt idx="722">
                  <c:v>67.5</c:v>
                </c:pt>
                <c:pt idx="723">
                  <c:v>67.5</c:v>
                </c:pt>
                <c:pt idx="724">
                  <c:v>67.5</c:v>
                </c:pt>
                <c:pt idx="725">
                  <c:v>67.5</c:v>
                </c:pt>
                <c:pt idx="726">
                  <c:v>67.5</c:v>
                </c:pt>
                <c:pt idx="727">
                  <c:v>67.5</c:v>
                </c:pt>
                <c:pt idx="728">
                  <c:v>67.5</c:v>
                </c:pt>
                <c:pt idx="729">
                  <c:v>67.5</c:v>
                </c:pt>
                <c:pt idx="730">
                  <c:v>67.5</c:v>
                </c:pt>
                <c:pt idx="731">
                  <c:v>67.5</c:v>
                </c:pt>
                <c:pt idx="732">
                  <c:v>67.5</c:v>
                </c:pt>
                <c:pt idx="733">
                  <c:v>67.5</c:v>
                </c:pt>
                <c:pt idx="734">
                  <c:v>67.5</c:v>
                </c:pt>
                <c:pt idx="735">
                  <c:v>67.5</c:v>
                </c:pt>
                <c:pt idx="736">
                  <c:v>67.5</c:v>
                </c:pt>
                <c:pt idx="737">
                  <c:v>67.5</c:v>
                </c:pt>
                <c:pt idx="738">
                  <c:v>67.5</c:v>
                </c:pt>
                <c:pt idx="739">
                  <c:v>45</c:v>
                </c:pt>
                <c:pt idx="740">
                  <c:v>67.5</c:v>
                </c:pt>
                <c:pt idx="741">
                  <c:v>45</c:v>
                </c:pt>
                <c:pt idx="742">
                  <c:v>45</c:v>
                </c:pt>
                <c:pt idx="743">
                  <c:v>67.5</c:v>
                </c:pt>
                <c:pt idx="744">
                  <c:v>67.5</c:v>
                </c:pt>
                <c:pt idx="745">
                  <c:v>67.5</c:v>
                </c:pt>
                <c:pt idx="746">
                  <c:v>90</c:v>
                </c:pt>
                <c:pt idx="747">
                  <c:v>67.5</c:v>
                </c:pt>
                <c:pt idx="748">
                  <c:v>67.5</c:v>
                </c:pt>
                <c:pt idx="749">
                  <c:v>67.5</c:v>
                </c:pt>
                <c:pt idx="750">
                  <c:v>67.5</c:v>
                </c:pt>
                <c:pt idx="751">
                  <c:v>67.5</c:v>
                </c:pt>
                <c:pt idx="752">
                  <c:v>45</c:v>
                </c:pt>
                <c:pt idx="753">
                  <c:v>45</c:v>
                </c:pt>
                <c:pt idx="754">
                  <c:v>45</c:v>
                </c:pt>
                <c:pt idx="755">
                  <c:v>45</c:v>
                </c:pt>
                <c:pt idx="756">
                  <c:v>45</c:v>
                </c:pt>
                <c:pt idx="757">
                  <c:v>45</c:v>
                </c:pt>
                <c:pt idx="758">
                  <c:v>45</c:v>
                </c:pt>
                <c:pt idx="759">
                  <c:v>45</c:v>
                </c:pt>
                <c:pt idx="760">
                  <c:v>45</c:v>
                </c:pt>
                <c:pt idx="761">
                  <c:v>45</c:v>
                </c:pt>
                <c:pt idx="762">
                  <c:v>45</c:v>
                </c:pt>
                <c:pt idx="763">
                  <c:v>45</c:v>
                </c:pt>
                <c:pt idx="764">
                  <c:v>45</c:v>
                </c:pt>
                <c:pt idx="765">
                  <c:v>45</c:v>
                </c:pt>
                <c:pt idx="766">
                  <c:v>22.5</c:v>
                </c:pt>
                <c:pt idx="767">
                  <c:v>45</c:v>
                </c:pt>
                <c:pt idx="768">
                  <c:v>0</c:v>
                </c:pt>
                <c:pt idx="769">
                  <c:v>22.5</c:v>
                </c:pt>
                <c:pt idx="770">
                  <c:v>0</c:v>
                </c:pt>
                <c:pt idx="771">
                  <c:v>0</c:v>
                </c:pt>
                <c:pt idx="772">
                  <c:v>337.5</c:v>
                </c:pt>
                <c:pt idx="773">
                  <c:v>337.5</c:v>
                </c:pt>
                <c:pt idx="774">
                  <c:v>337.5</c:v>
                </c:pt>
                <c:pt idx="775">
                  <c:v>337.5</c:v>
                </c:pt>
                <c:pt idx="776">
                  <c:v>337.5</c:v>
                </c:pt>
                <c:pt idx="777">
                  <c:v>337.5</c:v>
                </c:pt>
                <c:pt idx="778">
                  <c:v>337.5</c:v>
                </c:pt>
                <c:pt idx="779">
                  <c:v>337.5</c:v>
                </c:pt>
                <c:pt idx="780">
                  <c:v>337.5</c:v>
                </c:pt>
                <c:pt idx="781">
                  <c:v>337.5</c:v>
                </c:pt>
                <c:pt idx="782">
                  <c:v>337.5</c:v>
                </c:pt>
                <c:pt idx="783">
                  <c:v>337.5</c:v>
                </c:pt>
                <c:pt idx="784">
                  <c:v>337.5</c:v>
                </c:pt>
                <c:pt idx="785">
                  <c:v>337.5</c:v>
                </c:pt>
                <c:pt idx="786">
                  <c:v>337.5</c:v>
                </c:pt>
                <c:pt idx="787">
                  <c:v>337.5</c:v>
                </c:pt>
                <c:pt idx="788">
                  <c:v>337.5</c:v>
                </c:pt>
                <c:pt idx="789">
                  <c:v>337.5</c:v>
                </c:pt>
                <c:pt idx="790">
                  <c:v>315</c:v>
                </c:pt>
                <c:pt idx="791">
                  <c:v>337.5</c:v>
                </c:pt>
                <c:pt idx="792">
                  <c:v>337.5</c:v>
                </c:pt>
                <c:pt idx="793">
                  <c:v>337.5</c:v>
                </c:pt>
                <c:pt idx="794">
                  <c:v>337.5</c:v>
                </c:pt>
                <c:pt idx="795">
                  <c:v>337.5</c:v>
                </c:pt>
                <c:pt idx="796">
                  <c:v>337.5</c:v>
                </c:pt>
                <c:pt idx="797">
                  <c:v>337.5</c:v>
                </c:pt>
                <c:pt idx="798">
                  <c:v>337.5</c:v>
                </c:pt>
                <c:pt idx="799">
                  <c:v>337.5</c:v>
                </c:pt>
                <c:pt idx="800">
                  <c:v>337.5</c:v>
                </c:pt>
                <c:pt idx="801">
                  <c:v>337.5</c:v>
                </c:pt>
                <c:pt idx="802">
                  <c:v>337.5</c:v>
                </c:pt>
                <c:pt idx="803">
                  <c:v>337.5</c:v>
                </c:pt>
                <c:pt idx="804">
                  <c:v>337.5</c:v>
                </c:pt>
                <c:pt idx="805">
                  <c:v>337.5</c:v>
                </c:pt>
                <c:pt idx="806">
                  <c:v>337.5</c:v>
                </c:pt>
                <c:pt idx="807">
                  <c:v>337.5</c:v>
                </c:pt>
                <c:pt idx="808">
                  <c:v>337.5</c:v>
                </c:pt>
                <c:pt idx="809">
                  <c:v>337.5</c:v>
                </c:pt>
                <c:pt idx="810">
                  <c:v>337.5</c:v>
                </c:pt>
                <c:pt idx="811">
                  <c:v>337.5</c:v>
                </c:pt>
                <c:pt idx="812">
                  <c:v>337.5</c:v>
                </c:pt>
                <c:pt idx="813">
                  <c:v>337.5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337.5</c:v>
                </c:pt>
                <c:pt idx="818">
                  <c:v>337.5</c:v>
                </c:pt>
                <c:pt idx="819">
                  <c:v>337.5</c:v>
                </c:pt>
                <c:pt idx="820">
                  <c:v>315</c:v>
                </c:pt>
                <c:pt idx="821">
                  <c:v>315</c:v>
                </c:pt>
                <c:pt idx="822">
                  <c:v>337.5</c:v>
                </c:pt>
                <c:pt idx="823">
                  <c:v>337.5</c:v>
                </c:pt>
                <c:pt idx="824">
                  <c:v>337.5</c:v>
                </c:pt>
                <c:pt idx="825">
                  <c:v>337.5</c:v>
                </c:pt>
                <c:pt idx="826">
                  <c:v>292.5</c:v>
                </c:pt>
                <c:pt idx="827">
                  <c:v>315</c:v>
                </c:pt>
                <c:pt idx="828">
                  <c:v>337.5</c:v>
                </c:pt>
                <c:pt idx="829">
                  <c:v>337.5</c:v>
                </c:pt>
                <c:pt idx="830">
                  <c:v>315</c:v>
                </c:pt>
                <c:pt idx="831">
                  <c:v>0</c:v>
                </c:pt>
                <c:pt idx="832">
                  <c:v>0</c:v>
                </c:pt>
                <c:pt idx="833">
                  <c:v>337.5</c:v>
                </c:pt>
                <c:pt idx="834">
                  <c:v>315</c:v>
                </c:pt>
                <c:pt idx="835">
                  <c:v>315</c:v>
                </c:pt>
                <c:pt idx="836">
                  <c:v>337.5</c:v>
                </c:pt>
                <c:pt idx="837">
                  <c:v>315</c:v>
                </c:pt>
                <c:pt idx="838">
                  <c:v>337.5</c:v>
                </c:pt>
                <c:pt idx="839">
                  <c:v>315</c:v>
                </c:pt>
                <c:pt idx="840">
                  <c:v>292.5</c:v>
                </c:pt>
                <c:pt idx="841">
                  <c:v>247.5</c:v>
                </c:pt>
                <c:pt idx="842">
                  <c:v>157.5</c:v>
                </c:pt>
                <c:pt idx="843">
                  <c:v>135</c:v>
                </c:pt>
                <c:pt idx="844">
                  <c:v>135</c:v>
                </c:pt>
                <c:pt idx="845">
                  <c:v>112.5</c:v>
                </c:pt>
                <c:pt idx="846">
                  <c:v>112.5</c:v>
                </c:pt>
                <c:pt idx="847">
                  <c:v>90</c:v>
                </c:pt>
                <c:pt idx="848">
                  <c:v>90</c:v>
                </c:pt>
                <c:pt idx="849">
                  <c:v>90</c:v>
                </c:pt>
                <c:pt idx="850">
                  <c:v>90</c:v>
                </c:pt>
                <c:pt idx="851">
                  <c:v>90</c:v>
                </c:pt>
                <c:pt idx="852">
                  <c:v>112.5</c:v>
                </c:pt>
                <c:pt idx="853">
                  <c:v>90</c:v>
                </c:pt>
                <c:pt idx="854">
                  <c:v>90</c:v>
                </c:pt>
                <c:pt idx="855">
                  <c:v>90</c:v>
                </c:pt>
                <c:pt idx="856">
                  <c:v>90</c:v>
                </c:pt>
                <c:pt idx="857">
                  <c:v>90</c:v>
                </c:pt>
                <c:pt idx="858">
                  <c:v>90</c:v>
                </c:pt>
                <c:pt idx="859">
                  <c:v>90</c:v>
                </c:pt>
                <c:pt idx="860">
                  <c:v>90</c:v>
                </c:pt>
                <c:pt idx="861">
                  <c:v>112.5</c:v>
                </c:pt>
                <c:pt idx="862">
                  <c:v>112.5</c:v>
                </c:pt>
                <c:pt idx="863">
                  <c:v>112.5</c:v>
                </c:pt>
                <c:pt idx="864">
                  <c:v>112.5</c:v>
                </c:pt>
                <c:pt idx="865">
                  <c:v>112.5</c:v>
                </c:pt>
                <c:pt idx="866">
                  <c:v>112.5</c:v>
                </c:pt>
                <c:pt idx="867">
                  <c:v>112.5</c:v>
                </c:pt>
                <c:pt idx="868">
                  <c:v>112.5</c:v>
                </c:pt>
                <c:pt idx="869">
                  <c:v>90</c:v>
                </c:pt>
                <c:pt idx="870">
                  <c:v>90</c:v>
                </c:pt>
                <c:pt idx="871">
                  <c:v>90</c:v>
                </c:pt>
                <c:pt idx="872">
                  <c:v>135</c:v>
                </c:pt>
                <c:pt idx="873">
                  <c:v>135</c:v>
                </c:pt>
                <c:pt idx="874">
                  <c:v>112.5</c:v>
                </c:pt>
                <c:pt idx="875">
                  <c:v>90</c:v>
                </c:pt>
                <c:pt idx="876">
                  <c:v>112.5</c:v>
                </c:pt>
                <c:pt idx="877">
                  <c:v>112.5</c:v>
                </c:pt>
                <c:pt idx="878">
                  <c:v>90</c:v>
                </c:pt>
                <c:pt idx="879">
                  <c:v>112.5</c:v>
                </c:pt>
                <c:pt idx="880">
                  <c:v>135</c:v>
                </c:pt>
                <c:pt idx="881">
                  <c:v>112.5</c:v>
                </c:pt>
                <c:pt idx="882">
                  <c:v>112.5</c:v>
                </c:pt>
                <c:pt idx="883">
                  <c:v>112.5</c:v>
                </c:pt>
                <c:pt idx="884">
                  <c:v>90</c:v>
                </c:pt>
                <c:pt idx="885">
                  <c:v>112.5</c:v>
                </c:pt>
                <c:pt idx="886">
                  <c:v>112.5</c:v>
                </c:pt>
                <c:pt idx="887">
                  <c:v>112.5</c:v>
                </c:pt>
                <c:pt idx="888">
                  <c:v>90</c:v>
                </c:pt>
                <c:pt idx="889">
                  <c:v>112.5</c:v>
                </c:pt>
                <c:pt idx="890">
                  <c:v>90</c:v>
                </c:pt>
                <c:pt idx="891">
                  <c:v>90</c:v>
                </c:pt>
                <c:pt idx="892">
                  <c:v>112.5</c:v>
                </c:pt>
                <c:pt idx="893">
                  <c:v>0</c:v>
                </c:pt>
                <c:pt idx="894">
                  <c:v>90</c:v>
                </c:pt>
                <c:pt idx="895">
                  <c:v>112.5</c:v>
                </c:pt>
                <c:pt idx="896">
                  <c:v>90</c:v>
                </c:pt>
                <c:pt idx="897">
                  <c:v>67.5</c:v>
                </c:pt>
                <c:pt idx="898">
                  <c:v>67.5</c:v>
                </c:pt>
                <c:pt idx="899">
                  <c:v>90</c:v>
                </c:pt>
                <c:pt idx="900">
                  <c:v>112.5</c:v>
                </c:pt>
                <c:pt idx="901">
                  <c:v>112.5</c:v>
                </c:pt>
                <c:pt idx="902">
                  <c:v>135</c:v>
                </c:pt>
                <c:pt idx="903">
                  <c:v>45</c:v>
                </c:pt>
                <c:pt idx="904">
                  <c:v>337.5</c:v>
                </c:pt>
                <c:pt idx="905">
                  <c:v>315</c:v>
                </c:pt>
                <c:pt idx="906">
                  <c:v>315</c:v>
                </c:pt>
                <c:pt idx="907">
                  <c:v>0</c:v>
                </c:pt>
                <c:pt idx="908">
                  <c:v>45</c:v>
                </c:pt>
                <c:pt idx="909">
                  <c:v>45</c:v>
                </c:pt>
                <c:pt idx="910">
                  <c:v>67.5</c:v>
                </c:pt>
                <c:pt idx="911">
                  <c:v>270</c:v>
                </c:pt>
                <c:pt idx="912">
                  <c:v>292.5</c:v>
                </c:pt>
                <c:pt idx="913">
                  <c:v>292.5</c:v>
                </c:pt>
                <c:pt idx="914">
                  <c:v>292.5</c:v>
                </c:pt>
                <c:pt idx="915">
                  <c:v>292.5</c:v>
                </c:pt>
                <c:pt idx="916">
                  <c:v>292.5</c:v>
                </c:pt>
                <c:pt idx="917">
                  <c:v>315</c:v>
                </c:pt>
                <c:pt idx="918">
                  <c:v>315</c:v>
                </c:pt>
                <c:pt idx="919">
                  <c:v>315</c:v>
                </c:pt>
                <c:pt idx="920">
                  <c:v>315</c:v>
                </c:pt>
                <c:pt idx="921">
                  <c:v>315</c:v>
                </c:pt>
                <c:pt idx="922">
                  <c:v>315</c:v>
                </c:pt>
                <c:pt idx="923">
                  <c:v>315</c:v>
                </c:pt>
                <c:pt idx="924">
                  <c:v>292.5</c:v>
                </c:pt>
                <c:pt idx="925">
                  <c:v>292.5</c:v>
                </c:pt>
                <c:pt idx="926">
                  <c:v>270</c:v>
                </c:pt>
                <c:pt idx="927">
                  <c:v>270</c:v>
                </c:pt>
                <c:pt idx="928">
                  <c:v>270</c:v>
                </c:pt>
                <c:pt idx="929">
                  <c:v>270</c:v>
                </c:pt>
                <c:pt idx="930">
                  <c:v>247.5</c:v>
                </c:pt>
                <c:pt idx="931">
                  <c:v>247.5</c:v>
                </c:pt>
                <c:pt idx="932">
                  <c:v>247.5</c:v>
                </c:pt>
                <c:pt idx="933">
                  <c:v>270</c:v>
                </c:pt>
                <c:pt idx="934">
                  <c:v>247.5</c:v>
                </c:pt>
                <c:pt idx="935">
                  <c:v>270</c:v>
                </c:pt>
                <c:pt idx="936">
                  <c:v>270</c:v>
                </c:pt>
                <c:pt idx="937">
                  <c:v>270</c:v>
                </c:pt>
                <c:pt idx="938">
                  <c:v>292.5</c:v>
                </c:pt>
                <c:pt idx="939">
                  <c:v>270</c:v>
                </c:pt>
                <c:pt idx="940">
                  <c:v>270</c:v>
                </c:pt>
                <c:pt idx="941">
                  <c:v>270</c:v>
                </c:pt>
                <c:pt idx="942">
                  <c:v>270</c:v>
                </c:pt>
                <c:pt idx="943">
                  <c:v>270</c:v>
                </c:pt>
                <c:pt idx="944">
                  <c:v>270</c:v>
                </c:pt>
                <c:pt idx="945">
                  <c:v>292.5</c:v>
                </c:pt>
                <c:pt idx="946">
                  <c:v>292.5</c:v>
                </c:pt>
                <c:pt idx="947">
                  <c:v>292.5</c:v>
                </c:pt>
                <c:pt idx="948">
                  <c:v>292.5</c:v>
                </c:pt>
                <c:pt idx="949">
                  <c:v>292.5</c:v>
                </c:pt>
                <c:pt idx="950">
                  <c:v>292.5</c:v>
                </c:pt>
                <c:pt idx="951">
                  <c:v>292.5</c:v>
                </c:pt>
                <c:pt idx="952">
                  <c:v>292.5</c:v>
                </c:pt>
                <c:pt idx="953">
                  <c:v>292.5</c:v>
                </c:pt>
                <c:pt idx="954">
                  <c:v>292.5</c:v>
                </c:pt>
                <c:pt idx="955">
                  <c:v>315</c:v>
                </c:pt>
                <c:pt idx="956">
                  <c:v>337.5</c:v>
                </c:pt>
                <c:pt idx="957">
                  <c:v>337.5</c:v>
                </c:pt>
                <c:pt idx="958">
                  <c:v>337.5</c:v>
                </c:pt>
                <c:pt idx="959">
                  <c:v>337.5</c:v>
                </c:pt>
                <c:pt idx="960">
                  <c:v>337.5</c:v>
                </c:pt>
                <c:pt idx="961">
                  <c:v>315</c:v>
                </c:pt>
                <c:pt idx="962">
                  <c:v>337.5</c:v>
                </c:pt>
                <c:pt idx="963">
                  <c:v>337.5</c:v>
                </c:pt>
                <c:pt idx="964">
                  <c:v>337.5</c:v>
                </c:pt>
                <c:pt idx="965">
                  <c:v>337.5</c:v>
                </c:pt>
                <c:pt idx="966">
                  <c:v>337.5</c:v>
                </c:pt>
                <c:pt idx="967">
                  <c:v>0</c:v>
                </c:pt>
                <c:pt idx="968">
                  <c:v>337.5</c:v>
                </c:pt>
                <c:pt idx="969">
                  <c:v>337.5</c:v>
                </c:pt>
                <c:pt idx="970">
                  <c:v>337.5</c:v>
                </c:pt>
                <c:pt idx="971">
                  <c:v>337.5</c:v>
                </c:pt>
                <c:pt idx="972">
                  <c:v>337.5</c:v>
                </c:pt>
                <c:pt idx="973">
                  <c:v>337.5</c:v>
                </c:pt>
                <c:pt idx="974">
                  <c:v>337.5</c:v>
                </c:pt>
                <c:pt idx="975">
                  <c:v>337.5</c:v>
                </c:pt>
                <c:pt idx="976">
                  <c:v>337.5</c:v>
                </c:pt>
                <c:pt idx="977">
                  <c:v>315</c:v>
                </c:pt>
                <c:pt idx="978">
                  <c:v>0</c:v>
                </c:pt>
                <c:pt idx="979">
                  <c:v>22.5</c:v>
                </c:pt>
                <c:pt idx="980">
                  <c:v>67.5</c:v>
                </c:pt>
                <c:pt idx="981">
                  <c:v>67.5</c:v>
                </c:pt>
                <c:pt idx="982">
                  <c:v>67.5</c:v>
                </c:pt>
                <c:pt idx="983">
                  <c:v>67.5</c:v>
                </c:pt>
                <c:pt idx="984">
                  <c:v>90</c:v>
                </c:pt>
                <c:pt idx="985">
                  <c:v>90</c:v>
                </c:pt>
                <c:pt idx="986">
                  <c:v>90</c:v>
                </c:pt>
                <c:pt idx="987">
                  <c:v>90</c:v>
                </c:pt>
                <c:pt idx="988">
                  <c:v>90</c:v>
                </c:pt>
                <c:pt idx="989">
                  <c:v>90</c:v>
                </c:pt>
                <c:pt idx="990">
                  <c:v>90</c:v>
                </c:pt>
                <c:pt idx="991">
                  <c:v>67.5</c:v>
                </c:pt>
                <c:pt idx="992">
                  <c:v>67.5</c:v>
                </c:pt>
                <c:pt idx="993">
                  <c:v>90</c:v>
                </c:pt>
                <c:pt idx="994">
                  <c:v>112.5</c:v>
                </c:pt>
                <c:pt idx="995">
                  <c:v>0</c:v>
                </c:pt>
                <c:pt idx="996">
                  <c:v>135</c:v>
                </c:pt>
                <c:pt idx="997">
                  <c:v>135</c:v>
                </c:pt>
                <c:pt idx="998">
                  <c:v>112.5</c:v>
                </c:pt>
                <c:pt idx="999">
                  <c:v>202.5</c:v>
                </c:pt>
                <c:pt idx="1000">
                  <c:v>157.5</c:v>
                </c:pt>
                <c:pt idx="1001">
                  <c:v>157.5</c:v>
                </c:pt>
                <c:pt idx="1002">
                  <c:v>135</c:v>
                </c:pt>
                <c:pt idx="1003">
                  <c:v>112.5</c:v>
                </c:pt>
                <c:pt idx="1004">
                  <c:v>90</c:v>
                </c:pt>
                <c:pt idx="1005">
                  <c:v>45</c:v>
                </c:pt>
                <c:pt idx="1006">
                  <c:v>45</c:v>
                </c:pt>
                <c:pt idx="1007">
                  <c:v>90</c:v>
                </c:pt>
                <c:pt idx="1008">
                  <c:v>315</c:v>
                </c:pt>
                <c:pt idx="1009">
                  <c:v>337.5</c:v>
                </c:pt>
                <c:pt idx="1010">
                  <c:v>337.5</c:v>
                </c:pt>
                <c:pt idx="1011">
                  <c:v>337.5</c:v>
                </c:pt>
                <c:pt idx="1012">
                  <c:v>315</c:v>
                </c:pt>
                <c:pt idx="1013">
                  <c:v>337.5</c:v>
                </c:pt>
                <c:pt idx="1014">
                  <c:v>337.5</c:v>
                </c:pt>
                <c:pt idx="1015">
                  <c:v>337.5</c:v>
                </c:pt>
                <c:pt idx="1016">
                  <c:v>0</c:v>
                </c:pt>
                <c:pt idx="1017">
                  <c:v>22.5</c:v>
                </c:pt>
                <c:pt idx="1018">
                  <c:v>337.5</c:v>
                </c:pt>
                <c:pt idx="1019">
                  <c:v>337.5</c:v>
                </c:pt>
                <c:pt idx="1020">
                  <c:v>337.5</c:v>
                </c:pt>
                <c:pt idx="1021">
                  <c:v>315</c:v>
                </c:pt>
                <c:pt idx="1022">
                  <c:v>315</c:v>
                </c:pt>
                <c:pt idx="1023">
                  <c:v>337.5</c:v>
                </c:pt>
                <c:pt idx="1024">
                  <c:v>0</c:v>
                </c:pt>
                <c:pt idx="1025">
                  <c:v>22.5</c:v>
                </c:pt>
                <c:pt idx="1026">
                  <c:v>0</c:v>
                </c:pt>
                <c:pt idx="1027">
                  <c:v>0</c:v>
                </c:pt>
                <c:pt idx="1028">
                  <c:v>22.5</c:v>
                </c:pt>
                <c:pt idx="1029">
                  <c:v>337.5</c:v>
                </c:pt>
                <c:pt idx="1030">
                  <c:v>337.5</c:v>
                </c:pt>
                <c:pt idx="1031">
                  <c:v>337.5</c:v>
                </c:pt>
                <c:pt idx="1032">
                  <c:v>337.5</c:v>
                </c:pt>
                <c:pt idx="1033">
                  <c:v>0</c:v>
                </c:pt>
                <c:pt idx="1034">
                  <c:v>90</c:v>
                </c:pt>
                <c:pt idx="1035">
                  <c:v>112.5</c:v>
                </c:pt>
                <c:pt idx="1036">
                  <c:v>112.5</c:v>
                </c:pt>
                <c:pt idx="1037">
                  <c:v>112.5</c:v>
                </c:pt>
                <c:pt idx="1038">
                  <c:v>112.5</c:v>
                </c:pt>
                <c:pt idx="1039">
                  <c:v>90</c:v>
                </c:pt>
                <c:pt idx="1040">
                  <c:v>112.5</c:v>
                </c:pt>
                <c:pt idx="1041">
                  <c:v>112.5</c:v>
                </c:pt>
                <c:pt idx="1042">
                  <c:v>112.5</c:v>
                </c:pt>
                <c:pt idx="1043">
                  <c:v>90</c:v>
                </c:pt>
                <c:pt idx="1044">
                  <c:v>112.5</c:v>
                </c:pt>
                <c:pt idx="1045">
                  <c:v>135</c:v>
                </c:pt>
                <c:pt idx="1046">
                  <c:v>135</c:v>
                </c:pt>
                <c:pt idx="1047">
                  <c:v>135</c:v>
                </c:pt>
                <c:pt idx="1048">
                  <c:v>135</c:v>
                </c:pt>
                <c:pt idx="1049">
                  <c:v>135</c:v>
                </c:pt>
                <c:pt idx="1050">
                  <c:v>202.5</c:v>
                </c:pt>
                <c:pt idx="1051">
                  <c:v>202.5</c:v>
                </c:pt>
                <c:pt idx="1052">
                  <c:v>202.5</c:v>
                </c:pt>
                <c:pt idx="1053">
                  <c:v>225</c:v>
                </c:pt>
                <c:pt idx="1054">
                  <c:v>225</c:v>
                </c:pt>
                <c:pt idx="1055">
                  <c:v>225</c:v>
                </c:pt>
                <c:pt idx="1056">
                  <c:v>247.5</c:v>
                </c:pt>
                <c:pt idx="1057">
                  <c:v>247.5</c:v>
                </c:pt>
                <c:pt idx="1058">
                  <c:v>247.5</c:v>
                </c:pt>
                <c:pt idx="1059">
                  <c:v>247.5</c:v>
                </c:pt>
                <c:pt idx="1060">
                  <c:v>247.5</c:v>
                </c:pt>
                <c:pt idx="1061">
                  <c:v>247.5</c:v>
                </c:pt>
                <c:pt idx="1062">
                  <c:v>247.5</c:v>
                </c:pt>
                <c:pt idx="1063">
                  <c:v>247.5</c:v>
                </c:pt>
                <c:pt idx="1064">
                  <c:v>270</c:v>
                </c:pt>
                <c:pt idx="1065">
                  <c:v>270</c:v>
                </c:pt>
                <c:pt idx="1066">
                  <c:v>270</c:v>
                </c:pt>
                <c:pt idx="1067">
                  <c:v>270</c:v>
                </c:pt>
                <c:pt idx="1068">
                  <c:v>270</c:v>
                </c:pt>
                <c:pt idx="1069">
                  <c:v>270</c:v>
                </c:pt>
                <c:pt idx="1070">
                  <c:v>270</c:v>
                </c:pt>
                <c:pt idx="1071">
                  <c:v>270</c:v>
                </c:pt>
                <c:pt idx="1072">
                  <c:v>247.5</c:v>
                </c:pt>
                <c:pt idx="1073">
                  <c:v>247.5</c:v>
                </c:pt>
                <c:pt idx="1074">
                  <c:v>247.5</c:v>
                </c:pt>
                <c:pt idx="1075">
                  <c:v>270</c:v>
                </c:pt>
                <c:pt idx="1076">
                  <c:v>270</c:v>
                </c:pt>
                <c:pt idx="1077">
                  <c:v>270</c:v>
                </c:pt>
                <c:pt idx="1078">
                  <c:v>270</c:v>
                </c:pt>
                <c:pt idx="1079">
                  <c:v>247.5</c:v>
                </c:pt>
                <c:pt idx="1080">
                  <c:v>247.5</c:v>
                </c:pt>
                <c:pt idx="1081">
                  <c:v>247.5</c:v>
                </c:pt>
                <c:pt idx="1082">
                  <c:v>247.5</c:v>
                </c:pt>
                <c:pt idx="1083">
                  <c:v>247.5</c:v>
                </c:pt>
                <c:pt idx="1084">
                  <c:v>247.5</c:v>
                </c:pt>
                <c:pt idx="1085">
                  <c:v>247.5</c:v>
                </c:pt>
                <c:pt idx="1086">
                  <c:v>247.5</c:v>
                </c:pt>
                <c:pt idx="1087">
                  <c:v>247.5</c:v>
                </c:pt>
                <c:pt idx="1088">
                  <c:v>247.5</c:v>
                </c:pt>
                <c:pt idx="1089">
                  <c:v>247.5</c:v>
                </c:pt>
                <c:pt idx="1090">
                  <c:v>247.5</c:v>
                </c:pt>
                <c:pt idx="1091">
                  <c:v>247.5</c:v>
                </c:pt>
                <c:pt idx="1092">
                  <c:v>247.5</c:v>
                </c:pt>
                <c:pt idx="1093">
                  <c:v>270</c:v>
                </c:pt>
                <c:pt idx="1094">
                  <c:v>247.5</c:v>
                </c:pt>
                <c:pt idx="1095">
                  <c:v>247.5</c:v>
                </c:pt>
                <c:pt idx="1096">
                  <c:v>270</c:v>
                </c:pt>
                <c:pt idx="1097">
                  <c:v>247.5</c:v>
                </c:pt>
                <c:pt idx="1098">
                  <c:v>247.5</c:v>
                </c:pt>
                <c:pt idx="1099">
                  <c:v>247.5</c:v>
                </c:pt>
                <c:pt idx="1100">
                  <c:v>270</c:v>
                </c:pt>
                <c:pt idx="1101">
                  <c:v>247.5</c:v>
                </c:pt>
                <c:pt idx="1102">
                  <c:v>270</c:v>
                </c:pt>
                <c:pt idx="1103">
                  <c:v>270</c:v>
                </c:pt>
                <c:pt idx="1104">
                  <c:v>292.5</c:v>
                </c:pt>
                <c:pt idx="1105">
                  <c:v>270</c:v>
                </c:pt>
                <c:pt idx="1106">
                  <c:v>292.5</c:v>
                </c:pt>
                <c:pt idx="1107">
                  <c:v>292.5</c:v>
                </c:pt>
                <c:pt idx="1108">
                  <c:v>292.5</c:v>
                </c:pt>
                <c:pt idx="1109">
                  <c:v>270</c:v>
                </c:pt>
                <c:pt idx="1110">
                  <c:v>292.5</c:v>
                </c:pt>
                <c:pt idx="1111">
                  <c:v>292.5</c:v>
                </c:pt>
                <c:pt idx="1112">
                  <c:v>292.5</c:v>
                </c:pt>
                <c:pt idx="1113">
                  <c:v>315</c:v>
                </c:pt>
                <c:pt idx="1114">
                  <c:v>315</c:v>
                </c:pt>
                <c:pt idx="1115">
                  <c:v>292.5</c:v>
                </c:pt>
                <c:pt idx="1116">
                  <c:v>292.5</c:v>
                </c:pt>
                <c:pt idx="1117">
                  <c:v>315</c:v>
                </c:pt>
                <c:pt idx="1118">
                  <c:v>292.5</c:v>
                </c:pt>
                <c:pt idx="1119">
                  <c:v>270</c:v>
                </c:pt>
                <c:pt idx="1120">
                  <c:v>292.5</c:v>
                </c:pt>
                <c:pt idx="1121">
                  <c:v>292.5</c:v>
                </c:pt>
                <c:pt idx="1122">
                  <c:v>315</c:v>
                </c:pt>
                <c:pt idx="1123">
                  <c:v>337.5</c:v>
                </c:pt>
                <c:pt idx="1124">
                  <c:v>0</c:v>
                </c:pt>
                <c:pt idx="1125">
                  <c:v>22.5</c:v>
                </c:pt>
                <c:pt idx="1126">
                  <c:v>45</c:v>
                </c:pt>
                <c:pt idx="1127">
                  <c:v>67.5</c:v>
                </c:pt>
                <c:pt idx="1128">
                  <c:v>90</c:v>
                </c:pt>
                <c:pt idx="1129">
                  <c:v>90</c:v>
                </c:pt>
                <c:pt idx="1130">
                  <c:v>90</c:v>
                </c:pt>
                <c:pt idx="1131">
                  <c:v>90</c:v>
                </c:pt>
                <c:pt idx="1132">
                  <c:v>90</c:v>
                </c:pt>
                <c:pt idx="1133">
                  <c:v>90</c:v>
                </c:pt>
                <c:pt idx="1134">
                  <c:v>90</c:v>
                </c:pt>
                <c:pt idx="1135">
                  <c:v>90</c:v>
                </c:pt>
                <c:pt idx="1136">
                  <c:v>90</c:v>
                </c:pt>
                <c:pt idx="1137">
                  <c:v>90</c:v>
                </c:pt>
                <c:pt idx="1138">
                  <c:v>90</c:v>
                </c:pt>
                <c:pt idx="1139">
                  <c:v>90</c:v>
                </c:pt>
                <c:pt idx="1140">
                  <c:v>112.5</c:v>
                </c:pt>
                <c:pt idx="1141">
                  <c:v>112.5</c:v>
                </c:pt>
                <c:pt idx="1142">
                  <c:v>157.5</c:v>
                </c:pt>
                <c:pt idx="1143">
                  <c:v>135</c:v>
                </c:pt>
                <c:pt idx="1144">
                  <c:v>135</c:v>
                </c:pt>
                <c:pt idx="1145">
                  <c:v>135</c:v>
                </c:pt>
                <c:pt idx="1146">
                  <c:v>112.5</c:v>
                </c:pt>
                <c:pt idx="1147">
                  <c:v>135</c:v>
                </c:pt>
                <c:pt idx="1148">
                  <c:v>135</c:v>
                </c:pt>
                <c:pt idx="1149">
                  <c:v>135</c:v>
                </c:pt>
                <c:pt idx="1150">
                  <c:v>112.5</c:v>
                </c:pt>
                <c:pt idx="1151">
                  <c:v>112.5</c:v>
                </c:pt>
                <c:pt idx="1152">
                  <c:v>112.5</c:v>
                </c:pt>
                <c:pt idx="1153">
                  <c:v>112.5</c:v>
                </c:pt>
                <c:pt idx="1154">
                  <c:v>112.5</c:v>
                </c:pt>
                <c:pt idx="1155">
                  <c:v>112.5</c:v>
                </c:pt>
                <c:pt idx="1156">
                  <c:v>135</c:v>
                </c:pt>
                <c:pt idx="1157">
                  <c:v>112.5</c:v>
                </c:pt>
                <c:pt idx="1158">
                  <c:v>112.5</c:v>
                </c:pt>
                <c:pt idx="1159">
                  <c:v>112.5</c:v>
                </c:pt>
                <c:pt idx="1160">
                  <c:v>112.5</c:v>
                </c:pt>
                <c:pt idx="1161">
                  <c:v>112.5</c:v>
                </c:pt>
                <c:pt idx="1162">
                  <c:v>112.5</c:v>
                </c:pt>
                <c:pt idx="1163">
                  <c:v>112.5</c:v>
                </c:pt>
                <c:pt idx="1164">
                  <c:v>112.5</c:v>
                </c:pt>
                <c:pt idx="1165">
                  <c:v>112.5</c:v>
                </c:pt>
                <c:pt idx="1166">
                  <c:v>112.5</c:v>
                </c:pt>
                <c:pt idx="1167">
                  <c:v>112.5</c:v>
                </c:pt>
                <c:pt idx="1168">
                  <c:v>112.5</c:v>
                </c:pt>
                <c:pt idx="1169">
                  <c:v>112.5</c:v>
                </c:pt>
                <c:pt idx="1170">
                  <c:v>112.5</c:v>
                </c:pt>
                <c:pt idx="1171">
                  <c:v>112.5</c:v>
                </c:pt>
                <c:pt idx="1172">
                  <c:v>112.5</c:v>
                </c:pt>
                <c:pt idx="1173">
                  <c:v>112.5</c:v>
                </c:pt>
                <c:pt idx="1174">
                  <c:v>112.5</c:v>
                </c:pt>
                <c:pt idx="1175">
                  <c:v>112.5</c:v>
                </c:pt>
                <c:pt idx="1176">
                  <c:v>112.5</c:v>
                </c:pt>
                <c:pt idx="1177">
                  <c:v>112.5</c:v>
                </c:pt>
                <c:pt idx="1178">
                  <c:v>112.5</c:v>
                </c:pt>
                <c:pt idx="1179">
                  <c:v>112.5</c:v>
                </c:pt>
                <c:pt idx="1180">
                  <c:v>112.5</c:v>
                </c:pt>
                <c:pt idx="1181">
                  <c:v>112.5</c:v>
                </c:pt>
                <c:pt idx="1182">
                  <c:v>112.5</c:v>
                </c:pt>
                <c:pt idx="1183">
                  <c:v>112.5</c:v>
                </c:pt>
                <c:pt idx="1184">
                  <c:v>112.5</c:v>
                </c:pt>
                <c:pt idx="1185">
                  <c:v>112.5</c:v>
                </c:pt>
                <c:pt idx="1186">
                  <c:v>112.5</c:v>
                </c:pt>
                <c:pt idx="1187">
                  <c:v>112.5</c:v>
                </c:pt>
                <c:pt idx="1188">
                  <c:v>112.5</c:v>
                </c:pt>
                <c:pt idx="1189">
                  <c:v>112.5</c:v>
                </c:pt>
                <c:pt idx="1190">
                  <c:v>112.5</c:v>
                </c:pt>
                <c:pt idx="1191">
                  <c:v>112.5</c:v>
                </c:pt>
                <c:pt idx="1192">
                  <c:v>112.5</c:v>
                </c:pt>
                <c:pt idx="1193">
                  <c:v>112.5</c:v>
                </c:pt>
                <c:pt idx="1194">
                  <c:v>112.5</c:v>
                </c:pt>
                <c:pt idx="1195">
                  <c:v>112.5</c:v>
                </c:pt>
                <c:pt idx="1196">
                  <c:v>112.5</c:v>
                </c:pt>
                <c:pt idx="1197">
                  <c:v>112.5</c:v>
                </c:pt>
                <c:pt idx="1198">
                  <c:v>112.5</c:v>
                </c:pt>
                <c:pt idx="1199">
                  <c:v>135</c:v>
                </c:pt>
                <c:pt idx="1200">
                  <c:v>135</c:v>
                </c:pt>
                <c:pt idx="1201">
                  <c:v>157.5</c:v>
                </c:pt>
                <c:pt idx="1202">
                  <c:v>247.5</c:v>
                </c:pt>
                <c:pt idx="1203">
                  <c:v>270</c:v>
                </c:pt>
                <c:pt idx="1204">
                  <c:v>292.5</c:v>
                </c:pt>
                <c:pt idx="1205">
                  <c:v>292.5</c:v>
                </c:pt>
                <c:pt idx="1206">
                  <c:v>292.5</c:v>
                </c:pt>
                <c:pt idx="1207">
                  <c:v>292.5</c:v>
                </c:pt>
                <c:pt idx="1208">
                  <c:v>270</c:v>
                </c:pt>
                <c:pt idx="1209">
                  <c:v>270</c:v>
                </c:pt>
                <c:pt idx="1210">
                  <c:v>270</c:v>
                </c:pt>
                <c:pt idx="1211">
                  <c:v>270</c:v>
                </c:pt>
                <c:pt idx="1212">
                  <c:v>270</c:v>
                </c:pt>
                <c:pt idx="1213">
                  <c:v>247.5</c:v>
                </c:pt>
                <c:pt idx="1214">
                  <c:v>270</c:v>
                </c:pt>
                <c:pt idx="1215">
                  <c:v>270</c:v>
                </c:pt>
                <c:pt idx="1216">
                  <c:v>270</c:v>
                </c:pt>
                <c:pt idx="1217">
                  <c:v>247.5</c:v>
                </c:pt>
                <c:pt idx="1218">
                  <c:v>247.5</c:v>
                </c:pt>
                <c:pt idx="1219">
                  <c:v>270</c:v>
                </c:pt>
                <c:pt idx="1220">
                  <c:v>292.5</c:v>
                </c:pt>
                <c:pt idx="1221">
                  <c:v>292.5</c:v>
                </c:pt>
                <c:pt idx="1222">
                  <c:v>292.5</c:v>
                </c:pt>
                <c:pt idx="1223">
                  <c:v>292.5</c:v>
                </c:pt>
                <c:pt idx="1224">
                  <c:v>292.5</c:v>
                </c:pt>
                <c:pt idx="1225">
                  <c:v>315</c:v>
                </c:pt>
                <c:pt idx="1226">
                  <c:v>315</c:v>
                </c:pt>
                <c:pt idx="1227">
                  <c:v>315</c:v>
                </c:pt>
                <c:pt idx="1228">
                  <c:v>315</c:v>
                </c:pt>
                <c:pt idx="1229">
                  <c:v>315</c:v>
                </c:pt>
                <c:pt idx="1230">
                  <c:v>292.5</c:v>
                </c:pt>
                <c:pt idx="1231">
                  <c:v>292.5</c:v>
                </c:pt>
                <c:pt idx="1232">
                  <c:v>292.5</c:v>
                </c:pt>
                <c:pt idx="1233">
                  <c:v>315</c:v>
                </c:pt>
                <c:pt idx="1234">
                  <c:v>315</c:v>
                </c:pt>
                <c:pt idx="1235">
                  <c:v>315</c:v>
                </c:pt>
                <c:pt idx="1236">
                  <c:v>292.5</c:v>
                </c:pt>
                <c:pt idx="1237">
                  <c:v>292.5</c:v>
                </c:pt>
                <c:pt idx="1238">
                  <c:v>292.5</c:v>
                </c:pt>
                <c:pt idx="1239">
                  <c:v>292.5</c:v>
                </c:pt>
                <c:pt idx="1240">
                  <c:v>315</c:v>
                </c:pt>
                <c:pt idx="1241">
                  <c:v>315</c:v>
                </c:pt>
                <c:pt idx="1242">
                  <c:v>315</c:v>
                </c:pt>
                <c:pt idx="1243">
                  <c:v>315</c:v>
                </c:pt>
                <c:pt idx="1244">
                  <c:v>337.5</c:v>
                </c:pt>
                <c:pt idx="1245">
                  <c:v>337.5</c:v>
                </c:pt>
                <c:pt idx="1246">
                  <c:v>337.5</c:v>
                </c:pt>
                <c:pt idx="1247">
                  <c:v>315</c:v>
                </c:pt>
                <c:pt idx="1248">
                  <c:v>337.5</c:v>
                </c:pt>
                <c:pt idx="1249">
                  <c:v>337.5</c:v>
                </c:pt>
                <c:pt idx="1250">
                  <c:v>337.5</c:v>
                </c:pt>
                <c:pt idx="1251">
                  <c:v>337.5</c:v>
                </c:pt>
                <c:pt idx="1252">
                  <c:v>337.5</c:v>
                </c:pt>
                <c:pt idx="1253">
                  <c:v>337.5</c:v>
                </c:pt>
                <c:pt idx="1254">
                  <c:v>337.5</c:v>
                </c:pt>
                <c:pt idx="1255">
                  <c:v>337.5</c:v>
                </c:pt>
                <c:pt idx="1256">
                  <c:v>337.5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22.5</c:v>
                </c:pt>
                <c:pt idx="1264">
                  <c:v>22.5</c:v>
                </c:pt>
                <c:pt idx="1265">
                  <c:v>22.5</c:v>
                </c:pt>
                <c:pt idx="1266">
                  <c:v>22.5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22.5</c:v>
                </c:pt>
                <c:pt idx="1272">
                  <c:v>22.5</c:v>
                </c:pt>
                <c:pt idx="1273">
                  <c:v>22.5</c:v>
                </c:pt>
                <c:pt idx="1274">
                  <c:v>22.5</c:v>
                </c:pt>
                <c:pt idx="1275">
                  <c:v>67.5</c:v>
                </c:pt>
                <c:pt idx="1276">
                  <c:v>90</c:v>
                </c:pt>
                <c:pt idx="1277">
                  <c:v>90</c:v>
                </c:pt>
                <c:pt idx="1278">
                  <c:v>112.5</c:v>
                </c:pt>
                <c:pt idx="1279">
                  <c:v>90</c:v>
                </c:pt>
                <c:pt idx="1280">
                  <c:v>90</c:v>
                </c:pt>
                <c:pt idx="1281">
                  <c:v>90</c:v>
                </c:pt>
                <c:pt idx="1282">
                  <c:v>90</c:v>
                </c:pt>
                <c:pt idx="1283">
                  <c:v>90</c:v>
                </c:pt>
                <c:pt idx="1284">
                  <c:v>90</c:v>
                </c:pt>
                <c:pt idx="1285">
                  <c:v>90</c:v>
                </c:pt>
                <c:pt idx="1286">
                  <c:v>90</c:v>
                </c:pt>
                <c:pt idx="1287">
                  <c:v>90</c:v>
                </c:pt>
                <c:pt idx="1288">
                  <c:v>90</c:v>
                </c:pt>
                <c:pt idx="1289">
                  <c:v>90</c:v>
                </c:pt>
                <c:pt idx="1290">
                  <c:v>90</c:v>
                </c:pt>
                <c:pt idx="1291">
                  <c:v>90</c:v>
                </c:pt>
                <c:pt idx="1292">
                  <c:v>90</c:v>
                </c:pt>
                <c:pt idx="1293">
                  <c:v>90</c:v>
                </c:pt>
                <c:pt idx="1294">
                  <c:v>90</c:v>
                </c:pt>
                <c:pt idx="1295">
                  <c:v>90</c:v>
                </c:pt>
                <c:pt idx="1296">
                  <c:v>112.5</c:v>
                </c:pt>
                <c:pt idx="1297">
                  <c:v>112.5</c:v>
                </c:pt>
                <c:pt idx="1298">
                  <c:v>112.5</c:v>
                </c:pt>
                <c:pt idx="1299">
                  <c:v>90</c:v>
                </c:pt>
                <c:pt idx="1300">
                  <c:v>90</c:v>
                </c:pt>
                <c:pt idx="1301">
                  <c:v>90</c:v>
                </c:pt>
                <c:pt idx="1302">
                  <c:v>90</c:v>
                </c:pt>
                <c:pt idx="1303">
                  <c:v>90</c:v>
                </c:pt>
                <c:pt idx="1304">
                  <c:v>67.5</c:v>
                </c:pt>
                <c:pt idx="1305">
                  <c:v>90</c:v>
                </c:pt>
                <c:pt idx="1306">
                  <c:v>90</c:v>
                </c:pt>
                <c:pt idx="1307">
                  <c:v>90</c:v>
                </c:pt>
                <c:pt idx="1308">
                  <c:v>90</c:v>
                </c:pt>
                <c:pt idx="1309">
                  <c:v>67.5</c:v>
                </c:pt>
                <c:pt idx="1310">
                  <c:v>67.5</c:v>
                </c:pt>
                <c:pt idx="1311">
                  <c:v>67.5</c:v>
                </c:pt>
                <c:pt idx="1312">
                  <c:v>67.5</c:v>
                </c:pt>
                <c:pt idx="1313">
                  <c:v>22.5</c:v>
                </c:pt>
                <c:pt idx="1314">
                  <c:v>45</c:v>
                </c:pt>
                <c:pt idx="1315">
                  <c:v>67.5</c:v>
                </c:pt>
                <c:pt idx="1316">
                  <c:v>45</c:v>
                </c:pt>
                <c:pt idx="1317">
                  <c:v>112.5</c:v>
                </c:pt>
                <c:pt idx="1318">
                  <c:v>112.5</c:v>
                </c:pt>
                <c:pt idx="1319">
                  <c:v>112.5</c:v>
                </c:pt>
                <c:pt idx="1320">
                  <c:v>112.5</c:v>
                </c:pt>
                <c:pt idx="1321">
                  <c:v>112.5</c:v>
                </c:pt>
                <c:pt idx="1322">
                  <c:v>90</c:v>
                </c:pt>
                <c:pt idx="1323">
                  <c:v>90</c:v>
                </c:pt>
                <c:pt idx="1324">
                  <c:v>90</c:v>
                </c:pt>
                <c:pt idx="1325">
                  <c:v>90</c:v>
                </c:pt>
                <c:pt idx="1326">
                  <c:v>90</c:v>
                </c:pt>
                <c:pt idx="1327">
                  <c:v>90</c:v>
                </c:pt>
                <c:pt idx="1328">
                  <c:v>90</c:v>
                </c:pt>
                <c:pt idx="1329">
                  <c:v>90</c:v>
                </c:pt>
                <c:pt idx="1330">
                  <c:v>112.5</c:v>
                </c:pt>
                <c:pt idx="1331">
                  <c:v>112.5</c:v>
                </c:pt>
                <c:pt idx="1332">
                  <c:v>90</c:v>
                </c:pt>
                <c:pt idx="1333">
                  <c:v>112.5</c:v>
                </c:pt>
                <c:pt idx="1334">
                  <c:v>112.5</c:v>
                </c:pt>
                <c:pt idx="1335">
                  <c:v>112.5</c:v>
                </c:pt>
                <c:pt idx="1336">
                  <c:v>112.5</c:v>
                </c:pt>
                <c:pt idx="1337">
                  <c:v>90</c:v>
                </c:pt>
                <c:pt idx="1338">
                  <c:v>90</c:v>
                </c:pt>
                <c:pt idx="1339">
                  <c:v>90</c:v>
                </c:pt>
                <c:pt idx="1340">
                  <c:v>90</c:v>
                </c:pt>
                <c:pt idx="1341">
                  <c:v>67.5</c:v>
                </c:pt>
                <c:pt idx="1342">
                  <c:v>67.5</c:v>
                </c:pt>
                <c:pt idx="1343">
                  <c:v>67.5</c:v>
                </c:pt>
                <c:pt idx="1344">
                  <c:v>67.5</c:v>
                </c:pt>
                <c:pt idx="1345">
                  <c:v>45</c:v>
                </c:pt>
                <c:pt idx="1346">
                  <c:v>45</c:v>
                </c:pt>
                <c:pt idx="1347">
                  <c:v>45</c:v>
                </c:pt>
                <c:pt idx="1348">
                  <c:v>45</c:v>
                </c:pt>
                <c:pt idx="1349">
                  <c:v>0</c:v>
                </c:pt>
                <c:pt idx="1350">
                  <c:v>0</c:v>
                </c:pt>
                <c:pt idx="1351">
                  <c:v>337.5</c:v>
                </c:pt>
                <c:pt idx="1352">
                  <c:v>337.5</c:v>
                </c:pt>
                <c:pt idx="1353">
                  <c:v>337.5</c:v>
                </c:pt>
                <c:pt idx="1354">
                  <c:v>337.5</c:v>
                </c:pt>
                <c:pt idx="1355">
                  <c:v>337.5</c:v>
                </c:pt>
                <c:pt idx="1356">
                  <c:v>337.5</c:v>
                </c:pt>
                <c:pt idx="1357">
                  <c:v>337.5</c:v>
                </c:pt>
                <c:pt idx="1358">
                  <c:v>337.5</c:v>
                </c:pt>
                <c:pt idx="1359">
                  <c:v>337.5</c:v>
                </c:pt>
                <c:pt idx="1360">
                  <c:v>337.5</c:v>
                </c:pt>
                <c:pt idx="1361">
                  <c:v>337.5</c:v>
                </c:pt>
                <c:pt idx="1362">
                  <c:v>337.5</c:v>
                </c:pt>
                <c:pt idx="1363">
                  <c:v>337.5</c:v>
                </c:pt>
                <c:pt idx="1364">
                  <c:v>337.5</c:v>
                </c:pt>
                <c:pt idx="1365">
                  <c:v>337.5</c:v>
                </c:pt>
                <c:pt idx="1366">
                  <c:v>337.5</c:v>
                </c:pt>
                <c:pt idx="1367">
                  <c:v>337.5</c:v>
                </c:pt>
                <c:pt idx="1368">
                  <c:v>337.5</c:v>
                </c:pt>
                <c:pt idx="1369">
                  <c:v>337.5</c:v>
                </c:pt>
                <c:pt idx="1370">
                  <c:v>337.5</c:v>
                </c:pt>
                <c:pt idx="1371">
                  <c:v>337.5</c:v>
                </c:pt>
                <c:pt idx="1372">
                  <c:v>337.5</c:v>
                </c:pt>
                <c:pt idx="1373">
                  <c:v>337.5</c:v>
                </c:pt>
                <c:pt idx="1374">
                  <c:v>337.5</c:v>
                </c:pt>
                <c:pt idx="1375">
                  <c:v>337.5</c:v>
                </c:pt>
                <c:pt idx="1376">
                  <c:v>337.5</c:v>
                </c:pt>
                <c:pt idx="1377">
                  <c:v>337.5</c:v>
                </c:pt>
                <c:pt idx="1378">
                  <c:v>337.5</c:v>
                </c:pt>
                <c:pt idx="1379">
                  <c:v>337.5</c:v>
                </c:pt>
                <c:pt idx="1380">
                  <c:v>337.5</c:v>
                </c:pt>
                <c:pt idx="1381">
                  <c:v>337.5</c:v>
                </c:pt>
                <c:pt idx="1382">
                  <c:v>337.5</c:v>
                </c:pt>
                <c:pt idx="1383">
                  <c:v>337.5</c:v>
                </c:pt>
                <c:pt idx="1384">
                  <c:v>337.5</c:v>
                </c:pt>
                <c:pt idx="1385">
                  <c:v>337.5</c:v>
                </c:pt>
                <c:pt idx="1386">
                  <c:v>315</c:v>
                </c:pt>
                <c:pt idx="1387">
                  <c:v>315</c:v>
                </c:pt>
                <c:pt idx="1388">
                  <c:v>315</c:v>
                </c:pt>
                <c:pt idx="1389">
                  <c:v>292.5</c:v>
                </c:pt>
                <c:pt idx="1390">
                  <c:v>315</c:v>
                </c:pt>
                <c:pt idx="1391">
                  <c:v>337.5</c:v>
                </c:pt>
                <c:pt idx="1392">
                  <c:v>337.5</c:v>
                </c:pt>
                <c:pt idx="1393">
                  <c:v>337.5</c:v>
                </c:pt>
                <c:pt idx="1394">
                  <c:v>337.5</c:v>
                </c:pt>
                <c:pt idx="1395">
                  <c:v>337.5</c:v>
                </c:pt>
                <c:pt idx="1396">
                  <c:v>337.5</c:v>
                </c:pt>
                <c:pt idx="1397">
                  <c:v>337.5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22.5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22.5</c:v>
                </c:pt>
                <c:pt idx="1409">
                  <c:v>22.5</c:v>
                </c:pt>
                <c:pt idx="1410">
                  <c:v>67.5</c:v>
                </c:pt>
                <c:pt idx="1411">
                  <c:v>112.5</c:v>
                </c:pt>
                <c:pt idx="1412">
                  <c:v>135</c:v>
                </c:pt>
                <c:pt idx="1413">
                  <c:v>135</c:v>
                </c:pt>
                <c:pt idx="1414">
                  <c:v>135</c:v>
                </c:pt>
                <c:pt idx="1415">
                  <c:v>112.5</c:v>
                </c:pt>
                <c:pt idx="1416">
                  <c:v>112.5</c:v>
                </c:pt>
                <c:pt idx="1417">
                  <c:v>112.5</c:v>
                </c:pt>
                <c:pt idx="1418">
                  <c:v>157.5</c:v>
                </c:pt>
                <c:pt idx="1419">
                  <c:v>112.5</c:v>
                </c:pt>
                <c:pt idx="1420">
                  <c:v>45</c:v>
                </c:pt>
                <c:pt idx="1421">
                  <c:v>90</c:v>
                </c:pt>
                <c:pt idx="1422">
                  <c:v>67.5</c:v>
                </c:pt>
                <c:pt idx="1423">
                  <c:v>67.5</c:v>
                </c:pt>
                <c:pt idx="1424">
                  <c:v>90</c:v>
                </c:pt>
                <c:pt idx="1425">
                  <c:v>112.5</c:v>
                </c:pt>
                <c:pt idx="1426">
                  <c:v>112.5</c:v>
                </c:pt>
                <c:pt idx="1427">
                  <c:v>112.5</c:v>
                </c:pt>
                <c:pt idx="1428">
                  <c:v>45</c:v>
                </c:pt>
                <c:pt idx="1429">
                  <c:v>67.5</c:v>
                </c:pt>
                <c:pt idx="1430">
                  <c:v>202.5</c:v>
                </c:pt>
                <c:pt idx="1431">
                  <c:v>157.5</c:v>
                </c:pt>
                <c:pt idx="1432">
                  <c:v>157.5</c:v>
                </c:pt>
                <c:pt idx="1433">
                  <c:v>90</c:v>
                </c:pt>
                <c:pt idx="1434">
                  <c:v>112.5</c:v>
                </c:pt>
                <c:pt idx="1435">
                  <c:v>112.5</c:v>
                </c:pt>
                <c:pt idx="1436">
                  <c:v>112.5</c:v>
                </c:pt>
                <c:pt idx="1437">
                  <c:v>112.5</c:v>
                </c:pt>
                <c:pt idx="1438">
                  <c:v>67.5</c:v>
                </c:pt>
                <c:pt idx="1439">
                  <c:v>67.5</c:v>
                </c:pt>
                <c:pt idx="1440">
                  <c:v>67.5</c:v>
                </c:pt>
                <c:pt idx="1441">
                  <c:v>67.5</c:v>
                </c:pt>
                <c:pt idx="1442">
                  <c:v>67.5</c:v>
                </c:pt>
                <c:pt idx="1443">
                  <c:v>67.5</c:v>
                </c:pt>
                <c:pt idx="1444">
                  <c:v>67.5</c:v>
                </c:pt>
                <c:pt idx="1445">
                  <c:v>90</c:v>
                </c:pt>
                <c:pt idx="1446">
                  <c:v>67.5</c:v>
                </c:pt>
                <c:pt idx="1447">
                  <c:v>67.5</c:v>
                </c:pt>
                <c:pt idx="1448">
                  <c:v>90</c:v>
                </c:pt>
                <c:pt idx="1449">
                  <c:v>90</c:v>
                </c:pt>
                <c:pt idx="1450">
                  <c:v>67.5</c:v>
                </c:pt>
                <c:pt idx="1451">
                  <c:v>67.5</c:v>
                </c:pt>
                <c:pt idx="1452">
                  <c:v>67.5</c:v>
                </c:pt>
                <c:pt idx="1453">
                  <c:v>67.5</c:v>
                </c:pt>
                <c:pt idx="1454">
                  <c:v>45</c:v>
                </c:pt>
                <c:pt idx="1455">
                  <c:v>45</c:v>
                </c:pt>
                <c:pt idx="1456">
                  <c:v>45</c:v>
                </c:pt>
                <c:pt idx="1457">
                  <c:v>45</c:v>
                </c:pt>
                <c:pt idx="1458">
                  <c:v>45</c:v>
                </c:pt>
                <c:pt idx="1459">
                  <c:v>45</c:v>
                </c:pt>
                <c:pt idx="1460">
                  <c:v>45</c:v>
                </c:pt>
                <c:pt idx="1461">
                  <c:v>45</c:v>
                </c:pt>
                <c:pt idx="1462">
                  <c:v>45</c:v>
                </c:pt>
                <c:pt idx="1463">
                  <c:v>22.5</c:v>
                </c:pt>
                <c:pt idx="1464">
                  <c:v>45</c:v>
                </c:pt>
                <c:pt idx="1465">
                  <c:v>45</c:v>
                </c:pt>
                <c:pt idx="1466">
                  <c:v>45</c:v>
                </c:pt>
                <c:pt idx="1467">
                  <c:v>67.5</c:v>
                </c:pt>
                <c:pt idx="1468">
                  <c:v>67.5</c:v>
                </c:pt>
                <c:pt idx="1469">
                  <c:v>45</c:v>
                </c:pt>
                <c:pt idx="1470">
                  <c:v>67.5</c:v>
                </c:pt>
                <c:pt idx="1471">
                  <c:v>67.5</c:v>
                </c:pt>
                <c:pt idx="1472">
                  <c:v>67.5</c:v>
                </c:pt>
                <c:pt idx="1473">
                  <c:v>67.5</c:v>
                </c:pt>
                <c:pt idx="1474">
                  <c:v>90</c:v>
                </c:pt>
                <c:pt idx="1475">
                  <c:v>112.5</c:v>
                </c:pt>
                <c:pt idx="1476">
                  <c:v>112.5</c:v>
                </c:pt>
                <c:pt idx="1477">
                  <c:v>112.5</c:v>
                </c:pt>
                <c:pt idx="1478">
                  <c:v>112.5</c:v>
                </c:pt>
                <c:pt idx="1479">
                  <c:v>112.5</c:v>
                </c:pt>
                <c:pt idx="1480">
                  <c:v>90</c:v>
                </c:pt>
                <c:pt idx="1481">
                  <c:v>45</c:v>
                </c:pt>
                <c:pt idx="1482">
                  <c:v>45</c:v>
                </c:pt>
                <c:pt idx="1483">
                  <c:v>45</c:v>
                </c:pt>
                <c:pt idx="1484">
                  <c:v>22.5</c:v>
                </c:pt>
                <c:pt idx="1485">
                  <c:v>22.5</c:v>
                </c:pt>
                <c:pt idx="1486">
                  <c:v>22.5</c:v>
                </c:pt>
                <c:pt idx="1487">
                  <c:v>22.5</c:v>
                </c:pt>
                <c:pt idx="1488">
                  <c:v>22.5</c:v>
                </c:pt>
                <c:pt idx="1489">
                  <c:v>22.5</c:v>
                </c:pt>
                <c:pt idx="1490">
                  <c:v>0</c:v>
                </c:pt>
                <c:pt idx="1491">
                  <c:v>22.5</c:v>
                </c:pt>
                <c:pt idx="1492">
                  <c:v>337.5</c:v>
                </c:pt>
                <c:pt idx="1493">
                  <c:v>337.5</c:v>
                </c:pt>
                <c:pt idx="1494">
                  <c:v>337.5</c:v>
                </c:pt>
                <c:pt idx="1495">
                  <c:v>0</c:v>
                </c:pt>
                <c:pt idx="1496">
                  <c:v>337.5</c:v>
                </c:pt>
                <c:pt idx="1497">
                  <c:v>337.5</c:v>
                </c:pt>
                <c:pt idx="1498">
                  <c:v>337.5</c:v>
                </c:pt>
                <c:pt idx="1499">
                  <c:v>337.5</c:v>
                </c:pt>
                <c:pt idx="1500">
                  <c:v>337.5</c:v>
                </c:pt>
                <c:pt idx="1501">
                  <c:v>337.5</c:v>
                </c:pt>
                <c:pt idx="1502">
                  <c:v>0</c:v>
                </c:pt>
                <c:pt idx="1503">
                  <c:v>0</c:v>
                </c:pt>
                <c:pt idx="1504">
                  <c:v>337.5</c:v>
                </c:pt>
                <c:pt idx="1505">
                  <c:v>0</c:v>
                </c:pt>
                <c:pt idx="1506">
                  <c:v>22.5</c:v>
                </c:pt>
                <c:pt idx="1507">
                  <c:v>0</c:v>
                </c:pt>
                <c:pt idx="1508">
                  <c:v>22.5</c:v>
                </c:pt>
                <c:pt idx="1509">
                  <c:v>0</c:v>
                </c:pt>
                <c:pt idx="1510">
                  <c:v>0</c:v>
                </c:pt>
                <c:pt idx="1511">
                  <c:v>22.5</c:v>
                </c:pt>
                <c:pt idx="1512">
                  <c:v>0</c:v>
                </c:pt>
                <c:pt idx="1513">
                  <c:v>22.5</c:v>
                </c:pt>
                <c:pt idx="1514">
                  <c:v>22.5</c:v>
                </c:pt>
                <c:pt idx="1515">
                  <c:v>22.5</c:v>
                </c:pt>
                <c:pt idx="1516">
                  <c:v>0</c:v>
                </c:pt>
                <c:pt idx="1517">
                  <c:v>22.5</c:v>
                </c:pt>
                <c:pt idx="1518">
                  <c:v>22.5</c:v>
                </c:pt>
                <c:pt idx="1519">
                  <c:v>22.5</c:v>
                </c:pt>
                <c:pt idx="1520">
                  <c:v>22.5</c:v>
                </c:pt>
                <c:pt idx="1521">
                  <c:v>22.5</c:v>
                </c:pt>
                <c:pt idx="1522">
                  <c:v>22.5</c:v>
                </c:pt>
                <c:pt idx="1523">
                  <c:v>22.5</c:v>
                </c:pt>
                <c:pt idx="1524">
                  <c:v>22.5</c:v>
                </c:pt>
                <c:pt idx="1525">
                  <c:v>22.5</c:v>
                </c:pt>
                <c:pt idx="1526">
                  <c:v>22.5</c:v>
                </c:pt>
                <c:pt idx="1527">
                  <c:v>22.5</c:v>
                </c:pt>
                <c:pt idx="1528">
                  <c:v>22.5</c:v>
                </c:pt>
                <c:pt idx="1529">
                  <c:v>22.5</c:v>
                </c:pt>
                <c:pt idx="1530">
                  <c:v>22.5</c:v>
                </c:pt>
                <c:pt idx="1531">
                  <c:v>22.5</c:v>
                </c:pt>
                <c:pt idx="1532">
                  <c:v>22.5</c:v>
                </c:pt>
                <c:pt idx="1533">
                  <c:v>22.5</c:v>
                </c:pt>
                <c:pt idx="1534">
                  <c:v>22.5</c:v>
                </c:pt>
                <c:pt idx="1535">
                  <c:v>22.5</c:v>
                </c:pt>
                <c:pt idx="1536">
                  <c:v>22.5</c:v>
                </c:pt>
                <c:pt idx="1537">
                  <c:v>0</c:v>
                </c:pt>
                <c:pt idx="1538">
                  <c:v>22.5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22.5</c:v>
                </c:pt>
                <c:pt idx="1543">
                  <c:v>22.5</c:v>
                </c:pt>
                <c:pt idx="1544">
                  <c:v>22.5</c:v>
                </c:pt>
                <c:pt idx="1545">
                  <c:v>0</c:v>
                </c:pt>
                <c:pt idx="1546">
                  <c:v>22.5</c:v>
                </c:pt>
                <c:pt idx="1547">
                  <c:v>22.5</c:v>
                </c:pt>
                <c:pt idx="1548">
                  <c:v>22.5</c:v>
                </c:pt>
                <c:pt idx="1549">
                  <c:v>22.5</c:v>
                </c:pt>
                <c:pt idx="1550">
                  <c:v>22.5</c:v>
                </c:pt>
                <c:pt idx="1551">
                  <c:v>22.5</c:v>
                </c:pt>
                <c:pt idx="1552">
                  <c:v>22.5</c:v>
                </c:pt>
                <c:pt idx="1553">
                  <c:v>22.5</c:v>
                </c:pt>
                <c:pt idx="1554">
                  <c:v>22.5</c:v>
                </c:pt>
                <c:pt idx="1555">
                  <c:v>22.5</c:v>
                </c:pt>
                <c:pt idx="1556">
                  <c:v>22.5</c:v>
                </c:pt>
                <c:pt idx="1557">
                  <c:v>22.5</c:v>
                </c:pt>
                <c:pt idx="1558">
                  <c:v>22.5</c:v>
                </c:pt>
                <c:pt idx="1559">
                  <c:v>22.5</c:v>
                </c:pt>
                <c:pt idx="1560">
                  <c:v>22.5</c:v>
                </c:pt>
                <c:pt idx="1561">
                  <c:v>22.5</c:v>
                </c:pt>
                <c:pt idx="1562">
                  <c:v>22.5</c:v>
                </c:pt>
                <c:pt idx="1563">
                  <c:v>22.5</c:v>
                </c:pt>
                <c:pt idx="1564">
                  <c:v>22.5</c:v>
                </c:pt>
                <c:pt idx="1565">
                  <c:v>22.5</c:v>
                </c:pt>
                <c:pt idx="1566">
                  <c:v>22.5</c:v>
                </c:pt>
                <c:pt idx="1567">
                  <c:v>22.5</c:v>
                </c:pt>
                <c:pt idx="1568">
                  <c:v>22.5</c:v>
                </c:pt>
                <c:pt idx="1569">
                  <c:v>22.5</c:v>
                </c:pt>
                <c:pt idx="1570">
                  <c:v>22.5</c:v>
                </c:pt>
                <c:pt idx="1571">
                  <c:v>22.5</c:v>
                </c:pt>
                <c:pt idx="1572">
                  <c:v>22.5</c:v>
                </c:pt>
                <c:pt idx="1573">
                  <c:v>22.5</c:v>
                </c:pt>
                <c:pt idx="1574">
                  <c:v>22.5</c:v>
                </c:pt>
                <c:pt idx="1575">
                  <c:v>22.5</c:v>
                </c:pt>
                <c:pt idx="1576">
                  <c:v>22.5</c:v>
                </c:pt>
                <c:pt idx="1577">
                  <c:v>22.5</c:v>
                </c:pt>
                <c:pt idx="1578">
                  <c:v>22.5</c:v>
                </c:pt>
                <c:pt idx="1579">
                  <c:v>22.5</c:v>
                </c:pt>
                <c:pt idx="1580">
                  <c:v>22.5</c:v>
                </c:pt>
                <c:pt idx="1581">
                  <c:v>22.5</c:v>
                </c:pt>
                <c:pt idx="1582">
                  <c:v>22.5</c:v>
                </c:pt>
                <c:pt idx="1583">
                  <c:v>22.5</c:v>
                </c:pt>
                <c:pt idx="1584">
                  <c:v>22.5</c:v>
                </c:pt>
                <c:pt idx="1585">
                  <c:v>22.5</c:v>
                </c:pt>
                <c:pt idx="1586">
                  <c:v>22.5</c:v>
                </c:pt>
                <c:pt idx="1587">
                  <c:v>22.5</c:v>
                </c:pt>
                <c:pt idx="1588">
                  <c:v>22.5</c:v>
                </c:pt>
                <c:pt idx="1589">
                  <c:v>22.5</c:v>
                </c:pt>
                <c:pt idx="1590">
                  <c:v>22.5</c:v>
                </c:pt>
                <c:pt idx="1591">
                  <c:v>22.5</c:v>
                </c:pt>
                <c:pt idx="1592">
                  <c:v>22.5</c:v>
                </c:pt>
                <c:pt idx="1593">
                  <c:v>22.5</c:v>
                </c:pt>
                <c:pt idx="1594">
                  <c:v>22.5</c:v>
                </c:pt>
                <c:pt idx="1595">
                  <c:v>22.5</c:v>
                </c:pt>
                <c:pt idx="1596">
                  <c:v>22.5</c:v>
                </c:pt>
                <c:pt idx="1597">
                  <c:v>45</c:v>
                </c:pt>
                <c:pt idx="1598">
                  <c:v>67.5</c:v>
                </c:pt>
                <c:pt idx="1599">
                  <c:v>45</c:v>
                </c:pt>
                <c:pt idx="1600">
                  <c:v>45</c:v>
                </c:pt>
                <c:pt idx="1601">
                  <c:v>22.5</c:v>
                </c:pt>
                <c:pt idx="1602">
                  <c:v>22.5</c:v>
                </c:pt>
                <c:pt idx="1603">
                  <c:v>45</c:v>
                </c:pt>
                <c:pt idx="1604">
                  <c:v>45</c:v>
                </c:pt>
                <c:pt idx="1605">
                  <c:v>45</c:v>
                </c:pt>
                <c:pt idx="1606">
                  <c:v>90</c:v>
                </c:pt>
                <c:pt idx="1607">
                  <c:v>112.5</c:v>
                </c:pt>
                <c:pt idx="1608">
                  <c:v>90</c:v>
                </c:pt>
                <c:pt idx="1609">
                  <c:v>112.5</c:v>
                </c:pt>
                <c:pt idx="1610">
                  <c:v>90</c:v>
                </c:pt>
                <c:pt idx="1611">
                  <c:v>112.5</c:v>
                </c:pt>
                <c:pt idx="1612">
                  <c:v>112.5</c:v>
                </c:pt>
                <c:pt idx="1613">
                  <c:v>135</c:v>
                </c:pt>
                <c:pt idx="1614">
                  <c:v>135</c:v>
                </c:pt>
                <c:pt idx="1615">
                  <c:v>135</c:v>
                </c:pt>
                <c:pt idx="1616">
                  <c:v>135</c:v>
                </c:pt>
                <c:pt idx="1617">
                  <c:v>135</c:v>
                </c:pt>
                <c:pt idx="1618">
                  <c:v>90</c:v>
                </c:pt>
                <c:pt idx="1619">
                  <c:v>112.5</c:v>
                </c:pt>
                <c:pt idx="1620">
                  <c:v>135</c:v>
                </c:pt>
                <c:pt idx="1621">
                  <c:v>157.5</c:v>
                </c:pt>
                <c:pt idx="1622">
                  <c:v>180</c:v>
                </c:pt>
                <c:pt idx="1623">
                  <c:v>180</c:v>
                </c:pt>
                <c:pt idx="1624">
                  <c:v>225</c:v>
                </c:pt>
                <c:pt idx="1625">
                  <c:v>202.5</c:v>
                </c:pt>
                <c:pt idx="1626">
                  <c:v>180</c:v>
                </c:pt>
                <c:pt idx="1627">
                  <c:v>202.5</c:v>
                </c:pt>
                <c:pt idx="1628">
                  <c:v>202.5</c:v>
                </c:pt>
                <c:pt idx="1629">
                  <c:v>202.5</c:v>
                </c:pt>
                <c:pt idx="1630">
                  <c:v>225</c:v>
                </c:pt>
                <c:pt idx="1631">
                  <c:v>225</c:v>
                </c:pt>
                <c:pt idx="1632">
                  <c:v>225</c:v>
                </c:pt>
                <c:pt idx="1633">
                  <c:v>225</c:v>
                </c:pt>
                <c:pt idx="1634">
                  <c:v>202.5</c:v>
                </c:pt>
                <c:pt idx="1635">
                  <c:v>202.5</c:v>
                </c:pt>
                <c:pt idx="1636">
                  <c:v>225</c:v>
                </c:pt>
                <c:pt idx="1637">
                  <c:v>225</c:v>
                </c:pt>
                <c:pt idx="1638">
                  <c:v>202.5</c:v>
                </c:pt>
                <c:pt idx="1639">
                  <c:v>225</c:v>
                </c:pt>
                <c:pt idx="1640">
                  <c:v>225</c:v>
                </c:pt>
                <c:pt idx="1641">
                  <c:v>225</c:v>
                </c:pt>
                <c:pt idx="1642">
                  <c:v>225</c:v>
                </c:pt>
                <c:pt idx="1643">
                  <c:v>202.5</c:v>
                </c:pt>
                <c:pt idx="1644">
                  <c:v>202.5</c:v>
                </c:pt>
                <c:pt idx="1645">
                  <c:v>225</c:v>
                </c:pt>
                <c:pt idx="1646">
                  <c:v>225</c:v>
                </c:pt>
                <c:pt idx="1647">
                  <c:v>225</c:v>
                </c:pt>
                <c:pt idx="1648">
                  <c:v>225</c:v>
                </c:pt>
                <c:pt idx="1649">
                  <c:v>225</c:v>
                </c:pt>
                <c:pt idx="1650">
                  <c:v>225</c:v>
                </c:pt>
                <c:pt idx="1651">
                  <c:v>225</c:v>
                </c:pt>
                <c:pt idx="1652">
                  <c:v>225</c:v>
                </c:pt>
                <c:pt idx="1653">
                  <c:v>225</c:v>
                </c:pt>
                <c:pt idx="1654">
                  <c:v>225</c:v>
                </c:pt>
                <c:pt idx="1655">
                  <c:v>225</c:v>
                </c:pt>
                <c:pt idx="1656">
                  <c:v>225</c:v>
                </c:pt>
                <c:pt idx="1657">
                  <c:v>225</c:v>
                </c:pt>
                <c:pt idx="1658">
                  <c:v>225</c:v>
                </c:pt>
                <c:pt idx="1659">
                  <c:v>225</c:v>
                </c:pt>
                <c:pt idx="1660">
                  <c:v>225</c:v>
                </c:pt>
                <c:pt idx="1661">
                  <c:v>225</c:v>
                </c:pt>
                <c:pt idx="1662">
                  <c:v>225</c:v>
                </c:pt>
                <c:pt idx="1663">
                  <c:v>225</c:v>
                </c:pt>
                <c:pt idx="1664">
                  <c:v>225</c:v>
                </c:pt>
                <c:pt idx="1665">
                  <c:v>225</c:v>
                </c:pt>
                <c:pt idx="1666">
                  <c:v>202.5</c:v>
                </c:pt>
                <c:pt idx="1667">
                  <c:v>202.5</c:v>
                </c:pt>
                <c:pt idx="1668">
                  <c:v>225</c:v>
                </c:pt>
                <c:pt idx="1669">
                  <c:v>202.5</c:v>
                </c:pt>
                <c:pt idx="1670">
                  <c:v>202.5</c:v>
                </c:pt>
                <c:pt idx="1671">
                  <c:v>225</c:v>
                </c:pt>
                <c:pt idx="1672">
                  <c:v>225</c:v>
                </c:pt>
                <c:pt idx="1673">
                  <c:v>225</c:v>
                </c:pt>
                <c:pt idx="1674">
                  <c:v>225</c:v>
                </c:pt>
                <c:pt idx="1675">
                  <c:v>225</c:v>
                </c:pt>
                <c:pt idx="1676">
                  <c:v>225</c:v>
                </c:pt>
                <c:pt idx="1677">
                  <c:v>225</c:v>
                </c:pt>
                <c:pt idx="1678">
                  <c:v>225</c:v>
                </c:pt>
                <c:pt idx="1679">
                  <c:v>225</c:v>
                </c:pt>
                <c:pt idx="1680">
                  <c:v>225</c:v>
                </c:pt>
                <c:pt idx="1681">
                  <c:v>225</c:v>
                </c:pt>
                <c:pt idx="1682">
                  <c:v>225</c:v>
                </c:pt>
                <c:pt idx="1683">
                  <c:v>225</c:v>
                </c:pt>
                <c:pt idx="1684">
                  <c:v>225</c:v>
                </c:pt>
                <c:pt idx="1685">
                  <c:v>225</c:v>
                </c:pt>
                <c:pt idx="1686">
                  <c:v>225</c:v>
                </c:pt>
                <c:pt idx="1687">
                  <c:v>202.5</c:v>
                </c:pt>
                <c:pt idx="1688">
                  <c:v>202.5</c:v>
                </c:pt>
                <c:pt idx="1689">
                  <c:v>202.5</c:v>
                </c:pt>
                <c:pt idx="1690">
                  <c:v>202.5</c:v>
                </c:pt>
                <c:pt idx="1691">
                  <c:v>225</c:v>
                </c:pt>
                <c:pt idx="1692">
                  <c:v>225</c:v>
                </c:pt>
                <c:pt idx="1693">
                  <c:v>202.5</c:v>
                </c:pt>
                <c:pt idx="1694">
                  <c:v>225</c:v>
                </c:pt>
                <c:pt idx="1695">
                  <c:v>225</c:v>
                </c:pt>
                <c:pt idx="1696">
                  <c:v>202.5</c:v>
                </c:pt>
                <c:pt idx="1697">
                  <c:v>225</c:v>
                </c:pt>
                <c:pt idx="1698">
                  <c:v>225</c:v>
                </c:pt>
                <c:pt idx="1699">
                  <c:v>225</c:v>
                </c:pt>
                <c:pt idx="1700">
                  <c:v>225</c:v>
                </c:pt>
                <c:pt idx="1701">
                  <c:v>225</c:v>
                </c:pt>
                <c:pt idx="1702">
                  <c:v>225</c:v>
                </c:pt>
                <c:pt idx="1703">
                  <c:v>225</c:v>
                </c:pt>
                <c:pt idx="1704">
                  <c:v>202.5</c:v>
                </c:pt>
                <c:pt idx="1705">
                  <c:v>225</c:v>
                </c:pt>
                <c:pt idx="1706">
                  <c:v>225</c:v>
                </c:pt>
                <c:pt idx="1707">
                  <c:v>202.5</c:v>
                </c:pt>
                <c:pt idx="1708">
                  <c:v>225</c:v>
                </c:pt>
                <c:pt idx="1709">
                  <c:v>202.5</c:v>
                </c:pt>
                <c:pt idx="1710">
                  <c:v>202.5</c:v>
                </c:pt>
                <c:pt idx="1711">
                  <c:v>225</c:v>
                </c:pt>
                <c:pt idx="1712">
                  <c:v>225</c:v>
                </c:pt>
                <c:pt idx="1713">
                  <c:v>225</c:v>
                </c:pt>
                <c:pt idx="1714">
                  <c:v>225</c:v>
                </c:pt>
                <c:pt idx="1715">
                  <c:v>225</c:v>
                </c:pt>
                <c:pt idx="1716">
                  <c:v>225</c:v>
                </c:pt>
                <c:pt idx="1717">
                  <c:v>225</c:v>
                </c:pt>
                <c:pt idx="1718">
                  <c:v>202.5</c:v>
                </c:pt>
                <c:pt idx="1719">
                  <c:v>202.5</c:v>
                </c:pt>
                <c:pt idx="1720">
                  <c:v>202.5</c:v>
                </c:pt>
                <c:pt idx="1721">
                  <c:v>202.5</c:v>
                </c:pt>
                <c:pt idx="1722">
                  <c:v>202.5</c:v>
                </c:pt>
                <c:pt idx="1723">
                  <c:v>225</c:v>
                </c:pt>
                <c:pt idx="1724">
                  <c:v>225</c:v>
                </c:pt>
                <c:pt idx="1725">
                  <c:v>225</c:v>
                </c:pt>
                <c:pt idx="1726">
                  <c:v>225</c:v>
                </c:pt>
                <c:pt idx="1727">
                  <c:v>202.5</c:v>
                </c:pt>
                <c:pt idx="1728">
                  <c:v>225</c:v>
                </c:pt>
                <c:pt idx="1729">
                  <c:v>225</c:v>
                </c:pt>
                <c:pt idx="1730">
                  <c:v>202.5</c:v>
                </c:pt>
                <c:pt idx="1731">
                  <c:v>225</c:v>
                </c:pt>
                <c:pt idx="1732">
                  <c:v>202.5</c:v>
                </c:pt>
                <c:pt idx="1733">
                  <c:v>202.5</c:v>
                </c:pt>
                <c:pt idx="1734">
                  <c:v>225</c:v>
                </c:pt>
                <c:pt idx="1735">
                  <c:v>225</c:v>
                </c:pt>
                <c:pt idx="1736">
                  <c:v>202.5</c:v>
                </c:pt>
                <c:pt idx="1737">
                  <c:v>225</c:v>
                </c:pt>
                <c:pt idx="1738">
                  <c:v>225</c:v>
                </c:pt>
                <c:pt idx="1739">
                  <c:v>202.5</c:v>
                </c:pt>
                <c:pt idx="1740">
                  <c:v>225</c:v>
                </c:pt>
                <c:pt idx="1741">
                  <c:v>225</c:v>
                </c:pt>
                <c:pt idx="1742">
                  <c:v>225</c:v>
                </c:pt>
                <c:pt idx="1743">
                  <c:v>202.5</c:v>
                </c:pt>
                <c:pt idx="1744">
                  <c:v>225</c:v>
                </c:pt>
                <c:pt idx="1745">
                  <c:v>225</c:v>
                </c:pt>
                <c:pt idx="1746">
                  <c:v>225</c:v>
                </c:pt>
                <c:pt idx="1747">
                  <c:v>225</c:v>
                </c:pt>
                <c:pt idx="1748">
                  <c:v>225</c:v>
                </c:pt>
                <c:pt idx="1749">
                  <c:v>225</c:v>
                </c:pt>
                <c:pt idx="1750">
                  <c:v>225</c:v>
                </c:pt>
                <c:pt idx="1751">
                  <c:v>225</c:v>
                </c:pt>
                <c:pt idx="1752">
                  <c:v>202.5</c:v>
                </c:pt>
                <c:pt idx="1753">
                  <c:v>225</c:v>
                </c:pt>
                <c:pt idx="1754">
                  <c:v>225</c:v>
                </c:pt>
                <c:pt idx="1755">
                  <c:v>202.5</c:v>
                </c:pt>
                <c:pt idx="1756">
                  <c:v>225</c:v>
                </c:pt>
                <c:pt idx="1757">
                  <c:v>202.5</c:v>
                </c:pt>
                <c:pt idx="1758">
                  <c:v>202.5</c:v>
                </c:pt>
                <c:pt idx="1759">
                  <c:v>202.5</c:v>
                </c:pt>
                <c:pt idx="1760">
                  <c:v>225</c:v>
                </c:pt>
                <c:pt idx="1761">
                  <c:v>225</c:v>
                </c:pt>
                <c:pt idx="1762">
                  <c:v>225</c:v>
                </c:pt>
                <c:pt idx="1763">
                  <c:v>225</c:v>
                </c:pt>
                <c:pt idx="1764">
                  <c:v>225</c:v>
                </c:pt>
                <c:pt idx="1765">
                  <c:v>225</c:v>
                </c:pt>
                <c:pt idx="1766">
                  <c:v>202.5</c:v>
                </c:pt>
                <c:pt idx="1767">
                  <c:v>202.5</c:v>
                </c:pt>
                <c:pt idx="1768">
                  <c:v>225</c:v>
                </c:pt>
                <c:pt idx="1769">
                  <c:v>225</c:v>
                </c:pt>
                <c:pt idx="1770">
                  <c:v>225</c:v>
                </c:pt>
                <c:pt idx="1771">
                  <c:v>225</c:v>
                </c:pt>
                <c:pt idx="1772">
                  <c:v>225</c:v>
                </c:pt>
                <c:pt idx="1773">
                  <c:v>225</c:v>
                </c:pt>
                <c:pt idx="1774">
                  <c:v>202.5</c:v>
                </c:pt>
                <c:pt idx="1775">
                  <c:v>225</c:v>
                </c:pt>
                <c:pt idx="1776">
                  <c:v>225</c:v>
                </c:pt>
                <c:pt idx="1777">
                  <c:v>202.5</c:v>
                </c:pt>
                <c:pt idx="1778">
                  <c:v>202.5</c:v>
                </c:pt>
                <c:pt idx="1779">
                  <c:v>225</c:v>
                </c:pt>
                <c:pt idx="1780">
                  <c:v>225</c:v>
                </c:pt>
                <c:pt idx="1781">
                  <c:v>225</c:v>
                </c:pt>
                <c:pt idx="1782">
                  <c:v>225</c:v>
                </c:pt>
                <c:pt idx="1783">
                  <c:v>225</c:v>
                </c:pt>
                <c:pt idx="1784">
                  <c:v>225</c:v>
                </c:pt>
                <c:pt idx="1785">
                  <c:v>225</c:v>
                </c:pt>
                <c:pt idx="1786">
                  <c:v>225</c:v>
                </c:pt>
                <c:pt idx="1787">
                  <c:v>225</c:v>
                </c:pt>
                <c:pt idx="1788">
                  <c:v>225</c:v>
                </c:pt>
                <c:pt idx="1789">
                  <c:v>225</c:v>
                </c:pt>
                <c:pt idx="1790">
                  <c:v>225</c:v>
                </c:pt>
                <c:pt idx="1791">
                  <c:v>225</c:v>
                </c:pt>
                <c:pt idx="1792">
                  <c:v>225</c:v>
                </c:pt>
                <c:pt idx="1793">
                  <c:v>225</c:v>
                </c:pt>
                <c:pt idx="1794">
                  <c:v>225</c:v>
                </c:pt>
                <c:pt idx="1795">
                  <c:v>225</c:v>
                </c:pt>
                <c:pt idx="1796">
                  <c:v>225</c:v>
                </c:pt>
                <c:pt idx="1797">
                  <c:v>225</c:v>
                </c:pt>
                <c:pt idx="1798">
                  <c:v>225</c:v>
                </c:pt>
                <c:pt idx="1799">
                  <c:v>225</c:v>
                </c:pt>
                <c:pt idx="1800">
                  <c:v>225</c:v>
                </c:pt>
                <c:pt idx="1801">
                  <c:v>225</c:v>
                </c:pt>
                <c:pt idx="1802">
                  <c:v>225</c:v>
                </c:pt>
                <c:pt idx="1803">
                  <c:v>225</c:v>
                </c:pt>
                <c:pt idx="1804">
                  <c:v>225</c:v>
                </c:pt>
                <c:pt idx="1805">
                  <c:v>225</c:v>
                </c:pt>
                <c:pt idx="1806">
                  <c:v>225</c:v>
                </c:pt>
                <c:pt idx="1807">
                  <c:v>225</c:v>
                </c:pt>
                <c:pt idx="1808">
                  <c:v>225</c:v>
                </c:pt>
                <c:pt idx="1809">
                  <c:v>225</c:v>
                </c:pt>
                <c:pt idx="1810">
                  <c:v>225</c:v>
                </c:pt>
                <c:pt idx="1811">
                  <c:v>225</c:v>
                </c:pt>
                <c:pt idx="1812">
                  <c:v>0</c:v>
                </c:pt>
                <c:pt idx="1813">
                  <c:v>225</c:v>
                </c:pt>
                <c:pt idx="1814">
                  <c:v>225</c:v>
                </c:pt>
                <c:pt idx="1815">
                  <c:v>225</c:v>
                </c:pt>
                <c:pt idx="1816">
                  <c:v>225</c:v>
                </c:pt>
                <c:pt idx="1817">
                  <c:v>225</c:v>
                </c:pt>
                <c:pt idx="1818">
                  <c:v>247.5</c:v>
                </c:pt>
                <c:pt idx="1819">
                  <c:v>247.5</c:v>
                </c:pt>
                <c:pt idx="1820">
                  <c:v>247.5</c:v>
                </c:pt>
                <c:pt idx="1821">
                  <c:v>247.5</c:v>
                </c:pt>
                <c:pt idx="1822">
                  <c:v>247.5</c:v>
                </c:pt>
                <c:pt idx="1823">
                  <c:v>247.5</c:v>
                </c:pt>
                <c:pt idx="1824">
                  <c:v>225</c:v>
                </c:pt>
                <c:pt idx="1825">
                  <c:v>247.5</c:v>
                </c:pt>
                <c:pt idx="1826">
                  <c:v>247.5</c:v>
                </c:pt>
                <c:pt idx="1827">
                  <c:v>247.5</c:v>
                </c:pt>
                <c:pt idx="1828">
                  <c:v>247.5</c:v>
                </c:pt>
                <c:pt idx="1829">
                  <c:v>247.5</c:v>
                </c:pt>
                <c:pt idx="1830">
                  <c:v>247.5</c:v>
                </c:pt>
                <c:pt idx="1831">
                  <c:v>247.5</c:v>
                </c:pt>
                <c:pt idx="1832">
                  <c:v>247.5</c:v>
                </c:pt>
                <c:pt idx="1833">
                  <c:v>247.5</c:v>
                </c:pt>
                <c:pt idx="1834">
                  <c:v>247.5</c:v>
                </c:pt>
                <c:pt idx="1835">
                  <c:v>247.5</c:v>
                </c:pt>
                <c:pt idx="1836">
                  <c:v>247.5</c:v>
                </c:pt>
                <c:pt idx="1837">
                  <c:v>247.5</c:v>
                </c:pt>
                <c:pt idx="1838">
                  <c:v>247.5</c:v>
                </c:pt>
                <c:pt idx="1839">
                  <c:v>247.5</c:v>
                </c:pt>
                <c:pt idx="1840">
                  <c:v>247.5</c:v>
                </c:pt>
                <c:pt idx="1841">
                  <c:v>247.5</c:v>
                </c:pt>
                <c:pt idx="1842">
                  <c:v>247.5</c:v>
                </c:pt>
                <c:pt idx="1843">
                  <c:v>247.5</c:v>
                </c:pt>
                <c:pt idx="1844">
                  <c:v>225</c:v>
                </c:pt>
                <c:pt idx="1845">
                  <c:v>247.5</c:v>
                </c:pt>
                <c:pt idx="1846">
                  <c:v>225</c:v>
                </c:pt>
                <c:pt idx="1847">
                  <c:v>225</c:v>
                </c:pt>
                <c:pt idx="1848">
                  <c:v>247.5</c:v>
                </c:pt>
                <c:pt idx="1849">
                  <c:v>247.5</c:v>
                </c:pt>
                <c:pt idx="1850">
                  <c:v>247.5</c:v>
                </c:pt>
                <c:pt idx="1851">
                  <c:v>270</c:v>
                </c:pt>
                <c:pt idx="1852">
                  <c:v>270</c:v>
                </c:pt>
                <c:pt idx="1853">
                  <c:v>270</c:v>
                </c:pt>
                <c:pt idx="1854">
                  <c:v>270</c:v>
                </c:pt>
                <c:pt idx="1855">
                  <c:v>270</c:v>
                </c:pt>
                <c:pt idx="1856">
                  <c:v>292.5</c:v>
                </c:pt>
                <c:pt idx="1857">
                  <c:v>292.5</c:v>
                </c:pt>
                <c:pt idx="1858">
                  <c:v>270</c:v>
                </c:pt>
                <c:pt idx="1859">
                  <c:v>270</c:v>
                </c:pt>
                <c:pt idx="1860">
                  <c:v>292.5</c:v>
                </c:pt>
                <c:pt idx="1861">
                  <c:v>270</c:v>
                </c:pt>
                <c:pt idx="1862">
                  <c:v>247.5</c:v>
                </c:pt>
                <c:pt idx="1863">
                  <c:v>225</c:v>
                </c:pt>
                <c:pt idx="1864">
                  <c:v>202.5</c:v>
                </c:pt>
                <c:pt idx="1865">
                  <c:v>202.5</c:v>
                </c:pt>
                <c:pt idx="1866">
                  <c:v>202.5</c:v>
                </c:pt>
                <c:pt idx="1867">
                  <c:v>157.5</c:v>
                </c:pt>
                <c:pt idx="1868">
                  <c:v>135</c:v>
                </c:pt>
                <c:pt idx="1869">
                  <c:v>135</c:v>
                </c:pt>
                <c:pt idx="1870">
                  <c:v>135</c:v>
                </c:pt>
                <c:pt idx="1871">
                  <c:v>135</c:v>
                </c:pt>
                <c:pt idx="1872">
                  <c:v>112.5</c:v>
                </c:pt>
                <c:pt idx="1873">
                  <c:v>157.5</c:v>
                </c:pt>
                <c:pt idx="1874">
                  <c:v>157.5</c:v>
                </c:pt>
                <c:pt idx="1875">
                  <c:v>157.5</c:v>
                </c:pt>
                <c:pt idx="1876">
                  <c:v>180</c:v>
                </c:pt>
                <c:pt idx="1877">
                  <c:v>157.5</c:v>
                </c:pt>
                <c:pt idx="1878">
                  <c:v>180</c:v>
                </c:pt>
                <c:pt idx="1879">
                  <c:v>202.5</c:v>
                </c:pt>
                <c:pt idx="1880">
                  <c:v>180</c:v>
                </c:pt>
                <c:pt idx="1881">
                  <c:v>135</c:v>
                </c:pt>
                <c:pt idx="1882">
                  <c:v>157.5</c:v>
                </c:pt>
                <c:pt idx="1883">
                  <c:v>225</c:v>
                </c:pt>
                <c:pt idx="1884">
                  <c:v>270</c:v>
                </c:pt>
                <c:pt idx="1885">
                  <c:v>247.5</c:v>
                </c:pt>
                <c:pt idx="1886">
                  <c:v>247.5</c:v>
                </c:pt>
                <c:pt idx="1887">
                  <c:v>247.5</c:v>
                </c:pt>
                <c:pt idx="1888">
                  <c:v>247.5</c:v>
                </c:pt>
                <c:pt idx="1889">
                  <c:v>270</c:v>
                </c:pt>
                <c:pt idx="1890">
                  <c:v>270</c:v>
                </c:pt>
                <c:pt idx="1891">
                  <c:v>247.5</c:v>
                </c:pt>
                <c:pt idx="1892">
                  <c:v>247.5</c:v>
                </c:pt>
                <c:pt idx="1893">
                  <c:v>247.5</c:v>
                </c:pt>
                <c:pt idx="1894">
                  <c:v>270</c:v>
                </c:pt>
                <c:pt idx="1895">
                  <c:v>247.5</c:v>
                </c:pt>
                <c:pt idx="1896">
                  <c:v>247.5</c:v>
                </c:pt>
                <c:pt idx="1897">
                  <c:v>247.5</c:v>
                </c:pt>
                <c:pt idx="1898">
                  <c:v>247.5</c:v>
                </c:pt>
                <c:pt idx="1899">
                  <c:v>247.5</c:v>
                </c:pt>
                <c:pt idx="1900">
                  <c:v>270</c:v>
                </c:pt>
                <c:pt idx="1901">
                  <c:v>270</c:v>
                </c:pt>
                <c:pt idx="1902">
                  <c:v>270</c:v>
                </c:pt>
                <c:pt idx="1903">
                  <c:v>270</c:v>
                </c:pt>
                <c:pt idx="1904">
                  <c:v>270</c:v>
                </c:pt>
                <c:pt idx="1905">
                  <c:v>270</c:v>
                </c:pt>
                <c:pt idx="1906">
                  <c:v>270</c:v>
                </c:pt>
                <c:pt idx="1907">
                  <c:v>270</c:v>
                </c:pt>
                <c:pt idx="1908">
                  <c:v>270</c:v>
                </c:pt>
                <c:pt idx="1909">
                  <c:v>270</c:v>
                </c:pt>
                <c:pt idx="1910">
                  <c:v>270</c:v>
                </c:pt>
                <c:pt idx="1911">
                  <c:v>270</c:v>
                </c:pt>
                <c:pt idx="1912">
                  <c:v>270</c:v>
                </c:pt>
                <c:pt idx="1913">
                  <c:v>270</c:v>
                </c:pt>
                <c:pt idx="1914">
                  <c:v>270</c:v>
                </c:pt>
                <c:pt idx="1915">
                  <c:v>270</c:v>
                </c:pt>
                <c:pt idx="1916">
                  <c:v>270</c:v>
                </c:pt>
                <c:pt idx="1917">
                  <c:v>270</c:v>
                </c:pt>
                <c:pt idx="1918">
                  <c:v>270</c:v>
                </c:pt>
                <c:pt idx="1919">
                  <c:v>270</c:v>
                </c:pt>
                <c:pt idx="1920">
                  <c:v>270</c:v>
                </c:pt>
                <c:pt idx="1921">
                  <c:v>270</c:v>
                </c:pt>
                <c:pt idx="1922">
                  <c:v>270</c:v>
                </c:pt>
                <c:pt idx="1923">
                  <c:v>270</c:v>
                </c:pt>
                <c:pt idx="1924">
                  <c:v>270</c:v>
                </c:pt>
                <c:pt idx="1925">
                  <c:v>270</c:v>
                </c:pt>
                <c:pt idx="1926">
                  <c:v>270</c:v>
                </c:pt>
                <c:pt idx="1927">
                  <c:v>270</c:v>
                </c:pt>
                <c:pt idx="1928">
                  <c:v>270</c:v>
                </c:pt>
                <c:pt idx="1929">
                  <c:v>270</c:v>
                </c:pt>
                <c:pt idx="1930">
                  <c:v>270</c:v>
                </c:pt>
                <c:pt idx="1931">
                  <c:v>270</c:v>
                </c:pt>
                <c:pt idx="1932">
                  <c:v>270</c:v>
                </c:pt>
                <c:pt idx="1933">
                  <c:v>270</c:v>
                </c:pt>
                <c:pt idx="1934">
                  <c:v>270</c:v>
                </c:pt>
                <c:pt idx="1935">
                  <c:v>247.5</c:v>
                </c:pt>
                <c:pt idx="1936">
                  <c:v>270</c:v>
                </c:pt>
                <c:pt idx="1937">
                  <c:v>270</c:v>
                </c:pt>
                <c:pt idx="1938">
                  <c:v>270</c:v>
                </c:pt>
                <c:pt idx="1939">
                  <c:v>247.5</c:v>
                </c:pt>
                <c:pt idx="1940">
                  <c:v>247.5</c:v>
                </c:pt>
                <c:pt idx="1941">
                  <c:v>247.5</c:v>
                </c:pt>
                <c:pt idx="1942">
                  <c:v>247.5</c:v>
                </c:pt>
                <c:pt idx="1943">
                  <c:v>247.5</c:v>
                </c:pt>
                <c:pt idx="1944">
                  <c:v>247.5</c:v>
                </c:pt>
                <c:pt idx="1945">
                  <c:v>247.5</c:v>
                </c:pt>
                <c:pt idx="1946">
                  <c:v>247.5</c:v>
                </c:pt>
                <c:pt idx="1947">
                  <c:v>247.5</c:v>
                </c:pt>
                <c:pt idx="1948">
                  <c:v>247.5</c:v>
                </c:pt>
                <c:pt idx="1949">
                  <c:v>247.5</c:v>
                </c:pt>
                <c:pt idx="1950">
                  <c:v>247.5</c:v>
                </c:pt>
                <c:pt idx="1951">
                  <c:v>247.5</c:v>
                </c:pt>
                <c:pt idx="1952">
                  <c:v>247.5</c:v>
                </c:pt>
                <c:pt idx="1953">
                  <c:v>270</c:v>
                </c:pt>
                <c:pt idx="1954">
                  <c:v>270</c:v>
                </c:pt>
                <c:pt idx="1955">
                  <c:v>270</c:v>
                </c:pt>
                <c:pt idx="1956">
                  <c:v>270</c:v>
                </c:pt>
                <c:pt idx="1957">
                  <c:v>270</c:v>
                </c:pt>
                <c:pt idx="1958">
                  <c:v>270</c:v>
                </c:pt>
                <c:pt idx="1959">
                  <c:v>270</c:v>
                </c:pt>
                <c:pt idx="1960">
                  <c:v>270</c:v>
                </c:pt>
                <c:pt idx="1961">
                  <c:v>270</c:v>
                </c:pt>
                <c:pt idx="1962">
                  <c:v>270</c:v>
                </c:pt>
                <c:pt idx="1963">
                  <c:v>270</c:v>
                </c:pt>
                <c:pt idx="1964">
                  <c:v>270</c:v>
                </c:pt>
                <c:pt idx="1965">
                  <c:v>270</c:v>
                </c:pt>
                <c:pt idx="1966">
                  <c:v>270</c:v>
                </c:pt>
                <c:pt idx="1967">
                  <c:v>270</c:v>
                </c:pt>
                <c:pt idx="1968">
                  <c:v>270</c:v>
                </c:pt>
                <c:pt idx="1969">
                  <c:v>270</c:v>
                </c:pt>
                <c:pt idx="1970">
                  <c:v>270</c:v>
                </c:pt>
                <c:pt idx="1971">
                  <c:v>270</c:v>
                </c:pt>
                <c:pt idx="1972">
                  <c:v>270</c:v>
                </c:pt>
                <c:pt idx="1973">
                  <c:v>270</c:v>
                </c:pt>
                <c:pt idx="1974">
                  <c:v>247.5</c:v>
                </c:pt>
                <c:pt idx="1975">
                  <c:v>270</c:v>
                </c:pt>
                <c:pt idx="1976">
                  <c:v>270</c:v>
                </c:pt>
                <c:pt idx="1977">
                  <c:v>247.5</c:v>
                </c:pt>
                <c:pt idx="1978">
                  <c:v>270</c:v>
                </c:pt>
                <c:pt idx="1979">
                  <c:v>270</c:v>
                </c:pt>
                <c:pt idx="1980">
                  <c:v>270</c:v>
                </c:pt>
                <c:pt idx="1981">
                  <c:v>270</c:v>
                </c:pt>
                <c:pt idx="1982">
                  <c:v>270</c:v>
                </c:pt>
                <c:pt idx="1983">
                  <c:v>270</c:v>
                </c:pt>
                <c:pt idx="1984">
                  <c:v>270</c:v>
                </c:pt>
                <c:pt idx="1985">
                  <c:v>247.5</c:v>
                </c:pt>
                <c:pt idx="1986">
                  <c:v>247.5</c:v>
                </c:pt>
                <c:pt idx="1987">
                  <c:v>247.5</c:v>
                </c:pt>
                <c:pt idx="1988">
                  <c:v>247.5</c:v>
                </c:pt>
                <c:pt idx="1989">
                  <c:v>270</c:v>
                </c:pt>
                <c:pt idx="1990">
                  <c:v>270</c:v>
                </c:pt>
                <c:pt idx="1991">
                  <c:v>270</c:v>
                </c:pt>
                <c:pt idx="1992">
                  <c:v>247.5</c:v>
                </c:pt>
                <c:pt idx="1993">
                  <c:v>247.5</c:v>
                </c:pt>
                <c:pt idx="1994">
                  <c:v>247.5</c:v>
                </c:pt>
                <c:pt idx="1995">
                  <c:v>270</c:v>
                </c:pt>
                <c:pt idx="1996">
                  <c:v>270</c:v>
                </c:pt>
                <c:pt idx="1997">
                  <c:v>292.5</c:v>
                </c:pt>
                <c:pt idx="1998">
                  <c:v>292.5</c:v>
                </c:pt>
                <c:pt idx="1999">
                  <c:v>292.5</c:v>
                </c:pt>
                <c:pt idx="2000">
                  <c:v>292.5</c:v>
                </c:pt>
                <c:pt idx="2001">
                  <c:v>292.5</c:v>
                </c:pt>
                <c:pt idx="2002">
                  <c:v>292.5</c:v>
                </c:pt>
                <c:pt idx="2003">
                  <c:v>315</c:v>
                </c:pt>
                <c:pt idx="2004">
                  <c:v>337.5</c:v>
                </c:pt>
                <c:pt idx="2005">
                  <c:v>337.5</c:v>
                </c:pt>
                <c:pt idx="2006">
                  <c:v>337.5</c:v>
                </c:pt>
                <c:pt idx="2007">
                  <c:v>337.5</c:v>
                </c:pt>
                <c:pt idx="2008">
                  <c:v>292.5</c:v>
                </c:pt>
                <c:pt idx="2009">
                  <c:v>270</c:v>
                </c:pt>
                <c:pt idx="2010">
                  <c:v>270</c:v>
                </c:pt>
                <c:pt idx="2011">
                  <c:v>270</c:v>
                </c:pt>
                <c:pt idx="2012">
                  <c:v>225</c:v>
                </c:pt>
                <c:pt idx="2013">
                  <c:v>270</c:v>
                </c:pt>
                <c:pt idx="2014">
                  <c:v>292.5</c:v>
                </c:pt>
                <c:pt idx="2015">
                  <c:v>315</c:v>
                </c:pt>
                <c:pt idx="2016">
                  <c:v>0</c:v>
                </c:pt>
                <c:pt idx="2017">
                  <c:v>337.5</c:v>
                </c:pt>
                <c:pt idx="2018">
                  <c:v>337.5</c:v>
                </c:pt>
                <c:pt idx="2019">
                  <c:v>0</c:v>
                </c:pt>
                <c:pt idx="2020">
                  <c:v>135</c:v>
                </c:pt>
                <c:pt idx="2021">
                  <c:v>135</c:v>
                </c:pt>
                <c:pt idx="2022">
                  <c:v>112.5</c:v>
                </c:pt>
                <c:pt idx="2023">
                  <c:v>135</c:v>
                </c:pt>
                <c:pt idx="2024">
                  <c:v>157.5</c:v>
                </c:pt>
                <c:pt idx="2025">
                  <c:v>157.5</c:v>
                </c:pt>
                <c:pt idx="2026">
                  <c:v>157.5</c:v>
                </c:pt>
                <c:pt idx="2027">
                  <c:v>157.5</c:v>
                </c:pt>
                <c:pt idx="2028">
                  <c:v>112.5</c:v>
                </c:pt>
                <c:pt idx="2029">
                  <c:v>135</c:v>
                </c:pt>
                <c:pt idx="2030">
                  <c:v>157.5</c:v>
                </c:pt>
                <c:pt idx="2031">
                  <c:v>157.5</c:v>
                </c:pt>
                <c:pt idx="2032">
                  <c:v>112.5</c:v>
                </c:pt>
                <c:pt idx="2033">
                  <c:v>135</c:v>
                </c:pt>
                <c:pt idx="2034">
                  <c:v>135</c:v>
                </c:pt>
                <c:pt idx="2035">
                  <c:v>135</c:v>
                </c:pt>
                <c:pt idx="2036">
                  <c:v>135</c:v>
                </c:pt>
                <c:pt idx="2037">
                  <c:v>135</c:v>
                </c:pt>
                <c:pt idx="2038">
                  <c:v>135</c:v>
                </c:pt>
                <c:pt idx="2039">
                  <c:v>112.5</c:v>
                </c:pt>
                <c:pt idx="2040">
                  <c:v>112.5</c:v>
                </c:pt>
                <c:pt idx="2041">
                  <c:v>135</c:v>
                </c:pt>
                <c:pt idx="2042">
                  <c:v>135</c:v>
                </c:pt>
                <c:pt idx="2043">
                  <c:v>90</c:v>
                </c:pt>
                <c:pt idx="2044">
                  <c:v>112.5</c:v>
                </c:pt>
                <c:pt idx="2045">
                  <c:v>90</c:v>
                </c:pt>
                <c:pt idx="2046">
                  <c:v>90</c:v>
                </c:pt>
                <c:pt idx="2047">
                  <c:v>112.5</c:v>
                </c:pt>
                <c:pt idx="2048">
                  <c:v>90</c:v>
                </c:pt>
                <c:pt idx="2049">
                  <c:v>67.5</c:v>
                </c:pt>
                <c:pt idx="2050">
                  <c:v>22.5</c:v>
                </c:pt>
                <c:pt idx="2051">
                  <c:v>0</c:v>
                </c:pt>
                <c:pt idx="2052">
                  <c:v>22.5</c:v>
                </c:pt>
                <c:pt idx="2053">
                  <c:v>22.5</c:v>
                </c:pt>
                <c:pt idx="2054">
                  <c:v>22.5</c:v>
                </c:pt>
                <c:pt idx="2055">
                  <c:v>22.5</c:v>
                </c:pt>
                <c:pt idx="2056">
                  <c:v>22.5</c:v>
                </c:pt>
                <c:pt idx="2057">
                  <c:v>45</c:v>
                </c:pt>
                <c:pt idx="2058">
                  <c:v>45</c:v>
                </c:pt>
                <c:pt idx="2059">
                  <c:v>22.5</c:v>
                </c:pt>
                <c:pt idx="2060">
                  <c:v>22.5</c:v>
                </c:pt>
                <c:pt idx="2061">
                  <c:v>22.5</c:v>
                </c:pt>
                <c:pt idx="2062">
                  <c:v>22.5</c:v>
                </c:pt>
                <c:pt idx="2063">
                  <c:v>45</c:v>
                </c:pt>
                <c:pt idx="2064">
                  <c:v>45</c:v>
                </c:pt>
                <c:pt idx="2065">
                  <c:v>45</c:v>
                </c:pt>
                <c:pt idx="2066">
                  <c:v>45</c:v>
                </c:pt>
                <c:pt idx="2067">
                  <c:v>45</c:v>
                </c:pt>
                <c:pt idx="2068">
                  <c:v>45</c:v>
                </c:pt>
                <c:pt idx="2069">
                  <c:v>45</c:v>
                </c:pt>
                <c:pt idx="2070">
                  <c:v>0</c:v>
                </c:pt>
                <c:pt idx="2071">
                  <c:v>0</c:v>
                </c:pt>
                <c:pt idx="2072">
                  <c:v>22.5</c:v>
                </c:pt>
                <c:pt idx="2073">
                  <c:v>22.5</c:v>
                </c:pt>
                <c:pt idx="2074">
                  <c:v>22.5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337.5</c:v>
                </c:pt>
                <c:pt idx="2079">
                  <c:v>0</c:v>
                </c:pt>
                <c:pt idx="2080">
                  <c:v>22.5</c:v>
                </c:pt>
                <c:pt idx="2081">
                  <c:v>0</c:v>
                </c:pt>
                <c:pt idx="2082">
                  <c:v>337.5</c:v>
                </c:pt>
                <c:pt idx="2083">
                  <c:v>0</c:v>
                </c:pt>
                <c:pt idx="2084">
                  <c:v>0</c:v>
                </c:pt>
                <c:pt idx="2085">
                  <c:v>337.5</c:v>
                </c:pt>
                <c:pt idx="2086">
                  <c:v>0</c:v>
                </c:pt>
                <c:pt idx="2087">
                  <c:v>337.5</c:v>
                </c:pt>
                <c:pt idx="2088">
                  <c:v>337.5</c:v>
                </c:pt>
                <c:pt idx="2089">
                  <c:v>337.5</c:v>
                </c:pt>
                <c:pt idx="2090">
                  <c:v>337.5</c:v>
                </c:pt>
                <c:pt idx="2091">
                  <c:v>337.5</c:v>
                </c:pt>
                <c:pt idx="2092">
                  <c:v>337.5</c:v>
                </c:pt>
                <c:pt idx="2093">
                  <c:v>0</c:v>
                </c:pt>
                <c:pt idx="2094">
                  <c:v>337.5</c:v>
                </c:pt>
                <c:pt idx="2095">
                  <c:v>337.5</c:v>
                </c:pt>
                <c:pt idx="2096">
                  <c:v>0</c:v>
                </c:pt>
                <c:pt idx="2097">
                  <c:v>0</c:v>
                </c:pt>
                <c:pt idx="2098">
                  <c:v>337.5</c:v>
                </c:pt>
                <c:pt idx="2099">
                  <c:v>337.5</c:v>
                </c:pt>
                <c:pt idx="2100">
                  <c:v>337.5</c:v>
                </c:pt>
                <c:pt idx="2101">
                  <c:v>337.5</c:v>
                </c:pt>
                <c:pt idx="2102">
                  <c:v>337.5</c:v>
                </c:pt>
                <c:pt idx="2103">
                  <c:v>0</c:v>
                </c:pt>
                <c:pt idx="2104">
                  <c:v>337.5</c:v>
                </c:pt>
                <c:pt idx="2105">
                  <c:v>337.5</c:v>
                </c:pt>
                <c:pt idx="2106">
                  <c:v>337.5</c:v>
                </c:pt>
                <c:pt idx="2107">
                  <c:v>0</c:v>
                </c:pt>
                <c:pt idx="2108">
                  <c:v>337.5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337.5</c:v>
                </c:pt>
                <c:pt idx="2113">
                  <c:v>0</c:v>
                </c:pt>
                <c:pt idx="2114">
                  <c:v>337.5</c:v>
                </c:pt>
                <c:pt idx="2115">
                  <c:v>0</c:v>
                </c:pt>
                <c:pt idx="2116">
                  <c:v>337.5</c:v>
                </c:pt>
                <c:pt idx="2117">
                  <c:v>337.5</c:v>
                </c:pt>
                <c:pt idx="2118">
                  <c:v>0</c:v>
                </c:pt>
                <c:pt idx="2119">
                  <c:v>337.5</c:v>
                </c:pt>
                <c:pt idx="2120">
                  <c:v>0</c:v>
                </c:pt>
                <c:pt idx="2121">
                  <c:v>22.5</c:v>
                </c:pt>
                <c:pt idx="2122">
                  <c:v>0</c:v>
                </c:pt>
                <c:pt idx="2123">
                  <c:v>0</c:v>
                </c:pt>
                <c:pt idx="2124">
                  <c:v>22.5</c:v>
                </c:pt>
                <c:pt idx="2125">
                  <c:v>22.5</c:v>
                </c:pt>
                <c:pt idx="2126">
                  <c:v>22.5</c:v>
                </c:pt>
                <c:pt idx="2127">
                  <c:v>22.5</c:v>
                </c:pt>
                <c:pt idx="2128">
                  <c:v>22.5</c:v>
                </c:pt>
                <c:pt idx="2129">
                  <c:v>22.5</c:v>
                </c:pt>
                <c:pt idx="2130">
                  <c:v>22.5</c:v>
                </c:pt>
                <c:pt idx="2131">
                  <c:v>22.5</c:v>
                </c:pt>
                <c:pt idx="2132">
                  <c:v>22.5</c:v>
                </c:pt>
                <c:pt idx="2133">
                  <c:v>45</c:v>
                </c:pt>
                <c:pt idx="2134">
                  <c:v>45</c:v>
                </c:pt>
                <c:pt idx="2135">
                  <c:v>22.5</c:v>
                </c:pt>
                <c:pt idx="2136">
                  <c:v>45</c:v>
                </c:pt>
                <c:pt idx="2137">
                  <c:v>67.5</c:v>
                </c:pt>
                <c:pt idx="2138">
                  <c:v>45</c:v>
                </c:pt>
                <c:pt idx="2139">
                  <c:v>67.5</c:v>
                </c:pt>
                <c:pt idx="2140">
                  <c:v>67.5</c:v>
                </c:pt>
                <c:pt idx="2141">
                  <c:v>45</c:v>
                </c:pt>
                <c:pt idx="2142">
                  <c:v>45</c:v>
                </c:pt>
                <c:pt idx="2143">
                  <c:v>45</c:v>
                </c:pt>
                <c:pt idx="2144">
                  <c:v>22.5</c:v>
                </c:pt>
                <c:pt idx="2145">
                  <c:v>22.5</c:v>
                </c:pt>
                <c:pt idx="2146">
                  <c:v>22.5</c:v>
                </c:pt>
                <c:pt idx="2147">
                  <c:v>22.5</c:v>
                </c:pt>
                <c:pt idx="2148">
                  <c:v>45</c:v>
                </c:pt>
                <c:pt idx="2149">
                  <c:v>45</c:v>
                </c:pt>
                <c:pt idx="2150">
                  <c:v>45</c:v>
                </c:pt>
                <c:pt idx="2151">
                  <c:v>45</c:v>
                </c:pt>
                <c:pt idx="2152">
                  <c:v>45</c:v>
                </c:pt>
                <c:pt idx="2153">
                  <c:v>22.5</c:v>
                </c:pt>
                <c:pt idx="2154">
                  <c:v>22.5</c:v>
                </c:pt>
                <c:pt idx="2155">
                  <c:v>45</c:v>
                </c:pt>
                <c:pt idx="2156">
                  <c:v>67.5</c:v>
                </c:pt>
                <c:pt idx="2157">
                  <c:v>67.5</c:v>
                </c:pt>
                <c:pt idx="2158">
                  <c:v>45</c:v>
                </c:pt>
                <c:pt idx="2159">
                  <c:v>67.5</c:v>
                </c:pt>
                <c:pt idx="2160">
                  <c:v>45</c:v>
                </c:pt>
                <c:pt idx="2161">
                  <c:v>67.5</c:v>
                </c:pt>
                <c:pt idx="2162">
                  <c:v>0</c:v>
                </c:pt>
                <c:pt idx="2163">
                  <c:v>135</c:v>
                </c:pt>
                <c:pt idx="2164">
                  <c:v>135</c:v>
                </c:pt>
                <c:pt idx="2165">
                  <c:v>67.5</c:v>
                </c:pt>
                <c:pt idx="2166">
                  <c:v>67.5</c:v>
                </c:pt>
                <c:pt idx="2167">
                  <c:v>67.5</c:v>
                </c:pt>
                <c:pt idx="2168">
                  <c:v>90</c:v>
                </c:pt>
                <c:pt idx="2169">
                  <c:v>112.5</c:v>
                </c:pt>
                <c:pt idx="2170">
                  <c:v>90</c:v>
                </c:pt>
                <c:pt idx="2171">
                  <c:v>67.5</c:v>
                </c:pt>
                <c:pt idx="2172">
                  <c:v>112.5</c:v>
                </c:pt>
                <c:pt idx="2173">
                  <c:v>67.5</c:v>
                </c:pt>
                <c:pt idx="2174">
                  <c:v>90</c:v>
                </c:pt>
                <c:pt idx="2175">
                  <c:v>90</c:v>
                </c:pt>
                <c:pt idx="2176">
                  <c:v>67.5</c:v>
                </c:pt>
                <c:pt idx="2177">
                  <c:v>67.5</c:v>
                </c:pt>
                <c:pt idx="2178">
                  <c:v>67.5</c:v>
                </c:pt>
                <c:pt idx="2179">
                  <c:v>67.5</c:v>
                </c:pt>
                <c:pt idx="2180">
                  <c:v>90</c:v>
                </c:pt>
                <c:pt idx="2181">
                  <c:v>67.5</c:v>
                </c:pt>
                <c:pt idx="2182">
                  <c:v>90</c:v>
                </c:pt>
                <c:pt idx="2183">
                  <c:v>90</c:v>
                </c:pt>
                <c:pt idx="2184">
                  <c:v>90</c:v>
                </c:pt>
                <c:pt idx="2185">
                  <c:v>90</c:v>
                </c:pt>
                <c:pt idx="2186">
                  <c:v>90</c:v>
                </c:pt>
                <c:pt idx="2187">
                  <c:v>112.5</c:v>
                </c:pt>
                <c:pt idx="2188">
                  <c:v>90</c:v>
                </c:pt>
                <c:pt idx="2189">
                  <c:v>112.5</c:v>
                </c:pt>
                <c:pt idx="2190">
                  <c:v>135</c:v>
                </c:pt>
                <c:pt idx="2191">
                  <c:v>135</c:v>
                </c:pt>
                <c:pt idx="2192">
                  <c:v>90</c:v>
                </c:pt>
                <c:pt idx="2193">
                  <c:v>112.5</c:v>
                </c:pt>
                <c:pt idx="2194">
                  <c:v>112.5</c:v>
                </c:pt>
                <c:pt idx="2195">
                  <c:v>112.5</c:v>
                </c:pt>
                <c:pt idx="2196">
                  <c:v>90</c:v>
                </c:pt>
                <c:pt idx="2197">
                  <c:v>90</c:v>
                </c:pt>
                <c:pt idx="2198">
                  <c:v>90</c:v>
                </c:pt>
                <c:pt idx="2199">
                  <c:v>90</c:v>
                </c:pt>
                <c:pt idx="2200">
                  <c:v>90</c:v>
                </c:pt>
                <c:pt idx="2201">
                  <c:v>112.5</c:v>
                </c:pt>
                <c:pt idx="2202">
                  <c:v>112.5</c:v>
                </c:pt>
                <c:pt idx="2203">
                  <c:v>90</c:v>
                </c:pt>
                <c:pt idx="2204">
                  <c:v>22.5</c:v>
                </c:pt>
                <c:pt idx="2205">
                  <c:v>292.5</c:v>
                </c:pt>
                <c:pt idx="2206">
                  <c:v>270</c:v>
                </c:pt>
                <c:pt idx="2207">
                  <c:v>270</c:v>
                </c:pt>
                <c:pt idx="2208">
                  <c:v>270</c:v>
                </c:pt>
                <c:pt idx="2209">
                  <c:v>292.5</c:v>
                </c:pt>
                <c:pt idx="2210">
                  <c:v>292.5</c:v>
                </c:pt>
                <c:pt idx="2211">
                  <c:v>315</c:v>
                </c:pt>
                <c:pt idx="2212">
                  <c:v>292.5</c:v>
                </c:pt>
                <c:pt idx="2213">
                  <c:v>270</c:v>
                </c:pt>
                <c:pt idx="2214">
                  <c:v>292.5</c:v>
                </c:pt>
                <c:pt idx="2215">
                  <c:v>270</c:v>
                </c:pt>
                <c:pt idx="2216">
                  <c:v>270</c:v>
                </c:pt>
                <c:pt idx="2217">
                  <c:v>292.5</c:v>
                </c:pt>
                <c:pt idx="2218">
                  <c:v>270</c:v>
                </c:pt>
                <c:pt idx="2219">
                  <c:v>270</c:v>
                </c:pt>
                <c:pt idx="2220">
                  <c:v>270</c:v>
                </c:pt>
                <c:pt idx="2221">
                  <c:v>270</c:v>
                </c:pt>
                <c:pt idx="2222">
                  <c:v>270</c:v>
                </c:pt>
                <c:pt idx="2223">
                  <c:v>270</c:v>
                </c:pt>
                <c:pt idx="2224">
                  <c:v>270</c:v>
                </c:pt>
                <c:pt idx="2225">
                  <c:v>270</c:v>
                </c:pt>
                <c:pt idx="2226">
                  <c:v>247.5</c:v>
                </c:pt>
                <c:pt idx="2227">
                  <c:v>247.5</c:v>
                </c:pt>
                <c:pt idx="2228">
                  <c:v>225</c:v>
                </c:pt>
                <c:pt idx="2229">
                  <c:v>225</c:v>
                </c:pt>
                <c:pt idx="2230">
                  <c:v>225</c:v>
                </c:pt>
                <c:pt idx="2231">
                  <c:v>247.5</c:v>
                </c:pt>
                <c:pt idx="2232">
                  <c:v>247.5</c:v>
                </c:pt>
                <c:pt idx="2233">
                  <c:v>270</c:v>
                </c:pt>
                <c:pt idx="2234">
                  <c:v>270</c:v>
                </c:pt>
                <c:pt idx="2235">
                  <c:v>270</c:v>
                </c:pt>
                <c:pt idx="2236">
                  <c:v>292.5</c:v>
                </c:pt>
                <c:pt idx="2237">
                  <c:v>292.5</c:v>
                </c:pt>
                <c:pt idx="2238">
                  <c:v>292.5</c:v>
                </c:pt>
                <c:pt idx="2239">
                  <c:v>292.5</c:v>
                </c:pt>
                <c:pt idx="2240">
                  <c:v>292.5</c:v>
                </c:pt>
                <c:pt idx="2241">
                  <c:v>292.5</c:v>
                </c:pt>
                <c:pt idx="2242">
                  <c:v>292.5</c:v>
                </c:pt>
                <c:pt idx="2243">
                  <c:v>292.5</c:v>
                </c:pt>
                <c:pt idx="2244">
                  <c:v>292.5</c:v>
                </c:pt>
                <c:pt idx="2245">
                  <c:v>292.5</c:v>
                </c:pt>
                <c:pt idx="2246">
                  <c:v>270</c:v>
                </c:pt>
                <c:pt idx="2247">
                  <c:v>292.5</c:v>
                </c:pt>
                <c:pt idx="2248">
                  <c:v>292.5</c:v>
                </c:pt>
                <c:pt idx="2249">
                  <c:v>292.5</c:v>
                </c:pt>
                <c:pt idx="2250">
                  <c:v>337.5</c:v>
                </c:pt>
                <c:pt idx="2251">
                  <c:v>315</c:v>
                </c:pt>
                <c:pt idx="2252">
                  <c:v>315</c:v>
                </c:pt>
                <c:pt idx="2253">
                  <c:v>337.5</c:v>
                </c:pt>
                <c:pt idx="2254">
                  <c:v>315</c:v>
                </c:pt>
                <c:pt idx="2255">
                  <c:v>315</c:v>
                </c:pt>
                <c:pt idx="2256">
                  <c:v>292.5</c:v>
                </c:pt>
                <c:pt idx="2257">
                  <c:v>315</c:v>
                </c:pt>
                <c:pt idx="2258">
                  <c:v>337.5</c:v>
                </c:pt>
                <c:pt idx="2259">
                  <c:v>315</c:v>
                </c:pt>
                <c:pt idx="2260">
                  <c:v>270</c:v>
                </c:pt>
                <c:pt idx="2261">
                  <c:v>292.5</c:v>
                </c:pt>
                <c:pt idx="2262">
                  <c:v>315</c:v>
                </c:pt>
                <c:pt idx="2263">
                  <c:v>292.5</c:v>
                </c:pt>
                <c:pt idx="2264">
                  <c:v>292.5</c:v>
                </c:pt>
                <c:pt idx="2265">
                  <c:v>270</c:v>
                </c:pt>
                <c:pt idx="2266">
                  <c:v>225</c:v>
                </c:pt>
                <c:pt idx="2267">
                  <c:v>112.5</c:v>
                </c:pt>
                <c:pt idx="2268">
                  <c:v>135</c:v>
                </c:pt>
                <c:pt idx="2269">
                  <c:v>135</c:v>
                </c:pt>
                <c:pt idx="2270">
                  <c:v>112.5</c:v>
                </c:pt>
                <c:pt idx="2271">
                  <c:v>67.5</c:v>
                </c:pt>
                <c:pt idx="2272">
                  <c:v>45</c:v>
                </c:pt>
                <c:pt idx="2273">
                  <c:v>67.5</c:v>
                </c:pt>
                <c:pt idx="2274">
                  <c:v>90</c:v>
                </c:pt>
                <c:pt idx="2275">
                  <c:v>112.5</c:v>
                </c:pt>
                <c:pt idx="2276">
                  <c:v>112.5</c:v>
                </c:pt>
                <c:pt idx="2277">
                  <c:v>112.5</c:v>
                </c:pt>
                <c:pt idx="2278">
                  <c:v>90</c:v>
                </c:pt>
                <c:pt idx="2279">
                  <c:v>90</c:v>
                </c:pt>
                <c:pt idx="2280">
                  <c:v>67.5</c:v>
                </c:pt>
                <c:pt idx="2281">
                  <c:v>90</c:v>
                </c:pt>
                <c:pt idx="2282">
                  <c:v>90</c:v>
                </c:pt>
                <c:pt idx="2283">
                  <c:v>112.5</c:v>
                </c:pt>
                <c:pt idx="2284">
                  <c:v>112.5</c:v>
                </c:pt>
                <c:pt idx="2285">
                  <c:v>90</c:v>
                </c:pt>
                <c:pt idx="2286">
                  <c:v>90</c:v>
                </c:pt>
                <c:pt idx="2287">
                  <c:v>90</c:v>
                </c:pt>
                <c:pt idx="2288">
                  <c:v>45</c:v>
                </c:pt>
                <c:pt idx="2289">
                  <c:v>45</c:v>
                </c:pt>
                <c:pt idx="2290">
                  <c:v>90</c:v>
                </c:pt>
                <c:pt idx="2291">
                  <c:v>112.5</c:v>
                </c:pt>
                <c:pt idx="2292">
                  <c:v>112.5</c:v>
                </c:pt>
                <c:pt idx="2293">
                  <c:v>135</c:v>
                </c:pt>
                <c:pt idx="2294">
                  <c:v>135</c:v>
                </c:pt>
                <c:pt idx="2295">
                  <c:v>90</c:v>
                </c:pt>
                <c:pt idx="2296">
                  <c:v>90</c:v>
                </c:pt>
                <c:pt idx="2297">
                  <c:v>90</c:v>
                </c:pt>
                <c:pt idx="2298">
                  <c:v>112.5</c:v>
                </c:pt>
                <c:pt idx="2299">
                  <c:v>112.5</c:v>
                </c:pt>
                <c:pt idx="2300">
                  <c:v>90</c:v>
                </c:pt>
                <c:pt idx="2301">
                  <c:v>67.5</c:v>
                </c:pt>
                <c:pt idx="2302">
                  <c:v>90</c:v>
                </c:pt>
                <c:pt idx="2303">
                  <c:v>90</c:v>
                </c:pt>
                <c:pt idx="2304">
                  <c:v>90</c:v>
                </c:pt>
                <c:pt idx="2305">
                  <c:v>90</c:v>
                </c:pt>
                <c:pt idx="2306">
                  <c:v>90</c:v>
                </c:pt>
                <c:pt idx="2307">
                  <c:v>112.5</c:v>
                </c:pt>
                <c:pt idx="2308">
                  <c:v>90</c:v>
                </c:pt>
                <c:pt idx="2309">
                  <c:v>67.5</c:v>
                </c:pt>
                <c:pt idx="2310">
                  <c:v>90</c:v>
                </c:pt>
                <c:pt idx="2311">
                  <c:v>67.5</c:v>
                </c:pt>
                <c:pt idx="2312">
                  <c:v>67.5</c:v>
                </c:pt>
                <c:pt idx="2313">
                  <c:v>90</c:v>
                </c:pt>
                <c:pt idx="2314">
                  <c:v>112.5</c:v>
                </c:pt>
                <c:pt idx="2315">
                  <c:v>112.5</c:v>
                </c:pt>
                <c:pt idx="2316">
                  <c:v>90</c:v>
                </c:pt>
                <c:pt idx="2317">
                  <c:v>90</c:v>
                </c:pt>
                <c:pt idx="2318">
                  <c:v>90</c:v>
                </c:pt>
                <c:pt idx="2319">
                  <c:v>112.5</c:v>
                </c:pt>
                <c:pt idx="2320">
                  <c:v>135</c:v>
                </c:pt>
                <c:pt idx="2321">
                  <c:v>157.5</c:v>
                </c:pt>
                <c:pt idx="2322">
                  <c:v>202.5</c:v>
                </c:pt>
                <c:pt idx="2323">
                  <c:v>67.5</c:v>
                </c:pt>
                <c:pt idx="2324">
                  <c:v>45</c:v>
                </c:pt>
                <c:pt idx="2325">
                  <c:v>67.5</c:v>
                </c:pt>
                <c:pt idx="2326">
                  <c:v>67.5</c:v>
                </c:pt>
                <c:pt idx="2327">
                  <c:v>90</c:v>
                </c:pt>
                <c:pt idx="2328">
                  <c:v>67.5</c:v>
                </c:pt>
                <c:pt idx="2329">
                  <c:v>67.5</c:v>
                </c:pt>
                <c:pt idx="2330">
                  <c:v>67.5</c:v>
                </c:pt>
                <c:pt idx="2331">
                  <c:v>90</c:v>
                </c:pt>
                <c:pt idx="2332">
                  <c:v>90</c:v>
                </c:pt>
                <c:pt idx="2333">
                  <c:v>90</c:v>
                </c:pt>
                <c:pt idx="2334">
                  <c:v>67.5</c:v>
                </c:pt>
                <c:pt idx="2335">
                  <c:v>67.5</c:v>
                </c:pt>
                <c:pt idx="2336">
                  <c:v>67.5</c:v>
                </c:pt>
                <c:pt idx="2337">
                  <c:v>45</c:v>
                </c:pt>
                <c:pt idx="2338">
                  <c:v>67.5</c:v>
                </c:pt>
                <c:pt idx="2339">
                  <c:v>67.5</c:v>
                </c:pt>
                <c:pt idx="2340">
                  <c:v>67.5</c:v>
                </c:pt>
                <c:pt idx="2341">
                  <c:v>67.5</c:v>
                </c:pt>
                <c:pt idx="2342">
                  <c:v>67.5</c:v>
                </c:pt>
                <c:pt idx="2343">
                  <c:v>67.5</c:v>
                </c:pt>
                <c:pt idx="2344">
                  <c:v>67.5</c:v>
                </c:pt>
                <c:pt idx="2345">
                  <c:v>90</c:v>
                </c:pt>
                <c:pt idx="2346">
                  <c:v>112.5</c:v>
                </c:pt>
                <c:pt idx="2347">
                  <c:v>67.5</c:v>
                </c:pt>
                <c:pt idx="2348">
                  <c:v>90</c:v>
                </c:pt>
                <c:pt idx="2349">
                  <c:v>112.5</c:v>
                </c:pt>
                <c:pt idx="2350">
                  <c:v>135</c:v>
                </c:pt>
                <c:pt idx="2351">
                  <c:v>225</c:v>
                </c:pt>
                <c:pt idx="2352">
                  <c:v>247.5</c:v>
                </c:pt>
                <c:pt idx="2353">
                  <c:v>247.5</c:v>
                </c:pt>
                <c:pt idx="2354">
                  <c:v>270</c:v>
                </c:pt>
                <c:pt idx="2355">
                  <c:v>315</c:v>
                </c:pt>
                <c:pt idx="2356">
                  <c:v>0</c:v>
                </c:pt>
                <c:pt idx="2357">
                  <c:v>22.5</c:v>
                </c:pt>
                <c:pt idx="2358">
                  <c:v>0</c:v>
                </c:pt>
                <c:pt idx="2359">
                  <c:v>22.5</c:v>
                </c:pt>
                <c:pt idx="2360">
                  <c:v>0</c:v>
                </c:pt>
                <c:pt idx="2361">
                  <c:v>0</c:v>
                </c:pt>
                <c:pt idx="2362">
                  <c:v>22.5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337.5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22.5</c:v>
                </c:pt>
                <c:pt idx="2373">
                  <c:v>22.5</c:v>
                </c:pt>
                <c:pt idx="2374">
                  <c:v>0</c:v>
                </c:pt>
                <c:pt idx="2375">
                  <c:v>337.5</c:v>
                </c:pt>
                <c:pt idx="2376">
                  <c:v>337.5</c:v>
                </c:pt>
                <c:pt idx="2377">
                  <c:v>337.5</c:v>
                </c:pt>
                <c:pt idx="2378">
                  <c:v>337.5</c:v>
                </c:pt>
                <c:pt idx="2379">
                  <c:v>337.5</c:v>
                </c:pt>
                <c:pt idx="2380">
                  <c:v>337.5</c:v>
                </c:pt>
                <c:pt idx="2381">
                  <c:v>337.5</c:v>
                </c:pt>
                <c:pt idx="2382">
                  <c:v>337.5</c:v>
                </c:pt>
                <c:pt idx="2383">
                  <c:v>337.5</c:v>
                </c:pt>
                <c:pt idx="2384">
                  <c:v>337.5</c:v>
                </c:pt>
                <c:pt idx="2385">
                  <c:v>315</c:v>
                </c:pt>
                <c:pt idx="2386">
                  <c:v>315</c:v>
                </c:pt>
                <c:pt idx="2387">
                  <c:v>315</c:v>
                </c:pt>
                <c:pt idx="2388">
                  <c:v>292.5</c:v>
                </c:pt>
                <c:pt idx="2389">
                  <c:v>292.5</c:v>
                </c:pt>
                <c:pt idx="2390">
                  <c:v>315</c:v>
                </c:pt>
                <c:pt idx="2391">
                  <c:v>315</c:v>
                </c:pt>
                <c:pt idx="2392">
                  <c:v>315</c:v>
                </c:pt>
                <c:pt idx="2393">
                  <c:v>315</c:v>
                </c:pt>
                <c:pt idx="2394">
                  <c:v>292.5</c:v>
                </c:pt>
                <c:pt idx="2395">
                  <c:v>315</c:v>
                </c:pt>
                <c:pt idx="2396">
                  <c:v>292.5</c:v>
                </c:pt>
                <c:pt idx="2397">
                  <c:v>292.5</c:v>
                </c:pt>
                <c:pt idx="2398">
                  <c:v>292.5</c:v>
                </c:pt>
                <c:pt idx="2399">
                  <c:v>292.5</c:v>
                </c:pt>
                <c:pt idx="2400">
                  <c:v>270</c:v>
                </c:pt>
                <c:pt idx="2401">
                  <c:v>270</c:v>
                </c:pt>
                <c:pt idx="2402">
                  <c:v>270</c:v>
                </c:pt>
                <c:pt idx="2403">
                  <c:v>292.5</c:v>
                </c:pt>
                <c:pt idx="2404">
                  <c:v>292.5</c:v>
                </c:pt>
                <c:pt idx="2405">
                  <c:v>292.5</c:v>
                </c:pt>
                <c:pt idx="2406">
                  <c:v>270</c:v>
                </c:pt>
                <c:pt idx="2407">
                  <c:v>270</c:v>
                </c:pt>
                <c:pt idx="2408">
                  <c:v>270</c:v>
                </c:pt>
                <c:pt idx="2409">
                  <c:v>247.5</c:v>
                </c:pt>
                <c:pt idx="2410">
                  <c:v>270</c:v>
                </c:pt>
                <c:pt idx="2411">
                  <c:v>292.5</c:v>
                </c:pt>
                <c:pt idx="2412">
                  <c:v>292.5</c:v>
                </c:pt>
                <c:pt idx="2413">
                  <c:v>292.5</c:v>
                </c:pt>
                <c:pt idx="2414">
                  <c:v>292.5</c:v>
                </c:pt>
                <c:pt idx="2415">
                  <c:v>292.5</c:v>
                </c:pt>
                <c:pt idx="2416">
                  <c:v>292.5</c:v>
                </c:pt>
                <c:pt idx="2417">
                  <c:v>315</c:v>
                </c:pt>
                <c:pt idx="2418">
                  <c:v>292.5</c:v>
                </c:pt>
                <c:pt idx="2419">
                  <c:v>315</c:v>
                </c:pt>
                <c:pt idx="2420">
                  <c:v>315</c:v>
                </c:pt>
                <c:pt idx="2421">
                  <c:v>292.5</c:v>
                </c:pt>
                <c:pt idx="2422">
                  <c:v>292.5</c:v>
                </c:pt>
                <c:pt idx="2423">
                  <c:v>292.5</c:v>
                </c:pt>
                <c:pt idx="2424">
                  <c:v>292.5</c:v>
                </c:pt>
                <c:pt idx="2425">
                  <c:v>292.5</c:v>
                </c:pt>
                <c:pt idx="2426">
                  <c:v>292.5</c:v>
                </c:pt>
                <c:pt idx="2427">
                  <c:v>315</c:v>
                </c:pt>
                <c:pt idx="2428">
                  <c:v>315</c:v>
                </c:pt>
                <c:pt idx="2429">
                  <c:v>315</c:v>
                </c:pt>
                <c:pt idx="2430">
                  <c:v>292.5</c:v>
                </c:pt>
                <c:pt idx="2431">
                  <c:v>292.5</c:v>
                </c:pt>
                <c:pt idx="2432">
                  <c:v>270</c:v>
                </c:pt>
                <c:pt idx="2433">
                  <c:v>270</c:v>
                </c:pt>
                <c:pt idx="2434">
                  <c:v>270</c:v>
                </c:pt>
                <c:pt idx="2435">
                  <c:v>292.5</c:v>
                </c:pt>
                <c:pt idx="2436">
                  <c:v>292.5</c:v>
                </c:pt>
                <c:pt idx="2437">
                  <c:v>292.5</c:v>
                </c:pt>
                <c:pt idx="2438">
                  <c:v>292.5</c:v>
                </c:pt>
                <c:pt idx="2439">
                  <c:v>292.5</c:v>
                </c:pt>
                <c:pt idx="2440">
                  <c:v>292.5</c:v>
                </c:pt>
                <c:pt idx="2441">
                  <c:v>292.5</c:v>
                </c:pt>
                <c:pt idx="2442">
                  <c:v>292.5</c:v>
                </c:pt>
                <c:pt idx="2443">
                  <c:v>292.5</c:v>
                </c:pt>
                <c:pt idx="2444">
                  <c:v>292.5</c:v>
                </c:pt>
                <c:pt idx="2445">
                  <c:v>292.5</c:v>
                </c:pt>
                <c:pt idx="2446">
                  <c:v>292.5</c:v>
                </c:pt>
                <c:pt idx="2447">
                  <c:v>292.5</c:v>
                </c:pt>
                <c:pt idx="2448">
                  <c:v>292.5</c:v>
                </c:pt>
                <c:pt idx="2449">
                  <c:v>292.5</c:v>
                </c:pt>
                <c:pt idx="2450">
                  <c:v>292.5</c:v>
                </c:pt>
                <c:pt idx="2451">
                  <c:v>292.5</c:v>
                </c:pt>
                <c:pt idx="2452">
                  <c:v>292.5</c:v>
                </c:pt>
                <c:pt idx="2453">
                  <c:v>292.5</c:v>
                </c:pt>
                <c:pt idx="2454">
                  <c:v>292.5</c:v>
                </c:pt>
                <c:pt idx="2455">
                  <c:v>292.5</c:v>
                </c:pt>
                <c:pt idx="2456">
                  <c:v>292.5</c:v>
                </c:pt>
                <c:pt idx="2457">
                  <c:v>292.5</c:v>
                </c:pt>
                <c:pt idx="2458">
                  <c:v>292.5</c:v>
                </c:pt>
                <c:pt idx="2459">
                  <c:v>292.5</c:v>
                </c:pt>
                <c:pt idx="2460">
                  <c:v>292.5</c:v>
                </c:pt>
                <c:pt idx="2461">
                  <c:v>292.5</c:v>
                </c:pt>
                <c:pt idx="2462">
                  <c:v>292.5</c:v>
                </c:pt>
                <c:pt idx="2463">
                  <c:v>292.5</c:v>
                </c:pt>
                <c:pt idx="2464">
                  <c:v>292.5</c:v>
                </c:pt>
                <c:pt idx="2465">
                  <c:v>292.5</c:v>
                </c:pt>
                <c:pt idx="2466">
                  <c:v>292.5</c:v>
                </c:pt>
                <c:pt idx="2467">
                  <c:v>292.5</c:v>
                </c:pt>
                <c:pt idx="2468">
                  <c:v>292.5</c:v>
                </c:pt>
                <c:pt idx="2469">
                  <c:v>292.5</c:v>
                </c:pt>
                <c:pt idx="2470">
                  <c:v>292.5</c:v>
                </c:pt>
                <c:pt idx="2471">
                  <c:v>292.5</c:v>
                </c:pt>
                <c:pt idx="2472">
                  <c:v>270</c:v>
                </c:pt>
                <c:pt idx="2473">
                  <c:v>292.5</c:v>
                </c:pt>
                <c:pt idx="2474">
                  <c:v>270</c:v>
                </c:pt>
                <c:pt idx="2475">
                  <c:v>292.5</c:v>
                </c:pt>
                <c:pt idx="2476">
                  <c:v>270</c:v>
                </c:pt>
                <c:pt idx="2477">
                  <c:v>292.5</c:v>
                </c:pt>
                <c:pt idx="2478">
                  <c:v>292.5</c:v>
                </c:pt>
                <c:pt idx="2479">
                  <c:v>292.5</c:v>
                </c:pt>
                <c:pt idx="2480">
                  <c:v>292.5</c:v>
                </c:pt>
                <c:pt idx="2481">
                  <c:v>292.5</c:v>
                </c:pt>
                <c:pt idx="2482">
                  <c:v>292.5</c:v>
                </c:pt>
                <c:pt idx="2483">
                  <c:v>292.5</c:v>
                </c:pt>
                <c:pt idx="2484">
                  <c:v>292.5</c:v>
                </c:pt>
                <c:pt idx="2485">
                  <c:v>315</c:v>
                </c:pt>
                <c:pt idx="2486">
                  <c:v>292.5</c:v>
                </c:pt>
                <c:pt idx="2487">
                  <c:v>292.5</c:v>
                </c:pt>
                <c:pt idx="2488">
                  <c:v>315</c:v>
                </c:pt>
                <c:pt idx="2489">
                  <c:v>315</c:v>
                </c:pt>
                <c:pt idx="2490">
                  <c:v>315</c:v>
                </c:pt>
                <c:pt idx="2491">
                  <c:v>315</c:v>
                </c:pt>
                <c:pt idx="2492">
                  <c:v>315</c:v>
                </c:pt>
                <c:pt idx="2493">
                  <c:v>337.5</c:v>
                </c:pt>
                <c:pt idx="2494">
                  <c:v>315</c:v>
                </c:pt>
                <c:pt idx="2495">
                  <c:v>337.5</c:v>
                </c:pt>
                <c:pt idx="2496">
                  <c:v>337.5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337.5</c:v>
                </c:pt>
                <c:pt idx="2501">
                  <c:v>292.5</c:v>
                </c:pt>
                <c:pt idx="2502">
                  <c:v>315</c:v>
                </c:pt>
                <c:pt idx="2503">
                  <c:v>337.5</c:v>
                </c:pt>
                <c:pt idx="2504">
                  <c:v>0</c:v>
                </c:pt>
                <c:pt idx="2505">
                  <c:v>247.5</c:v>
                </c:pt>
                <c:pt idx="2506">
                  <c:v>112.5</c:v>
                </c:pt>
                <c:pt idx="2507">
                  <c:v>225</c:v>
                </c:pt>
                <c:pt idx="2508">
                  <c:v>247.5</c:v>
                </c:pt>
                <c:pt idx="2509">
                  <c:v>292.5</c:v>
                </c:pt>
                <c:pt idx="2510">
                  <c:v>270</c:v>
                </c:pt>
                <c:pt idx="2511">
                  <c:v>337.5</c:v>
                </c:pt>
                <c:pt idx="2512">
                  <c:v>0</c:v>
                </c:pt>
                <c:pt idx="2513">
                  <c:v>0</c:v>
                </c:pt>
                <c:pt idx="2514">
                  <c:v>337.5</c:v>
                </c:pt>
                <c:pt idx="2515">
                  <c:v>337.5</c:v>
                </c:pt>
                <c:pt idx="2516">
                  <c:v>337.5</c:v>
                </c:pt>
                <c:pt idx="2517">
                  <c:v>337.5</c:v>
                </c:pt>
                <c:pt idx="2518">
                  <c:v>337.5</c:v>
                </c:pt>
                <c:pt idx="2519">
                  <c:v>337.5</c:v>
                </c:pt>
                <c:pt idx="2520">
                  <c:v>315</c:v>
                </c:pt>
                <c:pt idx="2521">
                  <c:v>337.5</c:v>
                </c:pt>
                <c:pt idx="2522">
                  <c:v>337.5</c:v>
                </c:pt>
                <c:pt idx="2523">
                  <c:v>337.5</c:v>
                </c:pt>
                <c:pt idx="2524">
                  <c:v>337.5</c:v>
                </c:pt>
                <c:pt idx="2525">
                  <c:v>337.5</c:v>
                </c:pt>
                <c:pt idx="2526">
                  <c:v>337.5</c:v>
                </c:pt>
                <c:pt idx="2527">
                  <c:v>315</c:v>
                </c:pt>
                <c:pt idx="2528">
                  <c:v>337.5</c:v>
                </c:pt>
                <c:pt idx="2529">
                  <c:v>337.5</c:v>
                </c:pt>
                <c:pt idx="2530">
                  <c:v>337.5</c:v>
                </c:pt>
                <c:pt idx="2531">
                  <c:v>337.5</c:v>
                </c:pt>
                <c:pt idx="2532">
                  <c:v>337.5</c:v>
                </c:pt>
                <c:pt idx="2533">
                  <c:v>315</c:v>
                </c:pt>
                <c:pt idx="2534">
                  <c:v>315</c:v>
                </c:pt>
                <c:pt idx="2535">
                  <c:v>315</c:v>
                </c:pt>
                <c:pt idx="2536">
                  <c:v>315</c:v>
                </c:pt>
                <c:pt idx="2537">
                  <c:v>337.5</c:v>
                </c:pt>
                <c:pt idx="2538">
                  <c:v>337.5</c:v>
                </c:pt>
                <c:pt idx="2539">
                  <c:v>337.5</c:v>
                </c:pt>
                <c:pt idx="2540">
                  <c:v>337.5</c:v>
                </c:pt>
                <c:pt idx="2541">
                  <c:v>315</c:v>
                </c:pt>
                <c:pt idx="2542">
                  <c:v>292.5</c:v>
                </c:pt>
                <c:pt idx="2543">
                  <c:v>337.5</c:v>
                </c:pt>
                <c:pt idx="2544">
                  <c:v>315</c:v>
                </c:pt>
                <c:pt idx="2545">
                  <c:v>337.5</c:v>
                </c:pt>
                <c:pt idx="2546">
                  <c:v>315</c:v>
                </c:pt>
                <c:pt idx="2547">
                  <c:v>337.5</c:v>
                </c:pt>
                <c:pt idx="2548">
                  <c:v>337.5</c:v>
                </c:pt>
                <c:pt idx="2549">
                  <c:v>337.5</c:v>
                </c:pt>
                <c:pt idx="2550">
                  <c:v>337.5</c:v>
                </c:pt>
                <c:pt idx="2551">
                  <c:v>337.5</c:v>
                </c:pt>
                <c:pt idx="2552">
                  <c:v>337.5</c:v>
                </c:pt>
                <c:pt idx="2553">
                  <c:v>337.5</c:v>
                </c:pt>
                <c:pt idx="2554">
                  <c:v>337.5</c:v>
                </c:pt>
                <c:pt idx="2555">
                  <c:v>337.5</c:v>
                </c:pt>
                <c:pt idx="2556">
                  <c:v>337.5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22.5</c:v>
                </c:pt>
                <c:pt idx="2561">
                  <c:v>22.5</c:v>
                </c:pt>
                <c:pt idx="2562">
                  <c:v>45</c:v>
                </c:pt>
                <c:pt idx="2563">
                  <c:v>45</c:v>
                </c:pt>
                <c:pt idx="2564">
                  <c:v>22.5</c:v>
                </c:pt>
                <c:pt idx="2565">
                  <c:v>22.5</c:v>
                </c:pt>
                <c:pt idx="2566">
                  <c:v>67.5</c:v>
                </c:pt>
                <c:pt idx="2567">
                  <c:v>90</c:v>
                </c:pt>
                <c:pt idx="2568">
                  <c:v>90</c:v>
                </c:pt>
                <c:pt idx="2569">
                  <c:v>90</c:v>
                </c:pt>
                <c:pt idx="2570">
                  <c:v>90</c:v>
                </c:pt>
                <c:pt idx="2571">
                  <c:v>90</c:v>
                </c:pt>
                <c:pt idx="2572">
                  <c:v>90</c:v>
                </c:pt>
                <c:pt idx="2573">
                  <c:v>112.5</c:v>
                </c:pt>
                <c:pt idx="2574">
                  <c:v>112.5</c:v>
                </c:pt>
                <c:pt idx="2575">
                  <c:v>90</c:v>
                </c:pt>
                <c:pt idx="2576">
                  <c:v>112.5</c:v>
                </c:pt>
                <c:pt idx="2577">
                  <c:v>112.5</c:v>
                </c:pt>
                <c:pt idx="2578">
                  <c:v>112.5</c:v>
                </c:pt>
                <c:pt idx="2579">
                  <c:v>112.5</c:v>
                </c:pt>
                <c:pt idx="2580">
                  <c:v>112.5</c:v>
                </c:pt>
                <c:pt idx="2581">
                  <c:v>112.5</c:v>
                </c:pt>
                <c:pt idx="2582">
                  <c:v>90</c:v>
                </c:pt>
                <c:pt idx="2583">
                  <c:v>90</c:v>
                </c:pt>
                <c:pt idx="2584">
                  <c:v>90</c:v>
                </c:pt>
                <c:pt idx="2585">
                  <c:v>90</c:v>
                </c:pt>
                <c:pt idx="2586">
                  <c:v>112.5</c:v>
                </c:pt>
                <c:pt idx="2587">
                  <c:v>112.5</c:v>
                </c:pt>
                <c:pt idx="2588">
                  <c:v>112.5</c:v>
                </c:pt>
                <c:pt idx="2589">
                  <c:v>112.5</c:v>
                </c:pt>
                <c:pt idx="2590">
                  <c:v>90</c:v>
                </c:pt>
                <c:pt idx="2591">
                  <c:v>67.5</c:v>
                </c:pt>
                <c:pt idx="2592">
                  <c:v>67.5</c:v>
                </c:pt>
                <c:pt idx="2593">
                  <c:v>67.5</c:v>
                </c:pt>
                <c:pt idx="2594">
                  <c:v>90</c:v>
                </c:pt>
                <c:pt idx="2595">
                  <c:v>90</c:v>
                </c:pt>
                <c:pt idx="2596">
                  <c:v>67.5</c:v>
                </c:pt>
                <c:pt idx="2597">
                  <c:v>67.5</c:v>
                </c:pt>
                <c:pt idx="2598">
                  <c:v>67.5</c:v>
                </c:pt>
                <c:pt idx="2599">
                  <c:v>67.5</c:v>
                </c:pt>
                <c:pt idx="2600">
                  <c:v>90</c:v>
                </c:pt>
                <c:pt idx="2601">
                  <c:v>112.5</c:v>
                </c:pt>
                <c:pt idx="2602">
                  <c:v>112.5</c:v>
                </c:pt>
                <c:pt idx="2603">
                  <c:v>90</c:v>
                </c:pt>
                <c:pt idx="2604">
                  <c:v>112.5</c:v>
                </c:pt>
                <c:pt idx="2605">
                  <c:v>112.5</c:v>
                </c:pt>
                <c:pt idx="2606">
                  <c:v>90</c:v>
                </c:pt>
                <c:pt idx="2607">
                  <c:v>90</c:v>
                </c:pt>
                <c:pt idx="2608">
                  <c:v>90</c:v>
                </c:pt>
                <c:pt idx="2609">
                  <c:v>90</c:v>
                </c:pt>
                <c:pt idx="2610">
                  <c:v>90</c:v>
                </c:pt>
                <c:pt idx="2611">
                  <c:v>90</c:v>
                </c:pt>
                <c:pt idx="2612">
                  <c:v>90</c:v>
                </c:pt>
                <c:pt idx="2613">
                  <c:v>90</c:v>
                </c:pt>
                <c:pt idx="2614">
                  <c:v>90</c:v>
                </c:pt>
                <c:pt idx="2615">
                  <c:v>67.5</c:v>
                </c:pt>
                <c:pt idx="2616">
                  <c:v>67.5</c:v>
                </c:pt>
                <c:pt idx="2617">
                  <c:v>90</c:v>
                </c:pt>
                <c:pt idx="2618">
                  <c:v>90</c:v>
                </c:pt>
                <c:pt idx="2619">
                  <c:v>90</c:v>
                </c:pt>
                <c:pt idx="2620">
                  <c:v>90</c:v>
                </c:pt>
                <c:pt idx="2621">
                  <c:v>90</c:v>
                </c:pt>
                <c:pt idx="2622">
                  <c:v>67.5</c:v>
                </c:pt>
                <c:pt idx="2623">
                  <c:v>67.5</c:v>
                </c:pt>
                <c:pt idx="2624">
                  <c:v>67.5</c:v>
                </c:pt>
                <c:pt idx="2625">
                  <c:v>90</c:v>
                </c:pt>
                <c:pt idx="2626">
                  <c:v>90</c:v>
                </c:pt>
                <c:pt idx="2627">
                  <c:v>90</c:v>
                </c:pt>
                <c:pt idx="2628">
                  <c:v>112.5</c:v>
                </c:pt>
                <c:pt idx="2629">
                  <c:v>112.5</c:v>
                </c:pt>
                <c:pt idx="2630">
                  <c:v>90</c:v>
                </c:pt>
                <c:pt idx="2631">
                  <c:v>90</c:v>
                </c:pt>
                <c:pt idx="2632">
                  <c:v>45</c:v>
                </c:pt>
                <c:pt idx="2633">
                  <c:v>45</c:v>
                </c:pt>
                <c:pt idx="2634">
                  <c:v>67.5</c:v>
                </c:pt>
                <c:pt idx="2635">
                  <c:v>67.5</c:v>
                </c:pt>
                <c:pt idx="2636">
                  <c:v>45</c:v>
                </c:pt>
                <c:pt idx="2637">
                  <c:v>45</c:v>
                </c:pt>
                <c:pt idx="2638">
                  <c:v>90</c:v>
                </c:pt>
                <c:pt idx="2639">
                  <c:v>67.5</c:v>
                </c:pt>
                <c:pt idx="2640">
                  <c:v>45</c:v>
                </c:pt>
                <c:pt idx="2641">
                  <c:v>22.5</c:v>
                </c:pt>
                <c:pt idx="2642">
                  <c:v>22.5</c:v>
                </c:pt>
                <c:pt idx="2643">
                  <c:v>67.5</c:v>
                </c:pt>
                <c:pt idx="2644">
                  <c:v>45</c:v>
                </c:pt>
                <c:pt idx="2645">
                  <c:v>22.5</c:v>
                </c:pt>
                <c:pt idx="2646">
                  <c:v>0</c:v>
                </c:pt>
                <c:pt idx="2647">
                  <c:v>22.5</c:v>
                </c:pt>
                <c:pt idx="2648">
                  <c:v>0</c:v>
                </c:pt>
                <c:pt idx="2649">
                  <c:v>0</c:v>
                </c:pt>
                <c:pt idx="2650">
                  <c:v>337.5</c:v>
                </c:pt>
                <c:pt idx="2651">
                  <c:v>337.5</c:v>
                </c:pt>
                <c:pt idx="2652">
                  <c:v>337.5</c:v>
                </c:pt>
                <c:pt idx="2653">
                  <c:v>337.5</c:v>
                </c:pt>
                <c:pt idx="2654">
                  <c:v>337.5</c:v>
                </c:pt>
                <c:pt idx="2655">
                  <c:v>337.5</c:v>
                </c:pt>
                <c:pt idx="2656">
                  <c:v>337.5</c:v>
                </c:pt>
                <c:pt idx="2657">
                  <c:v>337.5</c:v>
                </c:pt>
                <c:pt idx="2658">
                  <c:v>337.5</c:v>
                </c:pt>
                <c:pt idx="2659">
                  <c:v>337.5</c:v>
                </c:pt>
                <c:pt idx="2660">
                  <c:v>337.5</c:v>
                </c:pt>
                <c:pt idx="2661">
                  <c:v>337.5</c:v>
                </c:pt>
                <c:pt idx="2662">
                  <c:v>337.5</c:v>
                </c:pt>
                <c:pt idx="2663">
                  <c:v>337.5</c:v>
                </c:pt>
                <c:pt idx="2664">
                  <c:v>337.5</c:v>
                </c:pt>
                <c:pt idx="2665">
                  <c:v>337.5</c:v>
                </c:pt>
                <c:pt idx="2666">
                  <c:v>337.5</c:v>
                </c:pt>
                <c:pt idx="2667">
                  <c:v>337.5</c:v>
                </c:pt>
                <c:pt idx="2668">
                  <c:v>315</c:v>
                </c:pt>
                <c:pt idx="2669">
                  <c:v>315</c:v>
                </c:pt>
                <c:pt idx="2670">
                  <c:v>337.5</c:v>
                </c:pt>
                <c:pt idx="2671">
                  <c:v>315</c:v>
                </c:pt>
                <c:pt idx="2672">
                  <c:v>337.5</c:v>
                </c:pt>
                <c:pt idx="2673">
                  <c:v>337.5</c:v>
                </c:pt>
                <c:pt idx="2674">
                  <c:v>337.5</c:v>
                </c:pt>
                <c:pt idx="2675">
                  <c:v>337.5</c:v>
                </c:pt>
                <c:pt idx="2676">
                  <c:v>337.5</c:v>
                </c:pt>
                <c:pt idx="2677">
                  <c:v>337.5</c:v>
                </c:pt>
                <c:pt idx="2678">
                  <c:v>337.5</c:v>
                </c:pt>
                <c:pt idx="2679">
                  <c:v>337.5</c:v>
                </c:pt>
                <c:pt idx="2680">
                  <c:v>337.5</c:v>
                </c:pt>
                <c:pt idx="2681">
                  <c:v>337.5</c:v>
                </c:pt>
                <c:pt idx="2682">
                  <c:v>337.5</c:v>
                </c:pt>
                <c:pt idx="2683">
                  <c:v>337.5</c:v>
                </c:pt>
                <c:pt idx="2684">
                  <c:v>337.5</c:v>
                </c:pt>
                <c:pt idx="2685">
                  <c:v>315</c:v>
                </c:pt>
                <c:pt idx="2686">
                  <c:v>337.5</c:v>
                </c:pt>
                <c:pt idx="2687">
                  <c:v>337.5</c:v>
                </c:pt>
                <c:pt idx="2688">
                  <c:v>337.5</c:v>
                </c:pt>
                <c:pt idx="2689">
                  <c:v>315</c:v>
                </c:pt>
                <c:pt idx="2690">
                  <c:v>337.5</c:v>
                </c:pt>
                <c:pt idx="2691">
                  <c:v>315</c:v>
                </c:pt>
                <c:pt idx="2692">
                  <c:v>337.5</c:v>
                </c:pt>
                <c:pt idx="2693">
                  <c:v>337.5</c:v>
                </c:pt>
                <c:pt idx="2694">
                  <c:v>315</c:v>
                </c:pt>
                <c:pt idx="2695">
                  <c:v>337.5</c:v>
                </c:pt>
                <c:pt idx="2696">
                  <c:v>337.5</c:v>
                </c:pt>
                <c:pt idx="2697">
                  <c:v>337.5</c:v>
                </c:pt>
                <c:pt idx="2698">
                  <c:v>337.5</c:v>
                </c:pt>
                <c:pt idx="2699">
                  <c:v>0</c:v>
                </c:pt>
                <c:pt idx="2700">
                  <c:v>22.5</c:v>
                </c:pt>
                <c:pt idx="2701">
                  <c:v>0</c:v>
                </c:pt>
                <c:pt idx="2702">
                  <c:v>22.5</c:v>
                </c:pt>
                <c:pt idx="2703">
                  <c:v>22.5</c:v>
                </c:pt>
                <c:pt idx="2704">
                  <c:v>22.5</c:v>
                </c:pt>
                <c:pt idx="2705">
                  <c:v>22.5</c:v>
                </c:pt>
                <c:pt idx="2706">
                  <c:v>45</c:v>
                </c:pt>
                <c:pt idx="2707">
                  <c:v>45</c:v>
                </c:pt>
                <c:pt idx="2708">
                  <c:v>67.5</c:v>
                </c:pt>
                <c:pt idx="2709">
                  <c:v>45</c:v>
                </c:pt>
                <c:pt idx="2710">
                  <c:v>67.5</c:v>
                </c:pt>
                <c:pt idx="2711">
                  <c:v>90</c:v>
                </c:pt>
                <c:pt idx="2712">
                  <c:v>112.5</c:v>
                </c:pt>
                <c:pt idx="2713">
                  <c:v>112.5</c:v>
                </c:pt>
                <c:pt idx="2714">
                  <c:v>135</c:v>
                </c:pt>
                <c:pt idx="2715">
                  <c:v>135</c:v>
                </c:pt>
                <c:pt idx="2716">
                  <c:v>112.5</c:v>
                </c:pt>
                <c:pt idx="2717">
                  <c:v>90</c:v>
                </c:pt>
                <c:pt idx="2718">
                  <c:v>112.5</c:v>
                </c:pt>
                <c:pt idx="2719">
                  <c:v>90</c:v>
                </c:pt>
                <c:pt idx="2720">
                  <c:v>112.5</c:v>
                </c:pt>
                <c:pt idx="2721">
                  <c:v>112.5</c:v>
                </c:pt>
                <c:pt idx="2722">
                  <c:v>112.5</c:v>
                </c:pt>
                <c:pt idx="2723">
                  <c:v>112.5</c:v>
                </c:pt>
                <c:pt idx="2724">
                  <c:v>135</c:v>
                </c:pt>
                <c:pt idx="2725">
                  <c:v>112.5</c:v>
                </c:pt>
                <c:pt idx="2726">
                  <c:v>112.5</c:v>
                </c:pt>
                <c:pt idx="2727">
                  <c:v>112.5</c:v>
                </c:pt>
                <c:pt idx="2728">
                  <c:v>112.5</c:v>
                </c:pt>
                <c:pt idx="2729">
                  <c:v>112.5</c:v>
                </c:pt>
                <c:pt idx="2730">
                  <c:v>112.5</c:v>
                </c:pt>
                <c:pt idx="2731">
                  <c:v>112.5</c:v>
                </c:pt>
                <c:pt idx="2732">
                  <c:v>112.5</c:v>
                </c:pt>
                <c:pt idx="2733">
                  <c:v>112.5</c:v>
                </c:pt>
                <c:pt idx="2734">
                  <c:v>112.5</c:v>
                </c:pt>
                <c:pt idx="2735">
                  <c:v>112.5</c:v>
                </c:pt>
                <c:pt idx="2736">
                  <c:v>112.5</c:v>
                </c:pt>
                <c:pt idx="2737">
                  <c:v>112.5</c:v>
                </c:pt>
                <c:pt idx="2738">
                  <c:v>90</c:v>
                </c:pt>
                <c:pt idx="2739">
                  <c:v>112.5</c:v>
                </c:pt>
                <c:pt idx="2740">
                  <c:v>112.5</c:v>
                </c:pt>
                <c:pt idx="2741">
                  <c:v>112.5</c:v>
                </c:pt>
                <c:pt idx="2742">
                  <c:v>112.5</c:v>
                </c:pt>
                <c:pt idx="2743">
                  <c:v>112.5</c:v>
                </c:pt>
                <c:pt idx="2744">
                  <c:v>112.5</c:v>
                </c:pt>
                <c:pt idx="2745">
                  <c:v>90</c:v>
                </c:pt>
                <c:pt idx="2746">
                  <c:v>112.5</c:v>
                </c:pt>
                <c:pt idx="2747">
                  <c:v>112.5</c:v>
                </c:pt>
                <c:pt idx="2748">
                  <c:v>112.5</c:v>
                </c:pt>
                <c:pt idx="2749">
                  <c:v>112.5</c:v>
                </c:pt>
                <c:pt idx="2750">
                  <c:v>90</c:v>
                </c:pt>
                <c:pt idx="2751">
                  <c:v>112.5</c:v>
                </c:pt>
                <c:pt idx="2752">
                  <c:v>112.5</c:v>
                </c:pt>
                <c:pt idx="2753">
                  <c:v>112.5</c:v>
                </c:pt>
                <c:pt idx="2754">
                  <c:v>112.5</c:v>
                </c:pt>
                <c:pt idx="2755">
                  <c:v>112.5</c:v>
                </c:pt>
                <c:pt idx="2756">
                  <c:v>112.5</c:v>
                </c:pt>
                <c:pt idx="2757">
                  <c:v>112.5</c:v>
                </c:pt>
                <c:pt idx="2758">
                  <c:v>112.5</c:v>
                </c:pt>
                <c:pt idx="2759">
                  <c:v>112.5</c:v>
                </c:pt>
                <c:pt idx="2760">
                  <c:v>112.5</c:v>
                </c:pt>
                <c:pt idx="2761">
                  <c:v>112.5</c:v>
                </c:pt>
                <c:pt idx="2762">
                  <c:v>90</c:v>
                </c:pt>
                <c:pt idx="2763">
                  <c:v>45</c:v>
                </c:pt>
                <c:pt idx="2764">
                  <c:v>45</c:v>
                </c:pt>
                <c:pt idx="2765">
                  <c:v>67.5</c:v>
                </c:pt>
                <c:pt idx="2766">
                  <c:v>90</c:v>
                </c:pt>
                <c:pt idx="2767">
                  <c:v>90</c:v>
                </c:pt>
                <c:pt idx="2768">
                  <c:v>112.5</c:v>
                </c:pt>
                <c:pt idx="2769">
                  <c:v>90</c:v>
                </c:pt>
                <c:pt idx="2770">
                  <c:v>112.5</c:v>
                </c:pt>
                <c:pt idx="2771">
                  <c:v>112.5</c:v>
                </c:pt>
                <c:pt idx="2772">
                  <c:v>135</c:v>
                </c:pt>
                <c:pt idx="2773">
                  <c:v>135</c:v>
                </c:pt>
                <c:pt idx="2774">
                  <c:v>135</c:v>
                </c:pt>
                <c:pt idx="2775">
                  <c:v>135</c:v>
                </c:pt>
                <c:pt idx="2776">
                  <c:v>112.5</c:v>
                </c:pt>
                <c:pt idx="2777">
                  <c:v>112.5</c:v>
                </c:pt>
                <c:pt idx="2778">
                  <c:v>157.5</c:v>
                </c:pt>
                <c:pt idx="2779">
                  <c:v>157.5</c:v>
                </c:pt>
                <c:pt idx="2780">
                  <c:v>180</c:v>
                </c:pt>
                <c:pt idx="2781">
                  <c:v>292.5</c:v>
                </c:pt>
                <c:pt idx="2782">
                  <c:v>292.5</c:v>
                </c:pt>
                <c:pt idx="2783">
                  <c:v>315</c:v>
                </c:pt>
                <c:pt idx="2784">
                  <c:v>315</c:v>
                </c:pt>
                <c:pt idx="2785">
                  <c:v>292.5</c:v>
                </c:pt>
                <c:pt idx="2786">
                  <c:v>315</c:v>
                </c:pt>
                <c:pt idx="2787">
                  <c:v>292.5</c:v>
                </c:pt>
                <c:pt idx="2788">
                  <c:v>292.5</c:v>
                </c:pt>
                <c:pt idx="2789">
                  <c:v>315</c:v>
                </c:pt>
                <c:pt idx="2790">
                  <c:v>337.5</c:v>
                </c:pt>
                <c:pt idx="2791">
                  <c:v>337.5</c:v>
                </c:pt>
                <c:pt idx="2792">
                  <c:v>337.5</c:v>
                </c:pt>
                <c:pt idx="2793">
                  <c:v>315</c:v>
                </c:pt>
                <c:pt idx="2794">
                  <c:v>315</c:v>
                </c:pt>
                <c:pt idx="2795">
                  <c:v>315</c:v>
                </c:pt>
                <c:pt idx="2796">
                  <c:v>292.5</c:v>
                </c:pt>
                <c:pt idx="2797">
                  <c:v>292.5</c:v>
                </c:pt>
                <c:pt idx="2798">
                  <c:v>292.5</c:v>
                </c:pt>
                <c:pt idx="2799">
                  <c:v>292.5</c:v>
                </c:pt>
                <c:pt idx="2800">
                  <c:v>292.5</c:v>
                </c:pt>
                <c:pt idx="2801">
                  <c:v>337.5</c:v>
                </c:pt>
                <c:pt idx="2802">
                  <c:v>315</c:v>
                </c:pt>
                <c:pt idx="2803">
                  <c:v>337.5</c:v>
                </c:pt>
                <c:pt idx="2804">
                  <c:v>315</c:v>
                </c:pt>
                <c:pt idx="2805">
                  <c:v>315</c:v>
                </c:pt>
                <c:pt idx="2806">
                  <c:v>315</c:v>
                </c:pt>
                <c:pt idx="2807">
                  <c:v>292.5</c:v>
                </c:pt>
                <c:pt idx="2808">
                  <c:v>315</c:v>
                </c:pt>
                <c:pt idx="2809">
                  <c:v>315</c:v>
                </c:pt>
                <c:pt idx="2810">
                  <c:v>337.5</c:v>
                </c:pt>
                <c:pt idx="2811">
                  <c:v>315</c:v>
                </c:pt>
                <c:pt idx="2812">
                  <c:v>337.5</c:v>
                </c:pt>
                <c:pt idx="2813">
                  <c:v>337.5</c:v>
                </c:pt>
                <c:pt idx="2814">
                  <c:v>337.5</c:v>
                </c:pt>
                <c:pt idx="2815">
                  <c:v>337.5</c:v>
                </c:pt>
                <c:pt idx="2816">
                  <c:v>337.5</c:v>
                </c:pt>
                <c:pt idx="2817">
                  <c:v>337.5</c:v>
                </c:pt>
                <c:pt idx="2818">
                  <c:v>292.5</c:v>
                </c:pt>
                <c:pt idx="2819">
                  <c:v>292.5</c:v>
                </c:pt>
                <c:pt idx="2820">
                  <c:v>315</c:v>
                </c:pt>
                <c:pt idx="2821">
                  <c:v>337.5</c:v>
                </c:pt>
                <c:pt idx="2822">
                  <c:v>337.5</c:v>
                </c:pt>
                <c:pt idx="2823">
                  <c:v>337.5</c:v>
                </c:pt>
                <c:pt idx="2824">
                  <c:v>315</c:v>
                </c:pt>
                <c:pt idx="2825">
                  <c:v>315</c:v>
                </c:pt>
                <c:pt idx="2826">
                  <c:v>337.5</c:v>
                </c:pt>
                <c:pt idx="2827">
                  <c:v>337.5</c:v>
                </c:pt>
                <c:pt idx="2828">
                  <c:v>337.5</c:v>
                </c:pt>
                <c:pt idx="2829">
                  <c:v>337.5</c:v>
                </c:pt>
                <c:pt idx="2830">
                  <c:v>337.5</c:v>
                </c:pt>
                <c:pt idx="2831">
                  <c:v>337.5</c:v>
                </c:pt>
                <c:pt idx="2832">
                  <c:v>337.5</c:v>
                </c:pt>
                <c:pt idx="2833">
                  <c:v>292.5</c:v>
                </c:pt>
                <c:pt idx="2834">
                  <c:v>337.5</c:v>
                </c:pt>
                <c:pt idx="2835">
                  <c:v>337.5</c:v>
                </c:pt>
                <c:pt idx="2836">
                  <c:v>315</c:v>
                </c:pt>
                <c:pt idx="2837">
                  <c:v>315</c:v>
                </c:pt>
                <c:pt idx="2838">
                  <c:v>337.5</c:v>
                </c:pt>
                <c:pt idx="2839">
                  <c:v>337.5</c:v>
                </c:pt>
                <c:pt idx="2840">
                  <c:v>337.5</c:v>
                </c:pt>
                <c:pt idx="2841">
                  <c:v>337.5</c:v>
                </c:pt>
                <c:pt idx="2842">
                  <c:v>337.5</c:v>
                </c:pt>
                <c:pt idx="2843">
                  <c:v>337.5</c:v>
                </c:pt>
                <c:pt idx="2844">
                  <c:v>337.5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22.5</c:v>
                </c:pt>
                <c:pt idx="2850">
                  <c:v>0</c:v>
                </c:pt>
                <c:pt idx="2851">
                  <c:v>0</c:v>
                </c:pt>
                <c:pt idx="2852">
                  <c:v>22.5</c:v>
                </c:pt>
                <c:pt idx="2853">
                  <c:v>22.5</c:v>
                </c:pt>
                <c:pt idx="2854">
                  <c:v>45</c:v>
                </c:pt>
                <c:pt idx="2855">
                  <c:v>45</c:v>
                </c:pt>
                <c:pt idx="2856">
                  <c:v>90</c:v>
                </c:pt>
                <c:pt idx="2857">
                  <c:v>90</c:v>
                </c:pt>
                <c:pt idx="2858">
                  <c:v>90</c:v>
                </c:pt>
                <c:pt idx="2859">
                  <c:v>112.5</c:v>
                </c:pt>
                <c:pt idx="2860">
                  <c:v>112.5</c:v>
                </c:pt>
                <c:pt idx="2861">
                  <c:v>112.5</c:v>
                </c:pt>
                <c:pt idx="2862">
                  <c:v>90</c:v>
                </c:pt>
                <c:pt idx="2863">
                  <c:v>112.5</c:v>
                </c:pt>
                <c:pt idx="2864">
                  <c:v>112.5</c:v>
                </c:pt>
                <c:pt idx="2865">
                  <c:v>90</c:v>
                </c:pt>
                <c:pt idx="2866">
                  <c:v>90</c:v>
                </c:pt>
                <c:pt idx="2867">
                  <c:v>112.5</c:v>
                </c:pt>
                <c:pt idx="2868">
                  <c:v>112.5</c:v>
                </c:pt>
                <c:pt idx="2869">
                  <c:v>112.5</c:v>
                </c:pt>
                <c:pt idx="2870">
                  <c:v>112.5</c:v>
                </c:pt>
                <c:pt idx="2871">
                  <c:v>90</c:v>
                </c:pt>
                <c:pt idx="2872">
                  <c:v>112.5</c:v>
                </c:pt>
                <c:pt idx="2873">
                  <c:v>90</c:v>
                </c:pt>
                <c:pt idx="2874">
                  <c:v>90</c:v>
                </c:pt>
                <c:pt idx="2875">
                  <c:v>90</c:v>
                </c:pt>
                <c:pt idx="2876">
                  <c:v>112.5</c:v>
                </c:pt>
                <c:pt idx="2877">
                  <c:v>112.5</c:v>
                </c:pt>
                <c:pt idx="2878">
                  <c:v>112.5</c:v>
                </c:pt>
                <c:pt idx="2879">
                  <c:v>90</c:v>
                </c:pt>
                <c:pt idx="2880">
                  <c:v>90</c:v>
                </c:pt>
                <c:pt idx="2881">
                  <c:v>90</c:v>
                </c:pt>
                <c:pt idx="2882">
                  <c:v>112.5</c:v>
                </c:pt>
                <c:pt idx="2883">
                  <c:v>135</c:v>
                </c:pt>
                <c:pt idx="2884">
                  <c:v>112.5</c:v>
                </c:pt>
                <c:pt idx="2885">
                  <c:v>112.5</c:v>
                </c:pt>
                <c:pt idx="2886">
                  <c:v>112.5</c:v>
                </c:pt>
                <c:pt idx="2887">
                  <c:v>112.5</c:v>
                </c:pt>
                <c:pt idx="2888">
                  <c:v>112.5</c:v>
                </c:pt>
                <c:pt idx="2889">
                  <c:v>112.5</c:v>
                </c:pt>
                <c:pt idx="2890">
                  <c:v>112.5</c:v>
                </c:pt>
                <c:pt idx="2891">
                  <c:v>112.5</c:v>
                </c:pt>
                <c:pt idx="2892">
                  <c:v>90</c:v>
                </c:pt>
                <c:pt idx="2893">
                  <c:v>112.5</c:v>
                </c:pt>
                <c:pt idx="2894">
                  <c:v>112.5</c:v>
                </c:pt>
                <c:pt idx="2895">
                  <c:v>112.5</c:v>
                </c:pt>
                <c:pt idx="2896">
                  <c:v>112.5</c:v>
                </c:pt>
                <c:pt idx="2897">
                  <c:v>112.5</c:v>
                </c:pt>
                <c:pt idx="2898">
                  <c:v>112.5</c:v>
                </c:pt>
                <c:pt idx="2899">
                  <c:v>112.5</c:v>
                </c:pt>
                <c:pt idx="2900">
                  <c:v>112.5</c:v>
                </c:pt>
                <c:pt idx="2901">
                  <c:v>112.5</c:v>
                </c:pt>
                <c:pt idx="2902">
                  <c:v>112.5</c:v>
                </c:pt>
                <c:pt idx="2903">
                  <c:v>112.5</c:v>
                </c:pt>
                <c:pt idx="2904">
                  <c:v>112.5</c:v>
                </c:pt>
                <c:pt idx="2905">
                  <c:v>112.5</c:v>
                </c:pt>
                <c:pt idx="2906">
                  <c:v>112.5</c:v>
                </c:pt>
                <c:pt idx="2907">
                  <c:v>112.5</c:v>
                </c:pt>
                <c:pt idx="2908">
                  <c:v>112.5</c:v>
                </c:pt>
                <c:pt idx="2909">
                  <c:v>112.5</c:v>
                </c:pt>
                <c:pt idx="2910">
                  <c:v>112.5</c:v>
                </c:pt>
                <c:pt idx="2911">
                  <c:v>112.5</c:v>
                </c:pt>
                <c:pt idx="2912">
                  <c:v>112.5</c:v>
                </c:pt>
                <c:pt idx="2913">
                  <c:v>112.5</c:v>
                </c:pt>
                <c:pt idx="2914">
                  <c:v>112.5</c:v>
                </c:pt>
                <c:pt idx="2915">
                  <c:v>112.5</c:v>
                </c:pt>
                <c:pt idx="2916">
                  <c:v>112.5</c:v>
                </c:pt>
                <c:pt idx="2917">
                  <c:v>112.5</c:v>
                </c:pt>
                <c:pt idx="2918">
                  <c:v>112.5</c:v>
                </c:pt>
                <c:pt idx="2919">
                  <c:v>112.5</c:v>
                </c:pt>
                <c:pt idx="2920">
                  <c:v>112.5</c:v>
                </c:pt>
                <c:pt idx="2921">
                  <c:v>135</c:v>
                </c:pt>
                <c:pt idx="2922">
                  <c:v>112.5</c:v>
                </c:pt>
                <c:pt idx="2923">
                  <c:v>112.5</c:v>
                </c:pt>
                <c:pt idx="2924">
                  <c:v>135</c:v>
                </c:pt>
                <c:pt idx="2925">
                  <c:v>112.5</c:v>
                </c:pt>
                <c:pt idx="2926">
                  <c:v>112.5</c:v>
                </c:pt>
                <c:pt idx="2927">
                  <c:v>157.5</c:v>
                </c:pt>
                <c:pt idx="2928">
                  <c:v>225</c:v>
                </c:pt>
                <c:pt idx="2929">
                  <c:v>225</c:v>
                </c:pt>
                <c:pt idx="2930">
                  <c:v>247.5</c:v>
                </c:pt>
                <c:pt idx="2931">
                  <c:v>202.5</c:v>
                </c:pt>
                <c:pt idx="2932">
                  <c:v>225</c:v>
                </c:pt>
                <c:pt idx="2933">
                  <c:v>225</c:v>
                </c:pt>
                <c:pt idx="2934">
                  <c:v>225</c:v>
                </c:pt>
                <c:pt idx="2935">
                  <c:v>225</c:v>
                </c:pt>
                <c:pt idx="2936">
                  <c:v>225</c:v>
                </c:pt>
                <c:pt idx="2937">
                  <c:v>225</c:v>
                </c:pt>
                <c:pt idx="2938">
                  <c:v>247.5</c:v>
                </c:pt>
                <c:pt idx="2939">
                  <c:v>247.5</c:v>
                </c:pt>
                <c:pt idx="2940">
                  <c:v>247.5</c:v>
                </c:pt>
                <c:pt idx="2941">
                  <c:v>247.5</c:v>
                </c:pt>
                <c:pt idx="2942">
                  <c:v>247.5</c:v>
                </c:pt>
                <c:pt idx="2943">
                  <c:v>247.5</c:v>
                </c:pt>
                <c:pt idx="2944">
                  <c:v>247.5</c:v>
                </c:pt>
                <c:pt idx="2945">
                  <c:v>247.5</c:v>
                </c:pt>
                <c:pt idx="2946">
                  <c:v>247.5</c:v>
                </c:pt>
                <c:pt idx="2947">
                  <c:v>247.5</c:v>
                </c:pt>
                <c:pt idx="2948">
                  <c:v>247.5</c:v>
                </c:pt>
                <c:pt idx="2949">
                  <c:v>270</c:v>
                </c:pt>
                <c:pt idx="2950">
                  <c:v>270</c:v>
                </c:pt>
                <c:pt idx="2951">
                  <c:v>270</c:v>
                </c:pt>
                <c:pt idx="2952">
                  <c:v>270</c:v>
                </c:pt>
                <c:pt idx="2953">
                  <c:v>270</c:v>
                </c:pt>
                <c:pt idx="2954">
                  <c:v>270</c:v>
                </c:pt>
                <c:pt idx="2955">
                  <c:v>292.5</c:v>
                </c:pt>
                <c:pt idx="2956">
                  <c:v>292.5</c:v>
                </c:pt>
                <c:pt idx="2957">
                  <c:v>292.5</c:v>
                </c:pt>
                <c:pt idx="2958">
                  <c:v>292.5</c:v>
                </c:pt>
                <c:pt idx="2959">
                  <c:v>270</c:v>
                </c:pt>
                <c:pt idx="2960">
                  <c:v>292.5</c:v>
                </c:pt>
                <c:pt idx="2961">
                  <c:v>292.5</c:v>
                </c:pt>
                <c:pt idx="2962">
                  <c:v>292.5</c:v>
                </c:pt>
                <c:pt idx="2963">
                  <c:v>292.5</c:v>
                </c:pt>
                <c:pt idx="2964">
                  <c:v>292.5</c:v>
                </c:pt>
                <c:pt idx="2965">
                  <c:v>292.5</c:v>
                </c:pt>
                <c:pt idx="2966">
                  <c:v>292.5</c:v>
                </c:pt>
                <c:pt idx="2967">
                  <c:v>292.5</c:v>
                </c:pt>
                <c:pt idx="2968">
                  <c:v>292.5</c:v>
                </c:pt>
                <c:pt idx="2969">
                  <c:v>292.5</c:v>
                </c:pt>
                <c:pt idx="2970">
                  <c:v>292.5</c:v>
                </c:pt>
                <c:pt idx="2971">
                  <c:v>292.5</c:v>
                </c:pt>
                <c:pt idx="2972">
                  <c:v>292.5</c:v>
                </c:pt>
                <c:pt idx="2973">
                  <c:v>292.5</c:v>
                </c:pt>
                <c:pt idx="2974">
                  <c:v>292.5</c:v>
                </c:pt>
                <c:pt idx="2975">
                  <c:v>292.5</c:v>
                </c:pt>
                <c:pt idx="2976">
                  <c:v>292.5</c:v>
                </c:pt>
                <c:pt idx="2977">
                  <c:v>292.5</c:v>
                </c:pt>
                <c:pt idx="2978">
                  <c:v>292.5</c:v>
                </c:pt>
                <c:pt idx="2979">
                  <c:v>292.5</c:v>
                </c:pt>
                <c:pt idx="2980">
                  <c:v>292.5</c:v>
                </c:pt>
                <c:pt idx="2981">
                  <c:v>292.5</c:v>
                </c:pt>
                <c:pt idx="2982">
                  <c:v>292.5</c:v>
                </c:pt>
                <c:pt idx="2983">
                  <c:v>292.5</c:v>
                </c:pt>
                <c:pt idx="2984">
                  <c:v>292.5</c:v>
                </c:pt>
                <c:pt idx="2985">
                  <c:v>292.5</c:v>
                </c:pt>
                <c:pt idx="2986">
                  <c:v>315</c:v>
                </c:pt>
                <c:pt idx="2987">
                  <c:v>292.5</c:v>
                </c:pt>
                <c:pt idx="2988">
                  <c:v>315</c:v>
                </c:pt>
                <c:pt idx="2989">
                  <c:v>292.5</c:v>
                </c:pt>
                <c:pt idx="2990">
                  <c:v>292.5</c:v>
                </c:pt>
                <c:pt idx="2991">
                  <c:v>292.5</c:v>
                </c:pt>
                <c:pt idx="2992">
                  <c:v>315</c:v>
                </c:pt>
                <c:pt idx="2993">
                  <c:v>22.5</c:v>
                </c:pt>
                <c:pt idx="2994">
                  <c:v>22.5</c:v>
                </c:pt>
                <c:pt idx="2995">
                  <c:v>315</c:v>
                </c:pt>
                <c:pt idx="2996">
                  <c:v>315</c:v>
                </c:pt>
                <c:pt idx="2997">
                  <c:v>112.5</c:v>
                </c:pt>
                <c:pt idx="2998">
                  <c:v>90</c:v>
                </c:pt>
                <c:pt idx="2999">
                  <c:v>90</c:v>
                </c:pt>
                <c:pt idx="3000">
                  <c:v>90</c:v>
                </c:pt>
                <c:pt idx="3001">
                  <c:v>90</c:v>
                </c:pt>
                <c:pt idx="3002">
                  <c:v>112.5</c:v>
                </c:pt>
                <c:pt idx="3003">
                  <c:v>112.5</c:v>
                </c:pt>
                <c:pt idx="3004">
                  <c:v>112.5</c:v>
                </c:pt>
                <c:pt idx="3005">
                  <c:v>112.5</c:v>
                </c:pt>
                <c:pt idx="3006">
                  <c:v>112.5</c:v>
                </c:pt>
                <c:pt idx="3007">
                  <c:v>112.5</c:v>
                </c:pt>
                <c:pt idx="3008">
                  <c:v>112.5</c:v>
                </c:pt>
                <c:pt idx="3009">
                  <c:v>112.5</c:v>
                </c:pt>
                <c:pt idx="3010">
                  <c:v>112.5</c:v>
                </c:pt>
                <c:pt idx="3011">
                  <c:v>112.5</c:v>
                </c:pt>
                <c:pt idx="3012">
                  <c:v>90</c:v>
                </c:pt>
                <c:pt idx="3013">
                  <c:v>112.5</c:v>
                </c:pt>
                <c:pt idx="3014">
                  <c:v>112.5</c:v>
                </c:pt>
                <c:pt idx="3015">
                  <c:v>112.5</c:v>
                </c:pt>
                <c:pt idx="3016">
                  <c:v>90</c:v>
                </c:pt>
                <c:pt idx="3017">
                  <c:v>90</c:v>
                </c:pt>
                <c:pt idx="3018">
                  <c:v>90</c:v>
                </c:pt>
                <c:pt idx="3019">
                  <c:v>112.5</c:v>
                </c:pt>
                <c:pt idx="3020">
                  <c:v>112.5</c:v>
                </c:pt>
                <c:pt idx="3021">
                  <c:v>112.5</c:v>
                </c:pt>
                <c:pt idx="3022">
                  <c:v>112.5</c:v>
                </c:pt>
                <c:pt idx="3023">
                  <c:v>135</c:v>
                </c:pt>
                <c:pt idx="3024">
                  <c:v>112.5</c:v>
                </c:pt>
                <c:pt idx="3025">
                  <c:v>112.5</c:v>
                </c:pt>
                <c:pt idx="3026">
                  <c:v>112.5</c:v>
                </c:pt>
                <c:pt idx="3027">
                  <c:v>112.5</c:v>
                </c:pt>
                <c:pt idx="3028">
                  <c:v>112.5</c:v>
                </c:pt>
                <c:pt idx="3029">
                  <c:v>112.5</c:v>
                </c:pt>
                <c:pt idx="3030">
                  <c:v>112.5</c:v>
                </c:pt>
                <c:pt idx="3031">
                  <c:v>112.5</c:v>
                </c:pt>
                <c:pt idx="3032">
                  <c:v>112.5</c:v>
                </c:pt>
                <c:pt idx="3033">
                  <c:v>112.5</c:v>
                </c:pt>
                <c:pt idx="3034">
                  <c:v>112.5</c:v>
                </c:pt>
                <c:pt idx="3035">
                  <c:v>112.5</c:v>
                </c:pt>
                <c:pt idx="3036">
                  <c:v>112.5</c:v>
                </c:pt>
                <c:pt idx="3037">
                  <c:v>112.5</c:v>
                </c:pt>
                <c:pt idx="3038">
                  <c:v>112.5</c:v>
                </c:pt>
                <c:pt idx="3039">
                  <c:v>112.5</c:v>
                </c:pt>
                <c:pt idx="3040">
                  <c:v>112.5</c:v>
                </c:pt>
                <c:pt idx="3041">
                  <c:v>112.5</c:v>
                </c:pt>
                <c:pt idx="3042">
                  <c:v>112.5</c:v>
                </c:pt>
                <c:pt idx="3043">
                  <c:v>112.5</c:v>
                </c:pt>
                <c:pt idx="3044">
                  <c:v>112.5</c:v>
                </c:pt>
                <c:pt idx="3045">
                  <c:v>112.5</c:v>
                </c:pt>
                <c:pt idx="3046">
                  <c:v>112.5</c:v>
                </c:pt>
                <c:pt idx="3047">
                  <c:v>112.5</c:v>
                </c:pt>
                <c:pt idx="3048">
                  <c:v>90</c:v>
                </c:pt>
                <c:pt idx="3049">
                  <c:v>90</c:v>
                </c:pt>
                <c:pt idx="3050">
                  <c:v>112.5</c:v>
                </c:pt>
                <c:pt idx="3051">
                  <c:v>112.5</c:v>
                </c:pt>
                <c:pt idx="3052">
                  <c:v>112.5</c:v>
                </c:pt>
                <c:pt idx="3053">
                  <c:v>112.5</c:v>
                </c:pt>
                <c:pt idx="3054">
                  <c:v>112.5</c:v>
                </c:pt>
                <c:pt idx="3055">
                  <c:v>112.5</c:v>
                </c:pt>
                <c:pt idx="3056">
                  <c:v>112.5</c:v>
                </c:pt>
                <c:pt idx="3057">
                  <c:v>112.5</c:v>
                </c:pt>
                <c:pt idx="3058">
                  <c:v>90</c:v>
                </c:pt>
                <c:pt idx="3059">
                  <c:v>90</c:v>
                </c:pt>
                <c:pt idx="3060">
                  <c:v>112.5</c:v>
                </c:pt>
                <c:pt idx="3061">
                  <c:v>112.5</c:v>
                </c:pt>
                <c:pt idx="3062">
                  <c:v>112.5</c:v>
                </c:pt>
                <c:pt idx="3063">
                  <c:v>90</c:v>
                </c:pt>
                <c:pt idx="3064">
                  <c:v>90</c:v>
                </c:pt>
                <c:pt idx="3065">
                  <c:v>112.5</c:v>
                </c:pt>
                <c:pt idx="3066">
                  <c:v>90</c:v>
                </c:pt>
                <c:pt idx="3067">
                  <c:v>112.5</c:v>
                </c:pt>
                <c:pt idx="3068">
                  <c:v>67.5</c:v>
                </c:pt>
                <c:pt idx="3069">
                  <c:v>67.5</c:v>
                </c:pt>
                <c:pt idx="3070">
                  <c:v>90</c:v>
                </c:pt>
                <c:pt idx="3071">
                  <c:v>135</c:v>
                </c:pt>
                <c:pt idx="3072">
                  <c:v>112.5</c:v>
                </c:pt>
                <c:pt idx="3073">
                  <c:v>112.5</c:v>
                </c:pt>
                <c:pt idx="3074">
                  <c:v>45</c:v>
                </c:pt>
                <c:pt idx="3075">
                  <c:v>22.5</c:v>
                </c:pt>
                <c:pt idx="3076">
                  <c:v>315</c:v>
                </c:pt>
                <c:pt idx="3077">
                  <c:v>315</c:v>
                </c:pt>
                <c:pt idx="3078">
                  <c:v>337.5</c:v>
                </c:pt>
                <c:pt idx="3079">
                  <c:v>45</c:v>
                </c:pt>
                <c:pt idx="3080">
                  <c:v>247.5</c:v>
                </c:pt>
                <c:pt idx="3081">
                  <c:v>292.5</c:v>
                </c:pt>
                <c:pt idx="3082">
                  <c:v>292.5</c:v>
                </c:pt>
                <c:pt idx="3083">
                  <c:v>315</c:v>
                </c:pt>
                <c:pt idx="3084">
                  <c:v>247.5</c:v>
                </c:pt>
                <c:pt idx="3085">
                  <c:v>292.5</c:v>
                </c:pt>
                <c:pt idx="3086">
                  <c:v>270</c:v>
                </c:pt>
                <c:pt idx="3087">
                  <c:v>157.5</c:v>
                </c:pt>
                <c:pt idx="3088">
                  <c:v>225</c:v>
                </c:pt>
                <c:pt idx="3089">
                  <c:v>270</c:v>
                </c:pt>
                <c:pt idx="3090">
                  <c:v>292.5</c:v>
                </c:pt>
                <c:pt idx="3091">
                  <c:v>292.5</c:v>
                </c:pt>
                <c:pt idx="3092">
                  <c:v>270</c:v>
                </c:pt>
                <c:pt idx="3093">
                  <c:v>315</c:v>
                </c:pt>
                <c:pt idx="3094">
                  <c:v>337.5</c:v>
                </c:pt>
                <c:pt idx="3095">
                  <c:v>337.5</c:v>
                </c:pt>
                <c:pt idx="3096">
                  <c:v>337.5</c:v>
                </c:pt>
                <c:pt idx="3097">
                  <c:v>315</c:v>
                </c:pt>
                <c:pt idx="3098">
                  <c:v>225</c:v>
                </c:pt>
                <c:pt idx="3099">
                  <c:v>180</c:v>
                </c:pt>
                <c:pt idx="3100">
                  <c:v>202.5</c:v>
                </c:pt>
                <c:pt idx="3101">
                  <c:v>270</c:v>
                </c:pt>
                <c:pt idx="3102">
                  <c:v>225</c:v>
                </c:pt>
                <c:pt idx="3103">
                  <c:v>225</c:v>
                </c:pt>
                <c:pt idx="3104">
                  <c:v>225</c:v>
                </c:pt>
                <c:pt idx="3105">
                  <c:v>247.5</c:v>
                </c:pt>
                <c:pt idx="3106">
                  <c:v>247.5</c:v>
                </c:pt>
                <c:pt idx="3107">
                  <c:v>247.5</c:v>
                </c:pt>
                <c:pt idx="3108">
                  <c:v>247.5</c:v>
                </c:pt>
                <c:pt idx="3109">
                  <c:v>247.5</c:v>
                </c:pt>
                <c:pt idx="3110">
                  <c:v>247.5</c:v>
                </c:pt>
                <c:pt idx="3111">
                  <c:v>247.5</c:v>
                </c:pt>
                <c:pt idx="3112">
                  <c:v>247.5</c:v>
                </c:pt>
                <c:pt idx="3113">
                  <c:v>247.5</c:v>
                </c:pt>
                <c:pt idx="3114">
                  <c:v>247.5</c:v>
                </c:pt>
                <c:pt idx="3115">
                  <c:v>247.5</c:v>
                </c:pt>
                <c:pt idx="3116">
                  <c:v>225</c:v>
                </c:pt>
                <c:pt idx="3117">
                  <c:v>225</c:v>
                </c:pt>
                <c:pt idx="3118">
                  <c:v>225</c:v>
                </c:pt>
                <c:pt idx="3119">
                  <c:v>225</c:v>
                </c:pt>
                <c:pt idx="3120">
                  <c:v>225</c:v>
                </c:pt>
                <c:pt idx="3121">
                  <c:v>202.5</c:v>
                </c:pt>
                <c:pt idx="3122">
                  <c:v>225</c:v>
                </c:pt>
                <c:pt idx="3123">
                  <c:v>247.5</c:v>
                </c:pt>
                <c:pt idx="3124">
                  <c:v>225</c:v>
                </c:pt>
                <c:pt idx="3125">
                  <c:v>180</c:v>
                </c:pt>
                <c:pt idx="3126">
                  <c:v>202.5</c:v>
                </c:pt>
                <c:pt idx="3127">
                  <c:v>202.5</c:v>
                </c:pt>
                <c:pt idx="3128">
                  <c:v>202.5</c:v>
                </c:pt>
                <c:pt idx="3129">
                  <c:v>225</c:v>
                </c:pt>
                <c:pt idx="3130">
                  <c:v>202.5</c:v>
                </c:pt>
                <c:pt idx="3131">
                  <c:v>225</c:v>
                </c:pt>
                <c:pt idx="3132">
                  <c:v>292.5</c:v>
                </c:pt>
                <c:pt idx="3133">
                  <c:v>90</c:v>
                </c:pt>
                <c:pt idx="3134">
                  <c:v>90</c:v>
                </c:pt>
                <c:pt idx="3135">
                  <c:v>67.5</c:v>
                </c:pt>
                <c:pt idx="3136">
                  <c:v>67.5</c:v>
                </c:pt>
                <c:pt idx="3137">
                  <c:v>67.5</c:v>
                </c:pt>
                <c:pt idx="3138">
                  <c:v>67.5</c:v>
                </c:pt>
                <c:pt idx="3139">
                  <c:v>67.5</c:v>
                </c:pt>
                <c:pt idx="3140">
                  <c:v>67.5</c:v>
                </c:pt>
                <c:pt idx="3141">
                  <c:v>90</c:v>
                </c:pt>
                <c:pt idx="3142">
                  <c:v>112.5</c:v>
                </c:pt>
                <c:pt idx="3143">
                  <c:v>112.5</c:v>
                </c:pt>
                <c:pt idx="3144">
                  <c:v>112.5</c:v>
                </c:pt>
                <c:pt idx="3145">
                  <c:v>90</c:v>
                </c:pt>
                <c:pt idx="3146">
                  <c:v>90</c:v>
                </c:pt>
                <c:pt idx="3147">
                  <c:v>90</c:v>
                </c:pt>
                <c:pt idx="3148">
                  <c:v>67.5</c:v>
                </c:pt>
                <c:pt idx="3149">
                  <c:v>112.5</c:v>
                </c:pt>
                <c:pt idx="3150">
                  <c:v>112.5</c:v>
                </c:pt>
                <c:pt idx="3151">
                  <c:v>90</c:v>
                </c:pt>
                <c:pt idx="3152">
                  <c:v>112.5</c:v>
                </c:pt>
                <c:pt idx="3153">
                  <c:v>112.5</c:v>
                </c:pt>
                <c:pt idx="3154">
                  <c:v>112.5</c:v>
                </c:pt>
                <c:pt idx="3155">
                  <c:v>67.5</c:v>
                </c:pt>
                <c:pt idx="3156">
                  <c:v>67.5</c:v>
                </c:pt>
                <c:pt idx="3157">
                  <c:v>45</c:v>
                </c:pt>
                <c:pt idx="3158">
                  <c:v>90</c:v>
                </c:pt>
                <c:pt idx="3159">
                  <c:v>90</c:v>
                </c:pt>
                <c:pt idx="3160">
                  <c:v>90</c:v>
                </c:pt>
                <c:pt idx="3161">
                  <c:v>112.5</c:v>
                </c:pt>
                <c:pt idx="3162">
                  <c:v>112.5</c:v>
                </c:pt>
                <c:pt idx="3163">
                  <c:v>90</c:v>
                </c:pt>
                <c:pt idx="3164">
                  <c:v>112.5</c:v>
                </c:pt>
                <c:pt idx="3165">
                  <c:v>112.5</c:v>
                </c:pt>
                <c:pt idx="3166">
                  <c:v>90</c:v>
                </c:pt>
                <c:pt idx="3167">
                  <c:v>90</c:v>
                </c:pt>
                <c:pt idx="3168">
                  <c:v>90</c:v>
                </c:pt>
                <c:pt idx="3169">
                  <c:v>90</c:v>
                </c:pt>
                <c:pt idx="3170">
                  <c:v>90</c:v>
                </c:pt>
                <c:pt idx="3171">
                  <c:v>112.5</c:v>
                </c:pt>
                <c:pt idx="3172">
                  <c:v>112.5</c:v>
                </c:pt>
                <c:pt idx="3173">
                  <c:v>112.5</c:v>
                </c:pt>
                <c:pt idx="3174">
                  <c:v>90</c:v>
                </c:pt>
                <c:pt idx="3175">
                  <c:v>112.5</c:v>
                </c:pt>
                <c:pt idx="3176">
                  <c:v>90</c:v>
                </c:pt>
                <c:pt idx="3177">
                  <c:v>112.5</c:v>
                </c:pt>
                <c:pt idx="3178">
                  <c:v>112.5</c:v>
                </c:pt>
                <c:pt idx="3179">
                  <c:v>112.5</c:v>
                </c:pt>
                <c:pt idx="3180">
                  <c:v>112.5</c:v>
                </c:pt>
                <c:pt idx="3181">
                  <c:v>112.5</c:v>
                </c:pt>
                <c:pt idx="3182">
                  <c:v>135</c:v>
                </c:pt>
                <c:pt idx="3183">
                  <c:v>157.5</c:v>
                </c:pt>
                <c:pt idx="3184">
                  <c:v>135</c:v>
                </c:pt>
                <c:pt idx="3185">
                  <c:v>202.5</c:v>
                </c:pt>
                <c:pt idx="3186">
                  <c:v>180</c:v>
                </c:pt>
                <c:pt idx="3187">
                  <c:v>157.5</c:v>
                </c:pt>
                <c:pt idx="3188">
                  <c:v>180</c:v>
                </c:pt>
                <c:pt idx="3189">
                  <c:v>135</c:v>
                </c:pt>
                <c:pt idx="3190">
                  <c:v>135</c:v>
                </c:pt>
                <c:pt idx="3191">
                  <c:v>135</c:v>
                </c:pt>
                <c:pt idx="3192">
                  <c:v>135</c:v>
                </c:pt>
                <c:pt idx="3193">
                  <c:v>135</c:v>
                </c:pt>
                <c:pt idx="3194">
                  <c:v>135</c:v>
                </c:pt>
                <c:pt idx="3195">
                  <c:v>157.5</c:v>
                </c:pt>
                <c:pt idx="3196">
                  <c:v>180</c:v>
                </c:pt>
                <c:pt idx="3197">
                  <c:v>157.5</c:v>
                </c:pt>
                <c:pt idx="3198">
                  <c:v>157.5</c:v>
                </c:pt>
                <c:pt idx="3199">
                  <c:v>180</c:v>
                </c:pt>
                <c:pt idx="3200">
                  <c:v>157.5</c:v>
                </c:pt>
                <c:pt idx="3201">
                  <c:v>157.5</c:v>
                </c:pt>
                <c:pt idx="3202">
                  <c:v>157.5</c:v>
                </c:pt>
                <c:pt idx="3203">
                  <c:v>135</c:v>
                </c:pt>
                <c:pt idx="3204">
                  <c:v>135</c:v>
                </c:pt>
                <c:pt idx="3205">
                  <c:v>135</c:v>
                </c:pt>
                <c:pt idx="3206">
                  <c:v>157.5</c:v>
                </c:pt>
                <c:pt idx="3207">
                  <c:v>135</c:v>
                </c:pt>
                <c:pt idx="3208">
                  <c:v>180</c:v>
                </c:pt>
                <c:pt idx="3209">
                  <c:v>202.5</c:v>
                </c:pt>
                <c:pt idx="3210">
                  <c:v>202.5</c:v>
                </c:pt>
                <c:pt idx="3211">
                  <c:v>225</c:v>
                </c:pt>
                <c:pt idx="3212">
                  <c:v>202.5</c:v>
                </c:pt>
                <c:pt idx="3213">
                  <c:v>225</c:v>
                </c:pt>
                <c:pt idx="3214">
                  <c:v>225</c:v>
                </c:pt>
                <c:pt idx="3215">
                  <c:v>225</c:v>
                </c:pt>
                <c:pt idx="3216">
                  <c:v>225</c:v>
                </c:pt>
                <c:pt idx="3217">
                  <c:v>225</c:v>
                </c:pt>
                <c:pt idx="3218">
                  <c:v>225</c:v>
                </c:pt>
                <c:pt idx="3219">
                  <c:v>225</c:v>
                </c:pt>
                <c:pt idx="3220">
                  <c:v>225</c:v>
                </c:pt>
                <c:pt idx="3221">
                  <c:v>202.5</c:v>
                </c:pt>
                <c:pt idx="3222">
                  <c:v>202.5</c:v>
                </c:pt>
                <c:pt idx="3223">
                  <c:v>225</c:v>
                </c:pt>
                <c:pt idx="3224">
                  <c:v>225</c:v>
                </c:pt>
                <c:pt idx="3225">
                  <c:v>225</c:v>
                </c:pt>
                <c:pt idx="3226">
                  <c:v>225</c:v>
                </c:pt>
                <c:pt idx="3227">
                  <c:v>225</c:v>
                </c:pt>
                <c:pt idx="3228">
                  <c:v>225</c:v>
                </c:pt>
                <c:pt idx="3229">
                  <c:v>225</c:v>
                </c:pt>
                <c:pt idx="3230">
                  <c:v>225</c:v>
                </c:pt>
                <c:pt idx="3231">
                  <c:v>225</c:v>
                </c:pt>
                <c:pt idx="3232">
                  <c:v>225</c:v>
                </c:pt>
                <c:pt idx="3233">
                  <c:v>225</c:v>
                </c:pt>
                <c:pt idx="3234">
                  <c:v>225</c:v>
                </c:pt>
                <c:pt idx="3235">
                  <c:v>202.5</c:v>
                </c:pt>
                <c:pt idx="3236">
                  <c:v>225</c:v>
                </c:pt>
                <c:pt idx="3237">
                  <c:v>225</c:v>
                </c:pt>
                <c:pt idx="3238">
                  <c:v>225</c:v>
                </c:pt>
                <c:pt idx="3239">
                  <c:v>225</c:v>
                </c:pt>
                <c:pt idx="3240">
                  <c:v>225</c:v>
                </c:pt>
                <c:pt idx="3241">
                  <c:v>225</c:v>
                </c:pt>
                <c:pt idx="3242">
                  <c:v>225</c:v>
                </c:pt>
                <c:pt idx="3243">
                  <c:v>225</c:v>
                </c:pt>
                <c:pt idx="3244">
                  <c:v>225</c:v>
                </c:pt>
                <c:pt idx="3245">
                  <c:v>225</c:v>
                </c:pt>
                <c:pt idx="3246">
                  <c:v>225</c:v>
                </c:pt>
                <c:pt idx="3247">
                  <c:v>225</c:v>
                </c:pt>
                <c:pt idx="3248">
                  <c:v>225</c:v>
                </c:pt>
                <c:pt idx="3249">
                  <c:v>225</c:v>
                </c:pt>
                <c:pt idx="3250">
                  <c:v>225</c:v>
                </c:pt>
                <c:pt idx="3251">
                  <c:v>225</c:v>
                </c:pt>
                <c:pt idx="3252">
                  <c:v>225</c:v>
                </c:pt>
                <c:pt idx="3253">
                  <c:v>225</c:v>
                </c:pt>
                <c:pt idx="3254">
                  <c:v>225</c:v>
                </c:pt>
                <c:pt idx="3255">
                  <c:v>225</c:v>
                </c:pt>
                <c:pt idx="3256">
                  <c:v>225</c:v>
                </c:pt>
                <c:pt idx="3257">
                  <c:v>225</c:v>
                </c:pt>
                <c:pt idx="3258">
                  <c:v>225</c:v>
                </c:pt>
                <c:pt idx="3259">
                  <c:v>225</c:v>
                </c:pt>
                <c:pt idx="3260">
                  <c:v>225</c:v>
                </c:pt>
                <c:pt idx="3261">
                  <c:v>225</c:v>
                </c:pt>
                <c:pt idx="3262">
                  <c:v>225</c:v>
                </c:pt>
                <c:pt idx="3263">
                  <c:v>225</c:v>
                </c:pt>
                <c:pt idx="3264">
                  <c:v>225</c:v>
                </c:pt>
                <c:pt idx="3265">
                  <c:v>225</c:v>
                </c:pt>
                <c:pt idx="3266">
                  <c:v>225</c:v>
                </c:pt>
                <c:pt idx="3267">
                  <c:v>225</c:v>
                </c:pt>
                <c:pt idx="3268">
                  <c:v>202.5</c:v>
                </c:pt>
                <c:pt idx="3269">
                  <c:v>202.5</c:v>
                </c:pt>
                <c:pt idx="3270">
                  <c:v>202.5</c:v>
                </c:pt>
                <c:pt idx="3271">
                  <c:v>225</c:v>
                </c:pt>
                <c:pt idx="3272">
                  <c:v>225</c:v>
                </c:pt>
                <c:pt idx="3273">
                  <c:v>225</c:v>
                </c:pt>
                <c:pt idx="3274">
                  <c:v>225</c:v>
                </c:pt>
                <c:pt idx="3275">
                  <c:v>225</c:v>
                </c:pt>
                <c:pt idx="3276">
                  <c:v>225</c:v>
                </c:pt>
                <c:pt idx="3277">
                  <c:v>225</c:v>
                </c:pt>
                <c:pt idx="3278">
                  <c:v>225</c:v>
                </c:pt>
                <c:pt idx="3279">
                  <c:v>202.5</c:v>
                </c:pt>
                <c:pt idx="3280">
                  <c:v>225</c:v>
                </c:pt>
                <c:pt idx="3281">
                  <c:v>202.5</c:v>
                </c:pt>
                <c:pt idx="3282">
                  <c:v>225</c:v>
                </c:pt>
                <c:pt idx="3283">
                  <c:v>202.5</c:v>
                </c:pt>
                <c:pt idx="3284">
                  <c:v>202.5</c:v>
                </c:pt>
                <c:pt idx="3285">
                  <c:v>202.5</c:v>
                </c:pt>
                <c:pt idx="3286">
                  <c:v>202.5</c:v>
                </c:pt>
                <c:pt idx="3287">
                  <c:v>225</c:v>
                </c:pt>
                <c:pt idx="3288">
                  <c:v>202.5</c:v>
                </c:pt>
                <c:pt idx="3289">
                  <c:v>180</c:v>
                </c:pt>
                <c:pt idx="3290">
                  <c:v>225</c:v>
                </c:pt>
                <c:pt idx="3291">
                  <c:v>202.5</c:v>
                </c:pt>
                <c:pt idx="3292">
                  <c:v>202.5</c:v>
                </c:pt>
                <c:pt idx="3293">
                  <c:v>202.5</c:v>
                </c:pt>
                <c:pt idx="3294">
                  <c:v>202.5</c:v>
                </c:pt>
                <c:pt idx="3295">
                  <c:v>202.5</c:v>
                </c:pt>
                <c:pt idx="3296">
                  <c:v>202.5</c:v>
                </c:pt>
                <c:pt idx="3297">
                  <c:v>202.5</c:v>
                </c:pt>
                <c:pt idx="3298">
                  <c:v>202.5</c:v>
                </c:pt>
                <c:pt idx="3299">
                  <c:v>202.5</c:v>
                </c:pt>
                <c:pt idx="3300">
                  <c:v>202.5</c:v>
                </c:pt>
                <c:pt idx="3301">
                  <c:v>202.5</c:v>
                </c:pt>
                <c:pt idx="3302">
                  <c:v>225</c:v>
                </c:pt>
                <c:pt idx="3303">
                  <c:v>225</c:v>
                </c:pt>
                <c:pt idx="3304">
                  <c:v>202.5</c:v>
                </c:pt>
                <c:pt idx="3305">
                  <c:v>202.5</c:v>
                </c:pt>
                <c:pt idx="3306">
                  <c:v>202.5</c:v>
                </c:pt>
                <c:pt idx="3307">
                  <c:v>202.5</c:v>
                </c:pt>
                <c:pt idx="3308">
                  <c:v>202.5</c:v>
                </c:pt>
                <c:pt idx="3309">
                  <c:v>202.5</c:v>
                </c:pt>
                <c:pt idx="3310">
                  <c:v>202.5</c:v>
                </c:pt>
                <c:pt idx="3311">
                  <c:v>202.5</c:v>
                </c:pt>
                <c:pt idx="3312">
                  <c:v>202.5</c:v>
                </c:pt>
                <c:pt idx="3313">
                  <c:v>202.5</c:v>
                </c:pt>
                <c:pt idx="3314">
                  <c:v>202.5</c:v>
                </c:pt>
                <c:pt idx="3315">
                  <c:v>225</c:v>
                </c:pt>
                <c:pt idx="3316">
                  <c:v>225</c:v>
                </c:pt>
                <c:pt idx="3317">
                  <c:v>225</c:v>
                </c:pt>
                <c:pt idx="3318">
                  <c:v>225</c:v>
                </c:pt>
                <c:pt idx="3319">
                  <c:v>202.5</c:v>
                </c:pt>
                <c:pt idx="3320">
                  <c:v>225</c:v>
                </c:pt>
                <c:pt idx="3321">
                  <c:v>225</c:v>
                </c:pt>
                <c:pt idx="3322">
                  <c:v>225</c:v>
                </c:pt>
                <c:pt idx="3323">
                  <c:v>225</c:v>
                </c:pt>
                <c:pt idx="3324">
                  <c:v>225</c:v>
                </c:pt>
                <c:pt idx="3325">
                  <c:v>225</c:v>
                </c:pt>
                <c:pt idx="3326">
                  <c:v>225</c:v>
                </c:pt>
                <c:pt idx="3327">
                  <c:v>225</c:v>
                </c:pt>
                <c:pt idx="3328">
                  <c:v>225</c:v>
                </c:pt>
                <c:pt idx="3329">
                  <c:v>225</c:v>
                </c:pt>
                <c:pt idx="3330">
                  <c:v>225</c:v>
                </c:pt>
                <c:pt idx="3331">
                  <c:v>225</c:v>
                </c:pt>
                <c:pt idx="3332">
                  <c:v>225</c:v>
                </c:pt>
                <c:pt idx="3333">
                  <c:v>225</c:v>
                </c:pt>
                <c:pt idx="3334">
                  <c:v>225</c:v>
                </c:pt>
                <c:pt idx="3335">
                  <c:v>225</c:v>
                </c:pt>
                <c:pt idx="3336">
                  <c:v>225</c:v>
                </c:pt>
                <c:pt idx="3337">
                  <c:v>225</c:v>
                </c:pt>
                <c:pt idx="3338">
                  <c:v>225</c:v>
                </c:pt>
                <c:pt idx="3339">
                  <c:v>225</c:v>
                </c:pt>
                <c:pt idx="3340">
                  <c:v>225</c:v>
                </c:pt>
                <c:pt idx="3341">
                  <c:v>225</c:v>
                </c:pt>
                <c:pt idx="3342">
                  <c:v>225</c:v>
                </c:pt>
                <c:pt idx="3343">
                  <c:v>225</c:v>
                </c:pt>
                <c:pt idx="3344">
                  <c:v>225</c:v>
                </c:pt>
                <c:pt idx="3345">
                  <c:v>225</c:v>
                </c:pt>
                <c:pt idx="3346">
                  <c:v>225</c:v>
                </c:pt>
                <c:pt idx="3347">
                  <c:v>225</c:v>
                </c:pt>
                <c:pt idx="3348">
                  <c:v>225</c:v>
                </c:pt>
                <c:pt idx="3349">
                  <c:v>225</c:v>
                </c:pt>
                <c:pt idx="3350">
                  <c:v>202.5</c:v>
                </c:pt>
                <c:pt idx="3351">
                  <c:v>270</c:v>
                </c:pt>
                <c:pt idx="3352">
                  <c:v>247.5</c:v>
                </c:pt>
                <c:pt idx="3353">
                  <c:v>247.5</c:v>
                </c:pt>
                <c:pt idx="3354">
                  <c:v>135</c:v>
                </c:pt>
                <c:pt idx="3355">
                  <c:v>90</c:v>
                </c:pt>
                <c:pt idx="3356">
                  <c:v>225</c:v>
                </c:pt>
                <c:pt idx="3357">
                  <c:v>225</c:v>
                </c:pt>
                <c:pt idx="3358">
                  <c:v>225</c:v>
                </c:pt>
                <c:pt idx="3359">
                  <c:v>225</c:v>
                </c:pt>
                <c:pt idx="3360">
                  <c:v>225</c:v>
                </c:pt>
                <c:pt idx="3361">
                  <c:v>225</c:v>
                </c:pt>
                <c:pt idx="3362">
                  <c:v>225</c:v>
                </c:pt>
                <c:pt idx="3363">
                  <c:v>225</c:v>
                </c:pt>
                <c:pt idx="3364">
                  <c:v>225</c:v>
                </c:pt>
                <c:pt idx="3365">
                  <c:v>225</c:v>
                </c:pt>
                <c:pt idx="3366">
                  <c:v>247.5</c:v>
                </c:pt>
                <c:pt idx="3367">
                  <c:v>247.5</c:v>
                </c:pt>
                <c:pt idx="3368">
                  <c:v>247.5</c:v>
                </c:pt>
                <c:pt idx="3369">
                  <c:v>247.5</c:v>
                </c:pt>
                <c:pt idx="3370">
                  <c:v>247.5</c:v>
                </c:pt>
                <c:pt idx="3371">
                  <c:v>247.5</c:v>
                </c:pt>
                <c:pt idx="3372">
                  <c:v>247.5</c:v>
                </c:pt>
                <c:pt idx="3373">
                  <c:v>225</c:v>
                </c:pt>
                <c:pt idx="3374">
                  <c:v>247.5</c:v>
                </c:pt>
                <c:pt idx="3375">
                  <c:v>247.5</c:v>
                </c:pt>
                <c:pt idx="3376">
                  <c:v>247.5</c:v>
                </c:pt>
                <c:pt idx="3377">
                  <c:v>247.5</c:v>
                </c:pt>
                <c:pt idx="3378">
                  <c:v>225</c:v>
                </c:pt>
                <c:pt idx="3379">
                  <c:v>225</c:v>
                </c:pt>
                <c:pt idx="3380">
                  <c:v>225</c:v>
                </c:pt>
                <c:pt idx="3381">
                  <c:v>225</c:v>
                </c:pt>
                <c:pt idx="3382">
                  <c:v>225</c:v>
                </c:pt>
                <c:pt idx="3383">
                  <c:v>225</c:v>
                </c:pt>
                <c:pt idx="3384">
                  <c:v>225</c:v>
                </c:pt>
                <c:pt idx="3385">
                  <c:v>225</c:v>
                </c:pt>
                <c:pt idx="3386">
                  <c:v>225</c:v>
                </c:pt>
                <c:pt idx="3387">
                  <c:v>225</c:v>
                </c:pt>
                <c:pt idx="3388">
                  <c:v>225</c:v>
                </c:pt>
                <c:pt idx="3389">
                  <c:v>225</c:v>
                </c:pt>
                <c:pt idx="3390">
                  <c:v>225</c:v>
                </c:pt>
                <c:pt idx="3391">
                  <c:v>225</c:v>
                </c:pt>
                <c:pt idx="3392">
                  <c:v>225</c:v>
                </c:pt>
                <c:pt idx="3393">
                  <c:v>225</c:v>
                </c:pt>
                <c:pt idx="3394">
                  <c:v>225</c:v>
                </c:pt>
                <c:pt idx="3395">
                  <c:v>225</c:v>
                </c:pt>
                <c:pt idx="3396">
                  <c:v>225</c:v>
                </c:pt>
                <c:pt idx="3397">
                  <c:v>225</c:v>
                </c:pt>
                <c:pt idx="3398">
                  <c:v>225</c:v>
                </c:pt>
                <c:pt idx="3399">
                  <c:v>225</c:v>
                </c:pt>
                <c:pt idx="3400">
                  <c:v>225</c:v>
                </c:pt>
                <c:pt idx="3401">
                  <c:v>225</c:v>
                </c:pt>
                <c:pt idx="3402">
                  <c:v>225</c:v>
                </c:pt>
                <c:pt idx="3403">
                  <c:v>225</c:v>
                </c:pt>
                <c:pt idx="3404">
                  <c:v>225</c:v>
                </c:pt>
                <c:pt idx="3405">
                  <c:v>225</c:v>
                </c:pt>
                <c:pt idx="3406">
                  <c:v>225</c:v>
                </c:pt>
                <c:pt idx="3407">
                  <c:v>247.5</c:v>
                </c:pt>
                <c:pt idx="3408">
                  <c:v>225</c:v>
                </c:pt>
                <c:pt idx="3409">
                  <c:v>225</c:v>
                </c:pt>
                <c:pt idx="3410">
                  <c:v>225</c:v>
                </c:pt>
                <c:pt idx="3411">
                  <c:v>225</c:v>
                </c:pt>
                <c:pt idx="3412">
                  <c:v>225</c:v>
                </c:pt>
                <c:pt idx="3413">
                  <c:v>225</c:v>
                </c:pt>
                <c:pt idx="3414">
                  <c:v>247.5</c:v>
                </c:pt>
                <c:pt idx="3415">
                  <c:v>247.5</c:v>
                </c:pt>
                <c:pt idx="3416">
                  <c:v>247.5</c:v>
                </c:pt>
                <c:pt idx="3417">
                  <c:v>270</c:v>
                </c:pt>
                <c:pt idx="3418">
                  <c:v>247.5</c:v>
                </c:pt>
                <c:pt idx="3419">
                  <c:v>247.5</c:v>
                </c:pt>
                <c:pt idx="3420">
                  <c:v>247.5</c:v>
                </c:pt>
                <c:pt idx="3421">
                  <c:v>270</c:v>
                </c:pt>
                <c:pt idx="3422">
                  <c:v>247.5</c:v>
                </c:pt>
                <c:pt idx="3423">
                  <c:v>247.5</c:v>
                </c:pt>
                <c:pt idx="3424">
                  <c:v>247.5</c:v>
                </c:pt>
                <c:pt idx="3425">
                  <c:v>225</c:v>
                </c:pt>
                <c:pt idx="3426">
                  <c:v>225</c:v>
                </c:pt>
                <c:pt idx="3427">
                  <c:v>202.5</c:v>
                </c:pt>
                <c:pt idx="3428">
                  <c:v>180</c:v>
                </c:pt>
                <c:pt idx="3429">
                  <c:v>135</c:v>
                </c:pt>
                <c:pt idx="3430">
                  <c:v>157.5</c:v>
                </c:pt>
                <c:pt idx="3431">
                  <c:v>202.5</c:v>
                </c:pt>
                <c:pt idx="3432">
                  <c:v>135</c:v>
                </c:pt>
                <c:pt idx="3433">
                  <c:v>112.5</c:v>
                </c:pt>
                <c:pt idx="3434">
                  <c:v>112.5</c:v>
                </c:pt>
                <c:pt idx="3435">
                  <c:v>135</c:v>
                </c:pt>
                <c:pt idx="3436">
                  <c:v>112.5</c:v>
                </c:pt>
                <c:pt idx="3437">
                  <c:v>112.5</c:v>
                </c:pt>
                <c:pt idx="3438">
                  <c:v>112.5</c:v>
                </c:pt>
                <c:pt idx="3439">
                  <c:v>90</c:v>
                </c:pt>
                <c:pt idx="3440">
                  <c:v>90</c:v>
                </c:pt>
                <c:pt idx="3441">
                  <c:v>112.5</c:v>
                </c:pt>
                <c:pt idx="3442">
                  <c:v>90</c:v>
                </c:pt>
                <c:pt idx="3443">
                  <c:v>90</c:v>
                </c:pt>
                <c:pt idx="3444">
                  <c:v>90</c:v>
                </c:pt>
                <c:pt idx="3445">
                  <c:v>90</c:v>
                </c:pt>
                <c:pt idx="3446">
                  <c:v>112.5</c:v>
                </c:pt>
                <c:pt idx="3447">
                  <c:v>90</c:v>
                </c:pt>
                <c:pt idx="3448">
                  <c:v>90</c:v>
                </c:pt>
                <c:pt idx="3449">
                  <c:v>112.5</c:v>
                </c:pt>
                <c:pt idx="3450">
                  <c:v>112.5</c:v>
                </c:pt>
                <c:pt idx="3451">
                  <c:v>90</c:v>
                </c:pt>
                <c:pt idx="3452">
                  <c:v>90</c:v>
                </c:pt>
                <c:pt idx="3453">
                  <c:v>90</c:v>
                </c:pt>
                <c:pt idx="3454">
                  <c:v>112.5</c:v>
                </c:pt>
                <c:pt idx="3455">
                  <c:v>90</c:v>
                </c:pt>
                <c:pt idx="3456">
                  <c:v>67.5</c:v>
                </c:pt>
                <c:pt idx="3457">
                  <c:v>90</c:v>
                </c:pt>
                <c:pt idx="3458">
                  <c:v>90</c:v>
                </c:pt>
                <c:pt idx="3459">
                  <c:v>90</c:v>
                </c:pt>
                <c:pt idx="3460">
                  <c:v>90</c:v>
                </c:pt>
                <c:pt idx="3461">
                  <c:v>90</c:v>
                </c:pt>
                <c:pt idx="3462">
                  <c:v>90</c:v>
                </c:pt>
                <c:pt idx="3463">
                  <c:v>90</c:v>
                </c:pt>
                <c:pt idx="3464">
                  <c:v>90</c:v>
                </c:pt>
                <c:pt idx="3465">
                  <c:v>112.5</c:v>
                </c:pt>
                <c:pt idx="3466">
                  <c:v>67.5</c:v>
                </c:pt>
                <c:pt idx="3467">
                  <c:v>90</c:v>
                </c:pt>
                <c:pt idx="3468">
                  <c:v>90</c:v>
                </c:pt>
                <c:pt idx="3469">
                  <c:v>90</c:v>
                </c:pt>
                <c:pt idx="3470">
                  <c:v>90</c:v>
                </c:pt>
                <c:pt idx="3471">
                  <c:v>90</c:v>
                </c:pt>
                <c:pt idx="3472">
                  <c:v>90</c:v>
                </c:pt>
                <c:pt idx="3473">
                  <c:v>112.5</c:v>
                </c:pt>
                <c:pt idx="3474">
                  <c:v>112.5</c:v>
                </c:pt>
                <c:pt idx="3475">
                  <c:v>112.5</c:v>
                </c:pt>
                <c:pt idx="3476">
                  <c:v>112.5</c:v>
                </c:pt>
                <c:pt idx="3477">
                  <c:v>112.5</c:v>
                </c:pt>
                <c:pt idx="3478">
                  <c:v>112.5</c:v>
                </c:pt>
                <c:pt idx="3479">
                  <c:v>112.5</c:v>
                </c:pt>
                <c:pt idx="3480">
                  <c:v>112.5</c:v>
                </c:pt>
                <c:pt idx="3481">
                  <c:v>112.5</c:v>
                </c:pt>
                <c:pt idx="3482">
                  <c:v>112.5</c:v>
                </c:pt>
                <c:pt idx="3483">
                  <c:v>112.5</c:v>
                </c:pt>
                <c:pt idx="3484">
                  <c:v>112.5</c:v>
                </c:pt>
                <c:pt idx="3485">
                  <c:v>112.5</c:v>
                </c:pt>
                <c:pt idx="3486">
                  <c:v>90</c:v>
                </c:pt>
                <c:pt idx="3487">
                  <c:v>112.5</c:v>
                </c:pt>
                <c:pt idx="3488">
                  <c:v>90</c:v>
                </c:pt>
                <c:pt idx="3489">
                  <c:v>112.5</c:v>
                </c:pt>
                <c:pt idx="3490">
                  <c:v>112.5</c:v>
                </c:pt>
                <c:pt idx="3491">
                  <c:v>112.5</c:v>
                </c:pt>
                <c:pt idx="3492">
                  <c:v>112.5</c:v>
                </c:pt>
                <c:pt idx="3493">
                  <c:v>112.5</c:v>
                </c:pt>
                <c:pt idx="3494">
                  <c:v>112.5</c:v>
                </c:pt>
                <c:pt idx="3495">
                  <c:v>112.5</c:v>
                </c:pt>
                <c:pt idx="3496">
                  <c:v>90</c:v>
                </c:pt>
                <c:pt idx="3497">
                  <c:v>90</c:v>
                </c:pt>
                <c:pt idx="3498">
                  <c:v>112.5</c:v>
                </c:pt>
                <c:pt idx="3499">
                  <c:v>90</c:v>
                </c:pt>
                <c:pt idx="3500">
                  <c:v>90</c:v>
                </c:pt>
                <c:pt idx="3501">
                  <c:v>90</c:v>
                </c:pt>
                <c:pt idx="3502">
                  <c:v>135</c:v>
                </c:pt>
                <c:pt idx="3503">
                  <c:v>202.5</c:v>
                </c:pt>
                <c:pt idx="3504">
                  <c:v>225</c:v>
                </c:pt>
                <c:pt idx="3505">
                  <c:v>270</c:v>
                </c:pt>
                <c:pt idx="3506">
                  <c:v>292.5</c:v>
                </c:pt>
                <c:pt idx="3507">
                  <c:v>270</c:v>
                </c:pt>
                <c:pt idx="3508">
                  <c:v>270</c:v>
                </c:pt>
                <c:pt idx="3509">
                  <c:v>270</c:v>
                </c:pt>
                <c:pt idx="3510">
                  <c:v>270</c:v>
                </c:pt>
                <c:pt idx="3511">
                  <c:v>247.5</c:v>
                </c:pt>
                <c:pt idx="3512">
                  <c:v>247.5</c:v>
                </c:pt>
                <c:pt idx="3513">
                  <c:v>270</c:v>
                </c:pt>
                <c:pt idx="3514">
                  <c:v>270</c:v>
                </c:pt>
                <c:pt idx="3515">
                  <c:v>270</c:v>
                </c:pt>
                <c:pt idx="3516">
                  <c:v>270</c:v>
                </c:pt>
                <c:pt idx="3517">
                  <c:v>292.5</c:v>
                </c:pt>
                <c:pt idx="3518">
                  <c:v>270</c:v>
                </c:pt>
                <c:pt idx="3519">
                  <c:v>292.5</c:v>
                </c:pt>
                <c:pt idx="3520">
                  <c:v>0</c:v>
                </c:pt>
                <c:pt idx="3521">
                  <c:v>292.5</c:v>
                </c:pt>
                <c:pt idx="3522">
                  <c:v>315</c:v>
                </c:pt>
                <c:pt idx="3523">
                  <c:v>337.5</c:v>
                </c:pt>
                <c:pt idx="3524">
                  <c:v>337.5</c:v>
                </c:pt>
                <c:pt idx="3525">
                  <c:v>337.5</c:v>
                </c:pt>
                <c:pt idx="3526">
                  <c:v>337.5</c:v>
                </c:pt>
                <c:pt idx="3527">
                  <c:v>337.5</c:v>
                </c:pt>
                <c:pt idx="3528">
                  <c:v>337.5</c:v>
                </c:pt>
                <c:pt idx="3529">
                  <c:v>337.5</c:v>
                </c:pt>
                <c:pt idx="3530">
                  <c:v>337.5</c:v>
                </c:pt>
                <c:pt idx="3531">
                  <c:v>337.5</c:v>
                </c:pt>
                <c:pt idx="3532">
                  <c:v>337.5</c:v>
                </c:pt>
                <c:pt idx="3533">
                  <c:v>337.5</c:v>
                </c:pt>
                <c:pt idx="3534">
                  <c:v>337.5</c:v>
                </c:pt>
                <c:pt idx="3535">
                  <c:v>337.5</c:v>
                </c:pt>
                <c:pt idx="3536">
                  <c:v>337.5</c:v>
                </c:pt>
                <c:pt idx="3537">
                  <c:v>337.5</c:v>
                </c:pt>
                <c:pt idx="3538">
                  <c:v>337.5</c:v>
                </c:pt>
                <c:pt idx="3539">
                  <c:v>337.5</c:v>
                </c:pt>
                <c:pt idx="3540">
                  <c:v>337.5</c:v>
                </c:pt>
                <c:pt idx="3541">
                  <c:v>337.5</c:v>
                </c:pt>
                <c:pt idx="3542">
                  <c:v>337.5</c:v>
                </c:pt>
                <c:pt idx="3543">
                  <c:v>337.5</c:v>
                </c:pt>
                <c:pt idx="3544">
                  <c:v>337.5</c:v>
                </c:pt>
                <c:pt idx="3545">
                  <c:v>337.5</c:v>
                </c:pt>
                <c:pt idx="3546">
                  <c:v>22.5</c:v>
                </c:pt>
                <c:pt idx="3547">
                  <c:v>67.5</c:v>
                </c:pt>
                <c:pt idx="3548">
                  <c:v>67.5</c:v>
                </c:pt>
                <c:pt idx="3549">
                  <c:v>270</c:v>
                </c:pt>
                <c:pt idx="3550">
                  <c:v>337.5</c:v>
                </c:pt>
                <c:pt idx="3551">
                  <c:v>337.5</c:v>
                </c:pt>
                <c:pt idx="3552">
                  <c:v>315</c:v>
                </c:pt>
                <c:pt idx="3553">
                  <c:v>292.5</c:v>
                </c:pt>
                <c:pt idx="3554">
                  <c:v>270</c:v>
                </c:pt>
                <c:pt idx="3555">
                  <c:v>292.5</c:v>
                </c:pt>
                <c:pt idx="3556">
                  <c:v>247.5</c:v>
                </c:pt>
                <c:pt idx="3557">
                  <c:v>270</c:v>
                </c:pt>
                <c:pt idx="3558">
                  <c:v>270</c:v>
                </c:pt>
                <c:pt idx="3559">
                  <c:v>270</c:v>
                </c:pt>
                <c:pt idx="3560">
                  <c:v>270</c:v>
                </c:pt>
                <c:pt idx="3561">
                  <c:v>247.5</c:v>
                </c:pt>
                <c:pt idx="3562">
                  <c:v>270</c:v>
                </c:pt>
                <c:pt idx="3563">
                  <c:v>270</c:v>
                </c:pt>
                <c:pt idx="3564">
                  <c:v>292.5</c:v>
                </c:pt>
                <c:pt idx="3565">
                  <c:v>292.5</c:v>
                </c:pt>
                <c:pt idx="3566">
                  <c:v>292.5</c:v>
                </c:pt>
                <c:pt idx="3567">
                  <c:v>157.5</c:v>
                </c:pt>
                <c:pt idx="3568">
                  <c:v>135</c:v>
                </c:pt>
                <c:pt idx="3569">
                  <c:v>112.5</c:v>
                </c:pt>
                <c:pt idx="3570">
                  <c:v>112.5</c:v>
                </c:pt>
                <c:pt idx="3571">
                  <c:v>112.5</c:v>
                </c:pt>
                <c:pt idx="3572">
                  <c:v>202.5</c:v>
                </c:pt>
                <c:pt idx="3573">
                  <c:v>225</c:v>
                </c:pt>
                <c:pt idx="3574">
                  <c:v>225</c:v>
                </c:pt>
                <c:pt idx="3575">
                  <c:v>225</c:v>
                </c:pt>
                <c:pt idx="3576">
                  <c:v>157.5</c:v>
                </c:pt>
                <c:pt idx="3577">
                  <c:v>135</c:v>
                </c:pt>
                <c:pt idx="3578">
                  <c:v>135</c:v>
                </c:pt>
                <c:pt idx="3579">
                  <c:v>90</c:v>
                </c:pt>
                <c:pt idx="3580">
                  <c:v>67.5</c:v>
                </c:pt>
                <c:pt idx="3581">
                  <c:v>67.5</c:v>
                </c:pt>
                <c:pt idx="3582">
                  <c:v>90</c:v>
                </c:pt>
                <c:pt idx="3583">
                  <c:v>67.5</c:v>
                </c:pt>
                <c:pt idx="3584">
                  <c:v>45</c:v>
                </c:pt>
                <c:pt idx="3585">
                  <c:v>45</c:v>
                </c:pt>
                <c:pt idx="3586">
                  <c:v>22.5</c:v>
                </c:pt>
                <c:pt idx="3587">
                  <c:v>22.5</c:v>
                </c:pt>
                <c:pt idx="3588">
                  <c:v>45</c:v>
                </c:pt>
                <c:pt idx="3589">
                  <c:v>180</c:v>
                </c:pt>
                <c:pt idx="3590">
                  <c:v>135</c:v>
                </c:pt>
                <c:pt idx="3591">
                  <c:v>157.5</c:v>
                </c:pt>
                <c:pt idx="3592">
                  <c:v>112.5</c:v>
                </c:pt>
                <c:pt idx="3593">
                  <c:v>157.5</c:v>
                </c:pt>
                <c:pt idx="3594">
                  <c:v>112.5</c:v>
                </c:pt>
                <c:pt idx="3595">
                  <c:v>112.5</c:v>
                </c:pt>
                <c:pt idx="3596">
                  <c:v>135</c:v>
                </c:pt>
                <c:pt idx="3597">
                  <c:v>112.5</c:v>
                </c:pt>
                <c:pt idx="3598">
                  <c:v>112.5</c:v>
                </c:pt>
                <c:pt idx="3599">
                  <c:v>180</c:v>
                </c:pt>
                <c:pt idx="3600">
                  <c:v>270</c:v>
                </c:pt>
                <c:pt idx="3601">
                  <c:v>270</c:v>
                </c:pt>
                <c:pt idx="3602">
                  <c:v>292.5</c:v>
                </c:pt>
                <c:pt idx="3603">
                  <c:v>292.5</c:v>
                </c:pt>
                <c:pt idx="3604">
                  <c:v>292.5</c:v>
                </c:pt>
                <c:pt idx="3605">
                  <c:v>292.5</c:v>
                </c:pt>
                <c:pt idx="3606">
                  <c:v>292.5</c:v>
                </c:pt>
                <c:pt idx="3607">
                  <c:v>157.5</c:v>
                </c:pt>
                <c:pt idx="3608">
                  <c:v>292.5</c:v>
                </c:pt>
                <c:pt idx="3609">
                  <c:v>292.5</c:v>
                </c:pt>
                <c:pt idx="3610">
                  <c:v>292.5</c:v>
                </c:pt>
                <c:pt idx="3611">
                  <c:v>270</c:v>
                </c:pt>
                <c:pt idx="3612">
                  <c:v>247.5</c:v>
                </c:pt>
                <c:pt idx="3613">
                  <c:v>225</c:v>
                </c:pt>
                <c:pt idx="3614">
                  <c:v>225</c:v>
                </c:pt>
                <c:pt idx="3615">
                  <c:v>225</c:v>
                </c:pt>
                <c:pt idx="3616">
                  <c:v>225</c:v>
                </c:pt>
                <c:pt idx="3617">
                  <c:v>202.5</c:v>
                </c:pt>
                <c:pt idx="3618">
                  <c:v>180</c:v>
                </c:pt>
                <c:pt idx="3619">
                  <c:v>135</c:v>
                </c:pt>
                <c:pt idx="3620">
                  <c:v>112.5</c:v>
                </c:pt>
                <c:pt idx="3621">
                  <c:v>112.5</c:v>
                </c:pt>
                <c:pt idx="3622">
                  <c:v>112.5</c:v>
                </c:pt>
                <c:pt idx="3623">
                  <c:v>112.5</c:v>
                </c:pt>
                <c:pt idx="3624">
                  <c:v>135</c:v>
                </c:pt>
                <c:pt idx="3625">
                  <c:v>157.5</c:v>
                </c:pt>
                <c:pt idx="3626">
                  <c:v>112.5</c:v>
                </c:pt>
                <c:pt idx="3627">
                  <c:v>67.5</c:v>
                </c:pt>
                <c:pt idx="3628">
                  <c:v>135</c:v>
                </c:pt>
                <c:pt idx="3629">
                  <c:v>112.5</c:v>
                </c:pt>
                <c:pt idx="3630">
                  <c:v>112.5</c:v>
                </c:pt>
                <c:pt idx="3631">
                  <c:v>112.5</c:v>
                </c:pt>
                <c:pt idx="3632">
                  <c:v>112.5</c:v>
                </c:pt>
                <c:pt idx="3633">
                  <c:v>112.5</c:v>
                </c:pt>
                <c:pt idx="3634">
                  <c:v>112.5</c:v>
                </c:pt>
                <c:pt idx="3635">
                  <c:v>90</c:v>
                </c:pt>
                <c:pt idx="3636">
                  <c:v>90</c:v>
                </c:pt>
                <c:pt idx="3637">
                  <c:v>90</c:v>
                </c:pt>
                <c:pt idx="3638">
                  <c:v>112.5</c:v>
                </c:pt>
                <c:pt idx="3639">
                  <c:v>112.5</c:v>
                </c:pt>
                <c:pt idx="3640">
                  <c:v>112.5</c:v>
                </c:pt>
                <c:pt idx="3641">
                  <c:v>90</c:v>
                </c:pt>
                <c:pt idx="3642">
                  <c:v>90</c:v>
                </c:pt>
                <c:pt idx="3643">
                  <c:v>112.5</c:v>
                </c:pt>
                <c:pt idx="3644">
                  <c:v>112.5</c:v>
                </c:pt>
                <c:pt idx="3645">
                  <c:v>112.5</c:v>
                </c:pt>
                <c:pt idx="3646">
                  <c:v>247.5</c:v>
                </c:pt>
                <c:pt idx="3647">
                  <c:v>112.5</c:v>
                </c:pt>
                <c:pt idx="3648">
                  <c:v>202.5</c:v>
                </c:pt>
                <c:pt idx="3649">
                  <c:v>202.5</c:v>
                </c:pt>
                <c:pt idx="3650">
                  <c:v>135</c:v>
                </c:pt>
                <c:pt idx="3651">
                  <c:v>135</c:v>
                </c:pt>
                <c:pt idx="3652">
                  <c:v>157.5</c:v>
                </c:pt>
                <c:pt idx="3653">
                  <c:v>225</c:v>
                </c:pt>
                <c:pt idx="3654">
                  <c:v>247.5</c:v>
                </c:pt>
                <c:pt idx="3655">
                  <c:v>270</c:v>
                </c:pt>
                <c:pt idx="3656">
                  <c:v>247.5</c:v>
                </c:pt>
                <c:pt idx="3657">
                  <c:v>247.5</c:v>
                </c:pt>
                <c:pt idx="3658">
                  <c:v>225</c:v>
                </c:pt>
                <c:pt idx="3659">
                  <c:v>225</c:v>
                </c:pt>
                <c:pt idx="3660">
                  <c:v>225</c:v>
                </c:pt>
                <c:pt idx="3661">
                  <c:v>247.5</c:v>
                </c:pt>
                <c:pt idx="3662">
                  <c:v>247.5</c:v>
                </c:pt>
                <c:pt idx="3663">
                  <c:v>247.5</c:v>
                </c:pt>
                <c:pt idx="3664">
                  <c:v>247.5</c:v>
                </c:pt>
                <c:pt idx="3665">
                  <c:v>247.5</c:v>
                </c:pt>
                <c:pt idx="3666">
                  <c:v>247.5</c:v>
                </c:pt>
                <c:pt idx="3667">
                  <c:v>247.5</c:v>
                </c:pt>
                <c:pt idx="3668">
                  <c:v>247.5</c:v>
                </c:pt>
                <c:pt idx="3669">
                  <c:v>270</c:v>
                </c:pt>
                <c:pt idx="3670">
                  <c:v>270</c:v>
                </c:pt>
                <c:pt idx="3671">
                  <c:v>270</c:v>
                </c:pt>
                <c:pt idx="3672">
                  <c:v>270</c:v>
                </c:pt>
                <c:pt idx="3673">
                  <c:v>270</c:v>
                </c:pt>
                <c:pt idx="3674">
                  <c:v>292.5</c:v>
                </c:pt>
                <c:pt idx="3675">
                  <c:v>292.5</c:v>
                </c:pt>
                <c:pt idx="3676">
                  <c:v>292.5</c:v>
                </c:pt>
                <c:pt idx="3677">
                  <c:v>270</c:v>
                </c:pt>
                <c:pt idx="3678">
                  <c:v>292.5</c:v>
                </c:pt>
                <c:pt idx="3679">
                  <c:v>292.5</c:v>
                </c:pt>
                <c:pt idx="3680">
                  <c:v>292.5</c:v>
                </c:pt>
                <c:pt idx="3681">
                  <c:v>292.5</c:v>
                </c:pt>
                <c:pt idx="3682">
                  <c:v>315</c:v>
                </c:pt>
                <c:pt idx="3683">
                  <c:v>292.5</c:v>
                </c:pt>
                <c:pt idx="3684">
                  <c:v>292.5</c:v>
                </c:pt>
                <c:pt idx="3685">
                  <c:v>292.5</c:v>
                </c:pt>
                <c:pt idx="3686">
                  <c:v>292.5</c:v>
                </c:pt>
                <c:pt idx="3687">
                  <c:v>292.5</c:v>
                </c:pt>
                <c:pt idx="3688">
                  <c:v>292.5</c:v>
                </c:pt>
                <c:pt idx="3689">
                  <c:v>292.5</c:v>
                </c:pt>
                <c:pt idx="3690">
                  <c:v>315</c:v>
                </c:pt>
                <c:pt idx="3691">
                  <c:v>315</c:v>
                </c:pt>
                <c:pt idx="3692">
                  <c:v>337.5</c:v>
                </c:pt>
                <c:pt idx="3693">
                  <c:v>315</c:v>
                </c:pt>
                <c:pt idx="3694">
                  <c:v>315</c:v>
                </c:pt>
                <c:pt idx="3695">
                  <c:v>337.5</c:v>
                </c:pt>
                <c:pt idx="3696">
                  <c:v>337.5</c:v>
                </c:pt>
                <c:pt idx="3697">
                  <c:v>337.5</c:v>
                </c:pt>
                <c:pt idx="3698">
                  <c:v>337.5</c:v>
                </c:pt>
                <c:pt idx="3699">
                  <c:v>22.5</c:v>
                </c:pt>
                <c:pt idx="3700">
                  <c:v>337.5</c:v>
                </c:pt>
                <c:pt idx="3701">
                  <c:v>337.5</c:v>
                </c:pt>
                <c:pt idx="3702">
                  <c:v>337.5</c:v>
                </c:pt>
                <c:pt idx="3703">
                  <c:v>22.5</c:v>
                </c:pt>
                <c:pt idx="3704">
                  <c:v>67.5</c:v>
                </c:pt>
                <c:pt idx="3705">
                  <c:v>90</c:v>
                </c:pt>
                <c:pt idx="3706">
                  <c:v>67.5</c:v>
                </c:pt>
                <c:pt idx="3707">
                  <c:v>67.5</c:v>
                </c:pt>
                <c:pt idx="3708">
                  <c:v>22.5</c:v>
                </c:pt>
                <c:pt idx="3709">
                  <c:v>0</c:v>
                </c:pt>
                <c:pt idx="3710">
                  <c:v>0</c:v>
                </c:pt>
                <c:pt idx="3711">
                  <c:v>225</c:v>
                </c:pt>
                <c:pt idx="3712">
                  <c:v>270</c:v>
                </c:pt>
                <c:pt idx="3713">
                  <c:v>247.5</c:v>
                </c:pt>
                <c:pt idx="3714">
                  <c:v>270</c:v>
                </c:pt>
                <c:pt idx="3715">
                  <c:v>270</c:v>
                </c:pt>
                <c:pt idx="3716">
                  <c:v>292.5</c:v>
                </c:pt>
                <c:pt idx="3717">
                  <c:v>292.5</c:v>
                </c:pt>
                <c:pt idx="3718">
                  <c:v>292.5</c:v>
                </c:pt>
                <c:pt idx="3719">
                  <c:v>337.5</c:v>
                </c:pt>
                <c:pt idx="3720">
                  <c:v>22.5</c:v>
                </c:pt>
                <c:pt idx="3721">
                  <c:v>67.5</c:v>
                </c:pt>
                <c:pt idx="3722">
                  <c:v>67.5</c:v>
                </c:pt>
                <c:pt idx="3723">
                  <c:v>67.5</c:v>
                </c:pt>
                <c:pt idx="3724">
                  <c:v>90</c:v>
                </c:pt>
                <c:pt idx="3725">
                  <c:v>90</c:v>
                </c:pt>
                <c:pt idx="3726">
                  <c:v>90</c:v>
                </c:pt>
                <c:pt idx="3727">
                  <c:v>67.5</c:v>
                </c:pt>
                <c:pt idx="3728">
                  <c:v>45</c:v>
                </c:pt>
                <c:pt idx="3729">
                  <c:v>67.5</c:v>
                </c:pt>
                <c:pt idx="3730">
                  <c:v>90</c:v>
                </c:pt>
                <c:pt idx="3731">
                  <c:v>90</c:v>
                </c:pt>
                <c:pt idx="3732">
                  <c:v>90</c:v>
                </c:pt>
                <c:pt idx="3733">
                  <c:v>90</c:v>
                </c:pt>
                <c:pt idx="3734">
                  <c:v>90</c:v>
                </c:pt>
                <c:pt idx="3735">
                  <c:v>90</c:v>
                </c:pt>
                <c:pt idx="3736">
                  <c:v>90</c:v>
                </c:pt>
                <c:pt idx="3737">
                  <c:v>22.5</c:v>
                </c:pt>
                <c:pt idx="3738">
                  <c:v>112.5</c:v>
                </c:pt>
                <c:pt idx="3739">
                  <c:v>135</c:v>
                </c:pt>
                <c:pt idx="3740">
                  <c:v>135</c:v>
                </c:pt>
                <c:pt idx="3741">
                  <c:v>135</c:v>
                </c:pt>
                <c:pt idx="3742">
                  <c:v>112.5</c:v>
                </c:pt>
                <c:pt idx="3743">
                  <c:v>112.5</c:v>
                </c:pt>
                <c:pt idx="3744">
                  <c:v>112.5</c:v>
                </c:pt>
                <c:pt idx="3745">
                  <c:v>135</c:v>
                </c:pt>
                <c:pt idx="3746">
                  <c:v>135</c:v>
                </c:pt>
                <c:pt idx="3747">
                  <c:v>112.5</c:v>
                </c:pt>
                <c:pt idx="3748">
                  <c:v>112.5</c:v>
                </c:pt>
                <c:pt idx="3749">
                  <c:v>112.5</c:v>
                </c:pt>
                <c:pt idx="3750">
                  <c:v>112.5</c:v>
                </c:pt>
                <c:pt idx="3751">
                  <c:v>112.5</c:v>
                </c:pt>
                <c:pt idx="3752">
                  <c:v>112.5</c:v>
                </c:pt>
                <c:pt idx="3753">
                  <c:v>112.5</c:v>
                </c:pt>
                <c:pt idx="3754">
                  <c:v>112.5</c:v>
                </c:pt>
                <c:pt idx="3755">
                  <c:v>112.5</c:v>
                </c:pt>
                <c:pt idx="3756">
                  <c:v>135</c:v>
                </c:pt>
                <c:pt idx="3757">
                  <c:v>135</c:v>
                </c:pt>
                <c:pt idx="3758">
                  <c:v>112.5</c:v>
                </c:pt>
                <c:pt idx="3759">
                  <c:v>112.5</c:v>
                </c:pt>
                <c:pt idx="3760">
                  <c:v>90</c:v>
                </c:pt>
                <c:pt idx="3761">
                  <c:v>90</c:v>
                </c:pt>
                <c:pt idx="3762">
                  <c:v>90</c:v>
                </c:pt>
                <c:pt idx="3763">
                  <c:v>90</c:v>
                </c:pt>
                <c:pt idx="3764">
                  <c:v>112.5</c:v>
                </c:pt>
                <c:pt idx="3765">
                  <c:v>90</c:v>
                </c:pt>
                <c:pt idx="3766">
                  <c:v>67.5</c:v>
                </c:pt>
                <c:pt idx="3767">
                  <c:v>67.5</c:v>
                </c:pt>
                <c:pt idx="3768">
                  <c:v>90</c:v>
                </c:pt>
                <c:pt idx="3769">
                  <c:v>90</c:v>
                </c:pt>
                <c:pt idx="3770">
                  <c:v>45</c:v>
                </c:pt>
                <c:pt idx="3771">
                  <c:v>67.5</c:v>
                </c:pt>
                <c:pt idx="3772">
                  <c:v>90</c:v>
                </c:pt>
                <c:pt idx="3773">
                  <c:v>90</c:v>
                </c:pt>
                <c:pt idx="3774">
                  <c:v>90</c:v>
                </c:pt>
                <c:pt idx="3775">
                  <c:v>90</c:v>
                </c:pt>
                <c:pt idx="3776">
                  <c:v>90</c:v>
                </c:pt>
                <c:pt idx="3777">
                  <c:v>90</c:v>
                </c:pt>
                <c:pt idx="3778">
                  <c:v>67.5</c:v>
                </c:pt>
                <c:pt idx="3779">
                  <c:v>90</c:v>
                </c:pt>
                <c:pt idx="3780">
                  <c:v>112.5</c:v>
                </c:pt>
                <c:pt idx="3781">
                  <c:v>90</c:v>
                </c:pt>
                <c:pt idx="3782">
                  <c:v>90</c:v>
                </c:pt>
                <c:pt idx="3783">
                  <c:v>112.5</c:v>
                </c:pt>
                <c:pt idx="3784">
                  <c:v>112.5</c:v>
                </c:pt>
                <c:pt idx="3785">
                  <c:v>112.5</c:v>
                </c:pt>
                <c:pt idx="3786">
                  <c:v>112.5</c:v>
                </c:pt>
                <c:pt idx="3787">
                  <c:v>112.5</c:v>
                </c:pt>
                <c:pt idx="3788">
                  <c:v>112.5</c:v>
                </c:pt>
                <c:pt idx="3789">
                  <c:v>112.5</c:v>
                </c:pt>
                <c:pt idx="3790">
                  <c:v>112.5</c:v>
                </c:pt>
                <c:pt idx="3791">
                  <c:v>112.5</c:v>
                </c:pt>
                <c:pt idx="3792">
                  <c:v>135</c:v>
                </c:pt>
                <c:pt idx="3793">
                  <c:v>157.5</c:v>
                </c:pt>
                <c:pt idx="3794">
                  <c:v>135</c:v>
                </c:pt>
                <c:pt idx="3795">
                  <c:v>202.5</c:v>
                </c:pt>
                <c:pt idx="3796">
                  <c:v>202.5</c:v>
                </c:pt>
                <c:pt idx="3797">
                  <c:v>225</c:v>
                </c:pt>
                <c:pt idx="3798">
                  <c:v>225</c:v>
                </c:pt>
                <c:pt idx="3799">
                  <c:v>202.5</c:v>
                </c:pt>
                <c:pt idx="3800">
                  <c:v>202.5</c:v>
                </c:pt>
                <c:pt idx="3801">
                  <c:v>202.5</c:v>
                </c:pt>
                <c:pt idx="3802">
                  <c:v>225</c:v>
                </c:pt>
                <c:pt idx="3803">
                  <c:v>202.5</c:v>
                </c:pt>
                <c:pt idx="3804">
                  <c:v>225</c:v>
                </c:pt>
                <c:pt idx="3805">
                  <c:v>225</c:v>
                </c:pt>
                <c:pt idx="3806">
                  <c:v>225</c:v>
                </c:pt>
                <c:pt idx="3807">
                  <c:v>225</c:v>
                </c:pt>
                <c:pt idx="3808">
                  <c:v>202.5</c:v>
                </c:pt>
                <c:pt idx="3809">
                  <c:v>225</c:v>
                </c:pt>
                <c:pt idx="3810">
                  <c:v>225</c:v>
                </c:pt>
                <c:pt idx="3811">
                  <c:v>225</c:v>
                </c:pt>
                <c:pt idx="3812">
                  <c:v>225</c:v>
                </c:pt>
                <c:pt idx="3813">
                  <c:v>225</c:v>
                </c:pt>
                <c:pt idx="3814">
                  <c:v>225</c:v>
                </c:pt>
                <c:pt idx="3815">
                  <c:v>225</c:v>
                </c:pt>
                <c:pt idx="3816">
                  <c:v>225</c:v>
                </c:pt>
                <c:pt idx="3817">
                  <c:v>225</c:v>
                </c:pt>
                <c:pt idx="3818">
                  <c:v>225</c:v>
                </c:pt>
                <c:pt idx="3819">
                  <c:v>225</c:v>
                </c:pt>
                <c:pt idx="3820">
                  <c:v>225</c:v>
                </c:pt>
                <c:pt idx="3821">
                  <c:v>225</c:v>
                </c:pt>
                <c:pt idx="3822">
                  <c:v>225</c:v>
                </c:pt>
                <c:pt idx="3823">
                  <c:v>225</c:v>
                </c:pt>
                <c:pt idx="3824">
                  <c:v>225</c:v>
                </c:pt>
                <c:pt idx="3825">
                  <c:v>225</c:v>
                </c:pt>
                <c:pt idx="3826">
                  <c:v>225</c:v>
                </c:pt>
                <c:pt idx="3827">
                  <c:v>225</c:v>
                </c:pt>
                <c:pt idx="3828">
                  <c:v>225</c:v>
                </c:pt>
                <c:pt idx="3829">
                  <c:v>225</c:v>
                </c:pt>
                <c:pt idx="3830">
                  <c:v>225</c:v>
                </c:pt>
                <c:pt idx="3831">
                  <c:v>225</c:v>
                </c:pt>
                <c:pt idx="3832">
                  <c:v>225</c:v>
                </c:pt>
                <c:pt idx="3833">
                  <c:v>225</c:v>
                </c:pt>
                <c:pt idx="3834">
                  <c:v>247.5</c:v>
                </c:pt>
                <c:pt idx="3835">
                  <c:v>247.5</c:v>
                </c:pt>
                <c:pt idx="3836">
                  <c:v>247.5</c:v>
                </c:pt>
                <c:pt idx="3837">
                  <c:v>247.5</c:v>
                </c:pt>
                <c:pt idx="3838">
                  <c:v>247.5</c:v>
                </c:pt>
                <c:pt idx="3839">
                  <c:v>247.5</c:v>
                </c:pt>
                <c:pt idx="3840">
                  <c:v>292.5</c:v>
                </c:pt>
                <c:pt idx="3841">
                  <c:v>315</c:v>
                </c:pt>
                <c:pt idx="3842">
                  <c:v>292.5</c:v>
                </c:pt>
                <c:pt idx="3843">
                  <c:v>315</c:v>
                </c:pt>
                <c:pt idx="3844">
                  <c:v>337.5</c:v>
                </c:pt>
                <c:pt idx="3845">
                  <c:v>337.5</c:v>
                </c:pt>
                <c:pt idx="3846">
                  <c:v>0</c:v>
                </c:pt>
                <c:pt idx="3847">
                  <c:v>22.5</c:v>
                </c:pt>
                <c:pt idx="3848">
                  <c:v>45</c:v>
                </c:pt>
                <c:pt idx="3849">
                  <c:v>45</c:v>
                </c:pt>
                <c:pt idx="3850">
                  <c:v>67.5</c:v>
                </c:pt>
                <c:pt idx="3851">
                  <c:v>67.5</c:v>
                </c:pt>
                <c:pt idx="3852">
                  <c:v>67.5</c:v>
                </c:pt>
                <c:pt idx="3853">
                  <c:v>90</c:v>
                </c:pt>
                <c:pt idx="3854">
                  <c:v>45</c:v>
                </c:pt>
                <c:pt idx="3855">
                  <c:v>67.5</c:v>
                </c:pt>
                <c:pt idx="3856">
                  <c:v>67.5</c:v>
                </c:pt>
                <c:pt idx="3857">
                  <c:v>67.5</c:v>
                </c:pt>
                <c:pt idx="3858">
                  <c:v>67.5</c:v>
                </c:pt>
                <c:pt idx="3859">
                  <c:v>90</c:v>
                </c:pt>
                <c:pt idx="3860">
                  <c:v>67.5</c:v>
                </c:pt>
                <c:pt idx="3861">
                  <c:v>90</c:v>
                </c:pt>
                <c:pt idx="3862">
                  <c:v>90</c:v>
                </c:pt>
                <c:pt idx="3863">
                  <c:v>67.5</c:v>
                </c:pt>
                <c:pt idx="3864">
                  <c:v>45</c:v>
                </c:pt>
                <c:pt idx="3865">
                  <c:v>22.5</c:v>
                </c:pt>
                <c:pt idx="3866">
                  <c:v>270</c:v>
                </c:pt>
                <c:pt idx="3867">
                  <c:v>247.5</c:v>
                </c:pt>
                <c:pt idx="3868">
                  <c:v>315</c:v>
                </c:pt>
                <c:pt idx="3869">
                  <c:v>112.5</c:v>
                </c:pt>
                <c:pt idx="3870">
                  <c:v>247.5</c:v>
                </c:pt>
                <c:pt idx="3871">
                  <c:v>247.5</c:v>
                </c:pt>
                <c:pt idx="3872">
                  <c:v>135</c:v>
                </c:pt>
                <c:pt idx="3873">
                  <c:v>135</c:v>
                </c:pt>
                <c:pt idx="3874">
                  <c:v>225</c:v>
                </c:pt>
                <c:pt idx="3875">
                  <c:v>225</c:v>
                </c:pt>
                <c:pt idx="3876">
                  <c:v>225</c:v>
                </c:pt>
                <c:pt idx="3877">
                  <c:v>202.5</c:v>
                </c:pt>
                <c:pt idx="3878">
                  <c:v>157.5</c:v>
                </c:pt>
                <c:pt idx="3879">
                  <c:v>157.5</c:v>
                </c:pt>
                <c:pt idx="3880">
                  <c:v>157.5</c:v>
                </c:pt>
                <c:pt idx="3881">
                  <c:v>202.5</c:v>
                </c:pt>
                <c:pt idx="3882">
                  <c:v>202.5</c:v>
                </c:pt>
                <c:pt idx="3883">
                  <c:v>202.5</c:v>
                </c:pt>
                <c:pt idx="3884">
                  <c:v>202.5</c:v>
                </c:pt>
                <c:pt idx="3885">
                  <c:v>202.5</c:v>
                </c:pt>
                <c:pt idx="3886">
                  <c:v>225</c:v>
                </c:pt>
                <c:pt idx="3887">
                  <c:v>225</c:v>
                </c:pt>
                <c:pt idx="3888">
                  <c:v>225</c:v>
                </c:pt>
                <c:pt idx="3889">
                  <c:v>225</c:v>
                </c:pt>
                <c:pt idx="3890">
                  <c:v>225</c:v>
                </c:pt>
                <c:pt idx="3891">
                  <c:v>225</c:v>
                </c:pt>
                <c:pt idx="3892">
                  <c:v>225</c:v>
                </c:pt>
                <c:pt idx="3893">
                  <c:v>225</c:v>
                </c:pt>
                <c:pt idx="3894">
                  <c:v>225</c:v>
                </c:pt>
                <c:pt idx="3895">
                  <c:v>225</c:v>
                </c:pt>
                <c:pt idx="3896">
                  <c:v>202.5</c:v>
                </c:pt>
                <c:pt idx="3897">
                  <c:v>202.5</c:v>
                </c:pt>
                <c:pt idx="3898">
                  <c:v>180</c:v>
                </c:pt>
                <c:pt idx="3899">
                  <c:v>202.5</c:v>
                </c:pt>
                <c:pt idx="3900">
                  <c:v>202.5</c:v>
                </c:pt>
                <c:pt idx="3901">
                  <c:v>202.5</c:v>
                </c:pt>
                <c:pt idx="3902">
                  <c:v>202.5</c:v>
                </c:pt>
                <c:pt idx="3903">
                  <c:v>225</c:v>
                </c:pt>
                <c:pt idx="3904">
                  <c:v>90</c:v>
                </c:pt>
                <c:pt idx="3905">
                  <c:v>112.5</c:v>
                </c:pt>
                <c:pt idx="3906">
                  <c:v>112.5</c:v>
                </c:pt>
                <c:pt idx="3907">
                  <c:v>157.5</c:v>
                </c:pt>
                <c:pt idx="3908">
                  <c:v>157.5</c:v>
                </c:pt>
                <c:pt idx="3909">
                  <c:v>135</c:v>
                </c:pt>
                <c:pt idx="3910">
                  <c:v>157.5</c:v>
                </c:pt>
                <c:pt idx="3911">
                  <c:v>270</c:v>
                </c:pt>
                <c:pt idx="3912">
                  <c:v>247.5</c:v>
                </c:pt>
                <c:pt idx="3913">
                  <c:v>225</c:v>
                </c:pt>
                <c:pt idx="3914">
                  <c:v>157.5</c:v>
                </c:pt>
                <c:pt idx="3915">
                  <c:v>112.5</c:v>
                </c:pt>
                <c:pt idx="3916">
                  <c:v>112.5</c:v>
                </c:pt>
                <c:pt idx="3917">
                  <c:v>90</c:v>
                </c:pt>
                <c:pt idx="3918">
                  <c:v>112.5</c:v>
                </c:pt>
                <c:pt idx="3919">
                  <c:v>112.5</c:v>
                </c:pt>
                <c:pt idx="3920">
                  <c:v>112.5</c:v>
                </c:pt>
                <c:pt idx="3921">
                  <c:v>90</c:v>
                </c:pt>
                <c:pt idx="3922">
                  <c:v>90</c:v>
                </c:pt>
                <c:pt idx="3923">
                  <c:v>112.5</c:v>
                </c:pt>
                <c:pt idx="3924">
                  <c:v>112.5</c:v>
                </c:pt>
                <c:pt idx="3925">
                  <c:v>135</c:v>
                </c:pt>
                <c:pt idx="3926">
                  <c:v>135</c:v>
                </c:pt>
                <c:pt idx="3927">
                  <c:v>135</c:v>
                </c:pt>
                <c:pt idx="3928">
                  <c:v>112.5</c:v>
                </c:pt>
                <c:pt idx="3929">
                  <c:v>112.5</c:v>
                </c:pt>
                <c:pt idx="3930">
                  <c:v>112.5</c:v>
                </c:pt>
                <c:pt idx="3931">
                  <c:v>112.5</c:v>
                </c:pt>
                <c:pt idx="3932">
                  <c:v>112.5</c:v>
                </c:pt>
                <c:pt idx="3933">
                  <c:v>112.5</c:v>
                </c:pt>
                <c:pt idx="3934">
                  <c:v>112.5</c:v>
                </c:pt>
                <c:pt idx="3935">
                  <c:v>135</c:v>
                </c:pt>
                <c:pt idx="3936">
                  <c:v>112.5</c:v>
                </c:pt>
                <c:pt idx="3937">
                  <c:v>112.5</c:v>
                </c:pt>
                <c:pt idx="3938">
                  <c:v>135</c:v>
                </c:pt>
                <c:pt idx="3939">
                  <c:v>225</c:v>
                </c:pt>
                <c:pt idx="3940">
                  <c:v>247.5</c:v>
                </c:pt>
                <c:pt idx="3941">
                  <c:v>225</c:v>
                </c:pt>
                <c:pt idx="3942">
                  <c:v>157.5</c:v>
                </c:pt>
                <c:pt idx="3943">
                  <c:v>112.5</c:v>
                </c:pt>
                <c:pt idx="3944">
                  <c:v>90</c:v>
                </c:pt>
                <c:pt idx="3945">
                  <c:v>67.5</c:v>
                </c:pt>
                <c:pt idx="3946">
                  <c:v>22.5</c:v>
                </c:pt>
                <c:pt idx="3947">
                  <c:v>337.5</c:v>
                </c:pt>
                <c:pt idx="3948">
                  <c:v>315</c:v>
                </c:pt>
                <c:pt idx="3949">
                  <c:v>337.5</c:v>
                </c:pt>
                <c:pt idx="3950">
                  <c:v>337.5</c:v>
                </c:pt>
                <c:pt idx="3951">
                  <c:v>337.5</c:v>
                </c:pt>
                <c:pt idx="3952">
                  <c:v>22.5</c:v>
                </c:pt>
                <c:pt idx="3953">
                  <c:v>22.5</c:v>
                </c:pt>
                <c:pt idx="3954">
                  <c:v>22.5</c:v>
                </c:pt>
                <c:pt idx="3955">
                  <c:v>22.5</c:v>
                </c:pt>
                <c:pt idx="3956">
                  <c:v>67.5</c:v>
                </c:pt>
                <c:pt idx="3957">
                  <c:v>270</c:v>
                </c:pt>
                <c:pt idx="3958">
                  <c:v>292.5</c:v>
                </c:pt>
                <c:pt idx="3959">
                  <c:v>292.5</c:v>
                </c:pt>
                <c:pt idx="3960">
                  <c:v>315</c:v>
                </c:pt>
                <c:pt idx="3961">
                  <c:v>292.5</c:v>
                </c:pt>
                <c:pt idx="3962">
                  <c:v>292.5</c:v>
                </c:pt>
                <c:pt idx="3963">
                  <c:v>292.5</c:v>
                </c:pt>
                <c:pt idx="3964">
                  <c:v>315</c:v>
                </c:pt>
                <c:pt idx="3965">
                  <c:v>292.5</c:v>
                </c:pt>
                <c:pt idx="3966">
                  <c:v>292.5</c:v>
                </c:pt>
                <c:pt idx="3967">
                  <c:v>292.5</c:v>
                </c:pt>
                <c:pt idx="3968">
                  <c:v>315</c:v>
                </c:pt>
                <c:pt idx="3969">
                  <c:v>315</c:v>
                </c:pt>
                <c:pt idx="3970">
                  <c:v>337.5</c:v>
                </c:pt>
                <c:pt idx="3971">
                  <c:v>337.5</c:v>
                </c:pt>
                <c:pt idx="3972">
                  <c:v>337.5</c:v>
                </c:pt>
                <c:pt idx="3973">
                  <c:v>337.5</c:v>
                </c:pt>
                <c:pt idx="3974">
                  <c:v>337.5</c:v>
                </c:pt>
                <c:pt idx="3975">
                  <c:v>0</c:v>
                </c:pt>
                <c:pt idx="3976">
                  <c:v>0</c:v>
                </c:pt>
                <c:pt idx="3977">
                  <c:v>337.5</c:v>
                </c:pt>
                <c:pt idx="3978">
                  <c:v>0</c:v>
                </c:pt>
                <c:pt idx="3979">
                  <c:v>337.5</c:v>
                </c:pt>
                <c:pt idx="3980">
                  <c:v>337.5</c:v>
                </c:pt>
                <c:pt idx="3981">
                  <c:v>337.5</c:v>
                </c:pt>
                <c:pt idx="3982">
                  <c:v>337.5</c:v>
                </c:pt>
                <c:pt idx="3983">
                  <c:v>0</c:v>
                </c:pt>
                <c:pt idx="3984">
                  <c:v>0</c:v>
                </c:pt>
                <c:pt idx="3985">
                  <c:v>337.5</c:v>
                </c:pt>
                <c:pt idx="3986">
                  <c:v>0</c:v>
                </c:pt>
                <c:pt idx="3987">
                  <c:v>22.5</c:v>
                </c:pt>
                <c:pt idx="3988">
                  <c:v>22.5</c:v>
                </c:pt>
                <c:pt idx="3989">
                  <c:v>22.5</c:v>
                </c:pt>
                <c:pt idx="3990">
                  <c:v>22.5</c:v>
                </c:pt>
                <c:pt idx="3991">
                  <c:v>22.5</c:v>
                </c:pt>
                <c:pt idx="3992">
                  <c:v>22.5</c:v>
                </c:pt>
                <c:pt idx="3993">
                  <c:v>22.5</c:v>
                </c:pt>
                <c:pt idx="3994">
                  <c:v>22.5</c:v>
                </c:pt>
                <c:pt idx="3995">
                  <c:v>45</c:v>
                </c:pt>
                <c:pt idx="3996">
                  <c:v>45</c:v>
                </c:pt>
                <c:pt idx="3997">
                  <c:v>22.5</c:v>
                </c:pt>
                <c:pt idx="3998">
                  <c:v>0</c:v>
                </c:pt>
                <c:pt idx="3999">
                  <c:v>22.5</c:v>
                </c:pt>
                <c:pt idx="4000">
                  <c:v>22.5</c:v>
                </c:pt>
                <c:pt idx="4001">
                  <c:v>22.5</c:v>
                </c:pt>
                <c:pt idx="4002">
                  <c:v>22.5</c:v>
                </c:pt>
                <c:pt idx="4003">
                  <c:v>22.5</c:v>
                </c:pt>
                <c:pt idx="4004">
                  <c:v>22.5</c:v>
                </c:pt>
                <c:pt idx="4005">
                  <c:v>45</c:v>
                </c:pt>
                <c:pt idx="4006">
                  <c:v>45</c:v>
                </c:pt>
                <c:pt idx="4007">
                  <c:v>45</c:v>
                </c:pt>
                <c:pt idx="4008">
                  <c:v>22.5</c:v>
                </c:pt>
                <c:pt idx="4009">
                  <c:v>22.5</c:v>
                </c:pt>
                <c:pt idx="4010">
                  <c:v>22.5</c:v>
                </c:pt>
                <c:pt idx="4011">
                  <c:v>22.5</c:v>
                </c:pt>
                <c:pt idx="4012">
                  <c:v>22.5</c:v>
                </c:pt>
                <c:pt idx="4013">
                  <c:v>22.5</c:v>
                </c:pt>
                <c:pt idx="4014">
                  <c:v>45</c:v>
                </c:pt>
                <c:pt idx="4015">
                  <c:v>45</c:v>
                </c:pt>
                <c:pt idx="4016">
                  <c:v>45</c:v>
                </c:pt>
                <c:pt idx="4017">
                  <c:v>22.5</c:v>
                </c:pt>
                <c:pt idx="4018">
                  <c:v>45</c:v>
                </c:pt>
                <c:pt idx="4019">
                  <c:v>45</c:v>
                </c:pt>
                <c:pt idx="4020">
                  <c:v>45</c:v>
                </c:pt>
                <c:pt idx="4021">
                  <c:v>45</c:v>
                </c:pt>
                <c:pt idx="4022">
                  <c:v>45</c:v>
                </c:pt>
                <c:pt idx="4023">
                  <c:v>90</c:v>
                </c:pt>
                <c:pt idx="4024">
                  <c:v>112.5</c:v>
                </c:pt>
                <c:pt idx="4025">
                  <c:v>90</c:v>
                </c:pt>
                <c:pt idx="4026">
                  <c:v>90</c:v>
                </c:pt>
                <c:pt idx="4027">
                  <c:v>90</c:v>
                </c:pt>
                <c:pt idx="4028">
                  <c:v>90</c:v>
                </c:pt>
                <c:pt idx="4029">
                  <c:v>112.5</c:v>
                </c:pt>
                <c:pt idx="4030">
                  <c:v>112.5</c:v>
                </c:pt>
                <c:pt idx="4031">
                  <c:v>135</c:v>
                </c:pt>
                <c:pt idx="4032">
                  <c:v>112.5</c:v>
                </c:pt>
                <c:pt idx="4033">
                  <c:v>112.5</c:v>
                </c:pt>
                <c:pt idx="4034">
                  <c:v>112.5</c:v>
                </c:pt>
                <c:pt idx="4035">
                  <c:v>135</c:v>
                </c:pt>
                <c:pt idx="4036">
                  <c:v>112.5</c:v>
                </c:pt>
                <c:pt idx="4037">
                  <c:v>135</c:v>
                </c:pt>
                <c:pt idx="4038">
                  <c:v>135</c:v>
                </c:pt>
                <c:pt idx="4039">
                  <c:v>112.5</c:v>
                </c:pt>
                <c:pt idx="4040">
                  <c:v>112.5</c:v>
                </c:pt>
                <c:pt idx="4041">
                  <c:v>112.5</c:v>
                </c:pt>
                <c:pt idx="4042">
                  <c:v>112.5</c:v>
                </c:pt>
                <c:pt idx="4043">
                  <c:v>90</c:v>
                </c:pt>
                <c:pt idx="4044">
                  <c:v>135</c:v>
                </c:pt>
                <c:pt idx="4045">
                  <c:v>112.5</c:v>
                </c:pt>
                <c:pt idx="4046">
                  <c:v>112.5</c:v>
                </c:pt>
                <c:pt idx="4047">
                  <c:v>112.5</c:v>
                </c:pt>
                <c:pt idx="4048">
                  <c:v>90</c:v>
                </c:pt>
                <c:pt idx="4049">
                  <c:v>112.5</c:v>
                </c:pt>
                <c:pt idx="4050">
                  <c:v>112.5</c:v>
                </c:pt>
                <c:pt idx="4051">
                  <c:v>90</c:v>
                </c:pt>
                <c:pt idx="4052">
                  <c:v>90</c:v>
                </c:pt>
                <c:pt idx="4053">
                  <c:v>90</c:v>
                </c:pt>
                <c:pt idx="4054">
                  <c:v>112.5</c:v>
                </c:pt>
                <c:pt idx="4055">
                  <c:v>112.5</c:v>
                </c:pt>
                <c:pt idx="4056">
                  <c:v>112.5</c:v>
                </c:pt>
                <c:pt idx="4057">
                  <c:v>112.5</c:v>
                </c:pt>
                <c:pt idx="4058">
                  <c:v>90</c:v>
                </c:pt>
                <c:pt idx="4059">
                  <c:v>112.5</c:v>
                </c:pt>
                <c:pt idx="4060">
                  <c:v>112.5</c:v>
                </c:pt>
                <c:pt idx="4061">
                  <c:v>112.5</c:v>
                </c:pt>
                <c:pt idx="4062">
                  <c:v>112.5</c:v>
                </c:pt>
                <c:pt idx="4063">
                  <c:v>112.5</c:v>
                </c:pt>
                <c:pt idx="4064">
                  <c:v>90</c:v>
                </c:pt>
                <c:pt idx="4065">
                  <c:v>90</c:v>
                </c:pt>
                <c:pt idx="4066">
                  <c:v>90</c:v>
                </c:pt>
                <c:pt idx="4067">
                  <c:v>112.5</c:v>
                </c:pt>
                <c:pt idx="4068">
                  <c:v>112.5</c:v>
                </c:pt>
                <c:pt idx="4069">
                  <c:v>112.5</c:v>
                </c:pt>
                <c:pt idx="4070">
                  <c:v>112.5</c:v>
                </c:pt>
                <c:pt idx="4071">
                  <c:v>90</c:v>
                </c:pt>
                <c:pt idx="4072">
                  <c:v>112.5</c:v>
                </c:pt>
                <c:pt idx="4073">
                  <c:v>112.5</c:v>
                </c:pt>
                <c:pt idx="4074">
                  <c:v>112.5</c:v>
                </c:pt>
                <c:pt idx="4075">
                  <c:v>135</c:v>
                </c:pt>
                <c:pt idx="4076">
                  <c:v>135</c:v>
                </c:pt>
                <c:pt idx="4077">
                  <c:v>112.5</c:v>
                </c:pt>
                <c:pt idx="4078">
                  <c:v>157.5</c:v>
                </c:pt>
                <c:pt idx="4079">
                  <c:v>180</c:v>
                </c:pt>
                <c:pt idx="4080">
                  <c:v>180</c:v>
                </c:pt>
                <c:pt idx="4081">
                  <c:v>202.5</c:v>
                </c:pt>
                <c:pt idx="4082">
                  <c:v>225</c:v>
                </c:pt>
                <c:pt idx="4083">
                  <c:v>225</c:v>
                </c:pt>
                <c:pt idx="4084">
                  <c:v>225</c:v>
                </c:pt>
                <c:pt idx="4085">
                  <c:v>225</c:v>
                </c:pt>
                <c:pt idx="4086">
                  <c:v>225</c:v>
                </c:pt>
                <c:pt idx="4087">
                  <c:v>225</c:v>
                </c:pt>
                <c:pt idx="4088">
                  <c:v>225</c:v>
                </c:pt>
                <c:pt idx="4089">
                  <c:v>225</c:v>
                </c:pt>
                <c:pt idx="4090">
                  <c:v>225</c:v>
                </c:pt>
                <c:pt idx="4091">
                  <c:v>225</c:v>
                </c:pt>
                <c:pt idx="4092">
                  <c:v>225</c:v>
                </c:pt>
                <c:pt idx="4093">
                  <c:v>225</c:v>
                </c:pt>
                <c:pt idx="4094">
                  <c:v>225</c:v>
                </c:pt>
                <c:pt idx="4095">
                  <c:v>225</c:v>
                </c:pt>
                <c:pt idx="4096">
                  <c:v>247.5</c:v>
                </c:pt>
                <c:pt idx="4097">
                  <c:v>270</c:v>
                </c:pt>
                <c:pt idx="4098">
                  <c:v>247.5</c:v>
                </c:pt>
                <c:pt idx="4099">
                  <c:v>225</c:v>
                </c:pt>
                <c:pt idx="4100">
                  <c:v>247.5</c:v>
                </c:pt>
                <c:pt idx="4101">
                  <c:v>247.5</c:v>
                </c:pt>
                <c:pt idx="4102">
                  <c:v>225</c:v>
                </c:pt>
                <c:pt idx="4103">
                  <c:v>247.5</c:v>
                </c:pt>
                <c:pt idx="4104">
                  <c:v>247.5</c:v>
                </c:pt>
                <c:pt idx="4105">
                  <c:v>270</c:v>
                </c:pt>
                <c:pt idx="4106">
                  <c:v>270</c:v>
                </c:pt>
                <c:pt idx="4107">
                  <c:v>270</c:v>
                </c:pt>
                <c:pt idx="4108">
                  <c:v>292.5</c:v>
                </c:pt>
                <c:pt idx="4109">
                  <c:v>292.5</c:v>
                </c:pt>
                <c:pt idx="4110">
                  <c:v>292.5</c:v>
                </c:pt>
                <c:pt idx="4111">
                  <c:v>315</c:v>
                </c:pt>
                <c:pt idx="4112">
                  <c:v>337.5</c:v>
                </c:pt>
                <c:pt idx="4113">
                  <c:v>337.5</c:v>
                </c:pt>
                <c:pt idx="4114">
                  <c:v>337.5</c:v>
                </c:pt>
                <c:pt idx="4115">
                  <c:v>337.5</c:v>
                </c:pt>
                <c:pt idx="4116">
                  <c:v>315</c:v>
                </c:pt>
                <c:pt idx="4117">
                  <c:v>292.5</c:v>
                </c:pt>
                <c:pt idx="4118">
                  <c:v>337.5</c:v>
                </c:pt>
                <c:pt idx="4119">
                  <c:v>337.5</c:v>
                </c:pt>
                <c:pt idx="4120">
                  <c:v>337.5</c:v>
                </c:pt>
                <c:pt idx="4121">
                  <c:v>315</c:v>
                </c:pt>
                <c:pt idx="4122">
                  <c:v>337.5</c:v>
                </c:pt>
                <c:pt idx="4123">
                  <c:v>315</c:v>
                </c:pt>
                <c:pt idx="4124">
                  <c:v>337.5</c:v>
                </c:pt>
                <c:pt idx="4125">
                  <c:v>337.5</c:v>
                </c:pt>
                <c:pt idx="4126">
                  <c:v>337.5</c:v>
                </c:pt>
                <c:pt idx="4127">
                  <c:v>0</c:v>
                </c:pt>
                <c:pt idx="4128">
                  <c:v>22.5</c:v>
                </c:pt>
                <c:pt idx="4129">
                  <c:v>45</c:v>
                </c:pt>
                <c:pt idx="4130">
                  <c:v>90</c:v>
                </c:pt>
                <c:pt idx="4131">
                  <c:v>45</c:v>
                </c:pt>
                <c:pt idx="4132">
                  <c:v>45</c:v>
                </c:pt>
                <c:pt idx="4133">
                  <c:v>45</c:v>
                </c:pt>
                <c:pt idx="4134">
                  <c:v>0</c:v>
                </c:pt>
                <c:pt idx="4135">
                  <c:v>0</c:v>
                </c:pt>
                <c:pt idx="4136">
                  <c:v>45</c:v>
                </c:pt>
                <c:pt idx="4137">
                  <c:v>67.5</c:v>
                </c:pt>
                <c:pt idx="4138">
                  <c:v>67.5</c:v>
                </c:pt>
                <c:pt idx="4139">
                  <c:v>90</c:v>
                </c:pt>
                <c:pt idx="4140">
                  <c:v>112.5</c:v>
                </c:pt>
                <c:pt idx="4141">
                  <c:v>180</c:v>
                </c:pt>
                <c:pt idx="4142">
                  <c:v>135</c:v>
                </c:pt>
                <c:pt idx="4143">
                  <c:v>112.5</c:v>
                </c:pt>
                <c:pt idx="4144">
                  <c:v>135</c:v>
                </c:pt>
                <c:pt idx="4145">
                  <c:v>90</c:v>
                </c:pt>
                <c:pt idx="4146">
                  <c:v>90</c:v>
                </c:pt>
                <c:pt idx="4147">
                  <c:v>67.5</c:v>
                </c:pt>
                <c:pt idx="4148">
                  <c:v>90</c:v>
                </c:pt>
                <c:pt idx="4149">
                  <c:v>90</c:v>
                </c:pt>
                <c:pt idx="4150">
                  <c:v>225</c:v>
                </c:pt>
                <c:pt idx="4151">
                  <c:v>202.5</c:v>
                </c:pt>
                <c:pt idx="4152">
                  <c:v>247.5</c:v>
                </c:pt>
                <c:pt idx="4153">
                  <c:v>225</c:v>
                </c:pt>
                <c:pt idx="4154">
                  <c:v>112.5</c:v>
                </c:pt>
                <c:pt idx="4155">
                  <c:v>135</c:v>
                </c:pt>
                <c:pt idx="4156">
                  <c:v>112.5</c:v>
                </c:pt>
                <c:pt idx="4157">
                  <c:v>337.5</c:v>
                </c:pt>
                <c:pt idx="4158">
                  <c:v>45</c:v>
                </c:pt>
                <c:pt idx="4159">
                  <c:v>45</c:v>
                </c:pt>
                <c:pt idx="4160">
                  <c:v>45</c:v>
                </c:pt>
                <c:pt idx="4161">
                  <c:v>22.5</c:v>
                </c:pt>
                <c:pt idx="4162">
                  <c:v>45</c:v>
                </c:pt>
                <c:pt idx="4163">
                  <c:v>67.5</c:v>
                </c:pt>
                <c:pt idx="4164">
                  <c:v>45</c:v>
                </c:pt>
                <c:pt idx="4165">
                  <c:v>22.5</c:v>
                </c:pt>
                <c:pt idx="4166">
                  <c:v>22.5</c:v>
                </c:pt>
                <c:pt idx="4167">
                  <c:v>45</c:v>
                </c:pt>
                <c:pt idx="4168">
                  <c:v>67.5</c:v>
                </c:pt>
                <c:pt idx="4169">
                  <c:v>112.5</c:v>
                </c:pt>
                <c:pt idx="4170">
                  <c:v>202.5</c:v>
                </c:pt>
                <c:pt idx="4171">
                  <c:v>180</c:v>
                </c:pt>
                <c:pt idx="4172">
                  <c:v>90</c:v>
                </c:pt>
                <c:pt idx="4173">
                  <c:v>112.5</c:v>
                </c:pt>
                <c:pt idx="4174">
                  <c:v>112.5</c:v>
                </c:pt>
                <c:pt idx="4175">
                  <c:v>135</c:v>
                </c:pt>
                <c:pt idx="4176">
                  <c:v>135</c:v>
                </c:pt>
                <c:pt idx="4177">
                  <c:v>135</c:v>
                </c:pt>
                <c:pt idx="4178">
                  <c:v>112.5</c:v>
                </c:pt>
                <c:pt idx="4179">
                  <c:v>112.5</c:v>
                </c:pt>
                <c:pt idx="4180">
                  <c:v>157.5</c:v>
                </c:pt>
                <c:pt idx="4181">
                  <c:v>90</c:v>
                </c:pt>
                <c:pt idx="4182">
                  <c:v>90</c:v>
                </c:pt>
                <c:pt idx="4183">
                  <c:v>112.5</c:v>
                </c:pt>
                <c:pt idx="4184">
                  <c:v>112.5</c:v>
                </c:pt>
                <c:pt idx="4185">
                  <c:v>112.5</c:v>
                </c:pt>
                <c:pt idx="4186">
                  <c:v>90</c:v>
                </c:pt>
                <c:pt idx="4187">
                  <c:v>157.5</c:v>
                </c:pt>
                <c:pt idx="4188">
                  <c:v>112.5</c:v>
                </c:pt>
                <c:pt idx="4189">
                  <c:v>45</c:v>
                </c:pt>
                <c:pt idx="4190">
                  <c:v>67.5</c:v>
                </c:pt>
                <c:pt idx="4191">
                  <c:v>67.5</c:v>
                </c:pt>
                <c:pt idx="4192">
                  <c:v>90</c:v>
                </c:pt>
                <c:pt idx="4193">
                  <c:v>45</c:v>
                </c:pt>
                <c:pt idx="4194">
                  <c:v>22.5</c:v>
                </c:pt>
                <c:pt idx="4195">
                  <c:v>90</c:v>
                </c:pt>
                <c:pt idx="4196">
                  <c:v>90</c:v>
                </c:pt>
                <c:pt idx="4197">
                  <c:v>90</c:v>
                </c:pt>
                <c:pt idx="4198">
                  <c:v>90</c:v>
                </c:pt>
                <c:pt idx="4199">
                  <c:v>90</c:v>
                </c:pt>
                <c:pt idx="4200">
                  <c:v>90</c:v>
                </c:pt>
                <c:pt idx="4201">
                  <c:v>90</c:v>
                </c:pt>
                <c:pt idx="4202">
                  <c:v>90</c:v>
                </c:pt>
                <c:pt idx="4203">
                  <c:v>90</c:v>
                </c:pt>
                <c:pt idx="4204">
                  <c:v>90</c:v>
                </c:pt>
                <c:pt idx="4205">
                  <c:v>90</c:v>
                </c:pt>
                <c:pt idx="4206">
                  <c:v>112.5</c:v>
                </c:pt>
                <c:pt idx="4207">
                  <c:v>112.5</c:v>
                </c:pt>
                <c:pt idx="4208">
                  <c:v>90</c:v>
                </c:pt>
                <c:pt idx="4209">
                  <c:v>90</c:v>
                </c:pt>
                <c:pt idx="4210">
                  <c:v>67.5</c:v>
                </c:pt>
                <c:pt idx="4211">
                  <c:v>112.5</c:v>
                </c:pt>
                <c:pt idx="4212">
                  <c:v>112.5</c:v>
                </c:pt>
                <c:pt idx="4213">
                  <c:v>90</c:v>
                </c:pt>
                <c:pt idx="4214">
                  <c:v>90</c:v>
                </c:pt>
                <c:pt idx="4215">
                  <c:v>90</c:v>
                </c:pt>
                <c:pt idx="4216">
                  <c:v>90</c:v>
                </c:pt>
                <c:pt idx="4217">
                  <c:v>90</c:v>
                </c:pt>
                <c:pt idx="4218">
                  <c:v>90</c:v>
                </c:pt>
                <c:pt idx="4219">
                  <c:v>67.5</c:v>
                </c:pt>
                <c:pt idx="4220">
                  <c:v>67.5</c:v>
                </c:pt>
                <c:pt idx="4221">
                  <c:v>45</c:v>
                </c:pt>
                <c:pt idx="4222">
                  <c:v>45</c:v>
                </c:pt>
                <c:pt idx="4223">
                  <c:v>45</c:v>
                </c:pt>
                <c:pt idx="4224">
                  <c:v>90</c:v>
                </c:pt>
                <c:pt idx="4225">
                  <c:v>67.5</c:v>
                </c:pt>
                <c:pt idx="4226">
                  <c:v>112.5</c:v>
                </c:pt>
                <c:pt idx="4227">
                  <c:v>112.5</c:v>
                </c:pt>
                <c:pt idx="4228">
                  <c:v>225</c:v>
                </c:pt>
                <c:pt idx="4229">
                  <c:v>225</c:v>
                </c:pt>
                <c:pt idx="4230">
                  <c:v>225</c:v>
                </c:pt>
                <c:pt idx="4231">
                  <c:v>247.5</c:v>
                </c:pt>
                <c:pt idx="4232">
                  <c:v>315</c:v>
                </c:pt>
                <c:pt idx="4233">
                  <c:v>292.5</c:v>
                </c:pt>
                <c:pt idx="4234">
                  <c:v>292.5</c:v>
                </c:pt>
                <c:pt idx="4235">
                  <c:v>292.5</c:v>
                </c:pt>
                <c:pt idx="4236">
                  <c:v>315</c:v>
                </c:pt>
                <c:pt idx="4237">
                  <c:v>315</c:v>
                </c:pt>
                <c:pt idx="4238">
                  <c:v>337.5</c:v>
                </c:pt>
                <c:pt idx="4239">
                  <c:v>22.5</c:v>
                </c:pt>
                <c:pt idx="4240">
                  <c:v>45</c:v>
                </c:pt>
                <c:pt idx="4241">
                  <c:v>67.5</c:v>
                </c:pt>
                <c:pt idx="4242">
                  <c:v>90</c:v>
                </c:pt>
                <c:pt idx="4243">
                  <c:v>90</c:v>
                </c:pt>
                <c:pt idx="4244">
                  <c:v>90</c:v>
                </c:pt>
                <c:pt idx="4245">
                  <c:v>90</c:v>
                </c:pt>
                <c:pt idx="4246">
                  <c:v>90</c:v>
                </c:pt>
                <c:pt idx="4247">
                  <c:v>90</c:v>
                </c:pt>
                <c:pt idx="4248">
                  <c:v>90</c:v>
                </c:pt>
                <c:pt idx="4249">
                  <c:v>90</c:v>
                </c:pt>
                <c:pt idx="4250">
                  <c:v>90</c:v>
                </c:pt>
                <c:pt idx="4251">
                  <c:v>90</c:v>
                </c:pt>
                <c:pt idx="4252">
                  <c:v>90</c:v>
                </c:pt>
                <c:pt idx="4253">
                  <c:v>90</c:v>
                </c:pt>
                <c:pt idx="4254">
                  <c:v>112.5</c:v>
                </c:pt>
                <c:pt idx="4255">
                  <c:v>202.5</c:v>
                </c:pt>
                <c:pt idx="4256">
                  <c:v>135</c:v>
                </c:pt>
                <c:pt idx="4257">
                  <c:v>135</c:v>
                </c:pt>
                <c:pt idx="4258">
                  <c:v>112.5</c:v>
                </c:pt>
                <c:pt idx="4259">
                  <c:v>90</c:v>
                </c:pt>
                <c:pt idx="4260">
                  <c:v>90</c:v>
                </c:pt>
                <c:pt idx="4261">
                  <c:v>90</c:v>
                </c:pt>
                <c:pt idx="4262">
                  <c:v>90</c:v>
                </c:pt>
                <c:pt idx="4263">
                  <c:v>90</c:v>
                </c:pt>
                <c:pt idx="4264">
                  <c:v>112.5</c:v>
                </c:pt>
                <c:pt idx="4265">
                  <c:v>90</c:v>
                </c:pt>
                <c:pt idx="4266">
                  <c:v>90</c:v>
                </c:pt>
                <c:pt idx="4267">
                  <c:v>90</c:v>
                </c:pt>
                <c:pt idx="4268">
                  <c:v>90</c:v>
                </c:pt>
                <c:pt idx="4269">
                  <c:v>112.5</c:v>
                </c:pt>
                <c:pt idx="4270">
                  <c:v>90</c:v>
                </c:pt>
                <c:pt idx="4271">
                  <c:v>90</c:v>
                </c:pt>
                <c:pt idx="4272">
                  <c:v>90</c:v>
                </c:pt>
                <c:pt idx="4273">
                  <c:v>90</c:v>
                </c:pt>
                <c:pt idx="4274">
                  <c:v>90</c:v>
                </c:pt>
                <c:pt idx="4275">
                  <c:v>90</c:v>
                </c:pt>
                <c:pt idx="4276">
                  <c:v>90</c:v>
                </c:pt>
                <c:pt idx="4277">
                  <c:v>90</c:v>
                </c:pt>
                <c:pt idx="4278">
                  <c:v>90</c:v>
                </c:pt>
                <c:pt idx="4279">
                  <c:v>90</c:v>
                </c:pt>
                <c:pt idx="4280">
                  <c:v>112.5</c:v>
                </c:pt>
                <c:pt idx="4281">
                  <c:v>112.5</c:v>
                </c:pt>
                <c:pt idx="4282">
                  <c:v>135</c:v>
                </c:pt>
                <c:pt idx="4283">
                  <c:v>135</c:v>
                </c:pt>
                <c:pt idx="4284">
                  <c:v>180</c:v>
                </c:pt>
                <c:pt idx="4285">
                  <c:v>180</c:v>
                </c:pt>
                <c:pt idx="4286">
                  <c:v>202.5</c:v>
                </c:pt>
                <c:pt idx="4287">
                  <c:v>225</c:v>
                </c:pt>
                <c:pt idx="4288">
                  <c:v>202.5</c:v>
                </c:pt>
                <c:pt idx="4289">
                  <c:v>157.5</c:v>
                </c:pt>
                <c:pt idx="4290">
                  <c:v>157.5</c:v>
                </c:pt>
                <c:pt idx="4291">
                  <c:v>157.5</c:v>
                </c:pt>
                <c:pt idx="4292">
                  <c:v>135</c:v>
                </c:pt>
                <c:pt idx="4293">
                  <c:v>135</c:v>
                </c:pt>
                <c:pt idx="4294">
                  <c:v>135</c:v>
                </c:pt>
                <c:pt idx="4295">
                  <c:v>135</c:v>
                </c:pt>
                <c:pt idx="4296">
                  <c:v>135</c:v>
                </c:pt>
                <c:pt idx="4297">
                  <c:v>112.5</c:v>
                </c:pt>
                <c:pt idx="4298">
                  <c:v>112.5</c:v>
                </c:pt>
                <c:pt idx="4299">
                  <c:v>90</c:v>
                </c:pt>
                <c:pt idx="4300">
                  <c:v>112.5</c:v>
                </c:pt>
                <c:pt idx="4301">
                  <c:v>112.5</c:v>
                </c:pt>
                <c:pt idx="4302">
                  <c:v>90</c:v>
                </c:pt>
                <c:pt idx="4303">
                  <c:v>90</c:v>
                </c:pt>
                <c:pt idx="4304">
                  <c:v>67.5</c:v>
                </c:pt>
                <c:pt idx="4305">
                  <c:v>112.5</c:v>
                </c:pt>
                <c:pt idx="4306">
                  <c:v>90</c:v>
                </c:pt>
                <c:pt idx="4307">
                  <c:v>112.5</c:v>
                </c:pt>
                <c:pt idx="4308">
                  <c:v>112.5</c:v>
                </c:pt>
                <c:pt idx="4309">
                  <c:v>112.5</c:v>
                </c:pt>
                <c:pt idx="4310">
                  <c:v>135</c:v>
                </c:pt>
                <c:pt idx="4311">
                  <c:v>90</c:v>
                </c:pt>
                <c:pt idx="4312">
                  <c:v>67.5</c:v>
                </c:pt>
                <c:pt idx="4313">
                  <c:v>112.5</c:v>
                </c:pt>
                <c:pt idx="4314">
                  <c:v>90</c:v>
                </c:pt>
                <c:pt idx="4315">
                  <c:v>45</c:v>
                </c:pt>
                <c:pt idx="4316">
                  <c:v>112.5</c:v>
                </c:pt>
                <c:pt idx="4317">
                  <c:v>112.5</c:v>
                </c:pt>
                <c:pt idx="4318">
                  <c:v>112.5</c:v>
                </c:pt>
                <c:pt idx="4319">
                  <c:v>90</c:v>
                </c:pt>
                <c:pt idx="4320">
                  <c:v>90</c:v>
                </c:pt>
                <c:pt idx="4321">
                  <c:v>112.5</c:v>
                </c:pt>
                <c:pt idx="4322">
                  <c:v>90</c:v>
                </c:pt>
                <c:pt idx="4323">
                  <c:v>112.5</c:v>
                </c:pt>
                <c:pt idx="4324">
                  <c:v>90</c:v>
                </c:pt>
                <c:pt idx="4325">
                  <c:v>90</c:v>
                </c:pt>
                <c:pt idx="4326">
                  <c:v>90</c:v>
                </c:pt>
                <c:pt idx="4327">
                  <c:v>90</c:v>
                </c:pt>
                <c:pt idx="4328">
                  <c:v>90</c:v>
                </c:pt>
                <c:pt idx="4329">
                  <c:v>112.5</c:v>
                </c:pt>
                <c:pt idx="4330">
                  <c:v>90</c:v>
                </c:pt>
                <c:pt idx="4331">
                  <c:v>112.5</c:v>
                </c:pt>
                <c:pt idx="4332">
                  <c:v>90</c:v>
                </c:pt>
                <c:pt idx="4333">
                  <c:v>90</c:v>
                </c:pt>
                <c:pt idx="4334">
                  <c:v>90</c:v>
                </c:pt>
                <c:pt idx="4335">
                  <c:v>90</c:v>
                </c:pt>
                <c:pt idx="4336">
                  <c:v>90</c:v>
                </c:pt>
                <c:pt idx="4337">
                  <c:v>90</c:v>
                </c:pt>
                <c:pt idx="4338">
                  <c:v>90</c:v>
                </c:pt>
                <c:pt idx="4339">
                  <c:v>112.5</c:v>
                </c:pt>
                <c:pt idx="4340">
                  <c:v>45</c:v>
                </c:pt>
                <c:pt idx="4341">
                  <c:v>135</c:v>
                </c:pt>
                <c:pt idx="4342">
                  <c:v>112.5</c:v>
                </c:pt>
                <c:pt idx="4343">
                  <c:v>112.5</c:v>
                </c:pt>
                <c:pt idx="4344">
                  <c:v>112.5</c:v>
                </c:pt>
                <c:pt idx="4345">
                  <c:v>135</c:v>
                </c:pt>
                <c:pt idx="4346">
                  <c:v>112.5</c:v>
                </c:pt>
                <c:pt idx="4347">
                  <c:v>112.5</c:v>
                </c:pt>
                <c:pt idx="4348">
                  <c:v>112.5</c:v>
                </c:pt>
                <c:pt idx="4349">
                  <c:v>112.5</c:v>
                </c:pt>
                <c:pt idx="4350">
                  <c:v>90</c:v>
                </c:pt>
                <c:pt idx="4351">
                  <c:v>112.5</c:v>
                </c:pt>
                <c:pt idx="4352">
                  <c:v>90</c:v>
                </c:pt>
                <c:pt idx="4353">
                  <c:v>90</c:v>
                </c:pt>
                <c:pt idx="4354">
                  <c:v>90</c:v>
                </c:pt>
                <c:pt idx="4355">
                  <c:v>90</c:v>
                </c:pt>
                <c:pt idx="4356">
                  <c:v>90</c:v>
                </c:pt>
                <c:pt idx="4357">
                  <c:v>90</c:v>
                </c:pt>
                <c:pt idx="4358">
                  <c:v>90</c:v>
                </c:pt>
                <c:pt idx="4359">
                  <c:v>67.5</c:v>
                </c:pt>
                <c:pt idx="4360">
                  <c:v>270</c:v>
                </c:pt>
                <c:pt idx="4361">
                  <c:v>225</c:v>
                </c:pt>
                <c:pt idx="4362">
                  <c:v>202.5</c:v>
                </c:pt>
                <c:pt idx="4363">
                  <c:v>180</c:v>
                </c:pt>
                <c:pt idx="4364">
                  <c:v>90</c:v>
                </c:pt>
                <c:pt idx="4365">
                  <c:v>90</c:v>
                </c:pt>
                <c:pt idx="4366">
                  <c:v>90</c:v>
                </c:pt>
                <c:pt idx="4367">
                  <c:v>67.5</c:v>
                </c:pt>
                <c:pt idx="4368">
                  <c:v>90</c:v>
                </c:pt>
                <c:pt idx="4369">
                  <c:v>112.5</c:v>
                </c:pt>
                <c:pt idx="4370">
                  <c:v>90</c:v>
                </c:pt>
                <c:pt idx="4371">
                  <c:v>157.5</c:v>
                </c:pt>
                <c:pt idx="4372">
                  <c:v>225</c:v>
                </c:pt>
                <c:pt idx="4373">
                  <c:v>225</c:v>
                </c:pt>
                <c:pt idx="4374">
                  <c:v>225</c:v>
                </c:pt>
                <c:pt idx="4375">
                  <c:v>225</c:v>
                </c:pt>
                <c:pt idx="4376">
                  <c:v>225</c:v>
                </c:pt>
                <c:pt idx="4377">
                  <c:v>225</c:v>
                </c:pt>
                <c:pt idx="4378">
                  <c:v>225</c:v>
                </c:pt>
                <c:pt idx="4379">
                  <c:v>225</c:v>
                </c:pt>
                <c:pt idx="4380">
                  <c:v>225</c:v>
                </c:pt>
                <c:pt idx="4381">
                  <c:v>202.5</c:v>
                </c:pt>
                <c:pt idx="4382">
                  <c:v>225</c:v>
                </c:pt>
                <c:pt idx="4383">
                  <c:v>202.5</c:v>
                </c:pt>
                <c:pt idx="4384">
                  <c:v>225</c:v>
                </c:pt>
                <c:pt idx="4385">
                  <c:v>225</c:v>
                </c:pt>
                <c:pt idx="4386">
                  <c:v>202.5</c:v>
                </c:pt>
                <c:pt idx="4387">
                  <c:v>225</c:v>
                </c:pt>
                <c:pt idx="4388">
                  <c:v>202.5</c:v>
                </c:pt>
                <c:pt idx="4389">
                  <c:v>225</c:v>
                </c:pt>
                <c:pt idx="4390">
                  <c:v>292.5</c:v>
                </c:pt>
                <c:pt idx="4391">
                  <c:v>270</c:v>
                </c:pt>
                <c:pt idx="4392">
                  <c:v>247.5</c:v>
                </c:pt>
                <c:pt idx="4393">
                  <c:v>247.5</c:v>
                </c:pt>
                <c:pt idx="4394">
                  <c:v>225</c:v>
                </c:pt>
                <c:pt idx="4395">
                  <c:v>247.5</c:v>
                </c:pt>
                <c:pt idx="4396">
                  <c:v>270</c:v>
                </c:pt>
                <c:pt idx="4397">
                  <c:v>270</c:v>
                </c:pt>
                <c:pt idx="4398">
                  <c:v>270</c:v>
                </c:pt>
                <c:pt idx="4399">
                  <c:v>247.5</c:v>
                </c:pt>
                <c:pt idx="4400">
                  <c:v>247.5</c:v>
                </c:pt>
                <c:pt idx="4401">
                  <c:v>247.5</c:v>
                </c:pt>
                <c:pt idx="4402">
                  <c:v>247.5</c:v>
                </c:pt>
                <c:pt idx="4403">
                  <c:v>247.5</c:v>
                </c:pt>
                <c:pt idx="4404">
                  <c:v>247.5</c:v>
                </c:pt>
                <c:pt idx="4405">
                  <c:v>247.5</c:v>
                </c:pt>
                <c:pt idx="4406">
                  <c:v>247.5</c:v>
                </c:pt>
                <c:pt idx="4407">
                  <c:v>247.5</c:v>
                </c:pt>
                <c:pt idx="4408">
                  <c:v>225</c:v>
                </c:pt>
                <c:pt idx="4409">
                  <c:v>225</c:v>
                </c:pt>
                <c:pt idx="4410">
                  <c:v>270</c:v>
                </c:pt>
                <c:pt idx="4411">
                  <c:v>292.5</c:v>
                </c:pt>
                <c:pt idx="4412">
                  <c:v>292.5</c:v>
                </c:pt>
                <c:pt idx="4413">
                  <c:v>180</c:v>
                </c:pt>
                <c:pt idx="4414">
                  <c:v>157.5</c:v>
                </c:pt>
                <c:pt idx="4415">
                  <c:v>135</c:v>
                </c:pt>
                <c:pt idx="4416">
                  <c:v>135</c:v>
                </c:pt>
                <c:pt idx="4417">
                  <c:v>180</c:v>
                </c:pt>
                <c:pt idx="4418">
                  <c:v>180</c:v>
                </c:pt>
                <c:pt idx="4419">
                  <c:v>180</c:v>
                </c:pt>
                <c:pt idx="4420">
                  <c:v>157.5</c:v>
                </c:pt>
                <c:pt idx="4421">
                  <c:v>292.5</c:v>
                </c:pt>
                <c:pt idx="4422">
                  <c:v>315</c:v>
                </c:pt>
                <c:pt idx="4423">
                  <c:v>337.5</c:v>
                </c:pt>
                <c:pt idx="4424">
                  <c:v>337.5</c:v>
                </c:pt>
                <c:pt idx="4425">
                  <c:v>337.5</c:v>
                </c:pt>
                <c:pt idx="4426">
                  <c:v>337.5</c:v>
                </c:pt>
                <c:pt idx="4427">
                  <c:v>337.5</c:v>
                </c:pt>
                <c:pt idx="4428">
                  <c:v>337.5</c:v>
                </c:pt>
                <c:pt idx="4429">
                  <c:v>337.5</c:v>
                </c:pt>
                <c:pt idx="4430">
                  <c:v>337.5</c:v>
                </c:pt>
                <c:pt idx="4431">
                  <c:v>315</c:v>
                </c:pt>
                <c:pt idx="4432">
                  <c:v>315</c:v>
                </c:pt>
                <c:pt idx="4433">
                  <c:v>315</c:v>
                </c:pt>
                <c:pt idx="4434">
                  <c:v>315</c:v>
                </c:pt>
                <c:pt idx="4435">
                  <c:v>337.5</c:v>
                </c:pt>
                <c:pt idx="4436">
                  <c:v>337.5</c:v>
                </c:pt>
                <c:pt idx="4437">
                  <c:v>22.5</c:v>
                </c:pt>
                <c:pt idx="4438">
                  <c:v>45</c:v>
                </c:pt>
                <c:pt idx="4439">
                  <c:v>90</c:v>
                </c:pt>
                <c:pt idx="4440">
                  <c:v>90</c:v>
                </c:pt>
                <c:pt idx="4441">
                  <c:v>135</c:v>
                </c:pt>
                <c:pt idx="4442">
                  <c:v>22.5</c:v>
                </c:pt>
                <c:pt idx="4443">
                  <c:v>337.5</c:v>
                </c:pt>
                <c:pt idx="4444">
                  <c:v>337.5</c:v>
                </c:pt>
                <c:pt idx="4445">
                  <c:v>0</c:v>
                </c:pt>
                <c:pt idx="4446">
                  <c:v>0</c:v>
                </c:pt>
                <c:pt idx="4447">
                  <c:v>337.5</c:v>
                </c:pt>
                <c:pt idx="4448">
                  <c:v>337.5</c:v>
                </c:pt>
                <c:pt idx="4449">
                  <c:v>337.5</c:v>
                </c:pt>
                <c:pt idx="4450">
                  <c:v>0</c:v>
                </c:pt>
                <c:pt idx="4451">
                  <c:v>67.5</c:v>
                </c:pt>
                <c:pt idx="4452">
                  <c:v>90</c:v>
                </c:pt>
                <c:pt idx="4453">
                  <c:v>90</c:v>
                </c:pt>
                <c:pt idx="4454">
                  <c:v>112.5</c:v>
                </c:pt>
                <c:pt idx="4455">
                  <c:v>112.5</c:v>
                </c:pt>
                <c:pt idx="4456">
                  <c:v>90</c:v>
                </c:pt>
                <c:pt idx="4457">
                  <c:v>90</c:v>
                </c:pt>
                <c:pt idx="4458">
                  <c:v>90</c:v>
                </c:pt>
                <c:pt idx="4459">
                  <c:v>90</c:v>
                </c:pt>
                <c:pt idx="4460">
                  <c:v>112.5</c:v>
                </c:pt>
                <c:pt idx="4461">
                  <c:v>112.5</c:v>
                </c:pt>
                <c:pt idx="4462">
                  <c:v>90</c:v>
                </c:pt>
                <c:pt idx="4463">
                  <c:v>90</c:v>
                </c:pt>
                <c:pt idx="4464">
                  <c:v>67.5</c:v>
                </c:pt>
                <c:pt idx="4465">
                  <c:v>90</c:v>
                </c:pt>
                <c:pt idx="4466">
                  <c:v>112.5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95025870"/>
        <c:axId val="92225214"/>
      </c:lineChart>
      <c:catAx>
        <c:axId val="9502587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2225214"/>
        <c:crosses val="autoZero"/>
        <c:auto val="1"/>
        <c:lblAlgn val="ctr"/>
        <c:lblOffset val="100"/>
        <c:noMultiLvlLbl val="0"/>
      </c:catAx>
      <c:valAx>
        <c:axId val="92225214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95025870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6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2024年3月の降水量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528013463291494"/>
          <c:y val="0.156194475852043"/>
          <c:w val="0.918519037935629"/>
          <c:h val="0.521240510418349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0.5</c:v>
                </c:pt>
                <c:pt idx="14">
                  <c:v>0</c:v>
                </c:pt>
                <c:pt idx="15">
                  <c:v>0</c:v>
                </c:pt>
                <c:pt idx="16">
                  <c:v>0.5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0.5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0.5</c:v>
                </c:pt>
                <c:pt idx="26">
                  <c:v>0</c:v>
                </c:pt>
                <c:pt idx="27">
                  <c:v>0.5</c:v>
                </c:pt>
                <c:pt idx="28">
                  <c:v>0</c:v>
                </c:pt>
                <c:pt idx="29">
                  <c:v>0.5</c:v>
                </c:pt>
                <c:pt idx="30">
                  <c:v>0.5</c:v>
                </c:pt>
                <c:pt idx="31">
                  <c:v>0.5</c:v>
                </c:pt>
                <c:pt idx="32">
                  <c:v>0</c:v>
                </c:pt>
                <c:pt idx="33">
                  <c:v>0.5</c:v>
                </c:pt>
                <c:pt idx="34">
                  <c:v>0</c:v>
                </c:pt>
                <c:pt idx="35">
                  <c:v>0.5</c:v>
                </c:pt>
                <c:pt idx="36">
                  <c:v>0</c:v>
                </c:pt>
                <c:pt idx="37">
                  <c:v>0.5</c:v>
                </c:pt>
                <c:pt idx="38">
                  <c:v>0</c:v>
                </c:pt>
                <c:pt idx="39">
                  <c:v>0</c:v>
                </c:pt>
                <c:pt idx="40">
                  <c:v>0.5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0.5</c:v>
                </c:pt>
                <c:pt idx="45">
                  <c:v>0</c:v>
                </c:pt>
                <c:pt idx="46">
                  <c:v>0</c:v>
                </c:pt>
                <c:pt idx="47">
                  <c:v>0.5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0.5</c:v>
                </c:pt>
                <c:pt idx="52">
                  <c:v>0</c:v>
                </c:pt>
                <c:pt idx="53">
                  <c:v>0</c:v>
                </c:pt>
                <c:pt idx="54">
                  <c:v>0.5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0.5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0.5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0.5</c:v>
                </c:pt>
                <c:pt idx="93">
                  <c:v>0.5</c:v>
                </c:pt>
                <c:pt idx="94">
                  <c:v>0</c:v>
                </c:pt>
                <c:pt idx="95">
                  <c:v>0.5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0.5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0.5</c:v>
                </c:pt>
                <c:pt idx="119">
                  <c:v>0</c:v>
                </c:pt>
                <c:pt idx="120">
                  <c:v>0.5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0.5</c:v>
                </c:pt>
                <c:pt idx="125">
                  <c:v>0</c:v>
                </c:pt>
                <c:pt idx="126">
                  <c:v>0</c:v>
                </c:pt>
                <c:pt idx="127">
                  <c:v>0.5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0.5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0.5</c:v>
                </c:pt>
                <c:pt idx="323">
                  <c:v>0.5</c:v>
                </c:pt>
                <c:pt idx="324">
                  <c:v>0</c:v>
                </c:pt>
                <c:pt idx="325">
                  <c:v>0.5</c:v>
                </c:pt>
                <c:pt idx="326">
                  <c:v>0</c:v>
                </c:pt>
                <c:pt idx="327">
                  <c:v>0.5</c:v>
                </c:pt>
                <c:pt idx="328">
                  <c:v>0.5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0.5</c:v>
                </c:pt>
                <c:pt idx="336">
                  <c:v>1</c:v>
                </c:pt>
                <c:pt idx="337">
                  <c:v>1</c:v>
                </c:pt>
                <c:pt idx="338">
                  <c:v>1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0.5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0.5</c:v>
                </c:pt>
                <c:pt idx="368">
                  <c:v>0</c:v>
                </c:pt>
                <c:pt idx="369">
                  <c:v>0.5</c:v>
                </c:pt>
                <c:pt idx="370">
                  <c:v>0</c:v>
                </c:pt>
                <c:pt idx="371">
                  <c:v>0.5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0.5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0.5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0.5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0.5</c:v>
                </c:pt>
                <c:pt idx="1195">
                  <c:v>0</c:v>
                </c:pt>
                <c:pt idx="1196">
                  <c:v>0.5</c:v>
                </c:pt>
                <c:pt idx="1197">
                  <c:v>0.5</c:v>
                </c:pt>
                <c:pt idx="1198">
                  <c:v>0.5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0.5</c:v>
                </c:pt>
                <c:pt idx="1204">
                  <c:v>0</c:v>
                </c:pt>
                <c:pt idx="1205">
                  <c:v>0.5</c:v>
                </c:pt>
                <c:pt idx="1206">
                  <c:v>0.5</c:v>
                </c:pt>
                <c:pt idx="1207">
                  <c:v>0.5</c:v>
                </c:pt>
                <c:pt idx="1208">
                  <c:v>0</c:v>
                </c:pt>
                <c:pt idx="1209">
                  <c:v>0.5</c:v>
                </c:pt>
                <c:pt idx="1210">
                  <c:v>0.5</c:v>
                </c:pt>
                <c:pt idx="1211">
                  <c:v>0.5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0.5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0.5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0.5</c:v>
                </c:pt>
                <c:pt idx="1321">
                  <c:v>0</c:v>
                </c:pt>
                <c:pt idx="1322">
                  <c:v>0</c:v>
                </c:pt>
                <c:pt idx="1323">
                  <c:v>0.5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0.5</c:v>
                </c:pt>
                <c:pt idx="1446">
                  <c:v>0.5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0.5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0.5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0.5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0.5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0.5</c:v>
                </c:pt>
                <c:pt idx="1713">
                  <c:v>0.5</c:v>
                </c:pt>
                <c:pt idx="1714">
                  <c:v>0</c:v>
                </c:pt>
                <c:pt idx="1715">
                  <c:v>0.5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0.5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0.5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0.5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0.5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0.5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0.5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0.5</c:v>
                </c:pt>
                <c:pt idx="1880">
                  <c:v>0.5</c:v>
                </c:pt>
                <c:pt idx="1881">
                  <c:v>0.5</c:v>
                </c:pt>
                <c:pt idx="1882">
                  <c:v>0.5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1.5</c:v>
                </c:pt>
                <c:pt idx="1914">
                  <c:v>2.5</c:v>
                </c:pt>
                <c:pt idx="1915">
                  <c:v>0.5</c:v>
                </c:pt>
                <c:pt idx="1916">
                  <c:v>0.5</c:v>
                </c:pt>
                <c:pt idx="1917">
                  <c:v>0.5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0.5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0.5</c:v>
                </c:pt>
                <c:pt idx="1943">
                  <c:v>2</c:v>
                </c:pt>
                <c:pt idx="1944">
                  <c:v>1.5</c:v>
                </c:pt>
                <c:pt idx="1945">
                  <c:v>0.5</c:v>
                </c:pt>
                <c:pt idx="1946">
                  <c:v>0</c:v>
                </c:pt>
                <c:pt idx="1947">
                  <c:v>0</c:v>
                </c:pt>
                <c:pt idx="1948">
                  <c:v>0.5</c:v>
                </c:pt>
                <c:pt idx="1949">
                  <c:v>0</c:v>
                </c:pt>
                <c:pt idx="1950">
                  <c:v>1</c:v>
                </c:pt>
                <c:pt idx="1951">
                  <c:v>1</c:v>
                </c:pt>
                <c:pt idx="1952">
                  <c:v>2.5</c:v>
                </c:pt>
                <c:pt idx="1953">
                  <c:v>0.5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0.5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0.5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0.5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0.5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0.5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0.5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0.5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0.5</c:v>
                </c:pt>
                <c:pt idx="2785">
                  <c:v>0.5</c:v>
                </c:pt>
                <c:pt idx="2786">
                  <c:v>0.5</c:v>
                </c:pt>
                <c:pt idx="2787">
                  <c:v>0.5</c:v>
                </c:pt>
                <c:pt idx="2788">
                  <c:v>0</c:v>
                </c:pt>
                <c:pt idx="2789">
                  <c:v>0.5</c:v>
                </c:pt>
                <c:pt idx="2790">
                  <c:v>0</c:v>
                </c:pt>
                <c:pt idx="2791">
                  <c:v>0</c:v>
                </c:pt>
                <c:pt idx="2792">
                  <c:v>0.5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0.5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0.5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0.5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0.5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0.5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0.5</c:v>
                </c:pt>
                <c:pt idx="2821">
                  <c:v>0</c:v>
                </c:pt>
                <c:pt idx="2822">
                  <c:v>0</c:v>
                </c:pt>
                <c:pt idx="2823">
                  <c:v>0.5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0.5</c:v>
                </c:pt>
                <c:pt idx="2828">
                  <c:v>0</c:v>
                </c:pt>
                <c:pt idx="2829">
                  <c:v>0.5</c:v>
                </c:pt>
                <c:pt idx="2830">
                  <c:v>0</c:v>
                </c:pt>
                <c:pt idx="2831">
                  <c:v>0.5</c:v>
                </c:pt>
                <c:pt idx="2832">
                  <c:v>0</c:v>
                </c:pt>
                <c:pt idx="2833">
                  <c:v>0.5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0.5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0.5</c:v>
                </c:pt>
                <c:pt idx="2896">
                  <c:v>0</c:v>
                </c:pt>
                <c:pt idx="2897">
                  <c:v>0.5</c:v>
                </c:pt>
                <c:pt idx="2898">
                  <c:v>0.5</c:v>
                </c:pt>
                <c:pt idx="2899">
                  <c:v>0</c:v>
                </c:pt>
                <c:pt idx="2900">
                  <c:v>0</c:v>
                </c:pt>
                <c:pt idx="2901">
                  <c:v>1</c:v>
                </c:pt>
                <c:pt idx="2902">
                  <c:v>1</c:v>
                </c:pt>
                <c:pt idx="2903">
                  <c:v>0.5</c:v>
                </c:pt>
                <c:pt idx="2904">
                  <c:v>0.5</c:v>
                </c:pt>
                <c:pt idx="2905">
                  <c:v>0.5</c:v>
                </c:pt>
                <c:pt idx="2906">
                  <c:v>0.5</c:v>
                </c:pt>
                <c:pt idx="2907">
                  <c:v>0.5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0.5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0.5</c:v>
                </c:pt>
                <c:pt idx="2945">
                  <c:v>0</c:v>
                </c:pt>
                <c:pt idx="2946">
                  <c:v>0</c:v>
                </c:pt>
                <c:pt idx="2947">
                  <c:v>0.5</c:v>
                </c:pt>
                <c:pt idx="2948">
                  <c:v>0.5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0.5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1</c:v>
                </c:pt>
                <c:pt idx="3055">
                  <c:v>0</c:v>
                </c:pt>
                <c:pt idx="3056">
                  <c:v>0.5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0.5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0.5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0.5</c:v>
                </c:pt>
                <c:pt idx="3701">
                  <c:v>0</c:v>
                </c:pt>
                <c:pt idx="3702">
                  <c:v>0</c:v>
                </c:pt>
                <c:pt idx="3703">
                  <c:v>0.5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0.5</c:v>
                </c:pt>
                <c:pt idx="3712">
                  <c:v>0</c:v>
                </c:pt>
                <c:pt idx="3713">
                  <c:v>0</c:v>
                </c:pt>
                <c:pt idx="3714">
                  <c:v>0.5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0.5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0.5</c:v>
                </c:pt>
                <c:pt idx="4078">
                  <c:v>0</c:v>
                </c:pt>
                <c:pt idx="4079">
                  <c:v>0.5</c:v>
                </c:pt>
                <c:pt idx="4080">
                  <c:v>0</c:v>
                </c:pt>
                <c:pt idx="4081">
                  <c:v>0.5</c:v>
                </c:pt>
                <c:pt idx="4082">
                  <c:v>0.5</c:v>
                </c:pt>
                <c:pt idx="4083">
                  <c:v>0.5</c:v>
                </c:pt>
                <c:pt idx="4084">
                  <c:v>0</c:v>
                </c:pt>
                <c:pt idx="4085">
                  <c:v>0.5</c:v>
                </c:pt>
                <c:pt idx="4086">
                  <c:v>0</c:v>
                </c:pt>
                <c:pt idx="4087">
                  <c:v>0.5</c:v>
                </c:pt>
                <c:pt idx="4088">
                  <c:v>0</c:v>
                </c:pt>
                <c:pt idx="4089">
                  <c:v>0.5</c:v>
                </c:pt>
                <c:pt idx="4090">
                  <c:v>0.5</c:v>
                </c:pt>
                <c:pt idx="4091">
                  <c:v>1</c:v>
                </c:pt>
                <c:pt idx="4092">
                  <c:v>0.5</c:v>
                </c:pt>
                <c:pt idx="4093">
                  <c:v>0.5</c:v>
                </c:pt>
                <c:pt idx="4094">
                  <c:v>0.5</c:v>
                </c:pt>
                <c:pt idx="4095">
                  <c:v>1</c:v>
                </c:pt>
                <c:pt idx="4096">
                  <c:v>1</c:v>
                </c:pt>
                <c:pt idx="4097">
                  <c:v>0</c:v>
                </c:pt>
                <c:pt idx="4098">
                  <c:v>0.5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0.5</c:v>
                </c:pt>
                <c:pt idx="4321">
                  <c:v>0</c:v>
                </c:pt>
                <c:pt idx="4322">
                  <c:v>0</c:v>
                </c:pt>
                <c:pt idx="4323">
                  <c:v>0.5</c:v>
                </c:pt>
                <c:pt idx="4324">
                  <c:v>0</c:v>
                </c:pt>
                <c:pt idx="4325">
                  <c:v>0.5</c:v>
                </c:pt>
                <c:pt idx="4326">
                  <c:v>0</c:v>
                </c:pt>
                <c:pt idx="4327">
                  <c:v>0</c:v>
                </c:pt>
                <c:pt idx="4328">
                  <c:v>0.5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0.5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38141245"/>
        <c:axId val="70146203"/>
      </c:lineChart>
      <c:catAx>
        <c:axId val="38141245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70146203"/>
        <c:crosses val="autoZero"/>
        <c:auto val="1"/>
        <c:lblAlgn val="ctr"/>
        <c:lblOffset val="100"/>
        <c:noMultiLvlLbl val="0"/>
      </c:catAx>
      <c:valAx>
        <c:axId val="70146203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8141245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60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9月　風向</a:t>
            </a:r>
          </a:p>
        </c:rich>
      </c:tx>
      <c:layout>
        <c:manualLayout>
          <c:xMode val="edge"/>
          <c:yMode val="edge"/>
          <c:x val="0.403043145973737"/>
          <c:y val="0.0320363820111167"/>
        </c:manualLayout>
      </c:layout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3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9月1日0:10:00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3"/>
                <c:pt idx="2">
                  <c:v>0</c:v>
                </c:pt>
                <c:pt idx="3">
                  <c:v>112.5</c:v>
                </c:pt>
                <c:pt idx="4">
                  <c:v>90</c:v>
                </c:pt>
                <c:pt idx="5">
                  <c:v>112.5</c:v>
                </c:pt>
                <c:pt idx="6">
                  <c:v>112.5</c:v>
                </c:pt>
                <c:pt idx="7">
                  <c:v>90</c:v>
                </c:pt>
                <c:pt idx="8">
                  <c:v>90</c:v>
                </c:pt>
                <c:pt idx="9">
                  <c:v>90</c:v>
                </c:pt>
                <c:pt idx="10">
                  <c:v>90</c:v>
                </c:pt>
                <c:pt idx="11">
                  <c:v>90</c:v>
                </c:pt>
                <c:pt idx="12">
                  <c:v>90</c:v>
                </c:pt>
                <c:pt idx="13">
                  <c:v>90</c:v>
                </c:pt>
                <c:pt idx="14">
                  <c:v>90</c:v>
                </c:pt>
                <c:pt idx="15">
                  <c:v>90</c:v>
                </c:pt>
                <c:pt idx="16">
                  <c:v>90</c:v>
                </c:pt>
                <c:pt idx="17">
                  <c:v>90</c:v>
                </c:pt>
                <c:pt idx="18">
                  <c:v>90</c:v>
                </c:pt>
                <c:pt idx="19">
                  <c:v>90</c:v>
                </c:pt>
                <c:pt idx="20">
                  <c:v>90</c:v>
                </c:pt>
                <c:pt idx="21">
                  <c:v>90</c:v>
                </c:pt>
                <c:pt idx="22">
                  <c:v>90</c:v>
                </c:pt>
                <c:pt idx="23">
                  <c:v>90</c:v>
                </c:pt>
                <c:pt idx="24">
                  <c:v>90</c:v>
                </c:pt>
                <c:pt idx="25">
                  <c:v>90</c:v>
                </c:pt>
                <c:pt idx="26">
                  <c:v>67.5</c:v>
                </c:pt>
                <c:pt idx="27">
                  <c:v>67.5</c:v>
                </c:pt>
                <c:pt idx="28">
                  <c:v>67.5</c:v>
                </c:pt>
                <c:pt idx="29">
                  <c:v>67.5</c:v>
                </c:pt>
                <c:pt idx="30">
                  <c:v>67.5</c:v>
                </c:pt>
                <c:pt idx="31">
                  <c:v>67.5</c:v>
                </c:pt>
                <c:pt idx="32">
                  <c:v>67.5</c:v>
                </c:pt>
                <c:pt idx="33">
                  <c:v>45</c:v>
                </c:pt>
                <c:pt idx="34">
                  <c:v>22.5</c:v>
                </c:pt>
                <c:pt idx="35">
                  <c:v>22.5</c:v>
                </c:pt>
                <c:pt idx="36">
                  <c:v>45</c:v>
                </c:pt>
                <c:pt idx="37">
                  <c:v>45</c:v>
                </c:pt>
                <c:pt idx="38">
                  <c:v>45</c:v>
                </c:pt>
                <c:pt idx="39">
                  <c:v>45</c:v>
                </c:pt>
                <c:pt idx="40">
                  <c:v>67.5</c:v>
                </c:pt>
                <c:pt idx="41">
                  <c:v>22.5</c:v>
                </c:pt>
                <c:pt idx="42">
                  <c:v>45</c:v>
                </c:pt>
                <c:pt idx="43">
                  <c:v>67.5</c:v>
                </c:pt>
                <c:pt idx="44">
                  <c:v>67.5</c:v>
                </c:pt>
                <c:pt idx="45">
                  <c:v>67.5</c:v>
                </c:pt>
                <c:pt idx="46">
                  <c:v>112.5</c:v>
                </c:pt>
                <c:pt idx="47">
                  <c:v>202.5</c:v>
                </c:pt>
                <c:pt idx="48">
                  <c:v>270</c:v>
                </c:pt>
                <c:pt idx="49">
                  <c:v>270</c:v>
                </c:pt>
                <c:pt idx="50">
                  <c:v>270</c:v>
                </c:pt>
                <c:pt idx="51">
                  <c:v>292.5</c:v>
                </c:pt>
                <c:pt idx="52">
                  <c:v>315</c:v>
                </c:pt>
                <c:pt idx="53">
                  <c:v>337.5</c:v>
                </c:pt>
                <c:pt idx="54">
                  <c:v>315</c:v>
                </c:pt>
                <c:pt idx="55">
                  <c:v>337.5</c:v>
                </c:pt>
                <c:pt idx="56">
                  <c:v>315</c:v>
                </c:pt>
                <c:pt idx="57">
                  <c:v>337.5</c:v>
                </c:pt>
                <c:pt idx="58">
                  <c:v>337.5</c:v>
                </c:pt>
                <c:pt idx="59">
                  <c:v>337.5</c:v>
                </c:pt>
                <c:pt idx="60">
                  <c:v>337.5</c:v>
                </c:pt>
                <c:pt idx="61">
                  <c:v>337.5</c:v>
                </c:pt>
                <c:pt idx="62">
                  <c:v>337.5</c:v>
                </c:pt>
                <c:pt idx="63">
                  <c:v>337.5</c:v>
                </c:pt>
                <c:pt idx="64">
                  <c:v>337.5</c:v>
                </c:pt>
                <c:pt idx="65">
                  <c:v>337.5</c:v>
                </c:pt>
                <c:pt idx="66">
                  <c:v>337.5</c:v>
                </c:pt>
                <c:pt idx="67">
                  <c:v>337.5</c:v>
                </c:pt>
                <c:pt idx="68">
                  <c:v>337.5</c:v>
                </c:pt>
                <c:pt idx="69">
                  <c:v>337.5</c:v>
                </c:pt>
                <c:pt idx="70">
                  <c:v>0</c:v>
                </c:pt>
                <c:pt idx="71">
                  <c:v>337.5</c:v>
                </c:pt>
                <c:pt idx="72">
                  <c:v>0</c:v>
                </c:pt>
                <c:pt idx="73">
                  <c:v>337.5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22.5</c:v>
                </c:pt>
                <c:pt idx="78">
                  <c:v>45</c:v>
                </c:pt>
                <c:pt idx="79">
                  <c:v>45</c:v>
                </c:pt>
                <c:pt idx="80">
                  <c:v>22.5</c:v>
                </c:pt>
                <c:pt idx="81">
                  <c:v>0</c:v>
                </c:pt>
                <c:pt idx="82">
                  <c:v>337.5</c:v>
                </c:pt>
                <c:pt idx="83">
                  <c:v>337.5</c:v>
                </c:pt>
                <c:pt idx="84">
                  <c:v>337.5</c:v>
                </c:pt>
                <c:pt idx="85">
                  <c:v>337.5</c:v>
                </c:pt>
                <c:pt idx="86">
                  <c:v>337.5</c:v>
                </c:pt>
                <c:pt idx="87">
                  <c:v>337.5</c:v>
                </c:pt>
                <c:pt idx="88">
                  <c:v>337.5</c:v>
                </c:pt>
                <c:pt idx="89">
                  <c:v>337.5</c:v>
                </c:pt>
                <c:pt idx="90">
                  <c:v>337.5</c:v>
                </c:pt>
                <c:pt idx="91">
                  <c:v>337.5</c:v>
                </c:pt>
                <c:pt idx="92">
                  <c:v>337.5</c:v>
                </c:pt>
                <c:pt idx="93">
                  <c:v>337.5</c:v>
                </c:pt>
                <c:pt idx="94">
                  <c:v>337.5</c:v>
                </c:pt>
                <c:pt idx="95">
                  <c:v>337.5</c:v>
                </c:pt>
                <c:pt idx="96">
                  <c:v>337.5</c:v>
                </c:pt>
                <c:pt idx="97">
                  <c:v>337.5</c:v>
                </c:pt>
                <c:pt idx="98">
                  <c:v>337.5</c:v>
                </c:pt>
                <c:pt idx="99">
                  <c:v>337.5</c:v>
                </c:pt>
                <c:pt idx="100">
                  <c:v>337.5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22.5</c:v>
                </c:pt>
                <c:pt idx="107">
                  <c:v>22.5</c:v>
                </c:pt>
                <c:pt idx="108">
                  <c:v>22.5</c:v>
                </c:pt>
                <c:pt idx="109">
                  <c:v>22.5</c:v>
                </c:pt>
                <c:pt idx="110">
                  <c:v>22.5</c:v>
                </c:pt>
                <c:pt idx="111">
                  <c:v>22.5</c:v>
                </c:pt>
                <c:pt idx="112">
                  <c:v>22.5</c:v>
                </c:pt>
                <c:pt idx="113">
                  <c:v>22.5</c:v>
                </c:pt>
                <c:pt idx="114">
                  <c:v>22.5</c:v>
                </c:pt>
                <c:pt idx="115">
                  <c:v>22.5</c:v>
                </c:pt>
                <c:pt idx="116">
                  <c:v>22.5</c:v>
                </c:pt>
                <c:pt idx="117">
                  <c:v>67.5</c:v>
                </c:pt>
                <c:pt idx="118">
                  <c:v>90</c:v>
                </c:pt>
                <c:pt idx="119">
                  <c:v>90</c:v>
                </c:pt>
                <c:pt idx="120">
                  <c:v>112.5</c:v>
                </c:pt>
                <c:pt idx="121">
                  <c:v>90</c:v>
                </c:pt>
                <c:pt idx="122">
                  <c:v>90</c:v>
                </c:pt>
                <c:pt idx="123">
                  <c:v>90</c:v>
                </c:pt>
                <c:pt idx="124">
                  <c:v>315</c:v>
                </c:pt>
                <c:pt idx="125">
                  <c:v>22.5</c:v>
                </c:pt>
                <c:pt idx="126">
                  <c:v>22.5</c:v>
                </c:pt>
                <c:pt idx="127">
                  <c:v>45</c:v>
                </c:pt>
                <c:pt idx="128">
                  <c:v>90</c:v>
                </c:pt>
                <c:pt idx="129">
                  <c:v>135</c:v>
                </c:pt>
                <c:pt idx="130">
                  <c:v>90</c:v>
                </c:pt>
                <c:pt idx="131">
                  <c:v>112.5</c:v>
                </c:pt>
                <c:pt idx="132">
                  <c:v>90</c:v>
                </c:pt>
                <c:pt idx="133">
                  <c:v>67.5</c:v>
                </c:pt>
                <c:pt idx="134">
                  <c:v>45</c:v>
                </c:pt>
                <c:pt idx="135">
                  <c:v>45</c:v>
                </c:pt>
                <c:pt idx="136">
                  <c:v>22.5</c:v>
                </c:pt>
                <c:pt idx="137">
                  <c:v>45</c:v>
                </c:pt>
                <c:pt idx="138">
                  <c:v>67.5</c:v>
                </c:pt>
                <c:pt idx="139">
                  <c:v>67.5</c:v>
                </c:pt>
                <c:pt idx="140">
                  <c:v>67.5</c:v>
                </c:pt>
                <c:pt idx="141">
                  <c:v>67.5</c:v>
                </c:pt>
                <c:pt idx="142">
                  <c:v>90</c:v>
                </c:pt>
                <c:pt idx="143">
                  <c:v>135</c:v>
                </c:pt>
                <c:pt idx="144">
                  <c:v>135</c:v>
                </c:pt>
                <c:pt idx="145">
                  <c:v>135</c:v>
                </c:pt>
                <c:pt idx="146">
                  <c:v>112.5</c:v>
                </c:pt>
                <c:pt idx="147">
                  <c:v>67.5</c:v>
                </c:pt>
                <c:pt idx="148">
                  <c:v>112.5</c:v>
                </c:pt>
                <c:pt idx="149">
                  <c:v>112.5</c:v>
                </c:pt>
                <c:pt idx="150">
                  <c:v>112.5</c:v>
                </c:pt>
                <c:pt idx="151">
                  <c:v>112.5</c:v>
                </c:pt>
                <c:pt idx="152">
                  <c:v>90</c:v>
                </c:pt>
                <c:pt idx="153">
                  <c:v>112.5</c:v>
                </c:pt>
                <c:pt idx="154">
                  <c:v>112.5</c:v>
                </c:pt>
                <c:pt idx="155">
                  <c:v>315</c:v>
                </c:pt>
                <c:pt idx="156">
                  <c:v>0</c:v>
                </c:pt>
                <c:pt idx="157">
                  <c:v>45</c:v>
                </c:pt>
                <c:pt idx="158">
                  <c:v>90</c:v>
                </c:pt>
                <c:pt idx="159">
                  <c:v>90</c:v>
                </c:pt>
                <c:pt idx="160">
                  <c:v>112.5</c:v>
                </c:pt>
                <c:pt idx="161">
                  <c:v>112.5</c:v>
                </c:pt>
                <c:pt idx="162">
                  <c:v>90</c:v>
                </c:pt>
                <c:pt idx="163">
                  <c:v>112.5</c:v>
                </c:pt>
                <c:pt idx="164">
                  <c:v>112.5</c:v>
                </c:pt>
                <c:pt idx="165">
                  <c:v>112.5</c:v>
                </c:pt>
                <c:pt idx="166">
                  <c:v>90</c:v>
                </c:pt>
                <c:pt idx="167">
                  <c:v>90</c:v>
                </c:pt>
                <c:pt idx="168">
                  <c:v>112.5</c:v>
                </c:pt>
                <c:pt idx="169">
                  <c:v>112.5</c:v>
                </c:pt>
                <c:pt idx="170">
                  <c:v>90</c:v>
                </c:pt>
                <c:pt idx="171">
                  <c:v>45</c:v>
                </c:pt>
                <c:pt idx="172">
                  <c:v>67.5</c:v>
                </c:pt>
                <c:pt idx="173">
                  <c:v>22.5</c:v>
                </c:pt>
                <c:pt idx="174">
                  <c:v>22.5</c:v>
                </c:pt>
                <c:pt idx="175">
                  <c:v>90</c:v>
                </c:pt>
                <c:pt idx="176">
                  <c:v>90</c:v>
                </c:pt>
                <c:pt idx="177">
                  <c:v>112.5</c:v>
                </c:pt>
                <c:pt idx="178">
                  <c:v>90</c:v>
                </c:pt>
                <c:pt idx="179">
                  <c:v>90</c:v>
                </c:pt>
                <c:pt idx="180">
                  <c:v>67.5</c:v>
                </c:pt>
                <c:pt idx="181">
                  <c:v>22.5</c:v>
                </c:pt>
                <c:pt idx="182">
                  <c:v>45</c:v>
                </c:pt>
                <c:pt idx="183">
                  <c:v>67.5</c:v>
                </c:pt>
                <c:pt idx="184">
                  <c:v>67.5</c:v>
                </c:pt>
                <c:pt idx="185">
                  <c:v>0</c:v>
                </c:pt>
                <c:pt idx="186">
                  <c:v>22.5</c:v>
                </c:pt>
                <c:pt idx="187">
                  <c:v>67.5</c:v>
                </c:pt>
                <c:pt idx="188">
                  <c:v>67.5</c:v>
                </c:pt>
                <c:pt idx="189">
                  <c:v>45</c:v>
                </c:pt>
                <c:pt idx="190">
                  <c:v>67.5</c:v>
                </c:pt>
                <c:pt idx="191">
                  <c:v>45</c:v>
                </c:pt>
                <c:pt idx="192">
                  <c:v>67.5</c:v>
                </c:pt>
                <c:pt idx="193">
                  <c:v>270</c:v>
                </c:pt>
                <c:pt idx="194">
                  <c:v>337.5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22.5</c:v>
                </c:pt>
                <c:pt idx="201">
                  <c:v>22.5</c:v>
                </c:pt>
                <c:pt idx="202">
                  <c:v>0</c:v>
                </c:pt>
                <c:pt idx="203">
                  <c:v>0</c:v>
                </c:pt>
                <c:pt idx="204">
                  <c:v>22.5</c:v>
                </c:pt>
                <c:pt idx="205">
                  <c:v>0</c:v>
                </c:pt>
                <c:pt idx="206">
                  <c:v>337.5</c:v>
                </c:pt>
                <c:pt idx="207">
                  <c:v>0</c:v>
                </c:pt>
                <c:pt idx="208">
                  <c:v>337.5</c:v>
                </c:pt>
                <c:pt idx="209">
                  <c:v>0</c:v>
                </c:pt>
                <c:pt idx="210">
                  <c:v>22.5</c:v>
                </c:pt>
                <c:pt idx="211">
                  <c:v>0</c:v>
                </c:pt>
                <c:pt idx="212">
                  <c:v>0</c:v>
                </c:pt>
                <c:pt idx="213">
                  <c:v>22.5</c:v>
                </c:pt>
                <c:pt idx="214">
                  <c:v>0</c:v>
                </c:pt>
                <c:pt idx="215">
                  <c:v>337.5</c:v>
                </c:pt>
                <c:pt idx="216">
                  <c:v>337.5</c:v>
                </c:pt>
                <c:pt idx="217">
                  <c:v>337.5</c:v>
                </c:pt>
                <c:pt idx="218">
                  <c:v>337.5</c:v>
                </c:pt>
                <c:pt idx="219">
                  <c:v>337.5</c:v>
                </c:pt>
                <c:pt idx="220">
                  <c:v>337.5</c:v>
                </c:pt>
                <c:pt idx="221">
                  <c:v>337.5</c:v>
                </c:pt>
                <c:pt idx="222">
                  <c:v>337.5</c:v>
                </c:pt>
                <c:pt idx="223">
                  <c:v>337.5</c:v>
                </c:pt>
                <c:pt idx="224">
                  <c:v>337.5</c:v>
                </c:pt>
                <c:pt idx="225">
                  <c:v>315</c:v>
                </c:pt>
                <c:pt idx="226">
                  <c:v>292.5</c:v>
                </c:pt>
                <c:pt idx="227">
                  <c:v>315</c:v>
                </c:pt>
                <c:pt idx="228">
                  <c:v>337.5</c:v>
                </c:pt>
                <c:pt idx="229">
                  <c:v>337.5</c:v>
                </c:pt>
                <c:pt idx="230">
                  <c:v>337.5</c:v>
                </c:pt>
                <c:pt idx="231">
                  <c:v>0</c:v>
                </c:pt>
                <c:pt idx="232">
                  <c:v>45</c:v>
                </c:pt>
                <c:pt idx="233">
                  <c:v>22.5</c:v>
                </c:pt>
                <c:pt idx="234">
                  <c:v>45</c:v>
                </c:pt>
                <c:pt idx="235">
                  <c:v>0</c:v>
                </c:pt>
                <c:pt idx="236">
                  <c:v>90</c:v>
                </c:pt>
                <c:pt idx="237">
                  <c:v>112.5</c:v>
                </c:pt>
                <c:pt idx="238">
                  <c:v>112.5</c:v>
                </c:pt>
                <c:pt idx="239">
                  <c:v>112.5</c:v>
                </c:pt>
                <c:pt idx="240">
                  <c:v>135</c:v>
                </c:pt>
                <c:pt idx="241">
                  <c:v>292.5</c:v>
                </c:pt>
                <c:pt idx="242">
                  <c:v>157.5</c:v>
                </c:pt>
                <c:pt idx="243">
                  <c:v>135</c:v>
                </c:pt>
                <c:pt idx="244">
                  <c:v>135</c:v>
                </c:pt>
                <c:pt idx="245">
                  <c:v>135</c:v>
                </c:pt>
                <c:pt idx="246">
                  <c:v>135</c:v>
                </c:pt>
                <c:pt idx="247">
                  <c:v>112.5</c:v>
                </c:pt>
                <c:pt idx="248">
                  <c:v>135</c:v>
                </c:pt>
                <c:pt idx="249">
                  <c:v>135</c:v>
                </c:pt>
                <c:pt idx="250">
                  <c:v>135</c:v>
                </c:pt>
                <c:pt idx="251">
                  <c:v>135</c:v>
                </c:pt>
                <c:pt idx="252">
                  <c:v>157.5</c:v>
                </c:pt>
                <c:pt idx="253">
                  <c:v>112.5</c:v>
                </c:pt>
                <c:pt idx="254">
                  <c:v>112.5</c:v>
                </c:pt>
                <c:pt idx="255">
                  <c:v>90</c:v>
                </c:pt>
                <c:pt idx="256">
                  <c:v>90</c:v>
                </c:pt>
                <c:pt idx="257">
                  <c:v>90</c:v>
                </c:pt>
                <c:pt idx="258">
                  <c:v>90</c:v>
                </c:pt>
                <c:pt idx="259">
                  <c:v>135</c:v>
                </c:pt>
                <c:pt idx="260">
                  <c:v>112.5</c:v>
                </c:pt>
                <c:pt idx="261">
                  <c:v>112.5</c:v>
                </c:pt>
                <c:pt idx="262">
                  <c:v>90</c:v>
                </c:pt>
                <c:pt idx="263">
                  <c:v>90</c:v>
                </c:pt>
                <c:pt idx="264">
                  <c:v>90</c:v>
                </c:pt>
                <c:pt idx="265">
                  <c:v>112.5</c:v>
                </c:pt>
                <c:pt idx="266">
                  <c:v>112.5</c:v>
                </c:pt>
                <c:pt idx="267">
                  <c:v>112.5</c:v>
                </c:pt>
                <c:pt idx="268">
                  <c:v>135</c:v>
                </c:pt>
                <c:pt idx="269">
                  <c:v>112.5</c:v>
                </c:pt>
                <c:pt idx="270">
                  <c:v>112.5</c:v>
                </c:pt>
                <c:pt idx="271">
                  <c:v>112.5</c:v>
                </c:pt>
                <c:pt idx="272">
                  <c:v>112.5</c:v>
                </c:pt>
                <c:pt idx="273">
                  <c:v>112.5</c:v>
                </c:pt>
                <c:pt idx="274">
                  <c:v>90</c:v>
                </c:pt>
                <c:pt idx="275">
                  <c:v>90</c:v>
                </c:pt>
                <c:pt idx="276">
                  <c:v>90</c:v>
                </c:pt>
                <c:pt idx="277">
                  <c:v>112.5</c:v>
                </c:pt>
                <c:pt idx="278">
                  <c:v>112.5</c:v>
                </c:pt>
                <c:pt idx="279">
                  <c:v>112.5</c:v>
                </c:pt>
                <c:pt idx="280">
                  <c:v>112.5</c:v>
                </c:pt>
                <c:pt idx="281">
                  <c:v>90</c:v>
                </c:pt>
                <c:pt idx="282">
                  <c:v>90</c:v>
                </c:pt>
                <c:pt idx="283">
                  <c:v>90</c:v>
                </c:pt>
                <c:pt idx="284">
                  <c:v>90</c:v>
                </c:pt>
                <c:pt idx="285">
                  <c:v>112.5</c:v>
                </c:pt>
                <c:pt idx="286">
                  <c:v>112.5</c:v>
                </c:pt>
                <c:pt idx="287">
                  <c:v>112.5</c:v>
                </c:pt>
                <c:pt idx="288">
                  <c:v>112.5</c:v>
                </c:pt>
                <c:pt idx="289">
                  <c:v>112.5</c:v>
                </c:pt>
                <c:pt idx="290">
                  <c:v>90</c:v>
                </c:pt>
                <c:pt idx="291">
                  <c:v>90</c:v>
                </c:pt>
                <c:pt idx="292">
                  <c:v>90</c:v>
                </c:pt>
                <c:pt idx="293">
                  <c:v>90</c:v>
                </c:pt>
                <c:pt idx="294">
                  <c:v>112.5</c:v>
                </c:pt>
                <c:pt idx="295">
                  <c:v>112.5</c:v>
                </c:pt>
                <c:pt idx="296">
                  <c:v>112.5</c:v>
                </c:pt>
                <c:pt idx="297">
                  <c:v>90</c:v>
                </c:pt>
                <c:pt idx="298">
                  <c:v>112.5</c:v>
                </c:pt>
                <c:pt idx="299">
                  <c:v>90</c:v>
                </c:pt>
                <c:pt idx="300">
                  <c:v>90</c:v>
                </c:pt>
                <c:pt idx="301">
                  <c:v>67.5</c:v>
                </c:pt>
                <c:pt idx="302">
                  <c:v>67.5</c:v>
                </c:pt>
                <c:pt idx="303">
                  <c:v>90</c:v>
                </c:pt>
                <c:pt idx="304">
                  <c:v>112.5</c:v>
                </c:pt>
                <c:pt idx="305">
                  <c:v>112.5</c:v>
                </c:pt>
                <c:pt idx="306">
                  <c:v>135</c:v>
                </c:pt>
                <c:pt idx="307">
                  <c:v>135</c:v>
                </c:pt>
                <c:pt idx="308">
                  <c:v>135</c:v>
                </c:pt>
                <c:pt idx="309">
                  <c:v>135</c:v>
                </c:pt>
                <c:pt idx="310">
                  <c:v>112.5</c:v>
                </c:pt>
                <c:pt idx="311">
                  <c:v>112.5</c:v>
                </c:pt>
                <c:pt idx="312">
                  <c:v>112.5</c:v>
                </c:pt>
                <c:pt idx="313">
                  <c:v>112.5</c:v>
                </c:pt>
                <c:pt idx="314">
                  <c:v>112.5</c:v>
                </c:pt>
                <c:pt idx="315">
                  <c:v>90</c:v>
                </c:pt>
                <c:pt idx="316">
                  <c:v>90</c:v>
                </c:pt>
                <c:pt idx="317">
                  <c:v>22.5</c:v>
                </c:pt>
                <c:pt idx="318">
                  <c:v>270</c:v>
                </c:pt>
                <c:pt idx="319">
                  <c:v>45</c:v>
                </c:pt>
                <c:pt idx="320">
                  <c:v>67.5</c:v>
                </c:pt>
                <c:pt idx="321">
                  <c:v>67.5</c:v>
                </c:pt>
                <c:pt idx="322">
                  <c:v>90</c:v>
                </c:pt>
                <c:pt idx="323">
                  <c:v>135</c:v>
                </c:pt>
                <c:pt idx="324">
                  <c:v>112.5</c:v>
                </c:pt>
                <c:pt idx="325">
                  <c:v>90</c:v>
                </c:pt>
                <c:pt idx="326">
                  <c:v>90</c:v>
                </c:pt>
                <c:pt idx="327">
                  <c:v>135</c:v>
                </c:pt>
                <c:pt idx="328">
                  <c:v>135</c:v>
                </c:pt>
                <c:pt idx="329">
                  <c:v>135</c:v>
                </c:pt>
                <c:pt idx="330">
                  <c:v>135</c:v>
                </c:pt>
                <c:pt idx="331">
                  <c:v>157.5</c:v>
                </c:pt>
                <c:pt idx="332">
                  <c:v>202.5</c:v>
                </c:pt>
                <c:pt idx="333">
                  <c:v>225</c:v>
                </c:pt>
                <c:pt idx="334">
                  <c:v>225</c:v>
                </c:pt>
                <c:pt idx="335">
                  <c:v>270</c:v>
                </c:pt>
                <c:pt idx="336">
                  <c:v>202.5</c:v>
                </c:pt>
                <c:pt idx="337">
                  <c:v>225</c:v>
                </c:pt>
                <c:pt idx="338">
                  <c:v>202.5</c:v>
                </c:pt>
                <c:pt idx="339">
                  <c:v>202.5</c:v>
                </c:pt>
                <c:pt idx="340">
                  <c:v>247.5</c:v>
                </c:pt>
                <c:pt idx="341">
                  <c:v>247.5</c:v>
                </c:pt>
                <c:pt idx="342">
                  <c:v>247.5</c:v>
                </c:pt>
                <c:pt idx="343">
                  <c:v>270</c:v>
                </c:pt>
                <c:pt idx="344">
                  <c:v>270</c:v>
                </c:pt>
                <c:pt idx="345">
                  <c:v>270</c:v>
                </c:pt>
                <c:pt idx="346">
                  <c:v>247.5</c:v>
                </c:pt>
                <c:pt idx="347">
                  <c:v>225</c:v>
                </c:pt>
                <c:pt idx="348">
                  <c:v>225</c:v>
                </c:pt>
                <c:pt idx="349">
                  <c:v>225</c:v>
                </c:pt>
                <c:pt idx="350">
                  <c:v>247.5</c:v>
                </c:pt>
                <c:pt idx="351">
                  <c:v>247.5</c:v>
                </c:pt>
                <c:pt idx="352">
                  <c:v>225</c:v>
                </c:pt>
                <c:pt idx="353">
                  <c:v>225</c:v>
                </c:pt>
                <c:pt idx="354">
                  <c:v>225</c:v>
                </c:pt>
                <c:pt idx="355">
                  <c:v>225</c:v>
                </c:pt>
                <c:pt idx="356">
                  <c:v>247.5</c:v>
                </c:pt>
                <c:pt idx="357">
                  <c:v>247.5</c:v>
                </c:pt>
                <c:pt idx="358">
                  <c:v>247.5</c:v>
                </c:pt>
                <c:pt idx="359">
                  <c:v>247.5</c:v>
                </c:pt>
                <c:pt idx="360">
                  <c:v>247.5</c:v>
                </c:pt>
                <c:pt idx="361">
                  <c:v>247.5</c:v>
                </c:pt>
                <c:pt idx="362">
                  <c:v>292.5</c:v>
                </c:pt>
                <c:pt idx="363">
                  <c:v>337.5</c:v>
                </c:pt>
                <c:pt idx="364">
                  <c:v>292.5</c:v>
                </c:pt>
                <c:pt idx="365">
                  <c:v>292.5</c:v>
                </c:pt>
                <c:pt idx="366">
                  <c:v>315</c:v>
                </c:pt>
                <c:pt idx="367">
                  <c:v>292.5</c:v>
                </c:pt>
                <c:pt idx="368">
                  <c:v>292.5</c:v>
                </c:pt>
                <c:pt idx="369">
                  <c:v>292.5</c:v>
                </c:pt>
                <c:pt idx="370">
                  <c:v>292.5</c:v>
                </c:pt>
                <c:pt idx="371">
                  <c:v>292.5</c:v>
                </c:pt>
                <c:pt idx="372">
                  <c:v>292.5</c:v>
                </c:pt>
                <c:pt idx="373">
                  <c:v>292.5</c:v>
                </c:pt>
                <c:pt idx="374">
                  <c:v>292.5</c:v>
                </c:pt>
                <c:pt idx="375">
                  <c:v>292.5</c:v>
                </c:pt>
                <c:pt idx="376">
                  <c:v>292.5</c:v>
                </c:pt>
                <c:pt idx="377">
                  <c:v>292.5</c:v>
                </c:pt>
                <c:pt idx="378">
                  <c:v>315</c:v>
                </c:pt>
                <c:pt idx="379">
                  <c:v>315</c:v>
                </c:pt>
                <c:pt idx="380">
                  <c:v>315</c:v>
                </c:pt>
                <c:pt idx="381">
                  <c:v>337.5</c:v>
                </c:pt>
                <c:pt idx="382">
                  <c:v>337.5</c:v>
                </c:pt>
                <c:pt idx="383">
                  <c:v>337.5</c:v>
                </c:pt>
                <c:pt idx="384">
                  <c:v>337.5</c:v>
                </c:pt>
                <c:pt idx="385">
                  <c:v>337.5</c:v>
                </c:pt>
                <c:pt idx="386">
                  <c:v>337.5</c:v>
                </c:pt>
                <c:pt idx="387">
                  <c:v>0</c:v>
                </c:pt>
                <c:pt idx="388">
                  <c:v>22.5</c:v>
                </c:pt>
                <c:pt idx="389">
                  <c:v>22.5</c:v>
                </c:pt>
                <c:pt idx="390">
                  <c:v>22.5</c:v>
                </c:pt>
                <c:pt idx="391">
                  <c:v>22.5</c:v>
                </c:pt>
                <c:pt idx="392">
                  <c:v>22.5</c:v>
                </c:pt>
                <c:pt idx="393">
                  <c:v>0</c:v>
                </c:pt>
                <c:pt idx="394">
                  <c:v>22.5</c:v>
                </c:pt>
                <c:pt idx="395">
                  <c:v>22.5</c:v>
                </c:pt>
                <c:pt idx="396">
                  <c:v>22.5</c:v>
                </c:pt>
                <c:pt idx="397">
                  <c:v>45</c:v>
                </c:pt>
                <c:pt idx="398">
                  <c:v>45</c:v>
                </c:pt>
                <c:pt idx="399">
                  <c:v>45</c:v>
                </c:pt>
                <c:pt idx="400">
                  <c:v>45</c:v>
                </c:pt>
                <c:pt idx="401">
                  <c:v>67.5</c:v>
                </c:pt>
                <c:pt idx="402">
                  <c:v>90</c:v>
                </c:pt>
                <c:pt idx="403">
                  <c:v>90</c:v>
                </c:pt>
                <c:pt idx="404">
                  <c:v>90</c:v>
                </c:pt>
                <c:pt idx="405">
                  <c:v>90</c:v>
                </c:pt>
                <c:pt idx="406">
                  <c:v>90</c:v>
                </c:pt>
                <c:pt idx="407">
                  <c:v>90</c:v>
                </c:pt>
                <c:pt idx="408">
                  <c:v>90</c:v>
                </c:pt>
                <c:pt idx="409">
                  <c:v>90</c:v>
                </c:pt>
                <c:pt idx="410">
                  <c:v>90</c:v>
                </c:pt>
                <c:pt idx="411">
                  <c:v>135</c:v>
                </c:pt>
                <c:pt idx="412">
                  <c:v>112.5</c:v>
                </c:pt>
                <c:pt idx="413">
                  <c:v>90</c:v>
                </c:pt>
                <c:pt idx="414">
                  <c:v>112.5</c:v>
                </c:pt>
                <c:pt idx="415">
                  <c:v>90</c:v>
                </c:pt>
                <c:pt idx="416">
                  <c:v>90</c:v>
                </c:pt>
                <c:pt idx="417">
                  <c:v>90</c:v>
                </c:pt>
                <c:pt idx="418">
                  <c:v>90</c:v>
                </c:pt>
                <c:pt idx="419">
                  <c:v>90</c:v>
                </c:pt>
                <c:pt idx="420">
                  <c:v>90</c:v>
                </c:pt>
                <c:pt idx="421">
                  <c:v>90</c:v>
                </c:pt>
                <c:pt idx="422">
                  <c:v>90</c:v>
                </c:pt>
                <c:pt idx="423">
                  <c:v>112.5</c:v>
                </c:pt>
                <c:pt idx="424">
                  <c:v>112.5</c:v>
                </c:pt>
                <c:pt idx="425">
                  <c:v>112.5</c:v>
                </c:pt>
                <c:pt idx="426">
                  <c:v>112.5</c:v>
                </c:pt>
                <c:pt idx="427">
                  <c:v>112.5</c:v>
                </c:pt>
                <c:pt idx="428">
                  <c:v>112.5</c:v>
                </c:pt>
                <c:pt idx="429">
                  <c:v>67.5</c:v>
                </c:pt>
                <c:pt idx="430">
                  <c:v>90</c:v>
                </c:pt>
                <c:pt idx="431">
                  <c:v>112.5</c:v>
                </c:pt>
                <c:pt idx="432">
                  <c:v>112.5</c:v>
                </c:pt>
                <c:pt idx="433">
                  <c:v>112.5</c:v>
                </c:pt>
                <c:pt idx="434">
                  <c:v>112.5</c:v>
                </c:pt>
                <c:pt idx="435">
                  <c:v>112.5</c:v>
                </c:pt>
                <c:pt idx="436">
                  <c:v>112.5</c:v>
                </c:pt>
                <c:pt idx="437">
                  <c:v>90</c:v>
                </c:pt>
                <c:pt idx="438">
                  <c:v>112.5</c:v>
                </c:pt>
                <c:pt idx="439">
                  <c:v>90</c:v>
                </c:pt>
                <c:pt idx="440">
                  <c:v>90</c:v>
                </c:pt>
                <c:pt idx="441">
                  <c:v>90</c:v>
                </c:pt>
                <c:pt idx="442">
                  <c:v>90</c:v>
                </c:pt>
                <c:pt idx="443">
                  <c:v>90</c:v>
                </c:pt>
                <c:pt idx="444">
                  <c:v>90</c:v>
                </c:pt>
                <c:pt idx="445">
                  <c:v>90</c:v>
                </c:pt>
                <c:pt idx="446">
                  <c:v>90</c:v>
                </c:pt>
                <c:pt idx="447">
                  <c:v>90</c:v>
                </c:pt>
                <c:pt idx="448">
                  <c:v>90</c:v>
                </c:pt>
                <c:pt idx="449">
                  <c:v>90</c:v>
                </c:pt>
                <c:pt idx="450">
                  <c:v>90</c:v>
                </c:pt>
                <c:pt idx="451">
                  <c:v>112.5</c:v>
                </c:pt>
                <c:pt idx="452">
                  <c:v>90</c:v>
                </c:pt>
                <c:pt idx="453">
                  <c:v>90</c:v>
                </c:pt>
                <c:pt idx="454">
                  <c:v>90</c:v>
                </c:pt>
                <c:pt idx="455">
                  <c:v>90</c:v>
                </c:pt>
                <c:pt idx="456">
                  <c:v>112.5</c:v>
                </c:pt>
                <c:pt idx="457">
                  <c:v>112.5</c:v>
                </c:pt>
                <c:pt idx="458">
                  <c:v>90</c:v>
                </c:pt>
                <c:pt idx="459">
                  <c:v>90</c:v>
                </c:pt>
                <c:pt idx="460">
                  <c:v>112.5</c:v>
                </c:pt>
                <c:pt idx="461">
                  <c:v>90</c:v>
                </c:pt>
                <c:pt idx="462">
                  <c:v>90</c:v>
                </c:pt>
                <c:pt idx="463">
                  <c:v>112.5</c:v>
                </c:pt>
                <c:pt idx="464">
                  <c:v>112.5</c:v>
                </c:pt>
                <c:pt idx="465">
                  <c:v>90</c:v>
                </c:pt>
                <c:pt idx="466">
                  <c:v>90</c:v>
                </c:pt>
                <c:pt idx="467">
                  <c:v>90</c:v>
                </c:pt>
                <c:pt idx="468">
                  <c:v>90</c:v>
                </c:pt>
                <c:pt idx="469">
                  <c:v>90</c:v>
                </c:pt>
                <c:pt idx="470">
                  <c:v>90</c:v>
                </c:pt>
                <c:pt idx="471">
                  <c:v>112.5</c:v>
                </c:pt>
                <c:pt idx="472">
                  <c:v>112.5</c:v>
                </c:pt>
                <c:pt idx="473">
                  <c:v>90</c:v>
                </c:pt>
                <c:pt idx="474">
                  <c:v>112.5</c:v>
                </c:pt>
                <c:pt idx="475">
                  <c:v>112.5</c:v>
                </c:pt>
                <c:pt idx="476">
                  <c:v>90</c:v>
                </c:pt>
                <c:pt idx="477">
                  <c:v>90</c:v>
                </c:pt>
                <c:pt idx="478">
                  <c:v>112.5</c:v>
                </c:pt>
                <c:pt idx="479">
                  <c:v>135</c:v>
                </c:pt>
                <c:pt idx="480">
                  <c:v>157.5</c:v>
                </c:pt>
                <c:pt idx="481">
                  <c:v>135</c:v>
                </c:pt>
                <c:pt idx="482">
                  <c:v>112.5</c:v>
                </c:pt>
                <c:pt idx="483">
                  <c:v>112.5</c:v>
                </c:pt>
                <c:pt idx="484">
                  <c:v>112.5</c:v>
                </c:pt>
                <c:pt idx="485">
                  <c:v>112.5</c:v>
                </c:pt>
                <c:pt idx="486">
                  <c:v>90</c:v>
                </c:pt>
                <c:pt idx="487">
                  <c:v>90</c:v>
                </c:pt>
                <c:pt idx="488">
                  <c:v>315</c:v>
                </c:pt>
                <c:pt idx="489">
                  <c:v>270</c:v>
                </c:pt>
                <c:pt idx="490">
                  <c:v>270</c:v>
                </c:pt>
                <c:pt idx="491">
                  <c:v>247.5</c:v>
                </c:pt>
                <c:pt idx="492">
                  <c:v>247.5</c:v>
                </c:pt>
                <c:pt idx="493">
                  <c:v>270</c:v>
                </c:pt>
                <c:pt idx="494">
                  <c:v>270</c:v>
                </c:pt>
                <c:pt idx="495">
                  <c:v>270</c:v>
                </c:pt>
                <c:pt idx="496">
                  <c:v>247.5</c:v>
                </c:pt>
                <c:pt idx="497">
                  <c:v>270</c:v>
                </c:pt>
                <c:pt idx="498">
                  <c:v>270</c:v>
                </c:pt>
                <c:pt idx="499">
                  <c:v>247.5</c:v>
                </c:pt>
                <c:pt idx="500">
                  <c:v>247.5</c:v>
                </c:pt>
                <c:pt idx="501">
                  <c:v>247.5</c:v>
                </c:pt>
                <c:pt idx="502">
                  <c:v>247.5</c:v>
                </c:pt>
                <c:pt idx="503">
                  <c:v>270</c:v>
                </c:pt>
                <c:pt idx="504">
                  <c:v>270</c:v>
                </c:pt>
                <c:pt idx="505">
                  <c:v>292.5</c:v>
                </c:pt>
                <c:pt idx="506">
                  <c:v>315</c:v>
                </c:pt>
                <c:pt idx="507">
                  <c:v>315</c:v>
                </c:pt>
                <c:pt idx="508">
                  <c:v>315</c:v>
                </c:pt>
                <c:pt idx="509">
                  <c:v>337.5</c:v>
                </c:pt>
                <c:pt idx="510">
                  <c:v>337.5</c:v>
                </c:pt>
                <c:pt idx="511">
                  <c:v>337.5</c:v>
                </c:pt>
                <c:pt idx="512">
                  <c:v>315</c:v>
                </c:pt>
                <c:pt idx="513">
                  <c:v>337.5</c:v>
                </c:pt>
                <c:pt idx="514">
                  <c:v>337.5</c:v>
                </c:pt>
                <c:pt idx="515">
                  <c:v>337.5</c:v>
                </c:pt>
                <c:pt idx="516">
                  <c:v>337.5</c:v>
                </c:pt>
                <c:pt idx="517">
                  <c:v>337.5</c:v>
                </c:pt>
                <c:pt idx="518">
                  <c:v>337.5</c:v>
                </c:pt>
                <c:pt idx="519">
                  <c:v>337.5</c:v>
                </c:pt>
                <c:pt idx="520">
                  <c:v>337.5</c:v>
                </c:pt>
                <c:pt idx="521">
                  <c:v>337.5</c:v>
                </c:pt>
                <c:pt idx="522">
                  <c:v>337.5</c:v>
                </c:pt>
                <c:pt idx="523">
                  <c:v>0</c:v>
                </c:pt>
                <c:pt idx="524">
                  <c:v>337.5</c:v>
                </c:pt>
                <c:pt idx="525">
                  <c:v>337.5</c:v>
                </c:pt>
                <c:pt idx="526">
                  <c:v>337.5</c:v>
                </c:pt>
                <c:pt idx="527">
                  <c:v>0</c:v>
                </c:pt>
                <c:pt idx="528">
                  <c:v>337.5</c:v>
                </c:pt>
                <c:pt idx="529">
                  <c:v>337.5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22.5</c:v>
                </c:pt>
                <c:pt idx="541">
                  <c:v>22.5</c:v>
                </c:pt>
                <c:pt idx="542">
                  <c:v>22.5</c:v>
                </c:pt>
                <c:pt idx="543">
                  <c:v>22.5</c:v>
                </c:pt>
                <c:pt idx="544">
                  <c:v>22.5</c:v>
                </c:pt>
                <c:pt idx="545">
                  <c:v>22.5</c:v>
                </c:pt>
                <c:pt idx="546">
                  <c:v>45</c:v>
                </c:pt>
                <c:pt idx="547">
                  <c:v>135</c:v>
                </c:pt>
                <c:pt idx="548">
                  <c:v>135</c:v>
                </c:pt>
                <c:pt idx="549">
                  <c:v>112.5</c:v>
                </c:pt>
                <c:pt idx="550">
                  <c:v>112.5</c:v>
                </c:pt>
                <c:pt idx="551">
                  <c:v>112.5</c:v>
                </c:pt>
                <c:pt idx="552">
                  <c:v>112.5</c:v>
                </c:pt>
                <c:pt idx="553">
                  <c:v>112.5</c:v>
                </c:pt>
                <c:pt idx="554">
                  <c:v>112.5</c:v>
                </c:pt>
                <c:pt idx="555">
                  <c:v>112.5</c:v>
                </c:pt>
                <c:pt idx="556">
                  <c:v>90</c:v>
                </c:pt>
                <c:pt idx="557">
                  <c:v>90</c:v>
                </c:pt>
                <c:pt idx="558">
                  <c:v>112.5</c:v>
                </c:pt>
                <c:pt idx="559">
                  <c:v>112.5</c:v>
                </c:pt>
                <c:pt idx="560">
                  <c:v>112.5</c:v>
                </c:pt>
                <c:pt idx="561">
                  <c:v>90</c:v>
                </c:pt>
                <c:pt idx="562">
                  <c:v>90</c:v>
                </c:pt>
                <c:pt idx="563">
                  <c:v>67.5</c:v>
                </c:pt>
                <c:pt idx="564">
                  <c:v>90</c:v>
                </c:pt>
                <c:pt idx="565">
                  <c:v>112.5</c:v>
                </c:pt>
                <c:pt idx="566">
                  <c:v>135</c:v>
                </c:pt>
                <c:pt idx="567">
                  <c:v>135</c:v>
                </c:pt>
                <c:pt idx="568">
                  <c:v>135</c:v>
                </c:pt>
                <c:pt idx="569">
                  <c:v>157.5</c:v>
                </c:pt>
                <c:pt idx="570">
                  <c:v>157.5</c:v>
                </c:pt>
                <c:pt idx="571">
                  <c:v>135</c:v>
                </c:pt>
                <c:pt idx="572">
                  <c:v>135</c:v>
                </c:pt>
                <c:pt idx="573">
                  <c:v>135</c:v>
                </c:pt>
                <c:pt idx="574">
                  <c:v>135</c:v>
                </c:pt>
                <c:pt idx="575">
                  <c:v>135</c:v>
                </c:pt>
                <c:pt idx="576">
                  <c:v>112.5</c:v>
                </c:pt>
                <c:pt idx="577">
                  <c:v>112.5</c:v>
                </c:pt>
                <c:pt idx="578">
                  <c:v>112.5</c:v>
                </c:pt>
                <c:pt idx="579">
                  <c:v>112.5</c:v>
                </c:pt>
                <c:pt idx="580">
                  <c:v>112.5</c:v>
                </c:pt>
                <c:pt idx="581">
                  <c:v>112.5</c:v>
                </c:pt>
                <c:pt idx="582">
                  <c:v>112.5</c:v>
                </c:pt>
                <c:pt idx="583">
                  <c:v>112.5</c:v>
                </c:pt>
                <c:pt idx="584">
                  <c:v>112.5</c:v>
                </c:pt>
                <c:pt idx="585">
                  <c:v>112.5</c:v>
                </c:pt>
                <c:pt idx="586">
                  <c:v>112.5</c:v>
                </c:pt>
                <c:pt idx="587">
                  <c:v>112.5</c:v>
                </c:pt>
                <c:pt idx="588">
                  <c:v>112.5</c:v>
                </c:pt>
                <c:pt idx="589">
                  <c:v>112.5</c:v>
                </c:pt>
                <c:pt idx="590">
                  <c:v>112.5</c:v>
                </c:pt>
                <c:pt idx="591">
                  <c:v>112.5</c:v>
                </c:pt>
                <c:pt idx="592">
                  <c:v>112.5</c:v>
                </c:pt>
                <c:pt idx="593">
                  <c:v>112.5</c:v>
                </c:pt>
                <c:pt idx="594">
                  <c:v>112.5</c:v>
                </c:pt>
                <c:pt idx="595">
                  <c:v>112.5</c:v>
                </c:pt>
                <c:pt idx="596">
                  <c:v>112.5</c:v>
                </c:pt>
                <c:pt idx="597">
                  <c:v>112.5</c:v>
                </c:pt>
                <c:pt idx="598">
                  <c:v>112.5</c:v>
                </c:pt>
                <c:pt idx="599">
                  <c:v>112.5</c:v>
                </c:pt>
                <c:pt idx="600">
                  <c:v>112.5</c:v>
                </c:pt>
                <c:pt idx="601">
                  <c:v>112.5</c:v>
                </c:pt>
                <c:pt idx="602">
                  <c:v>112.5</c:v>
                </c:pt>
                <c:pt idx="603">
                  <c:v>112.5</c:v>
                </c:pt>
                <c:pt idx="604">
                  <c:v>112.5</c:v>
                </c:pt>
                <c:pt idx="605">
                  <c:v>112.5</c:v>
                </c:pt>
                <c:pt idx="606">
                  <c:v>112.5</c:v>
                </c:pt>
                <c:pt idx="607">
                  <c:v>90</c:v>
                </c:pt>
                <c:pt idx="608">
                  <c:v>90</c:v>
                </c:pt>
                <c:pt idx="609">
                  <c:v>112.5</c:v>
                </c:pt>
                <c:pt idx="610">
                  <c:v>112.5</c:v>
                </c:pt>
                <c:pt idx="611">
                  <c:v>112.5</c:v>
                </c:pt>
                <c:pt idx="612">
                  <c:v>112.5</c:v>
                </c:pt>
                <c:pt idx="613">
                  <c:v>112.5</c:v>
                </c:pt>
                <c:pt idx="614">
                  <c:v>112.5</c:v>
                </c:pt>
                <c:pt idx="615">
                  <c:v>112.5</c:v>
                </c:pt>
                <c:pt idx="616">
                  <c:v>112.5</c:v>
                </c:pt>
                <c:pt idx="617">
                  <c:v>112.5</c:v>
                </c:pt>
                <c:pt idx="618">
                  <c:v>112.5</c:v>
                </c:pt>
                <c:pt idx="619">
                  <c:v>112.5</c:v>
                </c:pt>
                <c:pt idx="620">
                  <c:v>112.5</c:v>
                </c:pt>
                <c:pt idx="621">
                  <c:v>112.5</c:v>
                </c:pt>
                <c:pt idx="622">
                  <c:v>135</c:v>
                </c:pt>
                <c:pt idx="623">
                  <c:v>135</c:v>
                </c:pt>
                <c:pt idx="624">
                  <c:v>0</c:v>
                </c:pt>
                <c:pt idx="625">
                  <c:v>202.5</c:v>
                </c:pt>
                <c:pt idx="626">
                  <c:v>270</c:v>
                </c:pt>
                <c:pt idx="627">
                  <c:v>270</c:v>
                </c:pt>
                <c:pt idx="628">
                  <c:v>270</c:v>
                </c:pt>
                <c:pt idx="629">
                  <c:v>270</c:v>
                </c:pt>
                <c:pt idx="630">
                  <c:v>292.5</c:v>
                </c:pt>
                <c:pt idx="631">
                  <c:v>292.5</c:v>
                </c:pt>
                <c:pt idx="632">
                  <c:v>315</c:v>
                </c:pt>
                <c:pt idx="633">
                  <c:v>337.5</c:v>
                </c:pt>
                <c:pt idx="634">
                  <c:v>315</c:v>
                </c:pt>
                <c:pt idx="635">
                  <c:v>292.5</c:v>
                </c:pt>
                <c:pt idx="636">
                  <c:v>315</c:v>
                </c:pt>
                <c:pt idx="637">
                  <c:v>292.5</c:v>
                </c:pt>
                <c:pt idx="638">
                  <c:v>292.5</c:v>
                </c:pt>
                <c:pt idx="639">
                  <c:v>315</c:v>
                </c:pt>
                <c:pt idx="640">
                  <c:v>315</c:v>
                </c:pt>
                <c:pt idx="641">
                  <c:v>292.5</c:v>
                </c:pt>
                <c:pt idx="642">
                  <c:v>292.5</c:v>
                </c:pt>
                <c:pt idx="643">
                  <c:v>292.5</c:v>
                </c:pt>
                <c:pt idx="644">
                  <c:v>292.5</c:v>
                </c:pt>
                <c:pt idx="645">
                  <c:v>292.5</c:v>
                </c:pt>
                <c:pt idx="646">
                  <c:v>292.5</c:v>
                </c:pt>
                <c:pt idx="647">
                  <c:v>270</c:v>
                </c:pt>
                <c:pt idx="648">
                  <c:v>247.5</c:v>
                </c:pt>
                <c:pt idx="649">
                  <c:v>247.5</c:v>
                </c:pt>
                <c:pt idx="650">
                  <c:v>247.5</c:v>
                </c:pt>
                <c:pt idx="651">
                  <c:v>247.5</c:v>
                </c:pt>
                <c:pt idx="652">
                  <c:v>247.5</c:v>
                </c:pt>
                <c:pt idx="653">
                  <c:v>247.5</c:v>
                </c:pt>
                <c:pt idx="654">
                  <c:v>247.5</c:v>
                </c:pt>
                <c:pt idx="655">
                  <c:v>247.5</c:v>
                </c:pt>
                <c:pt idx="656">
                  <c:v>247.5</c:v>
                </c:pt>
                <c:pt idx="657">
                  <c:v>247.5</c:v>
                </c:pt>
                <c:pt idx="658">
                  <c:v>247.5</c:v>
                </c:pt>
                <c:pt idx="659">
                  <c:v>247.5</c:v>
                </c:pt>
                <c:pt idx="660">
                  <c:v>247.5</c:v>
                </c:pt>
                <c:pt idx="661">
                  <c:v>247.5</c:v>
                </c:pt>
                <c:pt idx="662">
                  <c:v>247.5</c:v>
                </c:pt>
                <c:pt idx="663">
                  <c:v>247.5</c:v>
                </c:pt>
                <c:pt idx="664">
                  <c:v>225</c:v>
                </c:pt>
                <c:pt idx="665">
                  <c:v>225</c:v>
                </c:pt>
                <c:pt idx="666">
                  <c:v>225</c:v>
                </c:pt>
                <c:pt idx="667">
                  <c:v>225</c:v>
                </c:pt>
                <c:pt idx="668">
                  <c:v>225</c:v>
                </c:pt>
                <c:pt idx="669">
                  <c:v>225</c:v>
                </c:pt>
                <c:pt idx="670">
                  <c:v>225</c:v>
                </c:pt>
                <c:pt idx="671">
                  <c:v>225</c:v>
                </c:pt>
                <c:pt idx="672">
                  <c:v>225</c:v>
                </c:pt>
                <c:pt idx="673">
                  <c:v>225</c:v>
                </c:pt>
                <c:pt idx="674">
                  <c:v>225</c:v>
                </c:pt>
                <c:pt idx="675">
                  <c:v>225</c:v>
                </c:pt>
                <c:pt idx="676">
                  <c:v>247.5</c:v>
                </c:pt>
                <c:pt idx="677">
                  <c:v>247.5</c:v>
                </c:pt>
                <c:pt idx="678">
                  <c:v>247.5</c:v>
                </c:pt>
                <c:pt idx="679">
                  <c:v>247.5</c:v>
                </c:pt>
                <c:pt idx="680">
                  <c:v>225</c:v>
                </c:pt>
                <c:pt idx="681">
                  <c:v>247.5</c:v>
                </c:pt>
                <c:pt idx="682">
                  <c:v>225</c:v>
                </c:pt>
                <c:pt idx="683">
                  <c:v>225</c:v>
                </c:pt>
                <c:pt idx="684">
                  <c:v>225</c:v>
                </c:pt>
                <c:pt idx="685">
                  <c:v>225</c:v>
                </c:pt>
                <c:pt idx="686">
                  <c:v>225</c:v>
                </c:pt>
                <c:pt idx="687">
                  <c:v>225</c:v>
                </c:pt>
                <c:pt idx="688">
                  <c:v>247.5</c:v>
                </c:pt>
                <c:pt idx="689">
                  <c:v>225</c:v>
                </c:pt>
                <c:pt idx="690">
                  <c:v>247.5</c:v>
                </c:pt>
                <c:pt idx="691">
                  <c:v>225</c:v>
                </c:pt>
                <c:pt idx="692">
                  <c:v>225</c:v>
                </c:pt>
                <c:pt idx="693">
                  <c:v>202.5</c:v>
                </c:pt>
                <c:pt idx="694">
                  <c:v>180</c:v>
                </c:pt>
                <c:pt idx="695">
                  <c:v>135</c:v>
                </c:pt>
                <c:pt idx="696">
                  <c:v>135</c:v>
                </c:pt>
                <c:pt idx="697">
                  <c:v>135</c:v>
                </c:pt>
                <c:pt idx="698">
                  <c:v>112.5</c:v>
                </c:pt>
                <c:pt idx="699">
                  <c:v>112.5</c:v>
                </c:pt>
                <c:pt idx="700">
                  <c:v>112.5</c:v>
                </c:pt>
                <c:pt idx="701">
                  <c:v>157.5</c:v>
                </c:pt>
                <c:pt idx="702">
                  <c:v>180</c:v>
                </c:pt>
                <c:pt idx="703">
                  <c:v>157.5</c:v>
                </c:pt>
                <c:pt idx="704">
                  <c:v>135</c:v>
                </c:pt>
                <c:pt idx="705">
                  <c:v>135</c:v>
                </c:pt>
                <c:pt idx="706">
                  <c:v>135</c:v>
                </c:pt>
                <c:pt idx="707">
                  <c:v>112.5</c:v>
                </c:pt>
                <c:pt idx="708">
                  <c:v>157.5</c:v>
                </c:pt>
                <c:pt idx="709">
                  <c:v>157.5</c:v>
                </c:pt>
                <c:pt idx="710">
                  <c:v>157.5</c:v>
                </c:pt>
                <c:pt idx="711">
                  <c:v>180</c:v>
                </c:pt>
                <c:pt idx="712">
                  <c:v>180</c:v>
                </c:pt>
                <c:pt idx="713">
                  <c:v>180</c:v>
                </c:pt>
                <c:pt idx="714">
                  <c:v>180</c:v>
                </c:pt>
                <c:pt idx="715">
                  <c:v>202.5</c:v>
                </c:pt>
                <c:pt idx="716">
                  <c:v>225</c:v>
                </c:pt>
                <c:pt idx="717">
                  <c:v>225</c:v>
                </c:pt>
                <c:pt idx="718">
                  <c:v>225</c:v>
                </c:pt>
                <c:pt idx="719">
                  <c:v>225</c:v>
                </c:pt>
                <c:pt idx="720">
                  <c:v>225</c:v>
                </c:pt>
                <c:pt idx="721">
                  <c:v>225</c:v>
                </c:pt>
                <c:pt idx="722">
                  <c:v>225</c:v>
                </c:pt>
                <c:pt idx="723">
                  <c:v>202.5</c:v>
                </c:pt>
                <c:pt idx="724">
                  <c:v>225</c:v>
                </c:pt>
                <c:pt idx="725">
                  <c:v>225</c:v>
                </c:pt>
                <c:pt idx="726">
                  <c:v>225</c:v>
                </c:pt>
                <c:pt idx="727">
                  <c:v>202.5</c:v>
                </c:pt>
                <c:pt idx="728">
                  <c:v>202.5</c:v>
                </c:pt>
                <c:pt idx="729">
                  <c:v>225</c:v>
                </c:pt>
                <c:pt idx="730">
                  <c:v>202.5</c:v>
                </c:pt>
                <c:pt idx="731">
                  <c:v>202.5</c:v>
                </c:pt>
                <c:pt idx="732">
                  <c:v>202.5</c:v>
                </c:pt>
                <c:pt idx="733">
                  <c:v>202.5</c:v>
                </c:pt>
                <c:pt idx="734">
                  <c:v>202.5</c:v>
                </c:pt>
                <c:pt idx="735">
                  <c:v>225</c:v>
                </c:pt>
                <c:pt idx="736">
                  <c:v>225</c:v>
                </c:pt>
                <c:pt idx="737">
                  <c:v>225</c:v>
                </c:pt>
                <c:pt idx="738">
                  <c:v>225</c:v>
                </c:pt>
                <c:pt idx="739">
                  <c:v>225</c:v>
                </c:pt>
                <c:pt idx="740">
                  <c:v>225</c:v>
                </c:pt>
                <c:pt idx="741">
                  <c:v>225</c:v>
                </c:pt>
                <c:pt idx="742">
                  <c:v>225</c:v>
                </c:pt>
                <c:pt idx="743">
                  <c:v>225</c:v>
                </c:pt>
                <c:pt idx="744">
                  <c:v>225</c:v>
                </c:pt>
                <c:pt idx="745">
                  <c:v>202.5</c:v>
                </c:pt>
                <c:pt idx="746">
                  <c:v>225</c:v>
                </c:pt>
                <c:pt idx="747">
                  <c:v>202.5</c:v>
                </c:pt>
                <c:pt idx="748">
                  <c:v>202.5</c:v>
                </c:pt>
                <c:pt idx="749">
                  <c:v>225</c:v>
                </c:pt>
                <c:pt idx="750">
                  <c:v>225</c:v>
                </c:pt>
                <c:pt idx="751">
                  <c:v>247.5</c:v>
                </c:pt>
                <c:pt idx="752">
                  <c:v>202.5</c:v>
                </c:pt>
                <c:pt idx="753">
                  <c:v>202.5</c:v>
                </c:pt>
                <c:pt idx="754">
                  <c:v>225</c:v>
                </c:pt>
                <c:pt idx="755">
                  <c:v>225</c:v>
                </c:pt>
                <c:pt idx="756">
                  <c:v>270</c:v>
                </c:pt>
                <c:pt idx="757">
                  <c:v>292.5</c:v>
                </c:pt>
                <c:pt idx="758">
                  <c:v>292.5</c:v>
                </c:pt>
                <c:pt idx="759">
                  <c:v>292.5</c:v>
                </c:pt>
                <c:pt idx="760">
                  <c:v>292.5</c:v>
                </c:pt>
                <c:pt idx="761">
                  <c:v>292.5</c:v>
                </c:pt>
                <c:pt idx="762">
                  <c:v>315</c:v>
                </c:pt>
                <c:pt idx="763">
                  <c:v>292.5</c:v>
                </c:pt>
                <c:pt idx="764">
                  <c:v>315</c:v>
                </c:pt>
                <c:pt idx="765">
                  <c:v>292.5</c:v>
                </c:pt>
                <c:pt idx="766">
                  <c:v>315</c:v>
                </c:pt>
                <c:pt idx="767">
                  <c:v>315</c:v>
                </c:pt>
                <c:pt idx="768">
                  <c:v>292.5</c:v>
                </c:pt>
                <c:pt idx="769">
                  <c:v>292.5</c:v>
                </c:pt>
                <c:pt idx="770">
                  <c:v>292.5</c:v>
                </c:pt>
                <c:pt idx="771">
                  <c:v>315</c:v>
                </c:pt>
                <c:pt idx="772">
                  <c:v>337.5</c:v>
                </c:pt>
                <c:pt idx="773">
                  <c:v>337.5</c:v>
                </c:pt>
                <c:pt idx="774">
                  <c:v>337.5</c:v>
                </c:pt>
                <c:pt idx="775">
                  <c:v>315</c:v>
                </c:pt>
                <c:pt idx="776">
                  <c:v>337.5</c:v>
                </c:pt>
                <c:pt idx="777">
                  <c:v>292.5</c:v>
                </c:pt>
                <c:pt idx="778">
                  <c:v>337.5</c:v>
                </c:pt>
                <c:pt idx="779">
                  <c:v>337.5</c:v>
                </c:pt>
                <c:pt idx="780">
                  <c:v>315</c:v>
                </c:pt>
                <c:pt idx="781">
                  <c:v>337.5</c:v>
                </c:pt>
                <c:pt idx="782">
                  <c:v>315</c:v>
                </c:pt>
                <c:pt idx="783">
                  <c:v>315</c:v>
                </c:pt>
                <c:pt idx="784">
                  <c:v>337.5</c:v>
                </c:pt>
                <c:pt idx="785">
                  <c:v>90</c:v>
                </c:pt>
                <c:pt idx="786">
                  <c:v>135</c:v>
                </c:pt>
                <c:pt idx="787">
                  <c:v>90</c:v>
                </c:pt>
                <c:pt idx="788">
                  <c:v>337.5</c:v>
                </c:pt>
                <c:pt idx="789">
                  <c:v>45</c:v>
                </c:pt>
                <c:pt idx="790">
                  <c:v>0</c:v>
                </c:pt>
                <c:pt idx="791">
                  <c:v>90</c:v>
                </c:pt>
                <c:pt idx="792">
                  <c:v>202.5</c:v>
                </c:pt>
                <c:pt idx="793">
                  <c:v>202.5</c:v>
                </c:pt>
                <c:pt idx="794">
                  <c:v>225</c:v>
                </c:pt>
                <c:pt idx="795">
                  <c:v>225</c:v>
                </c:pt>
                <c:pt idx="796">
                  <c:v>225</c:v>
                </c:pt>
                <c:pt idx="797">
                  <c:v>202.5</c:v>
                </c:pt>
                <c:pt idx="798">
                  <c:v>225</c:v>
                </c:pt>
                <c:pt idx="799">
                  <c:v>225</c:v>
                </c:pt>
                <c:pt idx="800">
                  <c:v>225</c:v>
                </c:pt>
                <c:pt idx="801">
                  <c:v>202.5</c:v>
                </c:pt>
                <c:pt idx="802">
                  <c:v>225</c:v>
                </c:pt>
                <c:pt idx="803">
                  <c:v>202.5</c:v>
                </c:pt>
                <c:pt idx="804">
                  <c:v>135</c:v>
                </c:pt>
                <c:pt idx="805">
                  <c:v>135</c:v>
                </c:pt>
                <c:pt idx="806">
                  <c:v>202.5</c:v>
                </c:pt>
                <c:pt idx="807">
                  <c:v>202.5</c:v>
                </c:pt>
                <c:pt idx="808">
                  <c:v>202.5</c:v>
                </c:pt>
                <c:pt idx="809">
                  <c:v>225</c:v>
                </c:pt>
                <c:pt idx="810">
                  <c:v>225</c:v>
                </c:pt>
                <c:pt idx="811">
                  <c:v>225</c:v>
                </c:pt>
                <c:pt idx="812">
                  <c:v>202.5</c:v>
                </c:pt>
                <c:pt idx="813">
                  <c:v>202.5</c:v>
                </c:pt>
                <c:pt idx="814">
                  <c:v>225</c:v>
                </c:pt>
                <c:pt idx="815">
                  <c:v>225</c:v>
                </c:pt>
                <c:pt idx="816">
                  <c:v>202.5</c:v>
                </c:pt>
                <c:pt idx="817">
                  <c:v>180</c:v>
                </c:pt>
                <c:pt idx="818">
                  <c:v>135</c:v>
                </c:pt>
                <c:pt idx="819">
                  <c:v>225</c:v>
                </c:pt>
                <c:pt idx="820">
                  <c:v>202.5</c:v>
                </c:pt>
                <c:pt idx="821">
                  <c:v>202.5</c:v>
                </c:pt>
                <c:pt idx="822">
                  <c:v>202.5</c:v>
                </c:pt>
                <c:pt idx="823">
                  <c:v>157.5</c:v>
                </c:pt>
                <c:pt idx="824">
                  <c:v>180</c:v>
                </c:pt>
                <c:pt idx="825">
                  <c:v>180</c:v>
                </c:pt>
                <c:pt idx="826">
                  <c:v>225</c:v>
                </c:pt>
                <c:pt idx="827">
                  <c:v>225</c:v>
                </c:pt>
                <c:pt idx="828">
                  <c:v>247.5</c:v>
                </c:pt>
                <c:pt idx="829">
                  <c:v>225</c:v>
                </c:pt>
                <c:pt idx="830">
                  <c:v>202.5</c:v>
                </c:pt>
                <c:pt idx="831">
                  <c:v>135</c:v>
                </c:pt>
                <c:pt idx="832">
                  <c:v>135</c:v>
                </c:pt>
                <c:pt idx="833">
                  <c:v>135</c:v>
                </c:pt>
                <c:pt idx="834">
                  <c:v>112.5</c:v>
                </c:pt>
                <c:pt idx="835">
                  <c:v>135</c:v>
                </c:pt>
                <c:pt idx="836">
                  <c:v>112.5</c:v>
                </c:pt>
                <c:pt idx="837">
                  <c:v>135</c:v>
                </c:pt>
                <c:pt idx="838">
                  <c:v>112.5</c:v>
                </c:pt>
                <c:pt idx="839">
                  <c:v>135</c:v>
                </c:pt>
                <c:pt idx="840">
                  <c:v>112.5</c:v>
                </c:pt>
                <c:pt idx="841">
                  <c:v>112.5</c:v>
                </c:pt>
                <c:pt idx="842">
                  <c:v>112.5</c:v>
                </c:pt>
                <c:pt idx="843">
                  <c:v>112.5</c:v>
                </c:pt>
                <c:pt idx="844">
                  <c:v>112.5</c:v>
                </c:pt>
                <c:pt idx="845">
                  <c:v>112.5</c:v>
                </c:pt>
                <c:pt idx="846">
                  <c:v>112.5</c:v>
                </c:pt>
                <c:pt idx="847">
                  <c:v>90</c:v>
                </c:pt>
                <c:pt idx="848">
                  <c:v>112.5</c:v>
                </c:pt>
                <c:pt idx="849">
                  <c:v>112.5</c:v>
                </c:pt>
                <c:pt idx="850">
                  <c:v>112.5</c:v>
                </c:pt>
                <c:pt idx="851">
                  <c:v>90</c:v>
                </c:pt>
                <c:pt idx="852">
                  <c:v>112.5</c:v>
                </c:pt>
                <c:pt idx="853">
                  <c:v>112.5</c:v>
                </c:pt>
                <c:pt idx="854">
                  <c:v>112.5</c:v>
                </c:pt>
                <c:pt idx="855">
                  <c:v>112.5</c:v>
                </c:pt>
                <c:pt idx="856">
                  <c:v>112.5</c:v>
                </c:pt>
                <c:pt idx="857">
                  <c:v>112.5</c:v>
                </c:pt>
                <c:pt idx="858">
                  <c:v>90</c:v>
                </c:pt>
                <c:pt idx="859">
                  <c:v>90</c:v>
                </c:pt>
                <c:pt idx="860">
                  <c:v>112.5</c:v>
                </c:pt>
                <c:pt idx="861">
                  <c:v>112.5</c:v>
                </c:pt>
                <c:pt idx="862">
                  <c:v>135</c:v>
                </c:pt>
                <c:pt idx="863">
                  <c:v>90</c:v>
                </c:pt>
                <c:pt idx="864">
                  <c:v>112.5</c:v>
                </c:pt>
                <c:pt idx="865">
                  <c:v>135</c:v>
                </c:pt>
                <c:pt idx="866">
                  <c:v>135</c:v>
                </c:pt>
                <c:pt idx="867">
                  <c:v>112.5</c:v>
                </c:pt>
                <c:pt idx="868">
                  <c:v>112.5</c:v>
                </c:pt>
                <c:pt idx="869">
                  <c:v>112.5</c:v>
                </c:pt>
                <c:pt idx="870">
                  <c:v>112.5</c:v>
                </c:pt>
                <c:pt idx="871">
                  <c:v>112.5</c:v>
                </c:pt>
                <c:pt idx="872">
                  <c:v>112.5</c:v>
                </c:pt>
                <c:pt idx="873">
                  <c:v>112.5</c:v>
                </c:pt>
                <c:pt idx="874">
                  <c:v>112.5</c:v>
                </c:pt>
                <c:pt idx="875">
                  <c:v>135</c:v>
                </c:pt>
                <c:pt idx="876">
                  <c:v>112.5</c:v>
                </c:pt>
                <c:pt idx="877">
                  <c:v>67.5</c:v>
                </c:pt>
                <c:pt idx="878">
                  <c:v>22.5</c:v>
                </c:pt>
                <c:pt idx="879">
                  <c:v>0</c:v>
                </c:pt>
                <c:pt idx="880">
                  <c:v>180</c:v>
                </c:pt>
                <c:pt idx="881">
                  <c:v>90</c:v>
                </c:pt>
                <c:pt idx="882">
                  <c:v>45</c:v>
                </c:pt>
                <c:pt idx="883">
                  <c:v>112.5</c:v>
                </c:pt>
                <c:pt idx="884">
                  <c:v>112.5</c:v>
                </c:pt>
                <c:pt idx="885">
                  <c:v>112.5</c:v>
                </c:pt>
                <c:pt idx="886">
                  <c:v>135</c:v>
                </c:pt>
                <c:pt idx="887">
                  <c:v>112.5</c:v>
                </c:pt>
                <c:pt idx="888">
                  <c:v>90</c:v>
                </c:pt>
                <c:pt idx="889">
                  <c:v>90</c:v>
                </c:pt>
                <c:pt idx="890">
                  <c:v>90</c:v>
                </c:pt>
                <c:pt idx="891">
                  <c:v>112.5</c:v>
                </c:pt>
                <c:pt idx="892">
                  <c:v>112.5</c:v>
                </c:pt>
                <c:pt idx="893">
                  <c:v>90</c:v>
                </c:pt>
                <c:pt idx="894">
                  <c:v>112.5</c:v>
                </c:pt>
                <c:pt idx="895">
                  <c:v>135</c:v>
                </c:pt>
                <c:pt idx="896">
                  <c:v>112.5</c:v>
                </c:pt>
                <c:pt idx="897">
                  <c:v>90</c:v>
                </c:pt>
                <c:pt idx="898">
                  <c:v>112.5</c:v>
                </c:pt>
                <c:pt idx="899">
                  <c:v>112.5</c:v>
                </c:pt>
                <c:pt idx="900">
                  <c:v>90</c:v>
                </c:pt>
                <c:pt idx="901">
                  <c:v>90</c:v>
                </c:pt>
                <c:pt idx="902">
                  <c:v>67.5</c:v>
                </c:pt>
                <c:pt idx="903">
                  <c:v>135</c:v>
                </c:pt>
                <c:pt idx="904">
                  <c:v>112.5</c:v>
                </c:pt>
                <c:pt idx="905">
                  <c:v>112.5</c:v>
                </c:pt>
                <c:pt idx="906">
                  <c:v>112.5</c:v>
                </c:pt>
                <c:pt idx="907">
                  <c:v>112.5</c:v>
                </c:pt>
                <c:pt idx="908">
                  <c:v>112.5</c:v>
                </c:pt>
                <c:pt idx="909">
                  <c:v>112.5</c:v>
                </c:pt>
                <c:pt idx="910">
                  <c:v>112.5</c:v>
                </c:pt>
                <c:pt idx="911">
                  <c:v>45</c:v>
                </c:pt>
                <c:pt idx="912">
                  <c:v>90</c:v>
                </c:pt>
                <c:pt idx="913">
                  <c:v>202.5</c:v>
                </c:pt>
                <c:pt idx="914">
                  <c:v>225</c:v>
                </c:pt>
                <c:pt idx="915">
                  <c:v>225</c:v>
                </c:pt>
                <c:pt idx="916">
                  <c:v>225</c:v>
                </c:pt>
                <c:pt idx="917">
                  <c:v>225</c:v>
                </c:pt>
                <c:pt idx="918">
                  <c:v>225</c:v>
                </c:pt>
                <c:pt idx="919">
                  <c:v>247.5</c:v>
                </c:pt>
                <c:pt idx="920">
                  <c:v>247.5</c:v>
                </c:pt>
                <c:pt idx="921">
                  <c:v>247.5</c:v>
                </c:pt>
                <c:pt idx="922">
                  <c:v>247.5</c:v>
                </c:pt>
                <c:pt idx="923">
                  <c:v>247.5</c:v>
                </c:pt>
                <c:pt idx="924">
                  <c:v>247.5</c:v>
                </c:pt>
                <c:pt idx="925">
                  <c:v>247.5</c:v>
                </c:pt>
                <c:pt idx="926">
                  <c:v>247.5</c:v>
                </c:pt>
                <c:pt idx="927">
                  <c:v>247.5</c:v>
                </c:pt>
                <c:pt idx="928">
                  <c:v>247.5</c:v>
                </c:pt>
                <c:pt idx="929">
                  <c:v>225</c:v>
                </c:pt>
                <c:pt idx="930">
                  <c:v>225</c:v>
                </c:pt>
                <c:pt idx="931">
                  <c:v>225</c:v>
                </c:pt>
                <c:pt idx="932">
                  <c:v>225</c:v>
                </c:pt>
                <c:pt idx="933">
                  <c:v>225</c:v>
                </c:pt>
                <c:pt idx="934">
                  <c:v>225</c:v>
                </c:pt>
                <c:pt idx="935">
                  <c:v>225</c:v>
                </c:pt>
                <c:pt idx="936">
                  <c:v>247.5</c:v>
                </c:pt>
                <c:pt idx="937">
                  <c:v>225</c:v>
                </c:pt>
                <c:pt idx="938">
                  <c:v>247.5</c:v>
                </c:pt>
                <c:pt idx="939">
                  <c:v>247.5</c:v>
                </c:pt>
                <c:pt idx="940">
                  <c:v>247.5</c:v>
                </c:pt>
                <c:pt idx="941">
                  <c:v>247.5</c:v>
                </c:pt>
                <c:pt idx="942">
                  <c:v>247.5</c:v>
                </c:pt>
                <c:pt idx="943">
                  <c:v>247.5</c:v>
                </c:pt>
                <c:pt idx="944">
                  <c:v>247.5</c:v>
                </c:pt>
                <c:pt idx="945">
                  <c:v>247.5</c:v>
                </c:pt>
                <c:pt idx="946">
                  <c:v>247.5</c:v>
                </c:pt>
                <c:pt idx="947">
                  <c:v>247.5</c:v>
                </c:pt>
                <c:pt idx="948">
                  <c:v>247.5</c:v>
                </c:pt>
                <c:pt idx="949">
                  <c:v>247.5</c:v>
                </c:pt>
                <c:pt idx="950">
                  <c:v>247.5</c:v>
                </c:pt>
                <c:pt idx="951">
                  <c:v>225</c:v>
                </c:pt>
                <c:pt idx="952">
                  <c:v>225</c:v>
                </c:pt>
                <c:pt idx="953">
                  <c:v>225</c:v>
                </c:pt>
                <c:pt idx="954">
                  <c:v>225</c:v>
                </c:pt>
                <c:pt idx="955">
                  <c:v>225</c:v>
                </c:pt>
                <c:pt idx="956">
                  <c:v>225</c:v>
                </c:pt>
                <c:pt idx="957">
                  <c:v>225</c:v>
                </c:pt>
                <c:pt idx="958">
                  <c:v>225</c:v>
                </c:pt>
                <c:pt idx="959">
                  <c:v>225</c:v>
                </c:pt>
                <c:pt idx="960">
                  <c:v>225</c:v>
                </c:pt>
                <c:pt idx="961">
                  <c:v>225</c:v>
                </c:pt>
                <c:pt idx="962">
                  <c:v>225</c:v>
                </c:pt>
                <c:pt idx="963">
                  <c:v>225</c:v>
                </c:pt>
                <c:pt idx="964">
                  <c:v>225</c:v>
                </c:pt>
                <c:pt idx="965">
                  <c:v>225</c:v>
                </c:pt>
                <c:pt idx="966">
                  <c:v>247.5</c:v>
                </c:pt>
                <c:pt idx="967">
                  <c:v>247.5</c:v>
                </c:pt>
                <c:pt idx="968">
                  <c:v>247.5</c:v>
                </c:pt>
                <c:pt idx="969">
                  <c:v>247.5</c:v>
                </c:pt>
                <c:pt idx="970">
                  <c:v>247.5</c:v>
                </c:pt>
                <c:pt idx="971">
                  <c:v>270</c:v>
                </c:pt>
                <c:pt idx="972">
                  <c:v>247.5</c:v>
                </c:pt>
                <c:pt idx="973">
                  <c:v>247.5</c:v>
                </c:pt>
                <c:pt idx="974">
                  <c:v>247.5</c:v>
                </c:pt>
                <c:pt idx="975">
                  <c:v>247.5</c:v>
                </c:pt>
                <c:pt idx="976">
                  <c:v>247.5</c:v>
                </c:pt>
                <c:pt idx="977">
                  <c:v>247.5</c:v>
                </c:pt>
                <c:pt idx="978">
                  <c:v>337.5</c:v>
                </c:pt>
                <c:pt idx="979">
                  <c:v>45</c:v>
                </c:pt>
                <c:pt idx="980">
                  <c:v>45</c:v>
                </c:pt>
                <c:pt idx="981">
                  <c:v>67.5</c:v>
                </c:pt>
                <c:pt idx="982">
                  <c:v>67.5</c:v>
                </c:pt>
                <c:pt idx="983">
                  <c:v>67.5</c:v>
                </c:pt>
                <c:pt idx="984">
                  <c:v>45</c:v>
                </c:pt>
                <c:pt idx="985">
                  <c:v>67.5</c:v>
                </c:pt>
                <c:pt idx="986">
                  <c:v>45</c:v>
                </c:pt>
                <c:pt idx="987">
                  <c:v>67.5</c:v>
                </c:pt>
                <c:pt idx="988">
                  <c:v>45</c:v>
                </c:pt>
                <c:pt idx="989">
                  <c:v>22.5</c:v>
                </c:pt>
                <c:pt idx="990">
                  <c:v>0</c:v>
                </c:pt>
                <c:pt idx="991">
                  <c:v>22.5</c:v>
                </c:pt>
                <c:pt idx="992">
                  <c:v>22.5</c:v>
                </c:pt>
                <c:pt idx="993">
                  <c:v>22.5</c:v>
                </c:pt>
                <c:pt idx="994">
                  <c:v>22.5</c:v>
                </c:pt>
                <c:pt idx="995">
                  <c:v>45</c:v>
                </c:pt>
                <c:pt idx="996">
                  <c:v>67.5</c:v>
                </c:pt>
                <c:pt idx="997">
                  <c:v>90</c:v>
                </c:pt>
                <c:pt idx="998">
                  <c:v>112.5</c:v>
                </c:pt>
                <c:pt idx="999">
                  <c:v>90</c:v>
                </c:pt>
                <c:pt idx="1000">
                  <c:v>90</c:v>
                </c:pt>
                <c:pt idx="1001">
                  <c:v>90</c:v>
                </c:pt>
                <c:pt idx="1002">
                  <c:v>90</c:v>
                </c:pt>
                <c:pt idx="1003">
                  <c:v>90</c:v>
                </c:pt>
                <c:pt idx="1004">
                  <c:v>90</c:v>
                </c:pt>
                <c:pt idx="1005">
                  <c:v>67.5</c:v>
                </c:pt>
                <c:pt idx="1006">
                  <c:v>67.5</c:v>
                </c:pt>
                <c:pt idx="1007">
                  <c:v>67.5</c:v>
                </c:pt>
                <c:pt idx="1008">
                  <c:v>67.5</c:v>
                </c:pt>
                <c:pt idx="1009">
                  <c:v>90</c:v>
                </c:pt>
                <c:pt idx="1010">
                  <c:v>67.5</c:v>
                </c:pt>
                <c:pt idx="1011">
                  <c:v>67.5</c:v>
                </c:pt>
                <c:pt idx="1012">
                  <c:v>67.5</c:v>
                </c:pt>
                <c:pt idx="1013">
                  <c:v>67.5</c:v>
                </c:pt>
                <c:pt idx="1014">
                  <c:v>90</c:v>
                </c:pt>
                <c:pt idx="1015">
                  <c:v>67.5</c:v>
                </c:pt>
                <c:pt idx="1016">
                  <c:v>90</c:v>
                </c:pt>
                <c:pt idx="1017">
                  <c:v>67.5</c:v>
                </c:pt>
                <c:pt idx="1018">
                  <c:v>90</c:v>
                </c:pt>
                <c:pt idx="1019">
                  <c:v>67.5</c:v>
                </c:pt>
                <c:pt idx="1020">
                  <c:v>90</c:v>
                </c:pt>
                <c:pt idx="1021">
                  <c:v>90</c:v>
                </c:pt>
                <c:pt idx="1022">
                  <c:v>90</c:v>
                </c:pt>
                <c:pt idx="1023">
                  <c:v>112.5</c:v>
                </c:pt>
                <c:pt idx="1024">
                  <c:v>90</c:v>
                </c:pt>
                <c:pt idx="1025">
                  <c:v>90</c:v>
                </c:pt>
                <c:pt idx="1026">
                  <c:v>112.5</c:v>
                </c:pt>
                <c:pt idx="1027">
                  <c:v>112.5</c:v>
                </c:pt>
                <c:pt idx="1028">
                  <c:v>135</c:v>
                </c:pt>
                <c:pt idx="1029">
                  <c:v>135</c:v>
                </c:pt>
                <c:pt idx="1030">
                  <c:v>112.5</c:v>
                </c:pt>
                <c:pt idx="1031">
                  <c:v>135</c:v>
                </c:pt>
                <c:pt idx="1032">
                  <c:v>135</c:v>
                </c:pt>
                <c:pt idx="1033">
                  <c:v>135</c:v>
                </c:pt>
                <c:pt idx="1034">
                  <c:v>135</c:v>
                </c:pt>
                <c:pt idx="1035">
                  <c:v>112.5</c:v>
                </c:pt>
                <c:pt idx="1036">
                  <c:v>112.5</c:v>
                </c:pt>
                <c:pt idx="1037">
                  <c:v>112.5</c:v>
                </c:pt>
                <c:pt idx="1038">
                  <c:v>90</c:v>
                </c:pt>
                <c:pt idx="1039">
                  <c:v>112.5</c:v>
                </c:pt>
                <c:pt idx="1040">
                  <c:v>112.5</c:v>
                </c:pt>
                <c:pt idx="1041">
                  <c:v>112.5</c:v>
                </c:pt>
                <c:pt idx="1042">
                  <c:v>112.5</c:v>
                </c:pt>
                <c:pt idx="1043">
                  <c:v>112.5</c:v>
                </c:pt>
                <c:pt idx="1044">
                  <c:v>112.5</c:v>
                </c:pt>
                <c:pt idx="1045">
                  <c:v>112.5</c:v>
                </c:pt>
                <c:pt idx="1046">
                  <c:v>112.5</c:v>
                </c:pt>
                <c:pt idx="1047">
                  <c:v>112.5</c:v>
                </c:pt>
                <c:pt idx="1048">
                  <c:v>112.5</c:v>
                </c:pt>
                <c:pt idx="1049">
                  <c:v>112.5</c:v>
                </c:pt>
                <c:pt idx="1050">
                  <c:v>112.5</c:v>
                </c:pt>
                <c:pt idx="1051">
                  <c:v>135</c:v>
                </c:pt>
                <c:pt idx="1052">
                  <c:v>135</c:v>
                </c:pt>
                <c:pt idx="1053">
                  <c:v>135</c:v>
                </c:pt>
                <c:pt idx="1054">
                  <c:v>180</c:v>
                </c:pt>
                <c:pt idx="1055">
                  <c:v>225</c:v>
                </c:pt>
                <c:pt idx="1056">
                  <c:v>225</c:v>
                </c:pt>
                <c:pt idx="1057">
                  <c:v>247.5</c:v>
                </c:pt>
                <c:pt idx="1058">
                  <c:v>225</c:v>
                </c:pt>
                <c:pt idx="1059">
                  <c:v>225</c:v>
                </c:pt>
                <c:pt idx="1060">
                  <c:v>225</c:v>
                </c:pt>
                <c:pt idx="1061">
                  <c:v>225</c:v>
                </c:pt>
                <c:pt idx="1062">
                  <c:v>247.5</c:v>
                </c:pt>
                <c:pt idx="1063">
                  <c:v>247.5</c:v>
                </c:pt>
                <c:pt idx="1064">
                  <c:v>247.5</c:v>
                </c:pt>
                <c:pt idx="1065">
                  <c:v>247.5</c:v>
                </c:pt>
                <c:pt idx="1066">
                  <c:v>292.5</c:v>
                </c:pt>
                <c:pt idx="1067">
                  <c:v>247.5</c:v>
                </c:pt>
                <c:pt idx="1068">
                  <c:v>270</c:v>
                </c:pt>
                <c:pt idx="1069">
                  <c:v>292.5</c:v>
                </c:pt>
                <c:pt idx="1070">
                  <c:v>292.5</c:v>
                </c:pt>
                <c:pt idx="1071">
                  <c:v>292.5</c:v>
                </c:pt>
                <c:pt idx="1072">
                  <c:v>292.5</c:v>
                </c:pt>
                <c:pt idx="1073">
                  <c:v>315</c:v>
                </c:pt>
                <c:pt idx="1074">
                  <c:v>337.5</c:v>
                </c:pt>
                <c:pt idx="1075">
                  <c:v>337.5</c:v>
                </c:pt>
                <c:pt idx="1076">
                  <c:v>337.5</c:v>
                </c:pt>
                <c:pt idx="1077">
                  <c:v>337.5</c:v>
                </c:pt>
                <c:pt idx="1078">
                  <c:v>337.5</c:v>
                </c:pt>
                <c:pt idx="1079">
                  <c:v>337.5</c:v>
                </c:pt>
                <c:pt idx="1080">
                  <c:v>337.5</c:v>
                </c:pt>
                <c:pt idx="1081">
                  <c:v>337.5</c:v>
                </c:pt>
                <c:pt idx="1082">
                  <c:v>337.5</c:v>
                </c:pt>
                <c:pt idx="1083">
                  <c:v>337.5</c:v>
                </c:pt>
                <c:pt idx="1084">
                  <c:v>337.5</c:v>
                </c:pt>
                <c:pt idx="1085">
                  <c:v>337.5</c:v>
                </c:pt>
                <c:pt idx="1086">
                  <c:v>337.5</c:v>
                </c:pt>
                <c:pt idx="1087">
                  <c:v>337.5</c:v>
                </c:pt>
                <c:pt idx="1088">
                  <c:v>337.5</c:v>
                </c:pt>
                <c:pt idx="1089">
                  <c:v>337.5</c:v>
                </c:pt>
                <c:pt idx="1090">
                  <c:v>337.5</c:v>
                </c:pt>
                <c:pt idx="1091">
                  <c:v>337.5</c:v>
                </c:pt>
                <c:pt idx="1092">
                  <c:v>337.5</c:v>
                </c:pt>
                <c:pt idx="1093">
                  <c:v>337.5</c:v>
                </c:pt>
                <c:pt idx="1094">
                  <c:v>337.5</c:v>
                </c:pt>
                <c:pt idx="1095">
                  <c:v>337.5</c:v>
                </c:pt>
                <c:pt idx="1096">
                  <c:v>337.5</c:v>
                </c:pt>
                <c:pt idx="1097">
                  <c:v>337.5</c:v>
                </c:pt>
                <c:pt idx="1098">
                  <c:v>337.5</c:v>
                </c:pt>
                <c:pt idx="1099">
                  <c:v>337.5</c:v>
                </c:pt>
                <c:pt idx="1100">
                  <c:v>0</c:v>
                </c:pt>
                <c:pt idx="1101">
                  <c:v>337.5</c:v>
                </c:pt>
                <c:pt idx="1102">
                  <c:v>337.5</c:v>
                </c:pt>
                <c:pt idx="1103">
                  <c:v>337.5</c:v>
                </c:pt>
                <c:pt idx="1104">
                  <c:v>337.5</c:v>
                </c:pt>
                <c:pt idx="1105">
                  <c:v>337.5</c:v>
                </c:pt>
                <c:pt idx="1106">
                  <c:v>0</c:v>
                </c:pt>
                <c:pt idx="1107">
                  <c:v>337.5</c:v>
                </c:pt>
                <c:pt idx="1108">
                  <c:v>0</c:v>
                </c:pt>
                <c:pt idx="1109">
                  <c:v>337.5</c:v>
                </c:pt>
                <c:pt idx="1110">
                  <c:v>337.5</c:v>
                </c:pt>
                <c:pt idx="1111">
                  <c:v>337.5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22.5</c:v>
                </c:pt>
                <c:pt idx="1116">
                  <c:v>22.5</c:v>
                </c:pt>
                <c:pt idx="1117">
                  <c:v>22.5</c:v>
                </c:pt>
                <c:pt idx="1118">
                  <c:v>45</c:v>
                </c:pt>
                <c:pt idx="1119">
                  <c:v>67.5</c:v>
                </c:pt>
                <c:pt idx="1120">
                  <c:v>90</c:v>
                </c:pt>
                <c:pt idx="1121">
                  <c:v>90</c:v>
                </c:pt>
                <c:pt idx="1122">
                  <c:v>112.5</c:v>
                </c:pt>
                <c:pt idx="1123">
                  <c:v>90</c:v>
                </c:pt>
                <c:pt idx="1124">
                  <c:v>112.5</c:v>
                </c:pt>
                <c:pt idx="1125">
                  <c:v>112.5</c:v>
                </c:pt>
                <c:pt idx="1126">
                  <c:v>112.5</c:v>
                </c:pt>
                <c:pt idx="1127">
                  <c:v>90</c:v>
                </c:pt>
                <c:pt idx="1128">
                  <c:v>90</c:v>
                </c:pt>
                <c:pt idx="1129">
                  <c:v>90</c:v>
                </c:pt>
                <c:pt idx="1130">
                  <c:v>112.5</c:v>
                </c:pt>
                <c:pt idx="1131">
                  <c:v>90</c:v>
                </c:pt>
                <c:pt idx="1132">
                  <c:v>90</c:v>
                </c:pt>
                <c:pt idx="1133">
                  <c:v>112.5</c:v>
                </c:pt>
                <c:pt idx="1134">
                  <c:v>90</c:v>
                </c:pt>
                <c:pt idx="1135">
                  <c:v>112.5</c:v>
                </c:pt>
                <c:pt idx="1136">
                  <c:v>112.5</c:v>
                </c:pt>
                <c:pt idx="1137">
                  <c:v>112.5</c:v>
                </c:pt>
                <c:pt idx="1138">
                  <c:v>90</c:v>
                </c:pt>
                <c:pt idx="1139">
                  <c:v>90</c:v>
                </c:pt>
                <c:pt idx="1140">
                  <c:v>67.5</c:v>
                </c:pt>
                <c:pt idx="1141">
                  <c:v>90</c:v>
                </c:pt>
                <c:pt idx="1142">
                  <c:v>90</c:v>
                </c:pt>
                <c:pt idx="1143">
                  <c:v>90</c:v>
                </c:pt>
                <c:pt idx="1144">
                  <c:v>90</c:v>
                </c:pt>
                <c:pt idx="1145">
                  <c:v>90</c:v>
                </c:pt>
                <c:pt idx="1146">
                  <c:v>90</c:v>
                </c:pt>
                <c:pt idx="1147">
                  <c:v>90</c:v>
                </c:pt>
                <c:pt idx="1148">
                  <c:v>90</c:v>
                </c:pt>
                <c:pt idx="1149">
                  <c:v>90</c:v>
                </c:pt>
                <c:pt idx="1150">
                  <c:v>90</c:v>
                </c:pt>
                <c:pt idx="1151">
                  <c:v>90</c:v>
                </c:pt>
                <c:pt idx="1152">
                  <c:v>90</c:v>
                </c:pt>
                <c:pt idx="1153">
                  <c:v>90</c:v>
                </c:pt>
                <c:pt idx="1154">
                  <c:v>90</c:v>
                </c:pt>
                <c:pt idx="1155">
                  <c:v>90</c:v>
                </c:pt>
                <c:pt idx="1156">
                  <c:v>112.5</c:v>
                </c:pt>
                <c:pt idx="1157">
                  <c:v>90</c:v>
                </c:pt>
                <c:pt idx="1158">
                  <c:v>90</c:v>
                </c:pt>
                <c:pt idx="1159">
                  <c:v>90</c:v>
                </c:pt>
                <c:pt idx="1160">
                  <c:v>67.5</c:v>
                </c:pt>
                <c:pt idx="1161">
                  <c:v>90</c:v>
                </c:pt>
                <c:pt idx="1162">
                  <c:v>112.5</c:v>
                </c:pt>
                <c:pt idx="1163">
                  <c:v>112.5</c:v>
                </c:pt>
                <c:pt idx="1164">
                  <c:v>90</c:v>
                </c:pt>
                <c:pt idx="1165">
                  <c:v>90</c:v>
                </c:pt>
                <c:pt idx="1166">
                  <c:v>112.5</c:v>
                </c:pt>
                <c:pt idx="1167">
                  <c:v>112.5</c:v>
                </c:pt>
                <c:pt idx="1168">
                  <c:v>112.5</c:v>
                </c:pt>
                <c:pt idx="1169">
                  <c:v>112.5</c:v>
                </c:pt>
                <c:pt idx="1170">
                  <c:v>112.5</c:v>
                </c:pt>
                <c:pt idx="1171">
                  <c:v>90</c:v>
                </c:pt>
                <c:pt idx="1172">
                  <c:v>112.5</c:v>
                </c:pt>
                <c:pt idx="1173">
                  <c:v>112.5</c:v>
                </c:pt>
                <c:pt idx="1174">
                  <c:v>90</c:v>
                </c:pt>
                <c:pt idx="1175">
                  <c:v>90</c:v>
                </c:pt>
                <c:pt idx="1176">
                  <c:v>90</c:v>
                </c:pt>
                <c:pt idx="1177">
                  <c:v>90</c:v>
                </c:pt>
                <c:pt idx="1178">
                  <c:v>90</c:v>
                </c:pt>
                <c:pt idx="1179">
                  <c:v>112.5</c:v>
                </c:pt>
                <c:pt idx="1180">
                  <c:v>90</c:v>
                </c:pt>
                <c:pt idx="1181">
                  <c:v>112.5</c:v>
                </c:pt>
                <c:pt idx="1182">
                  <c:v>112.5</c:v>
                </c:pt>
                <c:pt idx="1183">
                  <c:v>90</c:v>
                </c:pt>
                <c:pt idx="1184">
                  <c:v>90</c:v>
                </c:pt>
                <c:pt idx="1185">
                  <c:v>112.5</c:v>
                </c:pt>
                <c:pt idx="1186">
                  <c:v>112.5</c:v>
                </c:pt>
                <c:pt idx="1187">
                  <c:v>112.5</c:v>
                </c:pt>
                <c:pt idx="1188">
                  <c:v>112.5</c:v>
                </c:pt>
                <c:pt idx="1189">
                  <c:v>112.5</c:v>
                </c:pt>
                <c:pt idx="1190">
                  <c:v>112.5</c:v>
                </c:pt>
                <c:pt idx="1191">
                  <c:v>112.5</c:v>
                </c:pt>
                <c:pt idx="1192">
                  <c:v>112.5</c:v>
                </c:pt>
                <c:pt idx="1193">
                  <c:v>90</c:v>
                </c:pt>
                <c:pt idx="1194">
                  <c:v>90</c:v>
                </c:pt>
                <c:pt idx="1195">
                  <c:v>90</c:v>
                </c:pt>
                <c:pt idx="1196">
                  <c:v>90</c:v>
                </c:pt>
                <c:pt idx="1197">
                  <c:v>157.5</c:v>
                </c:pt>
                <c:pt idx="1198">
                  <c:v>135</c:v>
                </c:pt>
                <c:pt idx="1199">
                  <c:v>90</c:v>
                </c:pt>
                <c:pt idx="1200">
                  <c:v>135</c:v>
                </c:pt>
                <c:pt idx="1201">
                  <c:v>225</c:v>
                </c:pt>
                <c:pt idx="1202">
                  <c:v>337.5</c:v>
                </c:pt>
                <c:pt idx="1203">
                  <c:v>315</c:v>
                </c:pt>
                <c:pt idx="1204">
                  <c:v>337.5</c:v>
                </c:pt>
                <c:pt idx="1205">
                  <c:v>0</c:v>
                </c:pt>
                <c:pt idx="1206">
                  <c:v>0</c:v>
                </c:pt>
                <c:pt idx="1207">
                  <c:v>22.5</c:v>
                </c:pt>
                <c:pt idx="1208">
                  <c:v>22.5</c:v>
                </c:pt>
                <c:pt idx="1209">
                  <c:v>22.5</c:v>
                </c:pt>
                <c:pt idx="1210">
                  <c:v>22.5</c:v>
                </c:pt>
                <c:pt idx="1211">
                  <c:v>22.5</c:v>
                </c:pt>
                <c:pt idx="1212">
                  <c:v>22.5</c:v>
                </c:pt>
                <c:pt idx="1213">
                  <c:v>22.5</c:v>
                </c:pt>
                <c:pt idx="1214">
                  <c:v>22.5</c:v>
                </c:pt>
                <c:pt idx="1215">
                  <c:v>22.5</c:v>
                </c:pt>
                <c:pt idx="1216">
                  <c:v>0</c:v>
                </c:pt>
                <c:pt idx="1217">
                  <c:v>0</c:v>
                </c:pt>
                <c:pt idx="1218">
                  <c:v>337.5</c:v>
                </c:pt>
                <c:pt idx="1219">
                  <c:v>0</c:v>
                </c:pt>
                <c:pt idx="1220">
                  <c:v>337.5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22.5</c:v>
                </c:pt>
                <c:pt idx="1225">
                  <c:v>22.5</c:v>
                </c:pt>
                <c:pt idx="1226">
                  <c:v>22.5</c:v>
                </c:pt>
                <c:pt idx="1227">
                  <c:v>22.5</c:v>
                </c:pt>
                <c:pt idx="1228">
                  <c:v>22.5</c:v>
                </c:pt>
                <c:pt idx="1229">
                  <c:v>22.5</c:v>
                </c:pt>
                <c:pt idx="1230">
                  <c:v>0</c:v>
                </c:pt>
                <c:pt idx="1231">
                  <c:v>22.5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22.5</c:v>
                </c:pt>
                <c:pt idx="1240">
                  <c:v>0</c:v>
                </c:pt>
                <c:pt idx="1241">
                  <c:v>22.5</c:v>
                </c:pt>
                <c:pt idx="1242">
                  <c:v>22.5</c:v>
                </c:pt>
                <c:pt idx="1243">
                  <c:v>0</c:v>
                </c:pt>
                <c:pt idx="1244">
                  <c:v>22.5</c:v>
                </c:pt>
                <c:pt idx="1245">
                  <c:v>45</c:v>
                </c:pt>
                <c:pt idx="1246">
                  <c:v>45</c:v>
                </c:pt>
                <c:pt idx="1247">
                  <c:v>45</c:v>
                </c:pt>
                <c:pt idx="1248">
                  <c:v>22.5</c:v>
                </c:pt>
                <c:pt idx="1249">
                  <c:v>45</c:v>
                </c:pt>
                <c:pt idx="1250">
                  <c:v>45</c:v>
                </c:pt>
                <c:pt idx="1251">
                  <c:v>45</c:v>
                </c:pt>
                <c:pt idx="1252">
                  <c:v>45</c:v>
                </c:pt>
                <c:pt idx="1253">
                  <c:v>45</c:v>
                </c:pt>
                <c:pt idx="1254">
                  <c:v>45</c:v>
                </c:pt>
                <c:pt idx="1255">
                  <c:v>67.5</c:v>
                </c:pt>
                <c:pt idx="1256">
                  <c:v>67.5</c:v>
                </c:pt>
                <c:pt idx="1257">
                  <c:v>45</c:v>
                </c:pt>
                <c:pt idx="1258">
                  <c:v>45</c:v>
                </c:pt>
                <c:pt idx="1259">
                  <c:v>67.5</c:v>
                </c:pt>
                <c:pt idx="1260">
                  <c:v>67.5</c:v>
                </c:pt>
                <c:pt idx="1261">
                  <c:v>67.5</c:v>
                </c:pt>
                <c:pt idx="1262">
                  <c:v>67.5</c:v>
                </c:pt>
                <c:pt idx="1263">
                  <c:v>67.5</c:v>
                </c:pt>
                <c:pt idx="1264">
                  <c:v>90</c:v>
                </c:pt>
                <c:pt idx="1265">
                  <c:v>90</c:v>
                </c:pt>
                <c:pt idx="1266">
                  <c:v>90</c:v>
                </c:pt>
                <c:pt idx="1267">
                  <c:v>90</c:v>
                </c:pt>
                <c:pt idx="1268">
                  <c:v>90</c:v>
                </c:pt>
                <c:pt idx="1269">
                  <c:v>90</c:v>
                </c:pt>
                <c:pt idx="1270">
                  <c:v>90</c:v>
                </c:pt>
                <c:pt idx="1271">
                  <c:v>90</c:v>
                </c:pt>
                <c:pt idx="1272">
                  <c:v>112.5</c:v>
                </c:pt>
                <c:pt idx="1273">
                  <c:v>90</c:v>
                </c:pt>
                <c:pt idx="1274">
                  <c:v>90</c:v>
                </c:pt>
                <c:pt idx="1275">
                  <c:v>90</c:v>
                </c:pt>
                <c:pt idx="1276">
                  <c:v>90</c:v>
                </c:pt>
                <c:pt idx="1277">
                  <c:v>112.5</c:v>
                </c:pt>
                <c:pt idx="1278">
                  <c:v>90</c:v>
                </c:pt>
                <c:pt idx="1279">
                  <c:v>112.5</c:v>
                </c:pt>
                <c:pt idx="1280">
                  <c:v>112.5</c:v>
                </c:pt>
                <c:pt idx="1281">
                  <c:v>90</c:v>
                </c:pt>
                <c:pt idx="1282">
                  <c:v>112.5</c:v>
                </c:pt>
                <c:pt idx="1283">
                  <c:v>112.5</c:v>
                </c:pt>
                <c:pt idx="1284">
                  <c:v>90</c:v>
                </c:pt>
                <c:pt idx="1285">
                  <c:v>67.5</c:v>
                </c:pt>
                <c:pt idx="1286">
                  <c:v>90</c:v>
                </c:pt>
                <c:pt idx="1287">
                  <c:v>67.5</c:v>
                </c:pt>
                <c:pt idx="1288">
                  <c:v>90</c:v>
                </c:pt>
                <c:pt idx="1289">
                  <c:v>112.5</c:v>
                </c:pt>
                <c:pt idx="1290">
                  <c:v>112.5</c:v>
                </c:pt>
                <c:pt idx="1291">
                  <c:v>112.5</c:v>
                </c:pt>
                <c:pt idx="1292">
                  <c:v>112.5</c:v>
                </c:pt>
                <c:pt idx="1293">
                  <c:v>112.5</c:v>
                </c:pt>
                <c:pt idx="1294">
                  <c:v>112.5</c:v>
                </c:pt>
                <c:pt idx="1295">
                  <c:v>112.5</c:v>
                </c:pt>
                <c:pt idx="1296">
                  <c:v>112.5</c:v>
                </c:pt>
                <c:pt idx="1297">
                  <c:v>112.5</c:v>
                </c:pt>
                <c:pt idx="1298">
                  <c:v>112.5</c:v>
                </c:pt>
                <c:pt idx="1299">
                  <c:v>112.5</c:v>
                </c:pt>
                <c:pt idx="1300">
                  <c:v>112.5</c:v>
                </c:pt>
                <c:pt idx="1301">
                  <c:v>112.5</c:v>
                </c:pt>
                <c:pt idx="1302">
                  <c:v>112.5</c:v>
                </c:pt>
                <c:pt idx="1303">
                  <c:v>112.5</c:v>
                </c:pt>
                <c:pt idx="1304">
                  <c:v>112.5</c:v>
                </c:pt>
                <c:pt idx="1305">
                  <c:v>112.5</c:v>
                </c:pt>
                <c:pt idx="1306">
                  <c:v>112.5</c:v>
                </c:pt>
                <c:pt idx="1307">
                  <c:v>90</c:v>
                </c:pt>
                <c:pt idx="1308">
                  <c:v>90</c:v>
                </c:pt>
                <c:pt idx="1309">
                  <c:v>45</c:v>
                </c:pt>
                <c:pt idx="1310">
                  <c:v>90</c:v>
                </c:pt>
                <c:pt idx="1311">
                  <c:v>112.5</c:v>
                </c:pt>
                <c:pt idx="1312">
                  <c:v>90</c:v>
                </c:pt>
                <c:pt idx="1313">
                  <c:v>90</c:v>
                </c:pt>
                <c:pt idx="1314">
                  <c:v>112.5</c:v>
                </c:pt>
                <c:pt idx="1315">
                  <c:v>112.5</c:v>
                </c:pt>
                <c:pt idx="1316">
                  <c:v>112.5</c:v>
                </c:pt>
                <c:pt idx="1317">
                  <c:v>112.5</c:v>
                </c:pt>
                <c:pt idx="1318">
                  <c:v>112.5</c:v>
                </c:pt>
                <c:pt idx="1319">
                  <c:v>112.5</c:v>
                </c:pt>
                <c:pt idx="1320">
                  <c:v>112.5</c:v>
                </c:pt>
                <c:pt idx="1321">
                  <c:v>112.5</c:v>
                </c:pt>
                <c:pt idx="1322">
                  <c:v>112.5</c:v>
                </c:pt>
                <c:pt idx="1323">
                  <c:v>112.5</c:v>
                </c:pt>
                <c:pt idx="1324">
                  <c:v>112.5</c:v>
                </c:pt>
                <c:pt idx="1325">
                  <c:v>90</c:v>
                </c:pt>
                <c:pt idx="1326">
                  <c:v>90</c:v>
                </c:pt>
                <c:pt idx="1327">
                  <c:v>90</c:v>
                </c:pt>
                <c:pt idx="1328">
                  <c:v>90</c:v>
                </c:pt>
                <c:pt idx="1329">
                  <c:v>112.5</c:v>
                </c:pt>
                <c:pt idx="1330">
                  <c:v>90</c:v>
                </c:pt>
                <c:pt idx="1331">
                  <c:v>90</c:v>
                </c:pt>
                <c:pt idx="1332">
                  <c:v>90</c:v>
                </c:pt>
                <c:pt idx="1333">
                  <c:v>112.5</c:v>
                </c:pt>
                <c:pt idx="1334">
                  <c:v>112.5</c:v>
                </c:pt>
                <c:pt idx="1335">
                  <c:v>112.5</c:v>
                </c:pt>
                <c:pt idx="1336">
                  <c:v>112.5</c:v>
                </c:pt>
                <c:pt idx="1337">
                  <c:v>112.5</c:v>
                </c:pt>
                <c:pt idx="1338">
                  <c:v>112.5</c:v>
                </c:pt>
                <c:pt idx="1339">
                  <c:v>90</c:v>
                </c:pt>
                <c:pt idx="1340">
                  <c:v>45</c:v>
                </c:pt>
                <c:pt idx="1341">
                  <c:v>292.5</c:v>
                </c:pt>
                <c:pt idx="1342">
                  <c:v>0</c:v>
                </c:pt>
                <c:pt idx="1343">
                  <c:v>337.5</c:v>
                </c:pt>
                <c:pt idx="1344">
                  <c:v>337.5</c:v>
                </c:pt>
                <c:pt idx="1345">
                  <c:v>315</c:v>
                </c:pt>
                <c:pt idx="1346">
                  <c:v>270</c:v>
                </c:pt>
                <c:pt idx="1347">
                  <c:v>270</c:v>
                </c:pt>
                <c:pt idx="1348">
                  <c:v>247.5</c:v>
                </c:pt>
                <c:pt idx="1349">
                  <c:v>202.5</c:v>
                </c:pt>
                <c:pt idx="1350">
                  <c:v>225</c:v>
                </c:pt>
                <c:pt idx="1351">
                  <c:v>225</c:v>
                </c:pt>
                <c:pt idx="1352">
                  <c:v>202.5</c:v>
                </c:pt>
                <c:pt idx="1353">
                  <c:v>225</c:v>
                </c:pt>
                <c:pt idx="1354">
                  <c:v>225</c:v>
                </c:pt>
                <c:pt idx="1355">
                  <c:v>225</c:v>
                </c:pt>
                <c:pt idx="1356">
                  <c:v>225</c:v>
                </c:pt>
                <c:pt idx="1357">
                  <c:v>225</c:v>
                </c:pt>
                <c:pt idx="1358">
                  <c:v>225</c:v>
                </c:pt>
                <c:pt idx="1359">
                  <c:v>225</c:v>
                </c:pt>
                <c:pt idx="1360">
                  <c:v>225</c:v>
                </c:pt>
                <c:pt idx="1361">
                  <c:v>225</c:v>
                </c:pt>
                <c:pt idx="1362">
                  <c:v>225</c:v>
                </c:pt>
                <c:pt idx="1363">
                  <c:v>225</c:v>
                </c:pt>
                <c:pt idx="1364">
                  <c:v>225</c:v>
                </c:pt>
                <c:pt idx="1365">
                  <c:v>225</c:v>
                </c:pt>
                <c:pt idx="1366">
                  <c:v>225</c:v>
                </c:pt>
                <c:pt idx="1367">
                  <c:v>225</c:v>
                </c:pt>
                <c:pt idx="1368">
                  <c:v>225</c:v>
                </c:pt>
                <c:pt idx="1369">
                  <c:v>225</c:v>
                </c:pt>
                <c:pt idx="1370">
                  <c:v>225</c:v>
                </c:pt>
                <c:pt idx="1371">
                  <c:v>225</c:v>
                </c:pt>
                <c:pt idx="1372">
                  <c:v>225</c:v>
                </c:pt>
                <c:pt idx="1373">
                  <c:v>225</c:v>
                </c:pt>
                <c:pt idx="1374">
                  <c:v>225</c:v>
                </c:pt>
                <c:pt idx="1375">
                  <c:v>225</c:v>
                </c:pt>
                <c:pt idx="1376">
                  <c:v>225</c:v>
                </c:pt>
                <c:pt idx="1377">
                  <c:v>225</c:v>
                </c:pt>
                <c:pt idx="1378">
                  <c:v>225</c:v>
                </c:pt>
                <c:pt idx="1379">
                  <c:v>225</c:v>
                </c:pt>
                <c:pt idx="1380">
                  <c:v>225</c:v>
                </c:pt>
                <c:pt idx="1381">
                  <c:v>225</c:v>
                </c:pt>
                <c:pt idx="1382">
                  <c:v>225</c:v>
                </c:pt>
                <c:pt idx="1383">
                  <c:v>225</c:v>
                </c:pt>
                <c:pt idx="1384">
                  <c:v>225</c:v>
                </c:pt>
                <c:pt idx="1385">
                  <c:v>225</c:v>
                </c:pt>
                <c:pt idx="1386">
                  <c:v>225</c:v>
                </c:pt>
                <c:pt idx="1387">
                  <c:v>225</c:v>
                </c:pt>
                <c:pt idx="1388">
                  <c:v>225</c:v>
                </c:pt>
                <c:pt idx="1389">
                  <c:v>225</c:v>
                </c:pt>
                <c:pt idx="1390">
                  <c:v>225</c:v>
                </c:pt>
                <c:pt idx="1391">
                  <c:v>225</c:v>
                </c:pt>
                <c:pt idx="1392">
                  <c:v>225</c:v>
                </c:pt>
                <c:pt idx="1393">
                  <c:v>225</c:v>
                </c:pt>
                <c:pt idx="1394">
                  <c:v>225</c:v>
                </c:pt>
                <c:pt idx="1395">
                  <c:v>225</c:v>
                </c:pt>
                <c:pt idx="1396">
                  <c:v>225</c:v>
                </c:pt>
                <c:pt idx="1397">
                  <c:v>225</c:v>
                </c:pt>
                <c:pt idx="1398">
                  <c:v>225</c:v>
                </c:pt>
                <c:pt idx="1399">
                  <c:v>225</c:v>
                </c:pt>
                <c:pt idx="1400">
                  <c:v>225</c:v>
                </c:pt>
                <c:pt idx="1401">
                  <c:v>225</c:v>
                </c:pt>
                <c:pt idx="1402">
                  <c:v>202.5</c:v>
                </c:pt>
                <c:pt idx="1403">
                  <c:v>202.5</c:v>
                </c:pt>
                <c:pt idx="1404">
                  <c:v>225</c:v>
                </c:pt>
                <c:pt idx="1405">
                  <c:v>225</c:v>
                </c:pt>
                <c:pt idx="1406">
                  <c:v>202.5</c:v>
                </c:pt>
                <c:pt idx="1407">
                  <c:v>180</c:v>
                </c:pt>
                <c:pt idx="1408">
                  <c:v>180</c:v>
                </c:pt>
                <c:pt idx="1409">
                  <c:v>180</c:v>
                </c:pt>
                <c:pt idx="1410">
                  <c:v>135</c:v>
                </c:pt>
                <c:pt idx="1411">
                  <c:v>135</c:v>
                </c:pt>
                <c:pt idx="1412">
                  <c:v>135</c:v>
                </c:pt>
                <c:pt idx="1413">
                  <c:v>135</c:v>
                </c:pt>
                <c:pt idx="1414">
                  <c:v>135</c:v>
                </c:pt>
                <c:pt idx="1415">
                  <c:v>135</c:v>
                </c:pt>
                <c:pt idx="1416">
                  <c:v>135</c:v>
                </c:pt>
                <c:pt idx="1417">
                  <c:v>135</c:v>
                </c:pt>
                <c:pt idx="1418">
                  <c:v>135</c:v>
                </c:pt>
                <c:pt idx="1419">
                  <c:v>112.5</c:v>
                </c:pt>
                <c:pt idx="1420">
                  <c:v>135</c:v>
                </c:pt>
                <c:pt idx="1421">
                  <c:v>112.5</c:v>
                </c:pt>
                <c:pt idx="1422">
                  <c:v>112.5</c:v>
                </c:pt>
                <c:pt idx="1423">
                  <c:v>112.5</c:v>
                </c:pt>
                <c:pt idx="1424">
                  <c:v>112.5</c:v>
                </c:pt>
                <c:pt idx="1425">
                  <c:v>112.5</c:v>
                </c:pt>
                <c:pt idx="1426">
                  <c:v>135</c:v>
                </c:pt>
                <c:pt idx="1427">
                  <c:v>112.5</c:v>
                </c:pt>
                <c:pt idx="1428">
                  <c:v>112.5</c:v>
                </c:pt>
                <c:pt idx="1429">
                  <c:v>112.5</c:v>
                </c:pt>
                <c:pt idx="1430">
                  <c:v>112.5</c:v>
                </c:pt>
                <c:pt idx="1431">
                  <c:v>112.5</c:v>
                </c:pt>
                <c:pt idx="1432">
                  <c:v>112.5</c:v>
                </c:pt>
                <c:pt idx="1433">
                  <c:v>135</c:v>
                </c:pt>
                <c:pt idx="1434">
                  <c:v>112.5</c:v>
                </c:pt>
                <c:pt idx="1435">
                  <c:v>112.5</c:v>
                </c:pt>
                <c:pt idx="1436">
                  <c:v>90</c:v>
                </c:pt>
                <c:pt idx="1437">
                  <c:v>112.5</c:v>
                </c:pt>
                <c:pt idx="1438">
                  <c:v>112.5</c:v>
                </c:pt>
                <c:pt idx="1439">
                  <c:v>112.5</c:v>
                </c:pt>
                <c:pt idx="1440">
                  <c:v>112.5</c:v>
                </c:pt>
                <c:pt idx="1441">
                  <c:v>112.5</c:v>
                </c:pt>
                <c:pt idx="1442">
                  <c:v>112.5</c:v>
                </c:pt>
                <c:pt idx="1443">
                  <c:v>112.5</c:v>
                </c:pt>
                <c:pt idx="1444">
                  <c:v>112.5</c:v>
                </c:pt>
                <c:pt idx="1445">
                  <c:v>112.5</c:v>
                </c:pt>
                <c:pt idx="1446">
                  <c:v>112.5</c:v>
                </c:pt>
                <c:pt idx="1447">
                  <c:v>90</c:v>
                </c:pt>
                <c:pt idx="1448">
                  <c:v>90</c:v>
                </c:pt>
                <c:pt idx="1449">
                  <c:v>90</c:v>
                </c:pt>
                <c:pt idx="1450">
                  <c:v>67.5</c:v>
                </c:pt>
                <c:pt idx="1451">
                  <c:v>112.5</c:v>
                </c:pt>
                <c:pt idx="1452">
                  <c:v>112.5</c:v>
                </c:pt>
                <c:pt idx="1453">
                  <c:v>90</c:v>
                </c:pt>
                <c:pt idx="1454">
                  <c:v>112.5</c:v>
                </c:pt>
                <c:pt idx="1455">
                  <c:v>112.5</c:v>
                </c:pt>
                <c:pt idx="1456">
                  <c:v>112.5</c:v>
                </c:pt>
                <c:pt idx="1457">
                  <c:v>90</c:v>
                </c:pt>
                <c:pt idx="1458">
                  <c:v>67.5</c:v>
                </c:pt>
                <c:pt idx="1459">
                  <c:v>45</c:v>
                </c:pt>
                <c:pt idx="1460">
                  <c:v>90</c:v>
                </c:pt>
                <c:pt idx="1461">
                  <c:v>90</c:v>
                </c:pt>
                <c:pt idx="1462">
                  <c:v>112.5</c:v>
                </c:pt>
                <c:pt idx="1463">
                  <c:v>90</c:v>
                </c:pt>
                <c:pt idx="1464">
                  <c:v>90</c:v>
                </c:pt>
                <c:pt idx="1465">
                  <c:v>112.5</c:v>
                </c:pt>
                <c:pt idx="1466">
                  <c:v>112.5</c:v>
                </c:pt>
                <c:pt idx="1467">
                  <c:v>112.5</c:v>
                </c:pt>
                <c:pt idx="1468">
                  <c:v>112.5</c:v>
                </c:pt>
                <c:pt idx="1469">
                  <c:v>112.5</c:v>
                </c:pt>
                <c:pt idx="1470">
                  <c:v>112.5</c:v>
                </c:pt>
                <c:pt idx="1471">
                  <c:v>112.5</c:v>
                </c:pt>
                <c:pt idx="1472">
                  <c:v>135</c:v>
                </c:pt>
                <c:pt idx="1473">
                  <c:v>135</c:v>
                </c:pt>
                <c:pt idx="1474">
                  <c:v>135</c:v>
                </c:pt>
                <c:pt idx="1475">
                  <c:v>135</c:v>
                </c:pt>
                <c:pt idx="1476">
                  <c:v>135</c:v>
                </c:pt>
                <c:pt idx="1477">
                  <c:v>67.5</c:v>
                </c:pt>
                <c:pt idx="1478">
                  <c:v>90</c:v>
                </c:pt>
                <c:pt idx="1479">
                  <c:v>90</c:v>
                </c:pt>
                <c:pt idx="1480">
                  <c:v>90</c:v>
                </c:pt>
                <c:pt idx="1481">
                  <c:v>112.5</c:v>
                </c:pt>
                <c:pt idx="1482">
                  <c:v>90</c:v>
                </c:pt>
                <c:pt idx="1483">
                  <c:v>112.5</c:v>
                </c:pt>
                <c:pt idx="1484">
                  <c:v>135</c:v>
                </c:pt>
                <c:pt idx="1485">
                  <c:v>90</c:v>
                </c:pt>
                <c:pt idx="1486">
                  <c:v>112.5</c:v>
                </c:pt>
                <c:pt idx="1487">
                  <c:v>135</c:v>
                </c:pt>
                <c:pt idx="1488">
                  <c:v>157.5</c:v>
                </c:pt>
                <c:pt idx="1489">
                  <c:v>157.5</c:v>
                </c:pt>
                <c:pt idx="1490">
                  <c:v>157.5</c:v>
                </c:pt>
                <c:pt idx="1491">
                  <c:v>180</c:v>
                </c:pt>
                <c:pt idx="1492">
                  <c:v>225</c:v>
                </c:pt>
                <c:pt idx="1493">
                  <c:v>225</c:v>
                </c:pt>
                <c:pt idx="1494">
                  <c:v>225</c:v>
                </c:pt>
                <c:pt idx="1495">
                  <c:v>225</c:v>
                </c:pt>
                <c:pt idx="1496">
                  <c:v>225</c:v>
                </c:pt>
                <c:pt idx="1497">
                  <c:v>225</c:v>
                </c:pt>
                <c:pt idx="1498">
                  <c:v>225</c:v>
                </c:pt>
                <c:pt idx="1499">
                  <c:v>225</c:v>
                </c:pt>
                <c:pt idx="1500">
                  <c:v>225</c:v>
                </c:pt>
                <c:pt idx="1501">
                  <c:v>225</c:v>
                </c:pt>
                <c:pt idx="1502">
                  <c:v>247.5</c:v>
                </c:pt>
                <c:pt idx="1503">
                  <c:v>247.5</c:v>
                </c:pt>
                <c:pt idx="1504">
                  <c:v>225</c:v>
                </c:pt>
                <c:pt idx="1505">
                  <c:v>225</c:v>
                </c:pt>
                <c:pt idx="1506">
                  <c:v>225</c:v>
                </c:pt>
                <c:pt idx="1507">
                  <c:v>247.5</c:v>
                </c:pt>
                <c:pt idx="1508">
                  <c:v>225</c:v>
                </c:pt>
                <c:pt idx="1509">
                  <c:v>225</c:v>
                </c:pt>
                <c:pt idx="1510">
                  <c:v>225</c:v>
                </c:pt>
                <c:pt idx="1511">
                  <c:v>225</c:v>
                </c:pt>
                <c:pt idx="1512">
                  <c:v>225</c:v>
                </c:pt>
                <c:pt idx="1513">
                  <c:v>225</c:v>
                </c:pt>
                <c:pt idx="1514">
                  <c:v>225</c:v>
                </c:pt>
                <c:pt idx="1515">
                  <c:v>225</c:v>
                </c:pt>
                <c:pt idx="1516">
                  <c:v>225</c:v>
                </c:pt>
                <c:pt idx="1517">
                  <c:v>225</c:v>
                </c:pt>
                <c:pt idx="1518">
                  <c:v>225</c:v>
                </c:pt>
                <c:pt idx="1519">
                  <c:v>225</c:v>
                </c:pt>
                <c:pt idx="1520">
                  <c:v>247.5</c:v>
                </c:pt>
                <c:pt idx="1521">
                  <c:v>247.5</c:v>
                </c:pt>
                <c:pt idx="1522">
                  <c:v>247.5</c:v>
                </c:pt>
                <c:pt idx="1523">
                  <c:v>225</c:v>
                </c:pt>
                <c:pt idx="1524">
                  <c:v>225</c:v>
                </c:pt>
                <c:pt idx="1525">
                  <c:v>225</c:v>
                </c:pt>
                <c:pt idx="1526">
                  <c:v>225</c:v>
                </c:pt>
                <c:pt idx="1527">
                  <c:v>225</c:v>
                </c:pt>
                <c:pt idx="1528">
                  <c:v>225</c:v>
                </c:pt>
                <c:pt idx="1529">
                  <c:v>225</c:v>
                </c:pt>
                <c:pt idx="1530">
                  <c:v>225</c:v>
                </c:pt>
                <c:pt idx="1531">
                  <c:v>225</c:v>
                </c:pt>
                <c:pt idx="1532">
                  <c:v>225</c:v>
                </c:pt>
                <c:pt idx="1533">
                  <c:v>225</c:v>
                </c:pt>
                <c:pt idx="1534">
                  <c:v>225</c:v>
                </c:pt>
                <c:pt idx="1535">
                  <c:v>225</c:v>
                </c:pt>
                <c:pt idx="1536">
                  <c:v>225</c:v>
                </c:pt>
                <c:pt idx="1537">
                  <c:v>225</c:v>
                </c:pt>
                <c:pt idx="1538">
                  <c:v>225</c:v>
                </c:pt>
                <c:pt idx="1539">
                  <c:v>225</c:v>
                </c:pt>
                <c:pt idx="1540">
                  <c:v>225</c:v>
                </c:pt>
                <c:pt idx="1541">
                  <c:v>225</c:v>
                </c:pt>
                <c:pt idx="1542">
                  <c:v>225</c:v>
                </c:pt>
                <c:pt idx="1543">
                  <c:v>225</c:v>
                </c:pt>
                <c:pt idx="1544">
                  <c:v>225</c:v>
                </c:pt>
                <c:pt idx="1545">
                  <c:v>225</c:v>
                </c:pt>
                <c:pt idx="1546">
                  <c:v>225</c:v>
                </c:pt>
                <c:pt idx="1547">
                  <c:v>225</c:v>
                </c:pt>
                <c:pt idx="1548">
                  <c:v>225</c:v>
                </c:pt>
                <c:pt idx="1549">
                  <c:v>225</c:v>
                </c:pt>
                <c:pt idx="1550">
                  <c:v>225</c:v>
                </c:pt>
                <c:pt idx="1551">
                  <c:v>225</c:v>
                </c:pt>
                <c:pt idx="1552">
                  <c:v>225</c:v>
                </c:pt>
                <c:pt idx="1553">
                  <c:v>225</c:v>
                </c:pt>
                <c:pt idx="1554">
                  <c:v>225</c:v>
                </c:pt>
                <c:pt idx="1555">
                  <c:v>225</c:v>
                </c:pt>
                <c:pt idx="1556">
                  <c:v>225</c:v>
                </c:pt>
                <c:pt idx="1557">
                  <c:v>225</c:v>
                </c:pt>
                <c:pt idx="1558">
                  <c:v>225</c:v>
                </c:pt>
                <c:pt idx="1559">
                  <c:v>225</c:v>
                </c:pt>
                <c:pt idx="1560">
                  <c:v>225</c:v>
                </c:pt>
                <c:pt idx="1561">
                  <c:v>247.5</c:v>
                </c:pt>
                <c:pt idx="1562">
                  <c:v>247.5</c:v>
                </c:pt>
                <c:pt idx="1563">
                  <c:v>247.5</c:v>
                </c:pt>
                <c:pt idx="1564">
                  <c:v>247.5</c:v>
                </c:pt>
                <c:pt idx="1565">
                  <c:v>247.5</c:v>
                </c:pt>
                <c:pt idx="1566">
                  <c:v>247.5</c:v>
                </c:pt>
                <c:pt idx="1567">
                  <c:v>247.5</c:v>
                </c:pt>
                <c:pt idx="1568">
                  <c:v>247.5</c:v>
                </c:pt>
                <c:pt idx="1569">
                  <c:v>247.5</c:v>
                </c:pt>
                <c:pt idx="1570">
                  <c:v>247.5</c:v>
                </c:pt>
                <c:pt idx="1571">
                  <c:v>247.5</c:v>
                </c:pt>
                <c:pt idx="1572">
                  <c:v>247.5</c:v>
                </c:pt>
                <c:pt idx="1573">
                  <c:v>247.5</c:v>
                </c:pt>
                <c:pt idx="1574">
                  <c:v>247.5</c:v>
                </c:pt>
                <c:pt idx="1575">
                  <c:v>247.5</c:v>
                </c:pt>
                <c:pt idx="1576">
                  <c:v>247.5</c:v>
                </c:pt>
                <c:pt idx="1577">
                  <c:v>292.5</c:v>
                </c:pt>
                <c:pt idx="1578">
                  <c:v>292.5</c:v>
                </c:pt>
                <c:pt idx="1579">
                  <c:v>292.5</c:v>
                </c:pt>
                <c:pt idx="1580">
                  <c:v>292.5</c:v>
                </c:pt>
                <c:pt idx="1581">
                  <c:v>292.5</c:v>
                </c:pt>
                <c:pt idx="1582">
                  <c:v>292.5</c:v>
                </c:pt>
                <c:pt idx="1583">
                  <c:v>315</c:v>
                </c:pt>
                <c:pt idx="1584">
                  <c:v>315</c:v>
                </c:pt>
                <c:pt idx="1585">
                  <c:v>337.5</c:v>
                </c:pt>
                <c:pt idx="1586">
                  <c:v>315</c:v>
                </c:pt>
                <c:pt idx="1587">
                  <c:v>337.5</c:v>
                </c:pt>
                <c:pt idx="1588">
                  <c:v>337.5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22.5</c:v>
                </c:pt>
                <c:pt idx="1599">
                  <c:v>90</c:v>
                </c:pt>
                <c:pt idx="1600">
                  <c:v>45</c:v>
                </c:pt>
                <c:pt idx="1601">
                  <c:v>45</c:v>
                </c:pt>
                <c:pt idx="1602">
                  <c:v>112.5</c:v>
                </c:pt>
                <c:pt idx="1603">
                  <c:v>90</c:v>
                </c:pt>
                <c:pt idx="1604">
                  <c:v>67.5</c:v>
                </c:pt>
                <c:pt idx="1605">
                  <c:v>90</c:v>
                </c:pt>
                <c:pt idx="1606">
                  <c:v>112.5</c:v>
                </c:pt>
                <c:pt idx="1607">
                  <c:v>112.5</c:v>
                </c:pt>
                <c:pt idx="1608">
                  <c:v>112.5</c:v>
                </c:pt>
                <c:pt idx="1609">
                  <c:v>112.5</c:v>
                </c:pt>
                <c:pt idx="1610">
                  <c:v>90</c:v>
                </c:pt>
                <c:pt idx="1611">
                  <c:v>90</c:v>
                </c:pt>
                <c:pt idx="1612">
                  <c:v>90</c:v>
                </c:pt>
                <c:pt idx="1613">
                  <c:v>112.5</c:v>
                </c:pt>
                <c:pt idx="1614">
                  <c:v>112.5</c:v>
                </c:pt>
                <c:pt idx="1615">
                  <c:v>112.5</c:v>
                </c:pt>
                <c:pt idx="1616">
                  <c:v>112.5</c:v>
                </c:pt>
                <c:pt idx="1617">
                  <c:v>112.5</c:v>
                </c:pt>
                <c:pt idx="1618">
                  <c:v>112.5</c:v>
                </c:pt>
                <c:pt idx="1619">
                  <c:v>112.5</c:v>
                </c:pt>
                <c:pt idx="1620">
                  <c:v>90</c:v>
                </c:pt>
                <c:pt idx="1621">
                  <c:v>112.5</c:v>
                </c:pt>
                <c:pt idx="1622">
                  <c:v>112.5</c:v>
                </c:pt>
                <c:pt idx="1623">
                  <c:v>112.5</c:v>
                </c:pt>
                <c:pt idx="1624">
                  <c:v>112.5</c:v>
                </c:pt>
                <c:pt idx="1625">
                  <c:v>90</c:v>
                </c:pt>
                <c:pt idx="1626">
                  <c:v>90</c:v>
                </c:pt>
                <c:pt idx="1627">
                  <c:v>112.5</c:v>
                </c:pt>
                <c:pt idx="1628">
                  <c:v>90</c:v>
                </c:pt>
                <c:pt idx="1629">
                  <c:v>0</c:v>
                </c:pt>
                <c:pt idx="1630">
                  <c:v>315</c:v>
                </c:pt>
                <c:pt idx="1631">
                  <c:v>202.5</c:v>
                </c:pt>
                <c:pt idx="1632">
                  <c:v>225</c:v>
                </c:pt>
                <c:pt idx="1633">
                  <c:v>247.5</c:v>
                </c:pt>
                <c:pt idx="1634">
                  <c:v>270</c:v>
                </c:pt>
                <c:pt idx="1635">
                  <c:v>292.5</c:v>
                </c:pt>
                <c:pt idx="1636">
                  <c:v>292.5</c:v>
                </c:pt>
                <c:pt idx="1637">
                  <c:v>292.5</c:v>
                </c:pt>
                <c:pt idx="1638">
                  <c:v>270</c:v>
                </c:pt>
                <c:pt idx="1639">
                  <c:v>292.5</c:v>
                </c:pt>
                <c:pt idx="1640">
                  <c:v>270</c:v>
                </c:pt>
                <c:pt idx="1641">
                  <c:v>247.5</c:v>
                </c:pt>
                <c:pt idx="1642">
                  <c:v>270</c:v>
                </c:pt>
                <c:pt idx="1643">
                  <c:v>270</c:v>
                </c:pt>
                <c:pt idx="1644">
                  <c:v>270</c:v>
                </c:pt>
                <c:pt idx="1645">
                  <c:v>270</c:v>
                </c:pt>
                <c:pt idx="1646">
                  <c:v>247.5</c:v>
                </c:pt>
                <c:pt idx="1647">
                  <c:v>225</c:v>
                </c:pt>
                <c:pt idx="1648">
                  <c:v>247.5</c:v>
                </c:pt>
                <c:pt idx="1649">
                  <c:v>247.5</c:v>
                </c:pt>
                <c:pt idx="1650">
                  <c:v>270</c:v>
                </c:pt>
                <c:pt idx="1651">
                  <c:v>270</c:v>
                </c:pt>
                <c:pt idx="1652">
                  <c:v>270</c:v>
                </c:pt>
                <c:pt idx="1653">
                  <c:v>270</c:v>
                </c:pt>
                <c:pt idx="1654">
                  <c:v>270</c:v>
                </c:pt>
                <c:pt idx="1655">
                  <c:v>292.5</c:v>
                </c:pt>
                <c:pt idx="1656">
                  <c:v>270</c:v>
                </c:pt>
                <c:pt idx="1657">
                  <c:v>292.5</c:v>
                </c:pt>
                <c:pt idx="1658">
                  <c:v>270</c:v>
                </c:pt>
                <c:pt idx="1659">
                  <c:v>270</c:v>
                </c:pt>
                <c:pt idx="1660">
                  <c:v>270</c:v>
                </c:pt>
                <c:pt idx="1661">
                  <c:v>315</c:v>
                </c:pt>
                <c:pt idx="1662">
                  <c:v>337.5</c:v>
                </c:pt>
                <c:pt idx="1663">
                  <c:v>337.5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337.5</c:v>
                </c:pt>
                <c:pt idx="1669">
                  <c:v>0</c:v>
                </c:pt>
                <c:pt idx="1670">
                  <c:v>0</c:v>
                </c:pt>
                <c:pt idx="1671">
                  <c:v>22.5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337.5</c:v>
                </c:pt>
                <c:pt idx="1679">
                  <c:v>22.5</c:v>
                </c:pt>
                <c:pt idx="1680">
                  <c:v>337.5</c:v>
                </c:pt>
                <c:pt idx="1681">
                  <c:v>337.5</c:v>
                </c:pt>
                <c:pt idx="1682">
                  <c:v>337.5</c:v>
                </c:pt>
                <c:pt idx="1683">
                  <c:v>337.5</c:v>
                </c:pt>
                <c:pt idx="1684">
                  <c:v>0</c:v>
                </c:pt>
                <c:pt idx="1685">
                  <c:v>337.5</c:v>
                </c:pt>
                <c:pt idx="1686">
                  <c:v>337.5</c:v>
                </c:pt>
                <c:pt idx="1687">
                  <c:v>337.5</c:v>
                </c:pt>
                <c:pt idx="1688">
                  <c:v>337.5</c:v>
                </c:pt>
                <c:pt idx="1689">
                  <c:v>337.5</c:v>
                </c:pt>
                <c:pt idx="1690">
                  <c:v>0</c:v>
                </c:pt>
                <c:pt idx="1691">
                  <c:v>22.5</c:v>
                </c:pt>
                <c:pt idx="1692">
                  <c:v>22.5</c:v>
                </c:pt>
                <c:pt idx="1693">
                  <c:v>67.5</c:v>
                </c:pt>
                <c:pt idx="1694">
                  <c:v>67.5</c:v>
                </c:pt>
                <c:pt idx="1695">
                  <c:v>67.5</c:v>
                </c:pt>
                <c:pt idx="1696">
                  <c:v>67.5</c:v>
                </c:pt>
                <c:pt idx="1697">
                  <c:v>67.5</c:v>
                </c:pt>
                <c:pt idx="1698">
                  <c:v>67.5</c:v>
                </c:pt>
                <c:pt idx="1699">
                  <c:v>90</c:v>
                </c:pt>
                <c:pt idx="1700">
                  <c:v>67.5</c:v>
                </c:pt>
                <c:pt idx="1701">
                  <c:v>112.5</c:v>
                </c:pt>
                <c:pt idx="1702">
                  <c:v>90</c:v>
                </c:pt>
                <c:pt idx="1703">
                  <c:v>90</c:v>
                </c:pt>
                <c:pt idx="1704">
                  <c:v>112.5</c:v>
                </c:pt>
                <c:pt idx="1705">
                  <c:v>90</c:v>
                </c:pt>
                <c:pt idx="1706">
                  <c:v>112.5</c:v>
                </c:pt>
                <c:pt idx="1707">
                  <c:v>112.5</c:v>
                </c:pt>
                <c:pt idx="1708">
                  <c:v>90</c:v>
                </c:pt>
                <c:pt idx="1709">
                  <c:v>90</c:v>
                </c:pt>
                <c:pt idx="1710">
                  <c:v>90</c:v>
                </c:pt>
                <c:pt idx="1711">
                  <c:v>90</c:v>
                </c:pt>
                <c:pt idx="1712">
                  <c:v>90</c:v>
                </c:pt>
                <c:pt idx="1713">
                  <c:v>90</c:v>
                </c:pt>
                <c:pt idx="1714">
                  <c:v>90</c:v>
                </c:pt>
                <c:pt idx="1715">
                  <c:v>112.5</c:v>
                </c:pt>
                <c:pt idx="1716">
                  <c:v>112.5</c:v>
                </c:pt>
                <c:pt idx="1717">
                  <c:v>112.5</c:v>
                </c:pt>
                <c:pt idx="1718">
                  <c:v>112.5</c:v>
                </c:pt>
                <c:pt idx="1719">
                  <c:v>112.5</c:v>
                </c:pt>
                <c:pt idx="1720">
                  <c:v>112.5</c:v>
                </c:pt>
                <c:pt idx="1721">
                  <c:v>112.5</c:v>
                </c:pt>
                <c:pt idx="1722">
                  <c:v>112.5</c:v>
                </c:pt>
                <c:pt idx="1723">
                  <c:v>112.5</c:v>
                </c:pt>
                <c:pt idx="1724">
                  <c:v>112.5</c:v>
                </c:pt>
                <c:pt idx="1725">
                  <c:v>112.5</c:v>
                </c:pt>
                <c:pt idx="1726">
                  <c:v>112.5</c:v>
                </c:pt>
                <c:pt idx="1727">
                  <c:v>112.5</c:v>
                </c:pt>
                <c:pt idx="1728">
                  <c:v>112.5</c:v>
                </c:pt>
                <c:pt idx="1729">
                  <c:v>112.5</c:v>
                </c:pt>
                <c:pt idx="1730">
                  <c:v>112.5</c:v>
                </c:pt>
                <c:pt idx="1731">
                  <c:v>112.5</c:v>
                </c:pt>
                <c:pt idx="1732">
                  <c:v>112.5</c:v>
                </c:pt>
                <c:pt idx="1733">
                  <c:v>112.5</c:v>
                </c:pt>
                <c:pt idx="1734">
                  <c:v>112.5</c:v>
                </c:pt>
                <c:pt idx="1735">
                  <c:v>112.5</c:v>
                </c:pt>
                <c:pt idx="1736">
                  <c:v>112.5</c:v>
                </c:pt>
                <c:pt idx="1737">
                  <c:v>112.5</c:v>
                </c:pt>
                <c:pt idx="1738">
                  <c:v>112.5</c:v>
                </c:pt>
                <c:pt idx="1739">
                  <c:v>112.5</c:v>
                </c:pt>
                <c:pt idx="1740">
                  <c:v>112.5</c:v>
                </c:pt>
                <c:pt idx="1741">
                  <c:v>112.5</c:v>
                </c:pt>
                <c:pt idx="1742">
                  <c:v>112.5</c:v>
                </c:pt>
                <c:pt idx="1743">
                  <c:v>112.5</c:v>
                </c:pt>
                <c:pt idx="1744">
                  <c:v>112.5</c:v>
                </c:pt>
                <c:pt idx="1745">
                  <c:v>112.5</c:v>
                </c:pt>
                <c:pt idx="1746">
                  <c:v>112.5</c:v>
                </c:pt>
                <c:pt idx="1747">
                  <c:v>112.5</c:v>
                </c:pt>
                <c:pt idx="1748">
                  <c:v>112.5</c:v>
                </c:pt>
                <c:pt idx="1749">
                  <c:v>135</c:v>
                </c:pt>
                <c:pt idx="1750">
                  <c:v>112.5</c:v>
                </c:pt>
                <c:pt idx="1751">
                  <c:v>112.5</c:v>
                </c:pt>
                <c:pt idx="1752">
                  <c:v>112.5</c:v>
                </c:pt>
                <c:pt idx="1753">
                  <c:v>135</c:v>
                </c:pt>
                <c:pt idx="1754">
                  <c:v>135</c:v>
                </c:pt>
                <c:pt idx="1755">
                  <c:v>135</c:v>
                </c:pt>
                <c:pt idx="1756">
                  <c:v>135</c:v>
                </c:pt>
                <c:pt idx="1757">
                  <c:v>135</c:v>
                </c:pt>
                <c:pt idx="1758">
                  <c:v>135</c:v>
                </c:pt>
                <c:pt idx="1759">
                  <c:v>135</c:v>
                </c:pt>
                <c:pt idx="1760">
                  <c:v>135</c:v>
                </c:pt>
                <c:pt idx="1761">
                  <c:v>135</c:v>
                </c:pt>
                <c:pt idx="1762">
                  <c:v>112.5</c:v>
                </c:pt>
                <c:pt idx="1763">
                  <c:v>22.5</c:v>
                </c:pt>
                <c:pt idx="1764">
                  <c:v>180</c:v>
                </c:pt>
                <c:pt idx="1765">
                  <c:v>202.5</c:v>
                </c:pt>
                <c:pt idx="1766">
                  <c:v>202.5</c:v>
                </c:pt>
                <c:pt idx="1767">
                  <c:v>202.5</c:v>
                </c:pt>
                <c:pt idx="1768">
                  <c:v>202.5</c:v>
                </c:pt>
                <c:pt idx="1769">
                  <c:v>202.5</c:v>
                </c:pt>
                <c:pt idx="1770">
                  <c:v>225</c:v>
                </c:pt>
                <c:pt idx="1771">
                  <c:v>202.5</c:v>
                </c:pt>
                <c:pt idx="1772">
                  <c:v>202.5</c:v>
                </c:pt>
                <c:pt idx="1773">
                  <c:v>225</c:v>
                </c:pt>
                <c:pt idx="1774">
                  <c:v>202.5</c:v>
                </c:pt>
                <c:pt idx="1775">
                  <c:v>225</c:v>
                </c:pt>
                <c:pt idx="1776">
                  <c:v>225</c:v>
                </c:pt>
                <c:pt idx="1777">
                  <c:v>225</c:v>
                </c:pt>
                <c:pt idx="1778">
                  <c:v>247.5</c:v>
                </c:pt>
                <c:pt idx="1779">
                  <c:v>247.5</c:v>
                </c:pt>
                <c:pt idx="1780">
                  <c:v>225</c:v>
                </c:pt>
                <c:pt idx="1781">
                  <c:v>225</c:v>
                </c:pt>
                <c:pt idx="1782">
                  <c:v>225</c:v>
                </c:pt>
                <c:pt idx="1783">
                  <c:v>247.5</c:v>
                </c:pt>
                <c:pt idx="1784">
                  <c:v>247.5</c:v>
                </c:pt>
                <c:pt idx="1785">
                  <c:v>225</c:v>
                </c:pt>
                <c:pt idx="1786">
                  <c:v>225</c:v>
                </c:pt>
                <c:pt idx="1787">
                  <c:v>225</c:v>
                </c:pt>
                <c:pt idx="1788">
                  <c:v>225</c:v>
                </c:pt>
                <c:pt idx="1789">
                  <c:v>225</c:v>
                </c:pt>
                <c:pt idx="1790">
                  <c:v>225</c:v>
                </c:pt>
                <c:pt idx="1791">
                  <c:v>225</c:v>
                </c:pt>
                <c:pt idx="1792">
                  <c:v>247.5</c:v>
                </c:pt>
                <c:pt idx="1793">
                  <c:v>247.5</c:v>
                </c:pt>
                <c:pt idx="1794">
                  <c:v>247.5</c:v>
                </c:pt>
                <c:pt idx="1795">
                  <c:v>247.5</c:v>
                </c:pt>
                <c:pt idx="1796">
                  <c:v>270</c:v>
                </c:pt>
                <c:pt idx="1797">
                  <c:v>270</c:v>
                </c:pt>
                <c:pt idx="1798">
                  <c:v>270</c:v>
                </c:pt>
                <c:pt idx="1799">
                  <c:v>270</c:v>
                </c:pt>
                <c:pt idx="1800">
                  <c:v>270</c:v>
                </c:pt>
                <c:pt idx="1801">
                  <c:v>270</c:v>
                </c:pt>
                <c:pt idx="1802">
                  <c:v>247.5</c:v>
                </c:pt>
                <c:pt idx="1803">
                  <c:v>247.5</c:v>
                </c:pt>
                <c:pt idx="1804">
                  <c:v>247.5</c:v>
                </c:pt>
                <c:pt idx="1805">
                  <c:v>247.5</c:v>
                </c:pt>
                <c:pt idx="1806">
                  <c:v>247.5</c:v>
                </c:pt>
                <c:pt idx="1807">
                  <c:v>247.5</c:v>
                </c:pt>
                <c:pt idx="1808">
                  <c:v>247.5</c:v>
                </c:pt>
                <c:pt idx="1809">
                  <c:v>247.5</c:v>
                </c:pt>
                <c:pt idx="1810">
                  <c:v>247.5</c:v>
                </c:pt>
                <c:pt idx="1811">
                  <c:v>247.5</c:v>
                </c:pt>
                <c:pt idx="1812">
                  <c:v>247.5</c:v>
                </c:pt>
                <c:pt idx="1813">
                  <c:v>247.5</c:v>
                </c:pt>
                <c:pt idx="1814">
                  <c:v>247.5</c:v>
                </c:pt>
                <c:pt idx="1815">
                  <c:v>270</c:v>
                </c:pt>
                <c:pt idx="1816">
                  <c:v>270</c:v>
                </c:pt>
                <c:pt idx="1817">
                  <c:v>270</c:v>
                </c:pt>
                <c:pt idx="1818">
                  <c:v>247.5</c:v>
                </c:pt>
                <c:pt idx="1819">
                  <c:v>270</c:v>
                </c:pt>
                <c:pt idx="1820">
                  <c:v>292.5</c:v>
                </c:pt>
                <c:pt idx="1821">
                  <c:v>292.5</c:v>
                </c:pt>
                <c:pt idx="1822">
                  <c:v>292.5</c:v>
                </c:pt>
                <c:pt idx="1823">
                  <c:v>270</c:v>
                </c:pt>
                <c:pt idx="1824">
                  <c:v>270</c:v>
                </c:pt>
                <c:pt idx="1825">
                  <c:v>270</c:v>
                </c:pt>
                <c:pt idx="1826">
                  <c:v>270</c:v>
                </c:pt>
                <c:pt idx="1827">
                  <c:v>270</c:v>
                </c:pt>
                <c:pt idx="1828">
                  <c:v>270</c:v>
                </c:pt>
                <c:pt idx="1829">
                  <c:v>270</c:v>
                </c:pt>
                <c:pt idx="1830">
                  <c:v>315</c:v>
                </c:pt>
                <c:pt idx="1831">
                  <c:v>337.5</c:v>
                </c:pt>
                <c:pt idx="1832">
                  <c:v>315</c:v>
                </c:pt>
                <c:pt idx="1833">
                  <c:v>292.5</c:v>
                </c:pt>
                <c:pt idx="1834">
                  <c:v>315</c:v>
                </c:pt>
                <c:pt idx="1835">
                  <c:v>315</c:v>
                </c:pt>
                <c:pt idx="1836">
                  <c:v>315</c:v>
                </c:pt>
                <c:pt idx="1837">
                  <c:v>315</c:v>
                </c:pt>
                <c:pt idx="1838">
                  <c:v>292.5</c:v>
                </c:pt>
                <c:pt idx="1839">
                  <c:v>22.5</c:v>
                </c:pt>
                <c:pt idx="1840">
                  <c:v>0</c:v>
                </c:pt>
                <c:pt idx="1841">
                  <c:v>157.5</c:v>
                </c:pt>
                <c:pt idx="1842">
                  <c:v>112.5</c:v>
                </c:pt>
                <c:pt idx="1843">
                  <c:v>112.5</c:v>
                </c:pt>
                <c:pt idx="1844">
                  <c:v>112.5</c:v>
                </c:pt>
                <c:pt idx="1845">
                  <c:v>112.5</c:v>
                </c:pt>
                <c:pt idx="1846">
                  <c:v>112.5</c:v>
                </c:pt>
                <c:pt idx="1847">
                  <c:v>112.5</c:v>
                </c:pt>
                <c:pt idx="1848">
                  <c:v>112.5</c:v>
                </c:pt>
                <c:pt idx="1849">
                  <c:v>90</c:v>
                </c:pt>
                <c:pt idx="1850">
                  <c:v>112.5</c:v>
                </c:pt>
                <c:pt idx="1851">
                  <c:v>90</c:v>
                </c:pt>
                <c:pt idx="1852">
                  <c:v>90</c:v>
                </c:pt>
                <c:pt idx="1853">
                  <c:v>90</c:v>
                </c:pt>
                <c:pt idx="1854">
                  <c:v>90</c:v>
                </c:pt>
                <c:pt idx="1855">
                  <c:v>90</c:v>
                </c:pt>
                <c:pt idx="1856">
                  <c:v>90</c:v>
                </c:pt>
                <c:pt idx="1857">
                  <c:v>22.5</c:v>
                </c:pt>
                <c:pt idx="1858">
                  <c:v>45</c:v>
                </c:pt>
                <c:pt idx="1859">
                  <c:v>0</c:v>
                </c:pt>
                <c:pt idx="1860">
                  <c:v>0</c:v>
                </c:pt>
                <c:pt idx="1861">
                  <c:v>90</c:v>
                </c:pt>
                <c:pt idx="1862">
                  <c:v>135</c:v>
                </c:pt>
                <c:pt idx="1863">
                  <c:v>112.5</c:v>
                </c:pt>
                <c:pt idx="1864">
                  <c:v>112.5</c:v>
                </c:pt>
                <c:pt idx="1865">
                  <c:v>112.5</c:v>
                </c:pt>
                <c:pt idx="1866">
                  <c:v>112.5</c:v>
                </c:pt>
                <c:pt idx="1867">
                  <c:v>135</c:v>
                </c:pt>
                <c:pt idx="1868">
                  <c:v>112.5</c:v>
                </c:pt>
                <c:pt idx="1869">
                  <c:v>90</c:v>
                </c:pt>
                <c:pt idx="1870">
                  <c:v>112.5</c:v>
                </c:pt>
                <c:pt idx="1871">
                  <c:v>90</c:v>
                </c:pt>
                <c:pt idx="1872">
                  <c:v>90</c:v>
                </c:pt>
                <c:pt idx="1873">
                  <c:v>90</c:v>
                </c:pt>
                <c:pt idx="1874">
                  <c:v>112.5</c:v>
                </c:pt>
                <c:pt idx="1875">
                  <c:v>112.5</c:v>
                </c:pt>
                <c:pt idx="1876">
                  <c:v>112.5</c:v>
                </c:pt>
                <c:pt idx="1877">
                  <c:v>90</c:v>
                </c:pt>
                <c:pt idx="1878">
                  <c:v>112.5</c:v>
                </c:pt>
                <c:pt idx="1879">
                  <c:v>112.5</c:v>
                </c:pt>
                <c:pt idx="1880">
                  <c:v>112.5</c:v>
                </c:pt>
                <c:pt idx="1881">
                  <c:v>112.5</c:v>
                </c:pt>
                <c:pt idx="1882">
                  <c:v>90</c:v>
                </c:pt>
                <c:pt idx="1883">
                  <c:v>90</c:v>
                </c:pt>
                <c:pt idx="1884">
                  <c:v>112.5</c:v>
                </c:pt>
                <c:pt idx="1885">
                  <c:v>90</c:v>
                </c:pt>
                <c:pt idx="1886">
                  <c:v>67.5</c:v>
                </c:pt>
                <c:pt idx="1887">
                  <c:v>337.5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45</c:v>
                </c:pt>
                <c:pt idx="1892">
                  <c:v>67.5</c:v>
                </c:pt>
                <c:pt idx="1893">
                  <c:v>112.5</c:v>
                </c:pt>
                <c:pt idx="1894">
                  <c:v>112.5</c:v>
                </c:pt>
                <c:pt idx="1895">
                  <c:v>112.5</c:v>
                </c:pt>
                <c:pt idx="1896">
                  <c:v>135</c:v>
                </c:pt>
                <c:pt idx="1897">
                  <c:v>112.5</c:v>
                </c:pt>
                <c:pt idx="1898">
                  <c:v>112.5</c:v>
                </c:pt>
                <c:pt idx="1899">
                  <c:v>180</c:v>
                </c:pt>
                <c:pt idx="1900">
                  <c:v>135</c:v>
                </c:pt>
                <c:pt idx="1901">
                  <c:v>112.5</c:v>
                </c:pt>
                <c:pt idx="1902">
                  <c:v>112.5</c:v>
                </c:pt>
                <c:pt idx="1903">
                  <c:v>90</c:v>
                </c:pt>
                <c:pt idx="1904">
                  <c:v>90</c:v>
                </c:pt>
                <c:pt idx="1905">
                  <c:v>112.5</c:v>
                </c:pt>
                <c:pt idx="1906">
                  <c:v>112.5</c:v>
                </c:pt>
                <c:pt idx="1907">
                  <c:v>67.5</c:v>
                </c:pt>
                <c:pt idx="1908">
                  <c:v>67.5</c:v>
                </c:pt>
                <c:pt idx="1909">
                  <c:v>0</c:v>
                </c:pt>
                <c:pt idx="1910">
                  <c:v>67.5</c:v>
                </c:pt>
                <c:pt idx="1911">
                  <c:v>90</c:v>
                </c:pt>
                <c:pt idx="1912">
                  <c:v>90</c:v>
                </c:pt>
                <c:pt idx="1913">
                  <c:v>112.5</c:v>
                </c:pt>
                <c:pt idx="1914">
                  <c:v>135</c:v>
                </c:pt>
                <c:pt idx="1915">
                  <c:v>90</c:v>
                </c:pt>
                <c:pt idx="1916">
                  <c:v>67.5</c:v>
                </c:pt>
                <c:pt idx="1917">
                  <c:v>67.5</c:v>
                </c:pt>
                <c:pt idx="1918">
                  <c:v>90</c:v>
                </c:pt>
                <c:pt idx="1919">
                  <c:v>112.5</c:v>
                </c:pt>
                <c:pt idx="1920">
                  <c:v>112.5</c:v>
                </c:pt>
                <c:pt idx="1921">
                  <c:v>135</c:v>
                </c:pt>
                <c:pt idx="1922">
                  <c:v>67.5</c:v>
                </c:pt>
                <c:pt idx="1923">
                  <c:v>45</c:v>
                </c:pt>
                <c:pt idx="1924">
                  <c:v>112.5</c:v>
                </c:pt>
                <c:pt idx="1925">
                  <c:v>202.5</c:v>
                </c:pt>
                <c:pt idx="1926">
                  <c:v>157.5</c:v>
                </c:pt>
                <c:pt idx="1927">
                  <c:v>315</c:v>
                </c:pt>
                <c:pt idx="1928">
                  <c:v>270</c:v>
                </c:pt>
                <c:pt idx="1929">
                  <c:v>270</c:v>
                </c:pt>
                <c:pt idx="1930">
                  <c:v>292.5</c:v>
                </c:pt>
                <c:pt idx="1931">
                  <c:v>270</c:v>
                </c:pt>
                <c:pt idx="1932">
                  <c:v>270</c:v>
                </c:pt>
                <c:pt idx="1933">
                  <c:v>292.5</c:v>
                </c:pt>
                <c:pt idx="1934">
                  <c:v>270</c:v>
                </c:pt>
                <c:pt idx="1935">
                  <c:v>270</c:v>
                </c:pt>
                <c:pt idx="1936">
                  <c:v>270</c:v>
                </c:pt>
                <c:pt idx="1937">
                  <c:v>270</c:v>
                </c:pt>
                <c:pt idx="1938">
                  <c:v>270</c:v>
                </c:pt>
                <c:pt idx="1939">
                  <c:v>270</c:v>
                </c:pt>
                <c:pt idx="1940">
                  <c:v>270</c:v>
                </c:pt>
                <c:pt idx="1941">
                  <c:v>247.5</c:v>
                </c:pt>
                <c:pt idx="1942">
                  <c:v>247.5</c:v>
                </c:pt>
                <c:pt idx="1943">
                  <c:v>247.5</c:v>
                </c:pt>
                <c:pt idx="1944">
                  <c:v>270</c:v>
                </c:pt>
                <c:pt idx="1945">
                  <c:v>270</c:v>
                </c:pt>
                <c:pt idx="1946">
                  <c:v>270</c:v>
                </c:pt>
                <c:pt idx="1947">
                  <c:v>270</c:v>
                </c:pt>
                <c:pt idx="1948">
                  <c:v>247.5</c:v>
                </c:pt>
                <c:pt idx="1949">
                  <c:v>270</c:v>
                </c:pt>
                <c:pt idx="1950">
                  <c:v>270</c:v>
                </c:pt>
                <c:pt idx="1951">
                  <c:v>292.5</c:v>
                </c:pt>
                <c:pt idx="1952">
                  <c:v>292.5</c:v>
                </c:pt>
                <c:pt idx="1953">
                  <c:v>292.5</c:v>
                </c:pt>
                <c:pt idx="1954">
                  <c:v>292.5</c:v>
                </c:pt>
                <c:pt idx="1955">
                  <c:v>292.5</c:v>
                </c:pt>
                <c:pt idx="1956">
                  <c:v>270</c:v>
                </c:pt>
                <c:pt idx="1957">
                  <c:v>270</c:v>
                </c:pt>
                <c:pt idx="1958">
                  <c:v>270</c:v>
                </c:pt>
                <c:pt idx="1959">
                  <c:v>292.5</c:v>
                </c:pt>
                <c:pt idx="1960">
                  <c:v>292.5</c:v>
                </c:pt>
                <c:pt idx="1961">
                  <c:v>292.5</c:v>
                </c:pt>
                <c:pt idx="1962">
                  <c:v>337.5</c:v>
                </c:pt>
                <c:pt idx="1963">
                  <c:v>337.5</c:v>
                </c:pt>
                <c:pt idx="1964">
                  <c:v>315</c:v>
                </c:pt>
                <c:pt idx="1965">
                  <c:v>337.5</c:v>
                </c:pt>
                <c:pt idx="1966">
                  <c:v>337.5</c:v>
                </c:pt>
                <c:pt idx="1967">
                  <c:v>337.5</c:v>
                </c:pt>
                <c:pt idx="1968">
                  <c:v>0</c:v>
                </c:pt>
                <c:pt idx="1969">
                  <c:v>337.5</c:v>
                </c:pt>
                <c:pt idx="1970">
                  <c:v>337.5</c:v>
                </c:pt>
                <c:pt idx="1971">
                  <c:v>0</c:v>
                </c:pt>
                <c:pt idx="1972">
                  <c:v>45</c:v>
                </c:pt>
                <c:pt idx="1973">
                  <c:v>22.5</c:v>
                </c:pt>
                <c:pt idx="1974">
                  <c:v>22.5</c:v>
                </c:pt>
                <c:pt idx="1975">
                  <c:v>0</c:v>
                </c:pt>
                <c:pt idx="1976">
                  <c:v>22.5</c:v>
                </c:pt>
                <c:pt idx="1977">
                  <c:v>22.5</c:v>
                </c:pt>
                <c:pt idx="1978">
                  <c:v>67.5</c:v>
                </c:pt>
                <c:pt idx="1979">
                  <c:v>135</c:v>
                </c:pt>
                <c:pt idx="1980">
                  <c:v>225</c:v>
                </c:pt>
                <c:pt idx="1981">
                  <c:v>270</c:v>
                </c:pt>
                <c:pt idx="1982">
                  <c:v>180</c:v>
                </c:pt>
                <c:pt idx="1983">
                  <c:v>112.5</c:v>
                </c:pt>
                <c:pt idx="1984">
                  <c:v>135</c:v>
                </c:pt>
                <c:pt idx="1985">
                  <c:v>135</c:v>
                </c:pt>
                <c:pt idx="1986">
                  <c:v>90</c:v>
                </c:pt>
                <c:pt idx="1987">
                  <c:v>112.5</c:v>
                </c:pt>
                <c:pt idx="1988">
                  <c:v>112.5</c:v>
                </c:pt>
                <c:pt idx="1989">
                  <c:v>135</c:v>
                </c:pt>
                <c:pt idx="1990">
                  <c:v>112.5</c:v>
                </c:pt>
                <c:pt idx="1991">
                  <c:v>90</c:v>
                </c:pt>
                <c:pt idx="1992">
                  <c:v>90</c:v>
                </c:pt>
                <c:pt idx="1993">
                  <c:v>67.5</c:v>
                </c:pt>
                <c:pt idx="1994">
                  <c:v>90</c:v>
                </c:pt>
                <c:pt idx="1995">
                  <c:v>90</c:v>
                </c:pt>
                <c:pt idx="1996">
                  <c:v>90</c:v>
                </c:pt>
                <c:pt idx="1997">
                  <c:v>67.5</c:v>
                </c:pt>
                <c:pt idx="1998">
                  <c:v>67.5</c:v>
                </c:pt>
                <c:pt idx="1999">
                  <c:v>67.5</c:v>
                </c:pt>
                <c:pt idx="2000">
                  <c:v>67.5</c:v>
                </c:pt>
                <c:pt idx="2001">
                  <c:v>90</c:v>
                </c:pt>
                <c:pt idx="2002">
                  <c:v>112.5</c:v>
                </c:pt>
                <c:pt idx="2003">
                  <c:v>112.5</c:v>
                </c:pt>
                <c:pt idx="2004">
                  <c:v>90</c:v>
                </c:pt>
                <c:pt idx="2005">
                  <c:v>45</c:v>
                </c:pt>
                <c:pt idx="2006">
                  <c:v>90</c:v>
                </c:pt>
                <c:pt idx="2007">
                  <c:v>90</c:v>
                </c:pt>
                <c:pt idx="2008">
                  <c:v>112.5</c:v>
                </c:pt>
                <c:pt idx="2009">
                  <c:v>157.5</c:v>
                </c:pt>
                <c:pt idx="2010">
                  <c:v>202.5</c:v>
                </c:pt>
                <c:pt idx="2011">
                  <c:v>180</c:v>
                </c:pt>
                <c:pt idx="2012">
                  <c:v>202.5</c:v>
                </c:pt>
                <c:pt idx="2013">
                  <c:v>225</c:v>
                </c:pt>
                <c:pt idx="2014">
                  <c:v>225</c:v>
                </c:pt>
                <c:pt idx="2015">
                  <c:v>225</c:v>
                </c:pt>
                <c:pt idx="2016">
                  <c:v>225</c:v>
                </c:pt>
                <c:pt idx="2017">
                  <c:v>225</c:v>
                </c:pt>
                <c:pt idx="2018">
                  <c:v>202.5</c:v>
                </c:pt>
                <c:pt idx="2019">
                  <c:v>202.5</c:v>
                </c:pt>
                <c:pt idx="2020">
                  <c:v>225</c:v>
                </c:pt>
                <c:pt idx="2021">
                  <c:v>225</c:v>
                </c:pt>
                <c:pt idx="2022">
                  <c:v>202.5</c:v>
                </c:pt>
                <c:pt idx="2023">
                  <c:v>225</c:v>
                </c:pt>
                <c:pt idx="2024">
                  <c:v>225</c:v>
                </c:pt>
                <c:pt idx="2025">
                  <c:v>225</c:v>
                </c:pt>
                <c:pt idx="2026">
                  <c:v>225</c:v>
                </c:pt>
                <c:pt idx="2027">
                  <c:v>202.5</c:v>
                </c:pt>
                <c:pt idx="2028">
                  <c:v>225</c:v>
                </c:pt>
                <c:pt idx="2029">
                  <c:v>225</c:v>
                </c:pt>
                <c:pt idx="2030">
                  <c:v>225</c:v>
                </c:pt>
                <c:pt idx="2031">
                  <c:v>225</c:v>
                </c:pt>
                <c:pt idx="2032">
                  <c:v>225</c:v>
                </c:pt>
                <c:pt idx="2033">
                  <c:v>225</c:v>
                </c:pt>
                <c:pt idx="2034">
                  <c:v>225</c:v>
                </c:pt>
                <c:pt idx="2035">
                  <c:v>225</c:v>
                </c:pt>
                <c:pt idx="2036">
                  <c:v>225</c:v>
                </c:pt>
                <c:pt idx="2037">
                  <c:v>225</c:v>
                </c:pt>
                <c:pt idx="2038">
                  <c:v>202.5</c:v>
                </c:pt>
                <c:pt idx="2039">
                  <c:v>202.5</c:v>
                </c:pt>
                <c:pt idx="2040">
                  <c:v>225</c:v>
                </c:pt>
                <c:pt idx="2041">
                  <c:v>225</c:v>
                </c:pt>
                <c:pt idx="2042">
                  <c:v>225</c:v>
                </c:pt>
                <c:pt idx="2043">
                  <c:v>225</c:v>
                </c:pt>
                <c:pt idx="2044">
                  <c:v>225</c:v>
                </c:pt>
                <c:pt idx="2045">
                  <c:v>225</c:v>
                </c:pt>
                <c:pt idx="2046">
                  <c:v>225</c:v>
                </c:pt>
                <c:pt idx="2047">
                  <c:v>225</c:v>
                </c:pt>
                <c:pt idx="2048">
                  <c:v>225</c:v>
                </c:pt>
                <c:pt idx="2049">
                  <c:v>225</c:v>
                </c:pt>
                <c:pt idx="2050">
                  <c:v>225</c:v>
                </c:pt>
                <c:pt idx="2051">
                  <c:v>225</c:v>
                </c:pt>
                <c:pt idx="2052">
                  <c:v>225</c:v>
                </c:pt>
                <c:pt idx="2053">
                  <c:v>225</c:v>
                </c:pt>
                <c:pt idx="2054">
                  <c:v>225</c:v>
                </c:pt>
                <c:pt idx="2055">
                  <c:v>247.5</c:v>
                </c:pt>
                <c:pt idx="2056">
                  <c:v>247.5</c:v>
                </c:pt>
                <c:pt idx="2057">
                  <c:v>225</c:v>
                </c:pt>
                <c:pt idx="2058">
                  <c:v>225</c:v>
                </c:pt>
                <c:pt idx="2059">
                  <c:v>225</c:v>
                </c:pt>
                <c:pt idx="2060">
                  <c:v>225</c:v>
                </c:pt>
                <c:pt idx="2061">
                  <c:v>225</c:v>
                </c:pt>
                <c:pt idx="2062">
                  <c:v>225</c:v>
                </c:pt>
                <c:pt idx="2063">
                  <c:v>247.5</c:v>
                </c:pt>
                <c:pt idx="2064">
                  <c:v>270</c:v>
                </c:pt>
                <c:pt idx="2065">
                  <c:v>270</c:v>
                </c:pt>
                <c:pt idx="2066">
                  <c:v>270</c:v>
                </c:pt>
                <c:pt idx="2067">
                  <c:v>270</c:v>
                </c:pt>
                <c:pt idx="2068">
                  <c:v>270</c:v>
                </c:pt>
                <c:pt idx="2069">
                  <c:v>270</c:v>
                </c:pt>
                <c:pt idx="2070">
                  <c:v>247.5</c:v>
                </c:pt>
                <c:pt idx="2071">
                  <c:v>247.5</c:v>
                </c:pt>
                <c:pt idx="2072">
                  <c:v>247.5</c:v>
                </c:pt>
                <c:pt idx="2073">
                  <c:v>247.5</c:v>
                </c:pt>
                <c:pt idx="2074">
                  <c:v>270</c:v>
                </c:pt>
                <c:pt idx="2075">
                  <c:v>337.5</c:v>
                </c:pt>
                <c:pt idx="2076">
                  <c:v>315</c:v>
                </c:pt>
                <c:pt idx="2077">
                  <c:v>337.5</c:v>
                </c:pt>
                <c:pt idx="2078">
                  <c:v>337.5</c:v>
                </c:pt>
                <c:pt idx="2079">
                  <c:v>337.5</c:v>
                </c:pt>
                <c:pt idx="2080">
                  <c:v>315</c:v>
                </c:pt>
                <c:pt idx="2081">
                  <c:v>337.5</c:v>
                </c:pt>
                <c:pt idx="2082">
                  <c:v>337.5</c:v>
                </c:pt>
                <c:pt idx="2083">
                  <c:v>315</c:v>
                </c:pt>
                <c:pt idx="2084">
                  <c:v>337.5</c:v>
                </c:pt>
                <c:pt idx="2085">
                  <c:v>337.5</c:v>
                </c:pt>
                <c:pt idx="2086">
                  <c:v>315</c:v>
                </c:pt>
                <c:pt idx="2087">
                  <c:v>315</c:v>
                </c:pt>
                <c:pt idx="2088">
                  <c:v>337.5</c:v>
                </c:pt>
                <c:pt idx="2089">
                  <c:v>315</c:v>
                </c:pt>
                <c:pt idx="2090">
                  <c:v>315</c:v>
                </c:pt>
                <c:pt idx="2091">
                  <c:v>315</c:v>
                </c:pt>
                <c:pt idx="2092">
                  <c:v>315</c:v>
                </c:pt>
                <c:pt idx="2093">
                  <c:v>337.5</c:v>
                </c:pt>
                <c:pt idx="2094">
                  <c:v>337.5</c:v>
                </c:pt>
                <c:pt idx="2095">
                  <c:v>337.5</c:v>
                </c:pt>
                <c:pt idx="2096">
                  <c:v>337.5</c:v>
                </c:pt>
                <c:pt idx="2097">
                  <c:v>337.5</c:v>
                </c:pt>
                <c:pt idx="2098">
                  <c:v>337.5</c:v>
                </c:pt>
                <c:pt idx="2099">
                  <c:v>337.5</c:v>
                </c:pt>
                <c:pt idx="2100">
                  <c:v>337.5</c:v>
                </c:pt>
                <c:pt idx="2101">
                  <c:v>337.5</c:v>
                </c:pt>
                <c:pt idx="2102">
                  <c:v>0</c:v>
                </c:pt>
                <c:pt idx="2103">
                  <c:v>22.5</c:v>
                </c:pt>
                <c:pt idx="2104">
                  <c:v>22.5</c:v>
                </c:pt>
                <c:pt idx="2105">
                  <c:v>22.5</c:v>
                </c:pt>
                <c:pt idx="2106">
                  <c:v>45</c:v>
                </c:pt>
                <c:pt idx="2107">
                  <c:v>45</c:v>
                </c:pt>
                <c:pt idx="2108">
                  <c:v>67.5</c:v>
                </c:pt>
                <c:pt idx="2109">
                  <c:v>67.5</c:v>
                </c:pt>
                <c:pt idx="2110">
                  <c:v>67.5</c:v>
                </c:pt>
                <c:pt idx="2111">
                  <c:v>90</c:v>
                </c:pt>
                <c:pt idx="2112">
                  <c:v>112.5</c:v>
                </c:pt>
                <c:pt idx="2113">
                  <c:v>112.5</c:v>
                </c:pt>
                <c:pt idx="2114">
                  <c:v>112.5</c:v>
                </c:pt>
                <c:pt idx="2115">
                  <c:v>67.5</c:v>
                </c:pt>
                <c:pt idx="2116">
                  <c:v>67.5</c:v>
                </c:pt>
                <c:pt idx="2117">
                  <c:v>90</c:v>
                </c:pt>
                <c:pt idx="2118">
                  <c:v>22.5</c:v>
                </c:pt>
                <c:pt idx="2119">
                  <c:v>22.5</c:v>
                </c:pt>
                <c:pt idx="2120">
                  <c:v>22.5</c:v>
                </c:pt>
                <c:pt idx="2121">
                  <c:v>22.5</c:v>
                </c:pt>
                <c:pt idx="2122">
                  <c:v>22.5</c:v>
                </c:pt>
                <c:pt idx="2123">
                  <c:v>45</c:v>
                </c:pt>
                <c:pt idx="2124">
                  <c:v>22.5</c:v>
                </c:pt>
                <c:pt idx="2125">
                  <c:v>22.5</c:v>
                </c:pt>
                <c:pt idx="2126">
                  <c:v>22.5</c:v>
                </c:pt>
                <c:pt idx="2127">
                  <c:v>22.5</c:v>
                </c:pt>
                <c:pt idx="2128">
                  <c:v>22.5</c:v>
                </c:pt>
                <c:pt idx="2129">
                  <c:v>45</c:v>
                </c:pt>
                <c:pt idx="2130">
                  <c:v>45</c:v>
                </c:pt>
                <c:pt idx="2131">
                  <c:v>45</c:v>
                </c:pt>
                <c:pt idx="2132">
                  <c:v>67.5</c:v>
                </c:pt>
                <c:pt idx="2133">
                  <c:v>67.5</c:v>
                </c:pt>
                <c:pt idx="2134">
                  <c:v>67.5</c:v>
                </c:pt>
                <c:pt idx="2135">
                  <c:v>67.5</c:v>
                </c:pt>
                <c:pt idx="2136">
                  <c:v>67.5</c:v>
                </c:pt>
                <c:pt idx="2137">
                  <c:v>67.5</c:v>
                </c:pt>
                <c:pt idx="2138">
                  <c:v>45</c:v>
                </c:pt>
                <c:pt idx="2139">
                  <c:v>67.5</c:v>
                </c:pt>
                <c:pt idx="2140">
                  <c:v>90</c:v>
                </c:pt>
                <c:pt idx="2141">
                  <c:v>90</c:v>
                </c:pt>
                <c:pt idx="2142">
                  <c:v>67.5</c:v>
                </c:pt>
                <c:pt idx="2143">
                  <c:v>67.5</c:v>
                </c:pt>
                <c:pt idx="2144">
                  <c:v>90</c:v>
                </c:pt>
                <c:pt idx="2145">
                  <c:v>67.5</c:v>
                </c:pt>
                <c:pt idx="2146">
                  <c:v>67.5</c:v>
                </c:pt>
                <c:pt idx="2147">
                  <c:v>90</c:v>
                </c:pt>
                <c:pt idx="2148">
                  <c:v>90</c:v>
                </c:pt>
                <c:pt idx="2149">
                  <c:v>67.5</c:v>
                </c:pt>
                <c:pt idx="2150">
                  <c:v>90</c:v>
                </c:pt>
                <c:pt idx="2151">
                  <c:v>90</c:v>
                </c:pt>
                <c:pt idx="2152">
                  <c:v>67.5</c:v>
                </c:pt>
                <c:pt idx="2153">
                  <c:v>90</c:v>
                </c:pt>
                <c:pt idx="2154">
                  <c:v>90</c:v>
                </c:pt>
                <c:pt idx="2155">
                  <c:v>67.5</c:v>
                </c:pt>
                <c:pt idx="2156">
                  <c:v>67.5</c:v>
                </c:pt>
                <c:pt idx="2157">
                  <c:v>67.5</c:v>
                </c:pt>
                <c:pt idx="2158">
                  <c:v>67.5</c:v>
                </c:pt>
                <c:pt idx="2159">
                  <c:v>45</c:v>
                </c:pt>
                <c:pt idx="2160">
                  <c:v>67.5</c:v>
                </c:pt>
                <c:pt idx="2161">
                  <c:v>67.5</c:v>
                </c:pt>
                <c:pt idx="2162">
                  <c:v>90</c:v>
                </c:pt>
                <c:pt idx="2163">
                  <c:v>67.5</c:v>
                </c:pt>
                <c:pt idx="2164">
                  <c:v>67.5</c:v>
                </c:pt>
                <c:pt idx="2165">
                  <c:v>67.5</c:v>
                </c:pt>
                <c:pt idx="2166">
                  <c:v>90</c:v>
                </c:pt>
                <c:pt idx="2167">
                  <c:v>90</c:v>
                </c:pt>
                <c:pt idx="2168">
                  <c:v>90</c:v>
                </c:pt>
                <c:pt idx="2169">
                  <c:v>90</c:v>
                </c:pt>
                <c:pt idx="2170">
                  <c:v>90</c:v>
                </c:pt>
                <c:pt idx="2171">
                  <c:v>90</c:v>
                </c:pt>
                <c:pt idx="2172">
                  <c:v>90</c:v>
                </c:pt>
                <c:pt idx="2173">
                  <c:v>67.5</c:v>
                </c:pt>
                <c:pt idx="2174">
                  <c:v>67.5</c:v>
                </c:pt>
                <c:pt idx="2175">
                  <c:v>67.5</c:v>
                </c:pt>
                <c:pt idx="2176">
                  <c:v>67.5</c:v>
                </c:pt>
                <c:pt idx="2177">
                  <c:v>90</c:v>
                </c:pt>
                <c:pt idx="2178">
                  <c:v>90</c:v>
                </c:pt>
                <c:pt idx="2179">
                  <c:v>90</c:v>
                </c:pt>
                <c:pt idx="2180">
                  <c:v>90</c:v>
                </c:pt>
                <c:pt idx="2181">
                  <c:v>90</c:v>
                </c:pt>
                <c:pt idx="2182">
                  <c:v>90</c:v>
                </c:pt>
                <c:pt idx="2183">
                  <c:v>90</c:v>
                </c:pt>
                <c:pt idx="2184">
                  <c:v>67.5</c:v>
                </c:pt>
                <c:pt idx="2185">
                  <c:v>90</c:v>
                </c:pt>
                <c:pt idx="2186">
                  <c:v>90</c:v>
                </c:pt>
                <c:pt idx="2187">
                  <c:v>90</c:v>
                </c:pt>
                <c:pt idx="2188">
                  <c:v>90</c:v>
                </c:pt>
                <c:pt idx="2189">
                  <c:v>90</c:v>
                </c:pt>
                <c:pt idx="2190">
                  <c:v>90</c:v>
                </c:pt>
                <c:pt idx="2191">
                  <c:v>90</c:v>
                </c:pt>
                <c:pt idx="2192">
                  <c:v>90</c:v>
                </c:pt>
                <c:pt idx="2193">
                  <c:v>90</c:v>
                </c:pt>
                <c:pt idx="2194">
                  <c:v>112.5</c:v>
                </c:pt>
                <c:pt idx="2195">
                  <c:v>90</c:v>
                </c:pt>
                <c:pt idx="2196">
                  <c:v>90</c:v>
                </c:pt>
                <c:pt idx="2197">
                  <c:v>112.5</c:v>
                </c:pt>
                <c:pt idx="2198">
                  <c:v>112.5</c:v>
                </c:pt>
                <c:pt idx="2199">
                  <c:v>90</c:v>
                </c:pt>
                <c:pt idx="2200">
                  <c:v>112.5</c:v>
                </c:pt>
                <c:pt idx="2201">
                  <c:v>112.5</c:v>
                </c:pt>
                <c:pt idx="2202">
                  <c:v>90</c:v>
                </c:pt>
                <c:pt idx="2203">
                  <c:v>112.5</c:v>
                </c:pt>
                <c:pt idx="2204">
                  <c:v>135</c:v>
                </c:pt>
                <c:pt idx="2205">
                  <c:v>135</c:v>
                </c:pt>
                <c:pt idx="2206">
                  <c:v>67.5</c:v>
                </c:pt>
                <c:pt idx="2207">
                  <c:v>45</c:v>
                </c:pt>
                <c:pt idx="2208">
                  <c:v>67.5</c:v>
                </c:pt>
                <c:pt idx="2209">
                  <c:v>90</c:v>
                </c:pt>
                <c:pt idx="2210">
                  <c:v>135</c:v>
                </c:pt>
                <c:pt idx="2211">
                  <c:v>180</c:v>
                </c:pt>
                <c:pt idx="2212">
                  <c:v>225</c:v>
                </c:pt>
                <c:pt idx="2213">
                  <c:v>202.5</c:v>
                </c:pt>
                <c:pt idx="2214">
                  <c:v>157.5</c:v>
                </c:pt>
                <c:pt idx="2215">
                  <c:v>315</c:v>
                </c:pt>
                <c:pt idx="2216">
                  <c:v>225</c:v>
                </c:pt>
                <c:pt idx="2217">
                  <c:v>247.5</c:v>
                </c:pt>
                <c:pt idx="2218">
                  <c:v>292.5</c:v>
                </c:pt>
                <c:pt idx="2219">
                  <c:v>292.5</c:v>
                </c:pt>
                <c:pt idx="2220">
                  <c:v>315</c:v>
                </c:pt>
                <c:pt idx="2221">
                  <c:v>315</c:v>
                </c:pt>
                <c:pt idx="2222">
                  <c:v>337.5</c:v>
                </c:pt>
                <c:pt idx="2223">
                  <c:v>315</c:v>
                </c:pt>
                <c:pt idx="2224">
                  <c:v>315</c:v>
                </c:pt>
                <c:pt idx="2225">
                  <c:v>337.5</c:v>
                </c:pt>
                <c:pt idx="2226">
                  <c:v>337.5</c:v>
                </c:pt>
                <c:pt idx="2227">
                  <c:v>337.5</c:v>
                </c:pt>
                <c:pt idx="2228">
                  <c:v>337.5</c:v>
                </c:pt>
                <c:pt idx="2229">
                  <c:v>337.5</c:v>
                </c:pt>
                <c:pt idx="2230">
                  <c:v>337.5</c:v>
                </c:pt>
                <c:pt idx="2231">
                  <c:v>337.5</c:v>
                </c:pt>
                <c:pt idx="2232">
                  <c:v>337.5</c:v>
                </c:pt>
                <c:pt idx="2233">
                  <c:v>337.5</c:v>
                </c:pt>
                <c:pt idx="2234">
                  <c:v>337.5</c:v>
                </c:pt>
                <c:pt idx="2235">
                  <c:v>337.5</c:v>
                </c:pt>
                <c:pt idx="2236">
                  <c:v>337.5</c:v>
                </c:pt>
                <c:pt idx="2237">
                  <c:v>337.5</c:v>
                </c:pt>
                <c:pt idx="2238">
                  <c:v>337.5</c:v>
                </c:pt>
                <c:pt idx="2239">
                  <c:v>337.5</c:v>
                </c:pt>
                <c:pt idx="2240">
                  <c:v>337.5</c:v>
                </c:pt>
                <c:pt idx="2241">
                  <c:v>337.5</c:v>
                </c:pt>
                <c:pt idx="2242">
                  <c:v>337.5</c:v>
                </c:pt>
                <c:pt idx="2243">
                  <c:v>337.5</c:v>
                </c:pt>
                <c:pt idx="2244">
                  <c:v>337.5</c:v>
                </c:pt>
                <c:pt idx="2245">
                  <c:v>0</c:v>
                </c:pt>
                <c:pt idx="2246">
                  <c:v>337.5</c:v>
                </c:pt>
                <c:pt idx="2247">
                  <c:v>337.5</c:v>
                </c:pt>
                <c:pt idx="2248">
                  <c:v>337.5</c:v>
                </c:pt>
                <c:pt idx="2249">
                  <c:v>337.5</c:v>
                </c:pt>
                <c:pt idx="2250">
                  <c:v>337.5</c:v>
                </c:pt>
                <c:pt idx="2251">
                  <c:v>0</c:v>
                </c:pt>
                <c:pt idx="2252">
                  <c:v>0</c:v>
                </c:pt>
                <c:pt idx="2253">
                  <c:v>22.5</c:v>
                </c:pt>
                <c:pt idx="2254">
                  <c:v>22.5</c:v>
                </c:pt>
                <c:pt idx="2255">
                  <c:v>22.5</c:v>
                </c:pt>
                <c:pt idx="2256">
                  <c:v>22.5</c:v>
                </c:pt>
                <c:pt idx="2257">
                  <c:v>22.5</c:v>
                </c:pt>
                <c:pt idx="2258">
                  <c:v>22.5</c:v>
                </c:pt>
                <c:pt idx="2259">
                  <c:v>22.5</c:v>
                </c:pt>
                <c:pt idx="2260">
                  <c:v>0</c:v>
                </c:pt>
                <c:pt idx="2261">
                  <c:v>22.5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22.5</c:v>
                </c:pt>
                <c:pt idx="2266">
                  <c:v>22.5</c:v>
                </c:pt>
                <c:pt idx="2267">
                  <c:v>22.5</c:v>
                </c:pt>
                <c:pt idx="2268">
                  <c:v>22.5</c:v>
                </c:pt>
                <c:pt idx="2269">
                  <c:v>22.5</c:v>
                </c:pt>
                <c:pt idx="2270">
                  <c:v>22.5</c:v>
                </c:pt>
                <c:pt idx="2271">
                  <c:v>22.5</c:v>
                </c:pt>
                <c:pt idx="2272">
                  <c:v>112.5</c:v>
                </c:pt>
                <c:pt idx="2273">
                  <c:v>157.5</c:v>
                </c:pt>
                <c:pt idx="2274">
                  <c:v>112.5</c:v>
                </c:pt>
                <c:pt idx="2275">
                  <c:v>157.5</c:v>
                </c:pt>
                <c:pt idx="2276">
                  <c:v>157.5</c:v>
                </c:pt>
                <c:pt idx="2277">
                  <c:v>135</c:v>
                </c:pt>
                <c:pt idx="2278">
                  <c:v>112.5</c:v>
                </c:pt>
                <c:pt idx="2279">
                  <c:v>135</c:v>
                </c:pt>
                <c:pt idx="2280">
                  <c:v>135</c:v>
                </c:pt>
                <c:pt idx="2281">
                  <c:v>135</c:v>
                </c:pt>
                <c:pt idx="2282">
                  <c:v>135</c:v>
                </c:pt>
                <c:pt idx="2283">
                  <c:v>135</c:v>
                </c:pt>
                <c:pt idx="2284">
                  <c:v>112.5</c:v>
                </c:pt>
                <c:pt idx="2285">
                  <c:v>112.5</c:v>
                </c:pt>
                <c:pt idx="2286">
                  <c:v>112.5</c:v>
                </c:pt>
                <c:pt idx="2287">
                  <c:v>112.5</c:v>
                </c:pt>
                <c:pt idx="2288">
                  <c:v>112.5</c:v>
                </c:pt>
                <c:pt idx="2289">
                  <c:v>112.5</c:v>
                </c:pt>
                <c:pt idx="2290">
                  <c:v>112.5</c:v>
                </c:pt>
                <c:pt idx="2291">
                  <c:v>112.5</c:v>
                </c:pt>
                <c:pt idx="2292">
                  <c:v>112.5</c:v>
                </c:pt>
                <c:pt idx="2293">
                  <c:v>90</c:v>
                </c:pt>
                <c:pt idx="2294">
                  <c:v>112.5</c:v>
                </c:pt>
                <c:pt idx="2295">
                  <c:v>112.5</c:v>
                </c:pt>
                <c:pt idx="2296">
                  <c:v>112.5</c:v>
                </c:pt>
                <c:pt idx="2297">
                  <c:v>112.5</c:v>
                </c:pt>
                <c:pt idx="2298">
                  <c:v>112.5</c:v>
                </c:pt>
                <c:pt idx="2299">
                  <c:v>112.5</c:v>
                </c:pt>
                <c:pt idx="2300">
                  <c:v>112.5</c:v>
                </c:pt>
                <c:pt idx="2301">
                  <c:v>135</c:v>
                </c:pt>
                <c:pt idx="2302">
                  <c:v>112.5</c:v>
                </c:pt>
                <c:pt idx="2303">
                  <c:v>112.5</c:v>
                </c:pt>
                <c:pt idx="2304">
                  <c:v>90</c:v>
                </c:pt>
                <c:pt idx="2305">
                  <c:v>112.5</c:v>
                </c:pt>
                <c:pt idx="2306">
                  <c:v>112.5</c:v>
                </c:pt>
                <c:pt idx="2307">
                  <c:v>112.5</c:v>
                </c:pt>
                <c:pt idx="2308">
                  <c:v>112.5</c:v>
                </c:pt>
                <c:pt idx="2309">
                  <c:v>90</c:v>
                </c:pt>
                <c:pt idx="2310">
                  <c:v>112.5</c:v>
                </c:pt>
                <c:pt idx="2311">
                  <c:v>112.5</c:v>
                </c:pt>
                <c:pt idx="2312">
                  <c:v>112.5</c:v>
                </c:pt>
                <c:pt idx="2313">
                  <c:v>112.5</c:v>
                </c:pt>
                <c:pt idx="2314">
                  <c:v>90</c:v>
                </c:pt>
                <c:pt idx="2315">
                  <c:v>112.5</c:v>
                </c:pt>
                <c:pt idx="2316">
                  <c:v>112.5</c:v>
                </c:pt>
                <c:pt idx="2317">
                  <c:v>90</c:v>
                </c:pt>
                <c:pt idx="2318">
                  <c:v>112.5</c:v>
                </c:pt>
                <c:pt idx="2319">
                  <c:v>90</c:v>
                </c:pt>
                <c:pt idx="2320">
                  <c:v>90</c:v>
                </c:pt>
                <c:pt idx="2321">
                  <c:v>112.5</c:v>
                </c:pt>
                <c:pt idx="2322">
                  <c:v>112.5</c:v>
                </c:pt>
                <c:pt idx="2323">
                  <c:v>112.5</c:v>
                </c:pt>
                <c:pt idx="2324">
                  <c:v>157.5</c:v>
                </c:pt>
                <c:pt idx="2325">
                  <c:v>157.5</c:v>
                </c:pt>
                <c:pt idx="2326">
                  <c:v>202.5</c:v>
                </c:pt>
                <c:pt idx="2327">
                  <c:v>202.5</c:v>
                </c:pt>
                <c:pt idx="2328">
                  <c:v>225</c:v>
                </c:pt>
                <c:pt idx="2329">
                  <c:v>225</c:v>
                </c:pt>
                <c:pt idx="2330">
                  <c:v>225</c:v>
                </c:pt>
                <c:pt idx="2331">
                  <c:v>225</c:v>
                </c:pt>
                <c:pt idx="2332">
                  <c:v>225</c:v>
                </c:pt>
                <c:pt idx="2333">
                  <c:v>225</c:v>
                </c:pt>
                <c:pt idx="2334">
                  <c:v>225</c:v>
                </c:pt>
                <c:pt idx="2335">
                  <c:v>225</c:v>
                </c:pt>
                <c:pt idx="2336">
                  <c:v>225</c:v>
                </c:pt>
                <c:pt idx="2337">
                  <c:v>225</c:v>
                </c:pt>
                <c:pt idx="2338">
                  <c:v>225</c:v>
                </c:pt>
                <c:pt idx="2339">
                  <c:v>225</c:v>
                </c:pt>
                <c:pt idx="2340">
                  <c:v>225</c:v>
                </c:pt>
                <c:pt idx="2341">
                  <c:v>225</c:v>
                </c:pt>
                <c:pt idx="2342">
                  <c:v>247.5</c:v>
                </c:pt>
                <c:pt idx="2343">
                  <c:v>247.5</c:v>
                </c:pt>
                <c:pt idx="2344">
                  <c:v>247.5</c:v>
                </c:pt>
                <c:pt idx="2345">
                  <c:v>270</c:v>
                </c:pt>
                <c:pt idx="2346">
                  <c:v>270</c:v>
                </c:pt>
                <c:pt idx="2347">
                  <c:v>270</c:v>
                </c:pt>
                <c:pt idx="2348">
                  <c:v>270</c:v>
                </c:pt>
                <c:pt idx="2349">
                  <c:v>270</c:v>
                </c:pt>
                <c:pt idx="2350">
                  <c:v>270</c:v>
                </c:pt>
                <c:pt idx="2351">
                  <c:v>270</c:v>
                </c:pt>
                <c:pt idx="2352">
                  <c:v>270</c:v>
                </c:pt>
                <c:pt idx="2353">
                  <c:v>270</c:v>
                </c:pt>
                <c:pt idx="2354">
                  <c:v>270</c:v>
                </c:pt>
                <c:pt idx="2355">
                  <c:v>270</c:v>
                </c:pt>
                <c:pt idx="2356">
                  <c:v>270</c:v>
                </c:pt>
                <c:pt idx="2357">
                  <c:v>270</c:v>
                </c:pt>
                <c:pt idx="2358">
                  <c:v>270</c:v>
                </c:pt>
                <c:pt idx="2359">
                  <c:v>270</c:v>
                </c:pt>
                <c:pt idx="2360">
                  <c:v>270</c:v>
                </c:pt>
                <c:pt idx="2361">
                  <c:v>270</c:v>
                </c:pt>
                <c:pt idx="2362">
                  <c:v>247.5</c:v>
                </c:pt>
                <c:pt idx="2363">
                  <c:v>247.5</c:v>
                </c:pt>
                <c:pt idx="2364">
                  <c:v>270</c:v>
                </c:pt>
                <c:pt idx="2365">
                  <c:v>247.5</c:v>
                </c:pt>
                <c:pt idx="2366">
                  <c:v>247.5</c:v>
                </c:pt>
                <c:pt idx="2367">
                  <c:v>247.5</c:v>
                </c:pt>
                <c:pt idx="2368">
                  <c:v>270</c:v>
                </c:pt>
                <c:pt idx="2369">
                  <c:v>270</c:v>
                </c:pt>
                <c:pt idx="2370">
                  <c:v>270</c:v>
                </c:pt>
                <c:pt idx="2371">
                  <c:v>270</c:v>
                </c:pt>
                <c:pt idx="2372">
                  <c:v>247.5</c:v>
                </c:pt>
                <c:pt idx="2373">
                  <c:v>247.5</c:v>
                </c:pt>
                <c:pt idx="2374">
                  <c:v>270</c:v>
                </c:pt>
                <c:pt idx="2375">
                  <c:v>270</c:v>
                </c:pt>
                <c:pt idx="2376">
                  <c:v>270</c:v>
                </c:pt>
                <c:pt idx="2377">
                  <c:v>292.5</c:v>
                </c:pt>
                <c:pt idx="2378">
                  <c:v>292.5</c:v>
                </c:pt>
                <c:pt idx="2379">
                  <c:v>270</c:v>
                </c:pt>
                <c:pt idx="2380">
                  <c:v>270</c:v>
                </c:pt>
                <c:pt idx="2381">
                  <c:v>270</c:v>
                </c:pt>
                <c:pt idx="2382">
                  <c:v>270</c:v>
                </c:pt>
                <c:pt idx="2383">
                  <c:v>270</c:v>
                </c:pt>
                <c:pt idx="2384">
                  <c:v>247.5</c:v>
                </c:pt>
                <c:pt idx="2385">
                  <c:v>247.5</c:v>
                </c:pt>
                <c:pt idx="2386">
                  <c:v>270</c:v>
                </c:pt>
                <c:pt idx="2387">
                  <c:v>270</c:v>
                </c:pt>
                <c:pt idx="2388">
                  <c:v>247.5</c:v>
                </c:pt>
                <c:pt idx="2389">
                  <c:v>247.5</c:v>
                </c:pt>
                <c:pt idx="2390">
                  <c:v>247.5</c:v>
                </c:pt>
                <c:pt idx="2391">
                  <c:v>247.5</c:v>
                </c:pt>
                <c:pt idx="2392">
                  <c:v>247.5</c:v>
                </c:pt>
                <c:pt idx="2393">
                  <c:v>225</c:v>
                </c:pt>
                <c:pt idx="2394">
                  <c:v>225</c:v>
                </c:pt>
                <c:pt idx="2395">
                  <c:v>247.5</c:v>
                </c:pt>
                <c:pt idx="2396">
                  <c:v>247.5</c:v>
                </c:pt>
                <c:pt idx="2397">
                  <c:v>247.5</c:v>
                </c:pt>
                <c:pt idx="2398">
                  <c:v>247.5</c:v>
                </c:pt>
                <c:pt idx="2399">
                  <c:v>247.5</c:v>
                </c:pt>
                <c:pt idx="2400">
                  <c:v>270</c:v>
                </c:pt>
                <c:pt idx="2401">
                  <c:v>270</c:v>
                </c:pt>
                <c:pt idx="2402">
                  <c:v>270</c:v>
                </c:pt>
                <c:pt idx="2403">
                  <c:v>247.5</c:v>
                </c:pt>
                <c:pt idx="2404">
                  <c:v>247.5</c:v>
                </c:pt>
                <c:pt idx="2405">
                  <c:v>247.5</c:v>
                </c:pt>
                <c:pt idx="2406">
                  <c:v>247.5</c:v>
                </c:pt>
                <c:pt idx="2407">
                  <c:v>247.5</c:v>
                </c:pt>
                <c:pt idx="2408">
                  <c:v>247.5</c:v>
                </c:pt>
                <c:pt idx="2409">
                  <c:v>247.5</c:v>
                </c:pt>
                <c:pt idx="2410">
                  <c:v>247.5</c:v>
                </c:pt>
                <c:pt idx="2411">
                  <c:v>225</c:v>
                </c:pt>
                <c:pt idx="2412">
                  <c:v>225</c:v>
                </c:pt>
                <c:pt idx="2413">
                  <c:v>247.5</c:v>
                </c:pt>
                <c:pt idx="2414">
                  <c:v>225</c:v>
                </c:pt>
                <c:pt idx="2415">
                  <c:v>157.5</c:v>
                </c:pt>
                <c:pt idx="2416">
                  <c:v>135</c:v>
                </c:pt>
                <c:pt idx="2417">
                  <c:v>112.5</c:v>
                </c:pt>
                <c:pt idx="2418">
                  <c:v>112.5</c:v>
                </c:pt>
                <c:pt idx="2419">
                  <c:v>112.5</c:v>
                </c:pt>
                <c:pt idx="2420">
                  <c:v>112.5</c:v>
                </c:pt>
                <c:pt idx="2421">
                  <c:v>135</c:v>
                </c:pt>
                <c:pt idx="2422">
                  <c:v>135</c:v>
                </c:pt>
                <c:pt idx="2423">
                  <c:v>135</c:v>
                </c:pt>
                <c:pt idx="2424">
                  <c:v>135</c:v>
                </c:pt>
                <c:pt idx="2425">
                  <c:v>135</c:v>
                </c:pt>
                <c:pt idx="2426">
                  <c:v>112.5</c:v>
                </c:pt>
                <c:pt idx="2427">
                  <c:v>112.5</c:v>
                </c:pt>
                <c:pt idx="2428">
                  <c:v>135</c:v>
                </c:pt>
                <c:pt idx="2429">
                  <c:v>135</c:v>
                </c:pt>
                <c:pt idx="2430">
                  <c:v>112.5</c:v>
                </c:pt>
                <c:pt idx="2431">
                  <c:v>112.5</c:v>
                </c:pt>
                <c:pt idx="2432">
                  <c:v>135</c:v>
                </c:pt>
                <c:pt idx="2433">
                  <c:v>157.5</c:v>
                </c:pt>
                <c:pt idx="2434">
                  <c:v>135</c:v>
                </c:pt>
                <c:pt idx="2435">
                  <c:v>135</c:v>
                </c:pt>
                <c:pt idx="2436">
                  <c:v>135</c:v>
                </c:pt>
                <c:pt idx="2437">
                  <c:v>225</c:v>
                </c:pt>
                <c:pt idx="2438">
                  <c:v>225</c:v>
                </c:pt>
                <c:pt idx="2439">
                  <c:v>225</c:v>
                </c:pt>
                <c:pt idx="2440">
                  <c:v>180</c:v>
                </c:pt>
                <c:pt idx="2441">
                  <c:v>225</c:v>
                </c:pt>
                <c:pt idx="2442">
                  <c:v>202.5</c:v>
                </c:pt>
                <c:pt idx="2443">
                  <c:v>157.5</c:v>
                </c:pt>
                <c:pt idx="2444">
                  <c:v>135</c:v>
                </c:pt>
                <c:pt idx="2445">
                  <c:v>157.5</c:v>
                </c:pt>
                <c:pt idx="2446">
                  <c:v>180</c:v>
                </c:pt>
                <c:pt idx="2447">
                  <c:v>225</c:v>
                </c:pt>
                <c:pt idx="2448">
                  <c:v>225</c:v>
                </c:pt>
                <c:pt idx="2449">
                  <c:v>180</c:v>
                </c:pt>
                <c:pt idx="2450">
                  <c:v>180</c:v>
                </c:pt>
                <c:pt idx="2451">
                  <c:v>202.5</c:v>
                </c:pt>
                <c:pt idx="2452">
                  <c:v>202.5</c:v>
                </c:pt>
                <c:pt idx="2453">
                  <c:v>202.5</c:v>
                </c:pt>
                <c:pt idx="2454">
                  <c:v>225</c:v>
                </c:pt>
                <c:pt idx="2455">
                  <c:v>202.5</c:v>
                </c:pt>
                <c:pt idx="2456">
                  <c:v>202.5</c:v>
                </c:pt>
                <c:pt idx="2457">
                  <c:v>202.5</c:v>
                </c:pt>
                <c:pt idx="2458">
                  <c:v>202.5</c:v>
                </c:pt>
                <c:pt idx="2459">
                  <c:v>202.5</c:v>
                </c:pt>
                <c:pt idx="2460">
                  <c:v>202.5</c:v>
                </c:pt>
                <c:pt idx="2461">
                  <c:v>180</c:v>
                </c:pt>
                <c:pt idx="2462">
                  <c:v>157.5</c:v>
                </c:pt>
                <c:pt idx="2463">
                  <c:v>225</c:v>
                </c:pt>
                <c:pt idx="2464">
                  <c:v>202.5</c:v>
                </c:pt>
                <c:pt idx="2465">
                  <c:v>202.5</c:v>
                </c:pt>
                <c:pt idx="2466">
                  <c:v>202.5</c:v>
                </c:pt>
                <c:pt idx="2467">
                  <c:v>202.5</c:v>
                </c:pt>
                <c:pt idx="2468">
                  <c:v>225</c:v>
                </c:pt>
                <c:pt idx="2469">
                  <c:v>225</c:v>
                </c:pt>
                <c:pt idx="2470">
                  <c:v>225</c:v>
                </c:pt>
                <c:pt idx="2471">
                  <c:v>225</c:v>
                </c:pt>
                <c:pt idx="2472">
                  <c:v>225</c:v>
                </c:pt>
                <c:pt idx="2473">
                  <c:v>225</c:v>
                </c:pt>
                <c:pt idx="2474">
                  <c:v>225</c:v>
                </c:pt>
                <c:pt idx="2475">
                  <c:v>202.5</c:v>
                </c:pt>
                <c:pt idx="2476">
                  <c:v>202.5</c:v>
                </c:pt>
                <c:pt idx="2477">
                  <c:v>225</c:v>
                </c:pt>
                <c:pt idx="2478">
                  <c:v>225</c:v>
                </c:pt>
                <c:pt idx="2479">
                  <c:v>202.5</c:v>
                </c:pt>
                <c:pt idx="2480">
                  <c:v>180</c:v>
                </c:pt>
                <c:pt idx="2481">
                  <c:v>135</c:v>
                </c:pt>
                <c:pt idx="2482">
                  <c:v>112.5</c:v>
                </c:pt>
                <c:pt idx="2483">
                  <c:v>112.5</c:v>
                </c:pt>
                <c:pt idx="2484">
                  <c:v>112.5</c:v>
                </c:pt>
                <c:pt idx="2485">
                  <c:v>90</c:v>
                </c:pt>
                <c:pt idx="2486">
                  <c:v>112.5</c:v>
                </c:pt>
                <c:pt idx="2487">
                  <c:v>112.5</c:v>
                </c:pt>
                <c:pt idx="2488">
                  <c:v>157.5</c:v>
                </c:pt>
                <c:pt idx="2489">
                  <c:v>157.5</c:v>
                </c:pt>
                <c:pt idx="2490">
                  <c:v>135</c:v>
                </c:pt>
                <c:pt idx="2491">
                  <c:v>135</c:v>
                </c:pt>
                <c:pt idx="2492">
                  <c:v>135</c:v>
                </c:pt>
                <c:pt idx="2493">
                  <c:v>157.5</c:v>
                </c:pt>
                <c:pt idx="2494">
                  <c:v>157.5</c:v>
                </c:pt>
                <c:pt idx="2495">
                  <c:v>157.5</c:v>
                </c:pt>
                <c:pt idx="2496">
                  <c:v>180</c:v>
                </c:pt>
                <c:pt idx="2497">
                  <c:v>247.5</c:v>
                </c:pt>
                <c:pt idx="2498">
                  <c:v>270</c:v>
                </c:pt>
                <c:pt idx="2499">
                  <c:v>270</c:v>
                </c:pt>
                <c:pt idx="2500">
                  <c:v>270</c:v>
                </c:pt>
                <c:pt idx="2501">
                  <c:v>270</c:v>
                </c:pt>
                <c:pt idx="2502">
                  <c:v>270</c:v>
                </c:pt>
                <c:pt idx="2503">
                  <c:v>292.5</c:v>
                </c:pt>
                <c:pt idx="2504">
                  <c:v>292.5</c:v>
                </c:pt>
                <c:pt idx="2505">
                  <c:v>270</c:v>
                </c:pt>
                <c:pt idx="2506">
                  <c:v>270</c:v>
                </c:pt>
                <c:pt idx="2507">
                  <c:v>292.5</c:v>
                </c:pt>
                <c:pt idx="2508">
                  <c:v>292.5</c:v>
                </c:pt>
                <c:pt idx="2509">
                  <c:v>292.5</c:v>
                </c:pt>
                <c:pt idx="2510">
                  <c:v>270</c:v>
                </c:pt>
                <c:pt idx="2511">
                  <c:v>270</c:v>
                </c:pt>
                <c:pt idx="2512">
                  <c:v>292.5</c:v>
                </c:pt>
                <c:pt idx="2513">
                  <c:v>270</c:v>
                </c:pt>
                <c:pt idx="2514">
                  <c:v>270</c:v>
                </c:pt>
                <c:pt idx="2515">
                  <c:v>247.5</c:v>
                </c:pt>
                <c:pt idx="2516">
                  <c:v>270</c:v>
                </c:pt>
                <c:pt idx="2517">
                  <c:v>247.5</c:v>
                </c:pt>
                <c:pt idx="2518">
                  <c:v>247.5</c:v>
                </c:pt>
                <c:pt idx="2519">
                  <c:v>247.5</c:v>
                </c:pt>
                <c:pt idx="2520">
                  <c:v>247.5</c:v>
                </c:pt>
                <c:pt idx="2521">
                  <c:v>247.5</c:v>
                </c:pt>
                <c:pt idx="2522">
                  <c:v>247.5</c:v>
                </c:pt>
                <c:pt idx="2523">
                  <c:v>247.5</c:v>
                </c:pt>
                <c:pt idx="2524">
                  <c:v>247.5</c:v>
                </c:pt>
                <c:pt idx="2525">
                  <c:v>247.5</c:v>
                </c:pt>
                <c:pt idx="2526">
                  <c:v>247.5</c:v>
                </c:pt>
                <c:pt idx="2527">
                  <c:v>270</c:v>
                </c:pt>
                <c:pt idx="2528">
                  <c:v>270</c:v>
                </c:pt>
                <c:pt idx="2529">
                  <c:v>270</c:v>
                </c:pt>
                <c:pt idx="2530">
                  <c:v>270</c:v>
                </c:pt>
                <c:pt idx="2531">
                  <c:v>247.5</c:v>
                </c:pt>
                <c:pt idx="2532">
                  <c:v>247.5</c:v>
                </c:pt>
                <c:pt idx="2533">
                  <c:v>247.5</c:v>
                </c:pt>
                <c:pt idx="2534">
                  <c:v>247.5</c:v>
                </c:pt>
                <c:pt idx="2535">
                  <c:v>270</c:v>
                </c:pt>
                <c:pt idx="2536">
                  <c:v>270</c:v>
                </c:pt>
                <c:pt idx="2537">
                  <c:v>247.5</c:v>
                </c:pt>
                <c:pt idx="2538">
                  <c:v>247.5</c:v>
                </c:pt>
                <c:pt idx="2539">
                  <c:v>247.5</c:v>
                </c:pt>
                <c:pt idx="2540">
                  <c:v>247.5</c:v>
                </c:pt>
                <c:pt idx="2541">
                  <c:v>247.5</c:v>
                </c:pt>
                <c:pt idx="2542">
                  <c:v>247.5</c:v>
                </c:pt>
                <c:pt idx="2543">
                  <c:v>270</c:v>
                </c:pt>
                <c:pt idx="2544">
                  <c:v>292.5</c:v>
                </c:pt>
                <c:pt idx="2545">
                  <c:v>292.5</c:v>
                </c:pt>
                <c:pt idx="2546">
                  <c:v>315</c:v>
                </c:pt>
                <c:pt idx="2547">
                  <c:v>315</c:v>
                </c:pt>
                <c:pt idx="2548">
                  <c:v>292.5</c:v>
                </c:pt>
                <c:pt idx="2549">
                  <c:v>270</c:v>
                </c:pt>
                <c:pt idx="2550">
                  <c:v>270</c:v>
                </c:pt>
                <c:pt idx="2551">
                  <c:v>270</c:v>
                </c:pt>
                <c:pt idx="2552">
                  <c:v>247.5</c:v>
                </c:pt>
                <c:pt idx="2553">
                  <c:v>270</c:v>
                </c:pt>
                <c:pt idx="2554">
                  <c:v>270</c:v>
                </c:pt>
                <c:pt idx="2555">
                  <c:v>247.5</c:v>
                </c:pt>
                <c:pt idx="2556">
                  <c:v>247.5</c:v>
                </c:pt>
                <c:pt idx="2557">
                  <c:v>225</c:v>
                </c:pt>
                <c:pt idx="2558">
                  <c:v>225</c:v>
                </c:pt>
                <c:pt idx="2559">
                  <c:v>225</c:v>
                </c:pt>
                <c:pt idx="2560">
                  <c:v>225</c:v>
                </c:pt>
                <c:pt idx="2561">
                  <c:v>225</c:v>
                </c:pt>
                <c:pt idx="2562">
                  <c:v>247.5</c:v>
                </c:pt>
                <c:pt idx="2563">
                  <c:v>247.5</c:v>
                </c:pt>
                <c:pt idx="2564">
                  <c:v>247.5</c:v>
                </c:pt>
                <c:pt idx="2565">
                  <c:v>247.5</c:v>
                </c:pt>
                <c:pt idx="2566">
                  <c:v>247.5</c:v>
                </c:pt>
                <c:pt idx="2567">
                  <c:v>247.5</c:v>
                </c:pt>
                <c:pt idx="2568">
                  <c:v>247.5</c:v>
                </c:pt>
                <c:pt idx="2569">
                  <c:v>247.5</c:v>
                </c:pt>
                <c:pt idx="2570">
                  <c:v>270</c:v>
                </c:pt>
                <c:pt idx="2571">
                  <c:v>247.5</c:v>
                </c:pt>
                <c:pt idx="2572">
                  <c:v>270</c:v>
                </c:pt>
                <c:pt idx="2573">
                  <c:v>247.5</c:v>
                </c:pt>
                <c:pt idx="2574">
                  <c:v>247.5</c:v>
                </c:pt>
                <c:pt idx="2575">
                  <c:v>247.5</c:v>
                </c:pt>
                <c:pt idx="2576">
                  <c:v>247.5</c:v>
                </c:pt>
                <c:pt idx="2577">
                  <c:v>247.5</c:v>
                </c:pt>
                <c:pt idx="2578">
                  <c:v>247.5</c:v>
                </c:pt>
                <c:pt idx="2579">
                  <c:v>247.5</c:v>
                </c:pt>
                <c:pt idx="2580">
                  <c:v>247.5</c:v>
                </c:pt>
                <c:pt idx="2581">
                  <c:v>247.5</c:v>
                </c:pt>
                <c:pt idx="2582">
                  <c:v>247.5</c:v>
                </c:pt>
                <c:pt idx="2583">
                  <c:v>247.5</c:v>
                </c:pt>
                <c:pt idx="2584">
                  <c:v>247.5</c:v>
                </c:pt>
                <c:pt idx="2585">
                  <c:v>247.5</c:v>
                </c:pt>
                <c:pt idx="2586">
                  <c:v>247.5</c:v>
                </c:pt>
                <c:pt idx="2587">
                  <c:v>270</c:v>
                </c:pt>
                <c:pt idx="2588">
                  <c:v>247.5</c:v>
                </c:pt>
                <c:pt idx="2589">
                  <c:v>247.5</c:v>
                </c:pt>
                <c:pt idx="2590">
                  <c:v>270</c:v>
                </c:pt>
                <c:pt idx="2591">
                  <c:v>270</c:v>
                </c:pt>
                <c:pt idx="2592">
                  <c:v>270</c:v>
                </c:pt>
                <c:pt idx="2593">
                  <c:v>270</c:v>
                </c:pt>
                <c:pt idx="2594">
                  <c:v>270</c:v>
                </c:pt>
                <c:pt idx="2595">
                  <c:v>270</c:v>
                </c:pt>
                <c:pt idx="2596">
                  <c:v>270</c:v>
                </c:pt>
                <c:pt idx="2597">
                  <c:v>270</c:v>
                </c:pt>
                <c:pt idx="2598">
                  <c:v>270</c:v>
                </c:pt>
                <c:pt idx="2599">
                  <c:v>270</c:v>
                </c:pt>
                <c:pt idx="2600">
                  <c:v>270</c:v>
                </c:pt>
                <c:pt idx="2601">
                  <c:v>270</c:v>
                </c:pt>
                <c:pt idx="2602">
                  <c:v>247.5</c:v>
                </c:pt>
                <c:pt idx="2603">
                  <c:v>225</c:v>
                </c:pt>
                <c:pt idx="2604">
                  <c:v>225</c:v>
                </c:pt>
                <c:pt idx="2605">
                  <c:v>225</c:v>
                </c:pt>
                <c:pt idx="2606">
                  <c:v>202.5</c:v>
                </c:pt>
                <c:pt idx="2607">
                  <c:v>225</c:v>
                </c:pt>
                <c:pt idx="2608">
                  <c:v>180</c:v>
                </c:pt>
                <c:pt idx="2609">
                  <c:v>112.5</c:v>
                </c:pt>
                <c:pt idx="2610">
                  <c:v>135</c:v>
                </c:pt>
                <c:pt idx="2611">
                  <c:v>112.5</c:v>
                </c:pt>
                <c:pt idx="2612">
                  <c:v>112.5</c:v>
                </c:pt>
                <c:pt idx="2613">
                  <c:v>135</c:v>
                </c:pt>
                <c:pt idx="2614">
                  <c:v>225</c:v>
                </c:pt>
                <c:pt idx="2615">
                  <c:v>135</c:v>
                </c:pt>
                <c:pt idx="2616">
                  <c:v>202.5</c:v>
                </c:pt>
                <c:pt idx="2617">
                  <c:v>157.5</c:v>
                </c:pt>
                <c:pt idx="2618">
                  <c:v>202.5</c:v>
                </c:pt>
                <c:pt idx="2619">
                  <c:v>202.5</c:v>
                </c:pt>
                <c:pt idx="2620">
                  <c:v>202.5</c:v>
                </c:pt>
                <c:pt idx="2621">
                  <c:v>157.5</c:v>
                </c:pt>
                <c:pt idx="2622">
                  <c:v>135</c:v>
                </c:pt>
                <c:pt idx="2623">
                  <c:v>157.5</c:v>
                </c:pt>
                <c:pt idx="2624">
                  <c:v>135</c:v>
                </c:pt>
                <c:pt idx="2625">
                  <c:v>135</c:v>
                </c:pt>
                <c:pt idx="2626">
                  <c:v>135</c:v>
                </c:pt>
                <c:pt idx="2627">
                  <c:v>135</c:v>
                </c:pt>
                <c:pt idx="2628">
                  <c:v>135</c:v>
                </c:pt>
                <c:pt idx="2629">
                  <c:v>135</c:v>
                </c:pt>
                <c:pt idx="2630">
                  <c:v>135</c:v>
                </c:pt>
                <c:pt idx="2631">
                  <c:v>135</c:v>
                </c:pt>
                <c:pt idx="2632">
                  <c:v>112.5</c:v>
                </c:pt>
                <c:pt idx="2633">
                  <c:v>135</c:v>
                </c:pt>
                <c:pt idx="2634">
                  <c:v>135</c:v>
                </c:pt>
                <c:pt idx="2635">
                  <c:v>112.5</c:v>
                </c:pt>
                <c:pt idx="2636">
                  <c:v>112.5</c:v>
                </c:pt>
                <c:pt idx="2637">
                  <c:v>247.5</c:v>
                </c:pt>
                <c:pt idx="2638">
                  <c:v>180</c:v>
                </c:pt>
                <c:pt idx="2639">
                  <c:v>225</c:v>
                </c:pt>
                <c:pt idx="2640">
                  <c:v>202.5</c:v>
                </c:pt>
                <c:pt idx="2641">
                  <c:v>202.5</c:v>
                </c:pt>
                <c:pt idx="2642">
                  <c:v>202.5</c:v>
                </c:pt>
                <c:pt idx="2643">
                  <c:v>225</c:v>
                </c:pt>
                <c:pt idx="2644">
                  <c:v>225</c:v>
                </c:pt>
                <c:pt idx="2645">
                  <c:v>225</c:v>
                </c:pt>
                <c:pt idx="2646">
                  <c:v>225</c:v>
                </c:pt>
                <c:pt idx="2647">
                  <c:v>225</c:v>
                </c:pt>
                <c:pt idx="2648">
                  <c:v>225</c:v>
                </c:pt>
                <c:pt idx="2649">
                  <c:v>225</c:v>
                </c:pt>
                <c:pt idx="2650">
                  <c:v>225</c:v>
                </c:pt>
                <c:pt idx="2651">
                  <c:v>225</c:v>
                </c:pt>
                <c:pt idx="2652">
                  <c:v>225</c:v>
                </c:pt>
                <c:pt idx="2653">
                  <c:v>225</c:v>
                </c:pt>
                <c:pt idx="2654">
                  <c:v>225</c:v>
                </c:pt>
                <c:pt idx="2655">
                  <c:v>225</c:v>
                </c:pt>
                <c:pt idx="2656">
                  <c:v>225</c:v>
                </c:pt>
                <c:pt idx="2657">
                  <c:v>247.5</c:v>
                </c:pt>
                <c:pt idx="2658">
                  <c:v>247.5</c:v>
                </c:pt>
                <c:pt idx="2659">
                  <c:v>270</c:v>
                </c:pt>
                <c:pt idx="2660">
                  <c:v>270</c:v>
                </c:pt>
                <c:pt idx="2661">
                  <c:v>292.5</c:v>
                </c:pt>
                <c:pt idx="2662">
                  <c:v>292.5</c:v>
                </c:pt>
                <c:pt idx="2663">
                  <c:v>270</c:v>
                </c:pt>
                <c:pt idx="2664">
                  <c:v>270</c:v>
                </c:pt>
                <c:pt idx="2665">
                  <c:v>270</c:v>
                </c:pt>
                <c:pt idx="2666">
                  <c:v>292.5</c:v>
                </c:pt>
                <c:pt idx="2667">
                  <c:v>292.5</c:v>
                </c:pt>
                <c:pt idx="2668">
                  <c:v>270</c:v>
                </c:pt>
                <c:pt idx="2669">
                  <c:v>270</c:v>
                </c:pt>
                <c:pt idx="2670">
                  <c:v>270</c:v>
                </c:pt>
                <c:pt idx="2671">
                  <c:v>292.5</c:v>
                </c:pt>
                <c:pt idx="2672">
                  <c:v>292.5</c:v>
                </c:pt>
                <c:pt idx="2673">
                  <c:v>292.5</c:v>
                </c:pt>
                <c:pt idx="2674">
                  <c:v>292.5</c:v>
                </c:pt>
                <c:pt idx="2675">
                  <c:v>292.5</c:v>
                </c:pt>
                <c:pt idx="2676">
                  <c:v>292.5</c:v>
                </c:pt>
                <c:pt idx="2677">
                  <c:v>270</c:v>
                </c:pt>
                <c:pt idx="2678">
                  <c:v>292.5</c:v>
                </c:pt>
                <c:pt idx="2679">
                  <c:v>292.5</c:v>
                </c:pt>
                <c:pt idx="2680">
                  <c:v>292.5</c:v>
                </c:pt>
                <c:pt idx="2681">
                  <c:v>292.5</c:v>
                </c:pt>
                <c:pt idx="2682">
                  <c:v>270</c:v>
                </c:pt>
                <c:pt idx="2683">
                  <c:v>292.5</c:v>
                </c:pt>
                <c:pt idx="2684">
                  <c:v>292.5</c:v>
                </c:pt>
                <c:pt idx="2685">
                  <c:v>270</c:v>
                </c:pt>
                <c:pt idx="2686">
                  <c:v>270</c:v>
                </c:pt>
                <c:pt idx="2687">
                  <c:v>292.5</c:v>
                </c:pt>
                <c:pt idx="2688">
                  <c:v>292.5</c:v>
                </c:pt>
                <c:pt idx="2689">
                  <c:v>292.5</c:v>
                </c:pt>
                <c:pt idx="2690">
                  <c:v>270</c:v>
                </c:pt>
                <c:pt idx="2691">
                  <c:v>270</c:v>
                </c:pt>
                <c:pt idx="2692">
                  <c:v>270</c:v>
                </c:pt>
                <c:pt idx="2693">
                  <c:v>247.5</c:v>
                </c:pt>
                <c:pt idx="2694">
                  <c:v>247.5</c:v>
                </c:pt>
                <c:pt idx="2695">
                  <c:v>247.5</c:v>
                </c:pt>
                <c:pt idx="2696">
                  <c:v>225</c:v>
                </c:pt>
                <c:pt idx="2697">
                  <c:v>247.5</c:v>
                </c:pt>
                <c:pt idx="2698">
                  <c:v>247.5</c:v>
                </c:pt>
                <c:pt idx="2699">
                  <c:v>247.5</c:v>
                </c:pt>
                <c:pt idx="2700">
                  <c:v>225</c:v>
                </c:pt>
                <c:pt idx="2701">
                  <c:v>247.5</c:v>
                </c:pt>
                <c:pt idx="2702">
                  <c:v>180</c:v>
                </c:pt>
                <c:pt idx="2703">
                  <c:v>135</c:v>
                </c:pt>
                <c:pt idx="2704">
                  <c:v>135</c:v>
                </c:pt>
                <c:pt idx="2705">
                  <c:v>135</c:v>
                </c:pt>
                <c:pt idx="2706">
                  <c:v>135</c:v>
                </c:pt>
                <c:pt idx="2707">
                  <c:v>135</c:v>
                </c:pt>
                <c:pt idx="2708">
                  <c:v>135</c:v>
                </c:pt>
                <c:pt idx="2709">
                  <c:v>112.5</c:v>
                </c:pt>
                <c:pt idx="2710">
                  <c:v>112.5</c:v>
                </c:pt>
                <c:pt idx="2711">
                  <c:v>112.5</c:v>
                </c:pt>
                <c:pt idx="2712">
                  <c:v>112.5</c:v>
                </c:pt>
                <c:pt idx="2713">
                  <c:v>135</c:v>
                </c:pt>
                <c:pt idx="2714">
                  <c:v>112.5</c:v>
                </c:pt>
                <c:pt idx="2715">
                  <c:v>112.5</c:v>
                </c:pt>
                <c:pt idx="2716">
                  <c:v>90</c:v>
                </c:pt>
                <c:pt idx="2717">
                  <c:v>112.5</c:v>
                </c:pt>
                <c:pt idx="2718">
                  <c:v>112.5</c:v>
                </c:pt>
                <c:pt idx="2719">
                  <c:v>112.5</c:v>
                </c:pt>
                <c:pt idx="2720">
                  <c:v>112.5</c:v>
                </c:pt>
                <c:pt idx="2721">
                  <c:v>157.5</c:v>
                </c:pt>
                <c:pt idx="2722">
                  <c:v>135</c:v>
                </c:pt>
                <c:pt idx="2723">
                  <c:v>90</c:v>
                </c:pt>
                <c:pt idx="2724">
                  <c:v>135</c:v>
                </c:pt>
                <c:pt idx="2725">
                  <c:v>67.5</c:v>
                </c:pt>
                <c:pt idx="2726">
                  <c:v>45</c:v>
                </c:pt>
                <c:pt idx="2727">
                  <c:v>0</c:v>
                </c:pt>
                <c:pt idx="2728">
                  <c:v>0</c:v>
                </c:pt>
                <c:pt idx="2729">
                  <c:v>67.5</c:v>
                </c:pt>
                <c:pt idx="2730">
                  <c:v>90</c:v>
                </c:pt>
                <c:pt idx="2731">
                  <c:v>67.5</c:v>
                </c:pt>
                <c:pt idx="2732">
                  <c:v>67.5</c:v>
                </c:pt>
                <c:pt idx="2733">
                  <c:v>45</c:v>
                </c:pt>
                <c:pt idx="2734">
                  <c:v>90</c:v>
                </c:pt>
                <c:pt idx="2735">
                  <c:v>90</c:v>
                </c:pt>
                <c:pt idx="2736">
                  <c:v>90</c:v>
                </c:pt>
                <c:pt idx="2737">
                  <c:v>135</c:v>
                </c:pt>
                <c:pt idx="2738">
                  <c:v>67.5</c:v>
                </c:pt>
                <c:pt idx="2739">
                  <c:v>90</c:v>
                </c:pt>
                <c:pt idx="2740">
                  <c:v>90</c:v>
                </c:pt>
                <c:pt idx="2741">
                  <c:v>112.5</c:v>
                </c:pt>
                <c:pt idx="2742">
                  <c:v>90</c:v>
                </c:pt>
                <c:pt idx="2743">
                  <c:v>22.5</c:v>
                </c:pt>
                <c:pt idx="2744">
                  <c:v>90</c:v>
                </c:pt>
                <c:pt idx="2745">
                  <c:v>90</c:v>
                </c:pt>
                <c:pt idx="2746">
                  <c:v>90</c:v>
                </c:pt>
                <c:pt idx="2747">
                  <c:v>90</c:v>
                </c:pt>
                <c:pt idx="2748">
                  <c:v>67.5</c:v>
                </c:pt>
                <c:pt idx="2749">
                  <c:v>90</c:v>
                </c:pt>
                <c:pt idx="2750">
                  <c:v>90</c:v>
                </c:pt>
                <c:pt idx="2751">
                  <c:v>247.5</c:v>
                </c:pt>
                <c:pt idx="2752">
                  <c:v>225</c:v>
                </c:pt>
                <c:pt idx="2753">
                  <c:v>202.5</c:v>
                </c:pt>
                <c:pt idx="2754">
                  <c:v>225</c:v>
                </c:pt>
                <c:pt idx="2755">
                  <c:v>202.5</c:v>
                </c:pt>
                <c:pt idx="2756">
                  <c:v>202.5</c:v>
                </c:pt>
                <c:pt idx="2757">
                  <c:v>202.5</c:v>
                </c:pt>
                <c:pt idx="2758">
                  <c:v>225</c:v>
                </c:pt>
                <c:pt idx="2759">
                  <c:v>225</c:v>
                </c:pt>
                <c:pt idx="2760">
                  <c:v>202.5</c:v>
                </c:pt>
                <c:pt idx="2761">
                  <c:v>202.5</c:v>
                </c:pt>
                <c:pt idx="2762">
                  <c:v>202.5</c:v>
                </c:pt>
                <c:pt idx="2763">
                  <c:v>225</c:v>
                </c:pt>
                <c:pt idx="2764">
                  <c:v>202.5</c:v>
                </c:pt>
                <c:pt idx="2765">
                  <c:v>202.5</c:v>
                </c:pt>
                <c:pt idx="2766">
                  <c:v>202.5</c:v>
                </c:pt>
                <c:pt idx="2767">
                  <c:v>202.5</c:v>
                </c:pt>
                <c:pt idx="2768">
                  <c:v>202.5</c:v>
                </c:pt>
                <c:pt idx="2769">
                  <c:v>225</c:v>
                </c:pt>
                <c:pt idx="2770">
                  <c:v>225</c:v>
                </c:pt>
                <c:pt idx="2771">
                  <c:v>225</c:v>
                </c:pt>
                <c:pt idx="2772">
                  <c:v>247.5</c:v>
                </c:pt>
                <c:pt idx="2773">
                  <c:v>292.5</c:v>
                </c:pt>
                <c:pt idx="2774">
                  <c:v>292.5</c:v>
                </c:pt>
                <c:pt idx="2775">
                  <c:v>270</c:v>
                </c:pt>
                <c:pt idx="2776">
                  <c:v>270</c:v>
                </c:pt>
                <c:pt idx="2777">
                  <c:v>270</c:v>
                </c:pt>
                <c:pt idx="2778">
                  <c:v>270</c:v>
                </c:pt>
                <c:pt idx="2779">
                  <c:v>270</c:v>
                </c:pt>
                <c:pt idx="2780">
                  <c:v>270</c:v>
                </c:pt>
                <c:pt idx="2781">
                  <c:v>247.5</c:v>
                </c:pt>
                <c:pt idx="2782">
                  <c:v>247.5</c:v>
                </c:pt>
                <c:pt idx="2783">
                  <c:v>270</c:v>
                </c:pt>
                <c:pt idx="2784">
                  <c:v>270</c:v>
                </c:pt>
                <c:pt idx="2785">
                  <c:v>270</c:v>
                </c:pt>
                <c:pt idx="2786">
                  <c:v>270</c:v>
                </c:pt>
                <c:pt idx="2787">
                  <c:v>292.5</c:v>
                </c:pt>
                <c:pt idx="2788">
                  <c:v>270</c:v>
                </c:pt>
                <c:pt idx="2789">
                  <c:v>247.5</c:v>
                </c:pt>
                <c:pt idx="2790">
                  <c:v>247.5</c:v>
                </c:pt>
                <c:pt idx="2791">
                  <c:v>225</c:v>
                </c:pt>
                <c:pt idx="2792">
                  <c:v>225</c:v>
                </c:pt>
                <c:pt idx="2793">
                  <c:v>247.5</c:v>
                </c:pt>
                <c:pt idx="2794">
                  <c:v>247.5</c:v>
                </c:pt>
                <c:pt idx="2795">
                  <c:v>247.5</c:v>
                </c:pt>
                <c:pt idx="2796">
                  <c:v>247.5</c:v>
                </c:pt>
                <c:pt idx="2797">
                  <c:v>247.5</c:v>
                </c:pt>
                <c:pt idx="2798">
                  <c:v>247.5</c:v>
                </c:pt>
                <c:pt idx="2799">
                  <c:v>247.5</c:v>
                </c:pt>
                <c:pt idx="2800">
                  <c:v>247.5</c:v>
                </c:pt>
                <c:pt idx="2801">
                  <c:v>247.5</c:v>
                </c:pt>
                <c:pt idx="2802">
                  <c:v>247.5</c:v>
                </c:pt>
                <c:pt idx="2803">
                  <c:v>225</c:v>
                </c:pt>
                <c:pt idx="2804">
                  <c:v>225</c:v>
                </c:pt>
                <c:pt idx="2805">
                  <c:v>247.5</c:v>
                </c:pt>
                <c:pt idx="2806">
                  <c:v>247.5</c:v>
                </c:pt>
                <c:pt idx="2807">
                  <c:v>247.5</c:v>
                </c:pt>
                <c:pt idx="2808">
                  <c:v>247.5</c:v>
                </c:pt>
                <c:pt idx="2809">
                  <c:v>247.5</c:v>
                </c:pt>
                <c:pt idx="2810">
                  <c:v>270</c:v>
                </c:pt>
                <c:pt idx="2811">
                  <c:v>270</c:v>
                </c:pt>
                <c:pt idx="2812">
                  <c:v>270</c:v>
                </c:pt>
                <c:pt idx="2813">
                  <c:v>270</c:v>
                </c:pt>
                <c:pt idx="2814">
                  <c:v>270</c:v>
                </c:pt>
                <c:pt idx="2815">
                  <c:v>270</c:v>
                </c:pt>
                <c:pt idx="2816">
                  <c:v>292.5</c:v>
                </c:pt>
                <c:pt idx="2817">
                  <c:v>292.5</c:v>
                </c:pt>
                <c:pt idx="2818">
                  <c:v>292.5</c:v>
                </c:pt>
                <c:pt idx="2819">
                  <c:v>315</c:v>
                </c:pt>
                <c:pt idx="2820">
                  <c:v>315</c:v>
                </c:pt>
                <c:pt idx="2821">
                  <c:v>315</c:v>
                </c:pt>
                <c:pt idx="2822">
                  <c:v>315</c:v>
                </c:pt>
                <c:pt idx="2823">
                  <c:v>315</c:v>
                </c:pt>
                <c:pt idx="2824">
                  <c:v>337.5</c:v>
                </c:pt>
                <c:pt idx="2825">
                  <c:v>337.5</c:v>
                </c:pt>
                <c:pt idx="2826">
                  <c:v>315</c:v>
                </c:pt>
                <c:pt idx="2827">
                  <c:v>315</c:v>
                </c:pt>
                <c:pt idx="2828">
                  <c:v>337.5</c:v>
                </c:pt>
                <c:pt idx="2829">
                  <c:v>337.5</c:v>
                </c:pt>
                <c:pt idx="2830">
                  <c:v>337.5</c:v>
                </c:pt>
                <c:pt idx="2831">
                  <c:v>337.5</c:v>
                </c:pt>
                <c:pt idx="2832">
                  <c:v>22.5</c:v>
                </c:pt>
                <c:pt idx="2833">
                  <c:v>337.5</c:v>
                </c:pt>
                <c:pt idx="2834">
                  <c:v>337.5</c:v>
                </c:pt>
                <c:pt idx="2835">
                  <c:v>337.5</c:v>
                </c:pt>
                <c:pt idx="2836">
                  <c:v>0</c:v>
                </c:pt>
                <c:pt idx="2837">
                  <c:v>315</c:v>
                </c:pt>
                <c:pt idx="2838">
                  <c:v>315</c:v>
                </c:pt>
                <c:pt idx="2839">
                  <c:v>337.5</c:v>
                </c:pt>
                <c:pt idx="2840">
                  <c:v>337.5</c:v>
                </c:pt>
                <c:pt idx="2841">
                  <c:v>0</c:v>
                </c:pt>
                <c:pt idx="2842">
                  <c:v>337.5</c:v>
                </c:pt>
                <c:pt idx="2843">
                  <c:v>337.5</c:v>
                </c:pt>
                <c:pt idx="2844">
                  <c:v>337.5</c:v>
                </c:pt>
                <c:pt idx="2845">
                  <c:v>337.5</c:v>
                </c:pt>
                <c:pt idx="2846">
                  <c:v>337.5</c:v>
                </c:pt>
                <c:pt idx="2847">
                  <c:v>0</c:v>
                </c:pt>
                <c:pt idx="2848">
                  <c:v>337.5</c:v>
                </c:pt>
                <c:pt idx="2849">
                  <c:v>315</c:v>
                </c:pt>
                <c:pt idx="2850">
                  <c:v>315</c:v>
                </c:pt>
                <c:pt idx="2851">
                  <c:v>22.5</c:v>
                </c:pt>
                <c:pt idx="2852">
                  <c:v>22.5</c:v>
                </c:pt>
                <c:pt idx="2853">
                  <c:v>90</c:v>
                </c:pt>
                <c:pt idx="2854">
                  <c:v>135</c:v>
                </c:pt>
                <c:pt idx="2855">
                  <c:v>90</c:v>
                </c:pt>
                <c:pt idx="2856">
                  <c:v>22.5</c:v>
                </c:pt>
                <c:pt idx="2857">
                  <c:v>22.5</c:v>
                </c:pt>
                <c:pt idx="2858">
                  <c:v>45</c:v>
                </c:pt>
                <c:pt idx="2859">
                  <c:v>67.5</c:v>
                </c:pt>
                <c:pt idx="2860">
                  <c:v>90</c:v>
                </c:pt>
                <c:pt idx="2861">
                  <c:v>90</c:v>
                </c:pt>
                <c:pt idx="2862">
                  <c:v>90</c:v>
                </c:pt>
                <c:pt idx="2863">
                  <c:v>67.5</c:v>
                </c:pt>
                <c:pt idx="2864">
                  <c:v>67.5</c:v>
                </c:pt>
                <c:pt idx="2865">
                  <c:v>22.5</c:v>
                </c:pt>
                <c:pt idx="2866">
                  <c:v>22.5</c:v>
                </c:pt>
                <c:pt idx="2867">
                  <c:v>45</c:v>
                </c:pt>
                <c:pt idx="2868">
                  <c:v>67.5</c:v>
                </c:pt>
                <c:pt idx="2869">
                  <c:v>67.5</c:v>
                </c:pt>
                <c:pt idx="2870">
                  <c:v>45</c:v>
                </c:pt>
                <c:pt idx="2871">
                  <c:v>45</c:v>
                </c:pt>
                <c:pt idx="2872">
                  <c:v>45</c:v>
                </c:pt>
                <c:pt idx="2873">
                  <c:v>67.5</c:v>
                </c:pt>
                <c:pt idx="2874">
                  <c:v>67.5</c:v>
                </c:pt>
                <c:pt idx="2875">
                  <c:v>67.5</c:v>
                </c:pt>
                <c:pt idx="2876">
                  <c:v>67.5</c:v>
                </c:pt>
                <c:pt idx="2877">
                  <c:v>45</c:v>
                </c:pt>
                <c:pt idx="2878">
                  <c:v>45</c:v>
                </c:pt>
                <c:pt idx="2879">
                  <c:v>45</c:v>
                </c:pt>
                <c:pt idx="2880">
                  <c:v>45</c:v>
                </c:pt>
                <c:pt idx="2881">
                  <c:v>45</c:v>
                </c:pt>
                <c:pt idx="2882">
                  <c:v>67.5</c:v>
                </c:pt>
                <c:pt idx="2883">
                  <c:v>67.5</c:v>
                </c:pt>
                <c:pt idx="2884">
                  <c:v>90</c:v>
                </c:pt>
                <c:pt idx="2885">
                  <c:v>90</c:v>
                </c:pt>
                <c:pt idx="2886">
                  <c:v>90</c:v>
                </c:pt>
                <c:pt idx="2887">
                  <c:v>90</c:v>
                </c:pt>
                <c:pt idx="2888">
                  <c:v>67.5</c:v>
                </c:pt>
                <c:pt idx="2889">
                  <c:v>45</c:v>
                </c:pt>
                <c:pt idx="2890">
                  <c:v>0</c:v>
                </c:pt>
                <c:pt idx="2891">
                  <c:v>45</c:v>
                </c:pt>
                <c:pt idx="2892">
                  <c:v>45</c:v>
                </c:pt>
                <c:pt idx="2893">
                  <c:v>22.5</c:v>
                </c:pt>
                <c:pt idx="2894">
                  <c:v>22.5</c:v>
                </c:pt>
                <c:pt idx="2895">
                  <c:v>22.5</c:v>
                </c:pt>
                <c:pt idx="2896">
                  <c:v>45</c:v>
                </c:pt>
                <c:pt idx="2897">
                  <c:v>22.5</c:v>
                </c:pt>
                <c:pt idx="2898">
                  <c:v>45</c:v>
                </c:pt>
                <c:pt idx="2899">
                  <c:v>45</c:v>
                </c:pt>
                <c:pt idx="2900">
                  <c:v>45</c:v>
                </c:pt>
                <c:pt idx="2901">
                  <c:v>67.5</c:v>
                </c:pt>
                <c:pt idx="2902">
                  <c:v>45</c:v>
                </c:pt>
                <c:pt idx="2903">
                  <c:v>45</c:v>
                </c:pt>
                <c:pt idx="2904">
                  <c:v>67.5</c:v>
                </c:pt>
                <c:pt idx="2905">
                  <c:v>67.5</c:v>
                </c:pt>
                <c:pt idx="2906">
                  <c:v>67.5</c:v>
                </c:pt>
                <c:pt idx="2907">
                  <c:v>22.5</c:v>
                </c:pt>
                <c:pt idx="2908">
                  <c:v>45</c:v>
                </c:pt>
                <c:pt idx="2909">
                  <c:v>45</c:v>
                </c:pt>
                <c:pt idx="2910">
                  <c:v>67.5</c:v>
                </c:pt>
                <c:pt idx="2911">
                  <c:v>45</c:v>
                </c:pt>
                <c:pt idx="2912">
                  <c:v>45</c:v>
                </c:pt>
                <c:pt idx="2913">
                  <c:v>22.5</c:v>
                </c:pt>
                <c:pt idx="2914">
                  <c:v>45</c:v>
                </c:pt>
                <c:pt idx="2915">
                  <c:v>45</c:v>
                </c:pt>
                <c:pt idx="2916">
                  <c:v>45</c:v>
                </c:pt>
                <c:pt idx="2917">
                  <c:v>22.5</c:v>
                </c:pt>
                <c:pt idx="2918">
                  <c:v>22.5</c:v>
                </c:pt>
                <c:pt idx="2919">
                  <c:v>45</c:v>
                </c:pt>
                <c:pt idx="2920">
                  <c:v>45</c:v>
                </c:pt>
                <c:pt idx="2921">
                  <c:v>22.5</c:v>
                </c:pt>
                <c:pt idx="2922">
                  <c:v>22.5</c:v>
                </c:pt>
                <c:pt idx="2923">
                  <c:v>45</c:v>
                </c:pt>
                <c:pt idx="2924">
                  <c:v>67.5</c:v>
                </c:pt>
                <c:pt idx="2925">
                  <c:v>67.5</c:v>
                </c:pt>
                <c:pt idx="2926">
                  <c:v>45</c:v>
                </c:pt>
                <c:pt idx="2927">
                  <c:v>45</c:v>
                </c:pt>
                <c:pt idx="2928">
                  <c:v>67.5</c:v>
                </c:pt>
                <c:pt idx="2929">
                  <c:v>67.5</c:v>
                </c:pt>
                <c:pt idx="2930">
                  <c:v>67.5</c:v>
                </c:pt>
                <c:pt idx="2931">
                  <c:v>45</c:v>
                </c:pt>
                <c:pt idx="2932">
                  <c:v>22.5</c:v>
                </c:pt>
                <c:pt idx="2933">
                  <c:v>0</c:v>
                </c:pt>
                <c:pt idx="2934">
                  <c:v>22.5</c:v>
                </c:pt>
                <c:pt idx="2935">
                  <c:v>45</c:v>
                </c:pt>
                <c:pt idx="2936">
                  <c:v>45</c:v>
                </c:pt>
                <c:pt idx="2937">
                  <c:v>45</c:v>
                </c:pt>
                <c:pt idx="2938">
                  <c:v>45</c:v>
                </c:pt>
                <c:pt idx="2939">
                  <c:v>22.5</c:v>
                </c:pt>
                <c:pt idx="2940">
                  <c:v>22.5</c:v>
                </c:pt>
                <c:pt idx="2941">
                  <c:v>22.5</c:v>
                </c:pt>
                <c:pt idx="2942">
                  <c:v>22.5</c:v>
                </c:pt>
                <c:pt idx="2943">
                  <c:v>45</c:v>
                </c:pt>
                <c:pt idx="2944">
                  <c:v>45</c:v>
                </c:pt>
                <c:pt idx="2945">
                  <c:v>45</c:v>
                </c:pt>
                <c:pt idx="2946">
                  <c:v>45</c:v>
                </c:pt>
                <c:pt idx="2947">
                  <c:v>45</c:v>
                </c:pt>
                <c:pt idx="2948">
                  <c:v>45</c:v>
                </c:pt>
                <c:pt idx="2949">
                  <c:v>45</c:v>
                </c:pt>
                <c:pt idx="2950">
                  <c:v>45</c:v>
                </c:pt>
                <c:pt idx="2951">
                  <c:v>45</c:v>
                </c:pt>
                <c:pt idx="2952">
                  <c:v>45</c:v>
                </c:pt>
                <c:pt idx="2953">
                  <c:v>67.5</c:v>
                </c:pt>
                <c:pt idx="2954">
                  <c:v>67.5</c:v>
                </c:pt>
                <c:pt idx="2955">
                  <c:v>67.5</c:v>
                </c:pt>
                <c:pt idx="2956">
                  <c:v>67.5</c:v>
                </c:pt>
                <c:pt idx="2957">
                  <c:v>90</c:v>
                </c:pt>
                <c:pt idx="2958">
                  <c:v>67.5</c:v>
                </c:pt>
                <c:pt idx="2959">
                  <c:v>67.5</c:v>
                </c:pt>
                <c:pt idx="2960">
                  <c:v>90</c:v>
                </c:pt>
                <c:pt idx="2961">
                  <c:v>90</c:v>
                </c:pt>
                <c:pt idx="2962">
                  <c:v>90</c:v>
                </c:pt>
                <c:pt idx="2963">
                  <c:v>90</c:v>
                </c:pt>
                <c:pt idx="2964">
                  <c:v>90</c:v>
                </c:pt>
                <c:pt idx="2965">
                  <c:v>90</c:v>
                </c:pt>
                <c:pt idx="2966">
                  <c:v>90</c:v>
                </c:pt>
                <c:pt idx="2967">
                  <c:v>90</c:v>
                </c:pt>
                <c:pt idx="2968">
                  <c:v>90</c:v>
                </c:pt>
                <c:pt idx="2969">
                  <c:v>90</c:v>
                </c:pt>
                <c:pt idx="2970">
                  <c:v>90</c:v>
                </c:pt>
                <c:pt idx="2971">
                  <c:v>90</c:v>
                </c:pt>
                <c:pt idx="2972">
                  <c:v>90</c:v>
                </c:pt>
                <c:pt idx="2973">
                  <c:v>112.5</c:v>
                </c:pt>
                <c:pt idx="2974">
                  <c:v>112.5</c:v>
                </c:pt>
                <c:pt idx="2975">
                  <c:v>112.5</c:v>
                </c:pt>
                <c:pt idx="2976">
                  <c:v>112.5</c:v>
                </c:pt>
                <c:pt idx="2977">
                  <c:v>112.5</c:v>
                </c:pt>
                <c:pt idx="2978">
                  <c:v>112.5</c:v>
                </c:pt>
                <c:pt idx="2979">
                  <c:v>112.5</c:v>
                </c:pt>
                <c:pt idx="2980">
                  <c:v>112.5</c:v>
                </c:pt>
                <c:pt idx="2981">
                  <c:v>90</c:v>
                </c:pt>
                <c:pt idx="2982">
                  <c:v>90</c:v>
                </c:pt>
                <c:pt idx="2983">
                  <c:v>112.5</c:v>
                </c:pt>
                <c:pt idx="2984">
                  <c:v>90</c:v>
                </c:pt>
                <c:pt idx="2985">
                  <c:v>90</c:v>
                </c:pt>
                <c:pt idx="2986">
                  <c:v>90</c:v>
                </c:pt>
                <c:pt idx="2987">
                  <c:v>90</c:v>
                </c:pt>
                <c:pt idx="2988">
                  <c:v>67.5</c:v>
                </c:pt>
                <c:pt idx="2989">
                  <c:v>67.5</c:v>
                </c:pt>
                <c:pt idx="2990">
                  <c:v>67.5</c:v>
                </c:pt>
                <c:pt idx="2991">
                  <c:v>90</c:v>
                </c:pt>
                <c:pt idx="2992">
                  <c:v>90</c:v>
                </c:pt>
                <c:pt idx="2993">
                  <c:v>112.5</c:v>
                </c:pt>
                <c:pt idx="2994">
                  <c:v>112.5</c:v>
                </c:pt>
                <c:pt idx="2995">
                  <c:v>90</c:v>
                </c:pt>
                <c:pt idx="2996">
                  <c:v>90</c:v>
                </c:pt>
                <c:pt idx="2997">
                  <c:v>112.5</c:v>
                </c:pt>
                <c:pt idx="2998">
                  <c:v>112.5</c:v>
                </c:pt>
                <c:pt idx="2999">
                  <c:v>90</c:v>
                </c:pt>
                <c:pt idx="3000">
                  <c:v>90</c:v>
                </c:pt>
                <c:pt idx="3001">
                  <c:v>90</c:v>
                </c:pt>
                <c:pt idx="3002">
                  <c:v>90</c:v>
                </c:pt>
                <c:pt idx="3003">
                  <c:v>67.5</c:v>
                </c:pt>
                <c:pt idx="3004">
                  <c:v>90</c:v>
                </c:pt>
                <c:pt idx="3005">
                  <c:v>90</c:v>
                </c:pt>
                <c:pt idx="3006">
                  <c:v>112.5</c:v>
                </c:pt>
                <c:pt idx="3007">
                  <c:v>90</c:v>
                </c:pt>
                <c:pt idx="3008">
                  <c:v>90</c:v>
                </c:pt>
                <c:pt idx="3009">
                  <c:v>90</c:v>
                </c:pt>
                <c:pt idx="3010">
                  <c:v>90</c:v>
                </c:pt>
                <c:pt idx="3011">
                  <c:v>90</c:v>
                </c:pt>
                <c:pt idx="3012">
                  <c:v>67.5</c:v>
                </c:pt>
                <c:pt idx="3013">
                  <c:v>67.5</c:v>
                </c:pt>
                <c:pt idx="3014">
                  <c:v>90</c:v>
                </c:pt>
                <c:pt idx="3015">
                  <c:v>90</c:v>
                </c:pt>
                <c:pt idx="3016">
                  <c:v>90</c:v>
                </c:pt>
                <c:pt idx="3017">
                  <c:v>67.5</c:v>
                </c:pt>
                <c:pt idx="3018">
                  <c:v>90</c:v>
                </c:pt>
                <c:pt idx="3019">
                  <c:v>112.5</c:v>
                </c:pt>
                <c:pt idx="3020">
                  <c:v>112.5</c:v>
                </c:pt>
                <c:pt idx="3021">
                  <c:v>90</c:v>
                </c:pt>
                <c:pt idx="3022">
                  <c:v>67.5</c:v>
                </c:pt>
                <c:pt idx="3023">
                  <c:v>90</c:v>
                </c:pt>
                <c:pt idx="3024">
                  <c:v>90</c:v>
                </c:pt>
                <c:pt idx="3025">
                  <c:v>90</c:v>
                </c:pt>
                <c:pt idx="3026">
                  <c:v>90</c:v>
                </c:pt>
                <c:pt idx="3027">
                  <c:v>112.5</c:v>
                </c:pt>
                <c:pt idx="3028">
                  <c:v>90</c:v>
                </c:pt>
                <c:pt idx="3029">
                  <c:v>90</c:v>
                </c:pt>
                <c:pt idx="3030">
                  <c:v>90</c:v>
                </c:pt>
                <c:pt idx="3031">
                  <c:v>90</c:v>
                </c:pt>
                <c:pt idx="3032">
                  <c:v>67.5</c:v>
                </c:pt>
                <c:pt idx="3033">
                  <c:v>112.5</c:v>
                </c:pt>
                <c:pt idx="3034">
                  <c:v>90</c:v>
                </c:pt>
                <c:pt idx="3035">
                  <c:v>90</c:v>
                </c:pt>
                <c:pt idx="3036">
                  <c:v>90</c:v>
                </c:pt>
                <c:pt idx="3037">
                  <c:v>67.5</c:v>
                </c:pt>
                <c:pt idx="3038">
                  <c:v>0</c:v>
                </c:pt>
                <c:pt idx="3039">
                  <c:v>67.5</c:v>
                </c:pt>
                <c:pt idx="3040">
                  <c:v>67.5</c:v>
                </c:pt>
                <c:pt idx="3041">
                  <c:v>90</c:v>
                </c:pt>
                <c:pt idx="3042">
                  <c:v>90</c:v>
                </c:pt>
                <c:pt idx="3043">
                  <c:v>90</c:v>
                </c:pt>
                <c:pt idx="3044">
                  <c:v>90</c:v>
                </c:pt>
                <c:pt idx="3045">
                  <c:v>90</c:v>
                </c:pt>
                <c:pt idx="3046">
                  <c:v>90</c:v>
                </c:pt>
                <c:pt idx="3047">
                  <c:v>90</c:v>
                </c:pt>
                <c:pt idx="3048">
                  <c:v>90</c:v>
                </c:pt>
                <c:pt idx="3049">
                  <c:v>90</c:v>
                </c:pt>
                <c:pt idx="3050">
                  <c:v>67.5</c:v>
                </c:pt>
                <c:pt idx="3051">
                  <c:v>67.5</c:v>
                </c:pt>
                <c:pt idx="3052">
                  <c:v>90</c:v>
                </c:pt>
                <c:pt idx="3053">
                  <c:v>90</c:v>
                </c:pt>
                <c:pt idx="3054">
                  <c:v>90</c:v>
                </c:pt>
                <c:pt idx="3055">
                  <c:v>135</c:v>
                </c:pt>
                <c:pt idx="3056">
                  <c:v>112.5</c:v>
                </c:pt>
                <c:pt idx="3057">
                  <c:v>90</c:v>
                </c:pt>
                <c:pt idx="3058">
                  <c:v>90</c:v>
                </c:pt>
                <c:pt idx="3059">
                  <c:v>90</c:v>
                </c:pt>
                <c:pt idx="3060">
                  <c:v>0</c:v>
                </c:pt>
                <c:pt idx="3061">
                  <c:v>22.5</c:v>
                </c:pt>
                <c:pt idx="3062">
                  <c:v>45</c:v>
                </c:pt>
                <c:pt idx="3063">
                  <c:v>45</c:v>
                </c:pt>
                <c:pt idx="3064">
                  <c:v>45</c:v>
                </c:pt>
                <c:pt idx="3065">
                  <c:v>45</c:v>
                </c:pt>
                <c:pt idx="3066">
                  <c:v>67.5</c:v>
                </c:pt>
                <c:pt idx="3067">
                  <c:v>45</c:v>
                </c:pt>
                <c:pt idx="3068">
                  <c:v>292.5</c:v>
                </c:pt>
                <c:pt idx="3069">
                  <c:v>22.5</c:v>
                </c:pt>
                <c:pt idx="3070">
                  <c:v>67.5</c:v>
                </c:pt>
                <c:pt idx="3071">
                  <c:v>67.5</c:v>
                </c:pt>
                <c:pt idx="3072">
                  <c:v>67.5</c:v>
                </c:pt>
                <c:pt idx="3073">
                  <c:v>67.5</c:v>
                </c:pt>
                <c:pt idx="3074">
                  <c:v>67.5</c:v>
                </c:pt>
                <c:pt idx="3075">
                  <c:v>67.5</c:v>
                </c:pt>
                <c:pt idx="3076">
                  <c:v>67.5</c:v>
                </c:pt>
                <c:pt idx="3077">
                  <c:v>67.5</c:v>
                </c:pt>
                <c:pt idx="3078">
                  <c:v>67.5</c:v>
                </c:pt>
                <c:pt idx="3079">
                  <c:v>67.5</c:v>
                </c:pt>
                <c:pt idx="3080">
                  <c:v>67.5</c:v>
                </c:pt>
                <c:pt idx="3081">
                  <c:v>90</c:v>
                </c:pt>
                <c:pt idx="3082">
                  <c:v>90</c:v>
                </c:pt>
                <c:pt idx="3083">
                  <c:v>45</c:v>
                </c:pt>
                <c:pt idx="3084">
                  <c:v>22.5</c:v>
                </c:pt>
                <c:pt idx="3085">
                  <c:v>45</c:v>
                </c:pt>
                <c:pt idx="3086">
                  <c:v>67.5</c:v>
                </c:pt>
                <c:pt idx="3087">
                  <c:v>67.5</c:v>
                </c:pt>
                <c:pt idx="3088">
                  <c:v>90</c:v>
                </c:pt>
                <c:pt idx="3089">
                  <c:v>90</c:v>
                </c:pt>
                <c:pt idx="3090">
                  <c:v>90</c:v>
                </c:pt>
                <c:pt idx="3091">
                  <c:v>112.5</c:v>
                </c:pt>
                <c:pt idx="3092">
                  <c:v>112.5</c:v>
                </c:pt>
                <c:pt idx="3093">
                  <c:v>90</c:v>
                </c:pt>
                <c:pt idx="3094">
                  <c:v>90</c:v>
                </c:pt>
                <c:pt idx="3095">
                  <c:v>67.5</c:v>
                </c:pt>
                <c:pt idx="3096">
                  <c:v>67.5</c:v>
                </c:pt>
                <c:pt idx="3097">
                  <c:v>67.5</c:v>
                </c:pt>
                <c:pt idx="3098">
                  <c:v>67.5</c:v>
                </c:pt>
                <c:pt idx="3099">
                  <c:v>112.5</c:v>
                </c:pt>
                <c:pt idx="3100">
                  <c:v>135</c:v>
                </c:pt>
                <c:pt idx="3101">
                  <c:v>135</c:v>
                </c:pt>
                <c:pt idx="3102">
                  <c:v>112.5</c:v>
                </c:pt>
                <c:pt idx="3103">
                  <c:v>67.5</c:v>
                </c:pt>
                <c:pt idx="3104">
                  <c:v>45</c:v>
                </c:pt>
                <c:pt idx="3105">
                  <c:v>0</c:v>
                </c:pt>
                <c:pt idx="3106">
                  <c:v>0</c:v>
                </c:pt>
                <c:pt idx="3107">
                  <c:v>22.5</c:v>
                </c:pt>
                <c:pt idx="3108">
                  <c:v>45</c:v>
                </c:pt>
                <c:pt idx="3109">
                  <c:v>67.5</c:v>
                </c:pt>
                <c:pt idx="3110">
                  <c:v>67.5</c:v>
                </c:pt>
                <c:pt idx="3111">
                  <c:v>90</c:v>
                </c:pt>
                <c:pt idx="3112">
                  <c:v>90</c:v>
                </c:pt>
                <c:pt idx="3113">
                  <c:v>90</c:v>
                </c:pt>
                <c:pt idx="3114">
                  <c:v>45</c:v>
                </c:pt>
                <c:pt idx="3115">
                  <c:v>0</c:v>
                </c:pt>
                <c:pt idx="3116">
                  <c:v>337.5</c:v>
                </c:pt>
                <c:pt idx="3117">
                  <c:v>337.5</c:v>
                </c:pt>
                <c:pt idx="3118">
                  <c:v>337.5</c:v>
                </c:pt>
                <c:pt idx="3119">
                  <c:v>22.5</c:v>
                </c:pt>
                <c:pt idx="3120">
                  <c:v>45</c:v>
                </c:pt>
                <c:pt idx="3121">
                  <c:v>22.5</c:v>
                </c:pt>
                <c:pt idx="3122">
                  <c:v>22.5</c:v>
                </c:pt>
                <c:pt idx="3123">
                  <c:v>45</c:v>
                </c:pt>
                <c:pt idx="3124">
                  <c:v>45</c:v>
                </c:pt>
                <c:pt idx="3125">
                  <c:v>45</c:v>
                </c:pt>
                <c:pt idx="3126">
                  <c:v>45</c:v>
                </c:pt>
                <c:pt idx="3127">
                  <c:v>45</c:v>
                </c:pt>
                <c:pt idx="3128">
                  <c:v>45</c:v>
                </c:pt>
                <c:pt idx="3129">
                  <c:v>67.5</c:v>
                </c:pt>
                <c:pt idx="3130">
                  <c:v>67.5</c:v>
                </c:pt>
                <c:pt idx="3131">
                  <c:v>90</c:v>
                </c:pt>
                <c:pt idx="3132">
                  <c:v>90</c:v>
                </c:pt>
                <c:pt idx="3133">
                  <c:v>90</c:v>
                </c:pt>
                <c:pt idx="3134">
                  <c:v>112.5</c:v>
                </c:pt>
                <c:pt idx="3135">
                  <c:v>157.5</c:v>
                </c:pt>
                <c:pt idx="3136">
                  <c:v>180</c:v>
                </c:pt>
                <c:pt idx="3137">
                  <c:v>112.5</c:v>
                </c:pt>
                <c:pt idx="3138">
                  <c:v>337.5</c:v>
                </c:pt>
                <c:pt idx="3139">
                  <c:v>315</c:v>
                </c:pt>
                <c:pt idx="3140">
                  <c:v>315</c:v>
                </c:pt>
                <c:pt idx="3141">
                  <c:v>112.5</c:v>
                </c:pt>
                <c:pt idx="3142">
                  <c:v>135</c:v>
                </c:pt>
                <c:pt idx="3143">
                  <c:v>135</c:v>
                </c:pt>
                <c:pt idx="3144">
                  <c:v>112.5</c:v>
                </c:pt>
                <c:pt idx="3145">
                  <c:v>112.5</c:v>
                </c:pt>
                <c:pt idx="3146">
                  <c:v>112.5</c:v>
                </c:pt>
                <c:pt idx="3147">
                  <c:v>112.5</c:v>
                </c:pt>
                <c:pt idx="3148">
                  <c:v>112.5</c:v>
                </c:pt>
                <c:pt idx="3149">
                  <c:v>112.5</c:v>
                </c:pt>
                <c:pt idx="3150">
                  <c:v>112.5</c:v>
                </c:pt>
                <c:pt idx="3151">
                  <c:v>112.5</c:v>
                </c:pt>
                <c:pt idx="3152">
                  <c:v>112.5</c:v>
                </c:pt>
                <c:pt idx="3153">
                  <c:v>112.5</c:v>
                </c:pt>
                <c:pt idx="3154">
                  <c:v>112.5</c:v>
                </c:pt>
                <c:pt idx="3155">
                  <c:v>112.5</c:v>
                </c:pt>
                <c:pt idx="3156">
                  <c:v>90</c:v>
                </c:pt>
                <c:pt idx="3157">
                  <c:v>112.5</c:v>
                </c:pt>
                <c:pt idx="3158">
                  <c:v>90</c:v>
                </c:pt>
                <c:pt idx="3159">
                  <c:v>90</c:v>
                </c:pt>
                <c:pt idx="3160">
                  <c:v>90</c:v>
                </c:pt>
                <c:pt idx="3161">
                  <c:v>90</c:v>
                </c:pt>
                <c:pt idx="3162">
                  <c:v>90</c:v>
                </c:pt>
                <c:pt idx="3163">
                  <c:v>90</c:v>
                </c:pt>
                <c:pt idx="3164">
                  <c:v>90</c:v>
                </c:pt>
                <c:pt idx="3165">
                  <c:v>112.5</c:v>
                </c:pt>
                <c:pt idx="3166">
                  <c:v>112.5</c:v>
                </c:pt>
                <c:pt idx="3167">
                  <c:v>112.5</c:v>
                </c:pt>
                <c:pt idx="3168">
                  <c:v>112.5</c:v>
                </c:pt>
                <c:pt idx="3169">
                  <c:v>112.5</c:v>
                </c:pt>
                <c:pt idx="3170">
                  <c:v>112.5</c:v>
                </c:pt>
                <c:pt idx="3171">
                  <c:v>112.5</c:v>
                </c:pt>
                <c:pt idx="3172">
                  <c:v>112.5</c:v>
                </c:pt>
                <c:pt idx="3173">
                  <c:v>112.5</c:v>
                </c:pt>
                <c:pt idx="3174">
                  <c:v>112.5</c:v>
                </c:pt>
                <c:pt idx="3175">
                  <c:v>112.5</c:v>
                </c:pt>
                <c:pt idx="3176">
                  <c:v>90</c:v>
                </c:pt>
                <c:pt idx="3177">
                  <c:v>90</c:v>
                </c:pt>
                <c:pt idx="3178">
                  <c:v>90</c:v>
                </c:pt>
                <c:pt idx="3179">
                  <c:v>90</c:v>
                </c:pt>
                <c:pt idx="3180">
                  <c:v>112.5</c:v>
                </c:pt>
                <c:pt idx="3181">
                  <c:v>112.5</c:v>
                </c:pt>
                <c:pt idx="3182">
                  <c:v>112.5</c:v>
                </c:pt>
                <c:pt idx="3183">
                  <c:v>90</c:v>
                </c:pt>
                <c:pt idx="3184">
                  <c:v>90</c:v>
                </c:pt>
                <c:pt idx="3185">
                  <c:v>90</c:v>
                </c:pt>
                <c:pt idx="3186">
                  <c:v>90</c:v>
                </c:pt>
                <c:pt idx="3187">
                  <c:v>67.5</c:v>
                </c:pt>
                <c:pt idx="3188">
                  <c:v>67.5</c:v>
                </c:pt>
                <c:pt idx="3189">
                  <c:v>67.5</c:v>
                </c:pt>
                <c:pt idx="3190">
                  <c:v>67.5</c:v>
                </c:pt>
                <c:pt idx="3191">
                  <c:v>90</c:v>
                </c:pt>
                <c:pt idx="3192">
                  <c:v>90</c:v>
                </c:pt>
                <c:pt idx="3193">
                  <c:v>90</c:v>
                </c:pt>
                <c:pt idx="3194">
                  <c:v>90</c:v>
                </c:pt>
                <c:pt idx="3195">
                  <c:v>90</c:v>
                </c:pt>
                <c:pt idx="3196">
                  <c:v>90</c:v>
                </c:pt>
                <c:pt idx="3197">
                  <c:v>90</c:v>
                </c:pt>
                <c:pt idx="3198">
                  <c:v>90</c:v>
                </c:pt>
                <c:pt idx="3199">
                  <c:v>67.5</c:v>
                </c:pt>
                <c:pt idx="3200">
                  <c:v>45</c:v>
                </c:pt>
                <c:pt idx="3201">
                  <c:v>45</c:v>
                </c:pt>
                <c:pt idx="3202">
                  <c:v>45</c:v>
                </c:pt>
                <c:pt idx="3203">
                  <c:v>45</c:v>
                </c:pt>
                <c:pt idx="3204">
                  <c:v>45</c:v>
                </c:pt>
                <c:pt idx="3205">
                  <c:v>45</c:v>
                </c:pt>
                <c:pt idx="3206">
                  <c:v>45</c:v>
                </c:pt>
                <c:pt idx="3207">
                  <c:v>45</c:v>
                </c:pt>
                <c:pt idx="3208">
                  <c:v>67.5</c:v>
                </c:pt>
                <c:pt idx="3209">
                  <c:v>45</c:v>
                </c:pt>
                <c:pt idx="3210">
                  <c:v>45</c:v>
                </c:pt>
                <c:pt idx="3211">
                  <c:v>45</c:v>
                </c:pt>
                <c:pt idx="3212">
                  <c:v>45</c:v>
                </c:pt>
                <c:pt idx="3213">
                  <c:v>45</c:v>
                </c:pt>
                <c:pt idx="3214">
                  <c:v>45</c:v>
                </c:pt>
                <c:pt idx="3215">
                  <c:v>45</c:v>
                </c:pt>
                <c:pt idx="3216">
                  <c:v>45</c:v>
                </c:pt>
                <c:pt idx="3217">
                  <c:v>45</c:v>
                </c:pt>
                <c:pt idx="3218">
                  <c:v>45</c:v>
                </c:pt>
                <c:pt idx="3219">
                  <c:v>45</c:v>
                </c:pt>
                <c:pt idx="3220">
                  <c:v>45</c:v>
                </c:pt>
                <c:pt idx="3221">
                  <c:v>45</c:v>
                </c:pt>
                <c:pt idx="3222">
                  <c:v>45</c:v>
                </c:pt>
                <c:pt idx="3223">
                  <c:v>45</c:v>
                </c:pt>
                <c:pt idx="3224">
                  <c:v>45</c:v>
                </c:pt>
                <c:pt idx="3225">
                  <c:v>45</c:v>
                </c:pt>
                <c:pt idx="3226">
                  <c:v>45</c:v>
                </c:pt>
                <c:pt idx="3227">
                  <c:v>45</c:v>
                </c:pt>
                <c:pt idx="3228">
                  <c:v>45</c:v>
                </c:pt>
                <c:pt idx="3229">
                  <c:v>45</c:v>
                </c:pt>
                <c:pt idx="3230">
                  <c:v>45</c:v>
                </c:pt>
                <c:pt idx="3231">
                  <c:v>67.5</c:v>
                </c:pt>
                <c:pt idx="3232">
                  <c:v>45</c:v>
                </c:pt>
                <c:pt idx="3233">
                  <c:v>67.5</c:v>
                </c:pt>
                <c:pt idx="3234">
                  <c:v>67.5</c:v>
                </c:pt>
                <c:pt idx="3235">
                  <c:v>67.5</c:v>
                </c:pt>
                <c:pt idx="3236">
                  <c:v>67.5</c:v>
                </c:pt>
                <c:pt idx="3237">
                  <c:v>90</c:v>
                </c:pt>
                <c:pt idx="3238">
                  <c:v>90</c:v>
                </c:pt>
                <c:pt idx="3239">
                  <c:v>90</c:v>
                </c:pt>
                <c:pt idx="3240">
                  <c:v>67.5</c:v>
                </c:pt>
                <c:pt idx="3241">
                  <c:v>67.5</c:v>
                </c:pt>
                <c:pt idx="3242">
                  <c:v>67.5</c:v>
                </c:pt>
                <c:pt idx="3243">
                  <c:v>45</c:v>
                </c:pt>
                <c:pt idx="3244">
                  <c:v>67.5</c:v>
                </c:pt>
                <c:pt idx="3245">
                  <c:v>67.5</c:v>
                </c:pt>
                <c:pt idx="3246">
                  <c:v>67.5</c:v>
                </c:pt>
                <c:pt idx="3247">
                  <c:v>67.5</c:v>
                </c:pt>
                <c:pt idx="3248">
                  <c:v>67.5</c:v>
                </c:pt>
                <c:pt idx="3249">
                  <c:v>22.5</c:v>
                </c:pt>
                <c:pt idx="3250">
                  <c:v>0</c:v>
                </c:pt>
                <c:pt idx="3251">
                  <c:v>0</c:v>
                </c:pt>
                <c:pt idx="3252">
                  <c:v>22.5</c:v>
                </c:pt>
                <c:pt idx="3253">
                  <c:v>0</c:v>
                </c:pt>
                <c:pt idx="3254">
                  <c:v>0</c:v>
                </c:pt>
                <c:pt idx="3255">
                  <c:v>22.5</c:v>
                </c:pt>
                <c:pt idx="3256">
                  <c:v>337.5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22.5</c:v>
                </c:pt>
                <c:pt idx="3265">
                  <c:v>22.5</c:v>
                </c:pt>
                <c:pt idx="3266">
                  <c:v>22.5</c:v>
                </c:pt>
                <c:pt idx="3267">
                  <c:v>22.5</c:v>
                </c:pt>
                <c:pt idx="3268">
                  <c:v>22.5</c:v>
                </c:pt>
                <c:pt idx="3269">
                  <c:v>22.5</c:v>
                </c:pt>
                <c:pt idx="3270">
                  <c:v>22.5</c:v>
                </c:pt>
                <c:pt idx="3271">
                  <c:v>22.5</c:v>
                </c:pt>
                <c:pt idx="3272">
                  <c:v>22.5</c:v>
                </c:pt>
                <c:pt idx="3273">
                  <c:v>22.5</c:v>
                </c:pt>
                <c:pt idx="3274">
                  <c:v>45</c:v>
                </c:pt>
                <c:pt idx="3275">
                  <c:v>45</c:v>
                </c:pt>
                <c:pt idx="3276">
                  <c:v>67.5</c:v>
                </c:pt>
                <c:pt idx="3277">
                  <c:v>67.5</c:v>
                </c:pt>
                <c:pt idx="3278">
                  <c:v>67.5</c:v>
                </c:pt>
                <c:pt idx="3279">
                  <c:v>67.5</c:v>
                </c:pt>
                <c:pt idx="3280">
                  <c:v>67.5</c:v>
                </c:pt>
                <c:pt idx="3281">
                  <c:v>67.5</c:v>
                </c:pt>
                <c:pt idx="3282">
                  <c:v>90</c:v>
                </c:pt>
                <c:pt idx="3283">
                  <c:v>67.5</c:v>
                </c:pt>
                <c:pt idx="3284">
                  <c:v>67.5</c:v>
                </c:pt>
                <c:pt idx="3285">
                  <c:v>112.5</c:v>
                </c:pt>
                <c:pt idx="3286">
                  <c:v>112.5</c:v>
                </c:pt>
                <c:pt idx="3287">
                  <c:v>90</c:v>
                </c:pt>
                <c:pt idx="3288">
                  <c:v>90</c:v>
                </c:pt>
                <c:pt idx="3289">
                  <c:v>90</c:v>
                </c:pt>
                <c:pt idx="3290">
                  <c:v>112.5</c:v>
                </c:pt>
                <c:pt idx="3291">
                  <c:v>135</c:v>
                </c:pt>
                <c:pt idx="3292">
                  <c:v>112.5</c:v>
                </c:pt>
                <c:pt idx="3293">
                  <c:v>112.5</c:v>
                </c:pt>
                <c:pt idx="3294">
                  <c:v>112.5</c:v>
                </c:pt>
                <c:pt idx="3295">
                  <c:v>112.5</c:v>
                </c:pt>
                <c:pt idx="3296">
                  <c:v>112.5</c:v>
                </c:pt>
                <c:pt idx="3297">
                  <c:v>90</c:v>
                </c:pt>
                <c:pt idx="3298">
                  <c:v>90</c:v>
                </c:pt>
                <c:pt idx="3299">
                  <c:v>90</c:v>
                </c:pt>
                <c:pt idx="3300">
                  <c:v>112.5</c:v>
                </c:pt>
                <c:pt idx="3301">
                  <c:v>90</c:v>
                </c:pt>
                <c:pt idx="3302">
                  <c:v>112.5</c:v>
                </c:pt>
                <c:pt idx="3303">
                  <c:v>90</c:v>
                </c:pt>
                <c:pt idx="3304">
                  <c:v>112.5</c:v>
                </c:pt>
                <c:pt idx="3305">
                  <c:v>112.5</c:v>
                </c:pt>
                <c:pt idx="3306">
                  <c:v>90</c:v>
                </c:pt>
                <c:pt idx="3307">
                  <c:v>90</c:v>
                </c:pt>
                <c:pt idx="3308">
                  <c:v>90</c:v>
                </c:pt>
                <c:pt idx="3309">
                  <c:v>90</c:v>
                </c:pt>
                <c:pt idx="3310">
                  <c:v>90</c:v>
                </c:pt>
                <c:pt idx="3311">
                  <c:v>112.5</c:v>
                </c:pt>
                <c:pt idx="3312">
                  <c:v>112.5</c:v>
                </c:pt>
                <c:pt idx="3313">
                  <c:v>112.5</c:v>
                </c:pt>
                <c:pt idx="3314">
                  <c:v>112.5</c:v>
                </c:pt>
                <c:pt idx="3315">
                  <c:v>112.5</c:v>
                </c:pt>
                <c:pt idx="3316">
                  <c:v>112.5</c:v>
                </c:pt>
                <c:pt idx="3317">
                  <c:v>112.5</c:v>
                </c:pt>
                <c:pt idx="3318">
                  <c:v>112.5</c:v>
                </c:pt>
                <c:pt idx="3319">
                  <c:v>90</c:v>
                </c:pt>
                <c:pt idx="3320">
                  <c:v>112.5</c:v>
                </c:pt>
                <c:pt idx="3321">
                  <c:v>112.5</c:v>
                </c:pt>
                <c:pt idx="3322">
                  <c:v>112.5</c:v>
                </c:pt>
                <c:pt idx="3323">
                  <c:v>112.5</c:v>
                </c:pt>
                <c:pt idx="3324">
                  <c:v>112.5</c:v>
                </c:pt>
                <c:pt idx="3325">
                  <c:v>112.5</c:v>
                </c:pt>
                <c:pt idx="3326">
                  <c:v>112.5</c:v>
                </c:pt>
                <c:pt idx="3327">
                  <c:v>90</c:v>
                </c:pt>
                <c:pt idx="3328">
                  <c:v>90</c:v>
                </c:pt>
                <c:pt idx="3329">
                  <c:v>112.5</c:v>
                </c:pt>
                <c:pt idx="3330">
                  <c:v>112.5</c:v>
                </c:pt>
                <c:pt idx="3331">
                  <c:v>90</c:v>
                </c:pt>
                <c:pt idx="3332">
                  <c:v>90</c:v>
                </c:pt>
                <c:pt idx="3333">
                  <c:v>90</c:v>
                </c:pt>
                <c:pt idx="3334">
                  <c:v>90</c:v>
                </c:pt>
                <c:pt idx="3335">
                  <c:v>90</c:v>
                </c:pt>
                <c:pt idx="3336">
                  <c:v>90</c:v>
                </c:pt>
                <c:pt idx="3337">
                  <c:v>90</c:v>
                </c:pt>
                <c:pt idx="3338">
                  <c:v>90</c:v>
                </c:pt>
                <c:pt idx="3339">
                  <c:v>112.5</c:v>
                </c:pt>
                <c:pt idx="3340">
                  <c:v>112.5</c:v>
                </c:pt>
                <c:pt idx="3341">
                  <c:v>90</c:v>
                </c:pt>
                <c:pt idx="3342">
                  <c:v>90</c:v>
                </c:pt>
                <c:pt idx="3343">
                  <c:v>90</c:v>
                </c:pt>
                <c:pt idx="3344">
                  <c:v>90</c:v>
                </c:pt>
                <c:pt idx="3345">
                  <c:v>90</c:v>
                </c:pt>
                <c:pt idx="3346">
                  <c:v>90</c:v>
                </c:pt>
                <c:pt idx="3347">
                  <c:v>90</c:v>
                </c:pt>
                <c:pt idx="3348">
                  <c:v>90</c:v>
                </c:pt>
                <c:pt idx="3349">
                  <c:v>90</c:v>
                </c:pt>
                <c:pt idx="3350">
                  <c:v>90</c:v>
                </c:pt>
                <c:pt idx="3351">
                  <c:v>112.5</c:v>
                </c:pt>
                <c:pt idx="3352">
                  <c:v>90</c:v>
                </c:pt>
                <c:pt idx="3353">
                  <c:v>112.5</c:v>
                </c:pt>
                <c:pt idx="3354">
                  <c:v>90</c:v>
                </c:pt>
                <c:pt idx="3355">
                  <c:v>90</c:v>
                </c:pt>
                <c:pt idx="3356">
                  <c:v>90</c:v>
                </c:pt>
                <c:pt idx="3357">
                  <c:v>90</c:v>
                </c:pt>
                <c:pt idx="3358">
                  <c:v>90</c:v>
                </c:pt>
                <c:pt idx="3359">
                  <c:v>90</c:v>
                </c:pt>
                <c:pt idx="3360">
                  <c:v>90</c:v>
                </c:pt>
                <c:pt idx="3361">
                  <c:v>90</c:v>
                </c:pt>
                <c:pt idx="3362">
                  <c:v>90</c:v>
                </c:pt>
                <c:pt idx="3363">
                  <c:v>112.5</c:v>
                </c:pt>
                <c:pt idx="3364">
                  <c:v>112.5</c:v>
                </c:pt>
                <c:pt idx="3365">
                  <c:v>112.5</c:v>
                </c:pt>
                <c:pt idx="3366">
                  <c:v>112.5</c:v>
                </c:pt>
                <c:pt idx="3367">
                  <c:v>112.5</c:v>
                </c:pt>
                <c:pt idx="3368">
                  <c:v>90</c:v>
                </c:pt>
                <c:pt idx="3369">
                  <c:v>112.5</c:v>
                </c:pt>
                <c:pt idx="3370">
                  <c:v>112.5</c:v>
                </c:pt>
                <c:pt idx="3371">
                  <c:v>112.5</c:v>
                </c:pt>
                <c:pt idx="3372">
                  <c:v>90</c:v>
                </c:pt>
                <c:pt idx="3373">
                  <c:v>90</c:v>
                </c:pt>
                <c:pt idx="3374">
                  <c:v>180</c:v>
                </c:pt>
                <c:pt idx="3375">
                  <c:v>225</c:v>
                </c:pt>
                <c:pt idx="3376">
                  <c:v>247.5</c:v>
                </c:pt>
                <c:pt idx="3377">
                  <c:v>225</c:v>
                </c:pt>
                <c:pt idx="3378">
                  <c:v>225</c:v>
                </c:pt>
                <c:pt idx="3379">
                  <c:v>225</c:v>
                </c:pt>
                <c:pt idx="3380">
                  <c:v>247.5</c:v>
                </c:pt>
                <c:pt idx="3381">
                  <c:v>225</c:v>
                </c:pt>
                <c:pt idx="3382">
                  <c:v>247.5</c:v>
                </c:pt>
                <c:pt idx="3383">
                  <c:v>225</c:v>
                </c:pt>
                <c:pt idx="3384">
                  <c:v>247.5</c:v>
                </c:pt>
                <c:pt idx="3385">
                  <c:v>247.5</c:v>
                </c:pt>
                <c:pt idx="3386">
                  <c:v>270</c:v>
                </c:pt>
                <c:pt idx="3387">
                  <c:v>270</c:v>
                </c:pt>
                <c:pt idx="3388">
                  <c:v>270</c:v>
                </c:pt>
                <c:pt idx="3389">
                  <c:v>270</c:v>
                </c:pt>
                <c:pt idx="3390">
                  <c:v>270</c:v>
                </c:pt>
                <c:pt idx="3391">
                  <c:v>270</c:v>
                </c:pt>
                <c:pt idx="3392">
                  <c:v>270</c:v>
                </c:pt>
                <c:pt idx="3393">
                  <c:v>270</c:v>
                </c:pt>
                <c:pt idx="3394">
                  <c:v>247.5</c:v>
                </c:pt>
                <c:pt idx="3395">
                  <c:v>270</c:v>
                </c:pt>
                <c:pt idx="3396">
                  <c:v>247.5</c:v>
                </c:pt>
                <c:pt idx="3397">
                  <c:v>247.5</c:v>
                </c:pt>
                <c:pt idx="3398">
                  <c:v>247.5</c:v>
                </c:pt>
                <c:pt idx="3399">
                  <c:v>247.5</c:v>
                </c:pt>
                <c:pt idx="3400">
                  <c:v>270</c:v>
                </c:pt>
                <c:pt idx="3401">
                  <c:v>270</c:v>
                </c:pt>
                <c:pt idx="3402">
                  <c:v>337.5</c:v>
                </c:pt>
                <c:pt idx="3403">
                  <c:v>45</c:v>
                </c:pt>
                <c:pt idx="3404">
                  <c:v>67.5</c:v>
                </c:pt>
                <c:pt idx="3405">
                  <c:v>67.5</c:v>
                </c:pt>
                <c:pt idx="3406">
                  <c:v>90</c:v>
                </c:pt>
                <c:pt idx="3407">
                  <c:v>90</c:v>
                </c:pt>
                <c:pt idx="3408">
                  <c:v>90</c:v>
                </c:pt>
                <c:pt idx="3409">
                  <c:v>90</c:v>
                </c:pt>
                <c:pt idx="3410">
                  <c:v>90</c:v>
                </c:pt>
                <c:pt idx="3411">
                  <c:v>90</c:v>
                </c:pt>
                <c:pt idx="3412">
                  <c:v>90</c:v>
                </c:pt>
                <c:pt idx="3413">
                  <c:v>90</c:v>
                </c:pt>
                <c:pt idx="3414">
                  <c:v>90</c:v>
                </c:pt>
                <c:pt idx="3415">
                  <c:v>90</c:v>
                </c:pt>
                <c:pt idx="3416">
                  <c:v>90</c:v>
                </c:pt>
                <c:pt idx="3417">
                  <c:v>90</c:v>
                </c:pt>
                <c:pt idx="3418">
                  <c:v>90</c:v>
                </c:pt>
                <c:pt idx="3419">
                  <c:v>67.5</c:v>
                </c:pt>
                <c:pt idx="3420">
                  <c:v>67.5</c:v>
                </c:pt>
                <c:pt idx="3421">
                  <c:v>90</c:v>
                </c:pt>
                <c:pt idx="3422">
                  <c:v>90</c:v>
                </c:pt>
                <c:pt idx="3423">
                  <c:v>90</c:v>
                </c:pt>
                <c:pt idx="3424">
                  <c:v>90</c:v>
                </c:pt>
                <c:pt idx="3425">
                  <c:v>90</c:v>
                </c:pt>
                <c:pt idx="3426">
                  <c:v>90</c:v>
                </c:pt>
                <c:pt idx="3427">
                  <c:v>90</c:v>
                </c:pt>
                <c:pt idx="3428">
                  <c:v>90</c:v>
                </c:pt>
                <c:pt idx="3429">
                  <c:v>90</c:v>
                </c:pt>
                <c:pt idx="3430">
                  <c:v>90</c:v>
                </c:pt>
                <c:pt idx="3431">
                  <c:v>90</c:v>
                </c:pt>
                <c:pt idx="3432">
                  <c:v>90</c:v>
                </c:pt>
                <c:pt idx="3433">
                  <c:v>112.5</c:v>
                </c:pt>
                <c:pt idx="3434">
                  <c:v>90</c:v>
                </c:pt>
                <c:pt idx="3435">
                  <c:v>90</c:v>
                </c:pt>
                <c:pt idx="3436">
                  <c:v>90</c:v>
                </c:pt>
                <c:pt idx="3437">
                  <c:v>90</c:v>
                </c:pt>
                <c:pt idx="3438">
                  <c:v>90</c:v>
                </c:pt>
                <c:pt idx="3439">
                  <c:v>90</c:v>
                </c:pt>
                <c:pt idx="3440">
                  <c:v>90</c:v>
                </c:pt>
                <c:pt idx="3441">
                  <c:v>112.5</c:v>
                </c:pt>
                <c:pt idx="3442">
                  <c:v>112.5</c:v>
                </c:pt>
                <c:pt idx="3443">
                  <c:v>112.5</c:v>
                </c:pt>
                <c:pt idx="3444">
                  <c:v>90</c:v>
                </c:pt>
                <c:pt idx="3445">
                  <c:v>90</c:v>
                </c:pt>
                <c:pt idx="3446">
                  <c:v>90</c:v>
                </c:pt>
                <c:pt idx="3447">
                  <c:v>112.5</c:v>
                </c:pt>
                <c:pt idx="3448">
                  <c:v>112.5</c:v>
                </c:pt>
                <c:pt idx="3449">
                  <c:v>90</c:v>
                </c:pt>
                <c:pt idx="3450">
                  <c:v>90</c:v>
                </c:pt>
                <c:pt idx="3451">
                  <c:v>90</c:v>
                </c:pt>
                <c:pt idx="3452">
                  <c:v>112.5</c:v>
                </c:pt>
                <c:pt idx="3453">
                  <c:v>90</c:v>
                </c:pt>
                <c:pt idx="3454">
                  <c:v>67.5</c:v>
                </c:pt>
                <c:pt idx="3455">
                  <c:v>90</c:v>
                </c:pt>
                <c:pt idx="3456">
                  <c:v>90</c:v>
                </c:pt>
                <c:pt idx="3457">
                  <c:v>90</c:v>
                </c:pt>
                <c:pt idx="3458">
                  <c:v>112.5</c:v>
                </c:pt>
                <c:pt idx="3459">
                  <c:v>135</c:v>
                </c:pt>
                <c:pt idx="3460">
                  <c:v>112.5</c:v>
                </c:pt>
                <c:pt idx="3461">
                  <c:v>112.5</c:v>
                </c:pt>
                <c:pt idx="3462">
                  <c:v>90</c:v>
                </c:pt>
                <c:pt idx="3463">
                  <c:v>90</c:v>
                </c:pt>
                <c:pt idx="3464">
                  <c:v>90</c:v>
                </c:pt>
                <c:pt idx="3465">
                  <c:v>90</c:v>
                </c:pt>
                <c:pt idx="3466">
                  <c:v>90</c:v>
                </c:pt>
                <c:pt idx="3467">
                  <c:v>112.5</c:v>
                </c:pt>
                <c:pt idx="3468">
                  <c:v>112.5</c:v>
                </c:pt>
                <c:pt idx="3469">
                  <c:v>112.5</c:v>
                </c:pt>
                <c:pt idx="3470">
                  <c:v>112.5</c:v>
                </c:pt>
                <c:pt idx="3471">
                  <c:v>112.5</c:v>
                </c:pt>
                <c:pt idx="3472">
                  <c:v>112.5</c:v>
                </c:pt>
                <c:pt idx="3473">
                  <c:v>112.5</c:v>
                </c:pt>
                <c:pt idx="3474">
                  <c:v>90</c:v>
                </c:pt>
                <c:pt idx="3475">
                  <c:v>112.5</c:v>
                </c:pt>
                <c:pt idx="3476">
                  <c:v>270</c:v>
                </c:pt>
                <c:pt idx="3477">
                  <c:v>112.5</c:v>
                </c:pt>
                <c:pt idx="3478">
                  <c:v>315</c:v>
                </c:pt>
                <c:pt idx="3479">
                  <c:v>67.5</c:v>
                </c:pt>
                <c:pt idx="3480">
                  <c:v>292.5</c:v>
                </c:pt>
                <c:pt idx="3481">
                  <c:v>180</c:v>
                </c:pt>
                <c:pt idx="3482">
                  <c:v>135</c:v>
                </c:pt>
                <c:pt idx="3483">
                  <c:v>112.5</c:v>
                </c:pt>
                <c:pt idx="3484">
                  <c:v>247.5</c:v>
                </c:pt>
                <c:pt idx="3485">
                  <c:v>112.5</c:v>
                </c:pt>
                <c:pt idx="3486">
                  <c:v>112.5</c:v>
                </c:pt>
                <c:pt idx="3487">
                  <c:v>112.5</c:v>
                </c:pt>
                <c:pt idx="3488">
                  <c:v>90</c:v>
                </c:pt>
                <c:pt idx="3489">
                  <c:v>135</c:v>
                </c:pt>
                <c:pt idx="3490">
                  <c:v>112.5</c:v>
                </c:pt>
                <c:pt idx="3491">
                  <c:v>112.5</c:v>
                </c:pt>
                <c:pt idx="3492">
                  <c:v>135</c:v>
                </c:pt>
                <c:pt idx="3493">
                  <c:v>112.5</c:v>
                </c:pt>
                <c:pt idx="3494">
                  <c:v>90</c:v>
                </c:pt>
                <c:pt idx="3495">
                  <c:v>112.5</c:v>
                </c:pt>
                <c:pt idx="3496">
                  <c:v>112.5</c:v>
                </c:pt>
                <c:pt idx="3497">
                  <c:v>112.5</c:v>
                </c:pt>
                <c:pt idx="3498">
                  <c:v>90</c:v>
                </c:pt>
                <c:pt idx="3499">
                  <c:v>112.5</c:v>
                </c:pt>
                <c:pt idx="3500">
                  <c:v>112.5</c:v>
                </c:pt>
                <c:pt idx="3501">
                  <c:v>157.5</c:v>
                </c:pt>
                <c:pt idx="3502">
                  <c:v>90</c:v>
                </c:pt>
                <c:pt idx="3503">
                  <c:v>90</c:v>
                </c:pt>
                <c:pt idx="3504">
                  <c:v>135</c:v>
                </c:pt>
                <c:pt idx="3505">
                  <c:v>315</c:v>
                </c:pt>
                <c:pt idx="3506">
                  <c:v>112.5</c:v>
                </c:pt>
                <c:pt idx="3507">
                  <c:v>337.5</c:v>
                </c:pt>
                <c:pt idx="3508">
                  <c:v>0</c:v>
                </c:pt>
                <c:pt idx="3509">
                  <c:v>22.5</c:v>
                </c:pt>
                <c:pt idx="3510">
                  <c:v>90</c:v>
                </c:pt>
                <c:pt idx="3511">
                  <c:v>67.5</c:v>
                </c:pt>
                <c:pt idx="3512">
                  <c:v>90</c:v>
                </c:pt>
                <c:pt idx="3513">
                  <c:v>90</c:v>
                </c:pt>
                <c:pt idx="3514">
                  <c:v>67.5</c:v>
                </c:pt>
                <c:pt idx="3515">
                  <c:v>67.5</c:v>
                </c:pt>
                <c:pt idx="3516">
                  <c:v>67.5</c:v>
                </c:pt>
                <c:pt idx="3517">
                  <c:v>67.5</c:v>
                </c:pt>
                <c:pt idx="3518">
                  <c:v>90</c:v>
                </c:pt>
                <c:pt idx="3519">
                  <c:v>90</c:v>
                </c:pt>
                <c:pt idx="3520">
                  <c:v>90</c:v>
                </c:pt>
                <c:pt idx="3521">
                  <c:v>67.5</c:v>
                </c:pt>
                <c:pt idx="3522">
                  <c:v>67.5</c:v>
                </c:pt>
                <c:pt idx="3523">
                  <c:v>90</c:v>
                </c:pt>
                <c:pt idx="3524">
                  <c:v>90</c:v>
                </c:pt>
                <c:pt idx="3525">
                  <c:v>90</c:v>
                </c:pt>
                <c:pt idx="3526">
                  <c:v>90</c:v>
                </c:pt>
                <c:pt idx="3527">
                  <c:v>90</c:v>
                </c:pt>
                <c:pt idx="3528">
                  <c:v>90</c:v>
                </c:pt>
                <c:pt idx="3529">
                  <c:v>112.5</c:v>
                </c:pt>
                <c:pt idx="3530">
                  <c:v>112.5</c:v>
                </c:pt>
                <c:pt idx="3531">
                  <c:v>225</c:v>
                </c:pt>
                <c:pt idx="3532">
                  <c:v>112.5</c:v>
                </c:pt>
                <c:pt idx="3533">
                  <c:v>67.5</c:v>
                </c:pt>
                <c:pt idx="3534">
                  <c:v>90</c:v>
                </c:pt>
                <c:pt idx="3535">
                  <c:v>90</c:v>
                </c:pt>
                <c:pt idx="3536">
                  <c:v>90</c:v>
                </c:pt>
                <c:pt idx="3537">
                  <c:v>112.5</c:v>
                </c:pt>
                <c:pt idx="3538">
                  <c:v>112.5</c:v>
                </c:pt>
                <c:pt idx="3539">
                  <c:v>67.5</c:v>
                </c:pt>
                <c:pt idx="3540">
                  <c:v>90</c:v>
                </c:pt>
                <c:pt idx="3541">
                  <c:v>90</c:v>
                </c:pt>
                <c:pt idx="3542">
                  <c:v>90</c:v>
                </c:pt>
                <c:pt idx="3543">
                  <c:v>90</c:v>
                </c:pt>
                <c:pt idx="3544">
                  <c:v>90</c:v>
                </c:pt>
                <c:pt idx="3545">
                  <c:v>90</c:v>
                </c:pt>
                <c:pt idx="3546">
                  <c:v>90</c:v>
                </c:pt>
                <c:pt idx="3547">
                  <c:v>90</c:v>
                </c:pt>
                <c:pt idx="3548">
                  <c:v>67.5</c:v>
                </c:pt>
                <c:pt idx="3549">
                  <c:v>90</c:v>
                </c:pt>
                <c:pt idx="3550">
                  <c:v>90</c:v>
                </c:pt>
                <c:pt idx="3551">
                  <c:v>90</c:v>
                </c:pt>
                <c:pt idx="3552">
                  <c:v>90</c:v>
                </c:pt>
                <c:pt idx="3553">
                  <c:v>67.5</c:v>
                </c:pt>
                <c:pt idx="3554">
                  <c:v>90</c:v>
                </c:pt>
                <c:pt idx="3555">
                  <c:v>90</c:v>
                </c:pt>
                <c:pt idx="3556">
                  <c:v>90</c:v>
                </c:pt>
                <c:pt idx="3557">
                  <c:v>90</c:v>
                </c:pt>
                <c:pt idx="3558">
                  <c:v>112.5</c:v>
                </c:pt>
                <c:pt idx="3559">
                  <c:v>90</c:v>
                </c:pt>
                <c:pt idx="3560">
                  <c:v>90</c:v>
                </c:pt>
                <c:pt idx="3561">
                  <c:v>90</c:v>
                </c:pt>
                <c:pt idx="3562">
                  <c:v>90</c:v>
                </c:pt>
                <c:pt idx="3563">
                  <c:v>90</c:v>
                </c:pt>
                <c:pt idx="3564">
                  <c:v>90</c:v>
                </c:pt>
                <c:pt idx="3565">
                  <c:v>90</c:v>
                </c:pt>
                <c:pt idx="3566">
                  <c:v>90</c:v>
                </c:pt>
                <c:pt idx="3567">
                  <c:v>90</c:v>
                </c:pt>
                <c:pt idx="3568">
                  <c:v>90</c:v>
                </c:pt>
                <c:pt idx="3569">
                  <c:v>90</c:v>
                </c:pt>
                <c:pt idx="3570">
                  <c:v>90</c:v>
                </c:pt>
                <c:pt idx="3571">
                  <c:v>90</c:v>
                </c:pt>
                <c:pt idx="3572">
                  <c:v>90</c:v>
                </c:pt>
                <c:pt idx="3573">
                  <c:v>90</c:v>
                </c:pt>
                <c:pt idx="3574">
                  <c:v>90</c:v>
                </c:pt>
                <c:pt idx="3575">
                  <c:v>90</c:v>
                </c:pt>
                <c:pt idx="3576">
                  <c:v>90</c:v>
                </c:pt>
                <c:pt idx="3577">
                  <c:v>67.5</c:v>
                </c:pt>
                <c:pt idx="3578">
                  <c:v>67.5</c:v>
                </c:pt>
                <c:pt idx="3579">
                  <c:v>90</c:v>
                </c:pt>
                <c:pt idx="3580">
                  <c:v>112.5</c:v>
                </c:pt>
                <c:pt idx="3581">
                  <c:v>90</c:v>
                </c:pt>
                <c:pt idx="3582">
                  <c:v>135</c:v>
                </c:pt>
                <c:pt idx="3583">
                  <c:v>90</c:v>
                </c:pt>
                <c:pt idx="3584">
                  <c:v>112.5</c:v>
                </c:pt>
                <c:pt idx="3585">
                  <c:v>112.5</c:v>
                </c:pt>
                <c:pt idx="3586">
                  <c:v>90</c:v>
                </c:pt>
                <c:pt idx="3587">
                  <c:v>90</c:v>
                </c:pt>
                <c:pt idx="3588">
                  <c:v>90</c:v>
                </c:pt>
                <c:pt idx="3589">
                  <c:v>90</c:v>
                </c:pt>
                <c:pt idx="3590">
                  <c:v>67.5</c:v>
                </c:pt>
                <c:pt idx="3591">
                  <c:v>90</c:v>
                </c:pt>
                <c:pt idx="3592">
                  <c:v>90</c:v>
                </c:pt>
                <c:pt idx="3593">
                  <c:v>90</c:v>
                </c:pt>
                <c:pt idx="3594">
                  <c:v>112.5</c:v>
                </c:pt>
                <c:pt idx="3595">
                  <c:v>90</c:v>
                </c:pt>
                <c:pt idx="3596">
                  <c:v>90</c:v>
                </c:pt>
                <c:pt idx="3597">
                  <c:v>90</c:v>
                </c:pt>
                <c:pt idx="3598">
                  <c:v>90</c:v>
                </c:pt>
                <c:pt idx="3599">
                  <c:v>112.5</c:v>
                </c:pt>
                <c:pt idx="3600">
                  <c:v>90</c:v>
                </c:pt>
                <c:pt idx="3601">
                  <c:v>112.5</c:v>
                </c:pt>
                <c:pt idx="3602">
                  <c:v>157.5</c:v>
                </c:pt>
                <c:pt idx="3603">
                  <c:v>135</c:v>
                </c:pt>
                <c:pt idx="3604">
                  <c:v>90</c:v>
                </c:pt>
                <c:pt idx="3605">
                  <c:v>90</c:v>
                </c:pt>
                <c:pt idx="3606">
                  <c:v>112.5</c:v>
                </c:pt>
                <c:pt idx="3607">
                  <c:v>112.5</c:v>
                </c:pt>
                <c:pt idx="3608">
                  <c:v>112.5</c:v>
                </c:pt>
                <c:pt idx="3609">
                  <c:v>112.5</c:v>
                </c:pt>
                <c:pt idx="3610">
                  <c:v>90</c:v>
                </c:pt>
                <c:pt idx="3611">
                  <c:v>90</c:v>
                </c:pt>
                <c:pt idx="3612">
                  <c:v>135</c:v>
                </c:pt>
                <c:pt idx="3613">
                  <c:v>112.5</c:v>
                </c:pt>
                <c:pt idx="3614">
                  <c:v>90</c:v>
                </c:pt>
                <c:pt idx="3615">
                  <c:v>90</c:v>
                </c:pt>
                <c:pt idx="3616">
                  <c:v>0</c:v>
                </c:pt>
                <c:pt idx="3617">
                  <c:v>90</c:v>
                </c:pt>
                <c:pt idx="3618">
                  <c:v>90</c:v>
                </c:pt>
                <c:pt idx="3619">
                  <c:v>90</c:v>
                </c:pt>
                <c:pt idx="3620">
                  <c:v>112.5</c:v>
                </c:pt>
                <c:pt idx="3621">
                  <c:v>112.5</c:v>
                </c:pt>
                <c:pt idx="3622">
                  <c:v>90</c:v>
                </c:pt>
                <c:pt idx="3623">
                  <c:v>112.5</c:v>
                </c:pt>
                <c:pt idx="3624">
                  <c:v>112.5</c:v>
                </c:pt>
                <c:pt idx="3625">
                  <c:v>112.5</c:v>
                </c:pt>
                <c:pt idx="3626">
                  <c:v>90</c:v>
                </c:pt>
                <c:pt idx="3627">
                  <c:v>90</c:v>
                </c:pt>
                <c:pt idx="3628">
                  <c:v>112.5</c:v>
                </c:pt>
                <c:pt idx="3629">
                  <c:v>90</c:v>
                </c:pt>
                <c:pt idx="3630">
                  <c:v>90</c:v>
                </c:pt>
                <c:pt idx="3631">
                  <c:v>112.5</c:v>
                </c:pt>
                <c:pt idx="3632">
                  <c:v>112.5</c:v>
                </c:pt>
                <c:pt idx="3633">
                  <c:v>22.5</c:v>
                </c:pt>
                <c:pt idx="3634">
                  <c:v>90</c:v>
                </c:pt>
                <c:pt idx="3635">
                  <c:v>90</c:v>
                </c:pt>
                <c:pt idx="3636">
                  <c:v>90</c:v>
                </c:pt>
                <c:pt idx="3637">
                  <c:v>90</c:v>
                </c:pt>
                <c:pt idx="3638">
                  <c:v>90</c:v>
                </c:pt>
                <c:pt idx="3639">
                  <c:v>90</c:v>
                </c:pt>
                <c:pt idx="3640">
                  <c:v>112.5</c:v>
                </c:pt>
                <c:pt idx="3641">
                  <c:v>112.5</c:v>
                </c:pt>
                <c:pt idx="3642">
                  <c:v>112.5</c:v>
                </c:pt>
                <c:pt idx="3643">
                  <c:v>112.5</c:v>
                </c:pt>
                <c:pt idx="3644">
                  <c:v>202.5</c:v>
                </c:pt>
                <c:pt idx="3645">
                  <c:v>180</c:v>
                </c:pt>
                <c:pt idx="3646">
                  <c:v>90</c:v>
                </c:pt>
                <c:pt idx="3647">
                  <c:v>112.5</c:v>
                </c:pt>
                <c:pt idx="3648">
                  <c:v>90</c:v>
                </c:pt>
                <c:pt idx="3649">
                  <c:v>90</c:v>
                </c:pt>
                <c:pt idx="3650">
                  <c:v>67.5</c:v>
                </c:pt>
                <c:pt idx="3651">
                  <c:v>90</c:v>
                </c:pt>
                <c:pt idx="3652">
                  <c:v>22.5</c:v>
                </c:pt>
                <c:pt idx="3653">
                  <c:v>270</c:v>
                </c:pt>
                <c:pt idx="3654">
                  <c:v>292.5</c:v>
                </c:pt>
                <c:pt idx="3655">
                  <c:v>315</c:v>
                </c:pt>
                <c:pt idx="3656">
                  <c:v>315</c:v>
                </c:pt>
                <c:pt idx="3657">
                  <c:v>292.5</c:v>
                </c:pt>
                <c:pt idx="3658">
                  <c:v>292.5</c:v>
                </c:pt>
                <c:pt idx="3659">
                  <c:v>315</c:v>
                </c:pt>
                <c:pt idx="3660">
                  <c:v>0</c:v>
                </c:pt>
                <c:pt idx="3661">
                  <c:v>315</c:v>
                </c:pt>
                <c:pt idx="3662">
                  <c:v>315</c:v>
                </c:pt>
                <c:pt idx="3663">
                  <c:v>337.5</c:v>
                </c:pt>
                <c:pt idx="3664">
                  <c:v>315</c:v>
                </c:pt>
                <c:pt idx="3665">
                  <c:v>292.5</c:v>
                </c:pt>
                <c:pt idx="3666">
                  <c:v>292.5</c:v>
                </c:pt>
                <c:pt idx="3667">
                  <c:v>292.5</c:v>
                </c:pt>
                <c:pt idx="3668">
                  <c:v>292.5</c:v>
                </c:pt>
                <c:pt idx="3669">
                  <c:v>292.5</c:v>
                </c:pt>
                <c:pt idx="3670">
                  <c:v>292.5</c:v>
                </c:pt>
                <c:pt idx="3671">
                  <c:v>292.5</c:v>
                </c:pt>
                <c:pt idx="3672">
                  <c:v>315</c:v>
                </c:pt>
                <c:pt idx="3673">
                  <c:v>292.5</c:v>
                </c:pt>
                <c:pt idx="3674">
                  <c:v>315</c:v>
                </c:pt>
                <c:pt idx="3675">
                  <c:v>315</c:v>
                </c:pt>
                <c:pt idx="3676">
                  <c:v>315</c:v>
                </c:pt>
                <c:pt idx="3677">
                  <c:v>270</c:v>
                </c:pt>
                <c:pt idx="3678">
                  <c:v>292.5</c:v>
                </c:pt>
                <c:pt idx="3679">
                  <c:v>247.5</c:v>
                </c:pt>
                <c:pt idx="3680">
                  <c:v>247.5</c:v>
                </c:pt>
                <c:pt idx="3681">
                  <c:v>247.5</c:v>
                </c:pt>
                <c:pt idx="3682">
                  <c:v>247.5</c:v>
                </c:pt>
                <c:pt idx="3683">
                  <c:v>247.5</c:v>
                </c:pt>
                <c:pt idx="3684">
                  <c:v>247.5</c:v>
                </c:pt>
                <c:pt idx="3685">
                  <c:v>247.5</c:v>
                </c:pt>
                <c:pt idx="3686">
                  <c:v>247.5</c:v>
                </c:pt>
                <c:pt idx="3687">
                  <c:v>225</c:v>
                </c:pt>
                <c:pt idx="3688">
                  <c:v>225</c:v>
                </c:pt>
                <c:pt idx="3689">
                  <c:v>225</c:v>
                </c:pt>
                <c:pt idx="3690">
                  <c:v>225</c:v>
                </c:pt>
                <c:pt idx="3691">
                  <c:v>225</c:v>
                </c:pt>
                <c:pt idx="3692">
                  <c:v>225</c:v>
                </c:pt>
                <c:pt idx="3693">
                  <c:v>225</c:v>
                </c:pt>
                <c:pt idx="3694">
                  <c:v>225</c:v>
                </c:pt>
                <c:pt idx="3695">
                  <c:v>225</c:v>
                </c:pt>
                <c:pt idx="3696">
                  <c:v>225</c:v>
                </c:pt>
                <c:pt idx="3697">
                  <c:v>225</c:v>
                </c:pt>
                <c:pt idx="3698">
                  <c:v>225</c:v>
                </c:pt>
                <c:pt idx="3699">
                  <c:v>225</c:v>
                </c:pt>
                <c:pt idx="3700">
                  <c:v>225</c:v>
                </c:pt>
                <c:pt idx="3701">
                  <c:v>225</c:v>
                </c:pt>
                <c:pt idx="3702">
                  <c:v>225</c:v>
                </c:pt>
                <c:pt idx="3703">
                  <c:v>225</c:v>
                </c:pt>
                <c:pt idx="3704">
                  <c:v>225</c:v>
                </c:pt>
                <c:pt idx="3705">
                  <c:v>225</c:v>
                </c:pt>
                <c:pt idx="3706">
                  <c:v>225</c:v>
                </c:pt>
                <c:pt idx="3707">
                  <c:v>247.5</c:v>
                </c:pt>
                <c:pt idx="3708">
                  <c:v>247.5</c:v>
                </c:pt>
                <c:pt idx="3709">
                  <c:v>247.5</c:v>
                </c:pt>
                <c:pt idx="3710">
                  <c:v>225</c:v>
                </c:pt>
                <c:pt idx="3711">
                  <c:v>225</c:v>
                </c:pt>
                <c:pt idx="3712">
                  <c:v>225</c:v>
                </c:pt>
                <c:pt idx="3713">
                  <c:v>225</c:v>
                </c:pt>
                <c:pt idx="3714">
                  <c:v>225</c:v>
                </c:pt>
                <c:pt idx="3715">
                  <c:v>135</c:v>
                </c:pt>
                <c:pt idx="3716">
                  <c:v>112.5</c:v>
                </c:pt>
                <c:pt idx="3717">
                  <c:v>90</c:v>
                </c:pt>
                <c:pt idx="3718">
                  <c:v>135</c:v>
                </c:pt>
                <c:pt idx="3719">
                  <c:v>112.5</c:v>
                </c:pt>
                <c:pt idx="3720">
                  <c:v>112.5</c:v>
                </c:pt>
                <c:pt idx="3721">
                  <c:v>112.5</c:v>
                </c:pt>
                <c:pt idx="3722">
                  <c:v>112.5</c:v>
                </c:pt>
                <c:pt idx="3723">
                  <c:v>135</c:v>
                </c:pt>
                <c:pt idx="3724">
                  <c:v>112.5</c:v>
                </c:pt>
                <c:pt idx="3725">
                  <c:v>112.5</c:v>
                </c:pt>
                <c:pt idx="3726">
                  <c:v>90</c:v>
                </c:pt>
                <c:pt idx="3727">
                  <c:v>112.5</c:v>
                </c:pt>
                <c:pt idx="3728">
                  <c:v>135</c:v>
                </c:pt>
                <c:pt idx="3729">
                  <c:v>157.5</c:v>
                </c:pt>
                <c:pt idx="3730">
                  <c:v>180</c:v>
                </c:pt>
                <c:pt idx="3731">
                  <c:v>112.5</c:v>
                </c:pt>
                <c:pt idx="3732">
                  <c:v>112.5</c:v>
                </c:pt>
                <c:pt idx="3733">
                  <c:v>112.5</c:v>
                </c:pt>
                <c:pt idx="3734">
                  <c:v>112.5</c:v>
                </c:pt>
                <c:pt idx="3735">
                  <c:v>112.5</c:v>
                </c:pt>
                <c:pt idx="3736">
                  <c:v>112.5</c:v>
                </c:pt>
                <c:pt idx="3737">
                  <c:v>112.5</c:v>
                </c:pt>
                <c:pt idx="3738">
                  <c:v>112.5</c:v>
                </c:pt>
                <c:pt idx="3739">
                  <c:v>112.5</c:v>
                </c:pt>
                <c:pt idx="3740">
                  <c:v>112.5</c:v>
                </c:pt>
                <c:pt idx="3741">
                  <c:v>112.5</c:v>
                </c:pt>
                <c:pt idx="3742">
                  <c:v>112.5</c:v>
                </c:pt>
                <c:pt idx="3743">
                  <c:v>112.5</c:v>
                </c:pt>
                <c:pt idx="3744">
                  <c:v>225</c:v>
                </c:pt>
                <c:pt idx="3745">
                  <c:v>202.5</c:v>
                </c:pt>
                <c:pt idx="3746">
                  <c:v>202.5</c:v>
                </c:pt>
                <c:pt idx="3747">
                  <c:v>202.5</c:v>
                </c:pt>
                <c:pt idx="3748">
                  <c:v>247.5</c:v>
                </c:pt>
                <c:pt idx="3749">
                  <c:v>247.5</c:v>
                </c:pt>
                <c:pt idx="3750">
                  <c:v>247.5</c:v>
                </c:pt>
                <c:pt idx="3751">
                  <c:v>270</c:v>
                </c:pt>
                <c:pt idx="3752">
                  <c:v>270</c:v>
                </c:pt>
                <c:pt idx="3753">
                  <c:v>270</c:v>
                </c:pt>
                <c:pt idx="3754">
                  <c:v>270</c:v>
                </c:pt>
                <c:pt idx="3755">
                  <c:v>270</c:v>
                </c:pt>
                <c:pt idx="3756">
                  <c:v>270</c:v>
                </c:pt>
                <c:pt idx="3757">
                  <c:v>270</c:v>
                </c:pt>
                <c:pt idx="3758">
                  <c:v>270</c:v>
                </c:pt>
                <c:pt idx="3759">
                  <c:v>270</c:v>
                </c:pt>
                <c:pt idx="3760">
                  <c:v>270</c:v>
                </c:pt>
                <c:pt idx="3761">
                  <c:v>270</c:v>
                </c:pt>
                <c:pt idx="3762">
                  <c:v>270</c:v>
                </c:pt>
                <c:pt idx="3763">
                  <c:v>270</c:v>
                </c:pt>
                <c:pt idx="3764">
                  <c:v>270</c:v>
                </c:pt>
                <c:pt idx="3765">
                  <c:v>270</c:v>
                </c:pt>
                <c:pt idx="3766">
                  <c:v>247.5</c:v>
                </c:pt>
                <c:pt idx="3767">
                  <c:v>247.5</c:v>
                </c:pt>
                <c:pt idx="3768">
                  <c:v>247.5</c:v>
                </c:pt>
                <c:pt idx="3769">
                  <c:v>247.5</c:v>
                </c:pt>
                <c:pt idx="3770">
                  <c:v>247.5</c:v>
                </c:pt>
                <c:pt idx="3771">
                  <c:v>247.5</c:v>
                </c:pt>
                <c:pt idx="3772">
                  <c:v>247.5</c:v>
                </c:pt>
                <c:pt idx="3773">
                  <c:v>247.5</c:v>
                </c:pt>
                <c:pt idx="3774">
                  <c:v>247.5</c:v>
                </c:pt>
                <c:pt idx="3775">
                  <c:v>270</c:v>
                </c:pt>
                <c:pt idx="3776">
                  <c:v>270</c:v>
                </c:pt>
                <c:pt idx="3777">
                  <c:v>270</c:v>
                </c:pt>
                <c:pt idx="3778">
                  <c:v>270</c:v>
                </c:pt>
                <c:pt idx="3779">
                  <c:v>270</c:v>
                </c:pt>
                <c:pt idx="3780">
                  <c:v>270</c:v>
                </c:pt>
                <c:pt idx="3781">
                  <c:v>270</c:v>
                </c:pt>
                <c:pt idx="3782">
                  <c:v>270</c:v>
                </c:pt>
                <c:pt idx="3783">
                  <c:v>270</c:v>
                </c:pt>
                <c:pt idx="3784">
                  <c:v>292.5</c:v>
                </c:pt>
                <c:pt idx="3785">
                  <c:v>270</c:v>
                </c:pt>
                <c:pt idx="3786">
                  <c:v>270</c:v>
                </c:pt>
                <c:pt idx="3787">
                  <c:v>292.5</c:v>
                </c:pt>
                <c:pt idx="3788">
                  <c:v>292.5</c:v>
                </c:pt>
                <c:pt idx="3789">
                  <c:v>292.5</c:v>
                </c:pt>
                <c:pt idx="3790">
                  <c:v>292.5</c:v>
                </c:pt>
                <c:pt idx="3791">
                  <c:v>270</c:v>
                </c:pt>
                <c:pt idx="3792">
                  <c:v>292.5</c:v>
                </c:pt>
                <c:pt idx="3793">
                  <c:v>292.5</c:v>
                </c:pt>
                <c:pt idx="3794">
                  <c:v>292.5</c:v>
                </c:pt>
                <c:pt idx="3795">
                  <c:v>292.5</c:v>
                </c:pt>
                <c:pt idx="3796">
                  <c:v>270</c:v>
                </c:pt>
                <c:pt idx="3797">
                  <c:v>292.5</c:v>
                </c:pt>
                <c:pt idx="3798">
                  <c:v>315</c:v>
                </c:pt>
                <c:pt idx="3799">
                  <c:v>315</c:v>
                </c:pt>
                <c:pt idx="3800">
                  <c:v>315</c:v>
                </c:pt>
                <c:pt idx="3801">
                  <c:v>315</c:v>
                </c:pt>
                <c:pt idx="3802">
                  <c:v>315</c:v>
                </c:pt>
                <c:pt idx="3803">
                  <c:v>292.5</c:v>
                </c:pt>
                <c:pt idx="3804">
                  <c:v>292.5</c:v>
                </c:pt>
                <c:pt idx="3805">
                  <c:v>292.5</c:v>
                </c:pt>
                <c:pt idx="3806">
                  <c:v>292.5</c:v>
                </c:pt>
                <c:pt idx="3807">
                  <c:v>337.5</c:v>
                </c:pt>
                <c:pt idx="3808">
                  <c:v>315</c:v>
                </c:pt>
                <c:pt idx="3809">
                  <c:v>315</c:v>
                </c:pt>
                <c:pt idx="3810">
                  <c:v>315</c:v>
                </c:pt>
                <c:pt idx="3811">
                  <c:v>0</c:v>
                </c:pt>
                <c:pt idx="3812">
                  <c:v>337.5</c:v>
                </c:pt>
                <c:pt idx="3813">
                  <c:v>315</c:v>
                </c:pt>
                <c:pt idx="3814">
                  <c:v>337.5</c:v>
                </c:pt>
                <c:pt idx="3815">
                  <c:v>315</c:v>
                </c:pt>
                <c:pt idx="3816">
                  <c:v>337.5</c:v>
                </c:pt>
                <c:pt idx="3817">
                  <c:v>337.5</c:v>
                </c:pt>
                <c:pt idx="3818">
                  <c:v>337.5</c:v>
                </c:pt>
                <c:pt idx="3819">
                  <c:v>337.5</c:v>
                </c:pt>
                <c:pt idx="3820">
                  <c:v>337.5</c:v>
                </c:pt>
                <c:pt idx="3821">
                  <c:v>337.5</c:v>
                </c:pt>
                <c:pt idx="3822">
                  <c:v>337.5</c:v>
                </c:pt>
                <c:pt idx="3823">
                  <c:v>337.5</c:v>
                </c:pt>
                <c:pt idx="3824">
                  <c:v>337.5</c:v>
                </c:pt>
                <c:pt idx="3825">
                  <c:v>337.5</c:v>
                </c:pt>
                <c:pt idx="3826">
                  <c:v>315</c:v>
                </c:pt>
                <c:pt idx="3827">
                  <c:v>337.5</c:v>
                </c:pt>
                <c:pt idx="3828">
                  <c:v>337.5</c:v>
                </c:pt>
                <c:pt idx="3829">
                  <c:v>337.5</c:v>
                </c:pt>
                <c:pt idx="3830">
                  <c:v>337.5</c:v>
                </c:pt>
                <c:pt idx="3831">
                  <c:v>337.5</c:v>
                </c:pt>
                <c:pt idx="3832">
                  <c:v>337.5</c:v>
                </c:pt>
                <c:pt idx="3833">
                  <c:v>337.5</c:v>
                </c:pt>
                <c:pt idx="3834">
                  <c:v>337.5</c:v>
                </c:pt>
                <c:pt idx="3835">
                  <c:v>337.5</c:v>
                </c:pt>
                <c:pt idx="3836">
                  <c:v>337.5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22.5</c:v>
                </c:pt>
                <c:pt idx="3843">
                  <c:v>22.5</c:v>
                </c:pt>
                <c:pt idx="3844">
                  <c:v>22.5</c:v>
                </c:pt>
                <c:pt idx="3845">
                  <c:v>0</c:v>
                </c:pt>
                <c:pt idx="3846">
                  <c:v>22.5</c:v>
                </c:pt>
                <c:pt idx="3847">
                  <c:v>22.5</c:v>
                </c:pt>
                <c:pt idx="3848">
                  <c:v>22.5</c:v>
                </c:pt>
                <c:pt idx="3849">
                  <c:v>22.5</c:v>
                </c:pt>
                <c:pt idx="3850">
                  <c:v>22.5</c:v>
                </c:pt>
                <c:pt idx="3851">
                  <c:v>22.5</c:v>
                </c:pt>
                <c:pt idx="3852">
                  <c:v>45</c:v>
                </c:pt>
                <c:pt idx="3853">
                  <c:v>45</c:v>
                </c:pt>
                <c:pt idx="3854">
                  <c:v>22.5</c:v>
                </c:pt>
                <c:pt idx="3855">
                  <c:v>22.5</c:v>
                </c:pt>
                <c:pt idx="3856">
                  <c:v>45</c:v>
                </c:pt>
                <c:pt idx="3857">
                  <c:v>67.5</c:v>
                </c:pt>
                <c:pt idx="3858">
                  <c:v>67.5</c:v>
                </c:pt>
                <c:pt idx="3859">
                  <c:v>67.5</c:v>
                </c:pt>
                <c:pt idx="3860">
                  <c:v>67.5</c:v>
                </c:pt>
                <c:pt idx="3861">
                  <c:v>67.5</c:v>
                </c:pt>
                <c:pt idx="3862">
                  <c:v>67.5</c:v>
                </c:pt>
                <c:pt idx="3863">
                  <c:v>67.5</c:v>
                </c:pt>
                <c:pt idx="3864">
                  <c:v>67.5</c:v>
                </c:pt>
                <c:pt idx="3865">
                  <c:v>67.5</c:v>
                </c:pt>
                <c:pt idx="3866">
                  <c:v>67.5</c:v>
                </c:pt>
                <c:pt idx="3867">
                  <c:v>67.5</c:v>
                </c:pt>
                <c:pt idx="3868">
                  <c:v>67.5</c:v>
                </c:pt>
                <c:pt idx="3869">
                  <c:v>67.5</c:v>
                </c:pt>
                <c:pt idx="3870">
                  <c:v>90</c:v>
                </c:pt>
                <c:pt idx="3871">
                  <c:v>90</c:v>
                </c:pt>
                <c:pt idx="3872">
                  <c:v>90</c:v>
                </c:pt>
                <c:pt idx="3873">
                  <c:v>90</c:v>
                </c:pt>
                <c:pt idx="3874">
                  <c:v>90</c:v>
                </c:pt>
                <c:pt idx="3875">
                  <c:v>90</c:v>
                </c:pt>
                <c:pt idx="3876">
                  <c:v>90</c:v>
                </c:pt>
                <c:pt idx="3877">
                  <c:v>112.5</c:v>
                </c:pt>
                <c:pt idx="3878">
                  <c:v>112.5</c:v>
                </c:pt>
                <c:pt idx="3879">
                  <c:v>112.5</c:v>
                </c:pt>
                <c:pt idx="3880">
                  <c:v>112.5</c:v>
                </c:pt>
                <c:pt idx="3881">
                  <c:v>112.5</c:v>
                </c:pt>
                <c:pt idx="3882">
                  <c:v>112.5</c:v>
                </c:pt>
                <c:pt idx="3883">
                  <c:v>112.5</c:v>
                </c:pt>
                <c:pt idx="3884">
                  <c:v>112.5</c:v>
                </c:pt>
                <c:pt idx="3885">
                  <c:v>112.5</c:v>
                </c:pt>
                <c:pt idx="3886">
                  <c:v>112.5</c:v>
                </c:pt>
                <c:pt idx="3887">
                  <c:v>112.5</c:v>
                </c:pt>
                <c:pt idx="3888">
                  <c:v>90</c:v>
                </c:pt>
                <c:pt idx="3889">
                  <c:v>112.5</c:v>
                </c:pt>
                <c:pt idx="3890">
                  <c:v>90</c:v>
                </c:pt>
                <c:pt idx="3891">
                  <c:v>112.5</c:v>
                </c:pt>
                <c:pt idx="3892">
                  <c:v>112.5</c:v>
                </c:pt>
                <c:pt idx="3893">
                  <c:v>112.5</c:v>
                </c:pt>
                <c:pt idx="3894">
                  <c:v>90</c:v>
                </c:pt>
                <c:pt idx="3895">
                  <c:v>90</c:v>
                </c:pt>
                <c:pt idx="3896">
                  <c:v>112.5</c:v>
                </c:pt>
                <c:pt idx="3897">
                  <c:v>112.5</c:v>
                </c:pt>
                <c:pt idx="3898">
                  <c:v>112.5</c:v>
                </c:pt>
                <c:pt idx="3899">
                  <c:v>90</c:v>
                </c:pt>
                <c:pt idx="3900">
                  <c:v>112.5</c:v>
                </c:pt>
                <c:pt idx="3901">
                  <c:v>112.5</c:v>
                </c:pt>
                <c:pt idx="3902">
                  <c:v>112.5</c:v>
                </c:pt>
                <c:pt idx="3903">
                  <c:v>90</c:v>
                </c:pt>
                <c:pt idx="3904">
                  <c:v>90</c:v>
                </c:pt>
                <c:pt idx="3905">
                  <c:v>90</c:v>
                </c:pt>
                <c:pt idx="3906">
                  <c:v>112.5</c:v>
                </c:pt>
                <c:pt idx="3907">
                  <c:v>90</c:v>
                </c:pt>
                <c:pt idx="3908">
                  <c:v>90</c:v>
                </c:pt>
                <c:pt idx="3909">
                  <c:v>90</c:v>
                </c:pt>
                <c:pt idx="3910">
                  <c:v>90</c:v>
                </c:pt>
                <c:pt idx="3911">
                  <c:v>90</c:v>
                </c:pt>
                <c:pt idx="3912">
                  <c:v>112.5</c:v>
                </c:pt>
                <c:pt idx="3913">
                  <c:v>90</c:v>
                </c:pt>
                <c:pt idx="3914">
                  <c:v>67.5</c:v>
                </c:pt>
                <c:pt idx="3915">
                  <c:v>90</c:v>
                </c:pt>
                <c:pt idx="3916">
                  <c:v>90</c:v>
                </c:pt>
                <c:pt idx="3917">
                  <c:v>67.5</c:v>
                </c:pt>
                <c:pt idx="3918">
                  <c:v>90</c:v>
                </c:pt>
                <c:pt idx="3919">
                  <c:v>90</c:v>
                </c:pt>
                <c:pt idx="3920">
                  <c:v>90</c:v>
                </c:pt>
                <c:pt idx="3921">
                  <c:v>90</c:v>
                </c:pt>
                <c:pt idx="3922">
                  <c:v>67.5</c:v>
                </c:pt>
                <c:pt idx="3923">
                  <c:v>90</c:v>
                </c:pt>
                <c:pt idx="3924">
                  <c:v>90</c:v>
                </c:pt>
                <c:pt idx="3925">
                  <c:v>90</c:v>
                </c:pt>
                <c:pt idx="3926">
                  <c:v>67.5</c:v>
                </c:pt>
                <c:pt idx="3927">
                  <c:v>67.5</c:v>
                </c:pt>
                <c:pt idx="3928">
                  <c:v>67.5</c:v>
                </c:pt>
                <c:pt idx="3929">
                  <c:v>90</c:v>
                </c:pt>
                <c:pt idx="3930">
                  <c:v>67.5</c:v>
                </c:pt>
                <c:pt idx="3931">
                  <c:v>90</c:v>
                </c:pt>
                <c:pt idx="3932">
                  <c:v>112.5</c:v>
                </c:pt>
                <c:pt idx="3933">
                  <c:v>112.5</c:v>
                </c:pt>
                <c:pt idx="3934">
                  <c:v>90</c:v>
                </c:pt>
                <c:pt idx="3935">
                  <c:v>45</c:v>
                </c:pt>
                <c:pt idx="3936">
                  <c:v>45</c:v>
                </c:pt>
                <c:pt idx="3937">
                  <c:v>45</c:v>
                </c:pt>
                <c:pt idx="3938">
                  <c:v>22.5</c:v>
                </c:pt>
                <c:pt idx="3939">
                  <c:v>45</c:v>
                </c:pt>
                <c:pt idx="3940">
                  <c:v>22.5</c:v>
                </c:pt>
                <c:pt idx="3941">
                  <c:v>337.5</c:v>
                </c:pt>
                <c:pt idx="3942">
                  <c:v>337.5</c:v>
                </c:pt>
                <c:pt idx="3943">
                  <c:v>337.5</c:v>
                </c:pt>
                <c:pt idx="3944">
                  <c:v>0</c:v>
                </c:pt>
                <c:pt idx="3945">
                  <c:v>0</c:v>
                </c:pt>
                <c:pt idx="3946">
                  <c:v>337.5</c:v>
                </c:pt>
                <c:pt idx="3947">
                  <c:v>0</c:v>
                </c:pt>
                <c:pt idx="3948">
                  <c:v>337.5</c:v>
                </c:pt>
                <c:pt idx="3949">
                  <c:v>337.5</c:v>
                </c:pt>
                <c:pt idx="3950">
                  <c:v>337.5</c:v>
                </c:pt>
                <c:pt idx="3951">
                  <c:v>337.5</c:v>
                </c:pt>
                <c:pt idx="3952">
                  <c:v>337.5</c:v>
                </c:pt>
                <c:pt idx="3953">
                  <c:v>337.5</c:v>
                </c:pt>
                <c:pt idx="3954">
                  <c:v>315</c:v>
                </c:pt>
                <c:pt idx="3955">
                  <c:v>337.5</c:v>
                </c:pt>
                <c:pt idx="3956">
                  <c:v>315</c:v>
                </c:pt>
                <c:pt idx="3957">
                  <c:v>337.5</c:v>
                </c:pt>
                <c:pt idx="3958">
                  <c:v>315</c:v>
                </c:pt>
                <c:pt idx="3959">
                  <c:v>315</c:v>
                </c:pt>
                <c:pt idx="3960">
                  <c:v>337.5</c:v>
                </c:pt>
                <c:pt idx="3961">
                  <c:v>337.5</c:v>
                </c:pt>
                <c:pt idx="3962">
                  <c:v>337.5</c:v>
                </c:pt>
                <c:pt idx="3963">
                  <c:v>337.5</c:v>
                </c:pt>
                <c:pt idx="3964">
                  <c:v>0</c:v>
                </c:pt>
                <c:pt idx="3965">
                  <c:v>0</c:v>
                </c:pt>
                <c:pt idx="3966">
                  <c:v>22.5</c:v>
                </c:pt>
                <c:pt idx="3967">
                  <c:v>0</c:v>
                </c:pt>
                <c:pt idx="3968">
                  <c:v>22.5</c:v>
                </c:pt>
                <c:pt idx="3969">
                  <c:v>22.5</c:v>
                </c:pt>
                <c:pt idx="3970">
                  <c:v>337.5</c:v>
                </c:pt>
                <c:pt idx="3971">
                  <c:v>337.5</c:v>
                </c:pt>
                <c:pt idx="3972">
                  <c:v>337.5</c:v>
                </c:pt>
                <c:pt idx="3973">
                  <c:v>337.5</c:v>
                </c:pt>
                <c:pt idx="3974">
                  <c:v>337.5</c:v>
                </c:pt>
                <c:pt idx="3975">
                  <c:v>337.5</c:v>
                </c:pt>
                <c:pt idx="3976">
                  <c:v>315</c:v>
                </c:pt>
                <c:pt idx="3977">
                  <c:v>337.5</c:v>
                </c:pt>
                <c:pt idx="3978">
                  <c:v>337.5</c:v>
                </c:pt>
                <c:pt idx="3979">
                  <c:v>337.5</c:v>
                </c:pt>
                <c:pt idx="3980">
                  <c:v>337.5</c:v>
                </c:pt>
                <c:pt idx="3981">
                  <c:v>315</c:v>
                </c:pt>
                <c:pt idx="3982">
                  <c:v>337.5</c:v>
                </c:pt>
                <c:pt idx="3983">
                  <c:v>337.5</c:v>
                </c:pt>
                <c:pt idx="3984">
                  <c:v>337.5</c:v>
                </c:pt>
                <c:pt idx="3985">
                  <c:v>337.5</c:v>
                </c:pt>
                <c:pt idx="3986">
                  <c:v>337.5</c:v>
                </c:pt>
                <c:pt idx="3987">
                  <c:v>337.5</c:v>
                </c:pt>
                <c:pt idx="3988">
                  <c:v>337.5</c:v>
                </c:pt>
                <c:pt idx="3989">
                  <c:v>337.5</c:v>
                </c:pt>
                <c:pt idx="3990">
                  <c:v>337.5</c:v>
                </c:pt>
                <c:pt idx="3991">
                  <c:v>337.5</c:v>
                </c:pt>
                <c:pt idx="3992">
                  <c:v>0</c:v>
                </c:pt>
                <c:pt idx="3993">
                  <c:v>337.5</c:v>
                </c:pt>
                <c:pt idx="3994">
                  <c:v>337.5</c:v>
                </c:pt>
                <c:pt idx="3995">
                  <c:v>0</c:v>
                </c:pt>
                <c:pt idx="3996">
                  <c:v>337.5</c:v>
                </c:pt>
                <c:pt idx="3997">
                  <c:v>0</c:v>
                </c:pt>
                <c:pt idx="3998">
                  <c:v>337.5</c:v>
                </c:pt>
                <c:pt idx="3999">
                  <c:v>337.5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22.5</c:v>
                </c:pt>
                <c:pt idx="4004">
                  <c:v>22.5</c:v>
                </c:pt>
                <c:pt idx="4005">
                  <c:v>22.5</c:v>
                </c:pt>
                <c:pt idx="4006">
                  <c:v>22.5</c:v>
                </c:pt>
                <c:pt idx="4007">
                  <c:v>22.5</c:v>
                </c:pt>
                <c:pt idx="4008">
                  <c:v>22.5</c:v>
                </c:pt>
                <c:pt idx="4009">
                  <c:v>22.5</c:v>
                </c:pt>
                <c:pt idx="4010">
                  <c:v>22.5</c:v>
                </c:pt>
                <c:pt idx="4011">
                  <c:v>22.5</c:v>
                </c:pt>
                <c:pt idx="4012">
                  <c:v>22.5</c:v>
                </c:pt>
                <c:pt idx="4013">
                  <c:v>22.5</c:v>
                </c:pt>
                <c:pt idx="4014">
                  <c:v>45</c:v>
                </c:pt>
                <c:pt idx="4015">
                  <c:v>45</c:v>
                </c:pt>
                <c:pt idx="4016">
                  <c:v>45</c:v>
                </c:pt>
                <c:pt idx="4017">
                  <c:v>45</c:v>
                </c:pt>
                <c:pt idx="4018">
                  <c:v>90</c:v>
                </c:pt>
                <c:pt idx="4019">
                  <c:v>90</c:v>
                </c:pt>
                <c:pt idx="4020">
                  <c:v>90</c:v>
                </c:pt>
                <c:pt idx="4021">
                  <c:v>90</c:v>
                </c:pt>
                <c:pt idx="4022">
                  <c:v>90</c:v>
                </c:pt>
                <c:pt idx="4023">
                  <c:v>90</c:v>
                </c:pt>
                <c:pt idx="4024">
                  <c:v>90</c:v>
                </c:pt>
                <c:pt idx="4025">
                  <c:v>112.5</c:v>
                </c:pt>
                <c:pt idx="4026">
                  <c:v>112.5</c:v>
                </c:pt>
                <c:pt idx="4027">
                  <c:v>112.5</c:v>
                </c:pt>
                <c:pt idx="4028">
                  <c:v>112.5</c:v>
                </c:pt>
                <c:pt idx="4029">
                  <c:v>112.5</c:v>
                </c:pt>
                <c:pt idx="4030">
                  <c:v>112.5</c:v>
                </c:pt>
                <c:pt idx="4031">
                  <c:v>112.5</c:v>
                </c:pt>
                <c:pt idx="4032">
                  <c:v>112.5</c:v>
                </c:pt>
                <c:pt idx="4033">
                  <c:v>112.5</c:v>
                </c:pt>
                <c:pt idx="4034">
                  <c:v>135</c:v>
                </c:pt>
                <c:pt idx="4035">
                  <c:v>112.5</c:v>
                </c:pt>
                <c:pt idx="4036">
                  <c:v>112.5</c:v>
                </c:pt>
                <c:pt idx="4037">
                  <c:v>112.5</c:v>
                </c:pt>
                <c:pt idx="4038">
                  <c:v>112.5</c:v>
                </c:pt>
                <c:pt idx="4039">
                  <c:v>112.5</c:v>
                </c:pt>
                <c:pt idx="4040">
                  <c:v>112.5</c:v>
                </c:pt>
                <c:pt idx="4041">
                  <c:v>112.5</c:v>
                </c:pt>
                <c:pt idx="4042">
                  <c:v>112.5</c:v>
                </c:pt>
                <c:pt idx="4043">
                  <c:v>112.5</c:v>
                </c:pt>
                <c:pt idx="4044">
                  <c:v>112.5</c:v>
                </c:pt>
                <c:pt idx="4045">
                  <c:v>112.5</c:v>
                </c:pt>
                <c:pt idx="4046">
                  <c:v>112.5</c:v>
                </c:pt>
                <c:pt idx="4047">
                  <c:v>112.5</c:v>
                </c:pt>
                <c:pt idx="4048">
                  <c:v>112.5</c:v>
                </c:pt>
                <c:pt idx="4049">
                  <c:v>135</c:v>
                </c:pt>
                <c:pt idx="4050">
                  <c:v>112.5</c:v>
                </c:pt>
                <c:pt idx="4051">
                  <c:v>112.5</c:v>
                </c:pt>
                <c:pt idx="4052">
                  <c:v>112.5</c:v>
                </c:pt>
                <c:pt idx="4053">
                  <c:v>112.5</c:v>
                </c:pt>
                <c:pt idx="4054">
                  <c:v>112.5</c:v>
                </c:pt>
                <c:pt idx="4055">
                  <c:v>112.5</c:v>
                </c:pt>
                <c:pt idx="4056">
                  <c:v>112.5</c:v>
                </c:pt>
                <c:pt idx="4057">
                  <c:v>112.5</c:v>
                </c:pt>
                <c:pt idx="4058">
                  <c:v>112.5</c:v>
                </c:pt>
                <c:pt idx="4059">
                  <c:v>112.5</c:v>
                </c:pt>
                <c:pt idx="4060">
                  <c:v>112.5</c:v>
                </c:pt>
                <c:pt idx="4061">
                  <c:v>112.5</c:v>
                </c:pt>
                <c:pt idx="4062">
                  <c:v>112.5</c:v>
                </c:pt>
                <c:pt idx="4063">
                  <c:v>112.5</c:v>
                </c:pt>
                <c:pt idx="4064">
                  <c:v>112.5</c:v>
                </c:pt>
                <c:pt idx="4065">
                  <c:v>112.5</c:v>
                </c:pt>
                <c:pt idx="4066">
                  <c:v>112.5</c:v>
                </c:pt>
                <c:pt idx="4067">
                  <c:v>112.5</c:v>
                </c:pt>
                <c:pt idx="4068">
                  <c:v>112.5</c:v>
                </c:pt>
                <c:pt idx="4069">
                  <c:v>112.5</c:v>
                </c:pt>
                <c:pt idx="4070">
                  <c:v>112.5</c:v>
                </c:pt>
                <c:pt idx="4071">
                  <c:v>90</c:v>
                </c:pt>
                <c:pt idx="4072">
                  <c:v>112.5</c:v>
                </c:pt>
                <c:pt idx="4073">
                  <c:v>112.5</c:v>
                </c:pt>
                <c:pt idx="4074">
                  <c:v>90</c:v>
                </c:pt>
                <c:pt idx="4075">
                  <c:v>112.5</c:v>
                </c:pt>
                <c:pt idx="4076">
                  <c:v>112.5</c:v>
                </c:pt>
                <c:pt idx="4077">
                  <c:v>112.5</c:v>
                </c:pt>
                <c:pt idx="4078">
                  <c:v>112.5</c:v>
                </c:pt>
                <c:pt idx="4079">
                  <c:v>112.5</c:v>
                </c:pt>
                <c:pt idx="4080">
                  <c:v>90</c:v>
                </c:pt>
                <c:pt idx="4081">
                  <c:v>112.5</c:v>
                </c:pt>
                <c:pt idx="4082">
                  <c:v>135</c:v>
                </c:pt>
                <c:pt idx="4083">
                  <c:v>135</c:v>
                </c:pt>
                <c:pt idx="4084">
                  <c:v>135</c:v>
                </c:pt>
                <c:pt idx="4085">
                  <c:v>112.5</c:v>
                </c:pt>
                <c:pt idx="4086">
                  <c:v>112.5</c:v>
                </c:pt>
                <c:pt idx="4087">
                  <c:v>180</c:v>
                </c:pt>
                <c:pt idx="4088">
                  <c:v>157.5</c:v>
                </c:pt>
                <c:pt idx="4089">
                  <c:v>67.5</c:v>
                </c:pt>
                <c:pt idx="4090">
                  <c:v>112.5</c:v>
                </c:pt>
                <c:pt idx="4091">
                  <c:v>90</c:v>
                </c:pt>
                <c:pt idx="4092">
                  <c:v>270</c:v>
                </c:pt>
                <c:pt idx="4093">
                  <c:v>315</c:v>
                </c:pt>
                <c:pt idx="4094">
                  <c:v>315</c:v>
                </c:pt>
                <c:pt idx="4095">
                  <c:v>270</c:v>
                </c:pt>
                <c:pt idx="4096">
                  <c:v>292.5</c:v>
                </c:pt>
                <c:pt idx="4097">
                  <c:v>292.5</c:v>
                </c:pt>
                <c:pt idx="4098">
                  <c:v>270</c:v>
                </c:pt>
                <c:pt idx="4099">
                  <c:v>292.5</c:v>
                </c:pt>
                <c:pt idx="4100">
                  <c:v>292.5</c:v>
                </c:pt>
                <c:pt idx="4101">
                  <c:v>292.5</c:v>
                </c:pt>
                <c:pt idx="4102">
                  <c:v>292.5</c:v>
                </c:pt>
                <c:pt idx="4103">
                  <c:v>292.5</c:v>
                </c:pt>
                <c:pt idx="4104">
                  <c:v>292.5</c:v>
                </c:pt>
                <c:pt idx="4105">
                  <c:v>292.5</c:v>
                </c:pt>
                <c:pt idx="4106">
                  <c:v>292.5</c:v>
                </c:pt>
                <c:pt idx="4107">
                  <c:v>292.5</c:v>
                </c:pt>
                <c:pt idx="4108">
                  <c:v>292.5</c:v>
                </c:pt>
                <c:pt idx="4109">
                  <c:v>292.5</c:v>
                </c:pt>
                <c:pt idx="4110">
                  <c:v>292.5</c:v>
                </c:pt>
                <c:pt idx="4111">
                  <c:v>292.5</c:v>
                </c:pt>
                <c:pt idx="4112">
                  <c:v>292.5</c:v>
                </c:pt>
                <c:pt idx="4113">
                  <c:v>315</c:v>
                </c:pt>
                <c:pt idx="4114">
                  <c:v>315</c:v>
                </c:pt>
                <c:pt idx="4115">
                  <c:v>315</c:v>
                </c:pt>
                <c:pt idx="4116">
                  <c:v>337.5</c:v>
                </c:pt>
                <c:pt idx="4117">
                  <c:v>337.5</c:v>
                </c:pt>
                <c:pt idx="4118">
                  <c:v>337.5</c:v>
                </c:pt>
                <c:pt idx="4119">
                  <c:v>337.5</c:v>
                </c:pt>
                <c:pt idx="4120">
                  <c:v>337.5</c:v>
                </c:pt>
                <c:pt idx="4121">
                  <c:v>337.5</c:v>
                </c:pt>
                <c:pt idx="4122">
                  <c:v>337.5</c:v>
                </c:pt>
                <c:pt idx="4123">
                  <c:v>337.5</c:v>
                </c:pt>
                <c:pt idx="4124">
                  <c:v>337.5</c:v>
                </c:pt>
                <c:pt idx="4125">
                  <c:v>0</c:v>
                </c:pt>
                <c:pt idx="4126">
                  <c:v>0</c:v>
                </c:pt>
                <c:pt idx="4127">
                  <c:v>337.5</c:v>
                </c:pt>
                <c:pt idx="4128">
                  <c:v>337.5</c:v>
                </c:pt>
                <c:pt idx="4129">
                  <c:v>0</c:v>
                </c:pt>
                <c:pt idx="4130">
                  <c:v>337.5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22.5</c:v>
                </c:pt>
                <c:pt idx="4135">
                  <c:v>0</c:v>
                </c:pt>
                <c:pt idx="4136">
                  <c:v>0</c:v>
                </c:pt>
                <c:pt idx="4137">
                  <c:v>22.5</c:v>
                </c:pt>
                <c:pt idx="4138">
                  <c:v>22.5</c:v>
                </c:pt>
                <c:pt idx="4139">
                  <c:v>22.5</c:v>
                </c:pt>
                <c:pt idx="4140">
                  <c:v>45</c:v>
                </c:pt>
                <c:pt idx="4141">
                  <c:v>22.5</c:v>
                </c:pt>
                <c:pt idx="4142">
                  <c:v>45</c:v>
                </c:pt>
                <c:pt idx="4143">
                  <c:v>90</c:v>
                </c:pt>
                <c:pt idx="4144">
                  <c:v>90</c:v>
                </c:pt>
                <c:pt idx="4145">
                  <c:v>90</c:v>
                </c:pt>
                <c:pt idx="4146">
                  <c:v>90</c:v>
                </c:pt>
                <c:pt idx="4147">
                  <c:v>112.5</c:v>
                </c:pt>
                <c:pt idx="4148">
                  <c:v>135</c:v>
                </c:pt>
                <c:pt idx="4149">
                  <c:v>112.5</c:v>
                </c:pt>
                <c:pt idx="4150">
                  <c:v>135</c:v>
                </c:pt>
                <c:pt idx="4151">
                  <c:v>112.5</c:v>
                </c:pt>
                <c:pt idx="4152">
                  <c:v>135</c:v>
                </c:pt>
                <c:pt idx="4153">
                  <c:v>135</c:v>
                </c:pt>
                <c:pt idx="4154">
                  <c:v>112.5</c:v>
                </c:pt>
                <c:pt idx="4155">
                  <c:v>135</c:v>
                </c:pt>
                <c:pt idx="4156">
                  <c:v>112.5</c:v>
                </c:pt>
                <c:pt idx="4157">
                  <c:v>112.5</c:v>
                </c:pt>
                <c:pt idx="4158">
                  <c:v>112.5</c:v>
                </c:pt>
                <c:pt idx="4159">
                  <c:v>112.5</c:v>
                </c:pt>
                <c:pt idx="4160">
                  <c:v>112.5</c:v>
                </c:pt>
                <c:pt idx="4161">
                  <c:v>112.5</c:v>
                </c:pt>
                <c:pt idx="4162">
                  <c:v>112.5</c:v>
                </c:pt>
                <c:pt idx="4163">
                  <c:v>112.5</c:v>
                </c:pt>
                <c:pt idx="4164">
                  <c:v>112.5</c:v>
                </c:pt>
                <c:pt idx="4165">
                  <c:v>112.5</c:v>
                </c:pt>
                <c:pt idx="4166">
                  <c:v>112.5</c:v>
                </c:pt>
                <c:pt idx="4167">
                  <c:v>112.5</c:v>
                </c:pt>
                <c:pt idx="4168">
                  <c:v>112.5</c:v>
                </c:pt>
                <c:pt idx="4169">
                  <c:v>112.5</c:v>
                </c:pt>
                <c:pt idx="4170">
                  <c:v>112.5</c:v>
                </c:pt>
                <c:pt idx="4171">
                  <c:v>90</c:v>
                </c:pt>
                <c:pt idx="4172">
                  <c:v>112.5</c:v>
                </c:pt>
                <c:pt idx="4173">
                  <c:v>112.5</c:v>
                </c:pt>
                <c:pt idx="4174">
                  <c:v>112.5</c:v>
                </c:pt>
                <c:pt idx="4175">
                  <c:v>90</c:v>
                </c:pt>
                <c:pt idx="4176">
                  <c:v>90</c:v>
                </c:pt>
                <c:pt idx="4177">
                  <c:v>90</c:v>
                </c:pt>
                <c:pt idx="4178">
                  <c:v>112.5</c:v>
                </c:pt>
                <c:pt idx="4179">
                  <c:v>90</c:v>
                </c:pt>
                <c:pt idx="4180">
                  <c:v>112.5</c:v>
                </c:pt>
                <c:pt idx="4181">
                  <c:v>112.5</c:v>
                </c:pt>
                <c:pt idx="4182">
                  <c:v>112.5</c:v>
                </c:pt>
                <c:pt idx="4183">
                  <c:v>112.5</c:v>
                </c:pt>
                <c:pt idx="4184">
                  <c:v>112.5</c:v>
                </c:pt>
                <c:pt idx="4185">
                  <c:v>112.5</c:v>
                </c:pt>
                <c:pt idx="4186">
                  <c:v>112.5</c:v>
                </c:pt>
                <c:pt idx="4187">
                  <c:v>112.5</c:v>
                </c:pt>
                <c:pt idx="4188">
                  <c:v>112.5</c:v>
                </c:pt>
                <c:pt idx="4189">
                  <c:v>112.5</c:v>
                </c:pt>
                <c:pt idx="4190">
                  <c:v>112.5</c:v>
                </c:pt>
                <c:pt idx="4191">
                  <c:v>112.5</c:v>
                </c:pt>
                <c:pt idx="4192">
                  <c:v>112.5</c:v>
                </c:pt>
                <c:pt idx="4193">
                  <c:v>90</c:v>
                </c:pt>
                <c:pt idx="4194">
                  <c:v>90</c:v>
                </c:pt>
                <c:pt idx="4195">
                  <c:v>90</c:v>
                </c:pt>
                <c:pt idx="4196">
                  <c:v>112.5</c:v>
                </c:pt>
                <c:pt idx="4197">
                  <c:v>112.5</c:v>
                </c:pt>
                <c:pt idx="4198">
                  <c:v>112.5</c:v>
                </c:pt>
                <c:pt idx="4199">
                  <c:v>112.5</c:v>
                </c:pt>
                <c:pt idx="4200">
                  <c:v>112.5</c:v>
                </c:pt>
                <c:pt idx="4201">
                  <c:v>112.5</c:v>
                </c:pt>
                <c:pt idx="4202">
                  <c:v>112.5</c:v>
                </c:pt>
                <c:pt idx="4203">
                  <c:v>90</c:v>
                </c:pt>
                <c:pt idx="4204">
                  <c:v>112.5</c:v>
                </c:pt>
                <c:pt idx="4205">
                  <c:v>90</c:v>
                </c:pt>
                <c:pt idx="4206">
                  <c:v>112.5</c:v>
                </c:pt>
                <c:pt idx="4207">
                  <c:v>112.5</c:v>
                </c:pt>
                <c:pt idx="4208">
                  <c:v>112.5</c:v>
                </c:pt>
                <c:pt idx="4209">
                  <c:v>112.5</c:v>
                </c:pt>
                <c:pt idx="4210">
                  <c:v>90</c:v>
                </c:pt>
                <c:pt idx="4211">
                  <c:v>90</c:v>
                </c:pt>
                <c:pt idx="4212">
                  <c:v>112.5</c:v>
                </c:pt>
                <c:pt idx="4213">
                  <c:v>135</c:v>
                </c:pt>
                <c:pt idx="4214">
                  <c:v>112.5</c:v>
                </c:pt>
                <c:pt idx="4215">
                  <c:v>112.5</c:v>
                </c:pt>
                <c:pt idx="4216">
                  <c:v>112.5</c:v>
                </c:pt>
                <c:pt idx="4217">
                  <c:v>90</c:v>
                </c:pt>
                <c:pt idx="4218">
                  <c:v>112.5</c:v>
                </c:pt>
                <c:pt idx="4219">
                  <c:v>112.5</c:v>
                </c:pt>
                <c:pt idx="4220">
                  <c:v>112.5</c:v>
                </c:pt>
                <c:pt idx="4221">
                  <c:v>90</c:v>
                </c:pt>
                <c:pt idx="4222">
                  <c:v>90</c:v>
                </c:pt>
                <c:pt idx="4223">
                  <c:v>112.5</c:v>
                </c:pt>
                <c:pt idx="4224">
                  <c:v>225</c:v>
                </c:pt>
                <c:pt idx="4225">
                  <c:v>247.5</c:v>
                </c:pt>
                <c:pt idx="4226">
                  <c:v>270</c:v>
                </c:pt>
                <c:pt idx="4227">
                  <c:v>270</c:v>
                </c:pt>
                <c:pt idx="4228">
                  <c:v>270</c:v>
                </c:pt>
                <c:pt idx="4229">
                  <c:v>270</c:v>
                </c:pt>
                <c:pt idx="4230">
                  <c:v>270</c:v>
                </c:pt>
                <c:pt idx="4231">
                  <c:v>292.5</c:v>
                </c:pt>
                <c:pt idx="4232">
                  <c:v>292.5</c:v>
                </c:pt>
                <c:pt idx="4233">
                  <c:v>270</c:v>
                </c:pt>
                <c:pt idx="4234">
                  <c:v>292.5</c:v>
                </c:pt>
                <c:pt idx="4235">
                  <c:v>292.5</c:v>
                </c:pt>
                <c:pt idx="4236">
                  <c:v>292.5</c:v>
                </c:pt>
                <c:pt idx="4237">
                  <c:v>292.5</c:v>
                </c:pt>
                <c:pt idx="4238">
                  <c:v>315</c:v>
                </c:pt>
                <c:pt idx="4239">
                  <c:v>292.5</c:v>
                </c:pt>
                <c:pt idx="4240">
                  <c:v>292.5</c:v>
                </c:pt>
                <c:pt idx="4241">
                  <c:v>292.5</c:v>
                </c:pt>
                <c:pt idx="4242">
                  <c:v>292.5</c:v>
                </c:pt>
                <c:pt idx="4243">
                  <c:v>292.5</c:v>
                </c:pt>
                <c:pt idx="4244">
                  <c:v>292.5</c:v>
                </c:pt>
                <c:pt idx="4245">
                  <c:v>292.5</c:v>
                </c:pt>
                <c:pt idx="4246">
                  <c:v>292.5</c:v>
                </c:pt>
                <c:pt idx="4247">
                  <c:v>292.5</c:v>
                </c:pt>
                <c:pt idx="4248">
                  <c:v>292.5</c:v>
                </c:pt>
                <c:pt idx="4249">
                  <c:v>292.5</c:v>
                </c:pt>
                <c:pt idx="4250">
                  <c:v>292.5</c:v>
                </c:pt>
                <c:pt idx="4251">
                  <c:v>292.5</c:v>
                </c:pt>
                <c:pt idx="4252">
                  <c:v>315</c:v>
                </c:pt>
                <c:pt idx="4253">
                  <c:v>292.5</c:v>
                </c:pt>
                <c:pt idx="4254">
                  <c:v>270</c:v>
                </c:pt>
                <c:pt idx="4255">
                  <c:v>292.5</c:v>
                </c:pt>
                <c:pt idx="4256">
                  <c:v>292.5</c:v>
                </c:pt>
                <c:pt idx="4257">
                  <c:v>292.5</c:v>
                </c:pt>
                <c:pt idx="4258">
                  <c:v>292.5</c:v>
                </c:pt>
                <c:pt idx="4259">
                  <c:v>337.5</c:v>
                </c:pt>
                <c:pt idx="4260">
                  <c:v>292.5</c:v>
                </c:pt>
                <c:pt idx="4261">
                  <c:v>292.5</c:v>
                </c:pt>
                <c:pt idx="4262">
                  <c:v>337.5</c:v>
                </c:pt>
                <c:pt idx="4263">
                  <c:v>315</c:v>
                </c:pt>
                <c:pt idx="4264">
                  <c:v>292.5</c:v>
                </c:pt>
                <c:pt idx="4265">
                  <c:v>247.5</c:v>
                </c:pt>
                <c:pt idx="4266">
                  <c:v>270</c:v>
                </c:pt>
                <c:pt idx="4267">
                  <c:v>292.5</c:v>
                </c:pt>
                <c:pt idx="4268">
                  <c:v>270</c:v>
                </c:pt>
                <c:pt idx="4269">
                  <c:v>270</c:v>
                </c:pt>
                <c:pt idx="4270">
                  <c:v>247.5</c:v>
                </c:pt>
                <c:pt idx="4271">
                  <c:v>247.5</c:v>
                </c:pt>
                <c:pt idx="4272">
                  <c:v>247.5</c:v>
                </c:pt>
                <c:pt idx="4273">
                  <c:v>247.5</c:v>
                </c:pt>
                <c:pt idx="4274">
                  <c:v>247.5</c:v>
                </c:pt>
                <c:pt idx="4275">
                  <c:v>247.5</c:v>
                </c:pt>
                <c:pt idx="4276">
                  <c:v>247.5</c:v>
                </c:pt>
                <c:pt idx="4277">
                  <c:v>225</c:v>
                </c:pt>
                <c:pt idx="4278">
                  <c:v>225</c:v>
                </c:pt>
                <c:pt idx="4279">
                  <c:v>247.5</c:v>
                </c:pt>
                <c:pt idx="4280">
                  <c:v>225</c:v>
                </c:pt>
                <c:pt idx="4281">
                  <c:v>225</c:v>
                </c:pt>
                <c:pt idx="4282">
                  <c:v>225</c:v>
                </c:pt>
                <c:pt idx="4283">
                  <c:v>202.5</c:v>
                </c:pt>
                <c:pt idx="4284">
                  <c:v>112.5</c:v>
                </c:pt>
                <c:pt idx="4285">
                  <c:v>90</c:v>
                </c:pt>
                <c:pt idx="4286">
                  <c:v>67.5</c:v>
                </c:pt>
                <c:pt idx="4287">
                  <c:v>67.5</c:v>
                </c:pt>
                <c:pt idx="4288">
                  <c:v>90</c:v>
                </c:pt>
                <c:pt idx="4289">
                  <c:v>90</c:v>
                </c:pt>
                <c:pt idx="4290">
                  <c:v>112.5</c:v>
                </c:pt>
                <c:pt idx="4291">
                  <c:v>90</c:v>
                </c:pt>
                <c:pt idx="4292">
                  <c:v>90</c:v>
                </c:pt>
                <c:pt idx="4293">
                  <c:v>90</c:v>
                </c:pt>
                <c:pt idx="4294">
                  <c:v>90</c:v>
                </c:pt>
                <c:pt idx="4295">
                  <c:v>112.5</c:v>
                </c:pt>
                <c:pt idx="4296">
                  <c:v>112.5</c:v>
                </c:pt>
                <c:pt idx="4297">
                  <c:v>112.5</c:v>
                </c:pt>
                <c:pt idx="4298">
                  <c:v>112.5</c:v>
                </c:pt>
                <c:pt idx="4299">
                  <c:v>90</c:v>
                </c:pt>
                <c:pt idx="4300">
                  <c:v>112.5</c:v>
                </c:pt>
                <c:pt idx="4301">
                  <c:v>112.5</c:v>
                </c:pt>
                <c:pt idx="4302">
                  <c:v>112.5</c:v>
                </c:pt>
                <c:pt idx="4303">
                  <c:v>112.5</c:v>
                </c:pt>
                <c:pt idx="4304">
                  <c:v>67.5</c:v>
                </c:pt>
                <c:pt idx="4305">
                  <c:v>135</c:v>
                </c:pt>
                <c:pt idx="4306">
                  <c:v>135</c:v>
                </c:pt>
                <c:pt idx="4307">
                  <c:v>135</c:v>
                </c:pt>
                <c:pt idx="4308">
                  <c:v>135</c:v>
                </c:pt>
                <c:pt idx="4309">
                  <c:v>135</c:v>
                </c:pt>
                <c:pt idx="4310">
                  <c:v>112.5</c:v>
                </c:pt>
                <c:pt idx="4311">
                  <c:v>112.5</c:v>
                </c:pt>
                <c:pt idx="4312">
                  <c:v>135</c:v>
                </c:pt>
                <c:pt idx="4313">
                  <c:v>135</c:v>
                </c:pt>
                <c:pt idx="4314">
                  <c:v>112.5</c:v>
                </c:pt>
                <c:pt idx="4315">
                  <c:v>112.5</c:v>
                </c:pt>
                <c:pt idx="4316">
                  <c:v>90</c:v>
                </c:pt>
                <c:pt idx="4317">
                  <c:v>112.5</c:v>
                </c:pt>
                <c:pt idx="4318">
                  <c:v>112.5</c:v>
                </c:pt>
                <c:pt idx="4319">
                  <c:v>90</c:v>
                </c:pt>
                <c:pt idx="4320">
                  <c:v>90</c:v>
                </c:pt>
                <c:pt idx="4321">
                  <c:v>90</c:v>
                </c:pt>
                <c:pt idx="4322">
                  <c:v>90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13766460"/>
        <c:axId val="28960792"/>
      </c:lineChart>
      <c:catAx>
        <c:axId val="13766460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8960792"/>
        <c:crosses val="autoZero"/>
        <c:auto val="1"/>
        <c:lblAlgn val="ctr"/>
        <c:lblOffset val="100"/>
        <c:noMultiLvlLbl val="0"/>
      </c:catAx>
      <c:valAx>
        <c:axId val="28960792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13766460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61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10月　風向　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7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10月1日0:10:00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  <c:pt idx="4323">
                  <c:v>31日0:10:00</c:v>
                </c:pt>
                <c:pt idx="4324">
                  <c:v>0:20</c:v>
                </c:pt>
                <c:pt idx="4325">
                  <c:v>0:30</c:v>
                </c:pt>
                <c:pt idx="4326">
                  <c:v>0:40</c:v>
                </c:pt>
                <c:pt idx="4327">
                  <c:v>0:50</c:v>
                </c:pt>
                <c:pt idx="4328">
                  <c:v>1:00</c:v>
                </c:pt>
                <c:pt idx="4329">
                  <c:v>1:10</c:v>
                </c:pt>
                <c:pt idx="4330">
                  <c:v>1:20</c:v>
                </c:pt>
                <c:pt idx="4331">
                  <c:v>1:30</c:v>
                </c:pt>
                <c:pt idx="4332">
                  <c:v>1:40</c:v>
                </c:pt>
                <c:pt idx="4333">
                  <c:v>1:50</c:v>
                </c:pt>
                <c:pt idx="4334">
                  <c:v>2:00</c:v>
                </c:pt>
                <c:pt idx="4335">
                  <c:v>2:10</c:v>
                </c:pt>
                <c:pt idx="4336">
                  <c:v>2:20</c:v>
                </c:pt>
                <c:pt idx="4337">
                  <c:v>2:30</c:v>
                </c:pt>
                <c:pt idx="4338">
                  <c:v>2:40</c:v>
                </c:pt>
                <c:pt idx="4339">
                  <c:v>2:50</c:v>
                </c:pt>
                <c:pt idx="4340">
                  <c:v>3:00</c:v>
                </c:pt>
                <c:pt idx="4341">
                  <c:v>3:10</c:v>
                </c:pt>
                <c:pt idx="4342">
                  <c:v>3:20</c:v>
                </c:pt>
                <c:pt idx="4343">
                  <c:v>3:30</c:v>
                </c:pt>
                <c:pt idx="4344">
                  <c:v>3:40</c:v>
                </c:pt>
                <c:pt idx="4345">
                  <c:v>3:50</c:v>
                </c:pt>
                <c:pt idx="4346">
                  <c:v>4:00</c:v>
                </c:pt>
                <c:pt idx="4347">
                  <c:v>4:10</c:v>
                </c:pt>
                <c:pt idx="4348">
                  <c:v>4:20</c:v>
                </c:pt>
                <c:pt idx="4349">
                  <c:v>4:30</c:v>
                </c:pt>
                <c:pt idx="4350">
                  <c:v>4:40</c:v>
                </c:pt>
                <c:pt idx="4351">
                  <c:v>4:50</c:v>
                </c:pt>
                <c:pt idx="4352">
                  <c:v>5:00</c:v>
                </c:pt>
                <c:pt idx="4353">
                  <c:v>5:10</c:v>
                </c:pt>
                <c:pt idx="4354">
                  <c:v>5:20</c:v>
                </c:pt>
                <c:pt idx="4355">
                  <c:v>5:30</c:v>
                </c:pt>
                <c:pt idx="4356">
                  <c:v>5:40</c:v>
                </c:pt>
                <c:pt idx="4357">
                  <c:v>5:50</c:v>
                </c:pt>
                <c:pt idx="4358">
                  <c:v>6:00</c:v>
                </c:pt>
                <c:pt idx="4359">
                  <c:v>6:10</c:v>
                </c:pt>
                <c:pt idx="4360">
                  <c:v>6:20</c:v>
                </c:pt>
                <c:pt idx="4361">
                  <c:v>6:30</c:v>
                </c:pt>
                <c:pt idx="4362">
                  <c:v>6:40</c:v>
                </c:pt>
                <c:pt idx="4363">
                  <c:v>6:50</c:v>
                </c:pt>
                <c:pt idx="4364">
                  <c:v>7:00</c:v>
                </c:pt>
                <c:pt idx="4365">
                  <c:v>7:10</c:v>
                </c:pt>
                <c:pt idx="4366">
                  <c:v>7:20</c:v>
                </c:pt>
                <c:pt idx="4367">
                  <c:v>7:30</c:v>
                </c:pt>
                <c:pt idx="4368">
                  <c:v>7:40</c:v>
                </c:pt>
                <c:pt idx="4369">
                  <c:v>7:50</c:v>
                </c:pt>
                <c:pt idx="4370">
                  <c:v>8:00</c:v>
                </c:pt>
                <c:pt idx="4371">
                  <c:v>8:10</c:v>
                </c:pt>
                <c:pt idx="4372">
                  <c:v>8:20</c:v>
                </c:pt>
                <c:pt idx="4373">
                  <c:v>8:30</c:v>
                </c:pt>
                <c:pt idx="4374">
                  <c:v>8:40</c:v>
                </c:pt>
                <c:pt idx="4375">
                  <c:v>8:50</c:v>
                </c:pt>
                <c:pt idx="4376">
                  <c:v>9:00</c:v>
                </c:pt>
                <c:pt idx="4377">
                  <c:v>9:10</c:v>
                </c:pt>
                <c:pt idx="4378">
                  <c:v>9:20</c:v>
                </c:pt>
                <c:pt idx="4379">
                  <c:v>9:30</c:v>
                </c:pt>
                <c:pt idx="4380">
                  <c:v>9:40</c:v>
                </c:pt>
                <c:pt idx="4381">
                  <c:v>9:50</c:v>
                </c:pt>
                <c:pt idx="4382">
                  <c:v>10:00</c:v>
                </c:pt>
                <c:pt idx="4383">
                  <c:v>10:10</c:v>
                </c:pt>
                <c:pt idx="4384">
                  <c:v>10:20</c:v>
                </c:pt>
                <c:pt idx="4385">
                  <c:v>10:30</c:v>
                </c:pt>
                <c:pt idx="4386">
                  <c:v>10:40</c:v>
                </c:pt>
                <c:pt idx="4387">
                  <c:v>10:50</c:v>
                </c:pt>
                <c:pt idx="4388">
                  <c:v>11:00</c:v>
                </c:pt>
                <c:pt idx="4389">
                  <c:v>11:10</c:v>
                </c:pt>
                <c:pt idx="4390">
                  <c:v>11:20</c:v>
                </c:pt>
                <c:pt idx="4391">
                  <c:v>11:30</c:v>
                </c:pt>
                <c:pt idx="4392">
                  <c:v>11:40</c:v>
                </c:pt>
                <c:pt idx="4393">
                  <c:v>11:50</c:v>
                </c:pt>
                <c:pt idx="4394">
                  <c:v>12:00</c:v>
                </c:pt>
                <c:pt idx="4395">
                  <c:v>12:10</c:v>
                </c:pt>
                <c:pt idx="4396">
                  <c:v>12:20</c:v>
                </c:pt>
                <c:pt idx="4397">
                  <c:v>12:30</c:v>
                </c:pt>
                <c:pt idx="4398">
                  <c:v>12:40</c:v>
                </c:pt>
                <c:pt idx="4399">
                  <c:v>12:50</c:v>
                </c:pt>
                <c:pt idx="4400">
                  <c:v>13:00</c:v>
                </c:pt>
                <c:pt idx="4401">
                  <c:v>13:10</c:v>
                </c:pt>
                <c:pt idx="4402">
                  <c:v>13:20</c:v>
                </c:pt>
                <c:pt idx="4403">
                  <c:v>13:30</c:v>
                </c:pt>
                <c:pt idx="4404">
                  <c:v>13:40</c:v>
                </c:pt>
                <c:pt idx="4405">
                  <c:v>13:50</c:v>
                </c:pt>
                <c:pt idx="4406">
                  <c:v>14:00</c:v>
                </c:pt>
                <c:pt idx="4407">
                  <c:v>14:10</c:v>
                </c:pt>
                <c:pt idx="4408">
                  <c:v>14:20</c:v>
                </c:pt>
                <c:pt idx="4409">
                  <c:v>14:30</c:v>
                </c:pt>
                <c:pt idx="4410">
                  <c:v>14:40</c:v>
                </c:pt>
                <c:pt idx="4411">
                  <c:v>14:50</c:v>
                </c:pt>
                <c:pt idx="4412">
                  <c:v>15:00</c:v>
                </c:pt>
                <c:pt idx="4413">
                  <c:v>15:10</c:v>
                </c:pt>
                <c:pt idx="4414">
                  <c:v>15:20</c:v>
                </c:pt>
                <c:pt idx="4415">
                  <c:v>15:30</c:v>
                </c:pt>
                <c:pt idx="4416">
                  <c:v>15:40</c:v>
                </c:pt>
                <c:pt idx="4417">
                  <c:v>15:50</c:v>
                </c:pt>
                <c:pt idx="4418">
                  <c:v>16:00</c:v>
                </c:pt>
                <c:pt idx="4419">
                  <c:v>16:10</c:v>
                </c:pt>
                <c:pt idx="4420">
                  <c:v>16:20</c:v>
                </c:pt>
                <c:pt idx="4421">
                  <c:v>16:30</c:v>
                </c:pt>
                <c:pt idx="4422">
                  <c:v>16:40</c:v>
                </c:pt>
                <c:pt idx="4423">
                  <c:v>16:50</c:v>
                </c:pt>
                <c:pt idx="4424">
                  <c:v>17:00</c:v>
                </c:pt>
                <c:pt idx="4425">
                  <c:v>17:10</c:v>
                </c:pt>
                <c:pt idx="4426">
                  <c:v>17:20</c:v>
                </c:pt>
                <c:pt idx="4427">
                  <c:v>17:30</c:v>
                </c:pt>
                <c:pt idx="4428">
                  <c:v>17:40</c:v>
                </c:pt>
                <c:pt idx="4429">
                  <c:v>17:50</c:v>
                </c:pt>
                <c:pt idx="4430">
                  <c:v>18:00</c:v>
                </c:pt>
                <c:pt idx="4431">
                  <c:v>18:10</c:v>
                </c:pt>
                <c:pt idx="4432">
                  <c:v>18:20</c:v>
                </c:pt>
                <c:pt idx="4433">
                  <c:v>18:30</c:v>
                </c:pt>
                <c:pt idx="4434">
                  <c:v>18:40</c:v>
                </c:pt>
                <c:pt idx="4435">
                  <c:v>18:50</c:v>
                </c:pt>
                <c:pt idx="4436">
                  <c:v>19:00</c:v>
                </c:pt>
                <c:pt idx="4437">
                  <c:v>19:10</c:v>
                </c:pt>
                <c:pt idx="4438">
                  <c:v>19:20</c:v>
                </c:pt>
                <c:pt idx="4439">
                  <c:v>19:30</c:v>
                </c:pt>
                <c:pt idx="4440">
                  <c:v>19:40</c:v>
                </c:pt>
                <c:pt idx="4441">
                  <c:v>19:50</c:v>
                </c:pt>
                <c:pt idx="4442">
                  <c:v>20:00</c:v>
                </c:pt>
                <c:pt idx="4443">
                  <c:v>20:10</c:v>
                </c:pt>
                <c:pt idx="4444">
                  <c:v>20:20</c:v>
                </c:pt>
                <c:pt idx="4445">
                  <c:v>20:30</c:v>
                </c:pt>
                <c:pt idx="4446">
                  <c:v>20:40</c:v>
                </c:pt>
                <c:pt idx="4447">
                  <c:v>20:50</c:v>
                </c:pt>
                <c:pt idx="4448">
                  <c:v>21:00</c:v>
                </c:pt>
                <c:pt idx="4449">
                  <c:v>21:10</c:v>
                </c:pt>
                <c:pt idx="4450">
                  <c:v>21:20</c:v>
                </c:pt>
                <c:pt idx="4451">
                  <c:v>21:30</c:v>
                </c:pt>
                <c:pt idx="4452">
                  <c:v>21:40</c:v>
                </c:pt>
                <c:pt idx="4453">
                  <c:v>21:50</c:v>
                </c:pt>
                <c:pt idx="4454">
                  <c:v>22:00</c:v>
                </c:pt>
                <c:pt idx="4455">
                  <c:v>22:10</c:v>
                </c:pt>
                <c:pt idx="4456">
                  <c:v>22:20</c:v>
                </c:pt>
                <c:pt idx="4457">
                  <c:v>22:30</c:v>
                </c:pt>
                <c:pt idx="4458">
                  <c:v>22:40</c:v>
                </c:pt>
                <c:pt idx="4459">
                  <c:v>22:50</c:v>
                </c:pt>
                <c:pt idx="4460">
                  <c:v>23:00</c:v>
                </c:pt>
                <c:pt idx="4461">
                  <c:v>23:10</c:v>
                </c:pt>
                <c:pt idx="4462">
                  <c:v>23:20</c:v>
                </c:pt>
                <c:pt idx="4463">
                  <c:v>23:30</c:v>
                </c:pt>
                <c:pt idx="4464">
                  <c:v>23:40</c:v>
                </c:pt>
                <c:pt idx="4465">
                  <c:v>23:50</c:v>
                </c:pt>
                <c:pt idx="4466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7"/>
                <c:pt idx="2">
                  <c:v>0</c:v>
                </c:pt>
                <c:pt idx="3">
                  <c:v>90</c:v>
                </c:pt>
                <c:pt idx="4">
                  <c:v>90</c:v>
                </c:pt>
                <c:pt idx="5">
                  <c:v>112.5</c:v>
                </c:pt>
                <c:pt idx="6">
                  <c:v>112.5</c:v>
                </c:pt>
                <c:pt idx="7">
                  <c:v>112.5</c:v>
                </c:pt>
                <c:pt idx="8">
                  <c:v>112.5</c:v>
                </c:pt>
                <c:pt idx="9">
                  <c:v>112.5</c:v>
                </c:pt>
                <c:pt idx="10">
                  <c:v>112.5</c:v>
                </c:pt>
                <c:pt idx="11">
                  <c:v>112.5</c:v>
                </c:pt>
                <c:pt idx="12">
                  <c:v>112.5</c:v>
                </c:pt>
                <c:pt idx="13">
                  <c:v>112.5</c:v>
                </c:pt>
                <c:pt idx="14">
                  <c:v>112.5</c:v>
                </c:pt>
                <c:pt idx="15">
                  <c:v>112.5</c:v>
                </c:pt>
                <c:pt idx="16">
                  <c:v>112.5</c:v>
                </c:pt>
                <c:pt idx="17">
                  <c:v>112.5</c:v>
                </c:pt>
                <c:pt idx="18">
                  <c:v>112.5</c:v>
                </c:pt>
                <c:pt idx="19">
                  <c:v>112.5</c:v>
                </c:pt>
                <c:pt idx="20">
                  <c:v>112.5</c:v>
                </c:pt>
                <c:pt idx="21">
                  <c:v>112.5</c:v>
                </c:pt>
                <c:pt idx="22">
                  <c:v>112.5</c:v>
                </c:pt>
                <c:pt idx="23">
                  <c:v>112.5</c:v>
                </c:pt>
                <c:pt idx="24">
                  <c:v>112.5</c:v>
                </c:pt>
                <c:pt idx="25">
                  <c:v>112.5</c:v>
                </c:pt>
                <c:pt idx="26">
                  <c:v>112.5</c:v>
                </c:pt>
                <c:pt idx="27">
                  <c:v>112.5</c:v>
                </c:pt>
                <c:pt idx="28">
                  <c:v>112.5</c:v>
                </c:pt>
                <c:pt idx="29">
                  <c:v>112.5</c:v>
                </c:pt>
                <c:pt idx="30">
                  <c:v>112.5</c:v>
                </c:pt>
                <c:pt idx="31">
                  <c:v>112.5</c:v>
                </c:pt>
                <c:pt idx="32">
                  <c:v>112.5</c:v>
                </c:pt>
                <c:pt idx="33">
                  <c:v>112.5</c:v>
                </c:pt>
                <c:pt idx="34">
                  <c:v>112.5</c:v>
                </c:pt>
                <c:pt idx="35">
                  <c:v>112.5</c:v>
                </c:pt>
                <c:pt idx="36">
                  <c:v>112.5</c:v>
                </c:pt>
                <c:pt idx="37">
                  <c:v>112.5</c:v>
                </c:pt>
                <c:pt idx="38">
                  <c:v>112.5</c:v>
                </c:pt>
                <c:pt idx="39">
                  <c:v>112.5</c:v>
                </c:pt>
                <c:pt idx="40">
                  <c:v>112.5</c:v>
                </c:pt>
                <c:pt idx="41">
                  <c:v>112.5</c:v>
                </c:pt>
                <c:pt idx="42">
                  <c:v>112.5</c:v>
                </c:pt>
                <c:pt idx="43">
                  <c:v>112.5</c:v>
                </c:pt>
                <c:pt idx="44">
                  <c:v>90</c:v>
                </c:pt>
                <c:pt idx="45">
                  <c:v>112.5</c:v>
                </c:pt>
                <c:pt idx="46">
                  <c:v>90</c:v>
                </c:pt>
                <c:pt idx="47">
                  <c:v>90</c:v>
                </c:pt>
                <c:pt idx="48">
                  <c:v>67.5</c:v>
                </c:pt>
                <c:pt idx="49">
                  <c:v>67.5</c:v>
                </c:pt>
                <c:pt idx="50">
                  <c:v>45</c:v>
                </c:pt>
                <c:pt idx="51">
                  <c:v>90</c:v>
                </c:pt>
                <c:pt idx="52">
                  <c:v>90</c:v>
                </c:pt>
                <c:pt idx="53">
                  <c:v>22.5</c:v>
                </c:pt>
                <c:pt idx="54">
                  <c:v>337.5</c:v>
                </c:pt>
                <c:pt idx="55">
                  <c:v>67.5</c:v>
                </c:pt>
                <c:pt idx="56">
                  <c:v>315</c:v>
                </c:pt>
                <c:pt idx="57">
                  <c:v>315</c:v>
                </c:pt>
                <c:pt idx="58">
                  <c:v>315</c:v>
                </c:pt>
                <c:pt idx="59">
                  <c:v>337.5</c:v>
                </c:pt>
                <c:pt idx="60">
                  <c:v>315</c:v>
                </c:pt>
                <c:pt idx="61">
                  <c:v>315</c:v>
                </c:pt>
                <c:pt idx="62">
                  <c:v>315</c:v>
                </c:pt>
                <c:pt idx="63">
                  <c:v>337.5</c:v>
                </c:pt>
                <c:pt idx="64">
                  <c:v>337.5</c:v>
                </c:pt>
                <c:pt idx="65">
                  <c:v>337.5</c:v>
                </c:pt>
                <c:pt idx="66">
                  <c:v>337.5</c:v>
                </c:pt>
                <c:pt idx="67">
                  <c:v>337.5</c:v>
                </c:pt>
                <c:pt idx="68">
                  <c:v>337.5</c:v>
                </c:pt>
                <c:pt idx="69">
                  <c:v>337.5</c:v>
                </c:pt>
                <c:pt idx="70">
                  <c:v>315</c:v>
                </c:pt>
                <c:pt idx="71">
                  <c:v>315</c:v>
                </c:pt>
                <c:pt idx="72">
                  <c:v>315</c:v>
                </c:pt>
                <c:pt idx="73">
                  <c:v>292.5</c:v>
                </c:pt>
                <c:pt idx="74">
                  <c:v>292.5</c:v>
                </c:pt>
                <c:pt idx="75">
                  <c:v>292.5</c:v>
                </c:pt>
                <c:pt idx="76">
                  <c:v>292.5</c:v>
                </c:pt>
                <c:pt idx="77">
                  <c:v>292.5</c:v>
                </c:pt>
                <c:pt idx="78">
                  <c:v>292.5</c:v>
                </c:pt>
                <c:pt idx="79">
                  <c:v>292.5</c:v>
                </c:pt>
                <c:pt idx="80">
                  <c:v>292.5</c:v>
                </c:pt>
                <c:pt idx="81">
                  <c:v>315</c:v>
                </c:pt>
                <c:pt idx="82">
                  <c:v>315</c:v>
                </c:pt>
                <c:pt idx="83">
                  <c:v>315</c:v>
                </c:pt>
                <c:pt idx="84">
                  <c:v>315</c:v>
                </c:pt>
                <c:pt idx="85">
                  <c:v>337.5</c:v>
                </c:pt>
                <c:pt idx="86">
                  <c:v>337.5</c:v>
                </c:pt>
                <c:pt idx="87">
                  <c:v>337.5</c:v>
                </c:pt>
                <c:pt idx="88">
                  <c:v>337.5</c:v>
                </c:pt>
                <c:pt idx="89">
                  <c:v>337.5</c:v>
                </c:pt>
                <c:pt idx="90">
                  <c:v>337.5</c:v>
                </c:pt>
                <c:pt idx="91">
                  <c:v>337.5</c:v>
                </c:pt>
                <c:pt idx="92">
                  <c:v>337.5</c:v>
                </c:pt>
                <c:pt idx="93">
                  <c:v>337.5</c:v>
                </c:pt>
                <c:pt idx="94">
                  <c:v>337.5</c:v>
                </c:pt>
                <c:pt idx="95">
                  <c:v>337.5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337.5</c:v>
                </c:pt>
                <c:pt idx="100">
                  <c:v>22.5</c:v>
                </c:pt>
                <c:pt idx="101">
                  <c:v>45</c:v>
                </c:pt>
                <c:pt idx="102">
                  <c:v>67.5</c:v>
                </c:pt>
                <c:pt idx="103">
                  <c:v>67.5</c:v>
                </c:pt>
                <c:pt idx="104">
                  <c:v>45</c:v>
                </c:pt>
                <c:pt idx="105">
                  <c:v>45</c:v>
                </c:pt>
                <c:pt idx="106">
                  <c:v>45</c:v>
                </c:pt>
                <c:pt idx="107">
                  <c:v>22.5</c:v>
                </c:pt>
                <c:pt idx="108">
                  <c:v>67.5</c:v>
                </c:pt>
                <c:pt idx="109">
                  <c:v>90</c:v>
                </c:pt>
                <c:pt idx="110">
                  <c:v>67.5</c:v>
                </c:pt>
                <c:pt idx="111">
                  <c:v>90</c:v>
                </c:pt>
                <c:pt idx="112">
                  <c:v>112.5</c:v>
                </c:pt>
                <c:pt idx="113">
                  <c:v>90</c:v>
                </c:pt>
                <c:pt idx="114">
                  <c:v>90</c:v>
                </c:pt>
                <c:pt idx="115">
                  <c:v>90</c:v>
                </c:pt>
                <c:pt idx="116">
                  <c:v>67.5</c:v>
                </c:pt>
                <c:pt idx="117">
                  <c:v>90</c:v>
                </c:pt>
                <c:pt idx="118">
                  <c:v>112.5</c:v>
                </c:pt>
                <c:pt idx="119">
                  <c:v>112.5</c:v>
                </c:pt>
                <c:pt idx="120">
                  <c:v>112.5</c:v>
                </c:pt>
                <c:pt idx="121">
                  <c:v>112.5</c:v>
                </c:pt>
                <c:pt idx="122">
                  <c:v>112.5</c:v>
                </c:pt>
                <c:pt idx="123">
                  <c:v>112.5</c:v>
                </c:pt>
                <c:pt idx="124">
                  <c:v>112.5</c:v>
                </c:pt>
                <c:pt idx="125">
                  <c:v>112.5</c:v>
                </c:pt>
                <c:pt idx="126">
                  <c:v>112.5</c:v>
                </c:pt>
                <c:pt idx="127">
                  <c:v>112.5</c:v>
                </c:pt>
                <c:pt idx="128">
                  <c:v>112.5</c:v>
                </c:pt>
                <c:pt idx="129">
                  <c:v>112.5</c:v>
                </c:pt>
                <c:pt idx="130">
                  <c:v>112.5</c:v>
                </c:pt>
                <c:pt idx="131">
                  <c:v>112.5</c:v>
                </c:pt>
                <c:pt idx="132">
                  <c:v>112.5</c:v>
                </c:pt>
                <c:pt idx="133">
                  <c:v>112.5</c:v>
                </c:pt>
                <c:pt idx="134">
                  <c:v>112.5</c:v>
                </c:pt>
                <c:pt idx="135">
                  <c:v>112.5</c:v>
                </c:pt>
                <c:pt idx="136">
                  <c:v>112.5</c:v>
                </c:pt>
                <c:pt idx="137">
                  <c:v>112.5</c:v>
                </c:pt>
                <c:pt idx="138">
                  <c:v>112.5</c:v>
                </c:pt>
                <c:pt idx="139">
                  <c:v>112.5</c:v>
                </c:pt>
                <c:pt idx="140">
                  <c:v>112.5</c:v>
                </c:pt>
                <c:pt idx="141">
                  <c:v>112.5</c:v>
                </c:pt>
                <c:pt idx="142">
                  <c:v>112.5</c:v>
                </c:pt>
                <c:pt idx="143">
                  <c:v>135</c:v>
                </c:pt>
                <c:pt idx="144">
                  <c:v>135</c:v>
                </c:pt>
                <c:pt idx="145">
                  <c:v>135</c:v>
                </c:pt>
                <c:pt idx="146">
                  <c:v>112.5</c:v>
                </c:pt>
                <c:pt idx="147">
                  <c:v>112.5</c:v>
                </c:pt>
                <c:pt idx="148">
                  <c:v>112.5</c:v>
                </c:pt>
                <c:pt idx="149">
                  <c:v>112.5</c:v>
                </c:pt>
                <c:pt idx="150">
                  <c:v>112.5</c:v>
                </c:pt>
                <c:pt idx="151">
                  <c:v>135</c:v>
                </c:pt>
                <c:pt idx="152">
                  <c:v>135</c:v>
                </c:pt>
                <c:pt idx="153">
                  <c:v>135</c:v>
                </c:pt>
                <c:pt idx="154">
                  <c:v>157.5</c:v>
                </c:pt>
                <c:pt idx="155">
                  <c:v>135</c:v>
                </c:pt>
                <c:pt idx="156">
                  <c:v>135</c:v>
                </c:pt>
                <c:pt idx="157">
                  <c:v>157.5</c:v>
                </c:pt>
                <c:pt idx="158">
                  <c:v>135</c:v>
                </c:pt>
                <c:pt idx="159">
                  <c:v>112.5</c:v>
                </c:pt>
                <c:pt idx="160">
                  <c:v>247.5</c:v>
                </c:pt>
                <c:pt idx="161">
                  <c:v>225</c:v>
                </c:pt>
                <c:pt idx="162">
                  <c:v>225</c:v>
                </c:pt>
                <c:pt idx="163">
                  <c:v>225</c:v>
                </c:pt>
                <c:pt idx="164">
                  <c:v>225</c:v>
                </c:pt>
                <c:pt idx="165">
                  <c:v>225</c:v>
                </c:pt>
                <c:pt idx="166">
                  <c:v>202.5</c:v>
                </c:pt>
                <c:pt idx="167">
                  <c:v>202.5</c:v>
                </c:pt>
                <c:pt idx="168">
                  <c:v>202.5</c:v>
                </c:pt>
                <c:pt idx="169">
                  <c:v>225</c:v>
                </c:pt>
                <c:pt idx="170">
                  <c:v>225</c:v>
                </c:pt>
                <c:pt idx="171">
                  <c:v>202.5</c:v>
                </c:pt>
                <c:pt idx="172">
                  <c:v>202.5</c:v>
                </c:pt>
                <c:pt idx="173">
                  <c:v>225</c:v>
                </c:pt>
                <c:pt idx="174">
                  <c:v>202.5</c:v>
                </c:pt>
                <c:pt idx="175">
                  <c:v>225</c:v>
                </c:pt>
                <c:pt idx="176">
                  <c:v>202.5</c:v>
                </c:pt>
                <c:pt idx="177">
                  <c:v>225</c:v>
                </c:pt>
                <c:pt idx="178">
                  <c:v>202.5</c:v>
                </c:pt>
                <c:pt idx="179">
                  <c:v>202.5</c:v>
                </c:pt>
                <c:pt idx="180">
                  <c:v>202.5</c:v>
                </c:pt>
                <c:pt idx="181">
                  <c:v>225</c:v>
                </c:pt>
                <c:pt idx="182">
                  <c:v>202.5</c:v>
                </c:pt>
                <c:pt idx="183">
                  <c:v>225</c:v>
                </c:pt>
                <c:pt idx="184">
                  <c:v>202.5</c:v>
                </c:pt>
                <c:pt idx="185">
                  <c:v>225</c:v>
                </c:pt>
                <c:pt idx="186">
                  <c:v>202.5</c:v>
                </c:pt>
                <c:pt idx="187">
                  <c:v>202.5</c:v>
                </c:pt>
                <c:pt idx="188">
                  <c:v>202.5</c:v>
                </c:pt>
                <c:pt idx="189">
                  <c:v>225</c:v>
                </c:pt>
                <c:pt idx="190">
                  <c:v>247.5</c:v>
                </c:pt>
                <c:pt idx="191">
                  <c:v>247.5</c:v>
                </c:pt>
                <c:pt idx="192">
                  <c:v>225</c:v>
                </c:pt>
                <c:pt idx="193">
                  <c:v>225</c:v>
                </c:pt>
                <c:pt idx="194">
                  <c:v>225</c:v>
                </c:pt>
                <c:pt idx="195">
                  <c:v>225</c:v>
                </c:pt>
                <c:pt idx="196">
                  <c:v>225</c:v>
                </c:pt>
                <c:pt idx="197">
                  <c:v>225</c:v>
                </c:pt>
                <c:pt idx="198">
                  <c:v>225</c:v>
                </c:pt>
                <c:pt idx="199">
                  <c:v>225</c:v>
                </c:pt>
                <c:pt idx="200">
                  <c:v>225</c:v>
                </c:pt>
                <c:pt idx="201">
                  <c:v>202.5</c:v>
                </c:pt>
                <c:pt idx="202">
                  <c:v>225</c:v>
                </c:pt>
                <c:pt idx="203">
                  <c:v>225</c:v>
                </c:pt>
                <c:pt idx="204">
                  <c:v>202.5</c:v>
                </c:pt>
                <c:pt idx="205">
                  <c:v>225</c:v>
                </c:pt>
                <c:pt idx="206">
                  <c:v>225</c:v>
                </c:pt>
                <c:pt idx="207">
                  <c:v>225</c:v>
                </c:pt>
                <c:pt idx="208">
                  <c:v>225</c:v>
                </c:pt>
                <c:pt idx="209">
                  <c:v>225</c:v>
                </c:pt>
                <c:pt idx="210">
                  <c:v>202.5</c:v>
                </c:pt>
                <c:pt idx="211">
                  <c:v>225</c:v>
                </c:pt>
                <c:pt idx="212">
                  <c:v>225</c:v>
                </c:pt>
                <c:pt idx="213">
                  <c:v>225</c:v>
                </c:pt>
                <c:pt idx="214">
                  <c:v>247.5</c:v>
                </c:pt>
                <c:pt idx="215">
                  <c:v>247.5</c:v>
                </c:pt>
                <c:pt idx="216">
                  <c:v>247.5</c:v>
                </c:pt>
                <c:pt idx="217">
                  <c:v>247.5</c:v>
                </c:pt>
                <c:pt idx="218">
                  <c:v>247.5</c:v>
                </c:pt>
                <c:pt idx="219">
                  <c:v>225</c:v>
                </c:pt>
                <c:pt idx="220">
                  <c:v>225</c:v>
                </c:pt>
                <c:pt idx="221">
                  <c:v>270</c:v>
                </c:pt>
                <c:pt idx="222">
                  <c:v>292.5</c:v>
                </c:pt>
                <c:pt idx="223">
                  <c:v>292.5</c:v>
                </c:pt>
                <c:pt idx="224">
                  <c:v>315</c:v>
                </c:pt>
                <c:pt idx="225">
                  <c:v>315</c:v>
                </c:pt>
                <c:pt idx="226">
                  <c:v>315</c:v>
                </c:pt>
                <c:pt idx="227">
                  <c:v>315</c:v>
                </c:pt>
                <c:pt idx="228">
                  <c:v>292.5</c:v>
                </c:pt>
                <c:pt idx="229">
                  <c:v>292.5</c:v>
                </c:pt>
                <c:pt idx="230">
                  <c:v>292.5</c:v>
                </c:pt>
                <c:pt idx="231">
                  <c:v>315</c:v>
                </c:pt>
                <c:pt idx="232">
                  <c:v>292.5</c:v>
                </c:pt>
                <c:pt idx="233">
                  <c:v>292.5</c:v>
                </c:pt>
                <c:pt idx="234">
                  <c:v>315</c:v>
                </c:pt>
                <c:pt idx="235">
                  <c:v>315</c:v>
                </c:pt>
                <c:pt idx="236">
                  <c:v>337.5</c:v>
                </c:pt>
                <c:pt idx="237">
                  <c:v>337.5</c:v>
                </c:pt>
                <c:pt idx="238">
                  <c:v>67.5</c:v>
                </c:pt>
                <c:pt idx="239">
                  <c:v>112.5</c:v>
                </c:pt>
                <c:pt idx="240">
                  <c:v>135</c:v>
                </c:pt>
                <c:pt idx="241">
                  <c:v>112.5</c:v>
                </c:pt>
                <c:pt idx="242">
                  <c:v>112.5</c:v>
                </c:pt>
                <c:pt idx="243">
                  <c:v>135</c:v>
                </c:pt>
                <c:pt idx="244">
                  <c:v>112.5</c:v>
                </c:pt>
                <c:pt idx="245">
                  <c:v>67.5</c:v>
                </c:pt>
                <c:pt idx="246">
                  <c:v>337.5</c:v>
                </c:pt>
                <c:pt idx="247">
                  <c:v>315</c:v>
                </c:pt>
                <c:pt idx="248">
                  <c:v>337.5</c:v>
                </c:pt>
                <c:pt idx="249">
                  <c:v>337.5</c:v>
                </c:pt>
                <c:pt idx="250">
                  <c:v>337.5</c:v>
                </c:pt>
                <c:pt idx="251">
                  <c:v>315</c:v>
                </c:pt>
                <c:pt idx="252">
                  <c:v>315</c:v>
                </c:pt>
                <c:pt idx="253">
                  <c:v>337.5</c:v>
                </c:pt>
                <c:pt idx="254">
                  <c:v>337.5</c:v>
                </c:pt>
                <c:pt idx="255">
                  <c:v>0</c:v>
                </c:pt>
                <c:pt idx="256">
                  <c:v>337.5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315</c:v>
                </c:pt>
                <c:pt idx="261">
                  <c:v>315</c:v>
                </c:pt>
                <c:pt idx="262">
                  <c:v>292.5</c:v>
                </c:pt>
                <c:pt idx="263">
                  <c:v>180</c:v>
                </c:pt>
                <c:pt idx="264">
                  <c:v>112.5</c:v>
                </c:pt>
                <c:pt idx="265">
                  <c:v>112.5</c:v>
                </c:pt>
                <c:pt idx="266">
                  <c:v>112.5</c:v>
                </c:pt>
                <c:pt idx="267">
                  <c:v>90</c:v>
                </c:pt>
                <c:pt idx="268">
                  <c:v>90</c:v>
                </c:pt>
                <c:pt idx="269">
                  <c:v>90</c:v>
                </c:pt>
                <c:pt idx="270">
                  <c:v>90</c:v>
                </c:pt>
                <c:pt idx="271">
                  <c:v>112.5</c:v>
                </c:pt>
                <c:pt idx="272">
                  <c:v>112.5</c:v>
                </c:pt>
                <c:pt idx="273">
                  <c:v>112.5</c:v>
                </c:pt>
                <c:pt idx="274">
                  <c:v>112.5</c:v>
                </c:pt>
                <c:pt idx="275">
                  <c:v>112.5</c:v>
                </c:pt>
                <c:pt idx="276">
                  <c:v>112.5</c:v>
                </c:pt>
                <c:pt idx="277">
                  <c:v>90</c:v>
                </c:pt>
                <c:pt idx="278">
                  <c:v>112.5</c:v>
                </c:pt>
                <c:pt idx="279">
                  <c:v>90</c:v>
                </c:pt>
                <c:pt idx="280">
                  <c:v>90</c:v>
                </c:pt>
                <c:pt idx="281">
                  <c:v>112.5</c:v>
                </c:pt>
                <c:pt idx="282">
                  <c:v>112.5</c:v>
                </c:pt>
                <c:pt idx="283">
                  <c:v>112.5</c:v>
                </c:pt>
                <c:pt idx="284">
                  <c:v>112.5</c:v>
                </c:pt>
                <c:pt idx="285">
                  <c:v>112.5</c:v>
                </c:pt>
                <c:pt idx="286">
                  <c:v>112.5</c:v>
                </c:pt>
                <c:pt idx="287">
                  <c:v>112.5</c:v>
                </c:pt>
                <c:pt idx="288">
                  <c:v>112.5</c:v>
                </c:pt>
                <c:pt idx="289">
                  <c:v>135</c:v>
                </c:pt>
                <c:pt idx="290">
                  <c:v>112.5</c:v>
                </c:pt>
                <c:pt idx="291">
                  <c:v>112.5</c:v>
                </c:pt>
                <c:pt idx="292">
                  <c:v>112.5</c:v>
                </c:pt>
                <c:pt idx="293">
                  <c:v>90</c:v>
                </c:pt>
                <c:pt idx="294">
                  <c:v>90</c:v>
                </c:pt>
                <c:pt idx="295">
                  <c:v>90</c:v>
                </c:pt>
                <c:pt idx="296">
                  <c:v>112.5</c:v>
                </c:pt>
                <c:pt idx="297">
                  <c:v>112.5</c:v>
                </c:pt>
                <c:pt idx="298">
                  <c:v>90</c:v>
                </c:pt>
                <c:pt idx="299">
                  <c:v>112.5</c:v>
                </c:pt>
                <c:pt idx="300">
                  <c:v>112.5</c:v>
                </c:pt>
                <c:pt idx="301">
                  <c:v>112.5</c:v>
                </c:pt>
                <c:pt idx="302">
                  <c:v>112.5</c:v>
                </c:pt>
                <c:pt idx="303">
                  <c:v>112.5</c:v>
                </c:pt>
                <c:pt idx="304">
                  <c:v>112.5</c:v>
                </c:pt>
                <c:pt idx="305">
                  <c:v>112.5</c:v>
                </c:pt>
                <c:pt idx="306">
                  <c:v>112.5</c:v>
                </c:pt>
                <c:pt idx="307">
                  <c:v>112.5</c:v>
                </c:pt>
                <c:pt idx="308">
                  <c:v>112.5</c:v>
                </c:pt>
                <c:pt idx="309">
                  <c:v>90</c:v>
                </c:pt>
                <c:pt idx="310">
                  <c:v>67.5</c:v>
                </c:pt>
                <c:pt idx="311">
                  <c:v>90</c:v>
                </c:pt>
                <c:pt idx="312">
                  <c:v>90</c:v>
                </c:pt>
                <c:pt idx="313">
                  <c:v>67.5</c:v>
                </c:pt>
                <c:pt idx="314">
                  <c:v>45</c:v>
                </c:pt>
                <c:pt idx="315">
                  <c:v>45</c:v>
                </c:pt>
                <c:pt idx="316">
                  <c:v>67.5</c:v>
                </c:pt>
                <c:pt idx="317">
                  <c:v>45</c:v>
                </c:pt>
                <c:pt idx="318">
                  <c:v>67.5</c:v>
                </c:pt>
                <c:pt idx="319">
                  <c:v>67.5</c:v>
                </c:pt>
                <c:pt idx="320">
                  <c:v>90</c:v>
                </c:pt>
                <c:pt idx="321">
                  <c:v>67.5</c:v>
                </c:pt>
                <c:pt idx="322">
                  <c:v>67.5</c:v>
                </c:pt>
                <c:pt idx="323">
                  <c:v>67.5</c:v>
                </c:pt>
                <c:pt idx="324">
                  <c:v>67.5</c:v>
                </c:pt>
                <c:pt idx="325">
                  <c:v>67.5</c:v>
                </c:pt>
                <c:pt idx="326">
                  <c:v>67.5</c:v>
                </c:pt>
                <c:pt idx="327">
                  <c:v>67.5</c:v>
                </c:pt>
                <c:pt idx="328">
                  <c:v>67.5</c:v>
                </c:pt>
                <c:pt idx="329">
                  <c:v>67.5</c:v>
                </c:pt>
                <c:pt idx="330">
                  <c:v>45</c:v>
                </c:pt>
                <c:pt idx="331">
                  <c:v>67.5</c:v>
                </c:pt>
                <c:pt idx="332">
                  <c:v>90</c:v>
                </c:pt>
                <c:pt idx="333">
                  <c:v>67.5</c:v>
                </c:pt>
                <c:pt idx="334">
                  <c:v>0</c:v>
                </c:pt>
                <c:pt idx="335">
                  <c:v>0</c:v>
                </c:pt>
                <c:pt idx="336">
                  <c:v>45</c:v>
                </c:pt>
                <c:pt idx="337">
                  <c:v>67.5</c:v>
                </c:pt>
                <c:pt idx="338">
                  <c:v>67.5</c:v>
                </c:pt>
                <c:pt idx="339">
                  <c:v>0</c:v>
                </c:pt>
                <c:pt idx="340">
                  <c:v>22.5</c:v>
                </c:pt>
                <c:pt idx="341">
                  <c:v>45</c:v>
                </c:pt>
                <c:pt idx="342">
                  <c:v>45</c:v>
                </c:pt>
                <c:pt idx="343">
                  <c:v>45</c:v>
                </c:pt>
                <c:pt idx="344">
                  <c:v>67.5</c:v>
                </c:pt>
                <c:pt idx="345">
                  <c:v>67.5</c:v>
                </c:pt>
                <c:pt idx="346">
                  <c:v>337.5</c:v>
                </c:pt>
                <c:pt idx="347">
                  <c:v>22.5</c:v>
                </c:pt>
                <c:pt idx="348">
                  <c:v>22.5</c:v>
                </c:pt>
                <c:pt idx="349">
                  <c:v>22.5</c:v>
                </c:pt>
                <c:pt idx="350">
                  <c:v>22.5</c:v>
                </c:pt>
                <c:pt idx="351">
                  <c:v>22.5</c:v>
                </c:pt>
                <c:pt idx="352">
                  <c:v>45</c:v>
                </c:pt>
                <c:pt idx="353">
                  <c:v>67.5</c:v>
                </c:pt>
                <c:pt idx="354">
                  <c:v>67.5</c:v>
                </c:pt>
                <c:pt idx="355">
                  <c:v>45</c:v>
                </c:pt>
                <c:pt idx="356">
                  <c:v>45</c:v>
                </c:pt>
                <c:pt idx="357">
                  <c:v>45</c:v>
                </c:pt>
                <c:pt idx="358">
                  <c:v>22.5</c:v>
                </c:pt>
                <c:pt idx="359">
                  <c:v>22.5</c:v>
                </c:pt>
                <c:pt idx="360">
                  <c:v>22.5</c:v>
                </c:pt>
                <c:pt idx="361">
                  <c:v>22.5</c:v>
                </c:pt>
                <c:pt idx="362">
                  <c:v>45</c:v>
                </c:pt>
                <c:pt idx="363">
                  <c:v>45</c:v>
                </c:pt>
                <c:pt idx="364">
                  <c:v>45</c:v>
                </c:pt>
                <c:pt idx="365">
                  <c:v>45</c:v>
                </c:pt>
                <c:pt idx="366">
                  <c:v>45</c:v>
                </c:pt>
                <c:pt idx="367">
                  <c:v>22.5</c:v>
                </c:pt>
                <c:pt idx="368">
                  <c:v>22.5</c:v>
                </c:pt>
                <c:pt idx="369">
                  <c:v>22.5</c:v>
                </c:pt>
                <c:pt idx="370">
                  <c:v>337.5</c:v>
                </c:pt>
                <c:pt idx="371">
                  <c:v>22.5</c:v>
                </c:pt>
                <c:pt idx="372">
                  <c:v>22.5</c:v>
                </c:pt>
                <c:pt idx="373">
                  <c:v>22.5</c:v>
                </c:pt>
                <c:pt idx="374">
                  <c:v>0</c:v>
                </c:pt>
                <c:pt idx="375">
                  <c:v>22.5</c:v>
                </c:pt>
                <c:pt idx="376">
                  <c:v>45</c:v>
                </c:pt>
                <c:pt idx="377">
                  <c:v>112.5</c:v>
                </c:pt>
                <c:pt idx="378">
                  <c:v>135</c:v>
                </c:pt>
                <c:pt idx="379">
                  <c:v>67.5</c:v>
                </c:pt>
                <c:pt idx="380">
                  <c:v>45</c:v>
                </c:pt>
                <c:pt idx="381">
                  <c:v>22.5</c:v>
                </c:pt>
                <c:pt idx="382">
                  <c:v>22.5</c:v>
                </c:pt>
                <c:pt idx="383">
                  <c:v>22.5</c:v>
                </c:pt>
                <c:pt idx="384">
                  <c:v>45</c:v>
                </c:pt>
                <c:pt idx="385">
                  <c:v>45</c:v>
                </c:pt>
                <c:pt idx="386">
                  <c:v>22.5</c:v>
                </c:pt>
                <c:pt idx="387">
                  <c:v>22.5</c:v>
                </c:pt>
                <c:pt idx="388">
                  <c:v>22.5</c:v>
                </c:pt>
                <c:pt idx="389">
                  <c:v>22.5</c:v>
                </c:pt>
                <c:pt idx="390">
                  <c:v>45</c:v>
                </c:pt>
                <c:pt idx="391">
                  <c:v>45</c:v>
                </c:pt>
                <c:pt idx="392">
                  <c:v>45</c:v>
                </c:pt>
                <c:pt idx="393">
                  <c:v>67.5</c:v>
                </c:pt>
                <c:pt idx="394">
                  <c:v>67.5</c:v>
                </c:pt>
                <c:pt idx="395">
                  <c:v>67.5</c:v>
                </c:pt>
                <c:pt idx="396">
                  <c:v>67.5</c:v>
                </c:pt>
                <c:pt idx="397">
                  <c:v>90</c:v>
                </c:pt>
                <c:pt idx="398">
                  <c:v>90</c:v>
                </c:pt>
                <c:pt idx="399">
                  <c:v>67.5</c:v>
                </c:pt>
                <c:pt idx="400">
                  <c:v>67.5</c:v>
                </c:pt>
                <c:pt idx="401">
                  <c:v>67.5</c:v>
                </c:pt>
                <c:pt idx="402">
                  <c:v>22.5</c:v>
                </c:pt>
                <c:pt idx="403">
                  <c:v>22.5</c:v>
                </c:pt>
                <c:pt idx="404">
                  <c:v>67.5</c:v>
                </c:pt>
                <c:pt idx="405">
                  <c:v>45</c:v>
                </c:pt>
                <c:pt idx="406">
                  <c:v>90</c:v>
                </c:pt>
                <c:pt idx="407">
                  <c:v>202.5</c:v>
                </c:pt>
                <c:pt idx="408">
                  <c:v>247.5</c:v>
                </c:pt>
                <c:pt idx="409">
                  <c:v>247.5</c:v>
                </c:pt>
                <c:pt idx="410">
                  <c:v>135</c:v>
                </c:pt>
                <c:pt idx="411">
                  <c:v>112.5</c:v>
                </c:pt>
                <c:pt idx="412">
                  <c:v>135</c:v>
                </c:pt>
                <c:pt idx="413">
                  <c:v>135</c:v>
                </c:pt>
                <c:pt idx="414">
                  <c:v>112.5</c:v>
                </c:pt>
                <c:pt idx="415">
                  <c:v>112.5</c:v>
                </c:pt>
                <c:pt idx="416">
                  <c:v>112.5</c:v>
                </c:pt>
                <c:pt idx="417">
                  <c:v>90</c:v>
                </c:pt>
                <c:pt idx="418">
                  <c:v>90</c:v>
                </c:pt>
                <c:pt idx="419">
                  <c:v>112.5</c:v>
                </c:pt>
                <c:pt idx="420">
                  <c:v>90</c:v>
                </c:pt>
                <c:pt idx="421">
                  <c:v>112.5</c:v>
                </c:pt>
                <c:pt idx="422">
                  <c:v>67.5</c:v>
                </c:pt>
                <c:pt idx="423">
                  <c:v>45</c:v>
                </c:pt>
                <c:pt idx="424">
                  <c:v>67.5</c:v>
                </c:pt>
                <c:pt idx="425">
                  <c:v>90</c:v>
                </c:pt>
                <c:pt idx="426">
                  <c:v>90</c:v>
                </c:pt>
                <c:pt idx="427">
                  <c:v>112.5</c:v>
                </c:pt>
                <c:pt idx="428">
                  <c:v>135</c:v>
                </c:pt>
                <c:pt idx="429">
                  <c:v>112.5</c:v>
                </c:pt>
                <c:pt idx="430">
                  <c:v>112.5</c:v>
                </c:pt>
                <c:pt idx="431">
                  <c:v>112.5</c:v>
                </c:pt>
                <c:pt idx="432">
                  <c:v>67.5</c:v>
                </c:pt>
                <c:pt idx="433">
                  <c:v>90</c:v>
                </c:pt>
                <c:pt idx="434">
                  <c:v>90</c:v>
                </c:pt>
                <c:pt idx="435">
                  <c:v>90</c:v>
                </c:pt>
                <c:pt idx="436">
                  <c:v>90</c:v>
                </c:pt>
                <c:pt idx="437">
                  <c:v>90</c:v>
                </c:pt>
                <c:pt idx="438">
                  <c:v>90</c:v>
                </c:pt>
                <c:pt idx="439">
                  <c:v>67.5</c:v>
                </c:pt>
                <c:pt idx="440">
                  <c:v>112.5</c:v>
                </c:pt>
                <c:pt idx="441">
                  <c:v>67.5</c:v>
                </c:pt>
                <c:pt idx="442">
                  <c:v>90</c:v>
                </c:pt>
                <c:pt idx="443">
                  <c:v>45</c:v>
                </c:pt>
                <c:pt idx="444">
                  <c:v>112.5</c:v>
                </c:pt>
                <c:pt idx="445">
                  <c:v>45</c:v>
                </c:pt>
                <c:pt idx="446">
                  <c:v>67.5</c:v>
                </c:pt>
                <c:pt idx="447">
                  <c:v>90</c:v>
                </c:pt>
                <c:pt idx="448">
                  <c:v>90</c:v>
                </c:pt>
                <c:pt idx="449">
                  <c:v>67.5</c:v>
                </c:pt>
                <c:pt idx="450">
                  <c:v>67.5</c:v>
                </c:pt>
                <c:pt idx="451">
                  <c:v>45</c:v>
                </c:pt>
                <c:pt idx="452">
                  <c:v>67.5</c:v>
                </c:pt>
                <c:pt idx="453">
                  <c:v>67.5</c:v>
                </c:pt>
                <c:pt idx="454">
                  <c:v>112.5</c:v>
                </c:pt>
                <c:pt idx="455">
                  <c:v>90</c:v>
                </c:pt>
                <c:pt idx="456">
                  <c:v>90</c:v>
                </c:pt>
                <c:pt idx="457">
                  <c:v>90</c:v>
                </c:pt>
                <c:pt idx="458">
                  <c:v>90</c:v>
                </c:pt>
                <c:pt idx="459">
                  <c:v>112.5</c:v>
                </c:pt>
                <c:pt idx="460">
                  <c:v>90</c:v>
                </c:pt>
                <c:pt idx="461">
                  <c:v>112.5</c:v>
                </c:pt>
                <c:pt idx="462">
                  <c:v>67.5</c:v>
                </c:pt>
                <c:pt idx="463">
                  <c:v>67.5</c:v>
                </c:pt>
                <c:pt idx="464">
                  <c:v>90</c:v>
                </c:pt>
                <c:pt idx="465">
                  <c:v>90</c:v>
                </c:pt>
                <c:pt idx="466">
                  <c:v>67.5</c:v>
                </c:pt>
                <c:pt idx="467">
                  <c:v>90</c:v>
                </c:pt>
                <c:pt idx="468">
                  <c:v>90</c:v>
                </c:pt>
                <c:pt idx="469">
                  <c:v>112.5</c:v>
                </c:pt>
                <c:pt idx="470">
                  <c:v>90</c:v>
                </c:pt>
                <c:pt idx="471">
                  <c:v>67.5</c:v>
                </c:pt>
                <c:pt idx="472">
                  <c:v>22.5</c:v>
                </c:pt>
                <c:pt idx="473">
                  <c:v>45</c:v>
                </c:pt>
                <c:pt idx="474">
                  <c:v>45</c:v>
                </c:pt>
                <c:pt idx="475">
                  <c:v>45</c:v>
                </c:pt>
                <c:pt idx="476">
                  <c:v>45</c:v>
                </c:pt>
                <c:pt idx="477">
                  <c:v>67.5</c:v>
                </c:pt>
                <c:pt idx="478">
                  <c:v>45</c:v>
                </c:pt>
                <c:pt idx="479">
                  <c:v>90</c:v>
                </c:pt>
                <c:pt idx="480">
                  <c:v>67.5</c:v>
                </c:pt>
                <c:pt idx="481">
                  <c:v>112.5</c:v>
                </c:pt>
                <c:pt idx="482">
                  <c:v>67.5</c:v>
                </c:pt>
                <c:pt idx="483">
                  <c:v>67.5</c:v>
                </c:pt>
                <c:pt idx="484">
                  <c:v>90</c:v>
                </c:pt>
                <c:pt idx="485">
                  <c:v>67.5</c:v>
                </c:pt>
                <c:pt idx="486">
                  <c:v>90</c:v>
                </c:pt>
                <c:pt idx="487">
                  <c:v>67.5</c:v>
                </c:pt>
                <c:pt idx="488">
                  <c:v>90</c:v>
                </c:pt>
                <c:pt idx="489">
                  <c:v>67.5</c:v>
                </c:pt>
                <c:pt idx="490">
                  <c:v>67.5</c:v>
                </c:pt>
                <c:pt idx="491">
                  <c:v>45</c:v>
                </c:pt>
                <c:pt idx="492">
                  <c:v>22.5</c:v>
                </c:pt>
                <c:pt idx="493">
                  <c:v>67.5</c:v>
                </c:pt>
                <c:pt idx="494">
                  <c:v>67.5</c:v>
                </c:pt>
                <c:pt idx="495">
                  <c:v>90</c:v>
                </c:pt>
                <c:pt idx="496">
                  <c:v>90</c:v>
                </c:pt>
                <c:pt idx="497">
                  <c:v>67.5</c:v>
                </c:pt>
                <c:pt idx="498">
                  <c:v>90</c:v>
                </c:pt>
                <c:pt idx="499">
                  <c:v>90</c:v>
                </c:pt>
                <c:pt idx="500">
                  <c:v>112.5</c:v>
                </c:pt>
                <c:pt idx="501">
                  <c:v>180</c:v>
                </c:pt>
                <c:pt idx="502">
                  <c:v>157.5</c:v>
                </c:pt>
                <c:pt idx="503">
                  <c:v>202.5</c:v>
                </c:pt>
                <c:pt idx="504">
                  <c:v>202.5</c:v>
                </c:pt>
                <c:pt idx="505">
                  <c:v>202.5</c:v>
                </c:pt>
                <c:pt idx="506">
                  <c:v>202.5</c:v>
                </c:pt>
                <c:pt idx="507">
                  <c:v>247.5</c:v>
                </c:pt>
                <c:pt idx="508">
                  <c:v>270</c:v>
                </c:pt>
                <c:pt idx="509">
                  <c:v>247.5</c:v>
                </c:pt>
                <c:pt idx="510">
                  <c:v>225</c:v>
                </c:pt>
                <c:pt idx="511">
                  <c:v>202.5</c:v>
                </c:pt>
                <c:pt idx="512">
                  <c:v>202.5</c:v>
                </c:pt>
                <c:pt idx="513">
                  <c:v>202.5</c:v>
                </c:pt>
                <c:pt idx="514">
                  <c:v>225</c:v>
                </c:pt>
                <c:pt idx="515">
                  <c:v>112.5</c:v>
                </c:pt>
                <c:pt idx="516">
                  <c:v>135</c:v>
                </c:pt>
                <c:pt idx="517">
                  <c:v>180</c:v>
                </c:pt>
                <c:pt idx="518">
                  <c:v>225</c:v>
                </c:pt>
                <c:pt idx="519">
                  <c:v>247.5</c:v>
                </c:pt>
                <c:pt idx="520">
                  <c:v>247.5</c:v>
                </c:pt>
                <c:pt idx="521">
                  <c:v>225</c:v>
                </c:pt>
                <c:pt idx="522">
                  <c:v>225</c:v>
                </c:pt>
                <c:pt idx="523">
                  <c:v>225</c:v>
                </c:pt>
                <c:pt idx="524">
                  <c:v>202.5</c:v>
                </c:pt>
                <c:pt idx="525">
                  <c:v>202.5</c:v>
                </c:pt>
                <c:pt idx="526">
                  <c:v>202.5</c:v>
                </c:pt>
                <c:pt idx="527">
                  <c:v>202.5</c:v>
                </c:pt>
                <c:pt idx="528">
                  <c:v>202.5</c:v>
                </c:pt>
                <c:pt idx="529">
                  <c:v>202.5</c:v>
                </c:pt>
                <c:pt idx="530">
                  <c:v>225</c:v>
                </c:pt>
                <c:pt idx="531">
                  <c:v>202.5</c:v>
                </c:pt>
                <c:pt idx="532">
                  <c:v>202.5</c:v>
                </c:pt>
                <c:pt idx="533">
                  <c:v>225</c:v>
                </c:pt>
                <c:pt idx="534">
                  <c:v>225</c:v>
                </c:pt>
                <c:pt idx="535">
                  <c:v>225</c:v>
                </c:pt>
                <c:pt idx="536">
                  <c:v>225</c:v>
                </c:pt>
                <c:pt idx="537">
                  <c:v>247.5</c:v>
                </c:pt>
                <c:pt idx="538">
                  <c:v>247.5</c:v>
                </c:pt>
                <c:pt idx="539">
                  <c:v>247.5</c:v>
                </c:pt>
                <c:pt idx="540">
                  <c:v>247.5</c:v>
                </c:pt>
                <c:pt idx="541">
                  <c:v>247.5</c:v>
                </c:pt>
                <c:pt idx="542">
                  <c:v>247.5</c:v>
                </c:pt>
                <c:pt idx="543">
                  <c:v>247.5</c:v>
                </c:pt>
                <c:pt idx="544">
                  <c:v>247.5</c:v>
                </c:pt>
                <c:pt idx="545">
                  <c:v>270</c:v>
                </c:pt>
                <c:pt idx="546">
                  <c:v>247.5</c:v>
                </c:pt>
                <c:pt idx="547">
                  <c:v>270</c:v>
                </c:pt>
                <c:pt idx="548">
                  <c:v>270</c:v>
                </c:pt>
                <c:pt idx="549">
                  <c:v>270</c:v>
                </c:pt>
                <c:pt idx="550">
                  <c:v>270</c:v>
                </c:pt>
                <c:pt idx="551">
                  <c:v>247.5</c:v>
                </c:pt>
                <c:pt idx="552">
                  <c:v>270</c:v>
                </c:pt>
                <c:pt idx="553">
                  <c:v>270</c:v>
                </c:pt>
                <c:pt idx="554">
                  <c:v>247.5</c:v>
                </c:pt>
                <c:pt idx="555">
                  <c:v>247.5</c:v>
                </c:pt>
                <c:pt idx="556">
                  <c:v>247.5</c:v>
                </c:pt>
                <c:pt idx="557">
                  <c:v>270</c:v>
                </c:pt>
                <c:pt idx="558">
                  <c:v>270</c:v>
                </c:pt>
                <c:pt idx="559">
                  <c:v>247.5</c:v>
                </c:pt>
                <c:pt idx="560">
                  <c:v>247.5</c:v>
                </c:pt>
                <c:pt idx="561">
                  <c:v>247.5</c:v>
                </c:pt>
                <c:pt idx="562">
                  <c:v>247.5</c:v>
                </c:pt>
                <c:pt idx="563">
                  <c:v>247.5</c:v>
                </c:pt>
                <c:pt idx="564">
                  <c:v>270</c:v>
                </c:pt>
                <c:pt idx="565">
                  <c:v>247.5</c:v>
                </c:pt>
                <c:pt idx="566">
                  <c:v>270</c:v>
                </c:pt>
                <c:pt idx="567">
                  <c:v>270</c:v>
                </c:pt>
                <c:pt idx="568">
                  <c:v>270</c:v>
                </c:pt>
                <c:pt idx="569">
                  <c:v>270</c:v>
                </c:pt>
                <c:pt idx="570">
                  <c:v>270</c:v>
                </c:pt>
                <c:pt idx="571">
                  <c:v>270</c:v>
                </c:pt>
                <c:pt idx="572">
                  <c:v>270</c:v>
                </c:pt>
                <c:pt idx="573">
                  <c:v>270</c:v>
                </c:pt>
                <c:pt idx="574">
                  <c:v>270</c:v>
                </c:pt>
                <c:pt idx="575">
                  <c:v>270</c:v>
                </c:pt>
                <c:pt idx="576">
                  <c:v>270</c:v>
                </c:pt>
                <c:pt idx="577">
                  <c:v>270</c:v>
                </c:pt>
                <c:pt idx="578">
                  <c:v>270</c:v>
                </c:pt>
                <c:pt idx="579">
                  <c:v>270</c:v>
                </c:pt>
                <c:pt idx="580">
                  <c:v>270</c:v>
                </c:pt>
                <c:pt idx="581">
                  <c:v>270</c:v>
                </c:pt>
                <c:pt idx="582">
                  <c:v>270</c:v>
                </c:pt>
                <c:pt idx="583">
                  <c:v>270</c:v>
                </c:pt>
                <c:pt idx="584">
                  <c:v>270</c:v>
                </c:pt>
                <c:pt idx="585">
                  <c:v>270</c:v>
                </c:pt>
                <c:pt idx="586">
                  <c:v>270</c:v>
                </c:pt>
                <c:pt idx="587">
                  <c:v>270</c:v>
                </c:pt>
                <c:pt idx="588">
                  <c:v>270</c:v>
                </c:pt>
                <c:pt idx="589">
                  <c:v>270</c:v>
                </c:pt>
                <c:pt idx="590">
                  <c:v>270</c:v>
                </c:pt>
                <c:pt idx="591">
                  <c:v>270</c:v>
                </c:pt>
                <c:pt idx="592">
                  <c:v>292.5</c:v>
                </c:pt>
                <c:pt idx="593">
                  <c:v>270</c:v>
                </c:pt>
                <c:pt idx="594">
                  <c:v>270</c:v>
                </c:pt>
                <c:pt idx="595">
                  <c:v>270</c:v>
                </c:pt>
                <c:pt idx="596">
                  <c:v>270</c:v>
                </c:pt>
                <c:pt idx="597">
                  <c:v>270</c:v>
                </c:pt>
                <c:pt idx="598">
                  <c:v>292.5</c:v>
                </c:pt>
                <c:pt idx="599">
                  <c:v>292.5</c:v>
                </c:pt>
                <c:pt idx="600">
                  <c:v>292.5</c:v>
                </c:pt>
                <c:pt idx="601">
                  <c:v>292.5</c:v>
                </c:pt>
                <c:pt idx="602">
                  <c:v>292.5</c:v>
                </c:pt>
                <c:pt idx="603">
                  <c:v>292.5</c:v>
                </c:pt>
                <c:pt idx="604">
                  <c:v>292.5</c:v>
                </c:pt>
                <c:pt idx="605">
                  <c:v>292.5</c:v>
                </c:pt>
                <c:pt idx="606">
                  <c:v>292.5</c:v>
                </c:pt>
                <c:pt idx="607">
                  <c:v>292.5</c:v>
                </c:pt>
                <c:pt idx="608">
                  <c:v>292.5</c:v>
                </c:pt>
                <c:pt idx="609">
                  <c:v>292.5</c:v>
                </c:pt>
                <c:pt idx="610">
                  <c:v>292.5</c:v>
                </c:pt>
                <c:pt idx="611">
                  <c:v>292.5</c:v>
                </c:pt>
                <c:pt idx="612">
                  <c:v>292.5</c:v>
                </c:pt>
                <c:pt idx="613">
                  <c:v>292.5</c:v>
                </c:pt>
                <c:pt idx="614">
                  <c:v>292.5</c:v>
                </c:pt>
                <c:pt idx="615">
                  <c:v>292.5</c:v>
                </c:pt>
                <c:pt idx="616">
                  <c:v>292.5</c:v>
                </c:pt>
                <c:pt idx="617">
                  <c:v>315</c:v>
                </c:pt>
                <c:pt idx="618">
                  <c:v>337.5</c:v>
                </c:pt>
                <c:pt idx="619">
                  <c:v>337.5</c:v>
                </c:pt>
                <c:pt idx="620">
                  <c:v>337.5</c:v>
                </c:pt>
                <c:pt idx="621">
                  <c:v>337.5</c:v>
                </c:pt>
                <c:pt idx="622">
                  <c:v>337.5</c:v>
                </c:pt>
                <c:pt idx="623">
                  <c:v>337.5</c:v>
                </c:pt>
                <c:pt idx="624">
                  <c:v>0</c:v>
                </c:pt>
                <c:pt idx="625">
                  <c:v>90</c:v>
                </c:pt>
                <c:pt idx="626">
                  <c:v>112.5</c:v>
                </c:pt>
                <c:pt idx="627">
                  <c:v>112.5</c:v>
                </c:pt>
                <c:pt idx="628">
                  <c:v>90</c:v>
                </c:pt>
                <c:pt idx="629">
                  <c:v>90</c:v>
                </c:pt>
                <c:pt idx="630">
                  <c:v>270</c:v>
                </c:pt>
                <c:pt idx="631">
                  <c:v>315</c:v>
                </c:pt>
                <c:pt idx="632">
                  <c:v>112.5</c:v>
                </c:pt>
                <c:pt idx="633">
                  <c:v>67.5</c:v>
                </c:pt>
                <c:pt idx="634">
                  <c:v>315</c:v>
                </c:pt>
                <c:pt idx="635">
                  <c:v>315</c:v>
                </c:pt>
                <c:pt idx="636">
                  <c:v>315</c:v>
                </c:pt>
                <c:pt idx="637">
                  <c:v>315</c:v>
                </c:pt>
                <c:pt idx="638">
                  <c:v>337.5</c:v>
                </c:pt>
                <c:pt idx="639">
                  <c:v>0</c:v>
                </c:pt>
                <c:pt idx="640">
                  <c:v>22.5</c:v>
                </c:pt>
                <c:pt idx="641">
                  <c:v>22.5</c:v>
                </c:pt>
                <c:pt idx="642">
                  <c:v>22.5</c:v>
                </c:pt>
                <c:pt idx="643">
                  <c:v>22.5</c:v>
                </c:pt>
                <c:pt idx="644">
                  <c:v>0</c:v>
                </c:pt>
                <c:pt idx="645">
                  <c:v>337.5</c:v>
                </c:pt>
                <c:pt idx="646">
                  <c:v>0</c:v>
                </c:pt>
                <c:pt idx="647">
                  <c:v>337.5</c:v>
                </c:pt>
                <c:pt idx="648">
                  <c:v>337.5</c:v>
                </c:pt>
                <c:pt idx="649">
                  <c:v>315</c:v>
                </c:pt>
                <c:pt idx="650">
                  <c:v>337.5</c:v>
                </c:pt>
                <c:pt idx="651">
                  <c:v>337.5</c:v>
                </c:pt>
                <c:pt idx="652">
                  <c:v>337.5</c:v>
                </c:pt>
                <c:pt idx="653">
                  <c:v>315</c:v>
                </c:pt>
                <c:pt idx="654">
                  <c:v>337.5</c:v>
                </c:pt>
                <c:pt idx="655">
                  <c:v>337.5</c:v>
                </c:pt>
                <c:pt idx="656">
                  <c:v>337.5</c:v>
                </c:pt>
                <c:pt idx="657">
                  <c:v>315</c:v>
                </c:pt>
                <c:pt idx="658">
                  <c:v>315</c:v>
                </c:pt>
                <c:pt idx="659">
                  <c:v>315</c:v>
                </c:pt>
                <c:pt idx="660">
                  <c:v>315</c:v>
                </c:pt>
                <c:pt idx="661">
                  <c:v>315</c:v>
                </c:pt>
                <c:pt idx="662">
                  <c:v>337.5</c:v>
                </c:pt>
                <c:pt idx="663">
                  <c:v>337.5</c:v>
                </c:pt>
                <c:pt idx="664">
                  <c:v>337.5</c:v>
                </c:pt>
                <c:pt idx="665">
                  <c:v>337.5</c:v>
                </c:pt>
                <c:pt idx="666">
                  <c:v>337.5</c:v>
                </c:pt>
                <c:pt idx="667">
                  <c:v>315</c:v>
                </c:pt>
                <c:pt idx="668">
                  <c:v>315</c:v>
                </c:pt>
                <c:pt idx="669">
                  <c:v>337.5</c:v>
                </c:pt>
                <c:pt idx="670">
                  <c:v>315</c:v>
                </c:pt>
                <c:pt idx="671">
                  <c:v>315</c:v>
                </c:pt>
                <c:pt idx="672">
                  <c:v>315</c:v>
                </c:pt>
                <c:pt idx="673">
                  <c:v>337.5</c:v>
                </c:pt>
                <c:pt idx="674">
                  <c:v>337.5</c:v>
                </c:pt>
                <c:pt idx="675">
                  <c:v>337.5</c:v>
                </c:pt>
                <c:pt idx="676">
                  <c:v>337.5</c:v>
                </c:pt>
                <c:pt idx="677">
                  <c:v>22.5</c:v>
                </c:pt>
                <c:pt idx="678">
                  <c:v>0</c:v>
                </c:pt>
                <c:pt idx="679">
                  <c:v>22.5</c:v>
                </c:pt>
                <c:pt idx="680">
                  <c:v>22.5</c:v>
                </c:pt>
                <c:pt idx="681">
                  <c:v>22.5</c:v>
                </c:pt>
                <c:pt idx="682">
                  <c:v>45</c:v>
                </c:pt>
                <c:pt idx="683">
                  <c:v>45</c:v>
                </c:pt>
                <c:pt idx="684">
                  <c:v>45</c:v>
                </c:pt>
                <c:pt idx="685">
                  <c:v>90</c:v>
                </c:pt>
                <c:pt idx="686">
                  <c:v>67.5</c:v>
                </c:pt>
                <c:pt idx="687">
                  <c:v>67.5</c:v>
                </c:pt>
                <c:pt idx="688">
                  <c:v>90</c:v>
                </c:pt>
                <c:pt idx="689">
                  <c:v>90</c:v>
                </c:pt>
                <c:pt idx="690">
                  <c:v>67.5</c:v>
                </c:pt>
                <c:pt idx="691">
                  <c:v>112.5</c:v>
                </c:pt>
                <c:pt idx="692">
                  <c:v>112.5</c:v>
                </c:pt>
                <c:pt idx="693">
                  <c:v>90</c:v>
                </c:pt>
                <c:pt idx="694">
                  <c:v>67.5</c:v>
                </c:pt>
                <c:pt idx="695">
                  <c:v>90</c:v>
                </c:pt>
                <c:pt idx="696">
                  <c:v>90</c:v>
                </c:pt>
                <c:pt idx="697">
                  <c:v>90</c:v>
                </c:pt>
                <c:pt idx="698">
                  <c:v>67.5</c:v>
                </c:pt>
                <c:pt idx="699">
                  <c:v>67.5</c:v>
                </c:pt>
                <c:pt idx="700">
                  <c:v>90</c:v>
                </c:pt>
                <c:pt idx="701">
                  <c:v>90</c:v>
                </c:pt>
                <c:pt idx="702">
                  <c:v>67.5</c:v>
                </c:pt>
                <c:pt idx="703">
                  <c:v>67.5</c:v>
                </c:pt>
                <c:pt idx="704">
                  <c:v>67.5</c:v>
                </c:pt>
                <c:pt idx="705">
                  <c:v>67.5</c:v>
                </c:pt>
                <c:pt idx="706">
                  <c:v>90</c:v>
                </c:pt>
                <c:pt idx="707">
                  <c:v>90</c:v>
                </c:pt>
                <c:pt idx="708">
                  <c:v>90</c:v>
                </c:pt>
                <c:pt idx="709">
                  <c:v>90</c:v>
                </c:pt>
                <c:pt idx="710">
                  <c:v>90</c:v>
                </c:pt>
                <c:pt idx="711">
                  <c:v>90</c:v>
                </c:pt>
                <c:pt idx="712">
                  <c:v>112.5</c:v>
                </c:pt>
                <c:pt idx="713">
                  <c:v>112.5</c:v>
                </c:pt>
                <c:pt idx="714">
                  <c:v>90</c:v>
                </c:pt>
                <c:pt idx="715">
                  <c:v>90</c:v>
                </c:pt>
                <c:pt idx="716">
                  <c:v>90</c:v>
                </c:pt>
                <c:pt idx="717">
                  <c:v>112.5</c:v>
                </c:pt>
                <c:pt idx="718">
                  <c:v>90</c:v>
                </c:pt>
                <c:pt idx="719">
                  <c:v>112.5</c:v>
                </c:pt>
                <c:pt idx="720">
                  <c:v>112.5</c:v>
                </c:pt>
                <c:pt idx="721">
                  <c:v>112.5</c:v>
                </c:pt>
                <c:pt idx="722">
                  <c:v>112.5</c:v>
                </c:pt>
                <c:pt idx="723">
                  <c:v>112.5</c:v>
                </c:pt>
                <c:pt idx="724">
                  <c:v>112.5</c:v>
                </c:pt>
                <c:pt idx="725">
                  <c:v>90</c:v>
                </c:pt>
                <c:pt idx="726">
                  <c:v>90</c:v>
                </c:pt>
                <c:pt idx="727">
                  <c:v>90</c:v>
                </c:pt>
                <c:pt idx="728">
                  <c:v>112.5</c:v>
                </c:pt>
                <c:pt idx="729">
                  <c:v>112.5</c:v>
                </c:pt>
                <c:pt idx="730">
                  <c:v>90</c:v>
                </c:pt>
                <c:pt idx="731">
                  <c:v>90</c:v>
                </c:pt>
                <c:pt idx="732">
                  <c:v>112.5</c:v>
                </c:pt>
                <c:pt idx="733">
                  <c:v>112.5</c:v>
                </c:pt>
                <c:pt idx="734">
                  <c:v>112.5</c:v>
                </c:pt>
                <c:pt idx="735">
                  <c:v>112.5</c:v>
                </c:pt>
                <c:pt idx="736">
                  <c:v>112.5</c:v>
                </c:pt>
                <c:pt idx="737">
                  <c:v>112.5</c:v>
                </c:pt>
                <c:pt idx="738">
                  <c:v>112.5</c:v>
                </c:pt>
                <c:pt idx="739">
                  <c:v>112.5</c:v>
                </c:pt>
                <c:pt idx="740">
                  <c:v>90</c:v>
                </c:pt>
                <c:pt idx="741">
                  <c:v>90</c:v>
                </c:pt>
                <c:pt idx="742">
                  <c:v>67.5</c:v>
                </c:pt>
                <c:pt idx="743">
                  <c:v>90</c:v>
                </c:pt>
                <c:pt idx="744">
                  <c:v>112.5</c:v>
                </c:pt>
                <c:pt idx="745">
                  <c:v>112.5</c:v>
                </c:pt>
                <c:pt idx="746">
                  <c:v>90</c:v>
                </c:pt>
                <c:pt idx="747">
                  <c:v>67.5</c:v>
                </c:pt>
                <c:pt idx="748">
                  <c:v>45</c:v>
                </c:pt>
                <c:pt idx="749">
                  <c:v>67.5</c:v>
                </c:pt>
                <c:pt idx="750">
                  <c:v>112.5</c:v>
                </c:pt>
                <c:pt idx="751">
                  <c:v>90</c:v>
                </c:pt>
                <c:pt idx="752">
                  <c:v>90</c:v>
                </c:pt>
                <c:pt idx="753">
                  <c:v>112.5</c:v>
                </c:pt>
                <c:pt idx="754">
                  <c:v>112.5</c:v>
                </c:pt>
                <c:pt idx="755">
                  <c:v>135</c:v>
                </c:pt>
                <c:pt idx="756">
                  <c:v>135</c:v>
                </c:pt>
                <c:pt idx="757">
                  <c:v>135</c:v>
                </c:pt>
                <c:pt idx="758">
                  <c:v>112.5</c:v>
                </c:pt>
                <c:pt idx="759">
                  <c:v>90</c:v>
                </c:pt>
                <c:pt idx="760">
                  <c:v>90</c:v>
                </c:pt>
                <c:pt idx="761">
                  <c:v>112.5</c:v>
                </c:pt>
                <c:pt idx="762">
                  <c:v>112.5</c:v>
                </c:pt>
                <c:pt idx="763">
                  <c:v>90</c:v>
                </c:pt>
                <c:pt idx="764">
                  <c:v>90</c:v>
                </c:pt>
                <c:pt idx="765">
                  <c:v>90</c:v>
                </c:pt>
                <c:pt idx="766">
                  <c:v>90</c:v>
                </c:pt>
                <c:pt idx="767">
                  <c:v>135</c:v>
                </c:pt>
                <c:pt idx="768">
                  <c:v>135</c:v>
                </c:pt>
                <c:pt idx="769">
                  <c:v>112.5</c:v>
                </c:pt>
                <c:pt idx="770">
                  <c:v>180</c:v>
                </c:pt>
                <c:pt idx="771">
                  <c:v>157.5</c:v>
                </c:pt>
                <c:pt idx="772">
                  <c:v>112.5</c:v>
                </c:pt>
                <c:pt idx="773">
                  <c:v>270</c:v>
                </c:pt>
                <c:pt idx="774">
                  <c:v>270</c:v>
                </c:pt>
                <c:pt idx="775">
                  <c:v>270</c:v>
                </c:pt>
                <c:pt idx="776">
                  <c:v>225</c:v>
                </c:pt>
                <c:pt idx="777">
                  <c:v>225</c:v>
                </c:pt>
                <c:pt idx="778">
                  <c:v>225</c:v>
                </c:pt>
                <c:pt idx="779">
                  <c:v>225</c:v>
                </c:pt>
                <c:pt idx="780">
                  <c:v>270</c:v>
                </c:pt>
                <c:pt idx="781">
                  <c:v>270</c:v>
                </c:pt>
                <c:pt idx="782">
                  <c:v>270</c:v>
                </c:pt>
                <c:pt idx="783">
                  <c:v>292.5</c:v>
                </c:pt>
                <c:pt idx="784">
                  <c:v>292.5</c:v>
                </c:pt>
                <c:pt idx="785">
                  <c:v>292.5</c:v>
                </c:pt>
                <c:pt idx="786">
                  <c:v>315</c:v>
                </c:pt>
                <c:pt idx="787">
                  <c:v>292.5</c:v>
                </c:pt>
                <c:pt idx="788">
                  <c:v>292.5</c:v>
                </c:pt>
                <c:pt idx="789">
                  <c:v>337.5</c:v>
                </c:pt>
                <c:pt idx="790">
                  <c:v>337.5</c:v>
                </c:pt>
                <c:pt idx="791">
                  <c:v>337.5</c:v>
                </c:pt>
                <c:pt idx="792">
                  <c:v>337.5</c:v>
                </c:pt>
                <c:pt idx="793">
                  <c:v>337.5</c:v>
                </c:pt>
                <c:pt idx="794">
                  <c:v>0</c:v>
                </c:pt>
                <c:pt idx="795">
                  <c:v>0</c:v>
                </c:pt>
                <c:pt idx="796">
                  <c:v>22.5</c:v>
                </c:pt>
                <c:pt idx="797">
                  <c:v>0</c:v>
                </c:pt>
                <c:pt idx="798">
                  <c:v>22.5</c:v>
                </c:pt>
                <c:pt idx="799">
                  <c:v>22.5</c:v>
                </c:pt>
                <c:pt idx="800">
                  <c:v>0</c:v>
                </c:pt>
                <c:pt idx="801">
                  <c:v>337.5</c:v>
                </c:pt>
                <c:pt idx="802">
                  <c:v>337.5</c:v>
                </c:pt>
                <c:pt idx="803">
                  <c:v>337.5</c:v>
                </c:pt>
                <c:pt idx="804">
                  <c:v>337.5</c:v>
                </c:pt>
                <c:pt idx="805">
                  <c:v>337.5</c:v>
                </c:pt>
                <c:pt idx="806">
                  <c:v>337.5</c:v>
                </c:pt>
                <c:pt idx="807">
                  <c:v>337.5</c:v>
                </c:pt>
                <c:pt idx="808">
                  <c:v>337.5</c:v>
                </c:pt>
                <c:pt idx="809">
                  <c:v>337.5</c:v>
                </c:pt>
                <c:pt idx="810">
                  <c:v>337.5</c:v>
                </c:pt>
                <c:pt idx="811">
                  <c:v>337.5</c:v>
                </c:pt>
                <c:pt idx="812">
                  <c:v>337.5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22.5</c:v>
                </c:pt>
                <c:pt idx="825">
                  <c:v>22.5</c:v>
                </c:pt>
                <c:pt idx="826">
                  <c:v>22.5</c:v>
                </c:pt>
                <c:pt idx="827">
                  <c:v>22.5</c:v>
                </c:pt>
                <c:pt idx="828">
                  <c:v>22.5</c:v>
                </c:pt>
                <c:pt idx="829">
                  <c:v>22.5</c:v>
                </c:pt>
                <c:pt idx="830">
                  <c:v>22.5</c:v>
                </c:pt>
                <c:pt idx="831">
                  <c:v>22.5</c:v>
                </c:pt>
                <c:pt idx="832">
                  <c:v>22.5</c:v>
                </c:pt>
                <c:pt idx="833">
                  <c:v>22.5</c:v>
                </c:pt>
                <c:pt idx="834">
                  <c:v>22.5</c:v>
                </c:pt>
                <c:pt idx="835">
                  <c:v>22.5</c:v>
                </c:pt>
                <c:pt idx="836">
                  <c:v>22.5</c:v>
                </c:pt>
                <c:pt idx="837">
                  <c:v>67.5</c:v>
                </c:pt>
                <c:pt idx="838">
                  <c:v>67.5</c:v>
                </c:pt>
                <c:pt idx="839">
                  <c:v>67.5</c:v>
                </c:pt>
                <c:pt idx="840">
                  <c:v>45</c:v>
                </c:pt>
                <c:pt idx="841">
                  <c:v>45</c:v>
                </c:pt>
                <c:pt idx="842">
                  <c:v>45</c:v>
                </c:pt>
                <c:pt idx="843">
                  <c:v>45</c:v>
                </c:pt>
                <c:pt idx="844">
                  <c:v>45</c:v>
                </c:pt>
                <c:pt idx="845">
                  <c:v>45</c:v>
                </c:pt>
                <c:pt idx="846">
                  <c:v>45</c:v>
                </c:pt>
                <c:pt idx="847">
                  <c:v>45</c:v>
                </c:pt>
                <c:pt idx="848">
                  <c:v>45</c:v>
                </c:pt>
                <c:pt idx="849">
                  <c:v>45</c:v>
                </c:pt>
                <c:pt idx="850">
                  <c:v>67.5</c:v>
                </c:pt>
                <c:pt idx="851">
                  <c:v>45</c:v>
                </c:pt>
                <c:pt idx="852">
                  <c:v>67.5</c:v>
                </c:pt>
                <c:pt idx="853">
                  <c:v>112.5</c:v>
                </c:pt>
                <c:pt idx="854">
                  <c:v>112.5</c:v>
                </c:pt>
                <c:pt idx="855">
                  <c:v>90</c:v>
                </c:pt>
                <c:pt idx="856">
                  <c:v>67.5</c:v>
                </c:pt>
                <c:pt idx="857">
                  <c:v>90</c:v>
                </c:pt>
                <c:pt idx="858">
                  <c:v>112.5</c:v>
                </c:pt>
                <c:pt idx="859">
                  <c:v>90</c:v>
                </c:pt>
                <c:pt idx="860">
                  <c:v>112.5</c:v>
                </c:pt>
                <c:pt idx="861">
                  <c:v>67.5</c:v>
                </c:pt>
                <c:pt idx="862">
                  <c:v>90</c:v>
                </c:pt>
                <c:pt idx="863">
                  <c:v>0</c:v>
                </c:pt>
                <c:pt idx="864">
                  <c:v>67.5</c:v>
                </c:pt>
                <c:pt idx="865">
                  <c:v>112.5</c:v>
                </c:pt>
                <c:pt idx="866">
                  <c:v>135</c:v>
                </c:pt>
                <c:pt idx="867">
                  <c:v>112.5</c:v>
                </c:pt>
                <c:pt idx="868">
                  <c:v>112.5</c:v>
                </c:pt>
                <c:pt idx="869">
                  <c:v>112.5</c:v>
                </c:pt>
                <c:pt idx="870">
                  <c:v>135</c:v>
                </c:pt>
                <c:pt idx="871">
                  <c:v>112.5</c:v>
                </c:pt>
                <c:pt idx="872">
                  <c:v>112.5</c:v>
                </c:pt>
                <c:pt idx="873">
                  <c:v>135</c:v>
                </c:pt>
                <c:pt idx="874">
                  <c:v>135</c:v>
                </c:pt>
                <c:pt idx="875">
                  <c:v>112.5</c:v>
                </c:pt>
                <c:pt idx="876">
                  <c:v>112.5</c:v>
                </c:pt>
                <c:pt idx="877">
                  <c:v>135</c:v>
                </c:pt>
                <c:pt idx="878">
                  <c:v>112.5</c:v>
                </c:pt>
                <c:pt idx="879">
                  <c:v>112.5</c:v>
                </c:pt>
                <c:pt idx="880">
                  <c:v>112.5</c:v>
                </c:pt>
                <c:pt idx="881">
                  <c:v>135</c:v>
                </c:pt>
                <c:pt idx="882">
                  <c:v>112.5</c:v>
                </c:pt>
                <c:pt idx="883">
                  <c:v>135</c:v>
                </c:pt>
                <c:pt idx="884">
                  <c:v>112.5</c:v>
                </c:pt>
                <c:pt idx="885">
                  <c:v>112.5</c:v>
                </c:pt>
                <c:pt idx="886">
                  <c:v>112.5</c:v>
                </c:pt>
                <c:pt idx="887">
                  <c:v>112.5</c:v>
                </c:pt>
                <c:pt idx="888">
                  <c:v>112.5</c:v>
                </c:pt>
                <c:pt idx="889">
                  <c:v>112.5</c:v>
                </c:pt>
                <c:pt idx="890">
                  <c:v>112.5</c:v>
                </c:pt>
                <c:pt idx="891">
                  <c:v>90</c:v>
                </c:pt>
                <c:pt idx="892">
                  <c:v>90</c:v>
                </c:pt>
                <c:pt idx="893">
                  <c:v>90</c:v>
                </c:pt>
                <c:pt idx="894">
                  <c:v>112.5</c:v>
                </c:pt>
                <c:pt idx="895">
                  <c:v>112.5</c:v>
                </c:pt>
                <c:pt idx="896">
                  <c:v>112.5</c:v>
                </c:pt>
                <c:pt idx="897">
                  <c:v>112.5</c:v>
                </c:pt>
                <c:pt idx="898">
                  <c:v>112.5</c:v>
                </c:pt>
                <c:pt idx="899">
                  <c:v>90</c:v>
                </c:pt>
                <c:pt idx="900">
                  <c:v>135</c:v>
                </c:pt>
                <c:pt idx="901">
                  <c:v>90</c:v>
                </c:pt>
                <c:pt idx="902">
                  <c:v>90</c:v>
                </c:pt>
                <c:pt idx="903">
                  <c:v>112.5</c:v>
                </c:pt>
                <c:pt idx="904">
                  <c:v>90</c:v>
                </c:pt>
                <c:pt idx="905">
                  <c:v>112.5</c:v>
                </c:pt>
                <c:pt idx="906">
                  <c:v>90</c:v>
                </c:pt>
                <c:pt idx="907">
                  <c:v>90</c:v>
                </c:pt>
                <c:pt idx="908">
                  <c:v>67.5</c:v>
                </c:pt>
                <c:pt idx="909">
                  <c:v>67.5</c:v>
                </c:pt>
                <c:pt idx="910">
                  <c:v>45</c:v>
                </c:pt>
                <c:pt idx="911">
                  <c:v>22.5</c:v>
                </c:pt>
                <c:pt idx="912">
                  <c:v>22.5</c:v>
                </c:pt>
                <c:pt idx="913">
                  <c:v>67.5</c:v>
                </c:pt>
                <c:pt idx="914">
                  <c:v>90</c:v>
                </c:pt>
                <c:pt idx="915">
                  <c:v>67.5</c:v>
                </c:pt>
                <c:pt idx="916">
                  <c:v>45</c:v>
                </c:pt>
                <c:pt idx="917">
                  <c:v>337.5</c:v>
                </c:pt>
                <c:pt idx="918">
                  <c:v>22.5</c:v>
                </c:pt>
                <c:pt idx="919">
                  <c:v>45</c:v>
                </c:pt>
                <c:pt idx="920">
                  <c:v>67.5</c:v>
                </c:pt>
                <c:pt idx="921">
                  <c:v>67.5</c:v>
                </c:pt>
                <c:pt idx="922">
                  <c:v>67.5</c:v>
                </c:pt>
                <c:pt idx="923">
                  <c:v>67.5</c:v>
                </c:pt>
                <c:pt idx="924">
                  <c:v>90</c:v>
                </c:pt>
                <c:pt idx="925">
                  <c:v>90</c:v>
                </c:pt>
                <c:pt idx="926">
                  <c:v>90</c:v>
                </c:pt>
                <c:pt idx="927">
                  <c:v>90</c:v>
                </c:pt>
                <c:pt idx="928">
                  <c:v>90</c:v>
                </c:pt>
                <c:pt idx="929">
                  <c:v>90</c:v>
                </c:pt>
                <c:pt idx="930">
                  <c:v>67.5</c:v>
                </c:pt>
                <c:pt idx="931">
                  <c:v>67.5</c:v>
                </c:pt>
                <c:pt idx="932">
                  <c:v>45</c:v>
                </c:pt>
                <c:pt idx="933">
                  <c:v>67.5</c:v>
                </c:pt>
                <c:pt idx="934">
                  <c:v>22.5</c:v>
                </c:pt>
                <c:pt idx="935">
                  <c:v>22.5</c:v>
                </c:pt>
                <c:pt idx="936">
                  <c:v>45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22.5</c:v>
                </c:pt>
                <c:pt idx="941">
                  <c:v>22.5</c:v>
                </c:pt>
                <c:pt idx="942">
                  <c:v>22.5</c:v>
                </c:pt>
                <c:pt idx="943">
                  <c:v>22.5</c:v>
                </c:pt>
                <c:pt idx="944">
                  <c:v>22.5</c:v>
                </c:pt>
                <c:pt idx="945">
                  <c:v>45</c:v>
                </c:pt>
                <c:pt idx="946">
                  <c:v>45</c:v>
                </c:pt>
                <c:pt idx="947">
                  <c:v>67.5</c:v>
                </c:pt>
                <c:pt idx="948">
                  <c:v>67.5</c:v>
                </c:pt>
                <c:pt idx="949">
                  <c:v>67.5</c:v>
                </c:pt>
                <c:pt idx="950">
                  <c:v>67.5</c:v>
                </c:pt>
                <c:pt idx="951">
                  <c:v>67.5</c:v>
                </c:pt>
                <c:pt idx="952">
                  <c:v>67.5</c:v>
                </c:pt>
                <c:pt idx="953">
                  <c:v>67.5</c:v>
                </c:pt>
                <c:pt idx="954">
                  <c:v>67.5</c:v>
                </c:pt>
                <c:pt idx="955">
                  <c:v>67.5</c:v>
                </c:pt>
                <c:pt idx="956">
                  <c:v>45</c:v>
                </c:pt>
                <c:pt idx="957">
                  <c:v>45</c:v>
                </c:pt>
                <c:pt idx="958">
                  <c:v>45</c:v>
                </c:pt>
                <c:pt idx="959">
                  <c:v>45</c:v>
                </c:pt>
                <c:pt idx="960">
                  <c:v>45</c:v>
                </c:pt>
                <c:pt idx="961">
                  <c:v>45</c:v>
                </c:pt>
                <c:pt idx="962">
                  <c:v>45</c:v>
                </c:pt>
                <c:pt idx="963">
                  <c:v>45</c:v>
                </c:pt>
                <c:pt idx="964">
                  <c:v>45</c:v>
                </c:pt>
                <c:pt idx="965">
                  <c:v>45</c:v>
                </c:pt>
                <c:pt idx="966">
                  <c:v>45</c:v>
                </c:pt>
                <c:pt idx="967">
                  <c:v>45</c:v>
                </c:pt>
                <c:pt idx="968">
                  <c:v>45</c:v>
                </c:pt>
                <c:pt idx="969">
                  <c:v>22.5</c:v>
                </c:pt>
                <c:pt idx="970">
                  <c:v>22.5</c:v>
                </c:pt>
                <c:pt idx="971">
                  <c:v>22.5</c:v>
                </c:pt>
                <c:pt idx="972">
                  <c:v>22.5</c:v>
                </c:pt>
                <c:pt idx="973">
                  <c:v>22.5</c:v>
                </c:pt>
                <c:pt idx="974">
                  <c:v>22.5</c:v>
                </c:pt>
                <c:pt idx="975">
                  <c:v>22.5</c:v>
                </c:pt>
                <c:pt idx="976">
                  <c:v>22.5</c:v>
                </c:pt>
                <c:pt idx="977">
                  <c:v>22.5</c:v>
                </c:pt>
                <c:pt idx="978">
                  <c:v>22.5</c:v>
                </c:pt>
                <c:pt idx="979">
                  <c:v>22.5</c:v>
                </c:pt>
                <c:pt idx="980">
                  <c:v>22.5</c:v>
                </c:pt>
                <c:pt idx="981">
                  <c:v>22.5</c:v>
                </c:pt>
                <c:pt idx="982">
                  <c:v>22.5</c:v>
                </c:pt>
                <c:pt idx="983">
                  <c:v>45</c:v>
                </c:pt>
                <c:pt idx="984">
                  <c:v>45</c:v>
                </c:pt>
                <c:pt idx="985">
                  <c:v>45</c:v>
                </c:pt>
                <c:pt idx="986">
                  <c:v>67.5</c:v>
                </c:pt>
                <c:pt idx="987">
                  <c:v>67.5</c:v>
                </c:pt>
                <c:pt idx="988">
                  <c:v>90</c:v>
                </c:pt>
                <c:pt idx="989">
                  <c:v>67.5</c:v>
                </c:pt>
                <c:pt idx="990">
                  <c:v>67.5</c:v>
                </c:pt>
                <c:pt idx="991">
                  <c:v>67.5</c:v>
                </c:pt>
                <c:pt idx="992">
                  <c:v>67.5</c:v>
                </c:pt>
                <c:pt idx="993">
                  <c:v>67.5</c:v>
                </c:pt>
                <c:pt idx="994">
                  <c:v>67.5</c:v>
                </c:pt>
                <c:pt idx="995">
                  <c:v>67.5</c:v>
                </c:pt>
                <c:pt idx="996">
                  <c:v>67.5</c:v>
                </c:pt>
                <c:pt idx="997">
                  <c:v>90</c:v>
                </c:pt>
                <c:pt idx="998">
                  <c:v>67.5</c:v>
                </c:pt>
                <c:pt idx="999">
                  <c:v>67.5</c:v>
                </c:pt>
                <c:pt idx="1000">
                  <c:v>67.5</c:v>
                </c:pt>
                <c:pt idx="1001">
                  <c:v>67.5</c:v>
                </c:pt>
                <c:pt idx="1002">
                  <c:v>90</c:v>
                </c:pt>
                <c:pt idx="1003">
                  <c:v>90</c:v>
                </c:pt>
                <c:pt idx="1004">
                  <c:v>90</c:v>
                </c:pt>
                <c:pt idx="1005">
                  <c:v>67.5</c:v>
                </c:pt>
                <c:pt idx="1006">
                  <c:v>67.5</c:v>
                </c:pt>
                <c:pt idx="1007">
                  <c:v>90</c:v>
                </c:pt>
                <c:pt idx="1008">
                  <c:v>90</c:v>
                </c:pt>
                <c:pt idx="1009">
                  <c:v>90</c:v>
                </c:pt>
                <c:pt idx="1010">
                  <c:v>90</c:v>
                </c:pt>
                <c:pt idx="1011">
                  <c:v>90</c:v>
                </c:pt>
                <c:pt idx="1012">
                  <c:v>90</c:v>
                </c:pt>
                <c:pt idx="1013">
                  <c:v>90</c:v>
                </c:pt>
                <c:pt idx="1014">
                  <c:v>90</c:v>
                </c:pt>
                <c:pt idx="1015">
                  <c:v>90</c:v>
                </c:pt>
                <c:pt idx="1016">
                  <c:v>90</c:v>
                </c:pt>
                <c:pt idx="1017">
                  <c:v>90</c:v>
                </c:pt>
                <c:pt idx="1018">
                  <c:v>90</c:v>
                </c:pt>
                <c:pt idx="1019">
                  <c:v>90</c:v>
                </c:pt>
                <c:pt idx="1020">
                  <c:v>90</c:v>
                </c:pt>
                <c:pt idx="1021">
                  <c:v>112.5</c:v>
                </c:pt>
                <c:pt idx="1022">
                  <c:v>112.5</c:v>
                </c:pt>
                <c:pt idx="1023">
                  <c:v>112.5</c:v>
                </c:pt>
                <c:pt idx="1024">
                  <c:v>112.5</c:v>
                </c:pt>
                <c:pt idx="1025">
                  <c:v>112.5</c:v>
                </c:pt>
                <c:pt idx="1026">
                  <c:v>112.5</c:v>
                </c:pt>
                <c:pt idx="1027">
                  <c:v>112.5</c:v>
                </c:pt>
                <c:pt idx="1028">
                  <c:v>112.5</c:v>
                </c:pt>
                <c:pt idx="1029">
                  <c:v>112.5</c:v>
                </c:pt>
                <c:pt idx="1030">
                  <c:v>112.5</c:v>
                </c:pt>
                <c:pt idx="1031">
                  <c:v>112.5</c:v>
                </c:pt>
                <c:pt idx="1032">
                  <c:v>112.5</c:v>
                </c:pt>
                <c:pt idx="1033">
                  <c:v>112.5</c:v>
                </c:pt>
                <c:pt idx="1034">
                  <c:v>112.5</c:v>
                </c:pt>
                <c:pt idx="1035">
                  <c:v>112.5</c:v>
                </c:pt>
                <c:pt idx="1036">
                  <c:v>90</c:v>
                </c:pt>
                <c:pt idx="1037">
                  <c:v>90</c:v>
                </c:pt>
                <c:pt idx="1038">
                  <c:v>112.5</c:v>
                </c:pt>
                <c:pt idx="1039">
                  <c:v>135</c:v>
                </c:pt>
                <c:pt idx="1040">
                  <c:v>112.5</c:v>
                </c:pt>
                <c:pt idx="1041">
                  <c:v>135</c:v>
                </c:pt>
                <c:pt idx="1042">
                  <c:v>112.5</c:v>
                </c:pt>
                <c:pt idx="1043">
                  <c:v>112.5</c:v>
                </c:pt>
                <c:pt idx="1044">
                  <c:v>112.5</c:v>
                </c:pt>
                <c:pt idx="1045">
                  <c:v>90</c:v>
                </c:pt>
                <c:pt idx="1046">
                  <c:v>112.5</c:v>
                </c:pt>
                <c:pt idx="1047">
                  <c:v>135</c:v>
                </c:pt>
                <c:pt idx="1048">
                  <c:v>135</c:v>
                </c:pt>
                <c:pt idx="1049">
                  <c:v>112.5</c:v>
                </c:pt>
                <c:pt idx="1050">
                  <c:v>112.5</c:v>
                </c:pt>
                <c:pt idx="1051">
                  <c:v>112.5</c:v>
                </c:pt>
                <c:pt idx="1052">
                  <c:v>112.5</c:v>
                </c:pt>
                <c:pt idx="1053">
                  <c:v>135</c:v>
                </c:pt>
                <c:pt idx="1054">
                  <c:v>112.5</c:v>
                </c:pt>
                <c:pt idx="1055">
                  <c:v>135</c:v>
                </c:pt>
                <c:pt idx="1056">
                  <c:v>112.5</c:v>
                </c:pt>
                <c:pt idx="1057">
                  <c:v>112.5</c:v>
                </c:pt>
                <c:pt idx="1058">
                  <c:v>112.5</c:v>
                </c:pt>
                <c:pt idx="1059">
                  <c:v>112.5</c:v>
                </c:pt>
                <c:pt idx="1060">
                  <c:v>135</c:v>
                </c:pt>
                <c:pt idx="1061">
                  <c:v>112.5</c:v>
                </c:pt>
                <c:pt idx="1062">
                  <c:v>135</c:v>
                </c:pt>
                <c:pt idx="1063">
                  <c:v>135</c:v>
                </c:pt>
                <c:pt idx="1064">
                  <c:v>225</c:v>
                </c:pt>
                <c:pt idx="1065">
                  <c:v>225</c:v>
                </c:pt>
                <c:pt idx="1066">
                  <c:v>202.5</c:v>
                </c:pt>
                <c:pt idx="1067">
                  <c:v>225</c:v>
                </c:pt>
                <c:pt idx="1068">
                  <c:v>202.5</c:v>
                </c:pt>
                <c:pt idx="1069">
                  <c:v>202.5</c:v>
                </c:pt>
                <c:pt idx="1070">
                  <c:v>225</c:v>
                </c:pt>
                <c:pt idx="1071">
                  <c:v>202.5</c:v>
                </c:pt>
                <c:pt idx="1072">
                  <c:v>202.5</c:v>
                </c:pt>
                <c:pt idx="1073">
                  <c:v>225</c:v>
                </c:pt>
                <c:pt idx="1074">
                  <c:v>202.5</c:v>
                </c:pt>
                <c:pt idx="1075">
                  <c:v>202.5</c:v>
                </c:pt>
                <c:pt idx="1076">
                  <c:v>157.5</c:v>
                </c:pt>
                <c:pt idx="1077">
                  <c:v>225</c:v>
                </c:pt>
                <c:pt idx="1078">
                  <c:v>45</c:v>
                </c:pt>
                <c:pt idx="1079">
                  <c:v>45</c:v>
                </c:pt>
                <c:pt idx="1080">
                  <c:v>157.5</c:v>
                </c:pt>
                <c:pt idx="1081">
                  <c:v>202.5</c:v>
                </c:pt>
                <c:pt idx="1082">
                  <c:v>135</c:v>
                </c:pt>
                <c:pt idx="1083">
                  <c:v>247.5</c:v>
                </c:pt>
                <c:pt idx="1084">
                  <c:v>270</c:v>
                </c:pt>
                <c:pt idx="1085">
                  <c:v>225</c:v>
                </c:pt>
                <c:pt idx="1086">
                  <c:v>225</c:v>
                </c:pt>
                <c:pt idx="1087">
                  <c:v>225</c:v>
                </c:pt>
                <c:pt idx="1088">
                  <c:v>135</c:v>
                </c:pt>
                <c:pt idx="1089">
                  <c:v>135</c:v>
                </c:pt>
                <c:pt idx="1090">
                  <c:v>225</c:v>
                </c:pt>
                <c:pt idx="1091">
                  <c:v>225</c:v>
                </c:pt>
                <c:pt idx="1092">
                  <c:v>202.5</c:v>
                </c:pt>
                <c:pt idx="1093">
                  <c:v>202.5</c:v>
                </c:pt>
                <c:pt idx="1094">
                  <c:v>292.5</c:v>
                </c:pt>
                <c:pt idx="1095">
                  <c:v>202.5</c:v>
                </c:pt>
                <c:pt idx="1096">
                  <c:v>225</c:v>
                </c:pt>
                <c:pt idx="1097">
                  <c:v>202.5</c:v>
                </c:pt>
                <c:pt idx="1098">
                  <c:v>112.5</c:v>
                </c:pt>
                <c:pt idx="1099">
                  <c:v>135</c:v>
                </c:pt>
                <c:pt idx="1100">
                  <c:v>112.5</c:v>
                </c:pt>
                <c:pt idx="1101">
                  <c:v>112.5</c:v>
                </c:pt>
                <c:pt idx="1102">
                  <c:v>67.5</c:v>
                </c:pt>
                <c:pt idx="1103">
                  <c:v>67.5</c:v>
                </c:pt>
                <c:pt idx="1104">
                  <c:v>45</c:v>
                </c:pt>
                <c:pt idx="1105">
                  <c:v>45</c:v>
                </c:pt>
                <c:pt idx="1106">
                  <c:v>45</c:v>
                </c:pt>
                <c:pt idx="1107">
                  <c:v>45</c:v>
                </c:pt>
                <c:pt idx="1108">
                  <c:v>67.5</c:v>
                </c:pt>
                <c:pt idx="1109">
                  <c:v>90</c:v>
                </c:pt>
                <c:pt idx="1110">
                  <c:v>90</c:v>
                </c:pt>
                <c:pt idx="1111">
                  <c:v>90</c:v>
                </c:pt>
                <c:pt idx="1112">
                  <c:v>90</c:v>
                </c:pt>
                <c:pt idx="1113">
                  <c:v>67.5</c:v>
                </c:pt>
                <c:pt idx="1114">
                  <c:v>90</c:v>
                </c:pt>
                <c:pt idx="1115">
                  <c:v>90</c:v>
                </c:pt>
                <c:pt idx="1116">
                  <c:v>112.5</c:v>
                </c:pt>
                <c:pt idx="1117">
                  <c:v>112.5</c:v>
                </c:pt>
                <c:pt idx="1118">
                  <c:v>112.5</c:v>
                </c:pt>
                <c:pt idx="1119">
                  <c:v>112.5</c:v>
                </c:pt>
                <c:pt idx="1120">
                  <c:v>112.5</c:v>
                </c:pt>
                <c:pt idx="1121">
                  <c:v>90</c:v>
                </c:pt>
                <c:pt idx="1122">
                  <c:v>112.5</c:v>
                </c:pt>
                <c:pt idx="1123">
                  <c:v>112.5</c:v>
                </c:pt>
                <c:pt idx="1124">
                  <c:v>112.5</c:v>
                </c:pt>
                <c:pt idx="1125">
                  <c:v>90</c:v>
                </c:pt>
                <c:pt idx="1126">
                  <c:v>112.5</c:v>
                </c:pt>
                <c:pt idx="1127">
                  <c:v>112.5</c:v>
                </c:pt>
                <c:pt idx="1128">
                  <c:v>112.5</c:v>
                </c:pt>
                <c:pt idx="1129">
                  <c:v>90</c:v>
                </c:pt>
                <c:pt idx="1130">
                  <c:v>90</c:v>
                </c:pt>
                <c:pt idx="1131">
                  <c:v>90</c:v>
                </c:pt>
                <c:pt idx="1132">
                  <c:v>90</c:v>
                </c:pt>
                <c:pt idx="1133">
                  <c:v>90</c:v>
                </c:pt>
                <c:pt idx="1134">
                  <c:v>90</c:v>
                </c:pt>
                <c:pt idx="1135">
                  <c:v>90</c:v>
                </c:pt>
                <c:pt idx="1136">
                  <c:v>90</c:v>
                </c:pt>
                <c:pt idx="1137">
                  <c:v>90</c:v>
                </c:pt>
                <c:pt idx="1138">
                  <c:v>90</c:v>
                </c:pt>
                <c:pt idx="1139">
                  <c:v>67.5</c:v>
                </c:pt>
                <c:pt idx="1140">
                  <c:v>67.5</c:v>
                </c:pt>
                <c:pt idx="1141">
                  <c:v>67.5</c:v>
                </c:pt>
                <c:pt idx="1142">
                  <c:v>90</c:v>
                </c:pt>
                <c:pt idx="1143">
                  <c:v>90</c:v>
                </c:pt>
                <c:pt idx="1144">
                  <c:v>67.5</c:v>
                </c:pt>
                <c:pt idx="1145">
                  <c:v>67.5</c:v>
                </c:pt>
                <c:pt idx="1146">
                  <c:v>67.5</c:v>
                </c:pt>
                <c:pt idx="1147">
                  <c:v>90</c:v>
                </c:pt>
                <c:pt idx="1148">
                  <c:v>90</c:v>
                </c:pt>
                <c:pt idx="1149">
                  <c:v>90</c:v>
                </c:pt>
                <c:pt idx="1150">
                  <c:v>90</c:v>
                </c:pt>
                <c:pt idx="1151">
                  <c:v>90</c:v>
                </c:pt>
                <c:pt idx="1152">
                  <c:v>90</c:v>
                </c:pt>
                <c:pt idx="1153">
                  <c:v>90</c:v>
                </c:pt>
                <c:pt idx="1154">
                  <c:v>90</c:v>
                </c:pt>
                <c:pt idx="1155">
                  <c:v>90</c:v>
                </c:pt>
                <c:pt idx="1156">
                  <c:v>90</c:v>
                </c:pt>
                <c:pt idx="1157">
                  <c:v>112.5</c:v>
                </c:pt>
                <c:pt idx="1158">
                  <c:v>90</c:v>
                </c:pt>
                <c:pt idx="1159">
                  <c:v>90</c:v>
                </c:pt>
                <c:pt idx="1160">
                  <c:v>90</c:v>
                </c:pt>
                <c:pt idx="1161">
                  <c:v>112.5</c:v>
                </c:pt>
                <c:pt idx="1162">
                  <c:v>90</c:v>
                </c:pt>
                <c:pt idx="1163">
                  <c:v>90</c:v>
                </c:pt>
                <c:pt idx="1164">
                  <c:v>90</c:v>
                </c:pt>
                <c:pt idx="1165">
                  <c:v>90</c:v>
                </c:pt>
                <c:pt idx="1166">
                  <c:v>90</c:v>
                </c:pt>
                <c:pt idx="1167">
                  <c:v>90</c:v>
                </c:pt>
                <c:pt idx="1168">
                  <c:v>90</c:v>
                </c:pt>
                <c:pt idx="1169">
                  <c:v>90</c:v>
                </c:pt>
                <c:pt idx="1170">
                  <c:v>90</c:v>
                </c:pt>
                <c:pt idx="1171">
                  <c:v>90</c:v>
                </c:pt>
                <c:pt idx="1172">
                  <c:v>90</c:v>
                </c:pt>
                <c:pt idx="1173">
                  <c:v>90</c:v>
                </c:pt>
                <c:pt idx="1174">
                  <c:v>90</c:v>
                </c:pt>
                <c:pt idx="1175">
                  <c:v>90</c:v>
                </c:pt>
                <c:pt idx="1176">
                  <c:v>90</c:v>
                </c:pt>
                <c:pt idx="1177">
                  <c:v>90</c:v>
                </c:pt>
                <c:pt idx="1178">
                  <c:v>90</c:v>
                </c:pt>
                <c:pt idx="1179">
                  <c:v>112.5</c:v>
                </c:pt>
                <c:pt idx="1180">
                  <c:v>112.5</c:v>
                </c:pt>
                <c:pt idx="1181">
                  <c:v>90</c:v>
                </c:pt>
                <c:pt idx="1182">
                  <c:v>90</c:v>
                </c:pt>
                <c:pt idx="1183">
                  <c:v>90</c:v>
                </c:pt>
                <c:pt idx="1184">
                  <c:v>112.5</c:v>
                </c:pt>
                <c:pt idx="1185">
                  <c:v>90</c:v>
                </c:pt>
                <c:pt idx="1186">
                  <c:v>90</c:v>
                </c:pt>
                <c:pt idx="1187">
                  <c:v>90</c:v>
                </c:pt>
                <c:pt idx="1188">
                  <c:v>90</c:v>
                </c:pt>
                <c:pt idx="1189">
                  <c:v>90</c:v>
                </c:pt>
                <c:pt idx="1190">
                  <c:v>90</c:v>
                </c:pt>
                <c:pt idx="1191">
                  <c:v>90</c:v>
                </c:pt>
                <c:pt idx="1192">
                  <c:v>90</c:v>
                </c:pt>
                <c:pt idx="1193">
                  <c:v>90</c:v>
                </c:pt>
                <c:pt idx="1194">
                  <c:v>90</c:v>
                </c:pt>
                <c:pt idx="1195">
                  <c:v>90</c:v>
                </c:pt>
                <c:pt idx="1196">
                  <c:v>67.5</c:v>
                </c:pt>
                <c:pt idx="1197">
                  <c:v>90</c:v>
                </c:pt>
                <c:pt idx="1198">
                  <c:v>112.5</c:v>
                </c:pt>
                <c:pt idx="1199">
                  <c:v>112.5</c:v>
                </c:pt>
                <c:pt idx="1200">
                  <c:v>90</c:v>
                </c:pt>
                <c:pt idx="1201">
                  <c:v>67.5</c:v>
                </c:pt>
                <c:pt idx="1202">
                  <c:v>67.5</c:v>
                </c:pt>
                <c:pt idx="1203">
                  <c:v>67.5</c:v>
                </c:pt>
                <c:pt idx="1204">
                  <c:v>90</c:v>
                </c:pt>
                <c:pt idx="1205">
                  <c:v>90</c:v>
                </c:pt>
                <c:pt idx="1206">
                  <c:v>90</c:v>
                </c:pt>
                <c:pt idx="1207">
                  <c:v>112.5</c:v>
                </c:pt>
                <c:pt idx="1208">
                  <c:v>90</c:v>
                </c:pt>
                <c:pt idx="1209">
                  <c:v>90</c:v>
                </c:pt>
                <c:pt idx="1210">
                  <c:v>112.5</c:v>
                </c:pt>
                <c:pt idx="1211">
                  <c:v>90</c:v>
                </c:pt>
                <c:pt idx="1212">
                  <c:v>180</c:v>
                </c:pt>
                <c:pt idx="1213">
                  <c:v>225</c:v>
                </c:pt>
                <c:pt idx="1214">
                  <c:v>247.5</c:v>
                </c:pt>
                <c:pt idx="1215">
                  <c:v>247.5</c:v>
                </c:pt>
                <c:pt idx="1216">
                  <c:v>225</c:v>
                </c:pt>
                <c:pt idx="1217">
                  <c:v>225</c:v>
                </c:pt>
                <c:pt idx="1218">
                  <c:v>202.5</c:v>
                </c:pt>
                <c:pt idx="1219">
                  <c:v>202.5</c:v>
                </c:pt>
                <c:pt idx="1220">
                  <c:v>292.5</c:v>
                </c:pt>
                <c:pt idx="1221">
                  <c:v>67.5</c:v>
                </c:pt>
                <c:pt idx="1222">
                  <c:v>270</c:v>
                </c:pt>
                <c:pt idx="1223">
                  <c:v>315</c:v>
                </c:pt>
                <c:pt idx="1224">
                  <c:v>337.5</c:v>
                </c:pt>
                <c:pt idx="1225">
                  <c:v>315</c:v>
                </c:pt>
                <c:pt idx="1226">
                  <c:v>337.5</c:v>
                </c:pt>
                <c:pt idx="1227">
                  <c:v>337.5</c:v>
                </c:pt>
                <c:pt idx="1228">
                  <c:v>45</c:v>
                </c:pt>
                <c:pt idx="1229">
                  <c:v>67.5</c:v>
                </c:pt>
                <c:pt idx="1230">
                  <c:v>67.5</c:v>
                </c:pt>
                <c:pt idx="1231">
                  <c:v>90</c:v>
                </c:pt>
                <c:pt idx="1232">
                  <c:v>90</c:v>
                </c:pt>
                <c:pt idx="1233">
                  <c:v>90</c:v>
                </c:pt>
                <c:pt idx="1234">
                  <c:v>90</c:v>
                </c:pt>
                <c:pt idx="1235">
                  <c:v>90</c:v>
                </c:pt>
                <c:pt idx="1236">
                  <c:v>90</c:v>
                </c:pt>
                <c:pt idx="1237">
                  <c:v>112.5</c:v>
                </c:pt>
                <c:pt idx="1238">
                  <c:v>67.5</c:v>
                </c:pt>
                <c:pt idx="1239">
                  <c:v>67.5</c:v>
                </c:pt>
                <c:pt idx="1240">
                  <c:v>45</c:v>
                </c:pt>
                <c:pt idx="1241">
                  <c:v>45</c:v>
                </c:pt>
                <c:pt idx="1242">
                  <c:v>45</c:v>
                </c:pt>
                <c:pt idx="1243">
                  <c:v>45</c:v>
                </c:pt>
                <c:pt idx="1244">
                  <c:v>45</c:v>
                </c:pt>
                <c:pt idx="1245">
                  <c:v>45</c:v>
                </c:pt>
                <c:pt idx="1246">
                  <c:v>45</c:v>
                </c:pt>
                <c:pt idx="1247">
                  <c:v>45</c:v>
                </c:pt>
                <c:pt idx="1248">
                  <c:v>45</c:v>
                </c:pt>
                <c:pt idx="1249">
                  <c:v>45</c:v>
                </c:pt>
                <c:pt idx="1250">
                  <c:v>22.5</c:v>
                </c:pt>
                <c:pt idx="1251">
                  <c:v>45</c:v>
                </c:pt>
                <c:pt idx="1252">
                  <c:v>45</c:v>
                </c:pt>
                <c:pt idx="1253">
                  <c:v>45</c:v>
                </c:pt>
                <c:pt idx="1254">
                  <c:v>45</c:v>
                </c:pt>
                <c:pt idx="1255">
                  <c:v>45</c:v>
                </c:pt>
                <c:pt idx="1256">
                  <c:v>45</c:v>
                </c:pt>
                <c:pt idx="1257">
                  <c:v>67.5</c:v>
                </c:pt>
                <c:pt idx="1258">
                  <c:v>67.5</c:v>
                </c:pt>
                <c:pt idx="1259">
                  <c:v>67.5</c:v>
                </c:pt>
                <c:pt idx="1260">
                  <c:v>90</c:v>
                </c:pt>
                <c:pt idx="1261">
                  <c:v>90</c:v>
                </c:pt>
                <c:pt idx="1262">
                  <c:v>67.5</c:v>
                </c:pt>
                <c:pt idx="1263">
                  <c:v>90</c:v>
                </c:pt>
                <c:pt idx="1264">
                  <c:v>112.5</c:v>
                </c:pt>
                <c:pt idx="1265">
                  <c:v>90</c:v>
                </c:pt>
                <c:pt idx="1266">
                  <c:v>90</c:v>
                </c:pt>
                <c:pt idx="1267">
                  <c:v>90</c:v>
                </c:pt>
                <c:pt idx="1268">
                  <c:v>90</c:v>
                </c:pt>
                <c:pt idx="1269">
                  <c:v>90</c:v>
                </c:pt>
                <c:pt idx="1270">
                  <c:v>90</c:v>
                </c:pt>
                <c:pt idx="1271">
                  <c:v>90</c:v>
                </c:pt>
                <c:pt idx="1272">
                  <c:v>90</c:v>
                </c:pt>
                <c:pt idx="1273">
                  <c:v>112.5</c:v>
                </c:pt>
                <c:pt idx="1274">
                  <c:v>112.5</c:v>
                </c:pt>
                <c:pt idx="1275">
                  <c:v>112.5</c:v>
                </c:pt>
                <c:pt idx="1276">
                  <c:v>90</c:v>
                </c:pt>
                <c:pt idx="1277">
                  <c:v>112.5</c:v>
                </c:pt>
                <c:pt idx="1278">
                  <c:v>90</c:v>
                </c:pt>
                <c:pt idx="1279">
                  <c:v>90</c:v>
                </c:pt>
                <c:pt idx="1280">
                  <c:v>67.5</c:v>
                </c:pt>
                <c:pt idx="1281">
                  <c:v>90</c:v>
                </c:pt>
                <c:pt idx="1282">
                  <c:v>67.5</c:v>
                </c:pt>
                <c:pt idx="1283">
                  <c:v>67.5</c:v>
                </c:pt>
                <c:pt idx="1284">
                  <c:v>90</c:v>
                </c:pt>
                <c:pt idx="1285">
                  <c:v>90</c:v>
                </c:pt>
                <c:pt idx="1286">
                  <c:v>90</c:v>
                </c:pt>
                <c:pt idx="1287">
                  <c:v>90</c:v>
                </c:pt>
                <c:pt idx="1288">
                  <c:v>90</c:v>
                </c:pt>
                <c:pt idx="1289">
                  <c:v>90</c:v>
                </c:pt>
                <c:pt idx="1290">
                  <c:v>90</c:v>
                </c:pt>
                <c:pt idx="1291">
                  <c:v>90</c:v>
                </c:pt>
                <c:pt idx="1292">
                  <c:v>67.5</c:v>
                </c:pt>
                <c:pt idx="1293">
                  <c:v>67.5</c:v>
                </c:pt>
                <c:pt idx="1294">
                  <c:v>67.5</c:v>
                </c:pt>
                <c:pt idx="1295">
                  <c:v>67.5</c:v>
                </c:pt>
                <c:pt idx="1296">
                  <c:v>67.5</c:v>
                </c:pt>
                <c:pt idx="1297">
                  <c:v>67.5</c:v>
                </c:pt>
                <c:pt idx="1298">
                  <c:v>67.5</c:v>
                </c:pt>
                <c:pt idx="1299">
                  <c:v>67.5</c:v>
                </c:pt>
                <c:pt idx="1300">
                  <c:v>90</c:v>
                </c:pt>
                <c:pt idx="1301">
                  <c:v>90</c:v>
                </c:pt>
                <c:pt idx="1302">
                  <c:v>90</c:v>
                </c:pt>
                <c:pt idx="1303">
                  <c:v>90</c:v>
                </c:pt>
                <c:pt idx="1304">
                  <c:v>90</c:v>
                </c:pt>
                <c:pt idx="1305">
                  <c:v>90</c:v>
                </c:pt>
                <c:pt idx="1306">
                  <c:v>67.5</c:v>
                </c:pt>
                <c:pt idx="1307">
                  <c:v>67.5</c:v>
                </c:pt>
                <c:pt idx="1308">
                  <c:v>67.5</c:v>
                </c:pt>
                <c:pt idx="1309">
                  <c:v>67.5</c:v>
                </c:pt>
                <c:pt idx="1310">
                  <c:v>45</c:v>
                </c:pt>
                <c:pt idx="1311">
                  <c:v>45</c:v>
                </c:pt>
                <c:pt idx="1312">
                  <c:v>45</c:v>
                </c:pt>
                <c:pt idx="1313">
                  <c:v>67.5</c:v>
                </c:pt>
                <c:pt idx="1314">
                  <c:v>67.5</c:v>
                </c:pt>
                <c:pt idx="1315">
                  <c:v>67.5</c:v>
                </c:pt>
                <c:pt idx="1316">
                  <c:v>67.5</c:v>
                </c:pt>
                <c:pt idx="1317">
                  <c:v>67.5</c:v>
                </c:pt>
                <c:pt idx="1318">
                  <c:v>45</c:v>
                </c:pt>
                <c:pt idx="1319">
                  <c:v>67.5</c:v>
                </c:pt>
                <c:pt idx="1320">
                  <c:v>45</c:v>
                </c:pt>
                <c:pt idx="1321">
                  <c:v>67.5</c:v>
                </c:pt>
                <c:pt idx="1322">
                  <c:v>67.5</c:v>
                </c:pt>
                <c:pt idx="1323">
                  <c:v>90</c:v>
                </c:pt>
                <c:pt idx="1324">
                  <c:v>67.5</c:v>
                </c:pt>
                <c:pt idx="1325">
                  <c:v>67.5</c:v>
                </c:pt>
                <c:pt idx="1326">
                  <c:v>67.5</c:v>
                </c:pt>
                <c:pt idx="1327">
                  <c:v>45</c:v>
                </c:pt>
                <c:pt idx="1328">
                  <c:v>45</c:v>
                </c:pt>
                <c:pt idx="1329">
                  <c:v>90</c:v>
                </c:pt>
                <c:pt idx="1330">
                  <c:v>90</c:v>
                </c:pt>
                <c:pt idx="1331">
                  <c:v>90</c:v>
                </c:pt>
                <c:pt idx="1332">
                  <c:v>90</c:v>
                </c:pt>
                <c:pt idx="1333">
                  <c:v>90</c:v>
                </c:pt>
                <c:pt idx="1334">
                  <c:v>90</c:v>
                </c:pt>
                <c:pt idx="1335">
                  <c:v>90</c:v>
                </c:pt>
                <c:pt idx="1336">
                  <c:v>90</c:v>
                </c:pt>
                <c:pt idx="1337">
                  <c:v>90</c:v>
                </c:pt>
                <c:pt idx="1338">
                  <c:v>90</c:v>
                </c:pt>
                <c:pt idx="1339">
                  <c:v>90</c:v>
                </c:pt>
                <c:pt idx="1340">
                  <c:v>90</c:v>
                </c:pt>
                <c:pt idx="1341">
                  <c:v>90</c:v>
                </c:pt>
                <c:pt idx="1342">
                  <c:v>112.5</c:v>
                </c:pt>
                <c:pt idx="1343">
                  <c:v>90</c:v>
                </c:pt>
                <c:pt idx="1344">
                  <c:v>90</c:v>
                </c:pt>
                <c:pt idx="1345">
                  <c:v>45</c:v>
                </c:pt>
                <c:pt idx="1346">
                  <c:v>22.5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337.5</c:v>
                </c:pt>
                <c:pt idx="1351">
                  <c:v>0</c:v>
                </c:pt>
                <c:pt idx="1352">
                  <c:v>337.5</c:v>
                </c:pt>
                <c:pt idx="1353">
                  <c:v>337.5</c:v>
                </c:pt>
                <c:pt idx="1354">
                  <c:v>292.5</c:v>
                </c:pt>
                <c:pt idx="1355">
                  <c:v>292.5</c:v>
                </c:pt>
                <c:pt idx="1356">
                  <c:v>247.5</c:v>
                </c:pt>
                <c:pt idx="1357">
                  <c:v>90</c:v>
                </c:pt>
                <c:pt idx="1358">
                  <c:v>112.5</c:v>
                </c:pt>
                <c:pt idx="1359">
                  <c:v>112.5</c:v>
                </c:pt>
                <c:pt idx="1360">
                  <c:v>90</c:v>
                </c:pt>
                <c:pt idx="1361">
                  <c:v>90</c:v>
                </c:pt>
                <c:pt idx="1362">
                  <c:v>90</c:v>
                </c:pt>
                <c:pt idx="1363">
                  <c:v>90</c:v>
                </c:pt>
                <c:pt idx="1364">
                  <c:v>90</c:v>
                </c:pt>
                <c:pt idx="1365">
                  <c:v>90</c:v>
                </c:pt>
                <c:pt idx="1366">
                  <c:v>90</c:v>
                </c:pt>
                <c:pt idx="1367">
                  <c:v>90</c:v>
                </c:pt>
                <c:pt idx="1368">
                  <c:v>90</c:v>
                </c:pt>
                <c:pt idx="1369">
                  <c:v>90</c:v>
                </c:pt>
                <c:pt idx="1370">
                  <c:v>90</c:v>
                </c:pt>
                <c:pt idx="1371">
                  <c:v>67.5</c:v>
                </c:pt>
                <c:pt idx="1372">
                  <c:v>90</c:v>
                </c:pt>
                <c:pt idx="1373">
                  <c:v>90</c:v>
                </c:pt>
                <c:pt idx="1374">
                  <c:v>90</c:v>
                </c:pt>
                <c:pt idx="1375">
                  <c:v>90</c:v>
                </c:pt>
                <c:pt idx="1376">
                  <c:v>90</c:v>
                </c:pt>
                <c:pt idx="1377">
                  <c:v>90</c:v>
                </c:pt>
                <c:pt idx="1378">
                  <c:v>90</c:v>
                </c:pt>
                <c:pt idx="1379">
                  <c:v>90</c:v>
                </c:pt>
                <c:pt idx="1380">
                  <c:v>90</c:v>
                </c:pt>
                <c:pt idx="1381">
                  <c:v>90</c:v>
                </c:pt>
                <c:pt idx="1382">
                  <c:v>90</c:v>
                </c:pt>
                <c:pt idx="1383">
                  <c:v>90</c:v>
                </c:pt>
                <c:pt idx="1384">
                  <c:v>90</c:v>
                </c:pt>
                <c:pt idx="1385">
                  <c:v>90</c:v>
                </c:pt>
                <c:pt idx="1386">
                  <c:v>90</c:v>
                </c:pt>
                <c:pt idx="1387">
                  <c:v>67.5</c:v>
                </c:pt>
                <c:pt idx="1388">
                  <c:v>67.5</c:v>
                </c:pt>
                <c:pt idx="1389">
                  <c:v>90</c:v>
                </c:pt>
                <c:pt idx="1390">
                  <c:v>90</c:v>
                </c:pt>
                <c:pt idx="1391">
                  <c:v>90</c:v>
                </c:pt>
                <c:pt idx="1392">
                  <c:v>90</c:v>
                </c:pt>
                <c:pt idx="1393">
                  <c:v>90</c:v>
                </c:pt>
                <c:pt idx="1394">
                  <c:v>90</c:v>
                </c:pt>
                <c:pt idx="1395">
                  <c:v>90</c:v>
                </c:pt>
                <c:pt idx="1396">
                  <c:v>90</c:v>
                </c:pt>
                <c:pt idx="1397">
                  <c:v>90</c:v>
                </c:pt>
                <c:pt idx="1398">
                  <c:v>90</c:v>
                </c:pt>
                <c:pt idx="1399">
                  <c:v>90</c:v>
                </c:pt>
                <c:pt idx="1400">
                  <c:v>90</c:v>
                </c:pt>
                <c:pt idx="1401">
                  <c:v>90</c:v>
                </c:pt>
                <c:pt idx="1402">
                  <c:v>90</c:v>
                </c:pt>
                <c:pt idx="1403">
                  <c:v>112.5</c:v>
                </c:pt>
                <c:pt idx="1404">
                  <c:v>112.5</c:v>
                </c:pt>
                <c:pt idx="1405">
                  <c:v>112.5</c:v>
                </c:pt>
                <c:pt idx="1406">
                  <c:v>112.5</c:v>
                </c:pt>
                <c:pt idx="1407">
                  <c:v>90</c:v>
                </c:pt>
                <c:pt idx="1408">
                  <c:v>112.5</c:v>
                </c:pt>
                <c:pt idx="1409">
                  <c:v>90</c:v>
                </c:pt>
                <c:pt idx="1410">
                  <c:v>90</c:v>
                </c:pt>
                <c:pt idx="1411">
                  <c:v>112.5</c:v>
                </c:pt>
                <c:pt idx="1412">
                  <c:v>112.5</c:v>
                </c:pt>
                <c:pt idx="1413">
                  <c:v>112.5</c:v>
                </c:pt>
                <c:pt idx="1414">
                  <c:v>112.5</c:v>
                </c:pt>
                <c:pt idx="1415">
                  <c:v>112.5</c:v>
                </c:pt>
                <c:pt idx="1416">
                  <c:v>112.5</c:v>
                </c:pt>
                <c:pt idx="1417">
                  <c:v>112.5</c:v>
                </c:pt>
                <c:pt idx="1418">
                  <c:v>112.5</c:v>
                </c:pt>
                <c:pt idx="1419">
                  <c:v>112.5</c:v>
                </c:pt>
                <c:pt idx="1420">
                  <c:v>112.5</c:v>
                </c:pt>
                <c:pt idx="1421">
                  <c:v>112.5</c:v>
                </c:pt>
                <c:pt idx="1422">
                  <c:v>112.5</c:v>
                </c:pt>
                <c:pt idx="1423">
                  <c:v>112.5</c:v>
                </c:pt>
                <c:pt idx="1424">
                  <c:v>112.5</c:v>
                </c:pt>
                <c:pt idx="1425">
                  <c:v>112.5</c:v>
                </c:pt>
                <c:pt idx="1426">
                  <c:v>112.5</c:v>
                </c:pt>
                <c:pt idx="1427">
                  <c:v>112.5</c:v>
                </c:pt>
                <c:pt idx="1428">
                  <c:v>112.5</c:v>
                </c:pt>
                <c:pt idx="1429">
                  <c:v>90</c:v>
                </c:pt>
                <c:pt idx="1430">
                  <c:v>112.5</c:v>
                </c:pt>
                <c:pt idx="1431">
                  <c:v>90</c:v>
                </c:pt>
                <c:pt idx="1432">
                  <c:v>90</c:v>
                </c:pt>
                <c:pt idx="1433">
                  <c:v>90</c:v>
                </c:pt>
                <c:pt idx="1434">
                  <c:v>90</c:v>
                </c:pt>
                <c:pt idx="1435">
                  <c:v>90</c:v>
                </c:pt>
                <c:pt idx="1436">
                  <c:v>112.5</c:v>
                </c:pt>
                <c:pt idx="1437">
                  <c:v>90</c:v>
                </c:pt>
                <c:pt idx="1438">
                  <c:v>112.5</c:v>
                </c:pt>
                <c:pt idx="1439">
                  <c:v>112.5</c:v>
                </c:pt>
                <c:pt idx="1440">
                  <c:v>112.5</c:v>
                </c:pt>
                <c:pt idx="1441">
                  <c:v>112.5</c:v>
                </c:pt>
                <c:pt idx="1442">
                  <c:v>112.5</c:v>
                </c:pt>
                <c:pt idx="1443">
                  <c:v>112.5</c:v>
                </c:pt>
                <c:pt idx="1444">
                  <c:v>112.5</c:v>
                </c:pt>
                <c:pt idx="1445">
                  <c:v>90</c:v>
                </c:pt>
                <c:pt idx="1446">
                  <c:v>90</c:v>
                </c:pt>
                <c:pt idx="1447">
                  <c:v>90</c:v>
                </c:pt>
                <c:pt idx="1448">
                  <c:v>90</c:v>
                </c:pt>
                <c:pt idx="1449">
                  <c:v>112.5</c:v>
                </c:pt>
                <c:pt idx="1450">
                  <c:v>112.5</c:v>
                </c:pt>
                <c:pt idx="1451">
                  <c:v>112.5</c:v>
                </c:pt>
                <c:pt idx="1452">
                  <c:v>112.5</c:v>
                </c:pt>
                <c:pt idx="1453">
                  <c:v>112.5</c:v>
                </c:pt>
                <c:pt idx="1454">
                  <c:v>90</c:v>
                </c:pt>
                <c:pt idx="1455">
                  <c:v>90</c:v>
                </c:pt>
                <c:pt idx="1456">
                  <c:v>90</c:v>
                </c:pt>
                <c:pt idx="1457">
                  <c:v>90</c:v>
                </c:pt>
                <c:pt idx="1458">
                  <c:v>90</c:v>
                </c:pt>
                <c:pt idx="1459">
                  <c:v>90</c:v>
                </c:pt>
                <c:pt idx="1460">
                  <c:v>90</c:v>
                </c:pt>
                <c:pt idx="1461">
                  <c:v>90</c:v>
                </c:pt>
                <c:pt idx="1462">
                  <c:v>90</c:v>
                </c:pt>
                <c:pt idx="1463">
                  <c:v>112.5</c:v>
                </c:pt>
                <c:pt idx="1464">
                  <c:v>90</c:v>
                </c:pt>
                <c:pt idx="1465">
                  <c:v>90</c:v>
                </c:pt>
                <c:pt idx="1466">
                  <c:v>90</c:v>
                </c:pt>
                <c:pt idx="1467">
                  <c:v>90</c:v>
                </c:pt>
                <c:pt idx="1468">
                  <c:v>90</c:v>
                </c:pt>
                <c:pt idx="1469">
                  <c:v>90</c:v>
                </c:pt>
                <c:pt idx="1470">
                  <c:v>90</c:v>
                </c:pt>
                <c:pt idx="1471">
                  <c:v>90</c:v>
                </c:pt>
                <c:pt idx="1472">
                  <c:v>112.5</c:v>
                </c:pt>
                <c:pt idx="1473">
                  <c:v>112.5</c:v>
                </c:pt>
                <c:pt idx="1474">
                  <c:v>90</c:v>
                </c:pt>
                <c:pt idx="1475">
                  <c:v>112.5</c:v>
                </c:pt>
                <c:pt idx="1476">
                  <c:v>90</c:v>
                </c:pt>
                <c:pt idx="1477">
                  <c:v>112.5</c:v>
                </c:pt>
                <c:pt idx="1478">
                  <c:v>90</c:v>
                </c:pt>
                <c:pt idx="1479">
                  <c:v>112.5</c:v>
                </c:pt>
                <c:pt idx="1480">
                  <c:v>112.5</c:v>
                </c:pt>
                <c:pt idx="1481">
                  <c:v>112.5</c:v>
                </c:pt>
                <c:pt idx="1482">
                  <c:v>112.5</c:v>
                </c:pt>
                <c:pt idx="1483">
                  <c:v>90</c:v>
                </c:pt>
                <c:pt idx="1484">
                  <c:v>112.5</c:v>
                </c:pt>
                <c:pt idx="1485">
                  <c:v>112.5</c:v>
                </c:pt>
                <c:pt idx="1486">
                  <c:v>112.5</c:v>
                </c:pt>
                <c:pt idx="1487">
                  <c:v>112.5</c:v>
                </c:pt>
                <c:pt idx="1488">
                  <c:v>135</c:v>
                </c:pt>
                <c:pt idx="1489">
                  <c:v>135</c:v>
                </c:pt>
                <c:pt idx="1490">
                  <c:v>135</c:v>
                </c:pt>
                <c:pt idx="1491">
                  <c:v>90</c:v>
                </c:pt>
                <c:pt idx="1492">
                  <c:v>67.5</c:v>
                </c:pt>
                <c:pt idx="1493">
                  <c:v>135</c:v>
                </c:pt>
                <c:pt idx="1494">
                  <c:v>135</c:v>
                </c:pt>
                <c:pt idx="1495">
                  <c:v>67.5</c:v>
                </c:pt>
                <c:pt idx="1496">
                  <c:v>157.5</c:v>
                </c:pt>
                <c:pt idx="1497">
                  <c:v>202.5</c:v>
                </c:pt>
                <c:pt idx="1498">
                  <c:v>67.5</c:v>
                </c:pt>
                <c:pt idx="1499">
                  <c:v>45</c:v>
                </c:pt>
                <c:pt idx="1500">
                  <c:v>315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292.5</c:v>
                </c:pt>
                <c:pt idx="1513">
                  <c:v>292.5</c:v>
                </c:pt>
                <c:pt idx="1514">
                  <c:v>292.5</c:v>
                </c:pt>
                <c:pt idx="1515">
                  <c:v>292.5</c:v>
                </c:pt>
                <c:pt idx="1516">
                  <c:v>292.5</c:v>
                </c:pt>
                <c:pt idx="1517">
                  <c:v>292.5</c:v>
                </c:pt>
                <c:pt idx="1518">
                  <c:v>292.5</c:v>
                </c:pt>
                <c:pt idx="1519">
                  <c:v>292.5</c:v>
                </c:pt>
                <c:pt idx="1520">
                  <c:v>315</c:v>
                </c:pt>
                <c:pt idx="1521">
                  <c:v>315</c:v>
                </c:pt>
                <c:pt idx="1522">
                  <c:v>292.5</c:v>
                </c:pt>
                <c:pt idx="1523">
                  <c:v>337.5</c:v>
                </c:pt>
                <c:pt idx="1524">
                  <c:v>292.5</c:v>
                </c:pt>
                <c:pt idx="1525">
                  <c:v>337.5</c:v>
                </c:pt>
                <c:pt idx="1526">
                  <c:v>337.5</c:v>
                </c:pt>
                <c:pt idx="1527">
                  <c:v>337.5</c:v>
                </c:pt>
                <c:pt idx="1528">
                  <c:v>337.5</c:v>
                </c:pt>
                <c:pt idx="1529">
                  <c:v>315</c:v>
                </c:pt>
                <c:pt idx="1530">
                  <c:v>337.5</c:v>
                </c:pt>
                <c:pt idx="1531">
                  <c:v>315</c:v>
                </c:pt>
                <c:pt idx="1532">
                  <c:v>315</c:v>
                </c:pt>
                <c:pt idx="1533">
                  <c:v>337.5</c:v>
                </c:pt>
                <c:pt idx="1534">
                  <c:v>337.5</c:v>
                </c:pt>
                <c:pt idx="1535">
                  <c:v>315</c:v>
                </c:pt>
                <c:pt idx="1536">
                  <c:v>337.5</c:v>
                </c:pt>
                <c:pt idx="1537">
                  <c:v>337.5</c:v>
                </c:pt>
                <c:pt idx="1538">
                  <c:v>337.5</c:v>
                </c:pt>
                <c:pt idx="1539">
                  <c:v>0</c:v>
                </c:pt>
                <c:pt idx="1540">
                  <c:v>0</c:v>
                </c:pt>
                <c:pt idx="1541">
                  <c:v>22.5</c:v>
                </c:pt>
                <c:pt idx="1542">
                  <c:v>22.5</c:v>
                </c:pt>
                <c:pt idx="1543">
                  <c:v>22.5</c:v>
                </c:pt>
                <c:pt idx="1544">
                  <c:v>22.5</c:v>
                </c:pt>
                <c:pt idx="1545">
                  <c:v>22.5</c:v>
                </c:pt>
                <c:pt idx="1546">
                  <c:v>45</c:v>
                </c:pt>
                <c:pt idx="1547">
                  <c:v>67.5</c:v>
                </c:pt>
                <c:pt idx="1548">
                  <c:v>67.5</c:v>
                </c:pt>
                <c:pt idx="1549">
                  <c:v>90</c:v>
                </c:pt>
                <c:pt idx="1550">
                  <c:v>112.5</c:v>
                </c:pt>
                <c:pt idx="1551">
                  <c:v>112.5</c:v>
                </c:pt>
                <c:pt idx="1552">
                  <c:v>112.5</c:v>
                </c:pt>
                <c:pt idx="1553">
                  <c:v>112.5</c:v>
                </c:pt>
                <c:pt idx="1554">
                  <c:v>112.5</c:v>
                </c:pt>
                <c:pt idx="1555">
                  <c:v>90</c:v>
                </c:pt>
                <c:pt idx="1556">
                  <c:v>90</c:v>
                </c:pt>
                <c:pt idx="1557">
                  <c:v>112.5</c:v>
                </c:pt>
                <c:pt idx="1558">
                  <c:v>112.5</c:v>
                </c:pt>
                <c:pt idx="1559">
                  <c:v>112.5</c:v>
                </c:pt>
                <c:pt idx="1560">
                  <c:v>90</c:v>
                </c:pt>
                <c:pt idx="1561">
                  <c:v>112.5</c:v>
                </c:pt>
                <c:pt idx="1562">
                  <c:v>112.5</c:v>
                </c:pt>
                <c:pt idx="1563">
                  <c:v>112.5</c:v>
                </c:pt>
                <c:pt idx="1564">
                  <c:v>112.5</c:v>
                </c:pt>
                <c:pt idx="1565">
                  <c:v>112.5</c:v>
                </c:pt>
                <c:pt idx="1566">
                  <c:v>112.5</c:v>
                </c:pt>
                <c:pt idx="1567">
                  <c:v>112.5</c:v>
                </c:pt>
                <c:pt idx="1568">
                  <c:v>112.5</c:v>
                </c:pt>
                <c:pt idx="1569">
                  <c:v>112.5</c:v>
                </c:pt>
                <c:pt idx="1570">
                  <c:v>112.5</c:v>
                </c:pt>
                <c:pt idx="1571">
                  <c:v>112.5</c:v>
                </c:pt>
                <c:pt idx="1572">
                  <c:v>90</c:v>
                </c:pt>
                <c:pt idx="1573">
                  <c:v>90</c:v>
                </c:pt>
                <c:pt idx="1574">
                  <c:v>112.5</c:v>
                </c:pt>
                <c:pt idx="1575">
                  <c:v>112.5</c:v>
                </c:pt>
                <c:pt idx="1576">
                  <c:v>112.5</c:v>
                </c:pt>
                <c:pt idx="1577">
                  <c:v>112.5</c:v>
                </c:pt>
                <c:pt idx="1578">
                  <c:v>112.5</c:v>
                </c:pt>
                <c:pt idx="1579">
                  <c:v>112.5</c:v>
                </c:pt>
                <c:pt idx="1580">
                  <c:v>112.5</c:v>
                </c:pt>
                <c:pt idx="1581">
                  <c:v>112.5</c:v>
                </c:pt>
                <c:pt idx="1582">
                  <c:v>112.5</c:v>
                </c:pt>
                <c:pt idx="1583">
                  <c:v>112.5</c:v>
                </c:pt>
                <c:pt idx="1584">
                  <c:v>112.5</c:v>
                </c:pt>
                <c:pt idx="1585">
                  <c:v>112.5</c:v>
                </c:pt>
                <c:pt idx="1586">
                  <c:v>112.5</c:v>
                </c:pt>
                <c:pt idx="1587">
                  <c:v>112.5</c:v>
                </c:pt>
                <c:pt idx="1588">
                  <c:v>112.5</c:v>
                </c:pt>
                <c:pt idx="1589">
                  <c:v>112.5</c:v>
                </c:pt>
                <c:pt idx="1590">
                  <c:v>157.5</c:v>
                </c:pt>
                <c:pt idx="1591">
                  <c:v>135</c:v>
                </c:pt>
                <c:pt idx="1592">
                  <c:v>112.5</c:v>
                </c:pt>
                <c:pt idx="1593">
                  <c:v>112.5</c:v>
                </c:pt>
                <c:pt idx="1594">
                  <c:v>135</c:v>
                </c:pt>
                <c:pt idx="1595">
                  <c:v>112.5</c:v>
                </c:pt>
                <c:pt idx="1596">
                  <c:v>135</c:v>
                </c:pt>
                <c:pt idx="1597">
                  <c:v>112.5</c:v>
                </c:pt>
                <c:pt idx="1598">
                  <c:v>112.5</c:v>
                </c:pt>
                <c:pt idx="1599">
                  <c:v>112.5</c:v>
                </c:pt>
                <c:pt idx="1600">
                  <c:v>112.5</c:v>
                </c:pt>
                <c:pt idx="1601">
                  <c:v>112.5</c:v>
                </c:pt>
                <c:pt idx="1602">
                  <c:v>112.5</c:v>
                </c:pt>
                <c:pt idx="1603">
                  <c:v>112.5</c:v>
                </c:pt>
                <c:pt idx="1604">
                  <c:v>112.5</c:v>
                </c:pt>
                <c:pt idx="1605">
                  <c:v>112.5</c:v>
                </c:pt>
                <c:pt idx="1606">
                  <c:v>112.5</c:v>
                </c:pt>
                <c:pt idx="1607">
                  <c:v>112.5</c:v>
                </c:pt>
                <c:pt idx="1608">
                  <c:v>112.5</c:v>
                </c:pt>
                <c:pt idx="1609">
                  <c:v>112.5</c:v>
                </c:pt>
                <c:pt idx="1610">
                  <c:v>112.5</c:v>
                </c:pt>
                <c:pt idx="1611">
                  <c:v>112.5</c:v>
                </c:pt>
                <c:pt idx="1612">
                  <c:v>112.5</c:v>
                </c:pt>
                <c:pt idx="1613">
                  <c:v>112.5</c:v>
                </c:pt>
                <c:pt idx="1614">
                  <c:v>112.5</c:v>
                </c:pt>
                <c:pt idx="1615">
                  <c:v>112.5</c:v>
                </c:pt>
                <c:pt idx="1616">
                  <c:v>90</c:v>
                </c:pt>
                <c:pt idx="1617">
                  <c:v>90</c:v>
                </c:pt>
                <c:pt idx="1618">
                  <c:v>90</c:v>
                </c:pt>
                <c:pt idx="1619">
                  <c:v>112.5</c:v>
                </c:pt>
                <c:pt idx="1620">
                  <c:v>112.5</c:v>
                </c:pt>
                <c:pt idx="1621">
                  <c:v>112.5</c:v>
                </c:pt>
                <c:pt idx="1622">
                  <c:v>112.5</c:v>
                </c:pt>
                <c:pt idx="1623">
                  <c:v>112.5</c:v>
                </c:pt>
                <c:pt idx="1624">
                  <c:v>112.5</c:v>
                </c:pt>
                <c:pt idx="1625">
                  <c:v>112.5</c:v>
                </c:pt>
                <c:pt idx="1626">
                  <c:v>112.5</c:v>
                </c:pt>
                <c:pt idx="1627">
                  <c:v>112.5</c:v>
                </c:pt>
                <c:pt idx="1628">
                  <c:v>112.5</c:v>
                </c:pt>
                <c:pt idx="1629">
                  <c:v>112.5</c:v>
                </c:pt>
                <c:pt idx="1630">
                  <c:v>90</c:v>
                </c:pt>
                <c:pt idx="1631">
                  <c:v>90</c:v>
                </c:pt>
                <c:pt idx="1632">
                  <c:v>90</c:v>
                </c:pt>
                <c:pt idx="1633">
                  <c:v>112.5</c:v>
                </c:pt>
                <c:pt idx="1634">
                  <c:v>112.5</c:v>
                </c:pt>
                <c:pt idx="1635">
                  <c:v>112.5</c:v>
                </c:pt>
                <c:pt idx="1636">
                  <c:v>112.5</c:v>
                </c:pt>
                <c:pt idx="1637">
                  <c:v>135</c:v>
                </c:pt>
                <c:pt idx="1638">
                  <c:v>180</c:v>
                </c:pt>
                <c:pt idx="1639">
                  <c:v>225</c:v>
                </c:pt>
                <c:pt idx="1640">
                  <c:v>247.5</c:v>
                </c:pt>
                <c:pt idx="1641">
                  <c:v>270</c:v>
                </c:pt>
                <c:pt idx="1642">
                  <c:v>270</c:v>
                </c:pt>
                <c:pt idx="1643">
                  <c:v>270</c:v>
                </c:pt>
                <c:pt idx="1644">
                  <c:v>270</c:v>
                </c:pt>
                <c:pt idx="1645">
                  <c:v>270</c:v>
                </c:pt>
                <c:pt idx="1646">
                  <c:v>270</c:v>
                </c:pt>
                <c:pt idx="1647">
                  <c:v>247.5</c:v>
                </c:pt>
                <c:pt idx="1648">
                  <c:v>270</c:v>
                </c:pt>
                <c:pt idx="1649">
                  <c:v>270</c:v>
                </c:pt>
                <c:pt idx="1650">
                  <c:v>247.5</c:v>
                </c:pt>
                <c:pt idx="1651">
                  <c:v>247.5</c:v>
                </c:pt>
                <c:pt idx="1652">
                  <c:v>247.5</c:v>
                </c:pt>
                <c:pt idx="1653">
                  <c:v>270</c:v>
                </c:pt>
                <c:pt idx="1654">
                  <c:v>270</c:v>
                </c:pt>
                <c:pt idx="1655">
                  <c:v>270</c:v>
                </c:pt>
                <c:pt idx="1656">
                  <c:v>270</c:v>
                </c:pt>
                <c:pt idx="1657">
                  <c:v>270</c:v>
                </c:pt>
                <c:pt idx="1658">
                  <c:v>270</c:v>
                </c:pt>
                <c:pt idx="1659">
                  <c:v>270</c:v>
                </c:pt>
                <c:pt idx="1660">
                  <c:v>270</c:v>
                </c:pt>
                <c:pt idx="1661">
                  <c:v>270</c:v>
                </c:pt>
                <c:pt idx="1662">
                  <c:v>270</c:v>
                </c:pt>
                <c:pt idx="1663">
                  <c:v>270</c:v>
                </c:pt>
                <c:pt idx="1664">
                  <c:v>270</c:v>
                </c:pt>
                <c:pt idx="1665">
                  <c:v>270</c:v>
                </c:pt>
                <c:pt idx="1666">
                  <c:v>247.5</c:v>
                </c:pt>
                <c:pt idx="1667">
                  <c:v>270</c:v>
                </c:pt>
                <c:pt idx="1668">
                  <c:v>270</c:v>
                </c:pt>
                <c:pt idx="1669">
                  <c:v>247.5</c:v>
                </c:pt>
                <c:pt idx="1670">
                  <c:v>270</c:v>
                </c:pt>
                <c:pt idx="1671">
                  <c:v>270</c:v>
                </c:pt>
                <c:pt idx="1672">
                  <c:v>270</c:v>
                </c:pt>
                <c:pt idx="1673">
                  <c:v>247.5</c:v>
                </c:pt>
                <c:pt idx="1674">
                  <c:v>270</c:v>
                </c:pt>
                <c:pt idx="1675">
                  <c:v>247.5</c:v>
                </c:pt>
                <c:pt idx="1676">
                  <c:v>270</c:v>
                </c:pt>
                <c:pt idx="1677">
                  <c:v>270</c:v>
                </c:pt>
                <c:pt idx="1678">
                  <c:v>247.5</c:v>
                </c:pt>
                <c:pt idx="1679">
                  <c:v>247.5</c:v>
                </c:pt>
                <c:pt idx="1680">
                  <c:v>247.5</c:v>
                </c:pt>
                <c:pt idx="1681">
                  <c:v>247.5</c:v>
                </c:pt>
                <c:pt idx="1682">
                  <c:v>225</c:v>
                </c:pt>
                <c:pt idx="1683">
                  <c:v>247.5</c:v>
                </c:pt>
                <c:pt idx="1684">
                  <c:v>247.5</c:v>
                </c:pt>
                <c:pt idx="1685">
                  <c:v>247.5</c:v>
                </c:pt>
                <c:pt idx="1686">
                  <c:v>247.5</c:v>
                </c:pt>
                <c:pt idx="1687">
                  <c:v>270</c:v>
                </c:pt>
                <c:pt idx="1688">
                  <c:v>247.5</c:v>
                </c:pt>
                <c:pt idx="1689">
                  <c:v>270</c:v>
                </c:pt>
                <c:pt idx="1690">
                  <c:v>247.5</c:v>
                </c:pt>
                <c:pt idx="1691">
                  <c:v>270</c:v>
                </c:pt>
                <c:pt idx="1692">
                  <c:v>247.5</c:v>
                </c:pt>
                <c:pt idx="1693">
                  <c:v>135</c:v>
                </c:pt>
                <c:pt idx="1694">
                  <c:v>112.5</c:v>
                </c:pt>
                <c:pt idx="1695">
                  <c:v>112.5</c:v>
                </c:pt>
                <c:pt idx="1696">
                  <c:v>112.5</c:v>
                </c:pt>
                <c:pt idx="1697">
                  <c:v>112.5</c:v>
                </c:pt>
                <c:pt idx="1698">
                  <c:v>112.5</c:v>
                </c:pt>
                <c:pt idx="1699">
                  <c:v>112.5</c:v>
                </c:pt>
                <c:pt idx="1700">
                  <c:v>112.5</c:v>
                </c:pt>
                <c:pt idx="1701">
                  <c:v>112.5</c:v>
                </c:pt>
                <c:pt idx="1702">
                  <c:v>112.5</c:v>
                </c:pt>
                <c:pt idx="1703">
                  <c:v>112.5</c:v>
                </c:pt>
                <c:pt idx="1704">
                  <c:v>112.5</c:v>
                </c:pt>
                <c:pt idx="1705">
                  <c:v>112.5</c:v>
                </c:pt>
                <c:pt idx="1706">
                  <c:v>112.5</c:v>
                </c:pt>
                <c:pt idx="1707">
                  <c:v>112.5</c:v>
                </c:pt>
                <c:pt idx="1708">
                  <c:v>112.5</c:v>
                </c:pt>
                <c:pt idx="1709">
                  <c:v>112.5</c:v>
                </c:pt>
                <c:pt idx="1710">
                  <c:v>112.5</c:v>
                </c:pt>
                <c:pt idx="1711">
                  <c:v>112.5</c:v>
                </c:pt>
                <c:pt idx="1712">
                  <c:v>112.5</c:v>
                </c:pt>
                <c:pt idx="1713">
                  <c:v>112.5</c:v>
                </c:pt>
                <c:pt idx="1714">
                  <c:v>112.5</c:v>
                </c:pt>
                <c:pt idx="1715">
                  <c:v>112.5</c:v>
                </c:pt>
                <c:pt idx="1716">
                  <c:v>112.5</c:v>
                </c:pt>
                <c:pt idx="1717">
                  <c:v>112.5</c:v>
                </c:pt>
                <c:pt idx="1718">
                  <c:v>112.5</c:v>
                </c:pt>
                <c:pt idx="1719">
                  <c:v>112.5</c:v>
                </c:pt>
                <c:pt idx="1720">
                  <c:v>112.5</c:v>
                </c:pt>
                <c:pt idx="1721">
                  <c:v>112.5</c:v>
                </c:pt>
                <c:pt idx="1722">
                  <c:v>112.5</c:v>
                </c:pt>
                <c:pt idx="1723">
                  <c:v>112.5</c:v>
                </c:pt>
                <c:pt idx="1724">
                  <c:v>112.5</c:v>
                </c:pt>
                <c:pt idx="1725">
                  <c:v>112.5</c:v>
                </c:pt>
                <c:pt idx="1726">
                  <c:v>112.5</c:v>
                </c:pt>
                <c:pt idx="1727">
                  <c:v>112.5</c:v>
                </c:pt>
                <c:pt idx="1728">
                  <c:v>112.5</c:v>
                </c:pt>
                <c:pt idx="1729">
                  <c:v>135</c:v>
                </c:pt>
                <c:pt idx="1730">
                  <c:v>112.5</c:v>
                </c:pt>
                <c:pt idx="1731">
                  <c:v>112.5</c:v>
                </c:pt>
                <c:pt idx="1732">
                  <c:v>112.5</c:v>
                </c:pt>
                <c:pt idx="1733">
                  <c:v>112.5</c:v>
                </c:pt>
                <c:pt idx="1734">
                  <c:v>112.5</c:v>
                </c:pt>
                <c:pt idx="1735">
                  <c:v>112.5</c:v>
                </c:pt>
                <c:pt idx="1736">
                  <c:v>112.5</c:v>
                </c:pt>
                <c:pt idx="1737">
                  <c:v>112.5</c:v>
                </c:pt>
                <c:pt idx="1738">
                  <c:v>112.5</c:v>
                </c:pt>
                <c:pt idx="1739">
                  <c:v>112.5</c:v>
                </c:pt>
                <c:pt idx="1740">
                  <c:v>112.5</c:v>
                </c:pt>
                <c:pt idx="1741">
                  <c:v>112.5</c:v>
                </c:pt>
                <c:pt idx="1742">
                  <c:v>112.5</c:v>
                </c:pt>
                <c:pt idx="1743">
                  <c:v>112.5</c:v>
                </c:pt>
                <c:pt idx="1744">
                  <c:v>112.5</c:v>
                </c:pt>
                <c:pt idx="1745">
                  <c:v>112.5</c:v>
                </c:pt>
                <c:pt idx="1746">
                  <c:v>112.5</c:v>
                </c:pt>
                <c:pt idx="1747">
                  <c:v>135</c:v>
                </c:pt>
                <c:pt idx="1748">
                  <c:v>135</c:v>
                </c:pt>
                <c:pt idx="1749">
                  <c:v>112.5</c:v>
                </c:pt>
                <c:pt idx="1750">
                  <c:v>135</c:v>
                </c:pt>
                <c:pt idx="1751">
                  <c:v>135</c:v>
                </c:pt>
                <c:pt idx="1752">
                  <c:v>112.5</c:v>
                </c:pt>
                <c:pt idx="1753">
                  <c:v>135</c:v>
                </c:pt>
                <c:pt idx="1754">
                  <c:v>112.5</c:v>
                </c:pt>
                <c:pt idx="1755">
                  <c:v>135</c:v>
                </c:pt>
                <c:pt idx="1756">
                  <c:v>112.5</c:v>
                </c:pt>
                <c:pt idx="1757">
                  <c:v>90</c:v>
                </c:pt>
                <c:pt idx="1758">
                  <c:v>90</c:v>
                </c:pt>
                <c:pt idx="1759">
                  <c:v>112.5</c:v>
                </c:pt>
                <c:pt idx="1760">
                  <c:v>135</c:v>
                </c:pt>
                <c:pt idx="1761">
                  <c:v>135</c:v>
                </c:pt>
                <c:pt idx="1762">
                  <c:v>157.5</c:v>
                </c:pt>
                <c:pt idx="1763">
                  <c:v>180</c:v>
                </c:pt>
                <c:pt idx="1764">
                  <c:v>112.5</c:v>
                </c:pt>
                <c:pt idx="1765">
                  <c:v>112.5</c:v>
                </c:pt>
                <c:pt idx="1766">
                  <c:v>67.5</c:v>
                </c:pt>
                <c:pt idx="1767">
                  <c:v>90</c:v>
                </c:pt>
                <c:pt idx="1768">
                  <c:v>112.5</c:v>
                </c:pt>
                <c:pt idx="1769">
                  <c:v>135</c:v>
                </c:pt>
                <c:pt idx="1770">
                  <c:v>112.5</c:v>
                </c:pt>
                <c:pt idx="1771">
                  <c:v>112.5</c:v>
                </c:pt>
                <c:pt idx="1772">
                  <c:v>112.5</c:v>
                </c:pt>
                <c:pt idx="1773">
                  <c:v>112.5</c:v>
                </c:pt>
                <c:pt idx="1774">
                  <c:v>112.5</c:v>
                </c:pt>
                <c:pt idx="1775">
                  <c:v>112.5</c:v>
                </c:pt>
                <c:pt idx="1776">
                  <c:v>112.5</c:v>
                </c:pt>
                <c:pt idx="1777">
                  <c:v>112.5</c:v>
                </c:pt>
                <c:pt idx="1778">
                  <c:v>135</c:v>
                </c:pt>
                <c:pt idx="1779">
                  <c:v>202.5</c:v>
                </c:pt>
                <c:pt idx="1780">
                  <c:v>202.5</c:v>
                </c:pt>
                <c:pt idx="1781">
                  <c:v>225</c:v>
                </c:pt>
                <c:pt idx="1782">
                  <c:v>225</c:v>
                </c:pt>
                <c:pt idx="1783">
                  <c:v>225</c:v>
                </c:pt>
                <c:pt idx="1784">
                  <c:v>225</c:v>
                </c:pt>
                <c:pt idx="1785">
                  <c:v>225</c:v>
                </c:pt>
                <c:pt idx="1786">
                  <c:v>225</c:v>
                </c:pt>
                <c:pt idx="1787">
                  <c:v>225</c:v>
                </c:pt>
                <c:pt idx="1788">
                  <c:v>225</c:v>
                </c:pt>
                <c:pt idx="1789">
                  <c:v>225</c:v>
                </c:pt>
                <c:pt idx="1790">
                  <c:v>225</c:v>
                </c:pt>
                <c:pt idx="1791">
                  <c:v>225</c:v>
                </c:pt>
                <c:pt idx="1792">
                  <c:v>225</c:v>
                </c:pt>
                <c:pt idx="1793">
                  <c:v>247.5</c:v>
                </c:pt>
                <c:pt idx="1794">
                  <c:v>247.5</c:v>
                </c:pt>
                <c:pt idx="1795">
                  <c:v>247.5</c:v>
                </c:pt>
                <c:pt idx="1796">
                  <c:v>247.5</c:v>
                </c:pt>
                <c:pt idx="1797">
                  <c:v>247.5</c:v>
                </c:pt>
                <c:pt idx="1798">
                  <c:v>247.5</c:v>
                </c:pt>
                <c:pt idx="1799">
                  <c:v>247.5</c:v>
                </c:pt>
                <c:pt idx="1800">
                  <c:v>247.5</c:v>
                </c:pt>
                <c:pt idx="1801">
                  <c:v>270</c:v>
                </c:pt>
                <c:pt idx="1802">
                  <c:v>247.5</c:v>
                </c:pt>
                <c:pt idx="1803">
                  <c:v>292.5</c:v>
                </c:pt>
                <c:pt idx="1804">
                  <c:v>337.5</c:v>
                </c:pt>
                <c:pt idx="1805">
                  <c:v>337.5</c:v>
                </c:pt>
                <c:pt idx="1806">
                  <c:v>337.5</c:v>
                </c:pt>
                <c:pt idx="1807">
                  <c:v>337.5</c:v>
                </c:pt>
                <c:pt idx="1808">
                  <c:v>337.5</c:v>
                </c:pt>
                <c:pt idx="1809">
                  <c:v>337.5</c:v>
                </c:pt>
                <c:pt idx="1810">
                  <c:v>337.5</c:v>
                </c:pt>
                <c:pt idx="1811">
                  <c:v>337.5</c:v>
                </c:pt>
                <c:pt idx="1812">
                  <c:v>337.5</c:v>
                </c:pt>
                <c:pt idx="1813">
                  <c:v>337.5</c:v>
                </c:pt>
                <c:pt idx="1814">
                  <c:v>337.5</c:v>
                </c:pt>
                <c:pt idx="1815">
                  <c:v>337.5</c:v>
                </c:pt>
                <c:pt idx="1816">
                  <c:v>337.5</c:v>
                </c:pt>
                <c:pt idx="1817">
                  <c:v>337.5</c:v>
                </c:pt>
                <c:pt idx="1818">
                  <c:v>337.5</c:v>
                </c:pt>
                <c:pt idx="1819">
                  <c:v>337.5</c:v>
                </c:pt>
                <c:pt idx="1820">
                  <c:v>22.5</c:v>
                </c:pt>
                <c:pt idx="1821">
                  <c:v>337.5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22.5</c:v>
                </c:pt>
                <c:pt idx="1826">
                  <c:v>0</c:v>
                </c:pt>
                <c:pt idx="1827">
                  <c:v>22.5</c:v>
                </c:pt>
                <c:pt idx="1828">
                  <c:v>22.5</c:v>
                </c:pt>
                <c:pt idx="1829">
                  <c:v>22.5</c:v>
                </c:pt>
                <c:pt idx="1830">
                  <c:v>22.5</c:v>
                </c:pt>
                <c:pt idx="1831">
                  <c:v>22.5</c:v>
                </c:pt>
                <c:pt idx="1832">
                  <c:v>22.5</c:v>
                </c:pt>
                <c:pt idx="1833">
                  <c:v>45</c:v>
                </c:pt>
                <c:pt idx="1834">
                  <c:v>22.5</c:v>
                </c:pt>
                <c:pt idx="1835">
                  <c:v>22.5</c:v>
                </c:pt>
                <c:pt idx="1836">
                  <c:v>45</c:v>
                </c:pt>
                <c:pt idx="1837">
                  <c:v>45</c:v>
                </c:pt>
                <c:pt idx="1838">
                  <c:v>45</c:v>
                </c:pt>
                <c:pt idx="1839">
                  <c:v>90</c:v>
                </c:pt>
                <c:pt idx="1840">
                  <c:v>90</c:v>
                </c:pt>
                <c:pt idx="1841">
                  <c:v>90</c:v>
                </c:pt>
                <c:pt idx="1842">
                  <c:v>112.5</c:v>
                </c:pt>
                <c:pt idx="1843">
                  <c:v>112.5</c:v>
                </c:pt>
                <c:pt idx="1844">
                  <c:v>112.5</c:v>
                </c:pt>
                <c:pt idx="1845">
                  <c:v>90</c:v>
                </c:pt>
                <c:pt idx="1846">
                  <c:v>112.5</c:v>
                </c:pt>
                <c:pt idx="1847">
                  <c:v>112.5</c:v>
                </c:pt>
                <c:pt idx="1848">
                  <c:v>90</c:v>
                </c:pt>
                <c:pt idx="1849">
                  <c:v>90</c:v>
                </c:pt>
                <c:pt idx="1850">
                  <c:v>90</c:v>
                </c:pt>
                <c:pt idx="1851">
                  <c:v>90</c:v>
                </c:pt>
                <c:pt idx="1852">
                  <c:v>90</c:v>
                </c:pt>
                <c:pt idx="1853">
                  <c:v>90</c:v>
                </c:pt>
                <c:pt idx="1854">
                  <c:v>90</c:v>
                </c:pt>
                <c:pt idx="1855">
                  <c:v>90</c:v>
                </c:pt>
                <c:pt idx="1856">
                  <c:v>90</c:v>
                </c:pt>
                <c:pt idx="1857">
                  <c:v>90</c:v>
                </c:pt>
                <c:pt idx="1858">
                  <c:v>90</c:v>
                </c:pt>
                <c:pt idx="1859">
                  <c:v>90</c:v>
                </c:pt>
                <c:pt idx="1860">
                  <c:v>90</c:v>
                </c:pt>
                <c:pt idx="1861">
                  <c:v>90</c:v>
                </c:pt>
                <c:pt idx="1862">
                  <c:v>90</c:v>
                </c:pt>
                <c:pt idx="1863">
                  <c:v>90</c:v>
                </c:pt>
                <c:pt idx="1864">
                  <c:v>90</c:v>
                </c:pt>
                <c:pt idx="1865">
                  <c:v>90</c:v>
                </c:pt>
                <c:pt idx="1866">
                  <c:v>90</c:v>
                </c:pt>
                <c:pt idx="1867">
                  <c:v>90</c:v>
                </c:pt>
                <c:pt idx="1868">
                  <c:v>90</c:v>
                </c:pt>
                <c:pt idx="1869">
                  <c:v>90</c:v>
                </c:pt>
                <c:pt idx="1870">
                  <c:v>90</c:v>
                </c:pt>
                <c:pt idx="1871">
                  <c:v>90</c:v>
                </c:pt>
                <c:pt idx="1872">
                  <c:v>90</c:v>
                </c:pt>
                <c:pt idx="1873">
                  <c:v>112.5</c:v>
                </c:pt>
                <c:pt idx="1874">
                  <c:v>112.5</c:v>
                </c:pt>
                <c:pt idx="1875">
                  <c:v>112.5</c:v>
                </c:pt>
                <c:pt idx="1876">
                  <c:v>112.5</c:v>
                </c:pt>
                <c:pt idx="1877">
                  <c:v>112.5</c:v>
                </c:pt>
                <c:pt idx="1878">
                  <c:v>90</c:v>
                </c:pt>
                <c:pt idx="1879">
                  <c:v>112.5</c:v>
                </c:pt>
                <c:pt idx="1880">
                  <c:v>112.5</c:v>
                </c:pt>
                <c:pt idx="1881">
                  <c:v>112.5</c:v>
                </c:pt>
                <c:pt idx="1882">
                  <c:v>112.5</c:v>
                </c:pt>
                <c:pt idx="1883">
                  <c:v>112.5</c:v>
                </c:pt>
                <c:pt idx="1884">
                  <c:v>112.5</c:v>
                </c:pt>
                <c:pt idx="1885">
                  <c:v>112.5</c:v>
                </c:pt>
                <c:pt idx="1886">
                  <c:v>112.5</c:v>
                </c:pt>
                <c:pt idx="1887">
                  <c:v>112.5</c:v>
                </c:pt>
                <c:pt idx="1888">
                  <c:v>112.5</c:v>
                </c:pt>
                <c:pt idx="1889">
                  <c:v>90</c:v>
                </c:pt>
                <c:pt idx="1890">
                  <c:v>90</c:v>
                </c:pt>
                <c:pt idx="1891">
                  <c:v>67.5</c:v>
                </c:pt>
                <c:pt idx="1892">
                  <c:v>67.5</c:v>
                </c:pt>
                <c:pt idx="1893">
                  <c:v>67.5</c:v>
                </c:pt>
                <c:pt idx="1894">
                  <c:v>112.5</c:v>
                </c:pt>
                <c:pt idx="1895">
                  <c:v>112.5</c:v>
                </c:pt>
                <c:pt idx="1896">
                  <c:v>112.5</c:v>
                </c:pt>
                <c:pt idx="1897">
                  <c:v>112.5</c:v>
                </c:pt>
                <c:pt idx="1898">
                  <c:v>112.5</c:v>
                </c:pt>
                <c:pt idx="1899">
                  <c:v>112.5</c:v>
                </c:pt>
                <c:pt idx="1900">
                  <c:v>112.5</c:v>
                </c:pt>
                <c:pt idx="1901">
                  <c:v>112.5</c:v>
                </c:pt>
                <c:pt idx="1902">
                  <c:v>135</c:v>
                </c:pt>
                <c:pt idx="1903">
                  <c:v>112.5</c:v>
                </c:pt>
                <c:pt idx="1904">
                  <c:v>112.5</c:v>
                </c:pt>
                <c:pt idx="1905">
                  <c:v>112.5</c:v>
                </c:pt>
                <c:pt idx="1906">
                  <c:v>112.5</c:v>
                </c:pt>
                <c:pt idx="1907">
                  <c:v>112.5</c:v>
                </c:pt>
                <c:pt idx="1908">
                  <c:v>112.5</c:v>
                </c:pt>
                <c:pt idx="1909">
                  <c:v>112.5</c:v>
                </c:pt>
                <c:pt idx="1910">
                  <c:v>112.5</c:v>
                </c:pt>
                <c:pt idx="1911">
                  <c:v>112.5</c:v>
                </c:pt>
                <c:pt idx="1912">
                  <c:v>112.5</c:v>
                </c:pt>
                <c:pt idx="1913">
                  <c:v>112.5</c:v>
                </c:pt>
                <c:pt idx="1914">
                  <c:v>112.5</c:v>
                </c:pt>
                <c:pt idx="1915">
                  <c:v>112.5</c:v>
                </c:pt>
                <c:pt idx="1916">
                  <c:v>112.5</c:v>
                </c:pt>
                <c:pt idx="1917">
                  <c:v>112.5</c:v>
                </c:pt>
                <c:pt idx="1918">
                  <c:v>112.5</c:v>
                </c:pt>
                <c:pt idx="1919">
                  <c:v>112.5</c:v>
                </c:pt>
                <c:pt idx="1920">
                  <c:v>112.5</c:v>
                </c:pt>
                <c:pt idx="1921">
                  <c:v>112.5</c:v>
                </c:pt>
                <c:pt idx="1922">
                  <c:v>112.5</c:v>
                </c:pt>
                <c:pt idx="1923">
                  <c:v>112.5</c:v>
                </c:pt>
                <c:pt idx="1924">
                  <c:v>112.5</c:v>
                </c:pt>
                <c:pt idx="1925">
                  <c:v>112.5</c:v>
                </c:pt>
                <c:pt idx="1926">
                  <c:v>112.5</c:v>
                </c:pt>
                <c:pt idx="1927">
                  <c:v>112.5</c:v>
                </c:pt>
                <c:pt idx="1928">
                  <c:v>112.5</c:v>
                </c:pt>
                <c:pt idx="1929">
                  <c:v>112.5</c:v>
                </c:pt>
                <c:pt idx="1930">
                  <c:v>67.5</c:v>
                </c:pt>
                <c:pt idx="1931">
                  <c:v>45</c:v>
                </c:pt>
                <c:pt idx="1932">
                  <c:v>22.5</c:v>
                </c:pt>
                <c:pt idx="1933">
                  <c:v>0</c:v>
                </c:pt>
                <c:pt idx="1934">
                  <c:v>0</c:v>
                </c:pt>
                <c:pt idx="1935">
                  <c:v>315</c:v>
                </c:pt>
                <c:pt idx="1936">
                  <c:v>22.5</c:v>
                </c:pt>
                <c:pt idx="1937">
                  <c:v>0</c:v>
                </c:pt>
                <c:pt idx="1938">
                  <c:v>337.5</c:v>
                </c:pt>
                <c:pt idx="1939">
                  <c:v>0</c:v>
                </c:pt>
                <c:pt idx="1940">
                  <c:v>0</c:v>
                </c:pt>
                <c:pt idx="1941">
                  <c:v>337.5</c:v>
                </c:pt>
                <c:pt idx="1942">
                  <c:v>337.5</c:v>
                </c:pt>
                <c:pt idx="1943">
                  <c:v>337.5</c:v>
                </c:pt>
                <c:pt idx="1944">
                  <c:v>337.5</c:v>
                </c:pt>
                <c:pt idx="1945">
                  <c:v>337.5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315</c:v>
                </c:pt>
                <c:pt idx="1950">
                  <c:v>337.5</c:v>
                </c:pt>
                <c:pt idx="1951">
                  <c:v>337.5</c:v>
                </c:pt>
                <c:pt idx="1952">
                  <c:v>337.5</c:v>
                </c:pt>
                <c:pt idx="1953">
                  <c:v>337.5</c:v>
                </c:pt>
                <c:pt idx="1954">
                  <c:v>337.5</c:v>
                </c:pt>
                <c:pt idx="1955">
                  <c:v>337.5</c:v>
                </c:pt>
                <c:pt idx="1956">
                  <c:v>337.5</c:v>
                </c:pt>
                <c:pt idx="1957">
                  <c:v>337.5</c:v>
                </c:pt>
                <c:pt idx="1958">
                  <c:v>337.5</c:v>
                </c:pt>
                <c:pt idx="1959">
                  <c:v>337.5</c:v>
                </c:pt>
                <c:pt idx="1960">
                  <c:v>337.5</c:v>
                </c:pt>
                <c:pt idx="1961">
                  <c:v>337.5</c:v>
                </c:pt>
                <c:pt idx="1962">
                  <c:v>22.5</c:v>
                </c:pt>
                <c:pt idx="1963">
                  <c:v>0</c:v>
                </c:pt>
                <c:pt idx="1964">
                  <c:v>0</c:v>
                </c:pt>
                <c:pt idx="1965">
                  <c:v>337.5</c:v>
                </c:pt>
                <c:pt idx="1966">
                  <c:v>337.5</c:v>
                </c:pt>
                <c:pt idx="1967">
                  <c:v>337.5</c:v>
                </c:pt>
                <c:pt idx="1968">
                  <c:v>337.5</c:v>
                </c:pt>
                <c:pt idx="1969">
                  <c:v>315</c:v>
                </c:pt>
                <c:pt idx="1970">
                  <c:v>315</c:v>
                </c:pt>
                <c:pt idx="1971">
                  <c:v>292.5</c:v>
                </c:pt>
                <c:pt idx="1972">
                  <c:v>315</c:v>
                </c:pt>
                <c:pt idx="1973">
                  <c:v>315</c:v>
                </c:pt>
                <c:pt idx="1974">
                  <c:v>315</c:v>
                </c:pt>
                <c:pt idx="1975">
                  <c:v>337.5</c:v>
                </c:pt>
                <c:pt idx="1976">
                  <c:v>315</c:v>
                </c:pt>
                <c:pt idx="1977">
                  <c:v>157.5</c:v>
                </c:pt>
                <c:pt idx="1978">
                  <c:v>157.5</c:v>
                </c:pt>
                <c:pt idx="1979">
                  <c:v>157.5</c:v>
                </c:pt>
                <c:pt idx="1980">
                  <c:v>157.5</c:v>
                </c:pt>
                <c:pt idx="1981">
                  <c:v>135</c:v>
                </c:pt>
                <c:pt idx="1982">
                  <c:v>112.5</c:v>
                </c:pt>
                <c:pt idx="1983">
                  <c:v>112.5</c:v>
                </c:pt>
                <c:pt idx="1984">
                  <c:v>112.5</c:v>
                </c:pt>
                <c:pt idx="1985">
                  <c:v>112.5</c:v>
                </c:pt>
                <c:pt idx="1986">
                  <c:v>112.5</c:v>
                </c:pt>
                <c:pt idx="1987">
                  <c:v>112.5</c:v>
                </c:pt>
                <c:pt idx="1988">
                  <c:v>112.5</c:v>
                </c:pt>
                <c:pt idx="1989">
                  <c:v>112.5</c:v>
                </c:pt>
                <c:pt idx="1990">
                  <c:v>112.5</c:v>
                </c:pt>
                <c:pt idx="1991">
                  <c:v>112.5</c:v>
                </c:pt>
                <c:pt idx="1992">
                  <c:v>112.5</c:v>
                </c:pt>
                <c:pt idx="1993">
                  <c:v>112.5</c:v>
                </c:pt>
                <c:pt idx="1994">
                  <c:v>112.5</c:v>
                </c:pt>
                <c:pt idx="1995">
                  <c:v>112.5</c:v>
                </c:pt>
                <c:pt idx="1996">
                  <c:v>112.5</c:v>
                </c:pt>
                <c:pt idx="1997">
                  <c:v>112.5</c:v>
                </c:pt>
                <c:pt idx="1998">
                  <c:v>112.5</c:v>
                </c:pt>
                <c:pt idx="1999">
                  <c:v>112.5</c:v>
                </c:pt>
                <c:pt idx="2000">
                  <c:v>112.5</c:v>
                </c:pt>
                <c:pt idx="2001">
                  <c:v>112.5</c:v>
                </c:pt>
                <c:pt idx="2002">
                  <c:v>112.5</c:v>
                </c:pt>
                <c:pt idx="2003">
                  <c:v>112.5</c:v>
                </c:pt>
                <c:pt idx="2004">
                  <c:v>90</c:v>
                </c:pt>
                <c:pt idx="2005">
                  <c:v>90</c:v>
                </c:pt>
                <c:pt idx="2006">
                  <c:v>90</c:v>
                </c:pt>
                <c:pt idx="2007">
                  <c:v>112.5</c:v>
                </c:pt>
                <c:pt idx="2008">
                  <c:v>112.5</c:v>
                </c:pt>
                <c:pt idx="2009">
                  <c:v>90</c:v>
                </c:pt>
                <c:pt idx="2010">
                  <c:v>112.5</c:v>
                </c:pt>
                <c:pt idx="2011">
                  <c:v>90</c:v>
                </c:pt>
                <c:pt idx="2012">
                  <c:v>90</c:v>
                </c:pt>
                <c:pt idx="2013">
                  <c:v>90</c:v>
                </c:pt>
                <c:pt idx="2014">
                  <c:v>112.5</c:v>
                </c:pt>
                <c:pt idx="2015">
                  <c:v>90</c:v>
                </c:pt>
                <c:pt idx="2016">
                  <c:v>112.5</c:v>
                </c:pt>
                <c:pt idx="2017">
                  <c:v>112.5</c:v>
                </c:pt>
                <c:pt idx="2018">
                  <c:v>112.5</c:v>
                </c:pt>
                <c:pt idx="2019">
                  <c:v>112.5</c:v>
                </c:pt>
                <c:pt idx="2020">
                  <c:v>112.5</c:v>
                </c:pt>
                <c:pt idx="2021">
                  <c:v>90</c:v>
                </c:pt>
                <c:pt idx="2022">
                  <c:v>90</c:v>
                </c:pt>
                <c:pt idx="2023">
                  <c:v>90</c:v>
                </c:pt>
                <c:pt idx="2024">
                  <c:v>90</c:v>
                </c:pt>
                <c:pt idx="2025">
                  <c:v>90</c:v>
                </c:pt>
                <c:pt idx="2026">
                  <c:v>112.5</c:v>
                </c:pt>
                <c:pt idx="2027">
                  <c:v>112.5</c:v>
                </c:pt>
                <c:pt idx="2028">
                  <c:v>112.5</c:v>
                </c:pt>
                <c:pt idx="2029">
                  <c:v>112.5</c:v>
                </c:pt>
                <c:pt idx="2030">
                  <c:v>112.5</c:v>
                </c:pt>
                <c:pt idx="2031">
                  <c:v>112.5</c:v>
                </c:pt>
                <c:pt idx="2032">
                  <c:v>112.5</c:v>
                </c:pt>
                <c:pt idx="2033">
                  <c:v>112.5</c:v>
                </c:pt>
                <c:pt idx="2034">
                  <c:v>112.5</c:v>
                </c:pt>
                <c:pt idx="2035">
                  <c:v>112.5</c:v>
                </c:pt>
                <c:pt idx="2036">
                  <c:v>112.5</c:v>
                </c:pt>
                <c:pt idx="2037">
                  <c:v>90</c:v>
                </c:pt>
                <c:pt idx="2038">
                  <c:v>90</c:v>
                </c:pt>
                <c:pt idx="2039">
                  <c:v>90</c:v>
                </c:pt>
                <c:pt idx="2040">
                  <c:v>90</c:v>
                </c:pt>
                <c:pt idx="2041">
                  <c:v>90</c:v>
                </c:pt>
                <c:pt idx="2042">
                  <c:v>90</c:v>
                </c:pt>
                <c:pt idx="2043">
                  <c:v>90</c:v>
                </c:pt>
                <c:pt idx="2044">
                  <c:v>90</c:v>
                </c:pt>
                <c:pt idx="2045">
                  <c:v>112.5</c:v>
                </c:pt>
                <c:pt idx="2046">
                  <c:v>112.5</c:v>
                </c:pt>
                <c:pt idx="2047">
                  <c:v>112.5</c:v>
                </c:pt>
                <c:pt idx="2048">
                  <c:v>112.5</c:v>
                </c:pt>
                <c:pt idx="2049">
                  <c:v>90</c:v>
                </c:pt>
                <c:pt idx="2050">
                  <c:v>112.5</c:v>
                </c:pt>
                <c:pt idx="2051">
                  <c:v>112.5</c:v>
                </c:pt>
                <c:pt idx="2052">
                  <c:v>90</c:v>
                </c:pt>
                <c:pt idx="2053">
                  <c:v>112.5</c:v>
                </c:pt>
                <c:pt idx="2054">
                  <c:v>112.5</c:v>
                </c:pt>
                <c:pt idx="2055">
                  <c:v>112.5</c:v>
                </c:pt>
                <c:pt idx="2056">
                  <c:v>112.5</c:v>
                </c:pt>
                <c:pt idx="2057">
                  <c:v>90</c:v>
                </c:pt>
                <c:pt idx="2058">
                  <c:v>112.5</c:v>
                </c:pt>
                <c:pt idx="2059">
                  <c:v>112.5</c:v>
                </c:pt>
                <c:pt idx="2060">
                  <c:v>112.5</c:v>
                </c:pt>
                <c:pt idx="2061">
                  <c:v>112.5</c:v>
                </c:pt>
                <c:pt idx="2062">
                  <c:v>112.5</c:v>
                </c:pt>
                <c:pt idx="2063">
                  <c:v>112.5</c:v>
                </c:pt>
                <c:pt idx="2064">
                  <c:v>112.5</c:v>
                </c:pt>
                <c:pt idx="2065">
                  <c:v>90</c:v>
                </c:pt>
                <c:pt idx="2066">
                  <c:v>90</c:v>
                </c:pt>
                <c:pt idx="2067">
                  <c:v>90</c:v>
                </c:pt>
                <c:pt idx="2068">
                  <c:v>90</c:v>
                </c:pt>
                <c:pt idx="2069">
                  <c:v>202.5</c:v>
                </c:pt>
                <c:pt idx="2070">
                  <c:v>225</c:v>
                </c:pt>
                <c:pt idx="2071">
                  <c:v>225</c:v>
                </c:pt>
                <c:pt idx="2072">
                  <c:v>225</c:v>
                </c:pt>
                <c:pt idx="2073">
                  <c:v>202.5</c:v>
                </c:pt>
                <c:pt idx="2074">
                  <c:v>225</c:v>
                </c:pt>
                <c:pt idx="2075">
                  <c:v>202.5</c:v>
                </c:pt>
                <c:pt idx="2076">
                  <c:v>225</c:v>
                </c:pt>
                <c:pt idx="2077">
                  <c:v>202.5</c:v>
                </c:pt>
                <c:pt idx="2078">
                  <c:v>202.5</c:v>
                </c:pt>
                <c:pt idx="2079">
                  <c:v>202.5</c:v>
                </c:pt>
                <c:pt idx="2080">
                  <c:v>202.5</c:v>
                </c:pt>
                <c:pt idx="2081">
                  <c:v>225</c:v>
                </c:pt>
                <c:pt idx="2082">
                  <c:v>225</c:v>
                </c:pt>
                <c:pt idx="2083">
                  <c:v>225</c:v>
                </c:pt>
                <c:pt idx="2084">
                  <c:v>225</c:v>
                </c:pt>
                <c:pt idx="2085">
                  <c:v>225</c:v>
                </c:pt>
                <c:pt idx="2086">
                  <c:v>225</c:v>
                </c:pt>
                <c:pt idx="2087">
                  <c:v>225</c:v>
                </c:pt>
                <c:pt idx="2088">
                  <c:v>225</c:v>
                </c:pt>
                <c:pt idx="2089">
                  <c:v>225</c:v>
                </c:pt>
                <c:pt idx="2090">
                  <c:v>225</c:v>
                </c:pt>
                <c:pt idx="2091">
                  <c:v>225</c:v>
                </c:pt>
                <c:pt idx="2092">
                  <c:v>225</c:v>
                </c:pt>
                <c:pt idx="2093">
                  <c:v>225</c:v>
                </c:pt>
                <c:pt idx="2094">
                  <c:v>225</c:v>
                </c:pt>
                <c:pt idx="2095">
                  <c:v>225</c:v>
                </c:pt>
                <c:pt idx="2096">
                  <c:v>225</c:v>
                </c:pt>
                <c:pt idx="2097">
                  <c:v>225</c:v>
                </c:pt>
                <c:pt idx="2098">
                  <c:v>225</c:v>
                </c:pt>
                <c:pt idx="2099">
                  <c:v>225</c:v>
                </c:pt>
                <c:pt idx="2100">
                  <c:v>225</c:v>
                </c:pt>
                <c:pt idx="2101">
                  <c:v>225</c:v>
                </c:pt>
                <c:pt idx="2102">
                  <c:v>225</c:v>
                </c:pt>
                <c:pt idx="2103">
                  <c:v>225</c:v>
                </c:pt>
                <c:pt idx="2104">
                  <c:v>225</c:v>
                </c:pt>
                <c:pt idx="2105">
                  <c:v>225</c:v>
                </c:pt>
                <c:pt idx="2106">
                  <c:v>202.5</c:v>
                </c:pt>
                <c:pt idx="2107">
                  <c:v>202.5</c:v>
                </c:pt>
                <c:pt idx="2108">
                  <c:v>202.5</c:v>
                </c:pt>
                <c:pt idx="2109">
                  <c:v>225</c:v>
                </c:pt>
                <c:pt idx="2110">
                  <c:v>202.5</c:v>
                </c:pt>
                <c:pt idx="2111">
                  <c:v>135</c:v>
                </c:pt>
                <c:pt idx="2112">
                  <c:v>135</c:v>
                </c:pt>
                <c:pt idx="2113">
                  <c:v>157.5</c:v>
                </c:pt>
                <c:pt idx="2114">
                  <c:v>90</c:v>
                </c:pt>
                <c:pt idx="2115">
                  <c:v>67.5</c:v>
                </c:pt>
                <c:pt idx="2116">
                  <c:v>22.5</c:v>
                </c:pt>
                <c:pt idx="2117">
                  <c:v>67.5</c:v>
                </c:pt>
                <c:pt idx="2118">
                  <c:v>67.5</c:v>
                </c:pt>
                <c:pt idx="2119">
                  <c:v>67.5</c:v>
                </c:pt>
                <c:pt idx="2120">
                  <c:v>45</c:v>
                </c:pt>
                <c:pt idx="2121">
                  <c:v>67.5</c:v>
                </c:pt>
                <c:pt idx="2122">
                  <c:v>67.5</c:v>
                </c:pt>
                <c:pt idx="2123">
                  <c:v>90</c:v>
                </c:pt>
                <c:pt idx="2124">
                  <c:v>67.5</c:v>
                </c:pt>
                <c:pt idx="2125">
                  <c:v>90</c:v>
                </c:pt>
                <c:pt idx="2126">
                  <c:v>90</c:v>
                </c:pt>
                <c:pt idx="2127">
                  <c:v>90</c:v>
                </c:pt>
                <c:pt idx="2128">
                  <c:v>135</c:v>
                </c:pt>
                <c:pt idx="2129">
                  <c:v>112.5</c:v>
                </c:pt>
                <c:pt idx="2130">
                  <c:v>112.5</c:v>
                </c:pt>
                <c:pt idx="2131">
                  <c:v>112.5</c:v>
                </c:pt>
                <c:pt idx="2132">
                  <c:v>90</c:v>
                </c:pt>
                <c:pt idx="2133">
                  <c:v>112.5</c:v>
                </c:pt>
                <c:pt idx="2134">
                  <c:v>135</c:v>
                </c:pt>
                <c:pt idx="2135">
                  <c:v>135</c:v>
                </c:pt>
                <c:pt idx="2136">
                  <c:v>157.5</c:v>
                </c:pt>
                <c:pt idx="2137">
                  <c:v>112.5</c:v>
                </c:pt>
                <c:pt idx="2138">
                  <c:v>112.5</c:v>
                </c:pt>
                <c:pt idx="2139">
                  <c:v>112.5</c:v>
                </c:pt>
                <c:pt idx="2140">
                  <c:v>112.5</c:v>
                </c:pt>
                <c:pt idx="2141">
                  <c:v>112.5</c:v>
                </c:pt>
                <c:pt idx="2142">
                  <c:v>112.5</c:v>
                </c:pt>
                <c:pt idx="2143">
                  <c:v>112.5</c:v>
                </c:pt>
                <c:pt idx="2144">
                  <c:v>112.5</c:v>
                </c:pt>
                <c:pt idx="2145">
                  <c:v>112.5</c:v>
                </c:pt>
                <c:pt idx="2146">
                  <c:v>112.5</c:v>
                </c:pt>
                <c:pt idx="2147">
                  <c:v>112.5</c:v>
                </c:pt>
                <c:pt idx="2148">
                  <c:v>112.5</c:v>
                </c:pt>
                <c:pt idx="2149">
                  <c:v>157.5</c:v>
                </c:pt>
                <c:pt idx="2150">
                  <c:v>180</c:v>
                </c:pt>
                <c:pt idx="2151">
                  <c:v>202.5</c:v>
                </c:pt>
                <c:pt idx="2152">
                  <c:v>202.5</c:v>
                </c:pt>
                <c:pt idx="2153">
                  <c:v>225</c:v>
                </c:pt>
                <c:pt idx="2154">
                  <c:v>225</c:v>
                </c:pt>
                <c:pt idx="2155">
                  <c:v>225</c:v>
                </c:pt>
                <c:pt idx="2156">
                  <c:v>202.5</c:v>
                </c:pt>
                <c:pt idx="2157">
                  <c:v>225</c:v>
                </c:pt>
                <c:pt idx="2158">
                  <c:v>225</c:v>
                </c:pt>
                <c:pt idx="2159">
                  <c:v>225</c:v>
                </c:pt>
                <c:pt idx="2160">
                  <c:v>225</c:v>
                </c:pt>
                <c:pt idx="2161">
                  <c:v>225</c:v>
                </c:pt>
                <c:pt idx="2162">
                  <c:v>225</c:v>
                </c:pt>
                <c:pt idx="2163">
                  <c:v>225</c:v>
                </c:pt>
                <c:pt idx="2164">
                  <c:v>225</c:v>
                </c:pt>
                <c:pt idx="2165">
                  <c:v>225</c:v>
                </c:pt>
                <c:pt idx="2166">
                  <c:v>202.5</c:v>
                </c:pt>
                <c:pt idx="2167">
                  <c:v>202.5</c:v>
                </c:pt>
                <c:pt idx="2168">
                  <c:v>202.5</c:v>
                </c:pt>
                <c:pt idx="2169">
                  <c:v>225</c:v>
                </c:pt>
                <c:pt idx="2170">
                  <c:v>225</c:v>
                </c:pt>
                <c:pt idx="2171">
                  <c:v>225</c:v>
                </c:pt>
                <c:pt idx="2172">
                  <c:v>225</c:v>
                </c:pt>
                <c:pt idx="2173">
                  <c:v>202.5</c:v>
                </c:pt>
                <c:pt idx="2174">
                  <c:v>225</c:v>
                </c:pt>
                <c:pt idx="2175">
                  <c:v>202.5</c:v>
                </c:pt>
                <c:pt idx="2176">
                  <c:v>202.5</c:v>
                </c:pt>
                <c:pt idx="2177">
                  <c:v>225</c:v>
                </c:pt>
                <c:pt idx="2178">
                  <c:v>225</c:v>
                </c:pt>
                <c:pt idx="2179">
                  <c:v>202.5</c:v>
                </c:pt>
                <c:pt idx="2180">
                  <c:v>202.5</c:v>
                </c:pt>
                <c:pt idx="2181">
                  <c:v>202.5</c:v>
                </c:pt>
                <c:pt idx="2182">
                  <c:v>202.5</c:v>
                </c:pt>
                <c:pt idx="2183">
                  <c:v>202.5</c:v>
                </c:pt>
                <c:pt idx="2184">
                  <c:v>225</c:v>
                </c:pt>
                <c:pt idx="2185">
                  <c:v>225</c:v>
                </c:pt>
                <c:pt idx="2186">
                  <c:v>225</c:v>
                </c:pt>
                <c:pt idx="2187">
                  <c:v>202.5</c:v>
                </c:pt>
                <c:pt idx="2188">
                  <c:v>202.5</c:v>
                </c:pt>
                <c:pt idx="2189">
                  <c:v>202.5</c:v>
                </c:pt>
                <c:pt idx="2190">
                  <c:v>202.5</c:v>
                </c:pt>
                <c:pt idx="2191">
                  <c:v>202.5</c:v>
                </c:pt>
                <c:pt idx="2192">
                  <c:v>225</c:v>
                </c:pt>
                <c:pt idx="2193">
                  <c:v>202.5</c:v>
                </c:pt>
                <c:pt idx="2194">
                  <c:v>225</c:v>
                </c:pt>
                <c:pt idx="2195">
                  <c:v>225</c:v>
                </c:pt>
                <c:pt idx="2196">
                  <c:v>225</c:v>
                </c:pt>
                <c:pt idx="2197">
                  <c:v>225</c:v>
                </c:pt>
                <c:pt idx="2198">
                  <c:v>225</c:v>
                </c:pt>
                <c:pt idx="2199">
                  <c:v>202.5</c:v>
                </c:pt>
                <c:pt idx="2200">
                  <c:v>225</c:v>
                </c:pt>
                <c:pt idx="2201">
                  <c:v>202.5</c:v>
                </c:pt>
                <c:pt idx="2202">
                  <c:v>225</c:v>
                </c:pt>
                <c:pt idx="2203">
                  <c:v>225</c:v>
                </c:pt>
                <c:pt idx="2204">
                  <c:v>225</c:v>
                </c:pt>
                <c:pt idx="2205">
                  <c:v>202.5</c:v>
                </c:pt>
                <c:pt idx="2206">
                  <c:v>247.5</c:v>
                </c:pt>
                <c:pt idx="2207">
                  <c:v>225</c:v>
                </c:pt>
                <c:pt idx="2208">
                  <c:v>270</c:v>
                </c:pt>
                <c:pt idx="2209">
                  <c:v>337.5</c:v>
                </c:pt>
                <c:pt idx="2210">
                  <c:v>337.5</c:v>
                </c:pt>
                <c:pt idx="2211">
                  <c:v>337.5</c:v>
                </c:pt>
                <c:pt idx="2212">
                  <c:v>337.5</c:v>
                </c:pt>
                <c:pt idx="2213">
                  <c:v>337.5</c:v>
                </c:pt>
                <c:pt idx="2214">
                  <c:v>0</c:v>
                </c:pt>
                <c:pt idx="2215">
                  <c:v>22.5</c:v>
                </c:pt>
                <c:pt idx="2216">
                  <c:v>22.5</c:v>
                </c:pt>
                <c:pt idx="2217">
                  <c:v>337.5</c:v>
                </c:pt>
                <c:pt idx="2218">
                  <c:v>337.5</c:v>
                </c:pt>
                <c:pt idx="2219">
                  <c:v>0</c:v>
                </c:pt>
                <c:pt idx="2220">
                  <c:v>337.5</c:v>
                </c:pt>
                <c:pt idx="2221">
                  <c:v>0</c:v>
                </c:pt>
                <c:pt idx="2222">
                  <c:v>45</c:v>
                </c:pt>
                <c:pt idx="2223">
                  <c:v>45</c:v>
                </c:pt>
                <c:pt idx="2224">
                  <c:v>90</c:v>
                </c:pt>
                <c:pt idx="2225">
                  <c:v>67.5</c:v>
                </c:pt>
                <c:pt idx="2226">
                  <c:v>135</c:v>
                </c:pt>
                <c:pt idx="2227">
                  <c:v>180</c:v>
                </c:pt>
                <c:pt idx="2228">
                  <c:v>180</c:v>
                </c:pt>
                <c:pt idx="2229">
                  <c:v>225</c:v>
                </c:pt>
                <c:pt idx="2230">
                  <c:v>225</c:v>
                </c:pt>
                <c:pt idx="2231">
                  <c:v>247.5</c:v>
                </c:pt>
                <c:pt idx="2232">
                  <c:v>225</c:v>
                </c:pt>
                <c:pt idx="2233">
                  <c:v>225</c:v>
                </c:pt>
                <c:pt idx="2234">
                  <c:v>225</c:v>
                </c:pt>
                <c:pt idx="2235">
                  <c:v>247.5</c:v>
                </c:pt>
                <c:pt idx="2236">
                  <c:v>225</c:v>
                </c:pt>
                <c:pt idx="2237">
                  <c:v>225</c:v>
                </c:pt>
                <c:pt idx="2238">
                  <c:v>292.5</c:v>
                </c:pt>
                <c:pt idx="2239">
                  <c:v>337.5</c:v>
                </c:pt>
                <c:pt idx="2240">
                  <c:v>337.5</c:v>
                </c:pt>
                <c:pt idx="2241">
                  <c:v>337.5</c:v>
                </c:pt>
                <c:pt idx="2242">
                  <c:v>337.5</c:v>
                </c:pt>
                <c:pt idx="2243">
                  <c:v>337.5</c:v>
                </c:pt>
                <c:pt idx="2244">
                  <c:v>337.5</c:v>
                </c:pt>
                <c:pt idx="2245">
                  <c:v>337.5</c:v>
                </c:pt>
                <c:pt idx="2246">
                  <c:v>337.5</c:v>
                </c:pt>
                <c:pt idx="2247">
                  <c:v>337.5</c:v>
                </c:pt>
                <c:pt idx="2248">
                  <c:v>337.5</c:v>
                </c:pt>
                <c:pt idx="2249">
                  <c:v>337.5</c:v>
                </c:pt>
                <c:pt idx="2250">
                  <c:v>337.5</c:v>
                </c:pt>
                <c:pt idx="2251">
                  <c:v>337.5</c:v>
                </c:pt>
                <c:pt idx="2252">
                  <c:v>337.5</c:v>
                </c:pt>
                <c:pt idx="2253">
                  <c:v>337.5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22.5</c:v>
                </c:pt>
                <c:pt idx="2264">
                  <c:v>0</c:v>
                </c:pt>
                <c:pt idx="2265">
                  <c:v>22.5</c:v>
                </c:pt>
                <c:pt idx="2266">
                  <c:v>0</c:v>
                </c:pt>
                <c:pt idx="2267">
                  <c:v>22.5</c:v>
                </c:pt>
                <c:pt idx="2268">
                  <c:v>22.5</c:v>
                </c:pt>
                <c:pt idx="2269">
                  <c:v>22.5</c:v>
                </c:pt>
                <c:pt idx="2270">
                  <c:v>45</c:v>
                </c:pt>
                <c:pt idx="2271">
                  <c:v>67.5</c:v>
                </c:pt>
                <c:pt idx="2272">
                  <c:v>90</c:v>
                </c:pt>
                <c:pt idx="2273">
                  <c:v>90</c:v>
                </c:pt>
                <c:pt idx="2274">
                  <c:v>90</c:v>
                </c:pt>
                <c:pt idx="2275">
                  <c:v>90</c:v>
                </c:pt>
                <c:pt idx="2276">
                  <c:v>90</c:v>
                </c:pt>
                <c:pt idx="2277">
                  <c:v>112.5</c:v>
                </c:pt>
                <c:pt idx="2278">
                  <c:v>90</c:v>
                </c:pt>
                <c:pt idx="2279">
                  <c:v>90</c:v>
                </c:pt>
                <c:pt idx="2280">
                  <c:v>90</c:v>
                </c:pt>
                <c:pt idx="2281">
                  <c:v>90</c:v>
                </c:pt>
                <c:pt idx="2282">
                  <c:v>90</c:v>
                </c:pt>
                <c:pt idx="2283">
                  <c:v>90</c:v>
                </c:pt>
                <c:pt idx="2284">
                  <c:v>90</c:v>
                </c:pt>
                <c:pt idx="2285">
                  <c:v>90</c:v>
                </c:pt>
                <c:pt idx="2286">
                  <c:v>90</c:v>
                </c:pt>
                <c:pt idx="2287">
                  <c:v>90</c:v>
                </c:pt>
                <c:pt idx="2288">
                  <c:v>90</c:v>
                </c:pt>
                <c:pt idx="2289">
                  <c:v>90</c:v>
                </c:pt>
                <c:pt idx="2290">
                  <c:v>90</c:v>
                </c:pt>
                <c:pt idx="2291">
                  <c:v>90</c:v>
                </c:pt>
                <c:pt idx="2292">
                  <c:v>90</c:v>
                </c:pt>
                <c:pt idx="2293">
                  <c:v>112.5</c:v>
                </c:pt>
                <c:pt idx="2294">
                  <c:v>90</c:v>
                </c:pt>
                <c:pt idx="2295">
                  <c:v>90</c:v>
                </c:pt>
                <c:pt idx="2296">
                  <c:v>90</c:v>
                </c:pt>
                <c:pt idx="2297">
                  <c:v>90</c:v>
                </c:pt>
                <c:pt idx="2298">
                  <c:v>112.5</c:v>
                </c:pt>
                <c:pt idx="2299">
                  <c:v>90</c:v>
                </c:pt>
                <c:pt idx="2300">
                  <c:v>112.5</c:v>
                </c:pt>
                <c:pt idx="2301">
                  <c:v>90</c:v>
                </c:pt>
                <c:pt idx="2302">
                  <c:v>112.5</c:v>
                </c:pt>
                <c:pt idx="2303">
                  <c:v>90</c:v>
                </c:pt>
                <c:pt idx="2304">
                  <c:v>112.5</c:v>
                </c:pt>
                <c:pt idx="2305">
                  <c:v>112.5</c:v>
                </c:pt>
                <c:pt idx="2306">
                  <c:v>90</c:v>
                </c:pt>
                <c:pt idx="2307">
                  <c:v>112.5</c:v>
                </c:pt>
                <c:pt idx="2308">
                  <c:v>112.5</c:v>
                </c:pt>
                <c:pt idx="2309">
                  <c:v>90</c:v>
                </c:pt>
                <c:pt idx="2310">
                  <c:v>112.5</c:v>
                </c:pt>
                <c:pt idx="2311">
                  <c:v>112.5</c:v>
                </c:pt>
                <c:pt idx="2312">
                  <c:v>90</c:v>
                </c:pt>
                <c:pt idx="2313">
                  <c:v>112.5</c:v>
                </c:pt>
                <c:pt idx="2314">
                  <c:v>112.5</c:v>
                </c:pt>
                <c:pt idx="2315">
                  <c:v>112.5</c:v>
                </c:pt>
                <c:pt idx="2316">
                  <c:v>112.5</c:v>
                </c:pt>
                <c:pt idx="2317">
                  <c:v>90</c:v>
                </c:pt>
                <c:pt idx="2318">
                  <c:v>90</c:v>
                </c:pt>
                <c:pt idx="2319">
                  <c:v>90</c:v>
                </c:pt>
                <c:pt idx="2320">
                  <c:v>90</c:v>
                </c:pt>
                <c:pt idx="2321">
                  <c:v>90</c:v>
                </c:pt>
                <c:pt idx="2322">
                  <c:v>90</c:v>
                </c:pt>
                <c:pt idx="2323">
                  <c:v>112.5</c:v>
                </c:pt>
                <c:pt idx="2324">
                  <c:v>112.5</c:v>
                </c:pt>
                <c:pt idx="2325">
                  <c:v>90</c:v>
                </c:pt>
                <c:pt idx="2326">
                  <c:v>112.5</c:v>
                </c:pt>
                <c:pt idx="2327">
                  <c:v>112.5</c:v>
                </c:pt>
                <c:pt idx="2328">
                  <c:v>112.5</c:v>
                </c:pt>
                <c:pt idx="2329">
                  <c:v>112.5</c:v>
                </c:pt>
                <c:pt idx="2330">
                  <c:v>112.5</c:v>
                </c:pt>
                <c:pt idx="2331">
                  <c:v>112.5</c:v>
                </c:pt>
                <c:pt idx="2332">
                  <c:v>112.5</c:v>
                </c:pt>
                <c:pt idx="2333">
                  <c:v>112.5</c:v>
                </c:pt>
                <c:pt idx="2334">
                  <c:v>112.5</c:v>
                </c:pt>
                <c:pt idx="2335">
                  <c:v>112.5</c:v>
                </c:pt>
                <c:pt idx="2336">
                  <c:v>112.5</c:v>
                </c:pt>
                <c:pt idx="2337">
                  <c:v>112.5</c:v>
                </c:pt>
                <c:pt idx="2338">
                  <c:v>112.5</c:v>
                </c:pt>
                <c:pt idx="2339">
                  <c:v>112.5</c:v>
                </c:pt>
                <c:pt idx="2340">
                  <c:v>112.5</c:v>
                </c:pt>
                <c:pt idx="2341">
                  <c:v>112.5</c:v>
                </c:pt>
                <c:pt idx="2342">
                  <c:v>112.5</c:v>
                </c:pt>
                <c:pt idx="2343">
                  <c:v>112.5</c:v>
                </c:pt>
                <c:pt idx="2344">
                  <c:v>112.5</c:v>
                </c:pt>
                <c:pt idx="2345">
                  <c:v>112.5</c:v>
                </c:pt>
                <c:pt idx="2346">
                  <c:v>112.5</c:v>
                </c:pt>
                <c:pt idx="2347">
                  <c:v>112.5</c:v>
                </c:pt>
                <c:pt idx="2348">
                  <c:v>112.5</c:v>
                </c:pt>
                <c:pt idx="2349">
                  <c:v>90</c:v>
                </c:pt>
                <c:pt idx="2350">
                  <c:v>90</c:v>
                </c:pt>
                <c:pt idx="2351">
                  <c:v>90</c:v>
                </c:pt>
                <c:pt idx="2352">
                  <c:v>112.5</c:v>
                </c:pt>
                <c:pt idx="2353">
                  <c:v>112.5</c:v>
                </c:pt>
                <c:pt idx="2354">
                  <c:v>112.5</c:v>
                </c:pt>
                <c:pt idx="2355">
                  <c:v>112.5</c:v>
                </c:pt>
                <c:pt idx="2356">
                  <c:v>90</c:v>
                </c:pt>
                <c:pt idx="2357">
                  <c:v>112.5</c:v>
                </c:pt>
                <c:pt idx="2358">
                  <c:v>112.5</c:v>
                </c:pt>
                <c:pt idx="2359">
                  <c:v>22.5</c:v>
                </c:pt>
                <c:pt idx="2360">
                  <c:v>0</c:v>
                </c:pt>
                <c:pt idx="2361">
                  <c:v>45</c:v>
                </c:pt>
                <c:pt idx="2362">
                  <c:v>90</c:v>
                </c:pt>
                <c:pt idx="2363">
                  <c:v>90</c:v>
                </c:pt>
                <c:pt idx="2364">
                  <c:v>315</c:v>
                </c:pt>
                <c:pt idx="2365">
                  <c:v>292.5</c:v>
                </c:pt>
                <c:pt idx="2366">
                  <c:v>292.5</c:v>
                </c:pt>
                <c:pt idx="2367">
                  <c:v>292.5</c:v>
                </c:pt>
                <c:pt idx="2368">
                  <c:v>270</c:v>
                </c:pt>
                <c:pt idx="2369">
                  <c:v>292.5</c:v>
                </c:pt>
                <c:pt idx="2370">
                  <c:v>337.5</c:v>
                </c:pt>
                <c:pt idx="2371">
                  <c:v>337.5</c:v>
                </c:pt>
                <c:pt idx="2372">
                  <c:v>315</c:v>
                </c:pt>
                <c:pt idx="2373">
                  <c:v>315</c:v>
                </c:pt>
                <c:pt idx="2374">
                  <c:v>315</c:v>
                </c:pt>
                <c:pt idx="2375">
                  <c:v>315</c:v>
                </c:pt>
                <c:pt idx="2376">
                  <c:v>0</c:v>
                </c:pt>
                <c:pt idx="2377">
                  <c:v>315</c:v>
                </c:pt>
                <c:pt idx="2378">
                  <c:v>337.5</c:v>
                </c:pt>
                <c:pt idx="2379">
                  <c:v>315</c:v>
                </c:pt>
                <c:pt idx="2380">
                  <c:v>337.5</c:v>
                </c:pt>
                <c:pt idx="2381">
                  <c:v>0</c:v>
                </c:pt>
                <c:pt idx="2382">
                  <c:v>22.5</c:v>
                </c:pt>
                <c:pt idx="2383">
                  <c:v>22.5</c:v>
                </c:pt>
                <c:pt idx="2384">
                  <c:v>315</c:v>
                </c:pt>
                <c:pt idx="2385">
                  <c:v>315</c:v>
                </c:pt>
                <c:pt idx="2386">
                  <c:v>337.5</c:v>
                </c:pt>
                <c:pt idx="2387">
                  <c:v>22.5</c:v>
                </c:pt>
                <c:pt idx="2388">
                  <c:v>0</c:v>
                </c:pt>
                <c:pt idx="2389">
                  <c:v>337.5</c:v>
                </c:pt>
                <c:pt idx="2390">
                  <c:v>0</c:v>
                </c:pt>
                <c:pt idx="2391">
                  <c:v>337.5</c:v>
                </c:pt>
                <c:pt idx="2392">
                  <c:v>0</c:v>
                </c:pt>
                <c:pt idx="2393">
                  <c:v>22.5</c:v>
                </c:pt>
                <c:pt idx="2394">
                  <c:v>22.5</c:v>
                </c:pt>
                <c:pt idx="2395">
                  <c:v>45</c:v>
                </c:pt>
                <c:pt idx="2396">
                  <c:v>45</c:v>
                </c:pt>
                <c:pt idx="2397">
                  <c:v>45</c:v>
                </c:pt>
                <c:pt idx="2398">
                  <c:v>45</c:v>
                </c:pt>
                <c:pt idx="2399">
                  <c:v>45</c:v>
                </c:pt>
                <c:pt idx="2400">
                  <c:v>22.5</c:v>
                </c:pt>
                <c:pt idx="2401">
                  <c:v>45</c:v>
                </c:pt>
                <c:pt idx="2402">
                  <c:v>45</c:v>
                </c:pt>
                <c:pt idx="2403">
                  <c:v>67.5</c:v>
                </c:pt>
                <c:pt idx="2404">
                  <c:v>67.5</c:v>
                </c:pt>
                <c:pt idx="2405">
                  <c:v>67.5</c:v>
                </c:pt>
                <c:pt idx="2406">
                  <c:v>67.5</c:v>
                </c:pt>
                <c:pt idx="2407">
                  <c:v>90</c:v>
                </c:pt>
                <c:pt idx="2408">
                  <c:v>90</c:v>
                </c:pt>
                <c:pt idx="2409">
                  <c:v>90</c:v>
                </c:pt>
                <c:pt idx="2410">
                  <c:v>90</c:v>
                </c:pt>
                <c:pt idx="2411">
                  <c:v>67.5</c:v>
                </c:pt>
                <c:pt idx="2412">
                  <c:v>90</c:v>
                </c:pt>
                <c:pt idx="2413">
                  <c:v>112.5</c:v>
                </c:pt>
                <c:pt idx="2414">
                  <c:v>90</c:v>
                </c:pt>
                <c:pt idx="2415">
                  <c:v>90</c:v>
                </c:pt>
                <c:pt idx="2416">
                  <c:v>90</c:v>
                </c:pt>
                <c:pt idx="2417">
                  <c:v>112.5</c:v>
                </c:pt>
                <c:pt idx="2418">
                  <c:v>112.5</c:v>
                </c:pt>
                <c:pt idx="2419">
                  <c:v>90</c:v>
                </c:pt>
                <c:pt idx="2420">
                  <c:v>112.5</c:v>
                </c:pt>
                <c:pt idx="2421">
                  <c:v>112.5</c:v>
                </c:pt>
                <c:pt idx="2422">
                  <c:v>90</c:v>
                </c:pt>
                <c:pt idx="2423">
                  <c:v>90</c:v>
                </c:pt>
                <c:pt idx="2424">
                  <c:v>112.5</c:v>
                </c:pt>
                <c:pt idx="2425">
                  <c:v>90</c:v>
                </c:pt>
                <c:pt idx="2426">
                  <c:v>112.5</c:v>
                </c:pt>
                <c:pt idx="2427">
                  <c:v>90</c:v>
                </c:pt>
                <c:pt idx="2428">
                  <c:v>90</c:v>
                </c:pt>
                <c:pt idx="2429">
                  <c:v>90</c:v>
                </c:pt>
                <c:pt idx="2430">
                  <c:v>90</c:v>
                </c:pt>
                <c:pt idx="2431">
                  <c:v>90</c:v>
                </c:pt>
                <c:pt idx="2432">
                  <c:v>112.5</c:v>
                </c:pt>
                <c:pt idx="2433">
                  <c:v>112.5</c:v>
                </c:pt>
                <c:pt idx="2434">
                  <c:v>112.5</c:v>
                </c:pt>
                <c:pt idx="2435">
                  <c:v>90</c:v>
                </c:pt>
                <c:pt idx="2436">
                  <c:v>112.5</c:v>
                </c:pt>
                <c:pt idx="2437">
                  <c:v>90</c:v>
                </c:pt>
                <c:pt idx="2438">
                  <c:v>90</c:v>
                </c:pt>
                <c:pt idx="2439">
                  <c:v>90</c:v>
                </c:pt>
                <c:pt idx="2440">
                  <c:v>90</c:v>
                </c:pt>
                <c:pt idx="2441">
                  <c:v>90</c:v>
                </c:pt>
                <c:pt idx="2442">
                  <c:v>90</c:v>
                </c:pt>
                <c:pt idx="2443">
                  <c:v>67.5</c:v>
                </c:pt>
                <c:pt idx="2444">
                  <c:v>67.5</c:v>
                </c:pt>
                <c:pt idx="2445">
                  <c:v>67.5</c:v>
                </c:pt>
                <c:pt idx="2446">
                  <c:v>67.5</c:v>
                </c:pt>
                <c:pt idx="2447">
                  <c:v>67.5</c:v>
                </c:pt>
                <c:pt idx="2448">
                  <c:v>90</c:v>
                </c:pt>
                <c:pt idx="2449">
                  <c:v>90</c:v>
                </c:pt>
                <c:pt idx="2450">
                  <c:v>90</c:v>
                </c:pt>
                <c:pt idx="2451">
                  <c:v>112.5</c:v>
                </c:pt>
                <c:pt idx="2452">
                  <c:v>112.5</c:v>
                </c:pt>
                <c:pt idx="2453">
                  <c:v>135</c:v>
                </c:pt>
                <c:pt idx="2454">
                  <c:v>112.5</c:v>
                </c:pt>
                <c:pt idx="2455">
                  <c:v>135</c:v>
                </c:pt>
                <c:pt idx="2456">
                  <c:v>112.5</c:v>
                </c:pt>
                <c:pt idx="2457">
                  <c:v>112.5</c:v>
                </c:pt>
                <c:pt idx="2458">
                  <c:v>112.5</c:v>
                </c:pt>
                <c:pt idx="2459">
                  <c:v>112.5</c:v>
                </c:pt>
                <c:pt idx="2460">
                  <c:v>112.5</c:v>
                </c:pt>
                <c:pt idx="2461">
                  <c:v>112.5</c:v>
                </c:pt>
                <c:pt idx="2462">
                  <c:v>112.5</c:v>
                </c:pt>
                <c:pt idx="2463">
                  <c:v>90</c:v>
                </c:pt>
                <c:pt idx="2464">
                  <c:v>90</c:v>
                </c:pt>
                <c:pt idx="2465">
                  <c:v>90</c:v>
                </c:pt>
                <c:pt idx="2466">
                  <c:v>112.5</c:v>
                </c:pt>
                <c:pt idx="2467">
                  <c:v>112.5</c:v>
                </c:pt>
                <c:pt idx="2468">
                  <c:v>90</c:v>
                </c:pt>
                <c:pt idx="2469">
                  <c:v>112.5</c:v>
                </c:pt>
                <c:pt idx="2470">
                  <c:v>135</c:v>
                </c:pt>
                <c:pt idx="2471">
                  <c:v>135</c:v>
                </c:pt>
                <c:pt idx="2472">
                  <c:v>135</c:v>
                </c:pt>
                <c:pt idx="2473">
                  <c:v>112.5</c:v>
                </c:pt>
                <c:pt idx="2474">
                  <c:v>112.5</c:v>
                </c:pt>
                <c:pt idx="2475">
                  <c:v>112.5</c:v>
                </c:pt>
                <c:pt idx="2476">
                  <c:v>112.5</c:v>
                </c:pt>
                <c:pt idx="2477">
                  <c:v>112.5</c:v>
                </c:pt>
                <c:pt idx="2478">
                  <c:v>112.5</c:v>
                </c:pt>
                <c:pt idx="2479">
                  <c:v>112.5</c:v>
                </c:pt>
                <c:pt idx="2480">
                  <c:v>112.5</c:v>
                </c:pt>
                <c:pt idx="2481">
                  <c:v>112.5</c:v>
                </c:pt>
                <c:pt idx="2482">
                  <c:v>112.5</c:v>
                </c:pt>
                <c:pt idx="2483">
                  <c:v>90</c:v>
                </c:pt>
                <c:pt idx="2484">
                  <c:v>90</c:v>
                </c:pt>
                <c:pt idx="2485">
                  <c:v>90</c:v>
                </c:pt>
                <c:pt idx="2486">
                  <c:v>112.5</c:v>
                </c:pt>
                <c:pt idx="2487">
                  <c:v>112.5</c:v>
                </c:pt>
                <c:pt idx="2488">
                  <c:v>112.5</c:v>
                </c:pt>
                <c:pt idx="2489">
                  <c:v>112.5</c:v>
                </c:pt>
                <c:pt idx="2490">
                  <c:v>112.5</c:v>
                </c:pt>
                <c:pt idx="2491">
                  <c:v>112.5</c:v>
                </c:pt>
                <c:pt idx="2492">
                  <c:v>112.5</c:v>
                </c:pt>
                <c:pt idx="2493">
                  <c:v>112.5</c:v>
                </c:pt>
                <c:pt idx="2494">
                  <c:v>112.5</c:v>
                </c:pt>
                <c:pt idx="2495">
                  <c:v>112.5</c:v>
                </c:pt>
                <c:pt idx="2496">
                  <c:v>112.5</c:v>
                </c:pt>
                <c:pt idx="2497">
                  <c:v>135</c:v>
                </c:pt>
                <c:pt idx="2498">
                  <c:v>112.5</c:v>
                </c:pt>
                <c:pt idx="2499">
                  <c:v>112.5</c:v>
                </c:pt>
                <c:pt idx="2500">
                  <c:v>112.5</c:v>
                </c:pt>
                <c:pt idx="2501">
                  <c:v>112.5</c:v>
                </c:pt>
                <c:pt idx="2502">
                  <c:v>135</c:v>
                </c:pt>
                <c:pt idx="2503">
                  <c:v>180</c:v>
                </c:pt>
                <c:pt idx="2504">
                  <c:v>247.5</c:v>
                </c:pt>
                <c:pt idx="2505">
                  <c:v>270</c:v>
                </c:pt>
                <c:pt idx="2506">
                  <c:v>292.5</c:v>
                </c:pt>
                <c:pt idx="2507">
                  <c:v>337.5</c:v>
                </c:pt>
                <c:pt idx="2508">
                  <c:v>0</c:v>
                </c:pt>
                <c:pt idx="2509">
                  <c:v>0</c:v>
                </c:pt>
                <c:pt idx="2510">
                  <c:v>337.5</c:v>
                </c:pt>
                <c:pt idx="2511">
                  <c:v>337.5</c:v>
                </c:pt>
                <c:pt idx="2512">
                  <c:v>337.5</c:v>
                </c:pt>
                <c:pt idx="2513">
                  <c:v>337.5</c:v>
                </c:pt>
                <c:pt idx="2514">
                  <c:v>315</c:v>
                </c:pt>
                <c:pt idx="2515">
                  <c:v>315</c:v>
                </c:pt>
                <c:pt idx="2516">
                  <c:v>292.5</c:v>
                </c:pt>
                <c:pt idx="2517">
                  <c:v>315</c:v>
                </c:pt>
                <c:pt idx="2518">
                  <c:v>292.5</c:v>
                </c:pt>
                <c:pt idx="2519">
                  <c:v>337.5</c:v>
                </c:pt>
                <c:pt idx="2520">
                  <c:v>315</c:v>
                </c:pt>
                <c:pt idx="2521">
                  <c:v>315</c:v>
                </c:pt>
                <c:pt idx="2522">
                  <c:v>315</c:v>
                </c:pt>
                <c:pt idx="2523">
                  <c:v>337.5</c:v>
                </c:pt>
                <c:pt idx="2524">
                  <c:v>315</c:v>
                </c:pt>
                <c:pt idx="2525">
                  <c:v>337.5</c:v>
                </c:pt>
                <c:pt idx="2526">
                  <c:v>315</c:v>
                </c:pt>
                <c:pt idx="2527">
                  <c:v>337.5</c:v>
                </c:pt>
                <c:pt idx="2528">
                  <c:v>337.5</c:v>
                </c:pt>
                <c:pt idx="2529">
                  <c:v>337.5</c:v>
                </c:pt>
                <c:pt idx="2530">
                  <c:v>337.5</c:v>
                </c:pt>
                <c:pt idx="2531">
                  <c:v>337.5</c:v>
                </c:pt>
                <c:pt idx="2532">
                  <c:v>337.5</c:v>
                </c:pt>
                <c:pt idx="2533">
                  <c:v>315</c:v>
                </c:pt>
                <c:pt idx="2534">
                  <c:v>337.5</c:v>
                </c:pt>
                <c:pt idx="2535">
                  <c:v>337.5</c:v>
                </c:pt>
                <c:pt idx="2536">
                  <c:v>337.5</c:v>
                </c:pt>
                <c:pt idx="2537">
                  <c:v>337.5</c:v>
                </c:pt>
                <c:pt idx="2538">
                  <c:v>315</c:v>
                </c:pt>
                <c:pt idx="2539">
                  <c:v>337.5</c:v>
                </c:pt>
                <c:pt idx="2540">
                  <c:v>337.5</c:v>
                </c:pt>
                <c:pt idx="2541">
                  <c:v>337.5</c:v>
                </c:pt>
                <c:pt idx="2542">
                  <c:v>0</c:v>
                </c:pt>
                <c:pt idx="2543">
                  <c:v>22.5</c:v>
                </c:pt>
                <c:pt idx="2544">
                  <c:v>45</c:v>
                </c:pt>
                <c:pt idx="2545">
                  <c:v>0</c:v>
                </c:pt>
                <c:pt idx="2546">
                  <c:v>22.5</c:v>
                </c:pt>
                <c:pt idx="2547">
                  <c:v>292.5</c:v>
                </c:pt>
                <c:pt idx="2548">
                  <c:v>247.5</c:v>
                </c:pt>
                <c:pt idx="2549">
                  <c:v>135</c:v>
                </c:pt>
                <c:pt idx="2550">
                  <c:v>157.5</c:v>
                </c:pt>
                <c:pt idx="2551">
                  <c:v>90</c:v>
                </c:pt>
                <c:pt idx="2552">
                  <c:v>112.5</c:v>
                </c:pt>
                <c:pt idx="2553">
                  <c:v>112.5</c:v>
                </c:pt>
                <c:pt idx="2554">
                  <c:v>90</c:v>
                </c:pt>
                <c:pt idx="2555">
                  <c:v>90</c:v>
                </c:pt>
                <c:pt idx="2556">
                  <c:v>112.5</c:v>
                </c:pt>
                <c:pt idx="2557">
                  <c:v>90</c:v>
                </c:pt>
                <c:pt idx="2558">
                  <c:v>90</c:v>
                </c:pt>
                <c:pt idx="2559">
                  <c:v>90</c:v>
                </c:pt>
                <c:pt idx="2560">
                  <c:v>90</c:v>
                </c:pt>
                <c:pt idx="2561">
                  <c:v>90</c:v>
                </c:pt>
                <c:pt idx="2562">
                  <c:v>90</c:v>
                </c:pt>
                <c:pt idx="2563">
                  <c:v>90</c:v>
                </c:pt>
                <c:pt idx="2564">
                  <c:v>90</c:v>
                </c:pt>
                <c:pt idx="2565">
                  <c:v>90</c:v>
                </c:pt>
                <c:pt idx="2566">
                  <c:v>112.5</c:v>
                </c:pt>
                <c:pt idx="2567">
                  <c:v>90</c:v>
                </c:pt>
                <c:pt idx="2568">
                  <c:v>90</c:v>
                </c:pt>
                <c:pt idx="2569">
                  <c:v>90</c:v>
                </c:pt>
                <c:pt idx="2570">
                  <c:v>90</c:v>
                </c:pt>
                <c:pt idx="2571">
                  <c:v>90</c:v>
                </c:pt>
                <c:pt idx="2572">
                  <c:v>22.5</c:v>
                </c:pt>
                <c:pt idx="2573">
                  <c:v>67.5</c:v>
                </c:pt>
                <c:pt idx="2574">
                  <c:v>45</c:v>
                </c:pt>
                <c:pt idx="2575">
                  <c:v>45</c:v>
                </c:pt>
                <c:pt idx="2576">
                  <c:v>67.5</c:v>
                </c:pt>
                <c:pt idx="2577">
                  <c:v>67.5</c:v>
                </c:pt>
                <c:pt idx="2578">
                  <c:v>67.5</c:v>
                </c:pt>
                <c:pt idx="2579">
                  <c:v>90</c:v>
                </c:pt>
                <c:pt idx="2580">
                  <c:v>90</c:v>
                </c:pt>
                <c:pt idx="2581">
                  <c:v>90</c:v>
                </c:pt>
                <c:pt idx="2582">
                  <c:v>90</c:v>
                </c:pt>
                <c:pt idx="2583">
                  <c:v>67.5</c:v>
                </c:pt>
                <c:pt idx="2584">
                  <c:v>67.5</c:v>
                </c:pt>
                <c:pt idx="2585">
                  <c:v>67.5</c:v>
                </c:pt>
                <c:pt idx="2586">
                  <c:v>67.5</c:v>
                </c:pt>
                <c:pt idx="2587">
                  <c:v>67.5</c:v>
                </c:pt>
                <c:pt idx="2588">
                  <c:v>45</c:v>
                </c:pt>
                <c:pt idx="2589">
                  <c:v>90</c:v>
                </c:pt>
                <c:pt idx="2590">
                  <c:v>67.5</c:v>
                </c:pt>
                <c:pt idx="2591">
                  <c:v>90</c:v>
                </c:pt>
                <c:pt idx="2592">
                  <c:v>90</c:v>
                </c:pt>
                <c:pt idx="2593">
                  <c:v>90</c:v>
                </c:pt>
                <c:pt idx="2594">
                  <c:v>90</c:v>
                </c:pt>
                <c:pt idx="2595">
                  <c:v>67.5</c:v>
                </c:pt>
                <c:pt idx="2596">
                  <c:v>0</c:v>
                </c:pt>
                <c:pt idx="2597">
                  <c:v>67.5</c:v>
                </c:pt>
                <c:pt idx="2598">
                  <c:v>90</c:v>
                </c:pt>
                <c:pt idx="2599">
                  <c:v>90</c:v>
                </c:pt>
                <c:pt idx="2600">
                  <c:v>90</c:v>
                </c:pt>
                <c:pt idx="2601">
                  <c:v>112.5</c:v>
                </c:pt>
                <c:pt idx="2602">
                  <c:v>135</c:v>
                </c:pt>
                <c:pt idx="2603">
                  <c:v>202.5</c:v>
                </c:pt>
                <c:pt idx="2604">
                  <c:v>225</c:v>
                </c:pt>
                <c:pt idx="2605">
                  <c:v>202.5</c:v>
                </c:pt>
                <c:pt idx="2606">
                  <c:v>202.5</c:v>
                </c:pt>
                <c:pt idx="2607">
                  <c:v>225</c:v>
                </c:pt>
                <c:pt idx="2608">
                  <c:v>225</c:v>
                </c:pt>
                <c:pt idx="2609">
                  <c:v>202.5</c:v>
                </c:pt>
                <c:pt idx="2610">
                  <c:v>202.5</c:v>
                </c:pt>
                <c:pt idx="2611">
                  <c:v>225</c:v>
                </c:pt>
                <c:pt idx="2612">
                  <c:v>225</c:v>
                </c:pt>
                <c:pt idx="2613">
                  <c:v>225</c:v>
                </c:pt>
                <c:pt idx="2614">
                  <c:v>202.5</c:v>
                </c:pt>
                <c:pt idx="2615">
                  <c:v>225</c:v>
                </c:pt>
                <c:pt idx="2616">
                  <c:v>225</c:v>
                </c:pt>
                <c:pt idx="2617">
                  <c:v>225</c:v>
                </c:pt>
                <c:pt idx="2618">
                  <c:v>202.5</c:v>
                </c:pt>
                <c:pt idx="2619">
                  <c:v>202.5</c:v>
                </c:pt>
                <c:pt idx="2620">
                  <c:v>225</c:v>
                </c:pt>
                <c:pt idx="2621">
                  <c:v>225</c:v>
                </c:pt>
                <c:pt idx="2622">
                  <c:v>225</c:v>
                </c:pt>
                <c:pt idx="2623">
                  <c:v>225</c:v>
                </c:pt>
                <c:pt idx="2624">
                  <c:v>225</c:v>
                </c:pt>
                <c:pt idx="2625">
                  <c:v>225</c:v>
                </c:pt>
                <c:pt idx="2626">
                  <c:v>225</c:v>
                </c:pt>
                <c:pt idx="2627">
                  <c:v>225</c:v>
                </c:pt>
                <c:pt idx="2628">
                  <c:v>225</c:v>
                </c:pt>
                <c:pt idx="2629">
                  <c:v>225</c:v>
                </c:pt>
                <c:pt idx="2630">
                  <c:v>225</c:v>
                </c:pt>
                <c:pt idx="2631">
                  <c:v>225</c:v>
                </c:pt>
                <c:pt idx="2632">
                  <c:v>202.5</c:v>
                </c:pt>
                <c:pt idx="2633">
                  <c:v>202.5</c:v>
                </c:pt>
                <c:pt idx="2634">
                  <c:v>202.5</c:v>
                </c:pt>
                <c:pt idx="2635">
                  <c:v>225</c:v>
                </c:pt>
                <c:pt idx="2636">
                  <c:v>225</c:v>
                </c:pt>
                <c:pt idx="2637">
                  <c:v>225</c:v>
                </c:pt>
                <c:pt idx="2638">
                  <c:v>225</c:v>
                </c:pt>
                <c:pt idx="2639">
                  <c:v>225</c:v>
                </c:pt>
                <c:pt idx="2640">
                  <c:v>225</c:v>
                </c:pt>
                <c:pt idx="2641">
                  <c:v>225</c:v>
                </c:pt>
                <c:pt idx="2642">
                  <c:v>225</c:v>
                </c:pt>
                <c:pt idx="2643">
                  <c:v>202.5</c:v>
                </c:pt>
                <c:pt idx="2644">
                  <c:v>202.5</c:v>
                </c:pt>
                <c:pt idx="2645">
                  <c:v>225</c:v>
                </c:pt>
                <c:pt idx="2646">
                  <c:v>202.5</c:v>
                </c:pt>
                <c:pt idx="2647">
                  <c:v>225</c:v>
                </c:pt>
                <c:pt idx="2648">
                  <c:v>202.5</c:v>
                </c:pt>
                <c:pt idx="2649">
                  <c:v>202.5</c:v>
                </c:pt>
                <c:pt idx="2650">
                  <c:v>225</c:v>
                </c:pt>
                <c:pt idx="2651">
                  <c:v>225</c:v>
                </c:pt>
                <c:pt idx="2652">
                  <c:v>225</c:v>
                </c:pt>
                <c:pt idx="2653">
                  <c:v>225</c:v>
                </c:pt>
                <c:pt idx="2654">
                  <c:v>202.5</c:v>
                </c:pt>
                <c:pt idx="2655">
                  <c:v>202.5</c:v>
                </c:pt>
                <c:pt idx="2656">
                  <c:v>202.5</c:v>
                </c:pt>
                <c:pt idx="2657">
                  <c:v>202.5</c:v>
                </c:pt>
                <c:pt idx="2658">
                  <c:v>202.5</c:v>
                </c:pt>
                <c:pt idx="2659">
                  <c:v>202.5</c:v>
                </c:pt>
                <c:pt idx="2660">
                  <c:v>202.5</c:v>
                </c:pt>
                <c:pt idx="2661">
                  <c:v>202.5</c:v>
                </c:pt>
                <c:pt idx="2662">
                  <c:v>202.5</c:v>
                </c:pt>
                <c:pt idx="2663">
                  <c:v>202.5</c:v>
                </c:pt>
                <c:pt idx="2664">
                  <c:v>225</c:v>
                </c:pt>
                <c:pt idx="2665">
                  <c:v>225</c:v>
                </c:pt>
                <c:pt idx="2666">
                  <c:v>202.5</c:v>
                </c:pt>
                <c:pt idx="2667">
                  <c:v>225</c:v>
                </c:pt>
                <c:pt idx="2668">
                  <c:v>225</c:v>
                </c:pt>
                <c:pt idx="2669">
                  <c:v>225</c:v>
                </c:pt>
                <c:pt idx="2670">
                  <c:v>270</c:v>
                </c:pt>
                <c:pt idx="2671">
                  <c:v>292.5</c:v>
                </c:pt>
                <c:pt idx="2672">
                  <c:v>292.5</c:v>
                </c:pt>
                <c:pt idx="2673">
                  <c:v>292.5</c:v>
                </c:pt>
                <c:pt idx="2674">
                  <c:v>337.5</c:v>
                </c:pt>
                <c:pt idx="2675">
                  <c:v>337.5</c:v>
                </c:pt>
                <c:pt idx="2676">
                  <c:v>337.5</c:v>
                </c:pt>
                <c:pt idx="2677">
                  <c:v>337.5</c:v>
                </c:pt>
                <c:pt idx="2678">
                  <c:v>337.5</c:v>
                </c:pt>
                <c:pt idx="2679">
                  <c:v>337.5</c:v>
                </c:pt>
                <c:pt idx="2680">
                  <c:v>337.5</c:v>
                </c:pt>
                <c:pt idx="2681">
                  <c:v>337.5</c:v>
                </c:pt>
                <c:pt idx="2682">
                  <c:v>337.5</c:v>
                </c:pt>
                <c:pt idx="2683">
                  <c:v>337.5</c:v>
                </c:pt>
                <c:pt idx="2684">
                  <c:v>337.5</c:v>
                </c:pt>
                <c:pt idx="2685">
                  <c:v>337.5</c:v>
                </c:pt>
                <c:pt idx="2686">
                  <c:v>337.5</c:v>
                </c:pt>
                <c:pt idx="2687">
                  <c:v>337.5</c:v>
                </c:pt>
                <c:pt idx="2688">
                  <c:v>337.5</c:v>
                </c:pt>
                <c:pt idx="2689">
                  <c:v>337.5</c:v>
                </c:pt>
                <c:pt idx="2690">
                  <c:v>337.5</c:v>
                </c:pt>
                <c:pt idx="2691">
                  <c:v>0</c:v>
                </c:pt>
                <c:pt idx="2692">
                  <c:v>0</c:v>
                </c:pt>
                <c:pt idx="2693">
                  <c:v>337.5</c:v>
                </c:pt>
                <c:pt idx="2694">
                  <c:v>337.5</c:v>
                </c:pt>
                <c:pt idx="2695">
                  <c:v>337.5</c:v>
                </c:pt>
                <c:pt idx="2696">
                  <c:v>337.5</c:v>
                </c:pt>
                <c:pt idx="2697">
                  <c:v>337.5</c:v>
                </c:pt>
                <c:pt idx="2698">
                  <c:v>337.5</c:v>
                </c:pt>
                <c:pt idx="2699">
                  <c:v>337.5</c:v>
                </c:pt>
                <c:pt idx="2700">
                  <c:v>337.5</c:v>
                </c:pt>
                <c:pt idx="2701">
                  <c:v>337.5</c:v>
                </c:pt>
                <c:pt idx="2702">
                  <c:v>337.5</c:v>
                </c:pt>
                <c:pt idx="2703">
                  <c:v>337.5</c:v>
                </c:pt>
                <c:pt idx="2704">
                  <c:v>337.5</c:v>
                </c:pt>
                <c:pt idx="2705">
                  <c:v>337.5</c:v>
                </c:pt>
                <c:pt idx="2706">
                  <c:v>337.5</c:v>
                </c:pt>
                <c:pt idx="2707">
                  <c:v>337.5</c:v>
                </c:pt>
                <c:pt idx="2708">
                  <c:v>337.5</c:v>
                </c:pt>
                <c:pt idx="2709">
                  <c:v>337.5</c:v>
                </c:pt>
                <c:pt idx="2710">
                  <c:v>337.5</c:v>
                </c:pt>
                <c:pt idx="2711">
                  <c:v>337.5</c:v>
                </c:pt>
                <c:pt idx="2712">
                  <c:v>337.5</c:v>
                </c:pt>
                <c:pt idx="2713">
                  <c:v>337.5</c:v>
                </c:pt>
                <c:pt idx="2714">
                  <c:v>337.5</c:v>
                </c:pt>
                <c:pt idx="2715">
                  <c:v>337.5</c:v>
                </c:pt>
                <c:pt idx="2716">
                  <c:v>337.5</c:v>
                </c:pt>
                <c:pt idx="2717">
                  <c:v>337.5</c:v>
                </c:pt>
                <c:pt idx="2718">
                  <c:v>337.5</c:v>
                </c:pt>
                <c:pt idx="2719">
                  <c:v>337.5</c:v>
                </c:pt>
                <c:pt idx="2720">
                  <c:v>315</c:v>
                </c:pt>
                <c:pt idx="2721">
                  <c:v>337.5</c:v>
                </c:pt>
                <c:pt idx="2722">
                  <c:v>337.5</c:v>
                </c:pt>
                <c:pt idx="2723">
                  <c:v>337.5</c:v>
                </c:pt>
                <c:pt idx="2724">
                  <c:v>337.5</c:v>
                </c:pt>
                <c:pt idx="2725">
                  <c:v>337.5</c:v>
                </c:pt>
                <c:pt idx="2726">
                  <c:v>337.5</c:v>
                </c:pt>
                <c:pt idx="2727">
                  <c:v>337.5</c:v>
                </c:pt>
                <c:pt idx="2728">
                  <c:v>337.5</c:v>
                </c:pt>
                <c:pt idx="2729">
                  <c:v>337.5</c:v>
                </c:pt>
                <c:pt idx="2730">
                  <c:v>337.5</c:v>
                </c:pt>
                <c:pt idx="2731">
                  <c:v>337.5</c:v>
                </c:pt>
                <c:pt idx="2732">
                  <c:v>337.5</c:v>
                </c:pt>
                <c:pt idx="2733">
                  <c:v>337.5</c:v>
                </c:pt>
                <c:pt idx="2734">
                  <c:v>337.5</c:v>
                </c:pt>
                <c:pt idx="2735">
                  <c:v>337.5</c:v>
                </c:pt>
                <c:pt idx="2736">
                  <c:v>337.5</c:v>
                </c:pt>
                <c:pt idx="2737">
                  <c:v>337.5</c:v>
                </c:pt>
                <c:pt idx="2738">
                  <c:v>337.5</c:v>
                </c:pt>
                <c:pt idx="2739">
                  <c:v>337.5</c:v>
                </c:pt>
                <c:pt idx="2740">
                  <c:v>337.5</c:v>
                </c:pt>
                <c:pt idx="2741">
                  <c:v>337.5</c:v>
                </c:pt>
                <c:pt idx="2742">
                  <c:v>337.5</c:v>
                </c:pt>
                <c:pt idx="2743">
                  <c:v>337.5</c:v>
                </c:pt>
                <c:pt idx="2744">
                  <c:v>337.5</c:v>
                </c:pt>
                <c:pt idx="2745">
                  <c:v>337.5</c:v>
                </c:pt>
                <c:pt idx="2746">
                  <c:v>337.5</c:v>
                </c:pt>
                <c:pt idx="2747">
                  <c:v>315</c:v>
                </c:pt>
                <c:pt idx="2748">
                  <c:v>337.5</c:v>
                </c:pt>
                <c:pt idx="2749">
                  <c:v>337.5</c:v>
                </c:pt>
                <c:pt idx="2750">
                  <c:v>337.5</c:v>
                </c:pt>
                <c:pt idx="2751">
                  <c:v>337.5</c:v>
                </c:pt>
                <c:pt idx="2752">
                  <c:v>337.5</c:v>
                </c:pt>
                <c:pt idx="2753">
                  <c:v>337.5</c:v>
                </c:pt>
                <c:pt idx="2754">
                  <c:v>337.5</c:v>
                </c:pt>
                <c:pt idx="2755">
                  <c:v>337.5</c:v>
                </c:pt>
                <c:pt idx="2756">
                  <c:v>337.5</c:v>
                </c:pt>
                <c:pt idx="2757">
                  <c:v>337.5</c:v>
                </c:pt>
                <c:pt idx="2758">
                  <c:v>337.5</c:v>
                </c:pt>
                <c:pt idx="2759">
                  <c:v>337.5</c:v>
                </c:pt>
                <c:pt idx="2760">
                  <c:v>337.5</c:v>
                </c:pt>
                <c:pt idx="2761">
                  <c:v>0</c:v>
                </c:pt>
                <c:pt idx="2762">
                  <c:v>337.5</c:v>
                </c:pt>
                <c:pt idx="2763">
                  <c:v>337.5</c:v>
                </c:pt>
                <c:pt idx="2764">
                  <c:v>337.5</c:v>
                </c:pt>
                <c:pt idx="2765">
                  <c:v>337.5</c:v>
                </c:pt>
                <c:pt idx="2766">
                  <c:v>337.5</c:v>
                </c:pt>
                <c:pt idx="2767">
                  <c:v>337.5</c:v>
                </c:pt>
                <c:pt idx="2768">
                  <c:v>337.5</c:v>
                </c:pt>
                <c:pt idx="2769">
                  <c:v>337.5</c:v>
                </c:pt>
                <c:pt idx="2770">
                  <c:v>315</c:v>
                </c:pt>
                <c:pt idx="2771">
                  <c:v>337.5</c:v>
                </c:pt>
                <c:pt idx="2772">
                  <c:v>0</c:v>
                </c:pt>
                <c:pt idx="2773">
                  <c:v>0</c:v>
                </c:pt>
                <c:pt idx="2774">
                  <c:v>337.5</c:v>
                </c:pt>
                <c:pt idx="2775">
                  <c:v>337.5</c:v>
                </c:pt>
                <c:pt idx="2776">
                  <c:v>337.5</c:v>
                </c:pt>
                <c:pt idx="2777">
                  <c:v>337.5</c:v>
                </c:pt>
                <c:pt idx="2778">
                  <c:v>337.5</c:v>
                </c:pt>
                <c:pt idx="2779">
                  <c:v>337.5</c:v>
                </c:pt>
                <c:pt idx="2780">
                  <c:v>337.5</c:v>
                </c:pt>
                <c:pt idx="2781">
                  <c:v>0</c:v>
                </c:pt>
                <c:pt idx="2782">
                  <c:v>337.5</c:v>
                </c:pt>
                <c:pt idx="2783">
                  <c:v>0</c:v>
                </c:pt>
                <c:pt idx="2784">
                  <c:v>22.5</c:v>
                </c:pt>
                <c:pt idx="2785">
                  <c:v>0</c:v>
                </c:pt>
                <c:pt idx="2786">
                  <c:v>337.5</c:v>
                </c:pt>
                <c:pt idx="2787">
                  <c:v>337.5</c:v>
                </c:pt>
                <c:pt idx="2788">
                  <c:v>337.5</c:v>
                </c:pt>
                <c:pt idx="2789">
                  <c:v>337.5</c:v>
                </c:pt>
                <c:pt idx="2790">
                  <c:v>337.5</c:v>
                </c:pt>
                <c:pt idx="2791">
                  <c:v>337.5</c:v>
                </c:pt>
                <c:pt idx="2792">
                  <c:v>0</c:v>
                </c:pt>
                <c:pt idx="2793">
                  <c:v>22.5</c:v>
                </c:pt>
                <c:pt idx="2794">
                  <c:v>0</c:v>
                </c:pt>
                <c:pt idx="2795">
                  <c:v>0</c:v>
                </c:pt>
                <c:pt idx="2796">
                  <c:v>22.5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337.5</c:v>
                </c:pt>
                <c:pt idx="2804">
                  <c:v>337.5</c:v>
                </c:pt>
                <c:pt idx="2805">
                  <c:v>0</c:v>
                </c:pt>
                <c:pt idx="2806">
                  <c:v>337.5</c:v>
                </c:pt>
                <c:pt idx="2807">
                  <c:v>0</c:v>
                </c:pt>
                <c:pt idx="2808">
                  <c:v>337.5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337.5</c:v>
                </c:pt>
                <c:pt idx="2814">
                  <c:v>337.5</c:v>
                </c:pt>
                <c:pt idx="2815">
                  <c:v>337.5</c:v>
                </c:pt>
                <c:pt idx="2816">
                  <c:v>22.5</c:v>
                </c:pt>
                <c:pt idx="2817">
                  <c:v>0</c:v>
                </c:pt>
                <c:pt idx="2818">
                  <c:v>22.5</c:v>
                </c:pt>
                <c:pt idx="2819">
                  <c:v>0</c:v>
                </c:pt>
                <c:pt idx="2820">
                  <c:v>337.5</c:v>
                </c:pt>
                <c:pt idx="2821">
                  <c:v>0</c:v>
                </c:pt>
                <c:pt idx="2822">
                  <c:v>337.5</c:v>
                </c:pt>
                <c:pt idx="2823">
                  <c:v>337.5</c:v>
                </c:pt>
                <c:pt idx="2824">
                  <c:v>0</c:v>
                </c:pt>
                <c:pt idx="2825">
                  <c:v>337.5</c:v>
                </c:pt>
                <c:pt idx="2826">
                  <c:v>337.5</c:v>
                </c:pt>
                <c:pt idx="2827">
                  <c:v>337.5</c:v>
                </c:pt>
                <c:pt idx="2828">
                  <c:v>0</c:v>
                </c:pt>
                <c:pt idx="2829">
                  <c:v>22.5</c:v>
                </c:pt>
                <c:pt idx="2830">
                  <c:v>0</c:v>
                </c:pt>
                <c:pt idx="2831">
                  <c:v>0</c:v>
                </c:pt>
                <c:pt idx="2832">
                  <c:v>22.5</c:v>
                </c:pt>
                <c:pt idx="2833">
                  <c:v>0</c:v>
                </c:pt>
                <c:pt idx="2834">
                  <c:v>337.5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22.5</c:v>
                </c:pt>
                <c:pt idx="2839">
                  <c:v>22.5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337.5</c:v>
                </c:pt>
                <c:pt idx="2845">
                  <c:v>0</c:v>
                </c:pt>
                <c:pt idx="2846">
                  <c:v>337.5</c:v>
                </c:pt>
                <c:pt idx="2847">
                  <c:v>0</c:v>
                </c:pt>
                <c:pt idx="2848">
                  <c:v>67.5</c:v>
                </c:pt>
                <c:pt idx="2849">
                  <c:v>67.5</c:v>
                </c:pt>
                <c:pt idx="2850">
                  <c:v>90</c:v>
                </c:pt>
                <c:pt idx="2851">
                  <c:v>90</c:v>
                </c:pt>
                <c:pt idx="2852">
                  <c:v>90</c:v>
                </c:pt>
                <c:pt idx="2853">
                  <c:v>90</c:v>
                </c:pt>
                <c:pt idx="2854">
                  <c:v>90</c:v>
                </c:pt>
                <c:pt idx="2855">
                  <c:v>90</c:v>
                </c:pt>
                <c:pt idx="2856">
                  <c:v>90</c:v>
                </c:pt>
                <c:pt idx="2857">
                  <c:v>90</c:v>
                </c:pt>
                <c:pt idx="2858">
                  <c:v>90</c:v>
                </c:pt>
                <c:pt idx="2859">
                  <c:v>90</c:v>
                </c:pt>
                <c:pt idx="2860">
                  <c:v>112.5</c:v>
                </c:pt>
                <c:pt idx="2861">
                  <c:v>112.5</c:v>
                </c:pt>
                <c:pt idx="2862">
                  <c:v>112.5</c:v>
                </c:pt>
                <c:pt idx="2863">
                  <c:v>112.5</c:v>
                </c:pt>
                <c:pt idx="2864">
                  <c:v>112.5</c:v>
                </c:pt>
                <c:pt idx="2865">
                  <c:v>112.5</c:v>
                </c:pt>
                <c:pt idx="2866">
                  <c:v>90</c:v>
                </c:pt>
                <c:pt idx="2867">
                  <c:v>90</c:v>
                </c:pt>
                <c:pt idx="2868">
                  <c:v>90</c:v>
                </c:pt>
                <c:pt idx="2869">
                  <c:v>112.5</c:v>
                </c:pt>
                <c:pt idx="2870">
                  <c:v>90</c:v>
                </c:pt>
                <c:pt idx="2871">
                  <c:v>90</c:v>
                </c:pt>
                <c:pt idx="2872">
                  <c:v>90</c:v>
                </c:pt>
                <c:pt idx="2873">
                  <c:v>90</c:v>
                </c:pt>
                <c:pt idx="2874">
                  <c:v>112.5</c:v>
                </c:pt>
                <c:pt idx="2875">
                  <c:v>90</c:v>
                </c:pt>
                <c:pt idx="2876">
                  <c:v>90</c:v>
                </c:pt>
                <c:pt idx="2877">
                  <c:v>112.5</c:v>
                </c:pt>
                <c:pt idx="2878">
                  <c:v>112.5</c:v>
                </c:pt>
                <c:pt idx="2879">
                  <c:v>90</c:v>
                </c:pt>
                <c:pt idx="2880">
                  <c:v>90</c:v>
                </c:pt>
                <c:pt idx="2881">
                  <c:v>90</c:v>
                </c:pt>
                <c:pt idx="2882">
                  <c:v>90</c:v>
                </c:pt>
                <c:pt idx="2883">
                  <c:v>90</c:v>
                </c:pt>
                <c:pt idx="2884">
                  <c:v>90</c:v>
                </c:pt>
                <c:pt idx="2885">
                  <c:v>90</c:v>
                </c:pt>
                <c:pt idx="2886">
                  <c:v>90</c:v>
                </c:pt>
                <c:pt idx="2887">
                  <c:v>90</c:v>
                </c:pt>
                <c:pt idx="2888">
                  <c:v>90</c:v>
                </c:pt>
                <c:pt idx="2889">
                  <c:v>90</c:v>
                </c:pt>
                <c:pt idx="2890">
                  <c:v>90</c:v>
                </c:pt>
                <c:pt idx="2891">
                  <c:v>90</c:v>
                </c:pt>
                <c:pt idx="2892">
                  <c:v>90</c:v>
                </c:pt>
                <c:pt idx="2893">
                  <c:v>90</c:v>
                </c:pt>
                <c:pt idx="2894">
                  <c:v>67.5</c:v>
                </c:pt>
                <c:pt idx="2895">
                  <c:v>67.5</c:v>
                </c:pt>
                <c:pt idx="2896">
                  <c:v>90</c:v>
                </c:pt>
                <c:pt idx="2897">
                  <c:v>90</c:v>
                </c:pt>
                <c:pt idx="2898">
                  <c:v>90</c:v>
                </c:pt>
                <c:pt idx="2899">
                  <c:v>90</c:v>
                </c:pt>
                <c:pt idx="2900">
                  <c:v>90</c:v>
                </c:pt>
                <c:pt idx="2901">
                  <c:v>90</c:v>
                </c:pt>
                <c:pt idx="2902">
                  <c:v>90</c:v>
                </c:pt>
                <c:pt idx="2903">
                  <c:v>90</c:v>
                </c:pt>
                <c:pt idx="2904">
                  <c:v>67.5</c:v>
                </c:pt>
                <c:pt idx="2905">
                  <c:v>67.5</c:v>
                </c:pt>
                <c:pt idx="2906">
                  <c:v>67.5</c:v>
                </c:pt>
                <c:pt idx="2907">
                  <c:v>67.5</c:v>
                </c:pt>
                <c:pt idx="2908">
                  <c:v>67.5</c:v>
                </c:pt>
                <c:pt idx="2909">
                  <c:v>45</c:v>
                </c:pt>
                <c:pt idx="2910">
                  <c:v>45</c:v>
                </c:pt>
                <c:pt idx="2911">
                  <c:v>67.5</c:v>
                </c:pt>
                <c:pt idx="2912">
                  <c:v>67.5</c:v>
                </c:pt>
                <c:pt idx="2913">
                  <c:v>67.5</c:v>
                </c:pt>
                <c:pt idx="2914">
                  <c:v>112.5</c:v>
                </c:pt>
                <c:pt idx="2915">
                  <c:v>112.5</c:v>
                </c:pt>
                <c:pt idx="2916">
                  <c:v>112.5</c:v>
                </c:pt>
                <c:pt idx="2917">
                  <c:v>112.5</c:v>
                </c:pt>
                <c:pt idx="2918">
                  <c:v>112.5</c:v>
                </c:pt>
                <c:pt idx="2919">
                  <c:v>90</c:v>
                </c:pt>
                <c:pt idx="2920">
                  <c:v>112.5</c:v>
                </c:pt>
                <c:pt idx="2921">
                  <c:v>112.5</c:v>
                </c:pt>
                <c:pt idx="2922">
                  <c:v>112.5</c:v>
                </c:pt>
                <c:pt idx="2923">
                  <c:v>90</c:v>
                </c:pt>
                <c:pt idx="2924">
                  <c:v>112.5</c:v>
                </c:pt>
                <c:pt idx="2925">
                  <c:v>112.5</c:v>
                </c:pt>
                <c:pt idx="2926">
                  <c:v>112.5</c:v>
                </c:pt>
                <c:pt idx="2927">
                  <c:v>112.5</c:v>
                </c:pt>
                <c:pt idx="2928">
                  <c:v>112.5</c:v>
                </c:pt>
                <c:pt idx="2929">
                  <c:v>112.5</c:v>
                </c:pt>
                <c:pt idx="2930">
                  <c:v>90</c:v>
                </c:pt>
                <c:pt idx="2931">
                  <c:v>90</c:v>
                </c:pt>
                <c:pt idx="2932">
                  <c:v>112.5</c:v>
                </c:pt>
                <c:pt idx="2933">
                  <c:v>90</c:v>
                </c:pt>
                <c:pt idx="2934">
                  <c:v>67.5</c:v>
                </c:pt>
                <c:pt idx="2935">
                  <c:v>45</c:v>
                </c:pt>
                <c:pt idx="2936">
                  <c:v>45</c:v>
                </c:pt>
                <c:pt idx="2937">
                  <c:v>0</c:v>
                </c:pt>
                <c:pt idx="2938">
                  <c:v>22.5</c:v>
                </c:pt>
                <c:pt idx="2939">
                  <c:v>22.5</c:v>
                </c:pt>
                <c:pt idx="2940">
                  <c:v>0</c:v>
                </c:pt>
                <c:pt idx="2941">
                  <c:v>337.5</c:v>
                </c:pt>
                <c:pt idx="2942">
                  <c:v>337.5</c:v>
                </c:pt>
                <c:pt idx="2943">
                  <c:v>315</c:v>
                </c:pt>
                <c:pt idx="2944">
                  <c:v>292.5</c:v>
                </c:pt>
                <c:pt idx="2945">
                  <c:v>292.5</c:v>
                </c:pt>
                <c:pt idx="2946">
                  <c:v>292.5</c:v>
                </c:pt>
                <c:pt idx="2947">
                  <c:v>292.5</c:v>
                </c:pt>
                <c:pt idx="2948">
                  <c:v>292.5</c:v>
                </c:pt>
                <c:pt idx="2949">
                  <c:v>292.5</c:v>
                </c:pt>
                <c:pt idx="2950">
                  <c:v>315</c:v>
                </c:pt>
                <c:pt idx="2951">
                  <c:v>292.5</c:v>
                </c:pt>
                <c:pt idx="2952">
                  <c:v>225</c:v>
                </c:pt>
                <c:pt idx="2953">
                  <c:v>315</c:v>
                </c:pt>
                <c:pt idx="2954">
                  <c:v>315</c:v>
                </c:pt>
                <c:pt idx="2955">
                  <c:v>0</c:v>
                </c:pt>
                <c:pt idx="2956">
                  <c:v>337.5</c:v>
                </c:pt>
                <c:pt idx="2957">
                  <c:v>315</c:v>
                </c:pt>
                <c:pt idx="2958">
                  <c:v>315</c:v>
                </c:pt>
                <c:pt idx="2959">
                  <c:v>337.5</c:v>
                </c:pt>
                <c:pt idx="2960">
                  <c:v>337.5</c:v>
                </c:pt>
                <c:pt idx="2961">
                  <c:v>337.5</c:v>
                </c:pt>
                <c:pt idx="2962">
                  <c:v>337.5</c:v>
                </c:pt>
                <c:pt idx="2963">
                  <c:v>337.5</c:v>
                </c:pt>
                <c:pt idx="2964">
                  <c:v>315</c:v>
                </c:pt>
                <c:pt idx="2965">
                  <c:v>315</c:v>
                </c:pt>
                <c:pt idx="2966">
                  <c:v>337.5</c:v>
                </c:pt>
                <c:pt idx="2967">
                  <c:v>315</c:v>
                </c:pt>
                <c:pt idx="2968">
                  <c:v>337.5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22.5</c:v>
                </c:pt>
                <c:pt idx="2976">
                  <c:v>45</c:v>
                </c:pt>
                <c:pt idx="2977">
                  <c:v>45</c:v>
                </c:pt>
                <c:pt idx="2978">
                  <c:v>22.5</c:v>
                </c:pt>
                <c:pt idx="2979">
                  <c:v>22.5</c:v>
                </c:pt>
                <c:pt idx="2980">
                  <c:v>45</c:v>
                </c:pt>
                <c:pt idx="2981">
                  <c:v>67.5</c:v>
                </c:pt>
                <c:pt idx="2982">
                  <c:v>90</c:v>
                </c:pt>
                <c:pt idx="2983">
                  <c:v>112.5</c:v>
                </c:pt>
                <c:pt idx="2984">
                  <c:v>90</c:v>
                </c:pt>
                <c:pt idx="2985">
                  <c:v>90</c:v>
                </c:pt>
                <c:pt idx="2986">
                  <c:v>90</c:v>
                </c:pt>
                <c:pt idx="2987">
                  <c:v>112.5</c:v>
                </c:pt>
                <c:pt idx="2988">
                  <c:v>112.5</c:v>
                </c:pt>
                <c:pt idx="2989">
                  <c:v>112.5</c:v>
                </c:pt>
                <c:pt idx="2990">
                  <c:v>135</c:v>
                </c:pt>
                <c:pt idx="2991">
                  <c:v>112.5</c:v>
                </c:pt>
                <c:pt idx="2992">
                  <c:v>112.5</c:v>
                </c:pt>
                <c:pt idx="2993">
                  <c:v>112.5</c:v>
                </c:pt>
                <c:pt idx="2994">
                  <c:v>112.5</c:v>
                </c:pt>
                <c:pt idx="2995">
                  <c:v>157.5</c:v>
                </c:pt>
                <c:pt idx="2996">
                  <c:v>135</c:v>
                </c:pt>
                <c:pt idx="2997">
                  <c:v>112.5</c:v>
                </c:pt>
                <c:pt idx="2998">
                  <c:v>67.5</c:v>
                </c:pt>
                <c:pt idx="2999">
                  <c:v>67.5</c:v>
                </c:pt>
                <c:pt idx="3000">
                  <c:v>90</c:v>
                </c:pt>
                <c:pt idx="3001">
                  <c:v>90</c:v>
                </c:pt>
                <c:pt idx="3002">
                  <c:v>112.5</c:v>
                </c:pt>
                <c:pt idx="3003">
                  <c:v>112.5</c:v>
                </c:pt>
                <c:pt idx="3004">
                  <c:v>90</c:v>
                </c:pt>
                <c:pt idx="3005">
                  <c:v>112.5</c:v>
                </c:pt>
                <c:pt idx="3006">
                  <c:v>112.5</c:v>
                </c:pt>
                <c:pt idx="3007">
                  <c:v>112.5</c:v>
                </c:pt>
                <c:pt idx="3008">
                  <c:v>90</c:v>
                </c:pt>
                <c:pt idx="3009">
                  <c:v>90</c:v>
                </c:pt>
                <c:pt idx="3010">
                  <c:v>45</c:v>
                </c:pt>
                <c:pt idx="3011">
                  <c:v>315</c:v>
                </c:pt>
                <c:pt idx="3012">
                  <c:v>0</c:v>
                </c:pt>
                <c:pt idx="3013">
                  <c:v>90</c:v>
                </c:pt>
                <c:pt idx="3014">
                  <c:v>67.5</c:v>
                </c:pt>
                <c:pt idx="3015">
                  <c:v>45</c:v>
                </c:pt>
                <c:pt idx="3016">
                  <c:v>67.5</c:v>
                </c:pt>
                <c:pt idx="3017">
                  <c:v>112.5</c:v>
                </c:pt>
                <c:pt idx="3018">
                  <c:v>112.5</c:v>
                </c:pt>
                <c:pt idx="3019">
                  <c:v>90</c:v>
                </c:pt>
                <c:pt idx="3020">
                  <c:v>90</c:v>
                </c:pt>
                <c:pt idx="3021">
                  <c:v>90</c:v>
                </c:pt>
                <c:pt idx="3022">
                  <c:v>112.5</c:v>
                </c:pt>
                <c:pt idx="3023">
                  <c:v>112.5</c:v>
                </c:pt>
                <c:pt idx="3024">
                  <c:v>112.5</c:v>
                </c:pt>
                <c:pt idx="3025">
                  <c:v>90</c:v>
                </c:pt>
                <c:pt idx="3026">
                  <c:v>112.5</c:v>
                </c:pt>
                <c:pt idx="3027">
                  <c:v>112.5</c:v>
                </c:pt>
                <c:pt idx="3028">
                  <c:v>112.5</c:v>
                </c:pt>
                <c:pt idx="3029">
                  <c:v>112.5</c:v>
                </c:pt>
                <c:pt idx="3030">
                  <c:v>112.5</c:v>
                </c:pt>
                <c:pt idx="3031">
                  <c:v>112.5</c:v>
                </c:pt>
                <c:pt idx="3032">
                  <c:v>112.5</c:v>
                </c:pt>
                <c:pt idx="3033">
                  <c:v>112.5</c:v>
                </c:pt>
                <c:pt idx="3034">
                  <c:v>90</c:v>
                </c:pt>
                <c:pt idx="3035">
                  <c:v>90</c:v>
                </c:pt>
                <c:pt idx="3036">
                  <c:v>90</c:v>
                </c:pt>
                <c:pt idx="3037">
                  <c:v>90</c:v>
                </c:pt>
                <c:pt idx="3038">
                  <c:v>90</c:v>
                </c:pt>
                <c:pt idx="3039">
                  <c:v>90</c:v>
                </c:pt>
                <c:pt idx="3040">
                  <c:v>112.5</c:v>
                </c:pt>
                <c:pt idx="3041">
                  <c:v>90</c:v>
                </c:pt>
                <c:pt idx="3042">
                  <c:v>90</c:v>
                </c:pt>
                <c:pt idx="3043">
                  <c:v>90</c:v>
                </c:pt>
                <c:pt idx="3044">
                  <c:v>90</c:v>
                </c:pt>
                <c:pt idx="3045">
                  <c:v>90</c:v>
                </c:pt>
                <c:pt idx="3046">
                  <c:v>90</c:v>
                </c:pt>
                <c:pt idx="3047">
                  <c:v>112.5</c:v>
                </c:pt>
                <c:pt idx="3048">
                  <c:v>112.5</c:v>
                </c:pt>
                <c:pt idx="3049">
                  <c:v>90</c:v>
                </c:pt>
                <c:pt idx="3050">
                  <c:v>112.5</c:v>
                </c:pt>
                <c:pt idx="3051">
                  <c:v>112.5</c:v>
                </c:pt>
                <c:pt idx="3052">
                  <c:v>112.5</c:v>
                </c:pt>
                <c:pt idx="3053">
                  <c:v>112.5</c:v>
                </c:pt>
                <c:pt idx="3054">
                  <c:v>112.5</c:v>
                </c:pt>
                <c:pt idx="3055">
                  <c:v>112.5</c:v>
                </c:pt>
                <c:pt idx="3056">
                  <c:v>112.5</c:v>
                </c:pt>
                <c:pt idx="3057">
                  <c:v>112.5</c:v>
                </c:pt>
                <c:pt idx="3058">
                  <c:v>90</c:v>
                </c:pt>
                <c:pt idx="3059">
                  <c:v>112.5</c:v>
                </c:pt>
                <c:pt idx="3060">
                  <c:v>112.5</c:v>
                </c:pt>
                <c:pt idx="3061">
                  <c:v>112.5</c:v>
                </c:pt>
                <c:pt idx="3062">
                  <c:v>112.5</c:v>
                </c:pt>
                <c:pt idx="3063">
                  <c:v>90</c:v>
                </c:pt>
                <c:pt idx="3064">
                  <c:v>112.5</c:v>
                </c:pt>
                <c:pt idx="3065">
                  <c:v>112.5</c:v>
                </c:pt>
                <c:pt idx="3066">
                  <c:v>112.5</c:v>
                </c:pt>
                <c:pt idx="3067">
                  <c:v>112.5</c:v>
                </c:pt>
                <c:pt idx="3068">
                  <c:v>112.5</c:v>
                </c:pt>
                <c:pt idx="3069">
                  <c:v>112.5</c:v>
                </c:pt>
                <c:pt idx="3070">
                  <c:v>112.5</c:v>
                </c:pt>
                <c:pt idx="3071">
                  <c:v>112.5</c:v>
                </c:pt>
                <c:pt idx="3072">
                  <c:v>112.5</c:v>
                </c:pt>
                <c:pt idx="3073">
                  <c:v>90</c:v>
                </c:pt>
                <c:pt idx="3074">
                  <c:v>112.5</c:v>
                </c:pt>
                <c:pt idx="3075">
                  <c:v>112.5</c:v>
                </c:pt>
                <c:pt idx="3076">
                  <c:v>90</c:v>
                </c:pt>
                <c:pt idx="3077">
                  <c:v>90</c:v>
                </c:pt>
                <c:pt idx="3078">
                  <c:v>67.5</c:v>
                </c:pt>
                <c:pt idx="3079">
                  <c:v>67.5</c:v>
                </c:pt>
                <c:pt idx="3080">
                  <c:v>67.5</c:v>
                </c:pt>
                <c:pt idx="3081">
                  <c:v>67.5</c:v>
                </c:pt>
                <c:pt idx="3082">
                  <c:v>45</c:v>
                </c:pt>
                <c:pt idx="3083">
                  <c:v>45</c:v>
                </c:pt>
                <c:pt idx="3084">
                  <c:v>22.5</c:v>
                </c:pt>
                <c:pt idx="3085">
                  <c:v>22.5</c:v>
                </c:pt>
                <c:pt idx="3086">
                  <c:v>22.5</c:v>
                </c:pt>
                <c:pt idx="3087">
                  <c:v>22.5</c:v>
                </c:pt>
                <c:pt idx="3088">
                  <c:v>0</c:v>
                </c:pt>
                <c:pt idx="3089">
                  <c:v>337.5</c:v>
                </c:pt>
                <c:pt idx="3090">
                  <c:v>315</c:v>
                </c:pt>
                <c:pt idx="3091">
                  <c:v>315</c:v>
                </c:pt>
                <c:pt idx="3092">
                  <c:v>0</c:v>
                </c:pt>
                <c:pt idx="3093">
                  <c:v>337.5</c:v>
                </c:pt>
                <c:pt idx="3094">
                  <c:v>0</c:v>
                </c:pt>
                <c:pt idx="3095">
                  <c:v>22.5</c:v>
                </c:pt>
                <c:pt idx="3096">
                  <c:v>45</c:v>
                </c:pt>
                <c:pt idx="3097">
                  <c:v>22.5</c:v>
                </c:pt>
                <c:pt idx="3098">
                  <c:v>45</c:v>
                </c:pt>
                <c:pt idx="3099">
                  <c:v>0</c:v>
                </c:pt>
                <c:pt idx="3100">
                  <c:v>337.5</c:v>
                </c:pt>
                <c:pt idx="3101">
                  <c:v>315</c:v>
                </c:pt>
                <c:pt idx="3102">
                  <c:v>292.5</c:v>
                </c:pt>
                <c:pt idx="3103">
                  <c:v>292.5</c:v>
                </c:pt>
                <c:pt idx="3104">
                  <c:v>315</c:v>
                </c:pt>
                <c:pt idx="3105">
                  <c:v>292.5</c:v>
                </c:pt>
                <c:pt idx="3106">
                  <c:v>315</c:v>
                </c:pt>
                <c:pt idx="3107">
                  <c:v>247.5</c:v>
                </c:pt>
                <c:pt idx="3108">
                  <c:v>225</c:v>
                </c:pt>
                <c:pt idx="3109">
                  <c:v>225</c:v>
                </c:pt>
                <c:pt idx="3110">
                  <c:v>247.5</c:v>
                </c:pt>
                <c:pt idx="3111">
                  <c:v>292.5</c:v>
                </c:pt>
                <c:pt idx="3112">
                  <c:v>292.5</c:v>
                </c:pt>
                <c:pt idx="3113">
                  <c:v>292.5</c:v>
                </c:pt>
                <c:pt idx="3114">
                  <c:v>292.5</c:v>
                </c:pt>
                <c:pt idx="3115">
                  <c:v>292.5</c:v>
                </c:pt>
                <c:pt idx="3116">
                  <c:v>315</c:v>
                </c:pt>
                <c:pt idx="3117">
                  <c:v>315</c:v>
                </c:pt>
                <c:pt idx="3118">
                  <c:v>292.5</c:v>
                </c:pt>
                <c:pt idx="3119">
                  <c:v>0</c:v>
                </c:pt>
                <c:pt idx="3120">
                  <c:v>112.5</c:v>
                </c:pt>
                <c:pt idx="3121">
                  <c:v>112.5</c:v>
                </c:pt>
                <c:pt idx="3122">
                  <c:v>112.5</c:v>
                </c:pt>
                <c:pt idx="3123">
                  <c:v>135</c:v>
                </c:pt>
                <c:pt idx="3124">
                  <c:v>112.5</c:v>
                </c:pt>
                <c:pt idx="3125">
                  <c:v>112.5</c:v>
                </c:pt>
                <c:pt idx="3126">
                  <c:v>112.5</c:v>
                </c:pt>
                <c:pt idx="3127">
                  <c:v>112.5</c:v>
                </c:pt>
                <c:pt idx="3128">
                  <c:v>90</c:v>
                </c:pt>
                <c:pt idx="3129">
                  <c:v>112.5</c:v>
                </c:pt>
                <c:pt idx="3130">
                  <c:v>112.5</c:v>
                </c:pt>
                <c:pt idx="3131">
                  <c:v>112.5</c:v>
                </c:pt>
                <c:pt idx="3132">
                  <c:v>112.5</c:v>
                </c:pt>
                <c:pt idx="3133">
                  <c:v>90</c:v>
                </c:pt>
                <c:pt idx="3134">
                  <c:v>112.5</c:v>
                </c:pt>
                <c:pt idx="3135">
                  <c:v>90</c:v>
                </c:pt>
                <c:pt idx="3136">
                  <c:v>90</c:v>
                </c:pt>
                <c:pt idx="3137">
                  <c:v>90</c:v>
                </c:pt>
                <c:pt idx="3138">
                  <c:v>112.5</c:v>
                </c:pt>
                <c:pt idx="3139">
                  <c:v>90</c:v>
                </c:pt>
                <c:pt idx="3140">
                  <c:v>90</c:v>
                </c:pt>
                <c:pt idx="3141">
                  <c:v>90</c:v>
                </c:pt>
                <c:pt idx="3142">
                  <c:v>112.5</c:v>
                </c:pt>
                <c:pt idx="3143">
                  <c:v>90</c:v>
                </c:pt>
                <c:pt idx="3144">
                  <c:v>112.5</c:v>
                </c:pt>
                <c:pt idx="3145">
                  <c:v>90</c:v>
                </c:pt>
                <c:pt idx="3146">
                  <c:v>90</c:v>
                </c:pt>
                <c:pt idx="3147">
                  <c:v>67.5</c:v>
                </c:pt>
                <c:pt idx="3148">
                  <c:v>112.5</c:v>
                </c:pt>
                <c:pt idx="3149">
                  <c:v>112.5</c:v>
                </c:pt>
                <c:pt idx="3150">
                  <c:v>90</c:v>
                </c:pt>
                <c:pt idx="3151">
                  <c:v>90</c:v>
                </c:pt>
                <c:pt idx="3152">
                  <c:v>90</c:v>
                </c:pt>
                <c:pt idx="3153">
                  <c:v>112.5</c:v>
                </c:pt>
                <c:pt idx="3154">
                  <c:v>90</c:v>
                </c:pt>
                <c:pt idx="3155">
                  <c:v>90</c:v>
                </c:pt>
                <c:pt idx="3156">
                  <c:v>67.5</c:v>
                </c:pt>
                <c:pt idx="3157">
                  <c:v>67.5</c:v>
                </c:pt>
                <c:pt idx="3158">
                  <c:v>90</c:v>
                </c:pt>
                <c:pt idx="3159">
                  <c:v>112.5</c:v>
                </c:pt>
                <c:pt idx="3160">
                  <c:v>90</c:v>
                </c:pt>
                <c:pt idx="3161">
                  <c:v>112.5</c:v>
                </c:pt>
                <c:pt idx="3162">
                  <c:v>90</c:v>
                </c:pt>
                <c:pt idx="3163">
                  <c:v>112.5</c:v>
                </c:pt>
                <c:pt idx="3164">
                  <c:v>112.5</c:v>
                </c:pt>
                <c:pt idx="3165">
                  <c:v>202.5</c:v>
                </c:pt>
                <c:pt idx="3166">
                  <c:v>292.5</c:v>
                </c:pt>
                <c:pt idx="3167">
                  <c:v>315</c:v>
                </c:pt>
                <c:pt idx="3168">
                  <c:v>0</c:v>
                </c:pt>
                <c:pt idx="3169">
                  <c:v>315</c:v>
                </c:pt>
                <c:pt idx="3170">
                  <c:v>337.5</c:v>
                </c:pt>
                <c:pt idx="3171">
                  <c:v>45</c:v>
                </c:pt>
                <c:pt idx="3172">
                  <c:v>90</c:v>
                </c:pt>
                <c:pt idx="3173">
                  <c:v>112.5</c:v>
                </c:pt>
                <c:pt idx="3174">
                  <c:v>90</c:v>
                </c:pt>
                <c:pt idx="3175">
                  <c:v>135</c:v>
                </c:pt>
                <c:pt idx="3176">
                  <c:v>135</c:v>
                </c:pt>
                <c:pt idx="3177">
                  <c:v>112.5</c:v>
                </c:pt>
                <c:pt idx="3178">
                  <c:v>112.5</c:v>
                </c:pt>
                <c:pt idx="3179">
                  <c:v>112.5</c:v>
                </c:pt>
                <c:pt idx="3180">
                  <c:v>112.5</c:v>
                </c:pt>
                <c:pt idx="3181">
                  <c:v>90</c:v>
                </c:pt>
                <c:pt idx="3182">
                  <c:v>90</c:v>
                </c:pt>
                <c:pt idx="3183">
                  <c:v>90</c:v>
                </c:pt>
                <c:pt idx="3184">
                  <c:v>247.5</c:v>
                </c:pt>
                <c:pt idx="3185">
                  <c:v>45</c:v>
                </c:pt>
                <c:pt idx="3186">
                  <c:v>67.5</c:v>
                </c:pt>
                <c:pt idx="3187">
                  <c:v>112.5</c:v>
                </c:pt>
                <c:pt idx="3188">
                  <c:v>90</c:v>
                </c:pt>
                <c:pt idx="3189">
                  <c:v>112.5</c:v>
                </c:pt>
                <c:pt idx="3190">
                  <c:v>90</c:v>
                </c:pt>
                <c:pt idx="3191">
                  <c:v>90</c:v>
                </c:pt>
                <c:pt idx="3192">
                  <c:v>112.5</c:v>
                </c:pt>
                <c:pt idx="3193">
                  <c:v>90</c:v>
                </c:pt>
                <c:pt idx="3194">
                  <c:v>112.5</c:v>
                </c:pt>
                <c:pt idx="3195">
                  <c:v>90</c:v>
                </c:pt>
                <c:pt idx="3196">
                  <c:v>67.5</c:v>
                </c:pt>
                <c:pt idx="3197">
                  <c:v>67.5</c:v>
                </c:pt>
                <c:pt idx="3198">
                  <c:v>67.5</c:v>
                </c:pt>
                <c:pt idx="3199">
                  <c:v>67.5</c:v>
                </c:pt>
                <c:pt idx="3200">
                  <c:v>45</c:v>
                </c:pt>
                <c:pt idx="3201">
                  <c:v>22.5</c:v>
                </c:pt>
                <c:pt idx="3202">
                  <c:v>0</c:v>
                </c:pt>
                <c:pt idx="3203">
                  <c:v>45</c:v>
                </c:pt>
                <c:pt idx="3204">
                  <c:v>67.5</c:v>
                </c:pt>
                <c:pt idx="3205">
                  <c:v>22.5</c:v>
                </c:pt>
                <c:pt idx="3206">
                  <c:v>45</c:v>
                </c:pt>
                <c:pt idx="3207">
                  <c:v>45</c:v>
                </c:pt>
                <c:pt idx="3208">
                  <c:v>202.5</c:v>
                </c:pt>
                <c:pt idx="3209">
                  <c:v>157.5</c:v>
                </c:pt>
                <c:pt idx="3210">
                  <c:v>0</c:v>
                </c:pt>
                <c:pt idx="3211">
                  <c:v>90</c:v>
                </c:pt>
                <c:pt idx="3212">
                  <c:v>67.5</c:v>
                </c:pt>
                <c:pt idx="3213">
                  <c:v>67.5</c:v>
                </c:pt>
                <c:pt idx="3214">
                  <c:v>67.5</c:v>
                </c:pt>
                <c:pt idx="3215">
                  <c:v>67.5</c:v>
                </c:pt>
                <c:pt idx="3216">
                  <c:v>90</c:v>
                </c:pt>
                <c:pt idx="3217">
                  <c:v>67.5</c:v>
                </c:pt>
                <c:pt idx="3218">
                  <c:v>90</c:v>
                </c:pt>
                <c:pt idx="3219">
                  <c:v>112.5</c:v>
                </c:pt>
                <c:pt idx="3220">
                  <c:v>90</c:v>
                </c:pt>
                <c:pt idx="3221">
                  <c:v>112.5</c:v>
                </c:pt>
                <c:pt idx="3222">
                  <c:v>90</c:v>
                </c:pt>
                <c:pt idx="3223">
                  <c:v>315</c:v>
                </c:pt>
                <c:pt idx="3224">
                  <c:v>22.5</c:v>
                </c:pt>
                <c:pt idx="3225">
                  <c:v>45</c:v>
                </c:pt>
                <c:pt idx="3226">
                  <c:v>90</c:v>
                </c:pt>
                <c:pt idx="3227">
                  <c:v>90</c:v>
                </c:pt>
                <c:pt idx="3228">
                  <c:v>67.5</c:v>
                </c:pt>
                <c:pt idx="3229">
                  <c:v>67.5</c:v>
                </c:pt>
                <c:pt idx="3230">
                  <c:v>67.5</c:v>
                </c:pt>
                <c:pt idx="3231">
                  <c:v>22.5</c:v>
                </c:pt>
                <c:pt idx="3232">
                  <c:v>22.5</c:v>
                </c:pt>
                <c:pt idx="3233">
                  <c:v>45</c:v>
                </c:pt>
                <c:pt idx="3234">
                  <c:v>315</c:v>
                </c:pt>
                <c:pt idx="3235">
                  <c:v>22.5</c:v>
                </c:pt>
                <c:pt idx="3236">
                  <c:v>90</c:v>
                </c:pt>
                <c:pt idx="3237">
                  <c:v>135</c:v>
                </c:pt>
                <c:pt idx="3238">
                  <c:v>67.5</c:v>
                </c:pt>
                <c:pt idx="3239">
                  <c:v>202.5</c:v>
                </c:pt>
                <c:pt idx="3240">
                  <c:v>337.5</c:v>
                </c:pt>
                <c:pt idx="3241">
                  <c:v>202.5</c:v>
                </c:pt>
                <c:pt idx="3242">
                  <c:v>135</c:v>
                </c:pt>
                <c:pt idx="3243">
                  <c:v>315</c:v>
                </c:pt>
                <c:pt idx="3244">
                  <c:v>292.5</c:v>
                </c:pt>
                <c:pt idx="3245">
                  <c:v>337.5</c:v>
                </c:pt>
                <c:pt idx="3246">
                  <c:v>90</c:v>
                </c:pt>
                <c:pt idx="3247">
                  <c:v>112.5</c:v>
                </c:pt>
                <c:pt idx="3248">
                  <c:v>135</c:v>
                </c:pt>
                <c:pt idx="3249">
                  <c:v>112.5</c:v>
                </c:pt>
                <c:pt idx="3250">
                  <c:v>67.5</c:v>
                </c:pt>
                <c:pt idx="3251">
                  <c:v>112.5</c:v>
                </c:pt>
                <c:pt idx="3252">
                  <c:v>225</c:v>
                </c:pt>
                <c:pt idx="3253">
                  <c:v>315</c:v>
                </c:pt>
                <c:pt idx="3254">
                  <c:v>292.5</c:v>
                </c:pt>
                <c:pt idx="3255">
                  <c:v>180</c:v>
                </c:pt>
                <c:pt idx="3256">
                  <c:v>202.5</c:v>
                </c:pt>
                <c:pt idx="3257">
                  <c:v>202.5</c:v>
                </c:pt>
                <c:pt idx="3258">
                  <c:v>135</c:v>
                </c:pt>
                <c:pt idx="3259">
                  <c:v>22.5</c:v>
                </c:pt>
                <c:pt idx="3260">
                  <c:v>247.5</c:v>
                </c:pt>
                <c:pt idx="3261">
                  <c:v>202.5</c:v>
                </c:pt>
                <c:pt idx="3262">
                  <c:v>157.5</c:v>
                </c:pt>
                <c:pt idx="3263">
                  <c:v>112.5</c:v>
                </c:pt>
                <c:pt idx="3264">
                  <c:v>112.5</c:v>
                </c:pt>
                <c:pt idx="3265">
                  <c:v>225</c:v>
                </c:pt>
                <c:pt idx="3266">
                  <c:v>225</c:v>
                </c:pt>
                <c:pt idx="3267">
                  <c:v>202.5</c:v>
                </c:pt>
                <c:pt idx="3268">
                  <c:v>225</c:v>
                </c:pt>
                <c:pt idx="3269">
                  <c:v>225</c:v>
                </c:pt>
                <c:pt idx="3270">
                  <c:v>225</c:v>
                </c:pt>
                <c:pt idx="3271">
                  <c:v>225</c:v>
                </c:pt>
                <c:pt idx="3272">
                  <c:v>225</c:v>
                </c:pt>
                <c:pt idx="3273">
                  <c:v>225</c:v>
                </c:pt>
                <c:pt idx="3274">
                  <c:v>225</c:v>
                </c:pt>
                <c:pt idx="3275">
                  <c:v>225</c:v>
                </c:pt>
                <c:pt idx="3276">
                  <c:v>247.5</c:v>
                </c:pt>
                <c:pt idx="3277">
                  <c:v>247.5</c:v>
                </c:pt>
                <c:pt idx="3278">
                  <c:v>247.5</c:v>
                </c:pt>
                <c:pt idx="3279">
                  <c:v>247.5</c:v>
                </c:pt>
                <c:pt idx="3280">
                  <c:v>247.5</c:v>
                </c:pt>
                <c:pt idx="3281">
                  <c:v>247.5</c:v>
                </c:pt>
                <c:pt idx="3282">
                  <c:v>247.5</c:v>
                </c:pt>
                <c:pt idx="3283">
                  <c:v>247.5</c:v>
                </c:pt>
                <c:pt idx="3284">
                  <c:v>247.5</c:v>
                </c:pt>
                <c:pt idx="3285">
                  <c:v>225</c:v>
                </c:pt>
                <c:pt idx="3286">
                  <c:v>225</c:v>
                </c:pt>
                <c:pt idx="3287">
                  <c:v>202.5</c:v>
                </c:pt>
                <c:pt idx="3288">
                  <c:v>202.5</c:v>
                </c:pt>
                <c:pt idx="3289">
                  <c:v>292.5</c:v>
                </c:pt>
                <c:pt idx="3290">
                  <c:v>135</c:v>
                </c:pt>
                <c:pt idx="3291">
                  <c:v>247.5</c:v>
                </c:pt>
                <c:pt idx="3292">
                  <c:v>225</c:v>
                </c:pt>
                <c:pt idx="3293">
                  <c:v>225</c:v>
                </c:pt>
                <c:pt idx="3294">
                  <c:v>202.5</c:v>
                </c:pt>
                <c:pt idx="3295">
                  <c:v>225</c:v>
                </c:pt>
                <c:pt idx="3296">
                  <c:v>225</c:v>
                </c:pt>
                <c:pt idx="3297">
                  <c:v>225</c:v>
                </c:pt>
                <c:pt idx="3298">
                  <c:v>225</c:v>
                </c:pt>
                <c:pt idx="3299">
                  <c:v>225</c:v>
                </c:pt>
                <c:pt idx="3300">
                  <c:v>247.5</c:v>
                </c:pt>
                <c:pt idx="3301">
                  <c:v>247.5</c:v>
                </c:pt>
                <c:pt idx="3302">
                  <c:v>225</c:v>
                </c:pt>
                <c:pt idx="3303">
                  <c:v>247.5</c:v>
                </c:pt>
                <c:pt idx="3304">
                  <c:v>225</c:v>
                </c:pt>
                <c:pt idx="3305">
                  <c:v>225</c:v>
                </c:pt>
                <c:pt idx="3306">
                  <c:v>225</c:v>
                </c:pt>
                <c:pt idx="3307">
                  <c:v>225</c:v>
                </c:pt>
                <c:pt idx="3308">
                  <c:v>225</c:v>
                </c:pt>
                <c:pt idx="3309">
                  <c:v>225</c:v>
                </c:pt>
                <c:pt idx="3310">
                  <c:v>225</c:v>
                </c:pt>
                <c:pt idx="3311">
                  <c:v>225</c:v>
                </c:pt>
                <c:pt idx="3312">
                  <c:v>225</c:v>
                </c:pt>
                <c:pt idx="3313">
                  <c:v>225</c:v>
                </c:pt>
                <c:pt idx="3314">
                  <c:v>247.5</c:v>
                </c:pt>
                <c:pt idx="3315">
                  <c:v>247.5</c:v>
                </c:pt>
                <c:pt idx="3316">
                  <c:v>225</c:v>
                </c:pt>
                <c:pt idx="3317">
                  <c:v>247.5</c:v>
                </c:pt>
                <c:pt idx="3318">
                  <c:v>247.5</c:v>
                </c:pt>
                <c:pt idx="3319">
                  <c:v>247.5</c:v>
                </c:pt>
                <c:pt idx="3320">
                  <c:v>247.5</c:v>
                </c:pt>
                <c:pt idx="3321">
                  <c:v>247.5</c:v>
                </c:pt>
                <c:pt idx="3322">
                  <c:v>247.5</c:v>
                </c:pt>
                <c:pt idx="3323">
                  <c:v>247.5</c:v>
                </c:pt>
                <c:pt idx="3324">
                  <c:v>247.5</c:v>
                </c:pt>
                <c:pt idx="3325">
                  <c:v>247.5</c:v>
                </c:pt>
                <c:pt idx="3326">
                  <c:v>225</c:v>
                </c:pt>
                <c:pt idx="3327">
                  <c:v>247.5</c:v>
                </c:pt>
                <c:pt idx="3328">
                  <c:v>247.5</c:v>
                </c:pt>
                <c:pt idx="3329">
                  <c:v>247.5</c:v>
                </c:pt>
                <c:pt idx="3330">
                  <c:v>247.5</c:v>
                </c:pt>
                <c:pt idx="3331">
                  <c:v>247.5</c:v>
                </c:pt>
                <c:pt idx="3332">
                  <c:v>247.5</c:v>
                </c:pt>
                <c:pt idx="3333">
                  <c:v>247.5</c:v>
                </c:pt>
                <c:pt idx="3334">
                  <c:v>247.5</c:v>
                </c:pt>
                <c:pt idx="3335">
                  <c:v>247.5</c:v>
                </c:pt>
                <c:pt idx="3336">
                  <c:v>270</c:v>
                </c:pt>
                <c:pt idx="3337">
                  <c:v>247.5</c:v>
                </c:pt>
                <c:pt idx="3338">
                  <c:v>247.5</c:v>
                </c:pt>
                <c:pt idx="3339">
                  <c:v>247.5</c:v>
                </c:pt>
                <c:pt idx="3340">
                  <c:v>247.5</c:v>
                </c:pt>
                <c:pt idx="3341">
                  <c:v>247.5</c:v>
                </c:pt>
                <c:pt idx="3342">
                  <c:v>247.5</c:v>
                </c:pt>
                <c:pt idx="3343">
                  <c:v>247.5</c:v>
                </c:pt>
                <c:pt idx="3344">
                  <c:v>247.5</c:v>
                </c:pt>
                <c:pt idx="3345">
                  <c:v>247.5</c:v>
                </c:pt>
                <c:pt idx="3346">
                  <c:v>247.5</c:v>
                </c:pt>
                <c:pt idx="3347">
                  <c:v>247.5</c:v>
                </c:pt>
                <c:pt idx="3348">
                  <c:v>270</c:v>
                </c:pt>
                <c:pt idx="3349">
                  <c:v>270</c:v>
                </c:pt>
                <c:pt idx="3350">
                  <c:v>270</c:v>
                </c:pt>
                <c:pt idx="3351">
                  <c:v>270</c:v>
                </c:pt>
                <c:pt idx="3352">
                  <c:v>270</c:v>
                </c:pt>
                <c:pt idx="3353">
                  <c:v>270</c:v>
                </c:pt>
                <c:pt idx="3354">
                  <c:v>270</c:v>
                </c:pt>
                <c:pt idx="3355">
                  <c:v>270</c:v>
                </c:pt>
                <c:pt idx="3356">
                  <c:v>270</c:v>
                </c:pt>
                <c:pt idx="3357">
                  <c:v>270</c:v>
                </c:pt>
                <c:pt idx="3358">
                  <c:v>270</c:v>
                </c:pt>
                <c:pt idx="3359">
                  <c:v>270</c:v>
                </c:pt>
                <c:pt idx="3360">
                  <c:v>270</c:v>
                </c:pt>
                <c:pt idx="3361">
                  <c:v>270</c:v>
                </c:pt>
                <c:pt idx="3362">
                  <c:v>270</c:v>
                </c:pt>
                <c:pt idx="3363">
                  <c:v>270</c:v>
                </c:pt>
                <c:pt idx="3364">
                  <c:v>270</c:v>
                </c:pt>
                <c:pt idx="3365">
                  <c:v>270</c:v>
                </c:pt>
                <c:pt idx="3366">
                  <c:v>270</c:v>
                </c:pt>
                <c:pt idx="3367">
                  <c:v>270</c:v>
                </c:pt>
                <c:pt idx="3368">
                  <c:v>270</c:v>
                </c:pt>
                <c:pt idx="3369">
                  <c:v>292.5</c:v>
                </c:pt>
                <c:pt idx="3370">
                  <c:v>270</c:v>
                </c:pt>
                <c:pt idx="3371">
                  <c:v>270</c:v>
                </c:pt>
                <c:pt idx="3372">
                  <c:v>270</c:v>
                </c:pt>
                <c:pt idx="3373">
                  <c:v>270</c:v>
                </c:pt>
                <c:pt idx="3374">
                  <c:v>247.5</c:v>
                </c:pt>
                <c:pt idx="3375">
                  <c:v>270</c:v>
                </c:pt>
                <c:pt idx="3376">
                  <c:v>247.5</c:v>
                </c:pt>
                <c:pt idx="3377">
                  <c:v>247.5</c:v>
                </c:pt>
                <c:pt idx="3378">
                  <c:v>247.5</c:v>
                </c:pt>
                <c:pt idx="3379">
                  <c:v>270</c:v>
                </c:pt>
                <c:pt idx="3380">
                  <c:v>270</c:v>
                </c:pt>
                <c:pt idx="3381">
                  <c:v>247.5</c:v>
                </c:pt>
                <c:pt idx="3382">
                  <c:v>247.5</c:v>
                </c:pt>
                <c:pt idx="3383">
                  <c:v>247.5</c:v>
                </c:pt>
                <c:pt idx="3384">
                  <c:v>270</c:v>
                </c:pt>
                <c:pt idx="3385">
                  <c:v>270</c:v>
                </c:pt>
                <c:pt idx="3386">
                  <c:v>270</c:v>
                </c:pt>
                <c:pt idx="3387">
                  <c:v>270</c:v>
                </c:pt>
                <c:pt idx="3388">
                  <c:v>270</c:v>
                </c:pt>
                <c:pt idx="3389">
                  <c:v>270</c:v>
                </c:pt>
                <c:pt idx="3390">
                  <c:v>270</c:v>
                </c:pt>
                <c:pt idx="3391">
                  <c:v>270</c:v>
                </c:pt>
                <c:pt idx="3392">
                  <c:v>270</c:v>
                </c:pt>
                <c:pt idx="3393">
                  <c:v>270</c:v>
                </c:pt>
                <c:pt idx="3394">
                  <c:v>292.5</c:v>
                </c:pt>
                <c:pt idx="3395">
                  <c:v>292.5</c:v>
                </c:pt>
                <c:pt idx="3396">
                  <c:v>292.5</c:v>
                </c:pt>
                <c:pt idx="3397">
                  <c:v>292.5</c:v>
                </c:pt>
                <c:pt idx="3398">
                  <c:v>292.5</c:v>
                </c:pt>
                <c:pt idx="3399">
                  <c:v>292.5</c:v>
                </c:pt>
                <c:pt idx="3400">
                  <c:v>270</c:v>
                </c:pt>
                <c:pt idx="3401">
                  <c:v>292.5</c:v>
                </c:pt>
                <c:pt idx="3402">
                  <c:v>292.5</c:v>
                </c:pt>
                <c:pt idx="3403">
                  <c:v>270</c:v>
                </c:pt>
                <c:pt idx="3404">
                  <c:v>270</c:v>
                </c:pt>
                <c:pt idx="3405">
                  <c:v>270</c:v>
                </c:pt>
                <c:pt idx="3406">
                  <c:v>292.5</c:v>
                </c:pt>
                <c:pt idx="3407">
                  <c:v>292.5</c:v>
                </c:pt>
                <c:pt idx="3408">
                  <c:v>292.5</c:v>
                </c:pt>
                <c:pt idx="3409">
                  <c:v>292.5</c:v>
                </c:pt>
                <c:pt idx="3410">
                  <c:v>0</c:v>
                </c:pt>
                <c:pt idx="3411">
                  <c:v>292.5</c:v>
                </c:pt>
                <c:pt idx="3412">
                  <c:v>292.5</c:v>
                </c:pt>
                <c:pt idx="3413">
                  <c:v>292.5</c:v>
                </c:pt>
                <c:pt idx="3414">
                  <c:v>292.5</c:v>
                </c:pt>
                <c:pt idx="3415">
                  <c:v>292.5</c:v>
                </c:pt>
                <c:pt idx="3416">
                  <c:v>292.5</c:v>
                </c:pt>
                <c:pt idx="3417">
                  <c:v>270</c:v>
                </c:pt>
                <c:pt idx="3418">
                  <c:v>247.5</c:v>
                </c:pt>
                <c:pt idx="3419">
                  <c:v>247.5</c:v>
                </c:pt>
                <c:pt idx="3420">
                  <c:v>90</c:v>
                </c:pt>
                <c:pt idx="3421">
                  <c:v>135</c:v>
                </c:pt>
                <c:pt idx="3422">
                  <c:v>112.5</c:v>
                </c:pt>
                <c:pt idx="3423">
                  <c:v>112.5</c:v>
                </c:pt>
                <c:pt idx="3424">
                  <c:v>135</c:v>
                </c:pt>
                <c:pt idx="3425">
                  <c:v>135</c:v>
                </c:pt>
                <c:pt idx="3426">
                  <c:v>112.5</c:v>
                </c:pt>
                <c:pt idx="3427">
                  <c:v>90</c:v>
                </c:pt>
                <c:pt idx="3428">
                  <c:v>112.5</c:v>
                </c:pt>
                <c:pt idx="3429">
                  <c:v>135</c:v>
                </c:pt>
                <c:pt idx="3430">
                  <c:v>112.5</c:v>
                </c:pt>
                <c:pt idx="3431">
                  <c:v>135</c:v>
                </c:pt>
                <c:pt idx="3432">
                  <c:v>112.5</c:v>
                </c:pt>
                <c:pt idx="3433">
                  <c:v>112.5</c:v>
                </c:pt>
                <c:pt idx="3434">
                  <c:v>112.5</c:v>
                </c:pt>
                <c:pt idx="3435">
                  <c:v>112.5</c:v>
                </c:pt>
                <c:pt idx="3436">
                  <c:v>112.5</c:v>
                </c:pt>
                <c:pt idx="3437">
                  <c:v>112.5</c:v>
                </c:pt>
                <c:pt idx="3438">
                  <c:v>112.5</c:v>
                </c:pt>
                <c:pt idx="3439">
                  <c:v>135</c:v>
                </c:pt>
                <c:pt idx="3440">
                  <c:v>135</c:v>
                </c:pt>
                <c:pt idx="3441">
                  <c:v>135</c:v>
                </c:pt>
                <c:pt idx="3442">
                  <c:v>135</c:v>
                </c:pt>
                <c:pt idx="3443">
                  <c:v>112.5</c:v>
                </c:pt>
                <c:pt idx="3444">
                  <c:v>135</c:v>
                </c:pt>
                <c:pt idx="3445">
                  <c:v>112.5</c:v>
                </c:pt>
                <c:pt idx="3446">
                  <c:v>112.5</c:v>
                </c:pt>
                <c:pt idx="3447">
                  <c:v>135</c:v>
                </c:pt>
                <c:pt idx="3448">
                  <c:v>135</c:v>
                </c:pt>
                <c:pt idx="3449">
                  <c:v>112.5</c:v>
                </c:pt>
                <c:pt idx="3450">
                  <c:v>112.5</c:v>
                </c:pt>
                <c:pt idx="3451">
                  <c:v>112.5</c:v>
                </c:pt>
                <c:pt idx="3452">
                  <c:v>112.5</c:v>
                </c:pt>
                <c:pt idx="3453">
                  <c:v>112.5</c:v>
                </c:pt>
                <c:pt idx="3454">
                  <c:v>112.5</c:v>
                </c:pt>
                <c:pt idx="3455">
                  <c:v>135</c:v>
                </c:pt>
                <c:pt idx="3456">
                  <c:v>135</c:v>
                </c:pt>
                <c:pt idx="3457">
                  <c:v>135</c:v>
                </c:pt>
                <c:pt idx="3458">
                  <c:v>292.5</c:v>
                </c:pt>
                <c:pt idx="3459">
                  <c:v>292.5</c:v>
                </c:pt>
                <c:pt idx="3460">
                  <c:v>292.5</c:v>
                </c:pt>
                <c:pt idx="3461">
                  <c:v>270</c:v>
                </c:pt>
                <c:pt idx="3462">
                  <c:v>292.5</c:v>
                </c:pt>
                <c:pt idx="3463">
                  <c:v>135</c:v>
                </c:pt>
                <c:pt idx="3464">
                  <c:v>135</c:v>
                </c:pt>
                <c:pt idx="3465">
                  <c:v>135</c:v>
                </c:pt>
                <c:pt idx="3466">
                  <c:v>90</c:v>
                </c:pt>
                <c:pt idx="3467">
                  <c:v>292.5</c:v>
                </c:pt>
                <c:pt idx="3468">
                  <c:v>292.5</c:v>
                </c:pt>
                <c:pt idx="3469">
                  <c:v>292.5</c:v>
                </c:pt>
                <c:pt idx="3470">
                  <c:v>292.5</c:v>
                </c:pt>
                <c:pt idx="3471">
                  <c:v>292.5</c:v>
                </c:pt>
                <c:pt idx="3472">
                  <c:v>292.5</c:v>
                </c:pt>
                <c:pt idx="3473">
                  <c:v>292.5</c:v>
                </c:pt>
                <c:pt idx="3474">
                  <c:v>292.5</c:v>
                </c:pt>
                <c:pt idx="3475">
                  <c:v>292.5</c:v>
                </c:pt>
                <c:pt idx="3476">
                  <c:v>292.5</c:v>
                </c:pt>
                <c:pt idx="3477">
                  <c:v>292.5</c:v>
                </c:pt>
                <c:pt idx="3478">
                  <c:v>292.5</c:v>
                </c:pt>
                <c:pt idx="3479">
                  <c:v>292.5</c:v>
                </c:pt>
                <c:pt idx="3480">
                  <c:v>292.5</c:v>
                </c:pt>
                <c:pt idx="3481">
                  <c:v>292.5</c:v>
                </c:pt>
                <c:pt idx="3482">
                  <c:v>292.5</c:v>
                </c:pt>
                <c:pt idx="3483">
                  <c:v>270</c:v>
                </c:pt>
                <c:pt idx="3484">
                  <c:v>292.5</c:v>
                </c:pt>
                <c:pt idx="3485">
                  <c:v>270</c:v>
                </c:pt>
                <c:pt idx="3486">
                  <c:v>292.5</c:v>
                </c:pt>
                <c:pt idx="3487">
                  <c:v>292.5</c:v>
                </c:pt>
                <c:pt idx="3488">
                  <c:v>292.5</c:v>
                </c:pt>
                <c:pt idx="3489">
                  <c:v>292.5</c:v>
                </c:pt>
                <c:pt idx="3490">
                  <c:v>270</c:v>
                </c:pt>
                <c:pt idx="3491">
                  <c:v>292.5</c:v>
                </c:pt>
                <c:pt idx="3492">
                  <c:v>292.5</c:v>
                </c:pt>
                <c:pt idx="3493">
                  <c:v>292.5</c:v>
                </c:pt>
                <c:pt idx="3494">
                  <c:v>292.5</c:v>
                </c:pt>
                <c:pt idx="3495">
                  <c:v>292.5</c:v>
                </c:pt>
                <c:pt idx="3496">
                  <c:v>292.5</c:v>
                </c:pt>
                <c:pt idx="3497">
                  <c:v>292.5</c:v>
                </c:pt>
                <c:pt idx="3498">
                  <c:v>292.5</c:v>
                </c:pt>
                <c:pt idx="3499">
                  <c:v>292.5</c:v>
                </c:pt>
                <c:pt idx="3500">
                  <c:v>292.5</c:v>
                </c:pt>
                <c:pt idx="3501">
                  <c:v>292.5</c:v>
                </c:pt>
                <c:pt idx="3502">
                  <c:v>292.5</c:v>
                </c:pt>
                <c:pt idx="3503">
                  <c:v>292.5</c:v>
                </c:pt>
                <c:pt idx="3504">
                  <c:v>292.5</c:v>
                </c:pt>
                <c:pt idx="3505">
                  <c:v>292.5</c:v>
                </c:pt>
                <c:pt idx="3506">
                  <c:v>292.5</c:v>
                </c:pt>
                <c:pt idx="3507">
                  <c:v>292.5</c:v>
                </c:pt>
                <c:pt idx="3508">
                  <c:v>292.5</c:v>
                </c:pt>
                <c:pt idx="3509">
                  <c:v>292.5</c:v>
                </c:pt>
                <c:pt idx="3510">
                  <c:v>292.5</c:v>
                </c:pt>
                <c:pt idx="3511">
                  <c:v>292.5</c:v>
                </c:pt>
                <c:pt idx="3512">
                  <c:v>292.5</c:v>
                </c:pt>
                <c:pt idx="3513">
                  <c:v>292.5</c:v>
                </c:pt>
                <c:pt idx="3514">
                  <c:v>292.5</c:v>
                </c:pt>
                <c:pt idx="3515">
                  <c:v>270</c:v>
                </c:pt>
                <c:pt idx="3516">
                  <c:v>270</c:v>
                </c:pt>
                <c:pt idx="3517">
                  <c:v>292.5</c:v>
                </c:pt>
                <c:pt idx="3518">
                  <c:v>315</c:v>
                </c:pt>
                <c:pt idx="3519">
                  <c:v>315</c:v>
                </c:pt>
                <c:pt idx="3520">
                  <c:v>292.5</c:v>
                </c:pt>
                <c:pt idx="3521">
                  <c:v>270</c:v>
                </c:pt>
                <c:pt idx="3522">
                  <c:v>315</c:v>
                </c:pt>
                <c:pt idx="3523">
                  <c:v>292.5</c:v>
                </c:pt>
                <c:pt idx="3524">
                  <c:v>292.5</c:v>
                </c:pt>
                <c:pt idx="3525">
                  <c:v>292.5</c:v>
                </c:pt>
                <c:pt idx="3526">
                  <c:v>292.5</c:v>
                </c:pt>
                <c:pt idx="3527">
                  <c:v>292.5</c:v>
                </c:pt>
                <c:pt idx="3528">
                  <c:v>292.5</c:v>
                </c:pt>
                <c:pt idx="3529">
                  <c:v>292.5</c:v>
                </c:pt>
                <c:pt idx="3530">
                  <c:v>292.5</c:v>
                </c:pt>
                <c:pt idx="3531">
                  <c:v>292.5</c:v>
                </c:pt>
                <c:pt idx="3532">
                  <c:v>315</c:v>
                </c:pt>
                <c:pt idx="3533">
                  <c:v>292.5</c:v>
                </c:pt>
                <c:pt idx="3534">
                  <c:v>337.5</c:v>
                </c:pt>
                <c:pt idx="3535">
                  <c:v>315</c:v>
                </c:pt>
                <c:pt idx="3536">
                  <c:v>337.5</c:v>
                </c:pt>
                <c:pt idx="3537">
                  <c:v>337.5</c:v>
                </c:pt>
                <c:pt idx="3538">
                  <c:v>315</c:v>
                </c:pt>
                <c:pt idx="3539">
                  <c:v>337.5</c:v>
                </c:pt>
                <c:pt idx="3540">
                  <c:v>337.5</c:v>
                </c:pt>
                <c:pt idx="3541">
                  <c:v>337.5</c:v>
                </c:pt>
                <c:pt idx="3542">
                  <c:v>337.5</c:v>
                </c:pt>
                <c:pt idx="3543">
                  <c:v>0</c:v>
                </c:pt>
                <c:pt idx="3544">
                  <c:v>337.5</c:v>
                </c:pt>
                <c:pt idx="3545">
                  <c:v>337.5</c:v>
                </c:pt>
                <c:pt idx="3546">
                  <c:v>337.5</c:v>
                </c:pt>
                <c:pt idx="3547">
                  <c:v>337.5</c:v>
                </c:pt>
                <c:pt idx="3548">
                  <c:v>0</c:v>
                </c:pt>
                <c:pt idx="3549">
                  <c:v>0</c:v>
                </c:pt>
                <c:pt idx="3550">
                  <c:v>337.5</c:v>
                </c:pt>
                <c:pt idx="3551">
                  <c:v>0</c:v>
                </c:pt>
                <c:pt idx="3552">
                  <c:v>22.5</c:v>
                </c:pt>
                <c:pt idx="3553">
                  <c:v>22.5</c:v>
                </c:pt>
                <c:pt idx="3554">
                  <c:v>337.5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45</c:v>
                </c:pt>
                <c:pt idx="3559">
                  <c:v>22.5</c:v>
                </c:pt>
                <c:pt idx="3560">
                  <c:v>45</c:v>
                </c:pt>
                <c:pt idx="3561">
                  <c:v>67.5</c:v>
                </c:pt>
                <c:pt idx="3562">
                  <c:v>90</c:v>
                </c:pt>
                <c:pt idx="3563">
                  <c:v>90</c:v>
                </c:pt>
                <c:pt idx="3564">
                  <c:v>90</c:v>
                </c:pt>
                <c:pt idx="3565">
                  <c:v>90</c:v>
                </c:pt>
                <c:pt idx="3566">
                  <c:v>112.5</c:v>
                </c:pt>
                <c:pt idx="3567">
                  <c:v>112.5</c:v>
                </c:pt>
                <c:pt idx="3568">
                  <c:v>112.5</c:v>
                </c:pt>
                <c:pt idx="3569">
                  <c:v>112.5</c:v>
                </c:pt>
                <c:pt idx="3570">
                  <c:v>90</c:v>
                </c:pt>
                <c:pt idx="3571">
                  <c:v>112.5</c:v>
                </c:pt>
                <c:pt idx="3572">
                  <c:v>112.5</c:v>
                </c:pt>
                <c:pt idx="3573">
                  <c:v>90</c:v>
                </c:pt>
                <c:pt idx="3574">
                  <c:v>90</c:v>
                </c:pt>
                <c:pt idx="3575">
                  <c:v>112.5</c:v>
                </c:pt>
                <c:pt idx="3576">
                  <c:v>112.5</c:v>
                </c:pt>
                <c:pt idx="3577">
                  <c:v>112.5</c:v>
                </c:pt>
                <c:pt idx="3578">
                  <c:v>90</c:v>
                </c:pt>
                <c:pt idx="3579">
                  <c:v>90</c:v>
                </c:pt>
                <c:pt idx="3580">
                  <c:v>90</c:v>
                </c:pt>
                <c:pt idx="3581">
                  <c:v>112.5</c:v>
                </c:pt>
                <c:pt idx="3582">
                  <c:v>90</c:v>
                </c:pt>
                <c:pt idx="3583">
                  <c:v>112.5</c:v>
                </c:pt>
                <c:pt idx="3584">
                  <c:v>90</c:v>
                </c:pt>
                <c:pt idx="3585">
                  <c:v>90</c:v>
                </c:pt>
                <c:pt idx="3586">
                  <c:v>90</c:v>
                </c:pt>
                <c:pt idx="3587">
                  <c:v>112.5</c:v>
                </c:pt>
                <c:pt idx="3588">
                  <c:v>90</c:v>
                </c:pt>
                <c:pt idx="3589">
                  <c:v>90</c:v>
                </c:pt>
                <c:pt idx="3590">
                  <c:v>90</c:v>
                </c:pt>
                <c:pt idx="3591">
                  <c:v>90</c:v>
                </c:pt>
                <c:pt idx="3592">
                  <c:v>90</c:v>
                </c:pt>
                <c:pt idx="3593">
                  <c:v>112.5</c:v>
                </c:pt>
                <c:pt idx="3594">
                  <c:v>112.5</c:v>
                </c:pt>
                <c:pt idx="3595">
                  <c:v>90</c:v>
                </c:pt>
                <c:pt idx="3596">
                  <c:v>112.5</c:v>
                </c:pt>
                <c:pt idx="3597">
                  <c:v>112.5</c:v>
                </c:pt>
                <c:pt idx="3598">
                  <c:v>112.5</c:v>
                </c:pt>
                <c:pt idx="3599">
                  <c:v>112.5</c:v>
                </c:pt>
                <c:pt idx="3600">
                  <c:v>90</c:v>
                </c:pt>
                <c:pt idx="3601">
                  <c:v>112.5</c:v>
                </c:pt>
                <c:pt idx="3602">
                  <c:v>112.5</c:v>
                </c:pt>
                <c:pt idx="3603">
                  <c:v>90</c:v>
                </c:pt>
                <c:pt idx="3604">
                  <c:v>90</c:v>
                </c:pt>
                <c:pt idx="3605">
                  <c:v>90</c:v>
                </c:pt>
                <c:pt idx="3606">
                  <c:v>112.5</c:v>
                </c:pt>
                <c:pt idx="3607">
                  <c:v>112.5</c:v>
                </c:pt>
                <c:pt idx="3608">
                  <c:v>112.5</c:v>
                </c:pt>
                <c:pt idx="3609">
                  <c:v>112.5</c:v>
                </c:pt>
                <c:pt idx="3610">
                  <c:v>112.5</c:v>
                </c:pt>
                <c:pt idx="3611">
                  <c:v>90</c:v>
                </c:pt>
                <c:pt idx="3612">
                  <c:v>112.5</c:v>
                </c:pt>
                <c:pt idx="3613">
                  <c:v>90</c:v>
                </c:pt>
                <c:pt idx="3614">
                  <c:v>67.5</c:v>
                </c:pt>
                <c:pt idx="3615">
                  <c:v>90</c:v>
                </c:pt>
                <c:pt idx="3616">
                  <c:v>90</c:v>
                </c:pt>
                <c:pt idx="3617">
                  <c:v>90</c:v>
                </c:pt>
                <c:pt idx="3618">
                  <c:v>90</c:v>
                </c:pt>
                <c:pt idx="3619">
                  <c:v>90</c:v>
                </c:pt>
                <c:pt idx="3620">
                  <c:v>90</c:v>
                </c:pt>
                <c:pt idx="3621">
                  <c:v>90</c:v>
                </c:pt>
                <c:pt idx="3622">
                  <c:v>90</c:v>
                </c:pt>
                <c:pt idx="3623">
                  <c:v>90</c:v>
                </c:pt>
                <c:pt idx="3624">
                  <c:v>90</c:v>
                </c:pt>
                <c:pt idx="3625">
                  <c:v>67.5</c:v>
                </c:pt>
                <c:pt idx="3626">
                  <c:v>90</c:v>
                </c:pt>
                <c:pt idx="3627">
                  <c:v>67.5</c:v>
                </c:pt>
                <c:pt idx="3628">
                  <c:v>90</c:v>
                </c:pt>
                <c:pt idx="3629">
                  <c:v>67.5</c:v>
                </c:pt>
                <c:pt idx="3630">
                  <c:v>67.5</c:v>
                </c:pt>
                <c:pt idx="3631">
                  <c:v>90</c:v>
                </c:pt>
                <c:pt idx="3632">
                  <c:v>112.5</c:v>
                </c:pt>
                <c:pt idx="3633">
                  <c:v>67.5</c:v>
                </c:pt>
                <c:pt idx="3634">
                  <c:v>112.5</c:v>
                </c:pt>
                <c:pt idx="3635">
                  <c:v>90</c:v>
                </c:pt>
                <c:pt idx="3636">
                  <c:v>90</c:v>
                </c:pt>
                <c:pt idx="3637">
                  <c:v>67.5</c:v>
                </c:pt>
                <c:pt idx="3638">
                  <c:v>90</c:v>
                </c:pt>
                <c:pt idx="3639">
                  <c:v>67.5</c:v>
                </c:pt>
                <c:pt idx="3640">
                  <c:v>90</c:v>
                </c:pt>
                <c:pt idx="3641">
                  <c:v>45</c:v>
                </c:pt>
                <c:pt idx="3642">
                  <c:v>90</c:v>
                </c:pt>
                <c:pt idx="3643">
                  <c:v>67.5</c:v>
                </c:pt>
                <c:pt idx="3644">
                  <c:v>22.5</c:v>
                </c:pt>
                <c:pt idx="3645">
                  <c:v>45</c:v>
                </c:pt>
                <c:pt idx="3646">
                  <c:v>45</c:v>
                </c:pt>
                <c:pt idx="3647">
                  <c:v>22.5</c:v>
                </c:pt>
                <c:pt idx="3648">
                  <c:v>22.5</c:v>
                </c:pt>
                <c:pt idx="3649">
                  <c:v>45</c:v>
                </c:pt>
                <c:pt idx="3650">
                  <c:v>22.5</c:v>
                </c:pt>
                <c:pt idx="3651">
                  <c:v>22.5</c:v>
                </c:pt>
                <c:pt idx="3652">
                  <c:v>45</c:v>
                </c:pt>
                <c:pt idx="3653">
                  <c:v>45</c:v>
                </c:pt>
                <c:pt idx="3654">
                  <c:v>45</c:v>
                </c:pt>
                <c:pt idx="3655">
                  <c:v>22.5</c:v>
                </c:pt>
                <c:pt idx="3656">
                  <c:v>22.5</c:v>
                </c:pt>
                <c:pt idx="3657">
                  <c:v>0</c:v>
                </c:pt>
                <c:pt idx="3658">
                  <c:v>0</c:v>
                </c:pt>
                <c:pt idx="3659">
                  <c:v>22.5</c:v>
                </c:pt>
                <c:pt idx="3660">
                  <c:v>22.5</c:v>
                </c:pt>
                <c:pt idx="3661">
                  <c:v>0</c:v>
                </c:pt>
                <c:pt idx="3662">
                  <c:v>0</c:v>
                </c:pt>
                <c:pt idx="3663">
                  <c:v>22.5</c:v>
                </c:pt>
                <c:pt idx="3664">
                  <c:v>22.5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337.5</c:v>
                </c:pt>
                <c:pt idx="3672">
                  <c:v>337.5</c:v>
                </c:pt>
                <c:pt idx="3673">
                  <c:v>337.5</c:v>
                </c:pt>
                <c:pt idx="3674">
                  <c:v>337.5</c:v>
                </c:pt>
                <c:pt idx="3675">
                  <c:v>337.5</c:v>
                </c:pt>
                <c:pt idx="3676">
                  <c:v>337.5</c:v>
                </c:pt>
                <c:pt idx="3677">
                  <c:v>0</c:v>
                </c:pt>
                <c:pt idx="3678">
                  <c:v>337.5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22.5</c:v>
                </c:pt>
                <c:pt idx="3687">
                  <c:v>22.5</c:v>
                </c:pt>
                <c:pt idx="3688">
                  <c:v>22.5</c:v>
                </c:pt>
                <c:pt idx="3689">
                  <c:v>22.5</c:v>
                </c:pt>
                <c:pt idx="3690">
                  <c:v>0</c:v>
                </c:pt>
                <c:pt idx="3691">
                  <c:v>22.5</c:v>
                </c:pt>
                <c:pt idx="3692">
                  <c:v>22.5</c:v>
                </c:pt>
                <c:pt idx="3693">
                  <c:v>22.5</c:v>
                </c:pt>
                <c:pt idx="3694">
                  <c:v>22.5</c:v>
                </c:pt>
                <c:pt idx="3695">
                  <c:v>22.5</c:v>
                </c:pt>
                <c:pt idx="3696">
                  <c:v>22.5</c:v>
                </c:pt>
                <c:pt idx="3697">
                  <c:v>22.5</c:v>
                </c:pt>
                <c:pt idx="3698">
                  <c:v>45</c:v>
                </c:pt>
                <c:pt idx="3699">
                  <c:v>22.5</c:v>
                </c:pt>
                <c:pt idx="3700">
                  <c:v>22.5</c:v>
                </c:pt>
                <c:pt idx="3701">
                  <c:v>45</c:v>
                </c:pt>
                <c:pt idx="3702">
                  <c:v>45</c:v>
                </c:pt>
                <c:pt idx="3703">
                  <c:v>45</c:v>
                </c:pt>
                <c:pt idx="3704">
                  <c:v>45</c:v>
                </c:pt>
                <c:pt idx="3705">
                  <c:v>45</c:v>
                </c:pt>
                <c:pt idx="3706">
                  <c:v>67.5</c:v>
                </c:pt>
                <c:pt idx="3707">
                  <c:v>67.5</c:v>
                </c:pt>
                <c:pt idx="3708">
                  <c:v>67.5</c:v>
                </c:pt>
                <c:pt idx="3709">
                  <c:v>90</c:v>
                </c:pt>
                <c:pt idx="3710">
                  <c:v>90</c:v>
                </c:pt>
                <c:pt idx="3711">
                  <c:v>90</c:v>
                </c:pt>
                <c:pt idx="3712">
                  <c:v>90</c:v>
                </c:pt>
                <c:pt idx="3713">
                  <c:v>90</c:v>
                </c:pt>
                <c:pt idx="3714">
                  <c:v>90</c:v>
                </c:pt>
                <c:pt idx="3715">
                  <c:v>90</c:v>
                </c:pt>
                <c:pt idx="3716">
                  <c:v>90</c:v>
                </c:pt>
                <c:pt idx="3717">
                  <c:v>90</c:v>
                </c:pt>
                <c:pt idx="3718">
                  <c:v>67.5</c:v>
                </c:pt>
                <c:pt idx="3719">
                  <c:v>67.5</c:v>
                </c:pt>
                <c:pt idx="3720">
                  <c:v>67.5</c:v>
                </c:pt>
                <c:pt idx="3721">
                  <c:v>90</c:v>
                </c:pt>
                <c:pt idx="3722">
                  <c:v>90</c:v>
                </c:pt>
                <c:pt idx="3723">
                  <c:v>90</c:v>
                </c:pt>
                <c:pt idx="3724">
                  <c:v>67.5</c:v>
                </c:pt>
                <c:pt idx="3725">
                  <c:v>67.5</c:v>
                </c:pt>
                <c:pt idx="3726">
                  <c:v>67.5</c:v>
                </c:pt>
                <c:pt idx="3727">
                  <c:v>67.5</c:v>
                </c:pt>
                <c:pt idx="3728">
                  <c:v>45</c:v>
                </c:pt>
                <c:pt idx="3729">
                  <c:v>90</c:v>
                </c:pt>
                <c:pt idx="3730">
                  <c:v>90</c:v>
                </c:pt>
                <c:pt idx="3731">
                  <c:v>90</c:v>
                </c:pt>
                <c:pt idx="3732">
                  <c:v>90</c:v>
                </c:pt>
                <c:pt idx="3733">
                  <c:v>112.5</c:v>
                </c:pt>
                <c:pt idx="3734">
                  <c:v>112.5</c:v>
                </c:pt>
                <c:pt idx="3735">
                  <c:v>112.5</c:v>
                </c:pt>
                <c:pt idx="3736">
                  <c:v>112.5</c:v>
                </c:pt>
                <c:pt idx="3737">
                  <c:v>112.5</c:v>
                </c:pt>
                <c:pt idx="3738">
                  <c:v>112.5</c:v>
                </c:pt>
                <c:pt idx="3739">
                  <c:v>112.5</c:v>
                </c:pt>
                <c:pt idx="3740">
                  <c:v>112.5</c:v>
                </c:pt>
                <c:pt idx="3741">
                  <c:v>112.5</c:v>
                </c:pt>
                <c:pt idx="3742">
                  <c:v>112.5</c:v>
                </c:pt>
                <c:pt idx="3743">
                  <c:v>112.5</c:v>
                </c:pt>
                <c:pt idx="3744">
                  <c:v>112.5</c:v>
                </c:pt>
                <c:pt idx="3745">
                  <c:v>112.5</c:v>
                </c:pt>
                <c:pt idx="3746">
                  <c:v>90</c:v>
                </c:pt>
                <c:pt idx="3747">
                  <c:v>90</c:v>
                </c:pt>
                <c:pt idx="3748">
                  <c:v>112.5</c:v>
                </c:pt>
                <c:pt idx="3749">
                  <c:v>112.5</c:v>
                </c:pt>
                <c:pt idx="3750">
                  <c:v>112.5</c:v>
                </c:pt>
                <c:pt idx="3751">
                  <c:v>112.5</c:v>
                </c:pt>
                <c:pt idx="3752">
                  <c:v>112.5</c:v>
                </c:pt>
                <c:pt idx="3753">
                  <c:v>135</c:v>
                </c:pt>
                <c:pt idx="3754">
                  <c:v>112.5</c:v>
                </c:pt>
                <c:pt idx="3755">
                  <c:v>112.5</c:v>
                </c:pt>
                <c:pt idx="3756">
                  <c:v>112.5</c:v>
                </c:pt>
                <c:pt idx="3757">
                  <c:v>112.5</c:v>
                </c:pt>
                <c:pt idx="3758">
                  <c:v>90</c:v>
                </c:pt>
                <c:pt idx="3759">
                  <c:v>90</c:v>
                </c:pt>
                <c:pt idx="3760">
                  <c:v>90</c:v>
                </c:pt>
                <c:pt idx="3761">
                  <c:v>112.5</c:v>
                </c:pt>
                <c:pt idx="3762">
                  <c:v>112.5</c:v>
                </c:pt>
                <c:pt idx="3763">
                  <c:v>112.5</c:v>
                </c:pt>
                <c:pt idx="3764">
                  <c:v>112.5</c:v>
                </c:pt>
                <c:pt idx="3765">
                  <c:v>112.5</c:v>
                </c:pt>
                <c:pt idx="3766">
                  <c:v>112.5</c:v>
                </c:pt>
                <c:pt idx="3767">
                  <c:v>112.5</c:v>
                </c:pt>
                <c:pt idx="3768">
                  <c:v>112.5</c:v>
                </c:pt>
                <c:pt idx="3769">
                  <c:v>112.5</c:v>
                </c:pt>
                <c:pt idx="3770">
                  <c:v>112.5</c:v>
                </c:pt>
                <c:pt idx="3771">
                  <c:v>112.5</c:v>
                </c:pt>
                <c:pt idx="3772">
                  <c:v>112.5</c:v>
                </c:pt>
                <c:pt idx="3773">
                  <c:v>112.5</c:v>
                </c:pt>
                <c:pt idx="3774">
                  <c:v>112.5</c:v>
                </c:pt>
                <c:pt idx="3775">
                  <c:v>112.5</c:v>
                </c:pt>
                <c:pt idx="3776">
                  <c:v>112.5</c:v>
                </c:pt>
                <c:pt idx="3777">
                  <c:v>112.5</c:v>
                </c:pt>
                <c:pt idx="3778">
                  <c:v>112.5</c:v>
                </c:pt>
                <c:pt idx="3779">
                  <c:v>112.5</c:v>
                </c:pt>
                <c:pt idx="3780">
                  <c:v>112.5</c:v>
                </c:pt>
                <c:pt idx="3781">
                  <c:v>112.5</c:v>
                </c:pt>
                <c:pt idx="3782">
                  <c:v>112.5</c:v>
                </c:pt>
                <c:pt idx="3783">
                  <c:v>112.5</c:v>
                </c:pt>
                <c:pt idx="3784">
                  <c:v>112.5</c:v>
                </c:pt>
                <c:pt idx="3785">
                  <c:v>112.5</c:v>
                </c:pt>
                <c:pt idx="3786">
                  <c:v>112.5</c:v>
                </c:pt>
                <c:pt idx="3787">
                  <c:v>112.5</c:v>
                </c:pt>
                <c:pt idx="3788">
                  <c:v>112.5</c:v>
                </c:pt>
                <c:pt idx="3789">
                  <c:v>112.5</c:v>
                </c:pt>
                <c:pt idx="3790">
                  <c:v>112.5</c:v>
                </c:pt>
                <c:pt idx="3791">
                  <c:v>112.5</c:v>
                </c:pt>
                <c:pt idx="3792">
                  <c:v>90</c:v>
                </c:pt>
                <c:pt idx="3793">
                  <c:v>112.5</c:v>
                </c:pt>
                <c:pt idx="3794">
                  <c:v>112.5</c:v>
                </c:pt>
                <c:pt idx="3795">
                  <c:v>112.5</c:v>
                </c:pt>
                <c:pt idx="3796">
                  <c:v>112.5</c:v>
                </c:pt>
                <c:pt idx="3797">
                  <c:v>67.5</c:v>
                </c:pt>
                <c:pt idx="3798">
                  <c:v>22.5</c:v>
                </c:pt>
                <c:pt idx="3799">
                  <c:v>292.5</c:v>
                </c:pt>
                <c:pt idx="3800">
                  <c:v>292.5</c:v>
                </c:pt>
                <c:pt idx="3801">
                  <c:v>292.5</c:v>
                </c:pt>
                <c:pt idx="3802">
                  <c:v>247.5</c:v>
                </c:pt>
                <c:pt idx="3803">
                  <c:v>247.5</c:v>
                </c:pt>
                <c:pt idx="3804">
                  <c:v>247.5</c:v>
                </c:pt>
                <c:pt idx="3805">
                  <c:v>270</c:v>
                </c:pt>
                <c:pt idx="3806">
                  <c:v>270</c:v>
                </c:pt>
                <c:pt idx="3807">
                  <c:v>270</c:v>
                </c:pt>
                <c:pt idx="3808">
                  <c:v>315</c:v>
                </c:pt>
                <c:pt idx="3809">
                  <c:v>292.5</c:v>
                </c:pt>
                <c:pt idx="3810">
                  <c:v>292.5</c:v>
                </c:pt>
                <c:pt idx="3811">
                  <c:v>315</c:v>
                </c:pt>
                <c:pt idx="3812">
                  <c:v>315</c:v>
                </c:pt>
                <c:pt idx="3813">
                  <c:v>292.5</c:v>
                </c:pt>
                <c:pt idx="3814">
                  <c:v>292.5</c:v>
                </c:pt>
                <c:pt idx="3815">
                  <c:v>270</c:v>
                </c:pt>
                <c:pt idx="3816">
                  <c:v>225</c:v>
                </c:pt>
                <c:pt idx="3817">
                  <c:v>225</c:v>
                </c:pt>
                <c:pt idx="3818">
                  <c:v>225</c:v>
                </c:pt>
                <c:pt idx="3819">
                  <c:v>247.5</c:v>
                </c:pt>
                <c:pt idx="3820">
                  <c:v>247.5</c:v>
                </c:pt>
                <c:pt idx="3821">
                  <c:v>247.5</c:v>
                </c:pt>
                <c:pt idx="3822">
                  <c:v>247.5</c:v>
                </c:pt>
                <c:pt idx="3823">
                  <c:v>270</c:v>
                </c:pt>
                <c:pt idx="3824">
                  <c:v>247.5</c:v>
                </c:pt>
                <c:pt idx="3825">
                  <c:v>247.5</c:v>
                </c:pt>
                <c:pt idx="3826">
                  <c:v>247.5</c:v>
                </c:pt>
                <c:pt idx="3827">
                  <c:v>247.5</c:v>
                </c:pt>
                <c:pt idx="3828">
                  <c:v>270</c:v>
                </c:pt>
                <c:pt idx="3829">
                  <c:v>270</c:v>
                </c:pt>
                <c:pt idx="3830">
                  <c:v>270</c:v>
                </c:pt>
                <c:pt idx="3831">
                  <c:v>247.5</c:v>
                </c:pt>
                <c:pt idx="3832">
                  <c:v>247.5</c:v>
                </c:pt>
                <c:pt idx="3833">
                  <c:v>270</c:v>
                </c:pt>
                <c:pt idx="3834">
                  <c:v>247.5</c:v>
                </c:pt>
                <c:pt idx="3835">
                  <c:v>270</c:v>
                </c:pt>
                <c:pt idx="3836">
                  <c:v>270</c:v>
                </c:pt>
                <c:pt idx="3837">
                  <c:v>270</c:v>
                </c:pt>
                <c:pt idx="3838">
                  <c:v>292.5</c:v>
                </c:pt>
                <c:pt idx="3839">
                  <c:v>292.5</c:v>
                </c:pt>
                <c:pt idx="3840">
                  <c:v>292.5</c:v>
                </c:pt>
                <c:pt idx="3841">
                  <c:v>270</c:v>
                </c:pt>
                <c:pt idx="3842">
                  <c:v>292.5</c:v>
                </c:pt>
                <c:pt idx="3843">
                  <c:v>270</c:v>
                </c:pt>
                <c:pt idx="3844">
                  <c:v>270</c:v>
                </c:pt>
                <c:pt idx="3845">
                  <c:v>292.5</c:v>
                </c:pt>
                <c:pt idx="3846">
                  <c:v>270</c:v>
                </c:pt>
                <c:pt idx="3847">
                  <c:v>112.5</c:v>
                </c:pt>
                <c:pt idx="3848">
                  <c:v>247.5</c:v>
                </c:pt>
                <c:pt idx="3849">
                  <c:v>90</c:v>
                </c:pt>
                <c:pt idx="3850">
                  <c:v>112.5</c:v>
                </c:pt>
                <c:pt idx="3851">
                  <c:v>112.5</c:v>
                </c:pt>
                <c:pt idx="3852">
                  <c:v>112.5</c:v>
                </c:pt>
                <c:pt idx="3853">
                  <c:v>135</c:v>
                </c:pt>
                <c:pt idx="3854">
                  <c:v>112.5</c:v>
                </c:pt>
                <c:pt idx="3855">
                  <c:v>135</c:v>
                </c:pt>
                <c:pt idx="3856">
                  <c:v>112.5</c:v>
                </c:pt>
                <c:pt idx="3857">
                  <c:v>135</c:v>
                </c:pt>
                <c:pt idx="3858">
                  <c:v>135</c:v>
                </c:pt>
                <c:pt idx="3859">
                  <c:v>135</c:v>
                </c:pt>
                <c:pt idx="3860">
                  <c:v>112.5</c:v>
                </c:pt>
                <c:pt idx="3861">
                  <c:v>112.5</c:v>
                </c:pt>
                <c:pt idx="3862">
                  <c:v>135</c:v>
                </c:pt>
                <c:pt idx="3863">
                  <c:v>112.5</c:v>
                </c:pt>
                <c:pt idx="3864">
                  <c:v>90</c:v>
                </c:pt>
                <c:pt idx="3865">
                  <c:v>112.5</c:v>
                </c:pt>
                <c:pt idx="3866">
                  <c:v>135</c:v>
                </c:pt>
                <c:pt idx="3867">
                  <c:v>90</c:v>
                </c:pt>
                <c:pt idx="3868">
                  <c:v>112.5</c:v>
                </c:pt>
                <c:pt idx="3869">
                  <c:v>135</c:v>
                </c:pt>
                <c:pt idx="3870">
                  <c:v>90</c:v>
                </c:pt>
                <c:pt idx="3871">
                  <c:v>180</c:v>
                </c:pt>
                <c:pt idx="3872">
                  <c:v>292.5</c:v>
                </c:pt>
                <c:pt idx="3873">
                  <c:v>270</c:v>
                </c:pt>
                <c:pt idx="3874">
                  <c:v>270</c:v>
                </c:pt>
                <c:pt idx="3875">
                  <c:v>270</c:v>
                </c:pt>
                <c:pt idx="3876">
                  <c:v>270</c:v>
                </c:pt>
                <c:pt idx="3877">
                  <c:v>270</c:v>
                </c:pt>
                <c:pt idx="3878">
                  <c:v>247.5</c:v>
                </c:pt>
                <c:pt idx="3879">
                  <c:v>270</c:v>
                </c:pt>
                <c:pt idx="3880">
                  <c:v>270</c:v>
                </c:pt>
                <c:pt idx="3881">
                  <c:v>270</c:v>
                </c:pt>
                <c:pt idx="3882">
                  <c:v>270</c:v>
                </c:pt>
                <c:pt idx="3883">
                  <c:v>247.5</c:v>
                </c:pt>
                <c:pt idx="3884">
                  <c:v>247.5</c:v>
                </c:pt>
                <c:pt idx="3885">
                  <c:v>247.5</c:v>
                </c:pt>
                <c:pt idx="3886">
                  <c:v>247.5</c:v>
                </c:pt>
                <c:pt idx="3887">
                  <c:v>247.5</c:v>
                </c:pt>
                <c:pt idx="3888">
                  <c:v>247.5</c:v>
                </c:pt>
                <c:pt idx="3889">
                  <c:v>247.5</c:v>
                </c:pt>
                <c:pt idx="3890">
                  <c:v>225</c:v>
                </c:pt>
                <c:pt idx="3891">
                  <c:v>247.5</c:v>
                </c:pt>
                <c:pt idx="3892">
                  <c:v>247.5</c:v>
                </c:pt>
                <c:pt idx="3893">
                  <c:v>225</c:v>
                </c:pt>
                <c:pt idx="3894">
                  <c:v>180</c:v>
                </c:pt>
                <c:pt idx="3895">
                  <c:v>225</c:v>
                </c:pt>
                <c:pt idx="3896">
                  <c:v>202.5</c:v>
                </c:pt>
                <c:pt idx="3897">
                  <c:v>202.5</c:v>
                </c:pt>
                <c:pt idx="3898">
                  <c:v>202.5</c:v>
                </c:pt>
                <c:pt idx="3899">
                  <c:v>202.5</c:v>
                </c:pt>
                <c:pt idx="3900">
                  <c:v>202.5</c:v>
                </c:pt>
                <c:pt idx="3901">
                  <c:v>202.5</c:v>
                </c:pt>
                <c:pt idx="3902">
                  <c:v>202.5</c:v>
                </c:pt>
                <c:pt idx="3903">
                  <c:v>225</c:v>
                </c:pt>
                <c:pt idx="3904">
                  <c:v>225</c:v>
                </c:pt>
                <c:pt idx="3905">
                  <c:v>225</c:v>
                </c:pt>
                <c:pt idx="3906">
                  <c:v>157.5</c:v>
                </c:pt>
                <c:pt idx="3907">
                  <c:v>157.5</c:v>
                </c:pt>
                <c:pt idx="3908">
                  <c:v>180</c:v>
                </c:pt>
                <c:pt idx="3909">
                  <c:v>157.5</c:v>
                </c:pt>
                <c:pt idx="3910">
                  <c:v>180</c:v>
                </c:pt>
                <c:pt idx="3911">
                  <c:v>157.5</c:v>
                </c:pt>
                <c:pt idx="3912">
                  <c:v>157.5</c:v>
                </c:pt>
                <c:pt idx="3913">
                  <c:v>157.5</c:v>
                </c:pt>
                <c:pt idx="3914">
                  <c:v>157.5</c:v>
                </c:pt>
                <c:pt idx="3915">
                  <c:v>157.5</c:v>
                </c:pt>
                <c:pt idx="3916">
                  <c:v>157.5</c:v>
                </c:pt>
                <c:pt idx="3917">
                  <c:v>180</c:v>
                </c:pt>
                <c:pt idx="3918">
                  <c:v>157.5</c:v>
                </c:pt>
                <c:pt idx="3919">
                  <c:v>202.5</c:v>
                </c:pt>
                <c:pt idx="3920">
                  <c:v>157.5</c:v>
                </c:pt>
                <c:pt idx="3921">
                  <c:v>180</c:v>
                </c:pt>
                <c:pt idx="3922">
                  <c:v>202.5</c:v>
                </c:pt>
                <c:pt idx="3923">
                  <c:v>202.5</c:v>
                </c:pt>
                <c:pt idx="3924">
                  <c:v>202.5</c:v>
                </c:pt>
                <c:pt idx="3925">
                  <c:v>225</c:v>
                </c:pt>
                <c:pt idx="3926">
                  <c:v>225</c:v>
                </c:pt>
                <c:pt idx="3927">
                  <c:v>225</c:v>
                </c:pt>
                <c:pt idx="3928">
                  <c:v>225</c:v>
                </c:pt>
                <c:pt idx="3929">
                  <c:v>225</c:v>
                </c:pt>
                <c:pt idx="3930">
                  <c:v>225</c:v>
                </c:pt>
                <c:pt idx="3931">
                  <c:v>270</c:v>
                </c:pt>
                <c:pt idx="3932">
                  <c:v>292.5</c:v>
                </c:pt>
                <c:pt idx="3933">
                  <c:v>292.5</c:v>
                </c:pt>
                <c:pt idx="3934">
                  <c:v>292.5</c:v>
                </c:pt>
                <c:pt idx="3935">
                  <c:v>315</c:v>
                </c:pt>
                <c:pt idx="3936">
                  <c:v>337.5</c:v>
                </c:pt>
                <c:pt idx="3937">
                  <c:v>337.5</c:v>
                </c:pt>
                <c:pt idx="3938">
                  <c:v>337.5</c:v>
                </c:pt>
                <c:pt idx="3939">
                  <c:v>337.5</c:v>
                </c:pt>
                <c:pt idx="3940">
                  <c:v>0</c:v>
                </c:pt>
                <c:pt idx="3941">
                  <c:v>0</c:v>
                </c:pt>
                <c:pt idx="3942">
                  <c:v>337.5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337.5</c:v>
                </c:pt>
                <c:pt idx="3951">
                  <c:v>337.5</c:v>
                </c:pt>
                <c:pt idx="3952">
                  <c:v>337.5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337.5</c:v>
                </c:pt>
                <c:pt idx="3961">
                  <c:v>0</c:v>
                </c:pt>
                <c:pt idx="3962">
                  <c:v>337.5</c:v>
                </c:pt>
                <c:pt idx="3963">
                  <c:v>0</c:v>
                </c:pt>
                <c:pt idx="3964">
                  <c:v>337.5</c:v>
                </c:pt>
                <c:pt idx="3965">
                  <c:v>337.5</c:v>
                </c:pt>
                <c:pt idx="3966">
                  <c:v>337.5</c:v>
                </c:pt>
                <c:pt idx="3967">
                  <c:v>337.5</c:v>
                </c:pt>
                <c:pt idx="3968">
                  <c:v>337.5</c:v>
                </c:pt>
                <c:pt idx="3969">
                  <c:v>337.5</c:v>
                </c:pt>
                <c:pt idx="3970">
                  <c:v>337.5</c:v>
                </c:pt>
                <c:pt idx="3971">
                  <c:v>315</c:v>
                </c:pt>
                <c:pt idx="3972">
                  <c:v>337.5</c:v>
                </c:pt>
                <c:pt idx="3973">
                  <c:v>337.5</c:v>
                </c:pt>
                <c:pt idx="3974">
                  <c:v>337.5</c:v>
                </c:pt>
                <c:pt idx="3975">
                  <c:v>337.5</c:v>
                </c:pt>
                <c:pt idx="3976">
                  <c:v>337.5</c:v>
                </c:pt>
                <c:pt idx="3977">
                  <c:v>337.5</c:v>
                </c:pt>
                <c:pt idx="3978">
                  <c:v>337.5</c:v>
                </c:pt>
                <c:pt idx="3979">
                  <c:v>337.5</c:v>
                </c:pt>
                <c:pt idx="3980">
                  <c:v>337.5</c:v>
                </c:pt>
                <c:pt idx="3981">
                  <c:v>337.5</c:v>
                </c:pt>
                <c:pt idx="3982">
                  <c:v>337.5</c:v>
                </c:pt>
                <c:pt idx="3983">
                  <c:v>337.5</c:v>
                </c:pt>
                <c:pt idx="3984">
                  <c:v>337.5</c:v>
                </c:pt>
                <c:pt idx="3985">
                  <c:v>337.5</c:v>
                </c:pt>
                <c:pt idx="3986">
                  <c:v>337.5</c:v>
                </c:pt>
                <c:pt idx="3987">
                  <c:v>337.5</c:v>
                </c:pt>
                <c:pt idx="3988">
                  <c:v>337.5</c:v>
                </c:pt>
                <c:pt idx="3989">
                  <c:v>337.5</c:v>
                </c:pt>
                <c:pt idx="3990">
                  <c:v>337.5</c:v>
                </c:pt>
                <c:pt idx="3991">
                  <c:v>337.5</c:v>
                </c:pt>
                <c:pt idx="3992">
                  <c:v>337.5</c:v>
                </c:pt>
                <c:pt idx="3993">
                  <c:v>337.5</c:v>
                </c:pt>
                <c:pt idx="3994">
                  <c:v>337.5</c:v>
                </c:pt>
                <c:pt idx="3995">
                  <c:v>337.5</c:v>
                </c:pt>
                <c:pt idx="3996">
                  <c:v>337.5</c:v>
                </c:pt>
                <c:pt idx="3997">
                  <c:v>337.5</c:v>
                </c:pt>
                <c:pt idx="3998">
                  <c:v>337.5</c:v>
                </c:pt>
                <c:pt idx="3999">
                  <c:v>337.5</c:v>
                </c:pt>
                <c:pt idx="4000">
                  <c:v>337.5</c:v>
                </c:pt>
                <c:pt idx="4001">
                  <c:v>337.5</c:v>
                </c:pt>
                <c:pt idx="4002">
                  <c:v>337.5</c:v>
                </c:pt>
                <c:pt idx="4003">
                  <c:v>337.5</c:v>
                </c:pt>
                <c:pt idx="4004">
                  <c:v>337.5</c:v>
                </c:pt>
                <c:pt idx="4005">
                  <c:v>337.5</c:v>
                </c:pt>
                <c:pt idx="4006">
                  <c:v>337.5</c:v>
                </c:pt>
                <c:pt idx="4007">
                  <c:v>0</c:v>
                </c:pt>
                <c:pt idx="4008">
                  <c:v>0</c:v>
                </c:pt>
                <c:pt idx="4009">
                  <c:v>337.5</c:v>
                </c:pt>
                <c:pt idx="4010">
                  <c:v>337.5</c:v>
                </c:pt>
                <c:pt idx="4011">
                  <c:v>337.5</c:v>
                </c:pt>
                <c:pt idx="4012">
                  <c:v>0</c:v>
                </c:pt>
                <c:pt idx="4013">
                  <c:v>22.5</c:v>
                </c:pt>
                <c:pt idx="4014">
                  <c:v>22.5</c:v>
                </c:pt>
                <c:pt idx="4015">
                  <c:v>0</c:v>
                </c:pt>
                <c:pt idx="4016">
                  <c:v>337.5</c:v>
                </c:pt>
                <c:pt idx="4017">
                  <c:v>0</c:v>
                </c:pt>
                <c:pt idx="4018">
                  <c:v>45</c:v>
                </c:pt>
                <c:pt idx="4019">
                  <c:v>90</c:v>
                </c:pt>
                <c:pt idx="4020">
                  <c:v>67.5</c:v>
                </c:pt>
                <c:pt idx="4021">
                  <c:v>67.5</c:v>
                </c:pt>
                <c:pt idx="4022">
                  <c:v>45</c:v>
                </c:pt>
                <c:pt idx="4023">
                  <c:v>45</c:v>
                </c:pt>
                <c:pt idx="4024">
                  <c:v>67.5</c:v>
                </c:pt>
                <c:pt idx="4025">
                  <c:v>67.5</c:v>
                </c:pt>
                <c:pt idx="4026">
                  <c:v>90</c:v>
                </c:pt>
                <c:pt idx="4027">
                  <c:v>90</c:v>
                </c:pt>
                <c:pt idx="4028">
                  <c:v>90</c:v>
                </c:pt>
                <c:pt idx="4029">
                  <c:v>67.5</c:v>
                </c:pt>
                <c:pt idx="4030">
                  <c:v>67.5</c:v>
                </c:pt>
                <c:pt idx="4031">
                  <c:v>67.5</c:v>
                </c:pt>
                <c:pt idx="4032">
                  <c:v>90</c:v>
                </c:pt>
                <c:pt idx="4033">
                  <c:v>90</c:v>
                </c:pt>
                <c:pt idx="4034">
                  <c:v>67.5</c:v>
                </c:pt>
                <c:pt idx="4035">
                  <c:v>67.5</c:v>
                </c:pt>
                <c:pt idx="4036">
                  <c:v>67.5</c:v>
                </c:pt>
                <c:pt idx="4037">
                  <c:v>67.5</c:v>
                </c:pt>
                <c:pt idx="4038">
                  <c:v>90</c:v>
                </c:pt>
                <c:pt idx="4039">
                  <c:v>90</c:v>
                </c:pt>
                <c:pt idx="4040">
                  <c:v>90</c:v>
                </c:pt>
                <c:pt idx="4041">
                  <c:v>90</c:v>
                </c:pt>
                <c:pt idx="4042">
                  <c:v>67.5</c:v>
                </c:pt>
                <c:pt idx="4043">
                  <c:v>67.5</c:v>
                </c:pt>
                <c:pt idx="4044">
                  <c:v>67.5</c:v>
                </c:pt>
                <c:pt idx="4045">
                  <c:v>90</c:v>
                </c:pt>
                <c:pt idx="4046">
                  <c:v>90</c:v>
                </c:pt>
                <c:pt idx="4047">
                  <c:v>90</c:v>
                </c:pt>
                <c:pt idx="4048">
                  <c:v>90</c:v>
                </c:pt>
                <c:pt idx="4049">
                  <c:v>90</c:v>
                </c:pt>
                <c:pt idx="4050">
                  <c:v>90</c:v>
                </c:pt>
                <c:pt idx="4051">
                  <c:v>90</c:v>
                </c:pt>
                <c:pt idx="4052">
                  <c:v>90</c:v>
                </c:pt>
                <c:pt idx="4053">
                  <c:v>90</c:v>
                </c:pt>
                <c:pt idx="4054">
                  <c:v>90</c:v>
                </c:pt>
                <c:pt idx="4055">
                  <c:v>90</c:v>
                </c:pt>
                <c:pt idx="4056">
                  <c:v>90</c:v>
                </c:pt>
                <c:pt idx="4057">
                  <c:v>90</c:v>
                </c:pt>
                <c:pt idx="4058">
                  <c:v>90</c:v>
                </c:pt>
                <c:pt idx="4059">
                  <c:v>90</c:v>
                </c:pt>
                <c:pt idx="4060">
                  <c:v>90</c:v>
                </c:pt>
                <c:pt idx="4061">
                  <c:v>90</c:v>
                </c:pt>
                <c:pt idx="4062">
                  <c:v>90</c:v>
                </c:pt>
                <c:pt idx="4063">
                  <c:v>90</c:v>
                </c:pt>
                <c:pt idx="4064">
                  <c:v>90</c:v>
                </c:pt>
                <c:pt idx="4065">
                  <c:v>90</c:v>
                </c:pt>
                <c:pt idx="4066">
                  <c:v>90</c:v>
                </c:pt>
                <c:pt idx="4067">
                  <c:v>90</c:v>
                </c:pt>
                <c:pt idx="4068">
                  <c:v>90</c:v>
                </c:pt>
                <c:pt idx="4069">
                  <c:v>90</c:v>
                </c:pt>
                <c:pt idx="4070">
                  <c:v>90</c:v>
                </c:pt>
                <c:pt idx="4071">
                  <c:v>90</c:v>
                </c:pt>
                <c:pt idx="4072">
                  <c:v>90</c:v>
                </c:pt>
                <c:pt idx="4073">
                  <c:v>90</c:v>
                </c:pt>
                <c:pt idx="4074">
                  <c:v>67.5</c:v>
                </c:pt>
                <c:pt idx="4075">
                  <c:v>90</c:v>
                </c:pt>
                <c:pt idx="4076">
                  <c:v>90</c:v>
                </c:pt>
                <c:pt idx="4077">
                  <c:v>67.5</c:v>
                </c:pt>
                <c:pt idx="4078">
                  <c:v>67.5</c:v>
                </c:pt>
                <c:pt idx="4079">
                  <c:v>67.5</c:v>
                </c:pt>
                <c:pt idx="4080">
                  <c:v>45</c:v>
                </c:pt>
                <c:pt idx="4081">
                  <c:v>45</c:v>
                </c:pt>
                <c:pt idx="4082">
                  <c:v>45</c:v>
                </c:pt>
                <c:pt idx="4083">
                  <c:v>90</c:v>
                </c:pt>
                <c:pt idx="4084">
                  <c:v>90</c:v>
                </c:pt>
                <c:pt idx="4085">
                  <c:v>90</c:v>
                </c:pt>
                <c:pt idx="4086">
                  <c:v>90</c:v>
                </c:pt>
                <c:pt idx="4087">
                  <c:v>90</c:v>
                </c:pt>
                <c:pt idx="4088">
                  <c:v>90</c:v>
                </c:pt>
                <c:pt idx="4089">
                  <c:v>90</c:v>
                </c:pt>
                <c:pt idx="4090">
                  <c:v>90</c:v>
                </c:pt>
                <c:pt idx="4091">
                  <c:v>90</c:v>
                </c:pt>
                <c:pt idx="4092">
                  <c:v>67.5</c:v>
                </c:pt>
                <c:pt idx="4093">
                  <c:v>67.5</c:v>
                </c:pt>
                <c:pt idx="4094">
                  <c:v>67.5</c:v>
                </c:pt>
                <c:pt idx="4095">
                  <c:v>90</c:v>
                </c:pt>
                <c:pt idx="4096">
                  <c:v>67.5</c:v>
                </c:pt>
                <c:pt idx="4097">
                  <c:v>45</c:v>
                </c:pt>
                <c:pt idx="4098">
                  <c:v>45</c:v>
                </c:pt>
                <c:pt idx="4099">
                  <c:v>67.5</c:v>
                </c:pt>
                <c:pt idx="4100">
                  <c:v>67.5</c:v>
                </c:pt>
                <c:pt idx="4101">
                  <c:v>67.5</c:v>
                </c:pt>
                <c:pt idx="4102">
                  <c:v>67.5</c:v>
                </c:pt>
                <c:pt idx="4103">
                  <c:v>67.5</c:v>
                </c:pt>
                <c:pt idx="4104">
                  <c:v>22.5</c:v>
                </c:pt>
                <c:pt idx="4105">
                  <c:v>67.5</c:v>
                </c:pt>
                <c:pt idx="4106">
                  <c:v>45</c:v>
                </c:pt>
                <c:pt idx="4107">
                  <c:v>67.5</c:v>
                </c:pt>
                <c:pt idx="4108">
                  <c:v>45</c:v>
                </c:pt>
                <c:pt idx="4109">
                  <c:v>45</c:v>
                </c:pt>
                <c:pt idx="4110">
                  <c:v>45</c:v>
                </c:pt>
                <c:pt idx="4111">
                  <c:v>22.5</c:v>
                </c:pt>
                <c:pt idx="4112">
                  <c:v>22.5</c:v>
                </c:pt>
                <c:pt idx="4113">
                  <c:v>22.5</c:v>
                </c:pt>
                <c:pt idx="4114">
                  <c:v>0</c:v>
                </c:pt>
                <c:pt idx="4115">
                  <c:v>22.5</c:v>
                </c:pt>
                <c:pt idx="4116">
                  <c:v>22.5</c:v>
                </c:pt>
                <c:pt idx="4117">
                  <c:v>22.5</c:v>
                </c:pt>
                <c:pt idx="4118">
                  <c:v>22.5</c:v>
                </c:pt>
                <c:pt idx="4119">
                  <c:v>22.5</c:v>
                </c:pt>
                <c:pt idx="4120">
                  <c:v>22.5</c:v>
                </c:pt>
                <c:pt idx="4121">
                  <c:v>22.5</c:v>
                </c:pt>
                <c:pt idx="4122">
                  <c:v>22.5</c:v>
                </c:pt>
                <c:pt idx="4123">
                  <c:v>22.5</c:v>
                </c:pt>
                <c:pt idx="4124">
                  <c:v>45</c:v>
                </c:pt>
                <c:pt idx="4125">
                  <c:v>45</c:v>
                </c:pt>
                <c:pt idx="4126">
                  <c:v>45</c:v>
                </c:pt>
                <c:pt idx="4127">
                  <c:v>45</c:v>
                </c:pt>
                <c:pt idx="4128">
                  <c:v>45</c:v>
                </c:pt>
                <c:pt idx="4129">
                  <c:v>45</c:v>
                </c:pt>
                <c:pt idx="4130">
                  <c:v>45</c:v>
                </c:pt>
                <c:pt idx="4131">
                  <c:v>45</c:v>
                </c:pt>
                <c:pt idx="4132">
                  <c:v>45</c:v>
                </c:pt>
                <c:pt idx="4133">
                  <c:v>45</c:v>
                </c:pt>
                <c:pt idx="4134">
                  <c:v>45</c:v>
                </c:pt>
                <c:pt idx="4135">
                  <c:v>45</c:v>
                </c:pt>
                <c:pt idx="4136">
                  <c:v>45</c:v>
                </c:pt>
                <c:pt idx="4137">
                  <c:v>45</c:v>
                </c:pt>
                <c:pt idx="4138">
                  <c:v>67.5</c:v>
                </c:pt>
                <c:pt idx="4139">
                  <c:v>67.5</c:v>
                </c:pt>
                <c:pt idx="4140">
                  <c:v>90</c:v>
                </c:pt>
                <c:pt idx="4141">
                  <c:v>67.5</c:v>
                </c:pt>
                <c:pt idx="4142">
                  <c:v>112.5</c:v>
                </c:pt>
                <c:pt idx="4143">
                  <c:v>90</c:v>
                </c:pt>
                <c:pt idx="4144">
                  <c:v>67.5</c:v>
                </c:pt>
                <c:pt idx="4145">
                  <c:v>90</c:v>
                </c:pt>
                <c:pt idx="4146">
                  <c:v>90</c:v>
                </c:pt>
                <c:pt idx="4147">
                  <c:v>112.5</c:v>
                </c:pt>
                <c:pt idx="4148">
                  <c:v>135</c:v>
                </c:pt>
                <c:pt idx="4149">
                  <c:v>90</c:v>
                </c:pt>
                <c:pt idx="4150">
                  <c:v>90</c:v>
                </c:pt>
                <c:pt idx="4151">
                  <c:v>90</c:v>
                </c:pt>
                <c:pt idx="4152">
                  <c:v>90</c:v>
                </c:pt>
                <c:pt idx="4153">
                  <c:v>90</c:v>
                </c:pt>
                <c:pt idx="4154">
                  <c:v>112.5</c:v>
                </c:pt>
                <c:pt idx="4155">
                  <c:v>112.5</c:v>
                </c:pt>
                <c:pt idx="4156">
                  <c:v>90</c:v>
                </c:pt>
                <c:pt idx="4157">
                  <c:v>90</c:v>
                </c:pt>
                <c:pt idx="4158">
                  <c:v>112.5</c:v>
                </c:pt>
                <c:pt idx="4159">
                  <c:v>135</c:v>
                </c:pt>
                <c:pt idx="4160">
                  <c:v>112.5</c:v>
                </c:pt>
                <c:pt idx="4161">
                  <c:v>112.5</c:v>
                </c:pt>
                <c:pt idx="4162">
                  <c:v>90</c:v>
                </c:pt>
                <c:pt idx="4163">
                  <c:v>90</c:v>
                </c:pt>
                <c:pt idx="4164">
                  <c:v>112.5</c:v>
                </c:pt>
                <c:pt idx="4165">
                  <c:v>90</c:v>
                </c:pt>
                <c:pt idx="4166">
                  <c:v>67.5</c:v>
                </c:pt>
                <c:pt idx="4167">
                  <c:v>90</c:v>
                </c:pt>
                <c:pt idx="4168">
                  <c:v>90</c:v>
                </c:pt>
                <c:pt idx="4169">
                  <c:v>112.5</c:v>
                </c:pt>
                <c:pt idx="4170">
                  <c:v>112.5</c:v>
                </c:pt>
                <c:pt idx="4171">
                  <c:v>90</c:v>
                </c:pt>
                <c:pt idx="4172">
                  <c:v>112.5</c:v>
                </c:pt>
                <c:pt idx="4173">
                  <c:v>90</c:v>
                </c:pt>
                <c:pt idx="4174">
                  <c:v>45</c:v>
                </c:pt>
                <c:pt idx="4175">
                  <c:v>67.5</c:v>
                </c:pt>
                <c:pt idx="4176">
                  <c:v>90</c:v>
                </c:pt>
                <c:pt idx="4177">
                  <c:v>112.5</c:v>
                </c:pt>
                <c:pt idx="4178">
                  <c:v>112.5</c:v>
                </c:pt>
                <c:pt idx="4179">
                  <c:v>112.5</c:v>
                </c:pt>
                <c:pt idx="4180">
                  <c:v>112.5</c:v>
                </c:pt>
                <c:pt idx="4181">
                  <c:v>112.5</c:v>
                </c:pt>
                <c:pt idx="4182">
                  <c:v>22.5</c:v>
                </c:pt>
                <c:pt idx="4183">
                  <c:v>90</c:v>
                </c:pt>
                <c:pt idx="4184">
                  <c:v>90</c:v>
                </c:pt>
                <c:pt idx="4185">
                  <c:v>112.5</c:v>
                </c:pt>
                <c:pt idx="4186">
                  <c:v>135</c:v>
                </c:pt>
                <c:pt idx="4187">
                  <c:v>112.5</c:v>
                </c:pt>
                <c:pt idx="4188">
                  <c:v>135</c:v>
                </c:pt>
                <c:pt idx="4189">
                  <c:v>135</c:v>
                </c:pt>
                <c:pt idx="4190">
                  <c:v>112.5</c:v>
                </c:pt>
                <c:pt idx="4191">
                  <c:v>112.5</c:v>
                </c:pt>
                <c:pt idx="4192">
                  <c:v>112.5</c:v>
                </c:pt>
                <c:pt idx="4193">
                  <c:v>90</c:v>
                </c:pt>
                <c:pt idx="4194">
                  <c:v>90</c:v>
                </c:pt>
                <c:pt idx="4195">
                  <c:v>90</c:v>
                </c:pt>
                <c:pt idx="4196">
                  <c:v>112.5</c:v>
                </c:pt>
                <c:pt idx="4197">
                  <c:v>112.5</c:v>
                </c:pt>
                <c:pt idx="4198">
                  <c:v>90</c:v>
                </c:pt>
                <c:pt idx="4199">
                  <c:v>90</c:v>
                </c:pt>
                <c:pt idx="4200">
                  <c:v>112.5</c:v>
                </c:pt>
                <c:pt idx="4201">
                  <c:v>112.5</c:v>
                </c:pt>
                <c:pt idx="4202">
                  <c:v>112.5</c:v>
                </c:pt>
                <c:pt idx="4203">
                  <c:v>112.5</c:v>
                </c:pt>
                <c:pt idx="4204">
                  <c:v>90</c:v>
                </c:pt>
                <c:pt idx="4205">
                  <c:v>112.5</c:v>
                </c:pt>
                <c:pt idx="4206">
                  <c:v>112.5</c:v>
                </c:pt>
                <c:pt idx="4207">
                  <c:v>90</c:v>
                </c:pt>
                <c:pt idx="4208">
                  <c:v>90</c:v>
                </c:pt>
                <c:pt idx="4209">
                  <c:v>112.5</c:v>
                </c:pt>
                <c:pt idx="4210">
                  <c:v>112.5</c:v>
                </c:pt>
                <c:pt idx="4211">
                  <c:v>90</c:v>
                </c:pt>
                <c:pt idx="4212">
                  <c:v>112.5</c:v>
                </c:pt>
                <c:pt idx="4213">
                  <c:v>112.5</c:v>
                </c:pt>
                <c:pt idx="4214">
                  <c:v>112.5</c:v>
                </c:pt>
                <c:pt idx="4215">
                  <c:v>135</c:v>
                </c:pt>
                <c:pt idx="4216">
                  <c:v>112.5</c:v>
                </c:pt>
                <c:pt idx="4217">
                  <c:v>112.5</c:v>
                </c:pt>
                <c:pt idx="4218">
                  <c:v>112.5</c:v>
                </c:pt>
                <c:pt idx="4219">
                  <c:v>135</c:v>
                </c:pt>
                <c:pt idx="4220">
                  <c:v>112.5</c:v>
                </c:pt>
                <c:pt idx="4221">
                  <c:v>135</c:v>
                </c:pt>
                <c:pt idx="4222">
                  <c:v>112.5</c:v>
                </c:pt>
                <c:pt idx="4223">
                  <c:v>112.5</c:v>
                </c:pt>
                <c:pt idx="4224">
                  <c:v>112.5</c:v>
                </c:pt>
                <c:pt idx="4225">
                  <c:v>112.5</c:v>
                </c:pt>
                <c:pt idx="4226">
                  <c:v>112.5</c:v>
                </c:pt>
                <c:pt idx="4227">
                  <c:v>112.5</c:v>
                </c:pt>
                <c:pt idx="4228">
                  <c:v>135</c:v>
                </c:pt>
                <c:pt idx="4229">
                  <c:v>112.5</c:v>
                </c:pt>
                <c:pt idx="4230">
                  <c:v>112.5</c:v>
                </c:pt>
                <c:pt idx="4231">
                  <c:v>112.5</c:v>
                </c:pt>
                <c:pt idx="4232">
                  <c:v>112.5</c:v>
                </c:pt>
                <c:pt idx="4233">
                  <c:v>90</c:v>
                </c:pt>
                <c:pt idx="4234">
                  <c:v>135</c:v>
                </c:pt>
                <c:pt idx="4235">
                  <c:v>157.5</c:v>
                </c:pt>
                <c:pt idx="4236">
                  <c:v>225</c:v>
                </c:pt>
                <c:pt idx="4237">
                  <c:v>247.5</c:v>
                </c:pt>
                <c:pt idx="4238">
                  <c:v>292.5</c:v>
                </c:pt>
                <c:pt idx="4239">
                  <c:v>22.5</c:v>
                </c:pt>
                <c:pt idx="4240">
                  <c:v>22.5</c:v>
                </c:pt>
                <c:pt idx="4241">
                  <c:v>22.5</c:v>
                </c:pt>
                <c:pt idx="4242">
                  <c:v>45</c:v>
                </c:pt>
                <c:pt idx="4243">
                  <c:v>45</c:v>
                </c:pt>
                <c:pt idx="4244">
                  <c:v>67.5</c:v>
                </c:pt>
                <c:pt idx="4245">
                  <c:v>90</c:v>
                </c:pt>
                <c:pt idx="4246">
                  <c:v>90</c:v>
                </c:pt>
                <c:pt idx="4247">
                  <c:v>90</c:v>
                </c:pt>
                <c:pt idx="4248">
                  <c:v>112.5</c:v>
                </c:pt>
                <c:pt idx="4249">
                  <c:v>112.5</c:v>
                </c:pt>
                <c:pt idx="4250">
                  <c:v>112.5</c:v>
                </c:pt>
                <c:pt idx="4251">
                  <c:v>112.5</c:v>
                </c:pt>
                <c:pt idx="4252">
                  <c:v>135</c:v>
                </c:pt>
                <c:pt idx="4253">
                  <c:v>202.5</c:v>
                </c:pt>
                <c:pt idx="4254">
                  <c:v>202.5</c:v>
                </c:pt>
                <c:pt idx="4255">
                  <c:v>315</c:v>
                </c:pt>
                <c:pt idx="4256">
                  <c:v>337.5</c:v>
                </c:pt>
                <c:pt idx="4257">
                  <c:v>337.5</c:v>
                </c:pt>
                <c:pt idx="4258">
                  <c:v>315</c:v>
                </c:pt>
                <c:pt idx="4259">
                  <c:v>337.5</c:v>
                </c:pt>
                <c:pt idx="4260">
                  <c:v>337.5</c:v>
                </c:pt>
                <c:pt idx="4261">
                  <c:v>337.5</c:v>
                </c:pt>
                <c:pt idx="4262">
                  <c:v>337.5</c:v>
                </c:pt>
                <c:pt idx="4263">
                  <c:v>337.5</c:v>
                </c:pt>
                <c:pt idx="4264">
                  <c:v>337.5</c:v>
                </c:pt>
                <c:pt idx="4265">
                  <c:v>337.5</c:v>
                </c:pt>
                <c:pt idx="4266">
                  <c:v>337.5</c:v>
                </c:pt>
                <c:pt idx="4267">
                  <c:v>337.5</c:v>
                </c:pt>
                <c:pt idx="4268">
                  <c:v>337.5</c:v>
                </c:pt>
                <c:pt idx="4269">
                  <c:v>315</c:v>
                </c:pt>
                <c:pt idx="4270">
                  <c:v>315</c:v>
                </c:pt>
                <c:pt idx="4271">
                  <c:v>315</c:v>
                </c:pt>
                <c:pt idx="4272">
                  <c:v>315</c:v>
                </c:pt>
                <c:pt idx="4273">
                  <c:v>315</c:v>
                </c:pt>
                <c:pt idx="4274">
                  <c:v>315</c:v>
                </c:pt>
                <c:pt idx="4275">
                  <c:v>337.5</c:v>
                </c:pt>
                <c:pt idx="4276">
                  <c:v>315</c:v>
                </c:pt>
                <c:pt idx="4277">
                  <c:v>315</c:v>
                </c:pt>
                <c:pt idx="4278">
                  <c:v>292.5</c:v>
                </c:pt>
                <c:pt idx="4279">
                  <c:v>337.5</c:v>
                </c:pt>
                <c:pt idx="4280">
                  <c:v>315</c:v>
                </c:pt>
                <c:pt idx="4281">
                  <c:v>315</c:v>
                </c:pt>
                <c:pt idx="4282">
                  <c:v>315</c:v>
                </c:pt>
                <c:pt idx="4283">
                  <c:v>292.5</c:v>
                </c:pt>
                <c:pt idx="4284">
                  <c:v>292.5</c:v>
                </c:pt>
                <c:pt idx="4285">
                  <c:v>315</c:v>
                </c:pt>
                <c:pt idx="4286">
                  <c:v>315</c:v>
                </c:pt>
                <c:pt idx="4287">
                  <c:v>337.5</c:v>
                </c:pt>
                <c:pt idx="4288">
                  <c:v>315</c:v>
                </c:pt>
                <c:pt idx="4289">
                  <c:v>337.5</c:v>
                </c:pt>
                <c:pt idx="4290">
                  <c:v>315</c:v>
                </c:pt>
                <c:pt idx="4291">
                  <c:v>337.5</c:v>
                </c:pt>
                <c:pt idx="4292">
                  <c:v>337.5</c:v>
                </c:pt>
                <c:pt idx="4293">
                  <c:v>337.5</c:v>
                </c:pt>
                <c:pt idx="4294">
                  <c:v>337.5</c:v>
                </c:pt>
                <c:pt idx="4295">
                  <c:v>337.5</c:v>
                </c:pt>
                <c:pt idx="4296">
                  <c:v>315</c:v>
                </c:pt>
                <c:pt idx="4297">
                  <c:v>315</c:v>
                </c:pt>
                <c:pt idx="4298">
                  <c:v>337.5</c:v>
                </c:pt>
                <c:pt idx="4299">
                  <c:v>315</c:v>
                </c:pt>
                <c:pt idx="4300">
                  <c:v>337.5</c:v>
                </c:pt>
                <c:pt idx="4301">
                  <c:v>315</c:v>
                </c:pt>
                <c:pt idx="4302">
                  <c:v>315</c:v>
                </c:pt>
                <c:pt idx="4303">
                  <c:v>315</c:v>
                </c:pt>
                <c:pt idx="4304">
                  <c:v>292.5</c:v>
                </c:pt>
                <c:pt idx="4305">
                  <c:v>315</c:v>
                </c:pt>
                <c:pt idx="4306">
                  <c:v>292.5</c:v>
                </c:pt>
                <c:pt idx="4307">
                  <c:v>292.5</c:v>
                </c:pt>
                <c:pt idx="4308">
                  <c:v>315</c:v>
                </c:pt>
                <c:pt idx="4309">
                  <c:v>292.5</c:v>
                </c:pt>
                <c:pt idx="4310">
                  <c:v>292.5</c:v>
                </c:pt>
                <c:pt idx="4311">
                  <c:v>292.5</c:v>
                </c:pt>
                <c:pt idx="4312">
                  <c:v>292.5</c:v>
                </c:pt>
                <c:pt idx="4313">
                  <c:v>292.5</c:v>
                </c:pt>
                <c:pt idx="4314">
                  <c:v>292.5</c:v>
                </c:pt>
                <c:pt idx="4315">
                  <c:v>292.5</c:v>
                </c:pt>
                <c:pt idx="4316">
                  <c:v>292.5</c:v>
                </c:pt>
                <c:pt idx="4317">
                  <c:v>292.5</c:v>
                </c:pt>
                <c:pt idx="4318">
                  <c:v>292.5</c:v>
                </c:pt>
                <c:pt idx="4319">
                  <c:v>292.5</c:v>
                </c:pt>
                <c:pt idx="4320">
                  <c:v>292.5</c:v>
                </c:pt>
                <c:pt idx="4321">
                  <c:v>292.5</c:v>
                </c:pt>
                <c:pt idx="4322">
                  <c:v>292.5</c:v>
                </c:pt>
                <c:pt idx="4323">
                  <c:v>292.5</c:v>
                </c:pt>
                <c:pt idx="4324">
                  <c:v>292.5</c:v>
                </c:pt>
                <c:pt idx="4325">
                  <c:v>292.5</c:v>
                </c:pt>
                <c:pt idx="4326">
                  <c:v>292.5</c:v>
                </c:pt>
                <c:pt idx="4327">
                  <c:v>292.5</c:v>
                </c:pt>
                <c:pt idx="4328">
                  <c:v>292.5</c:v>
                </c:pt>
                <c:pt idx="4329">
                  <c:v>270</c:v>
                </c:pt>
                <c:pt idx="4330">
                  <c:v>292.5</c:v>
                </c:pt>
                <c:pt idx="4331">
                  <c:v>292.5</c:v>
                </c:pt>
                <c:pt idx="4332">
                  <c:v>292.5</c:v>
                </c:pt>
                <c:pt idx="4333">
                  <c:v>292.5</c:v>
                </c:pt>
                <c:pt idx="4334">
                  <c:v>270</c:v>
                </c:pt>
                <c:pt idx="4335">
                  <c:v>270</c:v>
                </c:pt>
                <c:pt idx="4336">
                  <c:v>292.5</c:v>
                </c:pt>
                <c:pt idx="4337">
                  <c:v>292.5</c:v>
                </c:pt>
                <c:pt idx="4338">
                  <c:v>270</c:v>
                </c:pt>
                <c:pt idx="4339">
                  <c:v>270</c:v>
                </c:pt>
                <c:pt idx="4340">
                  <c:v>270</c:v>
                </c:pt>
                <c:pt idx="4341">
                  <c:v>270</c:v>
                </c:pt>
                <c:pt idx="4342">
                  <c:v>270</c:v>
                </c:pt>
                <c:pt idx="4343">
                  <c:v>270</c:v>
                </c:pt>
                <c:pt idx="4344">
                  <c:v>270</c:v>
                </c:pt>
                <c:pt idx="4345">
                  <c:v>247.5</c:v>
                </c:pt>
                <c:pt idx="4346">
                  <c:v>247.5</c:v>
                </c:pt>
                <c:pt idx="4347">
                  <c:v>247.5</c:v>
                </c:pt>
                <c:pt idx="4348">
                  <c:v>247.5</c:v>
                </c:pt>
                <c:pt idx="4349">
                  <c:v>270</c:v>
                </c:pt>
                <c:pt idx="4350">
                  <c:v>270</c:v>
                </c:pt>
                <c:pt idx="4351">
                  <c:v>247.5</c:v>
                </c:pt>
                <c:pt idx="4352">
                  <c:v>270</c:v>
                </c:pt>
                <c:pt idx="4353">
                  <c:v>270</c:v>
                </c:pt>
                <c:pt idx="4354">
                  <c:v>270</c:v>
                </c:pt>
                <c:pt idx="4355">
                  <c:v>292.5</c:v>
                </c:pt>
                <c:pt idx="4356">
                  <c:v>292.5</c:v>
                </c:pt>
                <c:pt idx="4357">
                  <c:v>270</c:v>
                </c:pt>
                <c:pt idx="4358">
                  <c:v>292.5</c:v>
                </c:pt>
                <c:pt idx="4359">
                  <c:v>270</c:v>
                </c:pt>
                <c:pt idx="4360">
                  <c:v>270</c:v>
                </c:pt>
                <c:pt idx="4361">
                  <c:v>270</c:v>
                </c:pt>
                <c:pt idx="4362">
                  <c:v>270</c:v>
                </c:pt>
                <c:pt idx="4363">
                  <c:v>270</c:v>
                </c:pt>
                <c:pt idx="4364">
                  <c:v>270</c:v>
                </c:pt>
                <c:pt idx="4365">
                  <c:v>270</c:v>
                </c:pt>
                <c:pt idx="4366">
                  <c:v>270</c:v>
                </c:pt>
                <c:pt idx="4367">
                  <c:v>270</c:v>
                </c:pt>
                <c:pt idx="4368">
                  <c:v>270</c:v>
                </c:pt>
                <c:pt idx="4369">
                  <c:v>270</c:v>
                </c:pt>
                <c:pt idx="4370">
                  <c:v>270</c:v>
                </c:pt>
                <c:pt idx="4371">
                  <c:v>270</c:v>
                </c:pt>
                <c:pt idx="4372">
                  <c:v>270</c:v>
                </c:pt>
                <c:pt idx="4373">
                  <c:v>270</c:v>
                </c:pt>
                <c:pt idx="4374">
                  <c:v>270</c:v>
                </c:pt>
                <c:pt idx="4375">
                  <c:v>292.5</c:v>
                </c:pt>
                <c:pt idx="4376">
                  <c:v>292.5</c:v>
                </c:pt>
                <c:pt idx="4377">
                  <c:v>292.5</c:v>
                </c:pt>
                <c:pt idx="4378">
                  <c:v>292.5</c:v>
                </c:pt>
                <c:pt idx="4379">
                  <c:v>292.5</c:v>
                </c:pt>
                <c:pt idx="4380">
                  <c:v>292.5</c:v>
                </c:pt>
                <c:pt idx="4381">
                  <c:v>292.5</c:v>
                </c:pt>
                <c:pt idx="4382">
                  <c:v>292.5</c:v>
                </c:pt>
                <c:pt idx="4383">
                  <c:v>292.5</c:v>
                </c:pt>
                <c:pt idx="4384">
                  <c:v>292.5</c:v>
                </c:pt>
                <c:pt idx="4385">
                  <c:v>292.5</c:v>
                </c:pt>
                <c:pt idx="4386">
                  <c:v>292.5</c:v>
                </c:pt>
                <c:pt idx="4387">
                  <c:v>292.5</c:v>
                </c:pt>
                <c:pt idx="4388">
                  <c:v>292.5</c:v>
                </c:pt>
                <c:pt idx="4389">
                  <c:v>315</c:v>
                </c:pt>
                <c:pt idx="4390">
                  <c:v>315</c:v>
                </c:pt>
                <c:pt idx="4391">
                  <c:v>292.5</c:v>
                </c:pt>
                <c:pt idx="4392">
                  <c:v>292.5</c:v>
                </c:pt>
                <c:pt idx="4393">
                  <c:v>315</c:v>
                </c:pt>
                <c:pt idx="4394">
                  <c:v>292.5</c:v>
                </c:pt>
                <c:pt idx="4395">
                  <c:v>292.5</c:v>
                </c:pt>
                <c:pt idx="4396">
                  <c:v>292.5</c:v>
                </c:pt>
                <c:pt idx="4397">
                  <c:v>292.5</c:v>
                </c:pt>
                <c:pt idx="4398">
                  <c:v>292.5</c:v>
                </c:pt>
                <c:pt idx="4399">
                  <c:v>292.5</c:v>
                </c:pt>
                <c:pt idx="4400">
                  <c:v>292.5</c:v>
                </c:pt>
                <c:pt idx="4401">
                  <c:v>292.5</c:v>
                </c:pt>
                <c:pt idx="4402">
                  <c:v>315</c:v>
                </c:pt>
                <c:pt idx="4403">
                  <c:v>292.5</c:v>
                </c:pt>
                <c:pt idx="4404">
                  <c:v>292.5</c:v>
                </c:pt>
                <c:pt idx="4405">
                  <c:v>270</c:v>
                </c:pt>
                <c:pt idx="4406">
                  <c:v>315</c:v>
                </c:pt>
                <c:pt idx="4407">
                  <c:v>292.5</c:v>
                </c:pt>
                <c:pt idx="4408">
                  <c:v>292.5</c:v>
                </c:pt>
                <c:pt idx="4409">
                  <c:v>292.5</c:v>
                </c:pt>
                <c:pt idx="4410">
                  <c:v>292.5</c:v>
                </c:pt>
                <c:pt idx="4411">
                  <c:v>270</c:v>
                </c:pt>
                <c:pt idx="4412">
                  <c:v>270</c:v>
                </c:pt>
                <c:pt idx="4413">
                  <c:v>270</c:v>
                </c:pt>
                <c:pt idx="4414">
                  <c:v>270</c:v>
                </c:pt>
                <c:pt idx="4415">
                  <c:v>270</c:v>
                </c:pt>
                <c:pt idx="4416">
                  <c:v>270</c:v>
                </c:pt>
                <c:pt idx="4417">
                  <c:v>270</c:v>
                </c:pt>
                <c:pt idx="4418">
                  <c:v>225</c:v>
                </c:pt>
                <c:pt idx="4419">
                  <c:v>225</c:v>
                </c:pt>
                <c:pt idx="4420">
                  <c:v>247.5</c:v>
                </c:pt>
                <c:pt idx="4421">
                  <c:v>225</c:v>
                </c:pt>
                <c:pt idx="4422">
                  <c:v>247.5</c:v>
                </c:pt>
                <c:pt idx="4423">
                  <c:v>247.5</c:v>
                </c:pt>
                <c:pt idx="4424">
                  <c:v>225</c:v>
                </c:pt>
                <c:pt idx="4425">
                  <c:v>247.5</c:v>
                </c:pt>
                <c:pt idx="4426">
                  <c:v>157.5</c:v>
                </c:pt>
                <c:pt idx="4427">
                  <c:v>135</c:v>
                </c:pt>
                <c:pt idx="4428">
                  <c:v>135</c:v>
                </c:pt>
                <c:pt idx="4429">
                  <c:v>112.5</c:v>
                </c:pt>
                <c:pt idx="4430">
                  <c:v>112.5</c:v>
                </c:pt>
                <c:pt idx="4431">
                  <c:v>112.5</c:v>
                </c:pt>
                <c:pt idx="4432">
                  <c:v>112.5</c:v>
                </c:pt>
                <c:pt idx="4433">
                  <c:v>112.5</c:v>
                </c:pt>
                <c:pt idx="4434">
                  <c:v>112.5</c:v>
                </c:pt>
                <c:pt idx="4435">
                  <c:v>112.5</c:v>
                </c:pt>
                <c:pt idx="4436">
                  <c:v>112.5</c:v>
                </c:pt>
                <c:pt idx="4437">
                  <c:v>90</c:v>
                </c:pt>
                <c:pt idx="4438">
                  <c:v>90</c:v>
                </c:pt>
                <c:pt idx="4439">
                  <c:v>90</c:v>
                </c:pt>
                <c:pt idx="4440">
                  <c:v>112.5</c:v>
                </c:pt>
                <c:pt idx="4441">
                  <c:v>112.5</c:v>
                </c:pt>
                <c:pt idx="4442">
                  <c:v>112.5</c:v>
                </c:pt>
                <c:pt idx="4443">
                  <c:v>112.5</c:v>
                </c:pt>
                <c:pt idx="4444">
                  <c:v>112.5</c:v>
                </c:pt>
                <c:pt idx="4445">
                  <c:v>112.5</c:v>
                </c:pt>
                <c:pt idx="4446">
                  <c:v>112.5</c:v>
                </c:pt>
                <c:pt idx="4447">
                  <c:v>112.5</c:v>
                </c:pt>
                <c:pt idx="4448">
                  <c:v>112.5</c:v>
                </c:pt>
                <c:pt idx="4449">
                  <c:v>112.5</c:v>
                </c:pt>
                <c:pt idx="4450">
                  <c:v>112.5</c:v>
                </c:pt>
                <c:pt idx="4451">
                  <c:v>112.5</c:v>
                </c:pt>
                <c:pt idx="4452">
                  <c:v>112.5</c:v>
                </c:pt>
                <c:pt idx="4453">
                  <c:v>112.5</c:v>
                </c:pt>
                <c:pt idx="4454">
                  <c:v>112.5</c:v>
                </c:pt>
                <c:pt idx="4455">
                  <c:v>112.5</c:v>
                </c:pt>
                <c:pt idx="4456">
                  <c:v>90</c:v>
                </c:pt>
                <c:pt idx="4457">
                  <c:v>112.5</c:v>
                </c:pt>
                <c:pt idx="4458">
                  <c:v>112.5</c:v>
                </c:pt>
                <c:pt idx="4459">
                  <c:v>112.5</c:v>
                </c:pt>
                <c:pt idx="4460">
                  <c:v>112.5</c:v>
                </c:pt>
                <c:pt idx="4461">
                  <c:v>112.5</c:v>
                </c:pt>
                <c:pt idx="4462">
                  <c:v>112.5</c:v>
                </c:pt>
                <c:pt idx="4463">
                  <c:v>112.5</c:v>
                </c:pt>
                <c:pt idx="4464">
                  <c:v>112.5</c:v>
                </c:pt>
                <c:pt idx="4465">
                  <c:v>112.5</c:v>
                </c:pt>
                <c:pt idx="4466">
                  <c:v>112.5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43167989"/>
        <c:axId val="35498778"/>
      </c:lineChart>
      <c:catAx>
        <c:axId val="43167989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5498778"/>
        <c:crosses val="autoZero"/>
        <c:auto val="1"/>
        <c:lblAlgn val="ctr"/>
        <c:lblOffset val="100"/>
        <c:noMultiLvlLbl val="0"/>
      </c:catAx>
      <c:valAx>
        <c:axId val="35498778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43167989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62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11月　風向</a:t>
            </a:r>
          </a:p>
        </c:rich>
      </c:tx>
      <c:layout>
        <c:manualLayout>
          <c:xMode val="edge"/>
          <c:yMode val="edge"/>
          <c:x val="0.392323258698348"/>
          <c:y val="0.0505908780154312"/>
        </c:manualLayout>
      </c:layout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3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11月1日0:10:00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3"/>
                <c:pt idx="2">
                  <c:v>0</c:v>
                </c:pt>
                <c:pt idx="3">
                  <c:v>112.5</c:v>
                </c:pt>
                <c:pt idx="4">
                  <c:v>112.5</c:v>
                </c:pt>
                <c:pt idx="5">
                  <c:v>112.5</c:v>
                </c:pt>
                <c:pt idx="6">
                  <c:v>112.5</c:v>
                </c:pt>
                <c:pt idx="7">
                  <c:v>90</c:v>
                </c:pt>
                <c:pt idx="8">
                  <c:v>112.5</c:v>
                </c:pt>
                <c:pt idx="9">
                  <c:v>112.5</c:v>
                </c:pt>
                <c:pt idx="10">
                  <c:v>112.5</c:v>
                </c:pt>
                <c:pt idx="11">
                  <c:v>112.5</c:v>
                </c:pt>
                <c:pt idx="12">
                  <c:v>112.5</c:v>
                </c:pt>
                <c:pt idx="13">
                  <c:v>112.5</c:v>
                </c:pt>
                <c:pt idx="14">
                  <c:v>112.5</c:v>
                </c:pt>
                <c:pt idx="15">
                  <c:v>112.5</c:v>
                </c:pt>
                <c:pt idx="16">
                  <c:v>112.5</c:v>
                </c:pt>
                <c:pt idx="17">
                  <c:v>112.5</c:v>
                </c:pt>
                <c:pt idx="18">
                  <c:v>112.5</c:v>
                </c:pt>
                <c:pt idx="19">
                  <c:v>112.5</c:v>
                </c:pt>
                <c:pt idx="20">
                  <c:v>112.5</c:v>
                </c:pt>
                <c:pt idx="21">
                  <c:v>112.5</c:v>
                </c:pt>
                <c:pt idx="22">
                  <c:v>112.5</c:v>
                </c:pt>
                <c:pt idx="23">
                  <c:v>112.5</c:v>
                </c:pt>
                <c:pt idx="24">
                  <c:v>112.5</c:v>
                </c:pt>
                <c:pt idx="25">
                  <c:v>112.5</c:v>
                </c:pt>
                <c:pt idx="26">
                  <c:v>112.5</c:v>
                </c:pt>
                <c:pt idx="27">
                  <c:v>112.5</c:v>
                </c:pt>
                <c:pt idx="28">
                  <c:v>112.5</c:v>
                </c:pt>
                <c:pt idx="29">
                  <c:v>112.5</c:v>
                </c:pt>
                <c:pt idx="30">
                  <c:v>112.5</c:v>
                </c:pt>
                <c:pt idx="31">
                  <c:v>112.5</c:v>
                </c:pt>
                <c:pt idx="32">
                  <c:v>112.5</c:v>
                </c:pt>
                <c:pt idx="33">
                  <c:v>112.5</c:v>
                </c:pt>
                <c:pt idx="34">
                  <c:v>90</c:v>
                </c:pt>
                <c:pt idx="35">
                  <c:v>112.5</c:v>
                </c:pt>
                <c:pt idx="36">
                  <c:v>112.5</c:v>
                </c:pt>
                <c:pt idx="37">
                  <c:v>112.5</c:v>
                </c:pt>
                <c:pt idx="38">
                  <c:v>112.5</c:v>
                </c:pt>
                <c:pt idx="39">
                  <c:v>112.5</c:v>
                </c:pt>
                <c:pt idx="40">
                  <c:v>112.5</c:v>
                </c:pt>
                <c:pt idx="41">
                  <c:v>112.5</c:v>
                </c:pt>
                <c:pt idx="42">
                  <c:v>112.5</c:v>
                </c:pt>
                <c:pt idx="43">
                  <c:v>112.5</c:v>
                </c:pt>
                <c:pt idx="44">
                  <c:v>112.5</c:v>
                </c:pt>
                <c:pt idx="45">
                  <c:v>112.5</c:v>
                </c:pt>
                <c:pt idx="46">
                  <c:v>112.5</c:v>
                </c:pt>
                <c:pt idx="47">
                  <c:v>112.5</c:v>
                </c:pt>
                <c:pt idx="48">
                  <c:v>112.5</c:v>
                </c:pt>
                <c:pt idx="49">
                  <c:v>90</c:v>
                </c:pt>
                <c:pt idx="50">
                  <c:v>90</c:v>
                </c:pt>
                <c:pt idx="51">
                  <c:v>90</c:v>
                </c:pt>
                <c:pt idx="52">
                  <c:v>112.5</c:v>
                </c:pt>
                <c:pt idx="53">
                  <c:v>67.5</c:v>
                </c:pt>
                <c:pt idx="54">
                  <c:v>67.5</c:v>
                </c:pt>
                <c:pt idx="55">
                  <c:v>90</c:v>
                </c:pt>
                <c:pt idx="56">
                  <c:v>112.5</c:v>
                </c:pt>
                <c:pt idx="57">
                  <c:v>90</c:v>
                </c:pt>
                <c:pt idx="58">
                  <c:v>45</c:v>
                </c:pt>
                <c:pt idx="59">
                  <c:v>67.5</c:v>
                </c:pt>
                <c:pt idx="60">
                  <c:v>22.5</c:v>
                </c:pt>
                <c:pt idx="61">
                  <c:v>90</c:v>
                </c:pt>
                <c:pt idx="62">
                  <c:v>90</c:v>
                </c:pt>
                <c:pt idx="63">
                  <c:v>247.5</c:v>
                </c:pt>
                <c:pt idx="64">
                  <c:v>0</c:v>
                </c:pt>
                <c:pt idx="65">
                  <c:v>22.5</c:v>
                </c:pt>
                <c:pt idx="66">
                  <c:v>0</c:v>
                </c:pt>
                <c:pt idx="67">
                  <c:v>22.5</c:v>
                </c:pt>
                <c:pt idx="68">
                  <c:v>337.5</c:v>
                </c:pt>
                <c:pt idx="69">
                  <c:v>315</c:v>
                </c:pt>
                <c:pt idx="70">
                  <c:v>315</c:v>
                </c:pt>
                <c:pt idx="71">
                  <c:v>337.5</c:v>
                </c:pt>
                <c:pt idx="72">
                  <c:v>337.5</c:v>
                </c:pt>
                <c:pt idx="73">
                  <c:v>337.5</c:v>
                </c:pt>
                <c:pt idx="74">
                  <c:v>315</c:v>
                </c:pt>
                <c:pt idx="75">
                  <c:v>315</c:v>
                </c:pt>
                <c:pt idx="76">
                  <c:v>292.5</c:v>
                </c:pt>
                <c:pt idx="77">
                  <c:v>337.5</c:v>
                </c:pt>
                <c:pt idx="78">
                  <c:v>337.5</c:v>
                </c:pt>
                <c:pt idx="79">
                  <c:v>337.5</c:v>
                </c:pt>
                <c:pt idx="80">
                  <c:v>0</c:v>
                </c:pt>
                <c:pt idx="81">
                  <c:v>0</c:v>
                </c:pt>
                <c:pt idx="82">
                  <c:v>22.5</c:v>
                </c:pt>
                <c:pt idx="83">
                  <c:v>22.5</c:v>
                </c:pt>
                <c:pt idx="84">
                  <c:v>22.5</c:v>
                </c:pt>
                <c:pt idx="85">
                  <c:v>45</c:v>
                </c:pt>
                <c:pt idx="86">
                  <c:v>45</c:v>
                </c:pt>
                <c:pt idx="87">
                  <c:v>22.5</c:v>
                </c:pt>
                <c:pt idx="88">
                  <c:v>22.5</c:v>
                </c:pt>
                <c:pt idx="89">
                  <c:v>0</c:v>
                </c:pt>
                <c:pt idx="90">
                  <c:v>22.5</c:v>
                </c:pt>
                <c:pt idx="91">
                  <c:v>22.5</c:v>
                </c:pt>
                <c:pt idx="92">
                  <c:v>45</c:v>
                </c:pt>
                <c:pt idx="93">
                  <c:v>45</c:v>
                </c:pt>
                <c:pt idx="94">
                  <c:v>45</c:v>
                </c:pt>
                <c:pt idx="95">
                  <c:v>45</c:v>
                </c:pt>
                <c:pt idx="96">
                  <c:v>45</c:v>
                </c:pt>
                <c:pt idx="97">
                  <c:v>0</c:v>
                </c:pt>
                <c:pt idx="98">
                  <c:v>22.5</c:v>
                </c:pt>
                <c:pt idx="99">
                  <c:v>22.5</c:v>
                </c:pt>
                <c:pt idx="100">
                  <c:v>45</c:v>
                </c:pt>
                <c:pt idx="101">
                  <c:v>90</c:v>
                </c:pt>
                <c:pt idx="102">
                  <c:v>90</c:v>
                </c:pt>
                <c:pt idx="103">
                  <c:v>90</c:v>
                </c:pt>
                <c:pt idx="104">
                  <c:v>90</c:v>
                </c:pt>
                <c:pt idx="105">
                  <c:v>90</c:v>
                </c:pt>
                <c:pt idx="106">
                  <c:v>112.5</c:v>
                </c:pt>
                <c:pt idx="107">
                  <c:v>112.5</c:v>
                </c:pt>
                <c:pt idx="108">
                  <c:v>90</c:v>
                </c:pt>
                <c:pt idx="109">
                  <c:v>90</c:v>
                </c:pt>
                <c:pt idx="110">
                  <c:v>90</c:v>
                </c:pt>
                <c:pt idx="111">
                  <c:v>90</c:v>
                </c:pt>
                <c:pt idx="112">
                  <c:v>112.5</c:v>
                </c:pt>
                <c:pt idx="113">
                  <c:v>112.5</c:v>
                </c:pt>
                <c:pt idx="114">
                  <c:v>90</c:v>
                </c:pt>
                <c:pt idx="115">
                  <c:v>22.5</c:v>
                </c:pt>
                <c:pt idx="116">
                  <c:v>90</c:v>
                </c:pt>
                <c:pt idx="117">
                  <c:v>112.5</c:v>
                </c:pt>
                <c:pt idx="118">
                  <c:v>112.5</c:v>
                </c:pt>
                <c:pt idx="119">
                  <c:v>112.5</c:v>
                </c:pt>
                <c:pt idx="120">
                  <c:v>112.5</c:v>
                </c:pt>
                <c:pt idx="121">
                  <c:v>112.5</c:v>
                </c:pt>
                <c:pt idx="122">
                  <c:v>112.5</c:v>
                </c:pt>
                <c:pt idx="123">
                  <c:v>135</c:v>
                </c:pt>
                <c:pt idx="124">
                  <c:v>112.5</c:v>
                </c:pt>
                <c:pt idx="125">
                  <c:v>135</c:v>
                </c:pt>
                <c:pt idx="126">
                  <c:v>112.5</c:v>
                </c:pt>
                <c:pt idx="127">
                  <c:v>112.5</c:v>
                </c:pt>
                <c:pt idx="128">
                  <c:v>112.5</c:v>
                </c:pt>
                <c:pt idx="129">
                  <c:v>112.5</c:v>
                </c:pt>
                <c:pt idx="130">
                  <c:v>90</c:v>
                </c:pt>
                <c:pt idx="131">
                  <c:v>90</c:v>
                </c:pt>
                <c:pt idx="132">
                  <c:v>90</c:v>
                </c:pt>
                <c:pt idx="133">
                  <c:v>90</c:v>
                </c:pt>
                <c:pt idx="134">
                  <c:v>90</c:v>
                </c:pt>
                <c:pt idx="135">
                  <c:v>67.5</c:v>
                </c:pt>
                <c:pt idx="136">
                  <c:v>112.5</c:v>
                </c:pt>
                <c:pt idx="137">
                  <c:v>135</c:v>
                </c:pt>
                <c:pt idx="138">
                  <c:v>112.5</c:v>
                </c:pt>
                <c:pt idx="139">
                  <c:v>112.5</c:v>
                </c:pt>
                <c:pt idx="140">
                  <c:v>90</c:v>
                </c:pt>
                <c:pt idx="141">
                  <c:v>112.5</c:v>
                </c:pt>
                <c:pt idx="142">
                  <c:v>112.5</c:v>
                </c:pt>
                <c:pt idx="143">
                  <c:v>90</c:v>
                </c:pt>
                <c:pt idx="144">
                  <c:v>67.5</c:v>
                </c:pt>
                <c:pt idx="145">
                  <c:v>67.5</c:v>
                </c:pt>
                <c:pt idx="146">
                  <c:v>67.5</c:v>
                </c:pt>
                <c:pt idx="147">
                  <c:v>90</c:v>
                </c:pt>
                <c:pt idx="148">
                  <c:v>90</c:v>
                </c:pt>
                <c:pt idx="149">
                  <c:v>112.5</c:v>
                </c:pt>
                <c:pt idx="150">
                  <c:v>45</c:v>
                </c:pt>
                <c:pt idx="151">
                  <c:v>67.5</c:v>
                </c:pt>
                <c:pt idx="152">
                  <c:v>67.5</c:v>
                </c:pt>
                <c:pt idx="153">
                  <c:v>67.5</c:v>
                </c:pt>
                <c:pt idx="154">
                  <c:v>90</c:v>
                </c:pt>
                <c:pt idx="155">
                  <c:v>112.5</c:v>
                </c:pt>
                <c:pt idx="156">
                  <c:v>90</c:v>
                </c:pt>
                <c:pt idx="157">
                  <c:v>90</c:v>
                </c:pt>
                <c:pt idx="158">
                  <c:v>90</c:v>
                </c:pt>
                <c:pt idx="159">
                  <c:v>112.5</c:v>
                </c:pt>
                <c:pt idx="160">
                  <c:v>135</c:v>
                </c:pt>
                <c:pt idx="161">
                  <c:v>112.5</c:v>
                </c:pt>
                <c:pt idx="162">
                  <c:v>112.5</c:v>
                </c:pt>
                <c:pt idx="163">
                  <c:v>112.5</c:v>
                </c:pt>
                <c:pt idx="164">
                  <c:v>90</c:v>
                </c:pt>
                <c:pt idx="165">
                  <c:v>90</c:v>
                </c:pt>
                <c:pt idx="166">
                  <c:v>112.5</c:v>
                </c:pt>
                <c:pt idx="167">
                  <c:v>112.5</c:v>
                </c:pt>
                <c:pt idx="168">
                  <c:v>135</c:v>
                </c:pt>
                <c:pt idx="169">
                  <c:v>112.5</c:v>
                </c:pt>
                <c:pt idx="170">
                  <c:v>112.5</c:v>
                </c:pt>
                <c:pt idx="171">
                  <c:v>112.5</c:v>
                </c:pt>
                <c:pt idx="172">
                  <c:v>90</c:v>
                </c:pt>
                <c:pt idx="173">
                  <c:v>112.5</c:v>
                </c:pt>
                <c:pt idx="174">
                  <c:v>135</c:v>
                </c:pt>
                <c:pt idx="175">
                  <c:v>90</c:v>
                </c:pt>
                <c:pt idx="176">
                  <c:v>90</c:v>
                </c:pt>
                <c:pt idx="177">
                  <c:v>112.5</c:v>
                </c:pt>
                <c:pt idx="178">
                  <c:v>112.5</c:v>
                </c:pt>
                <c:pt idx="179">
                  <c:v>112.5</c:v>
                </c:pt>
                <c:pt idx="180">
                  <c:v>112.5</c:v>
                </c:pt>
                <c:pt idx="181">
                  <c:v>90</c:v>
                </c:pt>
                <c:pt idx="182">
                  <c:v>135</c:v>
                </c:pt>
                <c:pt idx="183">
                  <c:v>90</c:v>
                </c:pt>
                <c:pt idx="184">
                  <c:v>90</c:v>
                </c:pt>
                <c:pt idx="185">
                  <c:v>90</c:v>
                </c:pt>
                <c:pt idx="186">
                  <c:v>67.5</c:v>
                </c:pt>
                <c:pt idx="187">
                  <c:v>67.5</c:v>
                </c:pt>
                <c:pt idx="188">
                  <c:v>67.5</c:v>
                </c:pt>
                <c:pt idx="189">
                  <c:v>67.5</c:v>
                </c:pt>
                <c:pt idx="190">
                  <c:v>67.5</c:v>
                </c:pt>
                <c:pt idx="191">
                  <c:v>67.5</c:v>
                </c:pt>
                <c:pt idx="192">
                  <c:v>67.5</c:v>
                </c:pt>
                <c:pt idx="193">
                  <c:v>67.5</c:v>
                </c:pt>
                <c:pt idx="194">
                  <c:v>67.5</c:v>
                </c:pt>
                <c:pt idx="195">
                  <c:v>90</c:v>
                </c:pt>
                <c:pt idx="196">
                  <c:v>67.5</c:v>
                </c:pt>
                <c:pt idx="197">
                  <c:v>67.5</c:v>
                </c:pt>
                <c:pt idx="198">
                  <c:v>67.5</c:v>
                </c:pt>
                <c:pt idx="199">
                  <c:v>90</c:v>
                </c:pt>
                <c:pt idx="200">
                  <c:v>67.5</c:v>
                </c:pt>
                <c:pt idx="201">
                  <c:v>45</c:v>
                </c:pt>
                <c:pt idx="202">
                  <c:v>45</c:v>
                </c:pt>
                <c:pt idx="203">
                  <c:v>22.5</c:v>
                </c:pt>
                <c:pt idx="204">
                  <c:v>45</c:v>
                </c:pt>
                <c:pt idx="205">
                  <c:v>45</c:v>
                </c:pt>
                <c:pt idx="206">
                  <c:v>67.5</c:v>
                </c:pt>
                <c:pt idx="207">
                  <c:v>45</c:v>
                </c:pt>
                <c:pt idx="208">
                  <c:v>45</c:v>
                </c:pt>
                <c:pt idx="209">
                  <c:v>22.5</c:v>
                </c:pt>
                <c:pt idx="210">
                  <c:v>22.5</c:v>
                </c:pt>
                <c:pt idx="211">
                  <c:v>45</c:v>
                </c:pt>
                <c:pt idx="212">
                  <c:v>45</c:v>
                </c:pt>
                <c:pt idx="213">
                  <c:v>45</c:v>
                </c:pt>
                <c:pt idx="214">
                  <c:v>22.5</c:v>
                </c:pt>
                <c:pt idx="215">
                  <c:v>22.5</c:v>
                </c:pt>
                <c:pt idx="216">
                  <c:v>45</c:v>
                </c:pt>
                <c:pt idx="217">
                  <c:v>45</c:v>
                </c:pt>
                <c:pt idx="218">
                  <c:v>67.5</c:v>
                </c:pt>
                <c:pt idx="219">
                  <c:v>67.5</c:v>
                </c:pt>
                <c:pt idx="220">
                  <c:v>67.5</c:v>
                </c:pt>
                <c:pt idx="221">
                  <c:v>67.5</c:v>
                </c:pt>
                <c:pt idx="222">
                  <c:v>67.5</c:v>
                </c:pt>
                <c:pt idx="223">
                  <c:v>90</c:v>
                </c:pt>
                <c:pt idx="224">
                  <c:v>90</c:v>
                </c:pt>
                <c:pt idx="225">
                  <c:v>67.5</c:v>
                </c:pt>
                <c:pt idx="226">
                  <c:v>45</c:v>
                </c:pt>
                <c:pt idx="227">
                  <c:v>45</c:v>
                </c:pt>
                <c:pt idx="228">
                  <c:v>45</c:v>
                </c:pt>
                <c:pt idx="229">
                  <c:v>45</c:v>
                </c:pt>
                <c:pt idx="230">
                  <c:v>90</c:v>
                </c:pt>
                <c:pt idx="231">
                  <c:v>90</c:v>
                </c:pt>
                <c:pt idx="232">
                  <c:v>90</c:v>
                </c:pt>
                <c:pt idx="233">
                  <c:v>67.5</c:v>
                </c:pt>
                <c:pt idx="234">
                  <c:v>67.5</c:v>
                </c:pt>
                <c:pt idx="235">
                  <c:v>67.5</c:v>
                </c:pt>
                <c:pt idx="236">
                  <c:v>45</c:v>
                </c:pt>
                <c:pt idx="237">
                  <c:v>67.5</c:v>
                </c:pt>
                <c:pt idx="238">
                  <c:v>90</c:v>
                </c:pt>
                <c:pt idx="239">
                  <c:v>67.5</c:v>
                </c:pt>
                <c:pt idx="240">
                  <c:v>67.5</c:v>
                </c:pt>
                <c:pt idx="241">
                  <c:v>0</c:v>
                </c:pt>
                <c:pt idx="242">
                  <c:v>0</c:v>
                </c:pt>
                <c:pt idx="243">
                  <c:v>67.5</c:v>
                </c:pt>
                <c:pt idx="244">
                  <c:v>90</c:v>
                </c:pt>
                <c:pt idx="245">
                  <c:v>67.5</c:v>
                </c:pt>
                <c:pt idx="246">
                  <c:v>67.5</c:v>
                </c:pt>
                <c:pt idx="247">
                  <c:v>90</c:v>
                </c:pt>
                <c:pt idx="248">
                  <c:v>67.5</c:v>
                </c:pt>
                <c:pt idx="249">
                  <c:v>22.5</c:v>
                </c:pt>
                <c:pt idx="250">
                  <c:v>45</c:v>
                </c:pt>
                <c:pt idx="251">
                  <c:v>45</c:v>
                </c:pt>
                <c:pt idx="252">
                  <c:v>45</c:v>
                </c:pt>
                <c:pt idx="253">
                  <c:v>45</c:v>
                </c:pt>
                <c:pt idx="254">
                  <c:v>45</c:v>
                </c:pt>
                <c:pt idx="255">
                  <c:v>45</c:v>
                </c:pt>
                <c:pt idx="256">
                  <c:v>45</c:v>
                </c:pt>
                <c:pt idx="257">
                  <c:v>67.5</c:v>
                </c:pt>
                <c:pt idx="258">
                  <c:v>67.5</c:v>
                </c:pt>
                <c:pt idx="259">
                  <c:v>67.5</c:v>
                </c:pt>
                <c:pt idx="260">
                  <c:v>90</c:v>
                </c:pt>
                <c:pt idx="261">
                  <c:v>67.5</c:v>
                </c:pt>
                <c:pt idx="262">
                  <c:v>67.5</c:v>
                </c:pt>
                <c:pt idx="263">
                  <c:v>90</c:v>
                </c:pt>
                <c:pt idx="264">
                  <c:v>90</c:v>
                </c:pt>
                <c:pt idx="265">
                  <c:v>90</c:v>
                </c:pt>
                <c:pt idx="266">
                  <c:v>90</c:v>
                </c:pt>
                <c:pt idx="267">
                  <c:v>112.5</c:v>
                </c:pt>
                <c:pt idx="268">
                  <c:v>112.5</c:v>
                </c:pt>
                <c:pt idx="269">
                  <c:v>112.5</c:v>
                </c:pt>
                <c:pt idx="270">
                  <c:v>112.5</c:v>
                </c:pt>
                <c:pt idx="271">
                  <c:v>90</c:v>
                </c:pt>
                <c:pt idx="272">
                  <c:v>90</c:v>
                </c:pt>
                <c:pt idx="273">
                  <c:v>90</c:v>
                </c:pt>
                <c:pt idx="274">
                  <c:v>67.5</c:v>
                </c:pt>
                <c:pt idx="275">
                  <c:v>67.5</c:v>
                </c:pt>
                <c:pt idx="276">
                  <c:v>67.5</c:v>
                </c:pt>
                <c:pt idx="277">
                  <c:v>67.5</c:v>
                </c:pt>
                <c:pt idx="278">
                  <c:v>90</c:v>
                </c:pt>
                <c:pt idx="279">
                  <c:v>90</c:v>
                </c:pt>
                <c:pt idx="280">
                  <c:v>90</c:v>
                </c:pt>
                <c:pt idx="281">
                  <c:v>67.5</c:v>
                </c:pt>
                <c:pt idx="282">
                  <c:v>45</c:v>
                </c:pt>
                <c:pt idx="283">
                  <c:v>22.5</c:v>
                </c:pt>
                <c:pt idx="284">
                  <c:v>22.5</c:v>
                </c:pt>
                <c:pt idx="285">
                  <c:v>22.5</c:v>
                </c:pt>
                <c:pt idx="286">
                  <c:v>22.5</c:v>
                </c:pt>
                <c:pt idx="287">
                  <c:v>22.5</c:v>
                </c:pt>
                <c:pt idx="288">
                  <c:v>22.5</c:v>
                </c:pt>
                <c:pt idx="289">
                  <c:v>22.5</c:v>
                </c:pt>
                <c:pt idx="290">
                  <c:v>22.5</c:v>
                </c:pt>
                <c:pt idx="291">
                  <c:v>22.5</c:v>
                </c:pt>
                <c:pt idx="292">
                  <c:v>22.5</c:v>
                </c:pt>
                <c:pt idx="293">
                  <c:v>22.5</c:v>
                </c:pt>
                <c:pt idx="294">
                  <c:v>22.5</c:v>
                </c:pt>
                <c:pt idx="295">
                  <c:v>45</c:v>
                </c:pt>
                <c:pt idx="296">
                  <c:v>45</c:v>
                </c:pt>
                <c:pt idx="297">
                  <c:v>22.5</c:v>
                </c:pt>
                <c:pt idx="298">
                  <c:v>67.5</c:v>
                </c:pt>
                <c:pt idx="299">
                  <c:v>90</c:v>
                </c:pt>
                <c:pt idx="300">
                  <c:v>90</c:v>
                </c:pt>
                <c:pt idx="301">
                  <c:v>67.5</c:v>
                </c:pt>
                <c:pt idx="302">
                  <c:v>67.5</c:v>
                </c:pt>
                <c:pt idx="303">
                  <c:v>67.5</c:v>
                </c:pt>
                <c:pt idx="304">
                  <c:v>90</c:v>
                </c:pt>
                <c:pt idx="305">
                  <c:v>90</c:v>
                </c:pt>
                <c:pt idx="306">
                  <c:v>0</c:v>
                </c:pt>
                <c:pt idx="307">
                  <c:v>22.5</c:v>
                </c:pt>
                <c:pt idx="308">
                  <c:v>0</c:v>
                </c:pt>
                <c:pt idx="309">
                  <c:v>0</c:v>
                </c:pt>
                <c:pt idx="310">
                  <c:v>337.5</c:v>
                </c:pt>
                <c:pt idx="311">
                  <c:v>337.5</c:v>
                </c:pt>
                <c:pt idx="312">
                  <c:v>337.5</c:v>
                </c:pt>
                <c:pt idx="313">
                  <c:v>337.5</c:v>
                </c:pt>
                <c:pt idx="314">
                  <c:v>337.5</c:v>
                </c:pt>
                <c:pt idx="315">
                  <c:v>337.5</c:v>
                </c:pt>
                <c:pt idx="316">
                  <c:v>337.5</c:v>
                </c:pt>
                <c:pt idx="317">
                  <c:v>337.5</c:v>
                </c:pt>
                <c:pt idx="318">
                  <c:v>337.5</c:v>
                </c:pt>
                <c:pt idx="319">
                  <c:v>337.5</c:v>
                </c:pt>
                <c:pt idx="320">
                  <c:v>337.5</c:v>
                </c:pt>
                <c:pt idx="321">
                  <c:v>337.5</c:v>
                </c:pt>
                <c:pt idx="322">
                  <c:v>337.5</c:v>
                </c:pt>
                <c:pt idx="323">
                  <c:v>337.5</c:v>
                </c:pt>
                <c:pt idx="324">
                  <c:v>337.5</c:v>
                </c:pt>
                <c:pt idx="325">
                  <c:v>337.5</c:v>
                </c:pt>
                <c:pt idx="326">
                  <c:v>337.5</c:v>
                </c:pt>
                <c:pt idx="327">
                  <c:v>337.5</c:v>
                </c:pt>
                <c:pt idx="328">
                  <c:v>337.5</c:v>
                </c:pt>
                <c:pt idx="329">
                  <c:v>337.5</c:v>
                </c:pt>
                <c:pt idx="330">
                  <c:v>337.5</c:v>
                </c:pt>
                <c:pt idx="331">
                  <c:v>337.5</c:v>
                </c:pt>
                <c:pt idx="332">
                  <c:v>0</c:v>
                </c:pt>
                <c:pt idx="333">
                  <c:v>337.5</c:v>
                </c:pt>
                <c:pt idx="334">
                  <c:v>337.5</c:v>
                </c:pt>
                <c:pt idx="335">
                  <c:v>337.5</c:v>
                </c:pt>
                <c:pt idx="336">
                  <c:v>337.5</c:v>
                </c:pt>
                <c:pt idx="337">
                  <c:v>337.5</c:v>
                </c:pt>
                <c:pt idx="338">
                  <c:v>337.5</c:v>
                </c:pt>
                <c:pt idx="339">
                  <c:v>337.5</c:v>
                </c:pt>
                <c:pt idx="340">
                  <c:v>337.5</c:v>
                </c:pt>
                <c:pt idx="341">
                  <c:v>337.5</c:v>
                </c:pt>
                <c:pt idx="342">
                  <c:v>337.5</c:v>
                </c:pt>
                <c:pt idx="343">
                  <c:v>337.5</c:v>
                </c:pt>
                <c:pt idx="344">
                  <c:v>337.5</c:v>
                </c:pt>
                <c:pt idx="345">
                  <c:v>337.5</c:v>
                </c:pt>
                <c:pt idx="346">
                  <c:v>337.5</c:v>
                </c:pt>
                <c:pt idx="347">
                  <c:v>337.5</c:v>
                </c:pt>
                <c:pt idx="348">
                  <c:v>337.5</c:v>
                </c:pt>
                <c:pt idx="349">
                  <c:v>337.5</c:v>
                </c:pt>
                <c:pt idx="350">
                  <c:v>337.5</c:v>
                </c:pt>
                <c:pt idx="351">
                  <c:v>315</c:v>
                </c:pt>
                <c:pt idx="352">
                  <c:v>315</c:v>
                </c:pt>
                <c:pt idx="353">
                  <c:v>337.5</c:v>
                </c:pt>
                <c:pt idx="354">
                  <c:v>315</c:v>
                </c:pt>
                <c:pt idx="355">
                  <c:v>315</c:v>
                </c:pt>
                <c:pt idx="356">
                  <c:v>315</c:v>
                </c:pt>
                <c:pt idx="357">
                  <c:v>292.5</c:v>
                </c:pt>
                <c:pt idx="358">
                  <c:v>292.5</c:v>
                </c:pt>
                <c:pt idx="359">
                  <c:v>292.5</c:v>
                </c:pt>
                <c:pt idx="360">
                  <c:v>292.5</c:v>
                </c:pt>
                <c:pt idx="361">
                  <c:v>292.5</c:v>
                </c:pt>
                <c:pt idx="362">
                  <c:v>292.5</c:v>
                </c:pt>
                <c:pt idx="363">
                  <c:v>292.5</c:v>
                </c:pt>
                <c:pt idx="364">
                  <c:v>315</c:v>
                </c:pt>
                <c:pt idx="365">
                  <c:v>292.5</c:v>
                </c:pt>
                <c:pt idx="366">
                  <c:v>315</c:v>
                </c:pt>
                <c:pt idx="367">
                  <c:v>292.5</c:v>
                </c:pt>
                <c:pt idx="368">
                  <c:v>292.5</c:v>
                </c:pt>
                <c:pt idx="369">
                  <c:v>315</c:v>
                </c:pt>
                <c:pt idx="370">
                  <c:v>315</c:v>
                </c:pt>
                <c:pt idx="371">
                  <c:v>292.5</c:v>
                </c:pt>
                <c:pt idx="372">
                  <c:v>315</c:v>
                </c:pt>
                <c:pt idx="373">
                  <c:v>315</c:v>
                </c:pt>
                <c:pt idx="374">
                  <c:v>337.5</c:v>
                </c:pt>
                <c:pt idx="375">
                  <c:v>315</c:v>
                </c:pt>
                <c:pt idx="376">
                  <c:v>292.5</c:v>
                </c:pt>
                <c:pt idx="377">
                  <c:v>315</c:v>
                </c:pt>
                <c:pt idx="378">
                  <c:v>292.5</c:v>
                </c:pt>
                <c:pt idx="379">
                  <c:v>292.5</c:v>
                </c:pt>
                <c:pt idx="380">
                  <c:v>292.5</c:v>
                </c:pt>
                <c:pt idx="381">
                  <c:v>292.5</c:v>
                </c:pt>
                <c:pt idx="382">
                  <c:v>292.5</c:v>
                </c:pt>
                <c:pt idx="383">
                  <c:v>292.5</c:v>
                </c:pt>
                <c:pt idx="384">
                  <c:v>292.5</c:v>
                </c:pt>
                <c:pt idx="385">
                  <c:v>292.5</c:v>
                </c:pt>
                <c:pt idx="386">
                  <c:v>292.5</c:v>
                </c:pt>
                <c:pt idx="387">
                  <c:v>315</c:v>
                </c:pt>
                <c:pt idx="388">
                  <c:v>315</c:v>
                </c:pt>
                <c:pt idx="389">
                  <c:v>315</c:v>
                </c:pt>
                <c:pt idx="390">
                  <c:v>292.5</c:v>
                </c:pt>
                <c:pt idx="391">
                  <c:v>292.5</c:v>
                </c:pt>
                <c:pt idx="392">
                  <c:v>292.5</c:v>
                </c:pt>
                <c:pt idx="393">
                  <c:v>292.5</c:v>
                </c:pt>
                <c:pt idx="394">
                  <c:v>270</c:v>
                </c:pt>
                <c:pt idx="395">
                  <c:v>247.5</c:v>
                </c:pt>
                <c:pt idx="396">
                  <c:v>270</c:v>
                </c:pt>
                <c:pt idx="397">
                  <c:v>292.5</c:v>
                </c:pt>
                <c:pt idx="398">
                  <c:v>270</c:v>
                </c:pt>
                <c:pt idx="399">
                  <c:v>315</c:v>
                </c:pt>
                <c:pt idx="400">
                  <c:v>292.5</c:v>
                </c:pt>
                <c:pt idx="401">
                  <c:v>270</c:v>
                </c:pt>
                <c:pt idx="402">
                  <c:v>292.5</c:v>
                </c:pt>
                <c:pt idx="403">
                  <c:v>270</c:v>
                </c:pt>
                <c:pt idx="404">
                  <c:v>292.5</c:v>
                </c:pt>
                <c:pt idx="405">
                  <c:v>112.5</c:v>
                </c:pt>
                <c:pt idx="406">
                  <c:v>112.5</c:v>
                </c:pt>
                <c:pt idx="407">
                  <c:v>112.5</c:v>
                </c:pt>
                <c:pt idx="408">
                  <c:v>112.5</c:v>
                </c:pt>
                <c:pt idx="409">
                  <c:v>112.5</c:v>
                </c:pt>
                <c:pt idx="410">
                  <c:v>90</c:v>
                </c:pt>
                <c:pt idx="411">
                  <c:v>112.5</c:v>
                </c:pt>
                <c:pt idx="412">
                  <c:v>112.5</c:v>
                </c:pt>
                <c:pt idx="413">
                  <c:v>90</c:v>
                </c:pt>
                <c:pt idx="414">
                  <c:v>90</c:v>
                </c:pt>
                <c:pt idx="415">
                  <c:v>90</c:v>
                </c:pt>
                <c:pt idx="416">
                  <c:v>90</c:v>
                </c:pt>
                <c:pt idx="417">
                  <c:v>112.5</c:v>
                </c:pt>
                <c:pt idx="418">
                  <c:v>90</c:v>
                </c:pt>
                <c:pt idx="419">
                  <c:v>90</c:v>
                </c:pt>
                <c:pt idx="420">
                  <c:v>112.5</c:v>
                </c:pt>
                <c:pt idx="421">
                  <c:v>112.5</c:v>
                </c:pt>
                <c:pt idx="422">
                  <c:v>112.5</c:v>
                </c:pt>
                <c:pt idx="423">
                  <c:v>112.5</c:v>
                </c:pt>
                <c:pt idx="424">
                  <c:v>112.5</c:v>
                </c:pt>
                <c:pt idx="425">
                  <c:v>112.5</c:v>
                </c:pt>
                <c:pt idx="426">
                  <c:v>112.5</c:v>
                </c:pt>
                <c:pt idx="427">
                  <c:v>112.5</c:v>
                </c:pt>
                <c:pt idx="428">
                  <c:v>112.5</c:v>
                </c:pt>
                <c:pt idx="429">
                  <c:v>112.5</c:v>
                </c:pt>
                <c:pt idx="430">
                  <c:v>112.5</c:v>
                </c:pt>
                <c:pt idx="431">
                  <c:v>112.5</c:v>
                </c:pt>
                <c:pt idx="432">
                  <c:v>112.5</c:v>
                </c:pt>
                <c:pt idx="433">
                  <c:v>90</c:v>
                </c:pt>
                <c:pt idx="434">
                  <c:v>90</c:v>
                </c:pt>
                <c:pt idx="435">
                  <c:v>112.5</c:v>
                </c:pt>
                <c:pt idx="436">
                  <c:v>112.5</c:v>
                </c:pt>
                <c:pt idx="437">
                  <c:v>112.5</c:v>
                </c:pt>
                <c:pt idx="438">
                  <c:v>112.5</c:v>
                </c:pt>
                <c:pt idx="439">
                  <c:v>112.5</c:v>
                </c:pt>
                <c:pt idx="440">
                  <c:v>90</c:v>
                </c:pt>
                <c:pt idx="441">
                  <c:v>90</c:v>
                </c:pt>
                <c:pt idx="442">
                  <c:v>90</c:v>
                </c:pt>
                <c:pt idx="443">
                  <c:v>67.5</c:v>
                </c:pt>
                <c:pt idx="444">
                  <c:v>67.5</c:v>
                </c:pt>
                <c:pt idx="445">
                  <c:v>67.5</c:v>
                </c:pt>
                <c:pt idx="446">
                  <c:v>90</c:v>
                </c:pt>
                <c:pt idx="447">
                  <c:v>90</c:v>
                </c:pt>
                <c:pt idx="448">
                  <c:v>112.5</c:v>
                </c:pt>
                <c:pt idx="449">
                  <c:v>112.5</c:v>
                </c:pt>
                <c:pt idx="450">
                  <c:v>112.5</c:v>
                </c:pt>
                <c:pt idx="451">
                  <c:v>112.5</c:v>
                </c:pt>
                <c:pt idx="452">
                  <c:v>112.5</c:v>
                </c:pt>
                <c:pt idx="453">
                  <c:v>112.5</c:v>
                </c:pt>
                <c:pt idx="454">
                  <c:v>90</c:v>
                </c:pt>
                <c:pt idx="455">
                  <c:v>90</c:v>
                </c:pt>
                <c:pt idx="456">
                  <c:v>90</c:v>
                </c:pt>
                <c:pt idx="457">
                  <c:v>112.5</c:v>
                </c:pt>
                <c:pt idx="458">
                  <c:v>112.5</c:v>
                </c:pt>
                <c:pt idx="459">
                  <c:v>112.5</c:v>
                </c:pt>
                <c:pt idx="460">
                  <c:v>112.5</c:v>
                </c:pt>
                <c:pt idx="461">
                  <c:v>112.5</c:v>
                </c:pt>
                <c:pt idx="462">
                  <c:v>135</c:v>
                </c:pt>
                <c:pt idx="463">
                  <c:v>112.5</c:v>
                </c:pt>
                <c:pt idx="464">
                  <c:v>112.5</c:v>
                </c:pt>
                <c:pt idx="465">
                  <c:v>112.5</c:v>
                </c:pt>
                <c:pt idx="466">
                  <c:v>157.5</c:v>
                </c:pt>
                <c:pt idx="467">
                  <c:v>112.5</c:v>
                </c:pt>
                <c:pt idx="468">
                  <c:v>112.5</c:v>
                </c:pt>
                <c:pt idx="469">
                  <c:v>90</c:v>
                </c:pt>
                <c:pt idx="470">
                  <c:v>90</c:v>
                </c:pt>
                <c:pt idx="471">
                  <c:v>90</c:v>
                </c:pt>
                <c:pt idx="472">
                  <c:v>90</c:v>
                </c:pt>
                <c:pt idx="473">
                  <c:v>112.5</c:v>
                </c:pt>
                <c:pt idx="474">
                  <c:v>112.5</c:v>
                </c:pt>
                <c:pt idx="475">
                  <c:v>112.5</c:v>
                </c:pt>
                <c:pt idx="476">
                  <c:v>112.5</c:v>
                </c:pt>
                <c:pt idx="477">
                  <c:v>135</c:v>
                </c:pt>
                <c:pt idx="478">
                  <c:v>112.5</c:v>
                </c:pt>
                <c:pt idx="479">
                  <c:v>112.5</c:v>
                </c:pt>
                <c:pt idx="480">
                  <c:v>157.5</c:v>
                </c:pt>
                <c:pt idx="481">
                  <c:v>157.5</c:v>
                </c:pt>
                <c:pt idx="482">
                  <c:v>202.5</c:v>
                </c:pt>
                <c:pt idx="483">
                  <c:v>225</c:v>
                </c:pt>
                <c:pt idx="484">
                  <c:v>225</c:v>
                </c:pt>
                <c:pt idx="485">
                  <c:v>225</c:v>
                </c:pt>
                <c:pt idx="486">
                  <c:v>225</c:v>
                </c:pt>
                <c:pt idx="487">
                  <c:v>225</c:v>
                </c:pt>
                <c:pt idx="488">
                  <c:v>225</c:v>
                </c:pt>
                <c:pt idx="489">
                  <c:v>202.5</c:v>
                </c:pt>
                <c:pt idx="490">
                  <c:v>202.5</c:v>
                </c:pt>
                <c:pt idx="491">
                  <c:v>202.5</c:v>
                </c:pt>
                <c:pt idx="492">
                  <c:v>225</c:v>
                </c:pt>
                <c:pt idx="493">
                  <c:v>225</c:v>
                </c:pt>
                <c:pt idx="494">
                  <c:v>225</c:v>
                </c:pt>
                <c:pt idx="495">
                  <c:v>225</c:v>
                </c:pt>
                <c:pt idx="496">
                  <c:v>225</c:v>
                </c:pt>
                <c:pt idx="497">
                  <c:v>202.5</c:v>
                </c:pt>
                <c:pt idx="498">
                  <c:v>202.5</c:v>
                </c:pt>
                <c:pt idx="499">
                  <c:v>225</c:v>
                </c:pt>
                <c:pt idx="500">
                  <c:v>225</c:v>
                </c:pt>
                <c:pt idx="501">
                  <c:v>225</c:v>
                </c:pt>
                <c:pt idx="502">
                  <c:v>225</c:v>
                </c:pt>
                <c:pt idx="503">
                  <c:v>225</c:v>
                </c:pt>
                <c:pt idx="504">
                  <c:v>225</c:v>
                </c:pt>
                <c:pt idx="505">
                  <c:v>225</c:v>
                </c:pt>
                <c:pt idx="506">
                  <c:v>225</c:v>
                </c:pt>
                <c:pt idx="507">
                  <c:v>225</c:v>
                </c:pt>
                <c:pt idx="508">
                  <c:v>225</c:v>
                </c:pt>
                <c:pt idx="509">
                  <c:v>225</c:v>
                </c:pt>
                <c:pt idx="510">
                  <c:v>225</c:v>
                </c:pt>
                <c:pt idx="511">
                  <c:v>225</c:v>
                </c:pt>
                <c:pt idx="512">
                  <c:v>225</c:v>
                </c:pt>
                <c:pt idx="513">
                  <c:v>225</c:v>
                </c:pt>
                <c:pt idx="514">
                  <c:v>225</c:v>
                </c:pt>
                <c:pt idx="515">
                  <c:v>225</c:v>
                </c:pt>
                <c:pt idx="516">
                  <c:v>225</c:v>
                </c:pt>
                <c:pt idx="517">
                  <c:v>225</c:v>
                </c:pt>
                <c:pt idx="518">
                  <c:v>225</c:v>
                </c:pt>
                <c:pt idx="519">
                  <c:v>225</c:v>
                </c:pt>
                <c:pt idx="520">
                  <c:v>225</c:v>
                </c:pt>
                <c:pt idx="521">
                  <c:v>202.5</c:v>
                </c:pt>
                <c:pt idx="522">
                  <c:v>225</c:v>
                </c:pt>
                <c:pt idx="523">
                  <c:v>225</c:v>
                </c:pt>
                <c:pt idx="524">
                  <c:v>225</c:v>
                </c:pt>
                <c:pt idx="525">
                  <c:v>225</c:v>
                </c:pt>
                <c:pt idx="526">
                  <c:v>225</c:v>
                </c:pt>
                <c:pt idx="527">
                  <c:v>225</c:v>
                </c:pt>
                <c:pt idx="528">
                  <c:v>225</c:v>
                </c:pt>
                <c:pt idx="529">
                  <c:v>225</c:v>
                </c:pt>
                <c:pt idx="530">
                  <c:v>225</c:v>
                </c:pt>
                <c:pt idx="531">
                  <c:v>225</c:v>
                </c:pt>
                <c:pt idx="532">
                  <c:v>225</c:v>
                </c:pt>
                <c:pt idx="533">
                  <c:v>225</c:v>
                </c:pt>
                <c:pt idx="534">
                  <c:v>247.5</c:v>
                </c:pt>
                <c:pt idx="535">
                  <c:v>247.5</c:v>
                </c:pt>
                <c:pt idx="536">
                  <c:v>247.5</c:v>
                </c:pt>
                <c:pt idx="537">
                  <c:v>247.5</c:v>
                </c:pt>
                <c:pt idx="538">
                  <c:v>247.5</c:v>
                </c:pt>
                <c:pt idx="539">
                  <c:v>247.5</c:v>
                </c:pt>
                <c:pt idx="540">
                  <c:v>247.5</c:v>
                </c:pt>
                <c:pt idx="541">
                  <c:v>247.5</c:v>
                </c:pt>
                <c:pt idx="542">
                  <c:v>225</c:v>
                </c:pt>
                <c:pt idx="543">
                  <c:v>225</c:v>
                </c:pt>
                <c:pt idx="544">
                  <c:v>225</c:v>
                </c:pt>
                <c:pt idx="545">
                  <c:v>225</c:v>
                </c:pt>
                <c:pt idx="546">
                  <c:v>225</c:v>
                </c:pt>
                <c:pt idx="547">
                  <c:v>225</c:v>
                </c:pt>
                <c:pt idx="548">
                  <c:v>225</c:v>
                </c:pt>
                <c:pt idx="549">
                  <c:v>225</c:v>
                </c:pt>
                <c:pt idx="550">
                  <c:v>225</c:v>
                </c:pt>
                <c:pt idx="551">
                  <c:v>225</c:v>
                </c:pt>
                <c:pt idx="552">
                  <c:v>247.5</c:v>
                </c:pt>
                <c:pt idx="553">
                  <c:v>247.5</c:v>
                </c:pt>
                <c:pt idx="554">
                  <c:v>247.5</c:v>
                </c:pt>
                <c:pt idx="555">
                  <c:v>292.5</c:v>
                </c:pt>
                <c:pt idx="556">
                  <c:v>292.5</c:v>
                </c:pt>
                <c:pt idx="557">
                  <c:v>292.5</c:v>
                </c:pt>
                <c:pt idx="558">
                  <c:v>292.5</c:v>
                </c:pt>
                <c:pt idx="559">
                  <c:v>292.5</c:v>
                </c:pt>
                <c:pt idx="560">
                  <c:v>292.5</c:v>
                </c:pt>
                <c:pt idx="561">
                  <c:v>292.5</c:v>
                </c:pt>
                <c:pt idx="562">
                  <c:v>292.5</c:v>
                </c:pt>
                <c:pt idx="563">
                  <c:v>247.5</c:v>
                </c:pt>
                <c:pt idx="564">
                  <c:v>270</c:v>
                </c:pt>
                <c:pt idx="565">
                  <c:v>315</c:v>
                </c:pt>
                <c:pt idx="566">
                  <c:v>337.5</c:v>
                </c:pt>
                <c:pt idx="567">
                  <c:v>315</c:v>
                </c:pt>
                <c:pt idx="568">
                  <c:v>0</c:v>
                </c:pt>
                <c:pt idx="569">
                  <c:v>90</c:v>
                </c:pt>
                <c:pt idx="570">
                  <c:v>157.5</c:v>
                </c:pt>
                <c:pt idx="571">
                  <c:v>270</c:v>
                </c:pt>
                <c:pt idx="572">
                  <c:v>315</c:v>
                </c:pt>
                <c:pt idx="573">
                  <c:v>315</c:v>
                </c:pt>
                <c:pt idx="574">
                  <c:v>292.5</c:v>
                </c:pt>
                <c:pt idx="575">
                  <c:v>292.5</c:v>
                </c:pt>
                <c:pt idx="576">
                  <c:v>337.5</c:v>
                </c:pt>
                <c:pt idx="577">
                  <c:v>315</c:v>
                </c:pt>
                <c:pt idx="578">
                  <c:v>315</c:v>
                </c:pt>
                <c:pt idx="579">
                  <c:v>0</c:v>
                </c:pt>
                <c:pt idx="580">
                  <c:v>337.5</c:v>
                </c:pt>
                <c:pt idx="581">
                  <c:v>337.5</c:v>
                </c:pt>
                <c:pt idx="582">
                  <c:v>337.5</c:v>
                </c:pt>
                <c:pt idx="583">
                  <c:v>0</c:v>
                </c:pt>
                <c:pt idx="584">
                  <c:v>337.5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337.5</c:v>
                </c:pt>
                <c:pt idx="589">
                  <c:v>337.5</c:v>
                </c:pt>
                <c:pt idx="590">
                  <c:v>337.5</c:v>
                </c:pt>
                <c:pt idx="591">
                  <c:v>337.5</c:v>
                </c:pt>
                <c:pt idx="592">
                  <c:v>337.5</c:v>
                </c:pt>
                <c:pt idx="593">
                  <c:v>337.5</c:v>
                </c:pt>
                <c:pt idx="594">
                  <c:v>315</c:v>
                </c:pt>
                <c:pt idx="595">
                  <c:v>292.5</c:v>
                </c:pt>
                <c:pt idx="596">
                  <c:v>337.5</c:v>
                </c:pt>
                <c:pt idx="597">
                  <c:v>337.5</c:v>
                </c:pt>
                <c:pt idx="598">
                  <c:v>337.5</c:v>
                </c:pt>
                <c:pt idx="599">
                  <c:v>337.5</c:v>
                </c:pt>
                <c:pt idx="600">
                  <c:v>337.5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337.5</c:v>
                </c:pt>
                <c:pt idx="618">
                  <c:v>337.5</c:v>
                </c:pt>
                <c:pt idx="619">
                  <c:v>337.5</c:v>
                </c:pt>
                <c:pt idx="620">
                  <c:v>337.5</c:v>
                </c:pt>
                <c:pt idx="621">
                  <c:v>337.5</c:v>
                </c:pt>
                <c:pt idx="622">
                  <c:v>337.5</c:v>
                </c:pt>
                <c:pt idx="623">
                  <c:v>0</c:v>
                </c:pt>
                <c:pt idx="624">
                  <c:v>0</c:v>
                </c:pt>
                <c:pt idx="625">
                  <c:v>337.5</c:v>
                </c:pt>
                <c:pt idx="626">
                  <c:v>337.5</c:v>
                </c:pt>
                <c:pt idx="627">
                  <c:v>337.5</c:v>
                </c:pt>
                <c:pt idx="628">
                  <c:v>337.5</c:v>
                </c:pt>
                <c:pt idx="629">
                  <c:v>337.5</c:v>
                </c:pt>
                <c:pt idx="630">
                  <c:v>337.5</c:v>
                </c:pt>
                <c:pt idx="631">
                  <c:v>337.5</c:v>
                </c:pt>
                <c:pt idx="632">
                  <c:v>0</c:v>
                </c:pt>
                <c:pt idx="633">
                  <c:v>337.5</c:v>
                </c:pt>
                <c:pt idx="634">
                  <c:v>337.5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337.5</c:v>
                </c:pt>
                <c:pt idx="639">
                  <c:v>337.5</c:v>
                </c:pt>
                <c:pt idx="640">
                  <c:v>337.5</c:v>
                </c:pt>
                <c:pt idx="641">
                  <c:v>337.5</c:v>
                </c:pt>
                <c:pt idx="642">
                  <c:v>337.5</c:v>
                </c:pt>
                <c:pt idx="643">
                  <c:v>337.5</c:v>
                </c:pt>
                <c:pt idx="644">
                  <c:v>337.5</c:v>
                </c:pt>
                <c:pt idx="645">
                  <c:v>0</c:v>
                </c:pt>
                <c:pt idx="646">
                  <c:v>337.5</c:v>
                </c:pt>
                <c:pt idx="647">
                  <c:v>0</c:v>
                </c:pt>
                <c:pt idx="648">
                  <c:v>0</c:v>
                </c:pt>
                <c:pt idx="649">
                  <c:v>337.5</c:v>
                </c:pt>
                <c:pt idx="650">
                  <c:v>337.5</c:v>
                </c:pt>
                <c:pt idx="651">
                  <c:v>337.5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337.5</c:v>
                </c:pt>
                <c:pt idx="656">
                  <c:v>0</c:v>
                </c:pt>
                <c:pt idx="657">
                  <c:v>337.5</c:v>
                </c:pt>
                <c:pt idx="658">
                  <c:v>337.5</c:v>
                </c:pt>
                <c:pt idx="659">
                  <c:v>337.5</c:v>
                </c:pt>
                <c:pt idx="660">
                  <c:v>337.5</c:v>
                </c:pt>
                <c:pt idx="661">
                  <c:v>337.5</c:v>
                </c:pt>
                <c:pt idx="662">
                  <c:v>337.5</c:v>
                </c:pt>
                <c:pt idx="663">
                  <c:v>337.5</c:v>
                </c:pt>
                <c:pt idx="664">
                  <c:v>337.5</c:v>
                </c:pt>
                <c:pt idx="665">
                  <c:v>22.5</c:v>
                </c:pt>
                <c:pt idx="666">
                  <c:v>22.5</c:v>
                </c:pt>
                <c:pt idx="667">
                  <c:v>22.5</c:v>
                </c:pt>
                <c:pt idx="668">
                  <c:v>22.5</c:v>
                </c:pt>
                <c:pt idx="669">
                  <c:v>45</c:v>
                </c:pt>
                <c:pt idx="670">
                  <c:v>45</c:v>
                </c:pt>
                <c:pt idx="671">
                  <c:v>45</c:v>
                </c:pt>
                <c:pt idx="672">
                  <c:v>67.5</c:v>
                </c:pt>
                <c:pt idx="673">
                  <c:v>67.5</c:v>
                </c:pt>
                <c:pt idx="674">
                  <c:v>90</c:v>
                </c:pt>
                <c:pt idx="675">
                  <c:v>90</c:v>
                </c:pt>
                <c:pt idx="676">
                  <c:v>112.5</c:v>
                </c:pt>
                <c:pt idx="677">
                  <c:v>90</c:v>
                </c:pt>
                <c:pt idx="678">
                  <c:v>90</c:v>
                </c:pt>
                <c:pt idx="679">
                  <c:v>90</c:v>
                </c:pt>
                <c:pt idx="680">
                  <c:v>90</c:v>
                </c:pt>
                <c:pt idx="681">
                  <c:v>90</c:v>
                </c:pt>
                <c:pt idx="682">
                  <c:v>90</c:v>
                </c:pt>
                <c:pt idx="683">
                  <c:v>90</c:v>
                </c:pt>
                <c:pt idx="684">
                  <c:v>90</c:v>
                </c:pt>
                <c:pt idx="685">
                  <c:v>67.5</c:v>
                </c:pt>
                <c:pt idx="686">
                  <c:v>67.5</c:v>
                </c:pt>
                <c:pt idx="687">
                  <c:v>90</c:v>
                </c:pt>
                <c:pt idx="688">
                  <c:v>67.5</c:v>
                </c:pt>
                <c:pt idx="689">
                  <c:v>67.5</c:v>
                </c:pt>
                <c:pt idx="690">
                  <c:v>67.5</c:v>
                </c:pt>
                <c:pt idx="691">
                  <c:v>67.5</c:v>
                </c:pt>
                <c:pt idx="692">
                  <c:v>67.5</c:v>
                </c:pt>
                <c:pt idx="693">
                  <c:v>67.5</c:v>
                </c:pt>
                <c:pt idx="694">
                  <c:v>67.5</c:v>
                </c:pt>
                <c:pt idx="695">
                  <c:v>67.5</c:v>
                </c:pt>
                <c:pt idx="696">
                  <c:v>67.5</c:v>
                </c:pt>
                <c:pt idx="697">
                  <c:v>67.5</c:v>
                </c:pt>
                <c:pt idx="698">
                  <c:v>45</c:v>
                </c:pt>
                <c:pt idx="699">
                  <c:v>45</c:v>
                </c:pt>
                <c:pt idx="700">
                  <c:v>45</c:v>
                </c:pt>
                <c:pt idx="701">
                  <c:v>45</c:v>
                </c:pt>
                <c:pt idx="702">
                  <c:v>22.5</c:v>
                </c:pt>
                <c:pt idx="703">
                  <c:v>22.5</c:v>
                </c:pt>
                <c:pt idx="704">
                  <c:v>22.5</c:v>
                </c:pt>
                <c:pt idx="705">
                  <c:v>22.5</c:v>
                </c:pt>
                <c:pt idx="706">
                  <c:v>45</c:v>
                </c:pt>
                <c:pt idx="707">
                  <c:v>22.5</c:v>
                </c:pt>
                <c:pt idx="708">
                  <c:v>45</c:v>
                </c:pt>
                <c:pt idx="709">
                  <c:v>45</c:v>
                </c:pt>
                <c:pt idx="710">
                  <c:v>67.5</c:v>
                </c:pt>
                <c:pt idx="711">
                  <c:v>67.5</c:v>
                </c:pt>
                <c:pt idx="712">
                  <c:v>45</c:v>
                </c:pt>
                <c:pt idx="713">
                  <c:v>45</c:v>
                </c:pt>
                <c:pt idx="714">
                  <c:v>45</c:v>
                </c:pt>
                <c:pt idx="715">
                  <c:v>45</c:v>
                </c:pt>
                <c:pt idx="716">
                  <c:v>67.5</c:v>
                </c:pt>
                <c:pt idx="717">
                  <c:v>67.5</c:v>
                </c:pt>
                <c:pt idx="718">
                  <c:v>67.5</c:v>
                </c:pt>
                <c:pt idx="719">
                  <c:v>67.5</c:v>
                </c:pt>
                <c:pt idx="720">
                  <c:v>45</c:v>
                </c:pt>
                <c:pt idx="721">
                  <c:v>45</c:v>
                </c:pt>
                <c:pt idx="722">
                  <c:v>45</c:v>
                </c:pt>
                <c:pt idx="723">
                  <c:v>45</c:v>
                </c:pt>
                <c:pt idx="724">
                  <c:v>22.5</c:v>
                </c:pt>
                <c:pt idx="725">
                  <c:v>22.5</c:v>
                </c:pt>
                <c:pt idx="726">
                  <c:v>45</c:v>
                </c:pt>
                <c:pt idx="727">
                  <c:v>45</c:v>
                </c:pt>
                <c:pt idx="728">
                  <c:v>45</c:v>
                </c:pt>
                <c:pt idx="729">
                  <c:v>45</c:v>
                </c:pt>
                <c:pt idx="730">
                  <c:v>45</c:v>
                </c:pt>
                <c:pt idx="731">
                  <c:v>45</c:v>
                </c:pt>
                <c:pt idx="732">
                  <c:v>45</c:v>
                </c:pt>
                <c:pt idx="733">
                  <c:v>67.5</c:v>
                </c:pt>
                <c:pt idx="734">
                  <c:v>67.5</c:v>
                </c:pt>
                <c:pt idx="735">
                  <c:v>67.5</c:v>
                </c:pt>
                <c:pt idx="736">
                  <c:v>45</c:v>
                </c:pt>
                <c:pt idx="737">
                  <c:v>45</c:v>
                </c:pt>
                <c:pt idx="738">
                  <c:v>45</c:v>
                </c:pt>
                <c:pt idx="739">
                  <c:v>45</c:v>
                </c:pt>
                <c:pt idx="740">
                  <c:v>67.5</c:v>
                </c:pt>
                <c:pt idx="741">
                  <c:v>67.5</c:v>
                </c:pt>
                <c:pt idx="742">
                  <c:v>67.5</c:v>
                </c:pt>
                <c:pt idx="743">
                  <c:v>45</c:v>
                </c:pt>
                <c:pt idx="744">
                  <c:v>67.5</c:v>
                </c:pt>
                <c:pt idx="745">
                  <c:v>90</c:v>
                </c:pt>
                <c:pt idx="746">
                  <c:v>90</c:v>
                </c:pt>
                <c:pt idx="747">
                  <c:v>90</c:v>
                </c:pt>
                <c:pt idx="748">
                  <c:v>67.5</c:v>
                </c:pt>
                <c:pt idx="749">
                  <c:v>90</c:v>
                </c:pt>
                <c:pt idx="750">
                  <c:v>112.5</c:v>
                </c:pt>
                <c:pt idx="751">
                  <c:v>112.5</c:v>
                </c:pt>
                <c:pt idx="752">
                  <c:v>135</c:v>
                </c:pt>
                <c:pt idx="753">
                  <c:v>112.5</c:v>
                </c:pt>
                <c:pt idx="754">
                  <c:v>112.5</c:v>
                </c:pt>
                <c:pt idx="755">
                  <c:v>112.5</c:v>
                </c:pt>
                <c:pt idx="756">
                  <c:v>135</c:v>
                </c:pt>
                <c:pt idx="757">
                  <c:v>112.5</c:v>
                </c:pt>
                <c:pt idx="758">
                  <c:v>22.5</c:v>
                </c:pt>
                <c:pt idx="759">
                  <c:v>22.5</c:v>
                </c:pt>
                <c:pt idx="760">
                  <c:v>45</c:v>
                </c:pt>
                <c:pt idx="761">
                  <c:v>67.5</c:v>
                </c:pt>
                <c:pt idx="762">
                  <c:v>90</c:v>
                </c:pt>
                <c:pt idx="763">
                  <c:v>67.5</c:v>
                </c:pt>
                <c:pt idx="764">
                  <c:v>67.5</c:v>
                </c:pt>
                <c:pt idx="765">
                  <c:v>90</c:v>
                </c:pt>
                <c:pt idx="766">
                  <c:v>90</c:v>
                </c:pt>
                <c:pt idx="767">
                  <c:v>67.5</c:v>
                </c:pt>
                <c:pt idx="768">
                  <c:v>45</c:v>
                </c:pt>
                <c:pt idx="769">
                  <c:v>112.5</c:v>
                </c:pt>
                <c:pt idx="770">
                  <c:v>112.5</c:v>
                </c:pt>
                <c:pt idx="771">
                  <c:v>135</c:v>
                </c:pt>
                <c:pt idx="772">
                  <c:v>112.5</c:v>
                </c:pt>
                <c:pt idx="773">
                  <c:v>67.5</c:v>
                </c:pt>
                <c:pt idx="774">
                  <c:v>112.5</c:v>
                </c:pt>
                <c:pt idx="775">
                  <c:v>135</c:v>
                </c:pt>
                <c:pt idx="776">
                  <c:v>112.5</c:v>
                </c:pt>
                <c:pt idx="777">
                  <c:v>112.5</c:v>
                </c:pt>
                <c:pt idx="778">
                  <c:v>112.5</c:v>
                </c:pt>
                <c:pt idx="779">
                  <c:v>45</c:v>
                </c:pt>
                <c:pt idx="780">
                  <c:v>22.5</c:v>
                </c:pt>
                <c:pt idx="781">
                  <c:v>22.5</c:v>
                </c:pt>
                <c:pt idx="782">
                  <c:v>22.5</c:v>
                </c:pt>
                <c:pt idx="783">
                  <c:v>22.5</c:v>
                </c:pt>
                <c:pt idx="784">
                  <c:v>45</c:v>
                </c:pt>
                <c:pt idx="785">
                  <c:v>22.5</c:v>
                </c:pt>
                <c:pt idx="786">
                  <c:v>45</c:v>
                </c:pt>
                <c:pt idx="787">
                  <c:v>90</c:v>
                </c:pt>
                <c:pt idx="788">
                  <c:v>112.5</c:v>
                </c:pt>
                <c:pt idx="789">
                  <c:v>135</c:v>
                </c:pt>
                <c:pt idx="790">
                  <c:v>112.5</c:v>
                </c:pt>
                <c:pt idx="791">
                  <c:v>90</c:v>
                </c:pt>
                <c:pt idx="792">
                  <c:v>90</c:v>
                </c:pt>
                <c:pt idx="793">
                  <c:v>90</c:v>
                </c:pt>
                <c:pt idx="794">
                  <c:v>67.5</c:v>
                </c:pt>
                <c:pt idx="795">
                  <c:v>45</c:v>
                </c:pt>
                <c:pt idx="796">
                  <c:v>45</c:v>
                </c:pt>
                <c:pt idx="797">
                  <c:v>67.5</c:v>
                </c:pt>
                <c:pt idx="798">
                  <c:v>67.5</c:v>
                </c:pt>
                <c:pt idx="799">
                  <c:v>45</c:v>
                </c:pt>
                <c:pt idx="800">
                  <c:v>22.5</c:v>
                </c:pt>
                <c:pt idx="801">
                  <c:v>22.5</c:v>
                </c:pt>
                <c:pt idx="802">
                  <c:v>45</c:v>
                </c:pt>
                <c:pt idx="803">
                  <c:v>45</c:v>
                </c:pt>
                <c:pt idx="804">
                  <c:v>22.5</c:v>
                </c:pt>
                <c:pt idx="805">
                  <c:v>45</c:v>
                </c:pt>
                <c:pt idx="806">
                  <c:v>0</c:v>
                </c:pt>
                <c:pt idx="807">
                  <c:v>22.5</c:v>
                </c:pt>
                <c:pt idx="808">
                  <c:v>45</c:v>
                </c:pt>
                <c:pt idx="809">
                  <c:v>0</c:v>
                </c:pt>
                <c:pt idx="810">
                  <c:v>0</c:v>
                </c:pt>
                <c:pt idx="811">
                  <c:v>22.5</c:v>
                </c:pt>
                <c:pt idx="812">
                  <c:v>0</c:v>
                </c:pt>
                <c:pt idx="813">
                  <c:v>0</c:v>
                </c:pt>
                <c:pt idx="814">
                  <c:v>67.5</c:v>
                </c:pt>
                <c:pt idx="815">
                  <c:v>90</c:v>
                </c:pt>
                <c:pt idx="816">
                  <c:v>135</c:v>
                </c:pt>
                <c:pt idx="817">
                  <c:v>112.5</c:v>
                </c:pt>
                <c:pt idx="818">
                  <c:v>292.5</c:v>
                </c:pt>
                <c:pt idx="819">
                  <c:v>67.5</c:v>
                </c:pt>
                <c:pt idx="820">
                  <c:v>112.5</c:v>
                </c:pt>
                <c:pt idx="821">
                  <c:v>22.5</c:v>
                </c:pt>
                <c:pt idx="822">
                  <c:v>270</c:v>
                </c:pt>
                <c:pt idx="823">
                  <c:v>270</c:v>
                </c:pt>
                <c:pt idx="824">
                  <c:v>225</c:v>
                </c:pt>
                <c:pt idx="825">
                  <c:v>315</c:v>
                </c:pt>
                <c:pt idx="826">
                  <c:v>292.5</c:v>
                </c:pt>
                <c:pt idx="827">
                  <c:v>270</c:v>
                </c:pt>
                <c:pt idx="828">
                  <c:v>270</c:v>
                </c:pt>
                <c:pt idx="829">
                  <c:v>270</c:v>
                </c:pt>
                <c:pt idx="830">
                  <c:v>292.5</c:v>
                </c:pt>
                <c:pt idx="831">
                  <c:v>292.5</c:v>
                </c:pt>
                <c:pt idx="832">
                  <c:v>292.5</c:v>
                </c:pt>
                <c:pt idx="833">
                  <c:v>270</c:v>
                </c:pt>
                <c:pt idx="834">
                  <c:v>292.5</c:v>
                </c:pt>
                <c:pt idx="835">
                  <c:v>292.5</c:v>
                </c:pt>
                <c:pt idx="836">
                  <c:v>292.5</c:v>
                </c:pt>
                <c:pt idx="837">
                  <c:v>292.5</c:v>
                </c:pt>
                <c:pt idx="838">
                  <c:v>292.5</c:v>
                </c:pt>
                <c:pt idx="839">
                  <c:v>292.5</c:v>
                </c:pt>
                <c:pt idx="840">
                  <c:v>292.5</c:v>
                </c:pt>
                <c:pt idx="841">
                  <c:v>292.5</c:v>
                </c:pt>
                <c:pt idx="842">
                  <c:v>292.5</c:v>
                </c:pt>
                <c:pt idx="843">
                  <c:v>315</c:v>
                </c:pt>
                <c:pt idx="844">
                  <c:v>292.5</c:v>
                </c:pt>
                <c:pt idx="845">
                  <c:v>292.5</c:v>
                </c:pt>
                <c:pt idx="846">
                  <c:v>292.5</c:v>
                </c:pt>
                <c:pt idx="847">
                  <c:v>292.5</c:v>
                </c:pt>
                <c:pt idx="848">
                  <c:v>292.5</c:v>
                </c:pt>
                <c:pt idx="849">
                  <c:v>292.5</c:v>
                </c:pt>
                <c:pt idx="850">
                  <c:v>292.5</c:v>
                </c:pt>
                <c:pt idx="851">
                  <c:v>292.5</c:v>
                </c:pt>
                <c:pt idx="852">
                  <c:v>292.5</c:v>
                </c:pt>
                <c:pt idx="853">
                  <c:v>292.5</c:v>
                </c:pt>
                <c:pt idx="854">
                  <c:v>292.5</c:v>
                </c:pt>
                <c:pt idx="855">
                  <c:v>292.5</c:v>
                </c:pt>
                <c:pt idx="856">
                  <c:v>292.5</c:v>
                </c:pt>
                <c:pt idx="857">
                  <c:v>292.5</c:v>
                </c:pt>
                <c:pt idx="858">
                  <c:v>292.5</c:v>
                </c:pt>
                <c:pt idx="859">
                  <c:v>292.5</c:v>
                </c:pt>
                <c:pt idx="860">
                  <c:v>292.5</c:v>
                </c:pt>
                <c:pt idx="861">
                  <c:v>292.5</c:v>
                </c:pt>
                <c:pt idx="862">
                  <c:v>292.5</c:v>
                </c:pt>
                <c:pt idx="863">
                  <c:v>292.5</c:v>
                </c:pt>
                <c:pt idx="864">
                  <c:v>292.5</c:v>
                </c:pt>
                <c:pt idx="865">
                  <c:v>292.5</c:v>
                </c:pt>
                <c:pt idx="866">
                  <c:v>292.5</c:v>
                </c:pt>
                <c:pt idx="867">
                  <c:v>292.5</c:v>
                </c:pt>
                <c:pt idx="868">
                  <c:v>292.5</c:v>
                </c:pt>
                <c:pt idx="869">
                  <c:v>292.5</c:v>
                </c:pt>
                <c:pt idx="870">
                  <c:v>292.5</c:v>
                </c:pt>
                <c:pt idx="871">
                  <c:v>270</c:v>
                </c:pt>
                <c:pt idx="872">
                  <c:v>270</c:v>
                </c:pt>
                <c:pt idx="873">
                  <c:v>270</c:v>
                </c:pt>
                <c:pt idx="874">
                  <c:v>292.5</c:v>
                </c:pt>
                <c:pt idx="875">
                  <c:v>292.5</c:v>
                </c:pt>
                <c:pt idx="876">
                  <c:v>292.5</c:v>
                </c:pt>
                <c:pt idx="877">
                  <c:v>292.5</c:v>
                </c:pt>
                <c:pt idx="878">
                  <c:v>292.5</c:v>
                </c:pt>
                <c:pt idx="879">
                  <c:v>292.5</c:v>
                </c:pt>
                <c:pt idx="880">
                  <c:v>292.5</c:v>
                </c:pt>
                <c:pt idx="881">
                  <c:v>292.5</c:v>
                </c:pt>
                <c:pt idx="882">
                  <c:v>292.5</c:v>
                </c:pt>
                <c:pt idx="883">
                  <c:v>292.5</c:v>
                </c:pt>
                <c:pt idx="884">
                  <c:v>292.5</c:v>
                </c:pt>
                <c:pt idx="885">
                  <c:v>270</c:v>
                </c:pt>
                <c:pt idx="886">
                  <c:v>292.5</c:v>
                </c:pt>
                <c:pt idx="887">
                  <c:v>292.5</c:v>
                </c:pt>
                <c:pt idx="888">
                  <c:v>292.5</c:v>
                </c:pt>
                <c:pt idx="889">
                  <c:v>292.5</c:v>
                </c:pt>
                <c:pt idx="890">
                  <c:v>292.5</c:v>
                </c:pt>
                <c:pt idx="891">
                  <c:v>270</c:v>
                </c:pt>
                <c:pt idx="892">
                  <c:v>270</c:v>
                </c:pt>
                <c:pt idx="893">
                  <c:v>292.5</c:v>
                </c:pt>
                <c:pt idx="894">
                  <c:v>292.5</c:v>
                </c:pt>
                <c:pt idx="895">
                  <c:v>315</c:v>
                </c:pt>
                <c:pt idx="896">
                  <c:v>292.5</c:v>
                </c:pt>
                <c:pt idx="897">
                  <c:v>292.5</c:v>
                </c:pt>
                <c:pt idx="898">
                  <c:v>315</c:v>
                </c:pt>
                <c:pt idx="899">
                  <c:v>315</c:v>
                </c:pt>
                <c:pt idx="900">
                  <c:v>337.5</c:v>
                </c:pt>
                <c:pt idx="901">
                  <c:v>315</c:v>
                </c:pt>
                <c:pt idx="902">
                  <c:v>315</c:v>
                </c:pt>
                <c:pt idx="903">
                  <c:v>315</c:v>
                </c:pt>
                <c:pt idx="904">
                  <c:v>315</c:v>
                </c:pt>
                <c:pt idx="905">
                  <c:v>315</c:v>
                </c:pt>
                <c:pt idx="906">
                  <c:v>292.5</c:v>
                </c:pt>
                <c:pt idx="907">
                  <c:v>292.5</c:v>
                </c:pt>
                <c:pt idx="908">
                  <c:v>292.5</c:v>
                </c:pt>
                <c:pt idx="909">
                  <c:v>315</c:v>
                </c:pt>
                <c:pt idx="910">
                  <c:v>292.5</c:v>
                </c:pt>
                <c:pt idx="911">
                  <c:v>315</c:v>
                </c:pt>
                <c:pt idx="912">
                  <c:v>292.5</c:v>
                </c:pt>
                <c:pt idx="913">
                  <c:v>292.5</c:v>
                </c:pt>
                <c:pt idx="914">
                  <c:v>292.5</c:v>
                </c:pt>
                <c:pt idx="915">
                  <c:v>292.5</c:v>
                </c:pt>
                <c:pt idx="916">
                  <c:v>292.5</c:v>
                </c:pt>
                <c:pt idx="917">
                  <c:v>292.5</c:v>
                </c:pt>
                <c:pt idx="918">
                  <c:v>292.5</c:v>
                </c:pt>
                <c:pt idx="919">
                  <c:v>292.5</c:v>
                </c:pt>
                <c:pt idx="920">
                  <c:v>292.5</c:v>
                </c:pt>
                <c:pt idx="921">
                  <c:v>292.5</c:v>
                </c:pt>
                <c:pt idx="922">
                  <c:v>292.5</c:v>
                </c:pt>
                <c:pt idx="923">
                  <c:v>292.5</c:v>
                </c:pt>
                <c:pt idx="924">
                  <c:v>292.5</c:v>
                </c:pt>
                <c:pt idx="925">
                  <c:v>292.5</c:v>
                </c:pt>
                <c:pt idx="926">
                  <c:v>292.5</c:v>
                </c:pt>
                <c:pt idx="927">
                  <c:v>292.5</c:v>
                </c:pt>
                <c:pt idx="928">
                  <c:v>292.5</c:v>
                </c:pt>
                <c:pt idx="929">
                  <c:v>292.5</c:v>
                </c:pt>
                <c:pt idx="930">
                  <c:v>337.5</c:v>
                </c:pt>
                <c:pt idx="931">
                  <c:v>315</c:v>
                </c:pt>
                <c:pt idx="932">
                  <c:v>315</c:v>
                </c:pt>
                <c:pt idx="933">
                  <c:v>315</c:v>
                </c:pt>
                <c:pt idx="934">
                  <c:v>270</c:v>
                </c:pt>
                <c:pt idx="935">
                  <c:v>270</c:v>
                </c:pt>
                <c:pt idx="936">
                  <c:v>292.5</c:v>
                </c:pt>
                <c:pt idx="937">
                  <c:v>292.5</c:v>
                </c:pt>
                <c:pt idx="938">
                  <c:v>292.5</c:v>
                </c:pt>
                <c:pt idx="939">
                  <c:v>292.5</c:v>
                </c:pt>
                <c:pt idx="940">
                  <c:v>292.5</c:v>
                </c:pt>
                <c:pt idx="941">
                  <c:v>292.5</c:v>
                </c:pt>
                <c:pt idx="942">
                  <c:v>292.5</c:v>
                </c:pt>
                <c:pt idx="943">
                  <c:v>292.5</c:v>
                </c:pt>
                <c:pt idx="944">
                  <c:v>270</c:v>
                </c:pt>
                <c:pt idx="945">
                  <c:v>292.5</c:v>
                </c:pt>
                <c:pt idx="946">
                  <c:v>292.5</c:v>
                </c:pt>
                <c:pt idx="947">
                  <c:v>270</c:v>
                </c:pt>
                <c:pt idx="948">
                  <c:v>270</c:v>
                </c:pt>
                <c:pt idx="949">
                  <c:v>270</c:v>
                </c:pt>
                <c:pt idx="950">
                  <c:v>247.5</c:v>
                </c:pt>
                <c:pt idx="951">
                  <c:v>292.5</c:v>
                </c:pt>
                <c:pt idx="952">
                  <c:v>292.5</c:v>
                </c:pt>
                <c:pt idx="953">
                  <c:v>292.5</c:v>
                </c:pt>
                <c:pt idx="954">
                  <c:v>292.5</c:v>
                </c:pt>
                <c:pt idx="955">
                  <c:v>292.5</c:v>
                </c:pt>
                <c:pt idx="956">
                  <c:v>292.5</c:v>
                </c:pt>
                <c:pt idx="957">
                  <c:v>292.5</c:v>
                </c:pt>
                <c:pt idx="958">
                  <c:v>292.5</c:v>
                </c:pt>
                <c:pt idx="959">
                  <c:v>315</c:v>
                </c:pt>
                <c:pt idx="960">
                  <c:v>315</c:v>
                </c:pt>
                <c:pt idx="961">
                  <c:v>315</c:v>
                </c:pt>
                <c:pt idx="962">
                  <c:v>315</c:v>
                </c:pt>
                <c:pt idx="963">
                  <c:v>315</c:v>
                </c:pt>
                <c:pt idx="964">
                  <c:v>292.5</c:v>
                </c:pt>
                <c:pt idx="965">
                  <c:v>315</c:v>
                </c:pt>
                <c:pt idx="966">
                  <c:v>292.5</c:v>
                </c:pt>
                <c:pt idx="967">
                  <c:v>292.5</c:v>
                </c:pt>
                <c:pt idx="968">
                  <c:v>315</c:v>
                </c:pt>
                <c:pt idx="969">
                  <c:v>292.5</c:v>
                </c:pt>
                <c:pt idx="970">
                  <c:v>292.5</c:v>
                </c:pt>
                <c:pt idx="971">
                  <c:v>292.5</c:v>
                </c:pt>
                <c:pt idx="972">
                  <c:v>315</c:v>
                </c:pt>
                <c:pt idx="973">
                  <c:v>292.5</c:v>
                </c:pt>
                <c:pt idx="974">
                  <c:v>292.5</c:v>
                </c:pt>
                <c:pt idx="975">
                  <c:v>315</c:v>
                </c:pt>
                <c:pt idx="976">
                  <c:v>292.5</c:v>
                </c:pt>
                <c:pt idx="977">
                  <c:v>292.5</c:v>
                </c:pt>
                <c:pt idx="978">
                  <c:v>292.5</c:v>
                </c:pt>
                <c:pt idx="979">
                  <c:v>315</c:v>
                </c:pt>
                <c:pt idx="980">
                  <c:v>315</c:v>
                </c:pt>
                <c:pt idx="981">
                  <c:v>292.5</c:v>
                </c:pt>
                <c:pt idx="982">
                  <c:v>315</c:v>
                </c:pt>
                <c:pt idx="983">
                  <c:v>337.5</c:v>
                </c:pt>
                <c:pt idx="984">
                  <c:v>337.5</c:v>
                </c:pt>
                <c:pt idx="985">
                  <c:v>337.5</c:v>
                </c:pt>
                <c:pt idx="986">
                  <c:v>337.5</c:v>
                </c:pt>
                <c:pt idx="987">
                  <c:v>315</c:v>
                </c:pt>
                <c:pt idx="988">
                  <c:v>315</c:v>
                </c:pt>
                <c:pt idx="989">
                  <c:v>315</c:v>
                </c:pt>
                <c:pt idx="990">
                  <c:v>315</c:v>
                </c:pt>
                <c:pt idx="991">
                  <c:v>337.5</c:v>
                </c:pt>
                <c:pt idx="992">
                  <c:v>315</c:v>
                </c:pt>
                <c:pt idx="993">
                  <c:v>315</c:v>
                </c:pt>
                <c:pt idx="994">
                  <c:v>315</c:v>
                </c:pt>
                <c:pt idx="995">
                  <c:v>292.5</c:v>
                </c:pt>
                <c:pt idx="996">
                  <c:v>315</c:v>
                </c:pt>
                <c:pt idx="997">
                  <c:v>315</c:v>
                </c:pt>
                <c:pt idx="998">
                  <c:v>337.5</c:v>
                </c:pt>
                <c:pt idx="999">
                  <c:v>337.5</c:v>
                </c:pt>
                <c:pt idx="1000">
                  <c:v>337.5</c:v>
                </c:pt>
                <c:pt idx="1001">
                  <c:v>315</c:v>
                </c:pt>
                <c:pt idx="1002">
                  <c:v>337.5</c:v>
                </c:pt>
                <c:pt idx="1003">
                  <c:v>315</c:v>
                </c:pt>
                <c:pt idx="1004">
                  <c:v>337.5</c:v>
                </c:pt>
                <c:pt idx="1005">
                  <c:v>337.5</c:v>
                </c:pt>
                <c:pt idx="1006">
                  <c:v>315</c:v>
                </c:pt>
                <c:pt idx="1007">
                  <c:v>337.5</c:v>
                </c:pt>
                <c:pt idx="1008">
                  <c:v>315</c:v>
                </c:pt>
                <c:pt idx="1009">
                  <c:v>315</c:v>
                </c:pt>
                <c:pt idx="1010">
                  <c:v>315</c:v>
                </c:pt>
                <c:pt idx="1011">
                  <c:v>337.5</c:v>
                </c:pt>
                <c:pt idx="1012">
                  <c:v>315</c:v>
                </c:pt>
                <c:pt idx="1013">
                  <c:v>315</c:v>
                </c:pt>
                <c:pt idx="1014">
                  <c:v>315</c:v>
                </c:pt>
                <c:pt idx="1015">
                  <c:v>337.5</c:v>
                </c:pt>
                <c:pt idx="1016">
                  <c:v>337.5</c:v>
                </c:pt>
                <c:pt idx="1017">
                  <c:v>337.5</c:v>
                </c:pt>
                <c:pt idx="1018">
                  <c:v>315</c:v>
                </c:pt>
                <c:pt idx="1019">
                  <c:v>337.5</c:v>
                </c:pt>
                <c:pt idx="1020">
                  <c:v>337.5</c:v>
                </c:pt>
                <c:pt idx="1021">
                  <c:v>337.5</c:v>
                </c:pt>
                <c:pt idx="1022">
                  <c:v>337.5</c:v>
                </c:pt>
                <c:pt idx="1023">
                  <c:v>337.5</c:v>
                </c:pt>
                <c:pt idx="1024">
                  <c:v>315</c:v>
                </c:pt>
                <c:pt idx="1025">
                  <c:v>337.5</c:v>
                </c:pt>
                <c:pt idx="1026">
                  <c:v>315</c:v>
                </c:pt>
                <c:pt idx="1027">
                  <c:v>315</c:v>
                </c:pt>
                <c:pt idx="1028">
                  <c:v>337.5</c:v>
                </c:pt>
                <c:pt idx="1029">
                  <c:v>315</c:v>
                </c:pt>
                <c:pt idx="1030">
                  <c:v>315</c:v>
                </c:pt>
                <c:pt idx="1031">
                  <c:v>337.5</c:v>
                </c:pt>
                <c:pt idx="1032">
                  <c:v>315</c:v>
                </c:pt>
                <c:pt idx="1033">
                  <c:v>315</c:v>
                </c:pt>
                <c:pt idx="1034">
                  <c:v>315</c:v>
                </c:pt>
                <c:pt idx="1035">
                  <c:v>337.5</c:v>
                </c:pt>
                <c:pt idx="1036">
                  <c:v>337.5</c:v>
                </c:pt>
                <c:pt idx="1037">
                  <c:v>315</c:v>
                </c:pt>
                <c:pt idx="1038">
                  <c:v>337.5</c:v>
                </c:pt>
                <c:pt idx="1039">
                  <c:v>315</c:v>
                </c:pt>
                <c:pt idx="1040">
                  <c:v>337.5</c:v>
                </c:pt>
                <c:pt idx="1041">
                  <c:v>337.5</c:v>
                </c:pt>
                <c:pt idx="1042">
                  <c:v>337.5</c:v>
                </c:pt>
                <c:pt idx="1043">
                  <c:v>337.5</c:v>
                </c:pt>
                <c:pt idx="1044">
                  <c:v>337.5</c:v>
                </c:pt>
                <c:pt idx="1045">
                  <c:v>337.5</c:v>
                </c:pt>
                <c:pt idx="1046">
                  <c:v>292.5</c:v>
                </c:pt>
                <c:pt idx="1047">
                  <c:v>292.5</c:v>
                </c:pt>
                <c:pt idx="1048">
                  <c:v>315</c:v>
                </c:pt>
                <c:pt idx="1049">
                  <c:v>292.5</c:v>
                </c:pt>
                <c:pt idx="1050">
                  <c:v>337.5</c:v>
                </c:pt>
                <c:pt idx="1051">
                  <c:v>337.5</c:v>
                </c:pt>
                <c:pt idx="1052">
                  <c:v>337.5</c:v>
                </c:pt>
                <c:pt idx="1053">
                  <c:v>337.5</c:v>
                </c:pt>
                <c:pt idx="1054">
                  <c:v>337.5</c:v>
                </c:pt>
                <c:pt idx="1055">
                  <c:v>0</c:v>
                </c:pt>
                <c:pt idx="1056">
                  <c:v>45</c:v>
                </c:pt>
                <c:pt idx="1057">
                  <c:v>45</c:v>
                </c:pt>
                <c:pt idx="1058">
                  <c:v>67.5</c:v>
                </c:pt>
                <c:pt idx="1059">
                  <c:v>45</c:v>
                </c:pt>
                <c:pt idx="1060">
                  <c:v>45</c:v>
                </c:pt>
                <c:pt idx="1061">
                  <c:v>45</c:v>
                </c:pt>
                <c:pt idx="1062">
                  <c:v>0</c:v>
                </c:pt>
                <c:pt idx="1063">
                  <c:v>315</c:v>
                </c:pt>
                <c:pt idx="1064">
                  <c:v>337.5</c:v>
                </c:pt>
                <c:pt idx="1065">
                  <c:v>0</c:v>
                </c:pt>
                <c:pt idx="1066">
                  <c:v>337.5</c:v>
                </c:pt>
                <c:pt idx="1067">
                  <c:v>337.5</c:v>
                </c:pt>
                <c:pt idx="1068">
                  <c:v>45</c:v>
                </c:pt>
                <c:pt idx="1069">
                  <c:v>45</c:v>
                </c:pt>
                <c:pt idx="1070">
                  <c:v>22.5</c:v>
                </c:pt>
                <c:pt idx="1071">
                  <c:v>22.5</c:v>
                </c:pt>
                <c:pt idx="1072">
                  <c:v>45</c:v>
                </c:pt>
                <c:pt idx="1073">
                  <c:v>0</c:v>
                </c:pt>
                <c:pt idx="1074">
                  <c:v>0</c:v>
                </c:pt>
                <c:pt idx="1075">
                  <c:v>337.5</c:v>
                </c:pt>
                <c:pt idx="1076">
                  <c:v>0</c:v>
                </c:pt>
                <c:pt idx="1077">
                  <c:v>337.5</c:v>
                </c:pt>
                <c:pt idx="1078">
                  <c:v>315</c:v>
                </c:pt>
                <c:pt idx="1079">
                  <c:v>315</c:v>
                </c:pt>
                <c:pt idx="1080">
                  <c:v>292.5</c:v>
                </c:pt>
                <c:pt idx="1081">
                  <c:v>337.5</c:v>
                </c:pt>
                <c:pt idx="1082">
                  <c:v>0</c:v>
                </c:pt>
                <c:pt idx="1083">
                  <c:v>315</c:v>
                </c:pt>
                <c:pt idx="1084">
                  <c:v>292.5</c:v>
                </c:pt>
                <c:pt idx="1085">
                  <c:v>337.5</c:v>
                </c:pt>
                <c:pt idx="1086">
                  <c:v>270</c:v>
                </c:pt>
                <c:pt idx="1087">
                  <c:v>270</c:v>
                </c:pt>
                <c:pt idx="1088">
                  <c:v>270</c:v>
                </c:pt>
                <c:pt idx="1089">
                  <c:v>270</c:v>
                </c:pt>
                <c:pt idx="1090">
                  <c:v>247.5</c:v>
                </c:pt>
                <c:pt idx="1091">
                  <c:v>270</c:v>
                </c:pt>
                <c:pt idx="1092">
                  <c:v>270</c:v>
                </c:pt>
                <c:pt idx="1093">
                  <c:v>270</c:v>
                </c:pt>
                <c:pt idx="1094">
                  <c:v>270</c:v>
                </c:pt>
                <c:pt idx="1095">
                  <c:v>270</c:v>
                </c:pt>
                <c:pt idx="1096">
                  <c:v>247.5</c:v>
                </c:pt>
                <c:pt idx="1097">
                  <c:v>270</c:v>
                </c:pt>
                <c:pt idx="1098">
                  <c:v>270</c:v>
                </c:pt>
                <c:pt idx="1099">
                  <c:v>270</c:v>
                </c:pt>
                <c:pt idx="1100">
                  <c:v>270</c:v>
                </c:pt>
                <c:pt idx="1101">
                  <c:v>270</c:v>
                </c:pt>
                <c:pt idx="1102">
                  <c:v>270</c:v>
                </c:pt>
                <c:pt idx="1103">
                  <c:v>270</c:v>
                </c:pt>
                <c:pt idx="1104">
                  <c:v>270</c:v>
                </c:pt>
                <c:pt idx="1105">
                  <c:v>247.5</c:v>
                </c:pt>
                <c:pt idx="1106">
                  <c:v>270</c:v>
                </c:pt>
                <c:pt idx="1107">
                  <c:v>270</c:v>
                </c:pt>
                <c:pt idx="1108">
                  <c:v>270</c:v>
                </c:pt>
                <c:pt idx="1109">
                  <c:v>247.5</c:v>
                </c:pt>
                <c:pt idx="1110">
                  <c:v>270</c:v>
                </c:pt>
                <c:pt idx="1111">
                  <c:v>247.5</c:v>
                </c:pt>
                <c:pt idx="1112">
                  <c:v>270</c:v>
                </c:pt>
                <c:pt idx="1113">
                  <c:v>270</c:v>
                </c:pt>
                <c:pt idx="1114">
                  <c:v>270</c:v>
                </c:pt>
                <c:pt idx="1115">
                  <c:v>270</c:v>
                </c:pt>
                <c:pt idx="1116">
                  <c:v>270</c:v>
                </c:pt>
                <c:pt idx="1117">
                  <c:v>270</c:v>
                </c:pt>
                <c:pt idx="1118">
                  <c:v>270</c:v>
                </c:pt>
                <c:pt idx="1119">
                  <c:v>270</c:v>
                </c:pt>
                <c:pt idx="1120">
                  <c:v>270</c:v>
                </c:pt>
                <c:pt idx="1121">
                  <c:v>292.5</c:v>
                </c:pt>
                <c:pt idx="1122">
                  <c:v>270</c:v>
                </c:pt>
                <c:pt idx="1123">
                  <c:v>292.5</c:v>
                </c:pt>
                <c:pt idx="1124">
                  <c:v>270</c:v>
                </c:pt>
                <c:pt idx="1125">
                  <c:v>292.5</c:v>
                </c:pt>
                <c:pt idx="1126">
                  <c:v>292.5</c:v>
                </c:pt>
                <c:pt idx="1127">
                  <c:v>292.5</c:v>
                </c:pt>
                <c:pt idx="1128">
                  <c:v>292.5</c:v>
                </c:pt>
                <c:pt idx="1129">
                  <c:v>292.5</c:v>
                </c:pt>
                <c:pt idx="1130">
                  <c:v>270</c:v>
                </c:pt>
                <c:pt idx="1131">
                  <c:v>292.5</c:v>
                </c:pt>
                <c:pt idx="1132">
                  <c:v>292.5</c:v>
                </c:pt>
                <c:pt idx="1133">
                  <c:v>270</c:v>
                </c:pt>
                <c:pt idx="1134">
                  <c:v>270</c:v>
                </c:pt>
                <c:pt idx="1135">
                  <c:v>270</c:v>
                </c:pt>
                <c:pt idx="1136">
                  <c:v>270</c:v>
                </c:pt>
                <c:pt idx="1137">
                  <c:v>270</c:v>
                </c:pt>
                <c:pt idx="1138">
                  <c:v>270</c:v>
                </c:pt>
                <c:pt idx="1139">
                  <c:v>270</c:v>
                </c:pt>
                <c:pt idx="1140">
                  <c:v>270</c:v>
                </c:pt>
                <c:pt idx="1141">
                  <c:v>247.5</c:v>
                </c:pt>
                <c:pt idx="1142">
                  <c:v>270</c:v>
                </c:pt>
                <c:pt idx="1143">
                  <c:v>292.5</c:v>
                </c:pt>
                <c:pt idx="1144">
                  <c:v>292.5</c:v>
                </c:pt>
                <c:pt idx="1145">
                  <c:v>292.5</c:v>
                </c:pt>
                <c:pt idx="1146">
                  <c:v>292.5</c:v>
                </c:pt>
                <c:pt idx="1147">
                  <c:v>292.5</c:v>
                </c:pt>
                <c:pt idx="1148">
                  <c:v>270</c:v>
                </c:pt>
                <c:pt idx="1149">
                  <c:v>270</c:v>
                </c:pt>
                <c:pt idx="1150">
                  <c:v>270</c:v>
                </c:pt>
                <c:pt idx="1151">
                  <c:v>270</c:v>
                </c:pt>
                <c:pt idx="1152">
                  <c:v>292.5</c:v>
                </c:pt>
                <c:pt idx="1153">
                  <c:v>292.5</c:v>
                </c:pt>
                <c:pt idx="1154">
                  <c:v>292.5</c:v>
                </c:pt>
                <c:pt idx="1155">
                  <c:v>292.5</c:v>
                </c:pt>
                <c:pt idx="1156">
                  <c:v>292.5</c:v>
                </c:pt>
                <c:pt idx="1157">
                  <c:v>292.5</c:v>
                </c:pt>
                <c:pt idx="1158">
                  <c:v>292.5</c:v>
                </c:pt>
                <c:pt idx="1159">
                  <c:v>270</c:v>
                </c:pt>
                <c:pt idx="1160">
                  <c:v>270</c:v>
                </c:pt>
                <c:pt idx="1161">
                  <c:v>292.5</c:v>
                </c:pt>
                <c:pt idx="1162">
                  <c:v>292.5</c:v>
                </c:pt>
                <c:pt idx="1163">
                  <c:v>292.5</c:v>
                </c:pt>
                <c:pt idx="1164">
                  <c:v>292.5</c:v>
                </c:pt>
                <c:pt idx="1165">
                  <c:v>292.5</c:v>
                </c:pt>
                <c:pt idx="1166">
                  <c:v>292.5</c:v>
                </c:pt>
                <c:pt idx="1167">
                  <c:v>292.5</c:v>
                </c:pt>
                <c:pt idx="1168">
                  <c:v>292.5</c:v>
                </c:pt>
                <c:pt idx="1169">
                  <c:v>292.5</c:v>
                </c:pt>
                <c:pt idx="1170">
                  <c:v>292.5</c:v>
                </c:pt>
                <c:pt idx="1171">
                  <c:v>292.5</c:v>
                </c:pt>
                <c:pt idx="1172">
                  <c:v>270</c:v>
                </c:pt>
                <c:pt idx="1173">
                  <c:v>270</c:v>
                </c:pt>
                <c:pt idx="1174">
                  <c:v>292.5</c:v>
                </c:pt>
                <c:pt idx="1175">
                  <c:v>292.5</c:v>
                </c:pt>
                <c:pt idx="1176">
                  <c:v>292.5</c:v>
                </c:pt>
                <c:pt idx="1177">
                  <c:v>270</c:v>
                </c:pt>
                <c:pt idx="1178">
                  <c:v>270</c:v>
                </c:pt>
                <c:pt idx="1179">
                  <c:v>270</c:v>
                </c:pt>
                <c:pt idx="1180">
                  <c:v>270</c:v>
                </c:pt>
                <c:pt idx="1181">
                  <c:v>292.5</c:v>
                </c:pt>
                <c:pt idx="1182">
                  <c:v>270</c:v>
                </c:pt>
                <c:pt idx="1183">
                  <c:v>292.5</c:v>
                </c:pt>
                <c:pt idx="1184">
                  <c:v>292.5</c:v>
                </c:pt>
                <c:pt idx="1185">
                  <c:v>292.5</c:v>
                </c:pt>
                <c:pt idx="1186">
                  <c:v>292.5</c:v>
                </c:pt>
                <c:pt idx="1187">
                  <c:v>315</c:v>
                </c:pt>
                <c:pt idx="1188">
                  <c:v>315</c:v>
                </c:pt>
                <c:pt idx="1189">
                  <c:v>315</c:v>
                </c:pt>
                <c:pt idx="1190">
                  <c:v>315</c:v>
                </c:pt>
                <c:pt idx="1191">
                  <c:v>292.5</c:v>
                </c:pt>
                <c:pt idx="1192">
                  <c:v>292.5</c:v>
                </c:pt>
                <c:pt idx="1193">
                  <c:v>292.5</c:v>
                </c:pt>
                <c:pt idx="1194">
                  <c:v>315</c:v>
                </c:pt>
                <c:pt idx="1195">
                  <c:v>292.5</c:v>
                </c:pt>
                <c:pt idx="1196">
                  <c:v>270</c:v>
                </c:pt>
                <c:pt idx="1197">
                  <c:v>270</c:v>
                </c:pt>
                <c:pt idx="1198">
                  <c:v>292.5</c:v>
                </c:pt>
                <c:pt idx="1199">
                  <c:v>292.5</c:v>
                </c:pt>
                <c:pt idx="1200">
                  <c:v>292.5</c:v>
                </c:pt>
                <c:pt idx="1201">
                  <c:v>292.5</c:v>
                </c:pt>
                <c:pt idx="1202">
                  <c:v>292.5</c:v>
                </c:pt>
                <c:pt idx="1203">
                  <c:v>292.5</c:v>
                </c:pt>
                <c:pt idx="1204">
                  <c:v>292.5</c:v>
                </c:pt>
                <c:pt idx="1205">
                  <c:v>292.5</c:v>
                </c:pt>
                <c:pt idx="1206">
                  <c:v>292.5</c:v>
                </c:pt>
                <c:pt idx="1207">
                  <c:v>292.5</c:v>
                </c:pt>
                <c:pt idx="1208">
                  <c:v>292.5</c:v>
                </c:pt>
                <c:pt idx="1209">
                  <c:v>292.5</c:v>
                </c:pt>
                <c:pt idx="1210">
                  <c:v>292.5</c:v>
                </c:pt>
                <c:pt idx="1211">
                  <c:v>292.5</c:v>
                </c:pt>
                <c:pt idx="1212">
                  <c:v>292.5</c:v>
                </c:pt>
                <c:pt idx="1213">
                  <c:v>292.5</c:v>
                </c:pt>
                <c:pt idx="1214">
                  <c:v>315</c:v>
                </c:pt>
                <c:pt idx="1215">
                  <c:v>315</c:v>
                </c:pt>
                <c:pt idx="1216">
                  <c:v>0</c:v>
                </c:pt>
                <c:pt idx="1217">
                  <c:v>0</c:v>
                </c:pt>
                <c:pt idx="1218">
                  <c:v>22.5</c:v>
                </c:pt>
                <c:pt idx="1219">
                  <c:v>45</c:v>
                </c:pt>
                <c:pt idx="1220">
                  <c:v>45</c:v>
                </c:pt>
                <c:pt idx="1221">
                  <c:v>67.5</c:v>
                </c:pt>
                <c:pt idx="1222">
                  <c:v>67.5</c:v>
                </c:pt>
                <c:pt idx="1223">
                  <c:v>112.5</c:v>
                </c:pt>
                <c:pt idx="1224">
                  <c:v>112.5</c:v>
                </c:pt>
                <c:pt idx="1225">
                  <c:v>112.5</c:v>
                </c:pt>
                <c:pt idx="1226">
                  <c:v>135</c:v>
                </c:pt>
                <c:pt idx="1227">
                  <c:v>135</c:v>
                </c:pt>
                <c:pt idx="1228">
                  <c:v>135</c:v>
                </c:pt>
                <c:pt idx="1229">
                  <c:v>180</c:v>
                </c:pt>
                <c:pt idx="1230">
                  <c:v>22.5</c:v>
                </c:pt>
                <c:pt idx="1231">
                  <c:v>292.5</c:v>
                </c:pt>
                <c:pt idx="1232">
                  <c:v>292.5</c:v>
                </c:pt>
                <c:pt idx="1233">
                  <c:v>292.5</c:v>
                </c:pt>
                <c:pt idx="1234">
                  <c:v>292.5</c:v>
                </c:pt>
                <c:pt idx="1235">
                  <c:v>292.5</c:v>
                </c:pt>
                <c:pt idx="1236">
                  <c:v>292.5</c:v>
                </c:pt>
                <c:pt idx="1237">
                  <c:v>292.5</c:v>
                </c:pt>
                <c:pt idx="1238">
                  <c:v>292.5</c:v>
                </c:pt>
                <c:pt idx="1239">
                  <c:v>292.5</c:v>
                </c:pt>
                <c:pt idx="1240">
                  <c:v>292.5</c:v>
                </c:pt>
                <c:pt idx="1241">
                  <c:v>292.5</c:v>
                </c:pt>
                <c:pt idx="1242">
                  <c:v>292.5</c:v>
                </c:pt>
                <c:pt idx="1243">
                  <c:v>292.5</c:v>
                </c:pt>
                <c:pt idx="1244">
                  <c:v>292.5</c:v>
                </c:pt>
                <c:pt idx="1245">
                  <c:v>292.5</c:v>
                </c:pt>
                <c:pt idx="1246">
                  <c:v>315</c:v>
                </c:pt>
                <c:pt idx="1247">
                  <c:v>292.5</c:v>
                </c:pt>
                <c:pt idx="1248">
                  <c:v>292.5</c:v>
                </c:pt>
                <c:pt idx="1249">
                  <c:v>0</c:v>
                </c:pt>
                <c:pt idx="1250">
                  <c:v>22.5</c:v>
                </c:pt>
                <c:pt idx="1251">
                  <c:v>45</c:v>
                </c:pt>
                <c:pt idx="1252">
                  <c:v>45</c:v>
                </c:pt>
                <c:pt idx="1253">
                  <c:v>45</c:v>
                </c:pt>
                <c:pt idx="1254">
                  <c:v>45</c:v>
                </c:pt>
                <c:pt idx="1255">
                  <c:v>67.5</c:v>
                </c:pt>
                <c:pt idx="1256">
                  <c:v>45</c:v>
                </c:pt>
                <c:pt idx="1257">
                  <c:v>45</c:v>
                </c:pt>
                <c:pt idx="1258">
                  <c:v>45</c:v>
                </c:pt>
                <c:pt idx="1259">
                  <c:v>45</c:v>
                </c:pt>
                <c:pt idx="1260">
                  <c:v>67.5</c:v>
                </c:pt>
                <c:pt idx="1261">
                  <c:v>90</c:v>
                </c:pt>
                <c:pt idx="1262">
                  <c:v>67.5</c:v>
                </c:pt>
                <c:pt idx="1263">
                  <c:v>67.5</c:v>
                </c:pt>
                <c:pt idx="1264">
                  <c:v>90</c:v>
                </c:pt>
                <c:pt idx="1265">
                  <c:v>112.5</c:v>
                </c:pt>
                <c:pt idx="1266">
                  <c:v>67.5</c:v>
                </c:pt>
                <c:pt idx="1267">
                  <c:v>67.5</c:v>
                </c:pt>
                <c:pt idx="1268">
                  <c:v>67.5</c:v>
                </c:pt>
                <c:pt idx="1269">
                  <c:v>22.5</c:v>
                </c:pt>
                <c:pt idx="1270">
                  <c:v>67.5</c:v>
                </c:pt>
                <c:pt idx="1271">
                  <c:v>67.5</c:v>
                </c:pt>
                <c:pt idx="1272">
                  <c:v>90</c:v>
                </c:pt>
                <c:pt idx="1273">
                  <c:v>67.5</c:v>
                </c:pt>
                <c:pt idx="1274">
                  <c:v>45</c:v>
                </c:pt>
                <c:pt idx="1275">
                  <c:v>67.5</c:v>
                </c:pt>
                <c:pt idx="1276">
                  <c:v>157.5</c:v>
                </c:pt>
                <c:pt idx="1277">
                  <c:v>135</c:v>
                </c:pt>
                <c:pt idx="1278">
                  <c:v>112.5</c:v>
                </c:pt>
                <c:pt idx="1279">
                  <c:v>135</c:v>
                </c:pt>
                <c:pt idx="1280">
                  <c:v>112.5</c:v>
                </c:pt>
                <c:pt idx="1281">
                  <c:v>112.5</c:v>
                </c:pt>
                <c:pt idx="1282">
                  <c:v>90</c:v>
                </c:pt>
                <c:pt idx="1283">
                  <c:v>90</c:v>
                </c:pt>
                <c:pt idx="1284">
                  <c:v>90</c:v>
                </c:pt>
                <c:pt idx="1285">
                  <c:v>90</c:v>
                </c:pt>
                <c:pt idx="1286">
                  <c:v>90</c:v>
                </c:pt>
                <c:pt idx="1287">
                  <c:v>90</c:v>
                </c:pt>
                <c:pt idx="1288">
                  <c:v>112.5</c:v>
                </c:pt>
                <c:pt idx="1289">
                  <c:v>90</c:v>
                </c:pt>
                <c:pt idx="1290">
                  <c:v>90</c:v>
                </c:pt>
                <c:pt idx="1291">
                  <c:v>90</c:v>
                </c:pt>
                <c:pt idx="1292">
                  <c:v>112.5</c:v>
                </c:pt>
                <c:pt idx="1293">
                  <c:v>112.5</c:v>
                </c:pt>
                <c:pt idx="1294">
                  <c:v>90</c:v>
                </c:pt>
                <c:pt idx="1295">
                  <c:v>90</c:v>
                </c:pt>
                <c:pt idx="1296">
                  <c:v>90</c:v>
                </c:pt>
                <c:pt idx="1297">
                  <c:v>90</c:v>
                </c:pt>
                <c:pt idx="1298">
                  <c:v>90</c:v>
                </c:pt>
                <c:pt idx="1299">
                  <c:v>90</c:v>
                </c:pt>
                <c:pt idx="1300">
                  <c:v>112.5</c:v>
                </c:pt>
                <c:pt idx="1301">
                  <c:v>112.5</c:v>
                </c:pt>
                <c:pt idx="1302">
                  <c:v>112.5</c:v>
                </c:pt>
                <c:pt idx="1303">
                  <c:v>112.5</c:v>
                </c:pt>
                <c:pt idx="1304">
                  <c:v>90</c:v>
                </c:pt>
                <c:pt idx="1305">
                  <c:v>112.5</c:v>
                </c:pt>
                <c:pt idx="1306">
                  <c:v>112.5</c:v>
                </c:pt>
                <c:pt idx="1307">
                  <c:v>112.5</c:v>
                </c:pt>
                <c:pt idx="1308">
                  <c:v>112.5</c:v>
                </c:pt>
                <c:pt idx="1309">
                  <c:v>112.5</c:v>
                </c:pt>
                <c:pt idx="1310">
                  <c:v>112.5</c:v>
                </c:pt>
                <c:pt idx="1311">
                  <c:v>112.5</c:v>
                </c:pt>
                <c:pt idx="1312">
                  <c:v>112.5</c:v>
                </c:pt>
                <c:pt idx="1313">
                  <c:v>90</c:v>
                </c:pt>
                <c:pt idx="1314">
                  <c:v>112.5</c:v>
                </c:pt>
                <c:pt idx="1315">
                  <c:v>112.5</c:v>
                </c:pt>
                <c:pt idx="1316">
                  <c:v>112.5</c:v>
                </c:pt>
                <c:pt idx="1317">
                  <c:v>112.5</c:v>
                </c:pt>
                <c:pt idx="1318">
                  <c:v>112.5</c:v>
                </c:pt>
                <c:pt idx="1319">
                  <c:v>112.5</c:v>
                </c:pt>
                <c:pt idx="1320">
                  <c:v>112.5</c:v>
                </c:pt>
                <c:pt idx="1321">
                  <c:v>112.5</c:v>
                </c:pt>
                <c:pt idx="1322">
                  <c:v>112.5</c:v>
                </c:pt>
                <c:pt idx="1323">
                  <c:v>112.5</c:v>
                </c:pt>
                <c:pt idx="1324">
                  <c:v>112.5</c:v>
                </c:pt>
                <c:pt idx="1325">
                  <c:v>90</c:v>
                </c:pt>
                <c:pt idx="1326">
                  <c:v>112.5</c:v>
                </c:pt>
                <c:pt idx="1327">
                  <c:v>112.5</c:v>
                </c:pt>
                <c:pt idx="1328">
                  <c:v>112.5</c:v>
                </c:pt>
                <c:pt idx="1329">
                  <c:v>112.5</c:v>
                </c:pt>
                <c:pt idx="1330">
                  <c:v>112.5</c:v>
                </c:pt>
                <c:pt idx="1331">
                  <c:v>112.5</c:v>
                </c:pt>
                <c:pt idx="1332">
                  <c:v>112.5</c:v>
                </c:pt>
                <c:pt idx="1333">
                  <c:v>112.5</c:v>
                </c:pt>
                <c:pt idx="1334">
                  <c:v>112.5</c:v>
                </c:pt>
                <c:pt idx="1335">
                  <c:v>112.5</c:v>
                </c:pt>
                <c:pt idx="1336">
                  <c:v>90</c:v>
                </c:pt>
                <c:pt idx="1337">
                  <c:v>112.5</c:v>
                </c:pt>
                <c:pt idx="1338">
                  <c:v>112.5</c:v>
                </c:pt>
                <c:pt idx="1339">
                  <c:v>112.5</c:v>
                </c:pt>
                <c:pt idx="1340">
                  <c:v>112.5</c:v>
                </c:pt>
                <c:pt idx="1341">
                  <c:v>112.5</c:v>
                </c:pt>
                <c:pt idx="1342">
                  <c:v>112.5</c:v>
                </c:pt>
                <c:pt idx="1343">
                  <c:v>112.5</c:v>
                </c:pt>
                <c:pt idx="1344">
                  <c:v>112.5</c:v>
                </c:pt>
                <c:pt idx="1345">
                  <c:v>112.5</c:v>
                </c:pt>
                <c:pt idx="1346">
                  <c:v>112.5</c:v>
                </c:pt>
                <c:pt idx="1347">
                  <c:v>112.5</c:v>
                </c:pt>
                <c:pt idx="1348">
                  <c:v>112.5</c:v>
                </c:pt>
                <c:pt idx="1349">
                  <c:v>135</c:v>
                </c:pt>
                <c:pt idx="1350">
                  <c:v>0</c:v>
                </c:pt>
                <c:pt idx="1351">
                  <c:v>270</c:v>
                </c:pt>
                <c:pt idx="1352">
                  <c:v>247.5</c:v>
                </c:pt>
                <c:pt idx="1353">
                  <c:v>292.5</c:v>
                </c:pt>
                <c:pt idx="1354">
                  <c:v>292.5</c:v>
                </c:pt>
                <c:pt idx="1355">
                  <c:v>337.5</c:v>
                </c:pt>
                <c:pt idx="1356">
                  <c:v>337.5</c:v>
                </c:pt>
                <c:pt idx="1357">
                  <c:v>337.5</c:v>
                </c:pt>
                <c:pt idx="1358">
                  <c:v>337.5</c:v>
                </c:pt>
                <c:pt idx="1359">
                  <c:v>315</c:v>
                </c:pt>
                <c:pt idx="1360">
                  <c:v>337.5</c:v>
                </c:pt>
                <c:pt idx="1361">
                  <c:v>337.5</c:v>
                </c:pt>
                <c:pt idx="1362">
                  <c:v>337.5</c:v>
                </c:pt>
                <c:pt idx="1363">
                  <c:v>337.5</c:v>
                </c:pt>
                <c:pt idx="1364">
                  <c:v>337.5</c:v>
                </c:pt>
                <c:pt idx="1365">
                  <c:v>337.5</c:v>
                </c:pt>
                <c:pt idx="1366">
                  <c:v>337.5</c:v>
                </c:pt>
                <c:pt idx="1367">
                  <c:v>337.5</c:v>
                </c:pt>
                <c:pt idx="1368">
                  <c:v>0</c:v>
                </c:pt>
                <c:pt idx="1369">
                  <c:v>337.5</c:v>
                </c:pt>
                <c:pt idx="1370">
                  <c:v>337.5</c:v>
                </c:pt>
                <c:pt idx="1371">
                  <c:v>337.5</c:v>
                </c:pt>
                <c:pt idx="1372">
                  <c:v>337.5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337.5</c:v>
                </c:pt>
                <c:pt idx="1378">
                  <c:v>337.5</c:v>
                </c:pt>
                <c:pt idx="1379">
                  <c:v>337.5</c:v>
                </c:pt>
                <c:pt idx="1380">
                  <c:v>337.5</c:v>
                </c:pt>
                <c:pt idx="1381">
                  <c:v>337.5</c:v>
                </c:pt>
                <c:pt idx="1382">
                  <c:v>337.5</c:v>
                </c:pt>
                <c:pt idx="1383">
                  <c:v>337.5</c:v>
                </c:pt>
                <c:pt idx="1384">
                  <c:v>337.5</c:v>
                </c:pt>
                <c:pt idx="1385">
                  <c:v>337.5</c:v>
                </c:pt>
                <c:pt idx="1386">
                  <c:v>337.5</c:v>
                </c:pt>
                <c:pt idx="1387">
                  <c:v>0</c:v>
                </c:pt>
                <c:pt idx="1388">
                  <c:v>0</c:v>
                </c:pt>
                <c:pt idx="1389">
                  <c:v>22.5</c:v>
                </c:pt>
                <c:pt idx="1390">
                  <c:v>22.5</c:v>
                </c:pt>
                <c:pt idx="1391">
                  <c:v>45</c:v>
                </c:pt>
                <c:pt idx="1392">
                  <c:v>45</c:v>
                </c:pt>
                <c:pt idx="1393">
                  <c:v>45</c:v>
                </c:pt>
                <c:pt idx="1394">
                  <c:v>45</c:v>
                </c:pt>
                <c:pt idx="1395">
                  <c:v>45</c:v>
                </c:pt>
                <c:pt idx="1396">
                  <c:v>45</c:v>
                </c:pt>
                <c:pt idx="1397">
                  <c:v>45</c:v>
                </c:pt>
                <c:pt idx="1398">
                  <c:v>45</c:v>
                </c:pt>
                <c:pt idx="1399">
                  <c:v>45</c:v>
                </c:pt>
                <c:pt idx="1400">
                  <c:v>45</c:v>
                </c:pt>
                <c:pt idx="1401">
                  <c:v>67.5</c:v>
                </c:pt>
                <c:pt idx="1402">
                  <c:v>112.5</c:v>
                </c:pt>
                <c:pt idx="1403">
                  <c:v>135</c:v>
                </c:pt>
                <c:pt idx="1404">
                  <c:v>135</c:v>
                </c:pt>
                <c:pt idx="1405">
                  <c:v>112.5</c:v>
                </c:pt>
                <c:pt idx="1406">
                  <c:v>135</c:v>
                </c:pt>
                <c:pt idx="1407">
                  <c:v>112.5</c:v>
                </c:pt>
                <c:pt idx="1408">
                  <c:v>112.5</c:v>
                </c:pt>
                <c:pt idx="1409">
                  <c:v>112.5</c:v>
                </c:pt>
                <c:pt idx="1410">
                  <c:v>112.5</c:v>
                </c:pt>
                <c:pt idx="1411">
                  <c:v>112.5</c:v>
                </c:pt>
                <c:pt idx="1412">
                  <c:v>112.5</c:v>
                </c:pt>
                <c:pt idx="1413">
                  <c:v>112.5</c:v>
                </c:pt>
                <c:pt idx="1414">
                  <c:v>135</c:v>
                </c:pt>
                <c:pt idx="1415">
                  <c:v>135</c:v>
                </c:pt>
                <c:pt idx="1416">
                  <c:v>112.5</c:v>
                </c:pt>
                <c:pt idx="1417">
                  <c:v>112.5</c:v>
                </c:pt>
                <c:pt idx="1418">
                  <c:v>112.5</c:v>
                </c:pt>
                <c:pt idx="1419">
                  <c:v>112.5</c:v>
                </c:pt>
                <c:pt idx="1420">
                  <c:v>112.5</c:v>
                </c:pt>
                <c:pt idx="1421">
                  <c:v>135</c:v>
                </c:pt>
                <c:pt idx="1422">
                  <c:v>112.5</c:v>
                </c:pt>
                <c:pt idx="1423">
                  <c:v>112.5</c:v>
                </c:pt>
                <c:pt idx="1424">
                  <c:v>90</c:v>
                </c:pt>
                <c:pt idx="1425">
                  <c:v>90</c:v>
                </c:pt>
                <c:pt idx="1426">
                  <c:v>90</c:v>
                </c:pt>
                <c:pt idx="1427">
                  <c:v>90</c:v>
                </c:pt>
                <c:pt idx="1428">
                  <c:v>90</c:v>
                </c:pt>
                <c:pt idx="1429">
                  <c:v>90</c:v>
                </c:pt>
                <c:pt idx="1430">
                  <c:v>90</c:v>
                </c:pt>
                <c:pt idx="1431">
                  <c:v>90</c:v>
                </c:pt>
                <c:pt idx="1432">
                  <c:v>90</c:v>
                </c:pt>
                <c:pt idx="1433">
                  <c:v>90</c:v>
                </c:pt>
                <c:pt idx="1434">
                  <c:v>90</c:v>
                </c:pt>
                <c:pt idx="1435">
                  <c:v>90</c:v>
                </c:pt>
                <c:pt idx="1436">
                  <c:v>90</c:v>
                </c:pt>
                <c:pt idx="1437">
                  <c:v>90</c:v>
                </c:pt>
                <c:pt idx="1438">
                  <c:v>90</c:v>
                </c:pt>
                <c:pt idx="1439">
                  <c:v>90</c:v>
                </c:pt>
                <c:pt idx="1440">
                  <c:v>90</c:v>
                </c:pt>
                <c:pt idx="1441">
                  <c:v>90</c:v>
                </c:pt>
                <c:pt idx="1442">
                  <c:v>112.5</c:v>
                </c:pt>
                <c:pt idx="1443">
                  <c:v>90</c:v>
                </c:pt>
                <c:pt idx="1444">
                  <c:v>90</c:v>
                </c:pt>
                <c:pt idx="1445">
                  <c:v>112.5</c:v>
                </c:pt>
                <c:pt idx="1446">
                  <c:v>135</c:v>
                </c:pt>
                <c:pt idx="1447">
                  <c:v>135</c:v>
                </c:pt>
                <c:pt idx="1448">
                  <c:v>157.5</c:v>
                </c:pt>
                <c:pt idx="1449">
                  <c:v>135</c:v>
                </c:pt>
                <c:pt idx="1450">
                  <c:v>135</c:v>
                </c:pt>
                <c:pt idx="1451">
                  <c:v>112.5</c:v>
                </c:pt>
                <c:pt idx="1452">
                  <c:v>112.5</c:v>
                </c:pt>
                <c:pt idx="1453">
                  <c:v>112.5</c:v>
                </c:pt>
                <c:pt idx="1454">
                  <c:v>90</c:v>
                </c:pt>
                <c:pt idx="1455">
                  <c:v>112.5</c:v>
                </c:pt>
                <c:pt idx="1456">
                  <c:v>112.5</c:v>
                </c:pt>
                <c:pt idx="1457">
                  <c:v>135</c:v>
                </c:pt>
                <c:pt idx="1458">
                  <c:v>112.5</c:v>
                </c:pt>
                <c:pt idx="1459">
                  <c:v>112.5</c:v>
                </c:pt>
                <c:pt idx="1460">
                  <c:v>112.5</c:v>
                </c:pt>
                <c:pt idx="1461">
                  <c:v>112.5</c:v>
                </c:pt>
                <c:pt idx="1462">
                  <c:v>67.5</c:v>
                </c:pt>
                <c:pt idx="1463">
                  <c:v>22.5</c:v>
                </c:pt>
                <c:pt idx="1464">
                  <c:v>67.5</c:v>
                </c:pt>
                <c:pt idx="1465">
                  <c:v>90</c:v>
                </c:pt>
                <c:pt idx="1466">
                  <c:v>112.5</c:v>
                </c:pt>
                <c:pt idx="1467">
                  <c:v>112.5</c:v>
                </c:pt>
                <c:pt idx="1468">
                  <c:v>112.5</c:v>
                </c:pt>
                <c:pt idx="1469">
                  <c:v>112.5</c:v>
                </c:pt>
                <c:pt idx="1470">
                  <c:v>112.5</c:v>
                </c:pt>
                <c:pt idx="1471">
                  <c:v>112.5</c:v>
                </c:pt>
                <c:pt idx="1472">
                  <c:v>90</c:v>
                </c:pt>
                <c:pt idx="1473">
                  <c:v>90</c:v>
                </c:pt>
                <c:pt idx="1474">
                  <c:v>90</c:v>
                </c:pt>
                <c:pt idx="1475">
                  <c:v>90</c:v>
                </c:pt>
                <c:pt idx="1476">
                  <c:v>90</c:v>
                </c:pt>
                <c:pt idx="1477">
                  <c:v>67.5</c:v>
                </c:pt>
                <c:pt idx="1478">
                  <c:v>90</c:v>
                </c:pt>
                <c:pt idx="1479">
                  <c:v>90</c:v>
                </c:pt>
                <c:pt idx="1480">
                  <c:v>90</c:v>
                </c:pt>
                <c:pt idx="1481">
                  <c:v>112.5</c:v>
                </c:pt>
                <c:pt idx="1482">
                  <c:v>112.5</c:v>
                </c:pt>
                <c:pt idx="1483">
                  <c:v>112.5</c:v>
                </c:pt>
                <c:pt idx="1484">
                  <c:v>90</c:v>
                </c:pt>
                <c:pt idx="1485">
                  <c:v>112.5</c:v>
                </c:pt>
                <c:pt idx="1486">
                  <c:v>112.5</c:v>
                </c:pt>
                <c:pt idx="1487">
                  <c:v>112.5</c:v>
                </c:pt>
                <c:pt idx="1488">
                  <c:v>112.5</c:v>
                </c:pt>
                <c:pt idx="1489">
                  <c:v>135</c:v>
                </c:pt>
                <c:pt idx="1490">
                  <c:v>112.5</c:v>
                </c:pt>
                <c:pt idx="1491">
                  <c:v>135</c:v>
                </c:pt>
                <c:pt idx="1492">
                  <c:v>135</c:v>
                </c:pt>
                <c:pt idx="1493">
                  <c:v>337.5</c:v>
                </c:pt>
                <c:pt idx="1494">
                  <c:v>225</c:v>
                </c:pt>
                <c:pt idx="1495">
                  <c:v>225</c:v>
                </c:pt>
                <c:pt idx="1496">
                  <c:v>225</c:v>
                </c:pt>
                <c:pt idx="1497">
                  <c:v>247.5</c:v>
                </c:pt>
                <c:pt idx="1498">
                  <c:v>247.5</c:v>
                </c:pt>
                <c:pt idx="1499">
                  <c:v>225</c:v>
                </c:pt>
                <c:pt idx="1500">
                  <c:v>225</c:v>
                </c:pt>
                <c:pt idx="1501">
                  <c:v>225</c:v>
                </c:pt>
                <c:pt idx="1502">
                  <c:v>225</c:v>
                </c:pt>
                <c:pt idx="1503">
                  <c:v>225</c:v>
                </c:pt>
                <c:pt idx="1504">
                  <c:v>225</c:v>
                </c:pt>
                <c:pt idx="1505">
                  <c:v>225</c:v>
                </c:pt>
                <c:pt idx="1506">
                  <c:v>225</c:v>
                </c:pt>
                <c:pt idx="1507">
                  <c:v>225</c:v>
                </c:pt>
                <c:pt idx="1508">
                  <c:v>225</c:v>
                </c:pt>
                <c:pt idx="1509">
                  <c:v>225</c:v>
                </c:pt>
                <c:pt idx="1510">
                  <c:v>225</c:v>
                </c:pt>
                <c:pt idx="1511">
                  <c:v>225</c:v>
                </c:pt>
                <c:pt idx="1512">
                  <c:v>225</c:v>
                </c:pt>
                <c:pt idx="1513">
                  <c:v>225</c:v>
                </c:pt>
                <c:pt idx="1514">
                  <c:v>225</c:v>
                </c:pt>
                <c:pt idx="1515">
                  <c:v>225</c:v>
                </c:pt>
                <c:pt idx="1516">
                  <c:v>225</c:v>
                </c:pt>
                <c:pt idx="1517">
                  <c:v>225</c:v>
                </c:pt>
                <c:pt idx="1518">
                  <c:v>225</c:v>
                </c:pt>
                <c:pt idx="1519">
                  <c:v>247.5</c:v>
                </c:pt>
                <c:pt idx="1520">
                  <c:v>270</c:v>
                </c:pt>
                <c:pt idx="1521">
                  <c:v>270</c:v>
                </c:pt>
                <c:pt idx="1522">
                  <c:v>270</c:v>
                </c:pt>
                <c:pt idx="1523">
                  <c:v>247.5</c:v>
                </c:pt>
                <c:pt idx="1524">
                  <c:v>247.5</c:v>
                </c:pt>
                <c:pt idx="1525">
                  <c:v>225</c:v>
                </c:pt>
                <c:pt idx="1526">
                  <c:v>247.5</c:v>
                </c:pt>
                <c:pt idx="1527">
                  <c:v>247.5</c:v>
                </c:pt>
                <c:pt idx="1528">
                  <c:v>292.5</c:v>
                </c:pt>
                <c:pt idx="1529">
                  <c:v>337.5</c:v>
                </c:pt>
                <c:pt idx="1530">
                  <c:v>0</c:v>
                </c:pt>
                <c:pt idx="1531">
                  <c:v>337.5</c:v>
                </c:pt>
                <c:pt idx="1532">
                  <c:v>337.5</c:v>
                </c:pt>
                <c:pt idx="1533">
                  <c:v>337.5</c:v>
                </c:pt>
                <c:pt idx="1534">
                  <c:v>337.5</c:v>
                </c:pt>
                <c:pt idx="1535">
                  <c:v>337.5</c:v>
                </c:pt>
                <c:pt idx="1536">
                  <c:v>337.5</c:v>
                </c:pt>
                <c:pt idx="1537">
                  <c:v>337.5</c:v>
                </c:pt>
                <c:pt idx="1538">
                  <c:v>337.5</c:v>
                </c:pt>
                <c:pt idx="1539">
                  <c:v>337.5</c:v>
                </c:pt>
                <c:pt idx="1540">
                  <c:v>0</c:v>
                </c:pt>
                <c:pt idx="1541">
                  <c:v>337.5</c:v>
                </c:pt>
                <c:pt idx="1542">
                  <c:v>337.5</c:v>
                </c:pt>
                <c:pt idx="1543">
                  <c:v>337.5</c:v>
                </c:pt>
                <c:pt idx="1544">
                  <c:v>0</c:v>
                </c:pt>
                <c:pt idx="1545">
                  <c:v>0</c:v>
                </c:pt>
                <c:pt idx="1546">
                  <c:v>337.5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22.5</c:v>
                </c:pt>
                <c:pt idx="1558">
                  <c:v>0</c:v>
                </c:pt>
                <c:pt idx="1559">
                  <c:v>22.5</c:v>
                </c:pt>
                <c:pt idx="1560">
                  <c:v>22.5</c:v>
                </c:pt>
                <c:pt idx="1561">
                  <c:v>45</c:v>
                </c:pt>
                <c:pt idx="1562">
                  <c:v>67.5</c:v>
                </c:pt>
                <c:pt idx="1563">
                  <c:v>90</c:v>
                </c:pt>
                <c:pt idx="1564">
                  <c:v>90</c:v>
                </c:pt>
                <c:pt idx="1565">
                  <c:v>67.5</c:v>
                </c:pt>
                <c:pt idx="1566">
                  <c:v>90</c:v>
                </c:pt>
                <c:pt idx="1567">
                  <c:v>90</c:v>
                </c:pt>
                <c:pt idx="1568">
                  <c:v>112.5</c:v>
                </c:pt>
                <c:pt idx="1569">
                  <c:v>90</c:v>
                </c:pt>
                <c:pt idx="1570">
                  <c:v>90</c:v>
                </c:pt>
                <c:pt idx="1571">
                  <c:v>90</c:v>
                </c:pt>
                <c:pt idx="1572">
                  <c:v>90</c:v>
                </c:pt>
                <c:pt idx="1573">
                  <c:v>90</c:v>
                </c:pt>
                <c:pt idx="1574">
                  <c:v>90</c:v>
                </c:pt>
                <c:pt idx="1575">
                  <c:v>90</c:v>
                </c:pt>
                <c:pt idx="1576">
                  <c:v>90</c:v>
                </c:pt>
                <c:pt idx="1577">
                  <c:v>90</c:v>
                </c:pt>
                <c:pt idx="1578">
                  <c:v>90</c:v>
                </c:pt>
                <c:pt idx="1579">
                  <c:v>90</c:v>
                </c:pt>
                <c:pt idx="1580">
                  <c:v>112.5</c:v>
                </c:pt>
                <c:pt idx="1581">
                  <c:v>112.5</c:v>
                </c:pt>
                <c:pt idx="1582">
                  <c:v>112.5</c:v>
                </c:pt>
                <c:pt idx="1583">
                  <c:v>112.5</c:v>
                </c:pt>
                <c:pt idx="1584">
                  <c:v>135</c:v>
                </c:pt>
                <c:pt idx="1585">
                  <c:v>112.5</c:v>
                </c:pt>
                <c:pt idx="1586">
                  <c:v>112.5</c:v>
                </c:pt>
                <c:pt idx="1587">
                  <c:v>90</c:v>
                </c:pt>
                <c:pt idx="1588">
                  <c:v>112.5</c:v>
                </c:pt>
                <c:pt idx="1589">
                  <c:v>112.5</c:v>
                </c:pt>
                <c:pt idx="1590">
                  <c:v>112.5</c:v>
                </c:pt>
                <c:pt idx="1591">
                  <c:v>112.5</c:v>
                </c:pt>
                <c:pt idx="1592">
                  <c:v>112.5</c:v>
                </c:pt>
                <c:pt idx="1593">
                  <c:v>112.5</c:v>
                </c:pt>
                <c:pt idx="1594">
                  <c:v>112.5</c:v>
                </c:pt>
                <c:pt idx="1595">
                  <c:v>112.5</c:v>
                </c:pt>
                <c:pt idx="1596">
                  <c:v>112.5</c:v>
                </c:pt>
                <c:pt idx="1597">
                  <c:v>112.5</c:v>
                </c:pt>
                <c:pt idx="1598">
                  <c:v>112.5</c:v>
                </c:pt>
                <c:pt idx="1599">
                  <c:v>112.5</c:v>
                </c:pt>
                <c:pt idx="1600">
                  <c:v>112.5</c:v>
                </c:pt>
                <c:pt idx="1601">
                  <c:v>112.5</c:v>
                </c:pt>
                <c:pt idx="1602">
                  <c:v>112.5</c:v>
                </c:pt>
                <c:pt idx="1603">
                  <c:v>112.5</c:v>
                </c:pt>
                <c:pt idx="1604">
                  <c:v>112.5</c:v>
                </c:pt>
                <c:pt idx="1605">
                  <c:v>112.5</c:v>
                </c:pt>
                <c:pt idx="1606">
                  <c:v>112.5</c:v>
                </c:pt>
                <c:pt idx="1607">
                  <c:v>135</c:v>
                </c:pt>
                <c:pt idx="1608">
                  <c:v>135</c:v>
                </c:pt>
                <c:pt idx="1609">
                  <c:v>112.5</c:v>
                </c:pt>
                <c:pt idx="1610">
                  <c:v>67.5</c:v>
                </c:pt>
                <c:pt idx="1611">
                  <c:v>112.5</c:v>
                </c:pt>
                <c:pt idx="1612">
                  <c:v>112.5</c:v>
                </c:pt>
                <c:pt idx="1613">
                  <c:v>112.5</c:v>
                </c:pt>
                <c:pt idx="1614">
                  <c:v>90</c:v>
                </c:pt>
                <c:pt idx="1615">
                  <c:v>90</c:v>
                </c:pt>
                <c:pt idx="1616">
                  <c:v>112.5</c:v>
                </c:pt>
                <c:pt idx="1617">
                  <c:v>112.5</c:v>
                </c:pt>
                <c:pt idx="1618">
                  <c:v>90</c:v>
                </c:pt>
                <c:pt idx="1619">
                  <c:v>112.5</c:v>
                </c:pt>
                <c:pt idx="1620">
                  <c:v>90</c:v>
                </c:pt>
                <c:pt idx="1621">
                  <c:v>112.5</c:v>
                </c:pt>
                <c:pt idx="1622">
                  <c:v>112.5</c:v>
                </c:pt>
                <c:pt idx="1623">
                  <c:v>112.5</c:v>
                </c:pt>
                <c:pt idx="1624">
                  <c:v>90</c:v>
                </c:pt>
                <c:pt idx="1625">
                  <c:v>135</c:v>
                </c:pt>
                <c:pt idx="1626">
                  <c:v>135</c:v>
                </c:pt>
                <c:pt idx="1627">
                  <c:v>247.5</c:v>
                </c:pt>
                <c:pt idx="1628">
                  <c:v>247.5</c:v>
                </c:pt>
                <c:pt idx="1629">
                  <c:v>135</c:v>
                </c:pt>
                <c:pt idx="1630">
                  <c:v>135</c:v>
                </c:pt>
                <c:pt idx="1631">
                  <c:v>135</c:v>
                </c:pt>
                <c:pt idx="1632">
                  <c:v>135</c:v>
                </c:pt>
                <c:pt idx="1633">
                  <c:v>135</c:v>
                </c:pt>
                <c:pt idx="1634">
                  <c:v>135</c:v>
                </c:pt>
                <c:pt idx="1635">
                  <c:v>90</c:v>
                </c:pt>
                <c:pt idx="1636">
                  <c:v>202.5</c:v>
                </c:pt>
                <c:pt idx="1637">
                  <c:v>225</c:v>
                </c:pt>
                <c:pt idx="1638">
                  <c:v>225</c:v>
                </c:pt>
                <c:pt idx="1639">
                  <c:v>225</c:v>
                </c:pt>
                <c:pt idx="1640">
                  <c:v>225</c:v>
                </c:pt>
                <c:pt idx="1641">
                  <c:v>225</c:v>
                </c:pt>
                <c:pt idx="1642">
                  <c:v>202.5</c:v>
                </c:pt>
                <c:pt idx="1643">
                  <c:v>225</c:v>
                </c:pt>
                <c:pt idx="1644">
                  <c:v>202.5</c:v>
                </c:pt>
                <c:pt idx="1645">
                  <c:v>202.5</c:v>
                </c:pt>
                <c:pt idx="1646">
                  <c:v>225</c:v>
                </c:pt>
                <c:pt idx="1647">
                  <c:v>225</c:v>
                </c:pt>
                <c:pt idx="1648">
                  <c:v>202.5</c:v>
                </c:pt>
                <c:pt idx="1649">
                  <c:v>225</c:v>
                </c:pt>
                <c:pt idx="1650">
                  <c:v>225</c:v>
                </c:pt>
                <c:pt idx="1651">
                  <c:v>225</c:v>
                </c:pt>
                <c:pt idx="1652">
                  <c:v>225</c:v>
                </c:pt>
                <c:pt idx="1653">
                  <c:v>225</c:v>
                </c:pt>
                <c:pt idx="1654">
                  <c:v>225</c:v>
                </c:pt>
                <c:pt idx="1655">
                  <c:v>225</c:v>
                </c:pt>
                <c:pt idx="1656">
                  <c:v>225</c:v>
                </c:pt>
                <c:pt idx="1657">
                  <c:v>225</c:v>
                </c:pt>
                <c:pt idx="1658">
                  <c:v>225</c:v>
                </c:pt>
                <c:pt idx="1659">
                  <c:v>225</c:v>
                </c:pt>
                <c:pt idx="1660">
                  <c:v>225</c:v>
                </c:pt>
                <c:pt idx="1661">
                  <c:v>225</c:v>
                </c:pt>
                <c:pt idx="1662">
                  <c:v>225</c:v>
                </c:pt>
                <c:pt idx="1663">
                  <c:v>202.5</c:v>
                </c:pt>
                <c:pt idx="1664">
                  <c:v>225</c:v>
                </c:pt>
                <c:pt idx="1665">
                  <c:v>225</c:v>
                </c:pt>
                <c:pt idx="1666">
                  <c:v>225</c:v>
                </c:pt>
                <c:pt idx="1667">
                  <c:v>225</c:v>
                </c:pt>
                <c:pt idx="1668">
                  <c:v>202.5</c:v>
                </c:pt>
                <c:pt idx="1669">
                  <c:v>202.5</c:v>
                </c:pt>
                <c:pt idx="1670">
                  <c:v>202.5</c:v>
                </c:pt>
                <c:pt idx="1671">
                  <c:v>225</c:v>
                </c:pt>
                <c:pt idx="1672">
                  <c:v>225</c:v>
                </c:pt>
                <c:pt idx="1673">
                  <c:v>225</c:v>
                </c:pt>
                <c:pt idx="1674">
                  <c:v>225</c:v>
                </c:pt>
                <c:pt idx="1675">
                  <c:v>225</c:v>
                </c:pt>
                <c:pt idx="1676">
                  <c:v>225</c:v>
                </c:pt>
                <c:pt idx="1677">
                  <c:v>225</c:v>
                </c:pt>
                <c:pt idx="1678">
                  <c:v>225</c:v>
                </c:pt>
                <c:pt idx="1679">
                  <c:v>202.5</c:v>
                </c:pt>
                <c:pt idx="1680">
                  <c:v>202.5</c:v>
                </c:pt>
                <c:pt idx="1681">
                  <c:v>202.5</c:v>
                </c:pt>
                <c:pt idx="1682">
                  <c:v>202.5</c:v>
                </c:pt>
                <c:pt idx="1683">
                  <c:v>202.5</c:v>
                </c:pt>
                <c:pt idx="1684">
                  <c:v>225</c:v>
                </c:pt>
                <c:pt idx="1685">
                  <c:v>225</c:v>
                </c:pt>
                <c:pt idx="1686">
                  <c:v>202.5</c:v>
                </c:pt>
                <c:pt idx="1687">
                  <c:v>202.5</c:v>
                </c:pt>
                <c:pt idx="1688">
                  <c:v>225</c:v>
                </c:pt>
                <c:pt idx="1689">
                  <c:v>202.5</c:v>
                </c:pt>
                <c:pt idx="1690">
                  <c:v>225</c:v>
                </c:pt>
                <c:pt idx="1691">
                  <c:v>202.5</c:v>
                </c:pt>
                <c:pt idx="1692">
                  <c:v>202.5</c:v>
                </c:pt>
                <c:pt idx="1693">
                  <c:v>202.5</c:v>
                </c:pt>
                <c:pt idx="1694">
                  <c:v>225</c:v>
                </c:pt>
                <c:pt idx="1695">
                  <c:v>202.5</c:v>
                </c:pt>
                <c:pt idx="1696">
                  <c:v>202.5</c:v>
                </c:pt>
                <c:pt idx="1697">
                  <c:v>202.5</c:v>
                </c:pt>
                <c:pt idx="1698">
                  <c:v>202.5</c:v>
                </c:pt>
                <c:pt idx="1699">
                  <c:v>202.5</c:v>
                </c:pt>
                <c:pt idx="1700">
                  <c:v>202.5</c:v>
                </c:pt>
                <c:pt idx="1701">
                  <c:v>202.5</c:v>
                </c:pt>
                <c:pt idx="1702">
                  <c:v>225</c:v>
                </c:pt>
                <c:pt idx="1703">
                  <c:v>225</c:v>
                </c:pt>
                <c:pt idx="1704">
                  <c:v>225</c:v>
                </c:pt>
                <c:pt idx="1705">
                  <c:v>225</c:v>
                </c:pt>
                <c:pt idx="1706">
                  <c:v>225</c:v>
                </c:pt>
                <c:pt idx="1707">
                  <c:v>247.5</c:v>
                </c:pt>
                <c:pt idx="1708">
                  <c:v>247.5</c:v>
                </c:pt>
                <c:pt idx="1709">
                  <c:v>247.5</c:v>
                </c:pt>
                <c:pt idx="1710">
                  <c:v>247.5</c:v>
                </c:pt>
                <c:pt idx="1711">
                  <c:v>247.5</c:v>
                </c:pt>
                <c:pt idx="1712">
                  <c:v>270</c:v>
                </c:pt>
                <c:pt idx="1713">
                  <c:v>292.5</c:v>
                </c:pt>
                <c:pt idx="1714">
                  <c:v>292.5</c:v>
                </c:pt>
                <c:pt idx="1715">
                  <c:v>337.5</c:v>
                </c:pt>
                <c:pt idx="1716">
                  <c:v>0</c:v>
                </c:pt>
                <c:pt idx="1717">
                  <c:v>22.5</c:v>
                </c:pt>
                <c:pt idx="1718">
                  <c:v>45</c:v>
                </c:pt>
                <c:pt idx="1719">
                  <c:v>45</c:v>
                </c:pt>
                <c:pt idx="1720">
                  <c:v>45</c:v>
                </c:pt>
                <c:pt idx="1721">
                  <c:v>45</c:v>
                </c:pt>
                <c:pt idx="1722">
                  <c:v>67.5</c:v>
                </c:pt>
                <c:pt idx="1723">
                  <c:v>67.5</c:v>
                </c:pt>
                <c:pt idx="1724">
                  <c:v>67.5</c:v>
                </c:pt>
                <c:pt idx="1725">
                  <c:v>90</c:v>
                </c:pt>
                <c:pt idx="1726">
                  <c:v>67.5</c:v>
                </c:pt>
                <c:pt idx="1727">
                  <c:v>90</c:v>
                </c:pt>
                <c:pt idx="1728">
                  <c:v>67.5</c:v>
                </c:pt>
                <c:pt idx="1729">
                  <c:v>67.5</c:v>
                </c:pt>
                <c:pt idx="1730">
                  <c:v>90</c:v>
                </c:pt>
                <c:pt idx="1731">
                  <c:v>135</c:v>
                </c:pt>
                <c:pt idx="1732">
                  <c:v>112.5</c:v>
                </c:pt>
                <c:pt idx="1733">
                  <c:v>22.5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337.5</c:v>
                </c:pt>
                <c:pt idx="1746">
                  <c:v>337.5</c:v>
                </c:pt>
                <c:pt idx="1747">
                  <c:v>0</c:v>
                </c:pt>
                <c:pt idx="1748">
                  <c:v>0</c:v>
                </c:pt>
                <c:pt idx="1749">
                  <c:v>337.5</c:v>
                </c:pt>
                <c:pt idx="1750">
                  <c:v>337.5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337.5</c:v>
                </c:pt>
                <c:pt idx="1755">
                  <c:v>337.5</c:v>
                </c:pt>
                <c:pt idx="1756">
                  <c:v>0</c:v>
                </c:pt>
                <c:pt idx="1757">
                  <c:v>22.5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337.5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67.5</c:v>
                </c:pt>
                <c:pt idx="1772">
                  <c:v>67.5</c:v>
                </c:pt>
                <c:pt idx="1773">
                  <c:v>67.5</c:v>
                </c:pt>
                <c:pt idx="1774">
                  <c:v>67.5</c:v>
                </c:pt>
                <c:pt idx="1775">
                  <c:v>90</c:v>
                </c:pt>
                <c:pt idx="1776">
                  <c:v>90</c:v>
                </c:pt>
                <c:pt idx="1777">
                  <c:v>90</c:v>
                </c:pt>
                <c:pt idx="1778">
                  <c:v>67.5</c:v>
                </c:pt>
                <c:pt idx="1779">
                  <c:v>67.5</c:v>
                </c:pt>
                <c:pt idx="1780">
                  <c:v>67.5</c:v>
                </c:pt>
                <c:pt idx="1781">
                  <c:v>67.5</c:v>
                </c:pt>
                <c:pt idx="1782">
                  <c:v>67.5</c:v>
                </c:pt>
                <c:pt idx="1783">
                  <c:v>67.5</c:v>
                </c:pt>
                <c:pt idx="1784">
                  <c:v>67.5</c:v>
                </c:pt>
                <c:pt idx="1785">
                  <c:v>67.5</c:v>
                </c:pt>
                <c:pt idx="1786">
                  <c:v>45</c:v>
                </c:pt>
                <c:pt idx="1787">
                  <c:v>67.5</c:v>
                </c:pt>
                <c:pt idx="1788">
                  <c:v>67.5</c:v>
                </c:pt>
                <c:pt idx="1789">
                  <c:v>67.5</c:v>
                </c:pt>
                <c:pt idx="1790">
                  <c:v>22.5</c:v>
                </c:pt>
                <c:pt idx="1791">
                  <c:v>45</c:v>
                </c:pt>
                <c:pt idx="1792">
                  <c:v>45</c:v>
                </c:pt>
                <c:pt idx="1793">
                  <c:v>45</c:v>
                </c:pt>
                <c:pt idx="1794">
                  <c:v>45</c:v>
                </c:pt>
                <c:pt idx="1795">
                  <c:v>67.5</c:v>
                </c:pt>
                <c:pt idx="1796">
                  <c:v>67.5</c:v>
                </c:pt>
                <c:pt idx="1797">
                  <c:v>67.5</c:v>
                </c:pt>
                <c:pt idx="1798">
                  <c:v>45</c:v>
                </c:pt>
                <c:pt idx="1799">
                  <c:v>45</c:v>
                </c:pt>
                <c:pt idx="1800">
                  <c:v>67.5</c:v>
                </c:pt>
                <c:pt idx="1801">
                  <c:v>22.5</c:v>
                </c:pt>
                <c:pt idx="1802">
                  <c:v>22.5</c:v>
                </c:pt>
                <c:pt idx="1803">
                  <c:v>45</c:v>
                </c:pt>
                <c:pt idx="1804">
                  <c:v>45</c:v>
                </c:pt>
                <c:pt idx="1805">
                  <c:v>22.5</c:v>
                </c:pt>
                <c:pt idx="1806">
                  <c:v>0</c:v>
                </c:pt>
                <c:pt idx="1807">
                  <c:v>337.5</c:v>
                </c:pt>
                <c:pt idx="1808">
                  <c:v>337.5</c:v>
                </c:pt>
                <c:pt idx="1809">
                  <c:v>337.5</c:v>
                </c:pt>
                <c:pt idx="1810">
                  <c:v>315</c:v>
                </c:pt>
                <c:pt idx="1811">
                  <c:v>22.5</c:v>
                </c:pt>
                <c:pt idx="1812">
                  <c:v>337.5</c:v>
                </c:pt>
                <c:pt idx="1813">
                  <c:v>0</c:v>
                </c:pt>
                <c:pt idx="1814">
                  <c:v>22.5</c:v>
                </c:pt>
                <c:pt idx="1815">
                  <c:v>22.5</c:v>
                </c:pt>
                <c:pt idx="1816">
                  <c:v>0</c:v>
                </c:pt>
                <c:pt idx="1817">
                  <c:v>22.5</c:v>
                </c:pt>
                <c:pt idx="1818">
                  <c:v>45</c:v>
                </c:pt>
                <c:pt idx="1819">
                  <c:v>0</c:v>
                </c:pt>
                <c:pt idx="1820">
                  <c:v>0</c:v>
                </c:pt>
                <c:pt idx="1821">
                  <c:v>337.5</c:v>
                </c:pt>
                <c:pt idx="1822">
                  <c:v>337.5</c:v>
                </c:pt>
                <c:pt idx="1823">
                  <c:v>315</c:v>
                </c:pt>
                <c:pt idx="1824">
                  <c:v>315</c:v>
                </c:pt>
                <c:pt idx="1825">
                  <c:v>0</c:v>
                </c:pt>
                <c:pt idx="1826">
                  <c:v>337.5</c:v>
                </c:pt>
                <c:pt idx="1827">
                  <c:v>0</c:v>
                </c:pt>
                <c:pt idx="1828">
                  <c:v>0</c:v>
                </c:pt>
                <c:pt idx="1829">
                  <c:v>337.5</c:v>
                </c:pt>
                <c:pt idx="1830">
                  <c:v>337.5</c:v>
                </c:pt>
                <c:pt idx="1831">
                  <c:v>337.5</c:v>
                </c:pt>
                <c:pt idx="1832">
                  <c:v>337.5</c:v>
                </c:pt>
                <c:pt idx="1833">
                  <c:v>0</c:v>
                </c:pt>
                <c:pt idx="1834">
                  <c:v>0</c:v>
                </c:pt>
                <c:pt idx="1835">
                  <c:v>67.5</c:v>
                </c:pt>
                <c:pt idx="1836">
                  <c:v>90</c:v>
                </c:pt>
                <c:pt idx="1837">
                  <c:v>90</c:v>
                </c:pt>
                <c:pt idx="1838">
                  <c:v>67.5</c:v>
                </c:pt>
                <c:pt idx="1839">
                  <c:v>67.5</c:v>
                </c:pt>
                <c:pt idx="1840">
                  <c:v>90</c:v>
                </c:pt>
                <c:pt idx="1841">
                  <c:v>90</c:v>
                </c:pt>
                <c:pt idx="1842">
                  <c:v>90</c:v>
                </c:pt>
                <c:pt idx="1843">
                  <c:v>112.5</c:v>
                </c:pt>
                <c:pt idx="1844">
                  <c:v>112.5</c:v>
                </c:pt>
                <c:pt idx="1845">
                  <c:v>112.5</c:v>
                </c:pt>
                <c:pt idx="1846">
                  <c:v>112.5</c:v>
                </c:pt>
                <c:pt idx="1847">
                  <c:v>112.5</c:v>
                </c:pt>
                <c:pt idx="1848">
                  <c:v>112.5</c:v>
                </c:pt>
                <c:pt idx="1849">
                  <c:v>112.5</c:v>
                </c:pt>
                <c:pt idx="1850">
                  <c:v>90</c:v>
                </c:pt>
                <c:pt idx="1851">
                  <c:v>90</c:v>
                </c:pt>
                <c:pt idx="1852">
                  <c:v>112.5</c:v>
                </c:pt>
                <c:pt idx="1853">
                  <c:v>90</c:v>
                </c:pt>
                <c:pt idx="1854">
                  <c:v>90</c:v>
                </c:pt>
                <c:pt idx="1855">
                  <c:v>112.5</c:v>
                </c:pt>
                <c:pt idx="1856">
                  <c:v>112.5</c:v>
                </c:pt>
                <c:pt idx="1857">
                  <c:v>90</c:v>
                </c:pt>
                <c:pt idx="1858">
                  <c:v>90</c:v>
                </c:pt>
                <c:pt idx="1859">
                  <c:v>112.5</c:v>
                </c:pt>
                <c:pt idx="1860">
                  <c:v>90</c:v>
                </c:pt>
                <c:pt idx="1861">
                  <c:v>112.5</c:v>
                </c:pt>
                <c:pt idx="1862">
                  <c:v>112.5</c:v>
                </c:pt>
                <c:pt idx="1863">
                  <c:v>90</c:v>
                </c:pt>
                <c:pt idx="1864">
                  <c:v>112.5</c:v>
                </c:pt>
                <c:pt idx="1865">
                  <c:v>112.5</c:v>
                </c:pt>
                <c:pt idx="1866">
                  <c:v>90</c:v>
                </c:pt>
                <c:pt idx="1867">
                  <c:v>90</c:v>
                </c:pt>
                <c:pt idx="1868">
                  <c:v>112.5</c:v>
                </c:pt>
                <c:pt idx="1869">
                  <c:v>112.5</c:v>
                </c:pt>
                <c:pt idx="1870">
                  <c:v>90</c:v>
                </c:pt>
                <c:pt idx="1871">
                  <c:v>90</c:v>
                </c:pt>
                <c:pt idx="1872">
                  <c:v>90</c:v>
                </c:pt>
                <c:pt idx="1873">
                  <c:v>90</c:v>
                </c:pt>
                <c:pt idx="1874">
                  <c:v>90</c:v>
                </c:pt>
                <c:pt idx="1875">
                  <c:v>90</c:v>
                </c:pt>
                <c:pt idx="1876">
                  <c:v>90</c:v>
                </c:pt>
                <c:pt idx="1877">
                  <c:v>90</c:v>
                </c:pt>
                <c:pt idx="1878">
                  <c:v>90</c:v>
                </c:pt>
                <c:pt idx="1879">
                  <c:v>90</c:v>
                </c:pt>
                <c:pt idx="1880">
                  <c:v>90</c:v>
                </c:pt>
                <c:pt idx="1881">
                  <c:v>90</c:v>
                </c:pt>
                <c:pt idx="1882">
                  <c:v>90</c:v>
                </c:pt>
                <c:pt idx="1883">
                  <c:v>90</c:v>
                </c:pt>
                <c:pt idx="1884">
                  <c:v>90</c:v>
                </c:pt>
                <c:pt idx="1885">
                  <c:v>90</c:v>
                </c:pt>
                <c:pt idx="1886">
                  <c:v>112.5</c:v>
                </c:pt>
                <c:pt idx="1887">
                  <c:v>90</c:v>
                </c:pt>
                <c:pt idx="1888">
                  <c:v>90</c:v>
                </c:pt>
                <c:pt idx="1889">
                  <c:v>90</c:v>
                </c:pt>
                <c:pt idx="1890">
                  <c:v>90</c:v>
                </c:pt>
                <c:pt idx="1891">
                  <c:v>90</c:v>
                </c:pt>
                <c:pt idx="1892">
                  <c:v>112.5</c:v>
                </c:pt>
                <c:pt idx="1893">
                  <c:v>90</c:v>
                </c:pt>
                <c:pt idx="1894">
                  <c:v>90</c:v>
                </c:pt>
                <c:pt idx="1895">
                  <c:v>90</c:v>
                </c:pt>
                <c:pt idx="1896">
                  <c:v>90</c:v>
                </c:pt>
                <c:pt idx="1897">
                  <c:v>90</c:v>
                </c:pt>
                <c:pt idx="1898">
                  <c:v>90</c:v>
                </c:pt>
                <c:pt idx="1899">
                  <c:v>90</c:v>
                </c:pt>
                <c:pt idx="1900">
                  <c:v>90</c:v>
                </c:pt>
                <c:pt idx="1901">
                  <c:v>90</c:v>
                </c:pt>
                <c:pt idx="1902">
                  <c:v>67.5</c:v>
                </c:pt>
                <c:pt idx="1903">
                  <c:v>90</c:v>
                </c:pt>
                <c:pt idx="1904">
                  <c:v>112.5</c:v>
                </c:pt>
                <c:pt idx="1905">
                  <c:v>112.5</c:v>
                </c:pt>
                <c:pt idx="1906">
                  <c:v>90</c:v>
                </c:pt>
                <c:pt idx="1907">
                  <c:v>90</c:v>
                </c:pt>
                <c:pt idx="1908">
                  <c:v>90</c:v>
                </c:pt>
                <c:pt idx="1909">
                  <c:v>90</c:v>
                </c:pt>
                <c:pt idx="1910">
                  <c:v>90</c:v>
                </c:pt>
                <c:pt idx="1911">
                  <c:v>90</c:v>
                </c:pt>
                <c:pt idx="1912">
                  <c:v>90</c:v>
                </c:pt>
                <c:pt idx="1913">
                  <c:v>90</c:v>
                </c:pt>
                <c:pt idx="1914">
                  <c:v>90</c:v>
                </c:pt>
                <c:pt idx="1915">
                  <c:v>112.5</c:v>
                </c:pt>
                <c:pt idx="1916">
                  <c:v>90</c:v>
                </c:pt>
                <c:pt idx="1917">
                  <c:v>90</c:v>
                </c:pt>
                <c:pt idx="1918">
                  <c:v>90</c:v>
                </c:pt>
                <c:pt idx="1919">
                  <c:v>90</c:v>
                </c:pt>
                <c:pt idx="1920">
                  <c:v>90</c:v>
                </c:pt>
                <c:pt idx="1921">
                  <c:v>90</c:v>
                </c:pt>
                <c:pt idx="1922">
                  <c:v>90</c:v>
                </c:pt>
                <c:pt idx="1923">
                  <c:v>90</c:v>
                </c:pt>
                <c:pt idx="1924">
                  <c:v>90</c:v>
                </c:pt>
                <c:pt idx="1925">
                  <c:v>90</c:v>
                </c:pt>
                <c:pt idx="1926">
                  <c:v>90</c:v>
                </c:pt>
                <c:pt idx="1927">
                  <c:v>90</c:v>
                </c:pt>
                <c:pt idx="1928">
                  <c:v>90</c:v>
                </c:pt>
                <c:pt idx="1929">
                  <c:v>90</c:v>
                </c:pt>
                <c:pt idx="1930">
                  <c:v>67.5</c:v>
                </c:pt>
                <c:pt idx="1931">
                  <c:v>67.5</c:v>
                </c:pt>
                <c:pt idx="1932">
                  <c:v>90</c:v>
                </c:pt>
                <c:pt idx="1933">
                  <c:v>90</c:v>
                </c:pt>
                <c:pt idx="1934">
                  <c:v>67.5</c:v>
                </c:pt>
                <c:pt idx="1935">
                  <c:v>67.5</c:v>
                </c:pt>
                <c:pt idx="1936">
                  <c:v>22.5</c:v>
                </c:pt>
                <c:pt idx="1937">
                  <c:v>45</c:v>
                </c:pt>
                <c:pt idx="1938">
                  <c:v>22.5</c:v>
                </c:pt>
                <c:pt idx="1939">
                  <c:v>45</c:v>
                </c:pt>
                <c:pt idx="1940">
                  <c:v>45</c:v>
                </c:pt>
                <c:pt idx="1941">
                  <c:v>45</c:v>
                </c:pt>
                <c:pt idx="1942">
                  <c:v>22.5</c:v>
                </c:pt>
                <c:pt idx="1943">
                  <c:v>22.5</c:v>
                </c:pt>
                <c:pt idx="1944">
                  <c:v>22.5</c:v>
                </c:pt>
                <c:pt idx="1945">
                  <c:v>0</c:v>
                </c:pt>
                <c:pt idx="1946">
                  <c:v>0</c:v>
                </c:pt>
                <c:pt idx="1947">
                  <c:v>22.5</c:v>
                </c:pt>
                <c:pt idx="1948">
                  <c:v>22.5</c:v>
                </c:pt>
                <c:pt idx="1949">
                  <c:v>22.5</c:v>
                </c:pt>
                <c:pt idx="1950">
                  <c:v>22.5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22.5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337.5</c:v>
                </c:pt>
                <c:pt idx="1960">
                  <c:v>0</c:v>
                </c:pt>
                <c:pt idx="1961">
                  <c:v>0</c:v>
                </c:pt>
                <c:pt idx="1962">
                  <c:v>22.5</c:v>
                </c:pt>
                <c:pt idx="1963">
                  <c:v>22.5</c:v>
                </c:pt>
                <c:pt idx="1964">
                  <c:v>22.5</c:v>
                </c:pt>
                <c:pt idx="1965">
                  <c:v>22.5</c:v>
                </c:pt>
                <c:pt idx="1966">
                  <c:v>22.5</c:v>
                </c:pt>
                <c:pt idx="1967">
                  <c:v>22.5</c:v>
                </c:pt>
                <c:pt idx="1968">
                  <c:v>22.5</c:v>
                </c:pt>
                <c:pt idx="1969">
                  <c:v>22.5</c:v>
                </c:pt>
                <c:pt idx="1970">
                  <c:v>45</c:v>
                </c:pt>
                <c:pt idx="1971">
                  <c:v>22.5</c:v>
                </c:pt>
                <c:pt idx="1972">
                  <c:v>45</c:v>
                </c:pt>
                <c:pt idx="1973">
                  <c:v>45</c:v>
                </c:pt>
                <c:pt idx="1974">
                  <c:v>45</c:v>
                </c:pt>
                <c:pt idx="1975">
                  <c:v>45</c:v>
                </c:pt>
                <c:pt idx="1976">
                  <c:v>45</c:v>
                </c:pt>
                <c:pt idx="1977">
                  <c:v>45</c:v>
                </c:pt>
                <c:pt idx="1978">
                  <c:v>45</c:v>
                </c:pt>
                <c:pt idx="1979">
                  <c:v>45</c:v>
                </c:pt>
                <c:pt idx="1980">
                  <c:v>67.5</c:v>
                </c:pt>
                <c:pt idx="1981">
                  <c:v>45</c:v>
                </c:pt>
                <c:pt idx="1982">
                  <c:v>45</c:v>
                </c:pt>
                <c:pt idx="1983">
                  <c:v>45</c:v>
                </c:pt>
                <c:pt idx="1984">
                  <c:v>45</c:v>
                </c:pt>
                <c:pt idx="1985">
                  <c:v>45</c:v>
                </c:pt>
                <c:pt idx="1986">
                  <c:v>45</c:v>
                </c:pt>
                <c:pt idx="1987">
                  <c:v>45</c:v>
                </c:pt>
                <c:pt idx="1988">
                  <c:v>45</c:v>
                </c:pt>
                <c:pt idx="1989">
                  <c:v>45</c:v>
                </c:pt>
                <c:pt idx="1990">
                  <c:v>45</c:v>
                </c:pt>
                <c:pt idx="1991">
                  <c:v>112.5</c:v>
                </c:pt>
                <c:pt idx="1992">
                  <c:v>112.5</c:v>
                </c:pt>
                <c:pt idx="1993">
                  <c:v>90</c:v>
                </c:pt>
                <c:pt idx="1994">
                  <c:v>90</c:v>
                </c:pt>
                <c:pt idx="1995">
                  <c:v>112.5</c:v>
                </c:pt>
                <c:pt idx="1996">
                  <c:v>112.5</c:v>
                </c:pt>
                <c:pt idx="1997">
                  <c:v>112.5</c:v>
                </c:pt>
                <c:pt idx="1998">
                  <c:v>112.5</c:v>
                </c:pt>
                <c:pt idx="1999">
                  <c:v>112.5</c:v>
                </c:pt>
                <c:pt idx="2000">
                  <c:v>112.5</c:v>
                </c:pt>
                <c:pt idx="2001">
                  <c:v>112.5</c:v>
                </c:pt>
                <c:pt idx="2002">
                  <c:v>112.5</c:v>
                </c:pt>
                <c:pt idx="2003">
                  <c:v>112.5</c:v>
                </c:pt>
                <c:pt idx="2004">
                  <c:v>112.5</c:v>
                </c:pt>
                <c:pt idx="2005">
                  <c:v>112.5</c:v>
                </c:pt>
                <c:pt idx="2006">
                  <c:v>135</c:v>
                </c:pt>
                <c:pt idx="2007">
                  <c:v>112.5</c:v>
                </c:pt>
                <c:pt idx="2008">
                  <c:v>112.5</c:v>
                </c:pt>
                <c:pt idx="2009">
                  <c:v>90</c:v>
                </c:pt>
                <c:pt idx="2010">
                  <c:v>112.5</c:v>
                </c:pt>
                <c:pt idx="2011">
                  <c:v>112.5</c:v>
                </c:pt>
                <c:pt idx="2012">
                  <c:v>112.5</c:v>
                </c:pt>
                <c:pt idx="2013">
                  <c:v>112.5</c:v>
                </c:pt>
                <c:pt idx="2014">
                  <c:v>112.5</c:v>
                </c:pt>
                <c:pt idx="2015">
                  <c:v>112.5</c:v>
                </c:pt>
                <c:pt idx="2016">
                  <c:v>112.5</c:v>
                </c:pt>
                <c:pt idx="2017">
                  <c:v>112.5</c:v>
                </c:pt>
                <c:pt idx="2018">
                  <c:v>112.5</c:v>
                </c:pt>
                <c:pt idx="2019">
                  <c:v>112.5</c:v>
                </c:pt>
                <c:pt idx="2020">
                  <c:v>112.5</c:v>
                </c:pt>
                <c:pt idx="2021">
                  <c:v>112.5</c:v>
                </c:pt>
                <c:pt idx="2022">
                  <c:v>112.5</c:v>
                </c:pt>
                <c:pt idx="2023">
                  <c:v>112.5</c:v>
                </c:pt>
                <c:pt idx="2024">
                  <c:v>112.5</c:v>
                </c:pt>
                <c:pt idx="2025">
                  <c:v>112.5</c:v>
                </c:pt>
                <c:pt idx="2026">
                  <c:v>112.5</c:v>
                </c:pt>
                <c:pt idx="2027">
                  <c:v>90</c:v>
                </c:pt>
                <c:pt idx="2028">
                  <c:v>90</c:v>
                </c:pt>
                <c:pt idx="2029">
                  <c:v>112.5</c:v>
                </c:pt>
                <c:pt idx="2030">
                  <c:v>90</c:v>
                </c:pt>
                <c:pt idx="2031">
                  <c:v>90</c:v>
                </c:pt>
                <c:pt idx="2032">
                  <c:v>90</c:v>
                </c:pt>
                <c:pt idx="2033">
                  <c:v>67.5</c:v>
                </c:pt>
                <c:pt idx="2034">
                  <c:v>90</c:v>
                </c:pt>
                <c:pt idx="2035">
                  <c:v>90</c:v>
                </c:pt>
                <c:pt idx="2036">
                  <c:v>90</c:v>
                </c:pt>
                <c:pt idx="2037">
                  <c:v>90</c:v>
                </c:pt>
                <c:pt idx="2038">
                  <c:v>112.5</c:v>
                </c:pt>
                <c:pt idx="2039">
                  <c:v>90</c:v>
                </c:pt>
                <c:pt idx="2040">
                  <c:v>67.5</c:v>
                </c:pt>
                <c:pt idx="2041">
                  <c:v>90</c:v>
                </c:pt>
                <c:pt idx="2042">
                  <c:v>112.5</c:v>
                </c:pt>
                <c:pt idx="2043">
                  <c:v>112.5</c:v>
                </c:pt>
                <c:pt idx="2044">
                  <c:v>90</c:v>
                </c:pt>
                <c:pt idx="2045">
                  <c:v>112.5</c:v>
                </c:pt>
                <c:pt idx="2046">
                  <c:v>135</c:v>
                </c:pt>
                <c:pt idx="2047">
                  <c:v>135</c:v>
                </c:pt>
                <c:pt idx="2048">
                  <c:v>157.5</c:v>
                </c:pt>
                <c:pt idx="2049">
                  <c:v>157.5</c:v>
                </c:pt>
                <c:pt idx="2050">
                  <c:v>180</c:v>
                </c:pt>
                <c:pt idx="2051">
                  <c:v>247.5</c:v>
                </c:pt>
                <c:pt idx="2052">
                  <c:v>247.5</c:v>
                </c:pt>
                <c:pt idx="2053">
                  <c:v>247.5</c:v>
                </c:pt>
                <c:pt idx="2054">
                  <c:v>270</c:v>
                </c:pt>
                <c:pt idx="2055">
                  <c:v>270</c:v>
                </c:pt>
                <c:pt idx="2056">
                  <c:v>292.5</c:v>
                </c:pt>
                <c:pt idx="2057">
                  <c:v>292.5</c:v>
                </c:pt>
                <c:pt idx="2058">
                  <c:v>315</c:v>
                </c:pt>
                <c:pt idx="2059">
                  <c:v>67.5</c:v>
                </c:pt>
                <c:pt idx="2060">
                  <c:v>135</c:v>
                </c:pt>
                <c:pt idx="2061">
                  <c:v>157.5</c:v>
                </c:pt>
                <c:pt idx="2062">
                  <c:v>90</c:v>
                </c:pt>
                <c:pt idx="2063">
                  <c:v>112.5</c:v>
                </c:pt>
                <c:pt idx="2064">
                  <c:v>112.5</c:v>
                </c:pt>
                <c:pt idx="2065">
                  <c:v>135</c:v>
                </c:pt>
                <c:pt idx="2066">
                  <c:v>135</c:v>
                </c:pt>
                <c:pt idx="2067">
                  <c:v>292.5</c:v>
                </c:pt>
                <c:pt idx="2068">
                  <c:v>270</c:v>
                </c:pt>
                <c:pt idx="2069">
                  <c:v>270</c:v>
                </c:pt>
                <c:pt idx="2070">
                  <c:v>270</c:v>
                </c:pt>
                <c:pt idx="2071">
                  <c:v>292.5</c:v>
                </c:pt>
                <c:pt idx="2072">
                  <c:v>292.5</c:v>
                </c:pt>
                <c:pt idx="2073">
                  <c:v>292.5</c:v>
                </c:pt>
                <c:pt idx="2074">
                  <c:v>292.5</c:v>
                </c:pt>
                <c:pt idx="2075">
                  <c:v>292.5</c:v>
                </c:pt>
                <c:pt idx="2076">
                  <c:v>292.5</c:v>
                </c:pt>
                <c:pt idx="2077">
                  <c:v>292.5</c:v>
                </c:pt>
                <c:pt idx="2078">
                  <c:v>292.5</c:v>
                </c:pt>
                <c:pt idx="2079">
                  <c:v>292.5</c:v>
                </c:pt>
                <c:pt idx="2080">
                  <c:v>292.5</c:v>
                </c:pt>
                <c:pt idx="2081">
                  <c:v>292.5</c:v>
                </c:pt>
                <c:pt idx="2082">
                  <c:v>292.5</c:v>
                </c:pt>
                <c:pt idx="2083">
                  <c:v>337.5</c:v>
                </c:pt>
                <c:pt idx="2084">
                  <c:v>315</c:v>
                </c:pt>
                <c:pt idx="2085">
                  <c:v>315</c:v>
                </c:pt>
                <c:pt idx="2086">
                  <c:v>270</c:v>
                </c:pt>
                <c:pt idx="2087">
                  <c:v>247.5</c:v>
                </c:pt>
                <c:pt idx="2088">
                  <c:v>202.5</c:v>
                </c:pt>
                <c:pt idx="2089">
                  <c:v>225</c:v>
                </c:pt>
                <c:pt idx="2090">
                  <c:v>225</c:v>
                </c:pt>
                <c:pt idx="2091">
                  <c:v>247.5</c:v>
                </c:pt>
                <c:pt idx="2092">
                  <c:v>225</c:v>
                </c:pt>
                <c:pt idx="2093">
                  <c:v>225</c:v>
                </c:pt>
                <c:pt idx="2094">
                  <c:v>247.5</c:v>
                </c:pt>
                <c:pt idx="2095">
                  <c:v>247.5</c:v>
                </c:pt>
                <c:pt idx="2096">
                  <c:v>225</c:v>
                </c:pt>
                <c:pt idx="2097">
                  <c:v>225</c:v>
                </c:pt>
                <c:pt idx="2098">
                  <c:v>225</c:v>
                </c:pt>
                <c:pt idx="2099">
                  <c:v>225</c:v>
                </c:pt>
                <c:pt idx="2100">
                  <c:v>225</c:v>
                </c:pt>
                <c:pt idx="2101">
                  <c:v>225</c:v>
                </c:pt>
                <c:pt idx="2102">
                  <c:v>225</c:v>
                </c:pt>
                <c:pt idx="2103">
                  <c:v>202.5</c:v>
                </c:pt>
                <c:pt idx="2104">
                  <c:v>225</c:v>
                </c:pt>
                <c:pt idx="2105">
                  <c:v>225</c:v>
                </c:pt>
                <c:pt idx="2106">
                  <c:v>225</c:v>
                </c:pt>
                <c:pt idx="2107">
                  <c:v>270</c:v>
                </c:pt>
                <c:pt idx="2108">
                  <c:v>292.5</c:v>
                </c:pt>
                <c:pt idx="2109">
                  <c:v>292.5</c:v>
                </c:pt>
                <c:pt idx="2110">
                  <c:v>292.5</c:v>
                </c:pt>
                <c:pt idx="2111">
                  <c:v>292.5</c:v>
                </c:pt>
                <c:pt idx="2112">
                  <c:v>270</c:v>
                </c:pt>
                <c:pt idx="2113">
                  <c:v>270</c:v>
                </c:pt>
                <c:pt idx="2114">
                  <c:v>292.5</c:v>
                </c:pt>
                <c:pt idx="2115">
                  <c:v>315</c:v>
                </c:pt>
                <c:pt idx="2116">
                  <c:v>292.5</c:v>
                </c:pt>
                <c:pt idx="2117">
                  <c:v>292.5</c:v>
                </c:pt>
                <c:pt idx="2118">
                  <c:v>67.5</c:v>
                </c:pt>
                <c:pt idx="2119">
                  <c:v>112.5</c:v>
                </c:pt>
                <c:pt idx="2120">
                  <c:v>112.5</c:v>
                </c:pt>
                <c:pt idx="2121">
                  <c:v>90</c:v>
                </c:pt>
                <c:pt idx="2122">
                  <c:v>112.5</c:v>
                </c:pt>
                <c:pt idx="2123">
                  <c:v>112.5</c:v>
                </c:pt>
                <c:pt idx="2124">
                  <c:v>112.5</c:v>
                </c:pt>
                <c:pt idx="2125">
                  <c:v>112.5</c:v>
                </c:pt>
                <c:pt idx="2126">
                  <c:v>112.5</c:v>
                </c:pt>
                <c:pt idx="2127">
                  <c:v>112.5</c:v>
                </c:pt>
                <c:pt idx="2128">
                  <c:v>112.5</c:v>
                </c:pt>
                <c:pt idx="2129">
                  <c:v>112.5</c:v>
                </c:pt>
                <c:pt idx="2130">
                  <c:v>90</c:v>
                </c:pt>
                <c:pt idx="2131">
                  <c:v>112.5</c:v>
                </c:pt>
                <c:pt idx="2132">
                  <c:v>112.5</c:v>
                </c:pt>
                <c:pt idx="2133">
                  <c:v>112.5</c:v>
                </c:pt>
                <c:pt idx="2134">
                  <c:v>112.5</c:v>
                </c:pt>
                <c:pt idx="2135">
                  <c:v>135</c:v>
                </c:pt>
                <c:pt idx="2136">
                  <c:v>112.5</c:v>
                </c:pt>
                <c:pt idx="2137">
                  <c:v>112.5</c:v>
                </c:pt>
                <c:pt idx="2138">
                  <c:v>112.5</c:v>
                </c:pt>
                <c:pt idx="2139">
                  <c:v>112.5</c:v>
                </c:pt>
                <c:pt idx="2140">
                  <c:v>112.5</c:v>
                </c:pt>
                <c:pt idx="2141">
                  <c:v>112.5</c:v>
                </c:pt>
                <c:pt idx="2142">
                  <c:v>90</c:v>
                </c:pt>
                <c:pt idx="2143">
                  <c:v>112.5</c:v>
                </c:pt>
                <c:pt idx="2144">
                  <c:v>90</c:v>
                </c:pt>
                <c:pt idx="2145">
                  <c:v>90</c:v>
                </c:pt>
                <c:pt idx="2146">
                  <c:v>112.5</c:v>
                </c:pt>
                <c:pt idx="2147">
                  <c:v>112.5</c:v>
                </c:pt>
                <c:pt idx="2148">
                  <c:v>112.5</c:v>
                </c:pt>
                <c:pt idx="2149">
                  <c:v>112.5</c:v>
                </c:pt>
                <c:pt idx="2150">
                  <c:v>112.5</c:v>
                </c:pt>
                <c:pt idx="2151">
                  <c:v>112.5</c:v>
                </c:pt>
                <c:pt idx="2152">
                  <c:v>90</c:v>
                </c:pt>
                <c:pt idx="2153">
                  <c:v>90</c:v>
                </c:pt>
                <c:pt idx="2154">
                  <c:v>90</c:v>
                </c:pt>
                <c:pt idx="2155">
                  <c:v>90</c:v>
                </c:pt>
                <c:pt idx="2156">
                  <c:v>90</c:v>
                </c:pt>
                <c:pt idx="2157">
                  <c:v>112.5</c:v>
                </c:pt>
                <c:pt idx="2158">
                  <c:v>112.5</c:v>
                </c:pt>
                <c:pt idx="2159">
                  <c:v>112.5</c:v>
                </c:pt>
                <c:pt idx="2160">
                  <c:v>112.5</c:v>
                </c:pt>
                <c:pt idx="2161">
                  <c:v>90</c:v>
                </c:pt>
                <c:pt idx="2162">
                  <c:v>90</c:v>
                </c:pt>
                <c:pt idx="2163">
                  <c:v>112.5</c:v>
                </c:pt>
                <c:pt idx="2164">
                  <c:v>112.5</c:v>
                </c:pt>
                <c:pt idx="2165">
                  <c:v>135</c:v>
                </c:pt>
                <c:pt idx="2166">
                  <c:v>135</c:v>
                </c:pt>
                <c:pt idx="2167">
                  <c:v>112.5</c:v>
                </c:pt>
                <c:pt idx="2168">
                  <c:v>90</c:v>
                </c:pt>
                <c:pt idx="2169">
                  <c:v>112.5</c:v>
                </c:pt>
                <c:pt idx="2170">
                  <c:v>135</c:v>
                </c:pt>
                <c:pt idx="2171">
                  <c:v>90</c:v>
                </c:pt>
                <c:pt idx="2172">
                  <c:v>90</c:v>
                </c:pt>
                <c:pt idx="2173">
                  <c:v>90</c:v>
                </c:pt>
                <c:pt idx="2174">
                  <c:v>90</c:v>
                </c:pt>
                <c:pt idx="2175">
                  <c:v>112.5</c:v>
                </c:pt>
                <c:pt idx="2176">
                  <c:v>112.5</c:v>
                </c:pt>
                <c:pt idx="2177">
                  <c:v>135</c:v>
                </c:pt>
                <c:pt idx="2178">
                  <c:v>157.5</c:v>
                </c:pt>
                <c:pt idx="2179">
                  <c:v>135</c:v>
                </c:pt>
                <c:pt idx="2180">
                  <c:v>112.5</c:v>
                </c:pt>
                <c:pt idx="2181">
                  <c:v>112.5</c:v>
                </c:pt>
                <c:pt idx="2182">
                  <c:v>112.5</c:v>
                </c:pt>
                <c:pt idx="2183">
                  <c:v>112.5</c:v>
                </c:pt>
                <c:pt idx="2184">
                  <c:v>112.5</c:v>
                </c:pt>
                <c:pt idx="2185">
                  <c:v>112.5</c:v>
                </c:pt>
                <c:pt idx="2186">
                  <c:v>112.5</c:v>
                </c:pt>
                <c:pt idx="2187">
                  <c:v>112.5</c:v>
                </c:pt>
                <c:pt idx="2188">
                  <c:v>112.5</c:v>
                </c:pt>
                <c:pt idx="2189">
                  <c:v>112.5</c:v>
                </c:pt>
                <c:pt idx="2190">
                  <c:v>112.5</c:v>
                </c:pt>
                <c:pt idx="2191">
                  <c:v>112.5</c:v>
                </c:pt>
                <c:pt idx="2192">
                  <c:v>112.5</c:v>
                </c:pt>
                <c:pt idx="2193">
                  <c:v>112.5</c:v>
                </c:pt>
                <c:pt idx="2194">
                  <c:v>90</c:v>
                </c:pt>
                <c:pt idx="2195">
                  <c:v>112.5</c:v>
                </c:pt>
                <c:pt idx="2196">
                  <c:v>90</c:v>
                </c:pt>
                <c:pt idx="2197">
                  <c:v>90</c:v>
                </c:pt>
                <c:pt idx="2198">
                  <c:v>112.5</c:v>
                </c:pt>
                <c:pt idx="2199">
                  <c:v>90</c:v>
                </c:pt>
                <c:pt idx="2200">
                  <c:v>112.5</c:v>
                </c:pt>
                <c:pt idx="2201">
                  <c:v>112.5</c:v>
                </c:pt>
                <c:pt idx="2202">
                  <c:v>112.5</c:v>
                </c:pt>
                <c:pt idx="2203">
                  <c:v>112.5</c:v>
                </c:pt>
                <c:pt idx="2204">
                  <c:v>112.5</c:v>
                </c:pt>
                <c:pt idx="2205">
                  <c:v>135</c:v>
                </c:pt>
                <c:pt idx="2206">
                  <c:v>112.5</c:v>
                </c:pt>
                <c:pt idx="2207">
                  <c:v>112.5</c:v>
                </c:pt>
                <c:pt idx="2208">
                  <c:v>112.5</c:v>
                </c:pt>
                <c:pt idx="2209">
                  <c:v>112.5</c:v>
                </c:pt>
                <c:pt idx="2210">
                  <c:v>112.5</c:v>
                </c:pt>
                <c:pt idx="2211">
                  <c:v>112.5</c:v>
                </c:pt>
                <c:pt idx="2212">
                  <c:v>112.5</c:v>
                </c:pt>
                <c:pt idx="2213">
                  <c:v>135</c:v>
                </c:pt>
                <c:pt idx="2214">
                  <c:v>112.5</c:v>
                </c:pt>
                <c:pt idx="2215">
                  <c:v>112.5</c:v>
                </c:pt>
                <c:pt idx="2216">
                  <c:v>67.5</c:v>
                </c:pt>
                <c:pt idx="2217">
                  <c:v>67.5</c:v>
                </c:pt>
                <c:pt idx="2218">
                  <c:v>90</c:v>
                </c:pt>
                <c:pt idx="2219">
                  <c:v>67.5</c:v>
                </c:pt>
                <c:pt idx="2220">
                  <c:v>45</c:v>
                </c:pt>
                <c:pt idx="2221">
                  <c:v>45</c:v>
                </c:pt>
                <c:pt idx="2222">
                  <c:v>22.5</c:v>
                </c:pt>
                <c:pt idx="2223">
                  <c:v>0</c:v>
                </c:pt>
                <c:pt idx="2224">
                  <c:v>337.5</c:v>
                </c:pt>
                <c:pt idx="2225">
                  <c:v>315</c:v>
                </c:pt>
                <c:pt idx="2226">
                  <c:v>315</c:v>
                </c:pt>
                <c:pt idx="2227">
                  <c:v>337.5</c:v>
                </c:pt>
                <c:pt idx="2228">
                  <c:v>315</c:v>
                </c:pt>
                <c:pt idx="2229">
                  <c:v>315</c:v>
                </c:pt>
                <c:pt idx="2230">
                  <c:v>292.5</c:v>
                </c:pt>
                <c:pt idx="2231">
                  <c:v>292.5</c:v>
                </c:pt>
                <c:pt idx="2232">
                  <c:v>292.5</c:v>
                </c:pt>
                <c:pt idx="2233">
                  <c:v>270</c:v>
                </c:pt>
                <c:pt idx="2234">
                  <c:v>270</c:v>
                </c:pt>
                <c:pt idx="2235">
                  <c:v>270</c:v>
                </c:pt>
                <c:pt idx="2236">
                  <c:v>247.5</c:v>
                </c:pt>
                <c:pt idx="2237">
                  <c:v>247.5</c:v>
                </c:pt>
                <c:pt idx="2238">
                  <c:v>270</c:v>
                </c:pt>
                <c:pt idx="2239">
                  <c:v>292.5</c:v>
                </c:pt>
                <c:pt idx="2240">
                  <c:v>292.5</c:v>
                </c:pt>
                <c:pt idx="2241">
                  <c:v>292.5</c:v>
                </c:pt>
                <c:pt idx="2242">
                  <c:v>292.5</c:v>
                </c:pt>
                <c:pt idx="2243">
                  <c:v>292.5</c:v>
                </c:pt>
                <c:pt idx="2244">
                  <c:v>292.5</c:v>
                </c:pt>
                <c:pt idx="2245">
                  <c:v>292.5</c:v>
                </c:pt>
                <c:pt idx="2246">
                  <c:v>315</c:v>
                </c:pt>
                <c:pt idx="2247">
                  <c:v>337.5</c:v>
                </c:pt>
                <c:pt idx="2248">
                  <c:v>337.5</c:v>
                </c:pt>
                <c:pt idx="2249">
                  <c:v>337.5</c:v>
                </c:pt>
                <c:pt idx="2250">
                  <c:v>315</c:v>
                </c:pt>
                <c:pt idx="2251">
                  <c:v>315</c:v>
                </c:pt>
                <c:pt idx="2252">
                  <c:v>315</c:v>
                </c:pt>
                <c:pt idx="2253">
                  <c:v>337.5</c:v>
                </c:pt>
                <c:pt idx="2254">
                  <c:v>337.5</c:v>
                </c:pt>
                <c:pt idx="2255">
                  <c:v>337.5</c:v>
                </c:pt>
                <c:pt idx="2256">
                  <c:v>337.5</c:v>
                </c:pt>
                <c:pt idx="2257">
                  <c:v>337.5</c:v>
                </c:pt>
                <c:pt idx="2258">
                  <c:v>337.5</c:v>
                </c:pt>
                <c:pt idx="2259">
                  <c:v>22.5</c:v>
                </c:pt>
                <c:pt idx="2260">
                  <c:v>90</c:v>
                </c:pt>
                <c:pt idx="2261">
                  <c:v>112.5</c:v>
                </c:pt>
                <c:pt idx="2262">
                  <c:v>90</c:v>
                </c:pt>
                <c:pt idx="2263">
                  <c:v>90</c:v>
                </c:pt>
                <c:pt idx="2264">
                  <c:v>90</c:v>
                </c:pt>
                <c:pt idx="2265">
                  <c:v>90</c:v>
                </c:pt>
                <c:pt idx="2266">
                  <c:v>112.5</c:v>
                </c:pt>
                <c:pt idx="2267">
                  <c:v>90</c:v>
                </c:pt>
                <c:pt idx="2268">
                  <c:v>112.5</c:v>
                </c:pt>
                <c:pt idx="2269">
                  <c:v>90</c:v>
                </c:pt>
                <c:pt idx="2270">
                  <c:v>0</c:v>
                </c:pt>
                <c:pt idx="2271">
                  <c:v>90</c:v>
                </c:pt>
                <c:pt idx="2272">
                  <c:v>90</c:v>
                </c:pt>
                <c:pt idx="2273">
                  <c:v>90</c:v>
                </c:pt>
                <c:pt idx="2274">
                  <c:v>90</c:v>
                </c:pt>
                <c:pt idx="2275">
                  <c:v>90</c:v>
                </c:pt>
                <c:pt idx="2276">
                  <c:v>90</c:v>
                </c:pt>
                <c:pt idx="2277">
                  <c:v>90</c:v>
                </c:pt>
                <c:pt idx="2278">
                  <c:v>90</c:v>
                </c:pt>
                <c:pt idx="2279">
                  <c:v>90</c:v>
                </c:pt>
                <c:pt idx="2280">
                  <c:v>45</c:v>
                </c:pt>
                <c:pt idx="2281">
                  <c:v>45</c:v>
                </c:pt>
                <c:pt idx="2282">
                  <c:v>112.5</c:v>
                </c:pt>
                <c:pt idx="2283">
                  <c:v>90</c:v>
                </c:pt>
                <c:pt idx="2284">
                  <c:v>67.5</c:v>
                </c:pt>
                <c:pt idx="2285">
                  <c:v>22.5</c:v>
                </c:pt>
                <c:pt idx="2286">
                  <c:v>22.5</c:v>
                </c:pt>
                <c:pt idx="2287">
                  <c:v>22.5</c:v>
                </c:pt>
                <c:pt idx="2288">
                  <c:v>90</c:v>
                </c:pt>
                <c:pt idx="2289">
                  <c:v>112.5</c:v>
                </c:pt>
                <c:pt idx="2290">
                  <c:v>90</c:v>
                </c:pt>
                <c:pt idx="2291">
                  <c:v>135</c:v>
                </c:pt>
                <c:pt idx="2292">
                  <c:v>112.5</c:v>
                </c:pt>
                <c:pt idx="2293">
                  <c:v>112.5</c:v>
                </c:pt>
                <c:pt idx="2294">
                  <c:v>90</c:v>
                </c:pt>
                <c:pt idx="2295">
                  <c:v>112.5</c:v>
                </c:pt>
                <c:pt idx="2296">
                  <c:v>112.5</c:v>
                </c:pt>
                <c:pt idx="2297">
                  <c:v>90</c:v>
                </c:pt>
                <c:pt idx="2298">
                  <c:v>90</c:v>
                </c:pt>
                <c:pt idx="2299">
                  <c:v>67.5</c:v>
                </c:pt>
                <c:pt idx="2300">
                  <c:v>67.5</c:v>
                </c:pt>
                <c:pt idx="2301">
                  <c:v>67.5</c:v>
                </c:pt>
                <c:pt idx="2302">
                  <c:v>90</c:v>
                </c:pt>
                <c:pt idx="2303">
                  <c:v>90</c:v>
                </c:pt>
                <c:pt idx="2304">
                  <c:v>67.5</c:v>
                </c:pt>
                <c:pt idx="2305">
                  <c:v>67.5</c:v>
                </c:pt>
                <c:pt idx="2306">
                  <c:v>45</c:v>
                </c:pt>
                <c:pt idx="2307">
                  <c:v>67.5</c:v>
                </c:pt>
                <c:pt idx="2308">
                  <c:v>67.5</c:v>
                </c:pt>
                <c:pt idx="2309">
                  <c:v>90</c:v>
                </c:pt>
                <c:pt idx="2310">
                  <c:v>90</c:v>
                </c:pt>
                <c:pt idx="2311">
                  <c:v>112.5</c:v>
                </c:pt>
                <c:pt idx="2312">
                  <c:v>67.5</c:v>
                </c:pt>
                <c:pt idx="2313">
                  <c:v>45</c:v>
                </c:pt>
                <c:pt idx="2314">
                  <c:v>45</c:v>
                </c:pt>
                <c:pt idx="2315">
                  <c:v>67.5</c:v>
                </c:pt>
                <c:pt idx="2316">
                  <c:v>112.5</c:v>
                </c:pt>
                <c:pt idx="2317">
                  <c:v>112.5</c:v>
                </c:pt>
                <c:pt idx="2318">
                  <c:v>112.5</c:v>
                </c:pt>
                <c:pt idx="2319">
                  <c:v>112.5</c:v>
                </c:pt>
                <c:pt idx="2320">
                  <c:v>135</c:v>
                </c:pt>
                <c:pt idx="2321">
                  <c:v>157.5</c:v>
                </c:pt>
                <c:pt idx="2322">
                  <c:v>202.5</c:v>
                </c:pt>
                <c:pt idx="2323">
                  <c:v>225</c:v>
                </c:pt>
                <c:pt idx="2324">
                  <c:v>202.5</c:v>
                </c:pt>
                <c:pt idx="2325">
                  <c:v>202.5</c:v>
                </c:pt>
                <c:pt idx="2326">
                  <c:v>202.5</c:v>
                </c:pt>
                <c:pt idx="2327">
                  <c:v>225</c:v>
                </c:pt>
                <c:pt idx="2328">
                  <c:v>202.5</c:v>
                </c:pt>
                <c:pt idx="2329">
                  <c:v>225</c:v>
                </c:pt>
                <c:pt idx="2330">
                  <c:v>225</c:v>
                </c:pt>
                <c:pt idx="2331">
                  <c:v>225</c:v>
                </c:pt>
                <c:pt idx="2332">
                  <c:v>202.5</c:v>
                </c:pt>
                <c:pt idx="2333">
                  <c:v>247.5</c:v>
                </c:pt>
                <c:pt idx="2334">
                  <c:v>202.5</c:v>
                </c:pt>
                <c:pt idx="2335">
                  <c:v>225</c:v>
                </c:pt>
                <c:pt idx="2336">
                  <c:v>180</c:v>
                </c:pt>
                <c:pt idx="2337">
                  <c:v>202.5</c:v>
                </c:pt>
                <c:pt idx="2338">
                  <c:v>112.5</c:v>
                </c:pt>
                <c:pt idx="2339">
                  <c:v>247.5</c:v>
                </c:pt>
                <c:pt idx="2340">
                  <c:v>202.5</c:v>
                </c:pt>
                <c:pt idx="2341">
                  <c:v>202.5</c:v>
                </c:pt>
                <c:pt idx="2342">
                  <c:v>202.5</c:v>
                </c:pt>
                <c:pt idx="2343">
                  <c:v>202.5</c:v>
                </c:pt>
                <c:pt idx="2344">
                  <c:v>202.5</c:v>
                </c:pt>
                <c:pt idx="2345">
                  <c:v>225</c:v>
                </c:pt>
                <c:pt idx="2346">
                  <c:v>202.5</c:v>
                </c:pt>
                <c:pt idx="2347">
                  <c:v>202.5</c:v>
                </c:pt>
                <c:pt idx="2348">
                  <c:v>202.5</c:v>
                </c:pt>
                <c:pt idx="2349">
                  <c:v>202.5</c:v>
                </c:pt>
                <c:pt idx="2350">
                  <c:v>202.5</c:v>
                </c:pt>
                <c:pt idx="2351">
                  <c:v>202.5</c:v>
                </c:pt>
                <c:pt idx="2352">
                  <c:v>202.5</c:v>
                </c:pt>
                <c:pt idx="2353">
                  <c:v>225</c:v>
                </c:pt>
                <c:pt idx="2354">
                  <c:v>225</c:v>
                </c:pt>
                <c:pt idx="2355">
                  <c:v>225</c:v>
                </c:pt>
                <c:pt idx="2356">
                  <c:v>225</c:v>
                </c:pt>
                <c:pt idx="2357">
                  <c:v>225</c:v>
                </c:pt>
                <c:pt idx="2358">
                  <c:v>225</c:v>
                </c:pt>
                <c:pt idx="2359">
                  <c:v>225</c:v>
                </c:pt>
                <c:pt idx="2360">
                  <c:v>225</c:v>
                </c:pt>
                <c:pt idx="2361">
                  <c:v>225</c:v>
                </c:pt>
                <c:pt idx="2362">
                  <c:v>225</c:v>
                </c:pt>
                <c:pt idx="2363">
                  <c:v>225</c:v>
                </c:pt>
                <c:pt idx="2364">
                  <c:v>202.5</c:v>
                </c:pt>
                <c:pt idx="2365">
                  <c:v>202.5</c:v>
                </c:pt>
                <c:pt idx="2366">
                  <c:v>225</c:v>
                </c:pt>
                <c:pt idx="2367">
                  <c:v>202.5</c:v>
                </c:pt>
                <c:pt idx="2368">
                  <c:v>202.5</c:v>
                </c:pt>
                <c:pt idx="2369">
                  <c:v>202.5</c:v>
                </c:pt>
                <c:pt idx="2370">
                  <c:v>202.5</c:v>
                </c:pt>
                <c:pt idx="2371">
                  <c:v>202.5</c:v>
                </c:pt>
                <c:pt idx="2372">
                  <c:v>225</c:v>
                </c:pt>
                <c:pt idx="2373">
                  <c:v>202.5</c:v>
                </c:pt>
                <c:pt idx="2374">
                  <c:v>225</c:v>
                </c:pt>
                <c:pt idx="2375">
                  <c:v>225</c:v>
                </c:pt>
                <c:pt idx="2376">
                  <c:v>225</c:v>
                </c:pt>
                <c:pt idx="2377">
                  <c:v>225</c:v>
                </c:pt>
                <c:pt idx="2378">
                  <c:v>225</c:v>
                </c:pt>
                <c:pt idx="2379">
                  <c:v>225</c:v>
                </c:pt>
                <c:pt idx="2380">
                  <c:v>225</c:v>
                </c:pt>
                <c:pt idx="2381">
                  <c:v>225</c:v>
                </c:pt>
                <c:pt idx="2382">
                  <c:v>225</c:v>
                </c:pt>
                <c:pt idx="2383">
                  <c:v>225</c:v>
                </c:pt>
                <c:pt idx="2384">
                  <c:v>225</c:v>
                </c:pt>
                <c:pt idx="2385">
                  <c:v>225</c:v>
                </c:pt>
                <c:pt idx="2386">
                  <c:v>270</c:v>
                </c:pt>
                <c:pt idx="2387">
                  <c:v>292.5</c:v>
                </c:pt>
                <c:pt idx="2388">
                  <c:v>292.5</c:v>
                </c:pt>
                <c:pt idx="2389">
                  <c:v>292.5</c:v>
                </c:pt>
                <c:pt idx="2390">
                  <c:v>292.5</c:v>
                </c:pt>
                <c:pt idx="2391">
                  <c:v>292.5</c:v>
                </c:pt>
                <c:pt idx="2392">
                  <c:v>315</c:v>
                </c:pt>
                <c:pt idx="2393">
                  <c:v>292.5</c:v>
                </c:pt>
                <c:pt idx="2394">
                  <c:v>315</c:v>
                </c:pt>
                <c:pt idx="2395">
                  <c:v>337.5</c:v>
                </c:pt>
                <c:pt idx="2396">
                  <c:v>337.5</c:v>
                </c:pt>
                <c:pt idx="2397">
                  <c:v>337.5</c:v>
                </c:pt>
                <c:pt idx="2398">
                  <c:v>337.5</c:v>
                </c:pt>
                <c:pt idx="2399">
                  <c:v>337.5</c:v>
                </c:pt>
                <c:pt idx="2400">
                  <c:v>337.5</c:v>
                </c:pt>
                <c:pt idx="2401">
                  <c:v>337.5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22.5</c:v>
                </c:pt>
                <c:pt idx="2407">
                  <c:v>22.5</c:v>
                </c:pt>
                <c:pt idx="2408">
                  <c:v>22.5</c:v>
                </c:pt>
                <c:pt idx="2409">
                  <c:v>22.5</c:v>
                </c:pt>
                <c:pt idx="2410">
                  <c:v>0</c:v>
                </c:pt>
                <c:pt idx="2411">
                  <c:v>22.5</c:v>
                </c:pt>
                <c:pt idx="2412">
                  <c:v>45</c:v>
                </c:pt>
                <c:pt idx="2413">
                  <c:v>22.5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22.5</c:v>
                </c:pt>
                <c:pt idx="2418">
                  <c:v>22.5</c:v>
                </c:pt>
                <c:pt idx="2419">
                  <c:v>22.5</c:v>
                </c:pt>
                <c:pt idx="2420">
                  <c:v>22.5</c:v>
                </c:pt>
                <c:pt idx="2421">
                  <c:v>45</c:v>
                </c:pt>
                <c:pt idx="2422">
                  <c:v>45</c:v>
                </c:pt>
                <c:pt idx="2423">
                  <c:v>22.5</c:v>
                </c:pt>
                <c:pt idx="2424">
                  <c:v>0</c:v>
                </c:pt>
                <c:pt idx="2425">
                  <c:v>22.5</c:v>
                </c:pt>
                <c:pt idx="2426">
                  <c:v>22.5</c:v>
                </c:pt>
                <c:pt idx="2427">
                  <c:v>45</c:v>
                </c:pt>
                <c:pt idx="2428">
                  <c:v>22.5</c:v>
                </c:pt>
                <c:pt idx="2429">
                  <c:v>0</c:v>
                </c:pt>
                <c:pt idx="2430">
                  <c:v>0</c:v>
                </c:pt>
                <c:pt idx="2431">
                  <c:v>337.5</c:v>
                </c:pt>
                <c:pt idx="2432">
                  <c:v>337.5</c:v>
                </c:pt>
                <c:pt idx="2433">
                  <c:v>337.5</c:v>
                </c:pt>
                <c:pt idx="2434">
                  <c:v>337.5</c:v>
                </c:pt>
                <c:pt idx="2435">
                  <c:v>337.5</c:v>
                </c:pt>
                <c:pt idx="2436">
                  <c:v>337.5</c:v>
                </c:pt>
                <c:pt idx="2437">
                  <c:v>0</c:v>
                </c:pt>
                <c:pt idx="2438">
                  <c:v>337.5</c:v>
                </c:pt>
                <c:pt idx="2439">
                  <c:v>337.5</c:v>
                </c:pt>
                <c:pt idx="2440">
                  <c:v>337.5</c:v>
                </c:pt>
                <c:pt idx="2441">
                  <c:v>337.5</c:v>
                </c:pt>
                <c:pt idx="2442">
                  <c:v>337.5</c:v>
                </c:pt>
                <c:pt idx="2443">
                  <c:v>337.5</c:v>
                </c:pt>
                <c:pt idx="2444">
                  <c:v>337.5</c:v>
                </c:pt>
                <c:pt idx="2445">
                  <c:v>337.5</c:v>
                </c:pt>
                <c:pt idx="2446">
                  <c:v>315</c:v>
                </c:pt>
                <c:pt idx="2447">
                  <c:v>315</c:v>
                </c:pt>
                <c:pt idx="2448">
                  <c:v>315</c:v>
                </c:pt>
                <c:pt idx="2449">
                  <c:v>315</c:v>
                </c:pt>
                <c:pt idx="2450">
                  <c:v>315</c:v>
                </c:pt>
                <c:pt idx="2451">
                  <c:v>315</c:v>
                </c:pt>
                <c:pt idx="2452">
                  <c:v>315</c:v>
                </c:pt>
                <c:pt idx="2453">
                  <c:v>315</c:v>
                </c:pt>
                <c:pt idx="2454">
                  <c:v>315</c:v>
                </c:pt>
                <c:pt idx="2455">
                  <c:v>315</c:v>
                </c:pt>
                <c:pt idx="2456">
                  <c:v>315</c:v>
                </c:pt>
                <c:pt idx="2457">
                  <c:v>315</c:v>
                </c:pt>
                <c:pt idx="2458">
                  <c:v>315</c:v>
                </c:pt>
                <c:pt idx="2459">
                  <c:v>315</c:v>
                </c:pt>
                <c:pt idx="2460">
                  <c:v>292.5</c:v>
                </c:pt>
                <c:pt idx="2461">
                  <c:v>315</c:v>
                </c:pt>
                <c:pt idx="2462">
                  <c:v>292.5</c:v>
                </c:pt>
                <c:pt idx="2463">
                  <c:v>292.5</c:v>
                </c:pt>
                <c:pt idx="2464">
                  <c:v>315</c:v>
                </c:pt>
                <c:pt idx="2465">
                  <c:v>315</c:v>
                </c:pt>
                <c:pt idx="2466">
                  <c:v>315</c:v>
                </c:pt>
                <c:pt idx="2467">
                  <c:v>315</c:v>
                </c:pt>
                <c:pt idx="2468">
                  <c:v>337.5</c:v>
                </c:pt>
                <c:pt idx="2469">
                  <c:v>337.5</c:v>
                </c:pt>
                <c:pt idx="2470">
                  <c:v>337.5</c:v>
                </c:pt>
                <c:pt idx="2471">
                  <c:v>337.5</c:v>
                </c:pt>
                <c:pt idx="2472">
                  <c:v>337.5</c:v>
                </c:pt>
                <c:pt idx="2473">
                  <c:v>337.5</c:v>
                </c:pt>
                <c:pt idx="2474">
                  <c:v>315</c:v>
                </c:pt>
                <c:pt idx="2475">
                  <c:v>337.5</c:v>
                </c:pt>
                <c:pt idx="2476">
                  <c:v>315</c:v>
                </c:pt>
                <c:pt idx="2477">
                  <c:v>315</c:v>
                </c:pt>
                <c:pt idx="2478">
                  <c:v>337.5</c:v>
                </c:pt>
                <c:pt idx="2479">
                  <c:v>337.5</c:v>
                </c:pt>
                <c:pt idx="2480">
                  <c:v>337.5</c:v>
                </c:pt>
                <c:pt idx="2481">
                  <c:v>337.5</c:v>
                </c:pt>
                <c:pt idx="2482">
                  <c:v>337.5</c:v>
                </c:pt>
                <c:pt idx="2483">
                  <c:v>337.5</c:v>
                </c:pt>
                <c:pt idx="2484">
                  <c:v>315</c:v>
                </c:pt>
                <c:pt idx="2485">
                  <c:v>337.5</c:v>
                </c:pt>
                <c:pt idx="2486">
                  <c:v>337.5</c:v>
                </c:pt>
                <c:pt idx="2487">
                  <c:v>337.5</c:v>
                </c:pt>
                <c:pt idx="2488">
                  <c:v>337.5</c:v>
                </c:pt>
                <c:pt idx="2489">
                  <c:v>337.5</c:v>
                </c:pt>
                <c:pt idx="2490">
                  <c:v>337.5</c:v>
                </c:pt>
                <c:pt idx="2491">
                  <c:v>337.5</c:v>
                </c:pt>
                <c:pt idx="2492">
                  <c:v>315</c:v>
                </c:pt>
                <c:pt idx="2493">
                  <c:v>337.5</c:v>
                </c:pt>
                <c:pt idx="2494">
                  <c:v>315</c:v>
                </c:pt>
                <c:pt idx="2495">
                  <c:v>315</c:v>
                </c:pt>
                <c:pt idx="2496">
                  <c:v>315</c:v>
                </c:pt>
                <c:pt idx="2497">
                  <c:v>315</c:v>
                </c:pt>
                <c:pt idx="2498">
                  <c:v>315</c:v>
                </c:pt>
                <c:pt idx="2499">
                  <c:v>315</c:v>
                </c:pt>
                <c:pt idx="2500">
                  <c:v>315</c:v>
                </c:pt>
                <c:pt idx="2501">
                  <c:v>315</c:v>
                </c:pt>
                <c:pt idx="2502">
                  <c:v>315</c:v>
                </c:pt>
                <c:pt idx="2503">
                  <c:v>315</c:v>
                </c:pt>
                <c:pt idx="2504">
                  <c:v>315</c:v>
                </c:pt>
                <c:pt idx="2505">
                  <c:v>315</c:v>
                </c:pt>
                <c:pt idx="2506">
                  <c:v>337.5</c:v>
                </c:pt>
                <c:pt idx="2507">
                  <c:v>337.5</c:v>
                </c:pt>
                <c:pt idx="2508">
                  <c:v>315</c:v>
                </c:pt>
                <c:pt idx="2509">
                  <c:v>315</c:v>
                </c:pt>
                <c:pt idx="2510">
                  <c:v>315</c:v>
                </c:pt>
                <c:pt idx="2511">
                  <c:v>315</c:v>
                </c:pt>
                <c:pt idx="2512">
                  <c:v>292.5</c:v>
                </c:pt>
                <c:pt idx="2513">
                  <c:v>292.5</c:v>
                </c:pt>
                <c:pt idx="2514">
                  <c:v>292.5</c:v>
                </c:pt>
                <c:pt idx="2515">
                  <c:v>292.5</c:v>
                </c:pt>
                <c:pt idx="2516">
                  <c:v>292.5</c:v>
                </c:pt>
                <c:pt idx="2517">
                  <c:v>292.5</c:v>
                </c:pt>
                <c:pt idx="2518">
                  <c:v>292.5</c:v>
                </c:pt>
                <c:pt idx="2519">
                  <c:v>292.5</c:v>
                </c:pt>
                <c:pt idx="2520">
                  <c:v>292.5</c:v>
                </c:pt>
                <c:pt idx="2521">
                  <c:v>292.5</c:v>
                </c:pt>
                <c:pt idx="2522">
                  <c:v>315</c:v>
                </c:pt>
                <c:pt idx="2523">
                  <c:v>292.5</c:v>
                </c:pt>
                <c:pt idx="2524">
                  <c:v>292.5</c:v>
                </c:pt>
                <c:pt idx="2525">
                  <c:v>292.5</c:v>
                </c:pt>
                <c:pt idx="2526">
                  <c:v>315</c:v>
                </c:pt>
                <c:pt idx="2527">
                  <c:v>292.5</c:v>
                </c:pt>
                <c:pt idx="2528">
                  <c:v>292.5</c:v>
                </c:pt>
                <c:pt idx="2529">
                  <c:v>270</c:v>
                </c:pt>
                <c:pt idx="2530">
                  <c:v>292.5</c:v>
                </c:pt>
                <c:pt idx="2531">
                  <c:v>292.5</c:v>
                </c:pt>
                <c:pt idx="2532">
                  <c:v>292.5</c:v>
                </c:pt>
                <c:pt idx="2533">
                  <c:v>292.5</c:v>
                </c:pt>
                <c:pt idx="2534">
                  <c:v>292.5</c:v>
                </c:pt>
                <c:pt idx="2535">
                  <c:v>292.5</c:v>
                </c:pt>
                <c:pt idx="2536">
                  <c:v>292.5</c:v>
                </c:pt>
                <c:pt idx="2537">
                  <c:v>292.5</c:v>
                </c:pt>
                <c:pt idx="2538">
                  <c:v>292.5</c:v>
                </c:pt>
                <c:pt idx="2539">
                  <c:v>292.5</c:v>
                </c:pt>
                <c:pt idx="2540">
                  <c:v>292.5</c:v>
                </c:pt>
                <c:pt idx="2541">
                  <c:v>292.5</c:v>
                </c:pt>
                <c:pt idx="2542">
                  <c:v>292.5</c:v>
                </c:pt>
                <c:pt idx="2543">
                  <c:v>292.5</c:v>
                </c:pt>
                <c:pt idx="2544">
                  <c:v>292.5</c:v>
                </c:pt>
                <c:pt idx="2545">
                  <c:v>292.5</c:v>
                </c:pt>
                <c:pt idx="2546">
                  <c:v>292.5</c:v>
                </c:pt>
                <c:pt idx="2547">
                  <c:v>292.5</c:v>
                </c:pt>
                <c:pt idx="2548">
                  <c:v>292.5</c:v>
                </c:pt>
                <c:pt idx="2549">
                  <c:v>270</c:v>
                </c:pt>
                <c:pt idx="2550">
                  <c:v>292.5</c:v>
                </c:pt>
                <c:pt idx="2551">
                  <c:v>270</c:v>
                </c:pt>
                <c:pt idx="2552">
                  <c:v>270</c:v>
                </c:pt>
                <c:pt idx="2553">
                  <c:v>292.5</c:v>
                </c:pt>
                <c:pt idx="2554">
                  <c:v>270</c:v>
                </c:pt>
                <c:pt idx="2555">
                  <c:v>270</c:v>
                </c:pt>
                <c:pt idx="2556">
                  <c:v>292.5</c:v>
                </c:pt>
                <c:pt idx="2557">
                  <c:v>292.5</c:v>
                </c:pt>
                <c:pt idx="2558">
                  <c:v>292.5</c:v>
                </c:pt>
                <c:pt idx="2559">
                  <c:v>292.5</c:v>
                </c:pt>
                <c:pt idx="2560">
                  <c:v>270</c:v>
                </c:pt>
                <c:pt idx="2561">
                  <c:v>270</c:v>
                </c:pt>
                <c:pt idx="2562">
                  <c:v>270</c:v>
                </c:pt>
                <c:pt idx="2563">
                  <c:v>292.5</c:v>
                </c:pt>
                <c:pt idx="2564">
                  <c:v>292.5</c:v>
                </c:pt>
                <c:pt idx="2565">
                  <c:v>292.5</c:v>
                </c:pt>
                <c:pt idx="2566">
                  <c:v>270</c:v>
                </c:pt>
                <c:pt idx="2567">
                  <c:v>292.5</c:v>
                </c:pt>
                <c:pt idx="2568">
                  <c:v>292.5</c:v>
                </c:pt>
                <c:pt idx="2569">
                  <c:v>292.5</c:v>
                </c:pt>
                <c:pt idx="2570">
                  <c:v>292.5</c:v>
                </c:pt>
                <c:pt idx="2571">
                  <c:v>292.5</c:v>
                </c:pt>
                <c:pt idx="2572">
                  <c:v>292.5</c:v>
                </c:pt>
                <c:pt idx="2573">
                  <c:v>292.5</c:v>
                </c:pt>
                <c:pt idx="2574">
                  <c:v>292.5</c:v>
                </c:pt>
                <c:pt idx="2575">
                  <c:v>292.5</c:v>
                </c:pt>
                <c:pt idx="2576">
                  <c:v>292.5</c:v>
                </c:pt>
                <c:pt idx="2577">
                  <c:v>292.5</c:v>
                </c:pt>
                <c:pt idx="2578">
                  <c:v>292.5</c:v>
                </c:pt>
                <c:pt idx="2579">
                  <c:v>292.5</c:v>
                </c:pt>
                <c:pt idx="2580">
                  <c:v>315</c:v>
                </c:pt>
                <c:pt idx="2581">
                  <c:v>315</c:v>
                </c:pt>
                <c:pt idx="2582">
                  <c:v>292.5</c:v>
                </c:pt>
                <c:pt idx="2583">
                  <c:v>292.5</c:v>
                </c:pt>
                <c:pt idx="2584">
                  <c:v>292.5</c:v>
                </c:pt>
                <c:pt idx="2585">
                  <c:v>270</c:v>
                </c:pt>
                <c:pt idx="2586">
                  <c:v>292.5</c:v>
                </c:pt>
                <c:pt idx="2587">
                  <c:v>270</c:v>
                </c:pt>
                <c:pt idx="2588">
                  <c:v>292.5</c:v>
                </c:pt>
                <c:pt idx="2589">
                  <c:v>292.5</c:v>
                </c:pt>
                <c:pt idx="2590">
                  <c:v>292.5</c:v>
                </c:pt>
                <c:pt idx="2591">
                  <c:v>292.5</c:v>
                </c:pt>
                <c:pt idx="2592">
                  <c:v>292.5</c:v>
                </c:pt>
                <c:pt idx="2593">
                  <c:v>292.5</c:v>
                </c:pt>
                <c:pt idx="2594">
                  <c:v>270</c:v>
                </c:pt>
                <c:pt idx="2595">
                  <c:v>292.5</c:v>
                </c:pt>
                <c:pt idx="2596">
                  <c:v>292.5</c:v>
                </c:pt>
                <c:pt idx="2597">
                  <c:v>292.5</c:v>
                </c:pt>
                <c:pt idx="2598">
                  <c:v>315</c:v>
                </c:pt>
                <c:pt idx="2599">
                  <c:v>337.5</c:v>
                </c:pt>
                <c:pt idx="2600">
                  <c:v>315</c:v>
                </c:pt>
                <c:pt idx="2601">
                  <c:v>292.5</c:v>
                </c:pt>
                <c:pt idx="2602">
                  <c:v>292.5</c:v>
                </c:pt>
                <c:pt idx="2603">
                  <c:v>315</c:v>
                </c:pt>
                <c:pt idx="2604">
                  <c:v>315</c:v>
                </c:pt>
                <c:pt idx="2605">
                  <c:v>315</c:v>
                </c:pt>
                <c:pt idx="2606">
                  <c:v>337.5</c:v>
                </c:pt>
                <c:pt idx="2607">
                  <c:v>337.5</c:v>
                </c:pt>
                <c:pt idx="2608">
                  <c:v>315</c:v>
                </c:pt>
                <c:pt idx="2609">
                  <c:v>292.5</c:v>
                </c:pt>
                <c:pt idx="2610">
                  <c:v>292.5</c:v>
                </c:pt>
                <c:pt idx="2611">
                  <c:v>292.5</c:v>
                </c:pt>
                <c:pt idx="2612">
                  <c:v>315</c:v>
                </c:pt>
                <c:pt idx="2613">
                  <c:v>337.5</c:v>
                </c:pt>
                <c:pt idx="2614">
                  <c:v>270</c:v>
                </c:pt>
                <c:pt idx="2615">
                  <c:v>292.5</c:v>
                </c:pt>
                <c:pt idx="2616">
                  <c:v>292.5</c:v>
                </c:pt>
                <c:pt idx="2617">
                  <c:v>292.5</c:v>
                </c:pt>
                <c:pt idx="2618">
                  <c:v>315</c:v>
                </c:pt>
                <c:pt idx="2619">
                  <c:v>315</c:v>
                </c:pt>
                <c:pt idx="2620">
                  <c:v>315</c:v>
                </c:pt>
                <c:pt idx="2621">
                  <c:v>315</c:v>
                </c:pt>
                <c:pt idx="2622">
                  <c:v>315</c:v>
                </c:pt>
                <c:pt idx="2623">
                  <c:v>315</c:v>
                </c:pt>
                <c:pt idx="2624">
                  <c:v>315</c:v>
                </c:pt>
                <c:pt idx="2625">
                  <c:v>337.5</c:v>
                </c:pt>
                <c:pt idx="2626">
                  <c:v>315</c:v>
                </c:pt>
                <c:pt idx="2627">
                  <c:v>315</c:v>
                </c:pt>
                <c:pt idx="2628">
                  <c:v>292.5</c:v>
                </c:pt>
                <c:pt idx="2629">
                  <c:v>315</c:v>
                </c:pt>
                <c:pt idx="2630">
                  <c:v>337.5</c:v>
                </c:pt>
                <c:pt idx="2631">
                  <c:v>337.5</c:v>
                </c:pt>
                <c:pt idx="2632">
                  <c:v>315</c:v>
                </c:pt>
                <c:pt idx="2633">
                  <c:v>292.5</c:v>
                </c:pt>
                <c:pt idx="2634">
                  <c:v>315</c:v>
                </c:pt>
                <c:pt idx="2635">
                  <c:v>315</c:v>
                </c:pt>
                <c:pt idx="2636">
                  <c:v>315</c:v>
                </c:pt>
                <c:pt idx="2637">
                  <c:v>315</c:v>
                </c:pt>
                <c:pt idx="2638">
                  <c:v>337.5</c:v>
                </c:pt>
                <c:pt idx="2639">
                  <c:v>315</c:v>
                </c:pt>
                <c:pt idx="2640">
                  <c:v>292.5</c:v>
                </c:pt>
                <c:pt idx="2641">
                  <c:v>337.5</c:v>
                </c:pt>
                <c:pt idx="2642">
                  <c:v>315</c:v>
                </c:pt>
                <c:pt idx="2643">
                  <c:v>315</c:v>
                </c:pt>
                <c:pt idx="2644">
                  <c:v>292.5</c:v>
                </c:pt>
                <c:pt idx="2645">
                  <c:v>315</c:v>
                </c:pt>
                <c:pt idx="2646">
                  <c:v>292.5</c:v>
                </c:pt>
                <c:pt idx="2647">
                  <c:v>292.5</c:v>
                </c:pt>
                <c:pt idx="2648">
                  <c:v>292.5</c:v>
                </c:pt>
                <c:pt idx="2649">
                  <c:v>292.5</c:v>
                </c:pt>
                <c:pt idx="2650">
                  <c:v>292.5</c:v>
                </c:pt>
                <c:pt idx="2651">
                  <c:v>292.5</c:v>
                </c:pt>
                <c:pt idx="2652">
                  <c:v>337.5</c:v>
                </c:pt>
                <c:pt idx="2653">
                  <c:v>337.5</c:v>
                </c:pt>
                <c:pt idx="2654">
                  <c:v>337.5</c:v>
                </c:pt>
                <c:pt idx="2655">
                  <c:v>337.5</c:v>
                </c:pt>
                <c:pt idx="2656">
                  <c:v>337.5</c:v>
                </c:pt>
                <c:pt idx="2657">
                  <c:v>337.5</c:v>
                </c:pt>
                <c:pt idx="2658">
                  <c:v>22.5</c:v>
                </c:pt>
                <c:pt idx="2659">
                  <c:v>0</c:v>
                </c:pt>
                <c:pt idx="2660">
                  <c:v>67.5</c:v>
                </c:pt>
                <c:pt idx="2661">
                  <c:v>0</c:v>
                </c:pt>
                <c:pt idx="2662">
                  <c:v>337.5</c:v>
                </c:pt>
                <c:pt idx="2663">
                  <c:v>315</c:v>
                </c:pt>
                <c:pt idx="2664">
                  <c:v>315</c:v>
                </c:pt>
                <c:pt idx="2665">
                  <c:v>292.5</c:v>
                </c:pt>
                <c:pt idx="2666">
                  <c:v>315</c:v>
                </c:pt>
                <c:pt idx="2667">
                  <c:v>315</c:v>
                </c:pt>
                <c:pt idx="2668">
                  <c:v>315</c:v>
                </c:pt>
                <c:pt idx="2669">
                  <c:v>315</c:v>
                </c:pt>
                <c:pt idx="2670">
                  <c:v>315</c:v>
                </c:pt>
                <c:pt idx="2671">
                  <c:v>315</c:v>
                </c:pt>
                <c:pt idx="2672">
                  <c:v>337.5</c:v>
                </c:pt>
                <c:pt idx="2673">
                  <c:v>315</c:v>
                </c:pt>
                <c:pt idx="2674">
                  <c:v>315</c:v>
                </c:pt>
                <c:pt idx="2675">
                  <c:v>315</c:v>
                </c:pt>
                <c:pt idx="2676">
                  <c:v>292.5</c:v>
                </c:pt>
                <c:pt idx="2677">
                  <c:v>292.5</c:v>
                </c:pt>
                <c:pt idx="2678">
                  <c:v>292.5</c:v>
                </c:pt>
                <c:pt idx="2679">
                  <c:v>0</c:v>
                </c:pt>
                <c:pt idx="2680">
                  <c:v>337.5</c:v>
                </c:pt>
                <c:pt idx="2681">
                  <c:v>315</c:v>
                </c:pt>
                <c:pt idx="2682">
                  <c:v>292.5</c:v>
                </c:pt>
                <c:pt idx="2683">
                  <c:v>292.5</c:v>
                </c:pt>
                <c:pt idx="2684">
                  <c:v>292.5</c:v>
                </c:pt>
                <c:pt idx="2685">
                  <c:v>270</c:v>
                </c:pt>
                <c:pt idx="2686">
                  <c:v>270</c:v>
                </c:pt>
                <c:pt idx="2687">
                  <c:v>292.5</c:v>
                </c:pt>
                <c:pt idx="2688">
                  <c:v>292.5</c:v>
                </c:pt>
                <c:pt idx="2689">
                  <c:v>292.5</c:v>
                </c:pt>
                <c:pt idx="2690">
                  <c:v>292.5</c:v>
                </c:pt>
                <c:pt idx="2691">
                  <c:v>292.5</c:v>
                </c:pt>
                <c:pt idx="2692">
                  <c:v>67.5</c:v>
                </c:pt>
                <c:pt idx="2693">
                  <c:v>67.5</c:v>
                </c:pt>
                <c:pt idx="2694">
                  <c:v>90</c:v>
                </c:pt>
                <c:pt idx="2695">
                  <c:v>45</c:v>
                </c:pt>
                <c:pt idx="2696">
                  <c:v>90</c:v>
                </c:pt>
                <c:pt idx="2697">
                  <c:v>90</c:v>
                </c:pt>
                <c:pt idx="2698">
                  <c:v>90</c:v>
                </c:pt>
                <c:pt idx="2699">
                  <c:v>112.5</c:v>
                </c:pt>
                <c:pt idx="2700">
                  <c:v>112.5</c:v>
                </c:pt>
                <c:pt idx="2701">
                  <c:v>90</c:v>
                </c:pt>
                <c:pt idx="2702">
                  <c:v>90</c:v>
                </c:pt>
                <c:pt idx="2703">
                  <c:v>90</c:v>
                </c:pt>
                <c:pt idx="2704">
                  <c:v>112.5</c:v>
                </c:pt>
                <c:pt idx="2705">
                  <c:v>112.5</c:v>
                </c:pt>
                <c:pt idx="2706">
                  <c:v>67.5</c:v>
                </c:pt>
                <c:pt idx="2707">
                  <c:v>90</c:v>
                </c:pt>
                <c:pt idx="2708">
                  <c:v>90</c:v>
                </c:pt>
                <c:pt idx="2709">
                  <c:v>112.5</c:v>
                </c:pt>
                <c:pt idx="2710">
                  <c:v>112.5</c:v>
                </c:pt>
                <c:pt idx="2711">
                  <c:v>112.5</c:v>
                </c:pt>
                <c:pt idx="2712">
                  <c:v>135</c:v>
                </c:pt>
                <c:pt idx="2713">
                  <c:v>135</c:v>
                </c:pt>
                <c:pt idx="2714">
                  <c:v>112.5</c:v>
                </c:pt>
                <c:pt idx="2715">
                  <c:v>112.5</c:v>
                </c:pt>
                <c:pt idx="2716">
                  <c:v>135</c:v>
                </c:pt>
                <c:pt idx="2717">
                  <c:v>112.5</c:v>
                </c:pt>
                <c:pt idx="2718">
                  <c:v>135</c:v>
                </c:pt>
                <c:pt idx="2719">
                  <c:v>90</c:v>
                </c:pt>
                <c:pt idx="2720">
                  <c:v>112.5</c:v>
                </c:pt>
                <c:pt idx="2721">
                  <c:v>112.5</c:v>
                </c:pt>
                <c:pt idx="2722">
                  <c:v>112.5</c:v>
                </c:pt>
                <c:pt idx="2723">
                  <c:v>112.5</c:v>
                </c:pt>
                <c:pt idx="2724">
                  <c:v>112.5</c:v>
                </c:pt>
                <c:pt idx="2725">
                  <c:v>112.5</c:v>
                </c:pt>
                <c:pt idx="2726">
                  <c:v>112.5</c:v>
                </c:pt>
                <c:pt idx="2727">
                  <c:v>135</c:v>
                </c:pt>
                <c:pt idx="2728">
                  <c:v>112.5</c:v>
                </c:pt>
                <c:pt idx="2729">
                  <c:v>135</c:v>
                </c:pt>
                <c:pt idx="2730">
                  <c:v>135</c:v>
                </c:pt>
                <c:pt idx="2731">
                  <c:v>135</c:v>
                </c:pt>
                <c:pt idx="2732">
                  <c:v>135</c:v>
                </c:pt>
                <c:pt idx="2733">
                  <c:v>135</c:v>
                </c:pt>
                <c:pt idx="2734">
                  <c:v>112.5</c:v>
                </c:pt>
                <c:pt idx="2735">
                  <c:v>112.5</c:v>
                </c:pt>
                <c:pt idx="2736">
                  <c:v>135</c:v>
                </c:pt>
                <c:pt idx="2737">
                  <c:v>135</c:v>
                </c:pt>
                <c:pt idx="2738">
                  <c:v>112.5</c:v>
                </c:pt>
                <c:pt idx="2739">
                  <c:v>112.5</c:v>
                </c:pt>
                <c:pt idx="2740">
                  <c:v>112.5</c:v>
                </c:pt>
                <c:pt idx="2741">
                  <c:v>112.5</c:v>
                </c:pt>
                <c:pt idx="2742">
                  <c:v>112.5</c:v>
                </c:pt>
                <c:pt idx="2743">
                  <c:v>112.5</c:v>
                </c:pt>
                <c:pt idx="2744">
                  <c:v>112.5</c:v>
                </c:pt>
                <c:pt idx="2745">
                  <c:v>90</c:v>
                </c:pt>
                <c:pt idx="2746">
                  <c:v>90</c:v>
                </c:pt>
                <c:pt idx="2747">
                  <c:v>90</c:v>
                </c:pt>
                <c:pt idx="2748">
                  <c:v>90</c:v>
                </c:pt>
                <c:pt idx="2749">
                  <c:v>67.5</c:v>
                </c:pt>
                <c:pt idx="2750">
                  <c:v>90</c:v>
                </c:pt>
                <c:pt idx="2751">
                  <c:v>90</c:v>
                </c:pt>
                <c:pt idx="2752">
                  <c:v>90</c:v>
                </c:pt>
                <c:pt idx="2753">
                  <c:v>112.5</c:v>
                </c:pt>
                <c:pt idx="2754">
                  <c:v>90</c:v>
                </c:pt>
                <c:pt idx="2755">
                  <c:v>112.5</c:v>
                </c:pt>
                <c:pt idx="2756">
                  <c:v>112.5</c:v>
                </c:pt>
                <c:pt idx="2757">
                  <c:v>112.5</c:v>
                </c:pt>
                <c:pt idx="2758">
                  <c:v>112.5</c:v>
                </c:pt>
                <c:pt idx="2759">
                  <c:v>90</c:v>
                </c:pt>
                <c:pt idx="2760">
                  <c:v>90</c:v>
                </c:pt>
                <c:pt idx="2761">
                  <c:v>112.5</c:v>
                </c:pt>
                <c:pt idx="2762">
                  <c:v>90</c:v>
                </c:pt>
                <c:pt idx="2763">
                  <c:v>90</c:v>
                </c:pt>
                <c:pt idx="2764">
                  <c:v>112.5</c:v>
                </c:pt>
                <c:pt idx="2765">
                  <c:v>112.5</c:v>
                </c:pt>
                <c:pt idx="2766">
                  <c:v>112.5</c:v>
                </c:pt>
                <c:pt idx="2767">
                  <c:v>90</c:v>
                </c:pt>
                <c:pt idx="2768">
                  <c:v>112.5</c:v>
                </c:pt>
                <c:pt idx="2769">
                  <c:v>90</c:v>
                </c:pt>
                <c:pt idx="2770">
                  <c:v>112.5</c:v>
                </c:pt>
                <c:pt idx="2771">
                  <c:v>112.5</c:v>
                </c:pt>
                <c:pt idx="2772">
                  <c:v>112.5</c:v>
                </c:pt>
                <c:pt idx="2773">
                  <c:v>90</c:v>
                </c:pt>
                <c:pt idx="2774">
                  <c:v>90</c:v>
                </c:pt>
                <c:pt idx="2775">
                  <c:v>112.5</c:v>
                </c:pt>
                <c:pt idx="2776">
                  <c:v>112.5</c:v>
                </c:pt>
                <c:pt idx="2777">
                  <c:v>112.5</c:v>
                </c:pt>
                <c:pt idx="2778">
                  <c:v>112.5</c:v>
                </c:pt>
                <c:pt idx="2779">
                  <c:v>112.5</c:v>
                </c:pt>
                <c:pt idx="2780">
                  <c:v>112.5</c:v>
                </c:pt>
                <c:pt idx="2781">
                  <c:v>112.5</c:v>
                </c:pt>
                <c:pt idx="2782">
                  <c:v>112.5</c:v>
                </c:pt>
                <c:pt idx="2783">
                  <c:v>112.5</c:v>
                </c:pt>
                <c:pt idx="2784">
                  <c:v>90</c:v>
                </c:pt>
                <c:pt idx="2785">
                  <c:v>112.5</c:v>
                </c:pt>
                <c:pt idx="2786">
                  <c:v>112.5</c:v>
                </c:pt>
                <c:pt idx="2787">
                  <c:v>112.5</c:v>
                </c:pt>
                <c:pt idx="2788">
                  <c:v>90</c:v>
                </c:pt>
                <c:pt idx="2789">
                  <c:v>112.5</c:v>
                </c:pt>
                <c:pt idx="2790">
                  <c:v>112.5</c:v>
                </c:pt>
                <c:pt idx="2791">
                  <c:v>112.5</c:v>
                </c:pt>
                <c:pt idx="2792">
                  <c:v>90</c:v>
                </c:pt>
                <c:pt idx="2793">
                  <c:v>90</c:v>
                </c:pt>
                <c:pt idx="2794">
                  <c:v>112.5</c:v>
                </c:pt>
                <c:pt idx="2795">
                  <c:v>112.5</c:v>
                </c:pt>
                <c:pt idx="2796">
                  <c:v>112.5</c:v>
                </c:pt>
                <c:pt idx="2797">
                  <c:v>90</c:v>
                </c:pt>
                <c:pt idx="2798">
                  <c:v>90</c:v>
                </c:pt>
                <c:pt idx="2799">
                  <c:v>90</c:v>
                </c:pt>
                <c:pt idx="2800">
                  <c:v>112.5</c:v>
                </c:pt>
                <c:pt idx="2801">
                  <c:v>112.5</c:v>
                </c:pt>
                <c:pt idx="2802">
                  <c:v>90</c:v>
                </c:pt>
                <c:pt idx="2803">
                  <c:v>67.5</c:v>
                </c:pt>
                <c:pt idx="2804">
                  <c:v>67.5</c:v>
                </c:pt>
                <c:pt idx="2805">
                  <c:v>45</c:v>
                </c:pt>
                <c:pt idx="2806">
                  <c:v>45</c:v>
                </c:pt>
                <c:pt idx="2807">
                  <c:v>292.5</c:v>
                </c:pt>
                <c:pt idx="2808">
                  <c:v>315</c:v>
                </c:pt>
                <c:pt idx="2809">
                  <c:v>270</c:v>
                </c:pt>
                <c:pt idx="2810">
                  <c:v>247.5</c:v>
                </c:pt>
                <c:pt idx="2811">
                  <c:v>247.5</c:v>
                </c:pt>
                <c:pt idx="2812">
                  <c:v>270</c:v>
                </c:pt>
                <c:pt idx="2813">
                  <c:v>247.5</c:v>
                </c:pt>
                <c:pt idx="2814">
                  <c:v>247.5</c:v>
                </c:pt>
                <c:pt idx="2815">
                  <c:v>270</c:v>
                </c:pt>
                <c:pt idx="2816">
                  <c:v>270</c:v>
                </c:pt>
                <c:pt idx="2817">
                  <c:v>292.5</c:v>
                </c:pt>
                <c:pt idx="2818">
                  <c:v>270</c:v>
                </c:pt>
                <c:pt idx="2819">
                  <c:v>292.5</c:v>
                </c:pt>
                <c:pt idx="2820">
                  <c:v>292.5</c:v>
                </c:pt>
                <c:pt idx="2821">
                  <c:v>315</c:v>
                </c:pt>
                <c:pt idx="2822">
                  <c:v>292.5</c:v>
                </c:pt>
                <c:pt idx="2823">
                  <c:v>292.5</c:v>
                </c:pt>
                <c:pt idx="2824">
                  <c:v>315</c:v>
                </c:pt>
                <c:pt idx="2825">
                  <c:v>292.5</c:v>
                </c:pt>
                <c:pt idx="2826">
                  <c:v>270</c:v>
                </c:pt>
                <c:pt idx="2827">
                  <c:v>225</c:v>
                </c:pt>
                <c:pt idx="2828">
                  <c:v>67.5</c:v>
                </c:pt>
                <c:pt idx="2829">
                  <c:v>0</c:v>
                </c:pt>
                <c:pt idx="2830">
                  <c:v>22.5</c:v>
                </c:pt>
                <c:pt idx="2831">
                  <c:v>67.5</c:v>
                </c:pt>
                <c:pt idx="2832">
                  <c:v>67.5</c:v>
                </c:pt>
                <c:pt idx="2833">
                  <c:v>67.5</c:v>
                </c:pt>
                <c:pt idx="2834">
                  <c:v>67.5</c:v>
                </c:pt>
                <c:pt idx="2835">
                  <c:v>67.5</c:v>
                </c:pt>
                <c:pt idx="2836">
                  <c:v>90</c:v>
                </c:pt>
                <c:pt idx="2837">
                  <c:v>90</c:v>
                </c:pt>
                <c:pt idx="2838">
                  <c:v>90</c:v>
                </c:pt>
                <c:pt idx="2839">
                  <c:v>90</c:v>
                </c:pt>
                <c:pt idx="2840">
                  <c:v>90</c:v>
                </c:pt>
                <c:pt idx="2841">
                  <c:v>112.5</c:v>
                </c:pt>
                <c:pt idx="2842">
                  <c:v>112.5</c:v>
                </c:pt>
                <c:pt idx="2843">
                  <c:v>112.5</c:v>
                </c:pt>
                <c:pt idx="2844">
                  <c:v>112.5</c:v>
                </c:pt>
                <c:pt idx="2845">
                  <c:v>90</c:v>
                </c:pt>
                <c:pt idx="2846">
                  <c:v>112.5</c:v>
                </c:pt>
                <c:pt idx="2847">
                  <c:v>112.5</c:v>
                </c:pt>
                <c:pt idx="2848">
                  <c:v>112.5</c:v>
                </c:pt>
                <c:pt idx="2849">
                  <c:v>112.5</c:v>
                </c:pt>
                <c:pt idx="2850">
                  <c:v>112.5</c:v>
                </c:pt>
                <c:pt idx="2851">
                  <c:v>112.5</c:v>
                </c:pt>
                <c:pt idx="2852">
                  <c:v>112.5</c:v>
                </c:pt>
                <c:pt idx="2853">
                  <c:v>112.5</c:v>
                </c:pt>
                <c:pt idx="2854">
                  <c:v>112.5</c:v>
                </c:pt>
                <c:pt idx="2855">
                  <c:v>112.5</c:v>
                </c:pt>
                <c:pt idx="2856">
                  <c:v>135</c:v>
                </c:pt>
                <c:pt idx="2857">
                  <c:v>135</c:v>
                </c:pt>
                <c:pt idx="2858">
                  <c:v>112.5</c:v>
                </c:pt>
                <c:pt idx="2859">
                  <c:v>135</c:v>
                </c:pt>
                <c:pt idx="2860">
                  <c:v>112.5</c:v>
                </c:pt>
                <c:pt idx="2861">
                  <c:v>112.5</c:v>
                </c:pt>
                <c:pt idx="2862">
                  <c:v>112.5</c:v>
                </c:pt>
                <c:pt idx="2863">
                  <c:v>112.5</c:v>
                </c:pt>
                <c:pt idx="2864">
                  <c:v>90</c:v>
                </c:pt>
                <c:pt idx="2865">
                  <c:v>90</c:v>
                </c:pt>
                <c:pt idx="2866">
                  <c:v>112.5</c:v>
                </c:pt>
                <c:pt idx="2867">
                  <c:v>90</c:v>
                </c:pt>
                <c:pt idx="2868">
                  <c:v>90</c:v>
                </c:pt>
                <c:pt idx="2869">
                  <c:v>90</c:v>
                </c:pt>
                <c:pt idx="2870">
                  <c:v>112.5</c:v>
                </c:pt>
                <c:pt idx="2871">
                  <c:v>90</c:v>
                </c:pt>
                <c:pt idx="2872">
                  <c:v>112.5</c:v>
                </c:pt>
                <c:pt idx="2873">
                  <c:v>112.5</c:v>
                </c:pt>
                <c:pt idx="2874">
                  <c:v>112.5</c:v>
                </c:pt>
                <c:pt idx="2875">
                  <c:v>112.5</c:v>
                </c:pt>
                <c:pt idx="2876">
                  <c:v>112.5</c:v>
                </c:pt>
                <c:pt idx="2877">
                  <c:v>112.5</c:v>
                </c:pt>
                <c:pt idx="2878">
                  <c:v>112.5</c:v>
                </c:pt>
                <c:pt idx="2879">
                  <c:v>112.5</c:v>
                </c:pt>
                <c:pt idx="2880">
                  <c:v>112.5</c:v>
                </c:pt>
                <c:pt idx="2881">
                  <c:v>112.5</c:v>
                </c:pt>
                <c:pt idx="2882">
                  <c:v>112.5</c:v>
                </c:pt>
                <c:pt idx="2883">
                  <c:v>112.5</c:v>
                </c:pt>
                <c:pt idx="2884">
                  <c:v>112.5</c:v>
                </c:pt>
                <c:pt idx="2885">
                  <c:v>112.5</c:v>
                </c:pt>
                <c:pt idx="2886">
                  <c:v>112.5</c:v>
                </c:pt>
                <c:pt idx="2887">
                  <c:v>112.5</c:v>
                </c:pt>
                <c:pt idx="2888">
                  <c:v>90</c:v>
                </c:pt>
                <c:pt idx="2889">
                  <c:v>90</c:v>
                </c:pt>
                <c:pt idx="2890">
                  <c:v>112.5</c:v>
                </c:pt>
                <c:pt idx="2891">
                  <c:v>90</c:v>
                </c:pt>
                <c:pt idx="2892">
                  <c:v>112.5</c:v>
                </c:pt>
                <c:pt idx="2893">
                  <c:v>135</c:v>
                </c:pt>
                <c:pt idx="2894">
                  <c:v>135</c:v>
                </c:pt>
                <c:pt idx="2895">
                  <c:v>112.5</c:v>
                </c:pt>
                <c:pt idx="2896">
                  <c:v>112.5</c:v>
                </c:pt>
                <c:pt idx="2897">
                  <c:v>112.5</c:v>
                </c:pt>
                <c:pt idx="2898">
                  <c:v>112.5</c:v>
                </c:pt>
                <c:pt idx="2899">
                  <c:v>112.5</c:v>
                </c:pt>
                <c:pt idx="2900">
                  <c:v>112.5</c:v>
                </c:pt>
                <c:pt idx="2901">
                  <c:v>112.5</c:v>
                </c:pt>
                <c:pt idx="2902">
                  <c:v>112.5</c:v>
                </c:pt>
                <c:pt idx="2903">
                  <c:v>112.5</c:v>
                </c:pt>
                <c:pt idx="2904">
                  <c:v>112.5</c:v>
                </c:pt>
                <c:pt idx="2905">
                  <c:v>90</c:v>
                </c:pt>
                <c:pt idx="2906">
                  <c:v>112.5</c:v>
                </c:pt>
                <c:pt idx="2907">
                  <c:v>112.5</c:v>
                </c:pt>
                <c:pt idx="2908">
                  <c:v>112.5</c:v>
                </c:pt>
                <c:pt idx="2909">
                  <c:v>112.5</c:v>
                </c:pt>
                <c:pt idx="2910">
                  <c:v>112.5</c:v>
                </c:pt>
                <c:pt idx="2911">
                  <c:v>90</c:v>
                </c:pt>
                <c:pt idx="2912">
                  <c:v>112.5</c:v>
                </c:pt>
                <c:pt idx="2913">
                  <c:v>112.5</c:v>
                </c:pt>
                <c:pt idx="2914">
                  <c:v>90</c:v>
                </c:pt>
                <c:pt idx="2915">
                  <c:v>90</c:v>
                </c:pt>
                <c:pt idx="2916">
                  <c:v>90</c:v>
                </c:pt>
                <c:pt idx="2917">
                  <c:v>90</c:v>
                </c:pt>
                <c:pt idx="2918">
                  <c:v>90</c:v>
                </c:pt>
                <c:pt idx="2919">
                  <c:v>90</c:v>
                </c:pt>
                <c:pt idx="2920">
                  <c:v>67.5</c:v>
                </c:pt>
                <c:pt idx="2921">
                  <c:v>67.5</c:v>
                </c:pt>
                <c:pt idx="2922">
                  <c:v>90</c:v>
                </c:pt>
                <c:pt idx="2923">
                  <c:v>90</c:v>
                </c:pt>
                <c:pt idx="2924">
                  <c:v>112.5</c:v>
                </c:pt>
                <c:pt idx="2925">
                  <c:v>135</c:v>
                </c:pt>
                <c:pt idx="2926">
                  <c:v>135</c:v>
                </c:pt>
                <c:pt idx="2927">
                  <c:v>135</c:v>
                </c:pt>
                <c:pt idx="2928">
                  <c:v>135</c:v>
                </c:pt>
                <c:pt idx="2929">
                  <c:v>135</c:v>
                </c:pt>
                <c:pt idx="2930">
                  <c:v>157.5</c:v>
                </c:pt>
                <c:pt idx="2931">
                  <c:v>157.5</c:v>
                </c:pt>
                <c:pt idx="2932">
                  <c:v>180</c:v>
                </c:pt>
                <c:pt idx="2933">
                  <c:v>202.5</c:v>
                </c:pt>
                <c:pt idx="2934">
                  <c:v>180</c:v>
                </c:pt>
                <c:pt idx="2935">
                  <c:v>157.5</c:v>
                </c:pt>
                <c:pt idx="2936">
                  <c:v>202.5</c:v>
                </c:pt>
                <c:pt idx="2937">
                  <c:v>202.5</c:v>
                </c:pt>
                <c:pt idx="2938">
                  <c:v>180</c:v>
                </c:pt>
                <c:pt idx="2939">
                  <c:v>202.5</c:v>
                </c:pt>
                <c:pt idx="2940">
                  <c:v>202.5</c:v>
                </c:pt>
                <c:pt idx="2941">
                  <c:v>202.5</c:v>
                </c:pt>
                <c:pt idx="2942">
                  <c:v>202.5</c:v>
                </c:pt>
                <c:pt idx="2943">
                  <c:v>202.5</c:v>
                </c:pt>
                <c:pt idx="2944">
                  <c:v>202.5</c:v>
                </c:pt>
                <c:pt idx="2945">
                  <c:v>202.5</c:v>
                </c:pt>
                <c:pt idx="2946">
                  <c:v>225</c:v>
                </c:pt>
                <c:pt idx="2947">
                  <c:v>202.5</c:v>
                </c:pt>
                <c:pt idx="2948">
                  <c:v>225</c:v>
                </c:pt>
                <c:pt idx="2949">
                  <c:v>202.5</c:v>
                </c:pt>
                <c:pt idx="2950">
                  <c:v>202.5</c:v>
                </c:pt>
                <c:pt idx="2951">
                  <c:v>202.5</c:v>
                </c:pt>
                <c:pt idx="2952">
                  <c:v>202.5</c:v>
                </c:pt>
                <c:pt idx="2953">
                  <c:v>202.5</c:v>
                </c:pt>
                <c:pt idx="2954">
                  <c:v>225</c:v>
                </c:pt>
                <c:pt idx="2955">
                  <c:v>225</c:v>
                </c:pt>
                <c:pt idx="2956">
                  <c:v>225</c:v>
                </c:pt>
                <c:pt idx="2957">
                  <c:v>202.5</c:v>
                </c:pt>
                <c:pt idx="2958">
                  <c:v>225</c:v>
                </c:pt>
                <c:pt idx="2959">
                  <c:v>225</c:v>
                </c:pt>
                <c:pt idx="2960">
                  <c:v>225</c:v>
                </c:pt>
                <c:pt idx="2961">
                  <c:v>225</c:v>
                </c:pt>
                <c:pt idx="2962">
                  <c:v>202.5</c:v>
                </c:pt>
                <c:pt idx="2963">
                  <c:v>202.5</c:v>
                </c:pt>
                <c:pt idx="2964">
                  <c:v>225</c:v>
                </c:pt>
                <c:pt idx="2965">
                  <c:v>225</c:v>
                </c:pt>
                <c:pt idx="2966">
                  <c:v>225</c:v>
                </c:pt>
                <c:pt idx="2967">
                  <c:v>202.5</c:v>
                </c:pt>
                <c:pt idx="2968">
                  <c:v>202.5</c:v>
                </c:pt>
                <c:pt idx="2969">
                  <c:v>135</c:v>
                </c:pt>
                <c:pt idx="2970">
                  <c:v>157.5</c:v>
                </c:pt>
                <c:pt idx="2971">
                  <c:v>22.5</c:v>
                </c:pt>
                <c:pt idx="2972">
                  <c:v>45</c:v>
                </c:pt>
                <c:pt idx="2973">
                  <c:v>337.5</c:v>
                </c:pt>
                <c:pt idx="2974">
                  <c:v>0</c:v>
                </c:pt>
                <c:pt idx="2975">
                  <c:v>67.5</c:v>
                </c:pt>
                <c:pt idx="2976">
                  <c:v>337.5</c:v>
                </c:pt>
                <c:pt idx="2977">
                  <c:v>337.5</c:v>
                </c:pt>
                <c:pt idx="2978">
                  <c:v>337.5</c:v>
                </c:pt>
                <c:pt idx="2979">
                  <c:v>337.5</c:v>
                </c:pt>
                <c:pt idx="2980">
                  <c:v>292.5</c:v>
                </c:pt>
                <c:pt idx="2981">
                  <c:v>292.5</c:v>
                </c:pt>
                <c:pt idx="2982">
                  <c:v>292.5</c:v>
                </c:pt>
                <c:pt idx="2983">
                  <c:v>292.5</c:v>
                </c:pt>
                <c:pt idx="2984">
                  <c:v>292.5</c:v>
                </c:pt>
                <c:pt idx="2985">
                  <c:v>292.5</c:v>
                </c:pt>
                <c:pt idx="2986">
                  <c:v>292.5</c:v>
                </c:pt>
                <c:pt idx="2987">
                  <c:v>292.5</c:v>
                </c:pt>
                <c:pt idx="2988">
                  <c:v>292.5</c:v>
                </c:pt>
                <c:pt idx="2989">
                  <c:v>67.5</c:v>
                </c:pt>
                <c:pt idx="2990">
                  <c:v>112.5</c:v>
                </c:pt>
                <c:pt idx="2991">
                  <c:v>67.5</c:v>
                </c:pt>
                <c:pt idx="2992">
                  <c:v>135</c:v>
                </c:pt>
                <c:pt idx="2993">
                  <c:v>90</c:v>
                </c:pt>
                <c:pt idx="2994">
                  <c:v>112.5</c:v>
                </c:pt>
                <c:pt idx="2995">
                  <c:v>112.5</c:v>
                </c:pt>
                <c:pt idx="2996">
                  <c:v>112.5</c:v>
                </c:pt>
                <c:pt idx="2997">
                  <c:v>112.5</c:v>
                </c:pt>
                <c:pt idx="2998">
                  <c:v>112.5</c:v>
                </c:pt>
                <c:pt idx="2999">
                  <c:v>112.5</c:v>
                </c:pt>
                <c:pt idx="3000">
                  <c:v>112.5</c:v>
                </c:pt>
                <c:pt idx="3001">
                  <c:v>112.5</c:v>
                </c:pt>
                <c:pt idx="3002">
                  <c:v>112.5</c:v>
                </c:pt>
                <c:pt idx="3003">
                  <c:v>112.5</c:v>
                </c:pt>
                <c:pt idx="3004">
                  <c:v>112.5</c:v>
                </c:pt>
                <c:pt idx="3005">
                  <c:v>112.5</c:v>
                </c:pt>
                <c:pt idx="3006">
                  <c:v>112.5</c:v>
                </c:pt>
                <c:pt idx="3007">
                  <c:v>112.5</c:v>
                </c:pt>
                <c:pt idx="3008">
                  <c:v>112.5</c:v>
                </c:pt>
                <c:pt idx="3009">
                  <c:v>112.5</c:v>
                </c:pt>
                <c:pt idx="3010">
                  <c:v>112.5</c:v>
                </c:pt>
                <c:pt idx="3011">
                  <c:v>112.5</c:v>
                </c:pt>
                <c:pt idx="3012">
                  <c:v>112.5</c:v>
                </c:pt>
                <c:pt idx="3013">
                  <c:v>112.5</c:v>
                </c:pt>
                <c:pt idx="3014">
                  <c:v>112.5</c:v>
                </c:pt>
                <c:pt idx="3015">
                  <c:v>112.5</c:v>
                </c:pt>
                <c:pt idx="3016">
                  <c:v>112.5</c:v>
                </c:pt>
                <c:pt idx="3017">
                  <c:v>112.5</c:v>
                </c:pt>
                <c:pt idx="3018">
                  <c:v>112.5</c:v>
                </c:pt>
                <c:pt idx="3019">
                  <c:v>112.5</c:v>
                </c:pt>
                <c:pt idx="3020">
                  <c:v>112.5</c:v>
                </c:pt>
                <c:pt idx="3021">
                  <c:v>112.5</c:v>
                </c:pt>
                <c:pt idx="3022">
                  <c:v>112.5</c:v>
                </c:pt>
                <c:pt idx="3023">
                  <c:v>90</c:v>
                </c:pt>
                <c:pt idx="3024">
                  <c:v>112.5</c:v>
                </c:pt>
                <c:pt idx="3025">
                  <c:v>112.5</c:v>
                </c:pt>
                <c:pt idx="3026">
                  <c:v>112.5</c:v>
                </c:pt>
                <c:pt idx="3027">
                  <c:v>112.5</c:v>
                </c:pt>
                <c:pt idx="3028">
                  <c:v>112.5</c:v>
                </c:pt>
                <c:pt idx="3029">
                  <c:v>112.5</c:v>
                </c:pt>
                <c:pt idx="3030">
                  <c:v>112.5</c:v>
                </c:pt>
                <c:pt idx="3031">
                  <c:v>112.5</c:v>
                </c:pt>
                <c:pt idx="3032">
                  <c:v>112.5</c:v>
                </c:pt>
                <c:pt idx="3033">
                  <c:v>112.5</c:v>
                </c:pt>
                <c:pt idx="3034">
                  <c:v>135</c:v>
                </c:pt>
                <c:pt idx="3035">
                  <c:v>135</c:v>
                </c:pt>
                <c:pt idx="3036">
                  <c:v>135</c:v>
                </c:pt>
                <c:pt idx="3037">
                  <c:v>112.5</c:v>
                </c:pt>
                <c:pt idx="3038">
                  <c:v>135</c:v>
                </c:pt>
                <c:pt idx="3039">
                  <c:v>90</c:v>
                </c:pt>
                <c:pt idx="3040">
                  <c:v>112.5</c:v>
                </c:pt>
                <c:pt idx="3041">
                  <c:v>112.5</c:v>
                </c:pt>
                <c:pt idx="3042">
                  <c:v>112.5</c:v>
                </c:pt>
                <c:pt idx="3043">
                  <c:v>112.5</c:v>
                </c:pt>
                <c:pt idx="3044">
                  <c:v>112.5</c:v>
                </c:pt>
                <c:pt idx="3045">
                  <c:v>180</c:v>
                </c:pt>
                <c:pt idx="3046">
                  <c:v>202.5</c:v>
                </c:pt>
                <c:pt idx="3047">
                  <c:v>135</c:v>
                </c:pt>
                <c:pt idx="3048">
                  <c:v>202.5</c:v>
                </c:pt>
                <c:pt idx="3049">
                  <c:v>135</c:v>
                </c:pt>
                <c:pt idx="3050">
                  <c:v>225</c:v>
                </c:pt>
                <c:pt idx="3051">
                  <c:v>292.5</c:v>
                </c:pt>
                <c:pt idx="3052">
                  <c:v>45</c:v>
                </c:pt>
                <c:pt idx="3053">
                  <c:v>112.5</c:v>
                </c:pt>
                <c:pt idx="3054">
                  <c:v>112.5</c:v>
                </c:pt>
                <c:pt idx="3055">
                  <c:v>112.5</c:v>
                </c:pt>
                <c:pt idx="3056">
                  <c:v>112.5</c:v>
                </c:pt>
                <c:pt idx="3057">
                  <c:v>112.5</c:v>
                </c:pt>
                <c:pt idx="3058">
                  <c:v>112.5</c:v>
                </c:pt>
                <c:pt idx="3059">
                  <c:v>157.5</c:v>
                </c:pt>
                <c:pt idx="3060">
                  <c:v>112.5</c:v>
                </c:pt>
                <c:pt idx="3061">
                  <c:v>135</c:v>
                </c:pt>
                <c:pt idx="3062">
                  <c:v>135</c:v>
                </c:pt>
                <c:pt idx="3063">
                  <c:v>247.5</c:v>
                </c:pt>
                <c:pt idx="3064">
                  <c:v>135</c:v>
                </c:pt>
                <c:pt idx="3065">
                  <c:v>135</c:v>
                </c:pt>
                <c:pt idx="3066">
                  <c:v>135</c:v>
                </c:pt>
                <c:pt idx="3067">
                  <c:v>202.5</c:v>
                </c:pt>
                <c:pt idx="3068">
                  <c:v>225</c:v>
                </c:pt>
                <c:pt idx="3069">
                  <c:v>225</c:v>
                </c:pt>
                <c:pt idx="3070">
                  <c:v>225</c:v>
                </c:pt>
                <c:pt idx="3071">
                  <c:v>45</c:v>
                </c:pt>
                <c:pt idx="3072">
                  <c:v>135</c:v>
                </c:pt>
                <c:pt idx="3073">
                  <c:v>180</c:v>
                </c:pt>
                <c:pt idx="3074">
                  <c:v>202.5</c:v>
                </c:pt>
                <c:pt idx="3075">
                  <c:v>202.5</c:v>
                </c:pt>
                <c:pt idx="3076">
                  <c:v>225</c:v>
                </c:pt>
                <c:pt idx="3077">
                  <c:v>225</c:v>
                </c:pt>
                <c:pt idx="3078">
                  <c:v>247.5</c:v>
                </c:pt>
                <c:pt idx="3079">
                  <c:v>270</c:v>
                </c:pt>
                <c:pt idx="3080">
                  <c:v>270</c:v>
                </c:pt>
                <c:pt idx="3081">
                  <c:v>270</c:v>
                </c:pt>
                <c:pt idx="3082">
                  <c:v>270</c:v>
                </c:pt>
                <c:pt idx="3083">
                  <c:v>270</c:v>
                </c:pt>
                <c:pt idx="3084">
                  <c:v>270</c:v>
                </c:pt>
                <c:pt idx="3085">
                  <c:v>270</c:v>
                </c:pt>
                <c:pt idx="3086">
                  <c:v>292.5</c:v>
                </c:pt>
                <c:pt idx="3087">
                  <c:v>270</c:v>
                </c:pt>
                <c:pt idx="3088">
                  <c:v>292.5</c:v>
                </c:pt>
                <c:pt idx="3089">
                  <c:v>292.5</c:v>
                </c:pt>
                <c:pt idx="3090">
                  <c:v>292.5</c:v>
                </c:pt>
                <c:pt idx="3091">
                  <c:v>292.5</c:v>
                </c:pt>
                <c:pt idx="3092">
                  <c:v>292.5</c:v>
                </c:pt>
                <c:pt idx="3093">
                  <c:v>292.5</c:v>
                </c:pt>
                <c:pt idx="3094">
                  <c:v>292.5</c:v>
                </c:pt>
                <c:pt idx="3095">
                  <c:v>270</c:v>
                </c:pt>
                <c:pt idx="3096">
                  <c:v>292.5</c:v>
                </c:pt>
                <c:pt idx="3097">
                  <c:v>270</c:v>
                </c:pt>
                <c:pt idx="3098">
                  <c:v>292.5</c:v>
                </c:pt>
                <c:pt idx="3099">
                  <c:v>292.5</c:v>
                </c:pt>
                <c:pt idx="3100">
                  <c:v>292.5</c:v>
                </c:pt>
                <c:pt idx="3101">
                  <c:v>292.5</c:v>
                </c:pt>
                <c:pt idx="3102">
                  <c:v>292.5</c:v>
                </c:pt>
                <c:pt idx="3103">
                  <c:v>270</c:v>
                </c:pt>
                <c:pt idx="3104">
                  <c:v>270</c:v>
                </c:pt>
                <c:pt idx="3105">
                  <c:v>270</c:v>
                </c:pt>
                <c:pt idx="3106">
                  <c:v>292.5</c:v>
                </c:pt>
                <c:pt idx="3107">
                  <c:v>292.5</c:v>
                </c:pt>
                <c:pt idx="3108">
                  <c:v>292.5</c:v>
                </c:pt>
                <c:pt idx="3109">
                  <c:v>292.5</c:v>
                </c:pt>
                <c:pt idx="3110">
                  <c:v>270</c:v>
                </c:pt>
                <c:pt idx="3111">
                  <c:v>292.5</c:v>
                </c:pt>
                <c:pt idx="3112">
                  <c:v>315</c:v>
                </c:pt>
                <c:pt idx="3113">
                  <c:v>337.5</c:v>
                </c:pt>
                <c:pt idx="3114">
                  <c:v>315</c:v>
                </c:pt>
                <c:pt idx="3115">
                  <c:v>292.5</c:v>
                </c:pt>
                <c:pt idx="3116">
                  <c:v>270</c:v>
                </c:pt>
                <c:pt idx="3117">
                  <c:v>270</c:v>
                </c:pt>
                <c:pt idx="3118">
                  <c:v>270</c:v>
                </c:pt>
                <c:pt idx="3119">
                  <c:v>292.5</c:v>
                </c:pt>
                <c:pt idx="3120">
                  <c:v>270</c:v>
                </c:pt>
                <c:pt idx="3121">
                  <c:v>247.5</c:v>
                </c:pt>
                <c:pt idx="3122">
                  <c:v>247.5</c:v>
                </c:pt>
                <c:pt idx="3123">
                  <c:v>270</c:v>
                </c:pt>
                <c:pt idx="3124">
                  <c:v>270</c:v>
                </c:pt>
                <c:pt idx="3125">
                  <c:v>292.5</c:v>
                </c:pt>
                <c:pt idx="3126">
                  <c:v>292.5</c:v>
                </c:pt>
                <c:pt idx="3127">
                  <c:v>292.5</c:v>
                </c:pt>
                <c:pt idx="3128">
                  <c:v>292.5</c:v>
                </c:pt>
                <c:pt idx="3129">
                  <c:v>292.5</c:v>
                </c:pt>
                <c:pt idx="3130">
                  <c:v>292.5</c:v>
                </c:pt>
                <c:pt idx="3131">
                  <c:v>292.5</c:v>
                </c:pt>
                <c:pt idx="3132">
                  <c:v>292.5</c:v>
                </c:pt>
                <c:pt idx="3133">
                  <c:v>292.5</c:v>
                </c:pt>
                <c:pt idx="3134">
                  <c:v>292.5</c:v>
                </c:pt>
                <c:pt idx="3135">
                  <c:v>292.5</c:v>
                </c:pt>
                <c:pt idx="3136">
                  <c:v>292.5</c:v>
                </c:pt>
                <c:pt idx="3137">
                  <c:v>292.5</c:v>
                </c:pt>
                <c:pt idx="3138">
                  <c:v>292.5</c:v>
                </c:pt>
                <c:pt idx="3139">
                  <c:v>292.5</c:v>
                </c:pt>
                <c:pt idx="3140">
                  <c:v>292.5</c:v>
                </c:pt>
                <c:pt idx="3141">
                  <c:v>292.5</c:v>
                </c:pt>
                <c:pt idx="3142">
                  <c:v>292.5</c:v>
                </c:pt>
                <c:pt idx="3143">
                  <c:v>270</c:v>
                </c:pt>
                <c:pt idx="3144">
                  <c:v>270</c:v>
                </c:pt>
                <c:pt idx="3145">
                  <c:v>292.5</c:v>
                </c:pt>
                <c:pt idx="3146">
                  <c:v>270</c:v>
                </c:pt>
                <c:pt idx="3147">
                  <c:v>270</c:v>
                </c:pt>
                <c:pt idx="3148">
                  <c:v>270</c:v>
                </c:pt>
                <c:pt idx="3149">
                  <c:v>270</c:v>
                </c:pt>
                <c:pt idx="3150">
                  <c:v>270</c:v>
                </c:pt>
                <c:pt idx="3151">
                  <c:v>270</c:v>
                </c:pt>
                <c:pt idx="3152">
                  <c:v>270</c:v>
                </c:pt>
                <c:pt idx="3153">
                  <c:v>270</c:v>
                </c:pt>
                <c:pt idx="3154">
                  <c:v>270</c:v>
                </c:pt>
                <c:pt idx="3155">
                  <c:v>292.5</c:v>
                </c:pt>
                <c:pt idx="3156">
                  <c:v>292.5</c:v>
                </c:pt>
                <c:pt idx="3157">
                  <c:v>270</c:v>
                </c:pt>
                <c:pt idx="3158">
                  <c:v>270</c:v>
                </c:pt>
                <c:pt idx="3159">
                  <c:v>270</c:v>
                </c:pt>
                <c:pt idx="3160">
                  <c:v>270</c:v>
                </c:pt>
                <c:pt idx="3161">
                  <c:v>270</c:v>
                </c:pt>
                <c:pt idx="3162">
                  <c:v>270</c:v>
                </c:pt>
                <c:pt idx="3163">
                  <c:v>270</c:v>
                </c:pt>
                <c:pt idx="3164">
                  <c:v>270</c:v>
                </c:pt>
                <c:pt idx="3165">
                  <c:v>270</c:v>
                </c:pt>
                <c:pt idx="3166">
                  <c:v>270</c:v>
                </c:pt>
                <c:pt idx="3167">
                  <c:v>292.5</c:v>
                </c:pt>
                <c:pt idx="3168">
                  <c:v>292.5</c:v>
                </c:pt>
                <c:pt idx="3169">
                  <c:v>270</c:v>
                </c:pt>
                <c:pt idx="3170">
                  <c:v>270</c:v>
                </c:pt>
                <c:pt idx="3171">
                  <c:v>270</c:v>
                </c:pt>
                <c:pt idx="3172">
                  <c:v>270</c:v>
                </c:pt>
                <c:pt idx="3173">
                  <c:v>270</c:v>
                </c:pt>
                <c:pt idx="3174">
                  <c:v>270</c:v>
                </c:pt>
                <c:pt idx="3175">
                  <c:v>270</c:v>
                </c:pt>
                <c:pt idx="3176">
                  <c:v>270</c:v>
                </c:pt>
                <c:pt idx="3177">
                  <c:v>270</c:v>
                </c:pt>
                <c:pt idx="3178">
                  <c:v>247.5</c:v>
                </c:pt>
                <c:pt idx="3179">
                  <c:v>247.5</c:v>
                </c:pt>
                <c:pt idx="3180">
                  <c:v>247.5</c:v>
                </c:pt>
                <c:pt idx="3181">
                  <c:v>270</c:v>
                </c:pt>
                <c:pt idx="3182">
                  <c:v>292.5</c:v>
                </c:pt>
                <c:pt idx="3183">
                  <c:v>292.5</c:v>
                </c:pt>
                <c:pt idx="3184">
                  <c:v>270</c:v>
                </c:pt>
                <c:pt idx="3185">
                  <c:v>270</c:v>
                </c:pt>
                <c:pt idx="3186">
                  <c:v>247.5</c:v>
                </c:pt>
                <c:pt idx="3187">
                  <c:v>270</c:v>
                </c:pt>
                <c:pt idx="3188">
                  <c:v>247.5</c:v>
                </c:pt>
                <c:pt idx="3189">
                  <c:v>225</c:v>
                </c:pt>
                <c:pt idx="3190">
                  <c:v>247.5</c:v>
                </c:pt>
                <c:pt idx="3191">
                  <c:v>225</c:v>
                </c:pt>
                <c:pt idx="3192">
                  <c:v>225</c:v>
                </c:pt>
                <c:pt idx="3193">
                  <c:v>292.5</c:v>
                </c:pt>
                <c:pt idx="3194">
                  <c:v>292.5</c:v>
                </c:pt>
                <c:pt idx="3195">
                  <c:v>292.5</c:v>
                </c:pt>
                <c:pt idx="3196">
                  <c:v>292.5</c:v>
                </c:pt>
                <c:pt idx="3197">
                  <c:v>292.5</c:v>
                </c:pt>
                <c:pt idx="3198">
                  <c:v>315</c:v>
                </c:pt>
                <c:pt idx="3199">
                  <c:v>337.5</c:v>
                </c:pt>
                <c:pt idx="3200">
                  <c:v>315</c:v>
                </c:pt>
                <c:pt idx="3201">
                  <c:v>315</c:v>
                </c:pt>
                <c:pt idx="3202">
                  <c:v>315</c:v>
                </c:pt>
                <c:pt idx="3203">
                  <c:v>315</c:v>
                </c:pt>
                <c:pt idx="3204">
                  <c:v>315</c:v>
                </c:pt>
                <c:pt idx="3205">
                  <c:v>315</c:v>
                </c:pt>
                <c:pt idx="3206">
                  <c:v>315</c:v>
                </c:pt>
                <c:pt idx="3207">
                  <c:v>315</c:v>
                </c:pt>
                <c:pt idx="3208">
                  <c:v>337.5</c:v>
                </c:pt>
                <c:pt idx="3209">
                  <c:v>337.5</c:v>
                </c:pt>
                <c:pt idx="3210">
                  <c:v>337.5</c:v>
                </c:pt>
                <c:pt idx="3211">
                  <c:v>337.5</c:v>
                </c:pt>
                <c:pt idx="3212">
                  <c:v>337.5</c:v>
                </c:pt>
                <c:pt idx="3213">
                  <c:v>45</c:v>
                </c:pt>
                <c:pt idx="3214">
                  <c:v>45</c:v>
                </c:pt>
                <c:pt idx="3215">
                  <c:v>22.5</c:v>
                </c:pt>
                <c:pt idx="3216">
                  <c:v>45</c:v>
                </c:pt>
                <c:pt idx="3217">
                  <c:v>22.5</c:v>
                </c:pt>
                <c:pt idx="3218">
                  <c:v>45</c:v>
                </c:pt>
                <c:pt idx="3219">
                  <c:v>67.5</c:v>
                </c:pt>
                <c:pt idx="3220">
                  <c:v>45</c:v>
                </c:pt>
                <c:pt idx="3221">
                  <c:v>22.5</c:v>
                </c:pt>
                <c:pt idx="3222">
                  <c:v>45</c:v>
                </c:pt>
                <c:pt idx="3223">
                  <c:v>22.5</c:v>
                </c:pt>
                <c:pt idx="3224">
                  <c:v>22.5</c:v>
                </c:pt>
                <c:pt idx="3225">
                  <c:v>45</c:v>
                </c:pt>
                <c:pt idx="3226">
                  <c:v>22.5</c:v>
                </c:pt>
                <c:pt idx="3227">
                  <c:v>45</c:v>
                </c:pt>
                <c:pt idx="3228">
                  <c:v>67.5</c:v>
                </c:pt>
                <c:pt idx="3229">
                  <c:v>45</c:v>
                </c:pt>
                <c:pt idx="3230">
                  <c:v>337.5</c:v>
                </c:pt>
                <c:pt idx="3231">
                  <c:v>337.5</c:v>
                </c:pt>
                <c:pt idx="3232">
                  <c:v>0</c:v>
                </c:pt>
                <c:pt idx="3233">
                  <c:v>45</c:v>
                </c:pt>
                <c:pt idx="3234">
                  <c:v>45</c:v>
                </c:pt>
                <c:pt idx="3235">
                  <c:v>0</c:v>
                </c:pt>
                <c:pt idx="3236">
                  <c:v>22.5</c:v>
                </c:pt>
                <c:pt idx="3237">
                  <c:v>0</c:v>
                </c:pt>
                <c:pt idx="3238">
                  <c:v>22.5</c:v>
                </c:pt>
                <c:pt idx="3239">
                  <c:v>45</c:v>
                </c:pt>
                <c:pt idx="3240">
                  <c:v>45</c:v>
                </c:pt>
                <c:pt idx="3241">
                  <c:v>0</c:v>
                </c:pt>
                <c:pt idx="3242">
                  <c:v>337.5</c:v>
                </c:pt>
                <c:pt idx="3243">
                  <c:v>337.5</c:v>
                </c:pt>
                <c:pt idx="3244">
                  <c:v>337.5</c:v>
                </c:pt>
                <c:pt idx="3245">
                  <c:v>337.5</c:v>
                </c:pt>
                <c:pt idx="3246">
                  <c:v>0</c:v>
                </c:pt>
                <c:pt idx="3247">
                  <c:v>337.5</c:v>
                </c:pt>
                <c:pt idx="3248">
                  <c:v>337.5</c:v>
                </c:pt>
                <c:pt idx="3249">
                  <c:v>337.5</c:v>
                </c:pt>
                <c:pt idx="3250">
                  <c:v>337.5</c:v>
                </c:pt>
                <c:pt idx="3251">
                  <c:v>337.5</c:v>
                </c:pt>
                <c:pt idx="3252">
                  <c:v>337.5</c:v>
                </c:pt>
                <c:pt idx="3253">
                  <c:v>337.5</c:v>
                </c:pt>
                <c:pt idx="3254">
                  <c:v>0</c:v>
                </c:pt>
                <c:pt idx="3255">
                  <c:v>22.5</c:v>
                </c:pt>
                <c:pt idx="3256">
                  <c:v>22.5</c:v>
                </c:pt>
                <c:pt idx="3257">
                  <c:v>22.5</c:v>
                </c:pt>
                <c:pt idx="3258">
                  <c:v>0</c:v>
                </c:pt>
                <c:pt idx="3259">
                  <c:v>0</c:v>
                </c:pt>
                <c:pt idx="3260">
                  <c:v>315</c:v>
                </c:pt>
                <c:pt idx="3261">
                  <c:v>337.5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22.5</c:v>
                </c:pt>
                <c:pt idx="3266">
                  <c:v>22.5</c:v>
                </c:pt>
                <c:pt idx="3267">
                  <c:v>67.5</c:v>
                </c:pt>
                <c:pt idx="3268">
                  <c:v>90</c:v>
                </c:pt>
                <c:pt idx="3269">
                  <c:v>112.5</c:v>
                </c:pt>
                <c:pt idx="3270">
                  <c:v>337.5</c:v>
                </c:pt>
                <c:pt idx="3271">
                  <c:v>315</c:v>
                </c:pt>
                <c:pt idx="3272">
                  <c:v>337.5</c:v>
                </c:pt>
                <c:pt idx="3273">
                  <c:v>337.5</c:v>
                </c:pt>
                <c:pt idx="3274">
                  <c:v>0</c:v>
                </c:pt>
                <c:pt idx="3275">
                  <c:v>45</c:v>
                </c:pt>
                <c:pt idx="3276">
                  <c:v>67.5</c:v>
                </c:pt>
                <c:pt idx="3277">
                  <c:v>0</c:v>
                </c:pt>
                <c:pt idx="3278">
                  <c:v>0</c:v>
                </c:pt>
                <c:pt idx="3279">
                  <c:v>22.5</c:v>
                </c:pt>
                <c:pt idx="3280">
                  <c:v>22.5</c:v>
                </c:pt>
                <c:pt idx="3281">
                  <c:v>45</c:v>
                </c:pt>
                <c:pt idx="3282">
                  <c:v>90</c:v>
                </c:pt>
                <c:pt idx="3283">
                  <c:v>67.5</c:v>
                </c:pt>
                <c:pt idx="3284">
                  <c:v>67.5</c:v>
                </c:pt>
                <c:pt idx="3285">
                  <c:v>45</c:v>
                </c:pt>
                <c:pt idx="3286">
                  <c:v>45</c:v>
                </c:pt>
                <c:pt idx="3287">
                  <c:v>67.5</c:v>
                </c:pt>
                <c:pt idx="3288">
                  <c:v>90</c:v>
                </c:pt>
                <c:pt idx="3289">
                  <c:v>90</c:v>
                </c:pt>
                <c:pt idx="3290">
                  <c:v>90</c:v>
                </c:pt>
                <c:pt idx="3291">
                  <c:v>90</c:v>
                </c:pt>
                <c:pt idx="3292">
                  <c:v>67.5</c:v>
                </c:pt>
                <c:pt idx="3293">
                  <c:v>67.5</c:v>
                </c:pt>
                <c:pt idx="3294">
                  <c:v>90</c:v>
                </c:pt>
                <c:pt idx="3295">
                  <c:v>90</c:v>
                </c:pt>
                <c:pt idx="3296">
                  <c:v>0</c:v>
                </c:pt>
                <c:pt idx="3297">
                  <c:v>67.5</c:v>
                </c:pt>
                <c:pt idx="3298">
                  <c:v>67.5</c:v>
                </c:pt>
                <c:pt idx="3299">
                  <c:v>45</c:v>
                </c:pt>
                <c:pt idx="3300">
                  <c:v>45</c:v>
                </c:pt>
                <c:pt idx="3301">
                  <c:v>90</c:v>
                </c:pt>
                <c:pt idx="3302">
                  <c:v>112.5</c:v>
                </c:pt>
                <c:pt idx="3303">
                  <c:v>112.5</c:v>
                </c:pt>
                <c:pt idx="3304">
                  <c:v>90</c:v>
                </c:pt>
                <c:pt idx="3305">
                  <c:v>90</c:v>
                </c:pt>
                <c:pt idx="3306">
                  <c:v>90</c:v>
                </c:pt>
                <c:pt idx="3307">
                  <c:v>112.5</c:v>
                </c:pt>
                <c:pt idx="3308">
                  <c:v>157.5</c:v>
                </c:pt>
                <c:pt idx="3309">
                  <c:v>112.5</c:v>
                </c:pt>
                <c:pt idx="3310">
                  <c:v>90</c:v>
                </c:pt>
                <c:pt idx="3311">
                  <c:v>90</c:v>
                </c:pt>
                <c:pt idx="3312">
                  <c:v>67.5</c:v>
                </c:pt>
                <c:pt idx="3313">
                  <c:v>90</c:v>
                </c:pt>
                <c:pt idx="3314">
                  <c:v>90</c:v>
                </c:pt>
                <c:pt idx="3315">
                  <c:v>90</c:v>
                </c:pt>
                <c:pt idx="3316">
                  <c:v>67.5</c:v>
                </c:pt>
                <c:pt idx="3317">
                  <c:v>67.5</c:v>
                </c:pt>
                <c:pt idx="3318">
                  <c:v>90</c:v>
                </c:pt>
                <c:pt idx="3319">
                  <c:v>67.5</c:v>
                </c:pt>
                <c:pt idx="3320">
                  <c:v>67.5</c:v>
                </c:pt>
                <c:pt idx="3321">
                  <c:v>67.5</c:v>
                </c:pt>
                <c:pt idx="3322">
                  <c:v>90</c:v>
                </c:pt>
                <c:pt idx="3323">
                  <c:v>90</c:v>
                </c:pt>
                <c:pt idx="3324">
                  <c:v>67.5</c:v>
                </c:pt>
                <c:pt idx="3325">
                  <c:v>112.5</c:v>
                </c:pt>
                <c:pt idx="3326">
                  <c:v>112.5</c:v>
                </c:pt>
                <c:pt idx="3327">
                  <c:v>90</c:v>
                </c:pt>
                <c:pt idx="3328">
                  <c:v>90</c:v>
                </c:pt>
                <c:pt idx="3329">
                  <c:v>90</c:v>
                </c:pt>
                <c:pt idx="3330">
                  <c:v>112.5</c:v>
                </c:pt>
                <c:pt idx="3331">
                  <c:v>135</c:v>
                </c:pt>
                <c:pt idx="3332">
                  <c:v>90</c:v>
                </c:pt>
                <c:pt idx="3333">
                  <c:v>90</c:v>
                </c:pt>
                <c:pt idx="3334">
                  <c:v>90</c:v>
                </c:pt>
                <c:pt idx="3335">
                  <c:v>67.5</c:v>
                </c:pt>
                <c:pt idx="3336">
                  <c:v>90</c:v>
                </c:pt>
                <c:pt idx="3337">
                  <c:v>90</c:v>
                </c:pt>
                <c:pt idx="3338">
                  <c:v>90</c:v>
                </c:pt>
                <c:pt idx="3339">
                  <c:v>112.5</c:v>
                </c:pt>
                <c:pt idx="3340">
                  <c:v>90</c:v>
                </c:pt>
                <c:pt idx="3341">
                  <c:v>90</c:v>
                </c:pt>
                <c:pt idx="3342">
                  <c:v>112.5</c:v>
                </c:pt>
                <c:pt idx="3343">
                  <c:v>112.5</c:v>
                </c:pt>
                <c:pt idx="3344">
                  <c:v>112.5</c:v>
                </c:pt>
                <c:pt idx="3345">
                  <c:v>67.5</c:v>
                </c:pt>
                <c:pt idx="3346">
                  <c:v>90</c:v>
                </c:pt>
                <c:pt idx="3347">
                  <c:v>90</c:v>
                </c:pt>
                <c:pt idx="3348">
                  <c:v>337.5</c:v>
                </c:pt>
                <c:pt idx="3349">
                  <c:v>337.5</c:v>
                </c:pt>
                <c:pt idx="3350">
                  <c:v>337.5</c:v>
                </c:pt>
                <c:pt idx="3351">
                  <c:v>337.5</c:v>
                </c:pt>
                <c:pt idx="3352">
                  <c:v>315</c:v>
                </c:pt>
                <c:pt idx="3353">
                  <c:v>337.5</c:v>
                </c:pt>
                <c:pt idx="3354">
                  <c:v>337.5</c:v>
                </c:pt>
                <c:pt idx="3355">
                  <c:v>315</c:v>
                </c:pt>
                <c:pt idx="3356">
                  <c:v>315</c:v>
                </c:pt>
                <c:pt idx="3357">
                  <c:v>337.5</c:v>
                </c:pt>
                <c:pt idx="3358">
                  <c:v>337.5</c:v>
                </c:pt>
                <c:pt idx="3359">
                  <c:v>337.5</c:v>
                </c:pt>
                <c:pt idx="3360">
                  <c:v>337.5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315</c:v>
                </c:pt>
                <c:pt idx="3365">
                  <c:v>337.5</c:v>
                </c:pt>
                <c:pt idx="3366">
                  <c:v>315</c:v>
                </c:pt>
                <c:pt idx="3367">
                  <c:v>315</c:v>
                </c:pt>
                <c:pt idx="3368">
                  <c:v>337.5</c:v>
                </c:pt>
                <c:pt idx="3369">
                  <c:v>337.5</c:v>
                </c:pt>
                <c:pt idx="3370">
                  <c:v>337.5</c:v>
                </c:pt>
                <c:pt idx="3371">
                  <c:v>337.5</c:v>
                </c:pt>
                <c:pt idx="3372">
                  <c:v>292.5</c:v>
                </c:pt>
                <c:pt idx="3373">
                  <c:v>315</c:v>
                </c:pt>
                <c:pt idx="3374">
                  <c:v>315</c:v>
                </c:pt>
                <c:pt idx="3375">
                  <c:v>315</c:v>
                </c:pt>
                <c:pt idx="3376">
                  <c:v>292.5</c:v>
                </c:pt>
                <c:pt idx="3377">
                  <c:v>292.5</c:v>
                </c:pt>
                <c:pt idx="3378">
                  <c:v>315</c:v>
                </c:pt>
                <c:pt idx="3379">
                  <c:v>337.5</c:v>
                </c:pt>
                <c:pt idx="3380">
                  <c:v>315</c:v>
                </c:pt>
                <c:pt idx="3381">
                  <c:v>315</c:v>
                </c:pt>
                <c:pt idx="3382">
                  <c:v>270</c:v>
                </c:pt>
                <c:pt idx="3383">
                  <c:v>292.5</c:v>
                </c:pt>
                <c:pt idx="3384">
                  <c:v>315</c:v>
                </c:pt>
                <c:pt idx="3385">
                  <c:v>337.5</c:v>
                </c:pt>
                <c:pt idx="3386">
                  <c:v>315</c:v>
                </c:pt>
                <c:pt idx="3387">
                  <c:v>337.5</c:v>
                </c:pt>
                <c:pt idx="3388">
                  <c:v>292.5</c:v>
                </c:pt>
                <c:pt idx="3389">
                  <c:v>292.5</c:v>
                </c:pt>
                <c:pt idx="3390">
                  <c:v>292.5</c:v>
                </c:pt>
                <c:pt idx="3391">
                  <c:v>315</c:v>
                </c:pt>
                <c:pt idx="3392">
                  <c:v>337.5</c:v>
                </c:pt>
                <c:pt idx="3393">
                  <c:v>337.5</c:v>
                </c:pt>
                <c:pt idx="3394">
                  <c:v>337.5</c:v>
                </c:pt>
                <c:pt idx="3395">
                  <c:v>337.5</c:v>
                </c:pt>
                <c:pt idx="3396">
                  <c:v>0</c:v>
                </c:pt>
                <c:pt idx="3397">
                  <c:v>337.5</c:v>
                </c:pt>
                <c:pt idx="3398">
                  <c:v>337.5</c:v>
                </c:pt>
                <c:pt idx="3399">
                  <c:v>337.5</c:v>
                </c:pt>
                <c:pt idx="3400">
                  <c:v>337.5</c:v>
                </c:pt>
                <c:pt idx="3401">
                  <c:v>337.5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337.5</c:v>
                </c:pt>
                <c:pt idx="3407">
                  <c:v>315</c:v>
                </c:pt>
                <c:pt idx="3408">
                  <c:v>292.5</c:v>
                </c:pt>
                <c:pt idx="3409">
                  <c:v>292.5</c:v>
                </c:pt>
                <c:pt idx="3410">
                  <c:v>292.5</c:v>
                </c:pt>
                <c:pt idx="3411">
                  <c:v>292.5</c:v>
                </c:pt>
                <c:pt idx="3412">
                  <c:v>292.5</c:v>
                </c:pt>
                <c:pt idx="3413">
                  <c:v>292.5</c:v>
                </c:pt>
                <c:pt idx="3414">
                  <c:v>270</c:v>
                </c:pt>
                <c:pt idx="3415">
                  <c:v>270</c:v>
                </c:pt>
                <c:pt idx="3416">
                  <c:v>247.5</c:v>
                </c:pt>
                <c:pt idx="3417">
                  <c:v>270</c:v>
                </c:pt>
                <c:pt idx="3418">
                  <c:v>247.5</c:v>
                </c:pt>
                <c:pt idx="3419">
                  <c:v>112.5</c:v>
                </c:pt>
                <c:pt idx="3420">
                  <c:v>135</c:v>
                </c:pt>
                <c:pt idx="3421">
                  <c:v>180</c:v>
                </c:pt>
                <c:pt idx="3422">
                  <c:v>112.5</c:v>
                </c:pt>
                <c:pt idx="3423">
                  <c:v>112.5</c:v>
                </c:pt>
                <c:pt idx="3424">
                  <c:v>112.5</c:v>
                </c:pt>
                <c:pt idx="3425">
                  <c:v>135</c:v>
                </c:pt>
                <c:pt idx="3426">
                  <c:v>90</c:v>
                </c:pt>
                <c:pt idx="3427">
                  <c:v>0</c:v>
                </c:pt>
                <c:pt idx="3428">
                  <c:v>315</c:v>
                </c:pt>
                <c:pt idx="3429">
                  <c:v>337.5</c:v>
                </c:pt>
                <c:pt idx="3430">
                  <c:v>337.5</c:v>
                </c:pt>
                <c:pt idx="3431">
                  <c:v>315</c:v>
                </c:pt>
                <c:pt idx="3432">
                  <c:v>315</c:v>
                </c:pt>
                <c:pt idx="3433">
                  <c:v>292.5</c:v>
                </c:pt>
                <c:pt idx="3434">
                  <c:v>292.5</c:v>
                </c:pt>
                <c:pt idx="3435">
                  <c:v>292.5</c:v>
                </c:pt>
                <c:pt idx="3436">
                  <c:v>292.5</c:v>
                </c:pt>
                <c:pt idx="3437">
                  <c:v>292.5</c:v>
                </c:pt>
                <c:pt idx="3438">
                  <c:v>292.5</c:v>
                </c:pt>
                <c:pt idx="3439">
                  <c:v>292.5</c:v>
                </c:pt>
                <c:pt idx="3440">
                  <c:v>292.5</c:v>
                </c:pt>
                <c:pt idx="3441">
                  <c:v>292.5</c:v>
                </c:pt>
                <c:pt idx="3442">
                  <c:v>270</c:v>
                </c:pt>
                <c:pt idx="3443">
                  <c:v>247.5</c:v>
                </c:pt>
                <c:pt idx="3444">
                  <c:v>292.5</c:v>
                </c:pt>
                <c:pt idx="3445">
                  <c:v>292.5</c:v>
                </c:pt>
                <c:pt idx="3446">
                  <c:v>292.5</c:v>
                </c:pt>
                <c:pt idx="3447">
                  <c:v>270</c:v>
                </c:pt>
                <c:pt idx="3448">
                  <c:v>292.5</c:v>
                </c:pt>
                <c:pt idx="3449">
                  <c:v>292.5</c:v>
                </c:pt>
                <c:pt idx="3450">
                  <c:v>315</c:v>
                </c:pt>
                <c:pt idx="3451">
                  <c:v>292.5</c:v>
                </c:pt>
                <c:pt idx="3452">
                  <c:v>292.5</c:v>
                </c:pt>
                <c:pt idx="3453">
                  <c:v>292.5</c:v>
                </c:pt>
                <c:pt idx="3454">
                  <c:v>292.5</c:v>
                </c:pt>
                <c:pt idx="3455">
                  <c:v>292.5</c:v>
                </c:pt>
                <c:pt idx="3456">
                  <c:v>292.5</c:v>
                </c:pt>
                <c:pt idx="3457">
                  <c:v>292.5</c:v>
                </c:pt>
                <c:pt idx="3458">
                  <c:v>292.5</c:v>
                </c:pt>
                <c:pt idx="3459">
                  <c:v>292.5</c:v>
                </c:pt>
                <c:pt idx="3460">
                  <c:v>270</c:v>
                </c:pt>
                <c:pt idx="3461">
                  <c:v>270</c:v>
                </c:pt>
                <c:pt idx="3462">
                  <c:v>270</c:v>
                </c:pt>
                <c:pt idx="3463">
                  <c:v>270</c:v>
                </c:pt>
                <c:pt idx="3464">
                  <c:v>270</c:v>
                </c:pt>
                <c:pt idx="3465">
                  <c:v>270</c:v>
                </c:pt>
                <c:pt idx="3466">
                  <c:v>292.5</c:v>
                </c:pt>
                <c:pt idx="3467">
                  <c:v>270</c:v>
                </c:pt>
                <c:pt idx="3468">
                  <c:v>292.5</c:v>
                </c:pt>
                <c:pt idx="3469">
                  <c:v>292.5</c:v>
                </c:pt>
                <c:pt idx="3470">
                  <c:v>292.5</c:v>
                </c:pt>
                <c:pt idx="3471">
                  <c:v>292.5</c:v>
                </c:pt>
                <c:pt idx="3472">
                  <c:v>292.5</c:v>
                </c:pt>
                <c:pt idx="3473">
                  <c:v>292.5</c:v>
                </c:pt>
                <c:pt idx="3474">
                  <c:v>292.5</c:v>
                </c:pt>
                <c:pt idx="3475">
                  <c:v>292.5</c:v>
                </c:pt>
                <c:pt idx="3476">
                  <c:v>292.5</c:v>
                </c:pt>
                <c:pt idx="3477">
                  <c:v>292.5</c:v>
                </c:pt>
                <c:pt idx="3478">
                  <c:v>270</c:v>
                </c:pt>
                <c:pt idx="3479">
                  <c:v>270</c:v>
                </c:pt>
                <c:pt idx="3480">
                  <c:v>270</c:v>
                </c:pt>
                <c:pt idx="3481">
                  <c:v>270</c:v>
                </c:pt>
                <c:pt idx="3482">
                  <c:v>292.5</c:v>
                </c:pt>
                <c:pt idx="3483">
                  <c:v>292.5</c:v>
                </c:pt>
                <c:pt idx="3484">
                  <c:v>292.5</c:v>
                </c:pt>
                <c:pt idx="3485">
                  <c:v>292.5</c:v>
                </c:pt>
                <c:pt idx="3486">
                  <c:v>292.5</c:v>
                </c:pt>
                <c:pt idx="3487">
                  <c:v>292.5</c:v>
                </c:pt>
                <c:pt idx="3488">
                  <c:v>292.5</c:v>
                </c:pt>
                <c:pt idx="3489">
                  <c:v>292.5</c:v>
                </c:pt>
                <c:pt idx="3490">
                  <c:v>315</c:v>
                </c:pt>
                <c:pt idx="3491">
                  <c:v>292.5</c:v>
                </c:pt>
                <c:pt idx="3492">
                  <c:v>292.5</c:v>
                </c:pt>
                <c:pt idx="3493">
                  <c:v>270</c:v>
                </c:pt>
                <c:pt idx="3494">
                  <c:v>292.5</c:v>
                </c:pt>
                <c:pt idx="3495">
                  <c:v>292.5</c:v>
                </c:pt>
                <c:pt idx="3496">
                  <c:v>270</c:v>
                </c:pt>
                <c:pt idx="3497">
                  <c:v>292.5</c:v>
                </c:pt>
                <c:pt idx="3498">
                  <c:v>270</c:v>
                </c:pt>
                <c:pt idx="3499">
                  <c:v>292.5</c:v>
                </c:pt>
                <c:pt idx="3500">
                  <c:v>292.5</c:v>
                </c:pt>
                <c:pt idx="3501">
                  <c:v>292.5</c:v>
                </c:pt>
                <c:pt idx="3502">
                  <c:v>292.5</c:v>
                </c:pt>
                <c:pt idx="3503">
                  <c:v>292.5</c:v>
                </c:pt>
                <c:pt idx="3504">
                  <c:v>292.5</c:v>
                </c:pt>
                <c:pt idx="3505">
                  <c:v>292.5</c:v>
                </c:pt>
                <c:pt idx="3506">
                  <c:v>292.5</c:v>
                </c:pt>
                <c:pt idx="3507">
                  <c:v>292.5</c:v>
                </c:pt>
                <c:pt idx="3508">
                  <c:v>292.5</c:v>
                </c:pt>
                <c:pt idx="3509">
                  <c:v>292.5</c:v>
                </c:pt>
                <c:pt idx="3510">
                  <c:v>292.5</c:v>
                </c:pt>
                <c:pt idx="3511">
                  <c:v>292.5</c:v>
                </c:pt>
                <c:pt idx="3512">
                  <c:v>292.5</c:v>
                </c:pt>
                <c:pt idx="3513">
                  <c:v>292.5</c:v>
                </c:pt>
                <c:pt idx="3514">
                  <c:v>292.5</c:v>
                </c:pt>
                <c:pt idx="3515">
                  <c:v>292.5</c:v>
                </c:pt>
                <c:pt idx="3516">
                  <c:v>292.5</c:v>
                </c:pt>
                <c:pt idx="3517">
                  <c:v>292.5</c:v>
                </c:pt>
                <c:pt idx="3518">
                  <c:v>292.5</c:v>
                </c:pt>
                <c:pt idx="3519">
                  <c:v>292.5</c:v>
                </c:pt>
                <c:pt idx="3520">
                  <c:v>292.5</c:v>
                </c:pt>
                <c:pt idx="3521">
                  <c:v>292.5</c:v>
                </c:pt>
                <c:pt idx="3522">
                  <c:v>292.5</c:v>
                </c:pt>
                <c:pt idx="3523">
                  <c:v>270</c:v>
                </c:pt>
                <c:pt idx="3524">
                  <c:v>292.5</c:v>
                </c:pt>
                <c:pt idx="3525">
                  <c:v>292.5</c:v>
                </c:pt>
                <c:pt idx="3526">
                  <c:v>292.5</c:v>
                </c:pt>
                <c:pt idx="3527">
                  <c:v>270</c:v>
                </c:pt>
                <c:pt idx="3528">
                  <c:v>292.5</c:v>
                </c:pt>
                <c:pt idx="3529">
                  <c:v>292.5</c:v>
                </c:pt>
                <c:pt idx="3530">
                  <c:v>270</c:v>
                </c:pt>
                <c:pt idx="3531">
                  <c:v>270</c:v>
                </c:pt>
                <c:pt idx="3532">
                  <c:v>270</c:v>
                </c:pt>
                <c:pt idx="3533">
                  <c:v>247.5</c:v>
                </c:pt>
                <c:pt idx="3534">
                  <c:v>270</c:v>
                </c:pt>
                <c:pt idx="3535">
                  <c:v>270</c:v>
                </c:pt>
                <c:pt idx="3536">
                  <c:v>247.5</c:v>
                </c:pt>
                <c:pt idx="3537">
                  <c:v>247.5</c:v>
                </c:pt>
                <c:pt idx="3538">
                  <c:v>247.5</c:v>
                </c:pt>
                <c:pt idx="3539">
                  <c:v>270</c:v>
                </c:pt>
                <c:pt idx="3540">
                  <c:v>270</c:v>
                </c:pt>
                <c:pt idx="3541">
                  <c:v>247.5</c:v>
                </c:pt>
                <c:pt idx="3542">
                  <c:v>270</c:v>
                </c:pt>
                <c:pt idx="3543">
                  <c:v>270</c:v>
                </c:pt>
                <c:pt idx="3544">
                  <c:v>270</c:v>
                </c:pt>
                <c:pt idx="3545">
                  <c:v>270</c:v>
                </c:pt>
                <c:pt idx="3546">
                  <c:v>270</c:v>
                </c:pt>
                <c:pt idx="3547">
                  <c:v>292.5</c:v>
                </c:pt>
                <c:pt idx="3548">
                  <c:v>292.5</c:v>
                </c:pt>
                <c:pt idx="3549">
                  <c:v>270</c:v>
                </c:pt>
                <c:pt idx="3550">
                  <c:v>270</c:v>
                </c:pt>
                <c:pt idx="3551">
                  <c:v>270</c:v>
                </c:pt>
                <c:pt idx="3552">
                  <c:v>270</c:v>
                </c:pt>
                <c:pt idx="3553">
                  <c:v>270</c:v>
                </c:pt>
                <c:pt idx="3554">
                  <c:v>247.5</c:v>
                </c:pt>
                <c:pt idx="3555">
                  <c:v>247.5</c:v>
                </c:pt>
                <c:pt idx="3556">
                  <c:v>247.5</c:v>
                </c:pt>
                <c:pt idx="3557">
                  <c:v>270</c:v>
                </c:pt>
                <c:pt idx="3558">
                  <c:v>270</c:v>
                </c:pt>
                <c:pt idx="3559">
                  <c:v>292.5</c:v>
                </c:pt>
                <c:pt idx="3560">
                  <c:v>270</c:v>
                </c:pt>
                <c:pt idx="3561">
                  <c:v>270</c:v>
                </c:pt>
                <c:pt idx="3562">
                  <c:v>45</c:v>
                </c:pt>
                <c:pt idx="3563">
                  <c:v>135</c:v>
                </c:pt>
                <c:pt idx="3564">
                  <c:v>135</c:v>
                </c:pt>
                <c:pt idx="3565">
                  <c:v>135</c:v>
                </c:pt>
                <c:pt idx="3566">
                  <c:v>112.5</c:v>
                </c:pt>
                <c:pt idx="3567">
                  <c:v>112.5</c:v>
                </c:pt>
                <c:pt idx="3568">
                  <c:v>135</c:v>
                </c:pt>
                <c:pt idx="3569">
                  <c:v>135</c:v>
                </c:pt>
                <c:pt idx="3570">
                  <c:v>90</c:v>
                </c:pt>
                <c:pt idx="3571">
                  <c:v>90</c:v>
                </c:pt>
                <c:pt idx="3572">
                  <c:v>67.5</c:v>
                </c:pt>
                <c:pt idx="3573">
                  <c:v>90</c:v>
                </c:pt>
                <c:pt idx="3574">
                  <c:v>90</c:v>
                </c:pt>
                <c:pt idx="3575">
                  <c:v>67.5</c:v>
                </c:pt>
                <c:pt idx="3576">
                  <c:v>90</c:v>
                </c:pt>
                <c:pt idx="3577">
                  <c:v>67.5</c:v>
                </c:pt>
                <c:pt idx="3578">
                  <c:v>90</c:v>
                </c:pt>
                <c:pt idx="3579">
                  <c:v>90</c:v>
                </c:pt>
                <c:pt idx="3580">
                  <c:v>112.5</c:v>
                </c:pt>
                <c:pt idx="3581">
                  <c:v>112.5</c:v>
                </c:pt>
                <c:pt idx="3582">
                  <c:v>90</c:v>
                </c:pt>
                <c:pt idx="3583">
                  <c:v>90</c:v>
                </c:pt>
                <c:pt idx="3584">
                  <c:v>90</c:v>
                </c:pt>
                <c:pt idx="3585">
                  <c:v>90</c:v>
                </c:pt>
                <c:pt idx="3586">
                  <c:v>90</c:v>
                </c:pt>
                <c:pt idx="3587">
                  <c:v>112.5</c:v>
                </c:pt>
                <c:pt idx="3588">
                  <c:v>112.5</c:v>
                </c:pt>
                <c:pt idx="3589">
                  <c:v>112.5</c:v>
                </c:pt>
                <c:pt idx="3590">
                  <c:v>112.5</c:v>
                </c:pt>
                <c:pt idx="3591">
                  <c:v>90</c:v>
                </c:pt>
                <c:pt idx="3592">
                  <c:v>90</c:v>
                </c:pt>
                <c:pt idx="3593">
                  <c:v>90</c:v>
                </c:pt>
                <c:pt idx="3594">
                  <c:v>112.5</c:v>
                </c:pt>
                <c:pt idx="3595">
                  <c:v>90</c:v>
                </c:pt>
                <c:pt idx="3596">
                  <c:v>112.5</c:v>
                </c:pt>
                <c:pt idx="3597">
                  <c:v>112.5</c:v>
                </c:pt>
                <c:pt idx="3598">
                  <c:v>112.5</c:v>
                </c:pt>
                <c:pt idx="3599">
                  <c:v>90</c:v>
                </c:pt>
                <c:pt idx="3600">
                  <c:v>112.5</c:v>
                </c:pt>
                <c:pt idx="3601">
                  <c:v>90</c:v>
                </c:pt>
                <c:pt idx="3602">
                  <c:v>112.5</c:v>
                </c:pt>
                <c:pt idx="3603">
                  <c:v>90</c:v>
                </c:pt>
                <c:pt idx="3604">
                  <c:v>112.5</c:v>
                </c:pt>
                <c:pt idx="3605">
                  <c:v>112.5</c:v>
                </c:pt>
                <c:pt idx="3606">
                  <c:v>90</c:v>
                </c:pt>
                <c:pt idx="3607">
                  <c:v>90</c:v>
                </c:pt>
                <c:pt idx="3608">
                  <c:v>90</c:v>
                </c:pt>
                <c:pt idx="3609">
                  <c:v>90</c:v>
                </c:pt>
                <c:pt idx="3610">
                  <c:v>90</c:v>
                </c:pt>
                <c:pt idx="3611">
                  <c:v>67.5</c:v>
                </c:pt>
                <c:pt idx="3612">
                  <c:v>112.5</c:v>
                </c:pt>
                <c:pt idx="3613">
                  <c:v>135</c:v>
                </c:pt>
                <c:pt idx="3614">
                  <c:v>112.5</c:v>
                </c:pt>
                <c:pt idx="3615">
                  <c:v>90</c:v>
                </c:pt>
                <c:pt idx="3616">
                  <c:v>112.5</c:v>
                </c:pt>
                <c:pt idx="3617">
                  <c:v>112.5</c:v>
                </c:pt>
                <c:pt idx="3618">
                  <c:v>112.5</c:v>
                </c:pt>
                <c:pt idx="3619">
                  <c:v>135</c:v>
                </c:pt>
                <c:pt idx="3620">
                  <c:v>112.5</c:v>
                </c:pt>
                <c:pt idx="3621">
                  <c:v>112.5</c:v>
                </c:pt>
                <c:pt idx="3622">
                  <c:v>112.5</c:v>
                </c:pt>
                <c:pt idx="3623">
                  <c:v>112.5</c:v>
                </c:pt>
                <c:pt idx="3624">
                  <c:v>112.5</c:v>
                </c:pt>
                <c:pt idx="3625">
                  <c:v>112.5</c:v>
                </c:pt>
                <c:pt idx="3626">
                  <c:v>112.5</c:v>
                </c:pt>
                <c:pt idx="3627">
                  <c:v>112.5</c:v>
                </c:pt>
                <c:pt idx="3628">
                  <c:v>112.5</c:v>
                </c:pt>
                <c:pt idx="3629">
                  <c:v>112.5</c:v>
                </c:pt>
                <c:pt idx="3630">
                  <c:v>112.5</c:v>
                </c:pt>
                <c:pt idx="3631">
                  <c:v>112.5</c:v>
                </c:pt>
                <c:pt idx="3632">
                  <c:v>112.5</c:v>
                </c:pt>
                <c:pt idx="3633">
                  <c:v>112.5</c:v>
                </c:pt>
                <c:pt idx="3634">
                  <c:v>112.5</c:v>
                </c:pt>
                <c:pt idx="3635">
                  <c:v>112.5</c:v>
                </c:pt>
                <c:pt idx="3636">
                  <c:v>112.5</c:v>
                </c:pt>
                <c:pt idx="3637">
                  <c:v>112.5</c:v>
                </c:pt>
                <c:pt idx="3638">
                  <c:v>135</c:v>
                </c:pt>
                <c:pt idx="3639">
                  <c:v>112.5</c:v>
                </c:pt>
                <c:pt idx="3640">
                  <c:v>112.5</c:v>
                </c:pt>
                <c:pt idx="3641">
                  <c:v>112.5</c:v>
                </c:pt>
                <c:pt idx="3642">
                  <c:v>112.5</c:v>
                </c:pt>
                <c:pt idx="3643">
                  <c:v>112.5</c:v>
                </c:pt>
                <c:pt idx="3644">
                  <c:v>112.5</c:v>
                </c:pt>
                <c:pt idx="3645">
                  <c:v>112.5</c:v>
                </c:pt>
                <c:pt idx="3646">
                  <c:v>90</c:v>
                </c:pt>
                <c:pt idx="3647">
                  <c:v>90</c:v>
                </c:pt>
                <c:pt idx="3648">
                  <c:v>112.5</c:v>
                </c:pt>
                <c:pt idx="3649">
                  <c:v>112.5</c:v>
                </c:pt>
                <c:pt idx="3650">
                  <c:v>90</c:v>
                </c:pt>
                <c:pt idx="3651">
                  <c:v>112.5</c:v>
                </c:pt>
                <c:pt idx="3652">
                  <c:v>112.5</c:v>
                </c:pt>
                <c:pt idx="3653">
                  <c:v>112.5</c:v>
                </c:pt>
                <c:pt idx="3654">
                  <c:v>112.5</c:v>
                </c:pt>
                <c:pt idx="3655">
                  <c:v>90</c:v>
                </c:pt>
                <c:pt idx="3656">
                  <c:v>112.5</c:v>
                </c:pt>
                <c:pt idx="3657">
                  <c:v>45</c:v>
                </c:pt>
                <c:pt idx="3658">
                  <c:v>22.5</c:v>
                </c:pt>
                <c:pt idx="3659">
                  <c:v>45</c:v>
                </c:pt>
                <c:pt idx="3660">
                  <c:v>90</c:v>
                </c:pt>
                <c:pt idx="3661">
                  <c:v>112.5</c:v>
                </c:pt>
                <c:pt idx="3662">
                  <c:v>247.5</c:v>
                </c:pt>
                <c:pt idx="3663">
                  <c:v>247.5</c:v>
                </c:pt>
                <c:pt idx="3664">
                  <c:v>247.5</c:v>
                </c:pt>
                <c:pt idx="3665">
                  <c:v>292.5</c:v>
                </c:pt>
                <c:pt idx="3666">
                  <c:v>292.5</c:v>
                </c:pt>
                <c:pt idx="3667">
                  <c:v>337.5</c:v>
                </c:pt>
                <c:pt idx="3668">
                  <c:v>337.5</c:v>
                </c:pt>
                <c:pt idx="3669">
                  <c:v>337.5</c:v>
                </c:pt>
                <c:pt idx="3670">
                  <c:v>0</c:v>
                </c:pt>
                <c:pt idx="3671">
                  <c:v>22.5</c:v>
                </c:pt>
                <c:pt idx="3672">
                  <c:v>22.5</c:v>
                </c:pt>
                <c:pt idx="3673">
                  <c:v>22.5</c:v>
                </c:pt>
                <c:pt idx="3674">
                  <c:v>0</c:v>
                </c:pt>
                <c:pt idx="3675">
                  <c:v>22.5</c:v>
                </c:pt>
                <c:pt idx="3676">
                  <c:v>22.5</c:v>
                </c:pt>
                <c:pt idx="3677">
                  <c:v>22.5</c:v>
                </c:pt>
                <c:pt idx="3678">
                  <c:v>45</c:v>
                </c:pt>
                <c:pt idx="3679">
                  <c:v>292.5</c:v>
                </c:pt>
                <c:pt idx="3680">
                  <c:v>90</c:v>
                </c:pt>
                <c:pt idx="3681">
                  <c:v>90</c:v>
                </c:pt>
                <c:pt idx="3682">
                  <c:v>90</c:v>
                </c:pt>
                <c:pt idx="3683">
                  <c:v>90</c:v>
                </c:pt>
                <c:pt idx="3684">
                  <c:v>90</c:v>
                </c:pt>
                <c:pt idx="3685">
                  <c:v>90</c:v>
                </c:pt>
                <c:pt idx="3686">
                  <c:v>90</c:v>
                </c:pt>
                <c:pt idx="3687">
                  <c:v>90</c:v>
                </c:pt>
                <c:pt idx="3688">
                  <c:v>90</c:v>
                </c:pt>
                <c:pt idx="3689">
                  <c:v>112.5</c:v>
                </c:pt>
                <c:pt idx="3690">
                  <c:v>90</c:v>
                </c:pt>
                <c:pt idx="3691">
                  <c:v>67.5</c:v>
                </c:pt>
                <c:pt idx="3692">
                  <c:v>67.5</c:v>
                </c:pt>
                <c:pt idx="3693">
                  <c:v>45</c:v>
                </c:pt>
                <c:pt idx="3694">
                  <c:v>67.5</c:v>
                </c:pt>
                <c:pt idx="3695">
                  <c:v>67.5</c:v>
                </c:pt>
                <c:pt idx="3696">
                  <c:v>67.5</c:v>
                </c:pt>
                <c:pt idx="3697">
                  <c:v>90</c:v>
                </c:pt>
                <c:pt idx="3698">
                  <c:v>67.5</c:v>
                </c:pt>
                <c:pt idx="3699">
                  <c:v>90</c:v>
                </c:pt>
                <c:pt idx="3700">
                  <c:v>67.5</c:v>
                </c:pt>
                <c:pt idx="3701">
                  <c:v>315</c:v>
                </c:pt>
                <c:pt idx="3702">
                  <c:v>90</c:v>
                </c:pt>
                <c:pt idx="3703">
                  <c:v>112.5</c:v>
                </c:pt>
                <c:pt idx="3704">
                  <c:v>157.5</c:v>
                </c:pt>
                <c:pt idx="3705">
                  <c:v>225</c:v>
                </c:pt>
                <c:pt idx="3706">
                  <c:v>90</c:v>
                </c:pt>
                <c:pt idx="3707">
                  <c:v>22.5</c:v>
                </c:pt>
                <c:pt idx="3708">
                  <c:v>67.5</c:v>
                </c:pt>
                <c:pt idx="3709">
                  <c:v>67.5</c:v>
                </c:pt>
                <c:pt idx="3710">
                  <c:v>67.5</c:v>
                </c:pt>
                <c:pt idx="3711">
                  <c:v>67.5</c:v>
                </c:pt>
                <c:pt idx="3712">
                  <c:v>67.5</c:v>
                </c:pt>
                <c:pt idx="3713">
                  <c:v>67.5</c:v>
                </c:pt>
                <c:pt idx="3714">
                  <c:v>67.5</c:v>
                </c:pt>
                <c:pt idx="3715">
                  <c:v>90</c:v>
                </c:pt>
                <c:pt idx="3716">
                  <c:v>67.5</c:v>
                </c:pt>
                <c:pt idx="3717">
                  <c:v>67.5</c:v>
                </c:pt>
                <c:pt idx="3718">
                  <c:v>90</c:v>
                </c:pt>
                <c:pt idx="3719">
                  <c:v>90</c:v>
                </c:pt>
                <c:pt idx="3720">
                  <c:v>90</c:v>
                </c:pt>
                <c:pt idx="3721">
                  <c:v>90</c:v>
                </c:pt>
                <c:pt idx="3722">
                  <c:v>112.5</c:v>
                </c:pt>
                <c:pt idx="3723">
                  <c:v>270</c:v>
                </c:pt>
                <c:pt idx="3724">
                  <c:v>292.5</c:v>
                </c:pt>
                <c:pt idx="3725">
                  <c:v>0</c:v>
                </c:pt>
                <c:pt idx="3726">
                  <c:v>45</c:v>
                </c:pt>
                <c:pt idx="3727">
                  <c:v>135</c:v>
                </c:pt>
                <c:pt idx="3728">
                  <c:v>90</c:v>
                </c:pt>
                <c:pt idx="3729">
                  <c:v>135</c:v>
                </c:pt>
                <c:pt idx="3730">
                  <c:v>90</c:v>
                </c:pt>
                <c:pt idx="3731">
                  <c:v>157.5</c:v>
                </c:pt>
                <c:pt idx="3732">
                  <c:v>112.5</c:v>
                </c:pt>
                <c:pt idx="3733">
                  <c:v>112.5</c:v>
                </c:pt>
                <c:pt idx="3734">
                  <c:v>112.5</c:v>
                </c:pt>
                <c:pt idx="3735">
                  <c:v>22.5</c:v>
                </c:pt>
                <c:pt idx="3736">
                  <c:v>112.5</c:v>
                </c:pt>
                <c:pt idx="3737">
                  <c:v>157.5</c:v>
                </c:pt>
                <c:pt idx="3738">
                  <c:v>202.5</c:v>
                </c:pt>
                <c:pt idx="3739">
                  <c:v>202.5</c:v>
                </c:pt>
                <c:pt idx="3740">
                  <c:v>202.5</c:v>
                </c:pt>
                <c:pt idx="3741">
                  <c:v>202.5</c:v>
                </c:pt>
                <c:pt idx="3742">
                  <c:v>202.5</c:v>
                </c:pt>
                <c:pt idx="3743">
                  <c:v>202.5</c:v>
                </c:pt>
                <c:pt idx="3744">
                  <c:v>202.5</c:v>
                </c:pt>
                <c:pt idx="3745">
                  <c:v>202.5</c:v>
                </c:pt>
                <c:pt idx="3746">
                  <c:v>202.5</c:v>
                </c:pt>
                <c:pt idx="3747">
                  <c:v>202.5</c:v>
                </c:pt>
                <c:pt idx="3748">
                  <c:v>202.5</c:v>
                </c:pt>
                <c:pt idx="3749">
                  <c:v>202.5</c:v>
                </c:pt>
                <c:pt idx="3750">
                  <c:v>157.5</c:v>
                </c:pt>
                <c:pt idx="3751">
                  <c:v>202.5</c:v>
                </c:pt>
                <c:pt idx="3752">
                  <c:v>202.5</c:v>
                </c:pt>
                <c:pt idx="3753">
                  <c:v>202.5</c:v>
                </c:pt>
                <c:pt idx="3754">
                  <c:v>202.5</c:v>
                </c:pt>
                <c:pt idx="3755">
                  <c:v>202.5</c:v>
                </c:pt>
                <c:pt idx="3756">
                  <c:v>225</c:v>
                </c:pt>
                <c:pt idx="3757">
                  <c:v>202.5</c:v>
                </c:pt>
                <c:pt idx="3758">
                  <c:v>202.5</c:v>
                </c:pt>
                <c:pt idx="3759">
                  <c:v>225</c:v>
                </c:pt>
                <c:pt idx="3760">
                  <c:v>225</c:v>
                </c:pt>
                <c:pt idx="3761">
                  <c:v>202.5</c:v>
                </c:pt>
                <c:pt idx="3762">
                  <c:v>225</c:v>
                </c:pt>
                <c:pt idx="3763">
                  <c:v>225</c:v>
                </c:pt>
                <c:pt idx="3764">
                  <c:v>202.5</c:v>
                </c:pt>
                <c:pt idx="3765">
                  <c:v>247.5</c:v>
                </c:pt>
                <c:pt idx="3766">
                  <c:v>202.5</c:v>
                </c:pt>
                <c:pt idx="3767">
                  <c:v>0</c:v>
                </c:pt>
                <c:pt idx="3768">
                  <c:v>90</c:v>
                </c:pt>
                <c:pt idx="3769">
                  <c:v>157.5</c:v>
                </c:pt>
                <c:pt idx="3770">
                  <c:v>135</c:v>
                </c:pt>
                <c:pt idx="3771">
                  <c:v>135</c:v>
                </c:pt>
                <c:pt idx="3772">
                  <c:v>202.5</c:v>
                </c:pt>
                <c:pt idx="3773">
                  <c:v>247.5</c:v>
                </c:pt>
                <c:pt idx="3774">
                  <c:v>202.5</c:v>
                </c:pt>
                <c:pt idx="3775">
                  <c:v>202.5</c:v>
                </c:pt>
                <c:pt idx="3776">
                  <c:v>202.5</c:v>
                </c:pt>
                <c:pt idx="3777">
                  <c:v>202.5</c:v>
                </c:pt>
                <c:pt idx="3778">
                  <c:v>202.5</c:v>
                </c:pt>
                <c:pt idx="3779">
                  <c:v>225</c:v>
                </c:pt>
                <c:pt idx="3780">
                  <c:v>202.5</c:v>
                </c:pt>
                <c:pt idx="3781">
                  <c:v>202.5</c:v>
                </c:pt>
                <c:pt idx="3782">
                  <c:v>202.5</c:v>
                </c:pt>
                <c:pt idx="3783">
                  <c:v>225</c:v>
                </c:pt>
                <c:pt idx="3784">
                  <c:v>202.5</c:v>
                </c:pt>
                <c:pt idx="3785">
                  <c:v>225</c:v>
                </c:pt>
                <c:pt idx="3786">
                  <c:v>157.5</c:v>
                </c:pt>
                <c:pt idx="3787">
                  <c:v>202.5</c:v>
                </c:pt>
                <c:pt idx="3788">
                  <c:v>180</c:v>
                </c:pt>
                <c:pt idx="3789">
                  <c:v>225</c:v>
                </c:pt>
                <c:pt idx="3790">
                  <c:v>202.5</c:v>
                </c:pt>
                <c:pt idx="3791">
                  <c:v>202.5</c:v>
                </c:pt>
                <c:pt idx="3792">
                  <c:v>202.5</c:v>
                </c:pt>
                <c:pt idx="3793">
                  <c:v>225</c:v>
                </c:pt>
                <c:pt idx="3794">
                  <c:v>225</c:v>
                </c:pt>
                <c:pt idx="3795">
                  <c:v>225</c:v>
                </c:pt>
                <c:pt idx="3796">
                  <c:v>202.5</c:v>
                </c:pt>
                <c:pt idx="3797">
                  <c:v>225</c:v>
                </c:pt>
                <c:pt idx="3798">
                  <c:v>225</c:v>
                </c:pt>
                <c:pt idx="3799">
                  <c:v>202.5</c:v>
                </c:pt>
                <c:pt idx="3800">
                  <c:v>225</c:v>
                </c:pt>
                <c:pt idx="3801">
                  <c:v>225</c:v>
                </c:pt>
                <c:pt idx="3802">
                  <c:v>225</c:v>
                </c:pt>
                <c:pt idx="3803">
                  <c:v>202.5</c:v>
                </c:pt>
                <c:pt idx="3804">
                  <c:v>202.5</c:v>
                </c:pt>
                <c:pt idx="3805">
                  <c:v>202.5</c:v>
                </c:pt>
                <c:pt idx="3806">
                  <c:v>202.5</c:v>
                </c:pt>
                <c:pt idx="3807">
                  <c:v>202.5</c:v>
                </c:pt>
                <c:pt idx="3808">
                  <c:v>225</c:v>
                </c:pt>
                <c:pt idx="3809">
                  <c:v>225</c:v>
                </c:pt>
                <c:pt idx="3810">
                  <c:v>202.5</c:v>
                </c:pt>
                <c:pt idx="3811">
                  <c:v>202.5</c:v>
                </c:pt>
                <c:pt idx="3812">
                  <c:v>225</c:v>
                </c:pt>
                <c:pt idx="3813">
                  <c:v>202.5</c:v>
                </c:pt>
                <c:pt idx="3814">
                  <c:v>225</c:v>
                </c:pt>
                <c:pt idx="3815">
                  <c:v>202.5</c:v>
                </c:pt>
                <c:pt idx="3816">
                  <c:v>225</c:v>
                </c:pt>
                <c:pt idx="3817">
                  <c:v>202.5</c:v>
                </c:pt>
                <c:pt idx="3818">
                  <c:v>225</c:v>
                </c:pt>
                <c:pt idx="3819">
                  <c:v>225</c:v>
                </c:pt>
                <c:pt idx="3820">
                  <c:v>225</c:v>
                </c:pt>
                <c:pt idx="3821">
                  <c:v>225</c:v>
                </c:pt>
                <c:pt idx="3822">
                  <c:v>225</c:v>
                </c:pt>
                <c:pt idx="3823">
                  <c:v>225</c:v>
                </c:pt>
                <c:pt idx="3824">
                  <c:v>202.5</c:v>
                </c:pt>
                <c:pt idx="3825">
                  <c:v>225</c:v>
                </c:pt>
                <c:pt idx="3826">
                  <c:v>225</c:v>
                </c:pt>
                <c:pt idx="3827">
                  <c:v>225</c:v>
                </c:pt>
                <c:pt idx="3828">
                  <c:v>225</c:v>
                </c:pt>
                <c:pt idx="3829">
                  <c:v>225</c:v>
                </c:pt>
                <c:pt idx="3830">
                  <c:v>225</c:v>
                </c:pt>
                <c:pt idx="3831">
                  <c:v>225</c:v>
                </c:pt>
                <c:pt idx="3832">
                  <c:v>202.5</c:v>
                </c:pt>
                <c:pt idx="3833">
                  <c:v>225</c:v>
                </c:pt>
                <c:pt idx="3834">
                  <c:v>247.5</c:v>
                </c:pt>
                <c:pt idx="3835">
                  <c:v>247.5</c:v>
                </c:pt>
                <c:pt idx="3836">
                  <c:v>247.5</c:v>
                </c:pt>
                <c:pt idx="3837">
                  <c:v>247.5</c:v>
                </c:pt>
                <c:pt idx="3838">
                  <c:v>247.5</c:v>
                </c:pt>
                <c:pt idx="3839">
                  <c:v>270</c:v>
                </c:pt>
                <c:pt idx="3840">
                  <c:v>247.5</c:v>
                </c:pt>
                <c:pt idx="3841">
                  <c:v>270</c:v>
                </c:pt>
                <c:pt idx="3842">
                  <c:v>247.5</c:v>
                </c:pt>
                <c:pt idx="3843">
                  <c:v>247.5</c:v>
                </c:pt>
                <c:pt idx="3844">
                  <c:v>247.5</c:v>
                </c:pt>
                <c:pt idx="3845">
                  <c:v>270</c:v>
                </c:pt>
                <c:pt idx="3846">
                  <c:v>270</c:v>
                </c:pt>
                <c:pt idx="3847">
                  <c:v>247.5</c:v>
                </c:pt>
                <c:pt idx="3848">
                  <c:v>247.5</c:v>
                </c:pt>
                <c:pt idx="3849">
                  <c:v>270</c:v>
                </c:pt>
                <c:pt idx="3850">
                  <c:v>270</c:v>
                </c:pt>
                <c:pt idx="3851">
                  <c:v>247.5</c:v>
                </c:pt>
                <c:pt idx="3852">
                  <c:v>247.5</c:v>
                </c:pt>
                <c:pt idx="3853">
                  <c:v>247.5</c:v>
                </c:pt>
                <c:pt idx="3854">
                  <c:v>247.5</c:v>
                </c:pt>
                <c:pt idx="3855">
                  <c:v>247.5</c:v>
                </c:pt>
                <c:pt idx="3856">
                  <c:v>247.5</c:v>
                </c:pt>
                <c:pt idx="3857">
                  <c:v>247.5</c:v>
                </c:pt>
                <c:pt idx="3858">
                  <c:v>247.5</c:v>
                </c:pt>
                <c:pt idx="3859">
                  <c:v>247.5</c:v>
                </c:pt>
                <c:pt idx="3860">
                  <c:v>270</c:v>
                </c:pt>
                <c:pt idx="3861">
                  <c:v>270</c:v>
                </c:pt>
                <c:pt idx="3862">
                  <c:v>270</c:v>
                </c:pt>
                <c:pt idx="3863">
                  <c:v>270</c:v>
                </c:pt>
                <c:pt idx="3864">
                  <c:v>270</c:v>
                </c:pt>
                <c:pt idx="3865">
                  <c:v>270</c:v>
                </c:pt>
                <c:pt idx="3866">
                  <c:v>270</c:v>
                </c:pt>
                <c:pt idx="3867">
                  <c:v>247.5</c:v>
                </c:pt>
                <c:pt idx="3868">
                  <c:v>247.5</c:v>
                </c:pt>
                <c:pt idx="3869">
                  <c:v>270</c:v>
                </c:pt>
                <c:pt idx="3870">
                  <c:v>270</c:v>
                </c:pt>
                <c:pt idx="3871">
                  <c:v>270</c:v>
                </c:pt>
                <c:pt idx="3872">
                  <c:v>270</c:v>
                </c:pt>
                <c:pt idx="3873">
                  <c:v>270</c:v>
                </c:pt>
                <c:pt idx="3874">
                  <c:v>270</c:v>
                </c:pt>
                <c:pt idx="3875">
                  <c:v>270</c:v>
                </c:pt>
                <c:pt idx="3876">
                  <c:v>270</c:v>
                </c:pt>
                <c:pt idx="3877">
                  <c:v>292.5</c:v>
                </c:pt>
                <c:pt idx="3878">
                  <c:v>292.5</c:v>
                </c:pt>
                <c:pt idx="3879">
                  <c:v>270</c:v>
                </c:pt>
                <c:pt idx="3880">
                  <c:v>270</c:v>
                </c:pt>
                <c:pt idx="3881">
                  <c:v>270</c:v>
                </c:pt>
                <c:pt idx="3882">
                  <c:v>247.5</c:v>
                </c:pt>
                <c:pt idx="3883">
                  <c:v>247.5</c:v>
                </c:pt>
                <c:pt idx="3884">
                  <c:v>270</c:v>
                </c:pt>
                <c:pt idx="3885">
                  <c:v>270</c:v>
                </c:pt>
                <c:pt idx="3886">
                  <c:v>270</c:v>
                </c:pt>
                <c:pt idx="3887">
                  <c:v>270</c:v>
                </c:pt>
                <c:pt idx="3888">
                  <c:v>270</c:v>
                </c:pt>
                <c:pt idx="3889">
                  <c:v>270</c:v>
                </c:pt>
                <c:pt idx="3890">
                  <c:v>270</c:v>
                </c:pt>
                <c:pt idx="3891">
                  <c:v>270</c:v>
                </c:pt>
                <c:pt idx="3892">
                  <c:v>270</c:v>
                </c:pt>
                <c:pt idx="3893">
                  <c:v>270</c:v>
                </c:pt>
                <c:pt idx="3894">
                  <c:v>270</c:v>
                </c:pt>
                <c:pt idx="3895">
                  <c:v>247.5</c:v>
                </c:pt>
                <c:pt idx="3896">
                  <c:v>247.5</c:v>
                </c:pt>
                <c:pt idx="3897">
                  <c:v>247.5</c:v>
                </c:pt>
                <c:pt idx="3898">
                  <c:v>247.5</c:v>
                </c:pt>
                <c:pt idx="3899">
                  <c:v>247.5</c:v>
                </c:pt>
                <c:pt idx="3900">
                  <c:v>247.5</c:v>
                </c:pt>
                <c:pt idx="3901">
                  <c:v>247.5</c:v>
                </c:pt>
                <c:pt idx="3902">
                  <c:v>270</c:v>
                </c:pt>
                <c:pt idx="3903">
                  <c:v>270</c:v>
                </c:pt>
                <c:pt idx="3904">
                  <c:v>270</c:v>
                </c:pt>
                <c:pt idx="3905">
                  <c:v>270</c:v>
                </c:pt>
                <c:pt idx="3906">
                  <c:v>247.5</c:v>
                </c:pt>
                <c:pt idx="3907">
                  <c:v>225</c:v>
                </c:pt>
                <c:pt idx="3908">
                  <c:v>225</c:v>
                </c:pt>
                <c:pt idx="3909">
                  <c:v>247.5</c:v>
                </c:pt>
                <c:pt idx="3910">
                  <c:v>247.5</c:v>
                </c:pt>
                <c:pt idx="3911">
                  <c:v>247.5</c:v>
                </c:pt>
                <c:pt idx="3912">
                  <c:v>247.5</c:v>
                </c:pt>
                <c:pt idx="3913">
                  <c:v>247.5</c:v>
                </c:pt>
                <c:pt idx="3914">
                  <c:v>247.5</c:v>
                </c:pt>
                <c:pt idx="3915">
                  <c:v>247.5</c:v>
                </c:pt>
                <c:pt idx="3916">
                  <c:v>247.5</c:v>
                </c:pt>
                <c:pt idx="3917">
                  <c:v>225</c:v>
                </c:pt>
                <c:pt idx="3918">
                  <c:v>225</c:v>
                </c:pt>
                <c:pt idx="3919">
                  <c:v>225</c:v>
                </c:pt>
                <c:pt idx="3920">
                  <c:v>225</c:v>
                </c:pt>
                <c:pt idx="3921">
                  <c:v>247.5</c:v>
                </c:pt>
                <c:pt idx="3922">
                  <c:v>270</c:v>
                </c:pt>
                <c:pt idx="3923">
                  <c:v>247.5</c:v>
                </c:pt>
                <c:pt idx="3924">
                  <c:v>247.5</c:v>
                </c:pt>
                <c:pt idx="3925">
                  <c:v>247.5</c:v>
                </c:pt>
                <c:pt idx="3926">
                  <c:v>247.5</c:v>
                </c:pt>
                <c:pt idx="3927">
                  <c:v>247.5</c:v>
                </c:pt>
                <c:pt idx="3928">
                  <c:v>247.5</c:v>
                </c:pt>
                <c:pt idx="3929">
                  <c:v>247.5</c:v>
                </c:pt>
                <c:pt idx="3930">
                  <c:v>247.5</c:v>
                </c:pt>
                <c:pt idx="3931">
                  <c:v>270</c:v>
                </c:pt>
                <c:pt idx="3932">
                  <c:v>270</c:v>
                </c:pt>
                <c:pt idx="3933">
                  <c:v>270</c:v>
                </c:pt>
                <c:pt idx="3934">
                  <c:v>247.5</c:v>
                </c:pt>
                <c:pt idx="3935">
                  <c:v>270</c:v>
                </c:pt>
                <c:pt idx="3936">
                  <c:v>270</c:v>
                </c:pt>
                <c:pt idx="3937">
                  <c:v>292.5</c:v>
                </c:pt>
                <c:pt idx="3938">
                  <c:v>292.5</c:v>
                </c:pt>
                <c:pt idx="3939">
                  <c:v>292.5</c:v>
                </c:pt>
                <c:pt idx="3940">
                  <c:v>270</c:v>
                </c:pt>
                <c:pt idx="3941">
                  <c:v>270</c:v>
                </c:pt>
                <c:pt idx="3942">
                  <c:v>270</c:v>
                </c:pt>
                <c:pt idx="3943">
                  <c:v>292.5</c:v>
                </c:pt>
                <c:pt idx="3944">
                  <c:v>292.5</c:v>
                </c:pt>
                <c:pt idx="3945">
                  <c:v>292.5</c:v>
                </c:pt>
                <c:pt idx="3946">
                  <c:v>270</c:v>
                </c:pt>
                <c:pt idx="3947">
                  <c:v>270</c:v>
                </c:pt>
                <c:pt idx="3948">
                  <c:v>270</c:v>
                </c:pt>
                <c:pt idx="3949">
                  <c:v>292.5</c:v>
                </c:pt>
                <c:pt idx="3950">
                  <c:v>270</c:v>
                </c:pt>
                <c:pt idx="3951">
                  <c:v>247.5</c:v>
                </c:pt>
                <c:pt idx="3952">
                  <c:v>270</c:v>
                </c:pt>
                <c:pt idx="3953">
                  <c:v>270</c:v>
                </c:pt>
                <c:pt idx="3954">
                  <c:v>247.5</c:v>
                </c:pt>
                <c:pt idx="3955">
                  <c:v>225</c:v>
                </c:pt>
                <c:pt idx="3956">
                  <c:v>225</c:v>
                </c:pt>
                <c:pt idx="3957">
                  <c:v>202.5</c:v>
                </c:pt>
                <c:pt idx="3958">
                  <c:v>247.5</c:v>
                </c:pt>
                <c:pt idx="3959">
                  <c:v>247.5</c:v>
                </c:pt>
                <c:pt idx="3960">
                  <c:v>225</c:v>
                </c:pt>
                <c:pt idx="3961">
                  <c:v>247.5</c:v>
                </c:pt>
                <c:pt idx="3962">
                  <c:v>270</c:v>
                </c:pt>
                <c:pt idx="3963">
                  <c:v>247.5</c:v>
                </c:pt>
                <c:pt idx="3964">
                  <c:v>247.5</c:v>
                </c:pt>
                <c:pt idx="3965">
                  <c:v>247.5</c:v>
                </c:pt>
                <c:pt idx="3966">
                  <c:v>247.5</c:v>
                </c:pt>
                <c:pt idx="3967">
                  <c:v>247.5</c:v>
                </c:pt>
                <c:pt idx="3968">
                  <c:v>247.5</c:v>
                </c:pt>
                <c:pt idx="3969">
                  <c:v>247.5</c:v>
                </c:pt>
                <c:pt idx="3970">
                  <c:v>247.5</c:v>
                </c:pt>
                <c:pt idx="3971">
                  <c:v>247.5</c:v>
                </c:pt>
                <c:pt idx="3972">
                  <c:v>247.5</c:v>
                </c:pt>
                <c:pt idx="3973">
                  <c:v>247.5</c:v>
                </c:pt>
                <c:pt idx="3974">
                  <c:v>247.5</c:v>
                </c:pt>
                <c:pt idx="3975">
                  <c:v>247.5</c:v>
                </c:pt>
                <c:pt idx="3976">
                  <c:v>247.5</c:v>
                </c:pt>
                <c:pt idx="3977">
                  <c:v>247.5</c:v>
                </c:pt>
                <c:pt idx="3978">
                  <c:v>247.5</c:v>
                </c:pt>
                <c:pt idx="3979">
                  <c:v>247.5</c:v>
                </c:pt>
                <c:pt idx="3980">
                  <c:v>247.5</c:v>
                </c:pt>
                <c:pt idx="3981">
                  <c:v>247.5</c:v>
                </c:pt>
                <c:pt idx="3982">
                  <c:v>247.5</c:v>
                </c:pt>
                <c:pt idx="3983">
                  <c:v>247.5</c:v>
                </c:pt>
                <c:pt idx="3984">
                  <c:v>247.5</c:v>
                </c:pt>
                <c:pt idx="3985">
                  <c:v>247.5</c:v>
                </c:pt>
                <c:pt idx="3986">
                  <c:v>247.5</c:v>
                </c:pt>
                <c:pt idx="3987">
                  <c:v>225</c:v>
                </c:pt>
                <c:pt idx="3988">
                  <c:v>247.5</c:v>
                </c:pt>
                <c:pt idx="3989">
                  <c:v>270</c:v>
                </c:pt>
                <c:pt idx="3990">
                  <c:v>270</c:v>
                </c:pt>
                <c:pt idx="3991">
                  <c:v>270</c:v>
                </c:pt>
                <c:pt idx="3992">
                  <c:v>247.5</c:v>
                </c:pt>
                <c:pt idx="3993">
                  <c:v>247.5</c:v>
                </c:pt>
                <c:pt idx="3994">
                  <c:v>225</c:v>
                </c:pt>
                <c:pt idx="3995">
                  <c:v>225</c:v>
                </c:pt>
                <c:pt idx="3996">
                  <c:v>247.5</c:v>
                </c:pt>
                <c:pt idx="3997">
                  <c:v>270</c:v>
                </c:pt>
                <c:pt idx="3998">
                  <c:v>247.5</c:v>
                </c:pt>
                <c:pt idx="3999">
                  <c:v>247.5</c:v>
                </c:pt>
                <c:pt idx="4000">
                  <c:v>225</c:v>
                </c:pt>
                <c:pt idx="4001">
                  <c:v>202.5</c:v>
                </c:pt>
                <c:pt idx="4002">
                  <c:v>225</c:v>
                </c:pt>
                <c:pt idx="4003">
                  <c:v>247.5</c:v>
                </c:pt>
                <c:pt idx="4004">
                  <c:v>270</c:v>
                </c:pt>
                <c:pt idx="4005">
                  <c:v>270</c:v>
                </c:pt>
                <c:pt idx="4006">
                  <c:v>247.5</c:v>
                </c:pt>
                <c:pt idx="4007">
                  <c:v>225</c:v>
                </c:pt>
                <c:pt idx="4008">
                  <c:v>202.5</c:v>
                </c:pt>
                <c:pt idx="4009">
                  <c:v>202.5</c:v>
                </c:pt>
                <c:pt idx="4010">
                  <c:v>225</c:v>
                </c:pt>
                <c:pt idx="4011">
                  <c:v>225</c:v>
                </c:pt>
                <c:pt idx="4012">
                  <c:v>225</c:v>
                </c:pt>
                <c:pt idx="4013">
                  <c:v>202.5</c:v>
                </c:pt>
                <c:pt idx="4014">
                  <c:v>225</c:v>
                </c:pt>
                <c:pt idx="4015">
                  <c:v>180</c:v>
                </c:pt>
                <c:pt idx="4016">
                  <c:v>225</c:v>
                </c:pt>
                <c:pt idx="4017">
                  <c:v>157.5</c:v>
                </c:pt>
                <c:pt idx="4018">
                  <c:v>202.5</c:v>
                </c:pt>
                <c:pt idx="4019">
                  <c:v>202.5</c:v>
                </c:pt>
                <c:pt idx="4020">
                  <c:v>270</c:v>
                </c:pt>
                <c:pt idx="4021">
                  <c:v>135</c:v>
                </c:pt>
                <c:pt idx="4022">
                  <c:v>202.5</c:v>
                </c:pt>
                <c:pt idx="4023">
                  <c:v>247.5</c:v>
                </c:pt>
                <c:pt idx="4024">
                  <c:v>225</c:v>
                </c:pt>
                <c:pt idx="4025">
                  <c:v>202.5</c:v>
                </c:pt>
                <c:pt idx="4026">
                  <c:v>202.5</c:v>
                </c:pt>
                <c:pt idx="4027">
                  <c:v>202.5</c:v>
                </c:pt>
                <c:pt idx="4028">
                  <c:v>225</c:v>
                </c:pt>
                <c:pt idx="4029">
                  <c:v>157.5</c:v>
                </c:pt>
                <c:pt idx="4030">
                  <c:v>202.5</c:v>
                </c:pt>
                <c:pt idx="4031">
                  <c:v>202.5</c:v>
                </c:pt>
                <c:pt idx="4032">
                  <c:v>202.5</c:v>
                </c:pt>
                <c:pt idx="4033">
                  <c:v>157.5</c:v>
                </c:pt>
                <c:pt idx="4034">
                  <c:v>157.5</c:v>
                </c:pt>
                <c:pt idx="4035">
                  <c:v>225</c:v>
                </c:pt>
                <c:pt idx="4036">
                  <c:v>225</c:v>
                </c:pt>
                <c:pt idx="4037">
                  <c:v>225</c:v>
                </c:pt>
                <c:pt idx="4038">
                  <c:v>247.5</c:v>
                </c:pt>
                <c:pt idx="4039">
                  <c:v>247.5</c:v>
                </c:pt>
                <c:pt idx="4040">
                  <c:v>247.5</c:v>
                </c:pt>
                <c:pt idx="4041">
                  <c:v>225</c:v>
                </c:pt>
                <c:pt idx="4042">
                  <c:v>202.5</c:v>
                </c:pt>
                <c:pt idx="4043">
                  <c:v>202.5</c:v>
                </c:pt>
                <c:pt idx="4044">
                  <c:v>202.5</c:v>
                </c:pt>
                <c:pt idx="4045">
                  <c:v>202.5</c:v>
                </c:pt>
                <c:pt idx="4046">
                  <c:v>135</c:v>
                </c:pt>
                <c:pt idx="4047">
                  <c:v>135</c:v>
                </c:pt>
                <c:pt idx="4048">
                  <c:v>180</c:v>
                </c:pt>
                <c:pt idx="4049">
                  <c:v>225</c:v>
                </c:pt>
                <c:pt idx="4050">
                  <c:v>202.5</c:v>
                </c:pt>
                <c:pt idx="4051">
                  <c:v>202.5</c:v>
                </c:pt>
                <c:pt idx="4052">
                  <c:v>202.5</c:v>
                </c:pt>
                <c:pt idx="4053">
                  <c:v>225</c:v>
                </c:pt>
                <c:pt idx="4054">
                  <c:v>225</c:v>
                </c:pt>
                <c:pt idx="4055">
                  <c:v>247.5</c:v>
                </c:pt>
                <c:pt idx="4056">
                  <c:v>270</c:v>
                </c:pt>
                <c:pt idx="4057">
                  <c:v>247.5</c:v>
                </c:pt>
                <c:pt idx="4058">
                  <c:v>247.5</c:v>
                </c:pt>
                <c:pt idx="4059">
                  <c:v>247.5</c:v>
                </c:pt>
                <c:pt idx="4060">
                  <c:v>270</c:v>
                </c:pt>
                <c:pt idx="4061">
                  <c:v>270</c:v>
                </c:pt>
                <c:pt idx="4062">
                  <c:v>270</c:v>
                </c:pt>
                <c:pt idx="4063">
                  <c:v>270</c:v>
                </c:pt>
                <c:pt idx="4064">
                  <c:v>270</c:v>
                </c:pt>
                <c:pt idx="4065">
                  <c:v>270</c:v>
                </c:pt>
                <c:pt idx="4066">
                  <c:v>270</c:v>
                </c:pt>
                <c:pt idx="4067">
                  <c:v>270</c:v>
                </c:pt>
                <c:pt idx="4068">
                  <c:v>270</c:v>
                </c:pt>
                <c:pt idx="4069">
                  <c:v>292.5</c:v>
                </c:pt>
                <c:pt idx="4070">
                  <c:v>315</c:v>
                </c:pt>
                <c:pt idx="4071">
                  <c:v>337.5</c:v>
                </c:pt>
                <c:pt idx="4072">
                  <c:v>337.5</c:v>
                </c:pt>
                <c:pt idx="4073">
                  <c:v>337.5</c:v>
                </c:pt>
                <c:pt idx="4074">
                  <c:v>337.5</c:v>
                </c:pt>
                <c:pt idx="4075">
                  <c:v>337.5</c:v>
                </c:pt>
                <c:pt idx="4076">
                  <c:v>315</c:v>
                </c:pt>
                <c:pt idx="4077">
                  <c:v>315</c:v>
                </c:pt>
                <c:pt idx="4078">
                  <c:v>315</c:v>
                </c:pt>
                <c:pt idx="4079">
                  <c:v>315</c:v>
                </c:pt>
                <c:pt idx="4080">
                  <c:v>292.5</c:v>
                </c:pt>
                <c:pt idx="4081">
                  <c:v>315</c:v>
                </c:pt>
                <c:pt idx="4082">
                  <c:v>315</c:v>
                </c:pt>
                <c:pt idx="4083">
                  <c:v>292.5</c:v>
                </c:pt>
                <c:pt idx="4084">
                  <c:v>292.5</c:v>
                </c:pt>
                <c:pt idx="4085">
                  <c:v>292.5</c:v>
                </c:pt>
                <c:pt idx="4086">
                  <c:v>292.5</c:v>
                </c:pt>
                <c:pt idx="4087">
                  <c:v>292.5</c:v>
                </c:pt>
                <c:pt idx="4088">
                  <c:v>292.5</c:v>
                </c:pt>
                <c:pt idx="4089">
                  <c:v>292.5</c:v>
                </c:pt>
                <c:pt idx="4090">
                  <c:v>292.5</c:v>
                </c:pt>
                <c:pt idx="4091">
                  <c:v>292.5</c:v>
                </c:pt>
                <c:pt idx="4092">
                  <c:v>292.5</c:v>
                </c:pt>
                <c:pt idx="4093">
                  <c:v>292.5</c:v>
                </c:pt>
                <c:pt idx="4094">
                  <c:v>292.5</c:v>
                </c:pt>
                <c:pt idx="4095">
                  <c:v>292.5</c:v>
                </c:pt>
                <c:pt idx="4096">
                  <c:v>292.5</c:v>
                </c:pt>
                <c:pt idx="4097">
                  <c:v>292.5</c:v>
                </c:pt>
                <c:pt idx="4098">
                  <c:v>292.5</c:v>
                </c:pt>
                <c:pt idx="4099">
                  <c:v>292.5</c:v>
                </c:pt>
                <c:pt idx="4100">
                  <c:v>292.5</c:v>
                </c:pt>
                <c:pt idx="4101">
                  <c:v>292.5</c:v>
                </c:pt>
                <c:pt idx="4102">
                  <c:v>292.5</c:v>
                </c:pt>
                <c:pt idx="4103">
                  <c:v>292.5</c:v>
                </c:pt>
                <c:pt idx="4104">
                  <c:v>292.5</c:v>
                </c:pt>
                <c:pt idx="4105">
                  <c:v>292.5</c:v>
                </c:pt>
                <c:pt idx="4106">
                  <c:v>292.5</c:v>
                </c:pt>
                <c:pt idx="4107">
                  <c:v>270</c:v>
                </c:pt>
                <c:pt idx="4108">
                  <c:v>292.5</c:v>
                </c:pt>
                <c:pt idx="4109">
                  <c:v>292.5</c:v>
                </c:pt>
                <c:pt idx="4110">
                  <c:v>292.5</c:v>
                </c:pt>
                <c:pt idx="4111">
                  <c:v>292.5</c:v>
                </c:pt>
                <c:pt idx="4112">
                  <c:v>270</c:v>
                </c:pt>
                <c:pt idx="4113">
                  <c:v>270</c:v>
                </c:pt>
                <c:pt idx="4114">
                  <c:v>270</c:v>
                </c:pt>
                <c:pt idx="4115">
                  <c:v>247.5</c:v>
                </c:pt>
                <c:pt idx="4116">
                  <c:v>270</c:v>
                </c:pt>
                <c:pt idx="4117">
                  <c:v>315</c:v>
                </c:pt>
                <c:pt idx="4118">
                  <c:v>292.5</c:v>
                </c:pt>
                <c:pt idx="4119">
                  <c:v>292.5</c:v>
                </c:pt>
                <c:pt idx="4120">
                  <c:v>292.5</c:v>
                </c:pt>
                <c:pt idx="4121">
                  <c:v>292.5</c:v>
                </c:pt>
                <c:pt idx="4122">
                  <c:v>270</c:v>
                </c:pt>
                <c:pt idx="4123">
                  <c:v>270</c:v>
                </c:pt>
                <c:pt idx="4124">
                  <c:v>270</c:v>
                </c:pt>
                <c:pt idx="4125">
                  <c:v>270</c:v>
                </c:pt>
                <c:pt idx="4126">
                  <c:v>292.5</c:v>
                </c:pt>
                <c:pt idx="4127">
                  <c:v>292.5</c:v>
                </c:pt>
                <c:pt idx="4128">
                  <c:v>315</c:v>
                </c:pt>
                <c:pt idx="4129">
                  <c:v>292.5</c:v>
                </c:pt>
                <c:pt idx="4130">
                  <c:v>270</c:v>
                </c:pt>
                <c:pt idx="4131">
                  <c:v>270</c:v>
                </c:pt>
                <c:pt idx="4132">
                  <c:v>292.5</c:v>
                </c:pt>
                <c:pt idx="4133">
                  <c:v>292.5</c:v>
                </c:pt>
                <c:pt idx="4134">
                  <c:v>292.5</c:v>
                </c:pt>
                <c:pt idx="4135">
                  <c:v>292.5</c:v>
                </c:pt>
                <c:pt idx="4136">
                  <c:v>270</c:v>
                </c:pt>
                <c:pt idx="4137">
                  <c:v>270</c:v>
                </c:pt>
                <c:pt idx="4138">
                  <c:v>270</c:v>
                </c:pt>
                <c:pt idx="4139">
                  <c:v>270</c:v>
                </c:pt>
                <c:pt idx="4140">
                  <c:v>247.5</c:v>
                </c:pt>
                <c:pt idx="4141">
                  <c:v>247.5</c:v>
                </c:pt>
                <c:pt idx="4142">
                  <c:v>292.5</c:v>
                </c:pt>
                <c:pt idx="4143">
                  <c:v>292.5</c:v>
                </c:pt>
                <c:pt idx="4144">
                  <c:v>292.5</c:v>
                </c:pt>
                <c:pt idx="4145">
                  <c:v>292.5</c:v>
                </c:pt>
                <c:pt idx="4146">
                  <c:v>292.5</c:v>
                </c:pt>
                <c:pt idx="4147">
                  <c:v>292.5</c:v>
                </c:pt>
                <c:pt idx="4148">
                  <c:v>247.5</c:v>
                </c:pt>
                <c:pt idx="4149">
                  <c:v>247.5</c:v>
                </c:pt>
                <c:pt idx="4150">
                  <c:v>247.5</c:v>
                </c:pt>
                <c:pt idx="4151">
                  <c:v>247.5</c:v>
                </c:pt>
                <c:pt idx="4152">
                  <c:v>247.5</c:v>
                </c:pt>
                <c:pt idx="4153">
                  <c:v>270</c:v>
                </c:pt>
                <c:pt idx="4154">
                  <c:v>270</c:v>
                </c:pt>
                <c:pt idx="4155">
                  <c:v>270</c:v>
                </c:pt>
                <c:pt idx="4156">
                  <c:v>247.5</c:v>
                </c:pt>
                <c:pt idx="4157">
                  <c:v>270</c:v>
                </c:pt>
                <c:pt idx="4158">
                  <c:v>270</c:v>
                </c:pt>
                <c:pt idx="4159">
                  <c:v>247.5</c:v>
                </c:pt>
                <c:pt idx="4160">
                  <c:v>247.5</c:v>
                </c:pt>
                <c:pt idx="4161">
                  <c:v>247.5</c:v>
                </c:pt>
                <c:pt idx="4162">
                  <c:v>225</c:v>
                </c:pt>
                <c:pt idx="4163">
                  <c:v>112.5</c:v>
                </c:pt>
                <c:pt idx="4164">
                  <c:v>112.5</c:v>
                </c:pt>
                <c:pt idx="4165">
                  <c:v>112.5</c:v>
                </c:pt>
                <c:pt idx="4166">
                  <c:v>112.5</c:v>
                </c:pt>
                <c:pt idx="4167">
                  <c:v>112.5</c:v>
                </c:pt>
                <c:pt idx="4168">
                  <c:v>135</c:v>
                </c:pt>
                <c:pt idx="4169">
                  <c:v>112.5</c:v>
                </c:pt>
                <c:pt idx="4170">
                  <c:v>112.5</c:v>
                </c:pt>
                <c:pt idx="4171">
                  <c:v>90</c:v>
                </c:pt>
                <c:pt idx="4172">
                  <c:v>90</c:v>
                </c:pt>
                <c:pt idx="4173">
                  <c:v>90</c:v>
                </c:pt>
                <c:pt idx="4174">
                  <c:v>67.5</c:v>
                </c:pt>
                <c:pt idx="4175">
                  <c:v>135</c:v>
                </c:pt>
                <c:pt idx="4176">
                  <c:v>112.5</c:v>
                </c:pt>
                <c:pt idx="4177">
                  <c:v>180</c:v>
                </c:pt>
                <c:pt idx="4178">
                  <c:v>202.5</c:v>
                </c:pt>
                <c:pt idx="4179">
                  <c:v>225</c:v>
                </c:pt>
                <c:pt idx="4180">
                  <c:v>225</c:v>
                </c:pt>
                <c:pt idx="4181">
                  <c:v>202.5</c:v>
                </c:pt>
                <c:pt idx="4182">
                  <c:v>202.5</c:v>
                </c:pt>
                <c:pt idx="4183">
                  <c:v>225</c:v>
                </c:pt>
                <c:pt idx="4184">
                  <c:v>202.5</c:v>
                </c:pt>
                <c:pt idx="4185">
                  <c:v>225</c:v>
                </c:pt>
                <c:pt idx="4186">
                  <c:v>157.5</c:v>
                </c:pt>
                <c:pt idx="4187">
                  <c:v>180</c:v>
                </c:pt>
                <c:pt idx="4188">
                  <c:v>157.5</c:v>
                </c:pt>
                <c:pt idx="4189">
                  <c:v>225</c:v>
                </c:pt>
                <c:pt idx="4190">
                  <c:v>247.5</c:v>
                </c:pt>
                <c:pt idx="4191">
                  <c:v>270</c:v>
                </c:pt>
                <c:pt idx="4192">
                  <c:v>270</c:v>
                </c:pt>
                <c:pt idx="4193">
                  <c:v>270</c:v>
                </c:pt>
                <c:pt idx="4194">
                  <c:v>247.5</c:v>
                </c:pt>
                <c:pt idx="4195">
                  <c:v>270</c:v>
                </c:pt>
                <c:pt idx="4196">
                  <c:v>270</c:v>
                </c:pt>
                <c:pt idx="4197">
                  <c:v>270</c:v>
                </c:pt>
                <c:pt idx="4198">
                  <c:v>270</c:v>
                </c:pt>
                <c:pt idx="4199">
                  <c:v>270</c:v>
                </c:pt>
                <c:pt idx="4200">
                  <c:v>270</c:v>
                </c:pt>
                <c:pt idx="4201">
                  <c:v>292.5</c:v>
                </c:pt>
                <c:pt idx="4202">
                  <c:v>292.5</c:v>
                </c:pt>
                <c:pt idx="4203">
                  <c:v>292.5</c:v>
                </c:pt>
                <c:pt idx="4204">
                  <c:v>292.5</c:v>
                </c:pt>
                <c:pt idx="4205">
                  <c:v>315</c:v>
                </c:pt>
                <c:pt idx="4206">
                  <c:v>315</c:v>
                </c:pt>
                <c:pt idx="4207">
                  <c:v>315</c:v>
                </c:pt>
                <c:pt idx="4208">
                  <c:v>315</c:v>
                </c:pt>
                <c:pt idx="4209">
                  <c:v>315</c:v>
                </c:pt>
                <c:pt idx="4210">
                  <c:v>292.5</c:v>
                </c:pt>
                <c:pt idx="4211">
                  <c:v>292.5</c:v>
                </c:pt>
                <c:pt idx="4212">
                  <c:v>292.5</c:v>
                </c:pt>
                <c:pt idx="4213">
                  <c:v>292.5</c:v>
                </c:pt>
                <c:pt idx="4214">
                  <c:v>292.5</c:v>
                </c:pt>
                <c:pt idx="4215">
                  <c:v>292.5</c:v>
                </c:pt>
                <c:pt idx="4216">
                  <c:v>292.5</c:v>
                </c:pt>
                <c:pt idx="4217">
                  <c:v>292.5</c:v>
                </c:pt>
                <c:pt idx="4218">
                  <c:v>292.5</c:v>
                </c:pt>
                <c:pt idx="4219">
                  <c:v>292.5</c:v>
                </c:pt>
                <c:pt idx="4220">
                  <c:v>292.5</c:v>
                </c:pt>
                <c:pt idx="4221">
                  <c:v>270</c:v>
                </c:pt>
                <c:pt idx="4222">
                  <c:v>292.5</c:v>
                </c:pt>
                <c:pt idx="4223">
                  <c:v>292.5</c:v>
                </c:pt>
                <c:pt idx="4224">
                  <c:v>292.5</c:v>
                </c:pt>
                <c:pt idx="4225">
                  <c:v>292.5</c:v>
                </c:pt>
                <c:pt idx="4226">
                  <c:v>292.5</c:v>
                </c:pt>
                <c:pt idx="4227">
                  <c:v>292.5</c:v>
                </c:pt>
                <c:pt idx="4228">
                  <c:v>292.5</c:v>
                </c:pt>
                <c:pt idx="4229">
                  <c:v>292.5</c:v>
                </c:pt>
                <c:pt idx="4230">
                  <c:v>270</c:v>
                </c:pt>
                <c:pt idx="4231">
                  <c:v>292.5</c:v>
                </c:pt>
                <c:pt idx="4232">
                  <c:v>292.5</c:v>
                </c:pt>
                <c:pt idx="4233">
                  <c:v>292.5</c:v>
                </c:pt>
                <c:pt idx="4234">
                  <c:v>292.5</c:v>
                </c:pt>
                <c:pt idx="4235">
                  <c:v>292.5</c:v>
                </c:pt>
                <c:pt idx="4236">
                  <c:v>292.5</c:v>
                </c:pt>
                <c:pt idx="4237">
                  <c:v>292.5</c:v>
                </c:pt>
                <c:pt idx="4238">
                  <c:v>292.5</c:v>
                </c:pt>
                <c:pt idx="4239">
                  <c:v>270</c:v>
                </c:pt>
                <c:pt idx="4240">
                  <c:v>270</c:v>
                </c:pt>
                <c:pt idx="4241">
                  <c:v>270</c:v>
                </c:pt>
                <c:pt idx="4242">
                  <c:v>270</c:v>
                </c:pt>
                <c:pt idx="4243">
                  <c:v>270</c:v>
                </c:pt>
                <c:pt idx="4244">
                  <c:v>270</c:v>
                </c:pt>
                <c:pt idx="4245">
                  <c:v>270</c:v>
                </c:pt>
                <c:pt idx="4246">
                  <c:v>270</c:v>
                </c:pt>
                <c:pt idx="4247">
                  <c:v>292.5</c:v>
                </c:pt>
                <c:pt idx="4248">
                  <c:v>270</c:v>
                </c:pt>
                <c:pt idx="4249">
                  <c:v>292.5</c:v>
                </c:pt>
                <c:pt idx="4250">
                  <c:v>270</c:v>
                </c:pt>
                <c:pt idx="4251">
                  <c:v>270</c:v>
                </c:pt>
                <c:pt idx="4252">
                  <c:v>270</c:v>
                </c:pt>
                <c:pt idx="4253">
                  <c:v>270</c:v>
                </c:pt>
                <c:pt idx="4254">
                  <c:v>270</c:v>
                </c:pt>
                <c:pt idx="4255">
                  <c:v>270</c:v>
                </c:pt>
                <c:pt idx="4256">
                  <c:v>292.5</c:v>
                </c:pt>
                <c:pt idx="4257">
                  <c:v>292.5</c:v>
                </c:pt>
                <c:pt idx="4258">
                  <c:v>292.5</c:v>
                </c:pt>
                <c:pt idx="4259">
                  <c:v>292.5</c:v>
                </c:pt>
                <c:pt idx="4260">
                  <c:v>292.5</c:v>
                </c:pt>
                <c:pt idx="4261">
                  <c:v>292.5</c:v>
                </c:pt>
                <c:pt idx="4262">
                  <c:v>292.5</c:v>
                </c:pt>
                <c:pt idx="4263">
                  <c:v>292.5</c:v>
                </c:pt>
                <c:pt idx="4264">
                  <c:v>292.5</c:v>
                </c:pt>
                <c:pt idx="4265">
                  <c:v>292.5</c:v>
                </c:pt>
                <c:pt idx="4266">
                  <c:v>292.5</c:v>
                </c:pt>
                <c:pt idx="4267">
                  <c:v>292.5</c:v>
                </c:pt>
                <c:pt idx="4268">
                  <c:v>292.5</c:v>
                </c:pt>
                <c:pt idx="4269">
                  <c:v>292.5</c:v>
                </c:pt>
                <c:pt idx="4270">
                  <c:v>292.5</c:v>
                </c:pt>
                <c:pt idx="4271">
                  <c:v>292.5</c:v>
                </c:pt>
                <c:pt idx="4272">
                  <c:v>292.5</c:v>
                </c:pt>
                <c:pt idx="4273">
                  <c:v>292.5</c:v>
                </c:pt>
                <c:pt idx="4274">
                  <c:v>270</c:v>
                </c:pt>
                <c:pt idx="4275">
                  <c:v>270</c:v>
                </c:pt>
                <c:pt idx="4276">
                  <c:v>270</c:v>
                </c:pt>
                <c:pt idx="4277">
                  <c:v>270</c:v>
                </c:pt>
                <c:pt idx="4278">
                  <c:v>270</c:v>
                </c:pt>
                <c:pt idx="4279">
                  <c:v>270</c:v>
                </c:pt>
                <c:pt idx="4280">
                  <c:v>270</c:v>
                </c:pt>
                <c:pt idx="4281">
                  <c:v>270</c:v>
                </c:pt>
                <c:pt idx="4282">
                  <c:v>270</c:v>
                </c:pt>
                <c:pt idx="4283">
                  <c:v>270</c:v>
                </c:pt>
                <c:pt idx="4284">
                  <c:v>270</c:v>
                </c:pt>
                <c:pt idx="4285">
                  <c:v>270</c:v>
                </c:pt>
                <c:pt idx="4286">
                  <c:v>270</c:v>
                </c:pt>
                <c:pt idx="4287">
                  <c:v>292.5</c:v>
                </c:pt>
                <c:pt idx="4288">
                  <c:v>292.5</c:v>
                </c:pt>
                <c:pt idx="4289">
                  <c:v>292.5</c:v>
                </c:pt>
                <c:pt idx="4290">
                  <c:v>270</c:v>
                </c:pt>
                <c:pt idx="4291">
                  <c:v>292.5</c:v>
                </c:pt>
                <c:pt idx="4292">
                  <c:v>270</c:v>
                </c:pt>
                <c:pt idx="4293">
                  <c:v>292.5</c:v>
                </c:pt>
                <c:pt idx="4294">
                  <c:v>292.5</c:v>
                </c:pt>
                <c:pt idx="4295">
                  <c:v>292.5</c:v>
                </c:pt>
                <c:pt idx="4296">
                  <c:v>292.5</c:v>
                </c:pt>
                <c:pt idx="4297">
                  <c:v>292.5</c:v>
                </c:pt>
                <c:pt idx="4298">
                  <c:v>270</c:v>
                </c:pt>
                <c:pt idx="4299">
                  <c:v>247.5</c:v>
                </c:pt>
                <c:pt idx="4300">
                  <c:v>247.5</c:v>
                </c:pt>
                <c:pt idx="4301">
                  <c:v>270</c:v>
                </c:pt>
                <c:pt idx="4302">
                  <c:v>292.5</c:v>
                </c:pt>
                <c:pt idx="4303">
                  <c:v>292.5</c:v>
                </c:pt>
                <c:pt idx="4304">
                  <c:v>270</c:v>
                </c:pt>
                <c:pt idx="4305">
                  <c:v>292.5</c:v>
                </c:pt>
                <c:pt idx="4306">
                  <c:v>292.5</c:v>
                </c:pt>
                <c:pt idx="4307">
                  <c:v>270</c:v>
                </c:pt>
                <c:pt idx="4308">
                  <c:v>270</c:v>
                </c:pt>
                <c:pt idx="4309">
                  <c:v>292.5</c:v>
                </c:pt>
                <c:pt idx="4310">
                  <c:v>270</c:v>
                </c:pt>
                <c:pt idx="4311">
                  <c:v>292.5</c:v>
                </c:pt>
                <c:pt idx="4312">
                  <c:v>292.5</c:v>
                </c:pt>
                <c:pt idx="4313">
                  <c:v>292.5</c:v>
                </c:pt>
                <c:pt idx="4314">
                  <c:v>292.5</c:v>
                </c:pt>
                <c:pt idx="4315">
                  <c:v>292.5</c:v>
                </c:pt>
                <c:pt idx="4316">
                  <c:v>270</c:v>
                </c:pt>
                <c:pt idx="4317">
                  <c:v>270</c:v>
                </c:pt>
                <c:pt idx="4318">
                  <c:v>292.5</c:v>
                </c:pt>
                <c:pt idx="4319">
                  <c:v>270</c:v>
                </c:pt>
                <c:pt idx="4320">
                  <c:v>270</c:v>
                </c:pt>
                <c:pt idx="4321">
                  <c:v>292.5</c:v>
                </c:pt>
                <c:pt idx="4322">
                  <c:v>270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88319362"/>
        <c:axId val="41116001"/>
      </c:lineChart>
      <c:catAx>
        <c:axId val="88319362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41116001"/>
        <c:crosses val="autoZero"/>
        <c:auto val="1"/>
        <c:lblAlgn val="ctr"/>
        <c:lblOffset val="100"/>
        <c:noMultiLvlLbl val="0"/>
      </c:catAx>
      <c:valAx>
        <c:axId val="41116001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88319362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63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12月　風向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7"/>
                <c:pt idx="0">
                  <c:v>時分</c:v>
                </c:pt>
                <c:pt idx="1">
                  <c:v/>
                </c:pt>
                <c:pt idx="2">
                  <c:v/>
                </c:pt>
                <c:pt idx="3">
                  <c:v>12月1日0:10:00</c:v>
                </c:pt>
                <c:pt idx="4">
                  <c:v>0:20</c:v>
                </c:pt>
                <c:pt idx="5">
                  <c:v>0:30</c:v>
                </c:pt>
                <c:pt idx="6">
                  <c:v>0:40</c:v>
                </c:pt>
                <c:pt idx="7">
                  <c:v>0:50</c:v>
                </c:pt>
                <c:pt idx="8">
                  <c:v>1:00</c:v>
                </c:pt>
                <c:pt idx="9">
                  <c:v>1:10</c:v>
                </c:pt>
                <c:pt idx="10">
                  <c:v>1:20</c:v>
                </c:pt>
                <c:pt idx="11">
                  <c:v>1:30</c:v>
                </c:pt>
                <c:pt idx="12">
                  <c:v>1:40</c:v>
                </c:pt>
                <c:pt idx="13">
                  <c:v>1:50</c:v>
                </c:pt>
                <c:pt idx="14">
                  <c:v>2:00</c:v>
                </c:pt>
                <c:pt idx="15">
                  <c:v>2:10</c:v>
                </c:pt>
                <c:pt idx="16">
                  <c:v>2:20</c:v>
                </c:pt>
                <c:pt idx="17">
                  <c:v>2:30</c:v>
                </c:pt>
                <c:pt idx="18">
                  <c:v>2:40</c:v>
                </c:pt>
                <c:pt idx="19">
                  <c:v>2:50</c:v>
                </c:pt>
                <c:pt idx="20">
                  <c:v>3:00</c:v>
                </c:pt>
                <c:pt idx="21">
                  <c:v>3:10</c:v>
                </c:pt>
                <c:pt idx="22">
                  <c:v>3:20</c:v>
                </c:pt>
                <c:pt idx="23">
                  <c:v>3:30</c:v>
                </c:pt>
                <c:pt idx="24">
                  <c:v>3:40</c:v>
                </c:pt>
                <c:pt idx="25">
                  <c:v>3:50</c:v>
                </c:pt>
                <c:pt idx="26">
                  <c:v>4:00</c:v>
                </c:pt>
                <c:pt idx="27">
                  <c:v>4:10</c:v>
                </c:pt>
                <c:pt idx="28">
                  <c:v>4:20</c:v>
                </c:pt>
                <c:pt idx="29">
                  <c:v>4:30</c:v>
                </c:pt>
                <c:pt idx="30">
                  <c:v>4:40</c:v>
                </c:pt>
                <c:pt idx="31">
                  <c:v>4:50</c:v>
                </c:pt>
                <c:pt idx="32">
                  <c:v>5:00</c:v>
                </c:pt>
                <c:pt idx="33">
                  <c:v>5:10</c:v>
                </c:pt>
                <c:pt idx="34">
                  <c:v>5:20</c:v>
                </c:pt>
                <c:pt idx="35">
                  <c:v>5:30</c:v>
                </c:pt>
                <c:pt idx="36">
                  <c:v>5:40</c:v>
                </c:pt>
                <c:pt idx="37">
                  <c:v>5:50</c:v>
                </c:pt>
                <c:pt idx="38">
                  <c:v>6:00</c:v>
                </c:pt>
                <c:pt idx="39">
                  <c:v>6:10</c:v>
                </c:pt>
                <c:pt idx="40">
                  <c:v>6:20</c:v>
                </c:pt>
                <c:pt idx="41">
                  <c:v>6:30</c:v>
                </c:pt>
                <c:pt idx="42">
                  <c:v>6:40</c:v>
                </c:pt>
                <c:pt idx="43">
                  <c:v>6:50</c:v>
                </c:pt>
                <c:pt idx="44">
                  <c:v>7:00</c:v>
                </c:pt>
                <c:pt idx="45">
                  <c:v>7:10</c:v>
                </c:pt>
                <c:pt idx="46">
                  <c:v>7:20</c:v>
                </c:pt>
                <c:pt idx="47">
                  <c:v>7:30</c:v>
                </c:pt>
                <c:pt idx="48">
                  <c:v>7:40</c:v>
                </c:pt>
                <c:pt idx="49">
                  <c:v>7:50</c:v>
                </c:pt>
                <c:pt idx="50">
                  <c:v>8:00</c:v>
                </c:pt>
                <c:pt idx="51">
                  <c:v>8:10</c:v>
                </c:pt>
                <c:pt idx="52">
                  <c:v>8:20</c:v>
                </c:pt>
                <c:pt idx="53">
                  <c:v>8:30</c:v>
                </c:pt>
                <c:pt idx="54">
                  <c:v>8:40</c:v>
                </c:pt>
                <c:pt idx="55">
                  <c:v>8:50</c:v>
                </c:pt>
                <c:pt idx="56">
                  <c:v>9:00</c:v>
                </c:pt>
                <c:pt idx="57">
                  <c:v>9:10</c:v>
                </c:pt>
                <c:pt idx="58">
                  <c:v>9:20</c:v>
                </c:pt>
                <c:pt idx="59">
                  <c:v>9:30</c:v>
                </c:pt>
                <c:pt idx="60">
                  <c:v>9:40</c:v>
                </c:pt>
                <c:pt idx="61">
                  <c:v>9:50</c:v>
                </c:pt>
                <c:pt idx="62">
                  <c:v>10:00</c:v>
                </c:pt>
                <c:pt idx="63">
                  <c:v>10:10</c:v>
                </c:pt>
                <c:pt idx="64">
                  <c:v>10:20</c:v>
                </c:pt>
                <c:pt idx="65">
                  <c:v>10:30</c:v>
                </c:pt>
                <c:pt idx="66">
                  <c:v>10:40</c:v>
                </c:pt>
                <c:pt idx="67">
                  <c:v>10:50</c:v>
                </c:pt>
                <c:pt idx="68">
                  <c:v>11:00</c:v>
                </c:pt>
                <c:pt idx="69">
                  <c:v>11:10</c:v>
                </c:pt>
                <c:pt idx="70">
                  <c:v>11:20</c:v>
                </c:pt>
                <c:pt idx="71">
                  <c:v>11:30</c:v>
                </c:pt>
                <c:pt idx="72">
                  <c:v>11:40</c:v>
                </c:pt>
                <c:pt idx="73">
                  <c:v>11:50</c:v>
                </c:pt>
                <c:pt idx="74">
                  <c:v>12:00</c:v>
                </c:pt>
                <c:pt idx="75">
                  <c:v>12:10</c:v>
                </c:pt>
                <c:pt idx="76">
                  <c:v>12:20</c:v>
                </c:pt>
                <c:pt idx="77">
                  <c:v>12:30</c:v>
                </c:pt>
                <c:pt idx="78">
                  <c:v>12:40</c:v>
                </c:pt>
                <c:pt idx="79">
                  <c:v>12:50</c:v>
                </c:pt>
                <c:pt idx="80">
                  <c:v>13:00</c:v>
                </c:pt>
                <c:pt idx="81">
                  <c:v>13:10</c:v>
                </c:pt>
                <c:pt idx="82">
                  <c:v>13:20</c:v>
                </c:pt>
                <c:pt idx="83">
                  <c:v>13:30</c:v>
                </c:pt>
                <c:pt idx="84">
                  <c:v>13:40</c:v>
                </c:pt>
                <c:pt idx="85">
                  <c:v>13:50</c:v>
                </c:pt>
                <c:pt idx="86">
                  <c:v>14:00</c:v>
                </c:pt>
                <c:pt idx="87">
                  <c:v>14:10</c:v>
                </c:pt>
                <c:pt idx="88">
                  <c:v>14:20</c:v>
                </c:pt>
                <c:pt idx="89">
                  <c:v>14:30</c:v>
                </c:pt>
                <c:pt idx="90">
                  <c:v>14:40</c:v>
                </c:pt>
                <c:pt idx="91">
                  <c:v>14:50</c:v>
                </c:pt>
                <c:pt idx="92">
                  <c:v>15:00</c:v>
                </c:pt>
                <c:pt idx="93">
                  <c:v>15:10</c:v>
                </c:pt>
                <c:pt idx="94">
                  <c:v>15:20</c:v>
                </c:pt>
                <c:pt idx="95">
                  <c:v>15:30</c:v>
                </c:pt>
                <c:pt idx="96">
                  <c:v>15:40</c:v>
                </c:pt>
                <c:pt idx="97">
                  <c:v>15:50</c:v>
                </c:pt>
                <c:pt idx="98">
                  <c:v>16:00</c:v>
                </c:pt>
                <c:pt idx="99">
                  <c:v>16:10</c:v>
                </c:pt>
                <c:pt idx="100">
                  <c:v>16:20</c:v>
                </c:pt>
                <c:pt idx="101">
                  <c:v>16:30</c:v>
                </c:pt>
                <c:pt idx="102">
                  <c:v>16:40</c:v>
                </c:pt>
                <c:pt idx="103">
                  <c:v>16:50</c:v>
                </c:pt>
                <c:pt idx="104">
                  <c:v>17:00</c:v>
                </c:pt>
                <c:pt idx="105">
                  <c:v>17:10</c:v>
                </c:pt>
                <c:pt idx="106">
                  <c:v>17:20</c:v>
                </c:pt>
                <c:pt idx="107">
                  <c:v>17:30</c:v>
                </c:pt>
                <c:pt idx="108">
                  <c:v>17:40</c:v>
                </c:pt>
                <c:pt idx="109">
                  <c:v>17:50</c:v>
                </c:pt>
                <c:pt idx="110">
                  <c:v>18:00</c:v>
                </c:pt>
                <c:pt idx="111">
                  <c:v>18:10</c:v>
                </c:pt>
                <c:pt idx="112">
                  <c:v>18:20</c:v>
                </c:pt>
                <c:pt idx="113">
                  <c:v>18:30</c:v>
                </c:pt>
                <c:pt idx="114">
                  <c:v>18:40</c:v>
                </c:pt>
                <c:pt idx="115">
                  <c:v>18:50</c:v>
                </c:pt>
                <c:pt idx="116">
                  <c:v>19:00</c:v>
                </c:pt>
                <c:pt idx="117">
                  <c:v>19:10</c:v>
                </c:pt>
                <c:pt idx="118">
                  <c:v>19:20</c:v>
                </c:pt>
                <c:pt idx="119">
                  <c:v>19:30</c:v>
                </c:pt>
                <c:pt idx="120">
                  <c:v>19:40</c:v>
                </c:pt>
                <c:pt idx="121">
                  <c:v>19:50</c:v>
                </c:pt>
                <c:pt idx="122">
                  <c:v>20:00</c:v>
                </c:pt>
                <c:pt idx="123">
                  <c:v>20:10</c:v>
                </c:pt>
                <c:pt idx="124">
                  <c:v>20:20</c:v>
                </c:pt>
                <c:pt idx="125">
                  <c:v>20:30</c:v>
                </c:pt>
                <c:pt idx="126">
                  <c:v>20:40</c:v>
                </c:pt>
                <c:pt idx="127">
                  <c:v>20:50</c:v>
                </c:pt>
                <c:pt idx="128">
                  <c:v>21:00</c:v>
                </c:pt>
                <c:pt idx="129">
                  <c:v>21:10</c:v>
                </c:pt>
                <c:pt idx="130">
                  <c:v>21:20</c:v>
                </c:pt>
                <c:pt idx="131">
                  <c:v>21:30</c:v>
                </c:pt>
                <c:pt idx="132">
                  <c:v>21:40</c:v>
                </c:pt>
                <c:pt idx="133">
                  <c:v>21:50</c:v>
                </c:pt>
                <c:pt idx="134">
                  <c:v>22:00</c:v>
                </c:pt>
                <c:pt idx="135">
                  <c:v>22:10</c:v>
                </c:pt>
                <c:pt idx="136">
                  <c:v>22:20</c:v>
                </c:pt>
                <c:pt idx="137">
                  <c:v>22:30</c:v>
                </c:pt>
                <c:pt idx="138">
                  <c:v>22:40</c:v>
                </c:pt>
                <c:pt idx="139">
                  <c:v>22:50</c:v>
                </c:pt>
                <c:pt idx="140">
                  <c:v>23:00</c:v>
                </c:pt>
                <c:pt idx="141">
                  <c:v>23:10</c:v>
                </c:pt>
                <c:pt idx="142">
                  <c:v>23:20</c:v>
                </c:pt>
                <c:pt idx="143">
                  <c:v>23:30</c:v>
                </c:pt>
                <c:pt idx="144">
                  <c:v>23:40</c:v>
                </c:pt>
                <c:pt idx="145">
                  <c:v>23:50</c:v>
                </c:pt>
                <c:pt idx="146">
                  <c:v>24:00:00</c:v>
                </c:pt>
                <c:pt idx="147">
                  <c:v>2日0:10:00</c:v>
                </c:pt>
                <c:pt idx="148">
                  <c:v>0:20</c:v>
                </c:pt>
                <c:pt idx="149">
                  <c:v>0:30</c:v>
                </c:pt>
                <c:pt idx="150">
                  <c:v>0:40</c:v>
                </c:pt>
                <c:pt idx="151">
                  <c:v>0:50</c:v>
                </c:pt>
                <c:pt idx="152">
                  <c:v>1:00</c:v>
                </c:pt>
                <c:pt idx="153">
                  <c:v>1:10</c:v>
                </c:pt>
                <c:pt idx="154">
                  <c:v>1:20</c:v>
                </c:pt>
                <c:pt idx="155">
                  <c:v>1:30</c:v>
                </c:pt>
                <c:pt idx="156">
                  <c:v>1:40</c:v>
                </c:pt>
                <c:pt idx="157">
                  <c:v>1:50</c:v>
                </c:pt>
                <c:pt idx="158">
                  <c:v>2:00</c:v>
                </c:pt>
                <c:pt idx="159">
                  <c:v>2:10</c:v>
                </c:pt>
                <c:pt idx="160">
                  <c:v>2:20</c:v>
                </c:pt>
                <c:pt idx="161">
                  <c:v>2:30</c:v>
                </c:pt>
                <c:pt idx="162">
                  <c:v>2:40</c:v>
                </c:pt>
                <c:pt idx="163">
                  <c:v>2:50</c:v>
                </c:pt>
                <c:pt idx="164">
                  <c:v>3:00</c:v>
                </c:pt>
                <c:pt idx="165">
                  <c:v>3:10</c:v>
                </c:pt>
                <c:pt idx="166">
                  <c:v>3:20</c:v>
                </c:pt>
                <c:pt idx="167">
                  <c:v>3:30</c:v>
                </c:pt>
                <c:pt idx="168">
                  <c:v>3:40</c:v>
                </c:pt>
                <c:pt idx="169">
                  <c:v>3:50</c:v>
                </c:pt>
                <c:pt idx="170">
                  <c:v>4:00</c:v>
                </c:pt>
                <c:pt idx="171">
                  <c:v>4:10</c:v>
                </c:pt>
                <c:pt idx="172">
                  <c:v>4:20</c:v>
                </c:pt>
                <c:pt idx="173">
                  <c:v>4:30</c:v>
                </c:pt>
                <c:pt idx="174">
                  <c:v>4:40</c:v>
                </c:pt>
                <c:pt idx="175">
                  <c:v>4:50</c:v>
                </c:pt>
                <c:pt idx="176">
                  <c:v>5:00</c:v>
                </c:pt>
                <c:pt idx="177">
                  <c:v>5:10</c:v>
                </c:pt>
                <c:pt idx="178">
                  <c:v>5:20</c:v>
                </c:pt>
                <c:pt idx="179">
                  <c:v>5:30</c:v>
                </c:pt>
                <c:pt idx="180">
                  <c:v>5:40</c:v>
                </c:pt>
                <c:pt idx="181">
                  <c:v>5:50</c:v>
                </c:pt>
                <c:pt idx="182">
                  <c:v>6:00</c:v>
                </c:pt>
                <c:pt idx="183">
                  <c:v>6:10</c:v>
                </c:pt>
                <c:pt idx="184">
                  <c:v>6:20</c:v>
                </c:pt>
                <c:pt idx="185">
                  <c:v>6:30</c:v>
                </c:pt>
                <c:pt idx="186">
                  <c:v>6:40</c:v>
                </c:pt>
                <c:pt idx="187">
                  <c:v>6:50</c:v>
                </c:pt>
                <c:pt idx="188">
                  <c:v>7:00</c:v>
                </c:pt>
                <c:pt idx="189">
                  <c:v>7:10</c:v>
                </c:pt>
                <c:pt idx="190">
                  <c:v>7:20</c:v>
                </c:pt>
                <c:pt idx="191">
                  <c:v>7:30</c:v>
                </c:pt>
                <c:pt idx="192">
                  <c:v>7:40</c:v>
                </c:pt>
                <c:pt idx="193">
                  <c:v>7:50</c:v>
                </c:pt>
                <c:pt idx="194">
                  <c:v>8:00</c:v>
                </c:pt>
                <c:pt idx="195">
                  <c:v>8:10</c:v>
                </c:pt>
                <c:pt idx="196">
                  <c:v>8:20</c:v>
                </c:pt>
                <c:pt idx="197">
                  <c:v>8:30</c:v>
                </c:pt>
                <c:pt idx="198">
                  <c:v>8:40</c:v>
                </c:pt>
                <c:pt idx="199">
                  <c:v>8:50</c:v>
                </c:pt>
                <c:pt idx="200">
                  <c:v>9:00</c:v>
                </c:pt>
                <c:pt idx="201">
                  <c:v>9:10</c:v>
                </c:pt>
                <c:pt idx="202">
                  <c:v>9:20</c:v>
                </c:pt>
                <c:pt idx="203">
                  <c:v>9:30</c:v>
                </c:pt>
                <c:pt idx="204">
                  <c:v>9:40</c:v>
                </c:pt>
                <c:pt idx="205">
                  <c:v>9:50</c:v>
                </c:pt>
                <c:pt idx="206">
                  <c:v>10:00</c:v>
                </c:pt>
                <c:pt idx="207">
                  <c:v>10:10</c:v>
                </c:pt>
                <c:pt idx="208">
                  <c:v>10:20</c:v>
                </c:pt>
                <c:pt idx="209">
                  <c:v>10:30</c:v>
                </c:pt>
                <c:pt idx="210">
                  <c:v>10:40</c:v>
                </c:pt>
                <c:pt idx="211">
                  <c:v>10:50</c:v>
                </c:pt>
                <c:pt idx="212">
                  <c:v>11:00</c:v>
                </c:pt>
                <c:pt idx="213">
                  <c:v>11:10</c:v>
                </c:pt>
                <c:pt idx="214">
                  <c:v>11:20</c:v>
                </c:pt>
                <c:pt idx="215">
                  <c:v>11:30</c:v>
                </c:pt>
                <c:pt idx="216">
                  <c:v>11:40</c:v>
                </c:pt>
                <c:pt idx="217">
                  <c:v>11:50</c:v>
                </c:pt>
                <c:pt idx="218">
                  <c:v>12:00</c:v>
                </c:pt>
                <c:pt idx="219">
                  <c:v>12:10</c:v>
                </c:pt>
                <c:pt idx="220">
                  <c:v>12:20</c:v>
                </c:pt>
                <c:pt idx="221">
                  <c:v>12:30</c:v>
                </c:pt>
                <c:pt idx="222">
                  <c:v>12:40</c:v>
                </c:pt>
                <c:pt idx="223">
                  <c:v>12:50</c:v>
                </c:pt>
                <c:pt idx="224">
                  <c:v>13:00</c:v>
                </c:pt>
                <c:pt idx="225">
                  <c:v>13:10</c:v>
                </c:pt>
                <c:pt idx="226">
                  <c:v>13:20</c:v>
                </c:pt>
                <c:pt idx="227">
                  <c:v>13:30</c:v>
                </c:pt>
                <c:pt idx="228">
                  <c:v>13:40</c:v>
                </c:pt>
                <c:pt idx="229">
                  <c:v>13:50</c:v>
                </c:pt>
                <c:pt idx="230">
                  <c:v>14:00</c:v>
                </c:pt>
                <c:pt idx="231">
                  <c:v>14:10</c:v>
                </c:pt>
                <c:pt idx="232">
                  <c:v>14:20</c:v>
                </c:pt>
                <c:pt idx="233">
                  <c:v>14:30</c:v>
                </c:pt>
                <c:pt idx="234">
                  <c:v>14:40</c:v>
                </c:pt>
                <c:pt idx="235">
                  <c:v>14:50</c:v>
                </c:pt>
                <c:pt idx="236">
                  <c:v>15:00</c:v>
                </c:pt>
                <c:pt idx="237">
                  <c:v>15:10</c:v>
                </c:pt>
                <c:pt idx="238">
                  <c:v>15:20</c:v>
                </c:pt>
                <c:pt idx="239">
                  <c:v>15:30</c:v>
                </c:pt>
                <c:pt idx="240">
                  <c:v>15:40</c:v>
                </c:pt>
                <c:pt idx="241">
                  <c:v>15:50</c:v>
                </c:pt>
                <c:pt idx="242">
                  <c:v>16:00</c:v>
                </c:pt>
                <c:pt idx="243">
                  <c:v>16:10</c:v>
                </c:pt>
                <c:pt idx="244">
                  <c:v>16:20</c:v>
                </c:pt>
                <c:pt idx="245">
                  <c:v>16:30</c:v>
                </c:pt>
                <c:pt idx="246">
                  <c:v>16:40</c:v>
                </c:pt>
                <c:pt idx="247">
                  <c:v>16:50</c:v>
                </c:pt>
                <c:pt idx="248">
                  <c:v>17:00</c:v>
                </c:pt>
                <c:pt idx="249">
                  <c:v>17:10</c:v>
                </c:pt>
                <c:pt idx="250">
                  <c:v>17:20</c:v>
                </c:pt>
                <c:pt idx="251">
                  <c:v>17:30</c:v>
                </c:pt>
                <c:pt idx="252">
                  <c:v>17:40</c:v>
                </c:pt>
                <c:pt idx="253">
                  <c:v>17:50</c:v>
                </c:pt>
                <c:pt idx="254">
                  <c:v>18:00</c:v>
                </c:pt>
                <c:pt idx="255">
                  <c:v>18:10</c:v>
                </c:pt>
                <c:pt idx="256">
                  <c:v>18:20</c:v>
                </c:pt>
                <c:pt idx="257">
                  <c:v>18:30</c:v>
                </c:pt>
                <c:pt idx="258">
                  <c:v>18:40</c:v>
                </c:pt>
                <c:pt idx="259">
                  <c:v>18:50</c:v>
                </c:pt>
                <c:pt idx="260">
                  <c:v>19:00</c:v>
                </c:pt>
                <c:pt idx="261">
                  <c:v>19:10</c:v>
                </c:pt>
                <c:pt idx="262">
                  <c:v>19:20</c:v>
                </c:pt>
                <c:pt idx="263">
                  <c:v>19:30</c:v>
                </c:pt>
                <c:pt idx="264">
                  <c:v>19:40</c:v>
                </c:pt>
                <c:pt idx="265">
                  <c:v>19:50</c:v>
                </c:pt>
                <c:pt idx="266">
                  <c:v>20:00</c:v>
                </c:pt>
                <c:pt idx="267">
                  <c:v>20:10</c:v>
                </c:pt>
                <c:pt idx="268">
                  <c:v>20:20</c:v>
                </c:pt>
                <c:pt idx="269">
                  <c:v>20:30</c:v>
                </c:pt>
                <c:pt idx="270">
                  <c:v>20:40</c:v>
                </c:pt>
                <c:pt idx="271">
                  <c:v>20:50</c:v>
                </c:pt>
                <c:pt idx="272">
                  <c:v>21:00</c:v>
                </c:pt>
                <c:pt idx="273">
                  <c:v>21:10</c:v>
                </c:pt>
                <c:pt idx="274">
                  <c:v>21:20</c:v>
                </c:pt>
                <c:pt idx="275">
                  <c:v>21:30</c:v>
                </c:pt>
                <c:pt idx="276">
                  <c:v>21:40</c:v>
                </c:pt>
                <c:pt idx="277">
                  <c:v>21:50</c:v>
                </c:pt>
                <c:pt idx="278">
                  <c:v>22:00</c:v>
                </c:pt>
                <c:pt idx="279">
                  <c:v>22:10</c:v>
                </c:pt>
                <c:pt idx="280">
                  <c:v>22:20</c:v>
                </c:pt>
                <c:pt idx="281">
                  <c:v>22:30</c:v>
                </c:pt>
                <c:pt idx="282">
                  <c:v>22:40</c:v>
                </c:pt>
                <c:pt idx="283">
                  <c:v>22:50</c:v>
                </c:pt>
                <c:pt idx="284">
                  <c:v>23:00</c:v>
                </c:pt>
                <c:pt idx="285">
                  <c:v>23:10</c:v>
                </c:pt>
                <c:pt idx="286">
                  <c:v>23:20</c:v>
                </c:pt>
                <c:pt idx="287">
                  <c:v>23:30</c:v>
                </c:pt>
                <c:pt idx="288">
                  <c:v>23:40</c:v>
                </c:pt>
                <c:pt idx="289">
                  <c:v>23:50</c:v>
                </c:pt>
                <c:pt idx="290">
                  <c:v>24:00:00</c:v>
                </c:pt>
                <c:pt idx="291">
                  <c:v>3日0:10:00</c:v>
                </c:pt>
                <c:pt idx="292">
                  <c:v>0:20</c:v>
                </c:pt>
                <c:pt idx="293">
                  <c:v>0:30</c:v>
                </c:pt>
                <c:pt idx="294">
                  <c:v>0:40</c:v>
                </c:pt>
                <c:pt idx="295">
                  <c:v>0:50</c:v>
                </c:pt>
                <c:pt idx="296">
                  <c:v>1:00</c:v>
                </c:pt>
                <c:pt idx="297">
                  <c:v>1:10</c:v>
                </c:pt>
                <c:pt idx="298">
                  <c:v>1:20</c:v>
                </c:pt>
                <c:pt idx="299">
                  <c:v>1:30</c:v>
                </c:pt>
                <c:pt idx="300">
                  <c:v>1:40</c:v>
                </c:pt>
                <c:pt idx="301">
                  <c:v>1:50</c:v>
                </c:pt>
                <c:pt idx="302">
                  <c:v>2:00</c:v>
                </c:pt>
                <c:pt idx="303">
                  <c:v>2:10</c:v>
                </c:pt>
                <c:pt idx="304">
                  <c:v>2:20</c:v>
                </c:pt>
                <c:pt idx="305">
                  <c:v>2:30</c:v>
                </c:pt>
                <c:pt idx="306">
                  <c:v>2:40</c:v>
                </c:pt>
                <c:pt idx="307">
                  <c:v>2:50</c:v>
                </c:pt>
                <c:pt idx="308">
                  <c:v>3:00</c:v>
                </c:pt>
                <c:pt idx="309">
                  <c:v>3:10</c:v>
                </c:pt>
                <c:pt idx="310">
                  <c:v>3:20</c:v>
                </c:pt>
                <c:pt idx="311">
                  <c:v>3:30</c:v>
                </c:pt>
                <c:pt idx="312">
                  <c:v>3:40</c:v>
                </c:pt>
                <c:pt idx="313">
                  <c:v>3:50</c:v>
                </c:pt>
                <c:pt idx="314">
                  <c:v>4:00</c:v>
                </c:pt>
                <c:pt idx="315">
                  <c:v>4:10</c:v>
                </c:pt>
                <c:pt idx="316">
                  <c:v>4:20</c:v>
                </c:pt>
                <c:pt idx="317">
                  <c:v>4:30</c:v>
                </c:pt>
                <c:pt idx="318">
                  <c:v>4:40</c:v>
                </c:pt>
                <c:pt idx="319">
                  <c:v>4:50</c:v>
                </c:pt>
                <c:pt idx="320">
                  <c:v>5:00</c:v>
                </c:pt>
                <c:pt idx="321">
                  <c:v>5:10</c:v>
                </c:pt>
                <c:pt idx="322">
                  <c:v>5:20</c:v>
                </c:pt>
                <c:pt idx="323">
                  <c:v>5:30</c:v>
                </c:pt>
                <c:pt idx="324">
                  <c:v>5:40</c:v>
                </c:pt>
                <c:pt idx="325">
                  <c:v>5:50</c:v>
                </c:pt>
                <c:pt idx="326">
                  <c:v>6:00</c:v>
                </c:pt>
                <c:pt idx="327">
                  <c:v>6:10</c:v>
                </c:pt>
                <c:pt idx="328">
                  <c:v>6:20</c:v>
                </c:pt>
                <c:pt idx="329">
                  <c:v>6:30</c:v>
                </c:pt>
                <c:pt idx="330">
                  <c:v>6:40</c:v>
                </c:pt>
                <c:pt idx="331">
                  <c:v>6:50</c:v>
                </c:pt>
                <c:pt idx="332">
                  <c:v>7:00</c:v>
                </c:pt>
                <c:pt idx="333">
                  <c:v>7:10</c:v>
                </c:pt>
                <c:pt idx="334">
                  <c:v>7:20</c:v>
                </c:pt>
                <c:pt idx="335">
                  <c:v>7:30</c:v>
                </c:pt>
                <c:pt idx="336">
                  <c:v>7:40</c:v>
                </c:pt>
                <c:pt idx="337">
                  <c:v>7:50</c:v>
                </c:pt>
                <c:pt idx="338">
                  <c:v>8:00</c:v>
                </c:pt>
                <c:pt idx="339">
                  <c:v>8:10</c:v>
                </c:pt>
                <c:pt idx="340">
                  <c:v>8:20</c:v>
                </c:pt>
                <c:pt idx="341">
                  <c:v>8:30</c:v>
                </c:pt>
                <c:pt idx="342">
                  <c:v>8:40</c:v>
                </c:pt>
                <c:pt idx="343">
                  <c:v>8:50</c:v>
                </c:pt>
                <c:pt idx="344">
                  <c:v>9:00</c:v>
                </c:pt>
                <c:pt idx="345">
                  <c:v>9:10</c:v>
                </c:pt>
                <c:pt idx="346">
                  <c:v>9:20</c:v>
                </c:pt>
                <c:pt idx="347">
                  <c:v>9:30</c:v>
                </c:pt>
                <c:pt idx="348">
                  <c:v>9:40</c:v>
                </c:pt>
                <c:pt idx="349">
                  <c:v>9:50</c:v>
                </c:pt>
                <c:pt idx="350">
                  <c:v>10:00</c:v>
                </c:pt>
                <c:pt idx="351">
                  <c:v>10:10</c:v>
                </c:pt>
                <c:pt idx="352">
                  <c:v>10:20</c:v>
                </c:pt>
                <c:pt idx="353">
                  <c:v>10:30</c:v>
                </c:pt>
                <c:pt idx="354">
                  <c:v>10:40</c:v>
                </c:pt>
                <c:pt idx="355">
                  <c:v>10:50</c:v>
                </c:pt>
                <c:pt idx="356">
                  <c:v>11:00</c:v>
                </c:pt>
                <c:pt idx="357">
                  <c:v>11:10</c:v>
                </c:pt>
                <c:pt idx="358">
                  <c:v>11:20</c:v>
                </c:pt>
                <c:pt idx="359">
                  <c:v>11:30</c:v>
                </c:pt>
                <c:pt idx="360">
                  <c:v>11:40</c:v>
                </c:pt>
                <c:pt idx="361">
                  <c:v>11:50</c:v>
                </c:pt>
                <c:pt idx="362">
                  <c:v>12:00</c:v>
                </c:pt>
                <c:pt idx="363">
                  <c:v>12:10</c:v>
                </c:pt>
                <c:pt idx="364">
                  <c:v>12:20</c:v>
                </c:pt>
                <c:pt idx="365">
                  <c:v>12:30</c:v>
                </c:pt>
                <c:pt idx="366">
                  <c:v>12:40</c:v>
                </c:pt>
                <c:pt idx="367">
                  <c:v>12:50</c:v>
                </c:pt>
                <c:pt idx="368">
                  <c:v>13:00</c:v>
                </c:pt>
                <c:pt idx="369">
                  <c:v>13:10</c:v>
                </c:pt>
                <c:pt idx="370">
                  <c:v>13:20</c:v>
                </c:pt>
                <c:pt idx="371">
                  <c:v>13:30</c:v>
                </c:pt>
                <c:pt idx="372">
                  <c:v>13:40</c:v>
                </c:pt>
                <c:pt idx="373">
                  <c:v>13:50</c:v>
                </c:pt>
                <c:pt idx="374">
                  <c:v>14:00</c:v>
                </c:pt>
                <c:pt idx="375">
                  <c:v>14:10</c:v>
                </c:pt>
                <c:pt idx="376">
                  <c:v>14:20</c:v>
                </c:pt>
                <c:pt idx="377">
                  <c:v>14:30</c:v>
                </c:pt>
                <c:pt idx="378">
                  <c:v>14:40</c:v>
                </c:pt>
                <c:pt idx="379">
                  <c:v>14:50</c:v>
                </c:pt>
                <c:pt idx="380">
                  <c:v>15:00</c:v>
                </c:pt>
                <c:pt idx="381">
                  <c:v>15:10</c:v>
                </c:pt>
                <c:pt idx="382">
                  <c:v>15:20</c:v>
                </c:pt>
                <c:pt idx="383">
                  <c:v>15:30</c:v>
                </c:pt>
                <c:pt idx="384">
                  <c:v>15:40</c:v>
                </c:pt>
                <c:pt idx="385">
                  <c:v>15:50</c:v>
                </c:pt>
                <c:pt idx="386">
                  <c:v>16:00</c:v>
                </c:pt>
                <c:pt idx="387">
                  <c:v>16:10</c:v>
                </c:pt>
                <c:pt idx="388">
                  <c:v>16:20</c:v>
                </c:pt>
                <c:pt idx="389">
                  <c:v>16:30</c:v>
                </c:pt>
                <c:pt idx="390">
                  <c:v>16:40</c:v>
                </c:pt>
                <c:pt idx="391">
                  <c:v>16:50</c:v>
                </c:pt>
                <c:pt idx="392">
                  <c:v>17:00</c:v>
                </c:pt>
                <c:pt idx="393">
                  <c:v>17:10</c:v>
                </c:pt>
                <c:pt idx="394">
                  <c:v>17:20</c:v>
                </c:pt>
                <c:pt idx="395">
                  <c:v>17:30</c:v>
                </c:pt>
                <c:pt idx="396">
                  <c:v>17:40</c:v>
                </c:pt>
                <c:pt idx="397">
                  <c:v>17:50</c:v>
                </c:pt>
                <c:pt idx="398">
                  <c:v>18:00</c:v>
                </c:pt>
                <c:pt idx="399">
                  <c:v>18:10</c:v>
                </c:pt>
                <c:pt idx="400">
                  <c:v>18:20</c:v>
                </c:pt>
                <c:pt idx="401">
                  <c:v>18:30</c:v>
                </c:pt>
                <c:pt idx="402">
                  <c:v>18:40</c:v>
                </c:pt>
                <c:pt idx="403">
                  <c:v>18:50</c:v>
                </c:pt>
                <c:pt idx="404">
                  <c:v>19:00</c:v>
                </c:pt>
                <c:pt idx="405">
                  <c:v>19:10</c:v>
                </c:pt>
                <c:pt idx="406">
                  <c:v>19:20</c:v>
                </c:pt>
                <c:pt idx="407">
                  <c:v>19:30</c:v>
                </c:pt>
                <c:pt idx="408">
                  <c:v>19:40</c:v>
                </c:pt>
                <c:pt idx="409">
                  <c:v>19:50</c:v>
                </c:pt>
                <c:pt idx="410">
                  <c:v>20:00</c:v>
                </c:pt>
                <c:pt idx="411">
                  <c:v>20:10</c:v>
                </c:pt>
                <c:pt idx="412">
                  <c:v>20:20</c:v>
                </c:pt>
                <c:pt idx="413">
                  <c:v>20:30</c:v>
                </c:pt>
                <c:pt idx="414">
                  <c:v>20:40</c:v>
                </c:pt>
                <c:pt idx="415">
                  <c:v>20:50</c:v>
                </c:pt>
                <c:pt idx="416">
                  <c:v>21:00</c:v>
                </c:pt>
                <c:pt idx="417">
                  <c:v>21:10</c:v>
                </c:pt>
                <c:pt idx="418">
                  <c:v>21:20</c:v>
                </c:pt>
                <c:pt idx="419">
                  <c:v>21:30</c:v>
                </c:pt>
                <c:pt idx="420">
                  <c:v>21:40</c:v>
                </c:pt>
                <c:pt idx="421">
                  <c:v>21:50</c:v>
                </c:pt>
                <c:pt idx="422">
                  <c:v>22:00</c:v>
                </c:pt>
                <c:pt idx="423">
                  <c:v>22:10</c:v>
                </c:pt>
                <c:pt idx="424">
                  <c:v>22:20</c:v>
                </c:pt>
                <c:pt idx="425">
                  <c:v>22:30</c:v>
                </c:pt>
                <c:pt idx="426">
                  <c:v>22:40</c:v>
                </c:pt>
                <c:pt idx="427">
                  <c:v>22:50</c:v>
                </c:pt>
                <c:pt idx="428">
                  <c:v>23:00</c:v>
                </c:pt>
                <c:pt idx="429">
                  <c:v>23:10</c:v>
                </c:pt>
                <c:pt idx="430">
                  <c:v>23:20</c:v>
                </c:pt>
                <c:pt idx="431">
                  <c:v>23:30</c:v>
                </c:pt>
                <c:pt idx="432">
                  <c:v>23:40</c:v>
                </c:pt>
                <c:pt idx="433">
                  <c:v>23:50</c:v>
                </c:pt>
                <c:pt idx="434">
                  <c:v>24:00:00</c:v>
                </c:pt>
                <c:pt idx="435">
                  <c:v>4日0:10:00</c:v>
                </c:pt>
                <c:pt idx="436">
                  <c:v>0:20</c:v>
                </c:pt>
                <c:pt idx="437">
                  <c:v>0:30</c:v>
                </c:pt>
                <c:pt idx="438">
                  <c:v>0:40</c:v>
                </c:pt>
                <c:pt idx="439">
                  <c:v>0:50</c:v>
                </c:pt>
                <c:pt idx="440">
                  <c:v>1:00</c:v>
                </c:pt>
                <c:pt idx="441">
                  <c:v>1:10</c:v>
                </c:pt>
                <c:pt idx="442">
                  <c:v>1:20</c:v>
                </c:pt>
                <c:pt idx="443">
                  <c:v>1:30</c:v>
                </c:pt>
                <c:pt idx="444">
                  <c:v>1:40</c:v>
                </c:pt>
                <c:pt idx="445">
                  <c:v>1:50</c:v>
                </c:pt>
                <c:pt idx="446">
                  <c:v>2:00</c:v>
                </c:pt>
                <c:pt idx="447">
                  <c:v>2:10</c:v>
                </c:pt>
                <c:pt idx="448">
                  <c:v>2:20</c:v>
                </c:pt>
                <c:pt idx="449">
                  <c:v>2:30</c:v>
                </c:pt>
                <c:pt idx="450">
                  <c:v>2:40</c:v>
                </c:pt>
                <c:pt idx="451">
                  <c:v>2:50</c:v>
                </c:pt>
                <c:pt idx="452">
                  <c:v>3:00</c:v>
                </c:pt>
                <c:pt idx="453">
                  <c:v>3:10</c:v>
                </c:pt>
                <c:pt idx="454">
                  <c:v>3:20</c:v>
                </c:pt>
                <c:pt idx="455">
                  <c:v>3:30</c:v>
                </c:pt>
                <c:pt idx="456">
                  <c:v>3:40</c:v>
                </c:pt>
                <c:pt idx="457">
                  <c:v>3:50</c:v>
                </c:pt>
                <c:pt idx="458">
                  <c:v>4:00</c:v>
                </c:pt>
                <c:pt idx="459">
                  <c:v>4:10</c:v>
                </c:pt>
                <c:pt idx="460">
                  <c:v>4:20</c:v>
                </c:pt>
                <c:pt idx="461">
                  <c:v>4:30</c:v>
                </c:pt>
                <c:pt idx="462">
                  <c:v>4:40</c:v>
                </c:pt>
                <c:pt idx="463">
                  <c:v>4:50</c:v>
                </c:pt>
                <c:pt idx="464">
                  <c:v>5:00</c:v>
                </c:pt>
                <c:pt idx="465">
                  <c:v>5:10</c:v>
                </c:pt>
                <c:pt idx="466">
                  <c:v>5:20</c:v>
                </c:pt>
                <c:pt idx="467">
                  <c:v>5:30</c:v>
                </c:pt>
                <c:pt idx="468">
                  <c:v>5:40</c:v>
                </c:pt>
                <c:pt idx="469">
                  <c:v>5:50</c:v>
                </c:pt>
                <c:pt idx="470">
                  <c:v>6:00</c:v>
                </c:pt>
                <c:pt idx="471">
                  <c:v>6:10</c:v>
                </c:pt>
                <c:pt idx="472">
                  <c:v>6:20</c:v>
                </c:pt>
                <c:pt idx="473">
                  <c:v>6:30</c:v>
                </c:pt>
                <c:pt idx="474">
                  <c:v>6:40</c:v>
                </c:pt>
                <c:pt idx="475">
                  <c:v>6:50</c:v>
                </c:pt>
                <c:pt idx="476">
                  <c:v>7:00</c:v>
                </c:pt>
                <c:pt idx="477">
                  <c:v>7:10</c:v>
                </c:pt>
                <c:pt idx="478">
                  <c:v>7:20</c:v>
                </c:pt>
                <c:pt idx="479">
                  <c:v>7:30</c:v>
                </c:pt>
                <c:pt idx="480">
                  <c:v>7:40</c:v>
                </c:pt>
                <c:pt idx="481">
                  <c:v>7:50</c:v>
                </c:pt>
                <c:pt idx="482">
                  <c:v>8:00</c:v>
                </c:pt>
                <c:pt idx="483">
                  <c:v>8:10</c:v>
                </c:pt>
                <c:pt idx="484">
                  <c:v>8:20</c:v>
                </c:pt>
                <c:pt idx="485">
                  <c:v>8:30</c:v>
                </c:pt>
                <c:pt idx="486">
                  <c:v>8:40</c:v>
                </c:pt>
                <c:pt idx="487">
                  <c:v>8:50</c:v>
                </c:pt>
                <c:pt idx="488">
                  <c:v>9:00</c:v>
                </c:pt>
                <c:pt idx="489">
                  <c:v>9:10</c:v>
                </c:pt>
                <c:pt idx="490">
                  <c:v>9:20</c:v>
                </c:pt>
                <c:pt idx="491">
                  <c:v>9:30</c:v>
                </c:pt>
                <c:pt idx="492">
                  <c:v>9:40</c:v>
                </c:pt>
                <c:pt idx="493">
                  <c:v>9:50</c:v>
                </c:pt>
                <c:pt idx="494">
                  <c:v>10:00</c:v>
                </c:pt>
                <c:pt idx="495">
                  <c:v>10:10</c:v>
                </c:pt>
                <c:pt idx="496">
                  <c:v>10:20</c:v>
                </c:pt>
                <c:pt idx="497">
                  <c:v>10:30</c:v>
                </c:pt>
                <c:pt idx="498">
                  <c:v>10:40</c:v>
                </c:pt>
                <c:pt idx="499">
                  <c:v>10:50</c:v>
                </c:pt>
                <c:pt idx="500">
                  <c:v>11:00</c:v>
                </c:pt>
                <c:pt idx="501">
                  <c:v>11:10</c:v>
                </c:pt>
                <c:pt idx="502">
                  <c:v>11:20</c:v>
                </c:pt>
                <c:pt idx="503">
                  <c:v>11:30</c:v>
                </c:pt>
                <c:pt idx="504">
                  <c:v>11:40</c:v>
                </c:pt>
                <c:pt idx="505">
                  <c:v>11:50</c:v>
                </c:pt>
                <c:pt idx="506">
                  <c:v>12:00</c:v>
                </c:pt>
                <c:pt idx="507">
                  <c:v>12:10</c:v>
                </c:pt>
                <c:pt idx="508">
                  <c:v>12:20</c:v>
                </c:pt>
                <c:pt idx="509">
                  <c:v>12:30</c:v>
                </c:pt>
                <c:pt idx="510">
                  <c:v>12:40</c:v>
                </c:pt>
                <c:pt idx="511">
                  <c:v>12:50</c:v>
                </c:pt>
                <c:pt idx="512">
                  <c:v>13:00</c:v>
                </c:pt>
                <c:pt idx="513">
                  <c:v>13:10</c:v>
                </c:pt>
                <c:pt idx="514">
                  <c:v>13:20</c:v>
                </c:pt>
                <c:pt idx="515">
                  <c:v>13:30</c:v>
                </c:pt>
                <c:pt idx="516">
                  <c:v>13:40</c:v>
                </c:pt>
                <c:pt idx="517">
                  <c:v>13:50</c:v>
                </c:pt>
                <c:pt idx="518">
                  <c:v>14:00</c:v>
                </c:pt>
                <c:pt idx="519">
                  <c:v>14:10</c:v>
                </c:pt>
                <c:pt idx="520">
                  <c:v>14:20</c:v>
                </c:pt>
                <c:pt idx="521">
                  <c:v>14:30</c:v>
                </c:pt>
                <c:pt idx="522">
                  <c:v>14:40</c:v>
                </c:pt>
                <c:pt idx="523">
                  <c:v>14:50</c:v>
                </c:pt>
                <c:pt idx="524">
                  <c:v>15:00</c:v>
                </c:pt>
                <c:pt idx="525">
                  <c:v>15:10</c:v>
                </c:pt>
                <c:pt idx="526">
                  <c:v>15:20</c:v>
                </c:pt>
                <c:pt idx="527">
                  <c:v>15:30</c:v>
                </c:pt>
                <c:pt idx="528">
                  <c:v>15:40</c:v>
                </c:pt>
                <c:pt idx="529">
                  <c:v>15:50</c:v>
                </c:pt>
                <c:pt idx="530">
                  <c:v>16:00</c:v>
                </c:pt>
                <c:pt idx="531">
                  <c:v>16:10</c:v>
                </c:pt>
                <c:pt idx="532">
                  <c:v>16:20</c:v>
                </c:pt>
                <c:pt idx="533">
                  <c:v>16:30</c:v>
                </c:pt>
                <c:pt idx="534">
                  <c:v>16:40</c:v>
                </c:pt>
                <c:pt idx="535">
                  <c:v>16:50</c:v>
                </c:pt>
                <c:pt idx="536">
                  <c:v>17:00</c:v>
                </c:pt>
                <c:pt idx="537">
                  <c:v>17:10</c:v>
                </c:pt>
                <c:pt idx="538">
                  <c:v>17:20</c:v>
                </c:pt>
                <c:pt idx="539">
                  <c:v>17:30</c:v>
                </c:pt>
                <c:pt idx="540">
                  <c:v>17:40</c:v>
                </c:pt>
                <c:pt idx="541">
                  <c:v>17:50</c:v>
                </c:pt>
                <c:pt idx="542">
                  <c:v>18:00</c:v>
                </c:pt>
                <c:pt idx="543">
                  <c:v>18:10</c:v>
                </c:pt>
                <c:pt idx="544">
                  <c:v>18:20</c:v>
                </c:pt>
                <c:pt idx="545">
                  <c:v>18:30</c:v>
                </c:pt>
                <c:pt idx="546">
                  <c:v>18:40</c:v>
                </c:pt>
                <c:pt idx="547">
                  <c:v>18:50</c:v>
                </c:pt>
                <c:pt idx="548">
                  <c:v>19:00</c:v>
                </c:pt>
                <c:pt idx="549">
                  <c:v>19:10</c:v>
                </c:pt>
                <c:pt idx="550">
                  <c:v>19:20</c:v>
                </c:pt>
                <c:pt idx="551">
                  <c:v>19:30</c:v>
                </c:pt>
                <c:pt idx="552">
                  <c:v>19:40</c:v>
                </c:pt>
                <c:pt idx="553">
                  <c:v>19:50</c:v>
                </c:pt>
                <c:pt idx="554">
                  <c:v>20:00</c:v>
                </c:pt>
                <c:pt idx="555">
                  <c:v>20:10</c:v>
                </c:pt>
                <c:pt idx="556">
                  <c:v>20:20</c:v>
                </c:pt>
                <c:pt idx="557">
                  <c:v>20:30</c:v>
                </c:pt>
                <c:pt idx="558">
                  <c:v>20:40</c:v>
                </c:pt>
                <c:pt idx="559">
                  <c:v>20:50</c:v>
                </c:pt>
                <c:pt idx="560">
                  <c:v>21:00</c:v>
                </c:pt>
                <c:pt idx="561">
                  <c:v>21:10</c:v>
                </c:pt>
                <c:pt idx="562">
                  <c:v>21:20</c:v>
                </c:pt>
                <c:pt idx="563">
                  <c:v>21:30</c:v>
                </c:pt>
                <c:pt idx="564">
                  <c:v>21:40</c:v>
                </c:pt>
                <c:pt idx="565">
                  <c:v>21:50</c:v>
                </c:pt>
                <c:pt idx="566">
                  <c:v>22:00</c:v>
                </c:pt>
                <c:pt idx="567">
                  <c:v>22:10</c:v>
                </c:pt>
                <c:pt idx="568">
                  <c:v>22:20</c:v>
                </c:pt>
                <c:pt idx="569">
                  <c:v>22:30</c:v>
                </c:pt>
                <c:pt idx="570">
                  <c:v>22:40</c:v>
                </c:pt>
                <c:pt idx="571">
                  <c:v>22:50</c:v>
                </c:pt>
                <c:pt idx="572">
                  <c:v>23:00</c:v>
                </c:pt>
                <c:pt idx="573">
                  <c:v>23:10</c:v>
                </c:pt>
                <c:pt idx="574">
                  <c:v>23:20</c:v>
                </c:pt>
                <c:pt idx="575">
                  <c:v>23:30</c:v>
                </c:pt>
                <c:pt idx="576">
                  <c:v>23:40</c:v>
                </c:pt>
                <c:pt idx="577">
                  <c:v>23:50</c:v>
                </c:pt>
                <c:pt idx="578">
                  <c:v>24:00:00</c:v>
                </c:pt>
                <c:pt idx="579">
                  <c:v>5日0:10:00</c:v>
                </c:pt>
                <c:pt idx="580">
                  <c:v>0:20</c:v>
                </c:pt>
                <c:pt idx="581">
                  <c:v>0:30</c:v>
                </c:pt>
                <c:pt idx="582">
                  <c:v>0:40</c:v>
                </c:pt>
                <c:pt idx="583">
                  <c:v>0:50</c:v>
                </c:pt>
                <c:pt idx="584">
                  <c:v>1:00</c:v>
                </c:pt>
                <c:pt idx="585">
                  <c:v>1:10</c:v>
                </c:pt>
                <c:pt idx="586">
                  <c:v>1:20</c:v>
                </c:pt>
                <c:pt idx="587">
                  <c:v>1:30</c:v>
                </c:pt>
                <c:pt idx="588">
                  <c:v>1:40</c:v>
                </c:pt>
                <c:pt idx="589">
                  <c:v>1:50</c:v>
                </c:pt>
                <c:pt idx="590">
                  <c:v>2:00</c:v>
                </c:pt>
                <c:pt idx="591">
                  <c:v>2:10</c:v>
                </c:pt>
                <c:pt idx="592">
                  <c:v>2:20</c:v>
                </c:pt>
                <c:pt idx="593">
                  <c:v>2:30</c:v>
                </c:pt>
                <c:pt idx="594">
                  <c:v>2:40</c:v>
                </c:pt>
                <c:pt idx="595">
                  <c:v>2:50</c:v>
                </c:pt>
                <c:pt idx="596">
                  <c:v>3:00</c:v>
                </c:pt>
                <c:pt idx="597">
                  <c:v>3:10</c:v>
                </c:pt>
                <c:pt idx="598">
                  <c:v>3:20</c:v>
                </c:pt>
                <c:pt idx="599">
                  <c:v>3:30</c:v>
                </c:pt>
                <c:pt idx="600">
                  <c:v>3:40</c:v>
                </c:pt>
                <c:pt idx="601">
                  <c:v>3:50</c:v>
                </c:pt>
                <c:pt idx="602">
                  <c:v>4:00</c:v>
                </c:pt>
                <c:pt idx="603">
                  <c:v>4:10</c:v>
                </c:pt>
                <c:pt idx="604">
                  <c:v>4:20</c:v>
                </c:pt>
                <c:pt idx="605">
                  <c:v>4:30</c:v>
                </c:pt>
                <c:pt idx="606">
                  <c:v>4:40</c:v>
                </c:pt>
                <c:pt idx="607">
                  <c:v>4:50</c:v>
                </c:pt>
                <c:pt idx="608">
                  <c:v>5:00</c:v>
                </c:pt>
                <c:pt idx="609">
                  <c:v>5:10</c:v>
                </c:pt>
                <c:pt idx="610">
                  <c:v>5:20</c:v>
                </c:pt>
                <c:pt idx="611">
                  <c:v>5:30</c:v>
                </c:pt>
                <c:pt idx="612">
                  <c:v>5:40</c:v>
                </c:pt>
                <c:pt idx="613">
                  <c:v>5:50</c:v>
                </c:pt>
                <c:pt idx="614">
                  <c:v>6:00</c:v>
                </c:pt>
                <c:pt idx="615">
                  <c:v>6:10</c:v>
                </c:pt>
                <c:pt idx="616">
                  <c:v>6:20</c:v>
                </c:pt>
                <c:pt idx="617">
                  <c:v>6:30</c:v>
                </c:pt>
                <c:pt idx="618">
                  <c:v>6:40</c:v>
                </c:pt>
                <c:pt idx="619">
                  <c:v>6:50</c:v>
                </c:pt>
                <c:pt idx="620">
                  <c:v>7:00</c:v>
                </c:pt>
                <c:pt idx="621">
                  <c:v>7:10</c:v>
                </c:pt>
                <c:pt idx="622">
                  <c:v>7:20</c:v>
                </c:pt>
                <c:pt idx="623">
                  <c:v>7:30</c:v>
                </c:pt>
                <c:pt idx="624">
                  <c:v>7:40</c:v>
                </c:pt>
                <c:pt idx="625">
                  <c:v>7:50</c:v>
                </c:pt>
                <c:pt idx="626">
                  <c:v>8:00</c:v>
                </c:pt>
                <c:pt idx="627">
                  <c:v>8:10</c:v>
                </c:pt>
                <c:pt idx="628">
                  <c:v>8:20</c:v>
                </c:pt>
                <c:pt idx="629">
                  <c:v>8:30</c:v>
                </c:pt>
                <c:pt idx="630">
                  <c:v>8:40</c:v>
                </c:pt>
                <c:pt idx="631">
                  <c:v>8:50</c:v>
                </c:pt>
                <c:pt idx="632">
                  <c:v>9:00</c:v>
                </c:pt>
                <c:pt idx="633">
                  <c:v>9:10</c:v>
                </c:pt>
                <c:pt idx="634">
                  <c:v>9:20</c:v>
                </c:pt>
                <c:pt idx="635">
                  <c:v>9:30</c:v>
                </c:pt>
                <c:pt idx="636">
                  <c:v>9:40</c:v>
                </c:pt>
                <c:pt idx="637">
                  <c:v>9:50</c:v>
                </c:pt>
                <c:pt idx="638">
                  <c:v>10:00</c:v>
                </c:pt>
                <c:pt idx="639">
                  <c:v>10:10</c:v>
                </c:pt>
                <c:pt idx="640">
                  <c:v>10:20</c:v>
                </c:pt>
                <c:pt idx="641">
                  <c:v>10:30</c:v>
                </c:pt>
                <c:pt idx="642">
                  <c:v>10:40</c:v>
                </c:pt>
                <c:pt idx="643">
                  <c:v>10:50</c:v>
                </c:pt>
                <c:pt idx="644">
                  <c:v>11:00</c:v>
                </c:pt>
                <c:pt idx="645">
                  <c:v>11:10</c:v>
                </c:pt>
                <c:pt idx="646">
                  <c:v>11:20</c:v>
                </c:pt>
                <c:pt idx="647">
                  <c:v>11:30</c:v>
                </c:pt>
                <c:pt idx="648">
                  <c:v>11:40</c:v>
                </c:pt>
                <c:pt idx="649">
                  <c:v>11:50</c:v>
                </c:pt>
                <c:pt idx="650">
                  <c:v>12:00</c:v>
                </c:pt>
                <c:pt idx="651">
                  <c:v>12:10</c:v>
                </c:pt>
                <c:pt idx="652">
                  <c:v>12:20</c:v>
                </c:pt>
                <c:pt idx="653">
                  <c:v>12:30</c:v>
                </c:pt>
                <c:pt idx="654">
                  <c:v>12:40</c:v>
                </c:pt>
                <c:pt idx="655">
                  <c:v>12:50</c:v>
                </c:pt>
                <c:pt idx="656">
                  <c:v>13:00</c:v>
                </c:pt>
                <c:pt idx="657">
                  <c:v>13:10</c:v>
                </c:pt>
                <c:pt idx="658">
                  <c:v>13:20</c:v>
                </c:pt>
                <c:pt idx="659">
                  <c:v>13:30</c:v>
                </c:pt>
                <c:pt idx="660">
                  <c:v>13:40</c:v>
                </c:pt>
                <c:pt idx="661">
                  <c:v>13:50</c:v>
                </c:pt>
                <c:pt idx="662">
                  <c:v>14:00</c:v>
                </c:pt>
                <c:pt idx="663">
                  <c:v>14:10</c:v>
                </c:pt>
                <c:pt idx="664">
                  <c:v>14:20</c:v>
                </c:pt>
                <c:pt idx="665">
                  <c:v>14:30</c:v>
                </c:pt>
                <c:pt idx="666">
                  <c:v>14:40</c:v>
                </c:pt>
                <c:pt idx="667">
                  <c:v>14:50</c:v>
                </c:pt>
                <c:pt idx="668">
                  <c:v>15:00</c:v>
                </c:pt>
                <c:pt idx="669">
                  <c:v>15:10</c:v>
                </c:pt>
                <c:pt idx="670">
                  <c:v>15:20</c:v>
                </c:pt>
                <c:pt idx="671">
                  <c:v>15:30</c:v>
                </c:pt>
                <c:pt idx="672">
                  <c:v>15:40</c:v>
                </c:pt>
                <c:pt idx="673">
                  <c:v>15:50</c:v>
                </c:pt>
                <c:pt idx="674">
                  <c:v>16:00</c:v>
                </c:pt>
                <c:pt idx="675">
                  <c:v>16:10</c:v>
                </c:pt>
                <c:pt idx="676">
                  <c:v>16:20</c:v>
                </c:pt>
                <c:pt idx="677">
                  <c:v>16:30</c:v>
                </c:pt>
                <c:pt idx="678">
                  <c:v>16:40</c:v>
                </c:pt>
                <c:pt idx="679">
                  <c:v>16:50</c:v>
                </c:pt>
                <c:pt idx="680">
                  <c:v>17:00</c:v>
                </c:pt>
                <c:pt idx="681">
                  <c:v>17:10</c:v>
                </c:pt>
                <c:pt idx="682">
                  <c:v>17:20</c:v>
                </c:pt>
                <c:pt idx="683">
                  <c:v>17:30</c:v>
                </c:pt>
                <c:pt idx="684">
                  <c:v>17:40</c:v>
                </c:pt>
                <c:pt idx="685">
                  <c:v>17:50</c:v>
                </c:pt>
                <c:pt idx="686">
                  <c:v>18:00</c:v>
                </c:pt>
                <c:pt idx="687">
                  <c:v>18:10</c:v>
                </c:pt>
                <c:pt idx="688">
                  <c:v>18:20</c:v>
                </c:pt>
                <c:pt idx="689">
                  <c:v>18:30</c:v>
                </c:pt>
                <c:pt idx="690">
                  <c:v>18:40</c:v>
                </c:pt>
                <c:pt idx="691">
                  <c:v>18:50</c:v>
                </c:pt>
                <c:pt idx="692">
                  <c:v>19:00</c:v>
                </c:pt>
                <c:pt idx="693">
                  <c:v>19:10</c:v>
                </c:pt>
                <c:pt idx="694">
                  <c:v>19:20</c:v>
                </c:pt>
                <c:pt idx="695">
                  <c:v>19:30</c:v>
                </c:pt>
                <c:pt idx="696">
                  <c:v>19:40</c:v>
                </c:pt>
                <c:pt idx="697">
                  <c:v>19:50</c:v>
                </c:pt>
                <c:pt idx="698">
                  <c:v>20:00</c:v>
                </c:pt>
                <c:pt idx="699">
                  <c:v>20:10</c:v>
                </c:pt>
                <c:pt idx="700">
                  <c:v>20:20</c:v>
                </c:pt>
                <c:pt idx="701">
                  <c:v>20:30</c:v>
                </c:pt>
                <c:pt idx="702">
                  <c:v>20:40</c:v>
                </c:pt>
                <c:pt idx="703">
                  <c:v>20:50</c:v>
                </c:pt>
                <c:pt idx="704">
                  <c:v>21:00</c:v>
                </c:pt>
                <c:pt idx="705">
                  <c:v>21:10</c:v>
                </c:pt>
                <c:pt idx="706">
                  <c:v>21:20</c:v>
                </c:pt>
                <c:pt idx="707">
                  <c:v>21:30</c:v>
                </c:pt>
                <c:pt idx="708">
                  <c:v>21:40</c:v>
                </c:pt>
                <c:pt idx="709">
                  <c:v>21:50</c:v>
                </c:pt>
                <c:pt idx="710">
                  <c:v>22:00</c:v>
                </c:pt>
                <c:pt idx="711">
                  <c:v>22:10</c:v>
                </c:pt>
                <c:pt idx="712">
                  <c:v>22:20</c:v>
                </c:pt>
                <c:pt idx="713">
                  <c:v>22:30</c:v>
                </c:pt>
                <c:pt idx="714">
                  <c:v>22:40</c:v>
                </c:pt>
                <c:pt idx="715">
                  <c:v>22:50</c:v>
                </c:pt>
                <c:pt idx="716">
                  <c:v>23:00</c:v>
                </c:pt>
                <c:pt idx="717">
                  <c:v>23:10</c:v>
                </c:pt>
                <c:pt idx="718">
                  <c:v>23:20</c:v>
                </c:pt>
                <c:pt idx="719">
                  <c:v>23:30</c:v>
                </c:pt>
                <c:pt idx="720">
                  <c:v>23:40</c:v>
                </c:pt>
                <c:pt idx="721">
                  <c:v>23:50</c:v>
                </c:pt>
                <c:pt idx="722">
                  <c:v>24:00:00</c:v>
                </c:pt>
                <c:pt idx="723">
                  <c:v>6日0:10:00</c:v>
                </c:pt>
                <c:pt idx="724">
                  <c:v>0:20</c:v>
                </c:pt>
                <c:pt idx="725">
                  <c:v>0:30</c:v>
                </c:pt>
                <c:pt idx="726">
                  <c:v>0:40</c:v>
                </c:pt>
                <c:pt idx="727">
                  <c:v>0:50</c:v>
                </c:pt>
                <c:pt idx="728">
                  <c:v>1:00</c:v>
                </c:pt>
                <c:pt idx="729">
                  <c:v>1:10</c:v>
                </c:pt>
                <c:pt idx="730">
                  <c:v>1:20</c:v>
                </c:pt>
                <c:pt idx="731">
                  <c:v>1:30</c:v>
                </c:pt>
                <c:pt idx="732">
                  <c:v>1:40</c:v>
                </c:pt>
                <c:pt idx="733">
                  <c:v>1:50</c:v>
                </c:pt>
                <c:pt idx="734">
                  <c:v>2:00</c:v>
                </c:pt>
                <c:pt idx="735">
                  <c:v>2:10</c:v>
                </c:pt>
                <c:pt idx="736">
                  <c:v>2:20</c:v>
                </c:pt>
                <c:pt idx="737">
                  <c:v>2:30</c:v>
                </c:pt>
                <c:pt idx="738">
                  <c:v>2:40</c:v>
                </c:pt>
                <c:pt idx="739">
                  <c:v>2:50</c:v>
                </c:pt>
                <c:pt idx="740">
                  <c:v>3:00</c:v>
                </c:pt>
                <c:pt idx="741">
                  <c:v>3:10</c:v>
                </c:pt>
                <c:pt idx="742">
                  <c:v>3:20</c:v>
                </c:pt>
                <c:pt idx="743">
                  <c:v>3:30</c:v>
                </c:pt>
                <c:pt idx="744">
                  <c:v>3:40</c:v>
                </c:pt>
                <c:pt idx="745">
                  <c:v>3:50</c:v>
                </c:pt>
                <c:pt idx="746">
                  <c:v>4:00</c:v>
                </c:pt>
                <c:pt idx="747">
                  <c:v>4:10</c:v>
                </c:pt>
                <c:pt idx="748">
                  <c:v>4:20</c:v>
                </c:pt>
                <c:pt idx="749">
                  <c:v>4:30</c:v>
                </c:pt>
                <c:pt idx="750">
                  <c:v>4:40</c:v>
                </c:pt>
                <c:pt idx="751">
                  <c:v>4:50</c:v>
                </c:pt>
                <c:pt idx="752">
                  <c:v>5:00</c:v>
                </c:pt>
                <c:pt idx="753">
                  <c:v>5:10</c:v>
                </c:pt>
                <c:pt idx="754">
                  <c:v>5:20</c:v>
                </c:pt>
                <c:pt idx="755">
                  <c:v>5:30</c:v>
                </c:pt>
                <c:pt idx="756">
                  <c:v>5:40</c:v>
                </c:pt>
                <c:pt idx="757">
                  <c:v>5:50</c:v>
                </c:pt>
                <c:pt idx="758">
                  <c:v>6:00</c:v>
                </c:pt>
                <c:pt idx="759">
                  <c:v>6:10</c:v>
                </c:pt>
                <c:pt idx="760">
                  <c:v>6:20</c:v>
                </c:pt>
                <c:pt idx="761">
                  <c:v>6:30</c:v>
                </c:pt>
                <c:pt idx="762">
                  <c:v>6:40</c:v>
                </c:pt>
                <c:pt idx="763">
                  <c:v>6:50</c:v>
                </c:pt>
                <c:pt idx="764">
                  <c:v>7:00</c:v>
                </c:pt>
                <c:pt idx="765">
                  <c:v>7:10</c:v>
                </c:pt>
                <c:pt idx="766">
                  <c:v>7:20</c:v>
                </c:pt>
                <c:pt idx="767">
                  <c:v>7:30</c:v>
                </c:pt>
                <c:pt idx="768">
                  <c:v>7:40</c:v>
                </c:pt>
                <c:pt idx="769">
                  <c:v>7:50</c:v>
                </c:pt>
                <c:pt idx="770">
                  <c:v>8:00</c:v>
                </c:pt>
                <c:pt idx="771">
                  <c:v>8:10</c:v>
                </c:pt>
                <c:pt idx="772">
                  <c:v>8:20</c:v>
                </c:pt>
                <c:pt idx="773">
                  <c:v>8:30</c:v>
                </c:pt>
                <c:pt idx="774">
                  <c:v>8:40</c:v>
                </c:pt>
                <c:pt idx="775">
                  <c:v>8:50</c:v>
                </c:pt>
                <c:pt idx="776">
                  <c:v>9:00</c:v>
                </c:pt>
                <c:pt idx="777">
                  <c:v>9:10</c:v>
                </c:pt>
                <c:pt idx="778">
                  <c:v>9:20</c:v>
                </c:pt>
                <c:pt idx="779">
                  <c:v>9:30</c:v>
                </c:pt>
                <c:pt idx="780">
                  <c:v>9:40</c:v>
                </c:pt>
                <c:pt idx="781">
                  <c:v>9:50</c:v>
                </c:pt>
                <c:pt idx="782">
                  <c:v>10:00</c:v>
                </c:pt>
                <c:pt idx="783">
                  <c:v>10:10</c:v>
                </c:pt>
                <c:pt idx="784">
                  <c:v>10:20</c:v>
                </c:pt>
                <c:pt idx="785">
                  <c:v>10:30</c:v>
                </c:pt>
                <c:pt idx="786">
                  <c:v>10:40</c:v>
                </c:pt>
                <c:pt idx="787">
                  <c:v>10:50</c:v>
                </c:pt>
                <c:pt idx="788">
                  <c:v>11:00</c:v>
                </c:pt>
                <c:pt idx="789">
                  <c:v>11:10</c:v>
                </c:pt>
                <c:pt idx="790">
                  <c:v>11:20</c:v>
                </c:pt>
                <c:pt idx="791">
                  <c:v>11:30</c:v>
                </c:pt>
                <c:pt idx="792">
                  <c:v>11:40</c:v>
                </c:pt>
                <c:pt idx="793">
                  <c:v>11:50</c:v>
                </c:pt>
                <c:pt idx="794">
                  <c:v>12:00</c:v>
                </c:pt>
                <c:pt idx="795">
                  <c:v>12:10</c:v>
                </c:pt>
                <c:pt idx="796">
                  <c:v>12:20</c:v>
                </c:pt>
                <c:pt idx="797">
                  <c:v>12:30</c:v>
                </c:pt>
                <c:pt idx="798">
                  <c:v>12:40</c:v>
                </c:pt>
                <c:pt idx="799">
                  <c:v>12:50</c:v>
                </c:pt>
                <c:pt idx="800">
                  <c:v>13:00</c:v>
                </c:pt>
                <c:pt idx="801">
                  <c:v>13:10</c:v>
                </c:pt>
                <c:pt idx="802">
                  <c:v>13:20</c:v>
                </c:pt>
                <c:pt idx="803">
                  <c:v>13:30</c:v>
                </c:pt>
                <c:pt idx="804">
                  <c:v>13:40</c:v>
                </c:pt>
                <c:pt idx="805">
                  <c:v>13:50</c:v>
                </c:pt>
                <c:pt idx="806">
                  <c:v>14:00</c:v>
                </c:pt>
                <c:pt idx="807">
                  <c:v>14:10</c:v>
                </c:pt>
                <c:pt idx="808">
                  <c:v>14:20</c:v>
                </c:pt>
                <c:pt idx="809">
                  <c:v>14:30</c:v>
                </c:pt>
                <c:pt idx="810">
                  <c:v>14:40</c:v>
                </c:pt>
                <c:pt idx="811">
                  <c:v>14:50</c:v>
                </c:pt>
                <c:pt idx="812">
                  <c:v>15:00</c:v>
                </c:pt>
                <c:pt idx="813">
                  <c:v>15:10</c:v>
                </c:pt>
                <c:pt idx="814">
                  <c:v>15:20</c:v>
                </c:pt>
                <c:pt idx="815">
                  <c:v>15:30</c:v>
                </c:pt>
                <c:pt idx="816">
                  <c:v>15:40</c:v>
                </c:pt>
                <c:pt idx="817">
                  <c:v>15:50</c:v>
                </c:pt>
                <c:pt idx="818">
                  <c:v>16:00</c:v>
                </c:pt>
                <c:pt idx="819">
                  <c:v>16:10</c:v>
                </c:pt>
                <c:pt idx="820">
                  <c:v>16:20</c:v>
                </c:pt>
                <c:pt idx="821">
                  <c:v>16:30</c:v>
                </c:pt>
                <c:pt idx="822">
                  <c:v>16:40</c:v>
                </c:pt>
                <c:pt idx="823">
                  <c:v>16:50</c:v>
                </c:pt>
                <c:pt idx="824">
                  <c:v>17:00</c:v>
                </c:pt>
                <c:pt idx="825">
                  <c:v>17:10</c:v>
                </c:pt>
                <c:pt idx="826">
                  <c:v>17:20</c:v>
                </c:pt>
                <c:pt idx="827">
                  <c:v>17:30</c:v>
                </c:pt>
                <c:pt idx="828">
                  <c:v>17:40</c:v>
                </c:pt>
                <c:pt idx="829">
                  <c:v>17:50</c:v>
                </c:pt>
                <c:pt idx="830">
                  <c:v>18:00</c:v>
                </c:pt>
                <c:pt idx="831">
                  <c:v>18:10</c:v>
                </c:pt>
                <c:pt idx="832">
                  <c:v>18:20</c:v>
                </c:pt>
                <c:pt idx="833">
                  <c:v>18:30</c:v>
                </c:pt>
                <c:pt idx="834">
                  <c:v>18:40</c:v>
                </c:pt>
                <c:pt idx="835">
                  <c:v>18:50</c:v>
                </c:pt>
                <c:pt idx="836">
                  <c:v>19:00</c:v>
                </c:pt>
                <c:pt idx="837">
                  <c:v>19:10</c:v>
                </c:pt>
                <c:pt idx="838">
                  <c:v>19:20</c:v>
                </c:pt>
                <c:pt idx="839">
                  <c:v>19:30</c:v>
                </c:pt>
                <c:pt idx="840">
                  <c:v>19:40</c:v>
                </c:pt>
                <c:pt idx="841">
                  <c:v>19:50</c:v>
                </c:pt>
                <c:pt idx="842">
                  <c:v>20:00</c:v>
                </c:pt>
                <c:pt idx="843">
                  <c:v>20:10</c:v>
                </c:pt>
                <c:pt idx="844">
                  <c:v>20:20</c:v>
                </c:pt>
                <c:pt idx="845">
                  <c:v>20:30</c:v>
                </c:pt>
                <c:pt idx="846">
                  <c:v>20:40</c:v>
                </c:pt>
                <c:pt idx="847">
                  <c:v>20:50</c:v>
                </c:pt>
                <c:pt idx="848">
                  <c:v>21:00</c:v>
                </c:pt>
                <c:pt idx="849">
                  <c:v>21:10</c:v>
                </c:pt>
                <c:pt idx="850">
                  <c:v>21:20</c:v>
                </c:pt>
                <c:pt idx="851">
                  <c:v>21:30</c:v>
                </c:pt>
                <c:pt idx="852">
                  <c:v>21:40</c:v>
                </c:pt>
                <c:pt idx="853">
                  <c:v>21:50</c:v>
                </c:pt>
                <c:pt idx="854">
                  <c:v>22:00</c:v>
                </c:pt>
                <c:pt idx="855">
                  <c:v>22:10</c:v>
                </c:pt>
                <c:pt idx="856">
                  <c:v>22:20</c:v>
                </c:pt>
                <c:pt idx="857">
                  <c:v>22:30</c:v>
                </c:pt>
                <c:pt idx="858">
                  <c:v>22:40</c:v>
                </c:pt>
                <c:pt idx="859">
                  <c:v>22:50</c:v>
                </c:pt>
                <c:pt idx="860">
                  <c:v>23:00</c:v>
                </c:pt>
                <c:pt idx="861">
                  <c:v>23:10</c:v>
                </c:pt>
                <c:pt idx="862">
                  <c:v>23:20</c:v>
                </c:pt>
                <c:pt idx="863">
                  <c:v>23:30</c:v>
                </c:pt>
                <c:pt idx="864">
                  <c:v>23:40</c:v>
                </c:pt>
                <c:pt idx="865">
                  <c:v>23:50</c:v>
                </c:pt>
                <c:pt idx="866">
                  <c:v>24:00:00</c:v>
                </c:pt>
                <c:pt idx="867">
                  <c:v>7日0:10:00</c:v>
                </c:pt>
                <c:pt idx="868">
                  <c:v>0:20</c:v>
                </c:pt>
                <c:pt idx="869">
                  <c:v>0:30</c:v>
                </c:pt>
                <c:pt idx="870">
                  <c:v>0:40</c:v>
                </c:pt>
                <c:pt idx="871">
                  <c:v>0:50</c:v>
                </c:pt>
                <c:pt idx="872">
                  <c:v>1:00</c:v>
                </c:pt>
                <c:pt idx="873">
                  <c:v>1:10</c:v>
                </c:pt>
                <c:pt idx="874">
                  <c:v>1:20</c:v>
                </c:pt>
                <c:pt idx="875">
                  <c:v>1:30</c:v>
                </c:pt>
                <c:pt idx="876">
                  <c:v>1:40</c:v>
                </c:pt>
                <c:pt idx="877">
                  <c:v>1:50</c:v>
                </c:pt>
                <c:pt idx="878">
                  <c:v>2:00</c:v>
                </c:pt>
                <c:pt idx="879">
                  <c:v>2:10</c:v>
                </c:pt>
                <c:pt idx="880">
                  <c:v>2:20</c:v>
                </c:pt>
                <c:pt idx="881">
                  <c:v>2:30</c:v>
                </c:pt>
                <c:pt idx="882">
                  <c:v>2:40</c:v>
                </c:pt>
                <c:pt idx="883">
                  <c:v>2:50</c:v>
                </c:pt>
                <c:pt idx="884">
                  <c:v>3:00</c:v>
                </c:pt>
                <c:pt idx="885">
                  <c:v>3:10</c:v>
                </c:pt>
                <c:pt idx="886">
                  <c:v>3:20</c:v>
                </c:pt>
                <c:pt idx="887">
                  <c:v>3:30</c:v>
                </c:pt>
                <c:pt idx="888">
                  <c:v>3:40</c:v>
                </c:pt>
                <c:pt idx="889">
                  <c:v>3:50</c:v>
                </c:pt>
                <c:pt idx="890">
                  <c:v>4:00</c:v>
                </c:pt>
                <c:pt idx="891">
                  <c:v>4:10</c:v>
                </c:pt>
                <c:pt idx="892">
                  <c:v>4:20</c:v>
                </c:pt>
                <c:pt idx="893">
                  <c:v>4:30</c:v>
                </c:pt>
                <c:pt idx="894">
                  <c:v>4:40</c:v>
                </c:pt>
                <c:pt idx="895">
                  <c:v>4:50</c:v>
                </c:pt>
                <c:pt idx="896">
                  <c:v>5:00</c:v>
                </c:pt>
                <c:pt idx="897">
                  <c:v>5:10</c:v>
                </c:pt>
                <c:pt idx="898">
                  <c:v>5:20</c:v>
                </c:pt>
                <c:pt idx="899">
                  <c:v>5:30</c:v>
                </c:pt>
                <c:pt idx="900">
                  <c:v>5:40</c:v>
                </c:pt>
                <c:pt idx="901">
                  <c:v>5:50</c:v>
                </c:pt>
                <c:pt idx="902">
                  <c:v>6:00</c:v>
                </c:pt>
                <c:pt idx="903">
                  <c:v>6:10</c:v>
                </c:pt>
                <c:pt idx="904">
                  <c:v>6:20</c:v>
                </c:pt>
                <c:pt idx="905">
                  <c:v>6:30</c:v>
                </c:pt>
                <c:pt idx="906">
                  <c:v>6:40</c:v>
                </c:pt>
                <c:pt idx="907">
                  <c:v>6:50</c:v>
                </c:pt>
                <c:pt idx="908">
                  <c:v>7:00</c:v>
                </c:pt>
                <c:pt idx="909">
                  <c:v>7:10</c:v>
                </c:pt>
                <c:pt idx="910">
                  <c:v>7:20</c:v>
                </c:pt>
                <c:pt idx="911">
                  <c:v>7:30</c:v>
                </c:pt>
                <c:pt idx="912">
                  <c:v>7:40</c:v>
                </c:pt>
                <c:pt idx="913">
                  <c:v>7:50</c:v>
                </c:pt>
                <c:pt idx="914">
                  <c:v>8:00</c:v>
                </c:pt>
                <c:pt idx="915">
                  <c:v>8:10</c:v>
                </c:pt>
                <c:pt idx="916">
                  <c:v>8:20</c:v>
                </c:pt>
                <c:pt idx="917">
                  <c:v>8:30</c:v>
                </c:pt>
                <c:pt idx="918">
                  <c:v>8:40</c:v>
                </c:pt>
                <c:pt idx="919">
                  <c:v>8:50</c:v>
                </c:pt>
                <c:pt idx="920">
                  <c:v>9:00</c:v>
                </c:pt>
                <c:pt idx="921">
                  <c:v>9:10</c:v>
                </c:pt>
                <c:pt idx="922">
                  <c:v>9:20</c:v>
                </c:pt>
                <c:pt idx="923">
                  <c:v>9:30</c:v>
                </c:pt>
                <c:pt idx="924">
                  <c:v>9:40</c:v>
                </c:pt>
                <c:pt idx="925">
                  <c:v>9:50</c:v>
                </c:pt>
                <c:pt idx="926">
                  <c:v>10:00</c:v>
                </c:pt>
                <c:pt idx="927">
                  <c:v>10:10</c:v>
                </c:pt>
                <c:pt idx="928">
                  <c:v>10:20</c:v>
                </c:pt>
                <c:pt idx="929">
                  <c:v>10:30</c:v>
                </c:pt>
                <c:pt idx="930">
                  <c:v>10:40</c:v>
                </c:pt>
                <c:pt idx="931">
                  <c:v>10:50</c:v>
                </c:pt>
                <c:pt idx="932">
                  <c:v>11:00</c:v>
                </c:pt>
                <c:pt idx="933">
                  <c:v>11:10</c:v>
                </c:pt>
                <c:pt idx="934">
                  <c:v>11:20</c:v>
                </c:pt>
                <c:pt idx="935">
                  <c:v>11:30</c:v>
                </c:pt>
                <c:pt idx="936">
                  <c:v>11:40</c:v>
                </c:pt>
                <c:pt idx="937">
                  <c:v>11:50</c:v>
                </c:pt>
                <c:pt idx="938">
                  <c:v>12:00</c:v>
                </c:pt>
                <c:pt idx="939">
                  <c:v>12:10</c:v>
                </c:pt>
                <c:pt idx="940">
                  <c:v>12:20</c:v>
                </c:pt>
                <c:pt idx="941">
                  <c:v>12:30</c:v>
                </c:pt>
                <c:pt idx="942">
                  <c:v>12:40</c:v>
                </c:pt>
                <c:pt idx="943">
                  <c:v>12:50</c:v>
                </c:pt>
                <c:pt idx="944">
                  <c:v>13:00</c:v>
                </c:pt>
                <c:pt idx="945">
                  <c:v>13:10</c:v>
                </c:pt>
                <c:pt idx="946">
                  <c:v>13:20</c:v>
                </c:pt>
                <c:pt idx="947">
                  <c:v>13:30</c:v>
                </c:pt>
                <c:pt idx="948">
                  <c:v>13:40</c:v>
                </c:pt>
                <c:pt idx="949">
                  <c:v>13:50</c:v>
                </c:pt>
                <c:pt idx="950">
                  <c:v>14:00</c:v>
                </c:pt>
                <c:pt idx="951">
                  <c:v>14:10</c:v>
                </c:pt>
                <c:pt idx="952">
                  <c:v>14:20</c:v>
                </c:pt>
                <c:pt idx="953">
                  <c:v>14:30</c:v>
                </c:pt>
                <c:pt idx="954">
                  <c:v>14:40</c:v>
                </c:pt>
                <c:pt idx="955">
                  <c:v>14:50</c:v>
                </c:pt>
                <c:pt idx="956">
                  <c:v>15:00</c:v>
                </c:pt>
                <c:pt idx="957">
                  <c:v>15:10</c:v>
                </c:pt>
                <c:pt idx="958">
                  <c:v>15:20</c:v>
                </c:pt>
                <c:pt idx="959">
                  <c:v>15:30</c:v>
                </c:pt>
                <c:pt idx="960">
                  <c:v>15:40</c:v>
                </c:pt>
                <c:pt idx="961">
                  <c:v>15:50</c:v>
                </c:pt>
                <c:pt idx="962">
                  <c:v>16:00</c:v>
                </c:pt>
                <c:pt idx="963">
                  <c:v>16:10</c:v>
                </c:pt>
                <c:pt idx="964">
                  <c:v>16:20</c:v>
                </c:pt>
                <c:pt idx="965">
                  <c:v>16:30</c:v>
                </c:pt>
                <c:pt idx="966">
                  <c:v>16:40</c:v>
                </c:pt>
                <c:pt idx="967">
                  <c:v>16:50</c:v>
                </c:pt>
                <c:pt idx="968">
                  <c:v>17:00</c:v>
                </c:pt>
                <c:pt idx="969">
                  <c:v>17:10</c:v>
                </c:pt>
                <c:pt idx="970">
                  <c:v>17:20</c:v>
                </c:pt>
                <c:pt idx="971">
                  <c:v>17:30</c:v>
                </c:pt>
                <c:pt idx="972">
                  <c:v>17:40</c:v>
                </c:pt>
                <c:pt idx="973">
                  <c:v>17:50</c:v>
                </c:pt>
                <c:pt idx="974">
                  <c:v>18:00</c:v>
                </c:pt>
                <c:pt idx="975">
                  <c:v>18:10</c:v>
                </c:pt>
                <c:pt idx="976">
                  <c:v>18:20</c:v>
                </c:pt>
                <c:pt idx="977">
                  <c:v>18:30</c:v>
                </c:pt>
                <c:pt idx="978">
                  <c:v>18:40</c:v>
                </c:pt>
                <c:pt idx="979">
                  <c:v>18:50</c:v>
                </c:pt>
                <c:pt idx="980">
                  <c:v>19:00</c:v>
                </c:pt>
                <c:pt idx="981">
                  <c:v>19:10</c:v>
                </c:pt>
                <c:pt idx="982">
                  <c:v>19:20</c:v>
                </c:pt>
                <c:pt idx="983">
                  <c:v>19:30</c:v>
                </c:pt>
                <c:pt idx="984">
                  <c:v>19:40</c:v>
                </c:pt>
                <c:pt idx="985">
                  <c:v>19:50</c:v>
                </c:pt>
                <c:pt idx="986">
                  <c:v>20:00</c:v>
                </c:pt>
                <c:pt idx="987">
                  <c:v>20:10</c:v>
                </c:pt>
                <c:pt idx="988">
                  <c:v>20:20</c:v>
                </c:pt>
                <c:pt idx="989">
                  <c:v>20:30</c:v>
                </c:pt>
                <c:pt idx="990">
                  <c:v>20:40</c:v>
                </c:pt>
                <c:pt idx="991">
                  <c:v>20:50</c:v>
                </c:pt>
                <c:pt idx="992">
                  <c:v>21:00</c:v>
                </c:pt>
                <c:pt idx="993">
                  <c:v>21:10</c:v>
                </c:pt>
                <c:pt idx="994">
                  <c:v>21:20</c:v>
                </c:pt>
                <c:pt idx="995">
                  <c:v>21:30</c:v>
                </c:pt>
                <c:pt idx="996">
                  <c:v>21:40</c:v>
                </c:pt>
                <c:pt idx="997">
                  <c:v>21:50</c:v>
                </c:pt>
                <c:pt idx="998">
                  <c:v>22:00</c:v>
                </c:pt>
                <c:pt idx="999">
                  <c:v>22:10</c:v>
                </c:pt>
                <c:pt idx="1000">
                  <c:v>22:20</c:v>
                </c:pt>
                <c:pt idx="1001">
                  <c:v>22:30</c:v>
                </c:pt>
                <c:pt idx="1002">
                  <c:v>22:40</c:v>
                </c:pt>
                <c:pt idx="1003">
                  <c:v>22:50</c:v>
                </c:pt>
                <c:pt idx="1004">
                  <c:v>23:00</c:v>
                </c:pt>
                <c:pt idx="1005">
                  <c:v>23:10</c:v>
                </c:pt>
                <c:pt idx="1006">
                  <c:v>23:20</c:v>
                </c:pt>
                <c:pt idx="1007">
                  <c:v>23:30</c:v>
                </c:pt>
                <c:pt idx="1008">
                  <c:v>23:40</c:v>
                </c:pt>
                <c:pt idx="1009">
                  <c:v>23:50</c:v>
                </c:pt>
                <c:pt idx="1010">
                  <c:v>24:00:00</c:v>
                </c:pt>
                <c:pt idx="1011">
                  <c:v>8日0:10:00</c:v>
                </c:pt>
                <c:pt idx="1012">
                  <c:v>0:20</c:v>
                </c:pt>
                <c:pt idx="1013">
                  <c:v>0:30</c:v>
                </c:pt>
                <c:pt idx="1014">
                  <c:v>0:40</c:v>
                </c:pt>
                <c:pt idx="1015">
                  <c:v>0:50</c:v>
                </c:pt>
                <c:pt idx="1016">
                  <c:v>1:00</c:v>
                </c:pt>
                <c:pt idx="1017">
                  <c:v>1:10</c:v>
                </c:pt>
                <c:pt idx="1018">
                  <c:v>1:20</c:v>
                </c:pt>
                <c:pt idx="1019">
                  <c:v>1:30</c:v>
                </c:pt>
                <c:pt idx="1020">
                  <c:v>1:40</c:v>
                </c:pt>
                <c:pt idx="1021">
                  <c:v>1:50</c:v>
                </c:pt>
                <c:pt idx="1022">
                  <c:v>2:00</c:v>
                </c:pt>
                <c:pt idx="1023">
                  <c:v>2:10</c:v>
                </c:pt>
                <c:pt idx="1024">
                  <c:v>2:20</c:v>
                </c:pt>
                <c:pt idx="1025">
                  <c:v>2:30</c:v>
                </c:pt>
                <c:pt idx="1026">
                  <c:v>2:40</c:v>
                </c:pt>
                <c:pt idx="1027">
                  <c:v>2:50</c:v>
                </c:pt>
                <c:pt idx="1028">
                  <c:v>3:00</c:v>
                </c:pt>
                <c:pt idx="1029">
                  <c:v>3:10</c:v>
                </c:pt>
                <c:pt idx="1030">
                  <c:v>3:20</c:v>
                </c:pt>
                <c:pt idx="1031">
                  <c:v>3:30</c:v>
                </c:pt>
                <c:pt idx="1032">
                  <c:v>3:40</c:v>
                </c:pt>
                <c:pt idx="1033">
                  <c:v>3:50</c:v>
                </c:pt>
                <c:pt idx="1034">
                  <c:v>4:00</c:v>
                </c:pt>
                <c:pt idx="1035">
                  <c:v>4:10</c:v>
                </c:pt>
                <c:pt idx="1036">
                  <c:v>4:20</c:v>
                </c:pt>
                <c:pt idx="1037">
                  <c:v>4:30</c:v>
                </c:pt>
                <c:pt idx="1038">
                  <c:v>4:40</c:v>
                </c:pt>
                <c:pt idx="1039">
                  <c:v>4:50</c:v>
                </c:pt>
                <c:pt idx="1040">
                  <c:v>5:00</c:v>
                </c:pt>
                <c:pt idx="1041">
                  <c:v>5:10</c:v>
                </c:pt>
                <c:pt idx="1042">
                  <c:v>5:20</c:v>
                </c:pt>
                <c:pt idx="1043">
                  <c:v>5:30</c:v>
                </c:pt>
                <c:pt idx="1044">
                  <c:v>5:40</c:v>
                </c:pt>
                <c:pt idx="1045">
                  <c:v>5:50</c:v>
                </c:pt>
                <c:pt idx="1046">
                  <c:v>6:00</c:v>
                </c:pt>
                <c:pt idx="1047">
                  <c:v>6:10</c:v>
                </c:pt>
                <c:pt idx="1048">
                  <c:v>6:20</c:v>
                </c:pt>
                <c:pt idx="1049">
                  <c:v>6:30</c:v>
                </c:pt>
                <c:pt idx="1050">
                  <c:v>6:40</c:v>
                </c:pt>
                <c:pt idx="1051">
                  <c:v>6:50</c:v>
                </c:pt>
                <c:pt idx="1052">
                  <c:v>7:00</c:v>
                </c:pt>
                <c:pt idx="1053">
                  <c:v>7:10</c:v>
                </c:pt>
                <c:pt idx="1054">
                  <c:v>7:20</c:v>
                </c:pt>
                <c:pt idx="1055">
                  <c:v>7:30</c:v>
                </c:pt>
                <c:pt idx="1056">
                  <c:v>7:40</c:v>
                </c:pt>
                <c:pt idx="1057">
                  <c:v>7:50</c:v>
                </c:pt>
                <c:pt idx="1058">
                  <c:v>8:00</c:v>
                </c:pt>
                <c:pt idx="1059">
                  <c:v>8:10</c:v>
                </c:pt>
                <c:pt idx="1060">
                  <c:v>8:20</c:v>
                </c:pt>
                <c:pt idx="1061">
                  <c:v>8:30</c:v>
                </c:pt>
                <c:pt idx="1062">
                  <c:v>8:40</c:v>
                </c:pt>
                <c:pt idx="1063">
                  <c:v>8:50</c:v>
                </c:pt>
                <c:pt idx="1064">
                  <c:v>9:00</c:v>
                </c:pt>
                <c:pt idx="1065">
                  <c:v>9:10</c:v>
                </c:pt>
                <c:pt idx="1066">
                  <c:v>9:20</c:v>
                </c:pt>
                <c:pt idx="1067">
                  <c:v>9:30</c:v>
                </c:pt>
                <c:pt idx="1068">
                  <c:v>9:40</c:v>
                </c:pt>
                <c:pt idx="1069">
                  <c:v>9:50</c:v>
                </c:pt>
                <c:pt idx="1070">
                  <c:v>10:00</c:v>
                </c:pt>
                <c:pt idx="1071">
                  <c:v>10:10</c:v>
                </c:pt>
                <c:pt idx="1072">
                  <c:v>10:20</c:v>
                </c:pt>
                <c:pt idx="1073">
                  <c:v>10:30</c:v>
                </c:pt>
                <c:pt idx="1074">
                  <c:v>10:40</c:v>
                </c:pt>
                <c:pt idx="1075">
                  <c:v>10:50</c:v>
                </c:pt>
                <c:pt idx="1076">
                  <c:v>11:00</c:v>
                </c:pt>
                <c:pt idx="1077">
                  <c:v>11:10</c:v>
                </c:pt>
                <c:pt idx="1078">
                  <c:v>11:20</c:v>
                </c:pt>
                <c:pt idx="1079">
                  <c:v>11:30</c:v>
                </c:pt>
                <c:pt idx="1080">
                  <c:v>11:40</c:v>
                </c:pt>
                <c:pt idx="1081">
                  <c:v>11:50</c:v>
                </c:pt>
                <c:pt idx="1082">
                  <c:v>12:00</c:v>
                </c:pt>
                <c:pt idx="1083">
                  <c:v>12:10</c:v>
                </c:pt>
                <c:pt idx="1084">
                  <c:v>12:20</c:v>
                </c:pt>
                <c:pt idx="1085">
                  <c:v>12:30</c:v>
                </c:pt>
                <c:pt idx="1086">
                  <c:v>12:40</c:v>
                </c:pt>
                <c:pt idx="1087">
                  <c:v>12:50</c:v>
                </c:pt>
                <c:pt idx="1088">
                  <c:v>13:00</c:v>
                </c:pt>
                <c:pt idx="1089">
                  <c:v>13:10</c:v>
                </c:pt>
                <c:pt idx="1090">
                  <c:v>13:20</c:v>
                </c:pt>
                <c:pt idx="1091">
                  <c:v>13:30</c:v>
                </c:pt>
                <c:pt idx="1092">
                  <c:v>13:40</c:v>
                </c:pt>
                <c:pt idx="1093">
                  <c:v>13:50</c:v>
                </c:pt>
                <c:pt idx="1094">
                  <c:v>14:00</c:v>
                </c:pt>
                <c:pt idx="1095">
                  <c:v>14:10</c:v>
                </c:pt>
                <c:pt idx="1096">
                  <c:v>14:20</c:v>
                </c:pt>
                <c:pt idx="1097">
                  <c:v>14:30</c:v>
                </c:pt>
                <c:pt idx="1098">
                  <c:v>14:40</c:v>
                </c:pt>
                <c:pt idx="1099">
                  <c:v>14:50</c:v>
                </c:pt>
                <c:pt idx="1100">
                  <c:v>15:00</c:v>
                </c:pt>
                <c:pt idx="1101">
                  <c:v>15:10</c:v>
                </c:pt>
                <c:pt idx="1102">
                  <c:v>15:20</c:v>
                </c:pt>
                <c:pt idx="1103">
                  <c:v>15:30</c:v>
                </c:pt>
                <c:pt idx="1104">
                  <c:v>15:40</c:v>
                </c:pt>
                <c:pt idx="1105">
                  <c:v>15:50</c:v>
                </c:pt>
                <c:pt idx="1106">
                  <c:v>16:00</c:v>
                </c:pt>
                <c:pt idx="1107">
                  <c:v>16:10</c:v>
                </c:pt>
                <c:pt idx="1108">
                  <c:v>16:20</c:v>
                </c:pt>
                <c:pt idx="1109">
                  <c:v>16:30</c:v>
                </c:pt>
                <c:pt idx="1110">
                  <c:v>16:40</c:v>
                </c:pt>
                <c:pt idx="1111">
                  <c:v>16:50</c:v>
                </c:pt>
                <c:pt idx="1112">
                  <c:v>17:00</c:v>
                </c:pt>
                <c:pt idx="1113">
                  <c:v>17:10</c:v>
                </c:pt>
                <c:pt idx="1114">
                  <c:v>17:20</c:v>
                </c:pt>
                <c:pt idx="1115">
                  <c:v>17:30</c:v>
                </c:pt>
                <c:pt idx="1116">
                  <c:v>17:40</c:v>
                </c:pt>
                <c:pt idx="1117">
                  <c:v>17:50</c:v>
                </c:pt>
                <c:pt idx="1118">
                  <c:v>18:00</c:v>
                </c:pt>
                <c:pt idx="1119">
                  <c:v>18:10</c:v>
                </c:pt>
                <c:pt idx="1120">
                  <c:v>18:20</c:v>
                </c:pt>
                <c:pt idx="1121">
                  <c:v>18:30</c:v>
                </c:pt>
                <c:pt idx="1122">
                  <c:v>18:40</c:v>
                </c:pt>
                <c:pt idx="1123">
                  <c:v>18:50</c:v>
                </c:pt>
                <c:pt idx="1124">
                  <c:v>19:00</c:v>
                </c:pt>
                <c:pt idx="1125">
                  <c:v>19:10</c:v>
                </c:pt>
                <c:pt idx="1126">
                  <c:v>19:20</c:v>
                </c:pt>
                <c:pt idx="1127">
                  <c:v>19:30</c:v>
                </c:pt>
                <c:pt idx="1128">
                  <c:v>19:40</c:v>
                </c:pt>
                <c:pt idx="1129">
                  <c:v>19:50</c:v>
                </c:pt>
                <c:pt idx="1130">
                  <c:v>20:00</c:v>
                </c:pt>
                <c:pt idx="1131">
                  <c:v>20:10</c:v>
                </c:pt>
                <c:pt idx="1132">
                  <c:v>20:20</c:v>
                </c:pt>
                <c:pt idx="1133">
                  <c:v>20:30</c:v>
                </c:pt>
                <c:pt idx="1134">
                  <c:v>20:40</c:v>
                </c:pt>
                <c:pt idx="1135">
                  <c:v>20:50</c:v>
                </c:pt>
                <c:pt idx="1136">
                  <c:v>21:00</c:v>
                </c:pt>
                <c:pt idx="1137">
                  <c:v>21:10</c:v>
                </c:pt>
                <c:pt idx="1138">
                  <c:v>21:20</c:v>
                </c:pt>
                <c:pt idx="1139">
                  <c:v>21:30</c:v>
                </c:pt>
                <c:pt idx="1140">
                  <c:v>21:40</c:v>
                </c:pt>
                <c:pt idx="1141">
                  <c:v>21:50</c:v>
                </c:pt>
                <c:pt idx="1142">
                  <c:v>22:00</c:v>
                </c:pt>
                <c:pt idx="1143">
                  <c:v>22:10</c:v>
                </c:pt>
                <c:pt idx="1144">
                  <c:v>22:20</c:v>
                </c:pt>
                <c:pt idx="1145">
                  <c:v>22:30</c:v>
                </c:pt>
                <c:pt idx="1146">
                  <c:v>22:40</c:v>
                </c:pt>
                <c:pt idx="1147">
                  <c:v>22:50</c:v>
                </c:pt>
                <c:pt idx="1148">
                  <c:v>23:00</c:v>
                </c:pt>
                <c:pt idx="1149">
                  <c:v>23:10</c:v>
                </c:pt>
                <c:pt idx="1150">
                  <c:v>23:20</c:v>
                </c:pt>
                <c:pt idx="1151">
                  <c:v>23:30</c:v>
                </c:pt>
                <c:pt idx="1152">
                  <c:v>23:40</c:v>
                </c:pt>
                <c:pt idx="1153">
                  <c:v>23:50</c:v>
                </c:pt>
                <c:pt idx="1154">
                  <c:v>24:00:00</c:v>
                </c:pt>
                <c:pt idx="1155">
                  <c:v>9日0:10:00</c:v>
                </c:pt>
                <c:pt idx="1156">
                  <c:v>0:20</c:v>
                </c:pt>
                <c:pt idx="1157">
                  <c:v>0:30</c:v>
                </c:pt>
                <c:pt idx="1158">
                  <c:v>0:40</c:v>
                </c:pt>
                <c:pt idx="1159">
                  <c:v>0:50</c:v>
                </c:pt>
                <c:pt idx="1160">
                  <c:v>1:00</c:v>
                </c:pt>
                <c:pt idx="1161">
                  <c:v>1:10</c:v>
                </c:pt>
                <c:pt idx="1162">
                  <c:v>1:20</c:v>
                </c:pt>
                <c:pt idx="1163">
                  <c:v>1:30</c:v>
                </c:pt>
                <c:pt idx="1164">
                  <c:v>1:40</c:v>
                </c:pt>
                <c:pt idx="1165">
                  <c:v>1:50</c:v>
                </c:pt>
                <c:pt idx="1166">
                  <c:v>2:00</c:v>
                </c:pt>
                <c:pt idx="1167">
                  <c:v>2:10</c:v>
                </c:pt>
                <c:pt idx="1168">
                  <c:v>2:20</c:v>
                </c:pt>
                <c:pt idx="1169">
                  <c:v>2:30</c:v>
                </c:pt>
                <c:pt idx="1170">
                  <c:v>2:40</c:v>
                </c:pt>
                <c:pt idx="1171">
                  <c:v>2:50</c:v>
                </c:pt>
                <c:pt idx="1172">
                  <c:v>3:00</c:v>
                </c:pt>
                <c:pt idx="1173">
                  <c:v>3:10</c:v>
                </c:pt>
                <c:pt idx="1174">
                  <c:v>3:20</c:v>
                </c:pt>
                <c:pt idx="1175">
                  <c:v>3:30</c:v>
                </c:pt>
                <c:pt idx="1176">
                  <c:v>3:40</c:v>
                </c:pt>
                <c:pt idx="1177">
                  <c:v>3:50</c:v>
                </c:pt>
                <c:pt idx="1178">
                  <c:v>4:00</c:v>
                </c:pt>
                <c:pt idx="1179">
                  <c:v>4:10</c:v>
                </c:pt>
                <c:pt idx="1180">
                  <c:v>4:20</c:v>
                </c:pt>
                <c:pt idx="1181">
                  <c:v>4:30</c:v>
                </c:pt>
                <c:pt idx="1182">
                  <c:v>4:40</c:v>
                </c:pt>
                <c:pt idx="1183">
                  <c:v>4:50</c:v>
                </c:pt>
                <c:pt idx="1184">
                  <c:v>5:00</c:v>
                </c:pt>
                <c:pt idx="1185">
                  <c:v>5:10</c:v>
                </c:pt>
                <c:pt idx="1186">
                  <c:v>5:20</c:v>
                </c:pt>
                <c:pt idx="1187">
                  <c:v>5:30</c:v>
                </c:pt>
                <c:pt idx="1188">
                  <c:v>5:40</c:v>
                </c:pt>
                <c:pt idx="1189">
                  <c:v>5:50</c:v>
                </c:pt>
                <c:pt idx="1190">
                  <c:v>6:00</c:v>
                </c:pt>
                <c:pt idx="1191">
                  <c:v>6:10</c:v>
                </c:pt>
                <c:pt idx="1192">
                  <c:v>6:20</c:v>
                </c:pt>
                <c:pt idx="1193">
                  <c:v>6:30</c:v>
                </c:pt>
                <c:pt idx="1194">
                  <c:v>6:40</c:v>
                </c:pt>
                <c:pt idx="1195">
                  <c:v>6:50</c:v>
                </c:pt>
                <c:pt idx="1196">
                  <c:v>7:00</c:v>
                </c:pt>
                <c:pt idx="1197">
                  <c:v>7:10</c:v>
                </c:pt>
                <c:pt idx="1198">
                  <c:v>7:20</c:v>
                </c:pt>
                <c:pt idx="1199">
                  <c:v>7:30</c:v>
                </c:pt>
                <c:pt idx="1200">
                  <c:v>7:40</c:v>
                </c:pt>
                <c:pt idx="1201">
                  <c:v>7:50</c:v>
                </c:pt>
                <c:pt idx="1202">
                  <c:v>8:00</c:v>
                </c:pt>
                <c:pt idx="1203">
                  <c:v>8:10</c:v>
                </c:pt>
                <c:pt idx="1204">
                  <c:v>8:20</c:v>
                </c:pt>
                <c:pt idx="1205">
                  <c:v>8:30</c:v>
                </c:pt>
                <c:pt idx="1206">
                  <c:v>8:40</c:v>
                </c:pt>
                <c:pt idx="1207">
                  <c:v>8:50</c:v>
                </c:pt>
                <c:pt idx="1208">
                  <c:v>9:00</c:v>
                </c:pt>
                <c:pt idx="1209">
                  <c:v>9:10</c:v>
                </c:pt>
                <c:pt idx="1210">
                  <c:v>9:20</c:v>
                </c:pt>
                <c:pt idx="1211">
                  <c:v>9:30</c:v>
                </c:pt>
                <c:pt idx="1212">
                  <c:v>9:40</c:v>
                </c:pt>
                <c:pt idx="1213">
                  <c:v>9:50</c:v>
                </c:pt>
                <c:pt idx="1214">
                  <c:v>10:00</c:v>
                </c:pt>
                <c:pt idx="1215">
                  <c:v>10:10</c:v>
                </c:pt>
                <c:pt idx="1216">
                  <c:v>10:20</c:v>
                </c:pt>
                <c:pt idx="1217">
                  <c:v>10:30</c:v>
                </c:pt>
                <c:pt idx="1218">
                  <c:v>10:40</c:v>
                </c:pt>
                <c:pt idx="1219">
                  <c:v>10:50</c:v>
                </c:pt>
                <c:pt idx="1220">
                  <c:v>11:00</c:v>
                </c:pt>
                <c:pt idx="1221">
                  <c:v>11:10</c:v>
                </c:pt>
                <c:pt idx="1222">
                  <c:v>11:20</c:v>
                </c:pt>
                <c:pt idx="1223">
                  <c:v>11:30</c:v>
                </c:pt>
                <c:pt idx="1224">
                  <c:v>11:40</c:v>
                </c:pt>
                <c:pt idx="1225">
                  <c:v>11:50</c:v>
                </c:pt>
                <c:pt idx="1226">
                  <c:v>12:00</c:v>
                </c:pt>
                <c:pt idx="1227">
                  <c:v>12:10</c:v>
                </c:pt>
                <c:pt idx="1228">
                  <c:v>12:20</c:v>
                </c:pt>
                <c:pt idx="1229">
                  <c:v>12:30</c:v>
                </c:pt>
                <c:pt idx="1230">
                  <c:v>12:40</c:v>
                </c:pt>
                <c:pt idx="1231">
                  <c:v>12:50</c:v>
                </c:pt>
                <c:pt idx="1232">
                  <c:v>13:00</c:v>
                </c:pt>
                <c:pt idx="1233">
                  <c:v>13:10</c:v>
                </c:pt>
                <c:pt idx="1234">
                  <c:v>13:20</c:v>
                </c:pt>
                <c:pt idx="1235">
                  <c:v>13:30</c:v>
                </c:pt>
                <c:pt idx="1236">
                  <c:v>13:40</c:v>
                </c:pt>
                <c:pt idx="1237">
                  <c:v>13:50</c:v>
                </c:pt>
                <c:pt idx="1238">
                  <c:v>14:00</c:v>
                </c:pt>
                <c:pt idx="1239">
                  <c:v>14:10</c:v>
                </c:pt>
                <c:pt idx="1240">
                  <c:v>14:20</c:v>
                </c:pt>
                <c:pt idx="1241">
                  <c:v>14:30</c:v>
                </c:pt>
                <c:pt idx="1242">
                  <c:v>14:40</c:v>
                </c:pt>
                <c:pt idx="1243">
                  <c:v>14:50</c:v>
                </c:pt>
                <c:pt idx="1244">
                  <c:v>15:00</c:v>
                </c:pt>
                <c:pt idx="1245">
                  <c:v>15:10</c:v>
                </c:pt>
                <c:pt idx="1246">
                  <c:v>15:20</c:v>
                </c:pt>
                <c:pt idx="1247">
                  <c:v>15:30</c:v>
                </c:pt>
                <c:pt idx="1248">
                  <c:v>15:40</c:v>
                </c:pt>
                <c:pt idx="1249">
                  <c:v>15:50</c:v>
                </c:pt>
                <c:pt idx="1250">
                  <c:v>16:00</c:v>
                </c:pt>
                <c:pt idx="1251">
                  <c:v>16:10</c:v>
                </c:pt>
                <c:pt idx="1252">
                  <c:v>16:20</c:v>
                </c:pt>
                <c:pt idx="1253">
                  <c:v>16:30</c:v>
                </c:pt>
                <c:pt idx="1254">
                  <c:v>16:40</c:v>
                </c:pt>
                <c:pt idx="1255">
                  <c:v>16:50</c:v>
                </c:pt>
                <c:pt idx="1256">
                  <c:v>17:00</c:v>
                </c:pt>
                <c:pt idx="1257">
                  <c:v>17:10</c:v>
                </c:pt>
                <c:pt idx="1258">
                  <c:v>17:20</c:v>
                </c:pt>
                <c:pt idx="1259">
                  <c:v>17:30</c:v>
                </c:pt>
                <c:pt idx="1260">
                  <c:v>17:40</c:v>
                </c:pt>
                <c:pt idx="1261">
                  <c:v>17:50</c:v>
                </c:pt>
                <c:pt idx="1262">
                  <c:v>18:00</c:v>
                </c:pt>
                <c:pt idx="1263">
                  <c:v>18:10</c:v>
                </c:pt>
                <c:pt idx="1264">
                  <c:v>18:20</c:v>
                </c:pt>
                <c:pt idx="1265">
                  <c:v>18:30</c:v>
                </c:pt>
                <c:pt idx="1266">
                  <c:v>18:40</c:v>
                </c:pt>
                <c:pt idx="1267">
                  <c:v>18:50</c:v>
                </c:pt>
                <c:pt idx="1268">
                  <c:v>19:00</c:v>
                </c:pt>
                <c:pt idx="1269">
                  <c:v>19:10</c:v>
                </c:pt>
                <c:pt idx="1270">
                  <c:v>19:20</c:v>
                </c:pt>
                <c:pt idx="1271">
                  <c:v>19:30</c:v>
                </c:pt>
                <c:pt idx="1272">
                  <c:v>19:40</c:v>
                </c:pt>
                <c:pt idx="1273">
                  <c:v>19:50</c:v>
                </c:pt>
                <c:pt idx="1274">
                  <c:v>20:00</c:v>
                </c:pt>
                <c:pt idx="1275">
                  <c:v>20:10</c:v>
                </c:pt>
                <c:pt idx="1276">
                  <c:v>20:20</c:v>
                </c:pt>
                <c:pt idx="1277">
                  <c:v>20:30</c:v>
                </c:pt>
                <c:pt idx="1278">
                  <c:v>20:40</c:v>
                </c:pt>
                <c:pt idx="1279">
                  <c:v>20:50</c:v>
                </c:pt>
                <c:pt idx="1280">
                  <c:v>21:00</c:v>
                </c:pt>
                <c:pt idx="1281">
                  <c:v>21:10</c:v>
                </c:pt>
                <c:pt idx="1282">
                  <c:v>21:20</c:v>
                </c:pt>
                <c:pt idx="1283">
                  <c:v>21:30</c:v>
                </c:pt>
                <c:pt idx="1284">
                  <c:v>21:40</c:v>
                </c:pt>
                <c:pt idx="1285">
                  <c:v>21:50</c:v>
                </c:pt>
                <c:pt idx="1286">
                  <c:v>22:00</c:v>
                </c:pt>
                <c:pt idx="1287">
                  <c:v>22:10</c:v>
                </c:pt>
                <c:pt idx="1288">
                  <c:v>22:20</c:v>
                </c:pt>
                <c:pt idx="1289">
                  <c:v>22:30</c:v>
                </c:pt>
                <c:pt idx="1290">
                  <c:v>22:40</c:v>
                </c:pt>
                <c:pt idx="1291">
                  <c:v>22:50</c:v>
                </c:pt>
                <c:pt idx="1292">
                  <c:v>23:00</c:v>
                </c:pt>
                <c:pt idx="1293">
                  <c:v>23:10</c:v>
                </c:pt>
                <c:pt idx="1294">
                  <c:v>23:20</c:v>
                </c:pt>
                <c:pt idx="1295">
                  <c:v>23:30</c:v>
                </c:pt>
                <c:pt idx="1296">
                  <c:v>23:40</c:v>
                </c:pt>
                <c:pt idx="1297">
                  <c:v>23:50</c:v>
                </c:pt>
                <c:pt idx="1298">
                  <c:v>24:00:00</c:v>
                </c:pt>
                <c:pt idx="1299">
                  <c:v>10日0:10:00</c:v>
                </c:pt>
                <c:pt idx="1300">
                  <c:v>0:20</c:v>
                </c:pt>
                <c:pt idx="1301">
                  <c:v>0:30</c:v>
                </c:pt>
                <c:pt idx="1302">
                  <c:v>0:40</c:v>
                </c:pt>
                <c:pt idx="1303">
                  <c:v>0:50</c:v>
                </c:pt>
                <c:pt idx="1304">
                  <c:v>1:00</c:v>
                </c:pt>
                <c:pt idx="1305">
                  <c:v>1:10</c:v>
                </c:pt>
                <c:pt idx="1306">
                  <c:v>1:20</c:v>
                </c:pt>
                <c:pt idx="1307">
                  <c:v>1:30</c:v>
                </c:pt>
                <c:pt idx="1308">
                  <c:v>1:40</c:v>
                </c:pt>
                <c:pt idx="1309">
                  <c:v>1:50</c:v>
                </c:pt>
                <c:pt idx="1310">
                  <c:v>2:00</c:v>
                </c:pt>
                <c:pt idx="1311">
                  <c:v>2:10</c:v>
                </c:pt>
                <c:pt idx="1312">
                  <c:v>2:20</c:v>
                </c:pt>
                <c:pt idx="1313">
                  <c:v>2:30</c:v>
                </c:pt>
                <c:pt idx="1314">
                  <c:v>2:40</c:v>
                </c:pt>
                <c:pt idx="1315">
                  <c:v>2:50</c:v>
                </c:pt>
                <c:pt idx="1316">
                  <c:v>3:00</c:v>
                </c:pt>
                <c:pt idx="1317">
                  <c:v>3:10</c:v>
                </c:pt>
                <c:pt idx="1318">
                  <c:v>3:20</c:v>
                </c:pt>
                <c:pt idx="1319">
                  <c:v>3:30</c:v>
                </c:pt>
                <c:pt idx="1320">
                  <c:v>3:40</c:v>
                </c:pt>
                <c:pt idx="1321">
                  <c:v>3:50</c:v>
                </c:pt>
                <c:pt idx="1322">
                  <c:v>4:00</c:v>
                </c:pt>
                <c:pt idx="1323">
                  <c:v>4:10</c:v>
                </c:pt>
                <c:pt idx="1324">
                  <c:v>4:20</c:v>
                </c:pt>
                <c:pt idx="1325">
                  <c:v>4:30</c:v>
                </c:pt>
                <c:pt idx="1326">
                  <c:v>4:40</c:v>
                </c:pt>
                <c:pt idx="1327">
                  <c:v>4:50</c:v>
                </c:pt>
                <c:pt idx="1328">
                  <c:v>5:00</c:v>
                </c:pt>
                <c:pt idx="1329">
                  <c:v>5:10</c:v>
                </c:pt>
                <c:pt idx="1330">
                  <c:v>5:20</c:v>
                </c:pt>
                <c:pt idx="1331">
                  <c:v>5:30</c:v>
                </c:pt>
                <c:pt idx="1332">
                  <c:v>5:40</c:v>
                </c:pt>
                <c:pt idx="1333">
                  <c:v>5:50</c:v>
                </c:pt>
                <c:pt idx="1334">
                  <c:v>6:00</c:v>
                </c:pt>
                <c:pt idx="1335">
                  <c:v>6:10</c:v>
                </c:pt>
                <c:pt idx="1336">
                  <c:v>6:20</c:v>
                </c:pt>
                <c:pt idx="1337">
                  <c:v>6:30</c:v>
                </c:pt>
                <c:pt idx="1338">
                  <c:v>6:40</c:v>
                </c:pt>
                <c:pt idx="1339">
                  <c:v>6:50</c:v>
                </c:pt>
                <c:pt idx="1340">
                  <c:v>7:00</c:v>
                </c:pt>
                <c:pt idx="1341">
                  <c:v>7:10</c:v>
                </c:pt>
                <c:pt idx="1342">
                  <c:v>7:20</c:v>
                </c:pt>
                <c:pt idx="1343">
                  <c:v>7:30</c:v>
                </c:pt>
                <c:pt idx="1344">
                  <c:v>7:40</c:v>
                </c:pt>
                <c:pt idx="1345">
                  <c:v>7:50</c:v>
                </c:pt>
                <c:pt idx="1346">
                  <c:v>8:00</c:v>
                </c:pt>
                <c:pt idx="1347">
                  <c:v>8:10</c:v>
                </c:pt>
                <c:pt idx="1348">
                  <c:v>8:20</c:v>
                </c:pt>
                <c:pt idx="1349">
                  <c:v>8:30</c:v>
                </c:pt>
                <c:pt idx="1350">
                  <c:v>8:40</c:v>
                </c:pt>
                <c:pt idx="1351">
                  <c:v>8:50</c:v>
                </c:pt>
                <c:pt idx="1352">
                  <c:v>9:00</c:v>
                </c:pt>
                <c:pt idx="1353">
                  <c:v>9:10</c:v>
                </c:pt>
                <c:pt idx="1354">
                  <c:v>9:20</c:v>
                </c:pt>
                <c:pt idx="1355">
                  <c:v>9:30</c:v>
                </c:pt>
                <c:pt idx="1356">
                  <c:v>9:40</c:v>
                </c:pt>
                <c:pt idx="1357">
                  <c:v>9:50</c:v>
                </c:pt>
                <c:pt idx="1358">
                  <c:v>10:00</c:v>
                </c:pt>
                <c:pt idx="1359">
                  <c:v>10:10</c:v>
                </c:pt>
                <c:pt idx="1360">
                  <c:v>10:20</c:v>
                </c:pt>
                <c:pt idx="1361">
                  <c:v>10:30</c:v>
                </c:pt>
                <c:pt idx="1362">
                  <c:v>10:40</c:v>
                </c:pt>
                <c:pt idx="1363">
                  <c:v>10:50</c:v>
                </c:pt>
                <c:pt idx="1364">
                  <c:v>11:00</c:v>
                </c:pt>
                <c:pt idx="1365">
                  <c:v>11:10</c:v>
                </c:pt>
                <c:pt idx="1366">
                  <c:v>11:20</c:v>
                </c:pt>
                <c:pt idx="1367">
                  <c:v>11:30</c:v>
                </c:pt>
                <c:pt idx="1368">
                  <c:v>11:40</c:v>
                </c:pt>
                <c:pt idx="1369">
                  <c:v>11:50</c:v>
                </c:pt>
                <c:pt idx="1370">
                  <c:v>12:00</c:v>
                </c:pt>
                <c:pt idx="1371">
                  <c:v>12:10</c:v>
                </c:pt>
                <c:pt idx="1372">
                  <c:v>12:20</c:v>
                </c:pt>
                <c:pt idx="1373">
                  <c:v>12:30</c:v>
                </c:pt>
                <c:pt idx="1374">
                  <c:v>12:40</c:v>
                </c:pt>
                <c:pt idx="1375">
                  <c:v>12:50</c:v>
                </c:pt>
                <c:pt idx="1376">
                  <c:v>13:00</c:v>
                </c:pt>
                <c:pt idx="1377">
                  <c:v>13:10</c:v>
                </c:pt>
                <c:pt idx="1378">
                  <c:v>13:20</c:v>
                </c:pt>
                <c:pt idx="1379">
                  <c:v>13:30</c:v>
                </c:pt>
                <c:pt idx="1380">
                  <c:v>13:40</c:v>
                </c:pt>
                <c:pt idx="1381">
                  <c:v>13:50</c:v>
                </c:pt>
                <c:pt idx="1382">
                  <c:v>14:00</c:v>
                </c:pt>
                <c:pt idx="1383">
                  <c:v>14:10</c:v>
                </c:pt>
                <c:pt idx="1384">
                  <c:v>14:20</c:v>
                </c:pt>
                <c:pt idx="1385">
                  <c:v>14:30</c:v>
                </c:pt>
                <c:pt idx="1386">
                  <c:v>14:40</c:v>
                </c:pt>
                <c:pt idx="1387">
                  <c:v>14:50</c:v>
                </c:pt>
                <c:pt idx="1388">
                  <c:v>15:00</c:v>
                </c:pt>
                <c:pt idx="1389">
                  <c:v>15:10</c:v>
                </c:pt>
                <c:pt idx="1390">
                  <c:v>15:20</c:v>
                </c:pt>
                <c:pt idx="1391">
                  <c:v>15:30</c:v>
                </c:pt>
                <c:pt idx="1392">
                  <c:v>15:40</c:v>
                </c:pt>
                <c:pt idx="1393">
                  <c:v>15:50</c:v>
                </c:pt>
                <c:pt idx="1394">
                  <c:v>16:00</c:v>
                </c:pt>
                <c:pt idx="1395">
                  <c:v>16:10</c:v>
                </c:pt>
                <c:pt idx="1396">
                  <c:v>16:20</c:v>
                </c:pt>
                <c:pt idx="1397">
                  <c:v>16:30</c:v>
                </c:pt>
                <c:pt idx="1398">
                  <c:v>16:40</c:v>
                </c:pt>
                <c:pt idx="1399">
                  <c:v>16:50</c:v>
                </c:pt>
                <c:pt idx="1400">
                  <c:v>17:00</c:v>
                </c:pt>
                <c:pt idx="1401">
                  <c:v>17:10</c:v>
                </c:pt>
                <c:pt idx="1402">
                  <c:v>17:20</c:v>
                </c:pt>
                <c:pt idx="1403">
                  <c:v>17:30</c:v>
                </c:pt>
                <c:pt idx="1404">
                  <c:v>17:40</c:v>
                </c:pt>
                <c:pt idx="1405">
                  <c:v>17:50</c:v>
                </c:pt>
                <c:pt idx="1406">
                  <c:v>18:00</c:v>
                </c:pt>
                <c:pt idx="1407">
                  <c:v>18:10</c:v>
                </c:pt>
                <c:pt idx="1408">
                  <c:v>18:20</c:v>
                </c:pt>
                <c:pt idx="1409">
                  <c:v>18:30</c:v>
                </c:pt>
                <c:pt idx="1410">
                  <c:v>18:40</c:v>
                </c:pt>
                <c:pt idx="1411">
                  <c:v>18:50</c:v>
                </c:pt>
                <c:pt idx="1412">
                  <c:v>19:00</c:v>
                </c:pt>
                <c:pt idx="1413">
                  <c:v>19:10</c:v>
                </c:pt>
                <c:pt idx="1414">
                  <c:v>19:20</c:v>
                </c:pt>
                <c:pt idx="1415">
                  <c:v>19:30</c:v>
                </c:pt>
                <c:pt idx="1416">
                  <c:v>19:40</c:v>
                </c:pt>
                <c:pt idx="1417">
                  <c:v>19:50</c:v>
                </c:pt>
                <c:pt idx="1418">
                  <c:v>20:00</c:v>
                </c:pt>
                <c:pt idx="1419">
                  <c:v>20:10</c:v>
                </c:pt>
                <c:pt idx="1420">
                  <c:v>20:20</c:v>
                </c:pt>
                <c:pt idx="1421">
                  <c:v>20:30</c:v>
                </c:pt>
                <c:pt idx="1422">
                  <c:v>20:40</c:v>
                </c:pt>
                <c:pt idx="1423">
                  <c:v>20:50</c:v>
                </c:pt>
                <c:pt idx="1424">
                  <c:v>21:00</c:v>
                </c:pt>
                <c:pt idx="1425">
                  <c:v>21:10</c:v>
                </c:pt>
                <c:pt idx="1426">
                  <c:v>21:20</c:v>
                </c:pt>
                <c:pt idx="1427">
                  <c:v>21:30</c:v>
                </c:pt>
                <c:pt idx="1428">
                  <c:v>21:40</c:v>
                </c:pt>
                <c:pt idx="1429">
                  <c:v>21:50</c:v>
                </c:pt>
                <c:pt idx="1430">
                  <c:v>22:00</c:v>
                </c:pt>
                <c:pt idx="1431">
                  <c:v>22:10</c:v>
                </c:pt>
                <c:pt idx="1432">
                  <c:v>22:20</c:v>
                </c:pt>
                <c:pt idx="1433">
                  <c:v>22:30</c:v>
                </c:pt>
                <c:pt idx="1434">
                  <c:v>22:40</c:v>
                </c:pt>
                <c:pt idx="1435">
                  <c:v>22:50</c:v>
                </c:pt>
                <c:pt idx="1436">
                  <c:v>23:00</c:v>
                </c:pt>
                <c:pt idx="1437">
                  <c:v>23:10</c:v>
                </c:pt>
                <c:pt idx="1438">
                  <c:v>23:20</c:v>
                </c:pt>
                <c:pt idx="1439">
                  <c:v>23:30</c:v>
                </c:pt>
                <c:pt idx="1440">
                  <c:v>23:40</c:v>
                </c:pt>
                <c:pt idx="1441">
                  <c:v>23:50</c:v>
                </c:pt>
                <c:pt idx="1442">
                  <c:v>24:00:00</c:v>
                </c:pt>
                <c:pt idx="1443">
                  <c:v>11日0:10:00</c:v>
                </c:pt>
                <c:pt idx="1444">
                  <c:v>0:20</c:v>
                </c:pt>
                <c:pt idx="1445">
                  <c:v>0:30</c:v>
                </c:pt>
                <c:pt idx="1446">
                  <c:v>0:40</c:v>
                </c:pt>
                <c:pt idx="1447">
                  <c:v>0:50</c:v>
                </c:pt>
                <c:pt idx="1448">
                  <c:v>1:00</c:v>
                </c:pt>
                <c:pt idx="1449">
                  <c:v>1:10</c:v>
                </c:pt>
                <c:pt idx="1450">
                  <c:v>1:20</c:v>
                </c:pt>
                <c:pt idx="1451">
                  <c:v>1:30</c:v>
                </c:pt>
                <c:pt idx="1452">
                  <c:v>1:40</c:v>
                </c:pt>
                <c:pt idx="1453">
                  <c:v>1:50</c:v>
                </c:pt>
                <c:pt idx="1454">
                  <c:v>2:00</c:v>
                </c:pt>
                <c:pt idx="1455">
                  <c:v>2:10</c:v>
                </c:pt>
                <c:pt idx="1456">
                  <c:v>2:20</c:v>
                </c:pt>
                <c:pt idx="1457">
                  <c:v>2:30</c:v>
                </c:pt>
                <c:pt idx="1458">
                  <c:v>2:40</c:v>
                </c:pt>
                <c:pt idx="1459">
                  <c:v>2:50</c:v>
                </c:pt>
                <c:pt idx="1460">
                  <c:v>3:00</c:v>
                </c:pt>
                <c:pt idx="1461">
                  <c:v>3:10</c:v>
                </c:pt>
                <c:pt idx="1462">
                  <c:v>3:20</c:v>
                </c:pt>
                <c:pt idx="1463">
                  <c:v>3:30</c:v>
                </c:pt>
                <c:pt idx="1464">
                  <c:v>3:40</c:v>
                </c:pt>
                <c:pt idx="1465">
                  <c:v>3:50</c:v>
                </c:pt>
                <c:pt idx="1466">
                  <c:v>4:00</c:v>
                </c:pt>
                <c:pt idx="1467">
                  <c:v>4:10</c:v>
                </c:pt>
                <c:pt idx="1468">
                  <c:v>4:20</c:v>
                </c:pt>
                <c:pt idx="1469">
                  <c:v>4:30</c:v>
                </c:pt>
                <c:pt idx="1470">
                  <c:v>4:40</c:v>
                </c:pt>
                <c:pt idx="1471">
                  <c:v>4:50</c:v>
                </c:pt>
                <c:pt idx="1472">
                  <c:v>5:00</c:v>
                </c:pt>
                <c:pt idx="1473">
                  <c:v>5:10</c:v>
                </c:pt>
                <c:pt idx="1474">
                  <c:v>5:20</c:v>
                </c:pt>
                <c:pt idx="1475">
                  <c:v>5:30</c:v>
                </c:pt>
                <c:pt idx="1476">
                  <c:v>5:40</c:v>
                </c:pt>
                <c:pt idx="1477">
                  <c:v>5:50</c:v>
                </c:pt>
                <c:pt idx="1478">
                  <c:v>6:00</c:v>
                </c:pt>
                <c:pt idx="1479">
                  <c:v>6:10</c:v>
                </c:pt>
                <c:pt idx="1480">
                  <c:v>6:20</c:v>
                </c:pt>
                <c:pt idx="1481">
                  <c:v>6:30</c:v>
                </c:pt>
                <c:pt idx="1482">
                  <c:v>6:40</c:v>
                </c:pt>
                <c:pt idx="1483">
                  <c:v>6:50</c:v>
                </c:pt>
                <c:pt idx="1484">
                  <c:v>7:00</c:v>
                </c:pt>
                <c:pt idx="1485">
                  <c:v>7:10</c:v>
                </c:pt>
                <c:pt idx="1486">
                  <c:v>7:20</c:v>
                </c:pt>
                <c:pt idx="1487">
                  <c:v>7:30</c:v>
                </c:pt>
                <c:pt idx="1488">
                  <c:v>7:40</c:v>
                </c:pt>
                <c:pt idx="1489">
                  <c:v>7:50</c:v>
                </c:pt>
                <c:pt idx="1490">
                  <c:v>8:00</c:v>
                </c:pt>
                <c:pt idx="1491">
                  <c:v>8:10</c:v>
                </c:pt>
                <c:pt idx="1492">
                  <c:v>8:20</c:v>
                </c:pt>
                <c:pt idx="1493">
                  <c:v>8:30</c:v>
                </c:pt>
                <c:pt idx="1494">
                  <c:v>8:40</c:v>
                </c:pt>
                <c:pt idx="1495">
                  <c:v>8:50</c:v>
                </c:pt>
                <c:pt idx="1496">
                  <c:v>9:00</c:v>
                </c:pt>
                <c:pt idx="1497">
                  <c:v>9:10</c:v>
                </c:pt>
                <c:pt idx="1498">
                  <c:v>9:20</c:v>
                </c:pt>
                <c:pt idx="1499">
                  <c:v>9:30</c:v>
                </c:pt>
                <c:pt idx="1500">
                  <c:v>9:40</c:v>
                </c:pt>
                <c:pt idx="1501">
                  <c:v>9:50</c:v>
                </c:pt>
                <c:pt idx="1502">
                  <c:v>10:00</c:v>
                </c:pt>
                <c:pt idx="1503">
                  <c:v>10:10</c:v>
                </c:pt>
                <c:pt idx="1504">
                  <c:v>10:20</c:v>
                </c:pt>
                <c:pt idx="1505">
                  <c:v>10:30</c:v>
                </c:pt>
                <c:pt idx="1506">
                  <c:v>10:40</c:v>
                </c:pt>
                <c:pt idx="1507">
                  <c:v>10:50</c:v>
                </c:pt>
                <c:pt idx="1508">
                  <c:v>11:00</c:v>
                </c:pt>
                <c:pt idx="1509">
                  <c:v>11:10</c:v>
                </c:pt>
                <c:pt idx="1510">
                  <c:v>11:20</c:v>
                </c:pt>
                <c:pt idx="1511">
                  <c:v>11:30</c:v>
                </c:pt>
                <c:pt idx="1512">
                  <c:v>11:40</c:v>
                </c:pt>
                <c:pt idx="1513">
                  <c:v>11:50</c:v>
                </c:pt>
                <c:pt idx="1514">
                  <c:v>12:00</c:v>
                </c:pt>
                <c:pt idx="1515">
                  <c:v>12:10</c:v>
                </c:pt>
                <c:pt idx="1516">
                  <c:v>12:20</c:v>
                </c:pt>
                <c:pt idx="1517">
                  <c:v>12:30</c:v>
                </c:pt>
                <c:pt idx="1518">
                  <c:v>12:40</c:v>
                </c:pt>
                <c:pt idx="1519">
                  <c:v>12:50</c:v>
                </c:pt>
                <c:pt idx="1520">
                  <c:v>13:00</c:v>
                </c:pt>
                <c:pt idx="1521">
                  <c:v>13:10</c:v>
                </c:pt>
                <c:pt idx="1522">
                  <c:v>13:20</c:v>
                </c:pt>
                <c:pt idx="1523">
                  <c:v>13:30</c:v>
                </c:pt>
                <c:pt idx="1524">
                  <c:v>13:40</c:v>
                </c:pt>
                <c:pt idx="1525">
                  <c:v>13:50</c:v>
                </c:pt>
                <c:pt idx="1526">
                  <c:v>14:00</c:v>
                </c:pt>
                <c:pt idx="1527">
                  <c:v>14:10</c:v>
                </c:pt>
                <c:pt idx="1528">
                  <c:v>14:20</c:v>
                </c:pt>
                <c:pt idx="1529">
                  <c:v>14:30</c:v>
                </c:pt>
                <c:pt idx="1530">
                  <c:v>14:40</c:v>
                </c:pt>
                <c:pt idx="1531">
                  <c:v>14:50</c:v>
                </c:pt>
                <c:pt idx="1532">
                  <c:v>15:00</c:v>
                </c:pt>
                <c:pt idx="1533">
                  <c:v>15:10</c:v>
                </c:pt>
                <c:pt idx="1534">
                  <c:v>15:20</c:v>
                </c:pt>
                <c:pt idx="1535">
                  <c:v>15:30</c:v>
                </c:pt>
                <c:pt idx="1536">
                  <c:v>15:40</c:v>
                </c:pt>
                <c:pt idx="1537">
                  <c:v>15:50</c:v>
                </c:pt>
                <c:pt idx="1538">
                  <c:v>16:00</c:v>
                </c:pt>
                <c:pt idx="1539">
                  <c:v>16:10</c:v>
                </c:pt>
                <c:pt idx="1540">
                  <c:v>16:20</c:v>
                </c:pt>
                <c:pt idx="1541">
                  <c:v>16:30</c:v>
                </c:pt>
                <c:pt idx="1542">
                  <c:v>16:40</c:v>
                </c:pt>
                <c:pt idx="1543">
                  <c:v>16:50</c:v>
                </c:pt>
                <c:pt idx="1544">
                  <c:v>17:00</c:v>
                </c:pt>
                <c:pt idx="1545">
                  <c:v>17:10</c:v>
                </c:pt>
                <c:pt idx="1546">
                  <c:v>17:20</c:v>
                </c:pt>
                <c:pt idx="1547">
                  <c:v>17:30</c:v>
                </c:pt>
                <c:pt idx="1548">
                  <c:v>17:40</c:v>
                </c:pt>
                <c:pt idx="1549">
                  <c:v>17:50</c:v>
                </c:pt>
                <c:pt idx="1550">
                  <c:v>18:00</c:v>
                </c:pt>
                <c:pt idx="1551">
                  <c:v>18:10</c:v>
                </c:pt>
                <c:pt idx="1552">
                  <c:v>18:20</c:v>
                </c:pt>
                <c:pt idx="1553">
                  <c:v>18:30</c:v>
                </c:pt>
                <c:pt idx="1554">
                  <c:v>18:40</c:v>
                </c:pt>
                <c:pt idx="1555">
                  <c:v>18:50</c:v>
                </c:pt>
                <c:pt idx="1556">
                  <c:v>19:00</c:v>
                </c:pt>
                <c:pt idx="1557">
                  <c:v>19:10</c:v>
                </c:pt>
                <c:pt idx="1558">
                  <c:v>19:20</c:v>
                </c:pt>
                <c:pt idx="1559">
                  <c:v>19:30</c:v>
                </c:pt>
                <c:pt idx="1560">
                  <c:v>19:40</c:v>
                </c:pt>
                <c:pt idx="1561">
                  <c:v>19:50</c:v>
                </c:pt>
                <c:pt idx="1562">
                  <c:v>20:00</c:v>
                </c:pt>
                <c:pt idx="1563">
                  <c:v>20:10</c:v>
                </c:pt>
                <c:pt idx="1564">
                  <c:v>20:20</c:v>
                </c:pt>
                <c:pt idx="1565">
                  <c:v>20:30</c:v>
                </c:pt>
                <c:pt idx="1566">
                  <c:v>20:40</c:v>
                </c:pt>
                <c:pt idx="1567">
                  <c:v>20:50</c:v>
                </c:pt>
                <c:pt idx="1568">
                  <c:v>21:00</c:v>
                </c:pt>
                <c:pt idx="1569">
                  <c:v>21:10</c:v>
                </c:pt>
                <c:pt idx="1570">
                  <c:v>21:20</c:v>
                </c:pt>
                <c:pt idx="1571">
                  <c:v>21:30</c:v>
                </c:pt>
                <c:pt idx="1572">
                  <c:v>21:40</c:v>
                </c:pt>
                <c:pt idx="1573">
                  <c:v>21:50</c:v>
                </c:pt>
                <c:pt idx="1574">
                  <c:v>22:00</c:v>
                </c:pt>
                <c:pt idx="1575">
                  <c:v>22:10</c:v>
                </c:pt>
                <c:pt idx="1576">
                  <c:v>22:20</c:v>
                </c:pt>
                <c:pt idx="1577">
                  <c:v>22:30</c:v>
                </c:pt>
                <c:pt idx="1578">
                  <c:v>22:40</c:v>
                </c:pt>
                <c:pt idx="1579">
                  <c:v>22:50</c:v>
                </c:pt>
                <c:pt idx="1580">
                  <c:v>23:00</c:v>
                </c:pt>
                <c:pt idx="1581">
                  <c:v>23:10</c:v>
                </c:pt>
                <c:pt idx="1582">
                  <c:v>23:20</c:v>
                </c:pt>
                <c:pt idx="1583">
                  <c:v>23:30</c:v>
                </c:pt>
                <c:pt idx="1584">
                  <c:v>23:40</c:v>
                </c:pt>
                <c:pt idx="1585">
                  <c:v>23:50</c:v>
                </c:pt>
                <c:pt idx="1586">
                  <c:v>24:00:00</c:v>
                </c:pt>
                <c:pt idx="1587">
                  <c:v>12日0:10:00</c:v>
                </c:pt>
                <c:pt idx="1588">
                  <c:v>0:20</c:v>
                </c:pt>
                <c:pt idx="1589">
                  <c:v>0:30</c:v>
                </c:pt>
                <c:pt idx="1590">
                  <c:v>0:40</c:v>
                </c:pt>
                <c:pt idx="1591">
                  <c:v>0:50</c:v>
                </c:pt>
                <c:pt idx="1592">
                  <c:v>1:00</c:v>
                </c:pt>
                <c:pt idx="1593">
                  <c:v>1:10</c:v>
                </c:pt>
                <c:pt idx="1594">
                  <c:v>1:20</c:v>
                </c:pt>
                <c:pt idx="1595">
                  <c:v>1:30</c:v>
                </c:pt>
                <c:pt idx="1596">
                  <c:v>1:40</c:v>
                </c:pt>
                <c:pt idx="1597">
                  <c:v>1:50</c:v>
                </c:pt>
                <c:pt idx="1598">
                  <c:v>2:00</c:v>
                </c:pt>
                <c:pt idx="1599">
                  <c:v>2:10</c:v>
                </c:pt>
                <c:pt idx="1600">
                  <c:v>2:20</c:v>
                </c:pt>
                <c:pt idx="1601">
                  <c:v>2:30</c:v>
                </c:pt>
                <c:pt idx="1602">
                  <c:v>2:40</c:v>
                </c:pt>
                <c:pt idx="1603">
                  <c:v>2:50</c:v>
                </c:pt>
                <c:pt idx="1604">
                  <c:v>3:00</c:v>
                </c:pt>
                <c:pt idx="1605">
                  <c:v>3:10</c:v>
                </c:pt>
                <c:pt idx="1606">
                  <c:v>3:20</c:v>
                </c:pt>
                <c:pt idx="1607">
                  <c:v>3:30</c:v>
                </c:pt>
                <c:pt idx="1608">
                  <c:v>3:40</c:v>
                </c:pt>
                <c:pt idx="1609">
                  <c:v>3:50</c:v>
                </c:pt>
                <c:pt idx="1610">
                  <c:v>4:00</c:v>
                </c:pt>
                <c:pt idx="1611">
                  <c:v>4:10</c:v>
                </c:pt>
                <c:pt idx="1612">
                  <c:v>4:20</c:v>
                </c:pt>
                <c:pt idx="1613">
                  <c:v>4:30</c:v>
                </c:pt>
                <c:pt idx="1614">
                  <c:v>4:40</c:v>
                </c:pt>
                <c:pt idx="1615">
                  <c:v>4:50</c:v>
                </c:pt>
                <c:pt idx="1616">
                  <c:v>5:00</c:v>
                </c:pt>
                <c:pt idx="1617">
                  <c:v>5:10</c:v>
                </c:pt>
                <c:pt idx="1618">
                  <c:v>5:20</c:v>
                </c:pt>
                <c:pt idx="1619">
                  <c:v>5:30</c:v>
                </c:pt>
                <c:pt idx="1620">
                  <c:v>5:40</c:v>
                </c:pt>
                <c:pt idx="1621">
                  <c:v>5:50</c:v>
                </c:pt>
                <c:pt idx="1622">
                  <c:v>6:00</c:v>
                </c:pt>
                <c:pt idx="1623">
                  <c:v>6:10</c:v>
                </c:pt>
                <c:pt idx="1624">
                  <c:v>6:20</c:v>
                </c:pt>
                <c:pt idx="1625">
                  <c:v>6:30</c:v>
                </c:pt>
                <c:pt idx="1626">
                  <c:v>6:40</c:v>
                </c:pt>
                <c:pt idx="1627">
                  <c:v>6:50</c:v>
                </c:pt>
                <c:pt idx="1628">
                  <c:v>7:00</c:v>
                </c:pt>
                <c:pt idx="1629">
                  <c:v>7:10</c:v>
                </c:pt>
                <c:pt idx="1630">
                  <c:v>7:20</c:v>
                </c:pt>
                <c:pt idx="1631">
                  <c:v>7:30</c:v>
                </c:pt>
                <c:pt idx="1632">
                  <c:v>7:40</c:v>
                </c:pt>
                <c:pt idx="1633">
                  <c:v>7:50</c:v>
                </c:pt>
                <c:pt idx="1634">
                  <c:v>8:00</c:v>
                </c:pt>
                <c:pt idx="1635">
                  <c:v>8:10</c:v>
                </c:pt>
                <c:pt idx="1636">
                  <c:v>8:20</c:v>
                </c:pt>
                <c:pt idx="1637">
                  <c:v>8:30</c:v>
                </c:pt>
                <c:pt idx="1638">
                  <c:v>8:40</c:v>
                </c:pt>
                <c:pt idx="1639">
                  <c:v>8:50</c:v>
                </c:pt>
                <c:pt idx="1640">
                  <c:v>9:00</c:v>
                </c:pt>
                <c:pt idx="1641">
                  <c:v>9:10</c:v>
                </c:pt>
                <c:pt idx="1642">
                  <c:v>9:20</c:v>
                </c:pt>
                <c:pt idx="1643">
                  <c:v>9:30</c:v>
                </c:pt>
                <c:pt idx="1644">
                  <c:v>9:40</c:v>
                </c:pt>
                <c:pt idx="1645">
                  <c:v>9:50</c:v>
                </c:pt>
                <c:pt idx="1646">
                  <c:v>10:00</c:v>
                </c:pt>
                <c:pt idx="1647">
                  <c:v>10:10</c:v>
                </c:pt>
                <c:pt idx="1648">
                  <c:v>10:20</c:v>
                </c:pt>
                <c:pt idx="1649">
                  <c:v>10:30</c:v>
                </c:pt>
                <c:pt idx="1650">
                  <c:v>10:40</c:v>
                </c:pt>
                <c:pt idx="1651">
                  <c:v>10:50</c:v>
                </c:pt>
                <c:pt idx="1652">
                  <c:v>11:00</c:v>
                </c:pt>
                <c:pt idx="1653">
                  <c:v>11:10</c:v>
                </c:pt>
                <c:pt idx="1654">
                  <c:v>11:20</c:v>
                </c:pt>
                <c:pt idx="1655">
                  <c:v>11:30</c:v>
                </c:pt>
                <c:pt idx="1656">
                  <c:v>11:40</c:v>
                </c:pt>
                <c:pt idx="1657">
                  <c:v>11:50</c:v>
                </c:pt>
                <c:pt idx="1658">
                  <c:v>12:00</c:v>
                </c:pt>
                <c:pt idx="1659">
                  <c:v>12:10</c:v>
                </c:pt>
                <c:pt idx="1660">
                  <c:v>12:20</c:v>
                </c:pt>
                <c:pt idx="1661">
                  <c:v>12:30</c:v>
                </c:pt>
                <c:pt idx="1662">
                  <c:v>12:40</c:v>
                </c:pt>
                <c:pt idx="1663">
                  <c:v>12:50</c:v>
                </c:pt>
                <c:pt idx="1664">
                  <c:v>13:00</c:v>
                </c:pt>
                <c:pt idx="1665">
                  <c:v>13:10</c:v>
                </c:pt>
                <c:pt idx="1666">
                  <c:v>13:20</c:v>
                </c:pt>
                <c:pt idx="1667">
                  <c:v>13:30</c:v>
                </c:pt>
                <c:pt idx="1668">
                  <c:v>13:40</c:v>
                </c:pt>
                <c:pt idx="1669">
                  <c:v>13:50</c:v>
                </c:pt>
                <c:pt idx="1670">
                  <c:v>14:00</c:v>
                </c:pt>
                <c:pt idx="1671">
                  <c:v>14:10</c:v>
                </c:pt>
                <c:pt idx="1672">
                  <c:v>14:20</c:v>
                </c:pt>
                <c:pt idx="1673">
                  <c:v>14:30</c:v>
                </c:pt>
                <c:pt idx="1674">
                  <c:v>14:40</c:v>
                </c:pt>
                <c:pt idx="1675">
                  <c:v>14:50</c:v>
                </c:pt>
                <c:pt idx="1676">
                  <c:v>15:00</c:v>
                </c:pt>
                <c:pt idx="1677">
                  <c:v>15:10</c:v>
                </c:pt>
                <c:pt idx="1678">
                  <c:v>15:20</c:v>
                </c:pt>
                <c:pt idx="1679">
                  <c:v>15:30</c:v>
                </c:pt>
                <c:pt idx="1680">
                  <c:v>15:40</c:v>
                </c:pt>
                <c:pt idx="1681">
                  <c:v>15:50</c:v>
                </c:pt>
                <c:pt idx="1682">
                  <c:v>16:00</c:v>
                </c:pt>
                <c:pt idx="1683">
                  <c:v>16:10</c:v>
                </c:pt>
                <c:pt idx="1684">
                  <c:v>16:20</c:v>
                </c:pt>
                <c:pt idx="1685">
                  <c:v>16:30</c:v>
                </c:pt>
                <c:pt idx="1686">
                  <c:v>16:40</c:v>
                </c:pt>
                <c:pt idx="1687">
                  <c:v>16:50</c:v>
                </c:pt>
                <c:pt idx="1688">
                  <c:v>17:00</c:v>
                </c:pt>
                <c:pt idx="1689">
                  <c:v>17:10</c:v>
                </c:pt>
                <c:pt idx="1690">
                  <c:v>17:20</c:v>
                </c:pt>
                <c:pt idx="1691">
                  <c:v>17:30</c:v>
                </c:pt>
                <c:pt idx="1692">
                  <c:v>17:40</c:v>
                </c:pt>
                <c:pt idx="1693">
                  <c:v>17:50</c:v>
                </c:pt>
                <c:pt idx="1694">
                  <c:v>18:00</c:v>
                </c:pt>
                <c:pt idx="1695">
                  <c:v>18:10</c:v>
                </c:pt>
                <c:pt idx="1696">
                  <c:v>18:20</c:v>
                </c:pt>
                <c:pt idx="1697">
                  <c:v>18:30</c:v>
                </c:pt>
                <c:pt idx="1698">
                  <c:v>18:40</c:v>
                </c:pt>
                <c:pt idx="1699">
                  <c:v>18:50</c:v>
                </c:pt>
                <c:pt idx="1700">
                  <c:v>19:00</c:v>
                </c:pt>
                <c:pt idx="1701">
                  <c:v>19:10</c:v>
                </c:pt>
                <c:pt idx="1702">
                  <c:v>19:20</c:v>
                </c:pt>
                <c:pt idx="1703">
                  <c:v>19:30</c:v>
                </c:pt>
                <c:pt idx="1704">
                  <c:v>19:40</c:v>
                </c:pt>
                <c:pt idx="1705">
                  <c:v>19:50</c:v>
                </c:pt>
                <c:pt idx="1706">
                  <c:v>20:00</c:v>
                </c:pt>
                <c:pt idx="1707">
                  <c:v>20:10</c:v>
                </c:pt>
                <c:pt idx="1708">
                  <c:v>20:20</c:v>
                </c:pt>
                <c:pt idx="1709">
                  <c:v>20:30</c:v>
                </c:pt>
                <c:pt idx="1710">
                  <c:v>20:40</c:v>
                </c:pt>
                <c:pt idx="1711">
                  <c:v>20:50</c:v>
                </c:pt>
                <c:pt idx="1712">
                  <c:v>21:00</c:v>
                </c:pt>
                <c:pt idx="1713">
                  <c:v>21:10</c:v>
                </c:pt>
                <c:pt idx="1714">
                  <c:v>21:20</c:v>
                </c:pt>
                <c:pt idx="1715">
                  <c:v>21:30</c:v>
                </c:pt>
                <c:pt idx="1716">
                  <c:v>21:40</c:v>
                </c:pt>
                <c:pt idx="1717">
                  <c:v>21:50</c:v>
                </c:pt>
                <c:pt idx="1718">
                  <c:v>22:00</c:v>
                </c:pt>
                <c:pt idx="1719">
                  <c:v>22:10</c:v>
                </c:pt>
                <c:pt idx="1720">
                  <c:v>22:20</c:v>
                </c:pt>
                <c:pt idx="1721">
                  <c:v>22:30</c:v>
                </c:pt>
                <c:pt idx="1722">
                  <c:v>22:40</c:v>
                </c:pt>
                <c:pt idx="1723">
                  <c:v>22:50</c:v>
                </c:pt>
                <c:pt idx="1724">
                  <c:v>23:00</c:v>
                </c:pt>
                <c:pt idx="1725">
                  <c:v>23:10</c:v>
                </c:pt>
                <c:pt idx="1726">
                  <c:v>23:20</c:v>
                </c:pt>
                <c:pt idx="1727">
                  <c:v>23:30</c:v>
                </c:pt>
                <c:pt idx="1728">
                  <c:v>23:40</c:v>
                </c:pt>
                <c:pt idx="1729">
                  <c:v>23:50</c:v>
                </c:pt>
                <c:pt idx="1730">
                  <c:v>24:00:00</c:v>
                </c:pt>
                <c:pt idx="1731">
                  <c:v>13日0:10:00</c:v>
                </c:pt>
                <c:pt idx="1732">
                  <c:v>0:20</c:v>
                </c:pt>
                <c:pt idx="1733">
                  <c:v>0:30</c:v>
                </c:pt>
                <c:pt idx="1734">
                  <c:v>0:40</c:v>
                </c:pt>
                <c:pt idx="1735">
                  <c:v>0:50</c:v>
                </c:pt>
                <c:pt idx="1736">
                  <c:v>1:00</c:v>
                </c:pt>
                <c:pt idx="1737">
                  <c:v>1:10</c:v>
                </c:pt>
                <c:pt idx="1738">
                  <c:v>1:20</c:v>
                </c:pt>
                <c:pt idx="1739">
                  <c:v>1:30</c:v>
                </c:pt>
                <c:pt idx="1740">
                  <c:v>1:40</c:v>
                </c:pt>
                <c:pt idx="1741">
                  <c:v>1:50</c:v>
                </c:pt>
                <c:pt idx="1742">
                  <c:v>2:00</c:v>
                </c:pt>
                <c:pt idx="1743">
                  <c:v>2:10</c:v>
                </c:pt>
                <c:pt idx="1744">
                  <c:v>2:20</c:v>
                </c:pt>
                <c:pt idx="1745">
                  <c:v>2:30</c:v>
                </c:pt>
                <c:pt idx="1746">
                  <c:v>2:40</c:v>
                </c:pt>
                <c:pt idx="1747">
                  <c:v>2:50</c:v>
                </c:pt>
                <c:pt idx="1748">
                  <c:v>3:00</c:v>
                </c:pt>
                <c:pt idx="1749">
                  <c:v>3:10</c:v>
                </c:pt>
                <c:pt idx="1750">
                  <c:v>3:20</c:v>
                </c:pt>
                <c:pt idx="1751">
                  <c:v>3:30</c:v>
                </c:pt>
                <c:pt idx="1752">
                  <c:v>3:40</c:v>
                </c:pt>
                <c:pt idx="1753">
                  <c:v>3:50</c:v>
                </c:pt>
                <c:pt idx="1754">
                  <c:v>4:00</c:v>
                </c:pt>
                <c:pt idx="1755">
                  <c:v>4:10</c:v>
                </c:pt>
                <c:pt idx="1756">
                  <c:v>4:20</c:v>
                </c:pt>
                <c:pt idx="1757">
                  <c:v>4:30</c:v>
                </c:pt>
                <c:pt idx="1758">
                  <c:v>4:40</c:v>
                </c:pt>
                <c:pt idx="1759">
                  <c:v>4:50</c:v>
                </c:pt>
                <c:pt idx="1760">
                  <c:v>5:00</c:v>
                </c:pt>
                <c:pt idx="1761">
                  <c:v>5:10</c:v>
                </c:pt>
                <c:pt idx="1762">
                  <c:v>5:20</c:v>
                </c:pt>
                <c:pt idx="1763">
                  <c:v>5:30</c:v>
                </c:pt>
                <c:pt idx="1764">
                  <c:v>5:40</c:v>
                </c:pt>
                <c:pt idx="1765">
                  <c:v>5:50</c:v>
                </c:pt>
                <c:pt idx="1766">
                  <c:v>6:00</c:v>
                </c:pt>
                <c:pt idx="1767">
                  <c:v>6:10</c:v>
                </c:pt>
                <c:pt idx="1768">
                  <c:v>6:20</c:v>
                </c:pt>
                <c:pt idx="1769">
                  <c:v>6:30</c:v>
                </c:pt>
                <c:pt idx="1770">
                  <c:v>6:40</c:v>
                </c:pt>
                <c:pt idx="1771">
                  <c:v>6:50</c:v>
                </c:pt>
                <c:pt idx="1772">
                  <c:v>7:00</c:v>
                </c:pt>
                <c:pt idx="1773">
                  <c:v>7:10</c:v>
                </c:pt>
                <c:pt idx="1774">
                  <c:v>7:20</c:v>
                </c:pt>
                <c:pt idx="1775">
                  <c:v>7:30</c:v>
                </c:pt>
                <c:pt idx="1776">
                  <c:v>7:40</c:v>
                </c:pt>
                <c:pt idx="1777">
                  <c:v>7:50</c:v>
                </c:pt>
                <c:pt idx="1778">
                  <c:v>8:00</c:v>
                </c:pt>
                <c:pt idx="1779">
                  <c:v>8:10</c:v>
                </c:pt>
                <c:pt idx="1780">
                  <c:v>8:20</c:v>
                </c:pt>
                <c:pt idx="1781">
                  <c:v>8:30</c:v>
                </c:pt>
                <c:pt idx="1782">
                  <c:v>8:40</c:v>
                </c:pt>
                <c:pt idx="1783">
                  <c:v>8:50</c:v>
                </c:pt>
                <c:pt idx="1784">
                  <c:v>9:00</c:v>
                </c:pt>
                <c:pt idx="1785">
                  <c:v>9:10</c:v>
                </c:pt>
                <c:pt idx="1786">
                  <c:v>9:20</c:v>
                </c:pt>
                <c:pt idx="1787">
                  <c:v>9:30</c:v>
                </c:pt>
                <c:pt idx="1788">
                  <c:v>9:40</c:v>
                </c:pt>
                <c:pt idx="1789">
                  <c:v>9:50</c:v>
                </c:pt>
                <c:pt idx="1790">
                  <c:v>10:00</c:v>
                </c:pt>
                <c:pt idx="1791">
                  <c:v>10:10</c:v>
                </c:pt>
                <c:pt idx="1792">
                  <c:v>10:20</c:v>
                </c:pt>
                <c:pt idx="1793">
                  <c:v>10:30</c:v>
                </c:pt>
                <c:pt idx="1794">
                  <c:v>10:40</c:v>
                </c:pt>
                <c:pt idx="1795">
                  <c:v>10:50</c:v>
                </c:pt>
                <c:pt idx="1796">
                  <c:v>11:00</c:v>
                </c:pt>
                <c:pt idx="1797">
                  <c:v>11:10</c:v>
                </c:pt>
                <c:pt idx="1798">
                  <c:v>11:20</c:v>
                </c:pt>
                <c:pt idx="1799">
                  <c:v>11:30</c:v>
                </c:pt>
                <c:pt idx="1800">
                  <c:v>11:40</c:v>
                </c:pt>
                <c:pt idx="1801">
                  <c:v>11:50</c:v>
                </c:pt>
                <c:pt idx="1802">
                  <c:v>12:00</c:v>
                </c:pt>
                <c:pt idx="1803">
                  <c:v>12:10</c:v>
                </c:pt>
                <c:pt idx="1804">
                  <c:v>12:20</c:v>
                </c:pt>
                <c:pt idx="1805">
                  <c:v>12:30</c:v>
                </c:pt>
                <c:pt idx="1806">
                  <c:v>12:40</c:v>
                </c:pt>
                <c:pt idx="1807">
                  <c:v>12:50</c:v>
                </c:pt>
                <c:pt idx="1808">
                  <c:v>13:00</c:v>
                </c:pt>
                <c:pt idx="1809">
                  <c:v>13:10</c:v>
                </c:pt>
                <c:pt idx="1810">
                  <c:v>13:20</c:v>
                </c:pt>
                <c:pt idx="1811">
                  <c:v>13:30</c:v>
                </c:pt>
                <c:pt idx="1812">
                  <c:v>13:40</c:v>
                </c:pt>
                <c:pt idx="1813">
                  <c:v>13:50</c:v>
                </c:pt>
                <c:pt idx="1814">
                  <c:v>14:00</c:v>
                </c:pt>
                <c:pt idx="1815">
                  <c:v>14:10</c:v>
                </c:pt>
                <c:pt idx="1816">
                  <c:v>14:20</c:v>
                </c:pt>
                <c:pt idx="1817">
                  <c:v>14:30</c:v>
                </c:pt>
                <c:pt idx="1818">
                  <c:v>14:40</c:v>
                </c:pt>
                <c:pt idx="1819">
                  <c:v>14:50</c:v>
                </c:pt>
                <c:pt idx="1820">
                  <c:v>15:00</c:v>
                </c:pt>
                <c:pt idx="1821">
                  <c:v>15:10</c:v>
                </c:pt>
                <c:pt idx="1822">
                  <c:v>15:20</c:v>
                </c:pt>
                <c:pt idx="1823">
                  <c:v>15:30</c:v>
                </c:pt>
                <c:pt idx="1824">
                  <c:v>15:40</c:v>
                </c:pt>
                <c:pt idx="1825">
                  <c:v>15:50</c:v>
                </c:pt>
                <c:pt idx="1826">
                  <c:v>16:00</c:v>
                </c:pt>
                <c:pt idx="1827">
                  <c:v>16:10</c:v>
                </c:pt>
                <c:pt idx="1828">
                  <c:v>16:20</c:v>
                </c:pt>
                <c:pt idx="1829">
                  <c:v>16:30</c:v>
                </c:pt>
                <c:pt idx="1830">
                  <c:v>16:40</c:v>
                </c:pt>
                <c:pt idx="1831">
                  <c:v>16:50</c:v>
                </c:pt>
                <c:pt idx="1832">
                  <c:v>17:00</c:v>
                </c:pt>
                <c:pt idx="1833">
                  <c:v>17:10</c:v>
                </c:pt>
                <c:pt idx="1834">
                  <c:v>17:20</c:v>
                </c:pt>
                <c:pt idx="1835">
                  <c:v>17:30</c:v>
                </c:pt>
                <c:pt idx="1836">
                  <c:v>17:40</c:v>
                </c:pt>
                <c:pt idx="1837">
                  <c:v>17:50</c:v>
                </c:pt>
                <c:pt idx="1838">
                  <c:v>18:00</c:v>
                </c:pt>
                <c:pt idx="1839">
                  <c:v>18:10</c:v>
                </c:pt>
                <c:pt idx="1840">
                  <c:v>18:20</c:v>
                </c:pt>
                <c:pt idx="1841">
                  <c:v>18:30</c:v>
                </c:pt>
                <c:pt idx="1842">
                  <c:v>18:40</c:v>
                </c:pt>
                <c:pt idx="1843">
                  <c:v>18:50</c:v>
                </c:pt>
                <c:pt idx="1844">
                  <c:v>19:00</c:v>
                </c:pt>
                <c:pt idx="1845">
                  <c:v>19:10</c:v>
                </c:pt>
                <c:pt idx="1846">
                  <c:v>19:20</c:v>
                </c:pt>
                <c:pt idx="1847">
                  <c:v>19:30</c:v>
                </c:pt>
                <c:pt idx="1848">
                  <c:v>19:40</c:v>
                </c:pt>
                <c:pt idx="1849">
                  <c:v>19:50</c:v>
                </c:pt>
                <c:pt idx="1850">
                  <c:v>20:00</c:v>
                </c:pt>
                <c:pt idx="1851">
                  <c:v>20:10</c:v>
                </c:pt>
                <c:pt idx="1852">
                  <c:v>20:20</c:v>
                </c:pt>
                <c:pt idx="1853">
                  <c:v>20:30</c:v>
                </c:pt>
                <c:pt idx="1854">
                  <c:v>20:40</c:v>
                </c:pt>
                <c:pt idx="1855">
                  <c:v>20:50</c:v>
                </c:pt>
                <c:pt idx="1856">
                  <c:v>21:00</c:v>
                </c:pt>
                <c:pt idx="1857">
                  <c:v>21:10</c:v>
                </c:pt>
                <c:pt idx="1858">
                  <c:v>21:20</c:v>
                </c:pt>
                <c:pt idx="1859">
                  <c:v>21:30</c:v>
                </c:pt>
                <c:pt idx="1860">
                  <c:v>21:40</c:v>
                </c:pt>
                <c:pt idx="1861">
                  <c:v>21:50</c:v>
                </c:pt>
                <c:pt idx="1862">
                  <c:v>22:00</c:v>
                </c:pt>
                <c:pt idx="1863">
                  <c:v>22:10</c:v>
                </c:pt>
                <c:pt idx="1864">
                  <c:v>22:20</c:v>
                </c:pt>
                <c:pt idx="1865">
                  <c:v>22:30</c:v>
                </c:pt>
                <c:pt idx="1866">
                  <c:v>22:40</c:v>
                </c:pt>
                <c:pt idx="1867">
                  <c:v>22:50</c:v>
                </c:pt>
                <c:pt idx="1868">
                  <c:v>23:00</c:v>
                </c:pt>
                <c:pt idx="1869">
                  <c:v>23:10</c:v>
                </c:pt>
                <c:pt idx="1870">
                  <c:v>23:20</c:v>
                </c:pt>
                <c:pt idx="1871">
                  <c:v>23:30</c:v>
                </c:pt>
                <c:pt idx="1872">
                  <c:v>23:40</c:v>
                </c:pt>
                <c:pt idx="1873">
                  <c:v>23:50</c:v>
                </c:pt>
                <c:pt idx="1874">
                  <c:v>24:00:00</c:v>
                </c:pt>
                <c:pt idx="1875">
                  <c:v>14日0:10:00</c:v>
                </c:pt>
                <c:pt idx="1876">
                  <c:v>0:20</c:v>
                </c:pt>
                <c:pt idx="1877">
                  <c:v>0:30</c:v>
                </c:pt>
                <c:pt idx="1878">
                  <c:v>0:40</c:v>
                </c:pt>
                <c:pt idx="1879">
                  <c:v>0:50</c:v>
                </c:pt>
                <c:pt idx="1880">
                  <c:v>1:00</c:v>
                </c:pt>
                <c:pt idx="1881">
                  <c:v>1:10</c:v>
                </c:pt>
                <c:pt idx="1882">
                  <c:v>1:20</c:v>
                </c:pt>
                <c:pt idx="1883">
                  <c:v>1:30</c:v>
                </c:pt>
                <c:pt idx="1884">
                  <c:v>1:40</c:v>
                </c:pt>
                <c:pt idx="1885">
                  <c:v>1:50</c:v>
                </c:pt>
                <c:pt idx="1886">
                  <c:v>2:00</c:v>
                </c:pt>
                <c:pt idx="1887">
                  <c:v>2:10</c:v>
                </c:pt>
                <c:pt idx="1888">
                  <c:v>2:20</c:v>
                </c:pt>
                <c:pt idx="1889">
                  <c:v>2:30</c:v>
                </c:pt>
                <c:pt idx="1890">
                  <c:v>2:40</c:v>
                </c:pt>
                <c:pt idx="1891">
                  <c:v>2:50</c:v>
                </c:pt>
                <c:pt idx="1892">
                  <c:v>3:00</c:v>
                </c:pt>
                <c:pt idx="1893">
                  <c:v>3:10</c:v>
                </c:pt>
                <c:pt idx="1894">
                  <c:v>3:20</c:v>
                </c:pt>
                <c:pt idx="1895">
                  <c:v>3:30</c:v>
                </c:pt>
                <c:pt idx="1896">
                  <c:v>3:40</c:v>
                </c:pt>
                <c:pt idx="1897">
                  <c:v>3:50</c:v>
                </c:pt>
                <c:pt idx="1898">
                  <c:v>4:00</c:v>
                </c:pt>
                <c:pt idx="1899">
                  <c:v>4:10</c:v>
                </c:pt>
                <c:pt idx="1900">
                  <c:v>4:20</c:v>
                </c:pt>
                <c:pt idx="1901">
                  <c:v>4:30</c:v>
                </c:pt>
                <c:pt idx="1902">
                  <c:v>4:40</c:v>
                </c:pt>
                <c:pt idx="1903">
                  <c:v>4:50</c:v>
                </c:pt>
                <c:pt idx="1904">
                  <c:v>5:00</c:v>
                </c:pt>
                <c:pt idx="1905">
                  <c:v>5:10</c:v>
                </c:pt>
                <c:pt idx="1906">
                  <c:v>5:20</c:v>
                </c:pt>
                <c:pt idx="1907">
                  <c:v>5:30</c:v>
                </c:pt>
                <c:pt idx="1908">
                  <c:v>5:40</c:v>
                </c:pt>
                <c:pt idx="1909">
                  <c:v>5:50</c:v>
                </c:pt>
                <c:pt idx="1910">
                  <c:v>6:00</c:v>
                </c:pt>
                <c:pt idx="1911">
                  <c:v>6:10</c:v>
                </c:pt>
                <c:pt idx="1912">
                  <c:v>6:20</c:v>
                </c:pt>
                <c:pt idx="1913">
                  <c:v>6:30</c:v>
                </c:pt>
                <c:pt idx="1914">
                  <c:v>6:40</c:v>
                </c:pt>
                <c:pt idx="1915">
                  <c:v>6:50</c:v>
                </c:pt>
                <c:pt idx="1916">
                  <c:v>7:00</c:v>
                </c:pt>
                <c:pt idx="1917">
                  <c:v>7:10</c:v>
                </c:pt>
                <c:pt idx="1918">
                  <c:v>7:20</c:v>
                </c:pt>
                <c:pt idx="1919">
                  <c:v>7:30</c:v>
                </c:pt>
                <c:pt idx="1920">
                  <c:v>7:40</c:v>
                </c:pt>
                <c:pt idx="1921">
                  <c:v>7:50</c:v>
                </c:pt>
                <c:pt idx="1922">
                  <c:v>8:00</c:v>
                </c:pt>
                <c:pt idx="1923">
                  <c:v>8:10</c:v>
                </c:pt>
                <c:pt idx="1924">
                  <c:v>8:20</c:v>
                </c:pt>
                <c:pt idx="1925">
                  <c:v>8:30</c:v>
                </c:pt>
                <c:pt idx="1926">
                  <c:v>8:40</c:v>
                </c:pt>
                <c:pt idx="1927">
                  <c:v>8:50</c:v>
                </c:pt>
                <c:pt idx="1928">
                  <c:v>9:00</c:v>
                </c:pt>
                <c:pt idx="1929">
                  <c:v>9:10</c:v>
                </c:pt>
                <c:pt idx="1930">
                  <c:v>9:20</c:v>
                </c:pt>
                <c:pt idx="1931">
                  <c:v>9:30</c:v>
                </c:pt>
                <c:pt idx="1932">
                  <c:v>9:40</c:v>
                </c:pt>
                <c:pt idx="1933">
                  <c:v>9:50</c:v>
                </c:pt>
                <c:pt idx="1934">
                  <c:v>10:00</c:v>
                </c:pt>
                <c:pt idx="1935">
                  <c:v>10:10</c:v>
                </c:pt>
                <c:pt idx="1936">
                  <c:v>10:20</c:v>
                </c:pt>
                <c:pt idx="1937">
                  <c:v>10:30</c:v>
                </c:pt>
                <c:pt idx="1938">
                  <c:v>10:40</c:v>
                </c:pt>
                <c:pt idx="1939">
                  <c:v>10:50</c:v>
                </c:pt>
                <c:pt idx="1940">
                  <c:v>11:00</c:v>
                </c:pt>
                <c:pt idx="1941">
                  <c:v>11:10</c:v>
                </c:pt>
                <c:pt idx="1942">
                  <c:v>11:20</c:v>
                </c:pt>
                <c:pt idx="1943">
                  <c:v>11:30</c:v>
                </c:pt>
                <c:pt idx="1944">
                  <c:v>11:40</c:v>
                </c:pt>
                <c:pt idx="1945">
                  <c:v>11:50</c:v>
                </c:pt>
                <c:pt idx="1946">
                  <c:v>12:00</c:v>
                </c:pt>
                <c:pt idx="1947">
                  <c:v>12:10</c:v>
                </c:pt>
                <c:pt idx="1948">
                  <c:v>12:20</c:v>
                </c:pt>
                <c:pt idx="1949">
                  <c:v>12:30</c:v>
                </c:pt>
                <c:pt idx="1950">
                  <c:v>12:40</c:v>
                </c:pt>
                <c:pt idx="1951">
                  <c:v>12:50</c:v>
                </c:pt>
                <c:pt idx="1952">
                  <c:v>13:00</c:v>
                </c:pt>
                <c:pt idx="1953">
                  <c:v>13:10</c:v>
                </c:pt>
                <c:pt idx="1954">
                  <c:v>13:20</c:v>
                </c:pt>
                <c:pt idx="1955">
                  <c:v>13:30</c:v>
                </c:pt>
                <c:pt idx="1956">
                  <c:v>13:40</c:v>
                </c:pt>
                <c:pt idx="1957">
                  <c:v>13:50</c:v>
                </c:pt>
                <c:pt idx="1958">
                  <c:v>14:00</c:v>
                </c:pt>
                <c:pt idx="1959">
                  <c:v>14:10</c:v>
                </c:pt>
                <c:pt idx="1960">
                  <c:v>14:20</c:v>
                </c:pt>
                <c:pt idx="1961">
                  <c:v>14:30</c:v>
                </c:pt>
                <c:pt idx="1962">
                  <c:v>14:40</c:v>
                </c:pt>
                <c:pt idx="1963">
                  <c:v>14:50</c:v>
                </c:pt>
                <c:pt idx="1964">
                  <c:v>15:00</c:v>
                </c:pt>
                <c:pt idx="1965">
                  <c:v>15:10</c:v>
                </c:pt>
                <c:pt idx="1966">
                  <c:v>15:20</c:v>
                </c:pt>
                <c:pt idx="1967">
                  <c:v>15:30</c:v>
                </c:pt>
                <c:pt idx="1968">
                  <c:v>15:40</c:v>
                </c:pt>
                <c:pt idx="1969">
                  <c:v>15:50</c:v>
                </c:pt>
                <c:pt idx="1970">
                  <c:v>16:00</c:v>
                </c:pt>
                <c:pt idx="1971">
                  <c:v>16:10</c:v>
                </c:pt>
                <c:pt idx="1972">
                  <c:v>16:20</c:v>
                </c:pt>
                <c:pt idx="1973">
                  <c:v>16:30</c:v>
                </c:pt>
                <c:pt idx="1974">
                  <c:v>16:40</c:v>
                </c:pt>
                <c:pt idx="1975">
                  <c:v>16:50</c:v>
                </c:pt>
                <c:pt idx="1976">
                  <c:v>17:00</c:v>
                </c:pt>
                <c:pt idx="1977">
                  <c:v>17:10</c:v>
                </c:pt>
                <c:pt idx="1978">
                  <c:v>17:20</c:v>
                </c:pt>
                <c:pt idx="1979">
                  <c:v>17:30</c:v>
                </c:pt>
                <c:pt idx="1980">
                  <c:v>17:40</c:v>
                </c:pt>
                <c:pt idx="1981">
                  <c:v>17:50</c:v>
                </c:pt>
                <c:pt idx="1982">
                  <c:v>18:00</c:v>
                </c:pt>
                <c:pt idx="1983">
                  <c:v>18:10</c:v>
                </c:pt>
                <c:pt idx="1984">
                  <c:v>18:20</c:v>
                </c:pt>
                <c:pt idx="1985">
                  <c:v>18:30</c:v>
                </c:pt>
                <c:pt idx="1986">
                  <c:v>18:40</c:v>
                </c:pt>
                <c:pt idx="1987">
                  <c:v>18:50</c:v>
                </c:pt>
                <c:pt idx="1988">
                  <c:v>19:00</c:v>
                </c:pt>
                <c:pt idx="1989">
                  <c:v>19:10</c:v>
                </c:pt>
                <c:pt idx="1990">
                  <c:v>19:20</c:v>
                </c:pt>
                <c:pt idx="1991">
                  <c:v>19:30</c:v>
                </c:pt>
                <c:pt idx="1992">
                  <c:v>19:40</c:v>
                </c:pt>
                <c:pt idx="1993">
                  <c:v>19:50</c:v>
                </c:pt>
                <c:pt idx="1994">
                  <c:v>20:00</c:v>
                </c:pt>
                <c:pt idx="1995">
                  <c:v>20:10</c:v>
                </c:pt>
                <c:pt idx="1996">
                  <c:v>20:20</c:v>
                </c:pt>
                <c:pt idx="1997">
                  <c:v>20:30</c:v>
                </c:pt>
                <c:pt idx="1998">
                  <c:v>20:40</c:v>
                </c:pt>
                <c:pt idx="1999">
                  <c:v>20:50</c:v>
                </c:pt>
                <c:pt idx="2000">
                  <c:v>21:00</c:v>
                </c:pt>
                <c:pt idx="2001">
                  <c:v>21:10</c:v>
                </c:pt>
                <c:pt idx="2002">
                  <c:v>21:20</c:v>
                </c:pt>
                <c:pt idx="2003">
                  <c:v>21:30</c:v>
                </c:pt>
                <c:pt idx="2004">
                  <c:v>21:40</c:v>
                </c:pt>
                <c:pt idx="2005">
                  <c:v>21:50</c:v>
                </c:pt>
                <c:pt idx="2006">
                  <c:v>22:00</c:v>
                </c:pt>
                <c:pt idx="2007">
                  <c:v>22:10</c:v>
                </c:pt>
                <c:pt idx="2008">
                  <c:v>22:20</c:v>
                </c:pt>
                <c:pt idx="2009">
                  <c:v>22:30</c:v>
                </c:pt>
                <c:pt idx="2010">
                  <c:v>22:40</c:v>
                </c:pt>
                <c:pt idx="2011">
                  <c:v>22:50</c:v>
                </c:pt>
                <c:pt idx="2012">
                  <c:v>23:00</c:v>
                </c:pt>
                <c:pt idx="2013">
                  <c:v>23:10</c:v>
                </c:pt>
                <c:pt idx="2014">
                  <c:v>23:20</c:v>
                </c:pt>
                <c:pt idx="2015">
                  <c:v>23:30</c:v>
                </c:pt>
                <c:pt idx="2016">
                  <c:v>23:40</c:v>
                </c:pt>
                <c:pt idx="2017">
                  <c:v>23:50</c:v>
                </c:pt>
                <c:pt idx="2018">
                  <c:v>24:00:00</c:v>
                </c:pt>
                <c:pt idx="2019">
                  <c:v>15日0:10:00</c:v>
                </c:pt>
                <c:pt idx="2020">
                  <c:v>0:20</c:v>
                </c:pt>
                <c:pt idx="2021">
                  <c:v>0:30</c:v>
                </c:pt>
                <c:pt idx="2022">
                  <c:v>0:40</c:v>
                </c:pt>
                <c:pt idx="2023">
                  <c:v>0:50</c:v>
                </c:pt>
                <c:pt idx="2024">
                  <c:v>1:00</c:v>
                </c:pt>
                <c:pt idx="2025">
                  <c:v>1:10</c:v>
                </c:pt>
                <c:pt idx="2026">
                  <c:v>1:20</c:v>
                </c:pt>
                <c:pt idx="2027">
                  <c:v>1:30</c:v>
                </c:pt>
                <c:pt idx="2028">
                  <c:v>1:40</c:v>
                </c:pt>
                <c:pt idx="2029">
                  <c:v>1:50</c:v>
                </c:pt>
                <c:pt idx="2030">
                  <c:v>2:00</c:v>
                </c:pt>
                <c:pt idx="2031">
                  <c:v>2:10</c:v>
                </c:pt>
                <c:pt idx="2032">
                  <c:v>2:20</c:v>
                </c:pt>
                <c:pt idx="2033">
                  <c:v>2:30</c:v>
                </c:pt>
                <c:pt idx="2034">
                  <c:v>2:40</c:v>
                </c:pt>
                <c:pt idx="2035">
                  <c:v>2:50</c:v>
                </c:pt>
                <c:pt idx="2036">
                  <c:v>3:00</c:v>
                </c:pt>
                <c:pt idx="2037">
                  <c:v>3:10</c:v>
                </c:pt>
                <c:pt idx="2038">
                  <c:v>3:20</c:v>
                </c:pt>
                <c:pt idx="2039">
                  <c:v>3:30</c:v>
                </c:pt>
                <c:pt idx="2040">
                  <c:v>3:40</c:v>
                </c:pt>
                <c:pt idx="2041">
                  <c:v>3:50</c:v>
                </c:pt>
                <c:pt idx="2042">
                  <c:v>4:00</c:v>
                </c:pt>
                <c:pt idx="2043">
                  <c:v>4:10</c:v>
                </c:pt>
                <c:pt idx="2044">
                  <c:v>4:20</c:v>
                </c:pt>
                <c:pt idx="2045">
                  <c:v>4:30</c:v>
                </c:pt>
                <c:pt idx="2046">
                  <c:v>4:40</c:v>
                </c:pt>
                <c:pt idx="2047">
                  <c:v>4:50</c:v>
                </c:pt>
                <c:pt idx="2048">
                  <c:v>5:00</c:v>
                </c:pt>
                <c:pt idx="2049">
                  <c:v>5:10</c:v>
                </c:pt>
                <c:pt idx="2050">
                  <c:v>5:20</c:v>
                </c:pt>
                <c:pt idx="2051">
                  <c:v>5:30</c:v>
                </c:pt>
                <c:pt idx="2052">
                  <c:v>5:40</c:v>
                </c:pt>
                <c:pt idx="2053">
                  <c:v>5:50</c:v>
                </c:pt>
                <c:pt idx="2054">
                  <c:v>6:00</c:v>
                </c:pt>
                <c:pt idx="2055">
                  <c:v>6:10</c:v>
                </c:pt>
                <c:pt idx="2056">
                  <c:v>6:20</c:v>
                </c:pt>
                <c:pt idx="2057">
                  <c:v>6:30</c:v>
                </c:pt>
                <c:pt idx="2058">
                  <c:v>6:40</c:v>
                </c:pt>
                <c:pt idx="2059">
                  <c:v>6:50</c:v>
                </c:pt>
                <c:pt idx="2060">
                  <c:v>7:00</c:v>
                </c:pt>
                <c:pt idx="2061">
                  <c:v>7:10</c:v>
                </c:pt>
                <c:pt idx="2062">
                  <c:v>7:20</c:v>
                </c:pt>
                <c:pt idx="2063">
                  <c:v>7:30</c:v>
                </c:pt>
                <c:pt idx="2064">
                  <c:v>7:40</c:v>
                </c:pt>
                <c:pt idx="2065">
                  <c:v>7:50</c:v>
                </c:pt>
                <c:pt idx="2066">
                  <c:v>8:00</c:v>
                </c:pt>
                <c:pt idx="2067">
                  <c:v>8:10</c:v>
                </c:pt>
                <c:pt idx="2068">
                  <c:v>8:20</c:v>
                </c:pt>
                <c:pt idx="2069">
                  <c:v>8:30</c:v>
                </c:pt>
                <c:pt idx="2070">
                  <c:v>8:40</c:v>
                </c:pt>
                <c:pt idx="2071">
                  <c:v>8:50</c:v>
                </c:pt>
                <c:pt idx="2072">
                  <c:v>9:00</c:v>
                </c:pt>
                <c:pt idx="2073">
                  <c:v>9:10</c:v>
                </c:pt>
                <c:pt idx="2074">
                  <c:v>9:20</c:v>
                </c:pt>
                <c:pt idx="2075">
                  <c:v>9:30</c:v>
                </c:pt>
                <c:pt idx="2076">
                  <c:v>9:40</c:v>
                </c:pt>
                <c:pt idx="2077">
                  <c:v>9:50</c:v>
                </c:pt>
                <c:pt idx="2078">
                  <c:v>10:00</c:v>
                </c:pt>
                <c:pt idx="2079">
                  <c:v>10:10</c:v>
                </c:pt>
                <c:pt idx="2080">
                  <c:v>10:20</c:v>
                </c:pt>
                <c:pt idx="2081">
                  <c:v>10:30</c:v>
                </c:pt>
                <c:pt idx="2082">
                  <c:v>10:40</c:v>
                </c:pt>
                <c:pt idx="2083">
                  <c:v>10:50</c:v>
                </c:pt>
                <c:pt idx="2084">
                  <c:v>11:00</c:v>
                </c:pt>
                <c:pt idx="2085">
                  <c:v>11:10</c:v>
                </c:pt>
                <c:pt idx="2086">
                  <c:v>11:20</c:v>
                </c:pt>
                <c:pt idx="2087">
                  <c:v>11:30</c:v>
                </c:pt>
                <c:pt idx="2088">
                  <c:v>11:40</c:v>
                </c:pt>
                <c:pt idx="2089">
                  <c:v>11:50</c:v>
                </c:pt>
                <c:pt idx="2090">
                  <c:v>12:00</c:v>
                </c:pt>
                <c:pt idx="2091">
                  <c:v>12:10</c:v>
                </c:pt>
                <c:pt idx="2092">
                  <c:v>12:20</c:v>
                </c:pt>
                <c:pt idx="2093">
                  <c:v>12:30</c:v>
                </c:pt>
                <c:pt idx="2094">
                  <c:v>12:40</c:v>
                </c:pt>
                <c:pt idx="2095">
                  <c:v>12:50</c:v>
                </c:pt>
                <c:pt idx="2096">
                  <c:v>13:00</c:v>
                </c:pt>
                <c:pt idx="2097">
                  <c:v>13:10</c:v>
                </c:pt>
                <c:pt idx="2098">
                  <c:v>13:20</c:v>
                </c:pt>
                <c:pt idx="2099">
                  <c:v>13:30</c:v>
                </c:pt>
                <c:pt idx="2100">
                  <c:v>13:40</c:v>
                </c:pt>
                <c:pt idx="2101">
                  <c:v>13:50</c:v>
                </c:pt>
                <c:pt idx="2102">
                  <c:v>14:00</c:v>
                </c:pt>
                <c:pt idx="2103">
                  <c:v>14:10</c:v>
                </c:pt>
                <c:pt idx="2104">
                  <c:v>14:20</c:v>
                </c:pt>
                <c:pt idx="2105">
                  <c:v>14:30</c:v>
                </c:pt>
                <c:pt idx="2106">
                  <c:v>14:40</c:v>
                </c:pt>
                <c:pt idx="2107">
                  <c:v>14:50</c:v>
                </c:pt>
                <c:pt idx="2108">
                  <c:v>15:00</c:v>
                </c:pt>
                <c:pt idx="2109">
                  <c:v>15:10</c:v>
                </c:pt>
                <c:pt idx="2110">
                  <c:v>15:20</c:v>
                </c:pt>
                <c:pt idx="2111">
                  <c:v>15:30</c:v>
                </c:pt>
                <c:pt idx="2112">
                  <c:v>15:40</c:v>
                </c:pt>
                <c:pt idx="2113">
                  <c:v>15:50</c:v>
                </c:pt>
                <c:pt idx="2114">
                  <c:v>16:00</c:v>
                </c:pt>
                <c:pt idx="2115">
                  <c:v>16:10</c:v>
                </c:pt>
                <c:pt idx="2116">
                  <c:v>16:20</c:v>
                </c:pt>
                <c:pt idx="2117">
                  <c:v>16:30</c:v>
                </c:pt>
                <c:pt idx="2118">
                  <c:v>16:40</c:v>
                </c:pt>
                <c:pt idx="2119">
                  <c:v>16:50</c:v>
                </c:pt>
                <c:pt idx="2120">
                  <c:v>17:00</c:v>
                </c:pt>
                <c:pt idx="2121">
                  <c:v>17:10</c:v>
                </c:pt>
                <c:pt idx="2122">
                  <c:v>17:20</c:v>
                </c:pt>
                <c:pt idx="2123">
                  <c:v>17:30</c:v>
                </c:pt>
                <c:pt idx="2124">
                  <c:v>17:40</c:v>
                </c:pt>
                <c:pt idx="2125">
                  <c:v>17:50</c:v>
                </c:pt>
                <c:pt idx="2126">
                  <c:v>18:00</c:v>
                </c:pt>
                <c:pt idx="2127">
                  <c:v>18:10</c:v>
                </c:pt>
                <c:pt idx="2128">
                  <c:v>18:20</c:v>
                </c:pt>
                <c:pt idx="2129">
                  <c:v>18:30</c:v>
                </c:pt>
                <c:pt idx="2130">
                  <c:v>18:40</c:v>
                </c:pt>
                <c:pt idx="2131">
                  <c:v>18:50</c:v>
                </c:pt>
                <c:pt idx="2132">
                  <c:v>19:00</c:v>
                </c:pt>
                <c:pt idx="2133">
                  <c:v>19:10</c:v>
                </c:pt>
                <c:pt idx="2134">
                  <c:v>19:20</c:v>
                </c:pt>
                <c:pt idx="2135">
                  <c:v>19:30</c:v>
                </c:pt>
                <c:pt idx="2136">
                  <c:v>19:40</c:v>
                </c:pt>
                <c:pt idx="2137">
                  <c:v>19:50</c:v>
                </c:pt>
                <c:pt idx="2138">
                  <c:v>20:00</c:v>
                </c:pt>
                <c:pt idx="2139">
                  <c:v>20:10</c:v>
                </c:pt>
                <c:pt idx="2140">
                  <c:v>20:20</c:v>
                </c:pt>
                <c:pt idx="2141">
                  <c:v>20:30</c:v>
                </c:pt>
                <c:pt idx="2142">
                  <c:v>20:40</c:v>
                </c:pt>
                <c:pt idx="2143">
                  <c:v>20:50</c:v>
                </c:pt>
                <c:pt idx="2144">
                  <c:v>21:00</c:v>
                </c:pt>
                <c:pt idx="2145">
                  <c:v>21:10</c:v>
                </c:pt>
                <c:pt idx="2146">
                  <c:v>21:20</c:v>
                </c:pt>
                <c:pt idx="2147">
                  <c:v>21:30</c:v>
                </c:pt>
                <c:pt idx="2148">
                  <c:v>21:40</c:v>
                </c:pt>
                <c:pt idx="2149">
                  <c:v>21:50</c:v>
                </c:pt>
                <c:pt idx="2150">
                  <c:v>22:00</c:v>
                </c:pt>
                <c:pt idx="2151">
                  <c:v>22:10</c:v>
                </c:pt>
                <c:pt idx="2152">
                  <c:v>22:20</c:v>
                </c:pt>
                <c:pt idx="2153">
                  <c:v>22:30</c:v>
                </c:pt>
                <c:pt idx="2154">
                  <c:v>22:40</c:v>
                </c:pt>
                <c:pt idx="2155">
                  <c:v>22:50</c:v>
                </c:pt>
                <c:pt idx="2156">
                  <c:v>23:00</c:v>
                </c:pt>
                <c:pt idx="2157">
                  <c:v>23:10</c:v>
                </c:pt>
                <c:pt idx="2158">
                  <c:v>23:20</c:v>
                </c:pt>
                <c:pt idx="2159">
                  <c:v>23:30</c:v>
                </c:pt>
                <c:pt idx="2160">
                  <c:v>23:40</c:v>
                </c:pt>
                <c:pt idx="2161">
                  <c:v>23:50</c:v>
                </c:pt>
                <c:pt idx="2162">
                  <c:v>24:00:00</c:v>
                </c:pt>
                <c:pt idx="2163">
                  <c:v>16日0:10:00</c:v>
                </c:pt>
                <c:pt idx="2164">
                  <c:v>0:20</c:v>
                </c:pt>
                <c:pt idx="2165">
                  <c:v>0:30</c:v>
                </c:pt>
                <c:pt idx="2166">
                  <c:v>0:40</c:v>
                </c:pt>
                <c:pt idx="2167">
                  <c:v>0:50</c:v>
                </c:pt>
                <c:pt idx="2168">
                  <c:v>1:00</c:v>
                </c:pt>
                <c:pt idx="2169">
                  <c:v>1:10</c:v>
                </c:pt>
                <c:pt idx="2170">
                  <c:v>1:20</c:v>
                </c:pt>
                <c:pt idx="2171">
                  <c:v>1:30</c:v>
                </c:pt>
                <c:pt idx="2172">
                  <c:v>1:40</c:v>
                </c:pt>
                <c:pt idx="2173">
                  <c:v>1:50</c:v>
                </c:pt>
                <c:pt idx="2174">
                  <c:v>2:00</c:v>
                </c:pt>
                <c:pt idx="2175">
                  <c:v>2:10</c:v>
                </c:pt>
                <c:pt idx="2176">
                  <c:v>2:20</c:v>
                </c:pt>
                <c:pt idx="2177">
                  <c:v>2:30</c:v>
                </c:pt>
                <c:pt idx="2178">
                  <c:v>2:40</c:v>
                </c:pt>
                <c:pt idx="2179">
                  <c:v>2:50</c:v>
                </c:pt>
                <c:pt idx="2180">
                  <c:v>3:00</c:v>
                </c:pt>
                <c:pt idx="2181">
                  <c:v>3:10</c:v>
                </c:pt>
                <c:pt idx="2182">
                  <c:v>3:20</c:v>
                </c:pt>
                <c:pt idx="2183">
                  <c:v>3:30</c:v>
                </c:pt>
                <c:pt idx="2184">
                  <c:v>3:40</c:v>
                </c:pt>
                <c:pt idx="2185">
                  <c:v>3:50</c:v>
                </c:pt>
                <c:pt idx="2186">
                  <c:v>4:00</c:v>
                </c:pt>
                <c:pt idx="2187">
                  <c:v>4:10</c:v>
                </c:pt>
                <c:pt idx="2188">
                  <c:v>4:20</c:v>
                </c:pt>
                <c:pt idx="2189">
                  <c:v>4:30</c:v>
                </c:pt>
                <c:pt idx="2190">
                  <c:v>4:40</c:v>
                </c:pt>
                <c:pt idx="2191">
                  <c:v>4:50</c:v>
                </c:pt>
                <c:pt idx="2192">
                  <c:v>5:00</c:v>
                </c:pt>
                <c:pt idx="2193">
                  <c:v>5:10</c:v>
                </c:pt>
                <c:pt idx="2194">
                  <c:v>5:20</c:v>
                </c:pt>
                <c:pt idx="2195">
                  <c:v>5:30</c:v>
                </c:pt>
                <c:pt idx="2196">
                  <c:v>5:40</c:v>
                </c:pt>
                <c:pt idx="2197">
                  <c:v>5:50</c:v>
                </c:pt>
                <c:pt idx="2198">
                  <c:v>6:00</c:v>
                </c:pt>
                <c:pt idx="2199">
                  <c:v>6:10</c:v>
                </c:pt>
                <c:pt idx="2200">
                  <c:v>6:20</c:v>
                </c:pt>
                <c:pt idx="2201">
                  <c:v>6:30</c:v>
                </c:pt>
                <c:pt idx="2202">
                  <c:v>6:40</c:v>
                </c:pt>
                <c:pt idx="2203">
                  <c:v>6:50</c:v>
                </c:pt>
                <c:pt idx="2204">
                  <c:v>7:00</c:v>
                </c:pt>
                <c:pt idx="2205">
                  <c:v>7:10</c:v>
                </c:pt>
                <c:pt idx="2206">
                  <c:v>7:20</c:v>
                </c:pt>
                <c:pt idx="2207">
                  <c:v>7:30</c:v>
                </c:pt>
                <c:pt idx="2208">
                  <c:v>7:40</c:v>
                </c:pt>
                <c:pt idx="2209">
                  <c:v>7:50</c:v>
                </c:pt>
                <c:pt idx="2210">
                  <c:v>8:00</c:v>
                </c:pt>
                <c:pt idx="2211">
                  <c:v>8:10</c:v>
                </c:pt>
                <c:pt idx="2212">
                  <c:v>8:20</c:v>
                </c:pt>
                <c:pt idx="2213">
                  <c:v>8:30</c:v>
                </c:pt>
                <c:pt idx="2214">
                  <c:v>8:40</c:v>
                </c:pt>
                <c:pt idx="2215">
                  <c:v>8:50</c:v>
                </c:pt>
                <c:pt idx="2216">
                  <c:v>9:00</c:v>
                </c:pt>
                <c:pt idx="2217">
                  <c:v>9:10</c:v>
                </c:pt>
                <c:pt idx="2218">
                  <c:v>9:20</c:v>
                </c:pt>
                <c:pt idx="2219">
                  <c:v>9:30</c:v>
                </c:pt>
                <c:pt idx="2220">
                  <c:v>9:40</c:v>
                </c:pt>
                <c:pt idx="2221">
                  <c:v>9:50</c:v>
                </c:pt>
                <c:pt idx="2222">
                  <c:v>10:00</c:v>
                </c:pt>
                <c:pt idx="2223">
                  <c:v>10:10</c:v>
                </c:pt>
                <c:pt idx="2224">
                  <c:v>10:20</c:v>
                </c:pt>
                <c:pt idx="2225">
                  <c:v>10:30</c:v>
                </c:pt>
                <c:pt idx="2226">
                  <c:v>10:40</c:v>
                </c:pt>
                <c:pt idx="2227">
                  <c:v>10:50</c:v>
                </c:pt>
                <c:pt idx="2228">
                  <c:v>11:00</c:v>
                </c:pt>
                <c:pt idx="2229">
                  <c:v>11:10</c:v>
                </c:pt>
                <c:pt idx="2230">
                  <c:v>11:20</c:v>
                </c:pt>
                <c:pt idx="2231">
                  <c:v>11:30</c:v>
                </c:pt>
                <c:pt idx="2232">
                  <c:v>11:40</c:v>
                </c:pt>
                <c:pt idx="2233">
                  <c:v>11:50</c:v>
                </c:pt>
                <c:pt idx="2234">
                  <c:v>12:00</c:v>
                </c:pt>
                <c:pt idx="2235">
                  <c:v>12:10</c:v>
                </c:pt>
                <c:pt idx="2236">
                  <c:v>12:20</c:v>
                </c:pt>
                <c:pt idx="2237">
                  <c:v>12:30</c:v>
                </c:pt>
                <c:pt idx="2238">
                  <c:v>12:40</c:v>
                </c:pt>
                <c:pt idx="2239">
                  <c:v>12:50</c:v>
                </c:pt>
                <c:pt idx="2240">
                  <c:v>13:00</c:v>
                </c:pt>
                <c:pt idx="2241">
                  <c:v>13:10</c:v>
                </c:pt>
                <c:pt idx="2242">
                  <c:v>13:20</c:v>
                </c:pt>
                <c:pt idx="2243">
                  <c:v>13:30</c:v>
                </c:pt>
                <c:pt idx="2244">
                  <c:v>13:40</c:v>
                </c:pt>
                <c:pt idx="2245">
                  <c:v>13:50</c:v>
                </c:pt>
                <c:pt idx="2246">
                  <c:v>14:00</c:v>
                </c:pt>
                <c:pt idx="2247">
                  <c:v>14:10</c:v>
                </c:pt>
                <c:pt idx="2248">
                  <c:v>14:20</c:v>
                </c:pt>
                <c:pt idx="2249">
                  <c:v>14:30</c:v>
                </c:pt>
                <c:pt idx="2250">
                  <c:v>14:40</c:v>
                </c:pt>
                <c:pt idx="2251">
                  <c:v>14:50</c:v>
                </c:pt>
                <c:pt idx="2252">
                  <c:v>15:00</c:v>
                </c:pt>
                <c:pt idx="2253">
                  <c:v>15:10</c:v>
                </c:pt>
                <c:pt idx="2254">
                  <c:v>15:20</c:v>
                </c:pt>
                <c:pt idx="2255">
                  <c:v>15:30</c:v>
                </c:pt>
                <c:pt idx="2256">
                  <c:v>15:40</c:v>
                </c:pt>
                <c:pt idx="2257">
                  <c:v>15:50</c:v>
                </c:pt>
                <c:pt idx="2258">
                  <c:v>16:00</c:v>
                </c:pt>
                <c:pt idx="2259">
                  <c:v>16:10</c:v>
                </c:pt>
                <c:pt idx="2260">
                  <c:v>16:20</c:v>
                </c:pt>
                <c:pt idx="2261">
                  <c:v>16:30</c:v>
                </c:pt>
                <c:pt idx="2262">
                  <c:v>16:40</c:v>
                </c:pt>
                <c:pt idx="2263">
                  <c:v>16:50</c:v>
                </c:pt>
                <c:pt idx="2264">
                  <c:v>17:00</c:v>
                </c:pt>
                <c:pt idx="2265">
                  <c:v>17:10</c:v>
                </c:pt>
                <c:pt idx="2266">
                  <c:v>17:20</c:v>
                </c:pt>
                <c:pt idx="2267">
                  <c:v>17:30</c:v>
                </c:pt>
                <c:pt idx="2268">
                  <c:v>17:40</c:v>
                </c:pt>
                <c:pt idx="2269">
                  <c:v>17:50</c:v>
                </c:pt>
                <c:pt idx="2270">
                  <c:v>18:00</c:v>
                </c:pt>
                <c:pt idx="2271">
                  <c:v>18:10</c:v>
                </c:pt>
                <c:pt idx="2272">
                  <c:v>18:20</c:v>
                </c:pt>
                <c:pt idx="2273">
                  <c:v>18:30</c:v>
                </c:pt>
                <c:pt idx="2274">
                  <c:v>18:40</c:v>
                </c:pt>
                <c:pt idx="2275">
                  <c:v>18:50</c:v>
                </c:pt>
                <c:pt idx="2276">
                  <c:v>19:00</c:v>
                </c:pt>
                <c:pt idx="2277">
                  <c:v>19:10</c:v>
                </c:pt>
                <c:pt idx="2278">
                  <c:v>19:20</c:v>
                </c:pt>
                <c:pt idx="2279">
                  <c:v>19:30</c:v>
                </c:pt>
                <c:pt idx="2280">
                  <c:v>19:40</c:v>
                </c:pt>
                <c:pt idx="2281">
                  <c:v>19:50</c:v>
                </c:pt>
                <c:pt idx="2282">
                  <c:v>20:00</c:v>
                </c:pt>
                <c:pt idx="2283">
                  <c:v>20:10</c:v>
                </c:pt>
                <c:pt idx="2284">
                  <c:v>20:20</c:v>
                </c:pt>
                <c:pt idx="2285">
                  <c:v>20:30</c:v>
                </c:pt>
                <c:pt idx="2286">
                  <c:v>20:40</c:v>
                </c:pt>
                <c:pt idx="2287">
                  <c:v>20:50</c:v>
                </c:pt>
                <c:pt idx="2288">
                  <c:v>21:00</c:v>
                </c:pt>
                <c:pt idx="2289">
                  <c:v>21:10</c:v>
                </c:pt>
                <c:pt idx="2290">
                  <c:v>21:20</c:v>
                </c:pt>
                <c:pt idx="2291">
                  <c:v>21:30</c:v>
                </c:pt>
                <c:pt idx="2292">
                  <c:v>21:40</c:v>
                </c:pt>
                <c:pt idx="2293">
                  <c:v>21:50</c:v>
                </c:pt>
                <c:pt idx="2294">
                  <c:v>22:00</c:v>
                </c:pt>
                <c:pt idx="2295">
                  <c:v>22:10</c:v>
                </c:pt>
                <c:pt idx="2296">
                  <c:v>22:20</c:v>
                </c:pt>
                <c:pt idx="2297">
                  <c:v>22:30</c:v>
                </c:pt>
                <c:pt idx="2298">
                  <c:v>22:40</c:v>
                </c:pt>
                <c:pt idx="2299">
                  <c:v>22:50</c:v>
                </c:pt>
                <c:pt idx="2300">
                  <c:v>23:00</c:v>
                </c:pt>
                <c:pt idx="2301">
                  <c:v>23:10</c:v>
                </c:pt>
                <c:pt idx="2302">
                  <c:v>23:20</c:v>
                </c:pt>
                <c:pt idx="2303">
                  <c:v>23:30</c:v>
                </c:pt>
                <c:pt idx="2304">
                  <c:v>23:40</c:v>
                </c:pt>
                <c:pt idx="2305">
                  <c:v>23:50</c:v>
                </c:pt>
                <c:pt idx="2306">
                  <c:v>24:00:00</c:v>
                </c:pt>
                <c:pt idx="2307">
                  <c:v>17日0:10:00</c:v>
                </c:pt>
                <c:pt idx="2308">
                  <c:v>0:20</c:v>
                </c:pt>
                <c:pt idx="2309">
                  <c:v>0:30</c:v>
                </c:pt>
                <c:pt idx="2310">
                  <c:v>0:40</c:v>
                </c:pt>
                <c:pt idx="2311">
                  <c:v>0:50</c:v>
                </c:pt>
                <c:pt idx="2312">
                  <c:v>1:00</c:v>
                </c:pt>
                <c:pt idx="2313">
                  <c:v>1:10</c:v>
                </c:pt>
                <c:pt idx="2314">
                  <c:v>1:20</c:v>
                </c:pt>
                <c:pt idx="2315">
                  <c:v>1:30</c:v>
                </c:pt>
                <c:pt idx="2316">
                  <c:v>1:40</c:v>
                </c:pt>
                <c:pt idx="2317">
                  <c:v>1:50</c:v>
                </c:pt>
                <c:pt idx="2318">
                  <c:v>2:00</c:v>
                </c:pt>
                <c:pt idx="2319">
                  <c:v>2:10</c:v>
                </c:pt>
                <c:pt idx="2320">
                  <c:v>2:20</c:v>
                </c:pt>
                <c:pt idx="2321">
                  <c:v>2:30</c:v>
                </c:pt>
                <c:pt idx="2322">
                  <c:v>2:40</c:v>
                </c:pt>
                <c:pt idx="2323">
                  <c:v>2:50</c:v>
                </c:pt>
                <c:pt idx="2324">
                  <c:v>3:00</c:v>
                </c:pt>
                <c:pt idx="2325">
                  <c:v>3:10</c:v>
                </c:pt>
                <c:pt idx="2326">
                  <c:v>3:20</c:v>
                </c:pt>
                <c:pt idx="2327">
                  <c:v>3:30</c:v>
                </c:pt>
                <c:pt idx="2328">
                  <c:v>3:40</c:v>
                </c:pt>
                <c:pt idx="2329">
                  <c:v>3:50</c:v>
                </c:pt>
                <c:pt idx="2330">
                  <c:v>4:00</c:v>
                </c:pt>
                <c:pt idx="2331">
                  <c:v>4:10</c:v>
                </c:pt>
                <c:pt idx="2332">
                  <c:v>4:20</c:v>
                </c:pt>
                <c:pt idx="2333">
                  <c:v>4:30</c:v>
                </c:pt>
                <c:pt idx="2334">
                  <c:v>4:40</c:v>
                </c:pt>
                <c:pt idx="2335">
                  <c:v>4:50</c:v>
                </c:pt>
                <c:pt idx="2336">
                  <c:v>5:00</c:v>
                </c:pt>
                <c:pt idx="2337">
                  <c:v>5:10</c:v>
                </c:pt>
                <c:pt idx="2338">
                  <c:v>5:20</c:v>
                </c:pt>
                <c:pt idx="2339">
                  <c:v>5:30</c:v>
                </c:pt>
                <c:pt idx="2340">
                  <c:v>5:40</c:v>
                </c:pt>
                <c:pt idx="2341">
                  <c:v>5:50</c:v>
                </c:pt>
                <c:pt idx="2342">
                  <c:v>6:00</c:v>
                </c:pt>
                <c:pt idx="2343">
                  <c:v>6:10</c:v>
                </c:pt>
                <c:pt idx="2344">
                  <c:v>6:20</c:v>
                </c:pt>
                <c:pt idx="2345">
                  <c:v>6:30</c:v>
                </c:pt>
                <c:pt idx="2346">
                  <c:v>6:40</c:v>
                </c:pt>
                <c:pt idx="2347">
                  <c:v>6:50</c:v>
                </c:pt>
                <c:pt idx="2348">
                  <c:v>7:00</c:v>
                </c:pt>
                <c:pt idx="2349">
                  <c:v>7:10</c:v>
                </c:pt>
                <c:pt idx="2350">
                  <c:v>7:20</c:v>
                </c:pt>
                <c:pt idx="2351">
                  <c:v>7:30</c:v>
                </c:pt>
                <c:pt idx="2352">
                  <c:v>7:40</c:v>
                </c:pt>
                <c:pt idx="2353">
                  <c:v>7:50</c:v>
                </c:pt>
                <c:pt idx="2354">
                  <c:v>8:00</c:v>
                </c:pt>
                <c:pt idx="2355">
                  <c:v>8:10</c:v>
                </c:pt>
                <c:pt idx="2356">
                  <c:v>8:20</c:v>
                </c:pt>
                <c:pt idx="2357">
                  <c:v>8:30</c:v>
                </c:pt>
                <c:pt idx="2358">
                  <c:v>8:40</c:v>
                </c:pt>
                <c:pt idx="2359">
                  <c:v>8:50</c:v>
                </c:pt>
                <c:pt idx="2360">
                  <c:v>9:00</c:v>
                </c:pt>
                <c:pt idx="2361">
                  <c:v>9:10</c:v>
                </c:pt>
                <c:pt idx="2362">
                  <c:v>9:20</c:v>
                </c:pt>
                <c:pt idx="2363">
                  <c:v>9:30</c:v>
                </c:pt>
                <c:pt idx="2364">
                  <c:v>9:40</c:v>
                </c:pt>
                <c:pt idx="2365">
                  <c:v>9:50</c:v>
                </c:pt>
                <c:pt idx="2366">
                  <c:v>10:00</c:v>
                </c:pt>
                <c:pt idx="2367">
                  <c:v>10:10</c:v>
                </c:pt>
                <c:pt idx="2368">
                  <c:v>10:20</c:v>
                </c:pt>
                <c:pt idx="2369">
                  <c:v>10:30</c:v>
                </c:pt>
                <c:pt idx="2370">
                  <c:v>10:40</c:v>
                </c:pt>
                <c:pt idx="2371">
                  <c:v>10:50</c:v>
                </c:pt>
                <c:pt idx="2372">
                  <c:v>11:00</c:v>
                </c:pt>
                <c:pt idx="2373">
                  <c:v>11:10</c:v>
                </c:pt>
                <c:pt idx="2374">
                  <c:v>11:20</c:v>
                </c:pt>
                <c:pt idx="2375">
                  <c:v>11:30</c:v>
                </c:pt>
                <c:pt idx="2376">
                  <c:v>11:40</c:v>
                </c:pt>
                <c:pt idx="2377">
                  <c:v>11:50</c:v>
                </c:pt>
                <c:pt idx="2378">
                  <c:v>12:00</c:v>
                </c:pt>
                <c:pt idx="2379">
                  <c:v>12:10</c:v>
                </c:pt>
                <c:pt idx="2380">
                  <c:v>12:20</c:v>
                </c:pt>
                <c:pt idx="2381">
                  <c:v>12:30</c:v>
                </c:pt>
                <c:pt idx="2382">
                  <c:v>12:40</c:v>
                </c:pt>
                <c:pt idx="2383">
                  <c:v>12:50</c:v>
                </c:pt>
                <c:pt idx="2384">
                  <c:v>13:00</c:v>
                </c:pt>
                <c:pt idx="2385">
                  <c:v>13:10</c:v>
                </c:pt>
                <c:pt idx="2386">
                  <c:v>13:20</c:v>
                </c:pt>
                <c:pt idx="2387">
                  <c:v>13:30</c:v>
                </c:pt>
                <c:pt idx="2388">
                  <c:v>13:40</c:v>
                </c:pt>
                <c:pt idx="2389">
                  <c:v>13:50</c:v>
                </c:pt>
                <c:pt idx="2390">
                  <c:v>14:00</c:v>
                </c:pt>
                <c:pt idx="2391">
                  <c:v>14:10</c:v>
                </c:pt>
                <c:pt idx="2392">
                  <c:v>14:20</c:v>
                </c:pt>
                <c:pt idx="2393">
                  <c:v>14:30</c:v>
                </c:pt>
                <c:pt idx="2394">
                  <c:v>14:40</c:v>
                </c:pt>
                <c:pt idx="2395">
                  <c:v>14:50</c:v>
                </c:pt>
                <c:pt idx="2396">
                  <c:v>15:00</c:v>
                </c:pt>
                <c:pt idx="2397">
                  <c:v>15:10</c:v>
                </c:pt>
                <c:pt idx="2398">
                  <c:v>15:20</c:v>
                </c:pt>
                <c:pt idx="2399">
                  <c:v>15:30</c:v>
                </c:pt>
                <c:pt idx="2400">
                  <c:v>15:40</c:v>
                </c:pt>
                <c:pt idx="2401">
                  <c:v>15:50</c:v>
                </c:pt>
                <c:pt idx="2402">
                  <c:v>16:00</c:v>
                </c:pt>
                <c:pt idx="2403">
                  <c:v>16:10</c:v>
                </c:pt>
                <c:pt idx="2404">
                  <c:v>16:20</c:v>
                </c:pt>
                <c:pt idx="2405">
                  <c:v>16:30</c:v>
                </c:pt>
                <c:pt idx="2406">
                  <c:v>16:40</c:v>
                </c:pt>
                <c:pt idx="2407">
                  <c:v>16:50</c:v>
                </c:pt>
                <c:pt idx="2408">
                  <c:v>17:00</c:v>
                </c:pt>
                <c:pt idx="2409">
                  <c:v>17:10</c:v>
                </c:pt>
                <c:pt idx="2410">
                  <c:v>17:20</c:v>
                </c:pt>
                <c:pt idx="2411">
                  <c:v>17:30</c:v>
                </c:pt>
                <c:pt idx="2412">
                  <c:v>17:40</c:v>
                </c:pt>
                <c:pt idx="2413">
                  <c:v>17:50</c:v>
                </c:pt>
                <c:pt idx="2414">
                  <c:v>18:00</c:v>
                </c:pt>
                <c:pt idx="2415">
                  <c:v>18:10</c:v>
                </c:pt>
                <c:pt idx="2416">
                  <c:v>18:20</c:v>
                </c:pt>
                <c:pt idx="2417">
                  <c:v>18:30</c:v>
                </c:pt>
                <c:pt idx="2418">
                  <c:v>18:40</c:v>
                </c:pt>
                <c:pt idx="2419">
                  <c:v>18:50</c:v>
                </c:pt>
                <c:pt idx="2420">
                  <c:v>19:00</c:v>
                </c:pt>
                <c:pt idx="2421">
                  <c:v>19:10</c:v>
                </c:pt>
                <c:pt idx="2422">
                  <c:v>19:20</c:v>
                </c:pt>
                <c:pt idx="2423">
                  <c:v>19:30</c:v>
                </c:pt>
                <c:pt idx="2424">
                  <c:v>19:40</c:v>
                </c:pt>
                <c:pt idx="2425">
                  <c:v>19:50</c:v>
                </c:pt>
                <c:pt idx="2426">
                  <c:v>20:00</c:v>
                </c:pt>
                <c:pt idx="2427">
                  <c:v>20:10</c:v>
                </c:pt>
                <c:pt idx="2428">
                  <c:v>20:20</c:v>
                </c:pt>
                <c:pt idx="2429">
                  <c:v>20:30</c:v>
                </c:pt>
                <c:pt idx="2430">
                  <c:v>20:40</c:v>
                </c:pt>
                <c:pt idx="2431">
                  <c:v>20:50</c:v>
                </c:pt>
                <c:pt idx="2432">
                  <c:v>21:00</c:v>
                </c:pt>
                <c:pt idx="2433">
                  <c:v>21:10</c:v>
                </c:pt>
                <c:pt idx="2434">
                  <c:v>21:20</c:v>
                </c:pt>
                <c:pt idx="2435">
                  <c:v>21:30</c:v>
                </c:pt>
                <c:pt idx="2436">
                  <c:v>21:40</c:v>
                </c:pt>
                <c:pt idx="2437">
                  <c:v>21:50</c:v>
                </c:pt>
                <c:pt idx="2438">
                  <c:v>22:00</c:v>
                </c:pt>
                <c:pt idx="2439">
                  <c:v>22:10</c:v>
                </c:pt>
                <c:pt idx="2440">
                  <c:v>22:20</c:v>
                </c:pt>
                <c:pt idx="2441">
                  <c:v>22:30</c:v>
                </c:pt>
                <c:pt idx="2442">
                  <c:v>22:40</c:v>
                </c:pt>
                <c:pt idx="2443">
                  <c:v>22:50</c:v>
                </c:pt>
                <c:pt idx="2444">
                  <c:v>23:00</c:v>
                </c:pt>
                <c:pt idx="2445">
                  <c:v>23:10</c:v>
                </c:pt>
                <c:pt idx="2446">
                  <c:v>23:20</c:v>
                </c:pt>
                <c:pt idx="2447">
                  <c:v>23:30</c:v>
                </c:pt>
                <c:pt idx="2448">
                  <c:v>23:40</c:v>
                </c:pt>
                <c:pt idx="2449">
                  <c:v>23:50</c:v>
                </c:pt>
                <c:pt idx="2450">
                  <c:v>24:00:00</c:v>
                </c:pt>
                <c:pt idx="2451">
                  <c:v>18日0:10:00</c:v>
                </c:pt>
                <c:pt idx="2452">
                  <c:v>0:20</c:v>
                </c:pt>
                <c:pt idx="2453">
                  <c:v>0:30</c:v>
                </c:pt>
                <c:pt idx="2454">
                  <c:v>0:40</c:v>
                </c:pt>
                <c:pt idx="2455">
                  <c:v>0:50</c:v>
                </c:pt>
                <c:pt idx="2456">
                  <c:v>1:00</c:v>
                </c:pt>
                <c:pt idx="2457">
                  <c:v>1:10</c:v>
                </c:pt>
                <c:pt idx="2458">
                  <c:v>1:20</c:v>
                </c:pt>
                <c:pt idx="2459">
                  <c:v>1:30</c:v>
                </c:pt>
                <c:pt idx="2460">
                  <c:v>1:40</c:v>
                </c:pt>
                <c:pt idx="2461">
                  <c:v>1:50</c:v>
                </c:pt>
                <c:pt idx="2462">
                  <c:v>2:00</c:v>
                </c:pt>
                <c:pt idx="2463">
                  <c:v>2:10</c:v>
                </c:pt>
                <c:pt idx="2464">
                  <c:v>2:20</c:v>
                </c:pt>
                <c:pt idx="2465">
                  <c:v>2:30</c:v>
                </c:pt>
                <c:pt idx="2466">
                  <c:v>2:40</c:v>
                </c:pt>
                <c:pt idx="2467">
                  <c:v>2:50</c:v>
                </c:pt>
                <c:pt idx="2468">
                  <c:v>3:00</c:v>
                </c:pt>
                <c:pt idx="2469">
                  <c:v>3:10</c:v>
                </c:pt>
                <c:pt idx="2470">
                  <c:v>3:20</c:v>
                </c:pt>
                <c:pt idx="2471">
                  <c:v>3:30</c:v>
                </c:pt>
                <c:pt idx="2472">
                  <c:v>3:40</c:v>
                </c:pt>
                <c:pt idx="2473">
                  <c:v>3:50</c:v>
                </c:pt>
                <c:pt idx="2474">
                  <c:v>4:00</c:v>
                </c:pt>
                <c:pt idx="2475">
                  <c:v>4:10</c:v>
                </c:pt>
                <c:pt idx="2476">
                  <c:v>4:20</c:v>
                </c:pt>
                <c:pt idx="2477">
                  <c:v>4:30</c:v>
                </c:pt>
                <c:pt idx="2478">
                  <c:v>4:40</c:v>
                </c:pt>
                <c:pt idx="2479">
                  <c:v>4:50</c:v>
                </c:pt>
                <c:pt idx="2480">
                  <c:v>5:00</c:v>
                </c:pt>
                <c:pt idx="2481">
                  <c:v>5:10</c:v>
                </c:pt>
                <c:pt idx="2482">
                  <c:v>5:20</c:v>
                </c:pt>
                <c:pt idx="2483">
                  <c:v>5:30</c:v>
                </c:pt>
                <c:pt idx="2484">
                  <c:v>5:40</c:v>
                </c:pt>
                <c:pt idx="2485">
                  <c:v>5:50</c:v>
                </c:pt>
                <c:pt idx="2486">
                  <c:v>6:00</c:v>
                </c:pt>
                <c:pt idx="2487">
                  <c:v>6:10</c:v>
                </c:pt>
                <c:pt idx="2488">
                  <c:v>6:20</c:v>
                </c:pt>
                <c:pt idx="2489">
                  <c:v>6:30</c:v>
                </c:pt>
                <c:pt idx="2490">
                  <c:v>6:40</c:v>
                </c:pt>
                <c:pt idx="2491">
                  <c:v>6:50</c:v>
                </c:pt>
                <c:pt idx="2492">
                  <c:v>7:00</c:v>
                </c:pt>
                <c:pt idx="2493">
                  <c:v>7:10</c:v>
                </c:pt>
                <c:pt idx="2494">
                  <c:v>7:20</c:v>
                </c:pt>
                <c:pt idx="2495">
                  <c:v>7:30</c:v>
                </c:pt>
                <c:pt idx="2496">
                  <c:v>7:40</c:v>
                </c:pt>
                <c:pt idx="2497">
                  <c:v>7:50</c:v>
                </c:pt>
                <c:pt idx="2498">
                  <c:v>8:00</c:v>
                </c:pt>
                <c:pt idx="2499">
                  <c:v>8:10</c:v>
                </c:pt>
                <c:pt idx="2500">
                  <c:v>8:20</c:v>
                </c:pt>
                <c:pt idx="2501">
                  <c:v>8:30</c:v>
                </c:pt>
                <c:pt idx="2502">
                  <c:v>8:40</c:v>
                </c:pt>
                <c:pt idx="2503">
                  <c:v>8:50</c:v>
                </c:pt>
                <c:pt idx="2504">
                  <c:v>9:00</c:v>
                </c:pt>
                <c:pt idx="2505">
                  <c:v>9:10</c:v>
                </c:pt>
                <c:pt idx="2506">
                  <c:v>9:20</c:v>
                </c:pt>
                <c:pt idx="2507">
                  <c:v>9:30</c:v>
                </c:pt>
                <c:pt idx="2508">
                  <c:v>9:40</c:v>
                </c:pt>
                <c:pt idx="2509">
                  <c:v>9:50</c:v>
                </c:pt>
                <c:pt idx="2510">
                  <c:v>10:00</c:v>
                </c:pt>
                <c:pt idx="2511">
                  <c:v>10:10</c:v>
                </c:pt>
                <c:pt idx="2512">
                  <c:v>10:20</c:v>
                </c:pt>
                <c:pt idx="2513">
                  <c:v>10:30</c:v>
                </c:pt>
                <c:pt idx="2514">
                  <c:v>10:40</c:v>
                </c:pt>
                <c:pt idx="2515">
                  <c:v>10:50</c:v>
                </c:pt>
                <c:pt idx="2516">
                  <c:v>11:00</c:v>
                </c:pt>
                <c:pt idx="2517">
                  <c:v>11:10</c:v>
                </c:pt>
                <c:pt idx="2518">
                  <c:v>11:20</c:v>
                </c:pt>
                <c:pt idx="2519">
                  <c:v>11:30</c:v>
                </c:pt>
                <c:pt idx="2520">
                  <c:v>11:40</c:v>
                </c:pt>
                <c:pt idx="2521">
                  <c:v>11:50</c:v>
                </c:pt>
                <c:pt idx="2522">
                  <c:v>12:00</c:v>
                </c:pt>
                <c:pt idx="2523">
                  <c:v>12:10</c:v>
                </c:pt>
                <c:pt idx="2524">
                  <c:v>12:20</c:v>
                </c:pt>
                <c:pt idx="2525">
                  <c:v>12:30</c:v>
                </c:pt>
                <c:pt idx="2526">
                  <c:v>12:40</c:v>
                </c:pt>
                <c:pt idx="2527">
                  <c:v>12:50</c:v>
                </c:pt>
                <c:pt idx="2528">
                  <c:v>13:00</c:v>
                </c:pt>
                <c:pt idx="2529">
                  <c:v>13:10</c:v>
                </c:pt>
                <c:pt idx="2530">
                  <c:v>13:20</c:v>
                </c:pt>
                <c:pt idx="2531">
                  <c:v>13:30</c:v>
                </c:pt>
                <c:pt idx="2532">
                  <c:v>13:40</c:v>
                </c:pt>
                <c:pt idx="2533">
                  <c:v>13:50</c:v>
                </c:pt>
                <c:pt idx="2534">
                  <c:v>14:00</c:v>
                </c:pt>
                <c:pt idx="2535">
                  <c:v>14:10</c:v>
                </c:pt>
                <c:pt idx="2536">
                  <c:v>14:20</c:v>
                </c:pt>
                <c:pt idx="2537">
                  <c:v>14:30</c:v>
                </c:pt>
                <c:pt idx="2538">
                  <c:v>14:40</c:v>
                </c:pt>
                <c:pt idx="2539">
                  <c:v>14:50</c:v>
                </c:pt>
                <c:pt idx="2540">
                  <c:v>15:00</c:v>
                </c:pt>
                <c:pt idx="2541">
                  <c:v>15:10</c:v>
                </c:pt>
                <c:pt idx="2542">
                  <c:v>15:20</c:v>
                </c:pt>
                <c:pt idx="2543">
                  <c:v>15:30</c:v>
                </c:pt>
                <c:pt idx="2544">
                  <c:v>15:40</c:v>
                </c:pt>
                <c:pt idx="2545">
                  <c:v>15:50</c:v>
                </c:pt>
                <c:pt idx="2546">
                  <c:v>16:00</c:v>
                </c:pt>
                <c:pt idx="2547">
                  <c:v>16:10</c:v>
                </c:pt>
                <c:pt idx="2548">
                  <c:v>16:20</c:v>
                </c:pt>
                <c:pt idx="2549">
                  <c:v>16:30</c:v>
                </c:pt>
                <c:pt idx="2550">
                  <c:v>16:40</c:v>
                </c:pt>
                <c:pt idx="2551">
                  <c:v>16:50</c:v>
                </c:pt>
                <c:pt idx="2552">
                  <c:v>17:00</c:v>
                </c:pt>
                <c:pt idx="2553">
                  <c:v>17:10</c:v>
                </c:pt>
                <c:pt idx="2554">
                  <c:v>17:20</c:v>
                </c:pt>
                <c:pt idx="2555">
                  <c:v>17:30</c:v>
                </c:pt>
                <c:pt idx="2556">
                  <c:v>17:40</c:v>
                </c:pt>
                <c:pt idx="2557">
                  <c:v>17:50</c:v>
                </c:pt>
                <c:pt idx="2558">
                  <c:v>18:00</c:v>
                </c:pt>
                <c:pt idx="2559">
                  <c:v>18:10</c:v>
                </c:pt>
                <c:pt idx="2560">
                  <c:v>18:20</c:v>
                </c:pt>
                <c:pt idx="2561">
                  <c:v>18:30</c:v>
                </c:pt>
                <c:pt idx="2562">
                  <c:v>18:40</c:v>
                </c:pt>
                <c:pt idx="2563">
                  <c:v>18:50</c:v>
                </c:pt>
                <c:pt idx="2564">
                  <c:v>19:00</c:v>
                </c:pt>
                <c:pt idx="2565">
                  <c:v>19:10</c:v>
                </c:pt>
                <c:pt idx="2566">
                  <c:v>19:20</c:v>
                </c:pt>
                <c:pt idx="2567">
                  <c:v>19:30</c:v>
                </c:pt>
                <c:pt idx="2568">
                  <c:v>19:40</c:v>
                </c:pt>
                <c:pt idx="2569">
                  <c:v>19:50</c:v>
                </c:pt>
                <c:pt idx="2570">
                  <c:v>20:00</c:v>
                </c:pt>
                <c:pt idx="2571">
                  <c:v>20:10</c:v>
                </c:pt>
                <c:pt idx="2572">
                  <c:v>20:20</c:v>
                </c:pt>
                <c:pt idx="2573">
                  <c:v>20:30</c:v>
                </c:pt>
                <c:pt idx="2574">
                  <c:v>20:40</c:v>
                </c:pt>
                <c:pt idx="2575">
                  <c:v>20:50</c:v>
                </c:pt>
                <c:pt idx="2576">
                  <c:v>21:00</c:v>
                </c:pt>
                <c:pt idx="2577">
                  <c:v>21:10</c:v>
                </c:pt>
                <c:pt idx="2578">
                  <c:v>21:20</c:v>
                </c:pt>
                <c:pt idx="2579">
                  <c:v>21:30</c:v>
                </c:pt>
                <c:pt idx="2580">
                  <c:v>21:40</c:v>
                </c:pt>
                <c:pt idx="2581">
                  <c:v>21:50</c:v>
                </c:pt>
                <c:pt idx="2582">
                  <c:v>22:00</c:v>
                </c:pt>
                <c:pt idx="2583">
                  <c:v>22:10</c:v>
                </c:pt>
                <c:pt idx="2584">
                  <c:v>22:20</c:v>
                </c:pt>
                <c:pt idx="2585">
                  <c:v>22:30</c:v>
                </c:pt>
                <c:pt idx="2586">
                  <c:v>22:40</c:v>
                </c:pt>
                <c:pt idx="2587">
                  <c:v>22:50</c:v>
                </c:pt>
                <c:pt idx="2588">
                  <c:v>23:00</c:v>
                </c:pt>
                <c:pt idx="2589">
                  <c:v>23:10</c:v>
                </c:pt>
                <c:pt idx="2590">
                  <c:v>23:20</c:v>
                </c:pt>
                <c:pt idx="2591">
                  <c:v>23:30</c:v>
                </c:pt>
                <c:pt idx="2592">
                  <c:v>23:40</c:v>
                </c:pt>
                <c:pt idx="2593">
                  <c:v>23:50</c:v>
                </c:pt>
                <c:pt idx="2594">
                  <c:v>24:00:00</c:v>
                </c:pt>
                <c:pt idx="2595">
                  <c:v>19日0:10:00</c:v>
                </c:pt>
                <c:pt idx="2596">
                  <c:v>0:20</c:v>
                </c:pt>
                <c:pt idx="2597">
                  <c:v>0:30</c:v>
                </c:pt>
                <c:pt idx="2598">
                  <c:v>0:40</c:v>
                </c:pt>
                <c:pt idx="2599">
                  <c:v>0:50</c:v>
                </c:pt>
                <c:pt idx="2600">
                  <c:v>1:00</c:v>
                </c:pt>
                <c:pt idx="2601">
                  <c:v>1:10</c:v>
                </c:pt>
                <c:pt idx="2602">
                  <c:v>1:20</c:v>
                </c:pt>
                <c:pt idx="2603">
                  <c:v>1:30</c:v>
                </c:pt>
                <c:pt idx="2604">
                  <c:v>1:40</c:v>
                </c:pt>
                <c:pt idx="2605">
                  <c:v>1:50</c:v>
                </c:pt>
                <c:pt idx="2606">
                  <c:v>2:00</c:v>
                </c:pt>
                <c:pt idx="2607">
                  <c:v>2:10</c:v>
                </c:pt>
                <c:pt idx="2608">
                  <c:v>2:20</c:v>
                </c:pt>
                <c:pt idx="2609">
                  <c:v>2:30</c:v>
                </c:pt>
                <c:pt idx="2610">
                  <c:v>2:40</c:v>
                </c:pt>
                <c:pt idx="2611">
                  <c:v>2:50</c:v>
                </c:pt>
                <c:pt idx="2612">
                  <c:v>3:00</c:v>
                </c:pt>
                <c:pt idx="2613">
                  <c:v>3:10</c:v>
                </c:pt>
                <c:pt idx="2614">
                  <c:v>3:20</c:v>
                </c:pt>
                <c:pt idx="2615">
                  <c:v>3:30</c:v>
                </c:pt>
                <c:pt idx="2616">
                  <c:v>3:40</c:v>
                </c:pt>
                <c:pt idx="2617">
                  <c:v>3:50</c:v>
                </c:pt>
                <c:pt idx="2618">
                  <c:v>4:00</c:v>
                </c:pt>
                <c:pt idx="2619">
                  <c:v>4:10</c:v>
                </c:pt>
                <c:pt idx="2620">
                  <c:v>4:20</c:v>
                </c:pt>
                <c:pt idx="2621">
                  <c:v>4:30</c:v>
                </c:pt>
                <c:pt idx="2622">
                  <c:v>4:40</c:v>
                </c:pt>
                <c:pt idx="2623">
                  <c:v>4:50</c:v>
                </c:pt>
                <c:pt idx="2624">
                  <c:v>5:00</c:v>
                </c:pt>
                <c:pt idx="2625">
                  <c:v>5:10</c:v>
                </c:pt>
                <c:pt idx="2626">
                  <c:v>5:20</c:v>
                </c:pt>
                <c:pt idx="2627">
                  <c:v>5:30</c:v>
                </c:pt>
                <c:pt idx="2628">
                  <c:v>5:40</c:v>
                </c:pt>
                <c:pt idx="2629">
                  <c:v>5:50</c:v>
                </c:pt>
                <c:pt idx="2630">
                  <c:v>6:00</c:v>
                </c:pt>
                <c:pt idx="2631">
                  <c:v>6:10</c:v>
                </c:pt>
                <c:pt idx="2632">
                  <c:v>6:20</c:v>
                </c:pt>
                <c:pt idx="2633">
                  <c:v>6:30</c:v>
                </c:pt>
                <c:pt idx="2634">
                  <c:v>6:40</c:v>
                </c:pt>
                <c:pt idx="2635">
                  <c:v>6:50</c:v>
                </c:pt>
                <c:pt idx="2636">
                  <c:v>7:00</c:v>
                </c:pt>
                <c:pt idx="2637">
                  <c:v>7:10</c:v>
                </c:pt>
                <c:pt idx="2638">
                  <c:v>7:20</c:v>
                </c:pt>
                <c:pt idx="2639">
                  <c:v>7:30</c:v>
                </c:pt>
                <c:pt idx="2640">
                  <c:v>7:40</c:v>
                </c:pt>
                <c:pt idx="2641">
                  <c:v>7:50</c:v>
                </c:pt>
                <c:pt idx="2642">
                  <c:v>8:00</c:v>
                </c:pt>
                <c:pt idx="2643">
                  <c:v>8:10</c:v>
                </c:pt>
                <c:pt idx="2644">
                  <c:v>8:20</c:v>
                </c:pt>
                <c:pt idx="2645">
                  <c:v>8:30</c:v>
                </c:pt>
                <c:pt idx="2646">
                  <c:v>8:40</c:v>
                </c:pt>
                <c:pt idx="2647">
                  <c:v>8:50</c:v>
                </c:pt>
                <c:pt idx="2648">
                  <c:v>9:00</c:v>
                </c:pt>
                <c:pt idx="2649">
                  <c:v>9:10</c:v>
                </c:pt>
                <c:pt idx="2650">
                  <c:v>9:20</c:v>
                </c:pt>
                <c:pt idx="2651">
                  <c:v>9:30</c:v>
                </c:pt>
                <c:pt idx="2652">
                  <c:v>9:40</c:v>
                </c:pt>
                <c:pt idx="2653">
                  <c:v>9:50</c:v>
                </c:pt>
                <c:pt idx="2654">
                  <c:v>10:00</c:v>
                </c:pt>
                <c:pt idx="2655">
                  <c:v>10:10</c:v>
                </c:pt>
                <c:pt idx="2656">
                  <c:v>10:20</c:v>
                </c:pt>
                <c:pt idx="2657">
                  <c:v>10:30</c:v>
                </c:pt>
                <c:pt idx="2658">
                  <c:v>10:40</c:v>
                </c:pt>
                <c:pt idx="2659">
                  <c:v>10:50</c:v>
                </c:pt>
                <c:pt idx="2660">
                  <c:v>11:00</c:v>
                </c:pt>
                <c:pt idx="2661">
                  <c:v>11:10</c:v>
                </c:pt>
                <c:pt idx="2662">
                  <c:v>11:20</c:v>
                </c:pt>
                <c:pt idx="2663">
                  <c:v>11:30</c:v>
                </c:pt>
                <c:pt idx="2664">
                  <c:v>11:40</c:v>
                </c:pt>
                <c:pt idx="2665">
                  <c:v>11:50</c:v>
                </c:pt>
                <c:pt idx="2666">
                  <c:v>12:00</c:v>
                </c:pt>
                <c:pt idx="2667">
                  <c:v>12:10</c:v>
                </c:pt>
                <c:pt idx="2668">
                  <c:v>12:20</c:v>
                </c:pt>
                <c:pt idx="2669">
                  <c:v>12:30</c:v>
                </c:pt>
                <c:pt idx="2670">
                  <c:v>12:40</c:v>
                </c:pt>
                <c:pt idx="2671">
                  <c:v>12:50</c:v>
                </c:pt>
                <c:pt idx="2672">
                  <c:v>13:00</c:v>
                </c:pt>
                <c:pt idx="2673">
                  <c:v>13:10</c:v>
                </c:pt>
                <c:pt idx="2674">
                  <c:v>13:20</c:v>
                </c:pt>
                <c:pt idx="2675">
                  <c:v>13:30</c:v>
                </c:pt>
                <c:pt idx="2676">
                  <c:v>13:40</c:v>
                </c:pt>
                <c:pt idx="2677">
                  <c:v>13:50</c:v>
                </c:pt>
                <c:pt idx="2678">
                  <c:v>14:00</c:v>
                </c:pt>
                <c:pt idx="2679">
                  <c:v>14:10</c:v>
                </c:pt>
                <c:pt idx="2680">
                  <c:v>14:20</c:v>
                </c:pt>
                <c:pt idx="2681">
                  <c:v>14:30</c:v>
                </c:pt>
                <c:pt idx="2682">
                  <c:v>14:40</c:v>
                </c:pt>
                <c:pt idx="2683">
                  <c:v>14:50</c:v>
                </c:pt>
                <c:pt idx="2684">
                  <c:v>15:00</c:v>
                </c:pt>
                <c:pt idx="2685">
                  <c:v>15:10</c:v>
                </c:pt>
                <c:pt idx="2686">
                  <c:v>15:20</c:v>
                </c:pt>
                <c:pt idx="2687">
                  <c:v>15:30</c:v>
                </c:pt>
                <c:pt idx="2688">
                  <c:v>15:40</c:v>
                </c:pt>
                <c:pt idx="2689">
                  <c:v>15:50</c:v>
                </c:pt>
                <c:pt idx="2690">
                  <c:v>16:00</c:v>
                </c:pt>
                <c:pt idx="2691">
                  <c:v>16:10</c:v>
                </c:pt>
                <c:pt idx="2692">
                  <c:v>16:20</c:v>
                </c:pt>
                <c:pt idx="2693">
                  <c:v>16:30</c:v>
                </c:pt>
                <c:pt idx="2694">
                  <c:v>16:40</c:v>
                </c:pt>
                <c:pt idx="2695">
                  <c:v>16:50</c:v>
                </c:pt>
                <c:pt idx="2696">
                  <c:v>17:00</c:v>
                </c:pt>
                <c:pt idx="2697">
                  <c:v>17:10</c:v>
                </c:pt>
                <c:pt idx="2698">
                  <c:v>17:20</c:v>
                </c:pt>
                <c:pt idx="2699">
                  <c:v>17:30</c:v>
                </c:pt>
                <c:pt idx="2700">
                  <c:v>17:40</c:v>
                </c:pt>
                <c:pt idx="2701">
                  <c:v>17:50</c:v>
                </c:pt>
                <c:pt idx="2702">
                  <c:v>18:00</c:v>
                </c:pt>
                <c:pt idx="2703">
                  <c:v>18:10</c:v>
                </c:pt>
                <c:pt idx="2704">
                  <c:v>18:20</c:v>
                </c:pt>
                <c:pt idx="2705">
                  <c:v>18:30</c:v>
                </c:pt>
                <c:pt idx="2706">
                  <c:v>18:40</c:v>
                </c:pt>
                <c:pt idx="2707">
                  <c:v>18:50</c:v>
                </c:pt>
                <c:pt idx="2708">
                  <c:v>19:00</c:v>
                </c:pt>
                <c:pt idx="2709">
                  <c:v>19:10</c:v>
                </c:pt>
                <c:pt idx="2710">
                  <c:v>19:20</c:v>
                </c:pt>
                <c:pt idx="2711">
                  <c:v>19:30</c:v>
                </c:pt>
                <c:pt idx="2712">
                  <c:v>19:40</c:v>
                </c:pt>
                <c:pt idx="2713">
                  <c:v>19:50</c:v>
                </c:pt>
                <c:pt idx="2714">
                  <c:v>20:00</c:v>
                </c:pt>
                <c:pt idx="2715">
                  <c:v>20:10</c:v>
                </c:pt>
                <c:pt idx="2716">
                  <c:v>20:20</c:v>
                </c:pt>
                <c:pt idx="2717">
                  <c:v>20:30</c:v>
                </c:pt>
                <c:pt idx="2718">
                  <c:v>20:40</c:v>
                </c:pt>
                <c:pt idx="2719">
                  <c:v>20:50</c:v>
                </c:pt>
                <c:pt idx="2720">
                  <c:v>21:00</c:v>
                </c:pt>
                <c:pt idx="2721">
                  <c:v>21:10</c:v>
                </c:pt>
                <c:pt idx="2722">
                  <c:v>21:20</c:v>
                </c:pt>
                <c:pt idx="2723">
                  <c:v>21:30</c:v>
                </c:pt>
                <c:pt idx="2724">
                  <c:v>21:40</c:v>
                </c:pt>
                <c:pt idx="2725">
                  <c:v>21:50</c:v>
                </c:pt>
                <c:pt idx="2726">
                  <c:v>22:00</c:v>
                </c:pt>
                <c:pt idx="2727">
                  <c:v>22:10</c:v>
                </c:pt>
                <c:pt idx="2728">
                  <c:v>22:20</c:v>
                </c:pt>
                <c:pt idx="2729">
                  <c:v>22:30</c:v>
                </c:pt>
                <c:pt idx="2730">
                  <c:v>22:40</c:v>
                </c:pt>
                <c:pt idx="2731">
                  <c:v>22:50</c:v>
                </c:pt>
                <c:pt idx="2732">
                  <c:v>23:00</c:v>
                </c:pt>
                <c:pt idx="2733">
                  <c:v>23:10</c:v>
                </c:pt>
                <c:pt idx="2734">
                  <c:v>23:20</c:v>
                </c:pt>
                <c:pt idx="2735">
                  <c:v>23:30</c:v>
                </c:pt>
                <c:pt idx="2736">
                  <c:v>23:40</c:v>
                </c:pt>
                <c:pt idx="2737">
                  <c:v>23:50</c:v>
                </c:pt>
                <c:pt idx="2738">
                  <c:v>24:00:00</c:v>
                </c:pt>
                <c:pt idx="2739">
                  <c:v>20日0:10:00</c:v>
                </c:pt>
                <c:pt idx="2740">
                  <c:v>0:20</c:v>
                </c:pt>
                <c:pt idx="2741">
                  <c:v>0:30</c:v>
                </c:pt>
                <c:pt idx="2742">
                  <c:v>0:40</c:v>
                </c:pt>
                <c:pt idx="2743">
                  <c:v>0:50</c:v>
                </c:pt>
                <c:pt idx="2744">
                  <c:v>1:00</c:v>
                </c:pt>
                <c:pt idx="2745">
                  <c:v>1:10</c:v>
                </c:pt>
                <c:pt idx="2746">
                  <c:v>1:20</c:v>
                </c:pt>
                <c:pt idx="2747">
                  <c:v>1:30</c:v>
                </c:pt>
                <c:pt idx="2748">
                  <c:v>1:40</c:v>
                </c:pt>
                <c:pt idx="2749">
                  <c:v>1:50</c:v>
                </c:pt>
                <c:pt idx="2750">
                  <c:v>2:00</c:v>
                </c:pt>
                <c:pt idx="2751">
                  <c:v>2:10</c:v>
                </c:pt>
                <c:pt idx="2752">
                  <c:v>2:20</c:v>
                </c:pt>
                <c:pt idx="2753">
                  <c:v>2:30</c:v>
                </c:pt>
                <c:pt idx="2754">
                  <c:v>2:40</c:v>
                </c:pt>
                <c:pt idx="2755">
                  <c:v>2:50</c:v>
                </c:pt>
                <c:pt idx="2756">
                  <c:v>3:00</c:v>
                </c:pt>
                <c:pt idx="2757">
                  <c:v>3:10</c:v>
                </c:pt>
                <c:pt idx="2758">
                  <c:v>3:20</c:v>
                </c:pt>
                <c:pt idx="2759">
                  <c:v>3:30</c:v>
                </c:pt>
                <c:pt idx="2760">
                  <c:v>3:40</c:v>
                </c:pt>
                <c:pt idx="2761">
                  <c:v>3:50</c:v>
                </c:pt>
                <c:pt idx="2762">
                  <c:v>4:00</c:v>
                </c:pt>
                <c:pt idx="2763">
                  <c:v>4:10</c:v>
                </c:pt>
                <c:pt idx="2764">
                  <c:v>4:20</c:v>
                </c:pt>
                <c:pt idx="2765">
                  <c:v>4:30</c:v>
                </c:pt>
                <c:pt idx="2766">
                  <c:v>4:40</c:v>
                </c:pt>
                <c:pt idx="2767">
                  <c:v>4:50</c:v>
                </c:pt>
                <c:pt idx="2768">
                  <c:v>5:00</c:v>
                </c:pt>
                <c:pt idx="2769">
                  <c:v>5:10</c:v>
                </c:pt>
                <c:pt idx="2770">
                  <c:v>5:20</c:v>
                </c:pt>
                <c:pt idx="2771">
                  <c:v>5:30</c:v>
                </c:pt>
                <c:pt idx="2772">
                  <c:v>5:40</c:v>
                </c:pt>
                <c:pt idx="2773">
                  <c:v>5:50</c:v>
                </c:pt>
                <c:pt idx="2774">
                  <c:v>6:00</c:v>
                </c:pt>
                <c:pt idx="2775">
                  <c:v>6:10</c:v>
                </c:pt>
                <c:pt idx="2776">
                  <c:v>6:20</c:v>
                </c:pt>
                <c:pt idx="2777">
                  <c:v>6:30</c:v>
                </c:pt>
                <c:pt idx="2778">
                  <c:v>6:40</c:v>
                </c:pt>
                <c:pt idx="2779">
                  <c:v>6:50</c:v>
                </c:pt>
                <c:pt idx="2780">
                  <c:v>7:00</c:v>
                </c:pt>
                <c:pt idx="2781">
                  <c:v>7:10</c:v>
                </c:pt>
                <c:pt idx="2782">
                  <c:v>7:20</c:v>
                </c:pt>
                <c:pt idx="2783">
                  <c:v>7:30</c:v>
                </c:pt>
                <c:pt idx="2784">
                  <c:v>7:40</c:v>
                </c:pt>
                <c:pt idx="2785">
                  <c:v>7:50</c:v>
                </c:pt>
                <c:pt idx="2786">
                  <c:v>8:00</c:v>
                </c:pt>
                <c:pt idx="2787">
                  <c:v>8:10</c:v>
                </c:pt>
                <c:pt idx="2788">
                  <c:v>8:20</c:v>
                </c:pt>
                <c:pt idx="2789">
                  <c:v>8:30</c:v>
                </c:pt>
                <c:pt idx="2790">
                  <c:v>8:40</c:v>
                </c:pt>
                <c:pt idx="2791">
                  <c:v>8:50</c:v>
                </c:pt>
                <c:pt idx="2792">
                  <c:v>9:00</c:v>
                </c:pt>
                <c:pt idx="2793">
                  <c:v>9:10</c:v>
                </c:pt>
                <c:pt idx="2794">
                  <c:v>9:20</c:v>
                </c:pt>
                <c:pt idx="2795">
                  <c:v>9:30</c:v>
                </c:pt>
                <c:pt idx="2796">
                  <c:v>9:40</c:v>
                </c:pt>
                <c:pt idx="2797">
                  <c:v>9:50</c:v>
                </c:pt>
                <c:pt idx="2798">
                  <c:v>10:00</c:v>
                </c:pt>
                <c:pt idx="2799">
                  <c:v>10:10</c:v>
                </c:pt>
                <c:pt idx="2800">
                  <c:v>10:20</c:v>
                </c:pt>
                <c:pt idx="2801">
                  <c:v>10:30</c:v>
                </c:pt>
                <c:pt idx="2802">
                  <c:v>10:40</c:v>
                </c:pt>
                <c:pt idx="2803">
                  <c:v>10:50</c:v>
                </c:pt>
                <c:pt idx="2804">
                  <c:v>11:00</c:v>
                </c:pt>
                <c:pt idx="2805">
                  <c:v>11:10</c:v>
                </c:pt>
                <c:pt idx="2806">
                  <c:v>11:20</c:v>
                </c:pt>
                <c:pt idx="2807">
                  <c:v>11:30</c:v>
                </c:pt>
                <c:pt idx="2808">
                  <c:v>11:40</c:v>
                </c:pt>
                <c:pt idx="2809">
                  <c:v>11:50</c:v>
                </c:pt>
                <c:pt idx="2810">
                  <c:v>12:00</c:v>
                </c:pt>
                <c:pt idx="2811">
                  <c:v>12:10</c:v>
                </c:pt>
                <c:pt idx="2812">
                  <c:v>12:20</c:v>
                </c:pt>
                <c:pt idx="2813">
                  <c:v>12:30</c:v>
                </c:pt>
                <c:pt idx="2814">
                  <c:v>12:40</c:v>
                </c:pt>
                <c:pt idx="2815">
                  <c:v>12:50</c:v>
                </c:pt>
                <c:pt idx="2816">
                  <c:v>13:00</c:v>
                </c:pt>
                <c:pt idx="2817">
                  <c:v>13:10</c:v>
                </c:pt>
                <c:pt idx="2818">
                  <c:v>13:20</c:v>
                </c:pt>
                <c:pt idx="2819">
                  <c:v>13:30</c:v>
                </c:pt>
                <c:pt idx="2820">
                  <c:v>13:40</c:v>
                </c:pt>
                <c:pt idx="2821">
                  <c:v>13:50</c:v>
                </c:pt>
                <c:pt idx="2822">
                  <c:v>14:00</c:v>
                </c:pt>
                <c:pt idx="2823">
                  <c:v>14:10</c:v>
                </c:pt>
                <c:pt idx="2824">
                  <c:v>14:20</c:v>
                </c:pt>
                <c:pt idx="2825">
                  <c:v>14:30</c:v>
                </c:pt>
                <c:pt idx="2826">
                  <c:v>14:40</c:v>
                </c:pt>
                <c:pt idx="2827">
                  <c:v>14:50</c:v>
                </c:pt>
                <c:pt idx="2828">
                  <c:v>15:00</c:v>
                </c:pt>
                <c:pt idx="2829">
                  <c:v>15:10</c:v>
                </c:pt>
                <c:pt idx="2830">
                  <c:v>15:20</c:v>
                </c:pt>
                <c:pt idx="2831">
                  <c:v>15:30</c:v>
                </c:pt>
                <c:pt idx="2832">
                  <c:v>15:40</c:v>
                </c:pt>
                <c:pt idx="2833">
                  <c:v>15:50</c:v>
                </c:pt>
                <c:pt idx="2834">
                  <c:v>16:00</c:v>
                </c:pt>
                <c:pt idx="2835">
                  <c:v>16:10</c:v>
                </c:pt>
                <c:pt idx="2836">
                  <c:v>16:20</c:v>
                </c:pt>
                <c:pt idx="2837">
                  <c:v>16:30</c:v>
                </c:pt>
                <c:pt idx="2838">
                  <c:v>16:40</c:v>
                </c:pt>
                <c:pt idx="2839">
                  <c:v>16:50</c:v>
                </c:pt>
                <c:pt idx="2840">
                  <c:v>17:00</c:v>
                </c:pt>
                <c:pt idx="2841">
                  <c:v>17:10</c:v>
                </c:pt>
                <c:pt idx="2842">
                  <c:v>17:20</c:v>
                </c:pt>
                <c:pt idx="2843">
                  <c:v>17:30</c:v>
                </c:pt>
                <c:pt idx="2844">
                  <c:v>17:40</c:v>
                </c:pt>
                <c:pt idx="2845">
                  <c:v>17:50</c:v>
                </c:pt>
                <c:pt idx="2846">
                  <c:v>18:00</c:v>
                </c:pt>
                <c:pt idx="2847">
                  <c:v>18:10</c:v>
                </c:pt>
                <c:pt idx="2848">
                  <c:v>18:20</c:v>
                </c:pt>
                <c:pt idx="2849">
                  <c:v>18:30</c:v>
                </c:pt>
                <c:pt idx="2850">
                  <c:v>18:40</c:v>
                </c:pt>
                <c:pt idx="2851">
                  <c:v>18:50</c:v>
                </c:pt>
                <c:pt idx="2852">
                  <c:v>19:00</c:v>
                </c:pt>
                <c:pt idx="2853">
                  <c:v>19:10</c:v>
                </c:pt>
                <c:pt idx="2854">
                  <c:v>19:20</c:v>
                </c:pt>
                <c:pt idx="2855">
                  <c:v>19:30</c:v>
                </c:pt>
                <c:pt idx="2856">
                  <c:v>19:40</c:v>
                </c:pt>
                <c:pt idx="2857">
                  <c:v>19:50</c:v>
                </c:pt>
                <c:pt idx="2858">
                  <c:v>20:00</c:v>
                </c:pt>
                <c:pt idx="2859">
                  <c:v>20:10</c:v>
                </c:pt>
                <c:pt idx="2860">
                  <c:v>20:20</c:v>
                </c:pt>
                <c:pt idx="2861">
                  <c:v>20:30</c:v>
                </c:pt>
                <c:pt idx="2862">
                  <c:v>20:40</c:v>
                </c:pt>
                <c:pt idx="2863">
                  <c:v>20:50</c:v>
                </c:pt>
                <c:pt idx="2864">
                  <c:v>21:00</c:v>
                </c:pt>
                <c:pt idx="2865">
                  <c:v>21:10</c:v>
                </c:pt>
                <c:pt idx="2866">
                  <c:v>21:20</c:v>
                </c:pt>
                <c:pt idx="2867">
                  <c:v>21:30</c:v>
                </c:pt>
                <c:pt idx="2868">
                  <c:v>21:40</c:v>
                </c:pt>
                <c:pt idx="2869">
                  <c:v>21:50</c:v>
                </c:pt>
                <c:pt idx="2870">
                  <c:v>22:00</c:v>
                </c:pt>
                <c:pt idx="2871">
                  <c:v>22:10</c:v>
                </c:pt>
                <c:pt idx="2872">
                  <c:v>22:20</c:v>
                </c:pt>
                <c:pt idx="2873">
                  <c:v>22:30</c:v>
                </c:pt>
                <c:pt idx="2874">
                  <c:v>22:40</c:v>
                </c:pt>
                <c:pt idx="2875">
                  <c:v>22:50</c:v>
                </c:pt>
                <c:pt idx="2876">
                  <c:v>23:00</c:v>
                </c:pt>
                <c:pt idx="2877">
                  <c:v>23:10</c:v>
                </c:pt>
                <c:pt idx="2878">
                  <c:v>23:20</c:v>
                </c:pt>
                <c:pt idx="2879">
                  <c:v>23:30</c:v>
                </c:pt>
                <c:pt idx="2880">
                  <c:v>23:40</c:v>
                </c:pt>
                <c:pt idx="2881">
                  <c:v>23:50</c:v>
                </c:pt>
                <c:pt idx="2882">
                  <c:v>24:00:00</c:v>
                </c:pt>
                <c:pt idx="2883">
                  <c:v>21日0:10:00</c:v>
                </c:pt>
                <c:pt idx="2884">
                  <c:v>0:20</c:v>
                </c:pt>
                <c:pt idx="2885">
                  <c:v>0:30</c:v>
                </c:pt>
                <c:pt idx="2886">
                  <c:v>0:40</c:v>
                </c:pt>
                <c:pt idx="2887">
                  <c:v>0:50</c:v>
                </c:pt>
                <c:pt idx="2888">
                  <c:v>1:00</c:v>
                </c:pt>
                <c:pt idx="2889">
                  <c:v>1:10</c:v>
                </c:pt>
                <c:pt idx="2890">
                  <c:v>1:20</c:v>
                </c:pt>
                <c:pt idx="2891">
                  <c:v>1:30</c:v>
                </c:pt>
                <c:pt idx="2892">
                  <c:v>1:40</c:v>
                </c:pt>
                <c:pt idx="2893">
                  <c:v>1:50</c:v>
                </c:pt>
                <c:pt idx="2894">
                  <c:v>2:00</c:v>
                </c:pt>
                <c:pt idx="2895">
                  <c:v>2:10</c:v>
                </c:pt>
                <c:pt idx="2896">
                  <c:v>2:20</c:v>
                </c:pt>
                <c:pt idx="2897">
                  <c:v>2:30</c:v>
                </c:pt>
                <c:pt idx="2898">
                  <c:v>2:40</c:v>
                </c:pt>
                <c:pt idx="2899">
                  <c:v>2:50</c:v>
                </c:pt>
                <c:pt idx="2900">
                  <c:v>3:00</c:v>
                </c:pt>
                <c:pt idx="2901">
                  <c:v>3:10</c:v>
                </c:pt>
                <c:pt idx="2902">
                  <c:v>3:20</c:v>
                </c:pt>
                <c:pt idx="2903">
                  <c:v>3:30</c:v>
                </c:pt>
                <c:pt idx="2904">
                  <c:v>3:40</c:v>
                </c:pt>
                <c:pt idx="2905">
                  <c:v>3:50</c:v>
                </c:pt>
                <c:pt idx="2906">
                  <c:v>4:00</c:v>
                </c:pt>
                <c:pt idx="2907">
                  <c:v>4:10</c:v>
                </c:pt>
                <c:pt idx="2908">
                  <c:v>4:20</c:v>
                </c:pt>
                <c:pt idx="2909">
                  <c:v>4:30</c:v>
                </c:pt>
                <c:pt idx="2910">
                  <c:v>4:40</c:v>
                </c:pt>
                <c:pt idx="2911">
                  <c:v>4:50</c:v>
                </c:pt>
                <c:pt idx="2912">
                  <c:v>5:00</c:v>
                </c:pt>
                <c:pt idx="2913">
                  <c:v>5:10</c:v>
                </c:pt>
                <c:pt idx="2914">
                  <c:v>5:20</c:v>
                </c:pt>
                <c:pt idx="2915">
                  <c:v>5:30</c:v>
                </c:pt>
                <c:pt idx="2916">
                  <c:v>5:40</c:v>
                </c:pt>
                <c:pt idx="2917">
                  <c:v>5:50</c:v>
                </c:pt>
                <c:pt idx="2918">
                  <c:v>6:00</c:v>
                </c:pt>
                <c:pt idx="2919">
                  <c:v>6:10</c:v>
                </c:pt>
                <c:pt idx="2920">
                  <c:v>6:20</c:v>
                </c:pt>
                <c:pt idx="2921">
                  <c:v>6:30</c:v>
                </c:pt>
                <c:pt idx="2922">
                  <c:v>6:40</c:v>
                </c:pt>
                <c:pt idx="2923">
                  <c:v>6:50</c:v>
                </c:pt>
                <c:pt idx="2924">
                  <c:v>7:00</c:v>
                </c:pt>
                <c:pt idx="2925">
                  <c:v>7:10</c:v>
                </c:pt>
                <c:pt idx="2926">
                  <c:v>7:20</c:v>
                </c:pt>
                <c:pt idx="2927">
                  <c:v>7:30</c:v>
                </c:pt>
                <c:pt idx="2928">
                  <c:v>7:40</c:v>
                </c:pt>
                <c:pt idx="2929">
                  <c:v>7:50</c:v>
                </c:pt>
                <c:pt idx="2930">
                  <c:v>8:00</c:v>
                </c:pt>
                <c:pt idx="2931">
                  <c:v>8:10</c:v>
                </c:pt>
                <c:pt idx="2932">
                  <c:v>8:20</c:v>
                </c:pt>
                <c:pt idx="2933">
                  <c:v>8:30</c:v>
                </c:pt>
                <c:pt idx="2934">
                  <c:v>8:40</c:v>
                </c:pt>
                <c:pt idx="2935">
                  <c:v>8:50</c:v>
                </c:pt>
                <c:pt idx="2936">
                  <c:v>9:00</c:v>
                </c:pt>
                <c:pt idx="2937">
                  <c:v>9:10</c:v>
                </c:pt>
                <c:pt idx="2938">
                  <c:v>9:20</c:v>
                </c:pt>
                <c:pt idx="2939">
                  <c:v>9:30</c:v>
                </c:pt>
                <c:pt idx="2940">
                  <c:v>9:40</c:v>
                </c:pt>
                <c:pt idx="2941">
                  <c:v>9:50</c:v>
                </c:pt>
                <c:pt idx="2942">
                  <c:v>10:00</c:v>
                </c:pt>
                <c:pt idx="2943">
                  <c:v>10:10</c:v>
                </c:pt>
                <c:pt idx="2944">
                  <c:v>10:20</c:v>
                </c:pt>
                <c:pt idx="2945">
                  <c:v>10:30</c:v>
                </c:pt>
                <c:pt idx="2946">
                  <c:v>10:40</c:v>
                </c:pt>
                <c:pt idx="2947">
                  <c:v>10:50</c:v>
                </c:pt>
                <c:pt idx="2948">
                  <c:v>11:00</c:v>
                </c:pt>
                <c:pt idx="2949">
                  <c:v>11:10</c:v>
                </c:pt>
                <c:pt idx="2950">
                  <c:v>11:20</c:v>
                </c:pt>
                <c:pt idx="2951">
                  <c:v>11:30</c:v>
                </c:pt>
                <c:pt idx="2952">
                  <c:v>11:40</c:v>
                </c:pt>
                <c:pt idx="2953">
                  <c:v>11:50</c:v>
                </c:pt>
                <c:pt idx="2954">
                  <c:v>12:00</c:v>
                </c:pt>
                <c:pt idx="2955">
                  <c:v>12:10</c:v>
                </c:pt>
                <c:pt idx="2956">
                  <c:v>12:20</c:v>
                </c:pt>
                <c:pt idx="2957">
                  <c:v>12:30</c:v>
                </c:pt>
                <c:pt idx="2958">
                  <c:v>12:40</c:v>
                </c:pt>
                <c:pt idx="2959">
                  <c:v>12:50</c:v>
                </c:pt>
                <c:pt idx="2960">
                  <c:v>13:00</c:v>
                </c:pt>
                <c:pt idx="2961">
                  <c:v>13:10</c:v>
                </c:pt>
                <c:pt idx="2962">
                  <c:v>13:20</c:v>
                </c:pt>
                <c:pt idx="2963">
                  <c:v>13:30</c:v>
                </c:pt>
                <c:pt idx="2964">
                  <c:v>13:40</c:v>
                </c:pt>
                <c:pt idx="2965">
                  <c:v>13:50</c:v>
                </c:pt>
                <c:pt idx="2966">
                  <c:v>14:00</c:v>
                </c:pt>
                <c:pt idx="2967">
                  <c:v>14:10</c:v>
                </c:pt>
                <c:pt idx="2968">
                  <c:v>14:20</c:v>
                </c:pt>
                <c:pt idx="2969">
                  <c:v>14:30</c:v>
                </c:pt>
                <c:pt idx="2970">
                  <c:v>14:40</c:v>
                </c:pt>
                <c:pt idx="2971">
                  <c:v>14:50</c:v>
                </c:pt>
                <c:pt idx="2972">
                  <c:v>15:00</c:v>
                </c:pt>
                <c:pt idx="2973">
                  <c:v>15:10</c:v>
                </c:pt>
                <c:pt idx="2974">
                  <c:v>15:20</c:v>
                </c:pt>
                <c:pt idx="2975">
                  <c:v>15:30</c:v>
                </c:pt>
                <c:pt idx="2976">
                  <c:v>15:40</c:v>
                </c:pt>
                <c:pt idx="2977">
                  <c:v>15:50</c:v>
                </c:pt>
                <c:pt idx="2978">
                  <c:v>16:00</c:v>
                </c:pt>
                <c:pt idx="2979">
                  <c:v>16:10</c:v>
                </c:pt>
                <c:pt idx="2980">
                  <c:v>16:20</c:v>
                </c:pt>
                <c:pt idx="2981">
                  <c:v>16:30</c:v>
                </c:pt>
                <c:pt idx="2982">
                  <c:v>16:40</c:v>
                </c:pt>
                <c:pt idx="2983">
                  <c:v>16:50</c:v>
                </c:pt>
                <c:pt idx="2984">
                  <c:v>17:00</c:v>
                </c:pt>
                <c:pt idx="2985">
                  <c:v>17:10</c:v>
                </c:pt>
                <c:pt idx="2986">
                  <c:v>17:20</c:v>
                </c:pt>
                <c:pt idx="2987">
                  <c:v>17:30</c:v>
                </c:pt>
                <c:pt idx="2988">
                  <c:v>17:40</c:v>
                </c:pt>
                <c:pt idx="2989">
                  <c:v>17:50</c:v>
                </c:pt>
                <c:pt idx="2990">
                  <c:v>18:00</c:v>
                </c:pt>
                <c:pt idx="2991">
                  <c:v>18:10</c:v>
                </c:pt>
                <c:pt idx="2992">
                  <c:v>18:20</c:v>
                </c:pt>
                <c:pt idx="2993">
                  <c:v>18:30</c:v>
                </c:pt>
                <c:pt idx="2994">
                  <c:v>18:40</c:v>
                </c:pt>
                <c:pt idx="2995">
                  <c:v>18:50</c:v>
                </c:pt>
                <c:pt idx="2996">
                  <c:v>19:00</c:v>
                </c:pt>
                <c:pt idx="2997">
                  <c:v>19:10</c:v>
                </c:pt>
                <c:pt idx="2998">
                  <c:v>19:20</c:v>
                </c:pt>
                <c:pt idx="2999">
                  <c:v>19:30</c:v>
                </c:pt>
                <c:pt idx="3000">
                  <c:v>19:40</c:v>
                </c:pt>
                <c:pt idx="3001">
                  <c:v>19:50</c:v>
                </c:pt>
                <c:pt idx="3002">
                  <c:v>20:00</c:v>
                </c:pt>
                <c:pt idx="3003">
                  <c:v>20:10</c:v>
                </c:pt>
                <c:pt idx="3004">
                  <c:v>20:20</c:v>
                </c:pt>
                <c:pt idx="3005">
                  <c:v>20:30</c:v>
                </c:pt>
                <c:pt idx="3006">
                  <c:v>20:40</c:v>
                </c:pt>
                <c:pt idx="3007">
                  <c:v>20:50</c:v>
                </c:pt>
                <c:pt idx="3008">
                  <c:v>21:00</c:v>
                </c:pt>
                <c:pt idx="3009">
                  <c:v>21:10</c:v>
                </c:pt>
                <c:pt idx="3010">
                  <c:v>21:20</c:v>
                </c:pt>
                <c:pt idx="3011">
                  <c:v>21:30</c:v>
                </c:pt>
                <c:pt idx="3012">
                  <c:v>21:40</c:v>
                </c:pt>
                <c:pt idx="3013">
                  <c:v>21:50</c:v>
                </c:pt>
                <c:pt idx="3014">
                  <c:v>22:00</c:v>
                </c:pt>
                <c:pt idx="3015">
                  <c:v>22:10</c:v>
                </c:pt>
                <c:pt idx="3016">
                  <c:v>22:20</c:v>
                </c:pt>
                <c:pt idx="3017">
                  <c:v>22:30</c:v>
                </c:pt>
                <c:pt idx="3018">
                  <c:v>22:40</c:v>
                </c:pt>
                <c:pt idx="3019">
                  <c:v>22:50</c:v>
                </c:pt>
                <c:pt idx="3020">
                  <c:v>23:00</c:v>
                </c:pt>
                <c:pt idx="3021">
                  <c:v>23:10</c:v>
                </c:pt>
                <c:pt idx="3022">
                  <c:v>23:20</c:v>
                </c:pt>
                <c:pt idx="3023">
                  <c:v>23:30</c:v>
                </c:pt>
                <c:pt idx="3024">
                  <c:v>23:40</c:v>
                </c:pt>
                <c:pt idx="3025">
                  <c:v>23:50</c:v>
                </c:pt>
                <c:pt idx="3026">
                  <c:v>24:00:00</c:v>
                </c:pt>
                <c:pt idx="3027">
                  <c:v>22日0:10:00</c:v>
                </c:pt>
                <c:pt idx="3028">
                  <c:v>0:20</c:v>
                </c:pt>
                <c:pt idx="3029">
                  <c:v>0:30</c:v>
                </c:pt>
                <c:pt idx="3030">
                  <c:v>0:40</c:v>
                </c:pt>
                <c:pt idx="3031">
                  <c:v>0:50</c:v>
                </c:pt>
                <c:pt idx="3032">
                  <c:v>1:00</c:v>
                </c:pt>
                <c:pt idx="3033">
                  <c:v>1:10</c:v>
                </c:pt>
                <c:pt idx="3034">
                  <c:v>1:20</c:v>
                </c:pt>
                <c:pt idx="3035">
                  <c:v>1:30</c:v>
                </c:pt>
                <c:pt idx="3036">
                  <c:v>1:40</c:v>
                </c:pt>
                <c:pt idx="3037">
                  <c:v>1:50</c:v>
                </c:pt>
                <c:pt idx="3038">
                  <c:v>2:00</c:v>
                </c:pt>
                <c:pt idx="3039">
                  <c:v>2:10</c:v>
                </c:pt>
                <c:pt idx="3040">
                  <c:v>2:20</c:v>
                </c:pt>
                <c:pt idx="3041">
                  <c:v>2:30</c:v>
                </c:pt>
                <c:pt idx="3042">
                  <c:v>2:40</c:v>
                </c:pt>
                <c:pt idx="3043">
                  <c:v>2:50</c:v>
                </c:pt>
                <c:pt idx="3044">
                  <c:v>3:00</c:v>
                </c:pt>
                <c:pt idx="3045">
                  <c:v>3:10</c:v>
                </c:pt>
                <c:pt idx="3046">
                  <c:v>3:20</c:v>
                </c:pt>
                <c:pt idx="3047">
                  <c:v>3:30</c:v>
                </c:pt>
                <c:pt idx="3048">
                  <c:v>3:40</c:v>
                </c:pt>
                <c:pt idx="3049">
                  <c:v>3:50</c:v>
                </c:pt>
                <c:pt idx="3050">
                  <c:v>4:00</c:v>
                </c:pt>
                <c:pt idx="3051">
                  <c:v>4:10</c:v>
                </c:pt>
                <c:pt idx="3052">
                  <c:v>4:20</c:v>
                </c:pt>
                <c:pt idx="3053">
                  <c:v>4:30</c:v>
                </c:pt>
                <c:pt idx="3054">
                  <c:v>4:40</c:v>
                </c:pt>
                <c:pt idx="3055">
                  <c:v>4:50</c:v>
                </c:pt>
                <c:pt idx="3056">
                  <c:v>5:00</c:v>
                </c:pt>
                <c:pt idx="3057">
                  <c:v>5:10</c:v>
                </c:pt>
                <c:pt idx="3058">
                  <c:v>5:20</c:v>
                </c:pt>
                <c:pt idx="3059">
                  <c:v>5:30</c:v>
                </c:pt>
                <c:pt idx="3060">
                  <c:v>5:40</c:v>
                </c:pt>
                <c:pt idx="3061">
                  <c:v>5:50</c:v>
                </c:pt>
                <c:pt idx="3062">
                  <c:v>6:00</c:v>
                </c:pt>
                <c:pt idx="3063">
                  <c:v>6:10</c:v>
                </c:pt>
                <c:pt idx="3064">
                  <c:v>6:20</c:v>
                </c:pt>
                <c:pt idx="3065">
                  <c:v>6:30</c:v>
                </c:pt>
                <c:pt idx="3066">
                  <c:v>6:40</c:v>
                </c:pt>
                <c:pt idx="3067">
                  <c:v>6:50</c:v>
                </c:pt>
                <c:pt idx="3068">
                  <c:v>7:00</c:v>
                </c:pt>
                <c:pt idx="3069">
                  <c:v>7:10</c:v>
                </c:pt>
                <c:pt idx="3070">
                  <c:v>7:20</c:v>
                </c:pt>
                <c:pt idx="3071">
                  <c:v>7:30</c:v>
                </c:pt>
                <c:pt idx="3072">
                  <c:v>7:40</c:v>
                </c:pt>
                <c:pt idx="3073">
                  <c:v>7:50</c:v>
                </c:pt>
                <c:pt idx="3074">
                  <c:v>8:00</c:v>
                </c:pt>
                <c:pt idx="3075">
                  <c:v>8:10</c:v>
                </c:pt>
                <c:pt idx="3076">
                  <c:v>8:20</c:v>
                </c:pt>
                <c:pt idx="3077">
                  <c:v>8:30</c:v>
                </c:pt>
                <c:pt idx="3078">
                  <c:v>8:40</c:v>
                </c:pt>
                <c:pt idx="3079">
                  <c:v>8:50</c:v>
                </c:pt>
                <c:pt idx="3080">
                  <c:v>9:00</c:v>
                </c:pt>
                <c:pt idx="3081">
                  <c:v>9:10</c:v>
                </c:pt>
                <c:pt idx="3082">
                  <c:v>9:20</c:v>
                </c:pt>
                <c:pt idx="3083">
                  <c:v>9:30</c:v>
                </c:pt>
                <c:pt idx="3084">
                  <c:v>9:40</c:v>
                </c:pt>
                <c:pt idx="3085">
                  <c:v>9:50</c:v>
                </c:pt>
                <c:pt idx="3086">
                  <c:v>10:00</c:v>
                </c:pt>
                <c:pt idx="3087">
                  <c:v>10:10</c:v>
                </c:pt>
                <c:pt idx="3088">
                  <c:v>10:20</c:v>
                </c:pt>
                <c:pt idx="3089">
                  <c:v>10:30</c:v>
                </c:pt>
                <c:pt idx="3090">
                  <c:v>10:40</c:v>
                </c:pt>
                <c:pt idx="3091">
                  <c:v>10:50</c:v>
                </c:pt>
                <c:pt idx="3092">
                  <c:v>11:00</c:v>
                </c:pt>
                <c:pt idx="3093">
                  <c:v>11:10</c:v>
                </c:pt>
                <c:pt idx="3094">
                  <c:v>11:20</c:v>
                </c:pt>
                <c:pt idx="3095">
                  <c:v>11:30</c:v>
                </c:pt>
                <c:pt idx="3096">
                  <c:v>11:40</c:v>
                </c:pt>
                <c:pt idx="3097">
                  <c:v>11:50</c:v>
                </c:pt>
                <c:pt idx="3098">
                  <c:v>12:00</c:v>
                </c:pt>
                <c:pt idx="3099">
                  <c:v>12:10</c:v>
                </c:pt>
                <c:pt idx="3100">
                  <c:v>12:20</c:v>
                </c:pt>
                <c:pt idx="3101">
                  <c:v>12:30</c:v>
                </c:pt>
                <c:pt idx="3102">
                  <c:v>12:40</c:v>
                </c:pt>
                <c:pt idx="3103">
                  <c:v>12:50</c:v>
                </c:pt>
                <c:pt idx="3104">
                  <c:v>13:00</c:v>
                </c:pt>
                <c:pt idx="3105">
                  <c:v>13:10</c:v>
                </c:pt>
                <c:pt idx="3106">
                  <c:v>13:20</c:v>
                </c:pt>
                <c:pt idx="3107">
                  <c:v>13:30</c:v>
                </c:pt>
                <c:pt idx="3108">
                  <c:v>13:40</c:v>
                </c:pt>
                <c:pt idx="3109">
                  <c:v>13:50</c:v>
                </c:pt>
                <c:pt idx="3110">
                  <c:v>14:00</c:v>
                </c:pt>
                <c:pt idx="3111">
                  <c:v>14:10</c:v>
                </c:pt>
                <c:pt idx="3112">
                  <c:v>14:20</c:v>
                </c:pt>
                <c:pt idx="3113">
                  <c:v>14:30</c:v>
                </c:pt>
                <c:pt idx="3114">
                  <c:v>14:40</c:v>
                </c:pt>
                <c:pt idx="3115">
                  <c:v>14:50</c:v>
                </c:pt>
                <c:pt idx="3116">
                  <c:v>15:00</c:v>
                </c:pt>
                <c:pt idx="3117">
                  <c:v>15:10</c:v>
                </c:pt>
                <c:pt idx="3118">
                  <c:v>15:20</c:v>
                </c:pt>
                <c:pt idx="3119">
                  <c:v>15:30</c:v>
                </c:pt>
                <c:pt idx="3120">
                  <c:v>15:40</c:v>
                </c:pt>
                <c:pt idx="3121">
                  <c:v>15:50</c:v>
                </c:pt>
                <c:pt idx="3122">
                  <c:v>16:00</c:v>
                </c:pt>
                <c:pt idx="3123">
                  <c:v>16:10</c:v>
                </c:pt>
                <c:pt idx="3124">
                  <c:v>16:20</c:v>
                </c:pt>
                <c:pt idx="3125">
                  <c:v>16:30</c:v>
                </c:pt>
                <c:pt idx="3126">
                  <c:v>16:40</c:v>
                </c:pt>
                <c:pt idx="3127">
                  <c:v>16:50</c:v>
                </c:pt>
                <c:pt idx="3128">
                  <c:v>17:00</c:v>
                </c:pt>
                <c:pt idx="3129">
                  <c:v>17:10</c:v>
                </c:pt>
                <c:pt idx="3130">
                  <c:v>17:20</c:v>
                </c:pt>
                <c:pt idx="3131">
                  <c:v>17:30</c:v>
                </c:pt>
                <c:pt idx="3132">
                  <c:v>17:40</c:v>
                </c:pt>
                <c:pt idx="3133">
                  <c:v>17:50</c:v>
                </c:pt>
                <c:pt idx="3134">
                  <c:v>18:00</c:v>
                </c:pt>
                <c:pt idx="3135">
                  <c:v>18:10</c:v>
                </c:pt>
                <c:pt idx="3136">
                  <c:v>18:20</c:v>
                </c:pt>
                <c:pt idx="3137">
                  <c:v>18:30</c:v>
                </c:pt>
                <c:pt idx="3138">
                  <c:v>18:40</c:v>
                </c:pt>
                <c:pt idx="3139">
                  <c:v>18:50</c:v>
                </c:pt>
                <c:pt idx="3140">
                  <c:v>19:00</c:v>
                </c:pt>
                <c:pt idx="3141">
                  <c:v>19:10</c:v>
                </c:pt>
                <c:pt idx="3142">
                  <c:v>19:20</c:v>
                </c:pt>
                <c:pt idx="3143">
                  <c:v>19:30</c:v>
                </c:pt>
                <c:pt idx="3144">
                  <c:v>19:40</c:v>
                </c:pt>
                <c:pt idx="3145">
                  <c:v>19:50</c:v>
                </c:pt>
                <c:pt idx="3146">
                  <c:v>20:00</c:v>
                </c:pt>
                <c:pt idx="3147">
                  <c:v>20:10</c:v>
                </c:pt>
                <c:pt idx="3148">
                  <c:v>20:20</c:v>
                </c:pt>
                <c:pt idx="3149">
                  <c:v>20:30</c:v>
                </c:pt>
                <c:pt idx="3150">
                  <c:v>20:40</c:v>
                </c:pt>
                <c:pt idx="3151">
                  <c:v>20:50</c:v>
                </c:pt>
                <c:pt idx="3152">
                  <c:v>21:00</c:v>
                </c:pt>
                <c:pt idx="3153">
                  <c:v>21:10</c:v>
                </c:pt>
                <c:pt idx="3154">
                  <c:v>21:20</c:v>
                </c:pt>
                <c:pt idx="3155">
                  <c:v>21:30</c:v>
                </c:pt>
                <c:pt idx="3156">
                  <c:v>21:40</c:v>
                </c:pt>
                <c:pt idx="3157">
                  <c:v>21:50</c:v>
                </c:pt>
                <c:pt idx="3158">
                  <c:v>22:00</c:v>
                </c:pt>
                <c:pt idx="3159">
                  <c:v>22:10</c:v>
                </c:pt>
                <c:pt idx="3160">
                  <c:v>22:20</c:v>
                </c:pt>
                <c:pt idx="3161">
                  <c:v>22:30</c:v>
                </c:pt>
                <c:pt idx="3162">
                  <c:v>22:40</c:v>
                </c:pt>
                <c:pt idx="3163">
                  <c:v>22:50</c:v>
                </c:pt>
                <c:pt idx="3164">
                  <c:v>23:00</c:v>
                </c:pt>
                <c:pt idx="3165">
                  <c:v>23:10</c:v>
                </c:pt>
                <c:pt idx="3166">
                  <c:v>23:20</c:v>
                </c:pt>
                <c:pt idx="3167">
                  <c:v>23:30</c:v>
                </c:pt>
                <c:pt idx="3168">
                  <c:v>23:40</c:v>
                </c:pt>
                <c:pt idx="3169">
                  <c:v>23:50</c:v>
                </c:pt>
                <c:pt idx="3170">
                  <c:v>24:00:00</c:v>
                </c:pt>
                <c:pt idx="3171">
                  <c:v>23日0:10:00</c:v>
                </c:pt>
                <c:pt idx="3172">
                  <c:v>0:20</c:v>
                </c:pt>
                <c:pt idx="3173">
                  <c:v>0:30</c:v>
                </c:pt>
                <c:pt idx="3174">
                  <c:v>0:40</c:v>
                </c:pt>
                <c:pt idx="3175">
                  <c:v>0:50</c:v>
                </c:pt>
                <c:pt idx="3176">
                  <c:v>1:00</c:v>
                </c:pt>
                <c:pt idx="3177">
                  <c:v>1:10</c:v>
                </c:pt>
                <c:pt idx="3178">
                  <c:v>1:20</c:v>
                </c:pt>
                <c:pt idx="3179">
                  <c:v>1:30</c:v>
                </c:pt>
                <c:pt idx="3180">
                  <c:v>1:40</c:v>
                </c:pt>
                <c:pt idx="3181">
                  <c:v>1:50</c:v>
                </c:pt>
                <c:pt idx="3182">
                  <c:v>2:00</c:v>
                </c:pt>
                <c:pt idx="3183">
                  <c:v>2:10</c:v>
                </c:pt>
                <c:pt idx="3184">
                  <c:v>2:20</c:v>
                </c:pt>
                <c:pt idx="3185">
                  <c:v>2:30</c:v>
                </c:pt>
                <c:pt idx="3186">
                  <c:v>2:40</c:v>
                </c:pt>
                <c:pt idx="3187">
                  <c:v>2:50</c:v>
                </c:pt>
                <c:pt idx="3188">
                  <c:v>3:00</c:v>
                </c:pt>
                <c:pt idx="3189">
                  <c:v>3:10</c:v>
                </c:pt>
                <c:pt idx="3190">
                  <c:v>3:20</c:v>
                </c:pt>
                <c:pt idx="3191">
                  <c:v>3:30</c:v>
                </c:pt>
                <c:pt idx="3192">
                  <c:v>3:40</c:v>
                </c:pt>
                <c:pt idx="3193">
                  <c:v>3:50</c:v>
                </c:pt>
                <c:pt idx="3194">
                  <c:v>4:00</c:v>
                </c:pt>
                <c:pt idx="3195">
                  <c:v>4:10</c:v>
                </c:pt>
                <c:pt idx="3196">
                  <c:v>4:20</c:v>
                </c:pt>
                <c:pt idx="3197">
                  <c:v>4:30</c:v>
                </c:pt>
                <c:pt idx="3198">
                  <c:v>4:40</c:v>
                </c:pt>
                <c:pt idx="3199">
                  <c:v>4:50</c:v>
                </c:pt>
                <c:pt idx="3200">
                  <c:v>5:00</c:v>
                </c:pt>
                <c:pt idx="3201">
                  <c:v>5:10</c:v>
                </c:pt>
                <c:pt idx="3202">
                  <c:v>5:20</c:v>
                </c:pt>
                <c:pt idx="3203">
                  <c:v>5:30</c:v>
                </c:pt>
                <c:pt idx="3204">
                  <c:v>5:40</c:v>
                </c:pt>
                <c:pt idx="3205">
                  <c:v>5:50</c:v>
                </c:pt>
                <c:pt idx="3206">
                  <c:v>6:00</c:v>
                </c:pt>
                <c:pt idx="3207">
                  <c:v>6:10</c:v>
                </c:pt>
                <c:pt idx="3208">
                  <c:v>6:20</c:v>
                </c:pt>
                <c:pt idx="3209">
                  <c:v>6:30</c:v>
                </c:pt>
                <c:pt idx="3210">
                  <c:v>6:40</c:v>
                </c:pt>
                <c:pt idx="3211">
                  <c:v>6:50</c:v>
                </c:pt>
                <c:pt idx="3212">
                  <c:v>7:00</c:v>
                </c:pt>
                <c:pt idx="3213">
                  <c:v>7:10</c:v>
                </c:pt>
                <c:pt idx="3214">
                  <c:v>7:20</c:v>
                </c:pt>
                <c:pt idx="3215">
                  <c:v>7:30</c:v>
                </c:pt>
                <c:pt idx="3216">
                  <c:v>7:40</c:v>
                </c:pt>
                <c:pt idx="3217">
                  <c:v>7:50</c:v>
                </c:pt>
                <c:pt idx="3218">
                  <c:v>8:00</c:v>
                </c:pt>
                <c:pt idx="3219">
                  <c:v>8:10</c:v>
                </c:pt>
                <c:pt idx="3220">
                  <c:v>8:20</c:v>
                </c:pt>
                <c:pt idx="3221">
                  <c:v>8:30</c:v>
                </c:pt>
                <c:pt idx="3222">
                  <c:v>8:40</c:v>
                </c:pt>
                <c:pt idx="3223">
                  <c:v>8:50</c:v>
                </c:pt>
                <c:pt idx="3224">
                  <c:v>9:00</c:v>
                </c:pt>
                <c:pt idx="3225">
                  <c:v>9:10</c:v>
                </c:pt>
                <c:pt idx="3226">
                  <c:v>9:20</c:v>
                </c:pt>
                <c:pt idx="3227">
                  <c:v>9:30</c:v>
                </c:pt>
                <c:pt idx="3228">
                  <c:v>9:40</c:v>
                </c:pt>
                <c:pt idx="3229">
                  <c:v>9:50</c:v>
                </c:pt>
                <c:pt idx="3230">
                  <c:v>10:00</c:v>
                </c:pt>
                <c:pt idx="3231">
                  <c:v>10:10</c:v>
                </c:pt>
                <c:pt idx="3232">
                  <c:v>10:20</c:v>
                </c:pt>
                <c:pt idx="3233">
                  <c:v>10:30</c:v>
                </c:pt>
                <c:pt idx="3234">
                  <c:v>10:40</c:v>
                </c:pt>
                <c:pt idx="3235">
                  <c:v>10:50</c:v>
                </c:pt>
                <c:pt idx="3236">
                  <c:v>11:00</c:v>
                </c:pt>
                <c:pt idx="3237">
                  <c:v>11:10</c:v>
                </c:pt>
                <c:pt idx="3238">
                  <c:v>11:20</c:v>
                </c:pt>
                <c:pt idx="3239">
                  <c:v>11:30</c:v>
                </c:pt>
                <c:pt idx="3240">
                  <c:v>11:40</c:v>
                </c:pt>
                <c:pt idx="3241">
                  <c:v>11:50</c:v>
                </c:pt>
                <c:pt idx="3242">
                  <c:v>12:00</c:v>
                </c:pt>
                <c:pt idx="3243">
                  <c:v>12:10</c:v>
                </c:pt>
                <c:pt idx="3244">
                  <c:v>12:20</c:v>
                </c:pt>
                <c:pt idx="3245">
                  <c:v>12:30</c:v>
                </c:pt>
                <c:pt idx="3246">
                  <c:v>12:40</c:v>
                </c:pt>
                <c:pt idx="3247">
                  <c:v>12:50</c:v>
                </c:pt>
                <c:pt idx="3248">
                  <c:v>13:00</c:v>
                </c:pt>
                <c:pt idx="3249">
                  <c:v>13:10</c:v>
                </c:pt>
                <c:pt idx="3250">
                  <c:v>13:20</c:v>
                </c:pt>
                <c:pt idx="3251">
                  <c:v>13:30</c:v>
                </c:pt>
                <c:pt idx="3252">
                  <c:v>13:40</c:v>
                </c:pt>
                <c:pt idx="3253">
                  <c:v>13:50</c:v>
                </c:pt>
                <c:pt idx="3254">
                  <c:v>14:00</c:v>
                </c:pt>
                <c:pt idx="3255">
                  <c:v>14:10</c:v>
                </c:pt>
                <c:pt idx="3256">
                  <c:v>14:20</c:v>
                </c:pt>
                <c:pt idx="3257">
                  <c:v>14:30</c:v>
                </c:pt>
                <c:pt idx="3258">
                  <c:v>14:40</c:v>
                </c:pt>
                <c:pt idx="3259">
                  <c:v>14:50</c:v>
                </c:pt>
                <c:pt idx="3260">
                  <c:v>15:00</c:v>
                </c:pt>
                <c:pt idx="3261">
                  <c:v>15:10</c:v>
                </c:pt>
                <c:pt idx="3262">
                  <c:v>15:20</c:v>
                </c:pt>
                <c:pt idx="3263">
                  <c:v>15:30</c:v>
                </c:pt>
                <c:pt idx="3264">
                  <c:v>15:40</c:v>
                </c:pt>
                <c:pt idx="3265">
                  <c:v>15:50</c:v>
                </c:pt>
                <c:pt idx="3266">
                  <c:v>16:00</c:v>
                </c:pt>
                <c:pt idx="3267">
                  <c:v>16:10</c:v>
                </c:pt>
                <c:pt idx="3268">
                  <c:v>16:20</c:v>
                </c:pt>
                <c:pt idx="3269">
                  <c:v>16:30</c:v>
                </c:pt>
                <c:pt idx="3270">
                  <c:v>16:40</c:v>
                </c:pt>
                <c:pt idx="3271">
                  <c:v>16:50</c:v>
                </c:pt>
                <c:pt idx="3272">
                  <c:v>17:00</c:v>
                </c:pt>
                <c:pt idx="3273">
                  <c:v>17:10</c:v>
                </c:pt>
                <c:pt idx="3274">
                  <c:v>17:20</c:v>
                </c:pt>
                <c:pt idx="3275">
                  <c:v>17:30</c:v>
                </c:pt>
                <c:pt idx="3276">
                  <c:v>17:40</c:v>
                </c:pt>
                <c:pt idx="3277">
                  <c:v>17:50</c:v>
                </c:pt>
                <c:pt idx="3278">
                  <c:v>18:00</c:v>
                </c:pt>
                <c:pt idx="3279">
                  <c:v>18:10</c:v>
                </c:pt>
                <c:pt idx="3280">
                  <c:v>18:20</c:v>
                </c:pt>
                <c:pt idx="3281">
                  <c:v>18:30</c:v>
                </c:pt>
                <c:pt idx="3282">
                  <c:v>18:40</c:v>
                </c:pt>
                <c:pt idx="3283">
                  <c:v>18:50</c:v>
                </c:pt>
                <c:pt idx="3284">
                  <c:v>19:00</c:v>
                </c:pt>
                <c:pt idx="3285">
                  <c:v>19:10</c:v>
                </c:pt>
                <c:pt idx="3286">
                  <c:v>19:20</c:v>
                </c:pt>
                <c:pt idx="3287">
                  <c:v>19:30</c:v>
                </c:pt>
                <c:pt idx="3288">
                  <c:v>19:40</c:v>
                </c:pt>
                <c:pt idx="3289">
                  <c:v>19:50</c:v>
                </c:pt>
                <c:pt idx="3290">
                  <c:v>20:00</c:v>
                </c:pt>
                <c:pt idx="3291">
                  <c:v>20:10</c:v>
                </c:pt>
                <c:pt idx="3292">
                  <c:v>20:20</c:v>
                </c:pt>
                <c:pt idx="3293">
                  <c:v>20:30</c:v>
                </c:pt>
                <c:pt idx="3294">
                  <c:v>20:40</c:v>
                </c:pt>
                <c:pt idx="3295">
                  <c:v>20:50</c:v>
                </c:pt>
                <c:pt idx="3296">
                  <c:v>21:00</c:v>
                </c:pt>
                <c:pt idx="3297">
                  <c:v>21:10</c:v>
                </c:pt>
                <c:pt idx="3298">
                  <c:v>21:20</c:v>
                </c:pt>
                <c:pt idx="3299">
                  <c:v>21:30</c:v>
                </c:pt>
                <c:pt idx="3300">
                  <c:v>21:40</c:v>
                </c:pt>
                <c:pt idx="3301">
                  <c:v>21:50</c:v>
                </c:pt>
                <c:pt idx="3302">
                  <c:v>22:00</c:v>
                </c:pt>
                <c:pt idx="3303">
                  <c:v>22:10</c:v>
                </c:pt>
                <c:pt idx="3304">
                  <c:v>22:20</c:v>
                </c:pt>
                <c:pt idx="3305">
                  <c:v>22:30</c:v>
                </c:pt>
                <c:pt idx="3306">
                  <c:v>22:40</c:v>
                </c:pt>
                <c:pt idx="3307">
                  <c:v>22:50</c:v>
                </c:pt>
                <c:pt idx="3308">
                  <c:v>23:00</c:v>
                </c:pt>
                <c:pt idx="3309">
                  <c:v>23:10</c:v>
                </c:pt>
                <c:pt idx="3310">
                  <c:v>23:20</c:v>
                </c:pt>
                <c:pt idx="3311">
                  <c:v>23:30</c:v>
                </c:pt>
                <c:pt idx="3312">
                  <c:v>23:40</c:v>
                </c:pt>
                <c:pt idx="3313">
                  <c:v>23:50</c:v>
                </c:pt>
                <c:pt idx="3314">
                  <c:v>24:00:00</c:v>
                </c:pt>
                <c:pt idx="3315">
                  <c:v>24日0:10:00</c:v>
                </c:pt>
                <c:pt idx="3316">
                  <c:v>0:20</c:v>
                </c:pt>
                <c:pt idx="3317">
                  <c:v>0:30</c:v>
                </c:pt>
                <c:pt idx="3318">
                  <c:v>0:40</c:v>
                </c:pt>
                <c:pt idx="3319">
                  <c:v>0:50</c:v>
                </c:pt>
                <c:pt idx="3320">
                  <c:v>1:00</c:v>
                </c:pt>
                <c:pt idx="3321">
                  <c:v>1:10</c:v>
                </c:pt>
                <c:pt idx="3322">
                  <c:v>1:20</c:v>
                </c:pt>
                <c:pt idx="3323">
                  <c:v>1:30</c:v>
                </c:pt>
                <c:pt idx="3324">
                  <c:v>1:40</c:v>
                </c:pt>
                <c:pt idx="3325">
                  <c:v>1:50</c:v>
                </c:pt>
                <c:pt idx="3326">
                  <c:v>2:00</c:v>
                </c:pt>
                <c:pt idx="3327">
                  <c:v>2:10</c:v>
                </c:pt>
                <c:pt idx="3328">
                  <c:v>2:20</c:v>
                </c:pt>
                <c:pt idx="3329">
                  <c:v>2:30</c:v>
                </c:pt>
                <c:pt idx="3330">
                  <c:v>2:40</c:v>
                </c:pt>
                <c:pt idx="3331">
                  <c:v>2:50</c:v>
                </c:pt>
                <c:pt idx="3332">
                  <c:v>3:00</c:v>
                </c:pt>
                <c:pt idx="3333">
                  <c:v>3:10</c:v>
                </c:pt>
                <c:pt idx="3334">
                  <c:v>3:20</c:v>
                </c:pt>
                <c:pt idx="3335">
                  <c:v>3:30</c:v>
                </c:pt>
                <c:pt idx="3336">
                  <c:v>3:40</c:v>
                </c:pt>
                <c:pt idx="3337">
                  <c:v>3:50</c:v>
                </c:pt>
                <c:pt idx="3338">
                  <c:v>4:00</c:v>
                </c:pt>
                <c:pt idx="3339">
                  <c:v>4:10</c:v>
                </c:pt>
                <c:pt idx="3340">
                  <c:v>4:20</c:v>
                </c:pt>
                <c:pt idx="3341">
                  <c:v>4:30</c:v>
                </c:pt>
                <c:pt idx="3342">
                  <c:v>4:40</c:v>
                </c:pt>
                <c:pt idx="3343">
                  <c:v>4:50</c:v>
                </c:pt>
                <c:pt idx="3344">
                  <c:v>5:00</c:v>
                </c:pt>
                <c:pt idx="3345">
                  <c:v>5:10</c:v>
                </c:pt>
                <c:pt idx="3346">
                  <c:v>5:20</c:v>
                </c:pt>
                <c:pt idx="3347">
                  <c:v>5:30</c:v>
                </c:pt>
                <c:pt idx="3348">
                  <c:v>5:40</c:v>
                </c:pt>
                <c:pt idx="3349">
                  <c:v>5:50</c:v>
                </c:pt>
                <c:pt idx="3350">
                  <c:v>6:00</c:v>
                </c:pt>
                <c:pt idx="3351">
                  <c:v>6:10</c:v>
                </c:pt>
                <c:pt idx="3352">
                  <c:v>6:20</c:v>
                </c:pt>
                <c:pt idx="3353">
                  <c:v>6:30</c:v>
                </c:pt>
                <c:pt idx="3354">
                  <c:v>6:40</c:v>
                </c:pt>
                <c:pt idx="3355">
                  <c:v>6:50</c:v>
                </c:pt>
                <c:pt idx="3356">
                  <c:v>7:00</c:v>
                </c:pt>
                <c:pt idx="3357">
                  <c:v>7:10</c:v>
                </c:pt>
                <c:pt idx="3358">
                  <c:v>7:20</c:v>
                </c:pt>
                <c:pt idx="3359">
                  <c:v>7:30</c:v>
                </c:pt>
                <c:pt idx="3360">
                  <c:v>7:40</c:v>
                </c:pt>
                <c:pt idx="3361">
                  <c:v>7:50</c:v>
                </c:pt>
                <c:pt idx="3362">
                  <c:v>8:00</c:v>
                </c:pt>
                <c:pt idx="3363">
                  <c:v>8:10</c:v>
                </c:pt>
                <c:pt idx="3364">
                  <c:v>8:20</c:v>
                </c:pt>
                <c:pt idx="3365">
                  <c:v>8:30</c:v>
                </c:pt>
                <c:pt idx="3366">
                  <c:v>8:40</c:v>
                </c:pt>
                <c:pt idx="3367">
                  <c:v>8:50</c:v>
                </c:pt>
                <c:pt idx="3368">
                  <c:v>9:00</c:v>
                </c:pt>
                <c:pt idx="3369">
                  <c:v>9:10</c:v>
                </c:pt>
                <c:pt idx="3370">
                  <c:v>9:20</c:v>
                </c:pt>
                <c:pt idx="3371">
                  <c:v>9:30</c:v>
                </c:pt>
                <c:pt idx="3372">
                  <c:v>9:40</c:v>
                </c:pt>
                <c:pt idx="3373">
                  <c:v>9:50</c:v>
                </c:pt>
                <c:pt idx="3374">
                  <c:v>10:00</c:v>
                </c:pt>
                <c:pt idx="3375">
                  <c:v>10:10</c:v>
                </c:pt>
                <c:pt idx="3376">
                  <c:v>10:20</c:v>
                </c:pt>
                <c:pt idx="3377">
                  <c:v>10:30</c:v>
                </c:pt>
                <c:pt idx="3378">
                  <c:v>10:40</c:v>
                </c:pt>
                <c:pt idx="3379">
                  <c:v>10:50</c:v>
                </c:pt>
                <c:pt idx="3380">
                  <c:v>11:00</c:v>
                </c:pt>
                <c:pt idx="3381">
                  <c:v>11:10</c:v>
                </c:pt>
                <c:pt idx="3382">
                  <c:v>11:20</c:v>
                </c:pt>
                <c:pt idx="3383">
                  <c:v>11:30</c:v>
                </c:pt>
                <c:pt idx="3384">
                  <c:v>11:40</c:v>
                </c:pt>
                <c:pt idx="3385">
                  <c:v>11:50</c:v>
                </c:pt>
                <c:pt idx="3386">
                  <c:v>12:00</c:v>
                </c:pt>
                <c:pt idx="3387">
                  <c:v>12:10</c:v>
                </c:pt>
                <c:pt idx="3388">
                  <c:v>12:20</c:v>
                </c:pt>
                <c:pt idx="3389">
                  <c:v>12:30</c:v>
                </c:pt>
                <c:pt idx="3390">
                  <c:v>12:40</c:v>
                </c:pt>
                <c:pt idx="3391">
                  <c:v>12:50</c:v>
                </c:pt>
                <c:pt idx="3392">
                  <c:v>13:00</c:v>
                </c:pt>
                <c:pt idx="3393">
                  <c:v>13:10</c:v>
                </c:pt>
                <c:pt idx="3394">
                  <c:v>13:20</c:v>
                </c:pt>
                <c:pt idx="3395">
                  <c:v>13:30</c:v>
                </c:pt>
                <c:pt idx="3396">
                  <c:v>13:40</c:v>
                </c:pt>
                <c:pt idx="3397">
                  <c:v>13:50</c:v>
                </c:pt>
                <c:pt idx="3398">
                  <c:v>14:00</c:v>
                </c:pt>
                <c:pt idx="3399">
                  <c:v>14:10</c:v>
                </c:pt>
                <c:pt idx="3400">
                  <c:v>14:20</c:v>
                </c:pt>
                <c:pt idx="3401">
                  <c:v>14:30</c:v>
                </c:pt>
                <c:pt idx="3402">
                  <c:v>14:40</c:v>
                </c:pt>
                <c:pt idx="3403">
                  <c:v>14:50</c:v>
                </c:pt>
                <c:pt idx="3404">
                  <c:v>15:00</c:v>
                </c:pt>
                <c:pt idx="3405">
                  <c:v>15:10</c:v>
                </c:pt>
                <c:pt idx="3406">
                  <c:v>15:20</c:v>
                </c:pt>
                <c:pt idx="3407">
                  <c:v>15:30</c:v>
                </c:pt>
                <c:pt idx="3408">
                  <c:v>15:40</c:v>
                </c:pt>
                <c:pt idx="3409">
                  <c:v>15:50</c:v>
                </c:pt>
                <c:pt idx="3410">
                  <c:v>16:00</c:v>
                </c:pt>
                <c:pt idx="3411">
                  <c:v>16:10</c:v>
                </c:pt>
                <c:pt idx="3412">
                  <c:v>16:20</c:v>
                </c:pt>
                <c:pt idx="3413">
                  <c:v>16:30</c:v>
                </c:pt>
                <c:pt idx="3414">
                  <c:v>16:40</c:v>
                </c:pt>
                <c:pt idx="3415">
                  <c:v>16:50</c:v>
                </c:pt>
                <c:pt idx="3416">
                  <c:v>17:00</c:v>
                </c:pt>
                <c:pt idx="3417">
                  <c:v>17:10</c:v>
                </c:pt>
                <c:pt idx="3418">
                  <c:v>17:20</c:v>
                </c:pt>
                <c:pt idx="3419">
                  <c:v>17:30</c:v>
                </c:pt>
                <c:pt idx="3420">
                  <c:v>17:40</c:v>
                </c:pt>
                <c:pt idx="3421">
                  <c:v>17:50</c:v>
                </c:pt>
                <c:pt idx="3422">
                  <c:v>18:00</c:v>
                </c:pt>
                <c:pt idx="3423">
                  <c:v>18:10</c:v>
                </c:pt>
                <c:pt idx="3424">
                  <c:v>18:20</c:v>
                </c:pt>
                <c:pt idx="3425">
                  <c:v>18:30</c:v>
                </c:pt>
                <c:pt idx="3426">
                  <c:v>18:40</c:v>
                </c:pt>
                <c:pt idx="3427">
                  <c:v>18:50</c:v>
                </c:pt>
                <c:pt idx="3428">
                  <c:v>19:00</c:v>
                </c:pt>
                <c:pt idx="3429">
                  <c:v>19:10</c:v>
                </c:pt>
                <c:pt idx="3430">
                  <c:v>19:20</c:v>
                </c:pt>
                <c:pt idx="3431">
                  <c:v>19:30</c:v>
                </c:pt>
                <c:pt idx="3432">
                  <c:v>19:40</c:v>
                </c:pt>
                <c:pt idx="3433">
                  <c:v>19:50</c:v>
                </c:pt>
                <c:pt idx="3434">
                  <c:v>20:00</c:v>
                </c:pt>
                <c:pt idx="3435">
                  <c:v>20:10</c:v>
                </c:pt>
                <c:pt idx="3436">
                  <c:v>20:20</c:v>
                </c:pt>
                <c:pt idx="3437">
                  <c:v>20:30</c:v>
                </c:pt>
                <c:pt idx="3438">
                  <c:v>20:40</c:v>
                </c:pt>
                <c:pt idx="3439">
                  <c:v>20:50</c:v>
                </c:pt>
                <c:pt idx="3440">
                  <c:v>21:00</c:v>
                </c:pt>
                <c:pt idx="3441">
                  <c:v>21:10</c:v>
                </c:pt>
                <c:pt idx="3442">
                  <c:v>21:20</c:v>
                </c:pt>
                <c:pt idx="3443">
                  <c:v>21:30</c:v>
                </c:pt>
                <c:pt idx="3444">
                  <c:v>21:40</c:v>
                </c:pt>
                <c:pt idx="3445">
                  <c:v>21:50</c:v>
                </c:pt>
                <c:pt idx="3446">
                  <c:v>22:00</c:v>
                </c:pt>
                <c:pt idx="3447">
                  <c:v>22:10</c:v>
                </c:pt>
                <c:pt idx="3448">
                  <c:v>22:20</c:v>
                </c:pt>
                <c:pt idx="3449">
                  <c:v>22:30</c:v>
                </c:pt>
                <c:pt idx="3450">
                  <c:v>22:40</c:v>
                </c:pt>
                <c:pt idx="3451">
                  <c:v>22:50</c:v>
                </c:pt>
                <c:pt idx="3452">
                  <c:v>23:00</c:v>
                </c:pt>
                <c:pt idx="3453">
                  <c:v>23:10</c:v>
                </c:pt>
                <c:pt idx="3454">
                  <c:v>23:20</c:v>
                </c:pt>
                <c:pt idx="3455">
                  <c:v>23:30</c:v>
                </c:pt>
                <c:pt idx="3456">
                  <c:v>23:40</c:v>
                </c:pt>
                <c:pt idx="3457">
                  <c:v>23:50</c:v>
                </c:pt>
                <c:pt idx="3458">
                  <c:v>24:00:00</c:v>
                </c:pt>
                <c:pt idx="3459">
                  <c:v>25日0:10:00</c:v>
                </c:pt>
                <c:pt idx="3460">
                  <c:v>0:20</c:v>
                </c:pt>
                <c:pt idx="3461">
                  <c:v>0:30</c:v>
                </c:pt>
                <c:pt idx="3462">
                  <c:v>0:40</c:v>
                </c:pt>
                <c:pt idx="3463">
                  <c:v>0:50</c:v>
                </c:pt>
                <c:pt idx="3464">
                  <c:v>1:00</c:v>
                </c:pt>
                <c:pt idx="3465">
                  <c:v>1:10</c:v>
                </c:pt>
                <c:pt idx="3466">
                  <c:v>1:20</c:v>
                </c:pt>
                <c:pt idx="3467">
                  <c:v>1:30</c:v>
                </c:pt>
                <c:pt idx="3468">
                  <c:v>1:40</c:v>
                </c:pt>
                <c:pt idx="3469">
                  <c:v>1:50</c:v>
                </c:pt>
                <c:pt idx="3470">
                  <c:v>2:00</c:v>
                </c:pt>
                <c:pt idx="3471">
                  <c:v>2:10</c:v>
                </c:pt>
                <c:pt idx="3472">
                  <c:v>2:20</c:v>
                </c:pt>
                <c:pt idx="3473">
                  <c:v>2:30</c:v>
                </c:pt>
                <c:pt idx="3474">
                  <c:v>2:40</c:v>
                </c:pt>
                <c:pt idx="3475">
                  <c:v>2:50</c:v>
                </c:pt>
                <c:pt idx="3476">
                  <c:v>3:00</c:v>
                </c:pt>
                <c:pt idx="3477">
                  <c:v>3:10</c:v>
                </c:pt>
                <c:pt idx="3478">
                  <c:v>3:20</c:v>
                </c:pt>
                <c:pt idx="3479">
                  <c:v>3:30</c:v>
                </c:pt>
                <c:pt idx="3480">
                  <c:v>3:40</c:v>
                </c:pt>
                <c:pt idx="3481">
                  <c:v>3:50</c:v>
                </c:pt>
                <c:pt idx="3482">
                  <c:v>4:00</c:v>
                </c:pt>
                <c:pt idx="3483">
                  <c:v>4:10</c:v>
                </c:pt>
                <c:pt idx="3484">
                  <c:v>4:20</c:v>
                </c:pt>
                <c:pt idx="3485">
                  <c:v>4:30</c:v>
                </c:pt>
                <c:pt idx="3486">
                  <c:v>4:40</c:v>
                </c:pt>
                <c:pt idx="3487">
                  <c:v>4:50</c:v>
                </c:pt>
                <c:pt idx="3488">
                  <c:v>5:00</c:v>
                </c:pt>
                <c:pt idx="3489">
                  <c:v>5:10</c:v>
                </c:pt>
                <c:pt idx="3490">
                  <c:v>5:20</c:v>
                </c:pt>
                <c:pt idx="3491">
                  <c:v>5:30</c:v>
                </c:pt>
                <c:pt idx="3492">
                  <c:v>5:40</c:v>
                </c:pt>
                <c:pt idx="3493">
                  <c:v>5:50</c:v>
                </c:pt>
                <c:pt idx="3494">
                  <c:v>6:00</c:v>
                </c:pt>
                <c:pt idx="3495">
                  <c:v>6:10</c:v>
                </c:pt>
                <c:pt idx="3496">
                  <c:v>6:20</c:v>
                </c:pt>
                <c:pt idx="3497">
                  <c:v>6:30</c:v>
                </c:pt>
                <c:pt idx="3498">
                  <c:v>6:40</c:v>
                </c:pt>
                <c:pt idx="3499">
                  <c:v>6:50</c:v>
                </c:pt>
                <c:pt idx="3500">
                  <c:v>7:00</c:v>
                </c:pt>
                <c:pt idx="3501">
                  <c:v>7:10</c:v>
                </c:pt>
                <c:pt idx="3502">
                  <c:v>7:20</c:v>
                </c:pt>
                <c:pt idx="3503">
                  <c:v>7:30</c:v>
                </c:pt>
                <c:pt idx="3504">
                  <c:v>7:40</c:v>
                </c:pt>
                <c:pt idx="3505">
                  <c:v>7:50</c:v>
                </c:pt>
                <c:pt idx="3506">
                  <c:v>8:00</c:v>
                </c:pt>
                <c:pt idx="3507">
                  <c:v>8:10</c:v>
                </c:pt>
                <c:pt idx="3508">
                  <c:v>8:20</c:v>
                </c:pt>
                <c:pt idx="3509">
                  <c:v>8:30</c:v>
                </c:pt>
                <c:pt idx="3510">
                  <c:v>8:40</c:v>
                </c:pt>
                <c:pt idx="3511">
                  <c:v>8:50</c:v>
                </c:pt>
                <c:pt idx="3512">
                  <c:v>9:00</c:v>
                </c:pt>
                <c:pt idx="3513">
                  <c:v>9:10</c:v>
                </c:pt>
                <c:pt idx="3514">
                  <c:v>9:20</c:v>
                </c:pt>
                <c:pt idx="3515">
                  <c:v>9:30</c:v>
                </c:pt>
                <c:pt idx="3516">
                  <c:v>9:40</c:v>
                </c:pt>
                <c:pt idx="3517">
                  <c:v>9:50</c:v>
                </c:pt>
                <c:pt idx="3518">
                  <c:v>10:00</c:v>
                </c:pt>
                <c:pt idx="3519">
                  <c:v>10:10</c:v>
                </c:pt>
                <c:pt idx="3520">
                  <c:v>10:20</c:v>
                </c:pt>
                <c:pt idx="3521">
                  <c:v>10:30</c:v>
                </c:pt>
                <c:pt idx="3522">
                  <c:v>10:40</c:v>
                </c:pt>
                <c:pt idx="3523">
                  <c:v>10:50</c:v>
                </c:pt>
                <c:pt idx="3524">
                  <c:v>11:00</c:v>
                </c:pt>
                <c:pt idx="3525">
                  <c:v>11:10</c:v>
                </c:pt>
                <c:pt idx="3526">
                  <c:v>11:20</c:v>
                </c:pt>
                <c:pt idx="3527">
                  <c:v>11:30</c:v>
                </c:pt>
                <c:pt idx="3528">
                  <c:v>11:40</c:v>
                </c:pt>
                <c:pt idx="3529">
                  <c:v>11:50</c:v>
                </c:pt>
                <c:pt idx="3530">
                  <c:v>12:00</c:v>
                </c:pt>
                <c:pt idx="3531">
                  <c:v>12:10</c:v>
                </c:pt>
                <c:pt idx="3532">
                  <c:v>12:20</c:v>
                </c:pt>
                <c:pt idx="3533">
                  <c:v>12:30</c:v>
                </c:pt>
                <c:pt idx="3534">
                  <c:v>12:40</c:v>
                </c:pt>
                <c:pt idx="3535">
                  <c:v>12:50</c:v>
                </c:pt>
                <c:pt idx="3536">
                  <c:v>13:00</c:v>
                </c:pt>
                <c:pt idx="3537">
                  <c:v>13:10</c:v>
                </c:pt>
                <c:pt idx="3538">
                  <c:v>13:20</c:v>
                </c:pt>
                <c:pt idx="3539">
                  <c:v>13:30</c:v>
                </c:pt>
                <c:pt idx="3540">
                  <c:v>13:40</c:v>
                </c:pt>
                <c:pt idx="3541">
                  <c:v>13:50</c:v>
                </c:pt>
                <c:pt idx="3542">
                  <c:v>14:00</c:v>
                </c:pt>
                <c:pt idx="3543">
                  <c:v>14:10</c:v>
                </c:pt>
                <c:pt idx="3544">
                  <c:v>14:20</c:v>
                </c:pt>
                <c:pt idx="3545">
                  <c:v>14:30</c:v>
                </c:pt>
                <c:pt idx="3546">
                  <c:v>14:40</c:v>
                </c:pt>
                <c:pt idx="3547">
                  <c:v>14:50</c:v>
                </c:pt>
                <c:pt idx="3548">
                  <c:v>15:00</c:v>
                </c:pt>
                <c:pt idx="3549">
                  <c:v>15:10</c:v>
                </c:pt>
                <c:pt idx="3550">
                  <c:v>15:20</c:v>
                </c:pt>
                <c:pt idx="3551">
                  <c:v>15:30</c:v>
                </c:pt>
                <c:pt idx="3552">
                  <c:v>15:40</c:v>
                </c:pt>
                <c:pt idx="3553">
                  <c:v>15:50</c:v>
                </c:pt>
                <c:pt idx="3554">
                  <c:v>16:00</c:v>
                </c:pt>
                <c:pt idx="3555">
                  <c:v>16:10</c:v>
                </c:pt>
                <c:pt idx="3556">
                  <c:v>16:20</c:v>
                </c:pt>
                <c:pt idx="3557">
                  <c:v>16:30</c:v>
                </c:pt>
                <c:pt idx="3558">
                  <c:v>16:40</c:v>
                </c:pt>
                <c:pt idx="3559">
                  <c:v>16:50</c:v>
                </c:pt>
                <c:pt idx="3560">
                  <c:v>17:00</c:v>
                </c:pt>
                <c:pt idx="3561">
                  <c:v>17:10</c:v>
                </c:pt>
                <c:pt idx="3562">
                  <c:v>17:20</c:v>
                </c:pt>
                <c:pt idx="3563">
                  <c:v>17:30</c:v>
                </c:pt>
                <c:pt idx="3564">
                  <c:v>17:40</c:v>
                </c:pt>
                <c:pt idx="3565">
                  <c:v>17:50</c:v>
                </c:pt>
                <c:pt idx="3566">
                  <c:v>18:00</c:v>
                </c:pt>
                <c:pt idx="3567">
                  <c:v>18:10</c:v>
                </c:pt>
                <c:pt idx="3568">
                  <c:v>18:20</c:v>
                </c:pt>
                <c:pt idx="3569">
                  <c:v>18:30</c:v>
                </c:pt>
                <c:pt idx="3570">
                  <c:v>18:40</c:v>
                </c:pt>
                <c:pt idx="3571">
                  <c:v>18:50</c:v>
                </c:pt>
                <c:pt idx="3572">
                  <c:v>19:00</c:v>
                </c:pt>
                <c:pt idx="3573">
                  <c:v>19:10</c:v>
                </c:pt>
                <c:pt idx="3574">
                  <c:v>19:20</c:v>
                </c:pt>
                <c:pt idx="3575">
                  <c:v>19:30</c:v>
                </c:pt>
                <c:pt idx="3576">
                  <c:v>19:40</c:v>
                </c:pt>
                <c:pt idx="3577">
                  <c:v>19:50</c:v>
                </c:pt>
                <c:pt idx="3578">
                  <c:v>20:00</c:v>
                </c:pt>
                <c:pt idx="3579">
                  <c:v>20:10</c:v>
                </c:pt>
                <c:pt idx="3580">
                  <c:v>20:20</c:v>
                </c:pt>
                <c:pt idx="3581">
                  <c:v>20:30</c:v>
                </c:pt>
                <c:pt idx="3582">
                  <c:v>20:40</c:v>
                </c:pt>
                <c:pt idx="3583">
                  <c:v>20:50</c:v>
                </c:pt>
                <c:pt idx="3584">
                  <c:v>21:00</c:v>
                </c:pt>
                <c:pt idx="3585">
                  <c:v>21:10</c:v>
                </c:pt>
                <c:pt idx="3586">
                  <c:v>21:20</c:v>
                </c:pt>
                <c:pt idx="3587">
                  <c:v>21:30</c:v>
                </c:pt>
                <c:pt idx="3588">
                  <c:v>21:40</c:v>
                </c:pt>
                <c:pt idx="3589">
                  <c:v>21:50</c:v>
                </c:pt>
                <c:pt idx="3590">
                  <c:v>22:00</c:v>
                </c:pt>
                <c:pt idx="3591">
                  <c:v>22:10</c:v>
                </c:pt>
                <c:pt idx="3592">
                  <c:v>22:20</c:v>
                </c:pt>
                <c:pt idx="3593">
                  <c:v>22:30</c:v>
                </c:pt>
                <c:pt idx="3594">
                  <c:v>22:40</c:v>
                </c:pt>
                <c:pt idx="3595">
                  <c:v>22:50</c:v>
                </c:pt>
                <c:pt idx="3596">
                  <c:v>23:00</c:v>
                </c:pt>
                <c:pt idx="3597">
                  <c:v>23:10</c:v>
                </c:pt>
                <c:pt idx="3598">
                  <c:v>23:20</c:v>
                </c:pt>
                <c:pt idx="3599">
                  <c:v>23:30</c:v>
                </c:pt>
                <c:pt idx="3600">
                  <c:v>23:40</c:v>
                </c:pt>
                <c:pt idx="3601">
                  <c:v>23:50</c:v>
                </c:pt>
                <c:pt idx="3602">
                  <c:v>24:00:00</c:v>
                </c:pt>
                <c:pt idx="3603">
                  <c:v>26日0:10:00</c:v>
                </c:pt>
                <c:pt idx="3604">
                  <c:v>0:20</c:v>
                </c:pt>
                <c:pt idx="3605">
                  <c:v>0:30</c:v>
                </c:pt>
                <c:pt idx="3606">
                  <c:v>0:40</c:v>
                </c:pt>
                <c:pt idx="3607">
                  <c:v>0:50</c:v>
                </c:pt>
                <c:pt idx="3608">
                  <c:v>1:00</c:v>
                </c:pt>
                <c:pt idx="3609">
                  <c:v>1:10</c:v>
                </c:pt>
                <c:pt idx="3610">
                  <c:v>1:20</c:v>
                </c:pt>
                <c:pt idx="3611">
                  <c:v>1:30</c:v>
                </c:pt>
                <c:pt idx="3612">
                  <c:v>1:40</c:v>
                </c:pt>
                <c:pt idx="3613">
                  <c:v>1:50</c:v>
                </c:pt>
                <c:pt idx="3614">
                  <c:v>2:00</c:v>
                </c:pt>
                <c:pt idx="3615">
                  <c:v>2:10</c:v>
                </c:pt>
                <c:pt idx="3616">
                  <c:v>2:20</c:v>
                </c:pt>
                <c:pt idx="3617">
                  <c:v>2:30</c:v>
                </c:pt>
                <c:pt idx="3618">
                  <c:v>2:40</c:v>
                </c:pt>
                <c:pt idx="3619">
                  <c:v>2:50</c:v>
                </c:pt>
                <c:pt idx="3620">
                  <c:v>3:00</c:v>
                </c:pt>
                <c:pt idx="3621">
                  <c:v>3:10</c:v>
                </c:pt>
                <c:pt idx="3622">
                  <c:v>3:20</c:v>
                </c:pt>
                <c:pt idx="3623">
                  <c:v>3:30</c:v>
                </c:pt>
                <c:pt idx="3624">
                  <c:v>3:40</c:v>
                </c:pt>
                <c:pt idx="3625">
                  <c:v>3:50</c:v>
                </c:pt>
                <c:pt idx="3626">
                  <c:v>4:00</c:v>
                </c:pt>
                <c:pt idx="3627">
                  <c:v>4:10</c:v>
                </c:pt>
                <c:pt idx="3628">
                  <c:v>4:20</c:v>
                </c:pt>
                <c:pt idx="3629">
                  <c:v>4:30</c:v>
                </c:pt>
                <c:pt idx="3630">
                  <c:v>4:40</c:v>
                </c:pt>
                <c:pt idx="3631">
                  <c:v>4:50</c:v>
                </c:pt>
                <c:pt idx="3632">
                  <c:v>5:00</c:v>
                </c:pt>
                <c:pt idx="3633">
                  <c:v>5:10</c:v>
                </c:pt>
                <c:pt idx="3634">
                  <c:v>5:20</c:v>
                </c:pt>
                <c:pt idx="3635">
                  <c:v>5:30</c:v>
                </c:pt>
                <c:pt idx="3636">
                  <c:v>5:40</c:v>
                </c:pt>
                <c:pt idx="3637">
                  <c:v>5:50</c:v>
                </c:pt>
                <c:pt idx="3638">
                  <c:v>6:00</c:v>
                </c:pt>
                <c:pt idx="3639">
                  <c:v>6:10</c:v>
                </c:pt>
                <c:pt idx="3640">
                  <c:v>6:20</c:v>
                </c:pt>
                <c:pt idx="3641">
                  <c:v>6:30</c:v>
                </c:pt>
                <c:pt idx="3642">
                  <c:v>6:40</c:v>
                </c:pt>
                <c:pt idx="3643">
                  <c:v>6:50</c:v>
                </c:pt>
                <c:pt idx="3644">
                  <c:v>7:00</c:v>
                </c:pt>
                <c:pt idx="3645">
                  <c:v>7:10</c:v>
                </c:pt>
                <c:pt idx="3646">
                  <c:v>7:20</c:v>
                </c:pt>
                <c:pt idx="3647">
                  <c:v>7:30</c:v>
                </c:pt>
                <c:pt idx="3648">
                  <c:v>7:40</c:v>
                </c:pt>
                <c:pt idx="3649">
                  <c:v>7:50</c:v>
                </c:pt>
                <c:pt idx="3650">
                  <c:v>8:00</c:v>
                </c:pt>
                <c:pt idx="3651">
                  <c:v>8:10</c:v>
                </c:pt>
                <c:pt idx="3652">
                  <c:v>8:20</c:v>
                </c:pt>
                <c:pt idx="3653">
                  <c:v>8:30</c:v>
                </c:pt>
                <c:pt idx="3654">
                  <c:v>8:40</c:v>
                </c:pt>
                <c:pt idx="3655">
                  <c:v>8:50</c:v>
                </c:pt>
                <c:pt idx="3656">
                  <c:v>9:00</c:v>
                </c:pt>
                <c:pt idx="3657">
                  <c:v>9:10</c:v>
                </c:pt>
                <c:pt idx="3658">
                  <c:v>9:20</c:v>
                </c:pt>
                <c:pt idx="3659">
                  <c:v>9:30</c:v>
                </c:pt>
                <c:pt idx="3660">
                  <c:v>9:40</c:v>
                </c:pt>
                <c:pt idx="3661">
                  <c:v>9:50</c:v>
                </c:pt>
                <c:pt idx="3662">
                  <c:v>10:00</c:v>
                </c:pt>
                <c:pt idx="3663">
                  <c:v>10:10</c:v>
                </c:pt>
                <c:pt idx="3664">
                  <c:v>10:20</c:v>
                </c:pt>
                <c:pt idx="3665">
                  <c:v>10:30</c:v>
                </c:pt>
                <c:pt idx="3666">
                  <c:v>10:40</c:v>
                </c:pt>
                <c:pt idx="3667">
                  <c:v>10:50</c:v>
                </c:pt>
                <c:pt idx="3668">
                  <c:v>11:00</c:v>
                </c:pt>
                <c:pt idx="3669">
                  <c:v>11:10</c:v>
                </c:pt>
                <c:pt idx="3670">
                  <c:v>11:20</c:v>
                </c:pt>
                <c:pt idx="3671">
                  <c:v>11:30</c:v>
                </c:pt>
                <c:pt idx="3672">
                  <c:v>11:40</c:v>
                </c:pt>
                <c:pt idx="3673">
                  <c:v>11:50</c:v>
                </c:pt>
                <c:pt idx="3674">
                  <c:v>12:00</c:v>
                </c:pt>
                <c:pt idx="3675">
                  <c:v>12:10</c:v>
                </c:pt>
                <c:pt idx="3676">
                  <c:v>12:20</c:v>
                </c:pt>
                <c:pt idx="3677">
                  <c:v>12:30</c:v>
                </c:pt>
                <c:pt idx="3678">
                  <c:v>12:40</c:v>
                </c:pt>
                <c:pt idx="3679">
                  <c:v>12:50</c:v>
                </c:pt>
                <c:pt idx="3680">
                  <c:v>13:00</c:v>
                </c:pt>
                <c:pt idx="3681">
                  <c:v>13:10</c:v>
                </c:pt>
                <c:pt idx="3682">
                  <c:v>13:20</c:v>
                </c:pt>
                <c:pt idx="3683">
                  <c:v>13:30</c:v>
                </c:pt>
                <c:pt idx="3684">
                  <c:v>13:40</c:v>
                </c:pt>
                <c:pt idx="3685">
                  <c:v>13:50</c:v>
                </c:pt>
                <c:pt idx="3686">
                  <c:v>14:00</c:v>
                </c:pt>
                <c:pt idx="3687">
                  <c:v>14:10</c:v>
                </c:pt>
                <c:pt idx="3688">
                  <c:v>14:20</c:v>
                </c:pt>
                <c:pt idx="3689">
                  <c:v>14:30</c:v>
                </c:pt>
                <c:pt idx="3690">
                  <c:v>14:40</c:v>
                </c:pt>
                <c:pt idx="3691">
                  <c:v>14:50</c:v>
                </c:pt>
                <c:pt idx="3692">
                  <c:v>15:00</c:v>
                </c:pt>
                <c:pt idx="3693">
                  <c:v>15:10</c:v>
                </c:pt>
                <c:pt idx="3694">
                  <c:v>15:20</c:v>
                </c:pt>
                <c:pt idx="3695">
                  <c:v>15:30</c:v>
                </c:pt>
                <c:pt idx="3696">
                  <c:v>15:40</c:v>
                </c:pt>
                <c:pt idx="3697">
                  <c:v>15:50</c:v>
                </c:pt>
                <c:pt idx="3698">
                  <c:v>16:00</c:v>
                </c:pt>
                <c:pt idx="3699">
                  <c:v>16:10</c:v>
                </c:pt>
                <c:pt idx="3700">
                  <c:v>16:20</c:v>
                </c:pt>
                <c:pt idx="3701">
                  <c:v>16:30</c:v>
                </c:pt>
                <c:pt idx="3702">
                  <c:v>16:40</c:v>
                </c:pt>
                <c:pt idx="3703">
                  <c:v>16:50</c:v>
                </c:pt>
                <c:pt idx="3704">
                  <c:v>17:00</c:v>
                </c:pt>
                <c:pt idx="3705">
                  <c:v>17:10</c:v>
                </c:pt>
                <c:pt idx="3706">
                  <c:v>17:20</c:v>
                </c:pt>
                <c:pt idx="3707">
                  <c:v>17:30</c:v>
                </c:pt>
                <c:pt idx="3708">
                  <c:v>17:40</c:v>
                </c:pt>
                <c:pt idx="3709">
                  <c:v>17:50</c:v>
                </c:pt>
                <c:pt idx="3710">
                  <c:v>18:00</c:v>
                </c:pt>
                <c:pt idx="3711">
                  <c:v>18:10</c:v>
                </c:pt>
                <c:pt idx="3712">
                  <c:v>18:20</c:v>
                </c:pt>
                <c:pt idx="3713">
                  <c:v>18:30</c:v>
                </c:pt>
                <c:pt idx="3714">
                  <c:v>18:40</c:v>
                </c:pt>
                <c:pt idx="3715">
                  <c:v>18:50</c:v>
                </c:pt>
                <c:pt idx="3716">
                  <c:v>19:00</c:v>
                </c:pt>
                <c:pt idx="3717">
                  <c:v>19:10</c:v>
                </c:pt>
                <c:pt idx="3718">
                  <c:v>19:20</c:v>
                </c:pt>
                <c:pt idx="3719">
                  <c:v>19:30</c:v>
                </c:pt>
                <c:pt idx="3720">
                  <c:v>19:40</c:v>
                </c:pt>
                <c:pt idx="3721">
                  <c:v>19:50</c:v>
                </c:pt>
                <c:pt idx="3722">
                  <c:v>20:00</c:v>
                </c:pt>
                <c:pt idx="3723">
                  <c:v>20:10</c:v>
                </c:pt>
                <c:pt idx="3724">
                  <c:v>20:20</c:v>
                </c:pt>
                <c:pt idx="3725">
                  <c:v>20:30</c:v>
                </c:pt>
                <c:pt idx="3726">
                  <c:v>20:40</c:v>
                </c:pt>
                <c:pt idx="3727">
                  <c:v>20:50</c:v>
                </c:pt>
                <c:pt idx="3728">
                  <c:v>21:00</c:v>
                </c:pt>
                <c:pt idx="3729">
                  <c:v>21:10</c:v>
                </c:pt>
                <c:pt idx="3730">
                  <c:v>21:20</c:v>
                </c:pt>
                <c:pt idx="3731">
                  <c:v>21:30</c:v>
                </c:pt>
                <c:pt idx="3732">
                  <c:v>21:40</c:v>
                </c:pt>
                <c:pt idx="3733">
                  <c:v>21:50</c:v>
                </c:pt>
                <c:pt idx="3734">
                  <c:v>22:00</c:v>
                </c:pt>
                <c:pt idx="3735">
                  <c:v>22:10</c:v>
                </c:pt>
                <c:pt idx="3736">
                  <c:v>22:20</c:v>
                </c:pt>
                <c:pt idx="3737">
                  <c:v>22:30</c:v>
                </c:pt>
                <c:pt idx="3738">
                  <c:v>22:40</c:v>
                </c:pt>
                <c:pt idx="3739">
                  <c:v>22:50</c:v>
                </c:pt>
                <c:pt idx="3740">
                  <c:v>23:00</c:v>
                </c:pt>
                <c:pt idx="3741">
                  <c:v>23:10</c:v>
                </c:pt>
                <c:pt idx="3742">
                  <c:v>23:20</c:v>
                </c:pt>
                <c:pt idx="3743">
                  <c:v>23:30</c:v>
                </c:pt>
                <c:pt idx="3744">
                  <c:v>23:40</c:v>
                </c:pt>
                <c:pt idx="3745">
                  <c:v>23:50</c:v>
                </c:pt>
                <c:pt idx="3746">
                  <c:v>24:00:00</c:v>
                </c:pt>
                <c:pt idx="3747">
                  <c:v>27日0:10:00</c:v>
                </c:pt>
                <c:pt idx="3748">
                  <c:v>0:20</c:v>
                </c:pt>
                <c:pt idx="3749">
                  <c:v>0:30</c:v>
                </c:pt>
                <c:pt idx="3750">
                  <c:v>0:40</c:v>
                </c:pt>
                <c:pt idx="3751">
                  <c:v>0:50</c:v>
                </c:pt>
                <c:pt idx="3752">
                  <c:v>1:00</c:v>
                </c:pt>
                <c:pt idx="3753">
                  <c:v>1:10</c:v>
                </c:pt>
                <c:pt idx="3754">
                  <c:v>1:20</c:v>
                </c:pt>
                <c:pt idx="3755">
                  <c:v>1:30</c:v>
                </c:pt>
                <c:pt idx="3756">
                  <c:v>1:40</c:v>
                </c:pt>
                <c:pt idx="3757">
                  <c:v>1:50</c:v>
                </c:pt>
                <c:pt idx="3758">
                  <c:v>2:00</c:v>
                </c:pt>
                <c:pt idx="3759">
                  <c:v>2:10</c:v>
                </c:pt>
                <c:pt idx="3760">
                  <c:v>2:20</c:v>
                </c:pt>
                <c:pt idx="3761">
                  <c:v>2:30</c:v>
                </c:pt>
                <c:pt idx="3762">
                  <c:v>2:40</c:v>
                </c:pt>
                <c:pt idx="3763">
                  <c:v>2:50</c:v>
                </c:pt>
                <c:pt idx="3764">
                  <c:v>3:00</c:v>
                </c:pt>
                <c:pt idx="3765">
                  <c:v>3:10</c:v>
                </c:pt>
                <c:pt idx="3766">
                  <c:v>3:20</c:v>
                </c:pt>
                <c:pt idx="3767">
                  <c:v>3:30</c:v>
                </c:pt>
                <c:pt idx="3768">
                  <c:v>3:40</c:v>
                </c:pt>
                <c:pt idx="3769">
                  <c:v>3:50</c:v>
                </c:pt>
                <c:pt idx="3770">
                  <c:v>4:00</c:v>
                </c:pt>
                <c:pt idx="3771">
                  <c:v>4:10</c:v>
                </c:pt>
                <c:pt idx="3772">
                  <c:v>4:20</c:v>
                </c:pt>
                <c:pt idx="3773">
                  <c:v>4:30</c:v>
                </c:pt>
                <c:pt idx="3774">
                  <c:v>4:40</c:v>
                </c:pt>
                <c:pt idx="3775">
                  <c:v>4:50</c:v>
                </c:pt>
                <c:pt idx="3776">
                  <c:v>5:00</c:v>
                </c:pt>
                <c:pt idx="3777">
                  <c:v>5:10</c:v>
                </c:pt>
                <c:pt idx="3778">
                  <c:v>5:20</c:v>
                </c:pt>
                <c:pt idx="3779">
                  <c:v>5:30</c:v>
                </c:pt>
                <c:pt idx="3780">
                  <c:v>5:40</c:v>
                </c:pt>
                <c:pt idx="3781">
                  <c:v>5:50</c:v>
                </c:pt>
                <c:pt idx="3782">
                  <c:v>6:00</c:v>
                </c:pt>
                <c:pt idx="3783">
                  <c:v>6:10</c:v>
                </c:pt>
                <c:pt idx="3784">
                  <c:v>6:20</c:v>
                </c:pt>
                <c:pt idx="3785">
                  <c:v>6:30</c:v>
                </c:pt>
                <c:pt idx="3786">
                  <c:v>6:40</c:v>
                </c:pt>
                <c:pt idx="3787">
                  <c:v>6:50</c:v>
                </c:pt>
                <c:pt idx="3788">
                  <c:v>7:00</c:v>
                </c:pt>
                <c:pt idx="3789">
                  <c:v>7:10</c:v>
                </c:pt>
                <c:pt idx="3790">
                  <c:v>7:20</c:v>
                </c:pt>
                <c:pt idx="3791">
                  <c:v>7:30</c:v>
                </c:pt>
                <c:pt idx="3792">
                  <c:v>7:40</c:v>
                </c:pt>
                <c:pt idx="3793">
                  <c:v>7:50</c:v>
                </c:pt>
                <c:pt idx="3794">
                  <c:v>8:00</c:v>
                </c:pt>
                <c:pt idx="3795">
                  <c:v>8:10</c:v>
                </c:pt>
                <c:pt idx="3796">
                  <c:v>8:20</c:v>
                </c:pt>
                <c:pt idx="3797">
                  <c:v>8:30</c:v>
                </c:pt>
                <c:pt idx="3798">
                  <c:v>8:40</c:v>
                </c:pt>
                <c:pt idx="3799">
                  <c:v>8:50</c:v>
                </c:pt>
                <c:pt idx="3800">
                  <c:v>9:00</c:v>
                </c:pt>
                <c:pt idx="3801">
                  <c:v>9:10</c:v>
                </c:pt>
                <c:pt idx="3802">
                  <c:v>9:20</c:v>
                </c:pt>
                <c:pt idx="3803">
                  <c:v>9:30</c:v>
                </c:pt>
                <c:pt idx="3804">
                  <c:v>9:40</c:v>
                </c:pt>
                <c:pt idx="3805">
                  <c:v>9:50</c:v>
                </c:pt>
                <c:pt idx="3806">
                  <c:v>10:00</c:v>
                </c:pt>
                <c:pt idx="3807">
                  <c:v>10:10</c:v>
                </c:pt>
                <c:pt idx="3808">
                  <c:v>10:20</c:v>
                </c:pt>
                <c:pt idx="3809">
                  <c:v>10:30</c:v>
                </c:pt>
                <c:pt idx="3810">
                  <c:v>10:40</c:v>
                </c:pt>
                <c:pt idx="3811">
                  <c:v>10:50</c:v>
                </c:pt>
                <c:pt idx="3812">
                  <c:v>11:00</c:v>
                </c:pt>
                <c:pt idx="3813">
                  <c:v>11:10</c:v>
                </c:pt>
                <c:pt idx="3814">
                  <c:v>11:20</c:v>
                </c:pt>
                <c:pt idx="3815">
                  <c:v>11:30</c:v>
                </c:pt>
                <c:pt idx="3816">
                  <c:v>11:40</c:v>
                </c:pt>
                <c:pt idx="3817">
                  <c:v>11:50</c:v>
                </c:pt>
                <c:pt idx="3818">
                  <c:v>12:00</c:v>
                </c:pt>
                <c:pt idx="3819">
                  <c:v>12:10</c:v>
                </c:pt>
                <c:pt idx="3820">
                  <c:v>12:20</c:v>
                </c:pt>
                <c:pt idx="3821">
                  <c:v>12:30</c:v>
                </c:pt>
                <c:pt idx="3822">
                  <c:v>12:40</c:v>
                </c:pt>
                <c:pt idx="3823">
                  <c:v>12:50</c:v>
                </c:pt>
                <c:pt idx="3824">
                  <c:v>13:00</c:v>
                </c:pt>
                <c:pt idx="3825">
                  <c:v>13:10</c:v>
                </c:pt>
                <c:pt idx="3826">
                  <c:v>13:20</c:v>
                </c:pt>
                <c:pt idx="3827">
                  <c:v>13:30</c:v>
                </c:pt>
                <c:pt idx="3828">
                  <c:v>13:40</c:v>
                </c:pt>
                <c:pt idx="3829">
                  <c:v>13:50</c:v>
                </c:pt>
                <c:pt idx="3830">
                  <c:v>14:00</c:v>
                </c:pt>
                <c:pt idx="3831">
                  <c:v>14:10</c:v>
                </c:pt>
                <c:pt idx="3832">
                  <c:v>14:20</c:v>
                </c:pt>
                <c:pt idx="3833">
                  <c:v>14:30</c:v>
                </c:pt>
                <c:pt idx="3834">
                  <c:v>14:40</c:v>
                </c:pt>
                <c:pt idx="3835">
                  <c:v>14:50</c:v>
                </c:pt>
                <c:pt idx="3836">
                  <c:v>15:00</c:v>
                </c:pt>
                <c:pt idx="3837">
                  <c:v>15:10</c:v>
                </c:pt>
                <c:pt idx="3838">
                  <c:v>15:20</c:v>
                </c:pt>
                <c:pt idx="3839">
                  <c:v>15:30</c:v>
                </c:pt>
                <c:pt idx="3840">
                  <c:v>15:40</c:v>
                </c:pt>
                <c:pt idx="3841">
                  <c:v>15:50</c:v>
                </c:pt>
                <c:pt idx="3842">
                  <c:v>16:00</c:v>
                </c:pt>
                <c:pt idx="3843">
                  <c:v>16:10</c:v>
                </c:pt>
                <c:pt idx="3844">
                  <c:v>16:20</c:v>
                </c:pt>
                <c:pt idx="3845">
                  <c:v>16:30</c:v>
                </c:pt>
                <c:pt idx="3846">
                  <c:v>16:40</c:v>
                </c:pt>
                <c:pt idx="3847">
                  <c:v>16:50</c:v>
                </c:pt>
                <c:pt idx="3848">
                  <c:v>17:00</c:v>
                </c:pt>
                <c:pt idx="3849">
                  <c:v>17:10</c:v>
                </c:pt>
                <c:pt idx="3850">
                  <c:v>17:20</c:v>
                </c:pt>
                <c:pt idx="3851">
                  <c:v>17:30</c:v>
                </c:pt>
                <c:pt idx="3852">
                  <c:v>17:40</c:v>
                </c:pt>
                <c:pt idx="3853">
                  <c:v>17:50</c:v>
                </c:pt>
                <c:pt idx="3854">
                  <c:v>18:00</c:v>
                </c:pt>
                <c:pt idx="3855">
                  <c:v>18:10</c:v>
                </c:pt>
                <c:pt idx="3856">
                  <c:v>18:20</c:v>
                </c:pt>
                <c:pt idx="3857">
                  <c:v>18:30</c:v>
                </c:pt>
                <c:pt idx="3858">
                  <c:v>18:40</c:v>
                </c:pt>
                <c:pt idx="3859">
                  <c:v>18:50</c:v>
                </c:pt>
                <c:pt idx="3860">
                  <c:v>19:00</c:v>
                </c:pt>
                <c:pt idx="3861">
                  <c:v>19:10</c:v>
                </c:pt>
                <c:pt idx="3862">
                  <c:v>19:20</c:v>
                </c:pt>
                <c:pt idx="3863">
                  <c:v>19:30</c:v>
                </c:pt>
                <c:pt idx="3864">
                  <c:v>19:40</c:v>
                </c:pt>
                <c:pt idx="3865">
                  <c:v>19:50</c:v>
                </c:pt>
                <c:pt idx="3866">
                  <c:v>20:00</c:v>
                </c:pt>
                <c:pt idx="3867">
                  <c:v>20:10</c:v>
                </c:pt>
                <c:pt idx="3868">
                  <c:v>20:20</c:v>
                </c:pt>
                <c:pt idx="3869">
                  <c:v>20:30</c:v>
                </c:pt>
                <c:pt idx="3870">
                  <c:v>20:40</c:v>
                </c:pt>
                <c:pt idx="3871">
                  <c:v>20:50</c:v>
                </c:pt>
                <c:pt idx="3872">
                  <c:v>21:00</c:v>
                </c:pt>
                <c:pt idx="3873">
                  <c:v>21:10</c:v>
                </c:pt>
                <c:pt idx="3874">
                  <c:v>21:20</c:v>
                </c:pt>
                <c:pt idx="3875">
                  <c:v>21:30</c:v>
                </c:pt>
                <c:pt idx="3876">
                  <c:v>21:40</c:v>
                </c:pt>
                <c:pt idx="3877">
                  <c:v>21:50</c:v>
                </c:pt>
                <c:pt idx="3878">
                  <c:v>22:00</c:v>
                </c:pt>
                <c:pt idx="3879">
                  <c:v>22:10</c:v>
                </c:pt>
                <c:pt idx="3880">
                  <c:v>22:20</c:v>
                </c:pt>
                <c:pt idx="3881">
                  <c:v>22:30</c:v>
                </c:pt>
                <c:pt idx="3882">
                  <c:v>22:40</c:v>
                </c:pt>
                <c:pt idx="3883">
                  <c:v>22:50</c:v>
                </c:pt>
                <c:pt idx="3884">
                  <c:v>23:00</c:v>
                </c:pt>
                <c:pt idx="3885">
                  <c:v>23:10</c:v>
                </c:pt>
                <c:pt idx="3886">
                  <c:v>23:20</c:v>
                </c:pt>
                <c:pt idx="3887">
                  <c:v>23:30</c:v>
                </c:pt>
                <c:pt idx="3888">
                  <c:v>23:40</c:v>
                </c:pt>
                <c:pt idx="3889">
                  <c:v>23:50</c:v>
                </c:pt>
                <c:pt idx="3890">
                  <c:v>24:00:00</c:v>
                </c:pt>
                <c:pt idx="3891">
                  <c:v>28日0:10:00</c:v>
                </c:pt>
                <c:pt idx="3892">
                  <c:v>0:20</c:v>
                </c:pt>
                <c:pt idx="3893">
                  <c:v>0:30</c:v>
                </c:pt>
                <c:pt idx="3894">
                  <c:v>0:40</c:v>
                </c:pt>
                <c:pt idx="3895">
                  <c:v>0:50</c:v>
                </c:pt>
                <c:pt idx="3896">
                  <c:v>1:00</c:v>
                </c:pt>
                <c:pt idx="3897">
                  <c:v>1:10</c:v>
                </c:pt>
                <c:pt idx="3898">
                  <c:v>1:20</c:v>
                </c:pt>
                <c:pt idx="3899">
                  <c:v>1:30</c:v>
                </c:pt>
                <c:pt idx="3900">
                  <c:v>1:40</c:v>
                </c:pt>
                <c:pt idx="3901">
                  <c:v>1:50</c:v>
                </c:pt>
                <c:pt idx="3902">
                  <c:v>2:00</c:v>
                </c:pt>
                <c:pt idx="3903">
                  <c:v>2:10</c:v>
                </c:pt>
                <c:pt idx="3904">
                  <c:v>2:20</c:v>
                </c:pt>
                <c:pt idx="3905">
                  <c:v>2:30</c:v>
                </c:pt>
                <c:pt idx="3906">
                  <c:v>2:40</c:v>
                </c:pt>
                <c:pt idx="3907">
                  <c:v>2:50</c:v>
                </c:pt>
                <c:pt idx="3908">
                  <c:v>3:00</c:v>
                </c:pt>
                <c:pt idx="3909">
                  <c:v>3:10</c:v>
                </c:pt>
                <c:pt idx="3910">
                  <c:v>3:20</c:v>
                </c:pt>
                <c:pt idx="3911">
                  <c:v>3:30</c:v>
                </c:pt>
                <c:pt idx="3912">
                  <c:v>3:40</c:v>
                </c:pt>
                <c:pt idx="3913">
                  <c:v>3:50</c:v>
                </c:pt>
                <c:pt idx="3914">
                  <c:v>4:00</c:v>
                </c:pt>
                <c:pt idx="3915">
                  <c:v>4:10</c:v>
                </c:pt>
                <c:pt idx="3916">
                  <c:v>4:20</c:v>
                </c:pt>
                <c:pt idx="3917">
                  <c:v>4:30</c:v>
                </c:pt>
                <c:pt idx="3918">
                  <c:v>4:40</c:v>
                </c:pt>
                <c:pt idx="3919">
                  <c:v>4:50</c:v>
                </c:pt>
                <c:pt idx="3920">
                  <c:v>5:00</c:v>
                </c:pt>
                <c:pt idx="3921">
                  <c:v>5:10</c:v>
                </c:pt>
                <c:pt idx="3922">
                  <c:v>5:20</c:v>
                </c:pt>
                <c:pt idx="3923">
                  <c:v>5:30</c:v>
                </c:pt>
                <c:pt idx="3924">
                  <c:v>5:40</c:v>
                </c:pt>
                <c:pt idx="3925">
                  <c:v>5:50</c:v>
                </c:pt>
                <c:pt idx="3926">
                  <c:v>6:00</c:v>
                </c:pt>
                <c:pt idx="3927">
                  <c:v>6:10</c:v>
                </c:pt>
                <c:pt idx="3928">
                  <c:v>6:20</c:v>
                </c:pt>
                <c:pt idx="3929">
                  <c:v>6:30</c:v>
                </c:pt>
                <c:pt idx="3930">
                  <c:v>6:40</c:v>
                </c:pt>
                <c:pt idx="3931">
                  <c:v>6:50</c:v>
                </c:pt>
                <c:pt idx="3932">
                  <c:v>7:00</c:v>
                </c:pt>
                <c:pt idx="3933">
                  <c:v>7:10</c:v>
                </c:pt>
                <c:pt idx="3934">
                  <c:v>7:20</c:v>
                </c:pt>
                <c:pt idx="3935">
                  <c:v>7:30</c:v>
                </c:pt>
                <c:pt idx="3936">
                  <c:v>7:40</c:v>
                </c:pt>
                <c:pt idx="3937">
                  <c:v>7:50</c:v>
                </c:pt>
                <c:pt idx="3938">
                  <c:v>8:00</c:v>
                </c:pt>
                <c:pt idx="3939">
                  <c:v>8:10</c:v>
                </c:pt>
                <c:pt idx="3940">
                  <c:v>8:20</c:v>
                </c:pt>
                <c:pt idx="3941">
                  <c:v>8:30</c:v>
                </c:pt>
                <c:pt idx="3942">
                  <c:v>8:40</c:v>
                </c:pt>
                <c:pt idx="3943">
                  <c:v>8:50</c:v>
                </c:pt>
                <c:pt idx="3944">
                  <c:v>9:00</c:v>
                </c:pt>
                <c:pt idx="3945">
                  <c:v>9:10</c:v>
                </c:pt>
                <c:pt idx="3946">
                  <c:v>9:20</c:v>
                </c:pt>
                <c:pt idx="3947">
                  <c:v>9:30</c:v>
                </c:pt>
                <c:pt idx="3948">
                  <c:v>9:40</c:v>
                </c:pt>
                <c:pt idx="3949">
                  <c:v>9:50</c:v>
                </c:pt>
                <c:pt idx="3950">
                  <c:v>10:00</c:v>
                </c:pt>
                <c:pt idx="3951">
                  <c:v>10:10</c:v>
                </c:pt>
                <c:pt idx="3952">
                  <c:v>10:20</c:v>
                </c:pt>
                <c:pt idx="3953">
                  <c:v>10:30</c:v>
                </c:pt>
                <c:pt idx="3954">
                  <c:v>10:40</c:v>
                </c:pt>
                <c:pt idx="3955">
                  <c:v>10:50</c:v>
                </c:pt>
                <c:pt idx="3956">
                  <c:v>11:00</c:v>
                </c:pt>
                <c:pt idx="3957">
                  <c:v>11:10</c:v>
                </c:pt>
                <c:pt idx="3958">
                  <c:v>11:20</c:v>
                </c:pt>
                <c:pt idx="3959">
                  <c:v>11:30</c:v>
                </c:pt>
                <c:pt idx="3960">
                  <c:v>11:40</c:v>
                </c:pt>
                <c:pt idx="3961">
                  <c:v>11:50</c:v>
                </c:pt>
                <c:pt idx="3962">
                  <c:v>12:00</c:v>
                </c:pt>
                <c:pt idx="3963">
                  <c:v>12:10</c:v>
                </c:pt>
                <c:pt idx="3964">
                  <c:v>12:20</c:v>
                </c:pt>
                <c:pt idx="3965">
                  <c:v>12:30</c:v>
                </c:pt>
                <c:pt idx="3966">
                  <c:v>12:40</c:v>
                </c:pt>
                <c:pt idx="3967">
                  <c:v>12:50</c:v>
                </c:pt>
                <c:pt idx="3968">
                  <c:v>13:00</c:v>
                </c:pt>
                <c:pt idx="3969">
                  <c:v>13:10</c:v>
                </c:pt>
                <c:pt idx="3970">
                  <c:v>13:20</c:v>
                </c:pt>
                <c:pt idx="3971">
                  <c:v>13:30</c:v>
                </c:pt>
                <c:pt idx="3972">
                  <c:v>13:40</c:v>
                </c:pt>
                <c:pt idx="3973">
                  <c:v>13:50</c:v>
                </c:pt>
                <c:pt idx="3974">
                  <c:v>14:00</c:v>
                </c:pt>
                <c:pt idx="3975">
                  <c:v>14:10</c:v>
                </c:pt>
                <c:pt idx="3976">
                  <c:v>14:20</c:v>
                </c:pt>
                <c:pt idx="3977">
                  <c:v>14:30</c:v>
                </c:pt>
                <c:pt idx="3978">
                  <c:v>14:40</c:v>
                </c:pt>
                <c:pt idx="3979">
                  <c:v>14:50</c:v>
                </c:pt>
                <c:pt idx="3980">
                  <c:v>15:00</c:v>
                </c:pt>
                <c:pt idx="3981">
                  <c:v>15:10</c:v>
                </c:pt>
                <c:pt idx="3982">
                  <c:v>15:20</c:v>
                </c:pt>
                <c:pt idx="3983">
                  <c:v>15:30</c:v>
                </c:pt>
                <c:pt idx="3984">
                  <c:v>15:40</c:v>
                </c:pt>
                <c:pt idx="3985">
                  <c:v>15:50</c:v>
                </c:pt>
                <c:pt idx="3986">
                  <c:v>16:00</c:v>
                </c:pt>
                <c:pt idx="3987">
                  <c:v>16:10</c:v>
                </c:pt>
                <c:pt idx="3988">
                  <c:v>16:20</c:v>
                </c:pt>
                <c:pt idx="3989">
                  <c:v>16:30</c:v>
                </c:pt>
                <c:pt idx="3990">
                  <c:v>16:40</c:v>
                </c:pt>
                <c:pt idx="3991">
                  <c:v>16:50</c:v>
                </c:pt>
                <c:pt idx="3992">
                  <c:v>17:00</c:v>
                </c:pt>
                <c:pt idx="3993">
                  <c:v>17:10</c:v>
                </c:pt>
                <c:pt idx="3994">
                  <c:v>17:20</c:v>
                </c:pt>
                <c:pt idx="3995">
                  <c:v>17:30</c:v>
                </c:pt>
                <c:pt idx="3996">
                  <c:v>17:40</c:v>
                </c:pt>
                <c:pt idx="3997">
                  <c:v>17:50</c:v>
                </c:pt>
                <c:pt idx="3998">
                  <c:v>18:00</c:v>
                </c:pt>
                <c:pt idx="3999">
                  <c:v>18:10</c:v>
                </c:pt>
                <c:pt idx="4000">
                  <c:v>18:20</c:v>
                </c:pt>
                <c:pt idx="4001">
                  <c:v>18:30</c:v>
                </c:pt>
                <c:pt idx="4002">
                  <c:v>18:40</c:v>
                </c:pt>
                <c:pt idx="4003">
                  <c:v>18:50</c:v>
                </c:pt>
                <c:pt idx="4004">
                  <c:v>19:00</c:v>
                </c:pt>
                <c:pt idx="4005">
                  <c:v>19:10</c:v>
                </c:pt>
                <c:pt idx="4006">
                  <c:v>19:20</c:v>
                </c:pt>
                <c:pt idx="4007">
                  <c:v>19:30</c:v>
                </c:pt>
                <c:pt idx="4008">
                  <c:v>19:40</c:v>
                </c:pt>
                <c:pt idx="4009">
                  <c:v>19:50</c:v>
                </c:pt>
                <c:pt idx="4010">
                  <c:v>20:00</c:v>
                </c:pt>
                <c:pt idx="4011">
                  <c:v>20:10</c:v>
                </c:pt>
                <c:pt idx="4012">
                  <c:v>20:20</c:v>
                </c:pt>
                <c:pt idx="4013">
                  <c:v>20:30</c:v>
                </c:pt>
                <c:pt idx="4014">
                  <c:v>20:40</c:v>
                </c:pt>
                <c:pt idx="4015">
                  <c:v>20:50</c:v>
                </c:pt>
                <c:pt idx="4016">
                  <c:v>21:00</c:v>
                </c:pt>
                <c:pt idx="4017">
                  <c:v>21:10</c:v>
                </c:pt>
                <c:pt idx="4018">
                  <c:v>21:20</c:v>
                </c:pt>
                <c:pt idx="4019">
                  <c:v>21:30</c:v>
                </c:pt>
                <c:pt idx="4020">
                  <c:v>21:40</c:v>
                </c:pt>
                <c:pt idx="4021">
                  <c:v>21:50</c:v>
                </c:pt>
                <c:pt idx="4022">
                  <c:v>22:00</c:v>
                </c:pt>
                <c:pt idx="4023">
                  <c:v>22:10</c:v>
                </c:pt>
                <c:pt idx="4024">
                  <c:v>22:20</c:v>
                </c:pt>
                <c:pt idx="4025">
                  <c:v>22:30</c:v>
                </c:pt>
                <c:pt idx="4026">
                  <c:v>22:40</c:v>
                </c:pt>
                <c:pt idx="4027">
                  <c:v>22:50</c:v>
                </c:pt>
                <c:pt idx="4028">
                  <c:v>23:00</c:v>
                </c:pt>
                <c:pt idx="4029">
                  <c:v>23:10</c:v>
                </c:pt>
                <c:pt idx="4030">
                  <c:v>23:20</c:v>
                </c:pt>
                <c:pt idx="4031">
                  <c:v>23:30</c:v>
                </c:pt>
                <c:pt idx="4032">
                  <c:v>23:40</c:v>
                </c:pt>
                <c:pt idx="4033">
                  <c:v>23:50</c:v>
                </c:pt>
                <c:pt idx="4034">
                  <c:v>24:00:00</c:v>
                </c:pt>
                <c:pt idx="4035">
                  <c:v>29日0:10:00</c:v>
                </c:pt>
                <c:pt idx="4036">
                  <c:v>0:20</c:v>
                </c:pt>
                <c:pt idx="4037">
                  <c:v>0:30</c:v>
                </c:pt>
                <c:pt idx="4038">
                  <c:v>0:40</c:v>
                </c:pt>
                <c:pt idx="4039">
                  <c:v>0:50</c:v>
                </c:pt>
                <c:pt idx="4040">
                  <c:v>1:00</c:v>
                </c:pt>
                <c:pt idx="4041">
                  <c:v>1:10</c:v>
                </c:pt>
                <c:pt idx="4042">
                  <c:v>1:20</c:v>
                </c:pt>
                <c:pt idx="4043">
                  <c:v>1:30</c:v>
                </c:pt>
                <c:pt idx="4044">
                  <c:v>1:40</c:v>
                </c:pt>
                <c:pt idx="4045">
                  <c:v>1:50</c:v>
                </c:pt>
                <c:pt idx="4046">
                  <c:v>2:00</c:v>
                </c:pt>
                <c:pt idx="4047">
                  <c:v>2:10</c:v>
                </c:pt>
                <c:pt idx="4048">
                  <c:v>2:20</c:v>
                </c:pt>
                <c:pt idx="4049">
                  <c:v>2:30</c:v>
                </c:pt>
                <c:pt idx="4050">
                  <c:v>2:40</c:v>
                </c:pt>
                <c:pt idx="4051">
                  <c:v>2:50</c:v>
                </c:pt>
                <c:pt idx="4052">
                  <c:v>3:00</c:v>
                </c:pt>
                <c:pt idx="4053">
                  <c:v>3:10</c:v>
                </c:pt>
                <c:pt idx="4054">
                  <c:v>3:20</c:v>
                </c:pt>
                <c:pt idx="4055">
                  <c:v>3:30</c:v>
                </c:pt>
                <c:pt idx="4056">
                  <c:v>3:40</c:v>
                </c:pt>
                <c:pt idx="4057">
                  <c:v>3:50</c:v>
                </c:pt>
                <c:pt idx="4058">
                  <c:v>4:00</c:v>
                </c:pt>
                <c:pt idx="4059">
                  <c:v>4:10</c:v>
                </c:pt>
                <c:pt idx="4060">
                  <c:v>4:20</c:v>
                </c:pt>
                <c:pt idx="4061">
                  <c:v>4:30</c:v>
                </c:pt>
                <c:pt idx="4062">
                  <c:v>4:40</c:v>
                </c:pt>
                <c:pt idx="4063">
                  <c:v>4:50</c:v>
                </c:pt>
                <c:pt idx="4064">
                  <c:v>5:00</c:v>
                </c:pt>
                <c:pt idx="4065">
                  <c:v>5:10</c:v>
                </c:pt>
                <c:pt idx="4066">
                  <c:v>5:20</c:v>
                </c:pt>
                <c:pt idx="4067">
                  <c:v>5:30</c:v>
                </c:pt>
                <c:pt idx="4068">
                  <c:v>5:40</c:v>
                </c:pt>
                <c:pt idx="4069">
                  <c:v>5:50</c:v>
                </c:pt>
                <c:pt idx="4070">
                  <c:v>6:00</c:v>
                </c:pt>
                <c:pt idx="4071">
                  <c:v>6:10</c:v>
                </c:pt>
                <c:pt idx="4072">
                  <c:v>6:20</c:v>
                </c:pt>
                <c:pt idx="4073">
                  <c:v>6:30</c:v>
                </c:pt>
                <c:pt idx="4074">
                  <c:v>6:40</c:v>
                </c:pt>
                <c:pt idx="4075">
                  <c:v>6:50</c:v>
                </c:pt>
                <c:pt idx="4076">
                  <c:v>7:00</c:v>
                </c:pt>
                <c:pt idx="4077">
                  <c:v>7:10</c:v>
                </c:pt>
                <c:pt idx="4078">
                  <c:v>7:20</c:v>
                </c:pt>
                <c:pt idx="4079">
                  <c:v>7:30</c:v>
                </c:pt>
                <c:pt idx="4080">
                  <c:v>7:40</c:v>
                </c:pt>
                <c:pt idx="4081">
                  <c:v>7:50</c:v>
                </c:pt>
                <c:pt idx="4082">
                  <c:v>8:00</c:v>
                </c:pt>
                <c:pt idx="4083">
                  <c:v>8:10</c:v>
                </c:pt>
                <c:pt idx="4084">
                  <c:v>8:20</c:v>
                </c:pt>
                <c:pt idx="4085">
                  <c:v>8:30</c:v>
                </c:pt>
                <c:pt idx="4086">
                  <c:v>8:40</c:v>
                </c:pt>
                <c:pt idx="4087">
                  <c:v>8:50</c:v>
                </c:pt>
                <c:pt idx="4088">
                  <c:v>9:00</c:v>
                </c:pt>
                <c:pt idx="4089">
                  <c:v>9:10</c:v>
                </c:pt>
                <c:pt idx="4090">
                  <c:v>9:20</c:v>
                </c:pt>
                <c:pt idx="4091">
                  <c:v>9:30</c:v>
                </c:pt>
                <c:pt idx="4092">
                  <c:v>9:40</c:v>
                </c:pt>
                <c:pt idx="4093">
                  <c:v>9:50</c:v>
                </c:pt>
                <c:pt idx="4094">
                  <c:v>10:00</c:v>
                </c:pt>
                <c:pt idx="4095">
                  <c:v>10:10</c:v>
                </c:pt>
                <c:pt idx="4096">
                  <c:v>10:20</c:v>
                </c:pt>
                <c:pt idx="4097">
                  <c:v>10:30</c:v>
                </c:pt>
                <c:pt idx="4098">
                  <c:v>10:40</c:v>
                </c:pt>
                <c:pt idx="4099">
                  <c:v>10:50</c:v>
                </c:pt>
                <c:pt idx="4100">
                  <c:v>11:00</c:v>
                </c:pt>
                <c:pt idx="4101">
                  <c:v>11:10</c:v>
                </c:pt>
                <c:pt idx="4102">
                  <c:v>11:20</c:v>
                </c:pt>
                <c:pt idx="4103">
                  <c:v>11:30</c:v>
                </c:pt>
                <c:pt idx="4104">
                  <c:v>11:40</c:v>
                </c:pt>
                <c:pt idx="4105">
                  <c:v>11:50</c:v>
                </c:pt>
                <c:pt idx="4106">
                  <c:v>12:00</c:v>
                </c:pt>
                <c:pt idx="4107">
                  <c:v>12:10</c:v>
                </c:pt>
                <c:pt idx="4108">
                  <c:v>12:20</c:v>
                </c:pt>
                <c:pt idx="4109">
                  <c:v>12:30</c:v>
                </c:pt>
                <c:pt idx="4110">
                  <c:v>12:40</c:v>
                </c:pt>
                <c:pt idx="4111">
                  <c:v>12:50</c:v>
                </c:pt>
                <c:pt idx="4112">
                  <c:v>13:00</c:v>
                </c:pt>
                <c:pt idx="4113">
                  <c:v>13:10</c:v>
                </c:pt>
                <c:pt idx="4114">
                  <c:v>13:20</c:v>
                </c:pt>
                <c:pt idx="4115">
                  <c:v>13:30</c:v>
                </c:pt>
                <c:pt idx="4116">
                  <c:v>13:40</c:v>
                </c:pt>
                <c:pt idx="4117">
                  <c:v>13:50</c:v>
                </c:pt>
                <c:pt idx="4118">
                  <c:v>14:00</c:v>
                </c:pt>
                <c:pt idx="4119">
                  <c:v>14:10</c:v>
                </c:pt>
                <c:pt idx="4120">
                  <c:v>14:20</c:v>
                </c:pt>
                <c:pt idx="4121">
                  <c:v>14:30</c:v>
                </c:pt>
                <c:pt idx="4122">
                  <c:v>14:40</c:v>
                </c:pt>
                <c:pt idx="4123">
                  <c:v>14:50</c:v>
                </c:pt>
                <c:pt idx="4124">
                  <c:v>15:00</c:v>
                </c:pt>
                <c:pt idx="4125">
                  <c:v>15:10</c:v>
                </c:pt>
                <c:pt idx="4126">
                  <c:v>15:20</c:v>
                </c:pt>
                <c:pt idx="4127">
                  <c:v>15:30</c:v>
                </c:pt>
                <c:pt idx="4128">
                  <c:v>15:40</c:v>
                </c:pt>
                <c:pt idx="4129">
                  <c:v>15:50</c:v>
                </c:pt>
                <c:pt idx="4130">
                  <c:v>16:00</c:v>
                </c:pt>
                <c:pt idx="4131">
                  <c:v>16:10</c:v>
                </c:pt>
                <c:pt idx="4132">
                  <c:v>16:20</c:v>
                </c:pt>
                <c:pt idx="4133">
                  <c:v>16:30</c:v>
                </c:pt>
                <c:pt idx="4134">
                  <c:v>16:40</c:v>
                </c:pt>
                <c:pt idx="4135">
                  <c:v>16:50</c:v>
                </c:pt>
                <c:pt idx="4136">
                  <c:v>17:00</c:v>
                </c:pt>
                <c:pt idx="4137">
                  <c:v>17:10</c:v>
                </c:pt>
                <c:pt idx="4138">
                  <c:v>17:20</c:v>
                </c:pt>
                <c:pt idx="4139">
                  <c:v>17:30</c:v>
                </c:pt>
                <c:pt idx="4140">
                  <c:v>17:40</c:v>
                </c:pt>
                <c:pt idx="4141">
                  <c:v>17:50</c:v>
                </c:pt>
                <c:pt idx="4142">
                  <c:v>18:00</c:v>
                </c:pt>
                <c:pt idx="4143">
                  <c:v>18:10</c:v>
                </c:pt>
                <c:pt idx="4144">
                  <c:v>18:20</c:v>
                </c:pt>
                <c:pt idx="4145">
                  <c:v>18:30</c:v>
                </c:pt>
                <c:pt idx="4146">
                  <c:v>18:40</c:v>
                </c:pt>
                <c:pt idx="4147">
                  <c:v>18:50</c:v>
                </c:pt>
                <c:pt idx="4148">
                  <c:v>19:00</c:v>
                </c:pt>
                <c:pt idx="4149">
                  <c:v>19:10</c:v>
                </c:pt>
                <c:pt idx="4150">
                  <c:v>19:20</c:v>
                </c:pt>
                <c:pt idx="4151">
                  <c:v>19:30</c:v>
                </c:pt>
                <c:pt idx="4152">
                  <c:v>19:40</c:v>
                </c:pt>
                <c:pt idx="4153">
                  <c:v>19:50</c:v>
                </c:pt>
                <c:pt idx="4154">
                  <c:v>20:00</c:v>
                </c:pt>
                <c:pt idx="4155">
                  <c:v>20:10</c:v>
                </c:pt>
                <c:pt idx="4156">
                  <c:v>20:20</c:v>
                </c:pt>
                <c:pt idx="4157">
                  <c:v>20:30</c:v>
                </c:pt>
                <c:pt idx="4158">
                  <c:v>20:40</c:v>
                </c:pt>
                <c:pt idx="4159">
                  <c:v>20:50</c:v>
                </c:pt>
                <c:pt idx="4160">
                  <c:v>21:00</c:v>
                </c:pt>
                <c:pt idx="4161">
                  <c:v>21:10</c:v>
                </c:pt>
                <c:pt idx="4162">
                  <c:v>21:20</c:v>
                </c:pt>
                <c:pt idx="4163">
                  <c:v>21:30</c:v>
                </c:pt>
                <c:pt idx="4164">
                  <c:v>21:40</c:v>
                </c:pt>
                <c:pt idx="4165">
                  <c:v>21:50</c:v>
                </c:pt>
                <c:pt idx="4166">
                  <c:v>22:00</c:v>
                </c:pt>
                <c:pt idx="4167">
                  <c:v>22:10</c:v>
                </c:pt>
                <c:pt idx="4168">
                  <c:v>22:20</c:v>
                </c:pt>
                <c:pt idx="4169">
                  <c:v>22:30</c:v>
                </c:pt>
                <c:pt idx="4170">
                  <c:v>22:40</c:v>
                </c:pt>
                <c:pt idx="4171">
                  <c:v>22:50</c:v>
                </c:pt>
                <c:pt idx="4172">
                  <c:v>23:00</c:v>
                </c:pt>
                <c:pt idx="4173">
                  <c:v>23:10</c:v>
                </c:pt>
                <c:pt idx="4174">
                  <c:v>23:20</c:v>
                </c:pt>
                <c:pt idx="4175">
                  <c:v>23:30</c:v>
                </c:pt>
                <c:pt idx="4176">
                  <c:v>23:40</c:v>
                </c:pt>
                <c:pt idx="4177">
                  <c:v>23:50</c:v>
                </c:pt>
                <c:pt idx="4178">
                  <c:v>24:00:00</c:v>
                </c:pt>
                <c:pt idx="4179">
                  <c:v>30日0:10:00</c:v>
                </c:pt>
                <c:pt idx="4180">
                  <c:v>0:20</c:v>
                </c:pt>
                <c:pt idx="4181">
                  <c:v>0:30</c:v>
                </c:pt>
                <c:pt idx="4182">
                  <c:v>0:40</c:v>
                </c:pt>
                <c:pt idx="4183">
                  <c:v>0:50</c:v>
                </c:pt>
                <c:pt idx="4184">
                  <c:v>1:00</c:v>
                </c:pt>
                <c:pt idx="4185">
                  <c:v>1:10</c:v>
                </c:pt>
                <c:pt idx="4186">
                  <c:v>1:20</c:v>
                </c:pt>
                <c:pt idx="4187">
                  <c:v>1:30</c:v>
                </c:pt>
                <c:pt idx="4188">
                  <c:v>1:40</c:v>
                </c:pt>
                <c:pt idx="4189">
                  <c:v>1:50</c:v>
                </c:pt>
                <c:pt idx="4190">
                  <c:v>2:00</c:v>
                </c:pt>
                <c:pt idx="4191">
                  <c:v>2:10</c:v>
                </c:pt>
                <c:pt idx="4192">
                  <c:v>2:20</c:v>
                </c:pt>
                <c:pt idx="4193">
                  <c:v>2:30</c:v>
                </c:pt>
                <c:pt idx="4194">
                  <c:v>2:40</c:v>
                </c:pt>
                <c:pt idx="4195">
                  <c:v>2:50</c:v>
                </c:pt>
                <c:pt idx="4196">
                  <c:v>3:00</c:v>
                </c:pt>
                <c:pt idx="4197">
                  <c:v>3:10</c:v>
                </c:pt>
                <c:pt idx="4198">
                  <c:v>3:20</c:v>
                </c:pt>
                <c:pt idx="4199">
                  <c:v>3:30</c:v>
                </c:pt>
                <c:pt idx="4200">
                  <c:v>3:40</c:v>
                </c:pt>
                <c:pt idx="4201">
                  <c:v>3:50</c:v>
                </c:pt>
                <c:pt idx="4202">
                  <c:v>4:00</c:v>
                </c:pt>
                <c:pt idx="4203">
                  <c:v>4:10</c:v>
                </c:pt>
                <c:pt idx="4204">
                  <c:v>4:20</c:v>
                </c:pt>
                <c:pt idx="4205">
                  <c:v>4:30</c:v>
                </c:pt>
                <c:pt idx="4206">
                  <c:v>4:40</c:v>
                </c:pt>
                <c:pt idx="4207">
                  <c:v>4:50</c:v>
                </c:pt>
                <c:pt idx="4208">
                  <c:v>5:00</c:v>
                </c:pt>
                <c:pt idx="4209">
                  <c:v>5:10</c:v>
                </c:pt>
                <c:pt idx="4210">
                  <c:v>5:20</c:v>
                </c:pt>
                <c:pt idx="4211">
                  <c:v>5:30</c:v>
                </c:pt>
                <c:pt idx="4212">
                  <c:v>5:40</c:v>
                </c:pt>
                <c:pt idx="4213">
                  <c:v>5:50</c:v>
                </c:pt>
                <c:pt idx="4214">
                  <c:v>6:00</c:v>
                </c:pt>
                <c:pt idx="4215">
                  <c:v>6:10</c:v>
                </c:pt>
                <c:pt idx="4216">
                  <c:v>6:20</c:v>
                </c:pt>
                <c:pt idx="4217">
                  <c:v>6:30</c:v>
                </c:pt>
                <c:pt idx="4218">
                  <c:v>6:40</c:v>
                </c:pt>
                <c:pt idx="4219">
                  <c:v>6:50</c:v>
                </c:pt>
                <c:pt idx="4220">
                  <c:v>7:00</c:v>
                </c:pt>
                <c:pt idx="4221">
                  <c:v>7:10</c:v>
                </c:pt>
                <c:pt idx="4222">
                  <c:v>7:20</c:v>
                </c:pt>
                <c:pt idx="4223">
                  <c:v>7:30</c:v>
                </c:pt>
                <c:pt idx="4224">
                  <c:v>7:40</c:v>
                </c:pt>
                <c:pt idx="4225">
                  <c:v>7:50</c:v>
                </c:pt>
                <c:pt idx="4226">
                  <c:v>8:00</c:v>
                </c:pt>
                <c:pt idx="4227">
                  <c:v>8:10</c:v>
                </c:pt>
                <c:pt idx="4228">
                  <c:v>8:20</c:v>
                </c:pt>
                <c:pt idx="4229">
                  <c:v>8:30</c:v>
                </c:pt>
                <c:pt idx="4230">
                  <c:v>8:40</c:v>
                </c:pt>
                <c:pt idx="4231">
                  <c:v>8:50</c:v>
                </c:pt>
                <c:pt idx="4232">
                  <c:v>9:00</c:v>
                </c:pt>
                <c:pt idx="4233">
                  <c:v>9:10</c:v>
                </c:pt>
                <c:pt idx="4234">
                  <c:v>9:20</c:v>
                </c:pt>
                <c:pt idx="4235">
                  <c:v>9:30</c:v>
                </c:pt>
                <c:pt idx="4236">
                  <c:v>9:40</c:v>
                </c:pt>
                <c:pt idx="4237">
                  <c:v>9:50</c:v>
                </c:pt>
                <c:pt idx="4238">
                  <c:v>10:00</c:v>
                </c:pt>
                <c:pt idx="4239">
                  <c:v>10:10</c:v>
                </c:pt>
                <c:pt idx="4240">
                  <c:v>10:20</c:v>
                </c:pt>
                <c:pt idx="4241">
                  <c:v>10:30</c:v>
                </c:pt>
                <c:pt idx="4242">
                  <c:v>10:40</c:v>
                </c:pt>
                <c:pt idx="4243">
                  <c:v>10:50</c:v>
                </c:pt>
                <c:pt idx="4244">
                  <c:v>11:00</c:v>
                </c:pt>
                <c:pt idx="4245">
                  <c:v>11:10</c:v>
                </c:pt>
                <c:pt idx="4246">
                  <c:v>11:20</c:v>
                </c:pt>
                <c:pt idx="4247">
                  <c:v>11:30</c:v>
                </c:pt>
                <c:pt idx="4248">
                  <c:v>11:40</c:v>
                </c:pt>
                <c:pt idx="4249">
                  <c:v>11:50</c:v>
                </c:pt>
                <c:pt idx="4250">
                  <c:v>12:00</c:v>
                </c:pt>
                <c:pt idx="4251">
                  <c:v>12:10</c:v>
                </c:pt>
                <c:pt idx="4252">
                  <c:v>12:20</c:v>
                </c:pt>
                <c:pt idx="4253">
                  <c:v>12:30</c:v>
                </c:pt>
                <c:pt idx="4254">
                  <c:v>12:40</c:v>
                </c:pt>
                <c:pt idx="4255">
                  <c:v>12:50</c:v>
                </c:pt>
                <c:pt idx="4256">
                  <c:v>13:00</c:v>
                </c:pt>
                <c:pt idx="4257">
                  <c:v>13:10</c:v>
                </c:pt>
                <c:pt idx="4258">
                  <c:v>13:20</c:v>
                </c:pt>
                <c:pt idx="4259">
                  <c:v>13:30</c:v>
                </c:pt>
                <c:pt idx="4260">
                  <c:v>13:40</c:v>
                </c:pt>
                <c:pt idx="4261">
                  <c:v>13:50</c:v>
                </c:pt>
                <c:pt idx="4262">
                  <c:v>14:00</c:v>
                </c:pt>
                <c:pt idx="4263">
                  <c:v>14:10</c:v>
                </c:pt>
                <c:pt idx="4264">
                  <c:v>14:20</c:v>
                </c:pt>
                <c:pt idx="4265">
                  <c:v>14:30</c:v>
                </c:pt>
                <c:pt idx="4266">
                  <c:v>14:40</c:v>
                </c:pt>
                <c:pt idx="4267">
                  <c:v>14:50</c:v>
                </c:pt>
                <c:pt idx="4268">
                  <c:v>15:00</c:v>
                </c:pt>
                <c:pt idx="4269">
                  <c:v>15:10</c:v>
                </c:pt>
                <c:pt idx="4270">
                  <c:v>15:20</c:v>
                </c:pt>
                <c:pt idx="4271">
                  <c:v>15:30</c:v>
                </c:pt>
                <c:pt idx="4272">
                  <c:v>15:40</c:v>
                </c:pt>
                <c:pt idx="4273">
                  <c:v>15:50</c:v>
                </c:pt>
                <c:pt idx="4274">
                  <c:v>16:00</c:v>
                </c:pt>
                <c:pt idx="4275">
                  <c:v>16:10</c:v>
                </c:pt>
                <c:pt idx="4276">
                  <c:v>16:20</c:v>
                </c:pt>
                <c:pt idx="4277">
                  <c:v>16:30</c:v>
                </c:pt>
                <c:pt idx="4278">
                  <c:v>16:40</c:v>
                </c:pt>
                <c:pt idx="4279">
                  <c:v>16:50</c:v>
                </c:pt>
                <c:pt idx="4280">
                  <c:v>17:00</c:v>
                </c:pt>
                <c:pt idx="4281">
                  <c:v>17:10</c:v>
                </c:pt>
                <c:pt idx="4282">
                  <c:v>17:20</c:v>
                </c:pt>
                <c:pt idx="4283">
                  <c:v>17:30</c:v>
                </c:pt>
                <c:pt idx="4284">
                  <c:v>17:40</c:v>
                </c:pt>
                <c:pt idx="4285">
                  <c:v>17:50</c:v>
                </c:pt>
                <c:pt idx="4286">
                  <c:v>18:00</c:v>
                </c:pt>
                <c:pt idx="4287">
                  <c:v>18:10</c:v>
                </c:pt>
                <c:pt idx="4288">
                  <c:v>18:20</c:v>
                </c:pt>
                <c:pt idx="4289">
                  <c:v>18:30</c:v>
                </c:pt>
                <c:pt idx="4290">
                  <c:v>18:40</c:v>
                </c:pt>
                <c:pt idx="4291">
                  <c:v>18:50</c:v>
                </c:pt>
                <c:pt idx="4292">
                  <c:v>19:00</c:v>
                </c:pt>
                <c:pt idx="4293">
                  <c:v>19:10</c:v>
                </c:pt>
                <c:pt idx="4294">
                  <c:v>19:20</c:v>
                </c:pt>
                <c:pt idx="4295">
                  <c:v>19:30</c:v>
                </c:pt>
                <c:pt idx="4296">
                  <c:v>19:40</c:v>
                </c:pt>
                <c:pt idx="4297">
                  <c:v>19:50</c:v>
                </c:pt>
                <c:pt idx="4298">
                  <c:v>20:00</c:v>
                </c:pt>
                <c:pt idx="4299">
                  <c:v>20:10</c:v>
                </c:pt>
                <c:pt idx="4300">
                  <c:v>20:20</c:v>
                </c:pt>
                <c:pt idx="4301">
                  <c:v>20:30</c:v>
                </c:pt>
                <c:pt idx="4302">
                  <c:v>20:40</c:v>
                </c:pt>
                <c:pt idx="4303">
                  <c:v>20:50</c:v>
                </c:pt>
                <c:pt idx="4304">
                  <c:v>21:00</c:v>
                </c:pt>
                <c:pt idx="4305">
                  <c:v>21:10</c:v>
                </c:pt>
                <c:pt idx="4306">
                  <c:v>21:20</c:v>
                </c:pt>
                <c:pt idx="4307">
                  <c:v>21:30</c:v>
                </c:pt>
                <c:pt idx="4308">
                  <c:v>21:40</c:v>
                </c:pt>
                <c:pt idx="4309">
                  <c:v>21:50</c:v>
                </c:pt>
                <c:pt idx="4310">
                  <c:v>22:00</c:v>
                </c:pt>
                <c:pt idx="4311">
                  <c:v>22:10</c:v>
                </c:pt>
                <c:pt idx="4312">
                  <c:v>22:20</c:v>
                </c:pt>
                <c:pt idx="4313">
                  <c:v>22:30</c:v>
                </c:pt>
                <c:pt idx="4314">
                  <c:v>22:40</c:v>
                </c:pt>
                <c:pt idx="4315">
                  <c:v>22:50</c:v>
                </c:pt>
                <c:pt idx="4316">
                  <c:v>23:00</c:v>
                </c:pt>
                <c:pt idx="4317">
                  <c:v>23:10</c:v>
                </c:pt>
                <c:pt idx="4318">
                  <c:v>23:20</c:v>
                </c:pt>
                <c:pt idx="4319">
                  <c:v>23:30</c:v>
                </c:pt>
                <c:pt idx="4320">
                  <c:v>23:40</c:v>
                </c:pt>
                <c:pt idx="4321">
                  <c:v>23:50</c:v>
                </c:pt>
                <c:pt idx="4322">
                  <c:v>24:00:00</c:v>
                </c:pt>
                <c:pt idx="4323">
                  <c:v>31日0:10:00</c:v>
                </c:pt>
                <c:pt idx="4324">
                  <c:v>0:20</c:v>
                </c:pt>
                <c:pt idx="4325">
                  <c:v>0:30</c:v>
                </c:pt>
                <c:pt idx="4326">
                  <c:v>0:40</c:v>
                </c:pt>
                <c:pt idx="4327">
                  <c:v>0:50</c:v>
                </c:pt>
                <c:pt idx="4328">
                  <c:v>1:00</c:v>
                </c:pt>
                <c:pt idx="4329">
                  <c:v>1:10</c:v>
                </c:pt>
                <c:pt idx="4330">
                  <c:v>1:20</c:v>
                </c:pt>
                <c:pt idx="4331">
                  <c:v>1:30</c:v>
                </c:pt>
                <c:pt idx="4332">
                  <c:v>1:40</c:v>
                </c:pt>
                <c:pt idx="4333">
                  <c:v>1:50</c:v>
                </c:pt>
                <c:pt idx="4334">
                  <c:v>2:00</c:v>
                </c:pt>
                <c:pt idx="4335">
                  <c:v>2:10</c:v>
                </c:pt>
                <c:pt idx="4336">
                  <c:v>2:20</c:v>
                </c:pt>
                <c:pt idx="4337">
                  <c:v>2:30</c:v>
                </c:pt>
                <c:pt idx="4338">
                  <c:v>2:40</c:v>
                </c:pt>
                <c:pt idx="4339">
                  <c:v>2:50</c:v>
                </c:pt>
                <c:pt idx="4340">
                  <c:v>3:00</c:v>
                </c:pt>
                <c:pt idx="4341">
                  <c:v>3:10</c:v>
                </c:pt>
                <c:pt idx="4342">
                  <c:v>3:20</c:v>
                </c:pt>
                <c:pt idx="4343">
                  <c:v>3:30</c:v>
                </c:pt>
                <c:pt idx="4344">
                  <c:v>3:40</c:v>
                </c:pt>
                <c:pt idx="4345">
                  <c:v>3:50</c:v>
                </c:pt>
                <c:pt idx="4346">
                  <c:v>4:00</c:v>
                </c:pt>
                <c:pt idx="4347">
                  <c:v>4:10</c:v>
                </c:pt>
                <c:pt idx="4348">
                  <c:v>4:20</c:v>
                </c:pt>
                <c:pt idx="4349">
                  <c:v>4:30</c:v>
                </c:pt>
                <c:pt idx="4350">
                  <c:v>4:40</c:v>
                </c:pt>
                <c:pt idx="4351">
                  <c:v>4:50</c:v>
                </c:pt>
                <c:pt idx="4352">
                  <c:v>5:00</c:v>
                </c:pt>
                <c:pt idx="4353">
                  <c:v>5:10</c:v>
                </c:pt>
                <c:pt idx="4354">
                  <c:v>5:20</c:v>
                </c:pt>
                <c:pt idx="4355">
                  <c:v>5:30</c:v>
                </c:pt>
                <c:pt idx="4356">
                  <c:v>5:40</c:v>
                </c:pt>
                <c:pt idx="4357">
                  <c:v>5:50</c:v>
                </c:pt>
                <c:pt idx="4358">
                  <c:v>6:00</c:v>
                </c:pt>
                <c:pt idx="4359">
                  <c:v>6:10</c:v>
                </c:pt>
                <c:pt idx="4360">
                  <c:v>6:20</c:v>
                </c:pt>
                <c:pt idx="4361">
                  <c:v>6:30</c:v>
                </c:pt>
                <c:pt idx="4362">
                  <c:v>6:40</c:v>
                </c:pt>
                <c:pt idx="4363">
                  <c:v>6:50</c:v>
                </c:pt>
                <c:pt idx="4364">
                  <c:v>7:00</c:v>
                </c:pt>
                <c:pt idx="4365">
                  <c:v>7:10</c:v>
                </c:pt>
                <c:pt idx="4366">
                  <c:v>7:20</c:v>
                </c:pt>
                <c:pt idx="4367">
                  <c:v>7:30</c:v>
                </c:pt>
                <c:pt idx="4368">
                  <c:v>7:40</c:v>
                </c:pt>
                <c:pt idx="4369">
                  <c:v>7:50</c:v>
                </c:pt>
                <c:pt idx="4370">
                  <c:v>8:00</c:v>
                </c:pt>
                <c:pt idx="4371">
                  <c:v>8:10</c:v>
                </c:pt>
                <c:pt idx="4372">
                  <c:v>8:20</c:v>
                </c:pt>
                <c:pt idx="4373">
                  <c:v>8:30</c:v>
                </c:pt>
                <c:pt idx="4374">
                  <c:v>8:40</c:v>
                </c:pt>
                <c:pt idx="4375">
                  <c:v>8:50</c:v>
                </c:pt>
                <c:pt idx="4376">
                  <c:v>9:00</c:v>
                </c:pt>
                <c:pt idx="4377">
                  <c:v>9:10</c:v>
                </c:pt>
                <c:pt idx="4378">
                  <c:v>9:20</c:v>
                </c:pt>
                <c:pt idx="4379">
                  <c:v>9:30</c:v>
                </c:pt>
                <c:pt idx="4380">
                  <c:v>9:40</c:v>
                </c:pt>
                <c:pt idx="4381">
                  <c:v>9:50</c:v>
                </c:pt>
                <c:pt idx="4382">
                  <c:v>10:00</c:v>
                </c:pt>
                <c:pt idx="4383">
                  <c:v>10:10</c:v>
                </c:pt>
                <c:pt idx="4384">
                  <c:v>10:20</c:v>
                </c:pt>
                <c:pt idx="4385">
                  <c:v>10:30</c:v>
                </c:pt>
                <c:pt idx="4386">
                  <c:v>10:40</c:v>
                </c:pt>
                <c:pt idx="4387">
                  <c:v>10:50</c:v>
                </c:pt>
                <c:pt idx="4388">
                  <c:v>11:00</c:v>
                </c:pt>
                <c:pt idx="4389">
                  <c:v>11:10</c:v>
                </c:pt>
                <c:pt idx="4390">
                  <c:v>11:20</c:v>
                </c:pt>
                <c:pt idx="4391">
                  <c:v>11:30</c:v>
                </c:pt>
                <c:pt idx="4392">
                  <c:v>11:40</c:v>
                </c:pt>
                <c:pt idx="4393">
                  <c:v>11:50</c:v>
                </c:pt>
                <c:pt idx="4394">
                  <c:v>12:00</c:v>
                </c:pt>
                <c:pt idx="4395">
                  <c:v>12:10</c:v>
                </c:pt>
                <c:pt idx="4396">
                  <c:v>12:20</c:v>
                </c:pt>
                <c:pt idx="4397">
                  <c:v>12:30</c:v>
                </c:pt>
                <c:pt idx="4398">
                  <c:v>12:40</c:v>
                </c:pt>
                <c:pt idx="4399">
                  <c:v>12:50</c:v>
                </c:pt>
                <c:pt idx="4400">
                  <c:v>13:00</c:v>
                </c:pt>
                <c:pt idx="4401">
                  <c:v>13:10</c:v>
                </c:pt>
                <c:pt idx="4402">
                  <c:v>13:20</c:v>
                </c:pt>
                <c:pt idx="4403">
                  <c:v>13:30</c:v>
                </c:pt>
                <c:pt idx="4404">
                  <c:v>13:40</c:v>
                </c:pt>
                <c:pt idx="4405">
                  <c:v>13:50</c:v>
                </c:pt>
                <c:pt idx="4406">
                  <c:v>14:00</c:v>
                </c:pt>
                <c:pt idx="4407">
                  <c:v>14:10</c:v>
                </c:pt>
                <c:pt idx="4408">
                  <c:v>14:20</c:v>
                </c:pt>
                <c:pt idx="4409">
                  <c:v>14:30</c:v>
                </c:pt>
                <c:pt idx="4410">
                  <c:v>14:40</c:v>
                </c:pt>
                <c:pt idx="4411">
                  <c:v>14:50</c:v>
                </c:pt>
                <c:pt idx="4412">
                  <c:v>15:00</c:v>
                </c:pt>
                <c:pt idx="4413">
                  <c:v>15:10</c:v>
                </c:pt>
                <c:pt idx="4414">
                  <c:v>15:20</c:v>
                </c:pt>
                <c:pt idx="4415">
                  <c:v>15:30</c:v>
                </c:pt>
                <c:pt idx="4416">
                  <c:v>15:40</c:v>
                </c:pt>
                <c:pt idx="4417">
                  <c:v>15:50</c:v>
                </c:pt>
                <c:pt idx="4418">
                  <c:v>16:00</c:v>
                </c:pt>
                <c:pt idx="4419">
                  <c:v>16:10</c:v>
                </c:pt>
                <c:pt idx="4420">
                  <c:v>16:20</c:v>
                </c:pt>
                <c:pt idx="4421">
                  <c:v>16:30</c:v>
                </c:pt>
                <c:pt idx="4422">
                  <c:v>16:40</c:v>
                </c:pt>
                <c:pt idx="4423">
                  <c:v>16:50</c:v>
                </c:pt>
                <c:pt idx="4424">
                  <c:v>17:00</c:v>
                </c:pt>
                <c:pt idx="4425">
                  <c:v>17:10</c:v>
                </c:pt>
                <c:pt idx="4426">
                  <c:v>17:20</c:v>
                </c:pt>
                <c:pt idx="4427">
                  <c:v>17:30</c:v>
                </c:pt>
                <c:pt idx="4428">
                  <c:v>17:40</c:v>
                </c:pt>
                <c:pt idx="4429">
                  <c:v>17:50</c:v>
                </c:pt>
                <c:pt idx="4430">
                  <c:v>18:00</c:v>
                </c:pt>
                <c:pt idx="4431">
                  <c:v>18:10</c:v>
                </c:pt>
                <c:pt idx="4432">
                  <c:v>18:20</c:v>
                </c:pt>
                <c:pt idx="4433">
                  <c:v>18:30</c:v>
                </c:pt>
                <c:pt idx="4434">
                  <c:v>18:40</c:v>
                </c:pt>
                <c:pt idx="4435">
                  <c:v>18:50</c:v>
                </c:pt>
                <c:pt idx="4436">
                  <c:v>19:00</c:v>
                </c:pt>
                <c:pt idx="4437">
                  <c:v>19:10</c:v>
                </c:pt>
                <c:pt idx="4438">
                  <c:v>19:20</c:v>
                </c:pt>
                <c:pt idx="4439">
                  <c:v>19:30</c:v>
                </c:pt>
                <c:pt idx="4440">
                  <c:v>19:40</c:v>
                </c:pt>
                <c:pt idx="4441">
                  <c:v>19:50</c:v>
                </c:pt>
                <c:pt idx="4442">
                  <c:v>20:00</c:v>
                </c:pt>
                <c:pt idx="4443">
                  <c:v>20:10</c:v>
                </c:pt>
                <c:pt idx="4444">
                  <c:v>20:20</c:v>
                </c:pt>
                <c:pt idx="4445">
                  <c:v>20:30</c:v>
                </c:pt>
                <c:pt idx="4446">
                  <c:v>20:40</c:v>
                </c:pt>
                <c:pt idx="4447">
                  <c:v>20:50</c:v>
                </c:pt>
                <c:pt idx="4448">
                  <c:v>21:00</c:v>
                </c:pt>
                <c:pt idx="4449">
                  <c:v>21:10</c:v>
                </c:pt>
                <c:pt idx="4450">
                  <c:v>21:20</c:v>
                </c:pt>
                <c:pt idx="4451">
                  <c:v>21:30</c:v>
                </c:pt>
                <c:pt idx="4452">
                  <c:v>21:40</c:v>
                </c:pt>
                <c:pt idx="4453">
                  <c:v>21:50</c:v>
                </c:pt>
                <c:pt idx="4454">
                  <c:v>22:00</c:v>
                </c:pt>
                <c:pt idx="4455">
                  <c:v>22:10</c:v>
                </c:pt>
                <c:pt idx="4456">
                  <c:v>22:20</c:v>
                </c:pt>
                <c:pt idx="4457">
                  <c:v>22:30</c:v>
                </c:pt>
                <c:pt idx="4458">
                  <c:v>22:40</c:v>
                </c:pt>
                <c:pt idx="4459">
                  <c:v>22:50</c:v>
                </c:pt>
                <c:pt idx="4460">
                  <c:v>23:00</c:v>
                </c:pt>
                <c:pt idx="4461">
                  <c:v>23:10</c:v>
                </c:pt>
                <c:pt idx="4462">
                  <c:v>23:20</c:v>
                </c:pt>
                <c:pt idx="4463">
                  <c:v>23:30</c:v>
                </c:pt>
                <c:pt idx="4464">
                  <c:v>23:40</c:v>
                </c:pt>
                <c:pt idx="4465">
                  <c:v>23:50</c:v>
                </c:pt>
                <c:pt idx="4466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7"/>
                <c:pt idx="2">
                  <c:v>0</c:v>
                </c:pt>
                <c:pt idx="3">
                  <c:v>270</c:v>
                </c:pt>
                <c:pt idx="4">
                  <c:v>270</c:v>
                </c:pt>
                <c:pt idx="5">
                  <c:v>292.5</c:v>
                </c:pt>
                <c:pt idx="6">
                  <c:v>292.5</c:v>
                </c:pt>
                <c:pt idx="7">
                  <c:v>292.5</c:v>
                </c:pt>
                <c:pt idx="8">
                  <c:v>292.5</c:v>
                </c:pt>
                <c:pt idx="9">
                  <c:v>292.5</c:v>
                </c:pt>
                <c:pt idx="10">
                  <c:v>292.5</c:v>
                </c:pt>
                <c:pt idx="11">
                  <c:v>292.5</c:v>
                </c:pt>
                <c:pt idx="12">
                  <c:v>292.5</c:v>
                </c:pt>
                <c:pt idx="13">
                  <c:v>292.5</c:v>
                </c:pt>
                <c:pt idx="14">
                  <c:v>292.5</c:v>
                </c:pt>
                <c:pt idx="15">
                  <c:v>292.5</c:v>
                </c:pt>
                <c:pt idx="16">
                  <c:v>292.5</c:v>
                </c:pt>
                <c:pt idx="17">
                  <c:v>270</c:v>
                </c:pt>
                <c:pt idx="18">
                  <c:v>270</c:v>
                </c:pt>
                <c:pt idx="19">
                  <c:v>270</c:v>
                </c:pt>
                <c:pt idx="20">
                  <c:v>292.5</c:v>
                </c:pt>
                <c:pt idx="21">
                  <c:v>270</c:v>
                </c:pt>
                <c:pt idx="22">
                  <c:v>292.5</c:v>
                </c:pt>
                <c:pt idx="23">
                  <c:v>292.5</c:v>
                </c:pt>
                <c:pt idx="24">
                  <c:v>292.5</c:v>
                </c:pt>
                <c:pt idx="25">
                  <c:v>292.5</c:v>
                </c:pt>
                <c:pt idx="26">
                  <c:v>292.5</c:v>
                </c:pt>
                <c:pt idx="27">
                  <c:v>292.5</c:v>
                </c:pt>
                <c:pt idx="28">
                  <c:v>292.5</c:v>
                </c:pt>
                <c:pt idx="29">
                  <c:v>292.5</c:v>
                </c:pt>
                <c:pt idx="30">
                  <c:v>292.5</c:v>
                </c:pt>
                <c:pt idx="31">
                  <c:v>292.5</c:v>
                </c:pt>
                <c:pt idx="32">
                  <c:v>292.5</c:v>
                </c:pt>
                <c:pt idx="33">
                  <c:v>292.5</c:v>
                </c:pt>
                <c:pt idx="34">
                  <c:v>292.5</c:v>
                </c:pt>
                <c:pt idx="35">
                  <c:v>292.5</c:v>
                </c:pt>
                <c:pt idx="36">
                  <c:v>292.5</c:v>
                </c:pt>
                <c:pt idx="37">
                  <c:v>292.5</c:v>
                </c:pt>
                <c:pt idx="38">
                  <c:v>292.5</c:v>
                </c:pt>
                <c:pt idx="39">
                  <c:v>292.5</c:v>
                </c:pt>
                <c:pt idx="40">
                  <c:v>292.5</c:v>
                </c:pt>
                <c:pt idx="41">
                  <c:v>292.5</c:v>
                </c:pt>
                <c:pt idx="42">
                  <c:v>292.5</c:v>
                </c:pt>
                <c:pt idx="43">
                  <c:v>292.5</c:v>
                </c:pt>
                <c:pt idx="44">
                  <c:v>292.5</c:v>
                </c:pt>
                <c:pt idx="45">
                  <c:v>292.5</c:v>
                </c:pt>
                <c:pt idx="46">
                  <c:v>292.5</c:v>
                </c:pt>
                <c:pt idx="47">
                  <c:v>292.5</c:v>
                </c:pt>
                <c:pt idx="48">
                  <c:v>292.5</c:v>
                </c:pt>
                <c:pt idx="49">
                  <c:v>292.5</c:v>
                </c:pt>
                <c:pt idx="50">
                  <c:v>292.5</c:v>
                </c:pt>
                <c:pt idx="51">
                  <c:v>292.5</c:v>
                </c:pt>
                <c:pt idx="52">
                  <c:v>270</c:v>
                </c:pt>
                <c:pt idx="53">
                  <c:v>292.5</c:v>
                </c:pt>
                <c:pt idx="54">
                  <c:v>292.5</c:v>
                </c:pt>
                <c:pt idx="55">
                  <c:v>292.5</c:v>
                </c:pt>
                <c:pt idx="56">
                  <c:v>292.5</c:v>
                </c:pt>
                <c:pt idx="57">
                  <c:v>292.5</c:v>
                </c:pt>
                <c:pt idx="58">
                  <c:v>292.5</c:v>
                </c:pt>
                <c:pt idx="59">
                  <c:v>292.5</c:v>
                </c:pt>
                <c:pt idx="60">
                  <c:v>292.5</c:v>
                </c:pt>
                <c:pt idx="61">
                  <c:v>292.5</c:v>
                </c:pt>
                <c:pt idx="62">
                  <c:v>292.5</c:v>
                </c:pt>
                <c:pt idx="63">
                  <c:v>292.5</c:v>
                </c:pt>
                <c:pt idx="64">
                  <c:v>292.5</c:v>
                </c:pt>
                <c:pt idx="65">
                  <c:v>292.5</c:v>
                </c:pt>
                <c:pt idx="66">
                  <c:v>292.5</c:v>
                </c:pt>
                <c:pt idx="67">
                  <c:v>292.5</c:v>
                </c:pt>
                <c:pt idx="68">
                  <c:v>292.5</c:v>
                </c:pt>
                <c:pt idx="69">
                  <c:v>292.5</c:v>
                </c:pt>
                <c:pt idx="70">
                  <c:v>292.5</c:v>
                </c:pt>
                <c:pt idx="71">
                  <c:v>292.5</c:v>
                </c:pt>
                <c:pt idx="72">
                  <c:v>292.5</c:v>
                </c:pt>
                <c:pt idx="73">
                  <c:v>292.5</c:v>
                </c:pt>
                <c:pt idx="74">
                  <c:v>292.5</c:v>
                </c:pt>
                <c:pt idx="75">
                  <c:v>292.5</c:v>
                </c:pt>
                <c:pt idx="76">
                  <c:v>292.5</c:v>
                </c:pt>
                <c:pt idx="77">
                  <c:v>292.5</c:v>
                </c:pt>
                <c:pt idx="78">
                  <c:v>292.5</c:v>
                </c:pt>
                <c:pt idx="79">
                  <c:v>292.5</c:v>
                </c:pt>
                <c:pt idx="80">
                  <c:v>292.5</c:v>
                </c:pt>
                <c:pt idx="81">
                  <c:v>292.5</c:v>
                </c:pt>
                <c:pt idx="82">
                  <c:v>292.5</c:v>
                </c:pt>
                <c:pt idx="83">
                  <c:v>292.5</c:v>
                </c:pt>
                <c:pt idx="84">
                  <c:v>292.5</c:v>
                </c:pt>
                <c:pt idx="85">
                  <c:v>292.5</c:v>
                </c:pt>
                <c:pt idx="86">
                  <c:v>270</c:v>
                </c:pt>
                <c:pt idx="87">
                  <c:v>270</c:v>
                </c:pt>
                <c:pt idx="88">
                  <c:v>292.5</c:v>
                </c:pt>
                <c:pt idx="89">
                  <c:v>292.5</c:v>
                </c:pt>
                <c:pt idx="90">
                  <c:v>292.5</c:v>
                </c:pt>
                <c:pt idx="91">
                  <c:v>292.5</c:v>
                </c:pt>
                <c:pt idx="92">
                  <c:v>270</c:v>
                </c:pt>
                <c:pt idx="93">
                  <c:v>270</c:v>
                </c:pt>
                <c:pt idx="94">
                  <c:v>292.5</c:v>
                </c:pt>
                <c:pt idx="95">
                  <c:v>292.5</c:v>
                </c:pt>
                <c:pt idx="96">
                  <c:v>292.5</c:v>
                </c:pt>
                <c:pt idx="97">
                  <c:v>270</c:v>
                </c:pt>
                <c:pt idx="98">
                  <c:v>270</c:v>
                </c:pt>
                <c:pt idx="99">
                  <c:v>292.5</c:v>
                </c:pt>
                <c:pt idx="100">
                  <c:v>270</c:v>
                </c:pt>
                <c:pt idx="101">
                  <c:v>270</c:v>
                </c:pt>
                <c:pt idx="102">
                  <c:v>247.5</c:v>
                </c:pt>
                <c:pt idx="103">
                  <c:v>270</c:v>
                </c:pt>
                <c:pt idx="104">
                  <c:v>270</c:v>
                </c:pt>
                <c:pt idx="105">
                  <c:v>270</c:v>
                </c:pt>
                <c:pt idx="106">
                  <c:v>270</c:v>
                </c:pt>
                <c:pt idx="107">
                  <c:v>270</c:v>
                </c:pt>
                <c:pt idx="108">
                  <c:v>270</c:v>
                </c:pt>
                <c:pt idx="109">
                  <c:v>292.5</c:v>
                </c:pt>
                <c:pt idx="110">
                  <c:v>292.5</c:v>
                </c:pt>
                <c:pt idx="111">
                  <c:v>270</c:v>
                </c:pt>
                <c:pt idx="112">
                  <c:v>270</c:v>
                </c:pt>
                <c:pt idx="113">
                  <c:v>292.5</c:v>
                </c:pt>
                <c:pt idx="114">
                  <c:v>270</c:v>
                </c:pt>
                <c:pt idx="115">
                  <c:v>270</c:v>
                </c:pt>
                <c:pt idx="116">
                  <c:v>247.5</c:v>
                </c:pt>
                <c:pt idx="117">
                  <c:v>247.5</c:v>
                </c:pt>
                <c:pt idx="118">
                  <c:v>247.5</c:v>
                </c:pt>
                <c:pt idx="119">
                  <c:v>270</c:v>
                </c:pt>
                <c:pt idx="120">
                  <c:v>270</c:v>
                </c:pt>
                <c:pt idx="121">
                  <c:v>292.5</c:v>
                </c:pt>
                <c:pt idx="122">
                  <c:v>270</c:v>
                </c:pt>
                <c:pt idx="123">
                  <c:v>135</c:v>
                </c:pt>
                <c:pt idx="124">
                  <c:v>112.5</c:v>
                </c:pt>
                <c:pt idx="125">
                  <c:v>157.5</c:v>
                </c:pt>
                <c:pt idx="126">
                  <c:v>135</c:v>
                </c:pt>
                <c:pt idx="127">
                  <c:v>112.5</c:v>
                </c:pt>
                <c:pt idx="128">
                  <c:v>112.5</c:v>
                </c:pt>
                <c:pt idx="129">
                  <c:v>112.5</c:v>
                </c:pt>
                <c:pt idx="130">
                  <c:v>135</c:v>
                </c:pt>
                <c:pt idx="131">
                  <c:v>112.5</c:v>
                </c:pt>
                <c:pt idx="132">
                  <c:v>135</c:v>
                </c:pt>
                <c:pt idx="133">
                  <c:v>112.5</c:v>
                </c:pt>
                <c:pt idx="134">
                  <c:v>112.5</c:v>
                </c:pt>
                <c:pt idx="135">
                  <c:v>135</c:v>
                </c:pt>
                <c:pt idx="136">
                  <c:v>112.5</c:v>
                </c:pt>
                <c:pt idx="137">
                  <c:v>112.5</c:v>
                </c:pt>
                <c:pt idx="138">
                  <c:v>112.5</c:v>
                </c:pt>
                <c:pt idx="139">
                  <c:v>135</c:v>
                </c:pt>
                <c:pt idx="140">
                  <c:v>112.5</c:v>
                </c:pt>
                <c:pt idx="141">
                  <c:v>112.5</c:v>
                </c:pt>
                <c:pt idx="142">
                  <c:v>112.5</c:v>
                </c:pt>
                <c:pt idx="143">
                  <c:v>112.5</c:v>
                </c:pt>
                <c:pt idx="144">
                  <c:v>112.5</c:v>
                </c:pt>
                <c:pt idx="145">
                  <c:v>90</c:v>
                </c:pt>
                <c:pt idx="146">
                  <c:v>112.5</c:v>
                </c:pt>
                <c:pt idx="147">
                  <c:v>90</c:v>
                </c:pt>
                <c:pt idx="148">
                  <c:v>45</c:v>
                </c:pt>
                <c:pt idx="149">
                  <c:v>90</c:v>
                </c:pt>
                <c:pt idx="150">
                  <c:v>112.5</c:v>
                </c:pt>
                <c:pt idx="151">
                  <c:v>112.5</c:v>
                </c:pt>
                <c:pt idx="152">
                  <c:v>112.5</c:v>
                </c:pt>
                <c:pt idx="153">
                  <c:v>90</c:v>
                </c:pt>
                <c:pt idx="154">
                  <c:v>22.5</c:v>
                </c:pt>
                <c:pt idx="155">
                  <c:v>67.5</c:v>
                </c:pt>
                <c:pt idx="156">
                  <c:v>90</c:v>
                </c:pt>
                <c:pt idx="157">
                  <c:v>112.5</c:v>
                </c:pt>
                <c:pt idx="158">
                  <c:v>135</c:v>
                </c:pt>
                <c:pt idx="159">
                  <c:v>135</c:v>
                </c:pt>
                <c:pt idx="160">
                  <c:v>112.5</c:v>
                </c:pt>
                <c:pt idx="161">
                  <c:v>112.5</c:v>
                </c:pt>
                <c:pt idx="162">
                  <c:v>157.5</c:v>
                </c:pt>
                <c:pt idx="163">
                  <c:v>135</c:v>
                </c:pt>
                <c:pt idx="164">
                  <c:v>112.5</c:v>
                </c:pt>
                <c:pt idx="165">
                  <c:v>135</c:v>
                </c:pt>
                <c:pt idx="166">
                  <c:v>135</c:v>
                </c:pt>
                <c:pt idx="167">
                  <c:v>112.5</c:v>
                </c:pt>
                <c:pt idx="168">
                  <c:v>112.5</c:v>
                </c:pt>
                <c:pt idx="169">
                  <c:v>135</c:v>
                </c:pt>
                <c:pt idx="170">
                  <c:v>112.5</c:v>
                </c:pt>
                <c:pt idx="171">
                  <c:v>112.5</c:v>
                </c:pt>
                <c:pt idx="172">
                  <c:v>112.5</c:v>
                </c:pt>
                <c:pt idx="173">
                  <c:v>112.5</c:v>
                </c:pt>
                <c:pt idx="174">
                  <c:v>112.5</c:v>
                </c:pt>
                <c:pt idx="175">
                  <c:v>112.5</c:v>
                </c:pt>
                <c:pt idx="176">
                  <c:v>112.5</c:v>
                </c:pt>
                <c:pt idx="177">
                  <c:v>135</c:v>
                </c:pt>
                <c:pt idx="178">
                  <c:v>112.5</c:v>
                </c:pt>
                <c:pt idx="179">
                  <c:v>112.5</c:v>
                </c:pt>
                <c:pt idx="180">
                  <c:v>135</c:v>
                </c:pt>
                <c:pt idx="181">
                  <c:v>135</c:v>
                </c:pt>
                <c:pt idx="182">
                  <c:v>135</c:v>
                </c:pt>
                <c:pt idx="183">
                  <c:v>112.5</c:v>
                </c:pt>
                <c:pt idx="184">
                  <c:v>135</c:v>
                </c:pt>
                <c:pt idx="185">
                  <c:v>135</c:v>
                </c:pt>
                <c:pt idx="186">
                  <c:v>135</c:v>
                </c:pt>
                <c:pt idx="187">
                  <c:v>112.5</c:v>
                </c:pt>
                <c:pt idx="188">
                  <c:v>112.5</c:v>
                </c:pt>
                <c:pt idx="189">
                  <c:v>135</c:v>
                </c:pt>
                <c:pt idx="190">
                  <c:v>112.5</c:v>
                </c:pt>
                <c:pt idx="191">
                  <c:v>135</c:v>
                </c:pt>
                <c:pt idx="192">
                  <c:v>112.5</c:v>
                </c:pt>
                <c:pt idx="193">
                  <c:v>135</c:v>
                </c:pt>
                <c:pt idx="194">
                  <c:v>112.5</c:v>
                </c:pt>
                <c:pt idx="195">
                  <c:v>135</c:v>
                </c:pt>
                <c:pt idx="196">
                  <c:v>135</c:v>
                </c:pt>
                <c:pt idx="197">
                  <c:v>112.5</c:v>
                </c:pt>
                <c:pt idx="198">
                  <c:v>112.5</c:v>
                </c:pt>
                <c:pt idx="199">
                  <c:v>135</c:v>
                </c:pt>
                <c:pt idx="200">
                  <c:v>135</c:v>
                </c:pt>
                <c:pt idx="201">
                  <c:v>157.5</c:v>
                </c:pt>
                <c:pt idx="202">
                  <c:v>202.5</c:v>
                </c:pt>
                <c:pt idx="203">
                  <c:v>202.5</c:v>
                </c:pt>
                <c:pt idx="204">
                  <c:v>225</c:v>
                </c:pt>
                <c:pt idx="205">
                  <c:v>225</c:v>
                </c:pt>
                <c:pt idx="206">
                  <c:v>225</c:v>
                </c:pt>
                <c:pt idx="207">
                  <c:v>202.5</c:v>
                </c:pt>
                <c:pt idx="208">
                  <c:v>225</c:v>
                </c:pt>
                <c:pt idx="209">
                  <c:v>225</c:v>
                </c:pt>
                <c:pt idx="210">
                  <c:v>225</c:v>
                </c:pt>
                <c:pt idx="211">
                  <c:v>247.5</c:v>
                </c:pt>
                <c:pt idx="212">
                  <c:v>225</c:v>
                </c:pt>
                <c:pt idx="213">
                  <c:v>225</c:v>
                </c:pt>
                <c:pt idx="214">
                  <c:v>247.5</c:v>
                </c:pt>
                <c:pt idx="215">
                  <c:v>225</c:v>
                </c:pt>
                <c:pt idx="216">
                  <c:v>225</c:v>
                </c:pt>
                <c:pt idx="217">
                  <c:v>225</c:v>
                </c:pt>
                <c:pt idx="218">
                  <c:v>247.5</c:v>
                </c:pt>
                <c:pt idx="219">
                  <c:v>225</c:v>
                </c:pt>
                <c:pt idx="220">
                  <c:v>225</c:v>
                </c:pt>
                <c:pt idx="221">
                  <c:v>225</c:v>
                </c:pt>
                <c:pt idx="222">
                  <c:v>225</c:v>
                </c:pt>
                <c:pt idx="223">
                  <c:v>225</c:v>
                </c:pt>
                <c:pt idx="224">
                  <c:v>225</c:v>
                </c:pt>
                <c:pt idx="225">
                  <c:v>225</c:v>
                </c:pt>
                <c:pt idx="226">
                  <c:v>225</c:v>
                </c:pt>
                <c:pt idx="227">
                  <c:v>225</c:v>
                </c:pt>
                <c:pt idx="228">
                  <c:v>225</c:v>
                </c:pt>
                <c:pt idx="229">
                  <c:v>225</c:v>
                </c:pt>
                <c:pt idx="230">
                  <c:v>225</c:v>
                </c:pt>
                <c:pt idx="231">
                  <c:v>247.5</c:v>
                </c:pt>
                <c:pt idx="232">
                  <c:v>225</c:v>
                </c:pt>
                <c:pt idx="233">
                  <c:v>247.5</c:v>
                </c:pt>
                <c:pt idx="234">
                  <c:v>225</c:v>
                </c:pt>
                <c:pt idx="235">
                  <c:v>225</c:v>
                </c:pt>
                <c:pt idx="236">
                  <c:v>225</c:v>
                </c:pt>
                <c:pt idx="237">
                  <c:v>225</c:v>
                </c:pt>
                <c:pt idx="238">
                  <c:v>180</c:v>
                </c:pt>
                <c:pt idx="239">
                  <c:v>135</c:v>
                </c:pt>
                <c:pt idx="240">
                  <c:v>135</c:v>
                </c:pt>
                <c:pt idx="241">
                  <c:v>112.5</c:v>
                </c:pt>
                <c:pt idx="242">
                  <c:v>90</c:v>
                </c:pt>
                <c:pt idx="243">
                  <c:v>90</c:v>
                </c:pt>
                <c:pt idx="244">
                  <c:v>90</c:v>
                </c:pt>
                <c:pt idx="245">
                  <c:v>112.5</c:v>
                </c:pt>
                <c:pt idx="246">
                  <c:v>112.5</c:v>
                </c:pt>
                <c:pt idx="247">
                  <c:v>135</c:v>
                </c:pt>
                <c:pt idx="248">
                  <c:v>157.5</c:v>
                </c:pt>
                <c:pt idx="249">
                  <c:v>135</c:v>
                </c:pt>
                <c:pt idx="250">
                  <c:v>112.5</c:v>
                </c:pt>
                <c:pt idx="251">
                  <c:v>135</c:v>
                </c:pt>
                <c:pt idx="252">
                  <c:v>135</c:v>
                </c:pt>
                <c:pt idx="253">
                  <c:v>112.5</c:v>
                </c:pt>
                <c:pt idx="254">
                  <c:v>135</c:v>
                </c:pt>
                <c:pt idx="255">
                  <c:v>135</c:v>
                </c:pt>
                <c:pt idx="256">
                  <c:v>135</c:v>
                </c:pt>
                <c:pt idx="257">
                  <c:v>67.5</c:v>
                </c:pt>
                <c:pt idx="258">
                  <c:v>157.5</c:v>
                </c:pt>
                <c:pt idx="259">
                  <c:v>22.5</c:v>
                </c:pt>
                <c:pt idx="260">
                  <c:v>202.5</c:v>
                </c:pt>
                <c:pt idx="261">
                  <c:v>202.5</c:v>
                </c:pt>
                <c:pt idx="262">
                  <c:v>202.5</c:v>
                </c:pt>
                <c:pt idx="263">
                  <c:v>225</c:v>
                </c:pt>
                <c:pt idx="264">
                  <c:v>202.5</c:v>
                </c:pt>
                <c:pt idx="265">
                  <c:v>225</c:v>
                </c:pt>
                <c:pt idx="266">
                  <c:v>202.5</c:v>
                </c:pt>
                <c:pt idx="267">
                  <c:v>202.5</c:v>
                </c:pt>
                <c:pt idx="268">
                  <c:v>202.5</c:v>
                </c:pt>
                <c:pt idx="269">
                  <c:v>202.5</c:v>
                </c:pt>
                <c:pt idx="270">
                  <c:v>202.5</c:v>
                </c:pt>
                <c:pt idx="271">
                  <c:v>202.5</c:v>
                </c:pt>
                <c:pt idx="272">
                  <c:v>202.5</c:v>
                </c:pt>
                <c:pt idx="273">
                  <c:v>202.5</c:v>
                </c:pt>
                <c:pt idx="274">
                  <c:v>225</c:v>
                </c:pt>
                <c:pt idx="275">
                  <c:v>202.5</c:v>
                </c:pt>
                <c:pt idx="276">
                  <c:v>202.5</c:v>
                </c:pt>
                <c:pt idx="277">
                  <c:v>202.5</c:v>
                </c:pt>
                <c:pt idx="278">
                  <c:v>202.5</c:v>
                </c:pt>
                <c:pt idx="279">
                  <c:v>202.5</c:v>
                </c:pt>
                <c:pt idx="280">
                  <c:v>202.5</c:v>
                </c:pt>
                <c:pt idx="281">
                  <c:v>202.5</c:v>
                </c:pt>
                <c:pt idx="282">
                  <c:v>202.5</c:v>
                </c:pt>
                <c:pt idx="283">
                  <c:v>202.5</c:v>
                </c:pt>
                <c:pt idx="284">
                  <c:v>202.5</c:v>
                </c:pt>
                <c:pt idx="285">
                  <c:v>202.5</c:v>
                </c:pt>
                <c:pt idx="286">
                  <c:v>225</c:v>
                </c:pt>
                <c:pt idx="287">
                  <c:v>202.5</c:v>
                </c:pt>
                <c:pt idx="288">
                  <c:v>202.5</c:v>
                </c:pt>
                <c:pt idx="289">
                  <c:v>202.5</c:v>
                </c:pt>
                <c:pt idx="290">
                  <c:v>202.5</c:v>
                </c:pt>
                <c:pt idx="291">
                  <c:v>202.5</c:v>
                </c:pt>
                <c:pt idx="292">
                  <c:v>225</c:v>
                </c:pt>
                <c:pt idx="293">
                  <c:v>202.5</c:v>
                </c:pt>
                <c:pt idx="294">
                  <c:v>202.5</c:v>
                </c:pt>
                <c:pt idx="295">
                  <c:v>202.5</c:v>
                </c:pt>
                <c:pt idx="296">
                  <c:v>225</c:v>
                </c:pt>
                <c:pt idx="297">
                  <c:v>202.5</c:v>
                </c:pt>
                <c:pt idx="298">
                  <c:v>202.5</c:v>
                </c:pt>
                <c:pt idx="299">
                  <c:v>202.5</c:v>
                </c:pt>
                <c:pt idx="300">
                  <c:v>202.5</c:v>
                </c:pt>
                <c:pt idx="301">
                  <c:v>225</c:v>
                </c:pt>
                <c:pt idx="302">
                  <c:v>202.5</c:v>
                </c:pt>
                <c:pt idx="303">
                  <c:v>202.5</c:v>
                </c:pt>
                <c:pt idx="304">
                  <c:v>202.5</c:v>
                </c:pt>
                <c:pt idx="305">
                  <c:v>202.5</c:v>
                </c:pt>
                <c:pt idx="306">
                  <c:v>202.5</c:v>
                </c:pt>
                <c:pt idx="307">
                  <c:v>202.5</c:v>
                </c:pt>
                <c:pt idx="308">
                  <c:v>225</c:v>
                </c:pt>
                <c:pt idx="309">
                  <c:v>202.5</c:v>
                </c:pt>
                <c:pt idx="310">
                  <c:v>202.5</c:v>
                </c:pt>
                <c:pt idx="311">
                  <c:v>202.5</c:v>
                </c:pt>
                <c:pt idx="312">
                  <c:v>225</c:v>
                </c:pt>
                <c:pt idx="313">
                  <c:v>202.5</c:v>
                </c:pt>
                <c:pt idx="314">
                  <c:v>225</c:v>
                </c:pt>
                <c:pt idx="315">
                  <c:v>202.5</c:v>
                </c:pt>
                <c:pt idx="316">
                  <c:v>202.5</c:v>
                </c:pt>
                <c:pt idx="317">
                  <c:v>202.5</c:v>
                </c:pt>
                <c:pt idx="318">
                  <c:v>202.5</c:v>
                </c:pt>
                <c:pt idx="319">
                  <c:v>225</c:v>
                </c:pt>
                <c:pt idx="320">
                  <c:v>247.5</c:v>
                </c:pt>
                <c:pt idx="321">
                  <c:v>270</c:v>
                </c:pt>
                <c:pt idx="322">
                  <c:v>247.5</c:v>
                </c:pt>
                <c:pt idx="323">
                  <c:v>225</c:v>
                </c:pt>
                <c:pt idx="324">
                  <c:v>225</c:v>
                </c:pt>
                <c:pt idx="325">
                  <c:v>225</c:v>
                </c:pt>
                <c:pt idx="326">
                  <c:v>270</c:v>
                </c:pt>
                <c:pt idx="327">
                  <c:v>292.5</c:v>
                </c:pt>
                <c:pt idx="328">
                  <c:v>270</c:v>
                </c:pt>
                <c:pt idx="329">
                  <c:v>270</c:v>
                </c:pt>
                <c:pt idx="330">
                  <c:v>270</c:v>
                </c:pt>
                <c:pt idx="331">
                  <c:v>270</c:v>
                </c:pt>
                <c:pt idx="332">
                  <c:v>270</c:v>
                </c:pt>
                <c:pt idx="333">
                  <c:v>270</c:v>
                </c:pt>
                <c:pt idx="334">
                  <c:v>247.5</c:v>
                </c:pt>
                <c:pt idx="335">
                  <c:v>292.5</c:v>
                </c:pt>
                <c:pt idx="336">
                  <c:v>315</c:v>
                </c:pt>
                <c:pt idx="337">
                  <c:v>0</c:v>
                </c:pt>
                <c:pt idx="338">
                  <c:v>45</c:v>
                </c:pt>
                <c:pt idx="339">
                  <c:v>45</c:v>
                </c:pt>
                <c:pt idx="340">
                  <c:v>0</c:v>
                </c:pt>
                <c:pt idx="341">
                  <c:v>45</c:v>
                </c:pt>
                <c:pt idx="342">
                  <c:v>45</c:v>
                </c:pt>
                <c:pt idx="343">
                  <c:v>45</c:v>
                </c:pt>
                <c:pt idx="344">
                  <c:v>67.5</c:v>
                </c:pt>
                <c:pt idx="345">
                  <c:v>67.5</c:v>
                </c:pt>
                <c:pt idx="346">
                  <c:v>67.5</c:v>
                </c:pt>
                <c:pt idx="347">
                  <c:v>45</c:v>
                </c:pt>
                <c:pt idx="348">
                  <c:v>67.5</c:v>
                </c:pt>
                <c:pt idx="349">
                  <c:v>90</c:v>
                </c:pt>
                <c:pt idx="350">
                  <c:v>45</c:v>
                </c:pt>
                <c:pt idx="351">
                  <c:v>67.5</c:v>
                </c:pt>
                <c:pt idx="352">
                  <c:v>67.5</c:v>
                </c:pt>
                <c:pt idx="353">
                  <c:v>90</c:v>
                </c:pt>
                <c:pt idx="354">
                  <c:v>90</c:v>
                </c:pt>
                <c:pt idx="355">
                  <c:v>90</c:v>
                </c:pt>
                <c:pt idx="356">
                  <c:v>112.5</c:v>
                </c:pt>
                <c:pt idx="357">
                  <c:v>90</c:v>
                </c:pt>
                <c:pt idx="358">
                  <c:v>67.5</c:v>
                </c:pt>
                <c:pt idx="359">
                  <c:v>67.5</c:v>
                </c:pt>
                <c:pt idx="360">
                  <c:v>90</c:v>
                </c:pt>
                <c:pt idx="361">
                  <c:v>112.5</c:v>
                </c:pt>
                <c:pt idx="362">
                  <c:v>90</c:v>
                </c:pt>
                <c:pt idx="363">
                  <c:v>112.5</c:v>
                </c:pt>
                <c:pt idx="364">
                  <c:v>157.5</c:v>
                </c:pt>
                <c:pt idx="365">
                  <c:v>135</c:v>
                </c:pt>
                <c:pt idx="366">
                  <c:v>315</c:v>
                </c:pt>
                <c:pt idx="367">
                  <c:v>22.5</c:v>
                </c:pt>
                <c:pt idx="368">
                  <c:v>22.5</c:v>
                </c:pt>
                <c:pt idx="369">
                  <c:v>22.5</c:v>
                </c:pt>
                <c:pt idx="370">
                  <c:v>22.5</c:v>
                </c:pt>
                <c:pt idx="371">
                  <c:v>22.5</c:v>
                </c:pt>
                <c:pt idx="372">
                  <c:v>22.5</c:v>
                </c:pt>
                <c:pt idx="373">
                  <c:v>22.5</c:v>
                </c:pt>
                <c:pt idx="374">
                  <c:v>45</c:v>
                </c:pt>
                <c:pt idx="375">
                  <c:v>45</c:v>
                </c:pt>
                <c:pt idx="376">
                  <c:v>45</c:v>
                </c:pt>
                <c:pt idx="377">
                  <c:v>45</c:v>
                </c:pt>
                <c:pt idx="378">
                  <c:v>67.5</c:v>
                </c:pt>
                <c:pt idx="379">
                  <c:v>67.5</c:v>
                </c:pt>
                <c:pt idx="380">
                  <c:v>67.5</c:v>
                </c:pt>
                <c:pt idx="381">
                  <c:v>67.5</c:v>
                </c:pt>
                <c:pt idx="382">
                  <c:v>67.5</c:v>
                </c:pt>
                <c:pt idx="383">
                  <c:v>67.5</c:v>
                </c:pt>
                <c:pt idx="384">
                  <c:v>67.5</c:v>
                </c:pt>
                <c:pt idx="385">
                  <c:v>67.5</c:v>
                </c:pt>
                <c:pt idx="386">
                  <c:v>90</c:v>
                </c:pt>
                <c:pt idx="387">
                  <c:v>90</c:v>
                </c:pt>
                <c:pt idx="388">
                  <c:v>67.5</c:v>
                </c:pt>
                <c:pt idx="389">
                  <c:v>67.5</c:v>
                </c:pt>
                <c:pt idx="390">
                  <c:v>90</c:v>
                </c:pt>
                <c:pt idx="391">
                  <c:v>67.5</c:v>
                </c:pt>
                <c:pt idx="392">
                  <c:v>67.5</c:v>
                </c:pt>
                <c:pt idx="393">
                  <c:v>67.5</c:v>
                </c:pt>
                <c:pt idx="394">
                  <c:v>67.5</c:v>
                </c:pt>
                <c:pt idx="395">
                  <c:v>90</c:v>
                </c:pt>
                <c:pt idx="396">
                  <c:v>67.5</c:v>
                </c:pt>
                <c:pt idx="397">
                  <c:v>67.5</c:v>
                </c:pt>
                <c:pt idx="398">
                  <c:v>90</c:v>
                </c:pt>
                <c:pt idx="399">
                  <c:v>67.5</c:v>
                </c:pt>
                <c:pt idx="400">
                  <c:v>67.5</c:v>
                </c:pt>
                <c:pt idx="401">
                  <c:v>67.5</c:v>
                </c:pt>
                <c:pt idx="402">
                  <c:v>67.5</c:v>
                </c:pt>
                <c:pt idx="403">
                  <c:v>67.5</c:v>
                </c:pt>
                <c:pt idx="404">
                  <c:v>67.5</c:v>
                </c:pt>
                <c:pt idx="405">
                  <c:v>67.5</c:v>
                </c:pt>
                <c:pt idx="406">
                  <c:v>67.5</c:v>
                </c:pt>
                <c:pt idx="407">
                  <c:v>67.5</c:v>
                </c:pt>
                <c:pt idx="408">
                  <c:v>67.5</c:v>
                </c:pt>
                <c:pt idx="409">
                  <c:v>67.5</c:v>
                </c:pt>
                <c:pt idx="410">
                  <c:v>67.5</c:v>
                </c:pt>
                <c:pt idx="411">
                  <c:v>67.5</c:v>
                </c:pt>
                <c:pt idx="412">
                  <c:v>45</c:v>
                </c:pt>
                <c:pt idx="413">
                  <c:v>45</c:v>
                </c:pt>
                <c:pt idx="414">
                  <c:v>22.5</c:v>
                </c:pt>
                <c:pt idx="415">
                  <c:v>45</c:v>
                </c:pt>
                <c:pt idx="416">
                  <c:v>45</c:v>
                </c:pt>
                <c:pt idx="417">
                  <c:v>45</c:v>
                </c:pt>
                <c:pt idx="418">
                  <c:v>22.5</c:v>
                </c:pt>
                <c:pt idx="419">
                  <c:v>45</c:v>
                </c:pt>
                <c:pt idx="420">
                  <c:v>67.5</c:v>
                </c:pt>
                <c:pt idx="421">
                  <c:v>67.5</c:v>
                </c:pt>
                <c:pt idx="422">
                  <c:v>67.5</c:v>
                </c:pt>
                <c:pt idx="423">
                  <c:v>67.5</c:v>
                </c:pt>
                <c:pt idx="424">
                  <c:v>67.5</c:v>
                </c:pt>
                <c:pt idx="425">
                  <c:v>67.5</c:v>
                </c:pt>
                <c:pt idx="426">
                  <c:v>45</c:v>
                </c:pt>
                <c:pt idx="427">
                  <c:v>67.5</c:v>
                </c:pt>
                <c:pt idx="428">
                  <c:v>45</c:v>
                </c:pt>
                <c:pt idx="429">
                  <c:v>45</c:v>
                </c:pt>
                <c:pt idx="430">
                  <c:v>45</c:v>
                </c:pt>
                <c:pt idx="431">
                  <c:v>45</c:v>
                </c:pt>
                <c:pt idx="432">
                  <c:v>45</c:v>
                </c:pt>
                <c:pt idx="433">
                  <c:v>22.5</c:v>
                </c:pt>
                <c:pt idx="434">
                  <c:v>22.5</c:v>
                </c:pt>
                <c:pt idx="435">
                  <c:v>22.5</c:v>
                </c:pt>
                <c:pt idx="436">
                  <c:v>45</c:v>
                </c:pt>
                <c:pt idx="437">
                  <c:v>45</c:v>
                </c:pt>
                <c:pt idx="438">
                  <c:v>22.5</c:v>
                </c:pt>
                <c:pt idx="439">
                  <c:v>45</c:v>
                </c:pt>
                <c:pt idx="440">
                  <c:v>45</c:v>
                </c:pt>
                <c:pt idx="441">
                  <c:v>67.5</c:v>
                </c:pt>
                <c:pt idx="442">
                  <c:v>45</c:v>
                </c:pt>
                <c:pt idx="443">
                  <c:v>67.5</c:v>
                </c:pt>
                <c:pt idx="444">
                  <c:v>45</c:v>
                </c:pt>
                <c:pt idx="445">
                  <c:v>45</c:v>
                </c:pt>
                <c:pt idx="446">
                  <c:v>45</c:v>
                </c:pt>
                <c:pt idx="447">
                  <c:v>45</c:v>
                </c:pt>
                <c:pt idx="448">
                  <c:v>45</c:v>
                </c:pt>
                <c:pt idx="449">
                  <c:v>45</c:v>
                </c:pt>
                <c:pt idx="450">
                  <c:v>90</c:v>
                </c:pt>
                <c:pt idx="451">
                  <c:v>112.5</c:v>
                </c:pt>
                <c:pt idx="452">
                  <c:v>112.5</c:v>
                </c:pt>
                <c:pt idx="453">
                  <c:v>90</c:v>
                </c:pt>
                <c:pt idx="454">
                  <c:v>112.5</c:v>
                </c:pt>
                <c:pt idx="455">
                  <c:v>112.5</c:v>
                </c:pt>
                <c:pt idx="456">
                  <c:v>90</c:v>
                </c:pt>
                <c:pt idx="457">
                  <c:v>90</c:v>
                </c:pt>
                <c:pt idx="458">
                  <c:v>90</c:v>
                </c:pt>
                <c:pt idx="459">
                  <c:v>90</c:v>
                </c:pt>
                <c:pt idx="460">
                  <c:v>112.5</c:v>
                </c:pt>
                <c:pt idx="461">
                  <c:v>202.5</c:v>
                </c:pt>
                <c:pt idx="462">
                  <c:v>202.5</c:v>
                </c:pt>
                <c:pt idx="463">
                  <c:v>202.5</c:v>
                </c:pt>
                <c:pt idx="464">
                  <c:v>202.5</c:v>
                </c:pt>
                <c:pt idx="465">
                  <c:v>202.5</c:v>
                </c:pt>
                <c:pt idx="466">
                  <c:v>225</c:v>
                </c:pt>
                <c:pt idx="467">
                  <c:v>225</c:v>
                </c:pt>
                <c:pt idx="468">
                  <c:v>225</c:v>
                </c:pt>
                <c:pt idx="469">
                  <c:v>247.5</c:v>
                </c:pt>
                <c:pt idx="470">
                  <c:v>225</c:v>
                </c:pt>
                <c:pt idx="471">
                  <c:v>247.5</c:v>
                </c:pt>
                <c:pt idx="472">
                  <c:v>247.5</c:v>
                </c:pt>
                <c:pt idx="473">
                  <c:v>247.5</c:v>
                </c:pt>
                <c:pt idx="474">
                  <c:v>247.5</c:v>
                </c:pt>
                <c:pt idx="475">
                  <c:v>247.5</c:v>
                </c:pt>
                <c:pt idx="476">
                  <c:v>247.5</c:v>
                </c:pt>
                <c:pt idx="477">
                  <c:v>247.5</c:v>
                </c:pt>
                <c:pt idx="478">
                  <c:v>247.5</c:v>
                </c:pt>
                <c:pt idx="479">
                  <c:v>247.5</c:v>
                </c:pt>
                <c:pt idx="480">
                  <c:v>270</c:v>
                </c:pt>
                <c:pt idx="481">
                  <c:v>292.5</c:v>
                </c:pt>
                <c:pt idx="482">
                  <c:v>292.5</c:v>
                </c:pt>
                <c:pt idx="483">
                  <c:v>292.5</c:v>
                </c:pt>
                <c:pt idx="484">
                  <c:v>292.5</c:v>
                </c:pt>
                <c:pt idx="485">
                  <c:v>292.5</c:v>
                </c:pt>
                <c:pt idx="486">
                  <c:v>292.5</c:v>
                </c:pt>
                <c:pt idx="487">
                  <c:v>315</c:v>
                </c:pt>
                <c:pt idx="488">
                  <c:v>315</c:v>
                </c:pt>
                <c:pt idx="489">
                  <c:v>337.5</c:v>
                </c:pt>
                <c:pt idx="490">
                  <c:v>337.5</c:v>
                </c:pt>
                <c:pt idx="491">
                  <c:v>337.5</c:v>
                </c:pt>
                <c:pt idx="492">
                  <c:v>337.5</c:v>
                </c:pt>
                <c:pt idx="493">
                  <c:v>337.5</c:v>
                </c:pt>
                <c:pt idx="494">
                  <c:v>0</c:v>
                </c:pt>
                <c:pt idx="495">
                  <c:v>0</c:v>
                </c:pt>
                <c:pt idx="496">
                  <c:v>337.5</c:v>
                </c:pt>
                <c:pt idx="497">
                  <c:v>337.5</c:v>
                </c:pt>
                <c:pt idx="498">
                  <c:v>337.5</c:v>
                </c:pt>
                <c:pt idx="499">
                  <c:v>315</c:v>
                </c:pt>
                <c:pt idx="500">
                  <c:v>315</c:v>
                </c:pt>
                <c:pt idx="501">
                  <c:v>315</c:v>
                </c:pt>
                <c:pt idx="502">
                  <c:v>315</c:v>
                </c:pt>
                <c:pt idx="503">
                  <c:v>315</c:v>
                </c:pt>
                <c:pt idx="504">
                  <c:v>315</c:v>
                </c:pt>
                <c:pt idx="505">
                  <c:v>315</c:v>
                </c:pt>
                <c:pt idx="506">
                  <c:v>315</c:v>
                </c:pt>
                <c:pt idx="507">
                  <c:v>315</c:v>
                </c:pt>
                <c:pt idx="508">
                  <c:v>315</c:v>
                </c:pt>
                <c:pt idx="509">
                  <c:v>315</c:v>
                </c:pt>
                <c:pt idx="510">
                  <c:v>315</c:v>
                </c:pt>
                <c:pt idx="511">
                  <c:v>315</c:v>
                </c:pt>
                <c:pt idx="512">
                  <c:v>292.5</c:v>
                </c:pt>
                <c:pt idx="513">
                  <c:v>292.5</c:v>
                </c:pt>
                <c:pt idx="514">
                  <c:v>292.5</c:v>
                </c:pt>
                <c:pt idx="515">
                  <c:v>292.5</c:v>
                </c:pt>
                <c:pt idx="516">
                  <c:v>292.5</c:v>
                </c:pt>
                <c:pt idx="517">
                  <c:v>337.5</c:v>
                </c:pt>
                <c:pt idx="518">
                  <c:v>337.5</c:v>
                </c:pt>
                <c:pt idx="519">
                  <c:v>337.5</c:v>
                </c:pt>
                <c:pt idx="520">
                  <c:v>337.5</c:v>
                </c:pt>
                <c:pt idx="521">
                  <c:v>337.5</c:v>
                </c:pt>
                <c:pt idx="522">
                  <c:v>315</c:v>
                </c:pt>
                <c:pt idx="523">
                  <c:v>337.5</c:v>
                </c:pt>
                <c:pt idx="524">
                  <c:v>337.5</c:v>
                </c:pt>
                <c:pt idx="525">
                  <c:v>292.5</c:v>
                </c:pt>
                <c:pt idx="526">
                  <c:v>315</c:v>
                </c:pt>
                <c:pt idx="527">
                  <c:v>315</c:v>
                </c:pt>
                <c:pt idx="528">
                  <c:v>315</c:v>
                </c:pt>
                <c:pt idx="529">
                  <c:v>315</c:v>
                </c:pt>
                <c:pt idx="530">
                  <c:v>315</c:v>
                </c:pt>
                <c:pt idx="531">
                  <c:v>337.5</c:v>
                </c:pt>
                <c:pt idx="532">
                  <c:v>337.5</c:v>
                </c:pt>
                <c:pt idx="533">
                  <c:v>337.5</c:v>
                </c:pt>
                <c:pt idx="534">
                  <c:v>315</c:v>
                </c:pt>
                <c:pt idx="535">
                  <c:v>315</c:v>
                </c:pt>
                <c:pt idx="536">
                  <c:v>315</c:v>
                </c:pt>
                <c:pt idx="537">
                  <c:v>337.5</c:v>
                </c:pt>
                <c:pt idx="538">
                  <c:v>337.5</c:v>
                </c:pt>
                <c:pt idx="539">
                  <c:v>337.5</c:v>
                </c:pt>
                <c:pt idx="540">
                  <c:v>337.5</c:v>
                </c:pt>
                <c:pt idx="541">
                  <c:v>337.5</c:v>
                </c:pt>
                <c:pt idx="542">
                  <c:v>337.5</c:v>
                </c:pt>
                <c:pt idx="543">
                  <c:v>337.5</c:v>
                </c:pt>
                <c:pt idx="544">
                  <c:v>337.5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22.5</c:v>
                </c:pt>
                <c:pt idx="549">
                  <c:v>0</c:v>
                </c:pt>
                <c:pt idx="550">
                  <c:v>22.5</c:v>
                </c:pt>
                <c:pt idx="551">
                  <c:v>45</c:v>
                </c:pt>
                <c:pt idx="552">
                  <c:v>67.5</c:v>
                </c:pt>
                <c:pt idx="553">
                  <c:v>67.5</c:v>
                </c:pt>
                <c:pt idx="554">
                  <c:v>67.5</c:v>
                </c:pt>
                <c:pt idx="555">
                  <c:v>90</c:v>
                </c:pt>
                <c:pt idx="556">
                  <c:v>90</c:v>
                </c:pt>
                <c:pt idx="557">
                  <c:v>90</c:v>
                </c:pt>
                <c:pt idx="558">
                  <c:v>90</c:v>
                </c:pt>
                <c:pt idx="559">
                  <c:v>90</c:v>
                </c:pt>
                <c:pt idx="560">
                  <c:v>90</c:v>
                </c:pt>
                <c:pt idx="561">
                  <c:v>67.5</c:v>
                </c:pt>
                <c:pt idx="562">
                  <c:v>67.5</c:v>
                </c:pt>
                <c:pt idx="563">
                  <c:v>90</c:v>
                </c:pt>
                <c:pt idx="564">
                  <c:v>90</c:v>
                </c:pt>
                <c:pt idx="565">
                  <c:v>90</c:v>
                </c:pt>
                <c:pt idx="566">
                  <c:v>90</c:v>
                </c:pt>
                <c:pt idx="567">
                  <c:v>90</c:v>
                </c:pt>
                <c:pt idx="568">
                  <c:v>67.5</c:v>
                </c:pt>
                <c:pt idx="569">
                  <c:v>67.5</c:v>
                </c:pt>
                <c:pt idx="570">
                  <c:v>45</c:v>
                </c:pt>
                <c:pt idx="571">
                  <c:v>45</c:v>
                </c:pt>
                <c:pt idx="572">
                  <c:v>22.5</c:v>
                </c:pt>
                <c:pt idx="573">
                  <c:v>22.5</c:v>
                </c:pt>
                <c:pt idx="574">
                  <c:v>90</c:v>
                </c:pt>
                <c:pt idx="575">
                  <c:v>90</c:v>
                </c:pt>
                <c:pt idx="576">
                  <c:v>67.5</c:v>
                </c:pt>
                <c:pt idx="577">
                  <c:v>67.5</c:v>
                </c:pt>
                <c:pt idx="578">
                  <c:v>90</c:v>
                </c:pt>
                <c:pt idx="579">
                  <c:v>112.5</c:v>
                </c:pt>
                <c:pt idx="580">
                  <c:v>67.5</c:v>
                </c:pt>
                <c:pt idx="581">
                  <c:v>292.5</c:v>
                </c:pt>
                <c:pt idx="582">
                  <c:v>22.5</c:v>
                </c:pt>
                <c:pt idx="583">
                  <c:v>67.5</c:v>
                </c:pt>
                <c:pt idx="584">
                  <c:v>67.5</c:v>
                </c:pt>
                <c:pt idx="585">
                  <c:v>45</c:v>
                </c:pt>
                <c:pt idx="586">
                  <c:v>67.5</c:v>
                </c:pt>
                <c:pt idx="587">
                  <c:v>90</c:v>
                </c:pt>
                <c:pt idx="588">
                  <c:v>112.5</c:v>
                </c:pt>
                <c:pt idx="589">
                  <c:v>112.5</c:v>
                </c:pt>
                <c:pt idx="590">
                  <c:v>90</c:v>
                </c:pt>
                <c:pt idx="591">
                  <c:v>67.5</c:v>
                </c:pt>
                <c:pt idx="592">
                  <c:v>112.5</c:v>
                </c:pt>
                <c:pt idx="593">
                  <c:v>112.5</c:v>
                </c:pt>
                <c:pt idx="594">
                  <c:v>90</c:v>
                </c:pt>
                <c:pt idx="595">
                  <c:v>90</c:v>
                </c:pt>
                <c:pt idx="596">
                  <c:v>90</c:v>
                </c:pt>
                <c:pt idx="597">
                  <c:v>90</c:v>
                </c:pt>
                <c:pt idx="598">
                  <c:v>135</c:v>
                </c:pt>
                <c:pt idx="599">
                  <c:v>112.5</c:v>
                </c:pt>
                <c:pt idx="600">
                  <c:v>90</c:v>
                </c:pt>
                <c:pt idx="601">
                  <c:v>67.5</c:v>
                </c:pt>
                <c:pt idx="602">
                  <c:v>67.5</c:v>
                </c:pt>
                <c:pt idx="603">
                  <c:v>45</c:v>
                </c:pt>
                <c:pt idx="604">
                  <c:v>22.5</c:v>
                </c:pt>
                <c:pt idx="605">
                  <c:v>22.5</c:v>
                </c:pt>
                <c:pt idx="606">
                  <c:v>67.5</c:v>
                </c:pt>
                <c:pt idx="607">
                  <c:v>90</c:v>
                </c:pt>
                <c:pt idx="608">
                  <c:v>90</c:v>
                </c:pt>
                <c:pt idx="609">
                  <c:v>90</c:v>
                </c:pt>
                <c:pt idx="610">
                  <c:v>67.5</c:v>
                </c:pt>
                <c:pt idx="611">
                  <c:v>67.5</c:v>
                </c:pt>
                <c:pt idx="612">
                  <c:v>67.5</c:v>
                </c:pt>
                <c:pt idx="613">
                  <c:v>67.5</c:v>
                </c:pt>
                <c:pt idx="614">
                  <c:v>67.5</c:v>
                </c:pt>
                <c:pt idx="615">
                  <c:v>90</c:v>
                </c:pt>
                <c:pt idx="616">
                  <c:v>90</c:v>
                </c:pt>
                <c:pt idx="617">
                  <c:v>112.5</c:v>
                </c:pt>
                <c:pt idx="618">
                  <c:v>135</c:v>
                </c:pt>
                <c:pt idx="619">
                  <c:v>135</c:v>
                </c:pt>
                <c:pt idx="620">
                  <c:v>135</c:v>
                </c:pt>
                <c:pt idx="621">
                  <c:v>225</c:v>
                </c:pt>
                <c:pt idx="622">
                  <c:v>225</c:v>
                </c:pt>
                <c:pt idx="623">
                  <c:v>225</c:v>
                </c:pt>
                <c:pt idx="624">
                  <c:v>225</c:v>
                </c:pt>
                <c:pt idx="625">
                  <c:v>202.5</c:v>
                </c:pt>
                <c:pt idx="626">
                  <c:v>202.5</c:v>
                </c:pt>
                <c:pt idx="627">
                  <c:v>225</c:v>
                </c:pt>
                <c:pt idx="628">
                  <c:v>247.5</c:v>
                </c:pt>
                <c:pt idx="629">
                  <c:v>270</c:v>
                </c:pt>
                <c:pt idx="630">
                  <c:v>270</c:v>
                </c:pt>
                <c:pt idx="631">
                  <c:v>270</c:v>
                </c:pt>
                <c:pt idx="632">
                  <c:v>270</c:v>
                </c:pt>
                <c:pt idx="633">
                  <c:v>292.5</c:v>
                </c:pt>
                <c:pt idx="634">
                  <c:v>292.5</c:v>
                </c:pt>
                <c:pt idx="635">
                  <c:v>292.5</c:v>
                </c:pt>
                <c:pt idx="636">
                  <c:v>292.5</c:v>
                </c:pt>
                <c:pt idx="637">
                  <c:v>292.5</c:v>
                </c:pt>
                <c:pt idx="638">
                  <c:v>270</c:v>
                </c:pt>
                <c:pt idx="639">
                  <c:v>292.5</c:v>
                </c:pt>
                <c:pt idx="640">
                  <c:v>270</c:v>
                </c:pt>
                <c:pt idx="641">
                  <c:v>270</c:v>
                </c:pt>
                <c:pt idx="642">
                  <c:v>270</c:v>
                </c:pt>
                <c:pt idx="643">
                  <c:v>315</c:v>
                </c:pt>
                <c:pt idx="644">
                  <c:v>315</c:v>
                </c:pt>
                <c:pt idx="645">
                  <c:v>315</c:v>
                </c:pt>
                <c:pt idx="646">
                  <c:v>270</c:v>
                </c:pt>
                <c:pt idx="647">
                  <c:v>247.5</c:v>
                </c:pt>
                <c:pt idx="648">
                  <c:v>247.5</c:v>
                </c:pt>
                <c:pt idx="649">
                  <c:v>225</c:v>
                </c:pt>
                <c:pt idx="650">
                  <c:v>225</c:v>
                </c:pt>
                <c:pt idx="651">
                  <c:v>292.5</c:v>
                </c:pt>
                <c:pt idx="652">
                  <c:v>337.5</c:v>
                </c:pt>
                <c:pt idx="653">
                  <c:v>337.5</c:v>
                </c:pt>
                <c:pt idx="654">
                  <c:v>337.5</c:v>
                </c:pt>
                <c:pt idx="655">
                  <c:v>337.5</c:v>
                </c:pt>
                <c:pt idx="656">
                  <c:v>337.5</c:v>
                </c:pt>
                <c:pt idx="657">
                  <c:v>337.5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22.5</c:v>
                </c:pt>
                <c:pt idx="664">
                  <c:v>0</c:v>
                </c:pt>
                <c:pt idx="665">
                  <c:v>337.5</c:v>
                </c:pt>
                <c:pt idx="666">
                  <c:v>337.5</c:v>
                </c:pt>
                <c:pt idx="667">
                  <c:v>337.5</c:v>
                </c:pt>
                <c:pt idx="668">
                  <c:v>337.5</c:v>
                </c:pt>
                <c:pt idx="669">
                  <c:v>0</c:v>
                </c:pt>
                <c:pt idx="670">
                  <c:v>0</c:v>
                </c:pt>
                <c:pt idx="671">
                  <c:v>22.5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22.5</c:v>
                </c:pt>
                <c:pt idx="680">
                  <c:v>22.5</c:v>
                </c:pt>
                <c:pt idx="681">
                  <c:v>90</c:v>
                </c:pt>
                <c:pt idx="682">
                  <c:v>22.5</c:v>
                </c:pt>
                <c:pt idx="683">
                  <c:v>67.5</c:v>
                </c:pt>
                <c:pt idx="684">
                  <c:v>90</c:v>
                </c:pt>
                <c:pt idx="685">
                  <c:v>90</c:v>
                </c:pt>
                <c:pt idx="686">
                  <c:v>90</c:v>
                </c:pt>
                <c:pt idx="687">
                  <c:v>112.5</c:v>
                </c:pt>
                <c:pt idx="688">
                  <c:v>112.5</c:v>
                </c:pt>
                <c:pt idx="689">
                  <c:v>112.5</c:v>
                </c:pt>
                <c:pt idx="690">
                  <c:v>135</c:v>
                </c:pt>
                <c:pt idx="691">
                  <c:v>135</c:v>
                </c:pt>
                <c:pt idx="692">
                  <c:v>90</c:v>
                </c:pt>
                <c:pt idx="693">
                  <c:v>67.5</c:v>
                </c:pt>
                <c:pt idx="694">
                  <c:v>90</c:v>
                </c:pt>
                <c:pt idx="695">
                  <c:v>90</c:v>
                </c:pt>
                <c:pt idx="696">
                  <c:v>90</c:v>
                </c:pt>
                <c:pt idx="697">
                  <c:v>90</c:v>
                </c:pt>
                <c:pt idx="698">
                  <c:v>90</c:v>
                </c:pt>
                <c:pt idx="699">
                  <c:v>112.5</c:v>
                </c:pt>
                <c:pt idx="700">
                  <c:v>90</c:v>
                </c:pt>
                <c:pt idx="701">
                  <c:v>112.5</c:v>
                </c:pt>
                <c:pt idx="702">
                  <c:v>112.5</c:v>
                </c:pt>
                <c:pt idx="703">
                  <c:v>112.5</c:v>
                </c:pt>
                <c:pt idx="704">
                  <c:v>135</c:v>
                </c:pt>
                <c:pt idx="705">
                  <c:v>157.5</c:v>
                </c:pt>
                <c:pt idx="706">
                  <c:v>157.5</c:v>
                </c:pt>
                <c:pt idx="707">
                  <c:v>135</c:v>
                </c:pt>
                <c:pt idx="708">
                  <c:v>180</c:v>
                </c:pt>
                <c:pt idx="709">
                  <c:v>157.5</c:v>
                </c:pt>
                <c:pt idx="710">
                  <c:v>135</c:v>
                </c:pt>
                <c:pt idx="711">
                  <c:v>22.5</c:v>
                </c:pt>
                <c:pt idx="712">
                  <c:v>180</c:v>
                </c:pt>
                <c:pt idx="713">
                  <c:v>90</c:v>
                </c:pt>
                <c:pt idx="714">
                  <c:v>112.5</c:v>
                </c:pt>
                <c:pt idx="715">
                  <c:v>112.5</c:v>
                </c:pt>
                <c:pt idx="716">
                  <c:v>112.5</c:v>
                </c:pt>
                <c:pt idx="717">
                  <c:v>90</c:v>
                </c:pt>
                <c:pt idx="718">
                  <c:v>90</c:v>
                </c:pt>
                <c:pt idx="719">
                  <c:v>90</c:v>
                </c:pt>
                <c:pt idx="720">
                  <c:v>112.5</c:v>
                </c:pt>
                <c:pt idx="721">
                  <c:v>90</c:v>
                </c:pt>
                <c:pt idx="722">
                  <c:v>90</c:v>
                </c:pt>
                <c:pt idx="723">
                  <c:v>67.5</c:v>
                </c:pt>
                <c:pt idx="724">
                  <c:v>90</c:v>
                </c:pt>
                <c:pt idx="725">
                  <c:v>67.5</c:v>
                </c:pt>
                <c:pt idx="726">
                  <c:v>45</c:v>
                </c:pt>
                <c:pt idx="727">
                  <c:v>67.5</c:v>
                </c:pt>
                <c:pt idx="728">
                  <c:v>67.5</c:v>
                </c:pt>
                <c:pt idx="729">
                  <c:v>90</c:v>
                </c:pt>
                <c:pt idx="730">
                  <c:v>67.5</c:v>
                </c:pt>
                <c:pt idx="731">
                  <c:v>45</c:v>
                </c:pt>
                <c:pt idx="732">
                  <c:v>67.5</c:v>
                </c:pt>
                <c:pt idx="733">
                  <c:v>67.5</c:v>
                </c:pt>
                <c:pt idx="734">
                  <c:v>67.5</c:v>
                </c:pt>
                <c:pt idx="735">
                  <c:v>67.5</c:v>
                </c:pt>
                <c:pt idx="736">
                  <c:v>90</c:v>
                </c:pt>
                <c:pt idx="737">
                  <c:v>67.5</c:v>
                </c:pt>
                <c:pt idx="738">
                  <c:v>67.5</c:v>
                </c:pt>
                <c:pt idx="739">
                  <c:v>90</c:v>
                </c:pt>
                <c:pt idx="740">
                  <c:v>67.5</c:v>
                </c:pt>
                <c:pt idx="741">
                  <c:v>67.5</c:v>
                </c:pt>
                <c:pt idx="742">
                  <c:v>67.5</c:v>
                </c:pt>
                <c:pt idx="743">
                  <c:v>67.5</c:v>
                </c:pt>
                <c:pt idx="744">
                  <c:v>90</c:v>
                </c:pt>
                <c:pt idx="745">
                  <c:v>112.5</c:v>
                </c:pt>
                <c:pt idx="746">
                  <c:v>112.5</c:v>
                </c:pt>
                <c:pt idx="747">
                  <c:v>112.5</c:v>
                </c:pt>
                <c:pt idx="748">
                  <c:v>112.5</c:v>
                </c:pt>
                <c:pt idx="749">
                  <c:v>90</c:v>
                </c:pt>
                <c:pt idx="750">
                  <c:v>112.5</c:v>
                </c:pt>
                <c:pt idx="751">
                  <c:v>135</c:v>
                </c:pt>
                <c:pt idx="752">
                  <c:v>135</c:v>
                </c:pt>
                <c:pt idx="753">
                  <c:v>135</c:v>
                </c:pt>
                <c:pt idx="754">
                  <c:v>135</c:v>
                </c:pt>
                <c:pt idx="755">
                  <c:v>180</c:v>
                </c:pt>
                <c:pt idx="756">
                  <c:v>112.5</c:v>
                </c:pt>
                <c:pt idx="757">
                  <c:v>135</c:v>
                </c:pt>
                <c:pt idx="758">
                  <c:v>112.5</c:v>
                </c:pt>
                <c:pt idx="759">
                  <c:v>112.5</c:v>
                </c:pt>
                <c:pt idx="760">
                  <c:v>112.5</c:v>
                </c:pt>
                <c:pt idx="761">
                  <c:v>112.5</c:v>
                </c:pt>
                <c:pt idx="762">
                  <c:v>112.5</c:v>
                </c:pt>
                <c:pt idx="763">
                  <c:v>202.5</c:v>
                </c:pt>
                <c:pt idx="764">
                  <c:v>225</c:v>
                </c:pt>
                <c:pt idx="765">
                  <c:v>202.5</c:v>
                </c:pt>
                <c:pt idx="766">
                  <c:v>202.5</c:v>
                </c:pt>
                <c:pt idx="767">
                  <c:v>225</c:v>
                </c:pt>
                <c:pt idx="768">
                  <c:v>225</c:v>
                </c:pt>
                <c:pt idx="769">
                  <c:v>247.5</c:v>
                </c:pt>
                <c:pt idx="770">
                  <c:v>247.5</c:v>
                </c:pt>
                <c:pt idx="771">
                  <c:v>247.5</c:v>
                </c:pt>
                <c:pt idx="772">
                  <c:v>270</c:v>
                </c:pt>
                <c:pt idx="773">
                  <c:v>247.5</c:v>
                </c:pt>
                <c:pt idx="774">
                  <c:v>247.5</c:v>
                </c:pt>
                <c:pt idx="775">
                  <c:v>270</c:v>
                </c:pt>
                <c:pt idx="776">
                  <c:v>270</c:v>
                </c:pt>
                <c:pt idx="777">
                  <c:v>270</c:v>
                </c:pt>
                <c:pt idx="778">
                  <c:v>270</c:v>
                </c:pt>
                <c:pt idx="779">
                  <c:v>270</c:v>
                </c:pt>
                <c:pt idx="780">
                  <c:v>270</c:v>
                </c:pt>
                <c:pt idx="781">
                  <c:v>270</c:v>
                </c:pt>
                <c:pt idx="782">
                  <c:v>270</c:v>
                </c:pt>
                <c:pt idx="783">
                  <c:v>292.5</c:v>
                </c:pt>
                <c:pt idx="784">
                  <c:v>292.5</c:v>
                </c:pt>
                <c:pt idx="785">
                  <c:v>292.5</c:v>
                </c:pt>
                <c:pt idx="786">
                  <c:v>292.5</c:v>
                </c:pt>
                <c:pt idx="787">
                  <c:v>292.5</c:v>
                </c:pt>
                <c:pt idx="788">
                  <c:v>292.5</c:v>
                </c:pt>
                <c:pt idx="789">
                  <c:v>292.5</c:v>
                </c:pt>
                <c:pt idx="790">
                  <c:v>292.5</c:v>
                </c:pt>
                <c:pt idx="791">
                  <c:v>292.5</c:v>
                </c:pt>
                <c:pt idx="792">
                  <c:v>292.5</c:v>
                </c:pt>
                <c:pt idx="793">
                  <c:v>292.5</c:v>
                </c:pt>
                <c:pt idx="794">
                  <c:v>292.5</c:v>
                </c:pt>
                <c:pt idx="795">
                  <c:v>270</c:v>
                </c:pt>
                <c:pt idx="796">
                  <c:v>292.5</c:v>
                </c:pt>
                <c:pt idx="797">
                  <c:v>270</c:v>
                </c:pt>
                <c:pt idx="798">
                  <c:v>292.5</c:v>
                </c:pt>
                <c:pt idx="799">
                  <c:v>292.5</c:v>
                </c:pt>
                <c:pt idx="800">
                  <c:v>292.5</c:v>
                </c:pt>
                <c:pt idx="801">
                  <c:v>292.5</c:v>
                </c:pt>
                <c:pt idx="802">
                  <c:v>292.5</c:v>
                </c:pt>
                <c:pt idx="803">
                  <c:v>292.5</c:v>
                </c:pt>
                <c:pt idx="804">
                  <c:v>292.5</c:v>
                </c:pt>
                <c:pt idx="805">
                  <c:v>292.5</c:v>
                </c:pt>
                <c:pt idx="806">
                  <c:v>292.5</c:v>
                </c:pt>
                <c:pt idx="807">
                  <c:v>292.5</c:v>
                </c:pt>
                <c:pt idx="808">
                  <c:v>292.5</c:v>
                </c:pt>
                <c:pt idx="809">
                  <c:v>270</c:v>
                </c:pt>
                <c:pt idx="810">
                  <c:v>292.5</c:v>
                </c:pt>
                <c:pt idx="811">
                  <c:v>292.5</c:v>
                </c:pt>
                <c:pt idx="812">
                  <c:v>292.5</c:v>
                </c:pt>
                <c:pt idx="813">
                  <c:v>292.5</c:v>
                </c:pt>
                <c:pt idx="814">
                  <c:v>292.5</c:v>
                </c:pt>
                <c:pt idx="815">
                  <c:v>292.5</c:v>
                </c:pt>
                <c:pt idx="816">
                  <c:v>270</c:v>
                </c:pt>
                <c:pt idx="817">
                  <c:v>292.5</c:v>
                </c:pt>
                <c:pt idx="818">
                  <c:v>292.5</c:v>
                </c:pt>
                <c:pt idx="819">
                  <c:v>292.5</c:v>
                </c:pt>
                <c:pt idx="820">
                  <c:v>292.5</c:v>
                </c:pt>
                <c:pt idx="821">
                  <c:v>292.5</c:v>
                </c:pt>
                <c:pt idx="822">
                  <c:v>292.5</c:v>
                </c:pt>
                <c:pt idx="823">
                  <c:v>292.5</c:v>
                </c:pt>
                <c:pt idx="824">
                  <c:v>292.5</c:v>
                </c:pt>
                <c:pt idx="825">
                  <c:v>292.5</c:v>
                </c:pt>
                <c:pt idx="826">
                  <c:v>292.5</c:v>
                </c:pt>
                <c:pt idx="827">
                  <c:v>270</c:v>
                </c:pt>
                <c:pt idx="828">
                  <c:v>270</c:v>
                </c:pt>
                <c:pt idx="829">
                  <c:v>270</c:v>
                </c:pt>
                <c:pt idx="830">
                  <c:v>292.5</c:v>
                </c:pt>
                <c:pt idx="831">
                  <c:v>270</c:v>
                </c:pt>
                <c:pt idx="832">
                  <c:v>292.5</c:v>
                </c:pt>
                <c:pt idx="833">
                  <c:v>292.5</c:v>
                </c:pt>
                <c:pt idx="834">
                  <c:v>292.5</c:v>
                </c:pt>
                <c:pt idx="835">
                  <c:v>270</c:v>
                </c:pt>
                <c:pt idx="836">
                  <c:v>292.5</c:v>
                </c:pt>
                <c:pt idx="837">
                  <c:v>292.5</c:v>
                </c:pt>
                <c:pt idx="838">
                  <c:v>292.5</c:v>
                </c:pt>
                <c:pt idx="839">
                  <c:v>292.5</c:v>
                </c:pt>
                <c:pt idx="840">
                  <c:v>292.5</c:v>
                </c:pt>
                <c:pt idx="841">
                  <c:v>292.5</c:v>
                </c:pt>
                <c:pt idx="842">
                  <c:v>292.5</c:v>
                </c:pt>
                <c:pt idx="843">
                  <c:v>292.5</c:v>
                </c:pt>
                <c:pt idx="844">
                  <c:v>292.5</c:v>
                </c:pt>
                <c:pt idx="845">
                  <c:v>292.5</c:v>
                </c:pt>
                <c:pt idx="846">
                  <c:v>292.5</c:v>
                </c:pt>
                <c:pt idx="847">
                  <c:v>292.5</c:v>
                </c:pt>
                <c:pt idx="848">
                  <c:v>292.5</c:v>
                </c:pt>
                <c:pt idx="849">
                  <c:v>292.5</c:v>
                </c:pt>
                <c:pt idx="850">
                  <c:v>292.5</c:v>
                </c:pt>
                <c:pt idx="851">
                  <c:v>292.5</c:v>
                </c:pt>
                <c:pt idx="852">
                  <c:v>292.5</c:v>
                </c:pt>
                <c:pt idx="853">
                  <c:v>292.5</c:v>
                </c:pt>
                <c:pt idx="854">
                  <c:v>292.5</c:v>
                </c:pt>
                <c:pt idx="855">
                  <c:v>292.5</c:v>
                </c:pt>
                <c:pt idx="856">
                  <c:v>292.5</c:v>
                </c:pt>
                <c:pt idx="857">
                  <c:v>292.5</c:v>
                </c:pt>
                <c:pt idx="858">
                  <c:v>292.5</c:v>
                </c:pt>
                <c:pt idx="859">
                  <c:v>292.5</c:v>
                </c:pt>
                <c:pt idx="860">
                  <c:v>292.5</c:v>
                </c:pt>
                <c:pt idx="861">
                  <c:v>292.5</c:v>
                </c:pt>
                <c:pt idx="862">
                  <c:v>292.5</c:v>
                </c:pt>
                <c:pt idx="863">
                  <c:v>292.5</c:v>
                </c:pt>
                <c:pt idx="864">
                  <c:v>292.5</c:v>
                </c:pt>
                <c:pt idx="865">
                  <c:v>292.5</c:v>
                </c:pt>
                <c:pt idx="866">
                  <c:v>292.5</c:v>
                </c:pt>
                <c:pt idx="867">
                  <c:v>292.5</c:v>
                </c:pt>
                <c:pt idx="868">
                  <c:v>292.5</c:v>
                </c:pt>
                <c:pt idx="869">
                  <c:v>292.5</c:v>
                </c:pt>
                <c:pt idx="870">
                  <c:v>292.5</c:v>
                </c:pt>
                <c:pt idx="871">
                  <c:v>292.5</c:v>
                </c:pt>
                <c:pt idx="872">
                  <c:v>292.5</c:v>
                </c:pt>
                <c:pt idx="873">
                  <c:v>292.5</c:v>
                </c:pt>
                <c:pt idx="874">
                  <c:v>292.5</c:v>
                </c:pt>
                <c:pt idx="875">
                  <c:v>292.5</c:v>
                </c:pt>
                <c:pt idx="876">
                  <c:v>292.5</c:v>
                </c:pt>
                <c:pt idx="877">
                  <c:v>292.5</c:v>
                </c:pt>
                <c:pt idx="878">
                  <c:v>292.5</c:v>
                </c:pt>
                <c:pt idx="879">
                  <c:v>292.5</c:v>
                </c:pt>
                <c:pt idx="880">
                  <c:v>292.5</c:v>
                </c:pt>
                <c:pt idx="881">
                  <c:v>315</c:v>
                </c:pt>
                <c:pt idx="882">
                  <c:v>292.5</c:v>
                </c:pt>
                <c:pt idx="883">
                  <c:v>292.5</c:v>
                </c:pt>
                <c:pt idx="884">
                  <c:v>292.5</c:v>
                </c:pt>
                <c:pt idx="885">
                  <c:v>292.5</c:v>
                </c:pt>
                <c:pt idx="886">
                  <c:v>315</c:v>
                </c:pt>
                <c:pt idx="887">
                  <c:v>315</c:v>
                </c:pt>
                <c:pt idx="888">
                  <c:v>315</c:v>
                </c:pt>
                <c:pt idx="889">
                  <c:v>315</c:v>
                </c:pt>
                <c:pt idx="890">
                  <c:v>292.5</c:v>
                </c:pt>
                <c:pt idx="891">
                  <c:v>337.5</c:v>
                </c:pt>
                <c:pt idx="892">
                  <c:v>315</c:v>
                </c:pt>
                <c:pt idx="893">
                  <c:v>315</c:v>
                </c:pt>
                <c:pt idx="894">
                  <c:v>315</c:v>
                </c:pt>
                <c:pt idx="895">
                  <c:v>315</c:v>
                </c:pt>
                <c:pt idx="896">
                  <c:v>315</c:v>
                </c:pt>
                <c:pt idx="897">
                  <c:v>315</c:v>
                </c:pt>
                <c:pt idx="898">
                  <c:v>315</c:v>
                </c:pt>
                <c:pt idx="899">
                  <c:v>315</c:v>
                </c:pt>
                <c:pt idx="900">
                  <c:v>337.5</c:v>
                </c:pt>
                <c:pt idx="901">
                  <c:v>315</c:v>
                </c:pt>
                <c:pt idx="902">
                  <c:v>337.5</c:v>
                </c:pt>
                <c:pt idx="903">
                  <c:v>337.5</c:v>
                </c:pt>
                <c:pt idx="904">
                  <c:v>337.5</c:v>
                </c:pt>
                <c:pt idx="905">
                  <c:v>315</c:v>
                </c:pt>
                <c:pt idx="906">
                  <c:v>315</c:v>
                </c:pt>
                <c:pt idx="907">
                  <c:v>315</c:v>
                </c:pt>
                <c:pt idx="908">
                  <c:v>337.5</c:v>
                </c:pt>
                <c:pt idx="909">
                  <c:v>315</c:v>
                </c:pt>
                <c:pt idx="910">
                  <c:v>315</c:v>
                </c:pt>
                <c:pt idx="911">
                  <c:v>315</c:v>
                </c:pt>
                <c:pt idx="912">
                  <c:v>315</c:v>
                </c:pt>
                <c:pt idx="913">
                  <c:v>315</c:v>
                </c:pt>
                <c:pt idx="914">
                  <c:v>315</c:v>
                </c:pt>
                <c:pt idx="915">
                  <c:v>337.5</c:v>
                </c:pt>
                <c:pt idx="916">
                  <c:v>315</c:v>
                </c:pt>
                <c:pt idx="917">
                  <c:v>315</c:v>
                </c:pt>
                <c:pt idx="918">
                  <c:v>315</c:v>
                </c:pt>
                <c:pt idx="919">
                  <c:v>315</c:v>
                </c:pt>
                <c:pt idx="920">
                  <c:v>315</c:v>
                </c:pt>
                <c:pt idx="921">
                  <c:v>315</c:v>
                </c:pt>
                <c:pt idx="922">
                  <c:v>292.5</c:v>
                </c:pt>
                <c:pt idx="923">
                  <c:v>315</c:v>
                </c:pt>
                <c:pt idx="924">
                  <c:v>292.5</c:v>
                </c:pt>
                <c:pt idx="925">
                  <c:v>315</c:v>
                </c:pt>
                <c:pt idx="926">
                  <c:v>315</c:v>
                </c:pt>
                <c:pt idx="927">
                  <c:v>292.5</c:v>
                </c:pt>
                <c:pt idx="928">
                  <c:v>292.5</c:v>
                </c:pt>
                <c:pt idx="929">
                  <c:v>292.5</c:v>
                </c:pt>
                <c:pt idx="930">
                  <c:v>270</c:v>
                </c:pt>
                <c:pt idx="931">
                  <c:v>292.5</c:v>
                </c:pt>
                <c:pt idx="932">
                  <c:v>292.5</c:v>
                </c:pt>
                <c:pt idx="933">
                  <c:v>292.5</c:v>
                </c:pt>
                <c:pt idx="934">
                  <c:v>292.5</c:v>
                </c:pt>
                <c:pt idx="935">
                  <c:v>270</c:v>
                </c:pt>
                <c:pt idx="936">
                  <c:v>270</c:v>
                </c:pt>
                <c:pt idx="937">
                  <c:v>270</c:v>
                </c:pt>
                <c:pt idx="938">
                  <c:v>270</c:v>
                </c:pt>
                <c:pt idx="939">
                  <c:v>270</c:v>
                </c:pt>
                <c:pt idx="940">
                  <c:v>270</c:v>
                </c:pt>
                <c:pt idx="941">
                  <c:v>270</c:v>
                </c:pt>
                <c:pt idx="942">
                  <c:v>270</c:v>
                </c:pt>
                <c:pt idx="943">
                  <c:v>270</c:v>
                </c:pt>
                <c:pt idx="944">
                  <c:v>270</c:v>
                </c:pt>
                <c:pt idx="945">
                  <c:v>270</c:v>
                </c:pt>
                <c:pt idx="946">
                  <c:v>270</c:v>
                </c:pt>
                <c:pt idx="947">
                  <c:v>247.5</c:v>
                </c:pt>
                <c:pt idx="948">
                  <c:v>247.5</c:v>
                </c:pt>
                <c:pt idx="949">
                  <c:v>270</c:v>
                </c:pt>
                <c:pt idx="950">
                  <c:v>270</c:v>
                </c:pt>
                <c:pt idx="951">
                  <c:v>270</c:v>
                </c:pt>
                <c:pt idx="952">
                  <c:v>270</c:v>
                </c:pt>
                <c:pt idx="953">
                  <c:v>270</c:v>
                </c:pt>
                <c:pt idx="954">
                  <c:v>270</c:v>
                </c:pt>
                <c:pt idx="955">
                  <c:v>270</c:v>
                </c:pt>
                <c:pt idx="956">
                  <c:v>270</c:v>
                </c:pt>
                <c:pt idx="957">
                  <c:v>270</c:v>
                </c:pt>
                <c:pt idx="958">
                  <c:v>270</c:v>
                </c:pt>
                <c:pt idx="959">
                  <c:v>270</c:v>
                </c:pt>
                <c:pt idx="960">
                  <c:v>270</c:v>
                </c:pt>
                <c:pt idx="961">
                  <c:v>270</c:v>
                </c:pt>
                <c:pt idx="962">
                  <c:v>270</c:v>
                </c:pt>
                <c:pt idx="963">
                  <c:v>270</c:v>
                </c:pt>
                <c:pt idx="964">
                  <c:v>270</c:v>
                </c:pt>
                <c:pt idx="965">
                  <c:v>292.5</c:v>
                </c:pt>
                <c:pt idx="966">
                  <c:v>270</c:v>
                </c:pt>
                <c:pt idx="967">
                  <c:v>270</c:v>
                </c:pt>
                <c:pt idx="968">
                  <c:v>270</c:v>
                </c:pt>
                <c:pt idx="969">
                  <c:v>270</c:v>
                </c:pt>
                <c:pt idx="970">
                  <c:v>270</c:v>
                </c:pt>
                <c:pt idx="971">
                  <c:v>270</c:v>
                </c:pt>
                <c:pt idx="972">
                  <c:v>270</c:v>
                </c:pt>
                <c:pt idx="973">
                  <c:v>270</c:v>
                </c:pt>
                <c:pt idx="974">
                  <c:v>292.5</c:v>
                </c:pt>
                <c:pt idx="975">
                  <c:v>292.5</c:v>
                </c:pt>
                <c:pt idx="976">
                  <c:v>270</c:v>
                </c:pt>
                <c:pt idx="977">
                  <c:v>292.5</c:v>
                </c:pt>
                <c:pt idx="978">
                  <c:v>292.5</c:v>
                </c:pt>
                <c:pt idx="979">
                  <c:v>292.5</c:v>
                </c:pt>
                <c:pt idx="980">
                  <c:v>292.5</c:v>
                </c:pt>
                <c:pt idx="981">
                  <c:v>292.5</c:v>
                </c:pt>
                <c:pt idx="982">
                  <c:v>292.5</c:v>
                </c:pt>
                <c:pt idx="983">
                  <c:v>270</c:v>
                </c:pt>
                <c:pt idx="984">
                  <c:v>270</c:v>
                </c:pt>
                <c:pt idx="985">
                  <c:v>270</c:v>
                </c:pt>
                <c:pt idx="986">
                  <c:v>270</c:v>
                </c:pt>
                <c:pt idx="987">
                  <c:v>292.5</c:v>
                </c:pt>
                <c:pt idx="988">
                  <c:v>270</c:v>
                </c:pt>
                <c:pt idx="989">
                  <c:v>270</c:v>
                </c:pt>
                <c:pt idx="990">
                  <c:v>270</c:v>
                </c:pt>
                <c:pt idx="991">
                  <c:v>270</c:v>
                </c:pt>
                <c:pt idx="992">
                  <c:v>270</c:v>
                </c:pt>
                <c:pt idx="993">
                  <c:v>270</c:v>
                </c:pt>
                <c:pt idx="994">
                  <c:v>270</c:v>
                </c:pt>
                <c:pt idx="995">
                  <c:v>270</c:v>
                </c:pt>
                <c:pt idx="996">
                  <c:v>292.5</c:v>
                </c:pt>
                <c:pt idx="997">
                  <c:v>270</c:v>
                </c:pt>
                <c:pt idx="998">
                  <c:v>292.5</c:v>
                </c:pt>
                <c:pt idx="999">
                  <c:v>270</c:v>
                </c:pt>
                <c:pt idx="1000">
                  <c:v>270</c:v>
                </c:pt>
                <c:pt idx="1001">
                  <c:v>292.5</c:v>
                </c:pt>
                <c:pt idx="1002">
                  <c:v>270</c:v>
                </c:pt>
                <c:pt idx="1003">
                  <c:v>292.5</c:v>
                </c:pt>
                <c:pt idx="1004">
                  <c:v>292.5</c:v>
                </c:pt>
                <c:pt idx="1005">
                  <c:v>292.5</c:v>
                </c:pt>
                <c:pt idx="1006">
                  <c:v>292.5</c:v>
                </c:pt>
                <c:pt idx="1007">
                  <c:v>292.5</c:v>
                </c:pt>
                <c:pt idx="1008">
                  <c:v>270</c:v>
                </c:pt>
                <c:pt idx="1009">
                  <c:v>270</c:v>
                </c:pt>
                <c:pt idx="1010">
                  <c:v>270</c:v>
                </c:pt>
                <c:pt idx="1011">
                  <c:v>270</c:v>
                </c:pt>
                <c:pt idx="1012">
                  <c:v>292.5</c:v>
                </c:pt>
                <c:pt idx="1013">
                  <c:v>292.5</c:v>
                </c:pt>
                <c:pt idx="1014">
                  <c:v>270</c:v>
                </c:pt>
                <c:pt idx="1015">
                  <c:v>270</c:v>
                </c:pt>
                <c:pt idx="1016">
                  <c:v>292.5</c:v>
                </c:pt>
                <c:pt idx="1017">
                  <c:v>292.5</c:v>
                </c:pt>
                <c:pt idx="1018">
                  <c:v>292.5</c:v>
                </c:pt>
                <c:pt idx="1019">
                  <c:v>292.5</c:v>
                </c:pt>
                <c:pt idx="1020">
                  <c:v>292.5</c:v>
                </c:pt>
                <c:pt idx="1021">
                  <c:v>292.5</c:v>
                </c:pt>
                <c:pt idx="1022">
                  <c:v>292.5</c:v>
                </c:pt>
                <c:pt idx="1023">
                  <c:v>292.5</c:v>
                </c:pt>
                <c:pt idx="1024">
                  <c:v>292.5</c:v>
                </c:pt>
                <c:pt idx="1025">
                  <c:v>270</c:v>
                </c:pt>
                <c:pt idx="1026">
                  <c:v>292.5</c:v>
                </c:pt>
                <c:pt idx="1027">
                  <c:v>292.5</c:v>
                </c:pt>
                <c:pt idx="1028">
                  <c:v>292.5</c:v>
                </c:pt>
                <c:pt idx="1029">
                  <c:v>292.5</c:v>
                </c:pt>
                <c:pt idx="1030">
                  <c:v>292.5</c:v>
                </c:pt>
                <c:pt idx="1031">
                  <c:v>292.5</c:v>
                </c:pt>
                <c:pt idx="1032">
                  <c:v>292.5</c:v>
                </c:pt>
                <c:pt idx="1033">
                  <c:v>292.5</c:v>
                </c:pt>
                <c:pt idx="1034">
                  <c:v>292.5</c:v>
                </c:pt>
                <c:pt idx="1035">
                  <c:v>292.5</c:v>
                </c:pt>
                <c:pt idx="1036">
                  <c:v>292.5</c:v>
                </c:pt>
                <c:pt idx="1037">
                  <c:v>292.5</c:v>
                </c:pt>
                <c:pt idx="1038">
                  <c:v>292.5</c:v>
                </c:pt>
                <c:pt idx="1039">
                  <c:v>292.5</c:v>
                </c:pt>
                <c:pt idx="1040">
                  <c:v>292.5</c:v>
                </c:pt>
                <c:pt idx="1041">
                  <c:v>292.5</c:v>
                </c:pt>
                <c:pt idx="1042">
                  <c:v>292.5</c:v>
                </c:pt>
                <c:pt idx="1043">
                  <c:v>292.5</c:v>
                </c:pt>
                <c:pt idx="1044">
                  <c:v>292.5</c:v>
                </c:pt>
                <c:pt idx="1045">
                  <c:v>292.5</c:v>
                </c:pt>
                <c:pt idx="1046">
                  <c:v>270</c:v>
                </c:pt>
                <c:pt idx="1047">
                  <c:v>292.5</c:v>
                </c:pt>
                <c:pt idx="1048">
                  <c:v>292.5</c:v>
                </c:pt>
                <c:pt idx="1049">
                  <c:v>292.5</c:v>
                </c:pt>
                <c:pt idx="1050">
                  <c:v>292.5</c:v>
                </c:pt>
                <c:pt idx="1051">
                  <c:v>292.5</c:v>
                </c:pt>
                <c:pt idx="1052">
                  <c:v>292.5</c:v>
                </c:pt>
                <c:pt idx="1053">
                  <c:v>292.5</c:v>
                </c:pt>
                <c:pt idx="1054">
                  <c:v>292.5</c:v>
                </c:pt>
                <c:pt idx="1055">
                  <c:v>292.5</c:v>
                </c:pt>
                <c:pt idx="1056">
                  <c:v>292.5</c:v>
                </c:pt>
                <c:pt idx="1057">
                  <c:v>292.5</c:v>
                </c:pt>
                <c:pt idx="1058">
                  <c:v>292.5</c:v>
                </c:pt>
                <c:pt idx="1059">
                  <c:v>292.5</c:v>
                </c:pt>
                <c:pt idx="1060">
                  <c:v>292.5</c:v>
                </c:pt>
                <c:pt idx="1061">
                  <c:v>292.5</c:v>
                </c:pt>
                <c:pt idx="1062">
                  <c:v>270</c:v>
                </c:pt>
                <c:pt idx="1063">
                  <c:v>270</c:v>
                </c:pt>
                <c:pt idx="1064">
                  <c:v>292.5</c:v>
                </c:pt>
                <c:pt idx="1065">
                  <c:v>292.5</c:v>
                </c:pt>
                <c:pt idx="1066">
                  <c:v>292.5</c:v>
                </c:pt>
                <c:pt idx="1067">
                  <c:v>270</c:v>
                </c:pt>
                <c:pt idx="1068">
                  <c:v>292.5</c:v>
                </c:pt>
                <c:pt idx="1069">
                  <c:v>292.5</c:v>
                </c:pt>
                <c:pt idx="1070">
                  <c:v>270</c:v>
                </c:pt>
                <c:pt idx="1071">
                  <c:v>270</c:v>
                </c:pt>
                <c:pt idx="1072">
                  <c:v>292.5</c:v>
                </c:pt>
                <c:pt idx="1073">
                  <c:v>315</c:v>
                </c:pt>
                <c:pt idx="1074">
                  <c:v>292.5</c:v>
                </c:pt>
                <c:pt idx="1075">
                  <c:v>292.5</c:v>
                </c:pt>
                <c:pt idx="1076">
                  <c:v>292.5</c:v>
                </c:pt>
                <c:pt idx="1077">
                  <c:v>315</c:v>
                </c:pt>
                <c:pt idx="1078">
                  <c:v>315</c:v>
                </c:pt>
                <c:pt idx="1079">
                  <c:v>292.5</c:v>
                </c:pt>
                <c:pt idx="1080">
                  <c:v>292.5</c:v>
                </c:pt>
                <c:pt idx="1081">
                  <c:v>292.5</c:v>
                </c:pt>
                <c:pt idx="1082">
                  <c:v>292.5</c:v>
                </c:pt>
                <c:pt idx="1083">
                  <c:v>292.5</c:v>
                </c:pt>
                <c:pt idx="1084">
                  <c:v>315</c:v>
                </c:pt>
                <c:pt idx="1085">
                  <c:v>315</c:v>
                </c:pt>
                <c:pt idx="1086">
                  <c:v>292.5</c:v>
                </c:pt>
                <c:pt idx="1087">
                  <c:v>315</c:v>
                </c:pt>
                <c:pt idx="1088">
                  <c:v>315</c:v>
                </c:pt>
                <c:pt idx="1089">
                  <c:v>292.5</c:v>
                </c:pt>
                <c:pt idx="1090">
                  <c:v>292.5</c:v>
                </c:pt>
                <c:pt idx="1091">
                  <c:v>292.5</c:v>
                </c:pt>
                <c:pt idx="1092">
                  <c:v>315</c:v>
                </c:pt>
                <c:pt idx="1093">
                  <c:v>315</c:v>
                </c:pt>
                <c:pt idx="1094">
                  <c:v>315</c:v>
                </c:pt>
                <c:pt idx="1095">
                  <c:v>315</c:v>
                </c:pt>
                <c:pt idx="1096">
                  <c:v>315</c:v>
                </c:pt>
                <c:pt idx="1097">
                  <c:v>315</c:v>
                </c:pt>
                <c:pt idx="1098">
                  <c:v>292.5</c:v>
                </c:pt>
                <c:pt idx="1099">
                  <c:v>292.5</c:v>
                </c:pt>
                <c:pt idx="1100">
                  <c:v>315</c:v>
                </c:pt>
                <c:pt idx="1101">
                  <c:v>337.5</c:v>
                </c:pt>
                <c:pt idx="1102">
                  <c:v>315</c:v>
                </c:pt>
                <c:pt idx="1103">
                  <c:v>315</c:v>
                </c:pt>
                <c:pt idx="1104">
                  <c:v>337.5</c:v>
                </c:pt>
                <c:pt idx="1105">
                  <c:v>315</c:v>
                </c:pt>
                <c:pt idx="1106">
                  <c:v>315</c:v>
                </c:pt>
                <c:pt idx="1107">
                  <c:v>315</c:v>
                </c:pt>
                <c:pt idx="1108">
                  <c:v>337.5</c:v>
                </c:pt>
                <c:pt idx="1109">
                  <c:v>315</c:v>
                </c:pt>
                <c:pt idx="1110">
                  <c:v>292.5</c:v>
                </c:pt>
                <c:pt idx="1111">
                  <c:v>337.5</c:v>
                </c:pt>
                <c:pt idx="1112">
                  <c:v>0</c:v>
                </c:pt>
                <c:pt idx="1113">
                  <c:v>337.5</c:v>
                </c:pt>
                <c:pt idx="1114">
                  <c:v>315</c:v>
                </c:pt>
                <c:pt idx="1115">
                  <c:v>337.5</c:v>
                </c:pt>
                <c:pt idx="1116">
                  <c:v>337.5</c:v>
                </c:pt>
                <c:pt idx="1117">
                  <c:v>0</c:v>
                </c:pt>
                <c:pt idx="1118">
                  <c:v>337.5</c:v>
                </c:pt>
                <c:pt idx="1119">
                  <c:v>337.5</c:v>
                </c:pt>
                <c:pt idx="1120">
                  <c:v>337.5</c:v>
                </c:pt>
                <c:pt idx="1121">
                  <c:v>337.5</c:v>
                </c:pt>
                <c:pt idx="1122">
                  <c:v>292.5</c:v>
                </c:pt>
                <c:pt idx="1123">
                  <c:v>292.5</c:v>
                </c:pt>
                <c:pt idx="1124">
                  <c:v>292.5</c:v>
                </c:pt>
                <c:pt idx="1125">
                  <c:v>315</c:v>
                </c:pt>
                <c:pt idx="1126">
                  <c:v>337.5</c:v>
                </c:pt>
                <c:pt idx="1127">
                  <c:v>337.5</c:v>
                </c:pt>
                <c:pt idx="1128">
                  <c:v>337.5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337.5</c:v>
                </c:pt>
                <c:pt idx="1133">
                  <c:v>337.5</c:v>
                </c:pt>
                <c:pt idx="1134">
                  <c:v>0</c:v>
                </c:pt>
                <c:pt idx="1135">
                  <c:v>337.5</c:v>
                </c:pt>
                <c:pt idx="1136">
                  <c:v>0</c:v>
                </c:pt>
                <c:pt idx="1137">
                  <c:v>337.5</c:v>
                </c:pt>
                <c:pt idx="1138">
                  <c:v>337.5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337.5</c:v>
                </c:pt>
                <c:pt idx="1143">
                  <c:v>337.5</c:v>
                </c:pt>
                <c:pt idx="1144">
                  <c:v>337.5</c:v>
                </c:pt>
                <c:pt idx="1145">
                  <c:v>337.5</c:v>
                </c:pt>
                <c:pt idx="1146">
                  <c:v>337.5</c:v>
                </c:pt>
                <c:pt idx="1147">
                  <c:v>315</c:v>
                </c:pt>
                <c:pt idx="1148">
                  <c:v>292.5</c:v>
                </c:pt>
                <c:pt idx="1149">
                  <c:v>292.5</c:v>
                </c:pt>
                <c:pt idx="1150">
                  <c:v>292.5</c:v>
                </c:pt>
                <c:pt idx="1151">
                  <c:v>270</c:v>
                </c:pt>
                <c:pt idx="1152">
                  <c:v>270</c:v>
                </c:pt>
                <c:pt idx="1153">
                  <c:v>270</c:v>
                </c:pt>
                <c:pt idx="1154">
                  <c:v>292.5</c:v>
                </c:pt>
                <c:pt idx="1155">
                  <c:v>292.5</c:v>
                </c:pt>
                <c:pt idx="1156">
                  <c:v>292.5</c:v>
                </c:pt>
                <c:pt idx="1157">
                  <c:v>292.5</c:v>
                </c:pt>
                <c:pt idx="1158">
                  <c:v>292.5</c:v>
                </c:pt>
                <c:pt idx="1159">
                  <c:v>270</c:v>
                </c:pt>
                <c:pt idx="1160">
                  <c:v>292.5</c:v>
                </c:pt>
                <c:pt idx="1161">
                  <c:v>292.5</c:v>
                </c:pt>
                <c:pt idx="1162">
                  <c:v>292.5</c:v>
                </c:pt>
                <c:pt idx="1163">
                  <c:v>292.5</c:v>
                </c:pt>
                <c:pt idx="1164">
                  <c:v>292.5</c:v>
                </c:pt>
                <c:pt idx="1165">
                  <c:v>292.5</c:v>
                </c:pt>
                <c:pt idx="1166">
                  <c:v>292.5</c:v>
                </c:pt>
                <c:pt idx="1167">
                  <c:v>292.5</c:v>
                </c:pt>
                <c:pt idx="1168">
                  <c:v>292.5</c:v>
                </c:pt>
                <c:pt idx="1169">
                  <c:v>292.5</c:v>
                </c:pt>
                <c:pt idx="1170">
                  <c:v>292.5</c:v>
                </c:pt>
                <c:pt idx="1171">
                  <c:v>270</c:v>
                </c:pt>
                <c:pt idx="1172">
                  <c:v>270</c:v>
                </c:pt>
                <c:pt idx="1173">
                  <c:v>270</c:v>
                </c:pt>
                <c:pt idx="1174">
                  <c:v>292.5</c:v>
                </c:pt>
                <c:pt idx="1175">
                  <c:v>292.5</c:v>
                </c:pt>
                <c:pt idx="1176">
                  <c:v>292.5</c:v>
                </c:pt>
                <c:pt idx="1177">
                  <c:v>292.5</c:v>
                </c:pt>
                <c:pt idx="1178">
                  <c:v>270</c:v>
                </c:pt>
                <c:pt idx="1179">
                  <c:v>270</c:v>
                </c:pt>
                <c:pt idx="1180">
                  <c:v>292.5</c:v>
                </c:pt>
                <c:pt idx="1181">
                  <c:v>292.5</c:v>
                </c:pt>
                <c:pt idx="1182">
                  <c:v>292.5</c:v>
                </c:pt>
                <c:pt idx="1183">
                  <c:v>292.5</c:v>
                </c:pt>
                <c:pt idx="1184">
                  <c:v>292.5</c:v>
                </c:pt>
                <c:pt idx="1185">
                  <c:v>292.5</c:v>
                </c:pt>
                <c:pt idx="1186">
                  <c:v>292.5</c:v>
                </c:pt>
                <c:pt idx="1187">
                  <c:v>292.5</c:v>
                </c:pt>
                <c:pt idx="1188">
                  <c:v>270</c:v>
                </c:pt>
                <c:pt idx="1189">
                  <c:v>270</c:v>
                </c:pt>
                <c:pt idx="1190">
                  <c:v>270</c:v>
                </c:pt>
                <c:pt idx="1191">
                  <c:v>270</c:v>
                </c:pt>
                <c:pt idx="1192">
                  <c:v>270</c:v>
                </c:pt>
                <c:pt idx="1193">
                  <c:v>270</c:v>
                </c:pt>
                <c:pt idx="1194">
                  <c:v>270</c:v>
                </c:pt>
                <c:pt idx="1195">
                  <c:v>270</c:v>
                </c:pt>
                <c:pt idx="1196">
                  <c:v>270</c:v>
                </c:pt>
                <c:pt idx="1197">
                  <c:v>270</c:v>
                </c:pt>
                <c:pt idx="1198">
                  <c:v>270</c:v>
                </c:pt>
                <c:pt idx="1199">
                  <c:v>270</c:v>
                </c:pt>
                <c:pt idx="1200">
                  <c:v>292.5</c:v>
                </c:pt>
                <c:pt idx="1201">
                  <c:v>292.5</c:v>
                </c:pt>
                <c:pt idx="1202">
                  <c:v>292.5</c:v>
                </c:pt>
                <c:pt idx="1203">
                  <c:v>292.5</c:v>
                </c:pt>
                <c:pt idx="1204">
                  <c:v>292.5</c:v>
                </c:pt>
                <c:pt idx="1205">
                  <c:v>292.5</c:v>
                </c:pt>
                <c:pt idx="1206">
                  <c:v>292.5</c:v>
                </c:pt>
                <c:pt idx="1207">
                  <c:v>292.5</c:v>
                </c:pt>
                <c:pt idx="1208">
                  <c:v>292.5</c:v>
                </c:pt>
                <c:pt idx="1209">
                  <c:v>292.5</c:v>
                </c:pt>
                <c:pt idx="1210">
                  <c:v>292.5</c:v>
                </c:pt>
                <c:pt idx="1211">
                  <c:v>270</c:v>
                </c:pt>
                <c:pt idx="1212">
                  <c:v>270</c:v>
                </c:pt>
                <c:pt idx="1213">
                  <c:v>270</c:v>
                </c:pt>
                <c:pt idx="1214">
                  <c:v>270</c:v>
                </c:pt>
                <c:pt idx="1215">
                  <c:v>270</c:v>
                </c:pt>
                <c:pt idx="1216">
                  <c:v>270</c:v>
                </c:pt>
                <c:pt idx="1217">
                  <c:v>292.5</c:v>
                </c:pt>
                <c:pt idx="1218">
                  <c:v>292.5</c:v>
                </c:pt>
                <c:pt idx="1219">
                  <c:v>270</c:v>
                </c:pt>
                <c:pt idx="1220">
                  <c:v>270</c:v>
                </c:pt>
                <c:pt idx="1221">
                  <c:v>270</c:v>
                </c:pt>
                <c:pt idx="1222">
                  <c:v>270</c:v>
                </c:pt>
                <c:pt idx="1223">
                  <c:v>270</c:v>
                </c:pt>
                <c:pt idx="1224">
                  <c:v>270</c:v>
                </c:pt>
                <c:pt idx="1225">
                  <c:v>270</c:v>
                </c:pt>
                <c:pt idx="1226">
                  <c:v>292.5</c:v>
                </c:pt>
                <c:pt idx="1227">
                  <c:v>270</c:v>
                </c:pt>
                <c:pt idx="1228">
                  <c:v>270</c:v>
                </c:pt>
                <c:pt idx="1229">
                  <c:v>270</c:v>
                </c:pt>
                <c:pt idx="1230">
                  <c:v>270</c:v>
                </c:pt>
                <c:pt idx="1231">
                  <c:v>292.5</c:v>
                </c:pt>
                <c:pt idx="1232">
                  <c:v>292.5</c:v>
                </c:pt>
                <c:pt idx="1233">
                  <c:v>292.5</c:v>
                </c:pt>
                <c:pt idx="1234">
                  <c:v>292.5</c:v>
                </c:pt>
                <c:pt idx="1235">
                  <c:v>292.5</c:v>
                </c:pt>
                <c:pt idx="1236">
                  <c:v>292.5</c:v>
                </c:pt>
                <c:pt idx="1237">
                  <c:v>292.5</c:v>
                </c:pt>
                <c:pt idx="1238">
                  <c:v>292.5</c:v>
                </c:pt>
                <c:pt idx="1239">
                  <c:v>270</c:v>
                </c:pt>
                <c:pt idx="1240">
                  <c:v>270</c:v>
                </c:pt>
                <c:pt idx="1241">
                  <c:v>270</c:v>
                </c:pt>
                <c:pt idx="1242">
                  <c:v>270</c:v>
                </c:pt>
                <c:pt idx="1243">
                  <c:v>270</c:v>
                </c:pt>
                <c:pt idx="1244">
                  <c:v>292.5</c:v>
                </c:pt>
                <c:pt idx="1245">
                  <c:v>270</c:v>
                </c:pt>
                <c:pt idx="1246">
                  <c:v>292.5</c:v>
                </c:pt>
                <c:pt idx="1247">
                  <c:v>292.5</c:v>
                </c:pt>
                <c:pt idx="1248">
                  <c:v>292.5</c:v>
                </c:pt>
                <c:pt idx="1249">
                  <c:v>270</c:v>
                </c:pt>
                <c:pt idx="1250">
                  <c:v>270</c:v>
                </c:pt>
                <c:pt idx="1251">
                  <c:v>292.5</c:v>
                </c:pt>
                <c:pt idx="1252">
                  <c:v>292.5</c:v>
                </c:pt>
                <c:pt idx="1253">
                  <c:v>292.5</c:v>
                </c:pt>
                <c:pt idx="1254">
                  <c:v>270</c:v>
                </c:pt>
                <c:pt idx="1255">
                  <c:v>292.5</c:v>
                </c:pt>
                <c:pt idx="1256">
                  <c:v>270</c:v>
                </c:pt>
                <c:pt idx="1257">
                  <c:v>270</c:v>
                </c:pt>
                <c:pt idx="1258">
                  <c:v>270</c:v>
                </c:pt>
                <c:pt idx="1259">
                  <c:v>270</c:v>
                </c:pt>
                <c:pt idx="1260">
                  <c:v>270</c:v>
                </c:pt>
                <c:pt idx="1261">
                  <c:v>270</c:v>
                </c:pt>
                <c:pt idx="1262">
                  <c:v>292.5</c:v>
                </c:pt>
                <c:pt idx="1263">
                  <c:v>270</c:v>
                </c:pt>
                <c:pt idx="1264">
                  <c:v>292.5</c:v>
                </c:pt>
                <c:pt idx="1265">
                  <c:v>292.5</c:v>
                </c:pt>
                <c:pt idx="1266">
                  <c:v>292.5</c:v>
                </c:pt>
                <c:pt idx="1267">
                  <c:v>292.5</c:v>
                </c:pt>
                <c:pt idx="1268">
                  <c:v>270</c:v>
                </c:pt>
                <c:pt idx="1269">
                  <c:v>292.5</c:v>
                </c:pt>
                <c:pt idx="1270">
                  <c:v>270</c:v>
                </c:pt>
                <c:pt idx="1271">
                  <c:v>292.5</c:v>
                </c:pt>
                <c:pt idx="1272">
                  <c:v>292.5</c:v>
                </c:pt>
                <c:pt idx="1273">
                  <c:v>292.5</c:v>
                </c:pt>
                <c:pt idx="1274">
                  <c:v>292.5</c:v>
                </c:pt>
                <c:pt idx="1275">
                  <c:v>270</c:v>
                </c:pt>
                <c:pt idx="1276">
                  <c:v>292.5</c:v>
                </c:pt>
                <c:pt idx="1277">
                  <c:v>292.5</c:v>
                </c:pt>
                <c:pt idx="1278">
                  <c:v>292.5</c:v>
                </c:pt>
                <c:pt idx="1279">
                  <c:v>292.5</c:v>
                </c:pt>
                <c:pt idx="1280">
                  <c:v>292.5</c:v>
                </c:pt>
                <c:pt idx="1281">
                  <c:v>292.5</c:v>
                </c:pt>
                <c:pt idx="1282">
                  <c:v>292.5</c:v>
                </c:pt>
                <c:pt idx="1283">
                  <c:v>270</c:v>
                </c:pt>
                <c:pt idx="1284">
                  <c:v>292.5</c:v>
                </c:pt>
                <c:pt idx="1285">
                  <c:v>270</c:v>
                </c:pt>
                <c:pt idx="1286">
                  <c:v>270</c:v>
                </c:pt>
                <c:pt idx="1287">
                  <c:v>292.5</c:v>
                </c:pt>
                <c:pt idx="1288">
                  <c:v>270</c:v>
                </c:pt>
                <c:pt idx="1289">
                  <c:v>292.5</c:v>
                </c:pt>
                <c:pt idx="1290">
                  <c:v>292.5</c:v>
                </c:pt>
                <c:pt idx="1291">
                  <c:v>292.5</c:v>
                </c:pt>
                <c:pt idx="1292">
                  <c:v>292.5</c:v>
                </c:pt>
                <c:pt idx="1293">
                  <c:v>270</c:v>
                </c:pt>
                <c:pt idx="1294">
                  <c:v>270</c:v>
                </c:pt>
                <c:pt idx="1295">
                  <c:v>315</c:v>
                </c:pt>
                <c:pt idx="1296">
                  <c:v>292.5</c:v>
                </c:pt>
                <c:pt idx="1297">
                  <c:v>292.5</c:v>
                </c:pt>
                <c:pt idx="1298">
                  <c:v>270</c:v>
                </c:pt>
                <c:pt idx="1299">
                  <c:v>270</c:v>
                </c:pt>
                <c:pt idx="1300">
                  <c:v>292.5</c:v>
                </c:pt>
                <c:pt idx="1301">
                  <c:v>292.5</c:v>
                </c:pt>
                <c:pt idx="1302">
                  <c:v>315</c:v>
                </c:pt>
                <c:pt idx="1303">
                  <c:v>315</c:v>
                </c:pt>
                <c:pt idx="1304">
                  <c:v>315</c:v>
                </c:pt>
                <c:pt idx="1305">
                  <c:v>315</c:v>
                </c:pt>
                <c:pt idx="1306">
                  <c:v>337.5</c:v>
                </c:pt>
                <c:pt idx="1307">
                  <c:v>337.5</c:v>
                </c:pt>
                <c:pt idx="1308">
                  <c:v>337.5</c:v>
                </c:pt>
                <c:pt idx="1309">
                  <c:v>315</c:v>
                </c:pt>
                <c:pt idx="1310">
                  <c:v>315</c:v>
                </c:pt>
                <c:pt idx="1311">
                  <c:v>315</c:v>
                </c:pt>
                <c:pt idx="1312">
                  <c:v>315</c:v>
                </c:pt>
                <c:pt idx="1313">
                  <c:v>315</c:v>
                </c:pt>
                <c:pt idx="1314">
                  <c:v>337.5</c:v>
                </c:pt>
                <c:pt idx="1315">
                  <c:v>315</c:v>
                </c:pt>
                <c:pt idx="1316">
                  <c:v>292.5</c:v>
                </c:pt>
                <c:pt idx="1317">
                  <c:v>315</c:v>
                </c:pt>
                <c:pt idx="1318">
                  <c:v>315</c:v>
                </c:pt>
                <c:pt idx="1319">
                  <c:v>292.5</c:v>
                </c:pt>
                <c:pt idx="1320">
                  <c:v>315</c:v>
                </c:pt>
                <c:pt idx="1321">
                  <c:v>292.5</c:v>
                </c:pt>
                <c:pt idx="1322">
                  <c:v>292.5</c:v>
                </c:pt>
                <c:pt idx="1323">
                  <c:v>292.5</c:v>
                </c:pt>
                <c:pt idx="1324">
                  <c:v>292.5</c:v>
                </c:pt>
                <c:pt idx="1325">
                  <c:v>337.5</c:v>
                </c:pt>
                <c:pt idx="1326">
                  <c:v>315</c:v>
                </c:pt>
                <c:pt idx="1327">
                  <c:v>292.5</c:v>
                </c:pt>
                <c:pt idx="1328">
                  <c:v>292.5</c:v>
                </c:pt>
                <c:pt idx="1329">
                  <c:v>292.5</c:v>
                </c:pt>
                <c:pt idx="1330">
                  <c:v>292.5</c:v>
                </c:pt>
                <c:pt idx="1331">
                  <c:v>292.5</c:v>
                </c:pt>
                <c:pt idx="1332">
                  <c:v>292.5</c:v>
                </c:pt>
                <c:pt idx="1333">
                  <c:v>292.5</c:v>
                </c:pt>
                <c:pt idx="1334">
                  <c:v>292.5</c:v>
                </c:pt>
                <c:pt idx="1335">
                  <c:v>292.5</c:v>
                </c:pt>
                <c:pt idx="1336">
                  <c:v>292.5</c:v>
                </c:pt>
                <c:pt idx="1337">
                  <c:v>292.5</c:v>
                </c:pt>
                <c:pt idx="1338">
                  <c:v>292.5</c:v>
                </c:pt>
                <c:pt idx="1339">
                  <c:v>315</c:v>
                </c:pt>
                <c:pt idx="1340">
                  <c:v>292.5</c:v>
                </c:pt>
                <c:pt idx="1341">
                  <c:v>292.5</c:v>
                </c:pt>
                <c:pt idx="1342">
                  <c:v>292.5</c:v>
                </c:pt>
                <c:pt idx="1343">
                  <c:v>292.5</c:v>
                </c:pt>
                <c:pt idx="1344">
                  <c:v>292.5</c:v>
                </c:pt>
                <c:pt idx="1345">
                  <c:v>292.5</c:v>
                </c:pt>
                <c:pt idx="1346">
                  <c:v>292.5</c:v>
                </c:pt>
                <c:pt idx="1347">
                  <c:v>292.5</c:v>
                </c:pt>
                <c:pt idx="1348">
                  <c:v>292.5</c:v>
                </c:pt>
                <c:pt idx="1349">
                  <c:v>292.5</c:v>
                </c:pt>
                <c:pt idx="1350">
                  <c:v>292.5</c:v>
                </c:pt>
                <c:pt idx="1351">
                  <c:v>292.5</c:v>
                </c:pt>
                <c:pt idx="1352">
                  <c:v>292.5</c:v>
                </c:pt>
                <c:pt idx="1353">
                  <c:v>292.5</c:v>
                </c:pt>
                <c:pt idx="1354">
                  <c:v>270</c:v>
                </c:pt>
                <c:pt idx="1355">
                  <c:v>292.5</c:v>
                </c:pt>
                <c:pt idx="1356">
                  <c:v>292.5</c:v>
                </c:pt>
                <c:pt idx="1357">
                  <c:v>292.5</c:v>
                </c:pt>
                <c:pt idx="1358">
                  <c:v>292.5</c:v>
                </c:pt>
                <c:pt idx="1359">
                  <c:v>292.5</c:v>
                </c:pt>
                <c:pt idx="1360">
                  <c:v>292.5</c:v>
                </c:pt>
                <c:pt idx="1361">
                  <c:v>292.5</c:v>
                </c:pt>
                <c:pt idx="1362">
                  <c:v>292.5</c:v>
                </c:pt>
                <c:pt idx="1363">
                  <c:v>292.5</c:v>
                </c:pt>
                <c:pt idx="1364">
                  <c:v>292.5</c:v>
                </c:pt>
                <c:pt idx="1365">
                  <c:v>270</c:v>
                </c:pt>
                <c:pt idx="1366">
                  <c:v>270</c:v>
                </c:pt>
                <c:pt idx="1367">
                  <c:v>270</c:v>
                </c:pt>
                <c:pt idx="1368">
                  <c:v>270</c:v>
                </c:pt>
                <c:pt idx="1369">
                  <c:v>292.5</c:v>
                </c:pt>
                <c:pt idx="1370">
                  <c:v>292.5</c:v>
                </c:pt>
                <c:pt idx="1371">
                  <c:v>292.5</c:v>
                </c:pt>
                <c:pt idx="1372">
                  <c:v>292.5</c:v>
                </c:pt>
                <c:pt idx="1373">
                  <c:v>292.5</c:v>
                </c:pt>
                <c:pt idx="1374">
                  <c:v>292.5</c:v>
                </c:pt>
                <c:pt idx="1375">
                  <c:v>292.5</c:v>
                </c:pt>
                <c:pt idx="1376">
                  <c:v>292.5</c:v>
                </c:pt>
                <c:pt idx="1377">
                  <c:v>292.5</c:v>
                </c:pt>
                <c:pt idx="1378">
                  <c:v>270</c:v>
                </c:pt>
                <c:pt idx="1379">
                  <c:v>270</c:v>
                </c:pt>
                <c:pt idx="1380">
                  <c:v>270</c:v>
                </c:pt>
                <c:pt idx="1381">
                  <c:v>270</c:v>
                </c:pt>
                <c:pt idx="1382">
                  <c:v>270</c:v>
                </c:pt>
                <c:pt idx="1383">
                  <c:v>292.5</c:v>
                </c:pt>
                <c:pt idx="1384">
                  <c:v>292.5</c:v>
                </c:pt>
                <c:pt idx="1385">
                  <c:v>292.5</c:v>
                </c:pt>
                <c:pt idx="1386">
                  <c:v>292.5</c:v>
                </c:pt>
                <c:pt idx="1387">
                  <c:v>270</c:v>
                </c:pt>
                <c:pt idx="1388">
                  <c:v>270</c:v>
                </c:pt>
                <c:pt idx="1389">
                  <c:v>270</c:v>
                </c:pt>
                <c:pt idx="1390">
                  <c:v>292.5</c:v>
                </c:pt>
                <c:pt idx="1391">
                  <c:v>292.5</c:v>
                </c:pt>
                <c:pt idx="1392">
                  <c:v>292.5</c:v>
                </c:pt>
                <c:pt idx="1393">
                  <c:v>292.5</c:v>
                </c:pt>
                <c:pt idx="1394">
                  <c:v>270</c:v>
                </c:pt>
                <c:pt idx="1395">
                  <c:v>292.5</c:v>
                </c:pt>
                <c:pt idx="1396">
                  <c:v>292.5</c:v>
                </c:pt>
                <c:pt idx="1397">
                  <c:v>270</c:v>
                </c:pt>
                <c:pt idx="1398">
                  <c:v>270</c:v>
                </c:pt>
                <c:pt idx="1399">
                  <c:v>270</c:v>
                </c:pt>
                <c:pt idx="1400">
                  <c:v>270</c:v>
                </c:pt>
                <c:pt idx="1401">
                  <c:v>270</c:v>
                </c:pt>
                <c:pt idx="1402">
                  <c:v>270</c:v>
                </c:pt>
                <c:pt idx="1403">
                  <c:v>270</c:v>
                </c:pt>
                <c:pt idx="1404">
                  <c:v>270</c:v>
                </c:pt>
                <c:pt idx="1405">
                  <c:v>247.5</c:v>
                </c:pt>
                <c:pt idx="1406">
                  <c:v>247.5</c:v>
                </c:pt>
                <c:pt idx="1407">
                  <c:v>247.5</c:v>
                </c:pt>
                <c:pt idx="1408">
                  <c:v>247.5</c:v>
                </c:pt>
                <c:pt idx="1409">
                  <c:v>270</c:v>
                </c:pt>
                <c:pt idx="1410">
                  <c:v>292.5</c:v>
                </c:pt>
                <c:pt idx="1411">
                  <c:v>270</c:v>
                </c:pt>
                <c:pt idx="1412">
                  <c:v>292.5</c:v>
                </c:pt>
                <c:pt idx="1413">
                  <c:v>292.5</c:v>
                </c:pt>
                <c:pt idx="1414">
                  <c:v>270</c:v>
                </c:pt>
                <c:pt idx="1415">
                  <c:v>270</c:v>
                </c:pt>
                <c:pt idx="1416">
                  <c:v>270</c:v>
                </c:pt>
                <c:pt idx="1417">
                  <c:v>292.5</c:v>
                </c:pt>
                <c:pt idx="1418">
                  <c:v>292.5</c:v>
                </c:pt>
                <c:pt idx="1419">
                  <c:v>292.5</c:v>
                </c:pt>
                <c:pt idx="1420">
                  <c:v>270</c:v>
                </c:pt>
                <c:pt idx="1421">
                  <c:v>270</c:v>
                </c:pt>
                <c:pt idx="1422">
                  <c:v>270</c:v>
                </c:pt>
                <c:pt idx="1423">
                  <c:v>270</c:v>
                </c:pt>
                <c:pt idx="1424">
                  <c:v>270</c:v>
                </c:pt>
                <c:pt idx="1425">
                  <c:v>270</c:v>
                </c:pt>
                <c:pt idx="1426">
                  <c:v>270</c:v>
                </c:pt>
                <c:pt idx="1427">
                  <c:v>270</c:v>
                </c:pt>
                <c:pt idx="1428">
                  <c:v>270</c:v>
                </c:pt>
                <c:pt idx="1429">
                  <c:v>292.5</c:v>
                </c:pt>
                <c:pt idx="1430">
                  <c:v>270</c:v>
                </c:pt>
                <c:pt idx="1431">
                  <c:v>270</c:v>
                </c:pt>
                <c:pt idx="1432">
                  <c:v>292.5</c:v>
                </c:pt>
                <c:pt idx="1433">
                  <c:v>270</c:v>
                </c:pt>
                <c:pt idx="1434">
                  <c:v>270</c:v>
                </c:pt>
                <c:pt idx="1435">
                  <c:v>270</c:v>
                </c:pt>
                <c:pt idx="1436">
                  <c:v>270</c:v>
                </c:pt>
                <c:pt idx="1437">
                  <c:v>270</c:v>
                </c:pt>
                <c:pt idx="1438">
                  <c:v>247.5</c:v>
                </c:pt>
                <c:pt idx="1439">
                  <c:v>247.5</c:v>
                </c:pt>
                <c:pt idx="1440">
                  <c:v>270</c:v>
                </c:pt>
                <c:pt idx="1441">
                  <c:v>270</c:v>
                </c:pt>
                <c:pt idx="1442">
                  <c:v>270</c:v>
                </c:pt>
                <c:pt idx="1443">
                  <c:v>292.5</c:v>
                </c:pt>
                <c:pt idx="1444">
                  <c:v>292.5</c:v>
                </c:pt>
                <c:pt idx="1445">
                  <c:v>270</c:v>
                </c:pt>
                <c:pt idx="1446">
                  <c:v>270</c:v>
                </c:pt>
                <c:pt idx="1447">
                  <c:v>270</c:v>
                </c:pt>
                <c:pt idx="1448">
                  <c:v>270</c:v>
                </c:pt>
                <c:pt idx="1449">
                  <c:v>270</c:v>
                </c:pt>
                <c:pt idx="1450">
                  <c:v>292.5</c:v>
                </c:pt>
                <c:pt idx="1451">
                  <c:v>270</c:v>
                </c:pt>
                <c:pt idx="1452">
                  <c:v>270</c:v>
                </c:pt>
                <c:pt idx="1453">
                  <c:v>270</c:v>
                </c:pt>
                <c:pt idx="1454">
                  <c:v>247.5</c:v>
                </c:pt>
                <c:pt idx="1455">
                  <c:v>270</c:v>
                </c:pt>
                <c:pt idx="1456">
                  <c:v>292.5</c:v>
                </c:pt>
                <c:pt idx="1457">
                  <c:v>292.5</c:v>
                </c:pt>
                <c:pt idx="1458">
                  <c:v>292.5</c:v>
                </c:pt>
                <c:pt idx="1459">
                  <c:v>292.5</c:v>
                </c:pt>
                <c:pt idx="1460">
                  <c:v>292.5</c:v>
                </c:pt>
                <c:pt idx="1461">
                  <c:v>292.5</c:v>
                </c:pt>
                <c:pt idx="1462">
                  <c:v>270</c:v>
                </c:pt>
                <c:pt idx="1463">
                  <c:v>270</c:v>
                </c:pt>
                <c:pt idx="1464">
                  <c:v>270</c:v>
                </c:pt>
                <c:pt idx="1465">
                  <c:v>292.5</c:v>
                </c:pt>
                <c:pt idx="1466">
                  <c:v>292.5</c:v>
                </c:pt>
                <c:pt idx="1467">
                  <c:v>292.5</c:v>
                </c:pt>
                <c:pt idx="1468">
                  <c:v>292.5</c:v>
                </c:pt>
                <c:pt idx="1469">
                  <c:v>292.5</c:v>
                </c:pt>
                <c:pt idx="1470">
                  <c:v>270</c:v>
                </c:pt>
                <c:pt idx="1471">
                  <c:v>292.5</c:v>
                </c:pt>
                <c:pt idx="1472">
                  <c:v>292.5</c:v>
                </c:pt>
                <c:pt idx="1473">
                  <c:v>292.5</c:v>
                </c:pt>
                <c:pt idx="1474">
                  <c:v>292.5</c:v>
                </c:pt>
                <c:pt idx="1475">
                  <c:v>292.5</c:v>
                </c:pt>
                <c:pt idx="1476">
                  <c:v>292.5</c:v>
                </c:pt>
                <c:pt idx="1477">
                  <c:v>292.5</c:v>
                </c:pt>
                <c:pt idx="1478">
                  <c:v>292.5</c:v>
                </c:pt>
                <c:pt idx="1479">
                  <c:v>315</c:v>
                </c:pt>
                <c:pt idx="1480">
                  <c:v>292.5</c:v>
                </c:pt>
                <c:pt idx="1481">
                  <c:v>270</c:v>
                </c:pt>
                <c:pt idx="1482">
                  <c:v>270</c:v>
                </c:pt>
                <c:pt idx="1483">
                  <c:v>270</c:v>
                </c:pt>
                <c:pt idx="1484">
                  <c:v>270</c:v>
                </c:pt>
                <c:pt idx="1485">
                  <c:v>292.5</c:v>
                </c:pt>
                <c:pt idx="1486">
                  <c:v>292.5</c:v>
                </c:pt>
                <c:pt idx="1487">
                  <c:v>270</c:v>
                </c:pt>
                <c:pt idx="1488">
                  <c:v>292.5</c:v>
                </c:pt>
                <c:pt idx="1489">
                  <c:v>292.5</c:v>
                </c:pt>
                <c:pt idx="1490">
                  <c:v>292.5</c:v>
                </c:pt>
                <c:pt idx="1491">
                  <c:v>292.5</c:v>
                </c:pt>
                <c:pt idx="1492">
                  <c:v>292.5</c:v>
                </c:pt>
                <c:pt idx="1493">
                  <c:v>292.5</c:v>
                </c:pt>
                <c:pt idx="1494">
                  <c:v>292.5</c:v>
                </c:pt>
                <c:pt idx="1495">
                  <c:v>292.5</c:v>
                </c:pt>
                <c:pt idx="1496">
                  <c:v>292.5</c:v>
                </c:pt>
                <c:pt idx="1497">
                  <c:v>292.5</c:v>
                </c:pt>
                <c:pt idx="1498">
                  <c:v>292.5</c:v>
                </c:pt>
                <c:pt idx="1499">
                  <c:v>292.5</c:v>
                </c:pt>
                <c:pt idx="1500">
                  <c:v>292.5</c:v>
                </c:pt>
                <c:pt idx="1501">
                  <c:v>292.5</c:v>
                </c:pt>
                <c:pt idx="1502">
                  <c:v>292.5</c:v>
                </c:pt>
                <c:pt idx="1503">
                  <c:v>292.5</c:v>
                </c:pt>
                <c:pt idx="1504">
                  <c:v>292.5</c:v>
                </c:pt>
                <c:pt idx="1505">
                  <c:v>292.5</c:v>
                </c:pt>
                <c:pt idx="1506">
                  <c:v>292.5</c:v>
                </c:pt>
                <c:pt idx="1507">
                  <c:v>292.5</c:v>
                </c:pt>
                <c:pt idx="1508">
                  <c:v>292.5</c:v>
                </c:pt>
                <c:pt idx="1509">
                  <c:v>292.5</c:v>
                </c:pt>
                <c:pt idx="1510">
                  <c:v>292.5</c:v>
                </c:pt>
                <c:pt idx="1511">
                  <c:v>270</c:v>
                </c:pt>
                <c:pt idx="1512">
                  <c:v>292.5</c:v>
                </c:pt>
                <c:pt idx="1513">
                  <c:v>270</c:v>
                </c:pt>
                <c:pt idx="1514">
                  <c:v>292.5</c:v>
                </c:pt>
                <c:pt idx="1515">
                  <c:v>270</c:v>
                </c:pt>
                <c:pt idx="1516">
                  <c:v>270</c:v>
                </c:pt>
                <c:pt idx="1517">
                  <c:v>270</c:v>
                </c:pt>
                <c:pt idx="1518">
                  <c:v>270</c:v>
                </c:pt>
                <c:pt idx="1519">
                  <c:v>292.5</c:v>
                </c:pt>
                <c:pt idx="1520">
                  <c:v>292.5</c:v>
                </c:pt>
                <c:pt idx="1521">
                  <c:v>270</c:v>
                </c:pt>
                <c:pt idx="1522">
                  <c:v>270</c:v>
                </c:pt>
                <c:pt idx="1523">
                  <c:v>270</c:v>
                </c:pt>
                <c:pt idx="1524">
                  <c:v>270</c:v>
                </c:pt>
                <c:pt idx="1525">
                  <c:v>292.5</c:v>
                </c:pt>
                <c:pt idx="1526">
                  <c:v>292.5</c:v>
                </c:pt>
                <c:pt idx="1527">
                  <c:v>292.5</c:v>
                </c:pt>
                <c:pt idx="1528">
                  <c:v>292.5</c:v>
                </c:pt>
                <c:pt idx="1529">
                  <c:v>292.5</c:v>
                </c:pt>
                <c:pt idx="1530">
                  <c:v>292.5</c:v>
                </c:pt>
                <c:pt idx="1531">
                  <c:v>292.5</c:v>
                </c:pt>
                <c:pt idx="1532">
                  <c:v>292.5</c:v>
                </c:pt>
                <c:pt idx="1533">
                  <c:v>292.5</c:v>
                </c:pt>
                <c:pt idx="1534">
                  <c:v>292.5</c:v>
                </c:pt>
                <c:pt idx="1535">
                  <c:v>292.5</c:v>
                </c:pt>
                <c:pt idx="1536">
                  <c:v>292.5</c:v>
                </c:pt>
                <c:pt idx="1537">
                  <c:v>292.5</c:v>
                </c:pt>
                <c:pt idx="1538">
                  <c:v>292.5</c:v>
                </c:pt>
                <c:pt idx="1539">
                  <c:v>292.5</c:v>
                </c:pt>
                <c:pt idx="1540">
                  <c:v>292.5</c:v>
                </c:pt>
                <c:pt idx="1541">
                  <c:v>292.5</c:v>
                </c:pt>
                <c:pt idx="1542">
                  <c:v>315</c:v>
                </c:pt>
                <c:pt idx="1543">
                  <c:v>337.5</c:v>
                </c:pt>
                <c:pt idx="1544">
                  <c:v>337.5</c:v>
                </c:pt>
                <c:pt idx="1545">
                  <c:v>337.5</c:v>
                </c:pt>
                <c:pt idx="1546">
                  <c:v>315</c:v>
                </c:pt>
                <c:pt idx="1547">
                  <c:v>292.5</c:v>
                </c:pt>
                <c:pt idx="1548">
                  <c:v>292.5</c:v>
                </c:pt>
                <c:pt idx="1549">
                  <c:v>292.5</c:v>
                </c:pt>
                <c:pt idx="1550">
                  <c:v>337.5</c:v>
                </c:pt>
                <c:pt idx="1551">
                  <c:v>337.5</c:v>
                </c:pt>
                <c:pt idx="1552">
                  <c:v>315</c:v>
                </c:pt>
                <c:pt idx="1553">
                  <c:v>315</c:v>
                </c:pt>
                <c:pt idx="1554">
                  <c:v>315</c:v>
                </c:pt>
                <c:pt idx="1555">
                  <c:v>315</c:v>
                </c:pt>
                <c:pt idx="1556">
                  <c:v>337.5</c:v>
                </c:pt>
                <c:pt idx="1557">
                  <c:v>337.5</c:v>
                </c:pt>
                <c:pt idx="1558">
                  <c:v>337.5</c:v>
                </c:pt>
                <c:pt idx="1559">
                  <c:v>337.5</c:v>
                </c:pt>
                <c:pt idx="1560">
                  <c:v>315</c:v>
                </c:pt>
                <c:pt idx="1561">
                  <c:v>337.5</c:v>
                </c:pt>
                <c:pt idx="1562">
                  <c:v>315</c:v>
                </c:pt>
                <c:pt idx="1563">
                  <c:v>337.5</c:v>
                </c:pt>
                <c:pt idx="1564">
                  <c:v>315</c:v>
                </c:pt>
                <c:pt idx="1565">
                  <c:v>315</c:v>
                </c:pt>
                <c:pt idx="1566">
                  <c:v>315</c:v>
                </c:pt>
                <c:pt idx="1567">
                  <c:v>337.5</c:v>
                </c:pt>
                <c:pt idx="1568">
                  <c:v>315</c:v>
                </c:pt>
                <c:pt idx="1569">
                  <c:v>337.5</c:v>
                </c:pt>
                <c:pt idx="1570">
                  <c:v>337.5</c:v>
                </c:pt>
                <c:pt idx="1571">
                  <c:v>315</c:v>
                </c:pt>
                <c:pt idx="1572">
                  <c:v>337.5</c:v>
                </c:pt>
                <c:pt idx="1573">
                  <c:v>337.5</c:v>
                </c:pt>
                <c:pt idx="1574">
                  <c:v>337.5</c:v>
                </c:pt>
                <c:pt idx="1575">
                  <c:v>337.5</c:v>
                </c:pt>
                <c:pt idx="1576">
                  <c:v>315</c:v>
                </c:pt>
                <c:pt idx="1577">
                  <c:v>315</c:v>
                </c:pt>
                <c:pt idx="1578">
                  <c:v>292.5</c:v>
                </c:pt>
                <c:pt idx="1579">
                  <c:v>292.5</c:v>
                </c:pt>
                <c:pt idx="1580">
                  <c:v>315</c:v>
                </c:pt>
                <c:pt idx="1581">
                  <c:v>337.5</c:v>
                </c:pt>
                <c:pt idx="1582">
                  <c:v>315</c:v>
                </c:pt>
                <c:pt idx="1583">
                  <c:v>337.5</c:v>
                </c:pt>
                <c:pt idx="1584">
                  <c:v>315</c:v>
                </c:pt>
                <c:pt idx="1585">
                  <c:v>337.5</c:v>
                </c:pt>
                <c:pt idx="1586">
                  <c:v>292.5</c:v>
                </c:pt>
                <c:pt idx="1587">
                  <c:v>315</c:v>
                </c:pt>
                <c:pt idx="1588">
                  <c:v>292.5</c:v>
                </c:pt>
                <c:pt idx="1589">
                  <c:v>315</c:v>
                </c:pt>
                <c:pt idx="1590">
                  <c:v>337.5</c:v>
                </c:pt>
                <c:pt idx="1591">
                  <c:v>270</c:v>
                </c:pt>
                <c:pt idx="1592">
                  <c:v>292.5</c:v>
                </c:pt>
                <c:pt idx="1593">
                  <c:v>315</c:v>
                </c:pt>
                <c:pt idx="1594">
                  <c:v>315</c:v>
                </c:pt>
                <c:pt idx="1595">
                  <c:v>315</c:v>
                </c:pt>
                <c:pt idx="1596">
                  <c:v>315</c:v>
                </c:pt>
                <c:pt idx="1597">
                  <c:v>0</c:v>
                </c:pt>
                <c:pt idx="1598">
                  <c:v>337.5</c:v>
                </c:pt>
                <c:pt idx="1599">
                  <c:v>292.5</c:v>
                </c:pt>
                <c:pt idx="1600">
                  <c:v>292.5</c:v>
                </c:pt>
                <c:pt idx="1601">
                  <c:v>292.5</c:v>
                </c:pt>
                <c:pt idx="1602">
                  <c:v>315</c:v>
                </c:pt>
                <c:pt idx="1603">
                  <c:v>270</c:v>
                </c:pt>
                <c:pt idx="1604">
                  <c:v>270</c:v>
                </c:pt>
                <c:pt idx="1605">
                  <c:v>292.5</c:v>
                </c:pt>
                <c:pt idx="1606">
                  <c:v>292.5</c:v>
                </c:pt>
                <c:pt idx="1607">
                  <c:v>292.5</c:v>
                </c:pt>
                <c:pt idx="1608">
                  <c:v>337.5</c:v>
                </c:pt>
                <c:pt idx="1609">
                  <c:v>337.5</c:v>
                </c:pt>
                <c:pt idx="1610">
                  <c:v>315</c:v>
                </c:pt>
                <c:pt idx="1611">
                  <c:v>315</c:v>
                </c:pt>
                <c:pt idx="1612">
                  <c:v>315</c:v>
                </c:pt>
                <c:pt idx="1613">
                  <c:v>292.5</c:v>
                </c:pt>
                <c:pt idx="1614">
                  <c:v>315</c:v>
                </c:pt>
                <c:pt idx="1615">
                  <c:v>292.5</c:v>
                </c:pt>
                <c:pt idx="1616">
                  <c:v>292.5</c:v>
                </c:pt>
                <c:pt idx="1617">
                  <c:v>292.5</c:v>
                </c:pt>
                <c:pt idx="1618">
                  <c:v>292.5</c:v>
                </c:pt>
                <c:pt idx="1619">
                  <c:v>292.5</c:v>
                </c:pt>
                <c:pt idx="1620">
                  <c:v>292.5</c:v>
                </c:pt>
                <c:pt idx="1621">
                  <c:v>292.5</c:v>
                </c:pt>
                <c:pt idx="1622">
                  <c:v>292.5</c:v>
                </c:pt>
                <c:pt idx="1623">
                  <c:v>270</c:v>
                </c:pt>
                <c:pt idx="1624">
                  <c:v>292.5</c:v>
                </c:pt>
                <c:pt idx="1625">
                  <c:v>315</c:v>
                </c:pt>
                <c:pt idx="1626">
                  <c:v>315</c:v>
                </c:pt>
                <c:pt idx="1627">
                  <c:v>315</c:v>
                </c:pt>
                <c:pt idx="1628">
                  <c:v>315</c:v>
                </c:pt>
                <c:pt idx="1629">
                  <c:v>337.5</c:v>
                </c:pt>
                <c:pt idx="1630">
                  <c:v>337.5</c:v>
                </c:pt>
                <c:pt idx="1631">
                  <c:v>315</c:v>
                </c:pt>
                <c:pt idx="1632">
                  <c:v>337.5</c:v>
                </c:pt>
                <c:pt idx="1633">
                  <c:v>292.5</c:v>
                </c:pt>
                <c:pt idx="1634">
                  <c:v>292.5</c:v>
                </c:pt>
                <c:pt idx="1635">
                  <c:v>292.5</c:v>
                </c:pt>
                <c:pt idx="1636">
                  <c:v>292.5</c:v>
                </c:pt>
                <c:pt idx="1637">
                  <c:v>337.5</c:v>
                </c:pt>
                <c:pt idx="1638">
                  <c:v>292.5</c:v>
                </c:pt>
                <c:pt idx="1639">
                  <c:v>292.5</c:v>
                </c:pt>
                <c:pt idx="1640">
                  <c:v>315</c:v>
                </c:pt>
                <c:pt idx="1641">
                  <c:v>337.5</c:v>
                </c:pt>
                <c:pt idx="1642">
                  <c:v>315</c:v>
                </c:pt>
                <c:pt idx="1643">
                  <c:v>292.5</c:v>
                </c:pt>
                <c:pt idx="1644">
                  <c:v>292.5</c:v>
                </c:pt>
                <c:pt idx="1645">
                  <c:v>292.5</c:v>
                </c:pt>
                <c:pt idx="1646">
                  <c:v>292.5</c:v>
                </c:pt>
                <c:pt idx="1647">
                  <c:v>315</c:v>
                </c:pt>
                <c:pt idx="1648">
                  <c:v>292.5</c:v>
                </c:pt>
                <c:pt idx="1649">
                  <c:v>315</c:v>
                </c:pt>
                <c:pt idx="1650">
                  <c:v>292.5</c:v>
                </c:pt>
                <c:pt idx="1651">
                  <c:v>292.5</c:v>
                </c:pt>
                <c:pt idx="1652">
                  <c:v>270</c:v>
                </c:pt>
                <c:pt idx="1653">
                  <c:v>292.5</c:v>
                </c:pt>
                <c:pt idx="1654">
                  <c:v>292.5</c:v>
                </c:pt>
                <c:pt idx="1655">
                  <c:v>292.5</c:v>
                </c:pt>
                <c:pt idx="1656">
                  <c:v>292.5</c:v>
                </c:pt>
                <c:pt idx="1657">
                  <c:v>292.5</c:v>
                </c:pt>
                <c:pt idx="1658">
                  <c:v>292.5</c:v>
                </c:pt>
                <c:pt idx="1659">
                  <c:v>292.5</c:v>
                </c:pt>
                <c:pt idx="1660">
                  <c:v>292.5</c:v>
                </c:pt>
                <c:pt idx="1661">
                  <c:v>292.5</c:v>
                </c:pt>
                <c:pt idx="1662">
                  <c:v>292.5</c:v>
                </c:pt>
                <c:pt idx="1663">
                  <c:v>315</c:v>
                </c:pt>
                <c:pt idx="1664">
                  <c:v>292.5</c:v>
                </c:pt>
                <c:pt idx="1665">
                  <c:v>292.5</c:v>
                </c:pt>
                <c:pt idx="1666">
                  <c:v>292.5</c:v>
                </c:pt>
                <c:pt idx="1667">
                  <c:v>315</c:v>
                </c:pt>
                <c:pt idx="1668">
                  <c:v>292.5</c:v>
                </c:pt>
                <c:pt idx="1669">
                  <c:v>292.5</c:v>
                </c:pt>
                <c:pt idx="1670">
                  <c:v>292.5</c:v>
                </c:pt>
                <c:pt idx="1671">
                  <c:v>270</c:v>
                </c:pt>
                <c:pt idx="1672">
                  <c:v>270</c:v>
                </c:pt>
                <c:pt idx="1673">
                  <c:v>270</c:v>
                </c:pt>
                <c:pt idx="1674">
                  <c:v>292.5</c:v>
                </c:pt>
                <c:pt idx="1675">
                  <c:v>270</c:v>
                </c:pt>
                <c:pt idx="1676">
                  <c:v>270</c:v>
                </c:pt>
                <c:pt idx="1677">
                  <c:v>292.5</c:v>
                </c:pt>
                <c:pt idx="1678">
                  <c:v>292.5</c:v>
                </c:pt>
                <c:pt idx="1679">
                  <c:v>292.5</c:v>
                </c:pt>
                <c:pt idx="1680">
                  <c:v>292.5</c:v>
                </c:pt>
                <c:pt idx="1681">
                  <c:v>292.5</c:v>
                </c:pt>
                <c:pt idx="1682">
                  <c:v>292.5</c:v>
                </c:pt>
                <c:pt idx="1683">
                  <c:v>292.5</c:v>
                </c:pt>
                <c:pt idx="1684">
                  <c:v>292.5</c:v>
                </c:pt>
                <c:pt idx="1685">
                  <c:v>292.5</c:v>
                </c:pt>
                <c:pt idx="1686">
                  <c:v>292.5</c:v>
                </c:pt>
                <c:pt idx="1687">
                  <c:v>292.5</c:v>
                </c:pt>
                <c:pt idx="1688">
                  <c:v>315</c:v>
                </c:pt>
                <c:pt idx="1689">
                  <c:v>315</c:v>
                </c:pt>
                <c:pt idx="1690">
                  <c:v>337.5</c:v>
                </c:pt>
                <c:pt idx="1691">
                  <c:v>315</c:v>
                </c:pt>
                <c:pt idx="1692">
                  <c:v>315</c:v>
                </c:pt>
                <c:pt idx="1693">
                  <c:v>292.5</c:v>
                </c:pt>
                <c:pt idx="1694">
                  <c:v>292.5</c:v>
                </c:pt>
                <c:pt idx="1695">
                  <c:v>292.5</c:v>
                </c:pt>
                <c:pt idx="1696">
                  <c:v>270</c:v>
                </c:pt>
                <c:pt idx="1697">
                  <c:v>270</c:v>
                </c:pt>
                <c:pt idx="1698">
                  <c:v>292.5</c:v>
                </c:pt>
                <c:pt idx="1699">
                  <c:v>315</c:v>
                </c:pt>
                <c:pt idx="1700">
                  <c:v>315</c:v>
                </c:pt>
                <c:pt idx="1701">
                  <c:v>315</c:v>
                </c:pt>
                <c:pt idx="1702">
                  <c:v>315</c:v>
                </c:pt>
                <c:pt idx="1703">
                  <c:v>292.5</c:v>
                </c:pt>
                <c:pt idx="1704">
                  <c:v>292.5</c:v>
                </c:pt>
                <c:pt idx="1705">
                  <c:v>292.5</c:v>
                </c:pt>
                <c:pt idx="1706">
                  <c:v>292.5</c:v>
                </c:pt>
                <c:pt idx="1707">
                  <c:v>292.5</c:v>
                </c:pt>
                <c:pt idx="1708">
                  <c:v>292.5</c:v>
                </c:pt>
                <c:pt idx="1709">
                  <c:v>270</c:v>
                </c:pt>
                <c:pt idx="1710">
                  <c:v>292.5</c:v>
                </c:pt>
                <c:pt idx="1711">
                  <c:v>292.5</c:v>
                </c:pt>
                <c:pt idx="1712">
                  <c:v>292.5</c:v>
                </c:pt>
                <c:pt idx="1713">
                  <c:v>315</c:v>
                </c:pt>
                <c:pt idx="1714">
                  <c:v>315</c:v>
                </c:pt>
                <c:pt idx="1715">
                  <c:v>292.5</c:v>
                </c:pt>
                <c:pt idx="1716">
                  <c:v>292.5</c:v>
                </c:pt>
                <c:pt idx="1717">
                  <c:v>292.5</c:v>
                </c:pt>
                <c:pt idx="1718">
                  <c:v>292.5</c:v>
                </c:pt>
                <c:pt idx="1719">
                  <c:v>292.5</c:v>
                </c:pt>
                <c:pt idx="1720">
                  <c:v>270</c:v>
                </c:pt>
                <c:pt idx="1721">
                  <c:v>292.5</c:v>
                </c:pt>
                <c:pt idx="1722">
                  <c:v>292.5</c:v>
                </c:pt>
                <c:pt idx="1723">
                  <c:v>315</c:v>
                </c:pt>
                <c:pt idx="1724">
                  <c:v>315</c:v>
                </c:pt>
                <c:pt idx="1725">
                  <c:v>292.5</c:v>
                </c:pt>
                <c:pt idx="1726">
                  <c:v>292.5</c:v>
                </c:pt>
                <c:pt idx="1727">
                  <c:v>292.5</c:v>
                </c:pt>
                <c:pt idx="1728">
                  <c:v>292.5</c:v>
                </c:pt>
                <c:pt idx="1729">
                  <c:v>315</c:v>
                </c:pt>
                <c:pt idx="1730">
                  <c:v>292.5</c:v>
                </c:pt>
                <c:pt idx="1731">
                  <c:v>270</c:v>
                </c:pt>
                <c:pt idx="1732">
                  <c:v>270</c:v>
                </c:pt>
                <c:pt idx="1733">
                  <c:v>292.5</c:v>
                </c:pt>
                <c:pt idx="1734">
                  <c:v>292.5</c:v>
                </c:pt>
                <c:pt idx="1735">
                  <c:v>315</c:v>
                </c:pt>
                <c:pt idx="1736">
                  <c:v>292.5</c:v>
                </c:pt>
                <c:pt idx="1737">
                  <c:v>292.5</c:v>
                </c:pt>
                <c:pt idx="1738">
                  <c:v>292.5</c:v>
                </c:pt>
                <c:pt idx="1739">
                  <c:v>292.5</c:v>
                </c:pt>
                <c:pt idx="1740">
                  <c:v>270</c:v>
                </c:pt>
                <c:pt idx="1741">
                  <c:v>292.5</c:v>
                </c:pt>
                <c:pt idx="1742">
                  <c:v>270</c:v>
                </c:pt>
                <c:pt idx="1743">
                  <c:v>270</c:v>
                </c:pt>
                <c:pt idx="1744">
                  <c:v>292.5</c:v>
                </c:pt>
                <c:pt idx="1745">
                  <c:v>292.5</c:v>
                </c:pt>
                <c:pt idx="1746">
                  <c:v>270</c:v>
                </c:pt>
                <c:pt idx="1747">
                  <c:v>292.5</c:v>
                </c:pt>
                <c:pt idx="1748">
                  <c:v>292.5</c:v>
                </c:pt>
                <c:pt idx="1749">
                  <c:v>270</c:v>
                </c:pt>
                <c:pt idx="1750">
                  <c:v>292.5</c:v>
                </c:pt>
                <c:pt idx="1751">
                  <c:v>270</c:v>
                </c:pt>
                <c:pt idx="1752">
                  <c:v>270</c:v>
                </c:pt>
                <c:pt idx="1753">
                  <c:v>292.5</c:v>
                </c:pt>
                <c:pt idx="1754">
                  <c:v>292.5</c:v>
                </c:pt>
                <c:pt idx="1755">
                  <c:v>292.5</c:v>
                </c:pt>
                <c:pt idx="1756">
                  <c:v>292.5</c:v>
                </c:pt>
                <c:pt idx="1757">
                  <c:v>292.5</c:v>
                </c:pt>
                <c:pt idx="1758">
                  <c:v>292.5</c:v>
                </c:pt>
                <c:pt idx="1759">
                  <c:v>292.5</c:v>
                </c:pt>
                <c:pt idx="1760">
                  <c:v>292.5</c:v>
                </c:pt>
                <c:pt idx="1761">
                  <c:v>292.5</c:v>
                </c:pt>
                <c:pt idx="1762">
                  <c:v>292.5</c:v>
                </c:pt>
                <c:pt idx="1763">
                  <c:v>292.5</c:v>
                </c:pt>
                <c:pt idx="1764">
                  <c:v>292.5</c:v>
                </c:pt>
                <c:pt idx="1765">
                  <c:v>292.5</c:v>
                </c:pt>
                <c:pt idx="1766">
                  <c:v>270</c:v>
                </c:pt>
                <c:pt idx="1767">
                  <c:v>292.5</c:v>
                </c:pt>
                <c:pt idx="1768">
                  <c:v>292.5</c:v>
                </c:pt>
                <c:pt idx="1769">
                  <c:v>270</c:v>
                </c:pt>
                <c:pt idx="1770">
                  <c:v>292.5</c:v>
                </c:pt>
                <c:pt idx="1771">
                  <c:v>292.5</c:v>
                </c:pt>
                <c:pt idx="1772">
                  <c:v>292.5</c:v>
                </c:pt>
                <c:pt idx="1773">
                  <c:v>292.5</c:v>
                </c:pt>
                <c:pt idx="1774">
                  <c:v>292.5</c:v>
                </c:pt>
                <c:pt idx="1775">
                  <c:v>292.5</c:v>
                </c:pt>
                <c:pt idx="1776">
                  <c:v>292.5</c:v>
                </c:pt>
                <c:pt idx="1777">
                  <c:v>270</c:v>
                </c:pt>
                <c:pt idx="1778">
                  <c:v>292.5</c:v>
                </c:pt>
                <c:pt idx="1779">
                  <c:v>292.5</c:v>
                </c:pt>
                <c:pt idx="1780">
                  <c:v>270</c:v>
                </c:pt>
                <c:pt idx="1781">
                  <c:v>270</c:v>
                </c:pt>
                <c:pt idx="1782">
                  <c:v>270</c:v>
                </c:pt>
                <c:pt idx="1783">
                  <c:v>292.5</c:v>
                </c:pt>
                <c:pt idx="1784">
                  <c:v>292.5</c:v>
                </c:pt>
                <c:pt idx="1785">
                  <c:v>292.5</c:v>
                </c:pt>
                <c:pt idx="1786">
                  <c:v>270</c:v>
                </c:pt>
                <c:pt idx="1787">
                  <c:v>292.5</c:v>
                </c:pt>
                <c:pt idx="1788">
                  <c:v>292.5</c:v>
                </c:pt>
                <c:pt idx="1789">
                  <c:v>292.5</c:v>
                </c:pt>
                <c:pt idx="1790">
                  <c:v>270</c:v>
                </c:pt>
                <c:pt idx="1791">
                  <c:v>292.5</c:v>
                </c:pt>
                <c:pt idx="1792">
                  <c:v>292.5</c:v>
                </c:pt>
                <c:pt idx="1793">
                  <c:v>270</c:v>
                </c:pt>
                <c:pt idx="1794">
                  <c:v>270</c:v>
                </c:pt>
                <c:pt idx="1795">
                  <c:v>270</c:v>
                </c:pt>
                <c:pt idx="1796">
                  <c:v>292.5</c:v>
                </c:pt>
                <c:pt idx="1797">
                  <c:v>270</c:v>
                </c:pt>
                <c:pt idx="1798">
                  <c:v>292.5</c:v>
                </c:pt>
                <c:pt idx="1799">
                  <c:v>292.5</c:v>
                </c:pt>
                <c:pt idx="1800">
                  <c:v>292.5</c:v>
                </c:pt>
                <c:pt idx="1801">
                  <c:v>292.5</c:v>
                </c:pt>
                <c:pt idx="1802">
                  <c:v>292.5</c:v>
                </c:pt>
                <c:pt idx="1803">
                  <c:v>292.5</c:v>
                </c:pt>
                <c:pt idx="1804">
                  <c:v>292.5</c:v>
                </c:pt>
                <c:pt idx="1805">
                  <c:v>270</c:v>
                </c:pt>
                <c:pt idx="1806">
                  <c:v>292.5</c:v>
                </c:pt>
                <c:pt idx="1807">
                  <c:v>292.5</c:v>
                </c:pt>
                <c:pt idx="1808">
                  <c:v>292.5</c:v>
                </c:pt>
                <c:pt idx="1809">
                  <c:v>270</c:v>
                </c:pt>
                <c:pt idx="1810">
                  <c:v>292.5</c:v>
                </c:pt>
                <c:pt idx="1811">
                  <c:v>292.5</c:v>
                </c:pt>
                <c:pt idx="1812">
                  <c:v>270</c:v>
                </c:pt>
                <c:pt idx="1813">
                  <c:v>292.5</c:v>
                </c:pt>
                <c:pt idx="1814">
                  <c:v>292.5</c:v>
                </c:pt>
                <c:pt idx="1815">
                  <c:v>292.5</c:v>
                </c:pt>
                <c:pt idx="1816">
                  <c:v>292.5</c:v>
                </c:pt>
                <c:pt idx="1817">
                  <c:v>292.5</c:v>
                </c:pt>
                <c:pt idx="1818">
                  <c:v>292.5</c:v>
                </c:pt>
                <c:pt idx="1819">
                  <c:v>292.5</c:v>
                </c:pt>
                <c:pt idx="1820">
                  <c:v>292.5</c:v>
                </c:pt>
                <c:pt idx="1821">
                  <c:v>292.5</c:v>
                </c:pt>
                <c:pt idx="1822">
                  <c:v>315</c:v>
                </c:pt>
                <c:pt idx="1823">
                  <c:v>292.5</c:v>
                </c:pt>
                <c:pt idx="1824">
                  <c:v>315</c:v>
                </c:pt>
                <c:pt idx="1825">
                  <c:v>292.5</c:v>
                </c:pt>
                <c:pt idx="1826">
                  <c:v>292.5</c:v>
                </c:pt>
                <c:pt idx="1827">
                  <c:v>315</c:v>
                </c:pt>
                <c:pt idx="1828">
                  <c:v>292.5</c:v>
                </c:pt>
                <c:pt idx="1829">
                  <c:v>292.5</c:v>
                </c:pt>
                <c:pt idx="1830">
                  <c:v>315</c:v>
                </c:pt>
                <c:pt idx="1831">
                  <c:v>292.5</c:v>
                </c:pt>
                <c:pt idx="1832">
                  <c:v>337.5</c:v>
                </c:pt>
                <c:pt idx="1833">
                  <c:v>337.5</c:v>
                </c:pt>
                <c:pt idx="1834">
                  <c:v>315</c:v>
                </c:pt>
                <c:pt idx="1835">
                  <c:v>315</c:v>
                </c:pt>
                <c:pt idx="1836">
                  <c:v>315</c:v>
                </c:pt>
                <c:pt idx="1837">
                  <c:v>315</c:v>
                </c:pt>
                <c:pt idx="1838">
                  <c:v>315</c:v>
                </c:pt>
                <c:pt idx="1839">
                  <c:v>337.5</c:v>
                </c:pt>
                <c:pt idx="1840">
                  <c:v>337.5</c:v>
                </c:pt>
                <c:pt idx="1841">
                  <c:v>337.5</c:v>
                </c:pt>
                <c:pt idx="1842">
                  <c:v>337.5</c:v>
                </c:pt>
                <c:pt idx="1843">
                  <c:v>292.5</c:v>
                </c:pt>
                <c:pt idx="1844">
                  <c:v>337.5</c:v>
                </c:pt>
                <c:pt idx="1845">
                  <c:v>0</c:v>
                </c:pt>
                <c:pt idx="1846">
                  <c:v>0</c:v>
                </c:pt>
                <c:pt idx="1847">
                  <c:v>337.5</c:v>
                </c:pt>
                <c:pt idx="1848">
                  <c:v>45</c:v>
                </c:pt>
                <c:pt idx="1849">
                  <c:v>112.5</c:v>
                </c:pt>
                <c:pt idx="1850">
                  <c:v>315</c:v>
                </c:pt>
                <c:pt idx="1851">
                  <c:v>337.5</c:v>
                </c:pt>
                <c:pt idx="1852">
                  <c:v>337.5</c:v>
                </c:pt>
                <c:pt idx="1853">
                  <c:v>112.5</c:v>
                </c:pt>
                <c:pt idx="1854">
                  <c:v>135</c:v>
                </c:pt>
                <c:pt idx="1855">
                  <c:v>0</c:v>
                </c:pt>
                <c:pt idx="1856">
                  <c:v>0</c:v>
                </c:pt>
                <c:pt idx="1857">
                  <c:v>22.5</c:v>
                </c:pt>
                <c:pt idx="1858">
                  <c:v>90</c:v>
                </c:pt>
                <c:pt idx="1859">
                  <c:v>90</c:v>
                </c:pt>
                <c:pt idx="1860">
                  <c:v>0</c:v>
                </c:pt>
                <c:pt idx="1861">
                  <c:v>67.5</c:v>
                </c:pt>
                <c:pt idx="1862">
                  <c:v>90</c:v>
                </c:pt>
                <c:pt idx="1863">
                  <c:v>337.5</c:v>
                </c:pt>
                <c:pt idx="1864">
                  <c:v>45</c:v>
                </c:pt>
                <c:pt idx="1865">
                  <c:v>112.5</c:v>
                </c:pt>
                <c:pt idx="1866">
                  <c:v>67.5</c:v>
                </c:pt>
                <c:pt idx="1867">
                  <c:v>90</c:v>
                </c:pt>
                <c:pt idx="1868">
                  <c:v>112.5</c:v>
                </c:pt>
                <c:pt idx="1869">
                  <c:v>90</c:v>
                </c:pt>
                <c:pt idx="1870">
                  <c:v>112.5</c:v>
                </c:pt>
                <c:pt idx="1871">
                  <c:v>90</c:v>
                </c:pt>
                <c:pt idx="1872">
                  <c:v>45</c:v>
                </c:pt>
                <c:pt idx="1873">
                  <c:v>67.5</c:v>
                </c:pt>
                <c:pt idx="1874">
                  <c:v>67.5</c:v>
                </c:pt>
                <c:pt idx="1875">
                  <c:v>67.5</c:v>
                </c:pt>
                <c:pt idx="1876">
                  <c:v>90</c:v>
                </c:pt>
                <c:pt idx="1877">
                  <c:v>90</c:v>
                </c:pt>
                <c:pt idx="1878">
                  <c:v>90</c:v>
                </c:pt>
                <c:pt idx="1879">
                  <c:v>90</c:v>
                </c:pt>
                <c:pt idx="1880">
                  <c:v>67.5</c:v>
                </c:pt>
                <c:pt idx="1881">
                  <c:v>45</c:v>
                </c:pt>
                <c:pt idx="1882">
                  <c:v>45</c:v>
                </c:pt>
                <c:pt idx="1883">
                  <c:v>67.5</c:v>
                </c:pt>
                <c:pt idx="1884">
                  <c:v>67.5</c:v>
                </c:pt>
                <c:pt idx="1885">
                  <c:v>90</c:v>
                </c:pt>
                <c:pt idx="1886">
                  <c:v>90</c:v>
                </c:pt>
                <c:pt idx="1887">
                  <c:v>67.5</c:v>
                </c:pt>
                <c:pt idx="1888">
                  <c:v>90</c:v>
                </c:pt>
                <c:pt idx="1889">
                  <c:v>67.5</c:v>
                </c:pt>
                <c:pt idx="1890">
                  <c:v>45</c:v>
                </c:pt>
                <c:pt idx="1891">
                  <c:v>67.5</c:v>
                </c:pt>
                <c:pt idx="1892">
                  <c:v>22.5</c:v>
                </c:pt>
                <c:pt idx="1893">
                  <c:v>67.5</c:v>
                </c:pt>
                <c:pt idx="1894">
                  <c:v>45</c:v>
                </c:pt>
                <c:pt idx="1895">
                  <c:v>67.5</c:v>
                </c:pt>
                <c:pt idx="1896">
                  <c:v>67.5</c:v>
                </c:pt>
                <c:pt idx="1897">
                  <c:v>67.5</c:v>
                </c:pt>
                <c:pt idx="1898">
                  <c:v>0</c:v>
                </c:pt>
                <c:pt idx="1899">
                  <c:v>337.5</c:v>
                </c:pt>
                <c:pt idx="1900">
                  <c:v>337.5</c:v>
                </c:pt>
                <c:pt idx="1901">
                  <c:v>337.5</c:v>
                </c:pt>
                <c:pt idx="1902">
                  <c:v>337.5</c:v>
                </c:pt>
                <c:pt idx="1903">
                  <c:v>0</c:v>
                </c:pt>
                <c:pt idx="1904">
                  <c:v>22.5</c:v>
                </c:pt>
                <c:pt idx="1905">
                  <c:v>0</c:v>
                </c:pt>
                <c:pt idx="1906">
                  <c:v>337.5</c:v>
                </c:pt>
                <c:pt idx="1907">
                  <c:v>337.5</c:v>
                </c:pt>
                <c:pt idx="1908">
                  <c:v>337.5</c:v>
                </c:pt>
                <c:pt idx="1909">
                  <c:v>337.5</c:v>
                </c:pt>
                <c:pt idx="1910">
                  <c:v>337.5</c:v>
                </c:pt>
                <c:pt idx="1911">
                  <c:v>337.5</c:v>
                </c:pt>
                <c:pt idx="1912">
                  <c:v>337.5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315</c:v>
                </c:pt>
                <c:pt idx="1920">
                  <c:v>315</c:v>
                </c:pt>
                <c:pt idx="1921">
                  <c:v>315</c:v>
                </c:pt>
                <c:pt idx="1922">
                  <c:v>315</c:v>
                </c:pt>
                <c:pt idx="1923">
                  <c:v>292.5</c:v>
                </c:pt>
                <c:pt idx="1924">
                  <c:v>315</c:v>
                </c:pt>
                <c:pt idx="1925">
                  <c:v>315</c:v>
                </c:pt>
                <c:pt idx="1926">
                  <c:v>337.5</c:v>
                </c:pt>
                <c:pt idx="1927">
                  <c:v>315</c:v>
                </c:pt>
                <c:pt idx="1928">
                  <c:v>315</c:v>
                </c:pt>
                <c:pt idx="1929">
                  <c:v>315</c:v>
                </c:pt>
                <c:pt idx="1930">
                  <c:v>315</c:v>
                </c:pt>
                <c:pt idx="1931">
                  <c:v>315</c:v>
                </c:pt>
                <c:pt idx="1932">
                  <c:v>337.5</c:v>
                </c:pt>
                <c:pt idx="1933">
                  <c:v>337.5</c:v>
                </c:pt>
                <c:pt idx="1934">
                  <c:v>292.5</c:v>
                </c:pt>
                <c:pt idx="1935">
                  <c:v>292.5</c:v>
                </c:pt>
                <c:pt idx="1936">
                  <c:v>292.5</c:v>
                </c:pt>
                <c:pt idx="1937">
                  <c:v>292.5</c:v>
                </c:pt>
                <c:pt idx="1938">
                  <c:v>337.5</c:v>
                </c:pt>
                <c:pt idx="1939">
                  <c:v>337.5</c:v>
                </c:pt>
                <c:pt idx="1940">
                  <c:v>337.5</c:v>
                </c:pt>
                <c:pt idx="1941">
                  <c:v>337.5</c:v>
                </c:pt>
                <c:pt idx="1942">
                  <c:v>337.5</c:v>
                </c:pt>
                <c:pt idx="1943">
                  <c:v>337.5</c:v>
                </c:pt>
                <c:pt idx="1944">
                  <c:v>337.5</c:v>
                </c:pt>
                <c:pt idx="1945">
                  <c:v>337.5</c:v>
                </c:pt>
                <c:pt idx="1946">
                  <c:v>337.5</c:v>
                </c:pt>
                <c:pt idx="1947">
                  <c:v>292.5</c:v>
                </c:pt>
                <c:pt idx="1948">
                  <c:v>292.5</c:v>
                </c:pt>
                <c:pt idx="1949">
                  <c:v>292.5</c:v>
                </c:pt>
                <c:pt idx="1950">
                  <c:v>292.5</c:v>
                </c:pt>
                <c:pt idx="1951">
                  <c:v>292.5</c:v>
                </c:pt>
                <c:pt idx="1952">
                  <c:v>315</c:v>
                </c:pt>
                <c:pt idx="1953">
                  <c:v>337.5</c:v>
                </c:pt>
                <c:pt idx="1954">
                  <c:v>315</c:v>
                </c:pt>
                <c:pt idx="1955">
                  <c:v>337.5</c:v>
                </c:pt>
                <c:pt idx="1956">
                  <c:v>315</c:v>
                </c:pt>
                <c:pt idx="1957">
                  <c:v>315</c:v>
                </c:pt>
                <c:pt idx="1958">
                  <c:v>292.5</c:v>
                </c:pt>
                <c:pt idx="1959">
                  <c:v>292.5</c:v>
                </c:pt>
                <c:pt idx="1960">
                  <c:v>292.5</c:v>
                </c:pt>
                <c:pt idx="1961">
                  <c:v>292.5</c:v>
                </c:pt>
                <c:pt idx="1962">
                  <c:v>292.5</c:v>
                </c:pt>
                <c:pt idx="1963">
                  <c:v>292.5</c:v>
                </c:pt>
                <c:pt idx="1964">
                  <c:v>292.5</c:v>
                </c:pt>
                <c:pt idx="1965">
                  <c:v>292.5</c:v>
                </c:pt>
                <c:pt idx="1966">
                  <c:v>315</c:v>
                </c:pt>
                <c:pt idx="1967">
                  <c:v>292.5</c:v>
                </c:pt>
                <c:pt idx="1968">
                  <c:v>292.5</c:v>
                </c:pt>
                <c:pt idx="1969">
                  <c:v>292.5</c:v>
                </c:pt>
                <c:pt idx="1970">
                  <c:v>315</c:v>
                </c:pt>
                <c:pt idx="1971">
                  <c:v>315</c:v>
                </c:pt>
                <c:pt idx="1972">
                  <c:v>315</c:v>
                </c:pt>
                <c:pt idx="1973">
                  <c:v>292.5</c:v>
                </c:pt>
                <c:pt idx="1974">
                  <c:v>292.5</c:v>
                </c:pt>
                <c:pt idx="1975">
                  <c:v>292.5</c:v>
                </c:pt>
                <c:pt idx="1976">
                  <c:v>270</c:v>
                </c:pt>
                <c:pt idx="1977">
                  <c:v>270</c:v>
                </c:pt>
                <c:pt idx="1978">
                  <c:v>270</c:v>
                </c:pt>
                <c:pt idx="1979">
                  <c:v>270</c:v>
                </c:pt>
                <c:pt idx="1980">
                  <c:v>270</c:v>
                </c:pt>
                <c:pt idx="1981">
                  <c:v>270</c:v>
                </c:pt>
                <c:pt idx="1982">
                  <c:v>270</c:v>
                </c:pt>
                <c:pt idx="1983">
                  <c:v>292.5</c:v>
                </c:pt>
                <c:pt idx="1984">
                  <c:v>315</c:v>
                </c:pt>
                <c:pt idx="1985">
                  <c:v>315</c:v>
                </c:pt>
                <c:pt idx="1986">
                  <c:v>337.5</c:v>
                </c:pt>
                <c:pt idx="1987">
                  <c:v>337.5</c:v>
                </c:pt>
                <c:pt idx="1988">
                  <c:v>337.5</c:v>
                </c:pt>
                <c:pt idx="1989">
                  <c:v>315</c:v>
                </c:pt>
                <c:pt idx="1990">
                  <c:v>315</c:v>
                </c:pt>
                <c:pt idx="1991">
                  <c:v>315</c:v>
                </c:pt>
                <c:pt idx="1992">
                  <c:v>337.5</c:v>
                </c:pt>
                <c:pt idx="1993">
                  <c:v>292.5</c:v>
                </c:pt>
                <c:pt idx="1994">
                  <c:v>292.5</c:v>
                </c:pt>
                <c:pt idx="1995">
                  <c:v>292.5</c:v>
                </c:pt>
                <c:pt idx="1996">
                  <c:v>292.5</c:v>
                </c:pt>
                <c:pt idx="1997">
                  <c:v>292.5</c:v>
                </c:pt>
                <c:pt idx="1998">
                  <c:v>292.5</c:v>
                </c:pt>
                <c:pt idx="1999">
                  <c:v>292.5</c:v>
                </c:pt>
                <c:pt idx="2000">
                  <c:v>292.5</c:v>
                </c:pt>
                <c:pt idx="2001">
                  <c:v>292.5</c:v>
                </c:pt>
                <c:pt idx="2002">
                  <c:v>292.5</c:v>
                </c:pt>
                <c:pt idx="2003">
                  <c:v>270</c:v>
                </c:pt>
                <c:pt idx="2004">
                  <c:v>270</c:v>
                </c:pt>
                <c:pt idx="2005">
                  <c:v>270</c:v>
                </c:pt>
                <c:pt idx="2006">
                  <c:v>292.5</c:v>
                </c:pt>
                <c:pt idx="2007">
                  <c:v>292.5</c:v>
                </c:pt>
                <c:pt idx="2008">
                  <c:v>292.5</c:v>
                </c:pt>
                <c:pt idx="2009">
                  <c:v>292.5</c:v>
                </c:pt>
                <c:pt idx="2010">
                  <c:v>292.5</c:v>
                </c:pt>
                <c:pt idx="2011">
                  <c:v>247.5</c:v>
                </c:pt>
                <c:pt idx="2012">
                  <c:v>270</c:v>
                </c:pt>
                <c:pt idx="2013">
                  <c:v>247.5</c:v>
                </c:pt>
                <c:pt idx="2014">
                  <c:v>247.5</c:v>
                </c:pt>
                <c:pt idx="2015">
                  <c:v>247.5</c:v>
                </c:pt>
                <c:pt idx="2016">
                  <c:v>247.5</c:v>
                </c:pt>
                <c:pt idx="2017">
                  <c:v>270</c:v>
                </c:pt>
                <c:pt idx="2018">
                  <c:v>270</c:v>
                </c:pt>
                <c:pt idx="2019">
                  <c:v>270</c:v>
                </c:pt>
                <c:pt idx="2020">
                  <c:v>270</c:v>
                </c:pt>
                <c:pt idx="2021">
                  <c:v>270</c:v>
                </c:pt>
                <c:pt idx="2022">
                  <c:v>270</c:v>
                </c:pt>
                <c:pt idx="2023">
                  <c:v>270</c:v>
                </c:pt>
                <c:pt idx="2024">
                  <c:v>270</c:v>
                </c:pt>
                <c:pt idx="2025">
                  <c:v>270</c:v>
                </c:pt>
                <c:pt idx="2026">
                  <c:v>292.5</c:v>
                </c:pt>
                <c:pt idx="2027">
                  <c:v>270</c:v>
                </c:pt>
                <c:pt idx="2028">
                  <c:v>270</c:v>
                </c:pt>
                <c:pt idx="2029">
                  <c:v>247.5</c:v>
                </c:pt>
                <c:pt idx="2030">
                  <c:v>270</c:v>
                </c:pt>
                <c:pt idx="2031">
                  <c:v>270</c:v>
                </c:pt>
                <c:pt idx="2032">
                  <c:v>270</c:v>
                </c:pt>
                <c:pt idx="2033">
                  <c:v>270</c:v>
                </c:pt>
                <c:pt idx="2034">
                  <c:v>247.5</c:v>
                </c:pt>
                <c:pt idx="2035">
                  <c:v>247.5</c:v>
                </c:pt>
                <c:pt idx="2036">
                  <c:v>270</c:v>
                </c:pt>
                <c:pt idx="2037">
                  <c:v>270</c:v>
                </c:pt>
                <c:pt idx="2038">
                  <c:v>247.5</c:v>
                </c:pt>
                <c:pt idx="2039">
                  <c:v>270</c:v>
                </c:pt>
                <c:pt idx="2040">
                  <c:v>270</c:v>
                </c:pt>
                <c:pt idx="2041">
                  <c:v>270</c:v>
                </c:pt>
                <c:pt idx="2042">
                  <c:v>270</c:v>
                </c:pt>
                <c:pt idx="2043">
                  <c:v>270</c:v>
                </c:pt>
                <c:pt idx="2044">
                  <c:v>270</c:v>
                </c:pt>
                <c:pt idx="2045">
                  <c:v>270</c:v>
                </c:pt>
                <c:pt idx="2046">
                  <c:v>247.5</c:v>
                </c:pt>
                <c:pt idx="2047">
                  <c:v>247.5</c:v>
                </c:pt>
                <c:pt idx="2048">
                  <c:v>270</c:v>
                </c:pt>
                <c:pt idx="2049">
                  <c:v>270</c:v>
                </c:pt>
                <c:pt idx="2050">
                  <c:v>270</c:v>
                </c:pt>
                <c:pt idx="2051">
                  <c:v>270</c:v>
                </c:pt>
                <c:pt idx="2052">
                  <c:v>270</c:v>
                </c:pt>
                <c:pt idx="2053">
                  <c:v>292.5</c:v>
                </c:pt>
                <c:pt idx="2054">
                  <c:v>270</c:v>
                </c:pt>
                <c:pt idx="2055">
                  <c:v>270</c:v>
                </c:pt>
                <c:pt idx="2056">
                  <c:v>270</c:v>
                </c:pt>
                <c:pt idx="2057">
                  <c:v>270</c:v>
                </c:pt>
                <c:pt idx="2058">
                  <c:v>270</c:v>
                </c:pt>
                <c:pt idx="2059">
                  <c:v>270</c:v>
                </c:pt>
                <c:pt idx="2060">
                  <c:v>292.5</c:v>
                </c:pt>
                <c:pt idx="2061">
                  <c:v>270</c:v>
                </c:pt>
                <c:pt idx="2062">
                  <c:v>270</c:v>
                </c:pt>
                <c:pt idx="2063">
                  <c:v>270</c:v>
                </c:pt>
                <c:pt idx="2064">
                  <c:v>270</c:v>
                </c:pt>
                <c:pt idx="2065">
                  <c:v>270</c:v>
                </c:pt>
                <c:pt idx="2066">
                  <c:v>247.5</c:v>
                </c:pt>
                <c:pt idx="2067">
                  <c:v>247.5</c:v>
                </c:pt>
                <c:pt idx="2068">
                  <c:v>270</c:v>
                </c:pt>
                <c:pt idx="2069">
                  <c:v>270</c:v>
                </c:pt>
                <c:pt idx="2070">
                  <c:v>247.5</c:v>
                </c:pt>
                <c:pt idx="2071">
                  <c:v>247.5</c:v>
                </c:pt>
                <c:pt idx="2072">
                  <c:v>225</c:v>
                </c:pt>
                <c:pt idx="2073">
                  <c:v>225</c:v>
                </c:pt>
                <c:pt idx="2074">
                  <c:v>202.5</c:v>
                </c:pt>
                <c:pt idx="2075">
                  <c:v>202.5</c:v>
                </c:pt>
                <c:pt idx="2076">
                  <c:v>202.5</c:v>
                </c:pt>
                <c:pt idx="2077">
                  <c:v>202.5</c:v>
                </c:pt>
                <c:pt idx="2078">
                  <c:v>225</c:v>
                </c:pt>
                <c:pt idx="2079">
                  <c:v>202.5</c:v>
                </c:pt>
                <c:pt idx="2080">
                  <c:v>202.5</c:v>
                </c:pt>
                <c:pt idx="2081">
                  <c:v>225</c:v>
                </c:pt>
                <c:pt idx="2082">
                  <c:v>202.5</c:v>
                </c:pt>
                <c:pt idx="2083">
                  <c:v>225</c:v>
                </c:pt>
                <c:pt idx="2084">
                  <c:v>202.5</c:v>
                </c:pt>
                <c:pt idx="2085">
                  <c:v>202.5</c:v>
                </c:pt>
                <c:pt idx="2086">
                  <c:v>202.5</c:v>
                </c:pt>
                <c:pt idx="2087">
                  <c:v>202.5</c:v>
                </c:pt>
                <c:pt idx="2088">
                  <c:v>202.5</c:v>
                </c:pt>
                <c:pt idx="2089">
                  <c:v>225</c:v>
                </c:pt>
                <c:pt idx="2090">
                  <c:v>225</c:v>
                </c:pt>
                <c:pt idx="2091">
                  <c:v>225</c:v>
                </c:pt>
                <c:pt idx="2092">
                  <c:v>225</c:v>
                </c:pt>
                <c:pt idx="2093">
                  <c:v>270</c:v>
                </c:pt>
                <c:pt idx="2094">
                  <c:v>247.5</c:v>
                </c:pt>
                <c:pt idx="2095">
                  <c:v>270</c:v>
                </c:pt>
                <c:pt idx="2096">
                  <c:v>292.5</c:v>
                </c:pt>
                <c:pt idx="2097">
                  <c:v>292.5</c:v>
                </c:pt>
                <c:pt idx="2098">
                  <c:v>292.5</c:v>
                </c:pt>
                <c:pt idx="2099">
                  <c:v>292.5</c:v>
                </c:pt>
                <c:pt idx="2100">
                  <c:v>292.5</c:v>
                </c:pt>
                <c:pt idx="2101">
                  <c:v>292.5</c:v>
                </c:pt>
                <c:pt idx="2102">
                  <c:v>292.5</c:v>
                </c:pt>
                <c:pt idx="2103">
                  <c:v>315</c:v>
                </c:pt>
                <c:pt idx="2104">
                  <c:v>292.5</c:v>
                </c:pt>
                <c:pt idx="2105">
                  <c:v>315</c:v>
                </c:pt>
                <c:pt idx="2106">
                  <c:v>292.5</c:v>
                </c:pt>
                <c:pt idx="2107">
                  <c:v>315</c:v>
                </c:pt>
                <c:pt idx="2108">
                  <c:v>292.5</c:v>
                </c:pt>
                <c:pt idx="2109">
                  <c:v>315</c:v>
                </c:pt>
                <c:pt idx="2110">
                  <c:v>292.5</c:v>
                </c:pt>
                <c:pt idx="2111">
                  <c:v>292.5</c:v>
                </c:pt>
                <c:pt idx="2112">
                  <c:v>315</c:v>
                </c:pt>
                <c:pt idx="2113">
                  <c:v>315</c:v>
                </c:pt>
                <c:pt idx="2114">
                  <c:v>315</c:v>
                </c:pt>
                <c:pt idx="2115">
                  <c:v>315</c:v>
                </c:pt>
                <c:pt idx="2116">
                  <c:v>315</c:v>
                </c:pt>
                <c:pt idx="2117">
                  <c:v>315</c:v>
                </c:pt>
                <c:pt idx="2118">
                  <c:v>292.5</c:v>
                </c:pt>
                <c:pt idx="2119">
                  <c:v>292.5</c:v>
                </c:pt>
                <c:pt idx="2120">
                  <c:v>315</c:v>
                </c:pt>
                <c:pt idx="2121">
                  <c:v>292.5</c:v>
                </c:pt>
                <c:pt idx="2122">
                  <c:v>292.5</c:v>
                </c:pt>
                <c:pt idx="2123">
                  <c:v>292.5</c:v>
                </c:pt>
                <c:pt idx="2124">
                  <c:v>315</c:v>
                </c:pt>
                <c:pt idx="2125">
                  <c:v>292.5</c:v>
                </c:pt>
                <c:pt idx="2126">
                  <c:v>292.5</c:v>
                </c:pt>
                <c:pt idx="2127">
                  <c:v>292.5</c:v>
                </c:pt>
                <c:pt idx="2128">
                  <c:v>292.5</c:v>
                </c:pt>
                <c:pt idx="2129">
                  <c:v>292.5</c:v>
                </c:pt>
                <c:pt idx="2130">
                  <c:v>292.5</c:v>
                </c:pt>
                <c:pt idx="2131">
                  <c:v>292.5</c:v>
                </c:pt>
                <c:pt idx="2132">
                  <c:v>292.5</c:v>
                </c:pt>
                <c:pt idx="2133">
                  <c:v>292.5</c:v>
                </c:pt>
                <c:pt idx="2134">
                  <c:v>292.5</c:v>
                </c:pt>
                <c:pt idx="2135">
                  <c:v>292.5</c:v>
                </c:pt>
                <c:pt idx="2136">
                  <c:v>292.5</c:v>
                </c:pt>
                <c:pt idx="2137">
                  <c:v>292.5</c:v>
                </c:pt>
                <c:pt idx="2138">
                  <c:v>292.5</c:v>
                </c:pt>
                <c:pt idx="2139">
                  <c:v>292.5</c:v>
                </c:pt>
                <c:pt idx="2140">
                  <c:v>292.5</c:v>
                </c:pt>
                <c:pt idx="2141">
                  <c:v>292.5</c:v>
                </c:pt>
                <c:pt idx="2142">
                  <c:v>292.5</c:v>
                </c:pt>
                <c:pt idx="2143">
                  <c:v>292.5</c:v>
                </c:pt>
                <c:pt idx="2144">
                  <c:v>292.5</c:v>
                </c:pt>
                <c:pt idx="2145">
                  <c:v>292.5</c:v>
                </c:pt>
                <c:pt idx="2146">
                  <c:v>292.5</c:v>
                </c:pt>
                <c:pt idx="2147">
                  <c:v>292.5</c:v>
                </c:pt>
                <c:pt idx="2148">
                  <c:v>292.5</c:v>
                </c:pt>
                <c:pt idx="2149">
                  <c:v>292.5</c:v>
                </c:pt>
                <c:pt idx="2150">
                  <c:v>292.5</c:v>
                </c:pt>
                <c:pt idx="2151">
                  <c:v>292.5</c:v>
                </c:pt>
                <c:pt idx="2152">
                  <c:v>292.5</c:v>
                </c:pt>
                <c:pt idx="2153">
                  <c:v>292.5</c:v>
                </c:pt>
                <c:pt idx="2154">
                  <c:v>292.5</c:v>
                </c:pt>
                <c:pt idx="2155">
                  <c:v>292.5</c:v>
                </c:pt>
                <c:pt idx="2156">
                  <c:v>292.5</c:v>
                </c:pt>
                <c:pt idx="2157">
                  <c:v>292.5</c:v>
                </c:pt>
                <c:pt idx="2158">
                  <c:v>292.5</c:v>
                </c:pt>
                <c:pt idx="2159">
                  <c:v>292.5</c:v>
                </c:pt>
                <c:pt idx="2160">
                  <c:v>292.5</c:v>
                </c:pt>
                <c:pt idx="2161">
                  <c:v>292.5</c:v>
                </c:pt>
                <c:pt idx="2162">
                  <c:v>292.5</c:v>
                </c:pt>
                <c:pt idx="2163">
                  <c:v>292.5</c:v>
                </c:pt>
                <c:pt idx="2164">
                  <c:v>292.5</c:v>
                </c:pt>
                <c:pt idx="2165">
                  <c:v>292.5</c:v>
                </c:pt>
                <c:pt idx="2166">
                  <c:v>292.5</c:v>
                </c:pt>
                <c:pt idx="2167">
                  <c:v>292.5</c:v>
                </c:pt>
                <c:pt idx="2168">
                  <c:v>292.5</c:v>
                </c:pt>
                <c:pt idx="2169">
                  <c:v>292.5</c:v>
                </c:pt>
                <c:pt idx="2170">
                  <c:v>292.5</c:v>
                </c:pt>
                <c:pt idx="2171">
                  <c:v>292.5</c:v>
                </c:pt>
                <c:pt idx="2172">
                  <c:v>292.5</c:v>
                </c:pt>
                <c:pt idx="2173">
                  <c:v>292.5</c:v>
                </c:pt>
                <c:pt idx="2174">
                  <c:v>292.5</c:v>
                </c:pt>
                <c:pt idx="2175">
                  <c:v>292.5</c:v>
                </c:pt>
                <c:pt idx="2176">
                  <c:v>292.5</c:v>
                </c:pt>
                <c:pt idx="2177">
                  <c:v>292.5</c:v>
                </c:pt>
                <c:pt idx="2178">
                  <c:v>292.5</c:v>
                </c:pt>
                <c:pt idx="2179">
                  <c:v>292.5</c:v>
                </c:pt>
                <c:pt idx="2180">
                  <c:v>292.5</c:v>
                </c:pt>
                <c:pt idx="2181">
                  <c:v>292.5</c:v>
                </c:pt>
                <c:pt idx="2182">
                  <c:v>292.5</c:v>
                </c:pt>
                <c:pt idx="2183">
                  <c:v>292.5</c:v>
                </c:pt>
                <c:pt idx="2184">
                  <c:v>292.5</c:v>
                </c:pt>
                <c:pt idx="2185">
                  <c:v>292.5</c:v>
                </c:pt>
                <c:pt idx="2186">
                  <c:v>292.5</c:v>
                </c:pt>
                <c:pt idx="2187">
                  <c:v>292.5</c:v>
                </c:pt>
                <c:pt idx="2188">
                  <c:v>292.5</c:v>
                </c:pt>
                <c:pt idx="2189">
                  <c:v>292.5</c:v>
                </c:pt>
                <c:pt idx="2190">
                  <c:v>292.5</c:v>
                </c:pt>
                <c:pt idx="2191">
                  <c:v>292.5</c:v>
                </c:pt>
                <c:pt idx="2192">
                  <c:v>292.5</c:v>
                </c:pt>
                <c:pt idx="2193">
                  <c:v>292.5</c:v>
                </c:pt>
                <c:pt idx="2194">
                  <c:v>292.5</c:v>
                </c:pt>
                <c:pt idx="2195">
                  <c:v>292.5</c:v>
                </c:pt>
                <c:pt idx="2196">
                  <c:v>292.5</c:v>
                </c:pt>
                <c:pt idx="2197">
                  <c:v>292.5</c:v>
                </c:pt>
                <c:pt idx="2198">
                  <c:v>292.5</c:v>
                </c:pt>
                <c:pt idx="2199">
                  <c:v>292.5</c:v>
                </c:pt>
                <c:pt idx="2200">
                  <c:v>292.5</c:v>
                </c:pt>
                <c:pt idx="2201">
                  <c:v>292.5</c:v>
                </c:pt>
                <c:pt idx="2202">
                  <c:v>292.5</c:v>
                </c:pt>
                <c:pt idx="2203">
                  <c:v>292.5</c:v>
                </c:pt>
                <c:pt idx="2204">
                  <c:v>292.5</c:v>
                </c:pt>
                <c:pt idx="2205">
                  <c:v>292.5</c:v>
                </c:pt>
                <c:pt idx="2206">
                  <c:v>292.5</c:v>
                </c:pt>
                <c:pt idx="2207">
                  <c:v>292.5</c:v>
                </c:pt>
                <c:pt idx="2208">
                  <c:v>292.5</c:v>
                </c:pt>
                <c:pt idx="2209">
                  <c:v>247.5</c:v>
                </c:pt>
                <c:pt idx="2210">
                  <c:v>270</c:v>
                </c:pt>
                <c:pt idx="2211">
                  <c:v>270</c:v>
                </c:pt>
                <c:pt idx="2212">
                  <c:v>270</c:v>
                </c:pt>
                <c:pt idx="2213">
                  <c:v>270</c:v>
                </c:pt>
                <c:pt idx="2214">
                  <c:v>292.5</c:v>
                </c:pt>
                <c:pt idx="2215">
                  <c:v>292.5</c:v>
                </c:pt>
                <c:pt idx="2216">
                  <c:v>292.5</c:v>
                </c:pt>
                <c:pt idx="2217">
                  <c:v>292.5</c:v>
                </c:pt>
                <c:pt idx="2218">
                  <c:v>292.5</c:v>
                </c:pt>
                <c:pt idx="2219">
                  <c:v>292.5</c:v>
                </c:pt>
                <c:pt idx="2220">
                  <c:v>292.5</c:v>
                </c:pt>
                <c:pt idx="2221">
                  <c:v>292.5</c:v>
                </c:pt>
                <c:pt idx="2222">
                  <c:v>292.5</c:v>
                </c:pt>
                <c:pt idx="2223">
                  <c:v>292.5</c:v>
                </c:pt>
                <c:pt idx="2224">
                  <c:v>292.5</c:v>
                </c:pt>
                <c:pt idx="2225">
                  <c:v>292.5</c:v>
                </c:pt>
                <c:pt idx="2226">
                  <c:v>270</c:v>
                </c:pt>
                <c:pt idx="2227">
                  <c:v>270</c:v>
                </c:pt>
                <c:pt idx="2228">
                  <c:v>292.5</c:v>
                </c:pt>
                <c:pt idx="2229">
                  <c:v>292.5</c:v>
                </c:pt>
                <c:pt idx="2230">
                  <c:v>292.5</c:v>
                </c:pt>
                <c:pt idx="2231">
                  <c:v>292.5</c:v>
                </c:pt>
                <c:pt idx="2232">
                  <c:v>292.5</c:v>
                </c:pt>
                <c:pt idx="2233">
                  <c:v>292.5</c:v>
                </c:pt>
                <c:pt idx="2234">
                  <c:v>292.5</c:v>
                </c:pt>
                <c:pt idx="2235">
                  <c:v>292.5</c:v>
                </c:pt>
                <c:pt idx="2236">
                  <c:v>292.5</c:v>
                </c:pt>
                <c:pt idx="2237">
                  <c:v>292.5</c:v>
                </c:pt>
                <c:pt idx="2238">
                  <c:v>292.5</c:v>
                </c:pt>
                <c:pt idx="2239">
                  <c:v>292.5</c:v>
                </c:pt>
                <c:pt idx="2240">
                  <c:v>315</c:v>
                </c:pt>
                <c:pt idx="2241">
                  <c:v>292.5</c:v>
                </c:pt>
                <c:pt idx="2242">
                  <c:v>315</c:v>
                </c:pt>
                <c:pt idx="2243">
                  <c:v>292.5</c:v>
                </c:pt>
                <c:pt idx="2244">
                  <c:v>292.5</c:v>
                </c:pt>
                <c:pt idx="2245">
                  <c:v>315</c:v>
                </c:pt>
                <c:pt idx="2246">
                  <c:v>292.5</c:v>
                </c:pt>
                <c:pt idx="2247">
                  <c:v>315</c:v>
                </c:pt>
                <c:pt idx="2248">
                  <c:v>315</c:v>
                </c:pt>
                <c:pt idx="2249">
                  <c:v>315</c:v>
                </c:pt>
                <c:pt idx="2250">
                  <c:v>315</c:v>
                </c:pt>
                <c:pt idx="2251">
                  <c:v>292.5</c:v>
                </c:pt>
                <c:pt idx="2252">
                  <c:v>337.5</c:v>
                </c:pt>
                <c:pt idx="2253">
                  <c:v>337.5</c:v>
                </c:pt>
                <c:pt idx="2254">
                  <c:v>315</c:v>
                </c:pt>
                <c:pt idx="2255">
                  <c:v>337.5</c:v>
                </c:pt>
                <c:pt idx="2256">
                  <c:v>315</c:v>
                </c:pt>
                <c:pt idx="2257">
                  <c:v>337.5</c:v>
                </c:pt>
                <c:pt idx="2258">
                  <c:v>337.5</c:v>
                </c:pt>
                <c:pt idx="2259">
                  <c:v>337.5</c:v>
                </c:pt>
                <c:pt idx="2260">
                  <c:v>337.5</c:v>
                </c:pt>
                <c:pt idx="2261">
                  <c:v>337.5</c:v>
                </c:pt>
                <c:pt idx="2262">
                  <c:v>315</c:v>
                </c:pt>
                <c:pt idx="2263">
                  <c:v>0</c:v>
                </c:pt>
                <c:pt idx="2264">
                  <c:v>337.5</c:v>
                </c:pt>
                <c:pt idx="2265">
                  <c:v>337.5</c:v>
                </c:pt>
                <c:pt idx="2266">
                  <c:v>0</c:v>
                </c:pt>
                <c:pt idx="2267">
                  <c:v>337.5</c:v>
                </c:pt>
                <c:pt idx="2268">
                  <c:v>315</c:v>
                </c:pt>
                <c:pt idx="2269">
                  <c:v>157.5</c:v>
                </c:pt>
                <c:pt idx="2270">
                  <c:v>157.5</c:v>
                </c:pt>
                <c:pt idx="2271">
                  <c:v>135</c:v>
                </c:pt>
                <c:pt idx="2272">
                  <c:v>157.5</c:v>
                </c:pt>
                <c:pt idx="2273">
                  <c:v>135</c:v>
                </c:pt>
                <c:pt idx="2274">
                  <c:v>135</c:v>
                </c:pt>
                <c:pt idx="2275">
                  <c:v>112.5</c:v>
                </c:pt>
                <c:pt idx="2276">
                  <c:v>112.5</c:v>
                </c:pt>
                <c:pt idx="2277">
                  <c:v>112.5</c:v>
                </c:pt>
                <c:pt idx="2278">
                  <c:v>112.5</c:v>
                </c:pt>
                <c:pt idx="2279">
                  <c:v>135</c:v>
                </c:pt>
                <c:pt idx="2280">
                  <c:v>90</c:v>
                </c:pt>
                <c:pt idx="2281">
                  <c:v>90</c:v>
                </c:pt>
                <c:pt idx="2282">
                  <c:v>112.5</c:v>
                </c:pt>
                <c:pt idx="2283">
                  <c:v>90</c:v>
                </c:pt>
                <c:pt idx="2284">
                  <c:v>90</c:v>
                </c:pt>
                <c:pt idx="2285">
                  <c:v>90</c:v>
                </c:pt>
                <c:pt idx="2286">
                  <c:v>90</c:v>
                </c:pt>
                <c:pt idx="2287">
                  <c:v>67.5</c:v>
                </c:pt>
                <c:pt idx="2288">
                  <c:v>45</c:v>
                </c:pt>
                <c:pt idx="2289">
                  <c:v>67.5</c:v>
                </c:pt>
                <c:pt idx="2290">
                  <c:v>112.5</c:v>
                </c:pt>
                <c:pt idx="2291">
                  <c:v>135</c:v>
                </c:pt>
                <c:pt idx="2292">
                  <c:v>135</c:v>
                </c:pt>
                <c:pt idx="2293">
                  <c:v>135</c:v>
                </c:pt>
                <c:pt idx="2294">
                  <c:v>157.5</c:v>
                </c:pt>
                <c:pt idx="2295">
                  <c:v>112.5</c:v>
                </c:pt>
                <c:pt idx="2296">
                  <c:v>157.5</c:v>
                </c:pt>
                <c:pt idx="2297">
                  <c:v>135</c:v>
                </c:pt>
                <c:pt idx="2298">
                  <c:v>135</c:v>
                </c:pt>
                <c:pt idx="2299">
                  <c:v>112.5</c:v>
                </c:pt>
                <c:pt idx="2300">
                  <c:v>157.5</c:v>
                </c:pt>
                <c:pt idx="2301">
                  <c:v>112.5</c:v>
                </c:pt>
                <c:pt idx="2302">
                  <c:v>45</c:v>
                </c:pt>
                <c:pt idx="2303">
                  <c:v>22.5</c:v>
                </c:pt>
                <c:pt idx="2304">
                  <c:v>45</c:v>
                </c:pt>
                <c:pt idx="2305">
                  <c:v>45</c:v>
                </c:pt>
                <c:pt idx="2306">
                  <c:v>45</c:v>
                </c:pt>
                <c:pt idx="2307">
                  <c:v>67.5</c:v>
                </c:pt>
                <c:pt idx="2308">
                  <c:v>67.5</c:v>
                </c:pt>
                <c:pt idx="2309">
                  <c:v>90</c:v>
                </c:pt>
                <c:pt idx="2310">
                  <c:v>67.5</c:v>
                </c:pt>
                <c:pt idx="2311">
                  <c:v>45</c:v>
                </c:pt>
                <c:pt idx="2312">
                  <c:v>67.5</c:v>
                </c:pt>
                <c:pt idx="2313">
                  <c:v>67.5</c:v>
                </c:pt>
                <c:pt idx="2314">
                  <c:v>67.5</c:v>
                </c:pt>
                <c:pt idx="2315">
                  <c:v>67.5</c:v>
                </c:pt>
                <c:pt idx="2316">
                  <c:v>67.5</c:v>
                </c:pt>
                <c:pt idx="2317">
                  <c:v>67.5</c:v>
                </c:pt>
                <c:pt idx="2318">
                  <c:v>67.5</c:v>
                </c:pt>
                <c:pt idx="2319">
                  <c:v>67.5</c:v>
                </c:pt>
                <c:pt idx="2320">
                  <c:v>67.5</c:v>
                </c:pt>
                <c:pt idx="2321">
                  <c:v>67.5</c:v>
                </c:pt>
                <c:pt idx="2322">
                  <c:v>67.5</c:v>
                </c:pt>
                <c:pt idx="2323">
                  <c:v>67.5</c:v>
                </c:pt>
                <c:pt idx="2324">
                  <c:v>67.5</c:v>
                </c:pt>
                <c:pt idx="2325">
                  <c:v>67.5</c:v>
                </c:pt>
                <c:pt idx="2326">
                  <c:v>67.5</c:v>
                </c:pt>
                <c:pt idx="2327">
                  <c:v>67.5</c:v>
                </c:pt>
                <c:pt idx="2328">
                  <c:v>90</c:v>
                </c:pt>
                <c:pt idx="2329">
                  <c:v>90</c:v>
                </c:pt>
                <c:pt idx="2330">
                  <c:v>90</c:v>
                </c:pt>
                <c:pt idx="2331">
                  <c:v>90</c:v>
                </c:pt>
                <c:pt idx="2332">
                  <c:v>67.5</c:v>
                </c:pt>
                <c:pt idx="2333">
                  <c:v>90</c:v>
                </c:pt>
                <c:pt idx="2334">
                  <c:v>90</c:v>
                </c:pt>
                <c:pt idx="2335">
                  <c:v>90</c:v>
                </c:pt>
                <c:pt idx="2336">
                  <c:v>90</c:v>
                </c:pt>
                <c:pt idx="2337">
                  <c:v>90</c:v>
                </c:pt>
                <c:pt idx="2338">
                  <c:v>90</c:v>
                </c:pt>
                <c:pt idx="2339">
                  <c:v>112.5</c:v>
                </c:pt>
                <c:pt idx="2340">
                  <c:v>112.5</c:v>
                </c:pt>
                <c:pt idx="2341">
                  <c:v>112.5</c:v>
                </c:pt>
                <c:pt idx="2342">
                  <c:v>112.5</c:v>
                </c:pt>
                <c:pt idx="2343">
                  <c:v>135</c:v>
                </c:pt>
                <c:pt idx="2344">
                  <c:v>112.5</c:v>
                </c:pt>
                <c:pt idx="2345">
                  <c:v>135</c:v>
                </c:pt>
                <c:pt idx="2346">
                  <c:v>112.5</c:v>
                </c:pt>
                <c:pt idx="2347">
                  <c:v>22.5</c:v>
                </c:pt>
                <c:pt idx="2348">
                  <c:v>0</c:v>
                </c:pt>
                <c:pt idx="2349">
                  <c:v>22.5</c:v>
                </c:pt>
                <c:pt idx="2350">
                  <c:v>90</c:v>
                </c:pt>
                <c:pt idx="2351">
                  <c:v>0</c:v>
                </c:pt>
                <c:pt idx="2352">
                  <c:v>0</c:v>
                </c:pt>
                <c:pt idx="2353">
                  <c:v>337.5</c:v>
                </c:pt>
                <c:pt idx="2354">
                  <c:v>315</c:v>
                </c:pt>
                <c:pt idx="2355">
                  <c:v>337.5</c:v>
                </c:pt>
                <c:pt idx="2356">
                  <c:v>337.5</c:v>
                </c:pt>
                <c:pt idx="2357">
                  <c:v>337.5</c:v>
                </c:pt>
                <c:pt idx="2358">
                  <c:v>337.5</c:v>
                </c:pt>
                <c:pt idx="2359">
                  <c:v>337.5</c:v>
                </c:pt>
                <c:pt idx="2360">
                  <c:v>315</c:v>
                </c:pt>
                <c:pt idx="2361">
                  <c:v>315</c:v>
                </c:pt>
                <c:pt idx="2362">
                  <c:v>315</c:v>
                </c:pt>
                <c:pt idx="2363">
                  <c:v>337.5</c:v>
                </c:pt>
                <c:pt idx="2364">
                  <c:v>315</c:v>
                </c:pt>
                <c:pt idx="2365">
                  <c:v>337.5</c:v>
                </c:pt>
                <c:pt idx="2366">
                  <c:v>337.5</c:v>
                </c:pt>
                <c:pt idx="2367">
                  <c:v>315</c:v>
                </c:pt>
                <c:pt idx="2368">
                  <c:v>315</c:v>
                </c:pt>
                <c:pt idx="2369">
                  <c:v>337.5</c:v>
                </c:pt>
                <c:pt idx="2370">
                  <c:v>315</c:v>
                </c:pt>
                <c:pt idx="2371">
                  <c:v>337.5</c:v>
                </c:pt>
                <c:pt idx="2372">
                  <c:v>315</c:v>
                </c:pt>
                <c:pt idx="2373">
                  <c:v>337.5</c:v>
                </c:pt>
                <c:pt idx="2374">
                  <c:v>337.5</c:v>
                </c:pt>
                <c:pt idx="2375">
                  <c:v>337.5</c:v>
                </c:pt>
                <c:pt idx="2376">
                  <c:v>337.5</c:v>
                </c:pt>
                <c:pt idx="2377">
                  <c:v>337.5</c:v>
                </c:pt>
                <c:pt idx="2378">
                  <c:v>337.5</c:v>
                </c:pt>
                <c:pt idx="2379">
                  <c:v>337.5</c:v>
                </c:pt>
                <c:pt idx="2380">
                  <c:v>315</c:v>
                </c:pt>
                <c:pt idx="2381">
                  <c:v>337.5</c:v>
                </c:pt>
                <c:pt idx="2382">
                  <c:v>337.5</c:v>
                </c:pt>
                <c:pt idx="2383">
                  <c:v>337.5</c:v>
                </c:pt>
                <c:pt idx="2384">
                  <c:v>337.5</c:v>
                </c:pt>
                <c:pt idx="2385">
                  <c:v>315</c:v>
                </c:pt>
                <c:pt idx="2386">
                  <c:v>315</c:v>
                </c:pt>
                <c:pt idx="2387">
                  <c:v>337.5</c:v>
                </c:pt>
                <c:pt idx="2388">
                  <c:v>337.5</c:v>
                </c:pt>
                <c:pt idx="2389">
                  <c:v>0</c:v>
                </c:pt>
                <c:pt idx="2390">
                  <c:v>337.5</c:v>
                </c:pt>
                <c:pt idx="2391">
                  <c:v>315</c:v>
                </c:pt>
                <c:pt idx="2392">
                  <c:v>0</c:v>
                </c:pt>
                <c:pt idx="2393">
                  <c:v>337.5</c:v>
                </c:pt>
                <c:pt idx="2394">
                  <c:v>337.5</c:v>
                </c:pt>
                <c:pt idx="2395">
                  <c:v>337.5</c:v>
                </c:pt>
                <c:pt idx="2396">
                  <c:v>67.5</c:v>
                </c:pt>
                <c:pt idx="2397">
                  <c:v>112.5</c:v>
                </c:pt>
                <c:pt idx="2398">
                  <c:v>67.5</c:v>
                </c:pt>
                <c:pt idx="2399">
                  <c:v>90</c:v>
                </c:pt>
                <c:pt idx="2400">
                  <c:v>90</c:v>
                </c:pt>
                <c:pt idx="2401">
                  <c:v>90</c:v>
                </c:pt>
                <c:pt idx="2402">
                  <c:v>112.5</c:v>
                </c:pt>
                <c:pt idx="2403">
                  <c:v>112.5</c:v>
                </c:pt>
                <c:pt idx="2404">
                  <c:v>112.5</c:v>
                </c:pt>
                <c:pt idx="2405">
                  <c:v>112.5</c:v>
                </c:pt>
                <c:pt idx="2406">
                  <c:v>112.5</c:v>
                </c:pt>
                <c:pt idx="2407">
                  <c:v>90</c:v>
                </c:pt>
                <c:pt idx="2408">
                  <c:v>112.5</c:v>
                </c:pt>
                <c:pt idx="2409">
                  <c:v>112.5</c:v>
                </c:pt>
                <c:pt idx="2410">
                  <c:v>112.5</c:v>
                </c:pt>
                <c:pt idx="2411">
                  <c:v>67.5</c:v>
                </c:pt>
                <c:pt idx="2412">
                  <c:v>45</c:v>
                </c:pt>
                <c:pt idx="2413">
                  <c:v>67.5</c:v>
                </c:pt>
                <c:pt idx="2414">
                  <c:v>90</c:v>
                </c:pt>
                <c:pt idx="2415">
                  <c:v>90</c:v>
                </c:pt>
                <c:pt idx="2416">
                  <c:v>90</c:v>
                </c:pt>
                <c:pt idx="2417">
                  <c:v>67.5</c:v>
                </c:pt>
                <c:pt idx="2418">
                  <c:v>112.5</c:v>
                </c:pt>
                <c:pt idx="2419">
                  <c:v>112.5</c:v>
                </c:pt>
                <c:pt idx="2420">
                  <c:v>90</c:v>
                </c:pt>
                <c:pt idx="2421">
                  <c:v>90</c:v>
                </c:pt>
                <c:pt idx="2422">
                  <c:v>90</c:v>
                </c:pt>
                <c:pt idx="2423">
                  <c:v>90</c:v>
                </c:pt>
                <c:pt idx="2424">
                  <c:v>112.5</c:v>
                </c:pt>
                <c:pt idx="2425">
                  <c:v>112.5</c:v>
                </c:pt>
                <c:pt idx="2426">
                  <c:v>112.5</c:v>
                </c:pt>
                <c:pt idx="2427">
                  <c:v>112.5</c:v>
                </c:pt>
                <c:pt idx="2428">
                  <c:v>112.5</c:v>
                </c:pt>
                <c:pt idx="2429">
                  <c:v>112.5</c:v>
                </c:pt>
                <c:pt idx="2430">
                  <c:v>112.5</c:v>
                </c:pt>
                <c:pt idx="2431">
                  <c:v>67.5</c:v>
                </c:pt>
                <c:pt idx="2432">
                  <c:v>90</c:v>
                </c:pt>
                <c:pt idx="2433">
                  <c:v>90</c:v>
                </c:pt>
                <c:pt idx="2434">
                  <c:v>135</c:v>
                </c:pt>
                <c:pt idx="2435">
                  <c:v>135</c:v>
                </c:pt>
                <c:pt idx="2436">
                  <c:v>157.5</c:v>
                </c:pt>
                <c:pt idx="2437">
                  <c:v>180</c:v>
                </c:pt>
                <c:pt idx="2438">
                  <c:v>135</c:v>
                </c:pt>
                <c:pt idx="2439">
                  <c:v>135</c:v>
                </c:pt>
                <c:pt idx="2440">
                  <c:v>135</c:v>
                </c:pt>
                <c:pt idx="2441">
                  <c:v>157.5</c:v>
                </c:pt>
                <c:pt idx="2442">
                  <c:v>157.5</c:v>
                </c:pt>
                <c:pt idx="2443">
                  <c:v>112.5</c:v>
                </c:pt>
                <c:pt idx="2444">
                  <c:v>22.5</c:v>
                </c:pt>
                <c:pt idx="2445">
                  <c:v>45</c:v>
                </c:pt>
                <c:pt idx="2446">
                  <c:v>90</c:v>
                </c:pt>
                <c:pt idx="2447">
                  <c:v>112.5</c:v>
                </c:pt>
                <c:pt idx="2448">
                  <c:v>112.5</c:v>
                </c:pt>
                <c:pt idx="2449">
                  <c:v>90</c:v>
                </c:pt>
                <c:pt idx="2450">
                  <c:v>67.5</c:v>
                </c:pt>
                <c:pt idx="2451">
                  <c:v>45</c:v>
                </c:pt>
                <c:pt idx="2452">
                  <c:v>45</c:v>
                </c:pt>
                <c:pt idx="2453">
                  <c:v>45</c:v>
                </c:pt>
                <c:pt idx="2454">
                  <c:v>45</c:v>
                </c:pt>
                <c:pt idx="2455">
                  <c:v>67.5</c:v>
                </c:pt>
                <c:pt idx="2456">
                  <c:v>67.5</c:v>
                </c:pt>
                <c:pt idx="2457">
                  <c:v>67.5</c:v>
                </c:pt>
                <c:pt idx="2458">
                  <c:v>67.5</c:v>
                </c:pt>
                <c:pt idx="2459">
                  <c:v>67.5</c:v>
                </c:pt>
                <c:pt idx="2460">
                  <c:v>67.5</c:v>
                </c:pt>
                <c:pt idx="2461">
                  <c:v>67.5</c:v>
                </c:pt>
                <c:pt idx="2462">
                  <c:v>67.5</c:v>
                </c:pt>
                <c:pt idx="2463">
                  <c:v>67.5</c:v>
                </c:pt>
                <c:pt idx="2464">
                  <c:v>67.5</c:v>
                </c:pt>
                <c:pt idx="2465">
                  <c:v>67.5</c:v>
                </c:pt>
                <c:pt idx="2466">
                  <c:v>67.5</c:v>
                </c:pt>
                <c:pt idx="2467">
                  <c:v>67.5</c:v>
                </c:pt>
                <c:pt idx="2468">
                  <c:v>45</c:v>
                </c:pt>
                <c:pt idx="2469">
                  <c:v>67.5</c:v>
                </c:pt>
                <c:pt idx="2470">
                  <c:v>67.5</c:v>
                </c:pt>
                <c:pt idx="2471">
                  <c:v>90</c:v>
                </c:pt>
                <c:pt idx="2472">
                  <c:v>67.5</c:v>
                </c:pt>
                <c:pt idx="2473">
                  <c:v>112.5</c:v>
                </c:pt>
                <c:pt idx="2474">
                  <c:v>315</c:v>
                </c:pt>
                <c:pt idx="2475">
                  <c:v>315</c:v>
                </c:pt>
                <c:pt idx="2476">
                  <c:v>315</c:v>
                </c:pt>
                <c:pt idx="2477">
                  <c:v>315</c:v>
                </c:pt>
                <c:pt idx="2478">
                  <c:v>315</c:v>
                </c:pt>
                <c:pt idx="2479">
                  <c:v>315</c:v>
                </c:pt>
                <c:pt idx="2480">
                  <c:v>315</c:v>
                </c:pt>
                <c:pt idx="2481">
                  <c:v>315</c:v>
                </c:pt>
                <c:pt idx="2482">
                  <c:v>292.5</c:v>
                </c:pt>
                <c:pt idx="2483">
                  <c:v>292.5</c:v>
                </c:pt>
                <c:pt idx="2484">
                  <c:v>292.5</c:v>
                </c:pt>
                <c:pt idx="2485">
                  <c:v>292.5</c:v>
                </c:pt>
                <c:pt idx="2486">
                  <c:v>292.5</c:v>
                </c:pt>
                <c:pt idx="2487">
                  <c:v>292.5</c:v>
                </c:pt>
                <c:pt idx="2488">
                  <c:v>292.5</c:v>
                </c:pt>
                <c:pt idx="2489">
                  <c:v>315</c:v>
                </c:pt>
                <c:pt idx="2490">
                  <c:v>292.5</c:v>
                </c:pt>
                <c:pt idx="2491">
                  <c:v>292.5</c:v>
                </c:pt>
                <c:pt idx="2492">
                  <c:v>292.5</c:v>
                </c:pt>
                <c:pt idx="2493">
                  <c:v>292.5</c:v>
                </c:pt>
                <c:pt idx="2494">
                  <c:v>292.5</c:v>
                </c:pt>
                <c:pt idx="2495">
                  <c:v>292.5</c:v>
                </c:pt>
                <c:pt idx="2496">
                  <c:v>292.5</c:v>
                </c:pt>
                <c:pt idx="2497">
                  <c:v>292.5</c:v>
                </c:pt>
                <c:pt idx="2498">
                  <c:v>292.5</c:v>
                </c:pt>
                <c:pt idx="2499">
                  <c:v>292.5</c:v>
                </c:pt>
                <c:pt idx="2500">
                  <c:v>292.5</c:v>
                </c:pt>
                <c:pt idx="2501">
                  <c:v>292.5</c:v>
                </c:pt>
                <c:pt idx="2502">
                  <c:v>292.5</c:v>
                </c:pt>
                <c:pt idx="2503">
                  <c:v>292.5</c:v>
                </c:pt>
                <c:pt idx="2504">
                  <c:v>292.5</c:v>
                </c:pt>
                <c:pt idx="2505">
                  <c:v>292.5</c:v>
                </c:pt>
                <c:pt idx="2506">
                  <c:v>292.5</c:v>
                </c:pt>
                <c:pt idx="2507">
                  <c:v>292.5</c:v>
                </c:pt>
                <c:pt idx="2508">
                  <c:v>292.5</c:v>
                </c:pt>
                <c:pt idx="2509">
                  <c:v>292.5</c:v>
                </c:pt>
                <c:pt idx="2510">
                  <c:v>270</c:v>
                </c:pt>
                <c:pt idx="2511">
                  <c:v>270</c:v>
                </c:pt>
                <c:pt idx="2512">
                  <c:v>270</c:v>
                </c:pt>
                <c:pt idx="2513">
                  <c:v>270</c:v>
                </c:pt>
                <c:pt idx="2514">
                  <c:v>270</c:v>
                </c:pt>
                <c:pt idx="2515">
                  <c:v>292.5</c:v>
                </c:pt>
                <c:pt idx="2516">
                  <c:v>292.5</c:v>
                </c:pt>
                <c:pt idx="2517">
                  <c:v>292.5</c:v>
                </c:pt>
                <c:pt idx="2518">
                  <c:v>292.5</c:v>
                </c:pt>
                <c:pt idx="2519">
                  <c:v>292.5</c:v>
                </c:pt>
                <c:pt idx="2520">
                  <c:v>292.5</c:v>
                </c:pt>
                <c:pt idx="2521">
                  <c:v>292.5</c:v>
                </c:pt>
                <c:pt idx="2522">
                  <c:v>337.5</c:v>
                </c:pt>
                <c:pt idx="2523">
                  <c:v>315</c:v>
                </c:pt>
                <c:pt idx="2524">
                  <c:v>315</c:v>
                </c:pt>
                <c:pt idx="2525">
                  <c:v>315</c:v>
                </c:pt>
                <c:pt idx="2526">
                  <c:v>315</c:v>
                </c:pt>
                <c:pt idx="2527">
                  <c:v>337.5</c:v>
                </c:pt>
                <c:pt idx="2528">
                  <c:v>337.5</c:v>
                </c:pt>
                <c:pt idx="2529">
                  <c:v>315</c:v>
                </c:pt>
                <c:pt idx="2530">
                  <c:v>292.5</c:v>
                </c:pt>
                <c:pt idx="2531">
                  <c:v>315</c:v>
                </c:pt>
                <c:pt idx="2532">
                  <c:v>315</c:v>
                </c:pt>
                <c:pt idx="2533">
                  <c:v>315</c:v>
                </c:pt>
                <c:pt idx="2534">
                  <c:v>315</c:v>
                </c:pt>
                <c:pt idx="2535">
                  <c:v>315</c:v>
                </c:pt>
                <c:pt idx="2536">
                  <c:v>337.5</c:v>
                </c:pt>
                <c:pt idx="2537">
                  <c:v>337.5</c:v>
                </c:pt>
                <c:pt idx="2538">
                  <c:v>337.5</c:v>
                </c:pt>
                <c:pt idx="2539">
                  <c:v>337.5</c:v>
                </c:pt>
                <c:pt idx="2540">
                  <c:v>337.5</c:v>
                </c:pt>
                <c:pt idx="2541">
                  <c:v>337.5</c:v>
                </c:pt>
                <c:pt idx="2542">
                  <c:v>337.5</c:v>
                </c:pt>
                <c:pt idx="2543">
                  <c:v>337.5</c:v>
                </c:pt>
                <c:pt idx="2544">
                  <c:v>337.5</c:v>
                </c:pt>
                <c:pt idx="2545">
                  <c:v>337.5</c:v>
                </c:pt>
                <c:pt idx="2546">
                  <c:v>315</c:v>
                </c:pt>
                <c:pt idx="2547">
                  <c:v>315</c:v>
                </c:pt>
                <c:pt idx="2548">
                  <c:v>315</c:v>
                </c:pt>
                <c:pt idx="2549">
                  <c:v>337.5</c:v>
                </c:pt>
                <c:pt idx="2550">
                  <c:v>337.5</c:v>
                </c:pt>
                <c:pt idx="2551">
                  <c:v>45</c:v>
                </c:pt>
                <c:pt idx="2552">
                  <c:v>67.5</c:v>
                </c:pt>
                <c:pt idx="2553">
                  <c:v>67.5</c:v>
                </c:pt>
                <c:pt idx="2554">
                  <c:v>90</c:v>
                </c:pt>
                <c:pt idx="2555">
                  <c:v>90</c:v>
                </c:pt>
                <c:pt idx="2556">
                  <c:v>90</c:v>
                </c:pt>
                <c:pt idx="2557">
                  <c:v>67.5</c:v>
                </c:pt>
                <c:pt idx="2558">
                  <c:v>90</c:v>
                </c:pt>
                <c:pt idx="2559">
                  <c:v>112.5</c:v>
                </c:pt>
                <c:pt idx="2560">
                  <c:v>90</c:v>
                </c:pt>
                <c:pt idx="2561">
                  <c:v>67.5</c:v>
                </c:pt>
                <c:pt idx="2562">
                  <c:v>22.5</c:v>
                </c:pt>
                <c:pt idx="2563">
                  <c:v>45</c:v>
                </c:pt>
                <c:pt idx="2564">
                  <c:v>67.5</c:v>
                </c:pt>
                <c:pt idx="2565">
                  <c:v>90</c:v>
                </c:pt>
                <c:pt idx="2566">
                  <c:v>90</c:v>
                </c:pt>
                <c:pt idx="2567">
                  <c:v>112.5</c:v>
                </c:pt>
                <c:pt idx="2568">
                  <c:v>135</c:v>
                </c:pt>
                <c:pt idx="2569">
                  <c:v>112.5</c:v>
                </c:pt>
                <c:pt idx="2570">
                  <c:v>112.5</c:v>
                </c:pt>
                <c:pt idx="2571">
                  <c:v>135</c:v>
                </c:pt>
                <c:pt idx="2572">
                  <c:v>90</c:v>
                </c:pt>
                <c:pt idx="2573">
                  <c:v>90</c:v>
                </c:pt>
                <c:pt idx="2574">
                  <c:v>90</c:v>
                </c:pt>
                <c:pt idx="2575">
                  <c:v>112.5</c:v>
                </c:pt>
                <c:pt idx="2576">
                  <c:v>90</c:v>
                </c:pt>
                <c:pt idx="2577">
                  <c:v>90</c:v>
                </c:pt>
                <c:pt idx="2578">
                  <c:v>67.5</c:v>
                </c:pt>
                <c:pt idx="2579">
                  <c:v>90</c:v>
                </c:pt>
                <c:pt idx="2580">
                  <c:v>90</c:v>
                </c:pt>
                <c:pt idx="2581">
                  <c:v>67.5</c:v>
                </c:pt>
                <c:pt idx="2582">
                  <c:v>67.5</c:v>
                </c:pt>
                <c:pt idx="2583">
                  <c:v>67.5</c:v>
                </c:pt>
                <c:pt idx="2584">
                  <c:v>67.5</c:v>
                </c:pt>
                <c:pt idx="2585">
                  <c:v>67.5</c:v>
                </c:pt>
                <c:pt idx="2586">
                  <c:v>67.5</c:v>
                </c:pt>
                <c:pt idx="2587">
                  <c:v>90</c:v>
                </c:pt>
                <c:pt idx="2588">
                  <c:v>90</c:v>
                </c:pt>
                <c:pt idx="2589">
                  <c:v>67.5</c:v>
                </c:pt>
                <c:pt idx="2590">
                  <c:v>67.5</c:v>
                </c:pt>
                <c:pt idx="2591">
                  <c:v>90</c:v>
                </c:pt>
                <c:pt idx="2592">
                  <c:v>67.5</c:v>
                </c:pt>
                <c:pt idx="2593">
                  <c:v>67.5</c:v>
                </c:pt>
                <c:pt idx="2594">
                  <c:v>112.5</c:v>
                </c:pt>
                <c:pt idx="2595">
                  <c:v>112.5</c:v>
                </c:pt>
                <c:pt idx="2596">
                  <c:v>67.5</c:v>
                </c:pt>
                <c:pt idx="2597">
                  <c:v>67.5</c:v>
                </c:pt>
                <c:pt idx="2598">
                  <c:v>67.5</c:v>
                </c:pt>
                <c:pt idx="2599">
                  <c:v>67.5</c:v>
                </c:pt>
                <c:pt idx="2600">
                  <c:v>67.5</c:v>
                </c:pt>
                <c:pt idx="2601">
                  <c:v>67.5</c:v>
                </c:pt>
                <c:pt idx="2602">
                  <c:v>45</c:v>
                </c:pt>
                <c:pt idx="2603">
                  <c:v>45</c:v>
                </c:pt>
                <c:pt idx="2604">
                  <c:v>67.5</c:v>
                </c:pt>
                <c:pt idx="2605">
                  <c:v>90</c:v>
                </c:pt>
                <c:pt idx="2606">
                  <c:v>112.5</c:v>
                </c:pt>
                <c:pt idx="2607">
                  <c:v>67.5</c:v>
                </c:pt>
                <c:pt idx="2608">
                  <c:v>90</c:v>
                </c:pt>
                <c:pt idx="2609">
                  <c:v>67.5</c:v>
                </c:pt>
                <c:pt idx="2610">
                  <c:v>90</c:v>
                </c:pt>
                <c:pt idx="2611">
                  <c:v>112.5</c:v>
                </c:pt>
                <c:pt idx="2612">
                  <c:v>90</c:v>
                </c:pt>
                <c:pt idx="2613">
                  <c:v>67.5</c:v>
                </c:pt>
                <c:pt idx="2614">
                  <c:v>67.5</c:v>
                </c:pt>
                <c:pt idx="2615">
                  <c:v>90</c:v>
                </c:pt>
                <c:pt idx="2616">
                  <c:v>67.5</c:v>
                </c:pt>
                <c:pt idx="2617">
                  <c:v>90</c:v>
                </c:pt>
                <c:pt idx="2618">
                  <c:v>90</c:v>
                </c:pt>
                <c:pt idx="2619">
                  <c:v>90</c:v>
                </c:pt>
                <c:pt idx="2620">
                  <c:v>90</c:v>
                </c:pt>
                <c:pt idx="2621">
                  <c:v>45</c:v>
                </c:pt>
                <c:pt idx="2622">
                  <c:v>67.5</c:v>
                </c:pt>
                <c:pt idx="2623">
                  <c:v>90</c:v>
                </c:pt>
                <c:pt idx="2624">
                  <c:v>90</c:v>
                </c:pt>
                <c:pt idx="2625">
                  <c:v>67.5</c:v>
                </c:pt>
                <c:pt idx="2626">
                  <c:v>90</c:v>
                </c:pt>
                <c:pt idx="2627">
                  <c:v>90</c:v>
                </c:pt>
                <c:pt idx="2628">
                  <c:v>90</c:v>
                </c:pt>
                <c:pt idx="2629">
                  <c:v>90</c:v>
                </c:pt>
                <c:pt idx="2630">
                  <c:v>90</c:v>
                </c:pt>
                <c:pt idx="2631">
                  <c:v>90</c:v>
                </c:pt>
                <c:pt idx="2632">
                  <c:v>90</c:v>
                </c:pt>
                <c:pt idx="2633">
                  <c:v>67.5</c:v>
                </c:pt>
                <c:pt idx="2634">
                  <c:v>45</c:v>
                </c:pt>
                <c:pt idx="2635">
                  <c:v>90</c:v>
                </c:pt>
                <c:pt idx="2636">
                  <c:v>90</c:v>
                </c:pt>
                <c:pt idx="2637">
                  <c:v>90</c:v>
                </c:pt>
                <c:pt idx="2638">
                  <c:v>180</c:v>
                </c:pt>
                <c:pt idx="2639">
                  <c:v>135</c:v>
                </c:pt>
                <c:pt idx="2640">
                  <c:v>112.5</c:v>
                </c:pt>
                <c:pt idx="2641">
                  <c:v>135</c:v>
                </c:pt>
                <c:pt idx="2642">
                  <c:v>135</c:v>
                </c:pt>
                <c:pt idx="2643">
                  <c:v>135</c:v>
                </c:pt>
                <c:pt idx="2644">
                  <c:v>112.5</c:v>
                </c:pt>
                <c:pt idx="2645">
                  <c:v>90</c:v>
                </c:pt>
                <c:pt idx="2646">
                  <c:v>67.5</c:v>
                </c:pt>
                <c:pt idx="2647">
                  <c:v>67.5</c:v>
                </c:pt>
                <c:pt idx="2648">
                  <c:v>67.5</c:v>
                </c:pt>
                <c:pt idx="2649">
                  <c:v>67.5</c:v>
                </c:pt>
                <c:pt idx="2650">
                  <c:v>90</c:v>
                </c:pt>
                <c:pt idx="2651">
                  <c:v>90</c:v>
                </c:pt>
                <c:pt idx="2652">
                  <c:v>90</c:v>
                </c:pt>
                <c:pt idx="2653">
                  <c:v>112.5</c:v>
                </c:pt>
                <c:pt idx="2654">
                  <c:v>45</c:v>
                </c:pt>
                <c:pt idx="2655">
                  <c:v>22.5</c:v>
                </c:pt>
                <c:pt idx="2656">
                  <c:v>0</c:v>
                </c:pt>
                <c:pt idx="2657">
                  <c:v>22.5</c:v>
                </c:pt>
                <c:pt idx="2658">
                  <c:v>22.5</c:v>
                </c:pt>
                <c:pt idx="2659">
                  <c:v>45</c:v>
                </c:pt>
                <c:pt idx="2660">
                  <c:v>67.5</c:v>
                </c:pt>
                <c:pt idx="2661">
                  <c:v>157.5</c:v>
                </c:pt>
                <c:pt idx="2662">
                  <c:v>112.5</c:v>
                </c:pt>
                <c:pt idx="2663">
                  <c:v>112.5</c:v>
                </c:pt>
                <c:pt idx="2664">
                  <c:v>112.5</c:v>
                </c:pt>
                <c:pt idx="2665">
                  <c:v>135</c:v>
                </c:pt>
                <c:pt idx="2666">
                  <c:v>135</c:v>
                </c:pt>
                <c:pt idx="2667">
                  <c:v>157.5</c:v>
                </c:pt>
                <c:pt idx="2668">
                  <c:v>225</c:v>
                </c:pt>
                <c:pt idx="2669">
                  <c:v>135</c:v>
                </c:pt>
                <c:pt idx="2670">
                  <c:v>180</c:v>
                </c:pt>
                <c:pt idx="2671">
                  <c:v>135</c:v>
                </c:pt>
                <c:pt idx="2672">
                  <c:v>180</c:v>
                </c:pt>
                <c:pt idx="2673">
                  <c:v>0</c:v>
                </c:pt>
                <c:pt idx="2674">
                  <c:v>45</c:v>
                </c:pt>
                <c:pt idx="2675">
                  <c:v>67.5</c:v>
                </c:pt>
                <c:pt idx="2676">
                  <c:v>0</c:v>
                </c:pt>
                <c:pt idx="2677">
                  <c:v>22.5</c:v>
                </c:pt>
                <c:pt idx="2678">
                  <c:v>45</c:v>
                </c:pt>
                <c:pt idx="2679">
                  <c:v>67.5</c:v>
                </c:pt>
                <c:pt idx="2680">
                  <c:v>135</c:v>
                </c:pt>
                <c:pt idx="2681">
                  <c:v>135</c:v>
                </c:pt>
                <c:pt idx="2682">
                  <c:v>112.5</c:v>
                </c:pt>
                <c:pt idx="2683">
                  <c:v>135</c:v>
                </c:pt>
                <c:pt idx="2684">
                  <c:v>135</c:v>
                </c:pt>
                <c:pt idx="2685">
                  <c:v>135</c:v>
                </c:pt>
                <c:pt idx="2686">
                  <c:v>112.5</c:v>
                </c:pt>
                <c:pt idx="2687">
                  <c:v>135</c:v>
                </c:pt>
                <c:pt idx="2688">
                  <c:v>135</c:v>
                </c:pt>
                <c:pt idx="2689">
                  <c:v>135</c:v>
                </c:pt>
                <c:pt idx="2690">
                  <c:v>135</c:v>
                </c:pt>
                <c:pt idx="2691">
                  <c:v>157.5</c:v>
                </c:pt>
                <c:pt idx="2692">
                  <c:v>157.5</c:v>
                </c:pt>
                <c:pt idx="2693">
                  <c:v>135</c:v>
                </c:pt>
                <c:pt idx="2694">
                  <c:v>112.5</c:v>
                </c:pt>
                <c:pt idx="2695">
                  <c:v>180</c:v>
                </c:pt>
                <c:pt idx="2696">
                  <c:v>270</c:v>
                </c:pt>
                <c:pt idx="2697">
                  <c:v>270</c:v>
                </c:pt>
                <c:pt idx="2698">
                  <c:v>247.5</c:v>
                </c:pt>
                <c:pt idx="2699">
                  <c:v>225</c:v>
                </c:pt>
                <c:pt idx="2700">
                  <c:v>247.5</c:v>
                </c:pt>
                <c:pt idx="2701">
                  <c:v>292.5</c:v>
                </c:pt>
                <c:pt idx="2702">
                  <c:v>292.5</c:v>
                </c:pt>
                <c:pt idx="2703">
                  <c:v>292.5</c:v>
                </c:pt>
                <c:pt idx="2704">
                  <c:v>292.5</c:v>
                </c:pt>
                <c:pt idx="2705">
                  <c:v>292.5</c:v>
                </c:pt>
                <c:pt idx="2706">
                  <c:v>270</c:v>
                </c:pt>
                <c:pt idx="2707">
                  <c:v>247.5</c:v>
                </c:pt>
                <c:pt idx="2708">
                  <c:v>247.5</c:v>
                </c:pt>
                <c:pt idx="2709">
                  <c:v>225</c:v>
                </c:pt>
                <c:pt idx="2710">
                  <c:v>202.5</c:v>
                </c:pt>
                <c:pt idx="2711">
                  <c:v>270</c:v>
                </c:pt>
                <c:pt idx="2712">
                  <c:v>270</c:v>
                </c:pt>
                <c:pt idx="2713">
                  <c:v>270</c:v>
                </c:pt>
                <c:pt idx="2714">
                  <c:v>270</c:v>
                </c:pt>
                <c:pt idx="2715">
                  <c:v>270</c:v>
                </c:pt>
                <c:pt idx="2716">
                  <c:v>270</c:v>
                </c:pt>
                <c:pt idx="2717">
                  <c:v>270</c:v>
                </c:pt>
                <c:pt idx="2718">
                  <c:v>247.5</c:v>
                </c:pt>
                <c:pt idx="2719">
                  <c:v>247.5</c:v>
                </c:pt>
                <c:pt idx="2720">
                  <c:v>247.5</c:v>
                </c:pt>
                <c:pt idx="2721">
                  <c:v>270</c:v>
                </c:pt>
                <c:pt idx="2722">
                  <c:v>270</c:v>
                </c:pt>
                <c:pt idx="2723">
                  <c:v>270</c:v>
                </c:pt>
                <c:pt idx="2724">
                  <c:v>270</c:v>
                </c:pt>
                <c:pt idx="2725">
                  <c:v>270</c:v>
                </c:pt>
                <c:pt idx="2726">
                  <c:v>270</c:v>
                </c:pt>
                <c:pt idx="2727">
                  <c:v>270</c:v>
                </c:pt>
                <c:pt idx="2728">
                  <c:v>270</c:v>
                </c:pt>
                <c:pt idx="2729">
                  <c:v>270</c:v>
                </c:pt>
                <c:pt idx="2730">
                  <c:v>292.5</c:v>
                </c:pt>
                <c:pt idx="2731">
                  <c:v>270</c:v>
                </c:pt>
                <c:pt idx="2732">
                  <c:v>270</c:v>
                </c:pt>
                <c:pt idx="2733">
                  <c:v>270</c:v>
                </c:pt>
                <c:pt idx="2734">
                  <c:v>270</c:v>
                </c:pt>
                <c:pt idx="2735">
                  <c:v>270</c:v>
                </c:pt>
                <c:pt idx="2736">
                  <c:v>270</c:v>
                </c:pt>
                <c:pt idx="2737">
                  <c:v>270</c:v>
                </c:pt>
                <c:pt idx="2738">
                  <c:v>270</c:v>
                </c:pt>
                <c:pt idx="2739">
                  <c:v>247.5</c:v>
                </c:pt>
                <c:pt idx="2740">
                  <c:v>270</c:v>
                </c:pt>
                <c:pt idx="2741">
                  <c:v>270</c:v>
                </c:pt>
                <c:pt idx="2742">
                  <c:v>292.5</c:v>
                </c:pt>
                <c:pt idx="2743">
                  <c:v>270</c:v>
                </c:pt>
                <c:pt idx="2744">
                  <c:v>270</c:v>
                </c:pt>
                <c:pt idx="2745">
                  <c:v>270</c:v>
                </c:pt>
                <c:pt idx="2746">
                  <c:v>270</c:v>
                </c:pt>
                <c:pt idx="2747">
                  <c:v>270</c:v>
                </c:pt>
                <c:pt idx="2748">
                  <c:v>270</c:v>
                </c:pt>
                <c:pt idx="2749">
                  <c:v>270</c:v>
                </c:pt>
                <c:pt idx="2750">
                  <c:v>270</c:v>
                </c:pt>
                <c:pt idx="2751">
                  <c:v>270</c:v>
                </c:pt>
                <c:pt idx="2752">
                  <c:v>292.5</c:v>
                </c:pt>
                <c:pt idx="2753">
                  <c:v>270</c:v>
                </c:pt>
                <c:pt idx="2754">
                  <c:v>270</c:v>
                </c:pt>
                <c:pt idx="2755">
                  <c:v>247.5</c:v>
                </c:pt>
                <c:pt idx="2756">
                  <c:v>270</c:v>
                </c:pt>
                <c:pt idx="2757">
                  <c:v>270</c:v>
                </c:pt>
                <c:pt idx="2758">
                  <c:v>247.5</c:v>
                </c:pt>
                <c:pt idx="2759">
                  <c:v>247.5</c:v>
                </c:pt>
                <c:pt idx="2760">
                  <c:v>270</c:v>
                </c:pt>
                <c:pt idx="2761">
                  <c:v>270</c:v>
                </c:pt>
                <c:pt idx="2762">
                  <c:v>270</c:v>
                </c:pt>
                <c:pt idx="2763">
                  <c:v>270</c:v>
                </c:pt>
                <c:pt idx="2764">
                  <c:v>270</c:v>
                </c:pt>
                <c:pt idx="2765">
                  <c:v>270</c:v>
                </c:pt>
                <c:pt idx="2766">
                  <c:v>270</c:v>
                </c:pt>
                <c:pt idx="2767">
                  <c:v>270</c:v>
                </c:pt>
                <c:pt idx="2768">
                  <c:v>292.5</c:v>
                </c:pt>
                <c:pt idx="2769">
                  <c:v>270</c:v>
                </c:pt>
                <c:pt idx="2770">
                  <c:v>270</c:v>
                </c:pt>
                <c:pt idx="2771">
                  <c:v>270</c:v>
                </c:pt>
                <c:pt idx="2772">
                  <c:v>270</c:v>
                </c:pt>
                <c:pt idx="2773">
                  <c:v>270</c:v>
                </c:pt>
                <c:pt idx="2774">
                  <c:v>247.5</c:v>
                </c:pt>
                <c:pt idx="2775">
                  <c:v>270</c:v>
                </c:pt>
                <c:pt idx="2776">
                  <c:v>270</c:v>
                </c:pt>
                <c:pt idx="2777">
                  <c:v>270</c:v>
                </c:pt>
                <c:pt idx="2778">
                  <c:v>270</c:v>
                </c:pt>
                <c:pt idx="2779">
                  <c:v>270</c:v>
                </c:pt>
                <c:pt idx="2780">
                  <c:v>270</c:v>
                </c:pt>
                <c:pt idx="2781">
                  <c:v>270</c:v>
                </c:pt>
                <c:pt idx="2782">
                  <c:v>270</c:v>
                </c:pt>
                <c:pt idx="2783">
                  <c:v>270</c:v>
                </c:pt>
                <c:pt idx="2784">
                  <c:v>270</c:v>
                </c:pt>
                <c:pt idx="2785">
                  <c:v>270</c:v>
                </c:pt>
                <c:pt idx="2786">
                  <c:v>270</c:v>
                </c:pt>
                <c:pt idx="2787">
                  <c:v>270</c:v>
                </c:pt>
                <c:pt idx="2788">
                  <c:v>270</c:v>
                </c:pt>
                <c:pt idx="2789">
                  <c:v>270</c:v>
                </c:pt>
                <c:pt idx="2790">
                  <c:v>270</c:v>
                </c:pt>
                <c:pt idx="2791">
                  <c:v>270</c:v>
                </c:pt>
                <c:pt idx="2792">
                  <c:v>270</c:v>
                </c:pt>
                <c:pt idx="2793">
                  <c:v>292.5</c:v>
                </c:pt>
                <c:pt idx="2794">
                  <c:v>270</c:v>
                </c:pt>
                <c:pt idx="2795">
                  <c:v>270</c:v>
                </c:pt>
                <c:pt idx="2796">
                  <c:v>270</c:v>
                </c:pt>
                <c:pt idx="2797">
                  <c:v>292.5</c:v>
                </c:pt>
                <c:pt idx="2798">
                  <c:v>292.5</c:v>
                </c:pt>
                <c:pt idx="2799">
                  <c:v>270</c:v>
                </c:pt>
                <c:pt idx="2800">
                  <c:v>270</c:v>
                </c:pt>
                <c:pt idx="2801">
                  <c:v>270</c:v>
                </c:pt>
                <c:pt idx="2802">
                  <c:v>270</c:v>
                </c:pt>
                <c:pt idx="2803">
                  <c:v>292.5</c:v>
                </c:pt>
                <c:pt idx="2804">
                  <c:v>270</c:v>
                </c:pt>
                <c:pt idx="2805">
                  <c:v>270</c:v>
                </c:pt>
                <c:pt idx="2806">
                  <c:v>292.5</c:v>
                </c:pt>
                <c:pt idx="2807">
                  <c:v>270</c:v>
                </c:pt>
                <c:pt idx="2808">
                  <c:v>292.5</c:v>
                </c:pt>
                <c:pt idx="2809">
                  <c:v>292.5</c:v>
                </c:pt>
                <c:pt idx="2810">
                  <c:v>292.5</c:v>
                </c:pt>
                <c:pt idx="2811">
                  <c:v>292.5</c:v>
                </c:pt>
                <c:pt idx="2812">
                  <c:v>270</c:v>
                </c:pt>
                <c:pt idx="2813">
                  <c:v>270</c:v>
                </c:pt>
                <c:pt idx="2814">
                  <c:v>270</c:v>
                </c:pt>
                <c:pt idx="2815">
                  <c:v>270</c:v>
                </c:pt>
                <c:pt idx="2816">
                  <c:v>270</c:v>
                </c:pt>
                <c:pt idx="2817">
                  <c:v>247.5</c:v>
                </c:pt>
                <c:pt idx="2818">
                  <c:v>247.5</c:v>
                </c:pt>
                <c:pt idx="2819">
                  <c:v>247.5</c:v>
                </c:pt>
                <c:pt idx="2820">
                  <c:v>247.5</c:v>
                </c:pt>
                <c:pt idx="2821">
                  <c:v>247.5</c:v>
                </c:pt>
                <c:pt idx="2822">
                  <c:v>247.5</c:v>
                </c:pt>
                <c:pt idx="2823">
                  <c:v>270</c:v>
                </c:pt>
                <c:pt idx="2824">
                  <c:v>247.5</c:v>
                </c:pt>
                <c:pt idx="2825">
                  <c:v>247.5</c:v>
                </c:pt>
                <c:pt idx="2826">
                  <c:v>247.5</c:v>
                </c:pt>
                <c:pt idx="2827">
                  <c:v>247.5</c:v>
                </c:pt>
                <c:pt idx="2828">
                  <c:v>247.5</c:v>
                </c:pt>
                <c:pt idx="2829">
                  <c:v>247.5</c:v>
                </c:pt>
                <c:pt idx="2830">
                  <c:v>225</c:v>
                </c:pt>
                <c:pt idx="2831">
                  <c:v>225</c:v>
                </c:pt>
                <c:pt idx="2832">
                  <c:v>225</c:v>
                </c:pt>
                <c:pt idx="2833">
                  <c:v>225</c:v>
                </c:pt>
                <c:pt idx="2834">
                  <c:v>247.5</c:v>
                </c:pt>
                <c:pt idx="2835">
                  <c:v>247.5</c:v>
                </c:pt>
                <c:pt idx="2836">
                  <c:v>225</c:v>
                </c:pt>
                <c:pt idx="2837">
                  <c:v>225</c:v>
                </c:pt>
                <c:pt idx="2838">
                  <c:v>225</c:v>
                </c:pt>
                <c:pt idx="2839">
                  <c:v>225</c:v>
                </c:pt>
                <c:pt idx="2840">
                  <c:v>225</c:v>
                </c:pt>
                <c:pt idx="2841">
                  <c:v>225</c:v>
                </c:pt>
                <c:pt idx="2842">
                  <c:v>225</c:v>
                </c:pt>
                <c:pt idx="2843">
                  <c:v>225</c:v>
                </c:pt>
                <c:pt idx="2844">
                  <c:v>225</c:v>
                </c:pt>
                <c:pt idx="2845">
                  <c:v>225</c:v>
                </c:pt>
                <c:pt idx="2846">
                  <c:v>225</c:v>
                </c:pt>
                <c:pt idx="2847">
                  <c:v>225</c:v>
                </c:pt>
                <c:pt idx="2848">
                  <c:v>225</c:v>
                </c:pt>
                <c:pt idx="2849">
                  <c:v>202.5</c:v>
                </c:pt>
                <c:pt idx="2850">
                  <c:v>202.5</c:v>
                </c:pt>
                <c:pt idx="2851">
                  <c:v>202.5</c:v>
                </c:pt>
                <c:pt idx="2852">
                  <c:v>202.5</c:v>
                </c:pt>
                <c:pt idx="2853">
                  <c:v>202.5</c:v>
                </c:pt>
                <c:pt idx="2854">
                  <c:v>202.5</c:v>
                </c:pt>
                <c:pt idx="2855">
                  <c:v>202.5</c:v>
                </c:pt>
                <c:pt idx="2856">
                  <c:v>225</c:v>
                </c:pt>
                <c:pt idx="2857">
                  <c:v>202.5</c:v>
                </c:pt>
                <c:pt idx="2858">
                  <c:v>225</c:v>
                </c:pt>
                <c:pt idx="2859">
                  <c:v>202.5</c:v>
                </c:pt>
                <c:pt idx="2860">
                  <c:v>202.5</c:v>
                </c:pt>
                <c:pt idx="2861">
                  <c:v>202.5</c:v>
                </c:pt>
                <c:pt idx="2862">
                  <c:v>202.5</c:v>
                </c:pt>
                <c:pt idx="2863">
                  <c:v>202.5</c:v>
                </c:pt>
                <c:pt idx="2864">
                  <c:v>202.5</c:v>
                </c:pt>
                <c:pt idx="2865">
                  <c:v>202.5</c:v>
                </c:pt>
                <c:pt idx="2866">
                  <c:v>225</c:v>
                </c:pt>
                <c:pt idx="2867">
                  <c:v>225</c:v>
                </c:pt>
                <c:pt idx="2868">
                  <c:v>202.5</c:v>
                </c:pt>
                <c:pt idx="2869">
                  <c:v>202.5</c:v>
                </c:pt>
                <c:pt idx="2870">
                  <c:v>225</c:v>
                </c:pt>
                <c:pt idx="2871">
                  <c:v>225</c:v>
                </c:pt>
                <c:pt idx="2872">
                  <c:v>225</c:v>
                </c:pt>
                <c:pt idx="2873">
                  <c:v>202.5</c:v>
                </c:pt>
                <c:pt idx="2874">
                  <c:v>202.5</c:v>
                </c:pt>
                <c:pt idx="2875">
                  <c:v>225</c:v>
                </c:pt>
                <c:pt idx="2876">
                  <c:v>202.5</c:v>
                </c:pt>
                <c:pt idx="2877">
                  <c:v>202.5</c:v>
                </c:pt>
                <c:pt idx="2878">
                  <c:v>202.5</c:v>
                </c:pt>
                <c:pt idx="2879">
                  <c:v>202.5</c:v>
                </c:pt>
                <c:pt idx="2880">
                  <c:v>202.5</c:v>
                </c:pt>
                <c:pt idx="2881">
                  <c:v>202.5</c:v>
                </c:pt>
                <c:pt idx="2882">
                  <c:v>225</c:v>
                </c:pt>
                <c:pt idx="2883">
                  <c:v>202.5</c:v>
                </c:pt>
                <c:pt idx="2884">
                  <c:v>202.5</c:v>
                </c:pt>
                <c:pt idx="2885">
                  <c:v>157.5</c:v>
                </c:pt>
                <c:pt idx="2886">
                  <c:v>202.5</c:v>
                </c:pt>
                <c:pt idx="2887">
                  <c:v>180</c:v>
                </c:pt>
                <c:pt idx="2888">
                  <c:v>202.5</c:v>
                </c:pt>
                <c:pt idx="2889">
                  <c:v>225</c:v>
                </c:pt>
                <c:pt idx="2890">
                  <c:v>225</c:v>
                </c:pt>
                <c:pt idx="2891">
                  <c:v>225</c:v>
                </c:pt>
                <c:pt idx="2892">
                  <c:v>225</c:v>
                </c:pt>
                <c:pt idx="2893">
                  <c:v>225</c:v>
                </c:pt>
                <c:pt idx="2894">
                  <c:v>202.5</c:v>
                </c:pt>
                <c:pt idx="2895">
                  <c:v>225</c:v>
                </c:pt>
                <c:pt idx="2896">
                  <c:v>202.5</c:v>
                </c:pt>
                <c:pt idx="2897">
                  <c:v>202.5</c:v>
                </c:pt>
                <c:pt idx="2898">
                  <c:v>202.5</c:v>
                </c:pt>
                <c:pt idx="2899">
                  <c:v>202.5</c:v>
                </c:pt>
                <c:pt idx="2900">
                  <c:v>202.5</c:v>
                </c:pt>
                <c:pt idx="2901">
                  <c:v>225</c:v>
                </c:pt>
                <c:pt idx="2902">
                  <c:v>225</c:v>
                </c:pt>
                <c:pt idx="2903">
                  <c:v>202.5</c:v>
                </c:pt>
                <c:pt idx="2904">
                  <c:v>202.5</c:v>
                </c:pt>
                <c:pt idx="2905">
                  <c:v>202.5</c:v>
                </c:pt>
                <c:pt idx="2906">
                  <c:v>225</c:v>
                </c:pt>
                <c:pt idx="2907">
                  <c:v>225</c:v>
                </c:pt>
                <c:pt idx="2908">
                  <c:v>225</c:v>
                </c:pt>
                <c:pt idx="2909">
                  <c:v>202.5</c:v>
                </c:pt>
                <c:pt idx="2910">
                  <c:v>202.5</c:v>
                </c:pt>
                <c:pt idx="2911">
                  <c:v>202.5</c:v>
                </c:pt>
                <c:pt idx="2912">
                  <c:v>202.5</c:v>
                </c:pt>
                <c:pt idx="2913">
                  <c:v>202.5</c:v>
                </c:pt>
                <c:pt idx="2914">
                  <c:v>202.5</c:v>
                </c:pt>
                <c:pt idx="2915">
                  <c:v>202.5</c:v>
                </c:pt>
                <c:pt idx="2916">
                  <c:v>202.5</c:v>
                </c:pt>
                <c:pt idx="2917">
                  <c:v>202.5</c:v>
                </c:pt>
                <c:pt idx="2918">
                  <c:v>202.5</c:v>
                </c:pt>
                <c:pt idx="2919">
                  <c:v>202.5</c:v>
                </c:pt>
                <c:pt idx="2920">
                  <c:v>202.5</c:v>
                </c:pt>
                <c:pt idx="2921">
                  <c:v>202.5</c:v>
                </c:pt>
                <c:pt idx="2922">
                  <c:v>202.5</c:v>
                </c:pt>
                <c:pt idx="2923">
                  <c:v>202.5</c:v>
                </c:pt>
                <c:pt idx="2924">
                  <c:v>202.5</c:v>
                </c:pt>
                <c:pt idx="2925">
                  <c:v>202.5</c:v>
                </c:pt>
                <c:pt idx="2926">
                  <c:v>202.5</c:v>
                </c:pt>
                <c:pt idx="2927">
                  <c:v>202.5</c:v>
                </c:pt>
                <c:pt idx="2928">
                  <c:v>202.5</c:v>
                </c:pt>
                <c:pt idx="2929">
                  <c:v>202.5</c:v>
                </c:pt>
                <c:pt idx="2930">
                  <c:v>225</c:v>
                </c:pt>
                <c:pt idx="2931">
                  <c:v>225</c:v>
                </c:pt>
                <c:pt idx="2932">
                  <c:v>247.5</c:v>
                </c:pt>
                <c:pt idx="2933">
                  <c:v>225</c:v>
                </c:pt>
                <c:pt idx="2934">
                  <c:v>225</c:v>
                </c:pt>
                <c:pt idx="2935">
                  <c:v>225</c:v>
                </c:pt>
                <c:pt idx="2936">
                  <c:v>225</c:v>
                </c:pt>
                <c:pt idx="2937">
                  <c:v>247.5</c:v>
                </c:pt>
                <c:pt idx="2938">
                  <c:v>247.5</c:v>
                </c:pt>
                <c:pt idx="2939">
                  <c:v>225</c:v>
                </c:pt>
                <c:pt idx="2940">
                  <c:v>225</c:v>
                </c:pt>
                <c:pt idx="2941">
                  <c:v>225</c:v>
                </c:pt>
                <c:pt idx="2942">
                  <c:v>225</c:v>
                </c:pt>
                <c:pt idx="2943">
                  <c:v>270</c:v>
                </c:pt>
                <c:pt idx="2944">
                  <c:v>292.5</c:v>
                </c:pt>
                <c:pt idx="2945">
                  <c:v>292.5</c:v>
                </c:pt>
                <c:pt idx="2946">
                  <c:v>292.5</c:v>
                </c:pt>
                <c:pt idx="2947">
                  <c:v>292.5</c:v>
                </c:pt>
                <c:pt idx="2948">
                  <c:v>315</c:v>
                </c:pt>
                <c:pt idx="2949">
                  <c:v>315</c:v>
                </c:pt>
                <c:pt idx="2950">
                  <c:v>292.5</c:v>
                </c:pt>
                <c:pt idx="2951">
                  <c:v>315</c:v>
                </c:pt>
                <c:pt idx="2952">
                  <c:v>337.5</c:v>
                </c:pt>
                <c:pt idx="2953">
                  <c:v>247.5</c:v>
                </c:pt>
                <c:pt idx="2954">
                  <c:v>247.5</c:v>
                </c:pt>
                <c:pt idx="2955">
                  <c:v>292.5</c:v>
                </c:pt>
                <c:pt idx="2956">
                  <c:v>270</c:v>
                </c:pt>
                <c:pt idx="2957">
                  <c:v>247.5</c:v>
                </c:pt>
                <c:pt idx="2958">
                  <c:v>270</c:v>
                </c:pt>
                <c:pt idx="2959">
                  <c:v>247.5</c:v>
                </c:pt>
                <c:pt idx="2960">
                  <c:v>270</c:v>
                </c:pt>
                <c:pt idx="2961">
                  <c:v>0</c:v>
                </c:pt>
                <c:pt idx="2962">
                  <c:v>337.5</c:v>
                </c:pt>
                <c:pt idx="2963">
                  <c:v>337.5</c:v>
                </c:pt>
                <c:pt idx="2964">
                  <c:v>337.5</c:v>
                </c:pt>
                <c:pt idx="2965">
                  <c:v>337.5</c:v>
                </c:pt>
                <c:pt idx="2966">
                  <c:v>315</c:v>
                </c:pt>
                <c:pt idx="2967">
                  <c:v>315</c:v>
                </c:pt>
                <c:pt idx="2968">
                  <c:v>0</c:v>
                </c:pt>
                <c:pt idx="2969">
                  <c:v>45</c:v>
                </c:pt>
                <c:pt idx="2970">
                  <c:v>90</c:v>
                </c:pt>
                <c:pt idx="2971">
                  <c:v>90</c:v>
                </c:pt>
                <c:pt idx="2972">
                  <c:v>112.5</c:v>
                </c:pt>
                <c:pt idx="2973">
                  <c:v>90</c:v>
                </c:pt>
                <c:pt idx="2974">
                  <c:v>90</c:v>
                </c:pt>
                <c:pt idx="2975">
                  <c:v>45</c:v>
                </c:pt>
                <c:pt idx="2976">
                  <c:v>337.5</c:v>
                </c:pt>
                <c:pt idx="2977">
                  <c:v>22.5</c:v>
                </c:pt>
                <c:pt idx="2978">
                  <c:v>0</c:v>
                </c:pt>
                <c:pt idx="2979">
                  <c:v>45</c:v>
                </c:pt>
                <c:pt idx="2980">
                  <c:v>112.5</c:v>
                </c:pt>
                <c:pt idx="2981">
                  <c:v>112.5</c:v>
                </c:pt>
                <c:pt idx="2982">
                  <c:v>135</c:v>
                </c:pt>
                <c:pt idx="2983">
                  <c:v>112.5</c:v>
                </c:pt>
                <c:pt idx="2984">
                  <c:v>112.5</c:v>
                </c:pt>
                <c:pt idx="2985">
                  <c:v>112.5</c:v>
                </c:pt>
                <c:pt idx="2986">
                  <c:v>112.5</c:v>
                </c:pt>
                <c:pt idx="2987">
                  <c:v>90</c:v>
                </c:pt>
                <c:pt idx="2988">
                  <c:v>135</c:v>
                </c:pt>
                <c:pt idx="2989">
                  <c:v>135</c:v>
                </c:pt>
                <c:pt idx="2990">
                  <c:v>135</c:v>
                </c:pt>
                <c:pt idx="2991">
                  <c:v>157.5</c:v>
                </c:pt>
                <c:pt idx="2992">
                  <c:v>180</c:v>
                </c:pt>
                <c:pt idx="2993">
                  <c:v>135</c:v>
                </c:pt>
                <c:pt idx="2994">
                  <c:v>180</c:v>
                </c:pt>
                <c:pt idx="2995">
                  <c:v>135</c:v>
                </c:pt>
                <c:pt idx="2996">
                  <c:v>135</c:v>
                </c:pt>
                <c:pt idx="2997">
                  <c:v>135</c:v>
                </c:pt>
                <c:pt idx="2998">
                  <c:v>135</c:v>
                </c:pt>
                <c:pt idx="2999">
                  <c:v>135</c:v>
                </c:pt>
                <c:pt idx="3000">
                  <c:v>135</c:v>
                </c:pt>
                <c:pt idx="3001">
                  <c:v>112.5</c:v>
                </c:pt>
                <c:pt idx="3002">
                  <c:v>112.5</c:v>
                </c:pt>
                <c:pt idx="3003">
                  <c:v>135</c:v>
                </c:pt>
                <c:pt idx="3004">
                  <c:v>135</c:v>
                </c:pt>
                <c:pt idx="3005">
                  <c:v>202.5</c:v>
                </c:pt>
                <c:pt idx="3006">
                  <c:v>202.5</c:v>
                </c:pt>
                <c:pt idx="3007">
                  <c:v>202.5</c:v>
                </c:pt>
                <c:pt idx="3008">
                  <c:v>202.5</c:v>
                </c:pt>
                <c:pt idx="3009">
                  <c:v>202.5</c:v>
                </c:pt>
                <c:pt idx="3010">
                  <c:v>202.5</c:v>
                </c:pt>
                <c:pt idx="3011">
                  <c:v>225</c:v>
                </c:pt>
                <c:pt idx="3012">
                  <c:v>180</c:v>
                </c:pt>
                <c:pt idx="3013">
                  <c:v>157.5</c:v>
                </c:pt>
                <c:pt idx="3014">
                  <c:v>180</c:v>
                </c:pt>
                <c:pt idx="3015">
                  <c:v>202.5</c:v>
                </c:pt>
                <c:pt idx="3016">
                  <c:v>225</c:v>
                </c:pt>
                <c:pt idx="3017">
                  <c:v>225</c:v>
                </c:pt>
                <c:pt idx="3018">
                  <c:v>202.5</c:v>
                </c:pt>
                <c:pt idx="3019">
                  <c:v>202.5</c:v>
                </c:pt>
                <c:pt idx="3020">
                  <c:v>225</c:v>
                </c:pt>
                <c:pt idx="3021">
                  <c:v>225</c:v>
                </c:pt>
                <c:pt idx="3022">
                  <c:v>247.5</c:v>
                </c:pt>
                <c:pt idx="3023">
                  <c:v>292.5</c:v>
                </c:pt>
                <c:pt idx="3024">
                  <c:v>337.5</c:v>
                </c:pt>
                <c:pt idx="3025">
                  <c:v>337.5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22.5</c:v>
                </c:pt>
                <c:pt idx="3034">
                  <c:v>0</c:v>
                </c:pt>
                <c:pt idx="3035">
                  <c:v>337.5</c:v>
                </c:pt>
                <c:pt idx="3036">
                  <c:v>337.5</c:v>
                </c:pt>
                <c:pt idx="3037">
                  <c:v>337.5</c:v>
                </c:pt>
                <c:pt idx="3038">
                  <c:v>337.5</c:v>
                </c:pt>
                <c:pt idx="3039">
                  <c:v>0</c:v>
                </c:pt>
                <c:pt idx="3040">
                  <c:v>0</c:v>
                </c:pt>
                <c:pt idx="3041">
                  <c:v>337.5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337.5</c:v>
                </c:pt>
                <c:pt idx="3048">
                  <c:v>337.5</c:v>
                </c:pt>
                <c:pt idx="3049">
                  <c:v>337.5</c:v>
                </c:pt>
                <c:pt idx="3050">
                  <c:v>337.5</c:v>
                </c:pt>
                <c:pt idx="3051">
                  <c:v>337.5</c:v>
                </c:pt>
                <c:pt idx="3052">
                  <c:v>337.5</c:v>
                </c:pt>
                <c:pt idx="3053">
                  <c:v>337.5</c:v>
                </c:pt>
                <c:pt idx="3054">
                  <c:v>337.5</c:v>
                </c:pt>
                <c:pt idx="3055">
                  <c:v>337.5</c:v>
                </c:pt>
                <c:pt idx="3056">
                  <c:v>337.5</c:v>
                </c:pt>
                <c:pt idx="3057">
                  <c:v>315</c:v>
                </c:pt>
                <c:pt idx="3058">
                  <c:v>315</c:v>
                </c:pt>
                <c:pt idx="3059">
                  <c:v>292.5</c:v>
                </c:pt>
                <c:pt idx="3060">
                  <c:v>247.5</c:v>
                </c:pt>
                <c:pt idx="3061">
                  <c:v>247.5</c:v>
                </c:pt>
                <c:pt idx="3062">
                  <c:v>247.5</c:v>
                </c:pt>
                <c:pt idx="3063">
                  <c:v>292.5</c:v>
                </c:pt>
                <c:pt idx="3064">
                  <c:v>315</c:v>
                </c:pt>
                <c:pt idx="3065">
                  <c:v>315</c:v>
                </c:pt>
                <c:pt idx="3066">
                  <c:v>315</c:v>
                </c:pt>
                <c:pt idx="3067">
                  <c:v>315</c:v>
                </c:pt>
                <c:pt idx="3068">
                  <c:v>292.5</c:v>
                </c:pt>
                <c:pt idx="3069">
                  <c:v>292.5</c:v>
                </c:pt>
                <c:pt idx="3070">
                  <c:v>270</c:v>
                </c:pt>
                <c:pt idx="3071">
                  <c:v>247.5</c:v>
                </c:pt>
                <c:pt idx="3072">
                  <c:v>225</c:v>
                </c:pt>
                <c:pt idx="3073">
                  <c:v>157.5</c:v>
                </c:pt>
                <c:pt idx="3074">
                  <c:v>292.5</c:v>
                </c:pt>
                <c:pt idx="3075">
                  <c:v>315</c:v>
                </c:pt>
                <c:pt idx="3076">
                  <c:v>337.5</c:v>
                </c:pt>
                <c:pt idx="3077">
                  <c:v>337.5</c:v>
                </c:pt>
                <c:pt idx="3078">
                  <c:v>337.5</c:v>
                </c:pt>
                <c:pt idx="3079">
                  <c:v>337.5</c:v>
                </c:pt>
                <c:pt idx="3080">
                  <c:v>337.5</c:v>
                </c:pt>
                <c:pt idx="3081">
                  <c:v>337.5</c:v>
                </c:pt>
                <c:pt idx="3082">
                  <c:v>337.5</c:v>
                </c:pt>
                <c:pt idx="3083">
                  <c:v>315</c:v>
                </c:pt>
                <c:pt idx="3084">
                  <c:v>315</c:v>
                </c:pt>
                <c:pt idx="3085">
                  <c:v>292.5</c:v>
                </c:pt>
                <c:pt idx="3086">
                  <c:v>315</c:v>
                </c:pt>
                <c:pt idx="3087">
                  <c:v>315</c:v>
                </c:pt>
                <c:pt idx="3088">
                  <c:v>315</c:v>
                </c:pt>
                <c:pt idx="3089">
                  <c:v>315</c:v>
                </c:pt>
                <c:pt idx="3090">
                  <c:v>337.5</c:v>
                </c:pt>
                <c:pt idx="3091">
                  <c:v>315</c:v>
                </c:pt>
                <c:pt idx="3092">
                  <c:v>292.5</c:v>
                </c:pt>
                <c:pt idx="3093">
                  <c:v>292.5</c:v>
                </c:pt>
                <c:pt idx="3094">
                  <c:v>292.5</c:v>
                </c:pt>
                <c:pt idx="3095">
                  <c:v>292.5</c:v>
                </c:pt>
                <c:pt idx="3096">
                  <c:v>292.5</c:v>
                </c:pt>
                <c:pt idx="3097">
                  <c:v>292.5</c:v>
                </c:pt>
                <c:pt idx="3098">
                  <c:v>292.5</c:v>
                </c:pt>
                <c:pt idx="3099">
                  <c:v>292.5</c:v>
                </c:pt>
                <c:pt idx="3100">
                  <c:v>292.5</c:v>
                </c:pt>
                <c:pt idx="3101">
                  <c:v>292.5</c:v>
                </c:pt>
                <c:pt idx="3102">
                  <c:v>315</c:v>
                </c:pt>
                <c:pt idx="3103">
                  <c:v>315</c:v>
                </c:pt>
                <c:pt idx="3104">
                  <c:v>292.5</c:v>
                </c:pt>
                <c:pt idx="3105">
                  <c:v>292.5</c:v>
                </c:pt>
                <c:pt idx="3106">
                  <c:v>292.5</c:v>
                </c:pt>
                <c:pt idx="3107">
                  <c:v>315</c:v>
                </c:pt>
                <c:pt idx="3108">
                  <c:v>292.5</c:v>
                </c:pt>
                <c:pt idx="3109">
                  <c:v>292.5</c:v>
                </c:pt>
                <c:pt idx="3110">
                  <c:v>292.5</c:v>
                </c:pt>
                <c:pt idx="3111">
                  <c:v>292.5</c:v>
                </c:pt>
                <c:pt idx="3112">
                  <c:v>292.5</c:v>
                </c:pt>
                <c:pt idx="3113">
                  <c:v>292.5</c:v>
                </c:pt>
                <c:pt idx="3114">
                  <c:v>292.5</c:v>
                </c:pt>
                <c:pt idx="3115">
                  <c:v>292.5</c:v>
                </c:pt>
                <c:pt idx="3116">
                  <c:v>315</c:v>
                </c:pt>
                <c:pt idx="3117">
                  <c:v>292.5</c:v>
                </c:pt>
                <c:pt idx="3118">
                  <c:v>292.5</c:v>
                </c:pt>
                <c:pt idx="3119">
                  <c:v>315</c:v>
                </c:pt>
                <c:pt idx="3120">
                  <c:v>292.5</c:v>
                </c:pt>
                <c:pt idx="3121">
                  <c:v>292.5</c:v>
                </c:pt>
                <c:pt idx="3122">
                  <c:v>292.5</c:v>
                </c:pt>
                <c:pt idx="3123">
                  <c:v>292.5</c:v>
                </c:pt>
                <c:pt idx="3124">
                  <c:v>292.5</c:v>
                </c:pt>
                <c:pt idx="3125">
                  <c:v>292.5</c:v>
                </c:pt>
                <c:pt idx="3126">
                  <c:v>292.5</c:v>
                </c:pt>
                <c:pt idx="3127">
                  <c:v>292.5</c:v>
                </c:pt>
                <c:pt idx="3128">
                  <c:v>292.5</c:v>
                </c:pt>
                <c:pt idx="3129">
                  <c:v>292.5</c:v>
                </c:pt>
                <c:pt idx="3130">
                  <c:v>292.5</c:v>
                </c:pt>
                <c:pt idx="3131">
                  <c:v>292.5</c:v>
                </c:pt>
                <c:pt idx="3132">
                  <c:v>292.5</c:v>
                </c:pt>
                <c:pt idx="3133">
                  <c:v>315</c:v>
                </c:pt>
                <c:pt idx="3134">
                  <c:v>292.5</c:v>
                </c:pt>
                <c:pt idx="3135">
                  <c:v>292.5</c:v>
                </c:pt>
                <c:pt idx="3136">
                  <c:v>292.5</c:v>
                </c:pt>
                <c:pt idx="3137">
                  <c:v>292.5</c:v>
                </c:pt>
                <c:pt idx="3138">
                  <c:v>292.5</c:v>
                </c:pt>
                <c:pt idx="3139">
                  <c:v>292.5</c:v>
                </c:pt>
                <c:pt idx="3140">
                  <c:v>292.5</c:v>
                </c:pt>
                <c:pt idx="3141">
                  <c:v>315</c:v>
                </c:pt>
                <c:pt idx="3142">
                  <c:v>292.5</c:v>
                </c:pt>
                <c:pt idx="3143">
                  <c:v>315</c:v>
                </c:pt>
                <c:pt idx="3144">
                  <c:v>292.5</c:v>
                </c:pt>
                <c:pt idx="3145">
                  <c:v>292.5</c:v>
                </c:pt>
                <c:pt idx="3146">
                  <c:v>315</c:v>
                </c:pt>
                <c:pt idx="3147">
                  <c:v>292.5</c:v>
                </c:pt>
                <c:pt idx="3148">
                  <c:v>315</c:v>
                </c:pt>
                <c:pt idx="3149">
                  <c:v>315</c:v>
                </c:pt>
                <c:pt idx="3150">
                  <c:v>315</c:v>
                </c:pt>
                <c:pt idx="3151">
                  <c:v>315</c:v>
                </c:pt>
                <c:pt idx="3152">
                  <c:v>292.5</c:v>
                </c:pt>
                <c:pt idx="3153">
                  <c:v>292.5</c:v>
                </c:pt>
                <c:pt idx="3154">
                  <c:v>292.5</c:v>
                </c:pt>
                <c:pt idx="3155">
                  <c:v>292.5</c:v>
                </c:pt>
                <c:pt idx="3156">
                  <c:v>315</c:v>
                </c:pt>
                <c:pt idx="3157">
                  <c:v>315</c:v>
                </c:pt>
                <c:pt idx="3158">
                  <c:v>315</c:v>
                </c:pt>
                <c:pt idx="3159">
                  <c:v>292.5</c:v>
                </c:pt>
                <c:pt idx="3160">
                  <c:v>270</c:v>
                </c:pt>
                <c:pt idx="3161">
                  <c:v>315</c:v>
                </c:pt>
                <c:pt idx="3162">
                  <c:v>337.5</c:v>
                </c:pt>
                <c:pt idx="3163">
                  <c:v>337.5</c:v>
                </c:pt>
                <c:pt idx="3164">
                  <c:v>337.5</c:v>
                </c:pt>
                <c:pt idx="3165">
                  <c:v>337.5</c:v>
                </c:pt>
                <c:pt idx="3166">
                  <c:v>315</c:v>
                </c:pt>
                <c:pt idx="3167">
                  <c:v>315</c:v>
                </c:pt>
                <c:pt idx="3168">
                  <c:v>315</c:v>
                </c:pt>
                <c:pt idx="3169">
                  <c:v>292.5</c:v>
                </c:pt>
                <c:pt idx="3170">
                  <c:v>270</c:v>
                </c:pt>
                <c:pt idx="3171">
                  <c:v>292.5</c:v>
                </c:pt>
                <c:pt idx="3172">
                  <c:v>315</c:v>
                </c:pt>
                <c:pt idx="3173">
                  <c:v>337.5</c:v>
                </c:pt>
                <c:pt idx="3174">
                  <c:v>292.5</c:v>
                </c:pt>
                <c:pt idx="3175">
                  <c:v>292.5</c:v>
                </c:pt>
                <c:pt idx="3176">
                  <c:v>292.5</c:v>
                </c:pt>
                <c:pt idx="3177">
                  <c:v>292.5</c:v>
                </c:pt>
                <c:pt idx="3178">
                  <c:v>292.5</c:v>
                </c:pt>
                <c:pt idx="3179">
                  <c:v>292.5</c:v>
                </c:pt>
                <c:pt idx="3180">
                  <c:v>292.5</c:v>
                </c:pt>
                <c:pt idx="3181">
                  <c:v>292.5</c:v>
                </c:pt>
                <c:pt idx="3182">
                  <c:v>292.5</c:v>
                </c:pt>
                <c:pt idx="3183">
                  <c:v>292.5</c:v>
                </c:pt>
                <c:pt idx="3184">
                  <c:v>292.5</c:v>
                </c:pt>
                <c:pt idx="3185">
                  <c:v>292.5</c:v>
                </c:pt>
                <c:pt idx="3186">
                  <c:v>270</c:v>
                </c:pt>
                <c:pt idx="3187">
                  <c:v>270</c:v>
                </c:pt>
                <c:pt idx="3188">
                  <c:v>292.5</c:v>
                </c:pt>
                <c:pt idx="3189">
                  <c:v>292.5</c:v>
                </c:pt>
                <c:pt idx="3190">
                  <c:v>292.5</c:v>
                </c:pt>
                <c:pt idx="3191">
                  <c:v>292.5</c:v>
                </c:pt>
                <c:pt idx="3192">
                  <c:v>292.5</c:v>
                </c:pt>
                <c:pt idx="3193">
                  <c:v>292.5</c:v>
                </c:pt>
                <c:pt idx="3194">
                  <c:v>270</c:v>
                </c:pt>
                <c:pt idx="3195">
                  <c:v>292.5</c:v>
                </c:pt>
                <c:pt idx="3196">
                  <c:v>270</c:v>
                </c:pt>
                <c:pt idx="3197">
                  <c:v>270</c:v>
                </c:pt>
                <c:pt idx="3198">
                  <c:v>292.5</c:v>
                </c:pt>
                <c:pt idx="3199">
                  <c:v>292.5</c:v>
                </c:pt>
                <c:pt idx="3200">
                  <c:v>292.5</c:v>
                </c:pt>
                <c:pt idx="3201">
                  <c:v>292.5</c:v>
                </c:pt>
                <c:pt idx="3202">
                  <c:v>270</c:v>
                </c:pt>
                <c:pt idx="3203">
                  <c:v>292.5</c:v>
                </c:pt>
                <c:pt idx="3204">
                  <c:v>292.5</c:v>
                </c:pt>
                <c:pt idx="3205">
                  <c:v>292.5</c:v>
                </c:pt>
                <c:pt idx="3206">
                  <c:v>292.5</c:v>
                </c:pt>
                <c:pt idx="3207">
                  <c:v>292.5</c:v>
                </c:pt>
                <c:pt idx="3208">
                  <c:v>292.5</c:v>
                </c:pt>
                <c:pt idx="3209">
                  <c:v>292.5</c:v>
                </c:pt>
                <c:pt idx="3210">
                  <c:v>292.5</c:v>
                </c:pt>
                <c:pt idx="3211">
                  <c:v>292.5</c:v>
                </c:pt>
                <c:pt idx="3212">
                  <c:v>292.5</c:v>
                </c:pt>
                <c:pt idx="3213">
                  <c:v>292.5</c:v>
                </c:pt>
                <c:pt idx="3214">
                  <c:v>292.5</c:v>
                </c:pt>
                <c:pt idx="3215">
                  <c:v>292.5</c:v>
                </c:pt>
                <c:pt idx="3216">
                  <c:v>270</c:v>
                </c:pt>
                <c:pt idx="3217">
                  <c:v>270</c:v>
                </c:pt>
                <c:pt idx="3218">
                  <c:v>292.5</c:v>
                </c:pt>
                <c:pt idx="3219">
                  <c:v>292.5</c:v>
                </c:pt>
                <c:pt idx="3220">
                  <c:v>292.5</c:v>
                </c:pt>
                <c:pt idx="3221">
                  <c:v>292.5</c:v>
                </c:pt>
                <c:pt idx="3222">
                  <c:v>292.5</c:v>
                </c:pt>
                <c:pt idx="3223">
                  <c:v>292.5</c:v>
                </c:pt>
                <c:pt idx="3224">
                  <c:v>270</c:v>
                </c:pt>
                <c:pt idx="3225">
                  <c:v>270</c:v>
                </c:pt>
                <c:pt idx="3226">
                  <c:v>270</c:v>
                </c:pt>
                <c:pt idx="3227">
                  <c:v>292.5</c:v>
                </c:pt>
                <c:pt idx="3228">
                  <c:v>270</c:v>
                </c:pt>
                <c:pt idx="3229">
                  <c:v>270</c:v>
                </c:pt>
                <c:pt idx="3230">
                  <c:v>270</c:v>
                </c:pt>
                <c:pt idx="3231">
                  <c:v>292.5</c:v>
                </c:pt>
                <c:pt idx="3232">
                  <c:v>292.5</c:v>
                </c:pt>
                <c:pt idx="3233">
                  <c:v>292.5</c:v>
                </c:pt>
                <c:pt idx="3234">
                  <c:v>292.5</c:v>
                </c:pt>
                <c:pt idx="3235">
                  <c:v>292.5</c:v>
                </c:pt>
                <c:pt idx="3236">
                  <c:v>292.5</c:v>
                </c:pt>
                <c:pt idx="3237">
                  <c:v>292.5</c:v>
                </c:pt>
                <c:pt idx="3238">
                  <c:v>292.5</c:v>
                </c:pt>
                <c:pt idx="3239">
                  <c:v>270</c:v>
                </c:pt>
                <c:pt idx="3240">
                  <c:v>270</c:v>
                </c:pt>
                <c:pt idx="3241">
                  <c:v>270</c:v>
                </c:pt>
                <c:pt idx="3242">
                  <c:v>270</c:v>
                </c:pt>
                <c:pt idx="3243">
                  <c:v>292.5</c:v>
                </c:pt>
                <c:pt idx="3244">
                  <c:v>292.5</c:v>
                </c:pt>
                <c:pt idx="3245">
                  <c:v>270</c:v>
                </c:pt>
                <c:pt idx="3246">
                  <c:v>270</c:v>
                </c:pt>
                <c:pt idx="3247">
                  <c:v>292.5</c:v>
                </c:pt>
                <c:pt idx="3248">
                  <c:v>292.5</c:v>
                </c:pt>
                <c:pt idx="3249">
                  <c:v>270</c:v>
                </c:pt>
                <c:pt idx="3250">
                  <c:v>292.5</c:v>
                </c:pt>
                <c:pt idx="3251">
                  <c:v>292.5</c:v>
                </c:pt>
                <c:pt idx="3252">
                  <c:v>270</c:v>
                </c:pt>
                <c:pt idx="3253">
                  <c:v>270</c:v>
                </c:pt>
                <c:pt idx="3254">
                  <c:v>292.5</c:v>
                </c:pt>
                <c:pt idx="3255">
                  <c:v>270</c:v>
                </c:pt>
                <c:pt idx="3256">
                  <c:v>292.5</c:v>
                </c:pt>
                <c:pt idx="3257">
                  <c:v>292.5</c:v>
                </c:pt>
                <c:pt idx="3258">
                  <c:v>292.5</c:v>
                </c:pt>
                <c:pt idx="3259">
                  <c:v>292.5</c:v>
                </c:pt>
                <c:pt idx="3260">
                  <c:v>292.5</c:v>
                </c:pt>
                <c:pt idx="3261">
                  <c:v>292.5</c:v>
                </c:pt>
                <c:pt idx="3262">
                  <c:v>292.5</c:v>
                </c:pt>
                <c:pt idx="3263">
                  <c:v>270</c:v>
                </c:pt>
                <c:pt idx="3264">
                  <c:v>292.5</c:v>
                </c:pt>
                <c:pt idx="3265">
                  <c:v>270</c:v>
                </c:pt>
                <c:pt idx="3266">
                  <c:v>292.5</c:v>
                </c:pt>
                <c:pt idx="3267">
                  <c:v>292.5</c:v>
                </c:pt>
                <c:pt idx="3268">
                  <c:v>292.5</c:v>
                </c:pt>
                <c:pt idx="3269">
                  <c:v>292.5</c:v>
                </c:pt>
                <c:pt idx="3270">
                  <c:v>292.5</c:v>
                </c:pt>
                <c:pt idx="3271">
                  <c:v>292.5</c:v>
                </c:pt>
                <c:pt idx="3272">
                  <c:v>292.5</c:v>
                </c:pt>
                <c:pt idx="3273">
                  <c:v>292.5</c:v>
                </c:pt>
                <c:pt idx="3274">
                  <c:v>292.5</c:v>
                </c:pt>
                <c:pt idx="3275">
                  <c:v>292.5</c:v>
                </c:pt>
                <c:pt idx="3276">
                  <c:v>292.5</c:v>
                </c:pt>
                <c:pt idx="3277">
                  <c:v>270</c:v>
                </c:pt>
                <c:pt idx="3278">
                  <c:v>292.5</c:v>
                </c:pt>
                <c:pt idx="3279">
                  <c:v>292.5</c:v>
                </c:pt>
                <c:pt idx="3280">
                  <c:v>292.5</c:v>
                </c:pt>
                <c:pt idx="3281">
                  <c:v>270</c:v>
                </c:pt>
                <c:pt idx="3282">
                  <c:v>270</c:v>
                </c:pt>
                <c:pt idx="3283">
                  <c:v>292.5</c:v>
                </c:pt>
                <c:pt idx="3284">
                  <c:v>270</c:v>
                </c:pt>
                <c:pt idx="3285">
                  <c:v>270</c:v>
                </c:pt>
                <c:pt idx="3286">
                  <c:v>292.5</c:v>
                </c:pt>
                <c:pt idx="3287">
                  <c:v>292.5</c:v>
                </c:pt>
                <c:pt idx="3288">
                  <c:v>292.5</c:v>
                </c:pt>
                <c:pt idx="3289">
                  <c:v>292.5</c:v>
                </c:pt>
                <c:pt idx="3290">
                  <c:v>292.5</c:v>
                </c:pt>
                <c:pt idx="3291">
                  <c:v>292.5</c:v>
                </c:pt>
                <c:pt idx="3292">
                  <c:v>292.5</c:v>
                </c:pt>
                <c:pt idx="3293">
                  <c:v>292.5</c:v>
                </c:pt>
                <c:pt idx="3294">
                  <c:v>292.5</c:v>
                </c:pt>
                <c:pt idx="3295">
                  <c:v>292.5</c:v>
                </c:pt>
                <c:pt idx="3296">
                  <c:v>270</c:v>
                </c:pt>
                <c:pt idx="3297">
                  <c:v>270</c:v>
                </c:pt>
                <c:pt idx="3298">
                  <c:v>292.5</c:v>
                </c:pt>
                <c:pt idx="3299">
                  <c:v>292.5</c:v>
                </c:pt>
                <c:pt idx="3300">
                  <c:v>292.5</c:v>
                </c:pt>
                <c:pt idx="3301">
                  <c:v>292.5</c:v>
                </c:pt>
                <c:pt idx="3302">
                  <c:v>292.5</c:v>
                </c:pt>
                <c:pt idx="3303">
                  <c:v>292.5</c:v>
                </c:pt>
                <c:pt idx="3304">
                  <c:v>270</c:v>
                </c:pt>
                <c:pt idx="3305">
                  <c:v>292.5</c:v>
                </c:pt>
                <c:pt idx="3306">
                  <c:v>292.5</c:v>
                </c:pt>
                <c:pt idx="3307">
                  <c:v>292.5</c:v>
                </c:pt>
                <c:pt idx="3308">
                  <c:v>270</c:v>
                </c:pt>
                <c:pt idx="3309">
                  <c:v>292.5</c:v>
                </c:pt>
                <c:pt idx="3310">
                  <c:v>292.5</c:v>
                </c:pt>
                <c:pt idx="3311">
                  <c:v>292.5</c:v>
                </c:pt>
                <c:pt idx="3312">
                  <c:v>292.5</c:v>
                </c:pt>
                <c:pt idx="3313">
                  <c:v>292.5</c:v>
                </c:pt>
                <c:pt idx="3314">
                  <c:v>270</c:v>
                </c:pt>
                <c:pt idx="3315">
                  <c:v>292.5</c:v>
                </c:pt>
                <c:pt idx="3316">
                  <c:v>270</c:v>
                </c:pt>
                <c:pt idx="3317">
                  <c:v>292.5</c:v>
                </c:pt>
                <c:pt idx="3318">
                  <c:v>292.5</c:v>
                </c:pt>
                <c:pt idx="3319">
                  <c:v>315</c:v>
                </c:pt>
                <c:pt idx="3320">
                  <c:v>292.5</c:v>
                </c:pt>
                <c:pt idx="3321">
                  <c:v>292.5</c:v>
                </c:pt>
                <c:pt idx="3322">
                  <c:v>292.5</c:v>
                </c:pt>
                <c:pt idx="3323">
                  <c:v>292.5</c:v>
                </c:pt>
                <c:pt idx="3324">
                  <c:v>292.5</c:v>
                </c:pt>
                <c:pt idx="3325">
                  <c:v>292.5</c:v>
                </c:pt>
                <c:pt idx="3326">
                  <c:v>292.5</c:v>
                </c:pt>
                <c:pt idx="3327">
                  <c:v>292.5</c:v>
                </c:pt>
                <c:pt idx="3328">
                  <c:v>292.5</c:v>
                </c:pt>
                <c:pt idx="3329">
                  <c:v>292.5</c:v>
                </c:pt>
                <c:pt idx="3330">
                  <c:v>292.5</c:v>
                </c:pt>
                <c:pt idx="3331">
                  <c:v>292.5</c:v>
                </c:pt>
                <c:pt idx="3332">
                  <c:v>270</c:v>
                </c:pt>
                <c:pt idx="3333">
                  <c:v>270</c:v>
                </c:pt>
                <c:pt idx="3334">
                  <c:v>292.5</c:v>
                </c:pt>
                <c:pt idx="3335">
                  <c:v>292.5</c:v>
                </c:pt>
                <c:pt idx="3336">
                  <c:v>292.5</c:v>
                </c:pt>
                <c:pt idx="3337">
                  <c:v>292.5</c:v>
                </c:pt>
                <c:pt idx="3338">
                  <c:v>292.5</c:v>
                </c:pt>
                <c:pt idx="3339">
                  <c:v>292.5</c:v>
                </c:pt>
                <c:pt idx="3340">
                  <c:v>292.5</c:v>
                </c:pt>
                <c:pt idx="3341">
                  <c:v>292.5</c:v>
                </c:pt>
                <c:pt idx="3342">
                  <c:v>292.5</c:v>
                </c:pt>
                <c:pt idx="3343">
                  <c:v>292.5</c:v>
                </c:pt>
                <c:pt idx="3344">
                  <c:v>292.5</c:v>
                </c:pt>
                <c:pt idx="3345">
                  <c:v>292.5</c:v>
                </c:pt>
                <c:pt idx="3346">
                  <c:v>292.5</c:v>
                </c:pt>
                <c:pt idx="3347">
                  <c:v>292.5</c:v>
                </c:pt>
                <c:pt idx="3348">
                  <c:v>292.5</c:v>
                </c:pt>
                <c:pt idx="3349">
                  <c:v>292.5</c:v>
                </c:pt>
                <c:pt idx="3350">
                  <c:v>292.5</c:v>
                </c:pt>
                <c:pt idx="3351">
                  <c:v>292.5</c:v>
                </c:pt>
                <c:pt idx="3352">
                  <c:v>270</c:v>
                </c:pt>
                <c:pt idx="3353">
                  <c:v>292.5</c:v>
                </c:pt>
                <c:pt idx="3354">
                  <c:v>270</c:v>
                </c:pt>
                <c:pt idx="3355">
                  <c:v>292.5</c:v>
                </c:pt>
                <c:pt idx="3356">
                  <c:v>292.5</c:v>
                </c:pt>
                <c:pt idx="3357">
                  <c:v>292.5</c:v>
                </c:pt>
                <c:pt idx="3358">
                  <c:v>270</c:v>
                </c:pt>
                <c:pt idx="3359">
                  <c:v>270</c:v>
                </c:pt>
                <c:pt idx="3360">
                  <c:v>292.5</c:v>
                </c:pt>
                <c:pt idx="3361">
                  <c:v>292.5</c:v>
                </c:pt>
                <c:pt idx="3362">
                  <c:v>292.5</c:v>
                </c:pt>
                <c:pt idx="3363">
                  <c:v>292.5</c:v>
                </c:pt>
                <c:pt idx="3364">
                  <c:v>292.5</c:v>
                </c:pt>
                <c:pt idx="3365">
                  <c:v>292.5</c:v>
                </c:pt>
                <c:pt idx="3366">
                  <c:v>292.5</c:v>
                </c:pt>
                <c:pt idx="3367">
                  <c:v>270</c:v>
                </c:pt>
                <c:pt idx="3368">
                  <c:v>292.5</c:v>
                </c:pt>
                <c:pt idx="3369">
                  <c:v>270</c:v>
                </c:pt>
                <c:pt idx="3370">
                  <c:v>292.5</c:v>
                </c:pt>
                <c:pt idx="3371">
                  <c:v>270</c:v>
                </c:pt>
                <c:pt idx="3372">
                  <c:v>270</c:v>
                </c:pt>
                <c:pt idx="3373">
                  <c:v>270</c:v>
                </c:pt>
                <c:pt idx="3374">
                  <c:v>270</c:v>
                </c:pt>
                <c:pt idx="3375">
                  <c:v>270</c:v>
                </c:pt>
                <c:pt idx="3376">
                  <c:v>270</c:v>
                </c:pt>
                <c:pt idx="3377">
                  <c:v>270</c:v>
                </c:pt>
                <c:pt idx="3378">
                  <c:v>270</c:v>
                </c:pt>
                <c:pt idx="3379">
                  <c:v>270</c:v>
                </c:pt>
                <c:pt idx="3380">
                  <c:v>292.5</c:v>
                </c:pt>
                <c:pt idx="3381">
                  <c:v>270</c:v>
                </c:pt>
                <c:pt idx="3382">
                  <c:v>292.5</c:v>
                </c:pt>
                <c:pt idx="3383">
                  <c:v>292.5</c:v>
                </c:pt>
                <c:pt idx="3384">
                  <c:v>270</c:v>
                </c:pt>
                <c:pt idx="3385">
                  <c:v>292.5</c:v>
                </c:pt>
                <c:pt idx="3386">
                  <c:v>292.5</c:v>
                </c:pt>
                <c:pt idx="3387">
                  <c:v>292.5</c:v>
                </c:pt>
                <c:pt idx="3388">
                  <c:v>292.5</c:v>
                </c:pt>
                <c:pt idx="3389">
                  <c:v>292.5</c:v>
                </c:pt>
                <c:pt idx="3390">
                  <c:v>292.5</c:v>
                </c:pt>
                <c:pt idx="3391">
                  <c:v>292.5</c:v>
                </c:pt>
                <c:pt idx="3392">
                  <c:v>315</c:v>
                </c:pt>
                <c:pt idx="3393">
                  <c:v>292.5</c:v>
                </c:pt>
                <c:pt idx="3394">
                  <c:v>292.5</c:v>
                </c:pt>
                <c:pt idx="3395">
                  <c:v>292.5</c:v>
                </c:pt>
                <c:pt idx="3396">
                  <c:v>292.5</c:v>
                </c:pt>
                <c:pt idx="3397">
                  <c:v>292.5</c:v>
                </c:pt>
                <c:pt idx="3398">
                  <c:v>315</c:v>
                </c:pt>
                <c:pt idx="3399">
                  <c:v>315</c:v>
                </c:pt>
                <c:pt idx="3400">
                  <c:v>315</c:v>
                </c:pt>
                <c:pt idx="3401">
                  <c:v>292.5</c:v>
                </c:pt>
                <c:pt idx="3402">
                  <c:v>292.5</c:v>
                </c:pt>
                <c:pt idx="3403">
                  <c:v>315</c:v>
                </c:pt>
                <c:pt idx="3404">
                  <c:v>292.5</c:v>
                </c:pt>
                <c:pt idx="3405">
                  <c:v>292.5</c:v>
                </c:pt>
                <c:pt idx="3406">
                  <c:v>292.5</c:v>
                </c:pt>
                <c:pt idx="3407">
                  <c:v>292.5</c:v>
                </c:pt>
                <c:pt idx="3408">
                  <c:v>292.5</c:v>
                </c:pt>
                <c:pt idx="3409">
                  <c:v>292.5</c:v>
                </c:pt>
                <c:pt idx="3410">
                  <c:v>292.5</c:v>
                </c:pt>
                <c:pt idx="3411">
                  <c:v>292.5</c:v>
                </c:pt>
                <c:pt idx="3412">
                  <c:v>315</c:v>
                </c:pt>
                <c:pt idx="3413">
                  <c:v>315</c:v>
                </c:pt>
                <c:pt idx="3414">
                  <c:v>292.5</c:v>
                </c:pt>
                <c:pt idx="3415">
                  <c:v>292.5</c:v>
                </c:pt>
                <c:pt idx="3416">
                  <c:v>315</c:v>
                </c:pt>
                <c:pt idx="3417">
                  <c:v>315</c:v>
                </c:pt>
                <c:pt idx="3418">
                  <c:v>292.5</c:v>
                </c:pt>
                <c:pt idx="3419">
                  <c:v>292.5</c:v>
                </c:pt>
                <c:pt idx="3420">
                  <c:v>292.5</c:v>
                </c:pt>
                <c:pt idx="3421">
                  <c:v>292.5</c:v>
                </c:pt>
                <c:pt idx="3422">
                  <c:v>292.5</c:v>
                </c:pt>
                <c:pt idx="3423">
                  <c:v>292.5</c:v>
                </c:pt>
                <c:pt idx="3424">
                  <c:v>292.5</c:v>
                </c:pt>
                <c:pt idx="3425">
                  <c:v>270</c:v>
                </c:pt>
                <c:pt idx="3426">
                  <c:v>270</c:v>
                </c:pt>
                <c:pt idx="3427">
                  <c:v>292.5</c:v>
                </c:pt>
                <c:pt idx="3428">
                  <c:v>292.5</c:v>
                </c:pt>
                <c:pt idx="3429">
                  <c:v>292.5</c:v>
                </c:pt>
                <c:pt idx="3430">
                  <c:v>292.5</c:v>
                </c:pt>
                <c:pt idx="3431">
                  <c:v>292.5</c:v>
                </c:pt>
                <c:pt idx="3432">
                  <c:v>292.5</c:v>
                </c:pt>
                <c:pt idx="3433">
                  <c:v>292.5</c:v>
                </c:pt>
                <c:pt idx="3434">
                  <c:v>292.5</c:v>
                </c:pt>
                <c:pt idx="3435">
                  <c:v>292.5</c:v>
                </c:pt>
                <c:pt idx="3436">
                  <c:v>292.5</c:v>
                </c:pt>
                <c:pt idx="3437">
                  <c:v>292.5</c:v>
                </c:pt>
                <c:pt idx="3438">
                  <c:v>292.5</c:v>
                </c:pt>
                <c:pt idx="3439">
                  <c:v>292.5</c:v>
                </c:pt>
                <c:pt idx="3440">
                  <c:v>270</c:v>
                </c:pt>
                <c:pt idx="3441">
                  <c:v>292.5</c:v>
                </c:pt>
                <c:pt idx="3442">
                  <c:v>270</c:v>
                </c:pt>
                <c:pt idx="3443">
                  <c:v>270</c:v>
                </c:pt>
                <c:pt idx="3444">
                  <c:v>270</c:v>
                </c:pt>
                <c:pt idx="3445">
                  <c:v>270</c:v>
                </c:pt>
                <c:pt idx="3446">
                  <c:v>292.5</c:v>
                </c:pt>
                <c:pt idx="3447">
                  <c:v>292.5</c:v>
                </c:pt>
                <c:pt idx="3448">
                  <c:v>270</c:v>
                </c:pt>
                <c:pt idx="3449">
                  <c:v>292.5</c:v>
                </c:pt>
                <c:pt idx="3450">
                  <c:v>292.5</c:v>
                </c:pt>
                <c:pt idx="3451">
                  <c:v>292.5</c:v>
                </c:pt>
                <c:pt idx="3452">
                  <c:v>270</c:v>
                </c:pt>
                <c:pt idx="3453">
                  <c:v>292.5</c:v>
                </c:pt>
                <c:pt idx="3454">
                  <c:v>270</c:v>
                </c:pt>
                <c:pt idx="3455">
                  <c:v>292.5</c:v>
                </c:pt>
                <c:pt idx="3456">
                  <c:v>270</c:v>
                </c:pt>
                <c:pt idx="3457">
                  <c:v>292.5</c:v>
                </c:pt>
                <c:pt idx="3458">
                  <c:v>270</c:v>
                </c:pt>
                <c:pt idx="3459">
                  <c:v>270</c:v>
                </c:pt>
                <c:pt idx="3460">
                  <c:v>270</c:v>
                </c:pt>
                <c:pt idx="3461">
                  <c:v>270</c:v>
                </c:pt>
                <c:pt idx="3462">
                  <c:v>270</c:v>
                </c:pt>
                <c:pt idx="3463">
                  <c:v>270</c:v>
                </c:pt>
                <c:pt idx="3464">
                  <c:v>270</c:v>
                </c:pt>
                <c:pt idx="3465">
                  <c:v>270</c:v>
                </c:pt>
                <c:pt idx="3466">
                  <c:v>270</c:v>
                </c:pt>
                <c:pt idx="3467">
                  <c:v>270</c:v>
                </c:pt>
                <c:pt idx="3468">
                  <c:v>270</c:v>
                </c:pt>
                <c:pt idx="3469">
                  <c:v>270</c:v>
                </c:pt>
                <c:pt idx="3470">
                  <c:v>270</c:v>
                </c:pt>
                <c:pt idx="3471">
                  <c:v>270</c:v>
                </c:pt>
                <c:pt idx="3472">
                  <c:v>292.5</c:v>
                </c:pt>
                <c:pt idx="3473">
                  <c:v>292.5</c:v>
                </c:pt>
                <c:pt idx="3474">
                  <c:v>270</c:v>
                </c:pt>
                <c:pt idx="3475">
                  <c:v>292.5</c:v>
                </c:pt>
                <c:pt idx="3476">
                  <c:v>292.5</c:v>
                </c:pt>
                <c:pt idx="3477">
                  <c:v>270</c:v>
                </c:pt>
                <c:pt idx="3478">
                  <c:v>292.5</c:v>
                </c:pt>
                <c:pt idx="3479">
                  <c:v>270</c:v>
                </c:pt>
                <c:pt idx="3480">
                  <c:v>270</c:v>
                </c:pt>
                <c:pt idx="3481">
                  <c:v>270</c:v>
                </c:pt>
                <c:pt idx="3482">
                  <c:v>292.5</c:v>
                </c:pt>
                <c:pt idx="3483">
                  <c:v>292.5</c:v>
                </c:pt>
                <c:pt idx="3484">
                  <c:v>292.5</c:v>
                </c:pt>
                <c:pt idx="3485">
                  <c:v>292.5</c:v>
                </c:pt>
                <c:pt idx="3486">
                  <c:v>292.5</c:v>
                </c:pt>
                <c:pt idx="3487">
                  <c:v>270</c:v>
                </c:pt>
                <c:pt idx="3488">
                  <c:v>270</c:v>
                </c:pt>
                <c:pt idx="3489">
                  <c:v>270</c:v>
                </c:pt>
                <c:pt idx="3490">
                  <c:v>292.5</c:v>
                </c:pt>
                <c:pt idx="3491">
                  <c:v>292.5</c:v>
                </c:pt>
                <c:pt idx="3492">
                  <c:v>270</c:v>
                </c:pt>
                <c:pt idx="3493">
                  <c:v>270</c:v>
                </c:pt>
                <c:pt idx="3494">
                  <c:v>292.5</c:v>
                </c:pt>
                <c:pt idx="3495">
                  <c:v>270</c:v>
                </c:pt>
                <c:pt idx="3496">
                  <c:v>292.5</c:v>
                </c:pt>
                <c:pt idx="3497">
                  <c:v>292.5</c:v>
                </c:pt>
                <c:pt idx="3498">
                  <c:v>292.5</c:v>
                </c:pt>
                <c:pt idx="3499">
                  <c:v>292.5</c:v>
                </c:pt>
                <c:pt idx="3500">
                  <c:v>292.5</c:v>
                </c:pt>
                <c:pt idx="3501">
                  <c:v>270</c:v>
                </c:pt>
                <c:pt idx="3502">
                  <c:v>270</c:v>
                </c:pt>
                <c:pt idx="3503">
                  <c:v>270</c:v>
                </c:pt>
                <c:pt idx="3504">
                  <c:v>270</c:v>
                </c:pt>
                <c:pt idx="3505">
                  <c:v>270</c:v>
                </c:pt>
                <c:pt idx="3506">
                  <c:v>270</c:v>
                </c:pt>
                <c:pt idx="3507">
                  <c:v>270</c:v>
                </c:pt>
                <c:pt idx="3508">
                  <c:v>270</c:v>
                </c:pt>
                <c:pt idx="3509">
                  <c:v>292.5</c:v>
                </c:pt>
                <c:pt idx="3510">
                  <c:v>270</c:v>
                </c:pt>
                <c:pt idx="3511">
                  <c:v>270</c:v>
                </c:pt>
                <c:pt idx="3512">
                  <c:v>270</c:v>
                </c:pt>
                <c:pt idx="3513">
                  <c:v>270</c:v>
                </c:pt>
                <c:pt idx="3514">
                  <c:v>270</c:v>
                </c:pt>
                <c:pt idx="3515">
                  <c:v>292.5</c:v>
                </c:pt>
                <c:pt idx="3516">
                  <c:v>292.5</c:v>
                </c:pt>
                <c:pt idx="3517">
                  <c:v>270</c:v>
                </c:pt>
                <c:pt idx="3518">
                  <c:v>270</c:v>
                </c:pt>
                <c:pt idx="3519">
                  <c:v>270</c:v>
                </c:pt>
                <c:pt idx="3520">
                  <c:v>270</c:v>
                </c:pt>
                <c:pt idx="3521">
                  <c:v>270</c:v>
                </c:pt>
                <c:pt idx="3522">
                  <c:v>270</c:v>
                </c:pt>
                <c:pt idx="3523">
                  <c:v>270</c:v>
                </c:pt>
                <c:pt idx="3524">
                  <c:v>270</c:v>
                </c:pt>
                <c:pt idx="3525">
                  <c:v>270</c:v>
                </c:pt>
                <c:pt idx="3526">
                  <c:v>292.5</c:v>
                </c:pt>
                <c:pt idx="3527">
                  <c:v>270</c:v>
                </c:pt>
                <c:pt idx="3528">
                  <c:v>270</c:v>
                </c:pt>
                <c:pt idx="3529">
                  <c:v>270</c:v>
                </c:pt>
                <c:pt idx="3530">
                  <c:v>247.5</c:v>
                </c:pt>
                <c:pt idx="3531">
                  <c:v>247.5</c:v>
                </c:pt>
                <c:pt idx="3532">
                  <c:v>247.5</c:v>
                </c:pt>
                <c:pt idx="3533">
                  <c:v>247.5</c:v>
                </c:pt>
                <c:pt idx="3534">
                  <c:v>292.5</c:v>
                </c:pt>
                <c:pt idx="3535">
                  <c:v>292.5</c:v>
                </c:pt>
                <c:pt idx="3536">
                  <c:v>292.5</c:v>
                </c:pt>
                <c:pt idx="3537">
                  <c:v>292.5</c:v>
                </c:pt>
                <c:pt idx="3538">
                  <c:v>292.5</c:v>
                </c:pt>
                <c:pt idx="3539">
                  <c:v>292.5</c:v>
                </c:pt>
                <c:pt idx="3540">
                  <c:v>292.5</c:v>
                </c:pt>
                <c:pt idx="3541">
                  <c:v>247.5</c:v>
                </c:pt>
                <c:pt idx="3542">
                  <c:v>247.5</c:v>
                </c:pt>
                <c:pt idx="3543">
                  <c:v>247.5</c:v>
                </c:pt>
                <c:pt idx="3544">
                  <c:v>270</c:v>
                </c:pt>
                <c:pt idx="3545">
                  <c:v>270</c:v>
                </c:pt>
                <c:pt idx="3546">
                  <c:v>315</c:v>
                </c:pt>
                <c:pt idx="3547">
                  <c:v>67.5</c:v>
                </c:pt>
                <c:pt idx="3548">
                  <c:v>112.5</c:v>
                </c:pt>
                <c:pt idx="3549">
                  <c:v>112.5</c:v>
                </c:pt>
                <c:pt idx="3550">
                  <c:v>112.5</c:v>
                </c:pt>
                <c:pt idx="3551">
                  <c:v>90</c:v>
                </c:pt>
                <c:pt idx="3552">
                  <c:v>90</c:v>
                </c:pt>
                <c:pt idx="3553">
                  <c:v>90</c:v>
                </c:pt>
                <c:pt idx="3554">
                  <c:v>90</c:v>
                </c:pt>
                <c:pt idx="3555">
                  <c:v>112.5</c:v>
                </c:pt>
                <c:pt idx="3556">
                  <c:v>112.5</c:v>
                </c:pt>
                <c:pt idx="3557">
                  <c:v>135</c:v>
                </c:pt>
                <c:pt idx="3558">
                  <c:v>135</c:v>
                </c:pt>
                <c:pt idx="3559">
                  <c:v>112.5</c:v>
                </c:pt>
                <c:pt idx="3560">
                  <c:v>135</c:v>
                </c:pt>
                <c:pt idx="3561">
                  <c:v>157.5</c:v>
                </c:pt>
                <c:pt idx="3562">
                  <c:v>112.5</c:v>
                </c:pt>
                <c:pt idx="3563">
                  <c:v>112.5</c:v>
                </c:pt>
                <c:pt idx="3564">
                  <c:v>90</c:v>
                </c:pt>
                <c:pt idx="3565">
                  <c:v>112.5</c:v>
                </c:pt>
                <c:pt idx="3566">
                  <c:v>112.5</c:v>
                </c:pt>
                <c:pt idx="3567">
                  <c:v>135</c:v>
                </c:pt>
                <c:pt idx="3568">
                  <c:v>180</c:v>
                </c:pt>
                <c:pt idx="3569">
                  <c:v>202.5</c:v>
                </c:pt>
                <c:pt idx="3570">
                  <c:v>180</c:v>
                </c:pt>
                <c:pt idx="3571">
                  <c:v>135</c:v>
                </c:pt>
                <c:pt idx="3572">
                  <c:v>135</c:v>
                </c:pt>
                <c:pt idx="3573">
                  <c:v>112.5</c:v>
                </c:pt>
                <c:pt idx="3574">
                  <c:v>112.5</c:v>
                </c:pt>
                <c:pt idx="3575">
                  <c:v>90</c:v>
                </c:pt>
                <c:pt idx="3576">
                  <c:v>90</c:v>
                </c:pt>
                <c:pt idx="3577">
                  <c:v>90</c:v>
                </c:pt>
                <c:pt idx="3578">
                  <c:v>112.5</c:v>
                </c:pt>
                <c:pt idx="3579">
                  <c:v>112.5</c:v>
                </c:pt>
                <c:pt idx="3580">
                  <c:v>90</c:v>
                </c:pt>
                <c:pt idx="3581">
                  <c:v>90</c:v>
                </c:pt>
                <c:pt idx="3582">
                  <c:v>90</c:v>
                </c:pt>
                <c:pt idx="3583">
                  <c:v>90</c:v>
                </c:pt>
                <c:pt idx="3584">
                  <c:v>112.5</c:v>
                </c:pt>
                <c:pt idx="3585">
                  <c:v>112.5</c:v>
                </c:pt>
                <c:pt idx="3586">
                  <c:v>90</c:v>
                </c:pt>
                <c:pt idx="3587">
                  <c:v>112.5</c:v>
                </c:pt>
                <c:pt idx="3588">
                  <c:v>112.5</c:v>
                </c:pt>
                <c:pt idx="3589">
                  <c:v>112.5</c:v>
                </c:pt>
                <c:pt idx="3590">
                  <c:v>112.5</c:v>
                </c:pt>
                <c:pt idx="3591">
                  <c:v>112.5</c:v>
                </c:pt>
                <c:pt idx="3592">
                  <c:v>135</c:v>
                </c:pt>
                <c:pt idx="3593">
                  <c:v>225</c:v>
                </c:pt>
                <c:pt idx="3594">
                  <c:v>202.5</c:v>
                </c:pt>
                <c:pt idx="3595">
                  <c:v>202.5</c:v>
                </c:pt>
                <c:pt idx="3596">
                  <c:v>202.5</c:v>
                </c:pt>
                <c:pt idx="3597">
                  <c:v>202.5</c:v>
                </c:pt>
                <c:pt idx="3598">
                  <c:v>202.5</c:v>
                </c:pt>
                <c:pt idx="3599">
                  <c:v>157.5</c:v>
                </c:pt>
                <c:pt idx="3600">
                  <c:v>135</c:v>
                </c:pt>
                <c:pt idx="3601">
                  <c:v>135</c:v>
                </c:pt>
                <c:pt idx="3602">
                  <c:v>202.5</c:v>
                </c:pt>
                <c:pt idx="3603">
                  <c:v>202.5</c:v>
                </c:pt>
                <c:pt idx="3604">
                  <c:v>202.5</c:v>
                </c:pt>
                <c:pt idx="3605">
                  <c:v>225</c:v>
                </c:pt>
                <c:pt idx="3606">
                  <c:v>202.5</c:v>
                </c:pt>
                <c:pt idx="3607">
                  <c:v>202.5</c:v>
                </c:pt>
                <c:pt idx="3608">
                  <c:v>202.5</c:v>
                </c:pt>
                <c:pt idx="3609">
                  <c:v>202.5</c:v>
                </c:pt>
                <c:pt idx="3610">
                  <c:v>202.5</c:v>
                </c:pt>
                <c:pt idx="3611">
                  <c:v>202.5</c:v>
                </c:pt>
                <c:pt idx="3612">
                  <c:v>202.5</c:v>
                </c:pt>
                <c:pt idx="3613">
                  <c:v>202.5</c:v>
                </c:pt>
                <c:pt idx="3614">
                  <c:v>202.5</c:v>
                </c:pt>
                <c:pt idx="3615">
                  <c:v>202.5</c:v>
                </c:pt>
                <c:pt idx="3616">
                  <c:v>202.5</c:v>
                </c:pt>
                <c:pt idx="3617">
                  <c:v>202.5</c:v>
                </c:pt>
                <c:pt idx="3618">
                  <c:v>202.5</c:v>
                </c:pt>
                <c:pt idx="3619">
                  <c:v>225</c:v>
                </c:pt>
                <c:pt idx="3620">
                  <c:v>202.5</c:v>
                </c:pt>
                <c:pt idx="3621">
                  <c:v>202.5</c:v>
                </c:pt>
                <c:pt idx="3622">
                  <c:v>202.5</c:v>
                </c:pt>
                <c:pt idx="3623">
                  <c:v>202.5</c:v>
                </c:pt>
                <c:pt idx="3624">
                  <c:v>202.5</c:v>
                </c:pt>
                <c:pt idx="3625">
                  <c:v>202.5</c:v>
                </c:pt>
                <c:pt idx="3626">
                  <c:v>225</c:v>
                </c:pt>
                <c:pt idx="3627">
                  <c:v>225</c:v>
                </c:pt>
                <c:pt idx="3628">
                  <c:v>225</c:v>
                </c:pt>
                <c:pt idx="3629">
                  <c:v>225</c:v>
                </c:pt>
                <c:pt idx="3630">
                  <c:v>202.5</c:v>
                </c:pt>
                <c:pt idx="3631">
                  <c:v>202.5</c:v>
                </c:pt>
                <c:pt idx="3632">
                  <c:v>247.5</c:v>
                </c:pt>
                <c:pt idx="3633">
                  <c:v>270</c:v>
                </c:pt>
                <c:pt idx="3634">
                  <c:v>292.5</c:v>
                </c:pt>
                <c:pt idx="3635">
                  <c:v>270</c:v>
                </c:pt>
                <c:pt idx="3636">
                  <c:v>270</c:v>
                </c:pt>
                <c:pt idx="3637">
                  <c:v>270</c:v>
                </c:pt>
                <c:pt idx="3638">
                  <c:v>270</c:v>
                </c:pt>
                <c:pt idx="3639">
                  <c:v>270</c:v>
                </c:pt>
                <c:pt idx="3640">
                  <c:v>270</c:v>
                </c:pt>
                <c:pt idx="3641">
                  <c:v>292.5</c:v>
                </c:pt>
                <c:pt idx="3642">
                  <c:v>292.5</c:v>
                </c:pt>
                <c:pt idx="3643">
                  <c:v>292.5</c:v>
                </c:pt>
                <c:pt idx="3644">
                  <c:v>292.5</c:v>
                </c:pt>
                <c:pt idx="3645">
                  <c:v>292.5</c:v>
                </c:pt>
                <c:pt idx="3646">
                  <c:v>270</c:v>
                </c:pt>
                <c:pt idx="3647">
                  <c:v>270</c:v>
                </c:pt>
                <c:pt idx="3648">
                  <c:v>270</c:v>
                </c:pt>
                <c:pt idx="3649">
                  <c:v>270</c:v>
                </c:pt>
                <c:pt idx="3650">
                  <c:v>270</c:v>
                </c:pt>
                <c:pt idx="3651">
                  <c:v>315</c:v>
                </c:pt>
                <c:pt idx="3652">
                  <c:v>292.5</c:v>
                </c:pt>
                <c:pt idx="3653">
                  <c:v>292.5</c:v>
                </c:pt>
                <c:pt idx="3654">
                  <c:v>292.5</c:v>
                </c:pt>
                <c:pt idx="3655">
                  <c:v>292.5</c:v>
                </c:pt>
                <c:pt idx="3656">
                  <c:v>292.5</c:v>
                </c:pt>
                <c:pt idx="3657">
                  <c:v>292.5</c:v>
                </c:pt>
                <c:pt idx="3658">
                  <c:v>270</c:v>
                </c:pt>
                <c:pt idx="3659">
                  <c:v>292.5</c:v>
                </c:pt>
                <c:pt idx="3660">
                  <c:v>292.5</c:v>
                </c:pt>
                <c:pt idx="3661">
                  <c:v>292.5</c:v>
                </c:pt>
                <c:pt idx="3662">
                  <c:v>292.5</c:v>
                </c:pt>
                <c:pt idx="3663">
                  <c:v>292.5</c:v>
                </c:pt>
                <c:pt idx="3664">
                  <c:v>292.5</c:v>
                </c:pt>
                <c:pt idx="3665">
                  <c:v>292.5</c:v>
                </c:pt>
                <c:pt idx="3666">
                  <c:v>292.5</c:v>
                </c:pt>
                <c:pt idx="3667">
                  <c:v>292.5</c:v>
                </c:pt>
                <c:pt idx="3668">
                  <c:v>292.5</c:v>
                </c:pt>
                <c:pt idx="3669">
                  <c:v>292.5</c:v>
                </c:pt>
                <c:pt idx="3670">
                  <c:v>270</c:v>
                </c:pt>
                <c:pt idx="3671">
                  <c:v>270</c:v>
                </c:pt>
                <c:pt idx="3672">
                  <c:v>292.5</c:v>
                </c:pt>
                <c:pt idx="3673">
                  <c:v>270</c:v>
                </c:pt>
                <c:pt idx="3674">
                  <c:v>270</c:v>
                </c:pt>
                <c:pt idx="3675">
                  <c:v>270</c:v>
                </c:pt>
                <c:pt idx="3676">
                  <c:v>270</c:v>
                </c:pt>
                <c:pt idx="3677">
                  <c:v>292.5</c:v>
                </c:pt>
                <c:pt idx="3678">
                  <c:v>292.5</c:v>
                </c:pt>
                <c:pt idx="3679">
                  <c:v>292.5</c:v>
                </c:pt>
                <c:pt idx="3680">
                  <c:v>292.5</c:v>
                </c:pt>
                <c:pt idx="3681">
                  <c:v>292.5</c:v>
                </c:pt>
                <c:pt idx="3682">
                  <c:v>292.5</c:v>
                </c:pt>
                <c:pt idx="3683">
                  <c:v>292.5</c:v>
                </c:pt>
                <c:pt idx="3684">
                  <c:v>270</c:v>
                </c:pt>
                <c:pt idx="3685">
                  <c:v>292.5</c:v>
                </c:pt>
                <c:pt idx="3686">
                  <c:v>292.5</c:v>
                </c:pt>
                <c:pt idx="3687">
                  <c:v>292.5</c:v>
                </c:pt>
                <c:pt idx="3688">
                  <c:v>292.5</c:v>
                </c:pt>
                <c:pt idx="3689">
                  <c:v>270</c:v>
                </c:pt>
                <c:pt idx="3690">
                  <c:v>292.5</c:v>
                </c:pt>
                <c:pt idx="3691">
                  <c:v>292.5</c:v>
                </c:pt>
                <c:pt idx="3692">
                  <c:v>292.5</c:v>
                </c:pt>
                <c:pt idx="3693">
                  <c:v>292.5</c:v>
                </c:pt>
                <c:pt idx="3694">
                  <c:v>292.5</c:v>
                </c:pt>
                <c:pt idx="3695">
                  <c:v>292.5</c:v>
                </c:pt>
                <c:pt idx="3696">
                  <c:v>292.5</c:v>
                </c:pt>
                <c:pt idx="3697">
                  <c:v>292.5</c:v>
                </c:pt>
                <c:pt idx="3698">
                  <c:v>292.5</c:v>
                </c:pt>
                <c:pt idx="3699">
                  <c:v>292.5</c:v>
                </c:pt>
                <c:pt idx="3700">
                  <c:v>292.5</c:v>
                </c:pt>
                <c:pt idx="3701">
                  <c:v>292.5</c:v>
                </c:pt>
                <c:pt idx="3702">
                  <c:v>315</c:v>
                </c:pt>
                <c:pt idx="3703">
                  <c:v>315</c:v>
                </c:pt>
                <c:pt idx="3704">
                  <c:v>315</c:v>
                </c:pt>
                <c:pt idx="3705">
                  <c:v>315</c:v>
                </c:pt>
                <c:pt idx="3706">
                  <c:v>292.5</c:v>
                </c:pt>
                <c:pt idx="3707">
                  <c:v>292.5</c:v>
                </c:pt>
                <c:pt idx="3708">
                  <c:v>292.5</c:v>
                </c:pt>
                <c:pt idx="3709">
                  <c:v>315</c:v>
                </c:pt>
                <c:pt idx="3710">
                  <c:v>292.5</c:v>
                </c:pt>
                <c:pt idx="3711">
                  <c:v>292.5</c:v>
                </c:pt>
                <c:pt idx="3712">
                  <c:v>292.5</c:v>
                </c:pt>
                <c:pt idx="3713">
                  <c:v>292.5</c:v>
                </c:pt>
                <c:pt idx="3714">
                  <c:v>292.5</c:v>
                </c:pt>
                <c:pt idx="3715">
                  <c:v>292.5</c:v>
                </c:pt>
                <c:pt idx="3716">
                  <c:v>292.5</c:v>
                </c:pt>
                <c:pt idx="3717">
                  <c:v>292.5</c:v>
                </c:pt>
                <c:pt idx="3718">
                  <c:v>292.5</c:v>
                </c:pt>
                <c:pt idx="3719">
                  <c:v>292.5</c:v>
                </c:pt>
                <c:pt idx="3720">
                  <c:v>292.5</c:v>
                </c:pt>
                <c:pt idx="3721">
                  <c:v>292.5</c:v>
                </c:pt>
                <c:pt idx="3722">
                  <c:v>292.5</c:v>
                </c:pt>
                <c:pt idx="3723">
                  <c:v>292.5</c:v>
                </c:pt>
                <c:pt idx="3724">
                  <c:v>292.5</c:v>
                </c:pt>
                <c:pt idx="3725">
                  <c:v>292.5</c:v>
                </c:pt>
                <c:pt idx="3726">
                  <c:v>292.5</c:v>
                </c:pt>
                <c:pt idx="3727">
                  <c:v>270</c:v>
                </c:pt>
                <c:pt idx="3728">
                  <c:v>292.5</c:v>
                </c:pt>
                <c:pt idx="3729">
                  <c:v>292.5</c:v>
                </c:pt>
                <c:pt idx="3730">
                  <c:v>292.5</c:v>
                </c:pt>
                <c:pt idx="3731">
                  <c:v>292.5</c:v>
                </c:pt>
                <c:pt idx="3732">
                  <c:v>292.5</c:v>
                </c:pt>
                <c:pt idx="3733">
                  <c:v>292.5</c:v>
                </c:pt>
                <c:pt idx="3734">
                  <c:v>292.5</c:v>
                </c:pt>
                <c:pt idx="3735">
                  <c:v>292.5</c:v>
                </c:pt>
                <c:pt idx="3736">
                  <c:v>292.5</c:v>
                </c:pt>
                <c:pt idx="3737">
                  <c:v>292.5</c:v>
                </c:pt>
                <c:pt idx="3738">
                  <c:v>292.5</c:v>
                </c:pt>
                <c:pt idx="3739">
                  <c:v>270</c:v>
                </c:pt>
                <c:pt idx="3740">
                  <c:v>292.5</c:v>
                </c:pt>
                <c:pt idx="3741">
                  <c:v>270</c:v>
                </c:pt>
                <c:pt idx="3742">
                  <c:v>270</c:v>
                </c:pt>
                <c:pt idx="3743">
                  <c:v>270</c:v>
                </c:pt>
                <c:pt idx="3744">
                  <c:v>292.5</c:v>
                </c:pt>
                <c:pt idx="3745">
                  <c:v>292.5</c:v>
                </c:pt>
                <c:pt idx="3746">
                  <c:v>292.5</c:v>
                </c:pt>
                <c:pt idx="3747">
                  <c:v>270</c:v>
                </c:pt>
                <c:pt idx="3748">
                  <c:v>270</c:v>
                </c:pt>
                <c:pt idx="3749">
                  <c:v>270</c:v>
                </c:pt>
                <c:pt idx="3750">
                  <c:v>292.5</c:v>
                </c:pt>
                <c:pt idx="3751">
                  <c:v>270</c:v>
                </c:pt>
                <c:pt idx="3752">
                  <c:v>270</c:v>
                </c:pt>
                <c:pt idx="3753">
                  <c:v>270</c:v>
                </c:pt>
                <c:pt idx="3754">
                  <c:v>270</c:v>
                </c:pt>
                <c:pt idx="3755">
                  <c:v>270</c:v>
                </c:pt>
                <c:pt idx="3756">
                  <c:v>270</c:v>
                </c:pt>
                <c:pt idx="3757">
                  <c:v>292.5</c:v>
                </c:pt>
                <c:pt idx="3758">
                  <c:v>292.5</c:v>
                </c:pt>
                <c:pt idx="3759">
                  <c:v>292.5</c:v>
                </c:pt>
                <c:pt idx="3760">
                  <c:v>292.5</c:v>
                </c:pt>
                <c:pt idx="3761">
                  <c:v>292.5</c:v>
                </c:pt>
                <c:pt idx="3762">
                  <c:v>292.5</c:v>
                </c:pt>
                <c:pt idx="3763">
                  <c:v>292.5</c:v>
                </c:pt>
                <c:pt idx="3764">
                  <c:v>292.5</c:v>
                </c:pt>
                <c:pt idx="3765">
                  <c:v>292.5</c:v>
                </c:pt>
                <c:pt idx="3766">
                  <c:v>292.5</c:v>
                </c:pt>
                <c:pt idx="3767">
                  <c:v>292.5</c:v>
                </c:pt>
                <c:pt idx="3768">
                  <c:v>292.5</c:v>
                </c:pt>
                <c:pt idx="3769">
                  <c:v>270</c:v>
                </c:pt>
                <c:pt idx="3770">
                  <c:v>270</c:v>
                </c:pt>
                <c:pt idx="3771">
                  <c:v>270</c:v>
                </c:pt>
                <c:pt idx="3772">
                  <c:v>270</c:v>
                </c:pt>
                <c:pt idx="3773">
                  <c:v>292.5</c:v>
                </c:pt>
                <c:pt idx="3774">
                  <c:v>292.5</c:v>
                </c:pt>
                <c:pt idx="3775">
                  <c:v>292.5</c:v>
                </c:pt>
                <c:pt idx="3776">
                  <c:v>292.5</c:v>
                </c:pt>
                <c:pt idx="3777">
                  <c:v>292.5</c:v>
                </c:pt>
                <c:pt idx="3778">
                  <c:v>292.5</c:v>
                </c:pt>
                <c:pt idx="3779">
                  <c:v>292.5</c:v>
                </c:pt>
                <c:pt idx="3780">
                  <c:v>292.5</c:v>
                </c:pt>
                <c:pt idx="3781">
                  <c:v>292.5</c:v>
                </c:pt>
                <c:pt idx="3782">
                  <c:v>292.5</c:v>
                </c:pt>
                <c:pt idx="3783">
                  <c:v>292.5</c:v>
                </c:pt>
                <c:pt idx="3784">
                  <c:v>292.5</c:v>
                </c:pt>
                <c:pt idx="3785">
                  <c:v>292.5</c:v>
                </c:pt>
                <c:pt idx="3786">
                  <c:v>270</c:v>
                </c:pt>
                <c:pt idx="3787">
                  <c:v>292.5</c:v>
                </c:pt>
                <c:pt idx="3788">
                  <c:v>292.5</c:v>
                </c:pt>
                <c:pt idx="3789">
                  <c:v>270</c:v>
                </c:pt>
                <c:pt idx="3790">
                  <c:v>292.5</c:v>
                </c:pt>
                <c:pt idx="3791">
                  <c:v>292.5</c:v>
                </c:pt>
                <c:pt idx="3792">
                  <c:v>292.5</c:v>
                </c:pt>
                <c:pt idx="3793">
                  <c:v>270</c:v>
                </c:pt>
                <c:pt idx="3794">
                  <c:v>270</c:v>
                </c:pt>
                <c:pt idx="3795">
                  <c:v>292.5</c:v>
                </c:pt>
                <c:pt idx="3796">
                  <c:v>292.5</c:v>
                </c:pt>
                <c:pt idx="3797">
                  <c:v>270</c:v>
                </c:pt>
                <c:pt idx="3798">
                  <c:v>270</c:v>
                </c:pt>
                <c:pt idx="3799">
                  <c:v>270</c:v>
                </c:pt>
                <c:pt idx="3800">
                  <c:v>292.5</c:v>
                </c:pt>
                <c:pt idx="3801">
                  <c:v>292.5</c:v>
                </c:pt>
                <c:pt idx="3802">
                  <c:v>292.5</c:v>
                </c:pt>
                <c:pt idx="3803">
                  <c:v>270</c:v>
                </c:pt>
                <c:pt idx="3804">
                  <c:v>270</c:v>
                </c:pt>
                <c:pt idx="3805">
                  <c:v>292.5</c:v>
                </c:pt>
                <c:pt idx="3806">
                  <c:v>270</c:v>
                </c:pt>
                <c:pt idx="3807">
                  <c:v>270</c:v>
                </c:pt>
                <c:pt idx="3808">
                  <c:v>292.5</c:v>
                </c:pt>
                <c:pt idx="3809">
                  <c:v>292.5</c:v>
                </c:pt>
                <c:pt idx="3810">
                  <c:v>292.5</c:v>
                </c:pt>
                <c:pt idx="3811">
                  <c:v>270</c:v>
                </c:pt>
                <c:pt idx="3812">
                  <c:v>270</c:v>
                </c:pt>
                <c:pt idx="3813">
                  <c:v>270</c:v>
                </c:pt>
                <c:pt idx="3814">
                  <c:v>270</c:v>
                </c:pt>
                <c:pt idx="3815">
                  <c:v>270</c:v>
                </c:pt>
                <c:pt idx="3816">
                  <c:v>270</c:v>
                </c:pt>
                <c:pt idx="3817">
                  <c:v>270</c:v>
                </c:pt>
                <c:pt idx="3818">
                  <c:v>270</c:v>
                </c:pt>
                <c:pt idx="3819">
                  <c:v>270</c:v>
                </c:pt>
                <c:pt idx="3820">
                  <c:v>270</c:v>
                </c:pt>
                <c:pt idx="3821">
                  <c:v>270</c:v>
                </c:pt>
                <c:pt idx="3822">
                  <c:v>270</c:v>
                </c:pt>
                <c:pt idx="3823">
                  <c:v>292.5</c:v>
                </c:pt>
                <c:pt idx="3824">
                  <c:v>292.5</c:v>
                </c:pt>
                <c:pt idx="3825">
                  <c:v>292.5</c:v>
                </c:pt>
                <c:pt idx="3826">
                  <c:v>292.5</c:v>
                </c:pt>
                <c:pt idx="3827">
                  <c:v>270</c:v>
                </c:pt>
                <c:pt idx="3828">
                  <c:v>270</c:v>
                </c:pt>
                <c:pt idx="3829">
                  <c:v>270</c:v>
                </c:pt>
                <c:pt idx="3830">
                  <c:v>292.5</c:v>
                </c:pt>
                <c:pt idx="3831">
                  <c:v>292.5</c:v>
                </c:pt>
                <c:pt idx="3832">
                  <c:v>292.5</c:v>
                </c:pt>
                <c:pt idx="3833">
                  <c:v>292.5</c:v>
                </c:pt>
                <c:pt idx="3834">
                  <c:v>270</c:v>
                </c:pt>
                <c:pt idx="3835">
                  <c:v>270</c:v>
                </c:pt>
                <c:pt idx="3836">
                  <c:v>270</c:v>
                </c:pt>
                <c:pt idx="3837">
                  <c:v>270</c:v>
                </c:pt>
                <c:pt idx="3838">
                  <c:v>292.5</c:v>
                </c:pt>
                <c:pt idx="3839">
                  <c:v>292.5</c:v>
                </c:pt>
                <c:pt idx="3840">
                  <c:v>292.5</c:v>
                </c:pt>
                <c:pt idx="3841">
                  <c:v>292.5</c:v>
                </c:pt>
                <c:pt idx="3842">
                  <c:v>292.5</c:v>
                </c:pt>
                <c:pt idx="3843">
                  <c:v>270</c:v>
                </c:pt>
                <c:pt idx="3844">
                  <c:v>270</c:v>
                </c:pt>
                <c:pt idx="3845">
                  <c:v>270</c:v>
                </c:pt>
                <c:pt idx="3846">
                  <c:v>292.5</c:v>
                </c:pt>
                <c:pt idx="3847">
                  <c:v>270</c:v>
                </c:pt>
                <c:pt idx="3848">
                  <c:v>270</c:v>
                </c:pt>
                <c:pt idx="3849">
                  <c:v>270</c:v>
                </c:pt>
                <c:pt idx="3850">
                  <c:v>270</c:v>
                </c:pt>
                <c:pt idx="3851">
                  <c:v>292.5</c:v>
                </c:pt>
                <c:pt idx="3852">
                  <c:v>270</c:v>
                </c:pt>
                <c:pt idx="3853">
                  <c:v>270</c:v>
                </c:pt>
                <c:pt idx="3854">
                  <c:v>270</c:v>
                </c:pt>
                <c:pt idx="3855">
                  <c:v>270</c:v>
                </c:pt>
                <c:pt idx="3856">
                  <c:v>270</c:v>
                </c:pt>
                <c:pt idx="3857">
                  <c:v>270</c:v>
                </c:pt>
                <c:pt idx="3858">
                  <c:v>270</c:v>
                </c:pt>
                <c:pt idx="3859">
                  <c:v>270</c:v>
                </c:pt>
                <c:pt idx="3860">
                  <c:v>292.5</c:v>
                </c:pt>
                <c:pt idx="3861">
                  <c:v>292.5</c:v>
                </c:pt>
                <c:pt idx="3862">
                  <c:v>292.5</c:v>
                </c:pt>
                <c:pt idx="3863">
                  <c:v>292.5</c:v>
                </c:pt>
                <c:pt idx="3864">
                  <c:v>270</c:v>
                </c:pt>
                <c:pt idx="3865">
                  <c:v>292.5</c:v>
                </c:pt>
                <c:pt idx="3866">
                  <c:v>292.5</c:v>
                </c:pt>
                <c:pt idx="3867">
                  <c:v>270</c:v>
                </c:pt>
                <c:pt idx="3868">
                  <c:v>270</c:v>
                </c:pt>
                <c:pt idx="3869">
                  <c:v>247.5</c:v>
                </c:pt>
                <c:pt idx="3870">
                  <c:v>270</c:v>
                </c:pt>
                <c:pt idx="3871">
                  <c:v>270</c:v>
                </c:pt>
                <c:pt idx="3872">
                  <c:v>292.5</c:v>
                </c:pt>
                <c:pt idx="3873">
                  <c:v>270</c:v>
                </c:pt>
                <c:pt idx="3874">
                  <c:v>270</c:v>
                </c:pt>
                <c:pt idx="3875">
                  <c:v>270</c:v>
                </c:pt>
                <c:pt idx="3876">
                  <c:v>270</c:v>
                </c:pt>
                <c:pt idx="3877">
                  <c:v>270</c:v>
                </c:pt>
                <c:pt idx="3878">
                  <c:v>270</c:v>
                </c:pt>
                <c:pt idx="3879">
                  <c:v>270</c:v>
                </c:pt>
                <c:pt idx="3880">
                  <c:v>270</c:v>
                </c:pt>
                <c:pt idx="3881">
                  <c:v>270</c:v>
                </c:pt>
                <c:pt idx="3882">
                  <c:v>270</c:v>
                </c:pt>
                <c:pt idx="3883">
                  <c:v>270</c:v>
                </c:pt>
                <c:pt idx="3884">
                  <c:v>292.5</c:v>
                </c:pt>
                <c:pt idx="3885">
                  <c:v>270</c:v>
                </c:pt>
                <c:pt idx="3886">
                  <c:v>270</c:v>
                </c:pt>
                <c:pt idx="3887">
                  <c:v>270</c:v>
                </c:pt>
                <c:pt idx="3888">
                  <c:v>270</c:v>
                </c:pt>
                <c:pt idx="3889">
                  <c:v>292.5</c:v>
                </c:pt>
                <c:pt idx="3890">
                  <c:v>270</c:v>
                </c:pt>
                <c:pt idx="3891">
                  <c:v>247.5</c:v>
                </c:pt>
                <c:pt idx="3892">
                  <c:v>270</c:v>
                </c:pt>
                <c:pt idx="3893">
                  <c:v>292.5</c:v>
                </c:pt>
                <c:pt idx="3894">
                  <c:v>292.5</c:v>
                </c:pt>
                <c:pt idx="3895">
                  <c:v>292.5</c:v>
                </c:pt>
                <c:pt idx="3896">
                  <c:v>270</c:v>
                </c:pt>
                <c:pt idx="3897">
                  <c:v>270</c:v>
                </c:pt>
                <c:pt idx="3898">
                  <c:v>292.5</c:v>
                </c:pt>
                <c:pt idx="3899">
                  <c:v>270</c:v>
                </c:pt>
                <c:pt idx="3900">
                  <c:v>292.5</c:v>
                </c:pt>
                <c:pt idx="3901">
                  <c:v>292.5</c:v>
                </c:pt>
                <c:pt idx="3902">
                  <c:v>292.5</c:v>
                </c:pt>
                <c:pt idx="3903">
                  <c:v>270</c:v>
                </c:pt>
                <c:pt idx="3904">
                  <c:v>292.5</c:v>
                </c:pt>
                <c:pt idx="3905">
                  <c:v>270</c:v>
                </c:pt>
                <c:pt idx="3906">
                  <c:v>292.5</c:v>
                </c:pt>
                <c:pt idx="3907">
                  <c:v>292.5</c:v>
                </c:pt>
                <c:pt idx="3908">
                  <c:v>292.5</c:v>
                </c:pt>
                <c:pt idx="3909">
                  <c:v>292.5</c:v>
                </c:pt>
                <c:pt idx="3910">
                  <c:v>292.5</c:v>
                </c:pt>
                <c:pt idx="3911">
                  <c:v>292.5</c:v>
                </c:pt>
                <c:pt idx="3912">
                  <c:v>292.5</c:v>
                </c:pt>
                <c:pt idx="3913">
                  <c:v>292.5</c:v>
                </c:pt>
                <c:pt idx="3914">
                  <c:v>292.5</c:v>
                </c:pt>
                <c:pt idx="3915">
                  <c:v>292.5</c:v>
                </c:pt>
                <c:pt idx="3916">
                  <c:v>292.5</c:v>
                </c:pt>
                <c:pt idx="3917">
                  <c:v>292.5</c:v>
                </c:pt>
                <c:pt idx="3918">
                  <c:v>292.5</c:v>
                </c:pt>
                <c:pt idx="3919">
                  <c:v>292.5</c:v>
                </c:pt>
                <c:pt idx="3920">
                  <c:v>270</c:v>
                </c:pt>
                <c:pt idx="3921">
                  <c:v>292.5</c:v>
                </c:pt>
                <c:pt idx="3922">
                  <c:v>270</c:v>
                </c:pt>
                <c:pt idx="3923">
                  <c:v>270</c:v>
                </c:pt>
                <c:pt idx="3924">
                  <c:v>292.5</c:v>
                </c:pt>
                <c:pt idx="3925">
                  <c:v>270</c:v>
                </c:pt>
                <c:pt idx="3926">
                  <c:v>270</c:v>
                </c:pt>
                <c:pt idx="3927">
                  <c:v>292.5</c:v>
                </c:pt>
                <c:pt idx="3928">
                  <c:v>292.5</c:v>
                </c:pt>
                <c:pt idx="3929">
                  <c:v>292.5</c:v>
                </c:pt>
                <c:pt idx="3930">
                  <c:v>270</c:v>
                </c:pt>
                <c:pt idx="3931">
                  <c:v>270</c:v>
                </c:pt>
                <c:pt idx="3932">
                  <c:v>292.5</c:v>
                </c:pt>
                <c:pt idx="3933">
                  <c:v>292.5</c:v>
                </c:pt>
                <c:pt idx="3934">
                  <c:v>292.5</c:v>
                </c:pt>
                <c:pt idx="3935">
                  <c:v>292.5</c:v>
                </c:pt>
                <c:pt idx="3936">
                  <c:v>292.5</c:v>
                </c:pt>
                <c:pt idx="3937">
                  <c:v>270</c:v>
                </c:pt>
                <c:pt idx="3938">
                  <c:v>292.5</c:v>
                </c:pt>
                <c:pt idx="3939">
                  <c:v>270</c:v>
                </c:pt>
                <c:pt idx="3940">
                  <c:v>247.5</c:v>
                </c:pt>
                <c:pt idx="3941">
                  <c:v>270</c:v>
                </c:pt>
                <c:pt idx="3942">
                  <c:v>292.5</c:v>
                </c:pt>
                <c:pt idx="3943">
                  <c:v>292.5</c:v>
                </c:pt>
                <c:pt idx="3944">
                  <c:v>270</c:v>
                </c:pt>
                <c:pt idx="3945">
                  <c:v>270</c:v>
                </c:pt>
                <c:pt idx="3946">
                  <c:v>270</c:v>
                </c:pt>
                <c:pt idx="3947">
                  <c:v>270</c:v>
                </c:pt>
                <c:pt idx="3948">
                  <c:v>270</c:v>
                </c:pt>
                <c:pt idx="3949">
                  <c:v>270</c:v>
                </c:pt>
                <c:pt idx="3950">
                  <c:v>247.5</c:v>
                </c:pt>
                <c:pt idx="3951">
                  <c:v>292.5</c:v>
                </c:pt>
                <c:pt idx="3952">
                  <c:v>292.5</c:v>
                </c:pt>
                <c:pt idx="3953">
                  <c:v>292.5</c:v>
                </c:pt>
                <c:pt idx="3954">
                  <c:v>292.5</c:v>
                </c:pt>
                <c:pt idx="3955">
                  <c:v>270</c:v>
                </c:pt>
                <c:pt idx="3956">
                  <c:v>270</c:v>
                </c:pt>
                <c:pt idx="3957">
                  <c:v>292.5</c:v>
                </c:pt>
                <c:pt idx="3958">
                  <c:v>292.5</c:v>
                </c:pt>
                <c:pt idx="3959">
                  <c:v>292.5</c:v>
                </c:pt>
                <c:pt idx="3960">
                  <c:v>292.5</c:v>
                </c:pt>
                <c:pt idx="3961">
                  <c:v>292.5</c:v>
                </c:pt>
                <c:pt idx="3962">
                  <c:v>292.5</c:v>
                </c:pt>
                <c:pt idx="3963">
                  <c:v>292.5</c:v>
                </c:pt>
                <c:pt idx="3964">
                  <c:v>292.5</c:v>
                </c:pt>
                <c:pt idx="3965">
                  <c:v>292.5</c:v>
                </c:pt>
                <c:pt idx="3966">
                  <c:v>292.5</c:v>
                </c:pt>
                <c:pt idx="3967">
                  <c:v>292.5</c:v>
                </c:pt>
                <c:pt idx="3968">
                  <c:v>292.5</c:v>
                </c:pt>
                <c:pt idx="3969">
                  <c:v>292.5</c:v>
                </c:pt>
                <c:pt idx="3970">
                  <c:v>292.5</c:v>
                </c:pt>
                <c:pt idx="3971">
                  <c:v>292.5</c:v>
                </c:pt>
                <c:pt idx="3972">
                  <c:v>292.5</c:v>
                </c:pt>
                <c:pt idx="3973">
                  <c:v>292.5</c:v>
                </c:pt>
                <c:pt idx="3974">
                  <c:v>270</c:v>
                </c:pt>
                <c:pt idx="3975">
                  <c:v>292.5</c:v>
                </c:pt>
                <c:pt idx="3976">
                  <c:v>292.5</c:v>
                </c:pt>
                <c:pt idx="3977">
                  <c:v>292.5</c:v>
                </c:pt>
                <c:pt idx="3978">
                  <c:v>292.5</c:v>
                </c:pt>
                <c:pt idx="3979">
                  <c:v>292.5</c:v>
                </c:pt>
                <c:pt idx="3980">
                  <c:v>292.5</c:v>
                </c:pt>
                <c:pt idx="3981">
                  <c:v>292.5</c:v>
                </c:pt>
                <c:pt idx="3982">
                  <c:v>292.5</c:v>
                </c:pt>
                <c:pt idx="3983">
                  <c:v>292.5</c:v>
                </c:pt>
                <c:pt idx="3984">
                  <c:v>270</c:v>
                </c:pt>
                <c:pt idx="3985">
                  <c:v>270</c:v>
                </c:pt>
                <c:pt idx="3986">
                  <c:v>292.5</c:v>
                </c:pt>
                <c:pt idx="3987">
                  <c:v>292.5</c:v>
                </c:pt>
                <c:pt idx="3988">
                  <c:v>292.5</c:v>
                </c:pt>
                <c:pt idx="3989">
                  <c:v>292.5</c:v>
                </c:pt>
                <c:pt idx="3990">
                  <c:v>292.5</c:v>
                </c:pt>
                <c:pt idx="3991">
                  <c:v>292.5</c:v>
                </c:pt>
                <c:pt idx="3992">
                  <c:v>292.5</c:v>
                </c:pt>
                <c:pt idx="3993">
                  <c:v>292.5</c:v>
                </c:pt>
                <c:pt idx="3994">
                  <c:v>270</c:v>
                </c:pt>
                <c:pt idx="3995">
                  <c:v>270</c:v>
                </c:pt>
                <c:pt idx="3996">
                  <c:v>270</c:v>
                </c:pt>
                <c:pt idx="3997">
                  <c:v>270</c:v>
                </c:pt>
                <c:pt idx="3998">
                  <c:v>270</c:v>
                </c:pt>
                <c:pt idx="3999">
                  <c:v>270</c:v>
                </c:pt>
                <c:pt idx="4000">
                  <c:v>270</c:v>
                </c:pt>
                <c:pt idx="4001">
                  <c:v>292.5</c:v>
                </c:pt>
                <c:pt idx="4002">
                  <c:v>292.5</c:v>
                </c:pt>
                <c:pt idx="4003">
                  <c:v>292.5</c:v>
                </c:pt>
                <c:pt idx="4004">
                  <c:v>270</c:v>
                </c:pt>
                <c:pt idx="4005">
                  <c:v>292.5</c:v>
                </c:pt>
                <c:pt idx="4006">
                  <c:v>292.5</c:v>
                </c:pt>
                <c:pt idx="4007">
                  <c:v>270</c:v>
                </c:pt>
                <c:pt idx="4008">
                  <c:v>270</c:v>
                </c:pt>
                <c:pt idx="4009">
                  <c:v>292.5</c:v>
                </c:pt>
                <c:pt idx="4010">
                  <c:v>270</c:v>
                </c:pt>
                <c:pt idx="4011">
                  <c:v>270</c:v>
                </c:pt>
                <c:pt idx="4012">
                  <c:v>292.5</c:v>
                </c:pt>
                <c:pt idx="4013">
                  <c:v>292.5</c:v>
                </c:pt>
                <c:pt idx="4014">
                  <c:v>270</c:v>
                </c:pt>
                <c:pt idx="4015">
                  <c:v>292.5</c:v>
                </c:pt>
                <c:pt idx="4016">
                  <c:v>270</c:v>
                </c:pt>
                <c:pt idx="4017">
                  <c:v>270</c:v>
                </c:pt>
                <c:pt idx="4018">
                  <c:v>270</c:v>
                </c:pt>
                <c:pt idx="4019">
                  <c:v>270</c:v>
                </c:pt>
                <c:pt idx="4020">
                  <c:v>292.5</c:v>
                </c:pt>
                <c:pt idx="4021">
                  <c:v>292.5</c:v>
                </c:pt>
                <c:pt idx="4022">
                  <c:v>270</c:v>
                </c:pt>
                <c:pt idx="4023">
                  <c:v>270</c:v>
                </c:pt>
                <c:pt idx="4024">
                  <c:v>292.5</c:v>
                </c:pt>
                <c:pt idx="4025">
                  <c:v>270</c:v>
                </c:pt>
                <c:pt idx="4026">
                  <c:v>292.5</c:v>
                </c:pt>
                <c:pt idx="4027">
                  <c:v>292.5</c:v>
                </c:pt>
                <c:pt idx="4028">
                  <c:v>292.5</c:v>
                </c:pt>
                <c:pt idx="4029">
                  <c:v>270</c:v>
                </c:pt>
                <c:pt idx="4030">
                  <c:v>270</c:v>
                </c:pt>
                <c:pt idx="4031">
                  <c:v>270</c:v>
                </c:pt>
                <c:pt idx="4032">
                  <c:v>292.5</c:v>
                </c:pt>
                <c:pt idx="4033">
                  <c:v>292.5</c:v>
                </c:pt>
                <c:pt idx="4034">
                  <c:v>292.5</c:v>
                </c:pt>
                <c:pt idx="4035">
                  <c:v>292.5</c:v>
                </c:pt>
                <c:pt idx="4036">
                  <c:v>292.5</c:v>
                </c:pt>
                <c:pt idx="4037">
                  <c:v>270</c:v>
                </c:pt>
                <c:pt idx="4038">
                  <c:v>270</c:v>
                </c:pt>
                <c:pt idx="4039">
                  <c:v>292.5</c:v>
                </c:pt>
                <c:pt idx="4040">
                  <c:v>270</c:v>
                </c:pt>
                <c:pt idx="4041">
                  <c:v>270</c:v>
                </c:pt>
                <c:pt idx="4042">
                  <c:v>292.5</c:v>
                </c:pt>
                <c:pt idx="4043">
                  <c:v>270</c:v>
                </c:pt>
                <c:pt idx="4044">
                  <c:v>270</c:v>
                </c:pt>
                <c:pt idx="4045">
                  <c:v>270</c:v>
                </c:pt>
                <c:pt idx="4046">
                  <c:v>270</c:v>
                </c:pt>
                <c:pt idx="4047">
                  <c:v>247.5</c:v>
                </c:pt>
                <c:pt idx="4048">
                  <c:v>247.5</c:v>
                </c:pt>
                <c:pt idx="4049">
                  <c:v>225</c:v>
                </c:pt>
                <c:pt idx="4050">
                  <c:v>270</c:v>
                </c:pt>
                <c:pt idx="4051">
                  <c:v>247.5</c:v>
                </c:pt>
                <c:pt idx="4052">
                  <c:v>247.5</c:v>
                </c:pt>
                <c:pt idx="4053">
                  <c:v>247.5</c:v>
                </c:pt>
                <c:pt idx="4054">
                  <c:v>292.5</c:v>
                </c:pt>
                <c:pt idx="4055">
                  <c:v>292.5</c:v>
                </c:pt>
                <c:pt idx="4056">
                  <c:v>292.5</c:v>
                </c:pt>
                <c:pt idx="4057">
                  <c:v>292.5</c:v>
                </c:pt>
                <c:pt idx="4058">
                  <c:v>292.5</c:v>
                </c:pt>
                <c:pt idx="4059">
                  <c:v>292.5</c:v>
                </c:pt>
                <c:pt idx="4060">
                  <c:v>315</c:v>
                </c:pt>
                <c:pt idx="4061">
                  <c:v>315</c:v>
                </c:pt>
                <c:pt idx="4062">
                  <c:v>292.5</c:v>
                </c:pt>
                <c:pt idx="4063">
                  <c:v>292.5</c:v>
                </c:pt>
                <c:pt idx="4064">
                  <c:v>292.5</c:v>
                </c:pt>
                <c:pt idx="4065">
                  <c:v>292.5</c:v>
                </c:pt>
                <c:pt idx="4066">
                  <c:v>292.5</c:v>
                </c:pt>
                <c:pt idx="4067">
                  <c:v>292.5</c:v>
                </c:pt>
                <c:pt idx="4068">
                  <c:v>292.5</c:v>
                </c:pt>
                <c:pt idx="4069">
                  <c:v>292.5</c:v>
                </c:pt>
                <c:pt idx="4070">
                  <c:v>315</c:v>
                </c:pt>
                <c:pt idx="4071">
                  <c:v>292.5</c:v>
                </c:pt>
                <c:pt idx="4072">
                  <c:v>337.5</c:v>
                </c:pt>
                <c:pt idx="4073">
                  <c:v>337.5</c:v>
                </c:pt>
                <c:pt idx="4074">
                  <c:v>315</c:v>
                </c:pt>
                <c:pt idx="4075">
                  <c:v>315</c:v>
                </c:pt>
                <c:pt idx="4076">
                  <c:v>315</c:v>
                </c:pt>
                <c:pt idx="4077">
                  <c:v>315</c:v>
                </c:pt>
                <c:pt idx="4078">
                  <c:v>292.5</c:v>
                </c:pt>
                <c:pt idx="4079">
                  <c:v>315</c:v>
                </c:pt>
                <c:pt idx="4080">
                  <c:v>337.5</c:v>
                </c:pt>
                <c:pt idx="4081">
                  <c:v>315</c:v>
                </c:pt>
                <c:pt idx="4082">
                  <c:v>315</c:v>
                </c:pt>
                <c:pt idx="4083">
                  <c:v>315</c:v>
                </c:pt>
                <c:pt idx="4084">
                  <c:v>315</c:v>
                </c:pt>
                <c:pt idx="4085">
                  <c:v>292.5</c:v>
                </c:pt>
                <c:pt idx="4086">
                  <c:v>292.5</c:v>
                </c:pt>
                <c:pt idx="4087">
                  <c:v>315</c:v>
                </c:pt>
                <c:pt idx="4088">
                  <c:v>292.5</c:v>
                </c:pt>
                <c:pt idx="4089">
                  <c:v>315</c:v>
                </c:pt>
                <c:pt idx="4090">
                  <c:v>292.5</c:v>
                </c:pt>
                <c:pt idx="4091">
                  <c:v>292.5</c:v>
                </c:pt>
                <c:pt idx="4092">
                  <c:v>292.5</c:v>
                </c:pt>
                <c:pt idx="4093">
                  <c:v>292.5</c:v>
                </c:pt>
                <c:pt idx="4094">
                  <c:v>292.5</c:v>
                </c:pt>
                <c:pt idx="4095">
                  <c:v>292.5</c:v>
                </c:pt>
                <c:pt idx="4096">
                  <c:v>292.5</c:v>
                </c:pt>
                <c:pt idx="4097">
                  <c:v>292.5</c:v>
                </c:pt>
                <c:pt idx="4098">
                  <c:v>292.5</c:v>
                </c:pt>
                <c:pt idx="4099">
                  <c:v>292.5</c:v>
                </c:pt>
                <c:pt idx="4100">
                  <c:v>292.5</c:v>
                </c:pt>
                <c:pt idx="4101">
                  <c:v>292.5</c:v>
                </c:pt>
                <c:pt idx="4102">
                  <c:v>292.5</c:v>
                </c:pt>
                <c:pt idx="4103">
                  <c:v>292.5</c:v>
                </c:pt>
                <c:pt idx="4104">
                  <c:v>292.5</c:v>
                </c:pt>
                <c:pt idx="4105">
                  <c:v>292.5</c:v>
                </c:pt>
                <c:pt idx="4106">
                  <c:v>292.5</c:v>
                </c:pt>
                <c:pt idx="4107">
                  <c:v>292.5</c:v>
                </c:pt>
                <c:pt idx="4108">
                  <c:v>292.5</c:v>
                </c:pt>
                <c:pt idx="4109">
                  <c:v>292.5</c:v>
                </c:pt>
                <c:pt idx="4110">
                  <c:v>292.5</c:v>
                </c:pt>
                <c:pt idx="4111">
                  <c:v>292.5</c:v>
                </c:pt>
                <c:pt idx="4112">
                  <c:v>292.5</c:v>
                </c:pt>
                <c:pt idx="4113">
                  <c:v>270</c:v>
                </c:pt>
                <c:pt idx="4114">
                  <c:v>292.5</c:v>
                </c:pt>
                <c:pt idx="4115">
                  <c:v>292.5</c:v>
                </c:pt>
                <c:pt idx="4116">
                  <c:v>270</c:v>
                </c:pt>
                <c:pt idx="4117">
                  <c:v>292.5</c:v>
                </c:pt>
                <c:pt idx="4118">
                  <c:v>292.5</c:v>
                </c:pt>
                <c:pt idx="4119">
                  <c:v>292.5</c:v>
                </c:pt>
                <c:pt idx="4120">
                  <c:v>292.5</c:v>
                </c:pt>
                <c:pt idx="4121">
                  <c:v>292.5</c:v>
                </c:pt>
                <c:pt idx="4122">
                  <c:v>292.5</c:v>
                </c:pt>
                <c:pt idx="4123">
                  <c:v>292.5</c:v>
                </c:pt>
                <c:pt idx="4124">
                  <c:v>292.5</c:v>
                </c:pt>
                <c:pt idx="4125">
                  <c:v>292.5</c:v>
                </c:pt>
                <c:pt idx="4126">
                  <c:v>292.5</c:v>
                </c:pt>
                <c:pt idx="4127">
                  <c:v>292.5</c:v>
                </c:pt>
                <c:pt idx="4128">
                  <c:v>292.5</c:v>
                </c:pt>
                <c:pt idx="4129">
                  <c:v>292.5</c:v>
                </c:pt>
                <c:pt idx="4130">
                  <c:v>292.5</c:v>
                </c:pt>
                <c:pt idx="4131">
                  <c:v>292.5</c:v>
                </c:pt>
                <c:pt idx="4132">
                  <c:v>292.5</c:v>
                </c:pt>
                <c:pt idx="4133">
                  <c:v>292.5</c:v>
                </c:pt>
                <c:pt idx="4134">
                  <c:v>292.5</c:v>
                </c:pt>
                <c:pt idx="4135">
                  <c:v>292.5</c:v>
                </c:pt>
                <c:pt idx="4136">
                  <c:v>292.5</c:v>
                </c:pt>
                <c:pt idx="4137">
                  <c:v>292.5</c:v>
                </c:pt>
                <c:pt idx="4138">
                  <c:v>292.5</c:v>
                </c:pt>
                <c:pt idx="4139">
                  <c:v>292.5</c:v>
                </c:pt>
                <c:pt idx="4140">
                  <c:v>292.5</c:v>
                </c:pt>
                <c:pt idx="4141">
                  <c:v>292.5</c:v>
                </c:pt>
                <c:pt idx="4142">
                  <c:v>292.5</c:v>
                </c:pt>
                <c:pt idx="4143">
                  <c:v>292.5</c:v>
                </c:pt>
                <c:pt idx="4144">
                  <c:v>292.5</c:v>
                </c:pt>
                <c:pt idx="4145">
                  <c:v>292.5</c:v>
                </c:pt>
                <c:pt idx="4146">
                  <c:v>270</c:v>
                </c:pt>
                <c:pt idx="4147">
                  <c:v>270</c:v>
                </c:pt>
                <c:pt idx="4148">
                  <c:v>270</c:v>
                </c:pt>
                <c:pt idx="4149">
                  <c:v>270</c:v>
                </c:pt>
                <c:pt idx="4150">
                  <c:v>270</c:v>
                </c:pt>
                <c:pt idx="4151">
                  <c:v>292.5</c:v>
                </c:pt>
                <c:pt idx="4152">
                  <c:v>270</c:v>
                </c:pt>
                <c:pt idx="4153">
                  <c:v>270</c:v>
                </c:pt>
                <c:pt idx="4154">
                  <c:v>292.5</c:v>
                </c:pt>
                <c:pt idx="4155">
                  <c:v>270</c:v>
                </c:pt>
                <c:pt idx="4156">
                  <c:v>292.5</c:v>
                </c:pt>
                <c:pt idx="4157">
                  <c:v>292.5</c:v>
                </c:pt>
                <c:pt idx="4158">
                  <c:v>292.5</c:v>
                </c:pt>
                <c:pt idx="4159">
                  <c:v>270</c:v>
                </c:pt>
                <c:pt idx="4160">
                  <c:v>247.5</c:v>
                </c:pt>
                <c:pt idx="4161">
                  <c:v>270</c:v>
                </c:pt>
                <c:pt idx="4162">
                  <c:v>292.5</c:v>
                </c:pt>
                <c:pt idx="4163">
                  <c:v>292.5</c:v>
                </c:pt>
                <c:pt idx="4164">
                  <c:v>292.5</c:v>
                </c:pt>
                <c:pt idx="4165">
                  <c:v>292.5</c:v>
                </c:pt>
                <c:pt idx="4166">
                  <c:v>292.5</c:v>
                </c:pt>
                <c:pt idx="4167">
                  <c:v>270</c:v>
                </c:pt>
                <c:pt idx="4168">
                  <c:v>270</c:v>
                </c:pt>
                <c:pt idx="4169">
                  <c:v>292.5</c:v>
                </c:pt>
                <c:pt idx="4170">
                  <c:v>270</c:v>
                </c:pt>
                <c:pt idx="4171">
                  <c:v>270</c:v>
                </c:pt>
                <c:pt idx="4172">
                  <c:v>270</c:v>
                </c:pt>
                <c:pt idx="4173">
                  <c:v>270</c:v>
                </c:pt>
                <c:pt idx="4174">
                  <c:v>270</c:v>
                </c:pt>
                <c:pt idx="4175">
                  <c:v>247.5</c:v>
                </c:pt>
                <c:pt idx="4176">
                  <c:v>247.5</c:v>
                </c:pt>
                <c:pt idx="4177">
                  <c:v>247.5</c:v>
                </c:pt>
                <c:pt idx="4178">
                  <c:v>247.5</c:v>
                </c:pt>
                <c:pt idx="4179">
                  <c:v>247.5</c:v>
                </c:pt>
                <c:pt idx="4180">
                  <c:v>270</c:v>
                </c:pt>
                <c:pt idx="4181">
                  <c:v>292.5</c:v>
                </c:pt>
                <c:pt idx="4182">
                  <c:v>292.5</c:v>
                </c:pt>
                <c:pt idx="4183">
                  <c:v>270</c:v>
                </c:pt>
                <c:pt idx="4184">
                  <c:v>270</c:v>
                </c:pt>
                <c:pt idx="4185">
                  <c:v>270</c:v>
                </c:pt>
                <c:pt idx="4186">
                  <c:v>292.5</c:v>
                </c:pt>
                <c:pt idx="4187">
                  <c:v>270</c:v>
                </c:pt>
                <c:pt idx="4188">
                  <c:v>247.5</c:v>
                </c:pt>
                <c:pt idx="4189">
                  <c:v>270</c:v>
                </c:pt>
                <c:pt idx="4190">
                  <c:v>270</c:v>
                </c:pt>
                <c:pt idx="4191">
                  <c:v>270</c:v>
                </c:pt>
                <c:pt idx="4192">
                  <c:v>270</c:v>
                </c:pt>
                <c:pt idx="4193">
                  <c:v>292.5</c:v>
                </c:pt>
                <c:pt idx="4194">
                  <c:v>270</c:v>
                </c:pt>
                <c:pt idx="4195">
                  <c:v>247.5</c:v>
                </c:pt>
                <c:pt idx="4196">
                  <c:v>247.5</c:v>
                </c:pt>
                <c:pt idx="4197">
                  <c:v>247.5</c:v>
                </c:pt>
                <c:pt idx="4198">
                  <c:v>270</c:v>
                </c:pt>
                <c:pt idx="4199">
                  <c:v>292.5</c:v>
                </c:pt>
                <c:pt idx="4200">
                  <c:v>270</c:v>
                </c:pt>
                <c:pt idx="4201">
                  <c:v>270</c:v>
                </c:pt>
                <c:pt idx="4202">
                  <c:v>270</c:v>
                </c:pt>
                <c:pt idx="4203">
                  <c:v>270</c:v>
                </c:pt>
                <c:pt idx="4204">
                  <c:v>270</c:v>
                </c:pt>
                <c:pt idx="4205">
                  <c:v>270</c:v>
                </c:pt>
                <c:pt idx="4206">
                  <c:v>270</c:v>
                </c:pt>
                <c:pt idx="4207">
                  <c:v>292.5</c:v>
                </c:pt>
                <c:pt idx="4208">
                  <c:v>270</c:v>
                </c:pt>
                <c:pt idx="4209">
                  <c:v>270</c:v>
                </c:pt>
                <c:pt idx="4210">
                  <c:v>270</c:v>
                </c:pt>
                <c:pt idx="4211">
                  <c:v>270</c:v>
                </c:pt>
                <c:pt idx="4212">
                  <c:v>292.5</c:v>
                </c:pt>
                <c:pt idx="4213">
                  <c:v>292.5</c:v>
                </c:pt>
                <c:pt idx="4214">
                  <c:v>292.5</c:v>
                </c:pt>
                <c:pt idx="4215">
                  <c:v>270</c:v>
                </c:pt>
                <c:pt idx="4216">
                  <c:v>292.5</c:v>
                </c:pt>
                <c:pt idx="4217">
                  <c:v>270</c:v>
                </c:pt>
                <c:pt idx="4218">
                  <c:v>292.5</c:v>
                </c:pt>
                <c:pt idx="4219">
                  <c:v>270</c:v>
                </c:pt>
                <c:pt idx="4220">
                  <c:v>270</c:v>
                </c:pt>
                <c:pt idx="4221">
                  <c:v>270</c:v>
                </c:pt>
                <c:pt idx="4222">
                  <c:v>270</c:v>
                </c:pt>
                <c:pt idx="4223">
                  <c:v>270</c:v>
                </c:pt>
                <c:pt idx="4224">
                  <c:v>292.5</c:v>
                </c:pt>
                <c:pt idx="4225">
                  <c:v>270</c:v>
                </c:pt>
                <c:pt idx="4226">
                  <c:v>270</c:v>
                </c:pt>
                <c:pt idx="4227">
                  <c:v>270</c:v>
                </c:pt>
                <c:pt idx="4228">
                  <c:v>270</c:v>
                </c:pt>
                <c:pt idx="4229">
                  <c:v>292.5</c:v>
                </c:pt>
                <c:pt idx="4230">
                  <c:v>270</c:v>
                </c:pt>
                <c:pt idx="4231">
                  <c:v>270</c:v>
                </c:pt>
                <c:pt idx="4232">
                  <c:v>292.5</c:v>
                </c:pt>
                <c:pt idx="4233">
                  <c:v>292.5</c:v>
                </c:pt>
                <c:pt idx="4234">
                  <c:v>270</c:v>
                </c:pt>
                <c:pt idx="4235">
                  <c:v>270</c:v>
                </c:pt>
                <c:pt idx="4236">
                  <c:v>270</c:v>
                </c:pt>
                <c:pt idx="4237">
                  <c:v>247.5</c:v>
                </c:pt>
                <c:pt idx="4238">
                  <c:v>247.5</c:v>
                </c:pt>
                <c:pt idx="4239">
                  <c:v>247.5</c:v>
                </c:pt>
                <c:pt idx="4240">
                  <c:v>270</c:v>
                </c:pt>
                <c:pt idx="4241">
                  <c:v>270</c:v>
                </c:pt>
                <c:pt idx="4242">
                  <c:v>247.5</c:v>
                </c:pt>
                <c:pt idx="4243">
                  <c:v>247.5</c:v>
                </c:pt>
                <c:pt idx="4244">
                  <c:v>225</c:v>
                </c:pt>
                <c:pt idx="4245">
                  <c:v>247.5</c:v>
                </c:pt>
                <c:pt idx="4246">
                  <c:v>247.5</c:v>
                </c:pt>
                <c:pt idx="4247">
                  <c:v>247.5</c:v>
                </c:pt>
                <c:pt idx="4248">
                  <c:v>247.5</c:v>
                </c:pt>
                <c:pt idx="4249">
                  <c:v>247.5</c:v>
                </c:pt>
                <c:pt idx="4250">
                  <c:v>247.5</c:v>
                </c:pt>
                <c:pt idx="4251">
                  <c:v>247.5</c:v>
                </c:pt>
                <c:pt idx="4252">
                  <c:v>225</c:v>
                </c:pt>
                <c:pt idx="4253">
                  <c:v>225</c:v>
                </c:pt>
                <c:pt idx="4254">
                  <c:v>225</c:v>
                </c:pt>
                <c:pt idx="4255">
                  <c:v>225</c:v>
                </c:pt>
                <c:pt idx="4256">
                  <c:v>202.5</c:v>
                </c:pt>
                <c:pt idx="4257">
                  <c:v>225</c:v>
                </c:pt>
                <c:pt idx="4258">
                  <c:v>225</c:v>
                </c:pt>
                <c:pt idx="4259">
                  <c:v>225</c:v>
                </c:pt>
                <c:pt idx="4260">
                  <c:v>225</c:v>
                </c:pt>
                <c:pt idx="4261">
                  <c:v>202.5</c:v>
                </c:pt>
                <c:pt idx="4262">
                  <c:v>180</c:v>
                </c:pt>
                <c:pt idx="4263">
                  <c:v>202.5</c:v>
                </c:pt>
                <c:pt idx="4264">
                  <c:v>202.5</c:v>
                </c:pt>
                <c:pt idx="4265">
                  <c:v>202.5</c:v>
                </c:pt>
                <c:pt idx="4266">
                  <c:v>225</c:v>
                </c:pt>
                <c:pt idx="4267">
                  <c:v>225</c:v>
                </c:pt>
                <c:pt idx="4268">
                  <c:v>202.5</c:v>
                </c:pt>
                <c:pt idx="4269">
                  <c:v>225</c:v>
                </c:pt>
                <c:pt idx="4270">
                  <c:v>202.5</c:v>
                </c:pt>
                <c:pt idx="4271">
                  <c:v>202.5</c:v>
                </c:pt>
                <c:pt idx="4272">
                  <c:v>180</c:v>
                </c:pt>
                <c:pt idx="4273">
                  <c:v>90</c:v>
                </c:pt>
                <c:pt idx="4274">
                  <c:v>90</c:v>
                </c:pt>
                <c:pt idx="4275">
                  <c:v>90</c:v>
                </c:pt>
                <c:pt idx="4276">
                  <c:v>315</c:v>
                </c:pt>
                <c:pt idx="4277">
                  <c:v>67.5</c:v>
                </c:pt>
                <c:pt idx="4278">
                  <c:v>22.5</c:v>
                </c:pt>
                <c:pt idx="4279">
                  <c:v>247.5</c:v>
                </c:pt>
                <c:pt idx="4280">
                  <c:v>202.5</c:v>
                </c:pt>
                <c:pt idx="4281">
                  <c:v>225</c:v>
                </c:pt>
                <c:pt idx="4282">
                  <c:v>202.5</c:v>
                </c:pt>
                <c:pt idx="4283">
                  <c:v>202.5</c:v>
                </c:pt>
                <c:pt idx="4284">
                  <c:v>202.5</c:v>
                </c:pt>
                <c:pt idx="4285">
                  <c:v>202.5</c:v>
                </c:pt>
                <c:pt idx="4286">
                  <c:v>202.5</c:v>
                </c:pt>
                <c:pt idx="4287">
                  <c:v>202.5</c:v>
                </c:pt>
                <c:pt idx="4288">
                  <c:v>202.5</c:v>
                </c:pt>
                <c:pt idx="4289">
                  <c:v>202.5</c:v>
                </c:pt>
                <c:pt idx="4290">
                  <c:v>202.5</c:v>
                </c:pt>
                <c:pt idx="4291">
                  <c:v>202.5</c:v>
                </c:pt>
                <c:pt idx="4292">
                  <c:v>202.5</c:v>
                </c:pt>
                <c:pt idx="4293">
                  <c:v>202.5</c:v>
                </c:pt>
                <c:pt idx="4294">
                  <c:v>225</c:v>
                </c:pt>
                <c:pt idx="4295">
                  <c:v>225</c:v>
                </c:pt>
                <c:pt idx="4296">
                  <c:v>202.5</c:v>
                </c:pt>
                <c:pt idx="4297">
                  <c:v>225</c:v>
                </c:pt>
                <c:pt idx="4298">
                  <c:v>225</c:v>
                </c:pt>
                <c:pt idx="4299">
                  <c:v>225</c:v>
                </c:pt>
                <c:pt idx="4300">
                  <c:v>225</c:v>
                </c:pt>
                <c:pt idx="4301">
                  <c:v>202.5</c:v>
                </c:pt>
                <c:pt idx="4302">
                  <c:v>202.5</c:v>
                </c:pt>
                <c:pt idx="4303">
                  <c:v>225</c:v>
                </c:pt>
                <c:pt idx="4304">
                  <c:v>247.5</c:v>
                </c:pt>
                <c:pt idx="4305">
                  <c:v>337.5</c:v>
                </c:pt>
                <c:pt idx="4306">
                  <c:v>202.5</c:v>
                </c:pt>
                <c:pt idx="4307">
                  <c:v>135</c:v>
                </c:pt>
                <c:pt idx="4308">
                  <c:v>112.5</c:v>
                </c:pt>
                <c:pt idx="4309">
                  <c:v>135</c:v>
                </c:pt>
                <c:pt idx="4310">
                  <c:v>112.5</c:v>
                </c:pt>
                <c:pt idx="4311">
                  <c:v>112.5</c:v>
                </c:pt>
                <c:pt idx="4312">
                  <c:v>112.5</c:v>
                </c:pt>
                <c:pt idx="4313">
                  <c:v>157.5</c:v>
                </c:pt>
                <c:pt idx="4314">
                  <c:v>135</c:v>
                </c:pt>
                <c:pt idx="4315">
                  <c:v>135</c:v>
                </c:pt>
                <c:pt idx="4316">
                  <c:v>135</c:v>
                </c:pt>
                <c:pt idx="4317">
                  <c:v>135</c:v>
                </c:pt>
                <c:pt idx="4318">
                  <c:v>135</c:v>
                </c:pt>
                <c:pt idx="4319">
                  <c:v>112.5</c:v>
                </c:pt>
                <c:pt idx="4320">
                  <c:v>112.5</c:v>
                </c:pt>
                <c:pt idx="4321">
                  <c:v>112.5</c:v>
                </c:pt>
                <c:pt idx="4322">
                  <c:v>112.5</c:v>
                </c:pt>
                <c:pt idx="4323">
                  <c:v>135</c:v>
                </c:pt>
                <c:pt idx="4324">
                  <c:v>135</c:v>
                </c:pt>
                <c:pt idx="4325">
                  <c:v>112.5</c:v>
                </c:pt>
                <c:pt idx="4326">
                  <c:v>112.5</c:v>
                </c:pt>
                <c:pt idx="4327">
                  <c:v>112.5</c:v>
                </c:pt>
                <c:pt idx="4328">
                  <c:v>90</c:v>
                </c:pt>
                <c:pt idx="4329">
                  <c:v>135</c:v>
                </c:pt>
                <c:pt idx="4330">
                  <c:v>180</c:v>
                </c:pt>
                <c:pt idx="4331">
                  <c:v>112.5</c:v>
                </c:pt>
                <c:pt idx="4332">
                  <c:v>202.5</c:v>
                </c:pt>
                <c:pt idx="4333">
                  <c:v>180</c:v>
                </c:pt>
                <c:pt idx="4334">
                  <c:v>225</c:v>
                </c:pt>
                <c:pt idx="4335">
                  <c:v>202.5</c:v>
                </c:pt>
                <c:pt idx="4336">
                  <c:v>202.5</c:v>
                </c:pt>
                <c:pt idx="4337">
                  <c:v>157.5</c:v>
                </c:pt>
                <c:pt idx="4338">
                  <c:v>225</c:v>
                </c:pt>
                <c:pt idx="4339">
                  <c:v>202.5</c:v>
                </c:pt>
                <c:pt idx="4340">
                  <c:v>157.5</c:v>
                </c:pt>
                <c:pt idx="4341">
                  <c:v>135</c:v>
                </c:pt>
                <c:pt idx="4342">
                  <c:v>135</c:v>
                </c:pt>
                <c:pt idx="4343">
                  <c:v>202.5</c:v>
                </c:pt>
                <c:pt idx="4344">
                  <c:v>202.5</c:v>
                </c:pt>
                <c:pt idx="4345">
                  <c:v>202.5</c:v>
                </c:pt>
                <c:pt idx="4346">
                  <c:v>157.5</c:v>
                </c:pt>
                <c:pt idx="4347">
                  <c:v>225</c:v>
                </c:pt>
                <c:pt idx="4348">
                  <c:v>202.5</c:v>
                </c:pt>
                <c:pt idx="4349">
                  <c:v>202.5</c:v>
                </c:pt>
                <c:pt idx="4350">
                  <c:v>202.5</c:v>
                </c:pt>
                <c:pt idx="4351">
                  <c:v>202.5</c:v>
                </c:pt>
                <c:pt idx="4352">
                  <c:v>225</c:v>
                </c:pt>
                <c:pt idx="4353">
                  <c:v>202.5</c:v>
                </c:pt>
                <c:pt idx="4354">
                  <c:v>225</c:v>
                </c:pt>
                <c:pt idx="4355">
                  <c:v>225</c:v>
                </c:pt>
                <c:pt idx="4356">
                  <c:v>202.5</c:v>
                </c:pt>
                <c:pt idx="4357">
                  <c:v>202.5</c:v>
                </c:pt>
                <c:pt idx="4358">
                  <c:v>225</c:v>
                </c:pt>
                <c:pt idx="4359">
                  <c:v>292.5</c:v>
                </c:pt>
                <c:pt idx="4360">
                  <c:v>292.5</c:v>
                </c:pt>
                <c:pt idx="4361">
                  <c:v>315</c:v>
                </c:pt>
                <c:pt idx="4362">
                  <c:v>337.5</c:v>
                </c:pt>
                <c:pt idx="4363">
                  <c:v>337.5</c:v>
                </c:pt>
                <c:pt idx="4364">
                  <c:v>337.5</c:v>
                </c:pt>
                <c:pt idx="4365">
                  <c:v>315</c:v>
                </c:pt>
                <c:pt idx="4366">
                  <c:v>315</c:v>
                </c:pt>
                <c:pt idx="4367">
                  <c:v>337.5</c:v>
                </c:pt>
                <c:pt idx="4368">
                  <c:v>337.5</c:v>
                </c:pt>
                <c:pt idx="4369">
                  <c:v>315</c:v>
                </c:pt>
                <c:pt idx="4370">
                  <c:v>315</c:v>
                </c:pt>
                <c:pt idx="4371">
                  <c:v>315</c:v>
                </c:pt>
                <c:pt idx="4372">
                  <c:v>337.5</c:v>
                </c:pt>
                <c:pt idx="4373">
                  <c:v>0</c:v>
                </c:pt>
                <c:pt idx="4374">
                  <c:v>22.5</c:v>
                </c:pt>
                <c:pt idx="4375">
                  <c:v>22.5</c:v>
                </c:pt>
                <c:pt idx="4376">
                  <c:v>45</c:v>
                </c:pt>
                <c:pt idx="4377">
                  <c:v>45</c:v>
                </c:pt>
                <c:pt idx="4378">
                  <c:v>45</c:v>
                </c:pt>
                <c:pt idx="4379">
                  <c:v>45</c:v>
                </c:pt>
                <c:pt idx="4380">
                  <c:v>22.5</c:v>
                </c:pt>
                <c:pt idx="4381">
                  <c:v>22.5</c:v>
                </c:pt>
                <c:pt idx="4382">
                  <c:v>67.5</c:v>
                </c:pt>
                <c:pt idx="4383">
                  <c:v>135</c:v>
                </c:pt>
                <c:pt idx="4384">
                  <c:v>112.5</c:v>
                </c:pt>
                <c:pt idx="4385">
                  <c:v>135</c:v>
                </c:pt>
                <c:pt idx="4386">
                  <c:v>180</c:v>
                </c:pt>
                <c:pt idx="4387">
                  <c:v>202.5</c:v>
                </c:pt>
                <c:pt idx="4388">
                  <c:v>225</c:v>
                </c:pt>
                <c:pt idx="4389">
                  <c:v>0</c:v>
                </c:pt>
                <c:pt idx="4390">
                  <c:v>315</c:v>
                </c:pt>
                <c:pt idx="4391">
                  <c:v>0</c:v>
                </c:pt>
                <c:pt idx="4392">
                  <c:v>337.5</c:v>
                </c:pt>
                <c:pt idx="4393">
                  <c:v>337.5</c:v>
                </c:pt>
                <c:pt idx="4394">
                  <c:v>22.5</c:v>
                </c:pt>
                <c:pt idx="4395">
                  <c:v>0</c:v>
                </c:pt>
                <c:pt idx="4396">
                  <c:v>0</c:v>
                </c:pt>
                <c:pt idx="4397">
                  <c:v>337.5</c:v>
                </c:pt>
                <c:pt idx="4398">
                  <c:v>337.5</c:v>
                </c:pt>
                <c:pt idx="4399">
                  <c:v>337.5</c:v>
                </c:pt>
                <c:pt idx="4400">
                  <c:v>315</c:v>
                </c:pt>
                <c:pt idx="4401">
                  <c:v>337.5</c:v>
                </c:pt>
                <c:pt idx="4402">
                  <c:v>0</c:v>
                </c:pt>
                <c:pt idx="4403">
                  <c:v>45</c:v>
                </c:pt>
                <c:pt idx="4404">
                  <c:v>45</c:v>
                </c:pt>
                <c:pt idx="4405">
                  <c:v>67.5</c:v>
                </c:pt>
                <c:pt idx="4406">
                  <c:v>90</c:v>
                </c:pt>
                <c:pt idx="4407">
                  <c:v>0</c:v>
                </c:pt>
                <c:pt idx="4408">
                  <c:v>337.5</c:v>
                </c:pt>
                <c:pt idx="4409">
                  <c:v>45</c:v>
                </c:pt>
                <c:pt idx="4410">
                  <c:v>337.5</c:v>
                </c:pt>
                <c:pt idx="4411">
                  <c:v>315</c:v>
                </c:pt>
                <c:pt idx="4412">
                  <c:v>337.5</c:v>
                </c:pt>
                <c:pt idx="4413">
                  <c:v>337.5</c:v>
                </c:pt>
                <c:pt idx="4414">
                  <c:v>315</c:v>
                </c:pt>
                <c:pt idx="4415">
                  <c:v>315</c:v>
                </c:pt>
                <c:pt idx="4416">
                  <c:v>315</c:v>
                </c:pt>
                <c:pt idx="4417">
                  <c:v>315</c:v>
                </c:pt>
                <c:pt idx="4418">
                  <c:v>292.5</c:v>
                </c:pt>
                <c:pt idx="4419">
                  <c:v>292.5</c:v>
                </c:pt>
                <c:pt idx="4420">
                  <c:v>292.5</c:v>
                </c:pt>
                <c:pt idx="4421">
                  <c:v>292.5</c:v>
                </c:pt>
                <c:pt idx="4422">
                  <c:v>292.5</c:v>
                </c:pt>
                <c:pt idx="4423">
                  <c:v>292.5</c:v>
                </c:pt>
                <c:pt idx="4424">
                  <c:v>292.5</c:v>
                </c:pt>
                <c:pt idx="4425">
                  <c:v>292.5</c:v>
                </c:pt>
                <c:pt idx="4426">
                  <c:v>292.5</c:v>
                </c:pt>
                <c:pt idx="4427">
                  <c:v>292.5</c:v>
                </c:pt>
                <c:pt idx="4428">
                  <c:v>315</c:v>
                </c:pt>
                <c:pt idx="4429">
                  <c:v>292.5</c:v>
                </c:pt>
                <c:pt idx="4430">
                  <c:v>315</c:v>
                </c:pt>
                <c:pt idx="4431">
                  <c:v>315</c:v>
                </c:pt>
                <c:pt idx="4432">
                  <c:v>292.5</c:v>
                </c:pt>
                <c:pt idx="4433">
                  <c:v>315</c:v>
                </c:pt>
                <c:pt idx="4434">
                  <c:v>292.5</c:v>
                </c:pt>
                <c:pt idx="4435">
                  <c:v>315</c:v>
                </c:pt>
                <c:pt idx="4436">
                  <c:v>292.5</c:v>
                </c:pt>
                <c:pt idx="4437">
                  <c:v>292.5</c:v>
                </c:pt>
                <c:pt idx="4438">
                  <c:v>292.5</c:v>
                </c:pt>
                <c:pt idx="4439">
                  <c:v>292.5</c:v>
                </c:pt>
                <c:pt idx="4440">
                  <c:v>292.5</c:v>
                </c:pt>
                <c:pt idx="4441">
                  <c:v>292.5</c:v>
                </c:pt>
                <c:pt idx="4442">
                  <c:v>292.5</c:v>
                </c:pt>
                <c:pt idx="4443">
                  <c:v>292.5</c:v>
                </c:pt>
                <c:pt idx="4444">
                  <c:v>292.5</c:v>
                </c:pt>
                <c:pt idx="4445">
                  <c:v>292.5</c:v>
                </c:pt>
                <c:pt idx="4446">
                  <c:v>292.5</c:v>
                </c:pt>
                <c:pt idx="4447">
                  <c:v>292.5</c:v>
                </c:pt>
                <c:pt idx="4448">
                  <c:v>292.5</c:v>
                </c:pt>
                <c:pt idx="4449">
                  <c:v>292.5</c:v>
                </c:pt>
                <c:pt idx="4450">
                  <c:v>292.5</c:v>
                </c:pt>
                <c:pt idx="4451">
                  <c:v>292.5</c:v>
                </c:pt>
                <c:pt idx="4452">
                  <c:v>315</c:v>
                </c:pt>
                <c:pt idx="4453">
                  <c:v>315</c:v>
                </c:pt>
                <c:pt idx="4454">
                  <c:v>315</c:v>
                </c:pt>
                <c:pt idx="4455">
                  <c:v>315</c:v>
                </c:pt>
                <c:pt idx="4456">
                  <c:v>337.5</c:v>
                </c:pt>
                <c:pt idx="4457">
                  <c:v>315</c:v>
                </c:pt>
                <c:pt idx="4458">
                  <c:v>315</c:v>
                </c:pt>
                <c:pt idx="4459">
                  <c:v>337.5</c:v>
                </c:pt>
                <c:pt idx="4460">
                  <c:v>315</c:v>
                </c:pt>
                <c:pt idx="4461">
                  <c:v>315</c:v>
                </c:pt>
                <c:pt idx="4462">
                  <c:v>315</c:v>
                </c:pt>
                <c:pt idx="4463">
                  <c:v>292.5</c:v>
                </c:pt>
                <c:pt idx="4464">
                  <c:v>292.5</c:v>
                </c:pt>
                <c:pt idx="4465">
                  <c:v>292.5</c:v>
                </c:pt>
                <c:pt idx="4466">
                  <c:v>292.5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31738767"/>
        <c:axId val="57343393"/>
      </c:lineChart>
      <c:catAx>
        <c:axId val="31738767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7343393"/>
        <c:crosses val="autoZero"/>
        <c:auto val="1"/>
        <c:lblAlgn val="ctr"/>
        <c:lblOffset val="100"/>
        <c:noMultiLvlLbl val="0"/>
      </c:catAx>
      <c:valAx>
        <c:axId val="57343393"/>
        <c:scaling>
          <c:orientation val="minMax"/>
          <c:max val="337.5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1738767"/>
        <c:crosses val="autoZero"/>
        <c:crossBetween val="between"/>
        <c:majorUnit val="22.5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7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2024年4月の降水量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562372905125868"/>
          <c:y val="0.167128347183749"/>
          <c:w val="0.913119697075941"/>
          <c:h val="0.551862111418898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1"/>
                <c:pt idx="0">
                  <c:v/>
                </c:pt>
                <c:pt idx="1">
                  <c:v>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 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1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0.5</c:v>
                </c:pt>
                <c:pt idx="96">
                  <c:v>0</c:v>
                </c:pt>
                <c:pt idx="97">
                  <c:v>0</c:v>
                </c:pt>
                <c:pt idx="98">
                  <c:v>0.5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1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2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0.5</c:v>
                </c:pt>
                <c:pt idx="1158">
                  <c:v>0</c:v>
                </c:pt>
                <c:pt idx="1159">
                  <c:v>0</c:v>
                </c:pt>
                <c:pt idx="1160">
                  <c:v>0.5</c:v>
                </c:pt>
                <c:pt idx="1161">
                  <c:v>0.5</c:v>
                </c:pt>
                <c:pt idx="1162">
                  <c:v>0</c:v>
                </c:pt>
                <c:pt idx="1163">
                  <c:v>0</c:v>
                </c:pt>
                <c:pt idx="1164">
                  <c:v>0.5</c:v>
                </c:pt>
                <c:pt idx="1165">
                  <c:v>0</c:v>
                </c:pt>
                <c:pt idx="1166">
                  <c:v>0.5</c:v>
                </c:pt>
                <c:pt idx="1167">
                  <c:v>0</c:v>
                </c:pt>
                <c:pt idx="1168">
                  <c:v>0.5</c:v>
                </c:pt>
                <c:pt idx="1169">
                  <c:v>0</c:v>
                </c:pt>
                <c:pt idx="1170">
                  <c:v>0.5</c:v>
                </c:pt>
                <c:pt idx="1171">
                  <c:v>0</c:v>
                </c:pt>
                <c:pt idx="1172">
                  <c:v>0.5</c:v>
                </c:pt>
                <c:pt idx="1173">
                  <c:v>0</c:v>
                </c:pt>
                <c:pt idx="1174">
                  <c:v>0</c:v>
                </c:pt>
                <c:pt idx="1175">
                  <c:v>0.5</c:v>
                </c:pt>
                <c:pt idx="1176">
                  <c:v>0</c:v>
                </c:pt>
                <c:pt idx="1177">
                  <c:v>0.5</c:v>
                </c:pt>
                <c:pt idx="1178">
                  <c:v>0</c:v>
                </c:pt>
                <c:pt idx="1179">
                  <c:v>0.5</c:v>
                </c:pt>
                <c:pt idx="1180">
                  <c:v>0.5</c:v>
                </c:pt>
                <c:pt idx="1181">
                  <c:v>0</c:v>
                </c:pt>
                <c:pt idx="1182">
                  <c:v>0.5</c:v>
                </c:pt>
                <c:pt idx="1183">
                  <c:v>0</c:v>
                </c:pt>
                <c:pt idx="1184">
                  <c:v>0.5</c:v>
                </c:pt>
                <c:pt idx="1185">
                  <c:v>0.5</c:v>
                </c:pt>
                <c:pt idx="1186">
                  <c:v>0</c:v>
                </c:pt>
                <c:pt idx="1187">
                  <c:v>0.5</c:v>
                </c:pt>
                <c:pt idx="1188">
                  <c:v>0.5</c:v>
                </c:pt>
                <c:pt idx="1189">
                  <c:v>0</c:v>
                </c:pt>
                <c:pt idx="1190">
                  <c:v>0.5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0.5</c:v>
                </c:pt>
                <c:pt idx="1195">
                  <c:v>0</c:v>
                </c:pt>
                <c:pt idx="1196">
                  <c:v>0.5</c:v>
                </c:pt>
                <c:pt idx="1197">
                  <c:v>0</c:v>
                </c:pt>
                <c:pt idx="1198">
                  <c:v>0.5</c:v>
                </c:pt>
                <c:pt idx="1199">
                  <c:v>0</c:v>
                </c:pt>
                <c:pt idx="1200">
                  <c:v>0.5</c:v>
                </c:pt>
                <c:pt idx="1201">
                  <c:v>0</c:v>
                </c:pt>
                <c:pt idx="1202">
                  <c:v>0</c:v>
                </c:pt>
                <c:pt idx="1203">
                  <c:v>0.5</c:v>
                </c:pt>
                <c:pt idx="1204">
                  <c:v>0.5</c:v>
                </c:pt>
                <c:pt idx="1205">
                  <c:v>0.5</c:v>
                </c:pt>
                <c:pt idx="1206">
                  <c:v>0.5</c:v>
                </c:pt>
                <c:pt idx="1207">
                  <c:v>0.5</c:v>
                </c:pt>
                <c:pt idx="1208">
                  <c:v>0.5</c:v>
                </c:pt>
                <c:pt idx="1209">
                  <c:v>1</c:v>
                </c:pt>
                <c:pt idx="1210">
                  <c:v>0.5</c:v>
                </c:pt>
                <c:pt idx="1211">
                  <c:v>0.5</c:v>
                </c:pt>
                <c:pt idx="1212">
                  <c:v>0.5</c:v>
                </c:pt>
                <c:pt idx="1213">
                  <c:v>0.5</c:v>
                </c:pt>
                <c:pt idx="1214">
                  <c:v>1</c:v>
                </c:pt>
                <c:pt idx="1215">
                  <c:v>0.5</c:v>
                </c:pt>
                <c:pt idx="1216">
                  <c:v>0.5</c:v>
                </c:pt>
                <c:pt idx="1217">
                  <c:v>0.5</c:v>
                </c:pt>
                <c:pt idx="1218">
                  <c:v>0.5</c:v>
                </c:pt>
                <c:pt idx="1219">
                  <c:v>1</c:v>
                </c:pt>
                <c:pt idx="1220">
                  <c:v>0.5</c:v>
                </c:pt>
                <c:pt idx="1221">
                  <c:v>0.5</c:v>
                </c:pt>
                <c:pt idx="1222">
                  <c:v>0.5</c:v>
                </c:pt>
                <c:pt idx="1223">
                  <c:v>0.5</c:v>
                </c:pt>
                <c:pt idx="1224">
                  <c:v>1</c:v>
                </c:pt>
                <c:pt idx="1225">
                  <c:v>0.5</c:v>
                </c:pt>
                <c:pt idx="1226">
                  <c:v>0.5</c:v>
                </c:pt>
                <c:pt idx="1227">
                  <c:v>0.5</c:v>
                </c:pt>
                <c:pt idx="1228">
                  <c:v>0.5</c:v>
                </c:pt>
                <c:pt idx="1229">
                  <c:v>0.5</c:v>
                </c:pt>
                <c:pt idx="1230">
                  <c:v>0</c:v>
                </c:pt>
                <c:pt idx="1231">
                  <c:v>0.5</c:v>
                </c:pt>
                <c:pt idx="1232">
                  <c:v>0.5</c:v>
                </c:pt>
                <c:pt idx="1233">
                  <c:v>0.5</c:v>
                </c:pt>
                <c:pt idx="1234">
                  <c:v>0.5</c:v>
                </c:pt>
                <c:pt idx="1235">
                  <c:v>0.5</c:v>
                </c:pt>
                <c:pt idx="1236">
                  <c:v>0.5</c:v>
                </c:pt>
                <c:pt idx="1237">
                  <c:v>0</c:v>
                </c:pt>
                <c:pt idx="1238">
                  <c:v>0.5</c:v>
                </c:pt>
                <c:pt idx="1239">
                  <c:v>0</c:v>
                </c:pt>
                <c:pt idx="1240">
                  <c:v>0.5</c:v>
                </c:pt>
                <c:pt idx="1241">
                  <c:v>0</c:v>
                </c:pt>
                <c:pt idx="1242">
                  <c:v>0.5</c:v>
                </c:pt>
                <c:pt idx="1243">
                  <c:v>0.5</c:v>
                </c:pt>
                <c:pt idx="1244">
                  <c:v>0.5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0.5</c:v>
                </c:pt>
                <c:pt idx="2256">
                  <c:v>0.5</c:v>
                </c:pt>
                <c:pt idx="2257">
                  <c:v>0</c:v>
                </c:pt>
                <c:pt idx="2258">
                  <c:v>0.5</c:v>
                </c:pt>
                <c:pt idx="2259">
                  <c:v>0</c:v>
                </c:pt>
                <c:pt idx="2260">
                  <c:v>0.5</c:v>
                </c:pt>
                <c:pt idx="2261">
                  <c:v>0.5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</c:v>
                </c:pt>
                <c:pt idx="2299">
                  <c:v>0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0.5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0.5</c:v>
                </c:pt>
                <c:pt idx="2323">
                  <c:v>0</c:v>
                </c:pt>
                <c:pt idx="2324">
                  <c:v>0.5</c:v>
                </c:pt>
                <c:pt idx="2325">
                  <c:v>0.5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1</c:v>
                </c:pt>
                <c:pt idx="2332">
                  <c:v>0</c:v>
                </c:pt>
                <c:pt idx="2333">
                  <c:v>0.5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0.5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1</c:v>
                </c:pt>
                <c:pt idx="2365">
                  <c:v>0.5</c:v>
                </c:pt>
                <c:pt idx="2366">
                  <c:v>0.5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0.5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0.5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0.5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0.5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0.5</c:v>
                </c:pt>
                <c:pt idx="3423">
                  <c:v>0</c:v>
                </c:pt>
                <c:pt idx="3424">
                  <c:v>0</c:v>
                </c:pt>
                <c:pt idx="3425">
                  <c:v>0.5</c:v>
                </c:pt>
                <c:pt idx="3426">
                  <c:v>0.5</c:v>
                </c:pt>
                <c:pt idx="3427">
                  <c:v>0.5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0.5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0.5</c:v>
                </c:pt>
                <c:pt idx="3439">
                  <c:v>1</c:v>
                </c:pt>
                <c:pt idx="3440">
                  <c:v>0.5</c:v>
                </c:pt>
                <c:pt idx="3441">
                  <c:v>0</c:v>
                </c:pt>
                <c:pt idx="3442">
                  <c:v>0</c:v>
                </c:pt>
                <c:pt idx="3443">
                  <c:v>1</c:v>
                </c:pt>
                <c:pt idx="3444">
                  <c:v>0</c:v>
                </c:pt>
                <c:pt idx="3445">
                  <c:v>0.5</c:v>
                </c:pt>
                <c:pt idx="3446">
                  <c:v>0.5</c:v>
                </c:pt>
                <c:pt idx="3447">
                  <c:v>1</c:v>
                </c:pt>
                <c:pt idx="3448">
                  <c:v>0</c:v>
                </c:pt>
                <c:pt idx="3449">
                  <c:v>0.5</c:v>
                </c:pt>
                <c:pt idx="3450">
                  <c:v>0</c:v>
                </c:pt>
                <c:pt idx="3451">
                  <c:v>0</c:v>
                </c:pt>
                <c:pt idx="3452">
                  <c:v>0.5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0.5</c:v>
                </c:pt>
                <c:pt idx="3457">
                  <c:v>0</c:v>
                </c:pt>
                <c:pt idx="3458">
                  <c:v>0</c:v>
                </c:pt>
                <c:pt idx="3459">
                  <c:v>0.5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0.5</c:v>
                </c:pt>
                <c:pt idx="3473">
                  <c:v>0</c:v>
                </c:pt>
                <c:pt idx="3474">
                  <c:v>0.5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0.5</c:v>
                </c:pt>
                <c:pt idx="3480">
                  <c:v>0</c:v>
                </c:pt>
                <c:pt idx="3481">
                  <c:v>0.5</c:v>
                </c:pt>
                <c:pt idx="3482">
                  <c:v>0</c:v>
                </c:pt>
                <c:pt idx="3483">
                  <c:v>0.5</c:v>
                </c:pt>
                <c:pt idx="3484">
                  <c:v>0</c:v>
                </c:pt>
                <c:pt idx="3485">
                  <c:v>0.5</c:v>
                </c:pt>
                <c:pt idx="3486">
                  <c:v>0</c:v>
                </c:pt>
                <c:pt idx="3487">
                  <c:v>0.5</c:v>
                </c:pt>
                <c:pt idx="3488">
                  <c:v>0.5</c:v>
                </c:pt>
                <c:pt idx="3489">
                  <c:v>0</c:v>
                </c:pt>
                <c:pt idx="3490">
                  <c:v>0.5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0.5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0.5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0.5</c:v>
                </c:pt>
                <c:pt idx="3525">
                  <c:v>0</c:v>
                </c:pt>
                <c:pt idx="3526">
                  <c:v>0.5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0.5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0.5</c:v>
                </c:pt>
                <c:pt idx="4301">
                  <c:v>0.5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49722503"/>
        <c:axId val="55137456"/>
      </c:lineChart>
      <c:catAx>
        <c:axId val="49722503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55137456"/>
        <c:crosses val="autoZero"/>
        <c:auto val="1"/>
        <c:lblAlgn val="ctr"/>
        <c:lblOffset val="100"/>
        <c:noMultiLvlLbl val="0"/>
      </c:catAx>
      <c:valAx>
        <c:axId val="55137456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49722503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8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2024年5月の降水量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ayout>
        <c:manualLayout>
          <c:layoutTarget val="inner"/>
          <c:xMode val="edge"/>
          <c:yMode val="edge"/>
          <c:x val="0.0549212313918196"/>
          <c:y val="0.184826100338566"/>
          <c:w val="0.915233415233415"/>
          <c:h val="0.518928901200369"/>
        </c:manualLayout>
      </c:layout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465"/>
                <c:pt idx="0">
                  <c:v/>
                </c:pt>
                <c:pt idx="1">
                  <c:v>5月1日0:10:00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  <c:pt idx="4321">
                  <c:v>31日0:10:00</c:v>
                </c:pt>
                <c:pt idx="4322">
                  <c:v>0:20</c:v>
                </c:pt>
                <c:pt idx="4323">
                  <c:v>0:30</c:v>
                </c:pt>
                <c:pt idx="4324">
                  <c:v>0:40</c:v>
                </c:pt>
                <c:pt idx="4325">
                  <c:v>0:50</c:v>
                </c:pt>
                <c:pt idx="4326">
                  <c:v>1:00</c:v>
                </c:pt>
                <c:pt idx="4327">
                  <c:v>1:10</c:v>
                </c:pt>
                <c:pt idx="4328">
                  <c:v>1:20</c:v>
                </c:pt>
                <c:pt idx="4329">
                  <c:v>1:30</c:v>
                </c:pt>
                <c:pt idx="4330">
                  <c:v>1:40</c:v>
                </c:pt>
                <c:pt idx="4331">
                  <c:v>1:50</c:v>
                </c:pt>
                <c:pt idx="4332">
                  <c:v>2:00</c:v>
                </c:pt>
                <c:pt idx="4333">
                  <c:v>2:10</c:v>
                </c:pt>
                <c:pt idx="4334">
                  <c:v>2:20</c:v>
                </c:pt>
                <c:pt idx="4335">
                  <c:v>2:30</c:v>
                </c:pt>
                <c:pt idx="4336">
                  <c:v>2:40</c:v>
                </c:pt>
                <c:pt idx="4337">
                  <c:v>2:50</c:v>
                </c:pt>
                <c:pt idx="4338">
                  <c:v>3:00</c:v>
                </c:pt>
                <c:pt idx="4339">
                  <c:v>3:10</c:v>
                </c:pt>
                <c:pt idx="4340">
                  <c:v>3:20</c:v>
                </c:pt>
                <c:pt idx="4341">
                  <c:v>3:30</c:v>
                </c:pt>
                <c:pt idx="4342">
                  <c:v>3:40</c:v>
                </c:pt>
                <c:pt idx="4343">
                  <c:v>3:50</c:v>
                </c:pt>
                <c:pt idx="4344">
                  <c:v>4:00</c:v>
                </c:pt>
                <c:pt idx="4345">
                  <c:v>4:10</c:v>
                </c:pt>
                <c:pt idx="4346">
                  <c:v>4:20</c:v>
                </c:pt>
                <c:pt idx="4347">
                  <c:v>4:30</c:v>
                </c:pt>
                <c:pt idx="4348">
                  <c:v>4:40</c:v>
                </c:pt>
                <c:pt idx="4349">
                  <c:v>4:50</c:v>
                </c:pt>
                <c:pt idx="4350">
                  <c:v>5:00</c:v>
                </c:pt>
                <c:pt idx="4351">
                  <c:v>5:10</c:v>
                </c:pt>
                <c:pt idx="4352">
                  <c:v>5:20</c:v>
                </c:pt>
                <c:pt idx="4353">
                  <c:v>5:30</c:v>
                </c:pt>
                <c:pt idx="4354">
                  <c:v>5:40</c:v>
                </c:pt>
                <c:pt idx="4355">
                  <c:v>5:50</c:v>
                </c:pt>
                <c:pt idx="4356">
                  <c:v>6:00</c:v>
                </c:pt>
                <c:pt idx="4357">
                  <c:v>6:10</c:v>
                </c:pt>
                <c:pt idx="4358">
                  <c:v>6:20</c:v>
                </c:pt>
                <c:pt idx="4359">
                  <c:v>6:30</c:v>
                </c:pt>
                <c:pt idx="4360">
                  <c:v>6:40</c:v>
                </c:pt>
                <c:pt idx="4361">
                  <c:v>6:50</c:v>
                </c:pt>
                <c:pt idx="4362">
                  <c:v>7:00</c:v>
                </c:pt>
                <c:pt idx="4363">
                  <c:v>7:10</c:v>
                </c:pt>
                <c:pt idx="4364">
                  <c:v>7:20</c:v>
                </c:pt>
                <c:pt idx="4365">
                  <c:v>7:30</c:v>
                </c:pt>
                <c:pt idx="4366">
                  <c:v>7:40</c:v>
                </c:pt>
                <c:pt idx="4367">
                  <c:v>7:50</c:v>
                </c:pt>
                <c:pt idx="4368">
                  <c:v>8:00</c:v>
                </c:pt>
                <c:pt idx="4369">
                  <c:v>8:10</c:v>
                </c:pt>
                <c:pt idx="4370">
                  <c:v>8:20</c:v>
                </c:pt>
                <c:pt idx="4371">
                  <c:v>8:30</c:v>
                </c:pt>
                <c:pt idx="4372">
                  <c:v>8:40</c:v>
                </c:pt>
                <c:pt idx="4373">
                  <c:v>8:50</c:v>
                </c:pt>
                <c:pt idx="4374">
                  <c:v>9:00</c:v>
                </c:pt>
                <c:pt idx="4375">
                  <c:v>9:10</c:v>
                </c:pt>
                <c:pt idx="4376">
                  <c:v>9:20</c:v>
                </c:pt>
                <c:pt idx="4377">
                  <c:v>9:30</c:v>
                </c:pt>
                <c:pt idx="4378">
                  <c:v>9:40</c:v>
                </c:pt>
                <c:pt idx="4379">
                  <c:v>9:50</c:v>
                </c:pt>
                <c:pt idx="4380">
                  <c:v>10:00</c:v>
                </c:pt>
                <c:pt idx="4381">
                  <c:v>10:10</c:v>
                </c:pt>
                <c:pt idx="4382">
                  <c:v>10:20</c:v>
                </c:pt>
                <c:pt idx="4383">
                  <c:v>10:30</c:v>
                </c:pt>
                <c:pt idx="4384">
                  <c:v>10:40</c:v>
                </c:pt>
                <c:pt idx="4385">
                  <c:v>10:50</c:v>
                </c:pt>
                <c:pt idx="4386">
                  <c:v>11:00</c:v>
                </c:pt>
                <c:pt idx="4387">
                  <c:v>11:10</c:v>
                </c:pt>
                <c:pt idx="4388">
                  <c:v>11:20</c:v>
                </c:pt>
                <c:pt idx="4389">
                  <c:v>11:30</c:v>
                </c:pt>
                <c:pt idx="4390">
                  <c:v>11:40</c:v>
                </c:pt>
                <c:pt idx="4391">
                  <c:v>11:50</c:v>
                </c:pt>
                <c:pt idx="4392">
                  <c:v>12:00</c:v>
                </c:pt>
                <c:pt idx="4393">
                  <c:v>12:10</c:v>
                </c:pt>
                <c:pt idx="4394">
                  <c:v>12:20</c:v>
                </c:pt>
                <c:pt idx="4395">
                  <c:v>12:30</c:v>
                </c:pt>
                <c:pt idx="4396">
                  <c:v>12:40</c:v>
                </c:pt>
                <c:pt idx="4397">
                  <c:v>12:50</c:v>
                </c:pt>
                <c:pt idx="4398">
                  <c:v>13:00</c:v>
                </c:pt>
                <c:pt idx="4399">
                  <c:v>13:10</c:v>
                </c:pt>
                <c:pt idx="4400">
                  <c:v>13:20</c:v>
                </c:pt>
                <c:pt idx="4401">
                  <c:v>13:30</c:v>
                </c:pt>
                <c:pt idx="4402">
                  <c:v>13:40</c:v>
                </c:pt>
                <c:pt idx="4403">
                  <c:v>13:50</c:v>
                </c:pt>
                <c:pt idx="4404">
                  <c:v>14:00</c:v>
                </c:pt>
                <c:pt idx="4405">
                  <c:v>14:10</c:v>
                </c:pt>
                <c:pt idx="4406">
                  <c:v>14:20</c:v>
                </c:pt>
                <c:pt idx="4407">
                  <c:v>14:30</c:v>
                </c:pt>
                <c:pt idx="4408">
                  <c:v>14:40</c:v>
                </c:pt>
                <c:pt idx="4409">
                  <c:v>14:50</c:v>
                </c:pt>
                <c:pt idx="4410">
                  <c:v>15:00</c:v>
                </c:pt>
                <c:pt idx="4411">
                  <c:v>15:10</c:v>
                </c:pt>
                <c:pt idx="4412">
                  <c:v>15:20</c:v>
                </c:pt>
                <c:pt idx="4413">
                  <c:v>15:30</c:v>
                </c:pt>
                <c:pt idx="4414">
                  <c:v>15:40</c:v>
                </c:pt>
                <c:pt idx="4415">
                  <c:v>15:50</c:v>
                </c:pt>
                <c:pt idx="4416">
                  <c:v>16:00</c:v>
                </c:pt>
                <c:pt idx="4417">
                  <c:v>16:10</c:v>
                </c:pt>
                <c:pt idx="4418">
                  <c:v>16:20</c:v>
                </c:pt>
                <c:pt idx="4419">
                  <c:v>16:30</c:v>
                </c:pt>
                <c:pt idx="4420">
                  <c:v>16:40</c:v>
                </c:pt>
                <c:pt idx="4421">
                  <c:v>16:50</c:v>
                </c:pt>
                <c:pt idx="4422">
                  <c:v>17:00</c:v>
                </c:pt>
                <c:pt idx="4423">
                  <c:v>17:10</c:v>
                </c:pt>
                <c:pt idx="4424">
                  <c:v>17:20</c:v>
                </c:pt>
                <c:pt idx="4425">
                  <c:v>17:30</c:v>
                </c:pt>
                <c:pt idx="4426">
                  <c:v>17:40</c:v>
                </c:pt>
                <c:pt idx="4427">
                  <c:v>17:50</c:v>
                </c:pt>
                <c:pt idx="4428">
                  <c:v>18:00</c:v>
                </c:pt>
                <c:pt idx="4429">
                  <c:v>18:10</c:v>
                </c:pt>
                <c:pt idx="4430">
                  <c:v>18:20</c:v>
                </c:pt>
                <c:pt idx="4431">
                  <c:v>18:30</c:v>
                </c:pt>
                <c:pt idx="4432">
                  <c:v>18:40</c:v>
                </c:pt>
                <c:pt idx="4433">
                  <c:v>18:50</c:v>
                </c:pt>
                <c:pt idx="4434">
                  <c:v>19:00</c:v>
                </c:pt>
                <c:pt idx="4435">
                  <c:v>19:10</c:v>
                </c:pt>
                <c:pt idx="4436">
                  <c:v>19:20</c:v>
                </c:pt>
                <c:pt idx="4437">
                  <c:v>19:30</c:v>
                </c:pt>
                <c:pt idx="4438">
                  <c:v>19:40</c:v>
                </c:pt>
                <c:pt idx="4439">
                  <c:v>19:50</c:v>
                </c:pt>
                <c:pt idx="4440">
                  <c:v>20:00</c:v>
                </c:pt>
                <c:pt idx="4441">
                  <c:v>20:10</c:v>
                </c:pt>
                <c:pt idx="4442">
                  <c:v>20:20</c:v>
                </c:pt>
                <c:pt idx="4443">
                  <c:v>20:30</c:v>
                </c:pt>
                <c:pt idx="4444">
                  <c:v>20:40</c:v>
                </c:pt>
                <c:pt idx="4445">
                  <c:v>20:50</c:v>
                </c:pt>
                <c:pt idx="4446">
                  <c:v>21:00</c:v>
                </c:pt>
                <c:pt idx="4447">
                  <c:v>21:10</c:v>
                </c:pt>
                <c:pt idx="4448">
                  <c:v>21:20</c:v>
                </c:pt>
                <c:pt idx="4449">
                  <c:v>21:30</c:v>
                </c:pt>
                <c:pt idx="4450">
                  <c:v>21:40</c:v>
                </c:pt>
                <c:pt idx="4451">
                  <c:v>21:50</c:v>
                </c:pt>
                <c:pt idx="4452">
                  <c:v>22:00</c:v>
                </c:pt>
                <c:pt idx="4453">
                  <c:v>22:10</c:v>
                </c:pt>
                <c:pt idx="4454">
                  <c:v>22:20</c:v>
                </c:pt>
                <c:pt idx="4455">
                  <c:v>22:30</c:v>
                </c:pt>
                <c:pt idx="4456">
                  <c:v>22:40</c:v>
                </c:pt>
                <c:pt idx="4457">
                  <c:v>22:50</c:v>
                </c:pt>
                <c:pt idx="4458">
                  <c:v>23:00</c:v>
                </c:pt>
                <c:pt idx="4459">
                  <c:v>23:10</c:v>
                </c:pt>
                <c:pt idx="4460">
                  <c:v>23:20</c:v>
                </c:pt>
                <c:pt idx="4461">
                  <c:v>23:30</c:v>
                </c:pt>
                <c:pt idx="4462">
                  <c:v>23:40</c:v>
                </c:pt>
                <c:pt idx="4463">
                  <c:v>23:50</c:v>
                </c:pt>
                <c:pt idx="4464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465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0.5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</c:v>
                </c:pt>
                <c:pt idx="242">
                  <c:v>0</c:v>
                </c:pt>
                <c:pt idx="243">
                  <c:v>0</c:v>
                </c:pt>
                <c:pt idx="244">
                  <c:v>0</c:v>
                </c:pt>
                <c:pt idx="245">
                  <c:v>0</c:v>
                </c:pt>
                <c:pt idx="246">
                  <c:v>0</c:v>
                </c:pt>
                <c:pt idx="247">
                  <c:v>0</c:v>
                </c:pt>
                <c:pt idx="248">
                  <c:v>0</c:v>
                </c:pt>
                <c:pt idx="249">
                  <c:v>0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</c:v>
                </c:pt>
                <c:pt idx="254">
                  <c:v>0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0</c:v>
                </c:pt>
                <c:pt idx="363">
                  <c:v>0</c:v>
                </c:pt>
                <c:pt idx="364">
                  <c:v>0</c:v>
                </c:pt>
                <c:pt idx="365">
                  <c:v>0</c:v>
                </c:pt>
                <c:pt idx="366">
                  <c:v>0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0.5</c:v>
                </c:pt>
                <c:pt idx="839">
                  <c:v>0</c:v>
                </c:pt>
                <c:pt idx="840">
                  <c:v>1</c:v>
                </c:pt>
                <c:pt idx="841">
                  <c:v>0</c:v>
                </c:pt>
                <c:pt idx="842">
                  <c:v>0</c:v>
                </c:pt>
                <c:pt idx="843">
                  <c:v>0.5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0.5</c:v>
                </c:pt>
                <c:pt idx="882">
                  <c:v>0</c:v>
                </c:pt>
                <c:pt idx="883">
                  <c:v>0</c:v>
                </c:pt>
                <c:pt idx="884">
                  <c:v>0.5</c:v>
                </c:pt>
                <c:pt idx="885">
                  <c:v>0.5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0.5</c:v>
                </c:pt>
                <c:pt idx="901">
                  <c:v>0.5</c:v>
                </c:pt>
                <c:pt idx="902">
                  <c:v>0.5</c:v>
                </c:pt>
                <c:pt idx="903">
                  <c:v>0.5</c:v>
                </c:pt>
                <c:pt idx="904">
                  <c:v>0.5</c:v>
                </c:pt>
                <c:pt idx="905">
                  <c:v>0.5</c:v>
                </c:pt>
                <c:pt idx="906">
                  <c:v>0.5</c:v>
                </c:pt>
                <c:pt idx="907">
                  <c:v>0</c:v>
                </c:pt>
                <c:pt idx="908">
                  <c:v>0.5</c:v>
                </c:pt>
                <c:pt idx="909">
                  <c:v>0</c:v>
                </c:pt>
                <c:pt idx="910">
                  <c:v>0.5</c:v>
                </c:pt>
                <c:pt idx="911">
                  <c:v>0</c:v>
                </c:pt>
                <c:pt idx="912">
                  <c:v>0.5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0.5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0.5</c:v>
                </c:pt>
                <c:pt idx="931">
                  <c:v>0</c:v>
                </c:pt>
                <c:pt idx="932">
                  <c:v>0.5</c:v>
                </c:pt>
                <c:pt idx="933">
                  <c:v>0.5</c:v>
                </c:pt>
                <c:pt idx="934">
                  <c:v>0.5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0.5</c:v>
                </c:pt>
                <c:pt idx="947">
                  <c:v>0</c:v>
                </c:pt>
                <c:pt idx="948">
                  <c:v>0</c:v>
                </c:pt>
                <c:pt idx="949">
                  <c:v>0.5</c:v>
                </c:pt>
                <c:pt idx="950">
                  <c:v>0.5</c:v>
                </c:pt>
                <c:pt idx="951">
                  <c:v>0</c:v>
                </c:pt>
                <c:pt idx="952">
                  <c:v>0.5</c:v>
                </c:pt>
                <c:pt idx="953">
                  <c:v>0</c:v>
                </c:pt>
                <c:pt idx="954">
                  <c:v>0.5</c:v>
                </c:pt>
                <c:pt idx="955">
                  <c:v>0</c:v>
                </c:pt>
                <c:pt idx="956">
                  <c:v>0</c:v>
                </c:pt>
                <c:pt idx="957">
                  <c:v>0.5</c:v>
                </c:pt>
                <c:pt idx="958">
                  <c:v>0.5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0.5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0.5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</c:v>
                </c:pt>
                <c:pt idx="1346">
                  <c:v>0</c:v>
                </c:pt>
                <c:pt idx="1347">
                  <c:v>0</c:v>
                </c:pt>
                <c:pt idx="1348">
                  <c:v>0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0.5</c:v>
                </c:pt>
                <c:pt idx="1732">
                  <c:v>0</c:v>
                </c:pt>
                <c:pt idx="1733">
                  <c:v>0</c:v>
                </c:pt>
                <c:pt idx="1734">
                  <c:v>0.5</c:v>
                </c:pt>
                <c:pt idx="1735">
                  <c:v>0</c:v>
                </c:pt>
                <c:pt idx="1736">
                  <c:v>0</c:v>
                </c:pt>
                <c:pt idx="1737">
                  <c:v>0.5</c:v>
                </c:pt>
                <c:pt idx="1738">
                  <c:v>0</c:v>
                </c:pt>
                <c:pt idx="1739">
                  <c:v>0</c:v>
                </c:pt>
                <c:pt idx="1740">
                  <c:v>0.5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0.5</c:v>
                </c:pt>
                <c:pt idx="1745">
                  <c:v>0</c:v>
                </c:pt>
                <c:pt idx="1746">
                  <c:v>0</c:v>
                </c:pt>
                <c:pt idx="1747">
                  <c:v>0.5</c:v>
                </c:pt>
                <c:pt idx="1748">
                  <c:v>0</c:v>
                </c:pt>
                <c:pt idx="1749">
                  <c:v>0</c:v>
                </c:pt>
                <c:pt idx="1750">
                  <c:v>0.5</c:v>
                </c:pt>
                <c:pt idx="1751">
                  <c:v>0</c:v>
                </c:pt>
                <c:pt idx="1752">
                  <c:v>0</c:v>
                </c:pt>
                <c:pt idx="1753">
                  <c:v>0.5</c:v>
                </c:pt>
                <c:pt idx="1754">
                  <c:v>0</c:v>
                </c:pt>
                <c:pt idx="1755">
                  <c:v>0</c:v>
                </c:pt>
                <c:pt idx="1756">
                  <c:v>0.5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0.5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0.5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0.5</c:v>
                </c:pt>
                <c:pt idx="1775">
                  <c:v>0</c:v>
                </c:pt>
                <c:pt idx="1776">
                  <c:v>0</c:v>
                </c:pt>
                <c:pt idx="1777">
                  <c:v>0.5</c:v>
                </c:pt>
                <c:pt idx="1778">
                  <c:v>0</c:v>
                </c:pt>
                <c:pt idx="1779">
                  <c:v>0</c:v>
                </c:pt>
                <c:pt idx="1780">
                  <c:v>0.5</c:v>
                </c:pt>
                <c:pt idx="1781">
                  <c:v>0</c:v>
                </c:pt>
                <c:pt idx="1782">
                  <c:v>0.5</c:v>
                </c:pt>
                <c:pt idx="1783">
                  <c:v>0</c:v>
                </c:pt>
                <c:pt idx="1784">
                  <c:v>0.5</c:v>
                </c:pt>
                <c:pt idx="1785">
                  <c:v>0</c:v>
                </c:pt>
                <c:pt idx="1786">
                  <c:v>0</c:v>
                </c:pt>
                <c:pt idx="1787">
                  <c:v>0.5</c:v>
                </c:pt>
                <c:pt idx="1788">
                  <c:v>0</c:v>
                </c:pt>
                <c:pt idx="1789">
                  <c:v>0</c:v>
                </c:pt>
                <c:pt idx="1790">
                  <c:v>0.5</c:v>
                </c:pt>
                <c:pt idx="1791">
                  <c:v>0</c:v>
                </c:pt>
                <c:pt idx="1792">
                  <c:v>0</c:v>
                </c:pt>
                <c:pt idx="1793">
                  <c:v>0.5</c:v>
                </c:pt>
                <c:pt idx="1794">
                  <c:v>0.5</c:v>
                </c:pt>
                <c:pt idx="1795">
                  <c:v>0</c:v>
                </c:pt>
                <c:pt idx="1796">
                  <c:v>0.5</c:v>
                </c:pt>
                <c:pt idx="1797">
                  <c:v>0.5</c:v>
                </c:pt>
                <c:pt idx="1798">
                  <c:v>0</c:v>
                </c:pt>
                <c:pt idx="1799">
                  <c:v>0.5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0.5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0.5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</c:v>
                </c:pt>
                <c:pt idx="2250">
                  <c:v>0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0.5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0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</c:v>
                </c:pt>
                <c:pt idx="2285">
                  <c:v>0</c:v>
                </c:pt>
                <c:pt idx="2286">
                  <c:v>0</c:v>
                </c:pt>
                <c:pt idx="2287">
                  <c:v>0.5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0.5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0.5</c:v>
                </c:pt>
                <c:pt idx="2297">
                  <c:v>0</c:v>
                </c:pt>
                <c:pt idx="2298">
                  <c:v>0</c:v>
                </c:pt>
                <c:pt idx="2299">
                  <c:v>0.5</c:v>
                </c:pt>
                <c:pt idx="2300">
                  <c:v>0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0.5</c:v>
                </c:pt>
                <c:pt idx="2307">
                  <c:v>0</c:v>
                </c:pt>
                <c:pt idx="2308">
                  <c:v>0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0</c:v>
                </c:pt>
                <c:pt idx="2323">
                  <c:v>0</c:v>
                </c:pt>
                <c:pt idx="2324">
                  <c:v>0</c:v>
                </c:pt>
                <c:pt idx="2325">
                  <c:v>0</c:v>
                </c:pt>
                <c:pt idx="2326">
                  <c:v>0</c:v>
                </c:pt>
                <c:pt idx="2327">
                  <c:v>0</c:v>
                </c:pt>
                <c:pt idx="2328">
                  <c:v>0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0.5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0.5</c:v>
                </c:pt>
                <c:pt idx="2344">
                  <c:v>0.5</c:v>
                </c:pt>
                <c:pt idx="2345">
                  <c:v>0.5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0.5</c:v>
                </c:pt>
                <c:pt idx="2365">
                  <c:v>0</c:v>
                </c:pt>
                <c:pt idx="2366">
                  <c:v>0</c:v>
                </c:pt>
                <c:pt idx="2367">
                  <c:v>1</c:v>
                </c:pt>
                <c:pt idx="2368">
                  <c:v>1.5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1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0.5</c:v>
                </c:pt>
                <c:pt idx="2387">
                  <c:v>0</c:v>
                </c:pt>
                <c:pt idx="2388">
                  <c:v>0</c:v>
                </c:pt>
                <c:pt idx="2389">
                  <c:v>0.5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0.5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1</c:v>
                </c:pt>
                <c:pt idx="2814">
                  <c:v>0</c:v>
                </c:pt>
                <c:pt idx="2815">
                  <c:v>0.5</c:v>
                </c:pt>
                <c:pt idx="2816">
                  <c:v>0.5</c:v>
                </c:pt>
                <c:pt idx="2817">
                  <c:v>0</c:v>
                </c:pt>
                <c:pt idx="2818">
                  <c:v>0</c:v>
                </c:pt>
                <c:pt idx="2819">
                  <c:v>0.5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0.5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</c:v>
                </c:pt>
                <c:pt idx="3297">
                  <c:v>0</c:v>
                </c:pt>
                <c:pt idx="3298">
                  <c:v>0</c:v>
                </c:pt>
                <c:pt idx="3299">
                  <c:v>0</c:v>
                </c:pt>
                <c:pt idx="3300">
                  <c:v>0</c:v>
                </c:pt>
                <c:pt idx="3301">
                  <c:v>0</c:v>
                </c:pt>
                <c:pt idx="3302">
                  <c:v>0</c:v>
                </c:pt>
                <c:pt idx="3303">
                  <c:v>0</c:v>
                </c:pt>
                <c:pt idx="3304">
                  <c:v>0</c:v>
                </c:pt>
                <c:pt idx="3305">
                  <c:v>0</c:v>
                </c:pt>
                <c:pt idx="3306">
                  <c:v>0</c:v>
                </c:pt>
                <c:pt idx="3307">
                  <c:v>0</c:v>
                </c:pt>
                <c:pt idx="3308">
                  <c:v>0</c:v>
                </c:pt>
                <c:pt idx="3309">
                  <c:v>0</c:v>
                </c:pt>
                <c:pt idx="3310">
                  <c:v>0</c:v>
                </c:pt>
                <c:pt idx="3311">
                  <c:v>0</c:v>
                </c:pt>
                <c:pt idx="3312">
                  <c:v>0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0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0.5</c:v>
                </c:pt>
                <c:pt idx="3395">
                  <c:v>0</c:v>
                </c:pt>
                <c:pt idx="3396">
                  <c:v>0.5</c:v>
                </c:pt>
                <c:pt idx="3397">
                  <c:v>0.5</c:v>
                </c:pt>
                <c:pt idx="3398">
                  <c:v>0</c:v>
                </c:pt>
                <c:pt idx="3399">
                  <c:v>0.5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0</c:v>
                </c:pt>
                <c:pt idx="3491">
                  <c:v>0</c:v>
                </c:pt>
                <c:pt idx="3492">
                  <c:v>0</c:v>
                </c:pt>
                <c:pt idx="3493">
                  <c:v>0</c:v>
                </c:pt>
                <c:pt idx="3494">
                  <c:v>0</c:v>
                </c:pt>
                <c:pt idx="3495">
                  <c:v>0</c:v>
                </c:pt>
                <c:pt idx="3496">
                  <c:v>0</c:v>
                </c:pt>
                <c:pt idx="3497">
                  <c:v>0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</c:v>
                </c:pt>
                <c:pt idx="3513">
                  <c:v>0</c:v>
                </c:pt>
                <c:pt idx="3514">
                  <c:v>0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</c:v>
                </c:pt>
                <c:pt idx="3538">
                  <c:v>0</c:v>
                </c:pt>
                <c:pt idx="3539">
                  <c:v>0</c:v>
                </c:pt>
                <c:pt idx="3540">
                  <c:v>0</c:v>
                </c:pt>
                <c:pt idx="3541">
                  <c:v>0</c:v>
                </c:pt>
                <c:pt idx="3542">
                  <c:v>0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0.5</c:v>
                </c:pt>
                <c:pt idx="3826">
                  <c:v>0</c:v>
                </c:pt>
                <c:pt idx="3827">
                  <c:v>0.5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0.5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0.5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0.5</c:v>
                </c:pt>
                <c:pt idx="3854">
                  <c:v>0.5</c:v>
                </c:pt>
                <c:pt idx="3855">
                  <c:v>0</c:v>
                </c:pt>
                <c:pt idx="3856">
                  <c:v>1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0.5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0.5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0.5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0.5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0.5</c:v>
                </c:pt>
                <c:pt idx="4000">
                  <c:v>0</c:v>
                </c:pt>
                <c:pt idx="4001">
                  <c:v>0.5</c:v>
                </c:pt>
                <c:pt idx="4002">
                  <c:v>0.5</c:v>
                </c:pt>
                <c:pt idx="4003">
                  <c:v>0.5</c:v>
                </c:pt>
                <c:pt idx="4004">
                  <c:v>0.5</c:v>
                </c:pt>
                <c:pt idx="4005">
                  <c:v>0</c:v>
                </c:pt>
                <c:pt idx="4006">
                  <c:v>0.5</c:v>
                </c:pt>
                <c:pt idx="4007">
                  <c:v>0.5</c:v>
                </c:pt>
                <c:pt idx="4008">
                  <c:v>0.5</c:v>
                </c:pt>
                <c:pt idx="4009">
                  <c:v>0.5</c:v>
                </c:pt>
                <c:pt idx="4010">
                  <c:v>0</c:v>
                </c:pt>
                <c:pt idx="4011">
                  <c:v>1</c:v>
                </c:pt>
                <c:pt idx="4012">
                  <c:v>1</c:v>
                </c:pt>
                <c:pt idx="4013">
                  <c:v>0.5</c:v>
                </c:pt>
                <c:pt idx="4014">
                  <c:v>0.5</c:v>
                </c:pt>
                <c:pt idx="4015">
                  <c:v>0.5</c:v>
                </c:pt>
                <c:pt idx="4016">
                  <c:v>1</c:v>
                </c:pt>
                <c:pt idx="4017">
                  <c:v>0.5</c:v>
                </c:pt>
                <c:pt idx="4018">
                  <c:v>0.5</c:v>
                </c:pt>
                <c:pt idx="4019">
                  <c:v>0</c:v>
                </c:pt>
                <c:pt idx="4020">
                  <c:v>1</c:v>
                </c:pt>
                <c:pt idx="4021">
                  <c:v>0.5</c:v>
                </c:pt>
                <c:pt idx="4022">
                  <c:v>0.5</c:v>
                </c:pt>
                <c:pt idx="4023">
                  <c:v>0.5</c:v>
                </c:pt>
                <c:pt idx="4024">
                  <c:v>0</c:v>
                </c:pt>
                <c:pt idx="4025">
                  <c:v>0.5</c:v>
                </c:pt>
                <c:pt idx="4026">
                  <c:v>0.5</c:v>
                </c:pt>
                <c:pt idx="4027">
                  <c:v>0.5</c:v>
                </c:pt>
                <c:pt idx="4028">
                  <c:v>1</c:v>
                </c:pt>
                <c:pt idx="4029">
                  <c:v>0.5</c:v>
                </c:pt>
                <c:pt idx="4030">
                  <c:v>0.5</c:v>
                </c:pt>
                <c:pt idx="4031">
                  <c:v>0.5</c:v>
                </c:pt>
                <c:pt idx="4032">
                  <c:v>0.5</c:v>
                </c:pt>
                <c:pt idx="4033">
                  <c:v>0.5</c:v>
                </c:pt>
                <c:pt idx="4034">
                  <c:v>0</c:v>
                </c:pt>
                <c:pt idx="4035">
                  <c:v>0</c:v>
                </c:pt>
                <c:pt idx="4036">
                  <c:v>0.5</c:v>
                </c:pt>
                <c:pt idx="4037">
                  <c:v>0</c:v>
                </c:pt>
                <c:pt idx="4038">
                  <c:v>0.5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0.5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0.5</c:v>
                </c:pt>
                <c:pt idx="4055">
                  <c:v>0</c:v>
                </c:pt>
                <c:pt idx="4056">
                  <c:v>0.5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</c:v>
                </c:pt>
                <c:pt idx="4258">
                  <c:v>0</c:v>
                </c:pt>
                <c:pt idx="4259">
                  <c:v>0</c:v>
                </c:pt>
                <c:pt idx="4260">
                  <c:v>0</c:v>
                </c:pt>
                <c:pt idx="4261">
                  <c:v>0</c:v>
                </c:pt>
                <c:pt idx="4262">
                  <c:v>0</c:v>
                </c:pt>
                <c:pt idx="4263">
                  <c:v>0</c:v>
                </c:pt>
                <c:pt idx="4264">
                  <c:v>0</c:v>
                </c:pt>
                <c:pt idx="4265">
                  <c:v>0</c:v>
                </c:pt>
                <c:pt idx="4266">
                  <c:v>0</c:v>
                </c:pt>
                <c:pt idx="4267">
                  <c:v>0</c:v>
                </c:pt>
                <c:pt idx="4268">
                  <c:v>0</c:v>
                </c:pt>
                <c:pt idx="4269">
                  <c:v>0</c:v>
                </c:pt>
                <c:pt idx="4270">
                  <c:v>0</c:v>
                </c:pt>
                <c:pt idx="4271">
                  <c:v>0</c:v>
                </c:pt>
                <c:pt idx="4272">
                  <c:v>0</c:v>
                </c:pt>
                <c:pt idx="4273">
                  <c:v>0</c:v>
                </c:pt>
                <c:pt idx="4274">
                  <c:v>0</c:v>
                </c:pt>
                <c:pt idx="4275">
                  <c:v>0</c:v>
                </c:pt>
                <c:pt idx="4276">
                  <c:v>0</c:v>
                </c:pt>
                <c:pt idx="4277">
                  <c:v>0</c:v>
                </c:pt>
                <c:pt idx="4278">
                  <c:v>0</c:v>
                </c:pt>
                <c:pt idx="4279">
                  <c:v>0</c:v>
                </c:pt>
                <c:pt idx="4280">
                  <c:v>0</c:v>
                </c:pt>
                <c:pt idx="4281">
                  <c:v>0</c:v>
                </c:pt>
                <c:pt idx="4282">
                  <c:v>0</c:v>
                </c:pt>
                <c:pt idx="4283">
                  <c:v>0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</c:v>
                </c:pt>
                <c:pt idx="4288">
                  <c:v>0</c:v>
                </c:pt>
                <c:pt idx="4289">
                  <c:v>0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0</c:v>
                </c:pt>
                <c:pt idx="4304">
                  <c:v>0</c:v>
                </c:pt>
                <c:pt idx="4305">
                  <c:v>0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</c:v>
                </c:pt>
                <c:pt idx="4321">
                  <c:v>0</c:v>
                </c:pt>
                <c:pt idx="4322">
                  <c:v>0</c:v>
                </c:pt>
                <c:pt idx="4323">
                  <c:v>0</c:v>
                </c:pt>
                <c:pt idx="4324">
                  <c:v>0</c:v>
                </c:pt>
                <c:pt idx="4325">
                  <c:v>0</c:v>
                </c:pt>
                <c:pt idx="4326">
                  <c:v>0</c:v>
                </c:pt>
                <c:pt idx="4327">
                  <c:v>0</c:v>
                </c:pt>
                <c:pt idx="4328">
                  <c:v>0</c:v>
                </c:pt>
                <c:pt idx="4329">
                  <c:v>0</c:v>
                </c:pt>
                <c:pt idx="4330">
                  <c:v>0</c:v>
                </c:pt>
                <c:pt idx="4331">
                  <c:v>0</c:v>
                </c:pt>
                <c:pt idx="4332">
                  <c:v>0</c:v>
                </c:pt>
                <c:pt idx="4333">
                  <c:v>0</c:v>
                </c:pt>
                <c:pt idx="4334">
                  <c:v>0</c:v>
                </c:pt>
                <c:pt idx="4335">
                  <c:v>0</c:v>
                </c:pt>
                <c:pt idx="4336">
                  <c:v>0</c:v>
                </c:pt>
                <c:pt idx="4337">
                  <c:v>0</c:v>
                </c:pt>
                <c:pt idx="4338">
                  <c:v>0</c:v>
                </c:pt>
                <c:pt idx="4339">
                  <c:v>0</c:v>
                </c:pt>
                <c:pt idx="4340">
                  <c:v>0</c:v>
                </c:pt>
                <c:pt idx="4341">
                  <c:v>0</c:v>
                </c:pt>
                <c:pt idx="4342">
                  <c:v>0</c:v>
                </c:pt>
                <c:pt idx="4343">
                  <c:v>0</c:v>
                </c:pt>
                <c:pt idx="4344">
                  <c:v>0</c:v>
                </c:pt>
                <c:pt idx="4345">
                  <c:v>0</c:v>
                </c:pt>
                <c:pt idx="4346">
                  <c:v>0</c:v>
                </c:pt>
                <c:pt idx="4347">
                  <c:v>0</c:v>
                </c:pt>
                <c:pt idx="4348">
                  <c:v>0</c:v>
                </c:pt>
                <c:pt idx="4349">
                  <c:v>0</c:v>
                </c:pt>
                <c:pt idx="4350">
                  <c:v>0</c:v>
                </c:pt>
                <c:pt idx="4351">
                  <c:v>0</c:v>
                </c:pt>
                <c:pt idx="4352">
                  <c:v>0</c:v>
                </c:pt>
                <c:pt idx="4353">
                  <c:v>0</c:v>
                </c:pt>
                <c:pt idx="4354">
                  <c:v>0</c:v>
                </c:pt>
                <c:pt idx="4355">
                  <c:v>0</c:v>
                </c:pt>
                <c:pt idx="4356">
                  <c:v>0</c:v>
                </c:pt>
                <c:pt idx="4357">
                  <c:v>0</c:v>
                </c:pt>
                <c:pt idx="4358">
                  <c:v>0</c:v>
                </c:pt>
                <c:pt idx="4359">
                  <c:v>0</c:v>
                </c:pt>
                <c:pt idx="4360">
                  <c:v>0</c:v>
                </c:pt>
                <c:pt idx="4361">
                  <c:v>0</c:v>
                </c:pt>
                <c:pt idx="4362">
                  <c:v>0</c:v>
                </c:pt>
                <c:pt idx="4363">
                  <c:v>0</c:v>
                </c:pt>
                <c:pt idx="4364">
                  <c:v>0</c:v>
                </c:pt>
                <c:pt idx="4365">
                  <c:v>0</c:v>
                </c:pt>
                <c:pt idx="4366">
                  <c:v>0</c:v>
                </c:pt>
                <c:pt idx="4367">
                  <c:v>0</c:v>
                </c:pt>
                <c:pt idx="4368">
                  <c:v>0</c:v>
                </c:pt>
                <c:pt idx="4369">
                  <c:v>0</c:v>
                </c:pt>
                <c:pt idx="4370">
                  <c:v>0</c:v>
                </c:pt>
                <c:pt idx="4371">
                  <c:v>0</c:v>
                </c:pt>
                <c:pt idx="4372">
                  <c:v>0</c:v>
                </c:pt>
                <c:pt idx="4373">
                  <c:v>0</c:v>
                </c:pt>
                <c:pt idx="4374">
                  <c:v>0</c:v>
                </c:pt>
                <c:pt idx="4375">
                  <c:v>0</c:v>
                </c:pt>
                <c:pt idx="4376">
                  <c:v>0</c:v>
                </c:pt>
                <c:pt idx="4377">
                  <c:v>0</c:v>
                </c:pt>
                <c:pt idx="4378">
                  <c:v>0</c:v>
                </c:pt>
                <c:pt idx="4379">
                  <c:v>0</c:v>
                </c:pt>
                <c:pt idx="4380">
                  <c:v>0</c:v>
                </c:pt>
                <c:pt idx="4381">
                  <c:v>0</c:v>
                </c:pt>
                <c:pt idx="4382">
                  <c:v>0</c:v>
                </c:pt>
                <c:pt idx="4383">
                  <c:v>0</c:v>
                </c:pt>
                <c:pt idx="4384">
                  <c:v>0</c:v>
                </c:pt>
                <c:pt idx="4385">
                  <c:v>0</c:v>
                </c:pt>
                <c:pt idx="4386">
                  <c:v>0</c:v>
                </c:pt>
                <c:pt idx="4387">
                  <c:v>0</c:v>
                </c:pt>
                <c:pt idx="4388">
                  <c:v>0</c:v>
                </c:pt>
                <c:pt idx="4389">
                  <c:v>0</c:v>
                </c:pt>
                <c:pt idx="4390">
                  <c:v>0</c:v>
                </c:pt>
                <c:pt idx="4391">
                  <c:v>0</c:v>
                </c:pt>
                <c:pt idx="4392">
                  <c:v>0</c:v>
                </c:pt>
                <c:pt idx="4393">
                  <c:v>0</c:v>
                </c:pt>
                <c:pt idx="4394">
                  <c:v>0</c:v>
                </c:pt>
                <c:pt idx="4395">
                  <c:v>0</c:v>
                </c:pt>
                <c:pt idx="4396">
                  <c:v>0</c:v>
                </c:pt>
                <c:pt idx="4397">
                  <c:v>0</c:v>
                </c:pt>
                <c:pt idx="4398">
                  <c:v>0</c:v>
                </c:pt>
                <c:pt idx="4399">
                  <c:v>0</c:v>
                </c:pt>
                <c:pt idx="4400">
                  <c:v>0</c:v>
                </c:pt>
                <c:pt idx="4401">
                  <c:v>0</c:v>
                </c:pt>
                <c:pt idx="4402">
                  <c:v>0</c:v>
                </c:pt>
                <c:pt idx="4403">
                  <c:v>0</c:v>
                </c:pt>
                <c:pt idx="4404">
                  <c:v>0</c:v>
                </c:pt>
                <c:pt idx="4405">
                  <c:v>0</c:v>
                </c:pt>
                <c:pt idx="4406">
                  <c:v>0</c:v>
                </c:pt>
                <c:pt idx="4407">
                  <c:v>0</c:v>
                </c:pt>
                <c:pt idx="4408">
                  <c:v>0</c:v>
                </c:pt>
                <c:pt idx="4409">
                  <c:v>0</c:v>
                </c:pt>
                <c:pt idx="4410">
                  <c:v>0</c:v>
                </c:pt>
                <c:pt idx="4411">
                  <c:v>0</c:v>
                </c:pt>
                <c:pt idx="4412">
                  <c:v>0</c:v>
                </c:pt>
                <c:pt idx="4413">
                  <c:v>0</c:v>
                </c:pt>
                <c:pt idx="4414">
                  <c:v>0</c:v>
                </c:pt>
                <c:pt idx="4415">
                  <c:v>0</c:v>
                </c:pt>
                <c:pt idx="4416">
                  <c:v>0</c:v>
                </c:pt>
                <c:pt idx="4417">
                  <c:v>0</c:v>
                </c:pt>
                <c:pt idx="4418">
                  <c:v>0</c:v>
                </c:pt>
                <c:pt idx="4419">
                  <c:v>0</c:v>
                </c:pt>
                <c:pt idx="4420">
                  <c:v>0</c:v>
                </c:pt>
                <c:pt idx="4421">
                  <c:v>0</c:v>
                </c:pt>
                <c:pt idx="4422">
                  <c:v>0</c:v>
                </c:pt>
                <c:pt idx="4423">
                  <c:v>0</c:v>
                </c:pt>
                <c:pt idx="4424">
                  <c:v>0</c:v>
                </c:pt>
                <c:pt idx="4425">
                  <c:v>0</c:v>
                </c:pt>
                <c:pt idx="4426">
                  <c:v>0</c:v>
                </c:pt>
                <c:pt idx="4427">
                  <c:v>0</c:v>
                </c:pt>
                <c:pt idx="4428">
                  <c:v>0</c:v>
                </c:pt>
                <c:pt idx="4429">
                  <c:v>0</c:v>
                </c:pt>
                <c:pt idx="4430">
                  <c:v>0</c:v>
                </c:pt>
                <c:pt idx="4431">
                  <c:v>0</c:v>
                </c:pt>
                <c:pt idx="4432">
                  <c:v>0</c:v>
                </c:pt>
                <c:pt idx="4433">
                  <c:v>0</c:v>
                </c:pt>
                <c:pt idx="4434">
                  <c:v>0</c:v>
                </c:pt>
                <c:pt idx="4435">
                  <c:v>0</c:v>
                </c:pt>
                <c:pt idx="4436">
                  <c:v>0</c:v>
                </c:pt>
                <c:pt idx="4437">
                  <c:v>0</c:v>
                </c:pt>
                <c:pt idx="4438">
                  <c:v>0</c:v>
                </c:pt>
                <c:pt idx="4439">
                  <c:v>0</c:v>
                </c:pt>
                <c:pt idx="4440">
                  <c:v>0</c:v>
                </c:pt>
                <c:pt idx="4441">
                  <c:v>0</c:v>
                </c:pt>
                <c:pt idx="4442">
                  <c:v>0</c:v>
                </c:pt>
                <c:pt idx="4443">
                  <c:v>0</c:v>
                </c:pt>
                <c:pt idx="4444">
                  <c:v>0</c:v>
                </c:pt>
                <c:pt idx="4445">
                  <c:v>0</c:v>
                </c:pt>
                <c:pt idx="4446">
                  <c:v>0</c:v>
                </c:pt>
                <c:pt idx="4447">
                  <c:v>0</c:v>
                </c:pt>
                <c:pt idx="4448">
                  <c:v>0</c:v>
                </c:pt>
                <c:pt idx="4449">
                  <c:v>0</c:v>
                </c:pt>
                <c:pt idx="4450">
                  <c:v>0</c:v>
                </c:pt>
                <c:pt idx="4451">
                  <c:v>0</c:v>
                </c:pt>
                <c:pt idx="4452">
                  <c:v>0</c:v>
                </c:pt>
                <c:pt idx="4453">
                  <c:v>0</c:v>
                </c:pt>
                <c:pt idx="4454">
                  <c:v>0</c:v>
                </c:pt>
                <c:pt idx="4455">
                  <c:v>0</c:v>
                </c:pt>
                <c:pt idx="4456">
                  <c:v>0</c:v>
                </c:pt>
                <c:pt idx="4457">
                  <c:v>0</c:v>
                </c:pt>
                <c:pt idx="4458">
                  <c:v>0</c:v>
                </c:pt>
                <c:pt idx="4459">
                  <c:v>0</c:v>
                </c:pt>
                <c:pt idx="4460">
                  <c:v>0</c:v>
                </c:pt>
                <c:pt idx="4461">
                  <c:v>0</c:v>
                </c:pt>
                <c:pt idx="4462">
                  <c:v>0</c:v>
                </c:pt>
                <c:pt idx="4463">
                  <c:v>0</c:v>
                </c:pt>
                <c:pt idx="4464">
                  <c:v>0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48144381"/>
        <c:axId val="2310830"/>
      </c:lineChart>
      <c:catAx>
        <c:axId val="48144381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310830"/>
        <c:crosses val="autoZero"/>
        <c:auto val="1"/>
        <c:lblAlgn val="ctr"/>
        <c:lblOffset val="100"/>
        <c:noMultiLvlLbl val="0"/>
      </c:catAx>
      <c:valAx>
        <c:axId val="2310830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48144381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charts/chart9.xml><?xml version="1.0" encoding="utf-8"?>
<c:chartSpace xmlns:c="http://schemas.openxmlformats.org/drawingml/2006/chart" xmlns:a="http://schemas.openxmlformats.org/drawingml/2006/main" xmlns:r="http://schemas.openxmlformats.org/officeDocument/2006/relationships">
  <c:lang val="en-US"/>
  <c:roundedCorners val="0"/>
  <c:chart>
    <c:title>
      <c:tx>
        <c:rich>
          <a:bodyPr rot="0"/>
          <a:lstStyle/>
          <a:p>
            <a:pPr>
              <a:defRPr b="0" lang="en-US" sz="1400" spc="-1" strike="noStrike">
                <a:solidFill>
                  <a:srgbClr val="595959"/>
                </a:solidFill>
                <a:latin typeface="游ゴシック"/>
              </a:defRPr>
            </a:pPr>
            <a:r>
              <a:rPr b="0" lang="en-US" sz="1400" spc="-1" strike="noStrike">
                <a:solidFill>
                  <a:srgbClr val="595959"/>
                </a:solidFill>
                <a:latin typeface="游ゴシック"/>
              </a:rPr>
              <a:t>2024年6月の降水量 (mm)</a:t>
            </a:r>
          </a:p>
        </c:rich>
      </c:tx>
      <c:overlay val="0"/>
      <c:spPr>
        <a:noFill/>
        <a:ln w="0">
          <a:noFill/>
        </a:ln>
      </c:spPr>
    </c:title>
    <c:autoTitleDeleted val="0"/>
    <c:plotArea>
      <c:lineChart>
        <c:grouping val="standard"/>
        <c:varyColors val="0"/>
        <c:ser>
          <c:idx val="0"/>
          <c:order val="0"/>
          <c:tx>
            <c:strRef>
              <c:f>label 0</c:f>
              <c:strCache>
                <c:ptCount val="1"/>
                <c:pt idx="0">
                  <c:v>降水量 (mm)</c:v>
                </c:pt>
              </c:strCache>
            </c:strRef>
          </c:tx>
          <c:spPr>
            <a:solidFill>
              <a:srgbClr val="4472c4"/>
            </a:solidFill>
            <a:ln cap="rnd" w="28440">
              <a:solidFill>
                <a:srgbClr val="4472c4"/>
              </a:solidFill>
              <a:round/>
            </a:ln>
          </c:spPr>
          <c:marker>
            <c:symbol val="none"/>
          </c:marker>
          <c:dLbls>
            <c:txPr>
              <a:bodyPr wrap="square"/>
              <a:lstStyle/>
              <a:p>
                <a:pPr>
                  <a:defRPr b="0" sz="1000" spc="-1" strike="noStrike">
                    <a:solidFill>
                      <a:srgbClr val="000000"/>
                    </a:solidFill>
                    <a:latin typeface="游ゴシック"/>
                  </a:defRPr>
                </a:pPr>
              </a:p>
            </c:txPr>
            <c:dLblPos val="r"/>
            <c:showLegendKey val="0"/>
            <c:showVal val="0"/>
            <c:showCatName val="0"/>
            <c:showSerName val="0"/>
            <c:showPercent val="0"/>
            <c:separator>; </c:separator>
            <c:showLeaderLines val="1"/>
            <c:extLst>
              <c:ext xmlns:c15="http://schemas.microsoft.com/office/drawing/2012/chart" uri="{CE6537A1-D6FC-4f65-9D91-7224C49458BB}">
                <c15:showLeaderLines val="1"/>
              </c:ext>
            </c:extLst>
          </c:dLbls>
          <c:cat>
            <c:strRef>
              <c:f>categories</c:f>
              <c:strCache>
                <c:ptCount val="4321"/>
                <c:pt idx="0">
                  <c:v/>
                </c:pt>
                <c:pt idx="1">
                  <c:v>6月1日0:10:00</c:v>
                </c:pt>
                <c:pt idx="2">
                  <c:v>0:20</c:v>
                </c:pt>
                <c:pt idx="3">
                  <c:v>0:30</c:v>
                </c:pt>
                <c:pt idx="4">
                  <c:v>0:40</c:v>
                </c:pt>
                <c:pt idx="5">
                  <c:v>0:50</c:v>
                </c:pt>
                <c:pt idx="6">
                  <c:v>1:00</c:v>
                </c:pt>
                <c:pt idx="7">
                  <c:v>1:10</c:v>
                </c:pt>
                <c:pt idx="8">
                  <c:v>1:20</c:v>
                </c:pt>
                <c:pt idx="9">
                  <c:v>1:30</c:v>
                </c:pt>
                <c:pt idx="10">
                  <c:v>1:40</c:v>
                </c:pt>
                <c:pt idx="11">
                  <c:v>1:50</c:v>
                </c:pt>
                <c:pt idx="12">
                  <c:v>2:00</c:v>
                </c:pt>
                <c:pt idx="13">
                  <c:v>2:10</c:v>
                </c:pt>
                <c:pt idx="14">
                  <c:v>2:20</c:v>
                </c:pt>
                <c:pt idx="15">
                  <c:v>2:30</c:v>
                </c:pt>
                <c:pt idx="16">
                  <c:v>2:40</c:v>
                </c:pt>
                <c:pt idx="17">
                  <c:v>2:50</c:v>
                </c:pt>
                <c:pt idx="18">
                  <c:v>3:00</c:v>
                </c:pt>
                <c:pt idx="19">
                  <c:v>3:10</c:v>
                </c:pt>
                <c:pt idx="20">
                  <c:v>3:20</c:v>
                </c:pt>
                <c:pt idx="21">
                  <c:v>3:30</c:v>
                </c:pt>
                <c:pt idx="22">
                  <c:v>3:40</c:v>
                </c:pt>
                <c:pt idx="23">
                  <c:v>3:50</c:v>
                </c:pt>
                <c:pt idx="24">
                  <c:v>4:00</c:v>
                </c:pt>
                <c:pt idx="25">
                  <c:v>4:10</c:v>
                </c:pt>
                <c:pt idx="26">
                  <c:v>4:20</c:v>
                </c:pt>
                <c:pt idx="27">
                  <c:v>4:30</c:v>
                </c:pt>
                <c:pt idx="28">
                  <c:v>4:40</c:v>
                </c:pt>
                <c:pt idx="29">
                  <c:v>4:50</c:v>
                </c:pt>
                <c:pt idx="30">
                  <c:v>5:00</c:v>
                </c:pt>
                <c:pt idx="31">
                  <c:v>5:10</c:v>
                </c:pt>
                <c:pt idx="32">
                  <c:v>5:20</c:v>
                </c:pt>
                <c:pt idx="33">
                  <c:v>5:30</c:v>
                </c:pt>
                <c:pt idx="34">
                  <c:v>5:40</c:v>
                </c:pt>
                <c:pt idx="35">
                  <c:v>5:50</c:v>
                </c:pt>
                <c:pt idx="36">
                  <c:v>6:00</c:v>
                </c:pt>
                <c:pt idx="37">
                  <c:v>6:10</c:v>
                </c:pt>
                <c:pt idx="38">
                  <c:v>6:20</c:v>
                </c:pt>
                <c:pt idx="39">
                  <c:v>6:30</c:v>
                </c:pt>
                <c:pt idx="40">
                  <c:v>6:40</c:v>
                </c:pt>
                <c:pt idx="41">
                  <c:v>6:50</c:v>
                </c:pt>
                <c:pt idx="42">
                  <c:v>7:00</c:v>
                </c:pt>
                <c:pt idx="43">
                  <c:v>7:10</c:v>
                </c:pt>
                <c:pt idx="44">
                  <c:v>7:20</c:v>
                </c:pt>
                <c:pt idx="45">
                  <c:v>7:30</c:v>
                </c:pt>
                <c:pt idx="46">
                  <c:v>7:40</c:v>
                </c:pt>
                <c:pt idx="47">
                  <c:v>7:50</c:v>
                </c:pt>
                <c:pt idx="48">
                  <c:v>8:00</c:v>
                </c:pt>
                <c:pt idx="49">
                  <c:v>8:10</c:v>
                </c:pt>
                <c:pt idx="50">
                  <c:v>8:20</c:v>
                </c:pt>
                <c:pt idx="51">
                  <c:v>8:30</c:v>
                </c:pt>
                <c:pt idx="52">
                  <c:v>8:40</c:v>
                </c:pt>
                <c:pt idx="53">
                  <c:v>8:50</c:v>
                </c:pt>
                <c:pt idx="54">
                  <c:v>9:00</c:v>
                </c:pt>
                <c:pt idx="55">
                  <c:v>9:10</c:v>
                </c:pt>
                <c:pt idx="56">
                  <c:v>9:20</c:v>
                </c:pt>
                <c:pt idx="57">
                  <c:v>9:30</c:v>
                </c:pt>
                <c:pt idx="58">
                  <c:v>9:40</c:v>
                </c:pt>
                <c:pt idx="59">
                  <c:v>9:50</c:v>
                </c:pt>
                <c:pt idx="60">
                  <c:v>10:00</c:v>
                </c:pt>
                <c:pt idx="61">
                  <c:v>10:10</c:v>
                </c:pt>
                <c:pt idx="62">
                  <c:v>10:20</c:v>
                </c:pt>
                <c:pt idx="63">
                  <c:v>10:30</c:v>
                </c:pt>
                <c:pt idx="64">
                  <c:v>10:40</c:v>
                </c:pt>
                <c:pt idx="65">
                  <c:v>10:50</c:v>
                </c:pt>
                <c:pt idx="66">
                  <c:v>11:00</c:v>
                </c:pt>
                <c:pt idx="67">
                  <c:v>11:10</c:v>
                </c:pt>
                <c:pt idx="68">
                  <c:v>11:20</c:v>
                </c:pt>
                <c:pt idx="69">
                  <c:v>11:30</c:v>
                </c:pt>
                <c:pt idx="70">
                  <c:v>11:40</c:v>
                </c:pt>
                <c:pt idx="71">
                  <c:v>11:50</c:v>
                </c:pt>
                <c:pt idx="72">
                  <c:v>12:00</c:v>
                </c:pt>
                <c:pt idx="73">
                  <c:v>12:10</c:v>
                </c:pt>
                <c:pt idx="74">
                  <c:v>12:20</c:v>
                </c:pt>
                <c:pt idx="75">
                  <c:v>12:30</c:v>
                </c:pt>
                <c:pt idx="76">
                  <c:v>12:40</c:v>
                </c:pt>
                <c:pt idx="77">
                  <c:v>12:50</c:v>
                </c:pt>
                <c:pt idx="78">
                  <c:v>13:00</c:v>
                </c:pt>
                <c:pt idx="79">
                  <c:v>13:10</c:v>
                </c:pt>
                <c:pt idx="80">
                  <c:v>13:20</c:v>
                </c:pt>
                <c:pt idx="81">
                  <c:v>13:30</c:v>
                </c:pt>
                <c:pt idx="82">
                  <c:v>13:40</c:v>
                </c:pt>
                <c:pt idx="83">
                  <c:v>13:50</c:v>
                </c:pt>
                <c:pt idx="84">
                  <c:v>14:00</c:v>
                </c:pt>
                <c:pt idx="85">
                  <c:v>14:10</c:v>
                </c:pt>
                <c:pt idx="86">
                  <c:v>14:20</c:v>
                </c:pt>
                <c:pt idx="87">
                  <c:v>14:30</c:v>
                </c:pt>
                <c:pt idx="88">
                  <c:v>14:40</c:v>
                </c:pt>
                <c:pt idx="89">
                  <c:v>14:50</c:v>
                </c:pt>
                <c:pt idx="90">
                  <c:v>15:00</c:v>
                </c:pt>
                <c:pt idx="91">
                  <c:v>15:10</c:v>
                </c:pt>
                <c:pt idx="92">
                  <c:v>15:20</c:v>
                </c:pt>
                <c:pt idx="93">
                  <c:v>15:30</c:v>
                </c:pt>
                <c:pt idx="94">
                  <c:v>15:40</c:v>
                </c:pt>
                <c:pt idx="95">
                  <c:v>15:50</c:v>
                </c:pt>
                <c:pt idx="96">
                  <c:v>16:00</c:v>
                </c:pt>
                <c:pt idx="97">
                  <c:v>16:10</c:v>
                </c:pt>
                <c:pt idx="98">
                  <c:v>16:20</c:v>
                </c:pt>
                <c:pt idx="99">
                  <c:v>16:30</c:v>
                </c:pt>
                <c:pt idx="100">
                  <c:v>16:40</c:v>
                </c:pt>
                <c:pt idx="101">
                  <c:v>16:50</c:v>
                </c:pt>
                <c:pt idx="102">
                  <c:v>17:00</c:v>
                </c:pt>
                <c:pt idx="103">
                  <c:v>17:10</c:v>
                </c:pt>
                <c:pt idx="104">
                  <c:v>17:20</c:v>
                </c:pt>
                <c:pt idx="105">
                  <c:v>17:30</c:v>
                </c:pt>
                <c:pt idx="106">
                  <c:v>17:40</c:v>
                </c:pt>
                <c:pt idx="107">
                  <c:v>17:50</c:v>
                </c:pt>
                <c:pt idx="108">
                  <c:v>18:00</c:v>
                </c:pt>
                <c:pt idx="109">
                  <c:v>18:10</c:v>
                </c:pt>
                <c:pt idx="110">
                  <c:v>18:20</c:v>
                </c:pt>
                <c:pt idx="111">
                  <c:v>18:30</c:v>
                </c:pt>
                <c:pt idx="112">
                  <c:v>18:40</c:v>
                </c:pt>
                <c:pt idx="113">
                  <c:v>18:50</c:v>
                </c:pt>
                <c:pt idx="114">
                  <c:v>19:00</c:v>
                </c:pt>
                <c:pt idx="115">
                  <c:v>19:10</c:v>
                </c:pt>
                <c:pt idx="116">
                  <c:v>19:20</c:v>
                </c:pt>
                <c:pt idx="117">
                  <c:v>19:30</c:v>
                </c:pt>
                <c:pt idx="118">
                  <c:v>19:40</c:v>
                </c:pt>
                <c:pt idx="119">
                  <c:v>19:50</c:v>
                </c:pt>
                <c:pt idx="120">
                  <c:v>20:00</c:v>
                </c:pt>
                <c:pt idx="121">
                  <c:v>20:10</c:v>
                </c:pt>
                <c:pt idx="122">
                  <c:v>20:20</c:v>
                </c:pt>
                <c:pt idx="123">
                  <c:v>20:30</c:v>
                </c:pt>
                <c:pt idx="124">
                  <c:v>20:40</c:v>
                </c:pt>
                <c:pt idx="125">
                  <c:v>20:50</c:v>
                </c:pt>
                <c:pt idx="126">
                  <c:v>21:00</c:v>
                </c:pt>
                <c:pt idx="127">
                  <c:v>21:10</c:v>
                </c:pt>
                <c:pt idx="128">
                  <c:v>21:20</c:v>
                </c:pt>
                <c:pt idx="129">
                  <c:v>21:30</c:v>
                </c:pt>
                <c:pt idx="130">
                  <c:v>21:40</c:v>
                </c:pt>
                <c:pt idx="131">
                  <c:v>21:50</c:v>
                </c:pt>
                <c:pt idx="132">
                  <c:v>22:00</c:v>
                </c:pt>
                <c:pt idx="133">
                  <c:v>22:10</c:v>
                </c:pt>
                <c:pt idx="134">
                  <c:v>22:20</c:v>
                </c:pt>
                <c:pt idx="135">
                  <c:v>22:30</c:v>
                </c:pt>
                <c:pt idx="136">
                  <c:v>22:40</c:v>
                </c:pt>
                <c:pt idx="137">
                  <c:v>22:50</c:v>
                </c:pt>
                <c:pt idx="138">
                  <c:v>23:00</c:v>
                </c:pt>
                <c:pt idx="139">
                  <c:v>23:10</c:v>
                </c:pt>
                <c:pt idx="140">
                  <c:v>23:20</c:v>
                </c:pt>
                <c:pt idx="141">
                  <c:v>23:30</c:v>
                </c:pt>
                <c:pt idx="142">
                  <c:v>23:40</c:v>
                </c:pt>
                <c:pt idx="143">
                  <c:v>23:50</c:v>
                </c:pt>
                <c:pt idx="144">
                  <c:v>24:00:00</c:v>
                </c:pt>
                <c:pt idx="145">
                  <c:v>2日0:10:00</c:v>
                </c:pt>
                <c:pt idx="146">
                  <c:v>0:20</c:v>
                </c:pt>
                <c:pt idx="147">
                  <c:v>0:30</c:v>
                </c:pt>
                <c:pt idx="148">
                  <c:v>0:40</c:v>
                </c:pt>
                <c:pt idx="149">
                  <c:v>0:50</c:v>
                </c:pt>
                <c:pt idx="150">
                  <c:v>1:00</c:v>
                </c:pt>
                <c:pt idx="151">
                  <c:v>1:10</c:v>
                </c:pt>
                <c:pt idx="152">
                  <c:v>1:20</c:v>
                </c:pt>
                <c:pt idx="153">
                  <c:v>1:30</c:v>
                </c:pt>
                <c:pt idx="154">
                  <c:v>1:40</c:v>
                </c:pt>
                <c:pt idx="155">
                  <c:v>1:50</c:v>
                </c:pt>
                <c:pt idx="156">
                  <c:v>2:00</c:v>
                </c:pt>
                <c:pt idx="157">
                  <c:v>2:10</c:v>
                </c:pt>
                <c:pt idx="158">
                  <c:v>2:20</c:v>
                </c:pt>
                <c:pt idx="159">
                  <c:v>2:30</c:v>
                </c:pt>
                <c:pt idx="160">
                  <c:v>2:40</c:v>
                </c:pt>
                <c:pt idx="161">
                  <c:v>2:50</c:v>
                </c:pt>
                <c:pt idx="162">
                  <c:v>3:00</c:v>
                </c:pt>
                <c:pt idx="163">
                  <c:v>3:10</c:v>
                </c:pt>
                <c:pt idx="164">
                  <c:v>3:20</c:v>
                </c:pt>
                <c:pt idx="165">
                  <c:v>3:30</c:v>
                </c:pt>
                <c:pt idx="166">
                  <c:v>3:40</c:v>
                </c:pt>
                <c:pt idx="167">
                  <c:v>3:50</c:v>
                </c:pt>
                <c:pt idx="168">
                  <c:v>4:00</c:v>
                </c:pt>
                <c:pt idx="169">
                  <c:v>4:10</c:v>
                </c:pt>
                <c:pt idx="170">
                  <c:v>4:20</c:v>
                </c:pt>
                <c:pt idx="171">
                  <c:v>4:30</c:v>
                </c:pt>
                <c:pt idx="172">
                  <c:v>4:40</c:v>
                </c:pt>
                <c:pt idx="173">
                  <c:v>4:50</c:v>
                </c:pt>
                <c:pt idx="174">
                  <c:v>5:00</c:v>
                </c:pt>
                <c:pt idx="175">
                  <c:v>5:10</c:v>
                </c:pt>
                <c:pt idx="176">
                  <c:v>5:20</c:v>
                </c:pt>
                <c:pt idx="177">
                  <c:v>5:30</c:v>
                </c:pt>
                <c:pt idx="178">
                  <c:v>5:40</c:v>
                </c:pt>
                <c:pt idx="179">
                  <c:v>5:50</c:v>
                </c:pt>
                <c:pt idx="180">
                  <c:v>6:00</c:v>
                </c:pt>
                <c:pt idx="181">
                  <c:v>6:10</c:v>
                </c:pt>
                <c:pt idx="182">
                  <c:v>6:20</c:v>
                </c:pt>
                <c:pt idx="183">
                  <c:v>6:30</c:v>
                </c:pt>
                <c:pt idx="184">
                  <c:v>6:40</c:v>
                </c:pt>
                <c:pt idx="185">
                  <c:v>6:50</c:v>
                </c:pt>
                <c:pt idx="186">
                  <c:v>7:00</c:v>
                </c:pt>
                <c:pt idx="187">
                  <c:v>7:10</c:v>
                </c:pt>
                <c:pt idx="188">
                  <c:v>7:20</c:v>
                </c:pt>
                <c:pt idx="189">
                  <c:v>7:30</c:v>
                </c:pt>
                <c:pt idx="190">
                  <c:v>7:40</c:v>
                </c:pt>
                <c:pt idx="191">
                  <c:v>7:50</c:v>
                </c:pt>
                <c:pt idx="192">
                  <c:v>8:00</c:v>
                </c:pt>
                <c:pt idx="193">
                  <c:v>8:10</c:v>
                </c:pt>
                <c:pt idx="194">
                  <c:v>8:20</c:v>
                </c:pt>
                <c:pt idx="195">
                  <c:v>8:30</c:v>
                </c:pt>
                <c:pt idx="196">
                  <c:v>8:40</c:v>
                </c:pt>
                <c:pt idx="197">
                  <c:v>8:50</c:v>
                </c:pt>
                <c:pt idx="198">
                  <c:v>9:00</c:v>
                </c:pt>
                <c:pt idx="199">
                  <c:v>9:10</c:v>
                </c:pt>
                <c:pt idx="200">
                  <c:v>9:20</c:v>
                </c:pt>
                <c:pt idx="201">
                  <c:v>9:30</c:v>
                </c:pt>
                <c:pt idx="202">
                  <c:v>9:40</c:v>
                </c:pt>
                <c:pt idx="203">
                  <c:v>9:50</c:v>
                </c:pt>
                <c:pt idx="204">
                  <c:v>10:00</c:v>
                </c:pt>
                <c:pt idx="205">
                  <c:v>10:10</c:v>
                </c:pt>
                <c:pt idx="206">
                  <c:v>10:20</c:v>
                </c:pt>
                <c:pt idx="207">
                  <c:v>10:30</c:v>
                </c:pt>
                <c:pt idx="208">
                  <c:v>10:40</c:v>
                </c:pt>
                <c:pt idx="209">
                  <c:v>10:50</c:v>
                </c:pt>
                <c:pt idx="210">
                  <c:v>11:00</c:v>
                </c:pt>
                <c:pt idx="211">
                  <c:v>11:10</c:v>
                </c:pt>
                <c:pt idx="212">
                  <c:v>11:20</c:v>
                </c:pt>
                <c:pt idx="213">
                  <c:v>11:30</c:v>
                </c:pt>
                <c:pt idx="214">
                  <c:v>11:40</c:v>
                </c:pt>
                <c:pt idx="215">
                  <c:v>11:50</c:v>
                </c:pt>
                <c:pt idx="216">
                  <c:v>12:00</c:v>
                </c:pt>
                <c:pt idx="217">
                  <c:v>12:10</c:v>
                </c:pt>
                <c:pt idx="218">
                  <c:v>12:20</c:v>
                </c:pt>
                <c:pt idx="219">
                  <c:v>12:30</c:v>
                </c:pt>
                <c:pt idx="220">
                  <c:v>12:40</c:v>
                </c:pt>
                <c:pt idx="221">
                  <c:v>12:50</c:v>
                </c:pt>
                <c:pt idx="222">
                  <c:v>13:00</c:v>
                </c:pt>
                <c:pt idx="223">
                  <c:v>13:10</c:v>
                </c:pt>
                <c:pt idx="224">
                  <c:v>13:20</c:v>
                </c:pt>
                <c:pt idx="225">
                  <c:v>13:30</c:v>
                </c:pt>
                <c:pt idx="226">
                  <c:v>13:40</c:v>
                </c:pt>
                <c:pt idx="227">
                  <c:v>13:50</c:v>
                </c:pt>
                <c:pt idx="228">
                  <c:v>14:00</c:v>
                </c:pt>
                <c:pt idx="229">
                  <c:v>14:10</c:v>
                </c:pt>
                <c:pt idx="230">
                  <c:v>14:20</c:v>
                </c:pt>
                <c:pt idx="231">
                  <c:v>14:30</c:v>
                </c:pt>
                <c:pt idx="232">
                  <c:v>14:40</c:v>
                </c:pt>
                <c:pt idx="233">
                  <c:v>14:50</c:v>
                </c:pt>
                <c:pt idx="234">
                  <c:v>15:00</c:v>
                </c:pt>
                <c:pt idx="235">
                  <c:v>15:10</c:v>
                </c:pt>
                <c:pt idx="236">
                  <c:v>15:20</c:v>
                </c:pt>
                <c:pt idx="237">
                  <c:v>15:30</c:v>
                </c:pt>
                <c:pt idx="238">
                  <c:v>15:40</c:v>
                </c:pt>
                <c:pt idx="239">
                  <c:v>15:50</c:v>
                </c:pt>
                <c:pt idx="240">
                  <c:v>16:00</c:v>
                </c:pt>
                <c:pt idx="241">
                  <c:v>16:10</c:v>
                </c:pt>
                <c:pt idx="242">
                  <c:v>16:20</c:v>
                </c:pt>
                <c:pt idx="243">
                  <c:v>16:30</c:v>
                </c:pt>
                <c:pt idx="244">
                  <c:v>16:40</c:v>
                </c:pt>
                <c:pt idx="245">
                  <c:v>16:50</c:v>
                </c:pt>
                <c:pt idx="246">
                  <c:v>17:00</c:v>
                </c:pt>
                <c:pt idx="247">
                  <c:v>17:10</c:v>
                </c:pt>
                <c:pt idx="248">
                  <c:v>17:20</c:v>
                </c:pt>
                <c:pt idx="249">
                  <c:v>17:30</c:v>
                </c:pt>
                <c:pt idx="250">
                  <c:v>17:40</c:v>
                </c:pt>
                <c:pt idx="251">
                  <c:v>17:50</c:v>
                </c:pt>
                <c:pt idx="252">
                  <c:v>18:00</c:v>
                </c:pt>
                <c:pt idx="253">
                  <c:v>18:10</c:v>
                </c:pt>
                <c:pt idx="254">
                  <c:v>18:20</c:v>
                </c:pt>
                <c:pt idx="255">
                  <c:v>18:30</c:v>
                </c:pt>
                <c:pt idx="256">
                  <c:v>18:40</c:v>
                </c:pt>
                <c:pt idx="257">
                  <c:v>18:50</c:v>
                </c:pt>
                <c:pt idx="258">
                  <c:v>19:00</c:v>
                </c:pt>
                <c:pt idx="259">
                  <c:v>19:10</c:v>
                </c:pt>
                <c:pt idx="260">
                  <c:v>19:20</c:v>
                </c:pt>
                <c:pt idx="261">
                  <c:v>19:30</c:v>
                </c:pt>
                <c:pt idx="262">
                  <c:v>19:40</c:v>
                </c:pt>
                <c:pt idx="263">
                  <c:v>19:50</c:v>
                </c:pt>
                <c:pt idx="264">
                  <c:v>20:00</c:v>
                </c:pt>
                <c:pt idx="265">
                  <c:v>20:10</c:v>
                </c:pt>
                <c:pt idx="266">
                  <c:v>20:20</c:v>
                </c:pt>
                <c:pt idx="267">
                  <c:v>20:30</c:v>
                </c:pt>
                <c:pt idx="268">
                  <c:v>20:40</c:v>
                </c:pt>
                <c:pt idx="269">
                  <c:v>20:50</c:v>
                </c:pt>
                <c:pt idx="270">
                  <c:v>21:00</c:v>
                </c:pt>
                <c:pt idx="271">
                  <c:v>21:10</c:v>
                </c:pt>
                <c:pt idx="272">
                  <c:v>21:20</c:v>
                </c:pt>
                <c:pt idx="273">
                  <c:v>21:30</c:v>
                </c:pt>
                <c:pt idx="274">
                  <c:v>21:40</c:v>
                </c:pt>
                <c:pt idx="275">
                  <c:v>21:50</c:v>
                </c:pt>
                <c:pt idx="276">
                  <c:v>22:00</c:v>
                </c:pt>
                <c:pt idx="277">
                  <c:v>22:10</c:v>
                </c:pt>
                <c:pt idx="278">
                  <c:v>22:20</c:v>
                </c:pt>
                <c:pt idx="279">
                  <c:v>22:30</c:v>
                </c:pt>
                <c:pt idx="280">
                  <c:v>22:40</c:v>
                </c:pt>
                <c:pt idx="281">
                  <c:v>22:50</c:v>
                </c:pt>
                <c:pt idx="282">
                  <c:v>23:00</c:v>
                </c:pt>
                <c:pt idx="283">
                  <c:v>23:10</c:v>
                </c:pt>
                <c:pt idx="284">
                  <c:v>23:20</c:v>
                </c:pt>
                <c:pt idx="285">
                  <c:v>23:30</c:v>
                </c:pt>
                <c:pt idx="286">
                  <c:v>23:40</c:v>
                </c:pt>
                <c:pt idx="287">
                  <c:v>23:50</c:v>
                </c:pt>
                <c:pt idx="288">
                  <c:v>24:00:00</c:v>
                </c:pt>
                <c:pt idx="289">
                  <c:v>3日0:10:00</c:v>
                </c:pt>
                <c:pt idx="290">
                  <c:v>0:20</c:v>
                </c:pt>
                <c:pt idx="291">
                  <c:v>0:30</c:v>
                </c:pt>
                <c:pt idx="292">
                  <c:v>0:40</c:v>
                </c:pt>
                <c:pt idx="293">
                  <c:v>0:50</c:v>
                </c:pt>
                <c:pt idx="294">
                  <c:v>1:00</c:v>
                </c:pt>
                <c:pt idx="295">
                  <c:v>1:10</c:v>
                </c:pt>
                <c:pt idx="296">
                  <c:v>1:20</c:v>
                </c:pt>
                <c:pt idx="297">
                  <c:v>1:30</c:v>
                </c:pt>
                <c:pt idx="298">
                  <c:v>1:40</c:v>
                </c:pt>
                <c:pt idx="299">
                  <c:v>1:50</c:v>
                </c:pt>
                <c:pt idx="300">
                  <c:v>2:00</c:v>
                </c:pt>
                <c:pt idx="301">
                  <c:v>2:10</c:v>
                </c:pt>
                <c:pt idx="302">
                  <c:v>2:20</c:v>
                </c:pt>
                <c:pt idx="303">
                  <c:v>2:30</c:v>
                </c:pt>
                <c:pt idx="304">
                  <c:v>2:40</c:v>
                </c:pt>
                <c:pt idx="305">
                  <c:v>2:50</c:v>
                </c:pt>
                <c:pt idx="306">
                  <c:v>3:00</c:v>
                </c:pt>
                <c:pt idx="307">
                  <c:v>3:10</c:v>
                </c:pt>
                <c:pt idx="308">
                  <c:v>3:20</c:v>
                </c:pt>
                <c:pt idx="309">
                  <c:v>3:30</c:v>
                </c:pt>
                <c:pt idx="310">
                  <c:v>3:40</c:v>
                </c:pt>
                <c:pt idx="311">
                  <c:v>3:50</c:v>
                </c:pt>
                <c:pt idx="312">
                  <c:v>4:00</c:v>
                </c:pt>
                <c:pt idx="313">
                  <c:v>4:10</c:v>
                </c:pt>
                <c:pt idx="314">
                  <c:v>4:20</c:v>
                </c:pt>
                <c:pt idx="315">
                  <c:v>4:30</c:v>
                </c:pt>
                <c:pt idx="316">
                  <c:v>4:40</c:v>
                </c:pt>
                <c:pt idx="317">
                  <c:v>4:50</c:v>
                </c:pt>
                <c:pt idx="318">
                  <c:v>5:00</c:v>
                </c:pt>
                <c:pt idx="319">
                  <c:v>5:10</c:v>
                </c:pt>
                <c:pt idx="320">
                  <c:v>5:20</c:v>
                </c:pt>
                <c:pt idx="321">
                  <c:v>5:30</c:v>
                </c:pt>
                <c:pt idx="322">
                  <c:v>5:40</c:v>
                </c:pt>
                <c:pt idx="323">
                  <c:v>5:50</c:v>
                </c:pt>
                <c:pt idx="324">
                  <c:v>6:00</c:v>
                </c:pt>
                <c:pt idx="325">
                  <c:v>6:10</c:v>
                </c:pt>
                <c:pt idx="326">
                  <c:v>6:20</c:v>
                </c:pt>
                <c:pt idx="327">
                  <c:v>6:30</c:v>
                </c:pt>
                <c:pt idx="328">
                  <c:v>6:40</c:v>
                </c:pt>
                <c:pt idx="329">
                  <c:v>6:50</c:v>
                </c:pt>
                <c:pt idx="330">
                  <c:v>7:00</c:v>
                </c:pt>
                <c:pt idx="331">
                  <c:v>7:10</c:v>
                </c:pt>
                <c:pt idx="332">
                  <c:v>7:20</c:v>
                </c:pt>
                <c:pt idx="333">
                  <c:v>7:30</c:v>
                </c:pt>
                <c:pt idx="334">
                  <c:v>7:40</c:v>
                </c:pt>
                <c:pt idx="335">
                  <c:v>7:50</c:v>
                </c:pt>
                <c:pt idx="336">
                  <c:v>8:00</c:v>
                </c:pt>
                <c:pt idx="337">
                  <c:v>8:10</c:v>
                </c:pt>
                <c:pt idx="338">
                  <c:v>8:20</c:v>
                </c:pt>
                <c:pt idx="339">
                  <c:v>8:30</c:v>
                </c:pt>
                <c:pt idx="340">
                  <c:v>8:40</c:v>
                </c:pt>
                <c:pt idx="341">
                  <c:v>8:50</c:v>
                </c:pt>
                <c:pt idx="342">
                  <c:v>9:00</c:v>
                </c:pt>
                <c:pt idx="343">
                  <c:v>9:10</c:v>
                </c:pt>
                <c:pt idx="344">
                  <c:v>9:20</c:v>
                </c:pt>
                <c:pt idx="345">
                  <c:v>9:30</c:v>
                </c:pt>
                <c:pt idx="346">
                  <c:v>9:40</c:v>
                </c:pt>
                <c:pt idx="347">
                  <c:v>9:50</c:v>
                </c:pt>
                <c:pt idx="348">
                  <c:v>10:00</c:v>
                </c:pt>
                <c:pt idx="349">
                  <c:v>10:10</c:v>
                </c:pt>
                <c:pt idx="350">
                  <c:v>10:20</c:v>
                </c:pt>
                <c:pt idx="351">
                  <c:v>10:30</c:v>
                </c:pt>
                <c:pt idx="352">
                  <c:v>10:40</c:v>
                </c:pt>
                <c:pt idx="353">
                  <c:v>10:50</c:v>
                </c:pt>
                <c:pt idx="354">
                  <c:v>11:00</c:v>
                </c:pt>
                <c:pt idx="355">
                  <c:v>11:10</c:v>
                </c:pt>
                <c:pt idx="356">
                  <c:v>11:20</c:v>
                </c:pt>
                <c:pt idx="357">
                  <c:v>11:30</c:v>
                </c:pt>
                <c:pt idx="358">
                  <c:v>11:40</c:v>
                </c:pt>
                <c:pt idx="359">
                  <c:v>11:50</c:v>
                </c:pt>
                <c:pt idx="360">
                  <c:v>12:00</c:v>
                </c:pt>
                <c:pt idx="361">
                  <c:v>12:10</c:v>
                </c:pt>
                <c:pt idx="362">
                  <c:v>12:20</c:v>
                </c:pt>
                <c:pt idx="363">
                  <c:v>12:30</c:v>
                </c:pt>
                <c:pt idx="364">
                  <c:v>12:40</c:v>
                </c:pt>
                <c:pt idx="365">
                  <c:v>12:50</c:v>
                </c:pt>
                <c:pt idx="366">
                  <c:v>13:00</c:v>
                </c:pt>
                <c:pt idx="367">
                  <c:v>13:10</c:v>
                </c:pt>
                <c:pt idx="368">
                  <c:v>13:20</c:v>
                </c:pt>
                <c:pt idx="369">
                  <c:v>13:30</c:v>
                </c:pt>
                <c:pt idx="370">
                  <c:v>13:40</c:v>
                </c:pt>
                <c:pt idx="371">
                  <c:v>13:50</c:v>
                </c:pt>
                <c:pt idx="372">
                  <c:v>14:00</c:v>
                </c:pt>
                <c:pt idx="373">
                  <c:v>14:10</c:v>
                </c:pt>
                <c:pt idx="374">
                  <c:v>14:20</c:v>
                </c:pt>
                <c:pt idx="375">
                  <c:v>14:30</c:v>
                </c:pt>
                <c:pt idx="376">
                  <c:v>14:40</c:v>
                </c:pt>
                <c:pt idx="377">
                  <c:v>14:50</c:v>
                </c:pt>
                <c:pt idx="378">
                  <c:v>15:00</c:v>
                </c:pt>
                <c:pt idx="379">
                  <c:v>15:10</c:v>
                </c:pt>
                <c:pt idx="380">
                  <c:v>15:20</c:v>
                </c:pt>
                <c:pt idx="381">
                  <c:v>15:30</c:v>
                </c:pt>
                <c:pt idx="382">
                  <c:v>15:40</c:v>
                </c:pt>
                <c:pt idx="383">
                  <c:v>15:50</c:v>
                </c:pt>
                <c:pt idx="384">
                  <c:v>16:00</c:v>
                </c:pt>
                <c:pt idx="385">
                  <c:v>16:10</c:v>
                </c:pt>
                <c:pt idx="386">
                  <c:v>16:20</c:v>
                </c:pt>
                <c:pt idx="387">
                  <c:v>16:30</c:v>
                </c:pt>
                <c:pt idx="388">
                  <c:v>16:40</c:v>
                </c:pt>
                <c:pt idx="389">
                  <c:v>16:50</c:v>
                </c:pt>
                <c:pt idx="390">
                  <c:v>17:00</c:v>
                </c:pt>
                <c:pt idx="391">
                  <c:v>17:10</c:v>
                </c:pt>
                <c:pt idx="392">
                  <c:v>17:20</c:v>
                </c:pt>
                <c:pt idx="393">
                  <c:v>17:30</c:v>
                </c:pt>
                <c:pt idx="394">
                  <c:v>17:40</c:v>
                </c:pt>
                <c:pt idx="395">
                  <c:v>17:50</c:v>
                </c:pt>
                <c:pt idx="396">
                  <c:v>18:00</c:v>
                </c:pt>
                <c:pt idx="397">
                  <c:v>18:10</c:v>
                </c:pt>
                <c:pt idx="398">
                  <c:v>18:20</c:v>
                </c:pt>
                <c:pt idx="399">
                  <c:v>18:30</c:v>
                </c:pt>
                <c:pt idx="400">
                  <c:v>18:40</c:v>
                </c:pt>
                <c:pt idx="401">
                  <c:v>18:50</c:v>
                </c:pt>
                <c:pt idx="402">
                  <c:v>19:00</c:v>
                </c:pt>
                <c:pt idx="403">
                  <c:v>19:10</c:v>
                </c:pt>
                <c:pt idx="404">
                  <c:v>19:20</c:v>
                </c:pt>
                <c:pt idx="405">
                  <c:v>19:30</c:v>
                </c:pt>
                <c:pt idx="406">
                  <c:v>19:40</c:v>
                </c:pt>
                <c:pt idx="407">
                  <c:v>19:50</c:v>
                </c:pt>
                <c:pt idx="408">
                  <c:v>20:00</c:v>
                </c:pt>
                <c:pt idx="409">
                  <c:v>20:10</c:v>
                </c:pt>
                <c:pt idx="410">
                  <c:v>20:20</c:v>
                </c:pt>
                <c:pt idx="411">
                  <c:v>20:30</c:v>
                </c:pt>
                <c:pt idx="412">
                  <c:v>20:40</c:v>
                </c:pt>
                <c:pt idx="413">
                  <c:v>20:50</c:v>
                </c:pt>
                <c:pt idx="414">
                  <c:v>21:00</c:v>
                </c:pt>
                <c:pt idx="415">
                  <c:v>21:10</c:v>
                </c:pt>
                <c:pt idx="416">
                  <c:v>21:20</c:v>
                </c:pt>
                <c:pt idx="417">
                  <c:v>21:30</c:v>
                </c:pt>
                <c:pt idx="418">
                  <c:v>21:40</c:v>
                </c:pt>
                <c:pt idx="419">
                  <c:v>21:50</c:v>
                </c:pt>
                <c:pt idx="420">
                  <c:v>22:00</c:v>
                </c:pt>
                <c:pt idx="421">
                  <c:v>22:10</c:v>
                </c:pt>
                <c:pt idx="422">
                  <c:v>22:20</c:v>
                </c:pt>
                <c:pt idx="423">
                  <c:v>22:30</c:v>
                </c:pt>
                <c:pt idx="424">
                  <c:v>22:40</c:v>
                </c:pt>
                <c:pt idx="425">
                  <c:v>22:50</c:v>
                </c:pt>
                <c:pt idx="426">
                  <c:v>23:00</c:v>
                </c:pt>
                <c:pt idx="427">
                  <c:v>23:10</c:v>
                </c:pt>
                <c:pt idx="428">
                  <c:v>23:20</c:v>
                </c:pt>
                <c:pt idx="429">
                  <c:v>23:30</c:v>
                </c:pt>
                <c:pt idx="430">
                  <c:v>23:40</c:v>
                </c:pt>
                <c:pt idx="431">
                  <c:v>23:50</c:v>
                </c:pt>
                <c:pt idx="432">
                  <c:v>24:00:00</c:v>
                </c:pt>
                <c:pt idx="433">
                  <c:v>4日0:10:00</c:v>
                </c:pt>
                <c:pt idx="434">
                  <c:v>0:20</c:v>
                </c:pt>
                <c:pt idx="435">
                  <c:v>0:30</c:v>
                </c:pt>
                <c:pt idx="436">
                  <c:v>0:40</c:v>
                </c:pt>
                <c:pt idx="437">
                  <c:v>0:50</c:v>
                </c:pt>
                <c:pt idx="438">
                  <c:v>1:00</c:v>
                </c:pt>
                <c:pt idx="439">
                  <c:v>1:10</c:v>
                </c:pt>
                <c:pt idx="440">
                  <c:v>1:20</c:v>
                </c:pt>
                <c:pt idx="441">
                  <c:v>1:30</c:v>
                </c:pt>
                <c:pt idx="442">
                  <c:v>1:40</c:v>
                </c:pt>
                <c:pt idx="443">
                  <c:v>1:50</c:v>
                </c:pt>
                <c:pt idx="444">
                  <c:v>2:00</c:v>
                </c:pt>
                <c:pt idx="445">
                  <c:v>2:10</c:v>
                </c:pt>
                <c:pt idx="446">
                  <c:v>2:20</c:v>
                </c:pt>
                <c:pt idx="447">
                  <c:v>2:30</c:v>
                </c:pt>
                <c:pt idx="448">
                  <c:v>2:40</c:v>
                </c:pt>
                <c:pt idx="449">
                  <c:v>2:50</c:v>
                </c:pt>
                <c:pt idx="450">
                  <c:v>3:00</c:v>
                </c:pt>
                <c:pt idx="451">
                  <c:v>3:10</c:v>
                </c:pt>
                <c:pt idx="452">
                  <c:v>3:20</c:v>
                </c:pt>
                <c:pt idx="453">
                  <c:v>3:30</c:v>
                </c:pt>
                <c:pt idx="454">
                  <c:v>3:40</c:v>
                </c:pt>
                <c:pt idx="455">
                  <c:v>3:50</c:v>
                </c:pt>
                <c:pt idx="456">
                  <c:v>4:00</c:v>
                </c:pt>
                <c:pt idx="457">
                  <c:v>4:10</c:v>
                </c:pt>
                <c:pt idx="458">
                  <c:v>4:20</c:v>
                </c:pt>
                <c:pt idx="459">
                  <c:v>4:30</c:v>
                </c:pt>
                <c:pt idx="460">
                  <c:v>4:40</c:v>
                </c:pt>
                <c:pt idx="461">
                  <c:v>4:50</c:v>
                </c:pt>
                <c:pt idx="462">
                  <c:v>5:00</c:v>
                </c:pt>
                <c:pt idx="463">
                  <c:v>5:10</c:v>
                </c:pt>
                <c:pt idx="464">
                  <c:v>5:20</c:v>
                </c:pt>
                <c:pt idx="465">
                  <c:v>5:30</c:v>
                </c:pt>
                <c:pt idx="466">
                  <c:v>5:40</c:v>
                </c:pt>
                <c:pt idx="467">
                  <c:v>5:50</c:v>
                </c:pt>
                <c:pt idx="468">
                  <c:v>6:00</c:v>
                </c:pt>
                <c:pt idx="469">
                  <c:v>6:10</c:v>
                </c:pt>
                <c:pt idx="470">
                  <c:v>6:20</c:v>
                </c:pt>
                <c:pt idx="471">
                  <c:v>6:30</c:v>
                </c:pt>
                <c:pt idx="472">
                  <c:v>6:40</c:v>
                </c:pt>
                <c:pt idx="473">
                  <c:v>6:50</c:v>
                </c:pt>
                <c:pt idx="474">
                  <c:v>7:00</c:v>
                </c:pt>
                <c:pt idx="475">
                  <c:v>7:10</c:v>
                </c:pt>
                <c:pt idx="476">
                  <c:v>7:20</c:v>
                </c:pt>
                <c:pt idx="477">
                  <c:v>7:30</c:v>
                </c:pt>
                <c:pt idx="478">
                  <c:v>7:40</c:v>
                </c:pt>
                <c:pt idx="479">
                  <c:v>7:50</c:v>
                </c:pt>
                <c:pt idx="480">
                  <c:v>8:00</c:v>
                </c:pt>
                <c:pt idx="481">
                  <c:v>8:10</c:v>
                </c:pt>
                <c:pt idx="482">
                  <c:v>8:20</c:v>
                </c:pt>
                <c:pt idx="483">
                  <c:v>8:30</c:v>
                </c:pt>
                <c:pt idx="484">
                  <c:v>8:40</c:v>
                </c:pt>
                <c:pt idx="485">
                  <c:v>8:50</c:v>
                </c:pt>
                <c:pt idx="486">
                  <c:v>9:00</c:v>
                </c:pt>
                <c:pt idx="487">
                  <c:v>9:10</c:v>
                </c:pt>
                <c:pt idx="488">
                  <c:v>9:20</c:v>
                </c:pt>
                <c:pt idx="489">
                  <c:v>9:30</c:v>
                </c:pt>
                <c:pt idx="490">
                  <c:v>9:40</c:v>
                </c:pt>
                <c:pt idx="491">
                  <c:v>9:50</c:v>
                </c:pt>
                <c:pt idx="492">
                  <c:v>10:00</c:v>
                </c:pt>
                <c:pt idx="493">
                  <c:v>10:10</c:v>
                </c:pt>
                <c:pt idx="494">
                  <c:v>10:20</c:v>
                </c:pt>
                <c:pt idx="495">
                  <c:v>10:30</c:v>
                </c:pt>
                <c:pt idx="496">
                  <c:v>10:40</c:v>
                </c:pt>
                <c:pt idx="497">
                  <c:v>10:50</c:v>
                </c:pt>
                <c:pt idx="498">
                  <c:v>11:00</c:v>
                </c:pt>
                <c:pt idx="499">
                  <c:v>11:10</c:v>
                </c:pt>
                <c:pt idx="500">
                  <c:v>11:20</c:v>
                </c:pt>
                <c:pt idx="501">
                  <c:v>11:30</c:v>
                </c:pt>
                <c:pt idx="502">
                  <c:v>11:40</c:v>
                </c:pt>
                <c:pt idx="503">
                  <c:v>11:50</c:v>
                </c:pt>
                <c:pt idx="504">
                  <c:v>12:00</c:v>
                </c:pt>
                <c:pt idx="505">
                  <c:v>12:10</c:v>
                </c:pt>
                <c:pt idx="506">
                  <c:v>12:20</c:v>
                </c:pt>
                <c:pt idx="507">
                  <c:v>12:30</c:v>
                </c:pt>
                <c:pt idx="508">
                  <c:v>12:40</c:v>
                </c:pt>
                <c:pt idx="509">
                  <c:v>12:50</c:v>
                </c:pt>
                <c:pt idx="510">
                  <c:v>13:00</c:v>
                </c:pt>
                <c:pt idx="511">
                  <c:v>13:10</c:v>
                </c:pt>
                <c:pt idx="512">
                  <c:v>13:20</c:v>
                </c:pt>
                <c:pt idx="513">
                  <c:v>13:30</c:v>
                </c:pt>
                <c:pt idx="514">
                  <c:v>13:40</c:v>
                </c:pt>
                <c:pt idx="515">
                  <c:v>13:50</c:v>
                </c:pt>
                <c:pt idx="516">
                  <c:v>14:00</c:v>
                </c:pt>
                <c:pt idx="517">
                  <c:v>14:10</c:v>
                </c:pt>
                <c:pt idx="518">
                  <c:v>14:20</c:v>
                </c:pt>
                <c:pt idx="519">
                  <c:v>14:30</c:v>
                </c:pt>
                <c:pt idx="520">
                  <c:v>14:40</c:v>
                </c:pt>
                <c:pt idx="521">
                  <c:v>14:50</c:v>
                </c:pt>
                <c:pt idx="522">
                  <c:v>15:00</c:v>
                </c:pt>
                <c:pt idx="523">
                  <c:v>15:10</c:v>
                </c:pt>
                <c:pt idx="524">
                  <c:v>15:20</c:v>
                </c:pt>
                <c:pt idx="525">
                  <c:v>15:30</c:v>
                </c:pt>
                <c:pt idx="526">
                  <c:v>15:40</c:v>
                </c:pt>
                <c:pt idx="527">
                  <c:v>15:50</c:v>
                </c:pt>
                <c:pt idx="528">
                  <c:v>16:00</c:v>
                </c:pt>
                <c:pt idx="529">
                  <c:v>16:10</c:v>
                </c:pt>
                <c:pt idx="530">
                  <c:v>16:20</c:v>
                </c:pt>
                <c:pt idx="531">
                  <c:v>16:30</c:v>
                </c:pt>
                <c:pt idx="532">
                  <c:v>16:40</c:v>
                </c:pt>
                <c:pt idx="533">
                  <c:v>16:50</c:v>
                </c:pt>
                <c:pt idx="534">
                  <c:v>17:00</c:v>
                </c:pt>
                <c:pt idx="535">
                  <c:v>17:10</c:v>
                </c:pt>
                <c:pt idx="536">
                  <c:v>17:20</c:v>
                </c:pt>
                <c:pt idx="537">
                  <c:v>17:30</c:v>
                </c:pt>
                <c:pt idx="538">
                  <c:v>17:40</c:v>
                </c:pt>
                <c:pt idx="539">
                  <c:v>17:50</c:v>
                </c:pt>
                <c:pt idx="540">
                  <c:v>18:00</c:v>
                </c:pt>
                <c:pt idx="541">
                  <c:v>18:10</c:v>
                </c:pt>
                <c:pt idx="542">
                  <c:v>18:20</c:v>
                </c:pt>
                <c:pt idx="543">
                  <c:v>18:30</c:v>
                </c:pt>
                <c:pt idx="544">
                  <c:v>18:40</c:v>
                </c:pt>
                <c:pt idx="545">
                  <c:v>18:50</c:v>
                </c:pt>
                <c:pt idx="546">
                  <c:v>19:00</c:v>
                </c:pt>
                <c:pt idx="547">
                  <c:v>19:10</c:v>
                </c:pt>
                <c:pt idx="548">
                  <c:v>19:20</c:v>
                </c:pt>
                <c:pt idx="549">
                  <c:v>19:30</c:v>
                </c:pt>
                <c:pt idx="550">
                  <c:v>19:40</c:v>
                </c:pt>
                <c:pt idx="551">
                  <c:v>19:50</c:v>
                </c:pt>
                <c:pt idx="552">
                  <c:v>20:00</c:v>
                </c:pt>
                <c:pt idx="553">
                  <c:v>20:10</c:v>
                </c:pt>
                <c:pt idx="554">
                  <c:v>20:20</c:v>
                </c:pt>
                <c:pt idx="555">
                  <c:v>20:30</c:v>
                </c:pt>
                <c:pt idx="556">
                  <c:v>20:40</c:v>
                </c:pt>
                <c:pt idx="557">
                  <c:v>20:50</c:v>
                </c:pt>
                <c:pt idx="558">
                  <c:v>21:00</c:v>
                </c:pt>
                <c:pt idx="559">
                  <c:v>21:10</c:v>
                </c:pt>
                <c:pt idx="560">
                  <c:v>21:20</c:v>
                </c:pt>
                <c:pt idx="561">
                  <c:v>21:30</c:v>
                </c:pt>
                <c:pt idx="562">
                  <c:v>21:40</c:v>
                </c:pt>
                <c:pt idx="563">
                  <c:v>21:50</c:v>
                </c:pt>
                <c:pt idx="564">
                  <c:v>22:00</c:v>
                </c:pt>
                <c:pt idx="565">
                  <c:v>22:10</c:v>
                </c:pt>
                <c:pt idx="566">
                  <c:v>22:20</c:v>
                </c:pt>
                <c:pt idx="567">
                  <c:v>22:30</c:v>
                </c:pt>
                <c:pt idx="568">
                  <c:v>22:40</c:v>
                </c:pt>
                <c:pt idx="569">
                  <c:v>22:50</c:v>
                </c:pt>
                <c:pt idx="570">
                  <c:v>23:00</c:v>
                </c:pt>
                <c:pt idx="571">
                  <c:v>23:10</c:v>
                </c:pt>
                <c:pt idx="572">
                  <c:v>23:20</c:v>
                </c:pt>
                <c:pt idx="573">
                  <c:v>23:30</c:v>
                </c:pt>
                <c:pt idx="574">
                  <c:v>23:40</c:v>
                </c:pt>
                <c:pt idx="575">
                  <c:v>23:50</c:v>
                </c:pt>
                <c:pt idx="576">
                  <c:v>24:00:00</c:v>
                </c:pt>
                <c:pt idx="577">
                  <c:v>5日0:10:00</c:v>
                </c:pt>
                <c:pt idx="578">
                  <c:v>0:20</c:v>
                </c:pt>
                <c:pt idx="579">
                  <c:v>0:30</c:v>
                </c:pt>
                <c:pt idx="580">
                  <c:v>0:40</c:v>
                </c:pt>
                <c:pt idx="581">
                  <c:v>0:50</c:v>
                </c:pt>
                <c:pt idx="582">
                  <c:v>1:00</c:v>
                </c:pt>
                <c:pt idx="583">
                  <c:v>1:10</c:v>
                </c:pt>
                <c:pt idx="584">
                  <c:v>1:20</c:v>
                </c:pt>
                <c:pt idx="585">
                  <c:v>1:30</c:v>
                </c:pt>
                <c:pt idx="586">
                  <c:v>1:40</c:v>
                </c:pt>
                <c:pt idx="587">
                  <c:v>1:50</c:v>
                </c:pt>
                <c:pt idx="588">
                  <c:v>2:00</c:v>
                </c:pt>
                <c:pt idx="589">
                  <c:v>2:10</c:v>
                </c:pt>
                <c:pt idx="590">
                  <c:v>2:20</c:v>
                </c:pt>
                <c:pt idx="591">
                  <c:v>2:30</c:v>
                </c:pt>
                <c:pt idx="592">
                  <c:v>2:40</c:v>
                </c:pt>
                <c:pt idx="593">
                  <c:v>2:50</c:v>
                </c:pt>
                <c:pt idx="594">
                  <c:v>3:00</c:v>
                </c:pt>
                <c:pt idx="595">
                  <c:v>3:10</c:v>
                </c:pt>
                <c:pt idx="596">
                  <c:v>3:20</c:v>
                </c:pt>
                <c:pt idx="597">
                  <c:v>3:30</c:v>
                </c:pt>
                <c:pt idx="598">
                  <c:v>3:40</c:v>
                </c:pt>
                <c:pt idx="599">
                  <c:v>3:50</c:v>
                </c:pt>
                <c:pt idx="600">
                  <c:v>4:00</c:v>
                </c:pt>
                <c:pt idx="601">
                  <c:v>4:10</c:v>
                </c:pt>
                <c:pt idx="602">
                  <c:v>4:20</c:v>
                </c:pt>
                <c:pt idx="603">
                  <c:v>4:30</c:v>
                </c:pt>
                <c:pt idx="604">
                  <c:v>4:40</c:v>
                </c:pt>
                <c:pt idx="605">
                  <c:v>4:50</c:v>
                </c:pt>
                <c:pt idx="606">
                  <c:v>5:00</c:v>
                </c:pt>
                <c:pt idx="607">
                  <c:v>5:10</c:v>
                </c:pt>
                <c:pt idx="608">
                  <c:v>5:20</c:v>
                </c:pt>
                <c:pt idx="609">
                  <c:v>5:30</c:v>
                </c:pt>
                <c:pt idx="610">
                  <c:v>5:40</c:v>
                </c:pt>
                <c:pt idx="611">
                  <c:v>5:50</c:v>
                </c:pt>
                <c:pt idx="612">
                  <c:v>6:00</c:v>
                </c:pt>
                <c:pt idx="613">
                  <c:v>6:10</c:v>
                </c:pt>
                <c:pt idx="614">
                  <c:v>6:20</c:v>
                </c:pt>
                <c:pt idx="615">
                  <c:v>6:30</c:v>
                </c:pt>
                <c:pt idx="616">
                  <c:v>6:40</c:v>
                </c:pt>
                <c:pt idx="617">
                  <c:v>6:50</c:v>
                </c:pt>
                <c:pt idx="618">
                  <c:v>7:00</c:v>
                </c:pt>
                <c:pt idx="619">
                  <c:v>7:10</c:v>
                </c:pt>
                <c:pt idx="620">
                  <c:v>7:20</c:v>
                </c:pt>
                <c:pt idx="621">
                  <c:v>7:30</c:v>
                </c:pt>
                <c:pt idx="622">
                  <c:v>7:40</c:v>
                </c:pt>
                <c:pt idx="623">
                  <c:v>7:50</c:v>
                </c:pt>
                <c:pt idx="624">
                  <c:v>8:00</c:v>
                </c:pt>
                <c:pt idx="625">
                  <c:v>8:10</c:v>
                </c:pt>
                <c:pt idx="626">
                  <c:v>8:20</c:v>
                </c:pt>
                <c:pt idx="627">
                  <c:v>8:30</c:v>
                </c:pt>
                <c:pt idx="628">
                  <c:v>8:40</c:v>
                </c:pt>
                <c:pt idx="629">
                  <c:v>8:50</c:v>
                </c:pt>
                <c:pt idx="630">
                  <c:v>9:00</c:v>
                </c:pt>
                <c:pt idx="631">
                  <c:v>9:10</c:v>
                </c:pt>
                <c:pt idx="632">
                  <c:v>9:20</c:v>
                </c:pt>
                <c:pt idx="633">
                  <c:v>9:30</c:v>
                </c:pt>
                <c:pt idx="634">
                  <c:v>9:40</c:v>
                </c:pt>
                <c:pt idx="635">
                  <c:v>9:50</c:v>
                </c:pt>
                <c:pt idx="636">
                  <c:v>10:00</c:v>
                </c:pt>
                <c:pt idx="637">
                  <c:v>10:10</c:v>
                </c:pt>
                <c:pt idx="638">
                  <c:v>10:20</c:v>
                </c:pt>
                <c:pt idx="639">
                  <c:v>10:30</c:v>
                </c:pt>
                <c:pt idx="640">
                  <c:v>10:40</c:v>
                </c:pt>
                <c:pt idx="641">
                  <c:v>10:50</c:v>
                </c:pt>
                <c:pt idx="642">
                  <c:v>11:00</c:v>
                </c:pt>
                <c:pt idx="643">
                  <c:v>11:10</c:v>
                </c:pt>
                <c:pt idx="644">
                  <c:v>11:20</c:v>
                </c:pt>
                <c:pt idx="645">
                  <c:v>11:30</c:v>
                </c:pt>
                <c:pt idx="646">
                  <c:v>11:40</c:v>
                </c:pt>
                <c:pt idx="647">
                  <c:v>11:50</c:v>
                </c:pt>
                <c:pt idx="648">
                  <c:v>12:00</c:v>
                </c:pt>
                <c:pt idx="649">
                  <c:v>12:10</c:v>
                </c:pt>
                <c:pt idx="650">
                  <c:v>12:20</c:v>
                </c:pt>
                <c:pt idx="651">
                  <c:v>12:30</c:v>
                </c:pt>
                <c:pt idx="652">
                  <c:v>12:40</c:v>
                </c:pt>
                <c:pt idx="653">
                  <c:v>12:50</c:v>
                </c:pt>
                <c:pt idx="654">
                  <c:v>13:00</c:v>
                </c:pt>
                <c:pt idx="655">
                  <c:v>13:10</c:v>
                </c:pt>
                <c:pt idx="656">
                  <c:v>13:20</c:v>
                </c:pt>
                <c:pt idx="657">
                  <c:v>13:30</c:v>
                </c:pt>
                <c:pt idx="658">
                  <c:v>13:40</c:v>
                </c:pt>
                <c:pt idx="659">
                  <c:v>13:50</c:v>
                </c:pt>
                <c:pt idx="660">
                  <c:v>14:00</c:v>
                </c:pt>
                <c:pt idx="661">
                  <c:v>14:10</c:v>
                </c:pt>
                <c:pt idx="662">
                  <c:v>14:20</c:v>
                </c:pt>
                <c:pt idx="663">
                  <c:v>14:30</c:v>
                </c:pt>
                <c:pt idx="664">
                  <c:v>14:40</c:v>
                </c:pt>
                <c:pt idx="665">
                  <c:v>14:50</c:v>
                </c:pt>
                <c:pt idx="666">
                  <c:v>15:00</c:v>
                </c:pt>
                <c:pt idx="667">
                  <c:v>15:10</c:v>
                </c:pt>
                <c:pt idx="668">
                  <c:v>15:20</c:v>
                </c:pt>
                <c:pt idx="669">
                  <c:v>15:30</c:v>
                </c:pt>
                <c:pt idx="670">
                  <c:v>15:40</c:v>
                </c:pt>
                <c:pt idx="671">
                  <c:v>15:50</c:v>
                </c:pt>
                <c:pt idx="672">
                  <c:v>16:00</c:v>
                </c:pt>
                <c:pt idx="673">
                  <c:v>16:10</c:v>
                </c:pt>
                <c:pt idx="674">
                  <c:v>16:20</c:v>
                </c:pt>
                <c:pt idx="675">
                  <c:v>16:30</c:v>
                </c:pt>
                <c:pt idx="676">
                  <c:v>16:40</c:v>
                </c:pt>
                <c:pt idx="677">
                  <c:v>16:50</c:v>
                </c:pt>
                <c:pt idx="678">
                  <c:v>17:00</c:v>
                </c:pt>
                <c:pt idx="679">
                  <c:v>17:10</c:v>
                </c:pt>
                <c:pt idx="680">
                  <c:v>17:20</c:v>
                </c:pt>
                <c:pt idx="681">
                  <c:v>17:30</c:v>
                </c:pt>
                <c:pt idx="682">
                  <c:v>17:40</c:v>
                </c:pt>
                <c:pt idx="683">
                  <c:v>17:50</c:v>
                </c:pt>
                <c:pt idx="684">
                  <c:v>18:00</c:v>
                </c:pt>
                <c:pt idx="685">
                  <c:v>18:10</c:v>
                </c:pt>
                <c:pt idx="686">
                  <c:v>18:20</c:v>
                </c:pt>
                <c:pt idx="687">
                  <c:v>18:30</c:v>
                </c:pt>
                <c:pt idx="688">
                  <c:v>18:40</c:v>
                </c:pt>
                <c:pt idx="689">
                  <c:v>18:50</c:v>
                </c:pt>
                <c:pt idx="690">
                  <c:v>19:00</c:v>
                </c:pt>
                <c:pt idx="691">
                  <c:v>19:10</c:v>
                </c:pt>
                <c:pt idx="692">
                  <c:v>19:20</c:v>
                </c:pt>
                <c:pt idx="693">
                  <c:v>19:30</c:v>
                </c:pt>
                <c:pt idx="694">
                  <c:v>19:40</c:v>
                </c:pt>
                <c:pt idx="695">
                  <c:v>19:50</c:v>
                </c:pt>
                <c:pt idx="696">
                  <c:v>20:00</c:v>
                </c:pt>
                <c:pt idx="697">
                  <c:v>20:10</c:v>
                </c:pt>
                <c:pt idx="698">
                  <c:v>20:20</c:v>
                </c:pt>
                <c:pt idx="699">
                  <c:v>20:30</c:v>
                </c:pt>
                <c:pt idx="700">
                  <c:v>20:40</c:v>
                </c:pt>
                <c:pt idx="701">
                  <c:v>20:50</c:v>
                </c:pt>
                <c:pt idx="702">
                  <c:v>21:00</c:v>
                </c:pt>
                <c:pt idx="703">
                  <c:v>21:10</c:v>
                </c:pt>
                <c:pt idx="704">
                  <c:v>21:20</c:v>
                </c:pt>
                <c:pt idx="705">
                  <c:v>21:30</c:v>
                </c:pt>
                <c:pt idx="706">
                  <c:v>21:40</c:v>
                </c:pt>
                <c:pt idx="707">
                  <c:v>21:50</c:v>
                </c:pt>
                <c:pt idx="708">
                  <c:v>22:00</c:v>
                </c:pt>
                <c:pt idx="709">
                  <c:v>22:10</c:v>
                </c:pt>
                <c:pt idx="710">
                  <c:v>22:20</c:v>
                </c:pt>
                <c:pt idx="711">
                  <c:v>22:30</c:v>
                </c:pt>
                <c:pt idx="712">
                  <c:v>22:40</c:v>
                </c:pt>
                <c:pt idx="713">
                  <c:v>22:50</c:v>
                </c:pt>
                <c:pt idx="714">
                  <c:v>23:00</c:v>
                </c:pt>
                <c:pt idx="715">
                  <c:v>23:10</c:v>
                </c:pt>
                <c:pt idx="716">
                  <c:v>23:20</c:v>
                </c:pt>
                <c:pt idx="717">
                  <c:v>23:30</c:v>
                </c:pt>
                <c:pt idx="718">
                  <c:v>23:40</c:v>
                </c:pt>
                <c:pt idx="719">
                  <c:v>23:50</c:v>
                </c:pt>
                <c:pt idx="720">
                  <c:v>24:00:00</c:v>
                </c:pt>
                <c:pt idx="721">
                  <c:v>6日0:10:00</c:v>
                </c:pt>
                <c:pt idx="722">
                  <c:v>0:20</c:v>
                </c:pt>
                <c:pt idx="723">
                  <c:v>0:30</c:v>
                </c:pt>
                <c:pt idx="724">
                  <c:v>0:40</c:v>
                </c:pt>
                <c:pt idx="725">
                  <c:v>0:50</c:v>
                </c:pt>
                <c:pt idx="726">
                  <c:v>1:00</c:v>
                </c:pt>
                <c:pt idx="727">
                  <c:v>1:10</c:v>
                </c:pt>
                <c:pt idx="728">
                  <c:v>1:20</c:v>
                </c:pt>
                <c:pt idx="729">
                  <c:v>1:30</c:v>
                </c:pt>
                <c:pt idx="730">
                  <c:v>1:40</c:v>
                </c:pt>
                <c:pt idx="731">
                  <c:v>1:50</c:v>
                </c:pt>
                <c:pt idx="732">
                  <c:v>2:00</c:v>
                </c:pt>
                <c:pt idx="733">
                  <c:v>2:10</c:v>
                </c:pt>
                <c:pt idx="734">
                  <c:v>2:20</c:v>
                </c:pt>
                <c:pt idx="735">
                  <c:v>2:30</c:v>
                </c:pt>
                <c:pt idx="736">
                  <c:v>2:40</c:v>
                </c:pt>
                <c:pt idx="737">
                  <c:v>2:50</c:v>
                </c:pt>
                <c:pt idx="738">
                  <c:v>3:00</c:v>
                </c:pt>
                <c:pt idx="739">
                  <c:v>3:10</c:v>
                </c:pt>
                <c:pt idx="740">
                  <c:v>3:20</c:v>
                </c:pt>
                <c:pt idx="741">
                  <c:v>3:30</c:v>
                </c:pt>
                <c:pt idx="742">
                  <c:v>3:40</c:v>
                </c:pt>
                <c:pt idx="743">
                  <c:v>3:50</c:v>
                </c:pt>
                <c:pt idx="744">
                  <c:v>4:00</c:v>
                </c:pt>
                <c:pt idx="745">
                  <c:v>4:10</c:v>
                </c:pt>
                <c:pt idx="746">
                  <c:v>4:20</c:v>
                </c:pt>
                <c:pt idx="747">
                  <c:v>4:30</c:v>
                </c:pt>
                <c:pt idx="748">
                  <c:v>4:40</c:v>
                </c:pt>
                <c:pt idx="749">
                  <c:v>4:50</c:v>
                </c:pt>
                <c:pt idx="750">
                  <c:v>5:00</c:v>
                </c:pt>
                <c:pt idx="751">
                  <c:v>5:10</c:v>
                </c:pt>
                <c:pt idx="752">
                  <c:v>5:20</c:v>
                </c:pt>
                <c:pt idx="753">
                  <c:v>5:30</c:v>
                </c:pt>
                <c:pt idx="754">
                  <c:v>5:40</c:v>
                </c:pt>
                <c:pt idx="755">
                  <c:v>5:50</c:v>
                </c:pt>
                <c:pt idx="756">
                  <c:v>6:00</c:v>
                </c:pt>
                <c:pt idx="757">
                  <c:v>6:10</c:v>
                </c:pt>
                <c:pt idx="758">
                  <c:v>6:20</c:v>
                </c:pt>
                <c:pt idx="759">
                  <c:v>6:30</c:v>
                </c:pt>
                <c:pt idx="760">
                  <c:v>6:40</c:v>
                </c:pt>
                <c:pt idx="761">
                  <c:v>6:50</c:v>
                </c:pt>
                <c:pt idx="762">
                  <c:v>7:00</c:v>
                </c:pt>
                <c:pt idx="763">
                  <c:v>7:10</c:v>
                </c:pt>
                <c:pt idx="764">
                  <c:v>7:20</c:v>
                </c:pt>
                <c:pt idx="765">
                  <c:v>7:30</c:v>
                </c:pt>
                <c:pt idx="766">
                  <c:v>7:40</c:v>
                </c:pt>
                <c:pt idx="767">
                  <c:v>7:50</c:v>
                </c:pt>
                <c:pt idx="768">
                  <c:v>8:00</c:v>
                </c:pt>
                <c:pt idx="769">
                  <c:v>8:10</c:v>
                </c:pt>
                <c:pt idx="770">
                  <c:v>8:20</c:v>
                </c:pt>
                <c:pt idx="771">
                  <c:v>8:30</c:v>
                </c:pt>
                <c:pt idx="772">
                  <c:v>8:40</c:v>
                </c:pt>
                <c:pt idx="773">
                  <c:v>8:50</c:v>
                </c:pt>
                <c:pt idx="774">
                  <c:v>9:00</c:v>
                </c:pt>
                <c:pt idx="775">
                  <c:v>9:10</c:v>
                </c:pt>
                <c:pt idx="776">
                  <c:v>9:20</c:v>
                </c:pt>
                <c:pt idx="777">
                  <c:v>9:30</c:v>
                </c:pt>
                <c:pt idx="778">
                  <c:v>9:40</c:v>
                </c:pt>
                <c:pt idx="779">
                  <c:v>9:50</c:v>
                </c:pt>
                <c:pt idx="780">
                  <c:v>10:00</c:v>
                </c:pt>
                <c:pt idx="781">
                  <c:v>10:10</c:v>
                </c:pt>
                <c:pt idx="782">
                  <c:v>10:20</c:v>
                </c:pt>
                <c:pt idx="783">
                  <c:v>10:30</c:v>
                </c:pt>
                <c:pt idx="784">
                  <c:v>10:40</c:v>
                </c:pt>
                <c:pt idx="785">
                  <c:v>10:50</c:v>
                </c:pt>
                <c:pt idx="786">
                  <c:v>11:00</c:v>
                </c:pt>
                <c:pt idx="787">
                  <c:v>11:10</c:v>
                </c:pt>
                <c:pt idx="788">
                  <c:v>11:20</c:v>
                </c:pt>
                <c:pt idx="789">
                  <c:v>11:30</c:v>
                </c:pt>
                <c:pt idx="790">
                  <c:v>11:40</c:v>
                </c:pt>
                <c:pt idx="791">
                  <c:v>11:50</c:v>
                </c:pt>
                <c:pt idx="792">
                  <c:v>12:00</c:v>
                </c:pt>
                <c:pt idx="793">
                  <c:v>12:10</c:v>
                </c:pt>
                <c:pt idx="794">
                  <c:v>12:20</c:v>
                </c:pt>
                <c:pt idx="795">
                  <c:v>12:30</c:v>
                </c:pt>
                <c:pt idx="796">
                  <c:v>12:40</c:v>
                </c:pt>
                <c:pt idx="797">
                  <c:v>12:50</c:v>
                </c:pt>
                <c:pt idx="798">
                  <c:v>13:00</c:v>
                </c:pt>
                <c:pt idx="799">
                  <c:v>13:10</c:v>
                </c:pt>
                <c:pt idx="800">
                  <c:v>13:20</c:v>
                </c:pt>
                <c:pt idx="801">
                  <c:v>13:30</c:v>
                </c:pt>
                <c:pt idx="802">
                  <c:v>13:40</c:v>
                </c:pt>
                <c:pt idx="803">
                  <c:v>13:50</c:v>
                </c:pt>
                <c:pt idx="804">
                  <c:v>14:00</c:v>
                </c:pt>
                <c:pt idx="805">
                  <c:v>14:10</c:v>
                </c:pt>
                <c:pt idx="806">
                  <c:v>14:20</c:v>
                </c:pt>
                <c:pt idx="807">
                  <c:v>14:30</c:v>
                </c:pt>
                <c:pt idx="808">
                  <c:v>14:40</c:v>
                </c:pt>
                <c:pt idx="809">
                  <c:v>14:50</c:v>
                </c:pt>
                <c:pt idx="810">
                  <c:v>15:00</c:v>
                </c:pt>
                <c:pt idx="811">
                  <c:v>15:10</c:v>
                </c:pt>
                <c:pt idx="812">
                  <c:v>15:20</c:v>
                </c:pt>
                <c:pt idx="813">
                  <c:v>15:30</c:v>
                </c:pt>
                <c:pt idx="814">
                  <c:v>15:40</c:v>
                </c:pt>
                <c:pt idx="815">
                  <c:v>15:50</c:v>
                </c:pt>
                <c:pt idx="816">
                  <c:v>16:00</c:v>
                </c:pt>
                <c:pt idx="817">
                  <c:v>16:10</c:v>
                </c:pt>
                <c:pt idx="818">
                  <c:v>16:20</c:v>
                </c:pt>
                <c:pt idx="819">
                  <c:v>16:30</c:v>
                </c:pt>
                <c:pt idx="820">
                  <c:v>16:40</c:v>
                </c:pt>
                <c:pt idx="821">
                  <c:v>16:50</c:v>
                </c:pt>
                <c:pt idx="822">
                  <c:v>17:00</c:v>
                </c:pt>
                <c:pt idx="823">
                  <c:v>17:10</c:v>
                </c:pt>
                <c:pt idx="824">
                  <c:v>17:20</c:v>
                </c:pt>
                <c:pt idx="825">
                  <c:v>17:30</c:v>
                </c:pt>
                <c:pt idx="826">
                  <c:v>17:40</c:v>
                </c:pt>
                <c:pt idx="827">
                  <c:v>17:50</c:v>
                </c:pt>
                <c:pt idx="828">
                  <c:v>18:00</c:v>
                </c:pt>
                <c:pt idx="829">
                  <c:v>18:10</c:v>
                </c:pt>
                <c:pt idx="830">
                  <c:v>18:20</c:v>
                </c:pt>
                <c:pt idx="831">
                  <c:v>18:30</c:v>
                </c:pt>
                <c:pt idx="832">
                  <c:v>18:40</c:v>
                </c:pt>
                <c:pt idx="833">
                  <c:v>18:50</c:v>
                </c:pt>
                <c:pt idx="834">
                  <c:v>19:00</c:v>
                </c:pt>
                <c:pt idx="835">
                  <c:v>19:10</c:v>
                </c:pt>
                <c:pt idx="836">
                  <c:v>19:20</c:v>
                </c:pt>
                <c:pt idx="837">
                  <c:v>19:30</c:v>
                </c:pt>
                <c:pt idx="838">
                  <c:v>19:40</c:v>
                </c:pt>
                <c:pt idx="839">
                  <c:v>19:50</c:v>
                </c:pt>
                <c:pt idx="840">
                  <c:v>20:00</c:v>
                </c:pt>
                <c:pt idx="841">
                  <c:v>20:10</c:v>
                </c:pt>
                <c:pt idx="842">
                  <c:v>20:20</c:v>
                </c:pt>
                <c:pt idx="843">
                  <c:v>20:30</c:v>
                </c:pt>
                <c:pt idx="844">
                  <c:v>20:40</c:v>
                </c:pt>
                <c:pt idx="845">
                  <c:v>20:50</c:v>
                </c:pt>
                <c:pt idx="846">
                  <c:v>21:00</c:v>
                </c:pt>
                <c:pt idx="847">
                  <c:v>21:10</c:v>
                </c:pt>
                <c:pt idx="848">
                  <c:v>21:20</c:v>
                </c:pt>
                <c:pt idx="849">
                  <c:v>21:30</c:v>
                </c:pt>
                <c:pt idx="850">
                  <c:v>21:40</c:v>
                </c:pt>
                <c:pt idx="851">
                  <c:v>21:50</c:v>
                </c:pt>
                <c:pt idx="852">
                  <c:v>22:00</c:v>
                </c:pt>
                <c:pt idx="853">
                  <c:v>22:10</c:v>
                </c:pt>
                <c:pt idx="854">
                  <c:v>22:20</c:v>
                </c:pt>
                <c:pt idx="855">
                  <c:v>22:30</c:v>
                </c:pt>
                <c:pt idx="856">
                  <c:v>22:40</c:v>
                </c:pt>
                <c:pt idx="857">
                  <c:v>22:50</c:v>
                </c:pt>
                <c:pt idx="858">
                  <c:v>23:00</c:v>
                </c:pt>
                <c:pt idx="859">
                  <c:v>23:10</c:v>
                </c:pt>
                <c:pt idx="860">
                  <c:v>23:20</c:v>
                </c:pt>
                <c:pt idx="861">
                  <c:v>23:30</c:v>
                </c:pt>
                <c:pt idx="862">
                  <c:v>23:40</c:v>
                </c:pt>
                <c:pt idx="863">
                  <c:v>23:50</c:v>
                </c:pt>
                <c:pt idx="864">
                  <c:v>24:00:00</c:v>
                </c:pt>
                <c:pt idx="865">
                  <c:v>7日0:10:00</c:v>
                </c:pt>
                <c:pt idx="866">
                  <c:v>0:20</c:v>
                </c:pt>
                <c:pt idx="867">
                  <c:v>0:30</c:v>
                </c:pt>
                <c:pt idx="868">
                  <c:v>0:40</c:v>
                </c:pt>
                <c:pt idx="869">
                  <c:v>0:50</c:v>
                </c:pt>
                <c:pt idx="870">
                  <c:v>1:00</c:v>
                </c:pt>
                <c:pt idx="871">
                  <c:v>1:10</c:v>
                </c:pt>
                <c:pt idx="872">
                  <c:v>1:20</c:v>
                </c:pt>
                <c:pt idx="873">
                  <c:v>1:30</c:v>
                </c:pt>
                <c:pt idx="874">
                  <c:v>1:40</c:v>
                </c:pt>
                <c:pt idx="875">
                  <c:v>1:50</c:v>
                </c:pt>
                <c:pt idx="876">
                  <c:v>2:00</c:v>
                </c:pt>
                <c:pt idx="877">
                  <c:v>2:10</c:v>
                </c:pt>
                <c:pt idx="878">
                  <c:v>2:20</c:v>
                </c:pt>
                <c:pt idx="879">
                  <c:v>2:30</c:v>
                </c:pt>
                <c:pt idx="880">
                  <c:v>2:40</c:v>
                </c:pt>
                <c:pt idx="881">
                  <c:v>2:50</c:v>
                </c:pt>
                <c:pt idx="882">
                  <c:v>3:00</c:v>
                </c:pt>
                <c:pt idx="883">
                  <c:v>3:10</c:v>
                </c:pt>
                <c:pt idx="884">
                  <c:v>3:20</c:v>
                </c:pt>
                <c:pt idx="885">
                  <c:v>3:30</c:v>
                </c:pt>
                <c:pt idx="886">
                  <c:v>3:40</c:v>
                </c:pt>
                <c:pt idx="887">
                  <c:v>3:50</c:v>
                </c:pt>
                <c:pt idx="888">
                  <c:v>4:00</c:v>
                </c:pt>
                <c:pt idx="889">
                  <c:v>4:10</c:v>
                </c:pt>
                <c:pt idx="890">
                  <c:v>4:20</c:v>
                </c:pt>
                <c:pt idx="891">
                  <c:v>4:30</c:v>
                </c:pt>
                <c:pt idx="892">
                  <c:v>4:40</c:v>
                </c:pt>
                <c:pt idx="893">
                  <c:v>4:50</c:v>
                </c:pt>
                <c:pt idx="894">
                  <c:v>5:00</c:v>
                </c:pt>
                <c:pt idx="895">
                  <c:v>5:10</c:v>
                </c:pt>
                <c:pt idx="896">
                  <c:v>5:20</c:v>
                </c:pt>
                <c:pt idx="897">
                  <c:v>5:30</c:v>
                </c:pt>
                <c:pt idx="898">
                  <c:v>5:40</c:v>
                </c:pt>
                <c:pt idx="899">
                  <c:v>5:50</c:v>
                </c:pt>
                <c:pt idx="900">
                  <c:v>6:00</c:v>
                </c:pt>
                <c:pt idx="901">
                  <c:v>6:10</c:v>
                </c:pt>
                <c:pt idx="902">
                  <c:v>6:20</c:v>
                </c:pt>
                <c:pt idx="903">
                  <c:v>6:30</c:v>
                </c:pt>
                <c:pt idx="904">
                  <c:v>6:40</c:v>
                </c:pt>
                <c:pt idx="905">
                  <c:v>6:50</c:v>
                </c:pt>
                <c:pt idx="906">
                  <c:v>7:00</c:v>
                </c:pt>
                <c:pt idx="907">
                  <c:v>7:10</c:v>
                </c:pt>
                <c:pt idx="908">
                  <c:v>7:20</c:v>
                </c:pt>
                <c:pt idx="909">
                  <c:v>7:30</c:v>
                </c:pt>
                <c:pt idx="910">
                  <c:v>7:40</c:v>
                </c:pt>
                <c:pt idx="911">
                  <c:v>7:50</c:v>
                </c:pt>
                <c:pt idx="912">
                  <c:v>8:00</c:v>
                </c:pt>
                <c:pt idx="913">
                  <c:v>8:10</c:v>
                </c:pt>
                <c:pt idx="914">
                  <c:v>8:20</c:v>
                </c:pt>
                <c:pt idx="915">
                  <c:v>8:30</c:v>
                </c:pt>
                <c:pt idx="916">
                  <c:v>8:40</c:v>
                </c:pt>
                <c:pt idx="917">
                  <c:v>8:50</c:v>
                </c:pt>
                <c:pt idx="918">
                  <c:v>9:00</c:v>
                </c:pt>
                <c:pt idx="919">
                  <c:v>9:10</c:v>
                </c:pt>
                <c:pt idx="920">
                  <c:v>9:20</c:v>
                </c:pt>
                <c:pt idx="921">
                  <c:v>9:30</c:v>
                </c:pt>
                <c:pt idx="922">
                  <c:v>9:40</c:v>
                </c:pt>
                <c:pt idx="923">
                  <c:v>9:50</c:v>
                </c:pt>
                <c:pt idx="924">
                  <c:v>10:00</c:v>
                </c:pt>
                <c:pt idx="925">
                  <c:v>10:10</c:v>
                </c:pt>
                <c:pt idx="926">
                  <c:v>10:20</c:v>
                </c:pt>
                <c:pt idx="927">
                  <c:v>10:30</c:v>
                </c:pt>
                <c:pt idx="928">
                  <c:v>10:40</c:v>
                </c:pt>
                <c:pt idx="929">
                  <c:v>10:50</c:v>
                </c:pt>
                <c:pt idx="930">
                  <c:v>11:00</c:v>
                </c:pt>
                <c:pt idx="931">
                  <c:v>11:10</c:v>
                </c:pt>
                <c:pt idx="932">
                  <c:v>11:20</c:v>
                </c:pt>
                <c:pt idx="933">
                  <c:v>11:30</c:v>
                </c:pt>
                <c:pt idx="934">
                  <c:v>11:40</c:v>
                </c:pt>
                <c:pt idx="935">
                  <c:v>11:50</c:v>
                </c:pt>
                <c:pt idx="936">
                  <c:v>12:00</c:v>
                </c:pt>
                <c:pt idx="937">
                  <c:v>12:10</c:v>
                </c:pt>
                <c:pt idx="938">
                  <c:v>12:20</c:v>
                </c:pt>
                <c:pt idx="939">
                  <c:v>12:30</c:v>
                </c:pt>
                <c:pt idx="940">
                  <c:v>12:40</c:v>
                </c:pt>
                <c:pt idx="941">
                  <c:v>12:50</c:v>
                </c:pt>
                <c:pt idx="942">
                  <c:v>13:00</c:v>
                </c:pt>
                <c:pt idx="943">
                  <c:v>13:10</c:v>
                </c:pt>
                <c:pt idx="944">
                  <c:v>13:20</c:v>
                </c:pt>
                <c:pt idx="945">
                  <c:v>13:30</c:v>
                </c:pt>
                <c:pt idx="946">
                  <c:v>13:40</c:v>
                </c:pt>
                <c:pt idx="947">
                  <c:v>13:50</c:v>
                </c:pt>
                <c:pt idx="948">
                  <c:v>14:00</c:v>
                </c:pt>
                <c:pt idx="949">
                  <c:v>14:10</c:v>
                </c:pt>
                <c:pt idx="950">
                  <c:v>14:20</c:v>
                </c:pt>
                <c:pt idx="951">
                  <c:v>14:30</c:v>
                </c:pt>
                <c:pt idx="952">
                  <c:v>14:40</c:v>
                </c:pt>
                <c:pt idx="953">
                  <c:v>14:50</c:v>
                </c:pt>
                <c:pt idx="954">
                  <c:v>15:00</c:v>
                </c:pt>
                <c:pt idx="955">
                  <c:v>15:10</c:v>
                </c:pt>
                <c:pt idx="956">
                  <c:v>15:20</c:v>
                </c:pt>
                <c:pt idx="957">
                  <c:v>15:30</c:v>
                </c:pt>
                <c:pt idx="958">
                  <c:v>15:40</c:v>
                </c:pt>
                <c:pt idx="959">
                  <c:v>15:50</c:v>
                </c:pt>
                <c:pt idx="960">
                  <c:v>16:00</c:v>
                </c:pt>
                <c:pt idx="961">
                  <c:v>16:10</c:v>
                </c:pt>
                <c:pt idx="962">
                  <c:v>16:20</c:v>
                </c:pt>
                <c:pt idx="963">
                  <c:v>16:30</c:v>
                </c:pt>
                <c:pt idx="964">
                  <c:v>16:40</c:v>
                </c:pt>
                <c:pt idx="965">
                  <c:v>16:50</c:v>
                </c:pt>
                <c:pt idx="966">
                  <c:v>17:00</c:v>
                </c:pt>
                <c:pt idx="967">
                  <c:v>17:10</c:v>
                </c:pt>
                <c:pt idx="968">
                  <c:v>17:20</c:v>
                </c:pt>
                <c:pt idx="969">
                  <c:v>17:30</c:v>
                </c:pt>
                <c:pt idx="970">
                  <c:v>17:40</c:v>
                </c:pt>
                <c:pt idx="971">
                  <c:v>17:50</c:v>
                </c:pt>
                <c:pt idx="972">
                  <c:v>18:00</c:v>
                </c:pt>
                <c:pt idx="973">
                  <c:v>18:10</c:v>
                </c:pt>
                <c:pt idx="974">
                  <c:v>18:20</c:v>
                </c:pt>
                <c:pt idx="975">
                  <c:v>18:30</c:v>
                </c:pt>
                <c:pt idx="976">
                  <c:v>18:40</c:v>
                </c:pt>
                <c:pt idx="977">
                  <c:v>18:50</c:v>
                </c:pt>
                <c:pt idx="978">
                  <c:v>19:00</c:v>
                </c:pt>
                <c:pt idx="979">
                  <c:v>19:10</c:v>
                </c:pt>
                <c:pt idx="980">
                  <c:v>19:20</c:v>
                </c:pt>
                <c:pt idx="981">
                  <c:v>19:30</c:v>
                </c:pt>
                <c:pt idx="982">
                  <c:v>19:40</c:v>
                </c:pt>
                <c:pt idx="983">
                  <c:v>19:50</c:v>
                </c:pt>
                <c:pt idx="984">
                  <c:v>20:00</c:v>
                </c:pt>
                <c:pt idx="985">
                  <c:v>20:10</c:v>
                </c:pt>
                <c:pt idx="986">
                  <c:v>20:20</c:v>
                </c:pt>
                <c:pt idx="987">
                  <c:v>20:30</c:v>
                </c:pt>
                <c:pt idx="988">
                  <c:v>20:40</c:v>
                </c:pt>
                <c:pt idx="989">
                  <c:v>20:50</c:v>
                </c:pt>
                <c:pt idx="990">
                  <c:v>21:00</c:v>
                </c:pt>
                <c:pt idx="991">
                  <c:v>21:10</c:v>
                </c:pt>
                <c:pt idx="992">
                  <c:v>21:20</c:v>
                </c:pt>
                <c:pt idx="993">
                  <c:v>21:30</c:v>
                </c:pt>
                <c:pt idx="994">
                  <c:v>21:40</c:v>
                </c:pt>
                <c:pt idx="995">
                  <c:v>21:50</c:v>
                </c:pt>
                <c:pt idx="996">
                  <c:v>22:00</c:v>
                </c:pt>
                <c:pt idx="997">
                  <c:v>22:10</c:v>
                </c:pt>
                <c:pt idx="998">
                  <c:v>22:20</c:v>
                </c:pt>
                <c:pt idx="999">
                  <c:v>22:30</c:v>
                </c:pt>
                <c:pt idx="1000">
                  <c:v>22:40</c:v>
                </c:pt>
                <c:pt idx="1001">
                  <c:v>22:50</c:v>
                </c:pt>
                <c:pt idx="1002">
                  <c:v>23:00</c:v>
                </c:pt>
                <c:pt idx="1003">
                  <c:v>23:10</c:v>
                </c:pt>
                <c:pt idx="1004">
                  <c:v>23:20</c:v>
                </c:pt>
                <c:pt idx="1005">
                  <c:v>23:30</c:v>
                </c:pt>
                <c:pt idx="1006">
                  <c:v>23:40</c:v>
                </c:pt>
                <c:pt idx="1007">
                  <c:v>23:50</c:v>
                </c:pt>
                <c:pt idx="1008">
                  <c:v>24:00:00</c:v>
                </c:pt>
                <c:pt idx="1009">
                  <c:v>8日0:10:00</c:v>
                </c:pt>
                <c:pt idx="1010">
                  <c:v>0:20</c:v>
                </c:pt>
                <c:pt idx="1011">
                  <c:v>0:30</c:v>
                </c:pt>
                <c:pt idx="1012">
                  <c:v>0:40</c:v>
                </c:pt>
                <c:pt idx="1013">
                  <c:v>0:50</c:v>
                </c:pt>
                <c:pt idx="1014">
                  <c:v>1:00</c:v>
                </c:pt>
                <c:pt idx="1015">
                  <c:v>1:10</c:v>
                </c:pt>
                <c:pt idx="1016">
                  <c:v>1:20</c:v>
                </c:pt>
                <c:pt idx="1017">
                  <c:v>1:30</c:v>
                </c:pt>
                <c:pt idx="1018">
                  <c:v>1:40</c:v>
                </c:pt>
                <c:pt idx="1019">
                  <c:v>1:50</c:v>
                </c:pt>
                <c:pt idx="1020">
                  <c:v>2:00</c:v>
                </c:pt>
                <c:pt idx="1021">
                  <c:v>2:10</c:v>
                </c:pt>
                <c:pt idx="1022">
                  <c:v>2:20</c:v>
                </c:pt>
                <c:pt idx="1023">
                  <c:v>2:30</c:v>
                </c:pt>
                <c:pt idx="1024">
                  <c:v>2:40</c:v>
                </c:pt>
                <c:pt idx="1025">
                  <c:v>2:50</c:v>
                </c:pt>
                <c:pt idx="1026">
                  <c:v>3:00</c:v>
                </c:pt>
                <c:pt idx="1027">
                  <c:v>3:10</c:v>
                </c:pt>
                <c:pt idx="1028">
                  <c:v>3:20</c:v>
                </c:pt>
                <c:pt idx="1029">
                  <c:v>3:30</c:v>
                </c:pt>
                <c:pt idx="1030">
                  <c:v>3:40</c:v>
                </c:pt>
                <c:pt idx="1031">
                  <c:v>3:50</c:v>
                </c:pt>
                <c:pt idx="1032">
                  <c:v>4:00</c:v>
                </c:pt>
                <c:pt idx="1033">
                  <c:v>4:10</c:v>
                </c:pt>
                <c:pt idx="1034">
                  <c:v>4:20</c:v>
                </c:pt>
                <c:pt idx="1035">
                  <c:v>4:30</c:v>
                </c:pt>
                <c:pt idx="1036">
                  <c:v>4:40</c:v>
                </c:pt>
                <c:pt idx="1037">
                  <c:v>4:50</c:v>
                </c:pt>
                <c:pt idx="1038">
                  <c:v>5:00</c:v>
                </c:pt>
                <c:pt idx="1039">
                  <c:v>5:10</c:v>
                </c:pt>
                <c:pt idx="1040">
                  <c:v>5:20</c:v>
                </c:pt>
                <c:pt idx="1041">
                  <c:v>5:30</c:v>
                </c:pt>
                <c:pt idx="1042">
                  <c:v>5:40</c:v>
                </c:pt>
                <c:pt idx="1043">
                  <c:v>5:50</c:v>
                </c:pt>
                <c:pt idx="1044">
                  <c:v>6:00</c:v>
                </c:pt>
                <c:pt idx="1045">
                  <c:v>6:10</c:v>
                </c:pt>
                <c:pt idx="1046">
                  <c:v>6:20</c:v>
                </c:pt>
                <c:pt idx="1047">
                  <c:v>6:30</c:v>
                </c:pt>
                <c:pt idx="1048">
                  <c:v>6:40</c:v>
                </c:pt>
                <c:pt idx="1049">
                  <c:v>6:50</c:v>
                </c:pt>
                <c:pt idx="1050">
                  <c:v>7:00</c:v>
                </c:pt>
                <c:pt idx="1051">
                  <c:v>7:10</c:v>
                </c:pt>
                <c:pt idx="1052">
                  <c:v>7:20</c:v>
                </c:pt>
                <c:pt idx="1053">
                  <c:v>7:30</c:v>
                </c:pt>
                <c:pt idx="1054">
                  <c:v>7:40</c:v>
                </c:pt>
                <c:pt idx="1055">
                  <c:v>7:50</c:v>
                </c:pt>
                <c:pt idx="1056">
                  <c:v>8:00</c:v>
                </c:pt>
                <c:pt idx="1057">
                  <c:v>8:10</c:v>
                </c:pt>
                <c:pt idx="1058">
                  <c:v>8:20</c:v>
                </c:pt>
                <c:pt idx="1059">
                  <c:v>8:30</c:v>
                </c:pt>
                <c:pt idx="1060">
                  <c:v>8:40</c:v>
                </c:pt>
                <c:pt idx="1061">
                  <c:v>8:50</c:v>
                </c:pt>
                <c:pt idx="1062">
                  <c:v>9:00</c:v>
                </c:pt>
                <c:pt idx="1063">
                  <c:v>9:10</c:v>
                </c:pt>
                <c:pt idx="1064">
                  <c:v>9:20</c:v>
                </c:pt>
                <c:pt idx="1065">
                  <c:v>9:30</c:v>
                </c:pt>
                <c:pt idx="1066">
                  <c:v>9:40</c:v>
                </c:pt>
                <c:pt idx="1067">
                  <c:v>9:50</c:v>
                </c:pt>
                <c:pt idx="1068">
                  <c:v>10:00</c:v>
                </c:pt>
                <c:pt idx="1069">
                  <c:v>10:10</c:v>
                </c:pt>
                <c:pt idx="1070">
                  <c:v>10:20</c:v>
                </c:pt>
                <c:pt idx="1071">
                  <c:v>10:30</c:v>
                </c:pt>
                <c:pt idx="1072">
                  <c:v>10:40</c:v>
                </c:pt>
                <c:pt idx="1073">
                  <c:v>10:50</c:v>
                </c:pt>
                <c:pt idx="1074">
                  <c:v>11:00</c:v>
                </c:pt>
                <c:pt idx="1075">
                  <c:v>11:10</c:v>
                </c:pt>
                <c:pt idx="1076">
                  <c:v>11:20</c:v>
                </c:pt>
                <c:pt idx="1077">
                  <c:v>11:30</c:v>
                </c:pt>
                <c:pt idx="1078">
                  <c:v>11:40</c:v>
                </c:pt>
                <c:pt idx="1079">
                  <c:v>11:50</c:v>
                </c:pt>
                <c:pt idx="1080">
                  <c:v>12:00</c:v>
                </c:pt>
                <c:pt idx="1081">
                  <c:v>12:10</c:v>
                </c:pt>
                <c:pt idx="1082">
                  <c:v>12:20</c:v>
                </c:pt>
                <c:pt idx="1083">
                  <c:v>12:30</c:v>
                </c:pt>
                <c:pt idx="1084">
                  <c:v>12:40</c:v>
                </c:pt>
                <c:pt idx="1085">
                  <c:v>12:50</c:v>
                </c:pt>
                <c:pt idx="1086">
                  <c:v>13:00</c:v>
                </c:pt>
                <c:pt idx="1087">
                  <c:v>13:10</c:v>
                </c:pt>
                <c:pt idx="1088">
                  <c:v>13:20</c:v>
                </c:pt>
                <c:pt idx="1089">
                  <c:v>13:30</c:v>
                </c:pt>
                <c:pt idx="1090">
                  <c:v>13:40</c:v>
                </c:pt>
                <c:pt idx="1091">
                  <c:v>13:50</c:v>
                </c:pt>
                <c:pt idx="1092">
                  <c:v>14:00</c:v>
                </c:pt>
                <c:pt idx="1093">
                  <c:v>14:10</c:v>
                </c:pt>
                <c:pt idx="1094">
                  <c:v>14:20</c:v>
                </c:pt>
                <c:pt idx="1095">
                  <c:v>14:30</c:v>
                </c:pt>
                <c:pt idx="1096">
                  <c:v>14:40</c:v>
                </c:pt>
                <c:pt idx="1097">
                  <c:v>14:50</c:v>
                </c:pt>
                <c:pt idx="1098">
                  <c:v>15:00</c:v>
                </c:pt>
                <c:pt idx="1099">
                  <c:v>15:10</c:v>
                </c:pt>
                <c:pt idx="1100">
                  <c:v>15:20</c:v>
                </c:pt>
                <c:pt idx="1101">
                  <c:v>15:30</c:v>
                </c:pt>
                <c:pt idx="1102">
                  <c:v>15:40</c:v>
                </c:pt>
                <c:pt idx="1103">
                  <c:v>15:50</c:v>
                </c:pt>
                <c:pt idx="1104">
                  <c:v>16:00</c:v>
                </c:pt>
                <c:pt idx="1105">
                  <c:v>16:10</c:v>
                </c:pt>
                <c:pt idx="1106">
                  <c:v>16:20</c:v>
                </c:pt>
                <c:pt idx="1107">
                  <c:v>16:30</c:v>
                </c:pt>
                <c:pt idx="1108">
                  <c:v>16:40</c:v>
                </c:pt>
                <c:pt idx="1109">
                  <c:v>16:50</c:v>
                </c:pt>
                <c:pt idx="1110">
                  <c:v>17:00</c:v>
                </c:pt>
                <c:pt idx="1111">
                  <c:v>17:10</c:v>
                </c:pt>
                <c:pt idx="1112">
                  <c:v>17:20</c:v>
                </c:pt>
                <c:pt idx="1113">
                  <c:v>17:30</c:v>
                </c:pt>
                <c:pt idx="1114">
                  <c:v>17:40</c:v>
                </c:pt>
                <c:pt idx="1115">
                  <c:v>17:50</c:v>
                </c:pt>
                <c:pt idx="1116">
                  <c:v>18:00</c:v>
                </c:pt>
                <c:pt idx="1117">
                  <c:v>18:10</c:v>
                </c:pt>
                <c:pt idx="1118">
                  <c:v>18:20</c:v>
                </c:pt>
                <c:pt idx="1119">
                  <c:v>18:30</c:v>
                </c:pt>
                <c:pt idx="1120">
                  <c:v>18:40</c:v>
                </c:pt>
                <c:pt idx="1121">
                  <c:v>18:50</c:v>
                </c:pt>
                <c:pt idx="1122">
                  <c:v>19:00</c:v>
                </c:pt>
                <c:pt idx="1123">
                  <c:v>19:10</c:v>
                </c:pt>
                <c:pt idx="1124">
                  <c:v>19:20</c:v>
                </c:pt>
                <c:pt idx="1125">
                  <c:v>19:30</c:v>
                </c:pt>
                <c:pt idx="1126">
                  <c:v>19:40</c:v>
                </c:pt>
                <c:pt idx="1127">
                  <c:v>19:50</c:v>
                </c:pt>
                <c:pt idx="1128">
                  <c:v>20:00</c:v>
                </c:pt>
                <c:pt idx="1129">
                  <c:v>20:10</c:v>
                </c:pt>
                <c:pt idx="1130">
                  <c:v>20:20</c:v>
                </c:pt>
                <c:pt idx="1131">
                  <c:v>20:30</c:v>
                </c:pt>
                <c:pt idx="1132">
                  <c:v>20:40</c:v>
                </c:pt>
                <c:pt idx="1133">
                  <c:v>20:50</c:v>
                </c:pt>
                <c:pt idx="1134">
                  <c:v>21:00</c:v>
                </c:pt>
                <c:pt idx="1135">
                  <c:v>21:10</c:v>
                </c:pt>
                <c:pt idx="1136">
                  <c:v>21:20</c:v>
                </c:pt>
                <c:pt idx="1137">
                  <c:v>21:30</c:v>
                </c:pt>
                <c:pt idx="1138">
                  <c:v>21:40</c:v>
                </c:pt>
                <c:pt idx="1139">
                  <c:v>21:50</c:v>
                </c:pt>
                <c:pt idx="1140">
                  <c:v>22:00</c:v>
                </c:pt>
                <c:pt idx="1141">
                  <c:v>22:10</c:v>
                </c:pt>
                <c:pt idx="1142">
                  <c:v>22:20</c:v>
                </c:pt>
                <c:pt idx="1143">
                  <c:v>22:30</c:v>
                </c:pt>
                <c:pt idx="1144">
                  <c:v>22:40</c:v>
                </c:pt>
                <c:pt idx="1145">
                  <c:v>22:50</c:v>
                </c:pt>
                <c:pt idx="1146">
                  <c:v>23:00</c:v>
                </c:pt>
                <c:pt idx="1147">
                  <c:v>23:10</c:v>
                </c:pt>
                <c:pt idx="1148">
                  <c:v>23:20</c:v>
                </c:pt>
                <c:pt idx="1149">
                  <c:v>23:30</c:v>
                </c:pt>
                <c:pt idx="1150">
                  <c:v>23:40</c:v>
                </c:pt>
                <c:pt idx="1151">
                  <c:v>23:50</c:v>
                </c:pt>
                <c:pt idx="1152">
                  <c:v>24:00:00</c:v>
                </c:pt>
                <c:pt idx="1153">
                  <c:v>9日0:10:00</c:v>
                </c:pt>
                <c:pt idx="1154">
                  <c:v>0:20</c:v>
                </c:pt>
                <c:pt idx="1155">
                  <c:v>0:30</c:v>
                </c:pt>
                <c:pt idx="1156">
                  <c:v>0:40</c:v>
                </c:pt>
                <c:pt idx="1157">
                  <c:v>0:50</c:v>
                </c:pt>
                <c:pt idx="1158">
                  <c:v>1:00</c:v>
                </c:pt>
                <c:pt idx="1159">
                  <c:v>1:10</c:v>
                </c:pt>
                <c:pt idx="1160">
                  <c:v>1:20</c:v>
                </c:pt>
                <c:pt idx="1161">
                  <c:v>1:30</c:v>
                </c:pt>
                <c:pt idx="1162">
                  <c:v>1:40</c:v>
                </c:pt>
                <c:pt idx="1163">
                  <c:v>1:50</c:v>
                </c:pt>
                <c:pt idx="1164">
                  <c:v>2:00</c:v>
                </c:pt>
                <c:pt idx="1165">
                  <c:v>2:10</c:v>
                </c:pt>
                <c:pt idx="1166">
                  <c:v>2:20</c:v>
                </c:pt>
                <c:pt idx="1167">
                  <c:v>2:30</c:v>
                </c:pt>
                <c:pt idx="1168">
                  <c:v>2:40</c:v>
                </c:pt>
                <c:pt idx="1169">
                  <c:v>2:50</c:v>
                </c:pt>
                <c:pt idx="1170">
                  <c:v>3:00</c:v>
                </c:pt>
                <c:pt idx="1171">
                  <c:v>3:10</c:v>
                </c:pt>
                <c:pt idx="1172">
                  <c:v>3:20</c:v>
                </c:pt>
                <c:pt idx="1173">
                  <c:v>3:30</c:v>
                </c:pt>
                <c:pt idx="1174">
                  <c:v>3:40</c:v>
                </c:pt>
                <c:pt idx="1175">
                  <c:v>3:50</c:v>
                </c:pt>
                <c:pt idx="1176">
                  <c:v>4:00</c:v>
                </c:pt>
                <c:pt idx="1177">
                  <c:v>4:10</c:v>
                </c:pt>
                <c:pt idx="1178">
                  <c:v>4:20</c:v>
                </c:pt>
                <c:pt idx="1179">
                  <c:v>4:30</c:v>
                </c:pt>
                <c:pt idx="1180">
                  <c:v>4:40</c:v>
                </c:pt>
                <c:pt idx="1181">
                  <c:v>4:50</c:v>
                </c:pt>
                <c:pt idx="1182">
                  <c:v>5:00</c:v>
                </c:pt>
                <c:pt idx="1183">
                  <c:v>5:10</c:v>
                </c:pt>
                <c:pt idx="1184">
                  <c:v>5:20</c:v>
                </c:pt>
                <c:pt idx="1185">
                  <c:v>5:30</c:v>
                </c:pt>
                <c:pt idx="1186">
                  <c:v>5:40</c:v>
                </c:pt>
                <c:pt idx="1187">
                  <c:v>5:50</c:v>
                </c:pt>
                <c:pt idx="1188">
                  <c:v>6:00</c:v>
                </c:pt>
                <c:pt idx="1189">
                  <c:v>6:10</c:v>
                </c:pt>
                <c:pt idx="1190">
                  <c:v>6:20</c:v>
                </c:pt>
                <c:pt idx="1191">
                  <c:v>6:30</c:v>
                </c:pt>
                <c:pt idx="1192">
                  <c:v>6:40</c:v>
                </c:pt>
                <c:pt idx="1193">
                  <c:v>6:50</c:v>
                </c:pt>
                <c:pt idx="1194">
                  <c:v>7:00</c:v>
                </c:pt>
                <c:pt idx="1195">
                  <c:v>7:10</c:v>
                </c:pt>
                <c:pt idx="1196">
                  <c:v>7:20</c:v>
                </c:pt>
                <c:pt idx="1197">
                  <c:v>7:30</c:v>
                </c:pt>
                <c:pt idx="1198">
                  <c:v>7:40</c:v>
                </c:pt>
                <c:pt idx="1199">
                  <c:v>7:50</c:v>
                </c:pt>
                <c:pt idx="1200">
                  <c:v>8:00</c:v>
                </c:pt>
                <c:pt idx="1201">
                  <c:v>8:10</c:v>
                </c:pt>
                <c:pt idx="1202">
                  <c:v>8:20</c:v>
                </c:pt>
                <c:pt idx="1203">
                  <c:v>8:30</c:v>
                </c:pt>
                <c:pt idx="1204">
                  <c:v>8:40</c:v>
                </c:pt>
                <c:pt idx="1205">
                  <c:v>8:50</c:v>
                </c:pt>
                <c:pt idx="1206">
                  <c:v>9:00</c:v>
                </c:pt>
                <c:pt idx="1207">
                  <c:v>9:10</c:v>
                </c:pt>
                <c:pt idx="1208">
                  <c:v>9:20</c:v>
                </c:pt>
                <c:pt idx="1209">
                  <c:v>9:30</c:v>
                </c:pt>
                <c:pt idx="1210">
                  <c:v>9:40</c:v>
                </c:pt>
                <c:pt idx="1211">
                  <c:v>9:50</c:v>
                </c:pt>
                <c:pt idx="1212">
                  <c:v>10:00</c:v>
                </c:pt>
                <c:pt idx="1213">
                  <c:v>10:10</c:v>
                </c:pt>
                <c:pt idx="1214">
                  <c:v>10:20</c:v>
                </c:pt>
                <c:pt idx="1215">
                  <c:v>10:30</c:v>
                </c:pt>
                <c:pt idx="1216">
                  <c:v>10:40</c:v>
                </c:pt>
                <c:pt idx="1217">
                  <c:v>10:50</c:v>
                </c:pt>
                <c:pt idx="1218">
                  <c:v>11:00</c:v>
                </c:pt>
                <c:pt idx="1219">
                  <c:v>11:10</c:v>
                </c:pt>
                <c:pt idx="1220">
                  <c:v>11:20</c:v>
                </c:pt>
                <c:pt idx="1221">
                  <c:v>11:30</c:v>
                </c:pt>
                <c:pt idx="1222">
                  <c:v>11:40</c:v>
                </c:pt>
                <c:pt idx="1223">
                  <c:v>11:50</c:v>
                </c:pt>
                <c:pt idx="1224">
                  <c:v>12:00</c:v>
                </c:pt>
                <c:pt idx="1225">
                  <c:v>12:10</c:v>
                </c:pt>
                <c:pt idx="1226">
                  <c:v>12:20</c:v>
                </c:pt>
                <c:pt idx="1227">
                  <c:v>12:30</c:v>
                </c:pt>
                <c:pt idx="1228">
                  <c:v>12:40</c:v>
                </c:pt>
                <c:pt idx="1229">
                  <c:v>12:50</c:v>
                </c:pt>
                <c:pt idx="1230">
                  <c:v>13:00</c:v>
                </c:pt>
                <c:pt idx="1231">
                  <c:v>13:10</c:v>
                </c:pt>
                <c:pt idx="1232">
                  <c:v>13:20</c:v>
                </c:pt>
                <c:pt idx="1233">
                  <c:v>13:30</c:v>
                </c:pt>
                <c:pt idx="1234">
                  <c:v>13:40</c:v>
                </c:pt>
                <c:pt idx="1235">
                  <c:v>13:50</c:v>
                </c:pt>
                <c:pt idx="1236">
                  <c:v>14:00</c:v>
                </c:pt>
                <c:pt idx="1237">
                  <c:v>14:10</c:v>
                </c:pt>
                <c:pt idx="1238">
                  <c:v>14:20</c:v>
                </c:pt>
                <c:pt idx="1239">
                  <c:v>14:30</c:v>
                </c:pt>
                <c:pt idx="1240">
                  <c:v>14:40</c:v>
                </c:pt>
                <c:pt idx="1241">
                  <c:v>14:50</c:v>
                </c:pt>
                <c:pt idx="1242">
                  <c:v>15:00</c:v>
                </c:pt>
                <c:pt idx="1243">
                  <c:v>15:10</c:v>
                </c:pt>
                <c:pt idx="1244">
                  <c:v>15:20</c:v>
                </c:pt>
                <c:pt idx="1245">
                  <c:v>15:30</c:v>
                </c:pt>
                <c:pt idx="1246">
                  <c:v>15:40</c:v>
                </c:pt>
                <c:pt idx="1247">
                  <c:v>15:50</c:v>
                </c:pt>
                <c:pt idx="1248">
                  <c:v>16:00</c:v>
                </c:pt>
                <c:pt idx="1249">
                  <c:v>16:10</c:v>
                </c:pt>
                <c:pt idx="1250">
                  <c:v>16:20</c:v>
                </c:pt>
                <c:pt idx="1251">
                  <c:v>16:30</c:v>
                </c:pt>
                <c:pt idx="1252">
                  <c:v>16:40</c:v>
                </c:pt>
                <c:pt idx="1253">
                  <c:v>16:50</c:v>
                </c:pt>
                <c:pt idx="1254">
                  <c:v>17:00</c:v>
                </c:pt>
                <c:pt idx="1255">
                  <c:v>17:10</c:v>
                </c:pt>
                <c:pt idx="1256">
                  <c:v>17:20</c:v>
                </c:pt>
                <c:pt idx="1257">
                  <c:v>17:30</c:v>
                </c:pt>
                <c:pt idx="1258">
                  <c:v>17:40</c:v>
                </c:pt>
                <c:pt idx="1259">
                  <c:v>17:50</c:v>
                </c:pt>
                <c:pt idx="1260">
                  <c:v>18:00</c:v>
                </c:pt>
                <c:pt idx="1261">
                  <c:v>18:10</c:v>
                </c:pt>
                <c:pt idx="1262">
                  <c:v>18:20</c:v>
                </c:pt>
                <c:pt idx="1263">
                  <c:v>18:30</c:v>
                </c:pt>
                <c:pt idx="1264">
                  <c:v>18:40</c:v>
                </c:pt>
                <c:pt idx="1265">
                  <c:v>18:50</c:v>
                </c:pt>
                <c:pt idx="1266">
                  <c:v>19:00</c:v>
                </c:pt>
                <c:pt idx="1267">
                  <c:v>19:10</c:v>
                </c:pt>
                <c:pt idx="1268">
                  <c:v>19:20</c:v>
                </c:pt>
                <c:pt idx="1269">
                  <c:v>19:30</c:v>
                </c:pt>
                <c:pt idx="1270">
                  <c:v>19:40</c:v>
                </c:pt>
                <c:pt idx="1271">
                  <c:v>19:50</c:v>
                </c:pt>
                <c:pt idx="1272">
                  <c:v>20:00</c:v>
                </c:pt>
                <c:pt idx="1273">
                  <c:v>20:10</c:v>
                </c:pt>
                <c:pt idx="1274">
                  <c:v>20:20</c:v>
                </c:pt>
                <c:pt idx="1275">
                  <c:v>20:30</c:v>
                </c:pt>
                <c:pt idx="1276">
                  <c:v>20:40</c:v>
                </c:pt>
                <c:pt idx="1277">
                  <c:v>20:50</c:v>
                </c:pt>
                <c:pt idx="1278">
                  <c:v>21:00</c:v>
                </c:pt>
                <c:pt idx="1279">
                  <c:v>21:10</c:v>
                </c:pt>
                <c:pt idx="1280">
                  <c:v>21:20</c:v>
                </c:pt>
                <c:pt idx="1281">
                  <c:v>21:30</c:v>
                </c:pt>
                <c:pt idx="1282">
                  <c:v>21:40</c:v>
                </c:pt>
                <c:pt idx="1283">
                  <c:v>21:50</c:v>
                </c:pt>
                <c:pt idx="1284">
                  <c:v>22:00</c:v>
                </c:pt>
                <c:pt idx="1285">
                  <c:v>22:10</c:v>
                </c:pt>
                <c:pt idx="1286">
                  <c:v>22:20</c:v>
                </c:pt>
                <c:pt idx="1287">
                  <c:v>22:30</c:v>
                </c:pt>
                <c:pt idx="1288">
                  <c:v>22:40</c:v>
                </c:pt>
                <c:pt idx="1289">
                  <c:v>22:50</c:v>
                </c:pt>
                <c:pt idx="1290">
                  <c:v>23:00</c:v>
                </c:pt>
                <c:pt idx="1291">
                  <c:v>23:10</c:v>
                </c:pt>
                <c:pt idx="1292">
                  <c:v>23:20</c:v>
                </c:pt>
                <c:pt idx="1293">
                  <c:v>23:30</c:v>
                </c:pt>
                <c:pt idx="1294">
                  <c:v>23:40</c:v>
                </c:pt>
                <c:pt idx="1295">
                  <c:v>23:50</c:v>
                </c:pt>
                <c:pt idx="1296">
                  <c:v>24:00:00</c:v>
                </c:pt>
                <c:pt idx="1297">
                  <c:v>10日0:10:00</c:v>
                </c:pt>
                <c:pt idx="1298">
                  <c:v>0:20</c:v>
                </c:pt>
                <c:pt idx="1299">
                  <c:v>0:30</c:v>
                </c:pt>
                <c:pt idx="1300">
                  <c:v>0:40</c:v>
                </c:pt>
                <c:pt idx="1301">
                  <c:v>0:50</c:v>
                </c:pt>
                <c:pt idx="1302">
                  <c:v>1:00</c:v>
                </c:pt>
                <c:pt idx="1303">
                  <c:v>1:10</c:v>
                </c:pt>
                <c:pt idx="1304">
                  <c:v>1:20</c:v>
                </c:pt>
                <c:pt idx="1305">
                  <c:v>1:30</c:v>
                </c:pt>
                <c:pt idx="1306">
                  <c:v>1:40</c:v>
                </c:pt>
                <c:pt idx="1307">
                  <c:v>1:50</c:v>
                </c:pt>
                <c:pt idx="1308">
                  <c:v>2:00</c:v>
                </c:pt>
                <c:pt idx="1309">
                  <c:v>2:10</c:v>
                </c:pt>
                <c:pt idx="1310">
                  <c:v>2:20</c:v>
                </c:pt>
                <c:pt idx="1311">
                  <c:v>2:30</c:v>
                </c:pt>
                <c:pt idx="1312">
                  <c:v>2:40</c:v>
                </c:pt>
                <c:pt idx="1313">
                  <c:v>2:50</c:v>
                </c:pt>
                <c:pt idx="1314">
                  <c:v>3:00</c:v>
                </c:pt>
                <c:pt idx="1315">
                  <c:v>3:10</c:v>
                </c:pt>
                <c:pt idx="1316">
                  <c:v>3:20</c:v>
                </c:pt>
                <c:pt idx="1317">
                  <c:v>3:30</c:v>
                </c:pt>
                <c:pt idx="1318">
                  <c:v>3:40</c:v>
                </c:pt>
                <c:pt idx="1319">
                  <c:v>3:50</c:v>
                </c:pt>
                <c:pt idx="1320">
                  <c:v>4:00</c:v>
                </c:pt>
                <c:pt idx="1321">
                  <c:v>4:10</c:v>
                </c:pt>
                <c:pt idx="1322">
                  <c:v>4:20</c:v>
                </c:pt>
                <c:pt idx="1323">
                  <c:v>4:30</c:v>
                </c:pt>
                <c:pt idx="1324">
                  <c:v>4:40</c:v>
                </c:pt>
                <c:pt idx="1325">
                  <c:v>4:50</c:v>
                </c:pt>
                <c:pt idx="1326">
                  <c:v>5:00</c:v>
                </c:pt>
                <c:pt idx="1327">
                  <c:v>5:10</c:v>
                </c:pt>
                <c:pt idx="1328">
                  <c:v>5:20</c:v>
                </c:pt>
                <c:pt idx="1329">
                  <c:v>5:30</c:v>
                </c:pt>
                <c:pt idx="1330">
                  <c:v>5:40</c:v>
                </c:pt>
                <c:pt idx="1331">
                  <c:v>5:50</c:v>
                </c:pt>
                <c:pt idx="1332">
                  <c:v>6:00</c:v>
                </c:pt>
                <c:pt idx="1333">
                  <c:v>6:10</c:v>
                </c:pt>
                <c:pt idx="1334">
                  <c:v>6:20</c:v>
                </c:pt>
                <c:pt idx="1335">
                  <c:v>6:30</c:v>
                </c:pt>
                <c:pt idx="1336">
                  <c:v>6:40</c:v>
                </c:pt>
                <c:pt idx="1337">
                  <c:v>6:50</c:v>
                </c:pt>
                <c:pt idx="1338">
                  <c:v>7:00</c:v>
                </c:pt>
                <c:pt idx="1339">
                  <c:v>7:10</c:v>
                </c:pt>
                <c:pt idx="1340">
                  <c:v>7:20</c:v>
                </c:pt>
                <c:pt idx="1341">
                  <c:v>7:30</c:v>
                </c:pt>
                <c:pt idx="1342">
                  <c:v>7:40</c:v>
                </c:pt>
                <c:pt idx="1343">
                  <c:v>7:50</c:v>
                </c:pt>
                <c:pt idx="1344">
                  <c:v>8:00</c:v>
                </c:pt>
                <c:pt idx="1345">
                  <c:v>8:10</c:v>
                </c:pt>
                <c:pt idx="1346">
                  <c:v>8:20</c:v>
                </c:pt>
                <c:pt idx="1347">
                  <c:v>8:30</c:v>
                </c:pt>
                <c:pt idx="1348">
                  <c:v>8:40</c:v>
                </c:pt>
                <c:pt idx="1349">
                  <c:v>8:50</c:v>
                </c:pt>
                <c:pt idx="1350">
                  <c:v>9:00</c:v>
                </c:pt>
                <c:pt idx="1351">
                  <c:v>9:10</c:v>
                </c:pt>
                <c:pt idx="1352">
                  <c:v>9:20</c:v>
                </c:pt>
                <c:pt idx="1353">
                  <c:v>9:30</c:v>
                </c:pt>
                <c:pt idx="1354">
                  <c:v>9:40</c:v>
                </c:pt>
                <c:pt idx="1355">
                  <c:v>9:50</c:v>
                </c:pt>
                <c:pt idx="1356">
                  <c:v>10:00</c:v>
                </c:pt>
                <c:pt idx="1357">
                  <c:v>10:10</c:v>
                </c:pt>
                <c:pt idx="1358">
                  <c:v>10:20</c:v>
                </c:pt>
                <c:pt idx="1359">
                  <c:v>10:30</c:v>
                </c:pt>
                <c:pt idx="1360">
                  <c:v>10:40</c:v>
                </c:pt>
                <c:pt idx="1361">
                  <c:v>10:50</c:v>
                </c:pt>
                <c:pt idx="1362">
                  <c:v>11:00</c:v>
                </c:pt>
                <c:pt idx="1363">
                  <c:v>11:10</c:v>
                </c:pt>
                <c:pt idx="1364">
                  <c:v>11:20</c:v>
                </c:pt>
                <c:pt idx="1365">
                  <c:v>11:30</c:v>
                </c:pt>
                <c:pt idx="1366">
                  <c:v>11:40</c:v>
                </c:pt>
                <c:pt idx="1367">
                  <c:v>11:50</c:v>
                </c:pt>
                <c:pt idx="1368">
                  <c:v>12:00</c:v>
                </c:pt>
                <c:pt idx="1369">
                  <c:v>12:10</c:v>
                </c:pt>
                <c:pt idx="1370">
                  <c:v>12:20</c:v>
                </c:pt>
                <c:pt idx="1371">
                  <c:v>12:30</c:v>
                </c:pt>
                <c:pt idx="1372">
                  <c:v>12:40</c:v>
                </c:pt>
                <c:pt idx="1373">
                  <c:v>12:50</c:v>
                </c:pt>
                <c:pt idx="1374">
                  <c:v>13:00</c:v>
                </c:pt>
                <c:pt idx="1375">
                  <c:v>13:10</c:v>
                </c:pt>
                <c:pt idx="1376">
                  <c:v>13:20</c:v>
                </c:pt>
                <c:pt idx="1377">
                  <c:v>13:30</c:v>
                </c:pt>
                <c:pt idx="1378">
                  <c:v>13:40</c:v>
                </c:pt>
                <c:pt idx="1379">
                  <c:v>13:50</c:v>
                </c:pt>
                <c:pt idx="1380">
                  <c:v>14:00</c:v>
                </c:pt>
                <c:pt idx="1381">
                  <c:v>14:10</c:v>
                </c:pt>
                <c:pt idx="1382">
                  <c:v>14:20</c:v>
                </c:pt>
                <c:pt idx="1383">
                  <c:v>14:30</c:v>
                </c:pt>
                <c:pt idx="1384">
                  <c:v>14:40</c:v>
                </c:pt>
                <c:pt idx="1385">
                  <c:v>14:50</c:v>
                </c:pt>
                <c:pt idx="1386">
                  <c:v>15:00</c:v>
                </c:pt>
                <c:pt idx="1387">
                  <c:v>15:10</c:v>
                </c:pt>
                <c:pt idx="1388">
                  <c:v>15:20</c:v>
                </c:pt>
                <c:pt idx="1389">
                  <c:v>15:30</c:v>
                </c:pt>
                <c:pt idx="1390">
                  <c:v>15:40</c:v>
                </c:pt>
                <c:pt idx="1391">
                  <c:v>15:50</c:v>
                </c:pt>
                <c:pt idx="1392">
                  <c:v>16:00</c:v>
                </c:pt>
                <c:pt idx="1393">
                  <c:v>16:10</c:v>
                </c:pt>
                <c:pt idx="1394">
                  <c:v>16:20</c:v>
                </c:pt>
                <c:pt idx="1395">
                  <c:v>16:30</c:v>
                </c:pt>
                <c:pt idx="1396">
                  <c:v>16:40</c:v>
                </c:pt>
                <c:pt idx="1397">
                  <c:v>16:50</c:v>
                </c:pt>
                <c:pt idx="1398">
                  <c:v>17:00</c:v>
                </c:pt>
                <c:pt idx="1399">
                  <c:v>17:10</c:v>
                </c:pt>
                <c:pt idx="1400">
                  <c:v>17:20</c:v>
                </c:pt>
                <c:pt idx="1401">
                  <c:v>17:30</c:v>
                </c:pt>
                <c:pt idx="1402">
                  <c:v>17:40</c:v>
                </c:pt>
                <c:pt idx="1403">
                  <c:v>17:50</c:v>
                </c:pt>
                <c:pt idx="1404">
                  <c:v>18:00</c:v>
                </c:pt>
                <c:pt idx="1405">
                  <c:v>18:10</c:v>
                </c:pt>
                <c:pt idx="1406">
                  <c:v>18:20</c:v>
                </c:pt>
                <c:pt idx="1407">
                  <c:v>18:30</c:v>
                </c:pt>
                <c:pt idx="1408">
                  <c:v>18:40</c:v>
                </c:pt>
                <c:pt idx="1409">
                  <c:v>18:50</c:v>
                </c:pt>
                <c:pt idx="1410">
                  <c:v>19:00</c:v>
                </c:pt>
                <c:pt idx="1411">
                  <c:v>19:10</c:v>
                </c:pt>
                <c:pt idx="1412">
                  <c:v>19:20</c:v>
                </c:pt>
                <c:pt idx="1413">
                  <c:v>19:30</c:v>
                </c:pt>
                <c:pt idx="1414">
                  <c:v>19:40</c:v>
                </c:pt>
                <c:pt idx="1415">
                  <c:v>19:50</c:v>
                </c:pt>
                <c:pt idx="1416">
                  <c:v>20:00</c:v>
                </c:pt>
                <c:pt idx="1417">
                  <c:v>20:10</c:v>
                </c:pt>
                <c:pt idx="1418">
                  <c:v>20:20</c:v>
                </c:pt>
                <c:pt idx="1419">
                  <c:v>20:30</c:v>
                </c:pt>
                <c:pt idx="1420">
                  <c:v>20:40</c:v>
                </c:pt>
                <c:pt idx="1421">
                  <c:v>20:50</c:v>
                </c:pt>
                <c:pt idx="1422">
                  <c:v>21:00</c:v>
                </c:pt>
                <c:pt idx="1423">
                  <c:v>21:10</c:v>
                </c:pt>
                <c:pt idx="1424">
                  <c:v>21:20</c:v>
                </c:pt>
                <c:pt idx="1425">
                  <c:v>21:30</c:v>
                </c:pt>
                <c:pt idx="1426">
                  <c:v>21:40</c:v>
                </c:pt>
                <c:pt idx="1427">
                  <c:v>21:50</c:v>
                </c:pt>
                <c:pt idx="1428">
                  <c:v>22:00</c:v>
                </c:pt>
                <c:pt idx="1429">
                  <c:v>22:10</c:v>
                </c:pt>
                <c:pt idx="1430">
                  <c:v>22:20</c:v>
                </c:pt>
                <c:pt idx="1431">
                  <c:v>22:30</c:v>
                </c:pt>
                <c:pt idx="1432">
                  <c:v>22:40</c:v>
                </c:pt>
                <c:pt idx="1433">
                  <c:v>22:50</c:v>
                </c:pt>
                <c:pt idx="1434">
                  <c:v>23:00</c:v>
                </c:pt>
                <c:pt idx="1435">
                  <c:v>23:10</c:v>
                </c:pt>
                <c:pt idx="1436">
                  <c:v>23:20</c:v>
                </c:pt>
                <c:pt idx="1437">
                  <c:v>23:30</c:v>
                </c:pt>
                <c:pt idx="1438">
                  <c:v>23:40</c:v>
                </c:pt>
                <c:pt idx="1439">
                  <c:v>23:50</c:v>
                </c:pt>
                <c:pt idx="1440">
                  <c:v>24:00:00</c:v>
                </c:pt>
                <c:pt idx="1441">
                  <c:v>11日0:10:00</c:v>
                </c:pt>
                <c:pt idx="1442">
                  <c:v>0:20</c:v>
                </c:pt>
                <c:pt idx="1443">
                  <c:v>0:30</c:v>
                </c:pt>
                <c:pt idx="1444">
                  <c:v>0:40</c:v>
                </c:pt>
                <c:pt idx="1445">
                  <c:v>0:50</c:v>
                </c:pt>
                <c:pt idx="1446">
                  <c:v>1:00</c:v>
                </c:pt>
                <c:pt idx="1447">
                  <c:v>1:10</c:v>
                </c:pt>
                <c:pt idx="1448">
                  <c:v>1:20</c:v>
                </c:pt>
                <c:pt idx="1449">
                  <c:v>1:30</c:v>
                </c:pt>
                <c:pt idx="1450">
                  <c:v>1:40</c:v>
                </c:pt>
                <c:pt idx="1451">
                  <c:v>1:50</c:v>
                </c:pt>
                <c:pt idx="1452">
                  <c:v>2:00</c:v>
                </c:pt>
                <c:pt idx="1453">
                  <c:v>2:10</c:v>
                </c:pt>
                <c:pt idx="1454">
                  <c:v>2:20</c:v>
                </c:pt>
                <c:pt idx="1455">
                  <c:v>2:30</c:v>
                </c:pt>
                <c:pt idx="1456">
                  <c:v>2:40</c:v>
                </c:pt>
                <c:pt idx="1457">
                  <c:v>2:50</c:v>
                </c:pt>
                <c:pt idx="1458">
                  <c:v>3:00</c:v>
                </c:pt>
                <c:pt idx="1459">
                  <c:v>3:10</c:v>
                </c:pt>
                <c:pt idx="1460">
                  <c:v>3:20</c:v>
                </c:pt>
                <c:pt idx="1461">
                  <c:v>3:30</c:v>
                </c:pt>
                <c:pt idx="1462">
                  <c:v>3:40</c:v>
                </c:pt>
                <c:pt idx="1463">
                  <c:v>3:50</c:v>
                </c:pt>
                <c:pt idx="1464">
                  <c:v>4:00</c:v>
                </c:pt>
                <c:pt idx="1465">
                  <c:v>4:10</c:v>
                </c:pt>
                <c:pt idx="1466">
                  <c:v>4:20</c:v>
                </c:pt>
                <c:pt idx="1467">
                  <c:v>4:30</c:v>
                </c:pt>
                <c:pt idx="1468">
                  <c:v>4:40</c:v>
                </c:pt>
                <c:pt idx="1469">
                  <c:v>4:50</c:v>
                </c:pt>
                <c:pt idx="1470">
                  <c:v>5:00</c:v>
                </c:pt>
                <c:pt idx="1471">
                  <c:v>5:10</c:v>
                </c:pt>
                <c:pt idx="1472">
                  <c:v>5:20</c:v>
                </c:pt>
                <c:pt idx="1473">
                  <c:v>5:30</c:v>
                </c:pt>
                <c:pt idx="1474">
                  <c:v>5:40</c:v>
                </c:pt>
                <c:pt idx="1475">
                  <c:v>5:50</c:v>
                </c:pt>
                <c:pt idx="1476">
                  <c:v>6:00</c:v>
                </c:pt>
                <c:pt idx="1477">
                  <c:v>6:10</c:v>
                </c:pt>
                <c:pt idx="1478">
                  <c:v>6:20</c:v>
                </c:pt>
                <c:pt idx="1479">
                  <c:v>6:30</c:v>
                </c:pt>
                <c:pt idx="1480">
                  <c:v>6:40</c:v>
                </c:pt>
                <c:pt idx="1481">
                  <c:v>6:50</c:v>
                </c:pt>
                <c:pt idx="1482">
                  <c:v>7:00</c:v>
                </c:pt>
                <c:pt idx="1483">
                  <c:v>7:10</c:v>
                </c:pt>
                <c:pt idx="1484">
                  <c:v>7:20</c:v>
                </c:pt>
                <c:pt idx="1485">
                  <c:v>7:30</c:v>
                </c:pt>
                <c:pt idx="1486">
                  <c:v>7:40</c:v>
                </c:pt>
                <c:pt idx="1487">
                  <c:v>7:50</c:v>
                </c:pt>
                <c:pt idx="1488">
                  <c:v>8:00</c:v>
                </c:pt>
                <c:pt idx="1489">
                  <c:v>8:10</c:v>
                </c:pt>
                <c:pt idx="1490">
                  <c:v>8:20</c:v>
                </c:pt>
                <c:pt idx="1491">
                  <c:v>8:30</c:v>
                </c:pt>
                <c:pt idx="1492">
                  <c:v>8:40</c:v>
                </c:pt>
                <c:pt idx="1493">
                  <c:v>8:50</c:v>
                </c:pt>
                <c:pt idx="1494">
                  <c:v>9:00</c:v>
                </c:pt>
                <c:pt idx="1495">
                  <c:v>9:10</c:v>
                </c:pt>
                <c:pt idx="1496">
                  <c:v>9:20</c:v>
                </c:pt>
                <c:pt idx="1497">
                  <c:v>9:30</c:v>
                </c:pt>
                <c:pt idx="1498">
                  <c:v>9:40</c:v>
                </c:pt>
                <c:pt idx="1499">
                  <c:v>9:50</c:v>
                </c:pt>
                <c:pt idx="1500">
                  <c:v>10:00</c:v>
                </c:pt>
                <c:pt idx="1501">
                  <c:v>10:10</c:v>
                </c:pt>
                <c:pt idx="1502">
                  <c:v>10:20</c:v>
                </c:pt>
                <c:pt idx="1503">
                  <c:v>10:30</c:v>
                </c:pt>
                <c:pt idx="1504">
                  <c:v>10:40</c:v>
                </c:pt>
                <c:pt idx="1505">
                  <c:v>10:50</c:v>
                </c:pt>
                <c:pt idx="1506">
                  <c:v>11:00</c:v>
                </c:pt>
                <c:pt idx="1507">
                  <c:v>11:10</c:v>
                </c:pt>
                <c:pt idx="1508">
                  <c:v>11:20</c:v>
                </c:pt>
                <c:pt idx="1509">
                  <c:v>11:30</c:v>
                </c:pt>
                <c:pt idx="1510">
                  <c:v>11:40</c:v>
                </c:pt>
                <c:pt idx="1511">
                  <c:v>11:50</c:v>
                </c:pt>
                <c:pt idx="1512">
                  <c:v>12:00</c:v>
                </c:pt>
                <c:pt idx="1513">
                  <c:v>12:10</c:v>
                </c:pt>
                <c:pt idx="1514">
                  <c:v>12:20</c:v>
                </c:pt>
                <c:pt idx="1515">
                  <c:v>12:30</c:v>
                </c:pt>
                <c:pt idx="1516">
                  <c:v>12:40</c:v>
                </c:pt>
                <c:pt idx="1517">
                  <c:v>12:50</c:v>
                </c:pt>
                <c:pt idx="1518">
                  <c:v>13:00</c:v>
                </c:pt>
                <c:pt idx="1519">
                  <c:v>13:10</c:v>
                </c:pt>
                <c:pt idx="1520">
                  <c:v>13:20</c:v>
                </c:pt>
                <c:pt idx="1521">
                  <c:v>13:30</c:v>
                </c:pt>
                <c:pt idx="1522">
                  <c:v>13:40</c:v>
                </c:pt>
                <c:pt idx="1523">
                  <c:v>13:50</c:v>
                </c:pt>
                <c:pt idx="1524">
                  <c:v>14:00</c:v>
                </c:pt>
                <c:pt idx="1525">
                  <c:v>14:10</c:v>
                </c:pt>
                <c:pt idx="1526">
                  <c:v>14:20</c:v>
                </c:pt>
                <c:pt idx="1527">
                  <c:v>14:30</c:v>
                </c:pt>
                <c:pt idx="1528">
                  <c:v>14:40</c:v>
                </c:pt>
                <c:pt idx="1529">
                  <c:v>14:50</c:v>
                </c:pt>
                <c:pt idx="1530">
                  <c:v>15:00</c:v>
                </c:pt>
                <c:pt idx="1531">
                  <c:v>15:10</c:v>
                </c:pt>
                <c:pt idx="1532">
                  <c:v>15:20</c:v>
                </c:pt>
                <c:pt idx="1533">
                  <c:v>15:30</c:v>
                </c:pt>
                <c:pt idx="1534">
                  <c:v>15:40</c:v>
                </c:pt>
                <c:pt idx="1535">
                  <c:v>15:50</c:v>
                </c:pt>
                <c:pt idx="1536">
                  <c:v>16:00</c:v>
                </c:pt>
                <c:pt idx="1537">
                  <c:v>16:10</c:v>
                </c:pt>
                <c:pt idx="1538">
                  <c:v>16:20</c:v>
                </c:pt>
                <c:pt idx="1539">
                  <c:v>16:30</c:v>
                </c:pt>
                <c:pt idx="1540">
                  <c:v>16:40</c:v>
                </c:pt>
                <c:pt idx="1541">
                  <c:v>16:50</c:v>
                </c:pt>
                <c:pt idx="1542">
                  <c:v>17:00</c:v>
                </c:pt>
                <c:pt idx="1543">
                  <c:v>17:10</c:v>
                </c:pt>
                <c:pt idx="1544">
                  <c:v>17:20</c:v>
                </c:pt>
                <c:pt idx="1545">
                  <c:v>17:30</c:v>
                </c:pt>
                <c:pt idx="1546">
                  <c:v>17:40</c:v>
                </c:pt>
                <c:pt idx="1547">
                  <c:v>17:50</c:v>
                </c:pt>
                <c:pt idx="1548">
                  <c:v>18:00</c:v>
                </c:pt>
                <c:pt idx="1549">
                  <c:v>18:10</c:v>
                </c:pt>
                <c:pt idx="1550">
                  <c:v>18:20</c:v>
                </c:pt>
                <c:pt idx="1551">
                  <c:v>18:30</c:v>
                </c:pt>
                <c:pt idx="1552">
                  <c:v>18:40</c:v>
                </c:pt>
                <c:pt idx="1553">
                  <c:v>18:50</c:v>
                </c:pt>
                <c:pt idx="1554">
                  <c:v>19:00</c:v>
                </c:pt>
                <c:pt idx="1555">
                  <c:v>19:10</c:v>
                </c:pt>
                <c:pt idx="1556">
                  <c:v>19:20</c:v>
                </c:pt>
                <c:pt idx="1557">
                  <c:v>19:30</c:v>
                </c:pt>
                <c:pt idx="1558">
                  <c:v>19:40</c:v>
                </c:pt>
                <c:pt idx="1559">
                  <c:v>19:50</c:v>
                </c:pt>
                <c:pt idx="1560">
                  <c:v>20:00</c:v>
                </c:pt>
                <c:pt idx="1561">
                  <c:v>20:10</c:v>
                </c:pt>
                <c:pt idx="1562">
                  <c:v>20:20</c:v>
                </c:pt>
                <c:pt idx="1563">
                  <c:v>20:30</c:v>
                </c:pt>
                <c:pt idx="1564">
                  <c:v>20:40</c:v>
                </c:pt>
                <c:pt idx="1565">
                  <c:v>20:50</c:v>
                </c:pt>
                <c:pt idx="1566">
                  <c:v>21:00</c:v>
                </c:pt>
                <c:pt idx="1567">
                  <c:v>21:10</c:v>
                </c:pt>
                <c:pt idx="1568">
                  <c:v>21:20</c:v>
                </c:pt>
                <c:pt idx="1569">
                  <c:v>21:30</c:v>
                </c:pt>
                <c:pt idx="1570">
                  <c:v>21:40</c:v>
                </c:pt>
                <c:pt idx="1571">
                  <c:v>21:50</c:v>
                </c:pt>
                <c:pt idx="1572">
                  <c:v>22:00</c:v>
                </c:pt>
                <c:pt idx="1573">
                  <c:v>22:10</c:v>
                </c:pt>
                <c:pt idx="1574">
                  <c:v>22:20</c:v>
                </c:pt>
                <c:pt idx="1575">
                  <c:v>22:30</c:v>
                </c:pt>
                <c:pt idx="1576">
                  <c:v>22:40</c:v>
                </c:pt>
                <c:pt idx="1577">
                  <c:v>22:50</c:v>
                </c:pt>
                <c:pt idx="1578">
                  <c:v>23:00</c:v>
                </c:pt>
                <c:pt idx="1579">
                  <c:v>23:10</c:v>
                </c:pt>
                <c:pt idx="1580">
                  <c:v>23:20</c:v>
                </c:pt>
                <c:pt idx="1581">
                  <c:v>23:30</c:v>
                </c:pt>
                <c:pt idx="1582">
                  <c:v>23:40</c:v>
                </c:pt>
                <c:pt idx="1583">
                  <c:v>23:50</c:v>
                </c:pt>
                <c:pt idx="1584">
                  <c:v>24:00:00</c:v>
                </c:pt>
                <c:pt idx="1585">
                  <c:v>12日0:10:00</c:v>
                </c:pt>
                <c:pt idx="1586">
                  <c:v>0:20</c:v>
                </c:pt>
                <c:pt idx="1587">
                  <c:v>0:30</c:v>
                </c:pt>
                <c:pt idx="1588">
                  <c:v>0:40</c:v>
                </c:pt>
                <c:pt idx="1589">
                  <c:v>0:50</c:v>
                </c:pt>
                <c:pt idx="1590">
                  <c:v>1:00</c:v>
                </c:pt>
                <c:pt idx="1591">
                  <c:v>1:10</c:v>
                </c:pt>
                <c:pt idx="1592">
                  <c:v>1:20</c:v>
                </c:pt>
                <c:pt idx="1593">
                  <c:v>1:30</c:v>
                </c:pt>
                <c:pt idx="1594">
                  <c:v>1:40</c:v>
                </c:pt>
                <c:pt idx="1595">
                  <c:v>1:50</c:v>
                </c:pt>
                <c:pt idx="1596">
                  <c:v>2:00</c:v>
                </c:pt>
                <c:pt idx="1597">
                  <c:v>2:10</c:v>
                </c:pt>
                <c:pt idx="1598">
                  <c:v>2:20</c:v>
                </c:pt>
                <c:pt idx="1599">
                  <c:v>2:30</c:v>
                </c:pt>
                <c:pt idx="1600">
                  <c:v>2:40</c:v>
                </c:pt>
                <c:pt idx="1601">
                  <c:v>2:50</c:v>
                </c:pt>
                <c:pt idx="1602">
                  <c:v>3:00</c:v>
                </c:pt>
                <c:pt idx="1603">
                  <c:v>3:10</c:v>
                </c:pt>
                <c:pt idx="1604">
                  <c:v>3:20</c:v>
                </c:pt>
                <c:pt idx="1605">
                  <c:v>3:30</c:v>
                </c:pt>
                <c:pt idx="1606">
                  <c:v>3:40</c:v>
                </c:pt>
                <c:pt idx="1607">
                  <c:v>3:50</c:v>
                </c:pt>
                <c:pt idx="1608">
                  <c:v>4:00</c:v>
                </c:pt>
                <c:pt idx="1609">
                  <c:v>4:10</c:v>
                </c:pt>
                <c:pt idx="1610">
                  <c:v>4:20</c:v>
                </c:pt>
                <c:pt idx="1611">
                  <c:v>4:30</c:v>
                </c:pt>
                <c:pt idx="1612">
                  <c:v>4:40</c:v>
                </c:pt>
                <c:pt idx="1613">
                  <c:v>4:50</c:v>
                </c:pt>
                <c:pt idx="1614">
                  <c:v>5:00</c:v>
                </c:pt>
                <c:pt idx="1615">
                  <c:v>5:10</c:v>
                </c:pt>
                <c:pt idx="1616">
                  <c:v>5:20</c:v>
                </c:pt>
                <c:pt idx="1617">
                  <c:v>5:30</c:v>
                </c:pt>
                <c:pt idx="1618">
                  <c:v>5:40</c:v>
                </c:pt>
                <c:pt idx="1619">
                  <c:v>5:50</c:v>
                </c:pt>
                <c:pt idx="1620">
                  <c:v>6:00</c:v>
                </c:pt>
                <c:pt idx="1621">
                  <c:v>6:10</c:v>
                </c:pt>
                <c:pt idx="1622">
                  <c:v>6:20</c:v>
                </c:pt>
                <c:pt idx="1623">
                  <c:v>6:30</c:v>
                </c:pt>
                <c:pt idx="1624">
                  <c:v>6:40</c:v>
                </c:pt>
                <c:pt idx="1625">
                  <c:v>6:50</c:v>
                </c:pt>
                <c:pt idx="1626">
                  <c:v>7:00</c:v>
                </c:pt>
                <c:pt idx="1627">
                  <c:v>7:10</c:v>
                </c:pt>
                <c:pt idx="1628">
                  <c:v>7:20</c:v>
                </c:pt>
                <c:pt idx="1629">
                  <c:v>7:30</c:v>
                </c:pt>
                <c:pt idx="1630">
                  <c:v>7:40</c:v>
                </c:pt>
                <c:pt idx="1631">
                  <c:v>7:50</c:v>
                </c:pt>
                <c:pt idx="1632">
                  <c:v>8:00</c:v>
                </c:pt>
                <c:pt idx="1633">
                  <c:v>8:10</c:v>
                </c:pt>
                <c:pt idx="1634">
                  <c:v>8:20</c:v>
                </c:pt>
                <c:pt idx="1635">
                  <c:v>8:30</c:v>
                </c:pt>
                <c:pt idx="1636">
                  <c:v>8:40</c:v>
                </c:pt>
                <c:pt idx="1637">
                  <c:v>8:50</c:v>
                </c:pt>
                <c:pt idx="1638">
                  <c:v>9:00</c:v>
                </c:pt>
                <c:pt idx="1639">
                  <c:v>9:10</c:v>
                </c:pt>
                <c:pt idx="1640">
                  <c:v>9:20</c:v>
                </c:pt>
                <c:pt idx="1641">
                  <c:v>9:30</c:v>
                </c:pt>
                <c:pt idx="1642">
                  <c:v>9:40</c:v>
                </c:pt>
                <c:pt idx="1643">
                  <c:v>9:50</c:v>
                </c:pt>
                <c:pt idx="1644">
                  <c:v>10:00</c:v>
                </c:pt>
                <c:pt idx="1645">
                  <c:v>10:10</c:v>
                </c:pt>
                <c:pt idx="1646">
                  <c:v>10:20</c:v>
                </c:pt>
                <c:pt idx="1647">
                  <c:v>10:30</c:v>
                </c:pt>
                <c:pt idx="1648">
                  <c:v>10:40</c:v>
                </c:pt>
                <c:pt idx="1649">
                  <c:v>10:50</c:v>
                </c:pt>
                <c:pt idx="1650">
                  <c:v>11:00</c:v>
                </c:pt>
                <c:pt idx="1651">
                  <c:v>11:10</c:v>
                </c:pt>
                <c:pt idx="1652">
                  <c:v>11:20</c:v>
                </c:pt>
                <c:pt idx="1653">
                  <c:v>11:30</c:v>
                </c:pt>
                <c:pt idx="1654">
                  <c:v>11:40</c:v>
                </c:pt>
                <c:pt idx="1655">
                  <c:v>11:50</c:v>
                </c:pt>
                <c:pt idx="1656">
                  <c:v>12:00</c:v>
                </c:pt>
                <c:pt idx="1657">
                  <c:v>12:10</c:v>
                </c:pt>
                <c:pt idx="1658">
                  <c:v>12:20</c:v>
                </c:pt>
                <c:pt idx="1659">
                  <c:v>12:30</c:v>
                </c:pt>
                <c:pt idx="1660">
                  <c:v>12:40</c:v>
                </c:pt>
                <c:pt idx="1661">
                  <c:v>12:50</c:v>
                </c:pt>
                <c:pt idx="1662">
                  <c:v>13:00</c:v>
                </c:pt>
                <c:pt idx="1663">
                  <c:v>13:10</c:v>
                </c:pt>
                <c:pt idx="1664">
                  <c:v>13:20</c:v>
                </c:pt>
                <c:pt idx="1665">
                  <c:v>13:30</c:v>
                </c:pt>
                <c:pt idx="1666">
                  <c:v>13:40</c:v>
                </c:pt>
                <c:pt idx="1667">
                  <c:v>13:50</c:v>
                </c:pt>
                <c:pt idx="1668">
                  <c:v>14:00</c:v>
                </c:pt>
                <c:pt idx="1669">
                  <c:v>14:10</c:v>
                </c:pt>
                <c:pt idx="1670">
                  <c:v>14:20</c:v>
                </c:pt>
                <c:pt idx="1671">
                  <c:v>14:30</c:v>
                </c:pt>
                <c:pt idx="1672">
                  <c:v>14:40</c:v>
                </c:pt>
                <c:pt idx="1673">
                  <c:v>14:50</c:v>
                </c:pt>
                <c:pt idx="1674">
                  <c:v>15:00</c:v>
                </c:pt>
                <c:pt idx="1675">
                  <c:v>15:10</c:v>
                </c:pt>
                <c:pt idx="1676">
                  <c:v>15:20</c:v>
                </c:pt>
                <c:pt idx="1677">
                  <c:v>15:30</c:v>
                </c:pt>
                <c:pt idx="1678">
                  <c:v>15:40</c:v>
                </c:pt>
                <c:pt idx="1679">
                  <c:v>15:50</c:v>
                </c:pt>
                <c:pt idx="1680">
                  <c:v>16:00</c:v>
                </c:pt>
                <c:pt idx="1681">
                  <c:v>16:10</c:v>
                </c:pt>
                <c:pt idx="1682">
                  <c:v>16:20</c:v>
                </c:pt>
                <c:pt idx="1683">
                  <c:v>16:30</c:v>
                </c:pt>
                <c:pt idx="1684">
                  <c:v>16:40</c:v>
                </c:pt>
                <c:pt idx="1685">
                  <c:v>16:50</c:v>
                </c:pt>
                <c:pt idx="1686">
                  <c:v>17:00</c:v>
                </c:pt>
                <c:pt idx="1687">
                  <c:v>17:10</c:v>
                </c:pt>
                <c:pt idx="1688">
                  <c:v>17:20</c:v>
                </c:pt>
                <c:pt idx="1689">
                  <c:v>17:30</c:v>
                </c:pt>
                <c:pt idx="1690">
                  <c:v>17:40</c:v>
                </c:pt>
                <c:pt idx="1691">
                  <c:v>17:50</c:v>
                </c:pt>
                <c:pt idx="1692">
                  <c:v>18:00</c:v>
                </c:pt>
                <c:pt idx="1693">
                  <c:v>18:10</c:v>
                </c:pt>
                <c:pt idx="1694">
                  <c:v>18:20</c:v>
                </c:pt>
                <c:pt idx="1695">
                  <c:v>18:30</c:v>
                </c:pt>
                <c:pt idx="1696">
                  <c:v>18:40</c:v>
                </c:pt>
                <c:pt idx="1697">
                  <c:v>18:50</c:v>
                </c:pt>
                <c:pt idx="1698">
                  <c:v>19:00</c:v>
                </c:pt>
                <c:pt idx="1699">
                  <c:v>19:10</c:v>
                </c:pt>
                <c:pt idx="1700">
                  <c:v>19:20</c:v>
                </c:pt>
                <c:pt idx="1701">
                  <c:v>19:30</c:v>
                </c:pt>
                <c:pt idx="1702">
                  <c:v>19:40</c:v>
                </c:pt>
                <c:pt idx="1703">
                  <c:v>19:50</c:v>
                </c:pt>
                <c:pt idx="1704">
                  <c:v>20:00</c:v>
                </c:pt>
                <c:pt idx="1705">
                  <c:v>20:10</c:v>
                </c:pt>
                <c:pt idx="1706">
                  <c:v>20:20</c:v>
                </c:pt>
                <c:pt idx="1707">
                  <c:v>20:30</c:v>
                </c:pt>
                <c:pt idx="1708">
                  <c:v>20:40</c:v>
                </c:pt>
                <c:pt idx="1709">
                  <c:v>20:50</c:v>
                </c:pt>
                <c:pt idx="1710">
                  <c:v>21:00</c:v>
                </c:pt>
                <c:pt idx="1711">
                  <c:v>21:10</c:v>
                </c:pt>
                <c:pt idx="1712">
                  <c:v>21:20</c:v>
                </c:pt>
                <c:pt idx="1713">
                  <c:v>21:30</c:v>
                </c:pt>
                <c:pt idx="1714">
                  <c:v>21:40</c:v>
                </c:pt>
                <c:pt idx="1715">
                  <c:v>21:50</c:v>
                </c:pt>
                <c:pt idx="1716">
                  <c:v>22:00</c:v>
                </c:pt>
                <c:pt idx="1717">
                  <c:v>22:10</c:v>
                </c:pt>
                <c:pt idx="1718">
                  <c:v>22:20</c:v>
                </c:pt>
                <c:pt idx="1719">
                  <c:v>22:30</c:v>
                </c:pt>
                <c:pt idx="1720">
                  <c:v>22:40</c:v>
                </c:pt>
                <c:pt idx="1721">
                  <c:v>22:50</c:v>
                </c:pt>
                <c:pt idx="1722">
                  <c:v>23:00</c:v>
                </c:pt>
                <c:pt idx="1723">
                  <c:v>23:10</c:v>
                </c:pt>
                <c:pt idx="1724">
                  <c:v>23:20</c:v>
                </c:pt>
                <c:pt idx="1725">
                  <c:v>23:30</c:v>
                </c:pt>
                <c:pt idx="1726">
                  <c:v>23:40</c:v>
                </c:pt>
                <c:pt idx="1727">
                  <c:v>23:50</c:v>
                </c:pt>
                <c:pt idx="1728">
                  <c:v>24:00:00</c:v>
                </c:pt>
                <c:pt idx="1729">
                  <c:v>13日0:10:00</c:v>
                </c:pt>
                <c:pt idx="1730">
                  <c:v>0:20</c:v>
                </c:pt>
                <c:pt idx="1731">
                  <c:v>0:30</c:v>
                </c:pt>
                <c:pt idx="1732">
                  <c:v>0:40</c:v>
                </c:pt>
                <c:pt idx="1733">
                  <c:v>0:50</c:v>
                </c:pt>
                <c:pt idx="1734">
                  <c:v>1:00</c:v>
                </c:pt>
                <c:pt idx="1735">
                  <c:v>1:10</c:v>
                </c:pt>
                <c:pt idx="1736">
                  <c:v>1:20</c:v>
                </c:pt>
                <c:pt idx="1737">
                  <c:v>1:30</c:v>
                </c:pt>
                <c:pt idx="1738">
                  <c:v>1:40</c:v>
                </c:pt>
                <c:pt idx="1739">
                  <c:v>1:50</c:v>
                </c:pt>
                <c:pt idx="1740">
                  <c:v>2:00</c:v>
                </c:pt>
                <c:pt idx="1741">
                  <c:v>2:10</c:v>
                </c:pt>
                <c:pt idx="1742">
                  <c:v>2:20</c:v>
                </c:pt>
                <c:pt idx="1743">
                  <c:v>2:30</c:v>
                </c:pt>
                <c:pt idx="1744">
                  <c:v>2:40</c:v>
                </c:pt>
                <c:pt idx="1745">
                  <c:v>2:50</c:v>
                </c:pt>
                <c:pt idx="1746">
                  <c:v>3:00</c:v>
                </c:pt>
                <c:pt idx="1747">
                  <c:v>3:10</c:v>
                </c:pt>
                <c:pt idx="1748">
                  <c:v>3:20</c:v>
                </c:pt>
                <c:pt idx="1749">
                  <c:v>3:30</c:v>
                </c:pt>
                <c:pt idx="1750">
                  <c:v>3:40</c:v>
                </c:pt>
                <c:pt idx="1751">
                  <c:v>3:50</c:v>
                </c:pt>
                <c:pt idx="1752">
                  <c:v>4:00</c:v>
                </c:pt>
                <c:pt idx="1753">
                  <c:v>4:10</c:v>
                </c:pt>
                <c:pt idx="1754">
                  <c:v>4:20</c:v>
                </c:pt>
                <c:pt idx="1755">
                  <c:v>4:30</c:v>
                </c:pt>
                <c:pt idx="1756">
                  <c:v>4:40</c:v>
                </c:pt>
                <c:pt idx="1757">
                  <c:v>4:50</c:v>
                </c:pt>
                <c:pt idx="1758">
                  <c:v>5:00</c:v>
                </c:pt>
                <c:pt idx="1759">
                  <c:v>5:10</c:v>
                </c:pt>
                <c:pt idx="1760">
                  <c:v>5:20</c:v>
                </c:pt>
                <c:pt idx="1761">
                  <c:v>5:30</c:v>
                </c:pt>
                <c:pt idx="1762">
                  <c:v>5:40</c:v>
                </c:pt>
                <c:pt idx="1763">
                  <c:v>5:50</c:v>
                </c:pt>
                <c:pt idx="1764">
                  <c:v>6:00</c:v>
                </c:pt>
                <c:pt idx="1765">
                  <c:v>6:10</c:v>
                </c:pt>
                <c:pt idx="1766">
                  <c:v>6:20</c:v>
                </c:pt>
                <c:pt idx="1767">
                  <c:v>6:30</c:v>
                </c:pt>
                <c:pt idx="1768">
                  <c:v>6:40</c:v>
                </c:pt>
                <c:pt idx="1769">
                  <c:v>6:50</c:v>
                </c:pt>
                <c:pt idx="1770">
                  <c:v>7:00</c:v>
                </c:pt>
                <c:pt idx="1771">
                  <c:v>7:10</c:v>
                </c:pt>
                <c:pt idx="1772">
                  <c:v>7:20</c:v>
                </c:pt>
                <c:pt idx="1773">
                  <c:v>7:30</c:v>
                </c:pt>
                <c:pt idx="1774">
                  <c:v>7:40</c:v>
                </c:pt>
                <c:pt idx="1775">
                  <c:v>7:50</c:v>
                </c:pt>
                <c:pt idx="1776">
                  <c:v>8:00</c:v>
                </c:pt>
                <c:pt idx="1777">
                  <c:v>8:10</c:v>
                </c:pt>
                <c:pt idx="1778">
                  <c:v>8:20</c:v>
                </c:pt>
                <c:pt idx="1779">
                  <c:v>8:30</c:v>
                </c:pt>
                <c:pt idx="1780">
                  <c:v>8:40</c:v>
                </c:pt>
                <c:pt idx="1781">
                  <c:v>8:50</c:v>
                </c:pt>
                <c:pt idx="1782">
                  <c:v>9:00</c:v>
                </c:pt>
                <c:pt idx="1783">
                  <c:v>9:10</c:v>
                </c:pt>
                <c:pt idx="1784">
                  <c:v>9:20</c:v>
                </c:pt>
                <c:pt idx="1785">
                  <c:v>9:30</c:v>
                </c:pt>
                <c:pt idx="1786">
                  <c:v>9:40</c:v>
                </c:pt>
                <c:pt idx="1787">
                  <c:v>9:50</c:v>
                </c:pt>
                <c:pt idx="1788">
                  <c:v>10:00</c:v>
                </c:pt>
                <c:pt idx="1789">
                  <c:v>10:10</c:v>
                </c:pt>
                <c:pt idx="1790">
                  <c:v>10:20</c:v>
                </c:pt>
                <c:pt idx="1791">
                  <c:v>10:30</c:v>
                </c:pt>
                <c:pt idx="1792">
                  <c:v>10:40</c:v>
                </c:pt>
                <c:pt idx="1793">
                  <c:v>10:50</c:v>
                </c:pt>
                <c:pt idx="1794">
                  <c:v>11:00</c:v>
                </c:pt>
                <c:pt idx="1795">
                  <c:v>11:10</c:v>
                </c:pt>
                <c:pt idx="1796">
                  <c:v>11:20</c:v>
                </c:pt>
                <c:pt idx="1797">
                  <c:v>11:30</c:v>
                </c:pt>
                <c:pt idx="1798">
                  <c:v>11:40</c:v>
                </c:pt>
                <c:pt idx="1799">
                  <c:v>11:50</c:v>
                </c:pt>
                <c:pt idx="1800">
                  <c:v>12:00</c:v>
                </c:pt>
                <c:pt idx="1801">
                  <c:v>12:10</c:v>
                </c:pt>
                <c:pt idx="1802">
                  <c:v>12:20</c:v>
                </c:pt>
                <c:pt idx="1803">
                  <c:v>12:30</c:v>
                </c:pt>
                <c:pt idx="1804">
                  <c:v>12:40</c:v>
                </c:pt>
                <c:pt idx="1805">
                  <c:v>12:50</c:v>
                </c:pt>
                <c:pt idx="1806">
                  <c:v>13:00</c:v>
                </c:pt>
                <c:pt idx="1807">
                  <c:v>13:10</c:v>
                </c:pt>
                <c:pt idx="1808">
                  <c:v>13:20</c:v>
                </c:pt>
                <c:pt idx="1809">
                  <c:v>13:30</c:v>
                </c:pt>
                <c:pt idx="1810">
                  <c:v>13:40</c:v>
                </c:pt>
                <c:pt idx="1811">
                  <c:v>13:50</c:v>
                </c:pt>
                <c:pt idx="1812">
                  <c:v>14:00</c:v>
                </c:pt>
                <c:pt idx="1813">
                  <c:v>14:10</c:v>
                </c:pt>
                <c:pt idx="1814">
                  <c:v>14:20</c:v>
                </c:pt>
                <c:pt idx="1815">
                  <c:v>14:30</c:v>
                </c:pt>
                <c:pt idx="1816">
                  <c:v>14:40</c:v>
                </c:pt>
                <c:pt idx="1817">
                  <c:v>14:50</c:v>
                </c:pt>
                <c:pt idx="1818">
                  <c:v>15:00</c:v>
                </c:pt>
                <c:pt idx="1819">
                  <c:v>15:10</c:v>
                </c:pt>
                <c:pt idx="1820">
                  <c:v>15:20</c:v>
                </c:pt>
                <c:pt idx="1821">
                  <c:v>15:30</c:v>
                </c:pt>
                <c:pt idx="1822">
                  <c:v>15:40</c:v>
                </c:pt>
                <c:pt idx="1823">
                  <c:v>15:50</c:v>
                </c:pt>
                <c:pt idx="1824">
                  <c:v>16:00</c:v>
                </c:pt>
                <c:pt idx="1825">
                  <c:v>16:10</c:v>
                </c:pt>
                <c:pt idx="1826">
                  <c:v>16:20</c:v>
                </c:pt>
                <c:pt idx="1827">
                  <c:v>16:30</c:v>
                </c:pt>
                <c:pt idx="1828">
                  <c:v>16:40</c:v>
                </c:pt>
                <c:pt idx="1829">
                  <c:v>16:50</c:v>
                </c:pt>
                <c:pt idx="1830">
                  <c:v>17:00</c:v>
                </c:pt>
                <c:pt idx="1831">
                  <c:v>17:10</c:v>
                </c:pt>
                <c:pt idx="1832">
                  <c:v>17:20</c:v>
                </c:pt>
                <c:pt idx="1833">
                  <c:v>17:30</c:v>
                </c:pt>
                <c:pt idx="1834">
                  <c:v>17:40</c:v>
                </c:pt>
                <c:pt idx="1835">
                  <c:v>17:50</c:v>
                </c:pt>
                <c:pt idx="1836">
                  <c:v>18:00</c:v>
                </c:pt>
                <c:pt idx="1837">
                  <c:v>18:10</c:v>
                </c:pt>
                <c:pt idx="1838">
                  <c:v>18:20</c:v>
                </c:pt>
                <c:pt idx="1839">
                  <c:v>18:30</c:v>
                </c:pt>
                <c:pt idx="1840">
                  <c:v>18:40</c:v>
                </c:pt>
                <c:pt idx="1841">
                  <c:v>18:50</c:v>
                </c:pt>
                <c:pt idx="1842">
                  <c:v>19:00</c:v>
                </c:pt>
                <c:pt idx="1843">
                  <c:v>19:10</c:v>
                </c:pt>
                <c:pt idx="1844">
                  <c:v>19:20</c:v>
                </c:pt>
                <c:pt idx="1845">
                  <c:v>19:30</c:v>
                </c:pt>
                <c:pt idx="1846">
                  <c:v>19:40</c:v>
                </c:pt>
                <c:pt idx="1847">
                  <c:v>19:50</c:v>
                </c:pt>
                <c:pt idx="1848">
                  <c:v>20:00</c:v>
                </c:pt>
                <c:pt idx="1849">
                  <c:v>20:10</c:v>
                </c:pt>
                <c:pt idx="1850">
                  <c:v>20:20</c:v>
                </c:pt>
                <c:pt idx="1851">
                  <c:v>20:30</c:v>
                </c:pt>
                <c:pt idx="1852">
                  <c:v>20:40</c:v>
                </c:pt>
                <c:pt idx="1853">
                  <c:v>20:50</c:v>
                </c:pt>
                <c:pt idx="1854">
                  <c:v>21:00</c:v>
                </c:pt>
                <c:pt idx="1855">
                  <c:v>21:10</c:v>
                </c:pt>
                <c:pt idx="1856">
                  <c:v>21:20</c:v>
                </c:pt>
                <c:pt idx="1857">
                  <c:v>21:30</c:v>
                </c:pt>
                <c:pt idx="1858">
                  <c:v>21:40</c:v>
                </c:pt>
                <c:pt idx="1859">
                  <c:v>21:50</c:v>
                </c:pt>
                <c:pt idx="1860">
                  <c:v>22:00</c:v>
                </c:pt>
                <c:pt idx="1861">
                  <c:v>22:10</c:v>
                </c:pt>
                <c:pt idx="1862">
                  <c:v>22:20</c:v>
                </c:pt>
                <c:pt idx="1863">
                  <c:v>22:30</c:v>
                </c:pt>
                <c:pt idx="1864">
                  <c:v>22:40</c:v>
                </c:pt>
                <c:pt idx="1865">
                  <c:v>22:50</c:v>
                </c:pt>
                <c:pt idx="1866">
                  <c:v>23:00</c:v>
                </c:pt>
                <c:pt idx="1867">
                  <c:v>23:10</c:v>
                </c:pt>
                <c:pt idx="1868">
                  <c:v>23:20</c:v>
                </c:pt>
                <c:pt idx="1869">
                  <c:v>23:30</c:v>
                </c:pt>
                <c:pt idx="1870">
                  <c:v>23:40</c:v>
                </c:pt>
                <c:pt idx="1871">
                  <c:v>23:50</c:v>
                </c:pt>
                <c:pt idx="1872">
                  <c:v>24:00:00</c:v>
                </c:pt>
                <c:pt idx="1873">
                  <c:v>14日0:10:00</c:v>
                </c:pt>
                <c:pt idx="1874">
                  <c:v>0:20</c:v>
                </c:pt>
                <c:pt idx="1875">
                  <c:v>0:30</c:v>
                </c:pt>
                <c:pt idx="1876">
                  <c:v>0:40</c:v>
                </c:pt>
                <c:pt idx="1877">
                  <c:v>0:50</c:v>
                </c:pt>
                <c:pt idx="1878">
                  <c:v>1:00</c:v>
                </c:pt>
                <c:pt idx="1879">
                  <c:v>1:10</c:v>
                </c:pt>
                <c:pt idx="1880">
                  <c:v>1:20</c:v>
                </c:pt>
                <c:pt idx="1881">
                  <c:v>1:30</c:v>
                </c:pt>
                <c:pt idx="1882">
                  <c:v>1:40</c:v>
                </c:pt>
                <c:pt idx="1883">
                  <c:v>1:50</c:v>
                </c:pt>
                <c:pt idx="1884">
                  <c:v>2:00</c:v>
                </c:pt>
                <c:pt idx="1885">
                  <c:v>2:10</c:v>
                </c:pt>
                <c:pt idx="1886">
                  <c:v>2:20</c:v>
                </c:pt>
                <c:pt idx="1887">
                  <c:v>2:30</c:v>
                </c:pt>
                <c:pt idx="1888">
                  <c:v>2:40</c:v>
                </c:pt>
                <c:pt idx="1889">
                  <c:v>2:50</c:v>
                </c:pt>
                <c:pt idx="1890">
                  <c:v>3:00</c:v>
                </c:pt>
                <c:pt idx="1891">
                  <c:v>3:10</c:v>
                </c:pt>
                <c:pt idx="1892">
                  <c:v>3:20</c:v>
                </c:pt>
                <c:pt idx="1893">
                  <c:v>3:30</c:v>
                </c:pt>
                <c:pt idx="1894">
                  <c:v>3:40</c:v>
                </c:pt>
                <c:pt idx="1895">
                  <c:v>3:50</c:v>
                </c:pt>
                <c:pt idx="1896">
                  <c:v>4:00</c:v>
                </c:pt>
                <c:pt idx="1897">
                  <c:v>4:10</c:v>
                </c:pt>
                <c:pt idx="1898">
                  <c:v>4:20</c:v>
                </c:pt>
                <c:pt idx="1899">
                  <c:v>4:30</c:v>
                </c:pt>
                <c:pt idx="1900">
                  <c:v>4:40</c:v>
                </c:pt>
                <c:pt idx="1901">
                  <c:v>4:50</c:v>
                </c:pt>
                <c:pt idx="1902">
                  <c:v>5:00</c:v>
                </c:pt>
                <c:pt idx="1903">
                  <c:v>5:10</c:v>
                </c:pt>
                <c:pt idx="1904">
                  <c:v>5:20</c:v>
                </c:pt>
                <c:pt idx="1905">
                  <c:v>5:30</c:v>
                </c:pt>
                <c:pt idx="1906">
                  <c:v>5:40</c:v>
                </c:pt>
                <c:pt idx="1907">
                  <c:v>5:50</c:v>
                </c:pt>
                <c:pt idx="1908">
                  <c:v>6:00</c:v>
                </c:pt>
                <c:pt idx="1909">
                  <c:v>6:10</c:v>
                </c:pt>
                <c:pt idx="1910">
                  <c:v>6:20</c:v>
                </c:pt>
                <c:pt idx="1911">
                  <c:v>6:30</c:v>
                </c:pt>
                <c:pt idx="1912">
                  <c:v>6:40</c:v>
                </c:pt>
                <c:pt idx="1913">
                  <c:v>6:50</c:v>
                </c:pt>
                <c:pt idx="1914">
                  <c:v>7:00</c:v>
                </c:pt>
                <c:pt idx="1915">
                  <c:v>7:10</c:v>
                </c:pt>
                <c:pt idx="1916">
                  <c:v>7:20</c:v>
                </c:pt>
                <c:pt idx="1917">
                  <c:v>7:30</c:v>
                </c:pt>
                <c:pt idx="1918">
                  <c:v>7:40</c:v>
                </c:pt>
                <c:pt idx="1919">
                  <c:v>7:50</c:v>
                </c:pt>
                <c:pt idx="1920">
                  <c:v>8:00</c:v>
                </c:pt>
                <c:pt idx="1921">
                  <c:v>8:10</c:v>
                </c:pt>
                <c:pt idx="1922">
                  <c:v>8:20</c:v>
                </c:pt>
                <c:pt idx="1923">
                  <c:v>8:30</c:v>
                </c:pt>
                <c:pt idx="1924">
                  <c:v>8:40</c:v>
                </c:pt>
                <c:pt idx="1925">
                  <c:v>8:50</c:v>
                </c:pt>
                <c:pt idx="1926">
                  <c:v>9:00</c:v>
                </c:pt>
                <c:pt idx="1927">
                  <c:v>9:10</c:v>
                </c:pt>
                <c:pt idx="1928">
                  <c:v>9:20</c:v>
                </c:pt>
                <c:pt idx="1929">
                  <c:v>9:30</c:v>
                </c:pt>
                <c:pt idx="1930">
                  <c:v>9:40</c:v>
                </c:pt>
                <c:pt idx="1931">
                  <c:v>9:50</c:v>
                </c:pt>
                <c:pt idx="1932">
                  <c:v>10:00</c:v>
                </c:pt>
                <c:pt idx="1933">
                  <c:v>10:10</c:v>
                </c:pt>
                <c:pt idx="1934">
                  <c:v>10:20</c:v>
                </c:pt>
                <c:pt idx="1935">
                  <c:v>10:30</c:v>
                </c:pt>
                <c:pt idx="1936">
                  <c:v>10:40</c:v>
                </c:pt>
                <c:pt idx="1937">
                  <c:v>10:50</c:v>
                </c:pt>
                <c:pt idx="1938">
                  <c:v>11:00</c:v>
                </c:pt>
                <c:pt idx="1939">
                  <c:v>11:10</c:v>
                </c:pt>
                <c:pt idx="1940">
                  <c:v>11:20</c:v>
                </c:pt>
                <c:pt idx="1941">
                  <c:v>11:30</c:v>
                </c:pt>
                <c:pt idx="1942">
                  <c:v>11:40</c:v>
                </c:pt>
                <c:pt idx="1943">
                  <c:v>11:50</c:v>
                </c:pt>
                <c:pt idx="1944">
                  <c:v>12:00</c:v>
                </c:pt>
                <c:pt idx="1945">
                  <c:v>12:10</c:v>
                </c:pt>
                <c:pt idx="1946">
                  <c:v>12:20</c:v>
                </c:pt>
                <c:pt idx="1947">
                  <c:v>12:30</c:v>
                </c:pt>
                <c:pt idx="1948">
                  <c:v>12:40</c:v>
                </c:pt>
                <c:pt idx="1949">
                  <c:v>12:50</c:v>
                </c:pt>
                <c:pt idx="1950">
                  <c:v>13:00</c:v>
                </c:pt>
                <c:pt idx="1951">
                  <c:v>13:10</c:v>
                </c:pt>
                <c:pt idx="1952">
                  <c:v>13:20</c:v>
                </c:pt>
                <c:pt idx="1953">
                  <c:v>13:30</c:v>
                </c:pt>
                <c:pt idx="1954">
                  <c:v>13:40</c:v>
                </c:pt>
                <c:pt idx="1955">
                  <c:v>13:50</c:v>
                </c:pt>
                <c:pt idx="1956">
                  <c:v>14:00</c:v>
                </c:pt>
                <c:pt idx="1957">
                  <c:v>14:10</c:v>
                </c:pt>
                <c:pt idx="1958">
                  <c:v>14:20</c:v>
                </c:pt>
                <c:pt idx="1959">
                  <c:v>14:30</c:v>
                </c:pt>
                <c:pt idx="1960">
                  <c:v>14:40</c:v>
                </c:pt>
                <c:pt idx="1961">
                  <c:v>14:50</c:v>
                </c:pt>
                <c:pt idx="1962">
                  <c:v>15:00</c:v>
                </c:pt>
                <c:pt idx="1963">
                  <c:v>15:10</c:v>
                </c:pt>
                <c:pt idx="1964">
                  <c:v>15:20</c:v>
                </c:pt>
                <c:pt idx="1965">
                  <c:v>15:30</c:v>
                </c:pt>
                <c:pt idx="1966">
                  <c:v>15:40</c:v>
                </c:pt>
                <c:pt idx="1967">
                  <c:v>15:50</c:v>
                </c:pt>
                <c:pt idx="1968">
                  <c:v>16:00</c:v>
                </c:pt>
                <c:pt idx="1969">
                  <c:v>16:10</c:v>
                </c:pt>
                <c:pt idx="1970">
                  <c:v>16:20</c:v>
                </c:pt>
                <c:pt idx="1971">
                  <c:v>16:30</c:v>
                </c:pt>
                <c:pt idx="1972">
                  <c:v>16:40</c:v>
                </c:pt>
                <c:pt idx="1973">
                  <c:v>16:50</c:v>
                </c:pt>
                <c:pt idx="1974">
                  <c:v>17:00</c:v>
                </c:pt>
                <c:pt idx="1975">
                  <c:v>17:10</c:v>
                </c:pt>
                <c:pt idx="1976">
                  <c:v>17:20</c:v>
                </c:pt>
                <c:pt idx="1977">
                  <c:v>17:30</c:v>
                </c:pt>
                <c:pt idx="1978">
                  <c:v>17:40</c:v>
                </c:pt>
                <c:pt idx="1979">
                  <c:v>17:50</c:v>
                </c:pt>
                <c:pt idx="1980">
                  <c:v>18:00</c:v>
                </c:pt>
                <c:pt idx="1981">
                  <c:v>18:10</c:v>
                </c:pt>
                <c:pt idx="1982">
                  <c:v>18:20</c:v>
                </c:pt>
                <c:pt idx="1983">
                  <c:v>18:30</c:v>
                </c:pt>
                <c:pt idx="1984">
                  <c:v>18:40</c:v>
                </c:pt>
                <c:pt idx="1985">
                  <c:v>18:50</c:v>
                </c:pt>
                <c:pt idx="1986">
                  <c:v>19:00</c:v>
                </c:pt>
                <c:pt idx="1987">
                  <c:v>19:10</c:v>
                </c:pt>
                <c:pt idx="1988">
                  <c:v>19:20</c:v>
                </c:pt>
                <c:pt idx="1989">
                  <c:v>19:30</c:v>
                </c:pt>
                <c:pt idx="1990">
                  <c:v>19:40</c:v>
                </c:pt>
                <c:pt idx="1991">
                  <c:v>19:50</c:v>
                </c:pt>
                <c:pt idx="1992">
                  <c:v>20:00</c:v>
                </c:pt>
                <c:pt idx="1993">
                  <c:v>20:10</c:v>
                </c:pt>
                <c:pt idx="1994">
                  <c:v>20:20</c:v>
                </c:pt>
                <c:pt idx="1995">
                  <c:v>20:30</c:v>
                </c:pt>
                <c:pt idx="1996">
                  <c:v>20:40</c:v>
                </c:pt>
                <c:pt idx="1997">
                  <c:v>20:50</c:v>
                </c:pt>
                <c:pt idx="1998">
                  <c:v>21:00</c:v>
                </c:pt>
                <c:pt idx="1999">
                  <c:v>21:10</c:v>
                </c:pt>
                <c:pt idx="2000">
                  <c:v>21:20</c:v>
                </c:pt>
                <c:pt idx="2001">
                  <c:v>21:30</c:v>
                </c:pt>
                <c:pt idx="2002">
                  <c:v>21:40</c:v>
                </c:pt>
                <c:pt idx="2003">
                  <c:v>21:50</c:v>
                </c:pt>
                <c:pt idx="2004">
                  <c:v>22:00</c:v>
                </c:pt>
                <c:pt idx="2005">
                  <c:v>22:10</c:v>
                </c:pt>
                <c:pt idx="2006">
                  <c:v>22:20</c:v>
                </c:pt>
                <c:pt idx="2007">
                  <c:v>22:30</c:v>
                </c:pt>
                <c:pt idx="2008">
                  <c:v>22:40</c:v>
                </c:pt>
                <c:pt idx="2009">
                  <c:v>22:50</c:v>
                </c:pt>
                <c:pt idx="2010">
                  <c:v>23:00</c:v>
                </c:pt>
                <c:pt idx="2011">
                  <c:v>23:10</c:v>
                </c:pt>
                <c:pt idx="2012">
                  <c:v>23:20</c:v>
                </c:pt>
                <c:pt idx="2013">
                  <c:v>23:30</c:v>
                </c:pt>
                <c:pt idx="2014">
                  <c:v>23:40</c:v>
                </c:pt>
                <c:pt idx="2015">
                  <c:v>23:50</c:v>
                </c:pt>
                <c:pt idx="2016">
                  <c:v>24:00:00</c:v>
                </c:pt>
                <c:pt idx="2017">
                  <c:v>15日0:10:00</c:v>
                </c:pt>
                <c:pt idx="2018">
                  <c:v>0:20</c:v>
                </c:pt>
                <c:pt idx="2019">
                  <c:v>0:30</c:v>
                </c:pt>
                <c:pt idx="2020">
                  <c:v>0:40</c:v>
                </c:pt>
                <c:pt idx="2021">
                  <c:v>0:50</c:v>
                </c:pt>
                <c:pt idx="2022">
                  <c:v>1:00</c:v>
                </c:pt>
                <c:pt idx="2023">
                  <c:v>1:10</c:v>
                </c:pt>
                <c:pt idx="2024">
                  <c:v>1:20</c:v>
                </c:pt>
                <c:pt idx="2025">
                  <c:v>1:30</c:v>
                </c:pt>
                <c:pt idx="2026">
                  <c:v>1:40</c:v>
                </c:pt>
                <c:pt idx="2027">
                  <c:v>1:50</c:v>
                </c:pt>
                <c:pt idx="2028">
                  <c:v>2:00</c:v>
                </c:pt>
                <c:pt idx="2029">
                  <c:v>2:10</c:v>
                </c:pt>
                <c:pt idx="2030">
                  <c:v>2:20</c:v>
                </c:pt>
                <c:pt idx="2031">
                  <c:v>2:30</c:v>
                </c:pt>
                <c:pt idx="2032">
                  <c:v>2:40</c:v>
                </c:pt>
                <c:pt idx="2033">
                  <c:v>2:50</c:v>
                </c:pt>
                <c:pt idx="2034">
                  <c:v>3:00</c:v>
                </c:pt>
                <c:pt idx="2035">
                  <c:v>3:10</c:v>
                </c:pt>
                <c:pt idx="2036">
                  <c:v>3:20</c:v>
                </c:pt>
                <c:pt idx="2037">
                  <c:v>3:30</c:v>
                </c:pt>
                <c:pt idx="2038">
                  <c:v>3:40</c:v>
                </c:pt>
                <c:pt idx="2039">
                  <c:v>3:50</c:v>
                </c:pt>
                <c:pt idx="2040">
                  <c:v>4:00</c:v>
                </c:pt>
                <c:pt idx="2041">
                  <c:v>4:10</c:v>
                </c:pt>
                <c:pt idx="2042">
                  <c:v>4:20</c:v>
                </c:pt>
                <c:pt idx="2043">
                  <c:v>4:30</c:v>
                </c:pt>
                <c:pt idx="2044">
                  <c:v>4:40</c:v>
                </c:pt>
                <c:pt idx="2045">
                  <c:v>4:50</c:v>
                </c:pt>
                <c:pt idx="2046">
                  <c:v>5:00</c:v>
                </c:pt>
                <c:pt idx="2047">
                  <c:v>5:10</c:v>
                </c:pt>
                <c:pt idx="2048">
                  <c:v>5:20</c:v>
                </c:pt>
                <c:pt idx="2049">
                  <c:v>5:30</c:v>
                </c:pt>
                <c:pt idx="2050">
                  <c:v>5:40</c:v>
                </c:pt>
                <c:pt idx="2051">
                  <c:v>5:50</c:v>
                </c:pt>
                <c:pt idx="2052">
                  <c:v>6:00</c:v>
                </c:pt>
                <c:pt idx="2053">
                  <c:v>6:10</c:v>
                </c:pt>
                <c:pt idx="2054">
                  <c:v>6:20</c:v>
                </c:pt>
                <c:pt idx="2055">
                  <c:v>6:30</c:v>
                </c:pt>
                <c:pt idx="2056">
                  <c:v>6:40</c:v>
                </c:pt>
                <c:pt idx="2057">
                  <c:v>6:50</c:v>
                </c:pt>
                <c:pt idx="2058">
                  <c:v>7:00</c:v>
                </c:pt>
                <c:pt idx="2059">
                  <c:v>7:10</c:v>
                </c:pt>
                <c:pt idx="2060">
                  <c:v>7:20</c:v>
                </c:pt>
                <c:pt idx="2061">
                  <c:v>7:30</c:v>
                </c:pt>
                <c:pt idx="2062">
                  <c:v>7:40</c:v>
                </c:pt>
                <c:pt idx="2063">
                  <c:v>7:50</c:v>
                </c:pt>
                <c:pt idx="2064">
                  <c:v>8:00</c:v>
                </c:pt>
                <c:pt idx="2065">
                  <c:v>8:10</c:v>
                </c:pt>
                <c:pt idx="2066">
                  <c:v>8:20</c:v>
                </c:pt>
                <c:pt idx="2067">
                  <c:v>8:30</c:v>
                </c:pt>
                <c:pt idx="2068">
                  <c:v>8:40</c:v>
                </c:pt>
                <c:pt idx="2069">
                  <c:v>8:50</c:v>
                </c:pt>
                <c:pt idx="2070">
                  <c:v>9:00</c:v>
                </c:pt>
                <c:pt idx="2071">
                  <c:v>9:10</c:v>
                </c:pt>
                <c:pt idx="2072">
                  <c:v>9:20</c:v>
                </c:pt>
                <c:pt idx="2073">
                  <c:v>9:30</c:v>
                </c:pt>
                <c:pt idx="2074">
                  <c:v>9:40</c:v>
                </c:pt>
                <c:pt idx="2075">
                  <c:v>9:50</c:v>
                </c:pt>
                <c:pt idx="2076">
                  <c:v>10:00</c:v>
                </c:pt>
                <c:pt idx="2077">
                  <c:v>10:10</c:v>
                </c:pt>
                <c:pt idx="2078">
                  <c:v>10:20</c:v>
                </c:pt>
                <c:pt idx="2079">
                  <c:v>10:30</c:v>
                </c:pt>
                <c:pt idx="2080">
                  <c:v>10:40</c:v>
                </c:pt>
                <c:pt idx="2081">
                  <c:v>10:50</c:v>
                </c:pt>
                <c:pt idx="2082">
                  <c:v>11:00</c:v>
                </c:pt>
                <c:pt idx="2083">
                  <c:v>11:10</c:v>
                </c:pt>
                <c:pt idx="2084">
                  <c:v>11:20</c:v>
                </c:pt>
                <c:pt idx="2085">
                  <c:v>11:30</c:v>
                </c:pt>
                <c:pt idx="2086">
                  <c:v>11:40</c:v>
                </c:pt>
                <c:pt idx="2087">
                  <c:v>11:50</c:v>
                </c:pt>
                <c:pt idx="2088">
                  <c:v>12:00</c:v>
                </c:pt>
                <c:pt idx="2089">
                  <c:v>12:10</c:v>
                </c:pt>
                <c:pt idx="2090">
                  <c:v>12:20</c:v>
                </c:pt>
                <c:pt idx="2091">
                  <c:v>12:30</c:v>
                </c:pt>
                <c:pt idx="2092">
                  <c:v>12:40</c:v>
                </c:pt>
                <c:pt idx="2093">
                  <c:v>12:50</c:v>
                </c:pt>
                <c:pt idx="2094">
                  <c:v>13:00</c:v>
                </c:pt>
                <c:pt idx="2095">
                  <c:v>13:10</c:v>
                </c:pt>
                <c:pt idx="2096">
                  <c:v>13:20</c:v>
                </c:pt>
                <c:pt idx="2097">
                  <c:v>13:30</c:v>
                </c:pt>
                <c:pt idx="2098">
                  <c:v>13:40</c:v>
                </c:pt>
                <c:pt idx="2099">
                  <c:v>13:50</c:v>
                </c:pt>
                <c:pt idx="2100">
                  <c:v>14:00</c:v>
                </c:pt>
                <c:pt idx="2101">
                  <c:v>14:10</c:v>
                </c:pt>
                <c:pt idx="2102">
                  <c:v>14:20</c:v>
                </c:pt>
                <c:pt idx="2103">
                  <c:v>14:30</c:v>
                </c:pt>
                <c:pt idx="2104">
                  <c:v>14:40</c:v>
                </c:pt>
                <c:pt idx="2105">
                  <c:v>14:50</c:v>
                </c:pt>
                <c:pt idx="2106">
                  <c:v>15:00</c:v>
                </c:pt>
                <c:pt idx="2107">
                  <c:v>15:10</c:v>
                </c:pt>
                <c:pt idx="2108">
                  <c:v>15:20</c:v>
                </c:pt>
                <c:pt idx="2109">
                  <c:v>15:30</c:v>
                </c:pt>
                <c:pt idx="2110">
                  <c:v>15:40</c:v>
                </c:pt>
                <c:pt idx="2111">
                  <c:v>15:50</c:v>
                </c:pt>
                <c:pt idx="2112">
                  <c:v>16:00</c:v>
                </c:pt>
                <c:pt idx="2113">
                  <c:v>16:10</c:v>
                </c:pt>
                <c:pt idx="2114">
                  <c:v>16:20</c:v>
                </c:pt>
                <c:pt idx="2115">
                  <c:v>16:30</c:v>
                </c:pt>
                <c:pt idx="2116">
                  <c:v>16:40</c:v>
                </c:pt>
                <c:pt idx="2117">
                  <c:v>16:50</c:v>
                </c:pt>
                <c:pt idx="2118">
                  <c:v>17:00</c:v>
                </c:pt>
                <c:pt idx="2119">
                  <c:v>17:10</c:v>
                </c:pt>
                <c:pt idx="2120">
                  <c:v>17:20</c:v>
                </c:pt>
                <c:pt idx="2121">
                  <c:v>17:30</c:v>
                </c:pt>
                <c:pt idx="2122">
                  <c:v>17:40</c:v>
                </c:pt>
                <c:pt idx="2123">
                  <c:v>17:50</c:v>
                </c:pt>
                <c:pt idx="2124">
                  <c:v>18:00</c:v>
                </c:pt>
                <c:pt idx="2125">
                  <c:v>18:10</c:v>
                </c:pt>
                <c:pt idx="2126">
                  <c:v>18:20</c:v>
                </c:pt>
                <c:pt idx="2127">
                  <c:v>18:30</c:v>
                </c:pt>
                <c:pt idx="2128">
                  <c:v>18:40</c:v>
                </c:pt>
                <c:pt idx="2129">
                  <c:v>18:50</c:v>
                </c:pt>
                <c:pt idx="2130">
                  <c:v>19:00</c:v>
                </c:pt>
                <c:pt idx="2131">
                  <c:v>19:10</c:v>
                </c:pt>
                <c:pt idx="2132">
                  <c:v>19:20</c:v>
                </c:pt>
                <c:pt idx="2133">
                  <c:v>19:30</c:v>
                </c:pt>
                <c:pt idx="2134">
                  <c:v>19:40</c:v>
                </c:pt>
                <c:pt idx="2135">
                  <c:v>19:50</c:v>
                </c:pt>
                <c:pt idx="2136">
                  <c:v>20:00</c:v>
                </c:pt>
                <c:pt idx="2137">
                  <c:v>20:10</c:v>
                </c:pt>
                <c:pt idx="2138">
                  <c:v>20:20</c:v>
                </c:pt>
                <c:pt idx="2139">
                  <c:v>20:30</c:v>
                </c:pt>
                <c:pt idx="2140">
                  <c:v>20:40</c:v>
                </c:pt>
                <c:pt idx="2141">
                  <c:v>20:50</c:v>
                </c:pt>
                <c:pt idx="2142">
                  <c:v>21:00</c:v>
                </c:pt>
                <c:pt idx="2143">
                  <c:v>21:10</c:v>
                </c:pt>
                <c:pt idx="2144">
                  <c:v>21:20</c:v>
                </c:pt>
                <c:pt idx="2145">
                  <c:v>21:30</c:v>
                </c:pt>
                <c:pt idx="2146">
                  <c:v>21:40</c:v>
                </c:pt>
                <c:pt idx="2147">
                  <c:v>21:50</c:v>
                </c:pt>
                <c:pt idx="2148">
                  <c:v>22:00</c:v>
                </c:pt>
                <c:pt idx="2149">
                  <c:v>22:10</c:v>
                </c:pt>
                <c:pt idx="2150">
                  <c:v>22:20</c:v>
                </c:pt>
                <c:pt idx="2151">
                  <c:v>22:30</c:v>
                </c:pt>
                <c:pt idx="2152">
                  <c:v>22:40</c:v>
                </c:pt>
                <c:pt idx="2153">
                  <c:v>22:50</c:v>
                </c:pt>
                <c:pt idx="2154">
                  <c:v>23:00</c:v>
                </c:pt>
                <c:pt idx="2155">
                  <c:v>23:10</c:v>
                </c:pt>
                <c:pt idx="2156">
                  <c:v>23:20</c:v>
                </c:pt>
                <c:pt idx="2157">
                  <c:v>23:30</c:v>
                </c:pt>
                <c:pt idx="2158">
                  <c:v>23:40</c:v>
                </c:pt>
                <c:pt idx="2159">
                  <c:v>23:50</c:v>
                </c:pt>
                <c:pt idx="2160">
                  <c:v>24:00:00</c:v>
                </c:pt>
                <c:pt idx="2161">
                  <c:v>16日0:10:00</c:v>
                </c:pt>
                <c:pt idx="2162">
                  <c:v>0:20</c:v>
                </c:pt>
                <c:pt idx="2163">
                  <c:v>0:30</c:v>
                </c:pt>
                <c:pt idx="2164">
                  <c:v>0:40</c:v>
                </c:pt>
                <c:pt idx="2165">
                  <c:v>0:50</c:v>
                </c:pt>
                <c:pt idx="2166">
                  <c:v>1:00</c:v>
                </c:pt>
                <c:pt idx="2167">
                  <c:v>1:10</c:v>
                </c:pt>
                <c:pt idx="2168">
                  <c:v>1:20</c:v>
                </c:pt>
                <c:pt idx="2169">
                  <c:v>1:30</c:v>
                </c:pt>
                <c:pt idx="2170">
                  <c:v>1:40</c:v>
                </c:pt>
                <c:pt idx="2171">
                  <c:v>1:50</c:v>
                </c:pt>
                <c:pt idx="2172">
                  <c:v>2:00</c:v>
                </c:pt>
                <c:pt idx="2173">
                  <c:v>2:10</c:v>
                </c:pt>
                <c:pt idx="2174">
                  <c:v>2:20</c:v>
                </c:pt>
                <c:pt idx="2175">
                  <c:v>2:30</c:v>
                </c:pt>
                <c:pt idx="2176">
                  <c:v>2:40</c:v>
                </c:pt>
                <c:pt idx="2177">
                  <c:v>2:50</c:v>
                </c:pt>
                <c:pt idx="2178">
                  <c:v>3:00</c:v>
                </c:pt>
                <c:pt idx="2179">
                  <c:v>3:10</c:v>
                </c:pt>
                <c:pt idx="2180">
                  <c:v>3:20</c:v>
                </c:pt>
                <c:pt idx="2181">
                  <c:v>3:30</c:v>
                </c:pt>
                <c:pt idx="2182">
                  <c:v>3:40</c:v>
                </c:pt>
                <c:pt idx="2183">
                  <c:v>3:50</c:v>
                </c:pt>
                <c:pt idx="2184">
                  <c:v>4:00</c:v>
                </c:pt>
                <c:pt idx="2185">
                  <c:v>4:10</c:v>
                </c:pt>
                <c:pt idx="2186">
                  <c:v>4:20</c:v>
                </c:pt>
                <c:pt idx="2187">
                  <c:v>4:30</c:v>
                </c:pt>
                <c:pt idx="2188">
                  <c:v>4:40</c:v>
                </c:pt>
                <c:pt idx="2189">
                  <c:v>4:50</c:v>
                </c:pt>
                <c:pt idx="2190">
                  <c:v>5:00</c:v>
                </c:pt>
                <c:pt idx="2191">
                  <c:v>5:10</c:v>
                </c:pt>
                <c:pt idx="2192">
                  <c:v>5:20</c:v>
                </c:pt>
                <c:pt idx="2193">
                  <c:v>5:30</c:v>
                </c:pt>
                <c:pt idx="2194">
                  <c:v>5:40</c:v>
                </c:pt>
                <c:pt idx="2195">
                  <c:v>5:50</c:v>
                </c:pt>
                <c:pt idx="2196">
                  <c:v>6:00</c:v>
                </c:pt>
                <c:pt idx="2197">
                  <c:v>6:10</c:v>
                </c:pt>
                <c:pt idx="2198">
                  <c:v>6:20</c:v>
                </c:pt>
                <c:pt idx="2199">
                  <c:v>6:30</c:v>
                </c:pt>
                <c:pt idx="2200">
                  <c:v>6:40</c:v>
                </c:pt>
                <c:pt idx="2201">
                  <c:v>6:50</c:v>
                </c:pt>
                <c:pt idx="2202">
                  <c:v>7:00</c:v>
                </c:pt>
                <c:pt idx="2203">
                  <c:v>7:10</c:v>
                </c:pt>
                <c:pt idx="2204">
                  <c:v>7:20</c:v>
                </c:pt>
                <c:pt idx="2205">
                  <c:v>7:30</c:v>
                </c:pt>
                <c:pt idx="2206">
                  <c:v>7:40</c:v>
                </c:pt>
                <c:pt idx="2207">
                  <c:v>7:50</c:v>
                </c:pt>
                <c:pt idx="2208">
                  <c:v>8:00</c:v>
                </c:pt>
                <c:pt idx="2209">
                  <c:v>8:10</c:v>
                </c:pt>
                <c:pt idx="2210">
                  <c:v>8:20</c:v>
                </c:pt>
                <c:pt idx="2211">
                  <c:v>8:30</c:v>
                </c:pt>
                <c:pt idx="2212">
                  <c:v>8:40</c:v>
                </c:pt>
                <c:pt idx="2213">
                  <c:v>8:50</c:v>
                </c:pt>
                <c:pt idx="2214">
                  <c:v>9:00</c:v>
                </c:pt>
                <c:pt idx="2215">
                  <c:v>9:10</c:v>
                </c:pt>
                <c:pt idx="2216">
                  <c:v>9:20</c:v>
                </c:pt>
                <c:pt idx="2217">
                  <c:v>9:30</c:v>
                </c:pt>
                <c:pt idx="2218">
                  <c:v>9:40</c:v>
                </c:pt>
                <c:pt idx="2219">
                  <c:v>9:50</c:v>
                </c:pt>
                <c:pt idx="2220">
                  <c:v>10:00</c:v>
                </c:pt>
                <c:pt idx="2221">
                  <c:v>10:10</c:v>
                </c:pt>
                <c:pt idx="2222">
                  <c:v>10:20</c:v>
                </c:pt>
                <c:pt idx="2223">
                  <c:v>10:30</c:v>
                </c:pt>
                <c:pt idx="2224">
                  <c:v>10:40</c:v>
                </c:pt>
                <c:pt idx="2225">
                  <c:v>10:50</c:v>
                </c:pt>
                <c:pt idx="2226">
                  <c:v>11:00</c:v>
                </c:pt>
                <c:pt idx="2227">
                  <c:v>11:10</c:v>
                </c:pt>
                <c:pt idx="2228">
                  <c:v>11:20</c:v>
                </c:pt>
                <c:pt idx="2229">
                  <c:v>11:30</c:v>
                </c:pt>
                <c:pt idx="2230">
                  <c:v>11:40</c:v>
                </c:pt>
                <c:pt idx="2231">
                  <c:v>11:50</c:v>
                </c:pt>
                <c:pt idx="2232">
                  <c:v>12:00</c:v>
                </c:pt>
                <c:pt idx="2233">
                  <c:v>12:10</c:v>
                </c:pt>
                <c:pt idx="2234">
                  <c:v>12:20</c:v>
                </c:pt>
                <c:pt idx="2235">
                  <c:v>12:30</c:v>
                </c:pt>
                <c:pt idx="2236">
                  <c:v>12:40</c:v>
                </c:pt>
                <c:pt idx="2237">
                  <c:v>12:50</c:v>
                </c:pt>
                <c:pt idx="2238">
                  <c:v>13:00</c:v>
                </c:pt>
                <c:pt idx="2239">
                  <c:v>13:10</c:v>
                </c:pt>
                <c:pt idx="2240">
                  <c:v>13:20</c:v>
                </c:pt>
                <c:pt idx="2241">
                  <c:v>13:30</c:v>
                </c:pt>
                <c:pt idx="2242">
                  <c:v>13:40</c:v>
                </c:pt>
                <c:pt idx="2243">
                  <c:v>13:50</c:v>
                </c:pt>
                <c:pt idx="2244">
                  <c:v>14:00</c:v>
                </c:pt>
                <c:pt idx="2245">
                  <c:v>14:10</c:v>
                </c:pt>
                <c:pt idx="2246">
                  <c:v>14:20</c:v>
                </c:pt>
                <c:pt idx="2247">
                  <c:v>14:30</c:v>
                </c:pt>
                <c:pt idx="2248">
                  <c:v>14:40</c:v>
                </c:pt>
                <c:pt idx="2249">
                  <c:v>14:50</c:v>
                </c:pt>
                <c:pt idx="2250">
                  <c:v>15:00</c:v>
                </c:pt>
                <c:pt idx="2251">
                  <c:v>15:10</c:v>
                </c:pt>
                <c:pt idx="2252">
                  <c:v>15:20</c:v>
                </c:pt>
                <c:pt idx="2253">
                  <c:v>15:30</c:v>
                </c:pt>
                <c:pt idx="2254">
                  <c:v>15:40</c:v>
                </c:pt>
                <c:pt idx="2255">
                  <c:v>15:50</c:v>
                </c:pt>
                <c:pt idx="2256">
                  <c:v>16:00</c:v>
                </c:pt>
                <c:pt idx="2257">
                  <c:v>16:10</c:v>
                </c:pt>
                <c:pt idx="2258">
                  <c:v>16:20</c:v>
                </c:pt>
                <c:pt idx="2259">
                  <c:v>16:30</c:v>
                </c:pt>
                <c:pt idx="2260">
                  <c:v>16:40</c:v>
                </c:pt>
                <c:pt idx="2261">
                  <c:v>16:50</c:v>
                </c:pt>
                <c:pt idx="2262">
                  <c:v>17:00</c:v>
                </c:pt>
                <c:pt idx="2263">
                  <c:v>17:10</c:v>
                </c:pt>
                <c:pt idx="2264">
                  <c:v>17:20</c:v>
                </c:pt>
                <c:pt idx="2265">
                  <c:v>17:30</c:v>
                </c:pt>
                <c:pt idx="2266">
                  <c:v>17:40</c:v>
                </c:pt>
                <c:pt idx="2267">
                  <c:v>17:50</c:v>
                </c:pt>
                <c:pt idx="2268">
                  <c:v>18:00</c:v>
                </c:pt>
                <c:pt idx="2269">
                  <c:v>18:10</c:v>
                </c:pt>
                <c:pt idx="2270">
                  <c:v>18:20</c:v>
                </c:pt>
                <c:pt idx="2271">
                  <c:v>18:30</c:v>
                </c:pt>
                <c:pt idx="2272">
                  <c:v>18:40</c:v>
                </c:pt>
                <c:pt idx="2273">
                  <c:v>18:50</c:v>
                </c:pt>
                <c:pt idx="2274">
                  <c:v>19:00</c:v>
                </c:pt>
                <c:pt idx="2275">
                  <c:v>19:10</c:v>
                </c:pt>
                <c:pt idx="2276">
                  <c:v>19:20</c:v>
                </c:pt>
                <c:pt idx="2277">
                  <c:v>19:30</c:v>
                </c:pt>
                <c:pt idx="2278">
                  <c:v>19:40</c:v>
                </c:pt>
                <c:pt idx="2279">
                  <c:v>19:50</c:v>
                </c:pt>
                <c:pt idx="2280">
                  <c:v>20:00</c:v>
                </c:pt>
                <c:pt idx="2281">
                  <c:v>20:10</c:v>
                </c:pt>
                <c:pt idx="2282">
                  <c:v>20:20</c:v>
                </c:pt>
                <c:pt idx="2283">
                  <c:v>20:30</c:v>
                </c:pt>
                <c:pt idx="2284">
                  <c:v>20:40</c:v>
                </c:pt>
                <c:pt idx="2285">
                  <c:v>20:50</c:v>
                </c:pt>
                <c:pt idx="2286">
                  <c:v>21:00</c:v>
                </c:pt>
                <c:pt idx="2287">
                  <c:v>21:10</c:v>
                </c:pt>
                <c:pt idx="2288">
                  <c:v>21:20</c:v>
                </c:pt>
                <c:pt idx="2289">
                  <c:v>21:30</c:v>
                </c:pt>
                <c:pt idx="2290">
                  <c:v>21:40</c:v>
                </c:pt>
                <c:pt idx="2291">
                  <c:v>21:50</c:v>
                </c:pt>
                <c:pt idx="2292">
                  <c:v>22:00</c:v>
                </c:pt>
                <c:pt idx="2293">
                  <c:v>22:10</c:v>
                </c:pt>
                <c:pt idx="2294">
                  <c:v>22:20</c:v>
                </c:pt>
                <c:pt idx="2295">
                  <c:v>22:30</c:v>
                </c:pt>
                <c:pt idx="2296">
                  <c:v>22:40</c:v>
                </c:pt>
                <c:pt idx="2297">
                  <c:v>22:50</c:v>
                </c:pt>
                <c:pt idx="2298">
                  <c:v>23:00</c:v>
                </c:pt>
                <c:pt idx="2299">
                  <c:v>23:10</c:v>
                </c:pt>
                <c:pt idx="2300">
                  <c:v>23:20</c:v>
                </c:pt>
                <c:pt idx="2301">
                  <c:v>23:30</c:v>
                </c:pt>
                <c:pt idx="2302">
                  <c:v>23:40</c:v>
                </c:pt>
                <c:pt idx="2303">
                  <c:v>23:50</c:v>
                </c:pt>
                <c:pt idx="2304">
                  <c:v>24:00:00</c:v>
                </c:pt>
                <c:pt idx="2305">
                  <c:v>17日0:10:00</c:v>
                </c:pt>
                <c:pt idx="2306">
                  <c:v>0:20</c:v>
                </c:pt>
                <c:pt idx="2307">
                  <c:v>0:30</c:v>
                </c:pt>
                <c:pt idx="2308">
                  <c:v>0:40</c:v>
                </c:pt>
                <c:pt idx="2309">
                  <c:v>0:50</c:v>
                </c:pt>
                <c:pt idx="2310">
                  <c:v>1:00</c:v>
                </c:pt>
                <c:pt idx="2311">
                  <c:v>1:10</c:v>
                </c:pt>
                <c:pt idx="2312">
                  <c:v>1:20</c:v>
                </c:pt>
                <c:pt idx="2313">
                  <c:v>1:30</c:v>
                </c:pt>
                <c:pt idx="2314">
                  <c:v>1:40</c:v>
                </c:pt>
                <c:pt idx="2315">
                  <c:v>1:50</c:v>
                </c:pt>
                <c:pt idx="2316">
                  <c:v>2:00</c:v>
                </c:pt>
                <c:pt idx="2317">
                  <c:v>2:10</c:v>
                </c:pt>
                <c:pt idx="2318">
                  <c:v>2:20</c:v>
                </c:pt>
                <c:pt idx="2319">
                  <c:v>2:30</c:v>
                </c:pt>
                <c:pt idx="2320">
                  <c:v>2:40</c:v>
                </c:pt>
                <c:pt idx="2321">
                  <c:v>2:50</c:v>
                </c:pt>
                <c:pt idx="2322">
                  <c:v>3:00</c:v>
                </c:pt>
                <c:pt idx="2323">
                  <c:v>3:10</c:v>
                </c:pt>
                <c:pt idx="2324">
                  <c:v>3:20</c:v>
                </c:pt>
                <c:pt idx="2325">
                  <c:v>3:30</c:v>
                </c:pt>
                <c:pt idx="2326">
                  <c:v>3:40</c:v>
                </c:pt>
                <c:pt idx="2327">
                  <c:v>3:50</c:v>
                </c:pt>
                <c:pt idx="2328">
                  <c:v>4:00</c:v>
                </c:pt>
                <c:pt idx="2329">
                  <c:v>4:10</c:v>
                </c:pt>
                <c:pt idx="2330">
                  <c:v>4:20</c:v>
                </c:pt>
                <c:pt idx="2331">
                  <c:v>4:30</c:v>
                </c:pt>
                <c:pt idx="2332">
                  <c:v>4:40</c:v>
                </c:pt>
                <c:pt idx="2333">
                  <c:v>4:50</c:v>
                </c:pt>
                <c:pt idx="2334">
                  <c:v>5:00</c:v>
                </c:pt>
                <c:pt idx="2335">
                  <c:v>5:10</c:v>
                </c:pt>
                <c:pt idx="2336">
                  <c:v>5:20</c:v>
                </c:pt>
                <c:pt idx="2337">
                  <c:v>5:30</c:v>
                </c:pt>
                <c:pt idx="2338">
                  <c:v>5:40</c:v>
                </c:pt>
                <c:pt idx="2339">
                  <c:v>5:50</c:v>
                </c:pt>
                <c:pt idx="2340">
                  <c:v>6:00</c:v>
                </c:pt>
                <c:pt idx="2341">
                  <c:v>6:10</c:v>
                </c:pt>
                <c:pt idx="2342">
                  <c:v>6:20</c:v>
                </c:pt>
                <c:pt idx="2343">
                  <c:v>6:30</c:v>
                </c:pt>
                <c:pt idx="2344">
                  <c:v>6:40</c:v>
                </c:pt>
                <c:pt idx="2345">
                  <c:v>6:50</c:v>
                </c:pt>
                <c:pt idx="2346">
                  <c:v>7:00</c:v>
                </c:pt>
                <c:pt idx="2347">
                  <c:v>7:10</c:v>
                </c:pt>
                <c:pt idx="2348">
                  <c:v>7:20</c:v>
                </c:pt>
                <c:pt idx="2349">
                  <c:v>7:30</c:v>
                </c:pt>
                <c:pt idx="2350">
                  <c:v>7:40</c:v>
                </c:pt>
                <c:pt idx="2351">
                  <c:v>7:50</c:v>
                </c:pt>
                <c:pt idx="2352">
                  <c:v>8:00</c:v>
                </c:pt>
                <c:pt idx="2353">
                  <c:v>8:10</c:v>
                </c:pt>
                <c:pt idx="2354">
                  <c:v>8:20</c:v>
                </c:pt>
                <c:pt idx="2355">
                  <c:v>8:30</c:v>
                </c:pt>
                <c:pt idx="2356">
                  <c:v>8:40</c:v>
                </c:pt>
                <c:pt idx="2357">
                  <c:v>8:50</c:v>
                </c:pt>
                <c:pt idx="2358">
                  <c:v>9:00</c:v>
                </c:pt>
                <c:pt idx="2359">
                  <c:v>9:10</c:v>
                </c:pt>
                <c:pt idx="2360">
                  <c:v>9:20</c:v>
                </c:pt>
                <c:pt idx="2361">
                  <c:v>9:30</c:v>
                </c:pt>
                <c:pt idx="2362">
                  <c:v>9:40</c:v>
                </c:pt>
                <c:pt idx="2363">
                  <c:v>9:50</c:v>
                </c:pt>
                <c:pt idx="2364">
                  <c:v>10:00</c:v>
                </c:pt>
                <c:pt idx="2365">
                  <c:v>10:10</c:v>
                </c:pt>
                <c:pt idx="2366">
                  <c:v>10:20</c:v>
                </c:pt>
                <c:pt idx="2367">
                  <c:v>10:30</c:v>
                </c:pt>
                <c:pt idx="2368">
                  <c:v>10:40</c:v>
                </c:pt>
                <c:pt idx="2369">
                  <c:v>10:50</c:v>
                </c:pt>
                <c:pt idx="2370">
                  <c:v>11:00</c:v>
                </c:pt>
                <c:pt idx="2371">
                  <c:v>11:10</c:v>
                </c:pt>
                <c:pt idx="2372">
                  <c:v>11:20</c:v>
                </c:pt>
                <c:pt idx="2373">
                  <c:v>11:30</c:v>
                </c:pt>
                <c:pt idx="2374">
                  <c:v>11:40</c:v>
                </c:pt>
                <c:pt idx="2375">
                  <c:v>11:50</c:v>
                </c:pt>
                <c:pt idx="2376">
                  <c:v>12:00</c:v>
                </c:pt>
                <c:pt idx="2377">
                  <c:v>12:10</c:v>
                </c:pt>
                <c:pt idx="2378">
                  <c:v>12:20</c:v>
                </c:pt>
                <c:pt idx="2379">
                  <c:v>12:30</c:v>
                </c:pt>
                <c:pt idx="2380">
                  <c:v>12:40</c:v>
                </c:pt>
                <c:pt idx="2381">
                  <c:v>12:50</c:v>
                </c:pt>
                <c:pt idx="2382">
                  <c:v>13:00</c:v>
                </c:pt>
                <c:pt idx="2383">
                  <c:v>13:10</c:v>
                </c:pt>
                <c:pt idx="2384">
                  <c:v>13:20</c:v>
                </c:pt>
                <c:pt idx="2385">
                  <c:v>13:30</c:v>
                </c:pt>
                <c:pt idx="2386">
                  <c:v>13:40</c:v>
                </c:pt>
                <c:pt idx="2387">
                  <c:v>13:50</c:v>
                </c:pt>
                <c:pt idx="2388">
                  <c:v>14:00</c:v>
                </c:pt>
                <c:pt idx="2389">
                  <c:v>14:10</c:v>
                </c:pt>
                <c:pt idx="2390">
                  <c:v>14:20</c:v>
                </c:pt>
                <c:pt idx="2391">
                  <c:v>14:30</c:v>
                </c:pt>
                <c:pt idx="2392">
                  <c:v>14:40</c:v>
                </c:pt>
                <c:pt idx="2393">
                  <c:v>14:50</c:v>
                </c:pt>
                <c:pt idx="2394">
                  <c:v>15:00</c:v>
                </c:pt>
                <c:pt idx="2395">
                  <c:v>15:10</c:v>
                </c:pt>
                <c:pt idx="2396">
                  <c:v>15:20</c:v>
                </c:pt>
                <c:pt idx="2397">
                  <c:v>15:30</c:v>
                </c:pt>
                <c:pt idx="2398">
                  <c:v>15:40</c:v>
                </c:pt>
                <c:pt idx="2399">
                  <c:v>15:50</c:v>
                </c:pt>
                <c:pt idx="2400">
                  <c:v>16:00</c:v>
                </c:pt>
                <c:pt idx="2401">
                  <c:v>16:10</c:v>
                </c:pt>
                <c:pt idx="2402">
                  <c:v>16:20</c:v>
                </c:pt>
                <c:pt idx="2403">
                  <c:v>16:30</c:v>
                </c:pt>
                <c:pt idx="2404">
                  <c:v>16:40</c:v>
                </c:pt>
                <c:pt idx="2405">
                  <c:v>16:50</c:v>
                </c:pt>
                <c:pt idx="2406">
                  <c:v>17:00</c:v>
                </c:pt>
                <c:pt idx="2407">
                  <c:v>17:10</c:v>
                </c:pt>
                <c:pt idx="2408">
                  <c:v>17:20</c:v>
                </c:pt>
                <c:pt idx="2409">
                  <c:v>17:30</c:v>
                </c:pt>
                <c:pt idx="2410">
                  <c:v>17:40</c:v>
                </c:pt>
                <c:pt idx="2411">
                  <c:v>17:50</c:v>
                </c:pt>
                <c:pt idx="2412">
                  <c:v>18:00</c:v>
                </c:pt>
                <c:pt idx="2413">
                  <c:v>18:10</c:v>
                </c:pt>
                <c:pt idx="2414">
                  <c:v>18:20</c:v>
                </c:pt>
                <c:pt idx="2415">
                  <c:v>18:30</c:v>
                </c:pt>
                <c:pt idx="2416">
                  <c:v>18:40</c:v>
                </c:pt>
                <c:pt idx="2417">
                  <c:v>18:50</c:v>
                </c:pt>
                <c:pt idx="2418">
                  <c:v>19:00</c:v>
                </c:pt>
                <c:pt idx="2419">
                  <c:v>19:10</c:v>
                </c:pt>
                <c:pt idx="2420">
                  <c:v>19:20</c:v>
                </c:pt>
                <c:pt idx="2421">
                  <c:v>19:30</c:v>
                </c:pt>
                <c:pt idx="2422">
                  <c:v>19:40</c:v>
                </c:pt>
                <c:pt idx="2423">
                  <c:v>19:50</c:v>
                </c:pt>
                <c:pt idx="2424">
                  <c:v>20:00</c:v>
                </c:pt>
                <c:pt idx="2425">
                  <c:v>20:10</c:v>
                </c:pt>
                <c:pt idx="2426">
                  <c:v>20:20</c:v>
                </c:pt>
                <c:pt idx="2427">
                  <c:v>20:30</c:v>
                </c:pt>
                <c:pt idx="2428">
                  <c:v>20:40</c:v>
                </c:pt>
                <c:pt idx="2429">
                  <c:v>20:50</c:v>
                </c:pt>
                <c:pt idx="2430">
                  <c:v>21:00</c:v>
                </c:pt>
                <c:pt idx="2431">
                  <c:v>21:10</c:v>
                </c:pt>
                <c:pt idx="2432">
                  <c:v>21:20</c:v>
                </c:pt>
                <c:pt idx="2433">
                  <c:v>21:30</c:v>
                </c:pt>
                <c:pt idx="2434">
                  <c:v>21:40</c:v>
                </c:pt>
                <c:pt idx="2435">
                  <c:v>21:50</c:v>
                </c:pt>
                <c:pt idx="2436">
                  <c:v>22:00</c:v>
                </c:pt>
                <c:pt idx="2437">
                  <c:v>22:10</c:v>
                </c:pt>
                <c:pt idx="2438">
                  <c:v>22:20</c:v>
                </c:pt>
                <c:pt idx="2439">
                  <c:v>22:30</c:v>
                </c:pt>
                <c:pt idx="2440">
                  <c:v>22:40</c:v>
                </c:pt>
                <c:pt idx="2441">
                  <c:v>22:50</c:v>
                </c:pt>
                <c:pt idx="2442">
                  <c:v>23:00</c:v>
                </c:pt>
                <c:pt idx="2443">
                  <c:v>23:10</c:v>
                </c:pt>
                <c:pt idx="2444">
                  <c:v>23:20</c:v>
                </c:pt>
                <c:pt idx="2445">
                  <c:v>23:30</c:v>
                </c:pt>
                <c:pt idx="2446">
                  <c:v>23:40</c:v>
                </c:pt>
                <c:pt idx="2447">
                  <c:v>23:50</c:v>
                </c:pt>
                <c:pt idx="2448">
                  <c:v>24:00:00</c:v>
                </c:pt>
                <c:pt idx="2449">
                  <c:v>18日0:10:00</c:v>
                </c:pt>
                <c:pt idx="2450">
                  <c:v>0:20</c:v>
                </c:pt>
                <c:pt idx="2451">
                  <c:v>0:30</c:v>
                </c:pt>
                <c:pt idx="2452">
                  <c:v>0:40</c:v>
                </c:pt>
                <c:pt idx="2453">
                  <c:v>0:50</c:v>
                </c:pt>
                <c:pt idx="2454">
                  <c:v>1:00</c:v>
                </c:pt>
                <c:pt idx="2455">
                  <c:v>1:10</c:v>
                </c:pt>
                <c:pt idx="2456">
                  <c:v>1:20</c:v>
                </c:pt>
                <c:pt idx="2457">
                  <c:v>1:30</c:v>
                </c:pt>
                <c:pt idx="2458">
                  <c:v>1:40</c:v>
                </c:pt>
                <c:pt idx="2459">
                  <c:v>1:50</c:v>
                </c:pt>
                <c:pt idx="2460">
                  <c:v>2:00</c:v>
                </c:pt>
                <c:pt idx="2461">
                  <c:v>2:10</c:v>
                </c:pt>
                <c:pt idx="2462">
                  <c:v>2:20</c:v>
                </c:pt>
                <c:pt idx="2463">
                  <c:v>2:30</c:v>
                </c:pt>
                <c:pt idx="2464">
                  <c:v>2:40</c:v>
                </c:pt>
                <c:pt idx="2465">
                  <c:v>2:50</c:v>
                </c:pt>
                <c:pt idx="2466">
                  <c:v>3:00</c:v>
                </c:pt>
                <c:pt idx="2467">
                  <c:v>3:10</c:v>
                </c:pt>
                <c:pt idx="2468">
                  <c:v>3:20</c:v>
                </c:pt>
                <c:pt idx="2469">
                  <c:v>3:30</c:v>
                </c:pt>
                <c:pt idx="2470">
                  <c:v>3:40</c:v>
                </c:pt>
                <c:pt idx="2471">
                  <c:v>3:50</c:v>
                </c:pt>
                <c:pt idx="2472">
                  <c:v>4:00</c:v>
                </c:pt>
                <c:pt idx="2473">
                  <c:v>4:10</c:v>
                </c:pt>
                <c:pt idx="2474">
                  <c:v>4:20</c:v>
                </c:pt>
                <c:pt idx="2475">
                  <c:v>4:30</c:v>
                </c:pt>
                <c:pt idx="2476">
                  <c:v>4:40</c:v>
                </c:pt>
                <c:pt idx="2477">
                  <c:v>4:50</c:v>
                </c:pt>
                <c:pt idx="2478">
                  <c:v>5:00</c:v>
                </c:pt>
                <c:pt idx="2479">
                  <c:v>5:10</c:v>
                </c:pt>
                <c:pt idx="2480">
                  <c:v>5:20</c:v>
                </c:pt>
                <c:pt idx="2481">
                  <c:v>5:30</c:v>
                </c:pt>
                <c:pt idx="2482">
                  <c:v>5:40</c:v>
                </c:pt>
                <c:pt idx="2483">
                  <c:v>5:50</c:v>
                </c:pt>
                <c:pt idx="2484">
                  <c:v>6:00</c:v>
                </c:pt>
                <c:pt idx="2485">
                  <c:v>6:10</c:v>
                </c:pt>
                <c:pt idx="2486">
                  <c:v>6:20</c:v>
                </c:pt>
                <c:pt idx="2487">
                  <c:v>6:30</c:v>
                </c:pt>
                <c:pt idx="2488">
                  <c:v>6:40</c:v>
                </c:pt>
                <c:pt idx="2489">
                  <c:v>6:50</c:v>
                </c:pt>
                <c:pt idx="2490">
                  <c:v>7:00</c:v>
                </c:pt>
                <c:pt idx="2491">
                  <c:v>7:10</c:v>
                </c:pt>
                <c:pt idx="2492">
                  <c:v>7:20</c:v>
                </c:pt>
                <c:pt idx="2493">
                  <c:v>7:30</c:v>
                </c:pt>
                <c:pt idx="2494">
                  <c:v>7:40</c:v>
                </c:pt>
                <c:pt idx="2495">
                  <c:v>7:50</c:v>
                </c:pt>
                <c:pt idx="2496">
                  <c:v>8:00</c:v>
                </c:pt>
                <c:pt idx="2497">
                  <c:v>8:10</c:v>
                </c:pt>
                <c:pt idx="2498">
                  <c:v>8:20</c:v>
                </c:pt>
                <c:pt idx="2499">
                  <c:v>8:30</c:v>
                </c:pt>
                <c:pt idx="2500">
                  <c:v>8:40</c:v>
                </c:pt>
                <c:pt idx="2501">
                  <c:v>8:50</c:v>
                </c:pt>
                <c:pt idx="2502">
                  <c:v>9:00</c:v>
                </c:pt>
                <c:pt idx="2503">
                  <c:v>9:10</c:v>
                </c:pt>
                <c:pt idx="2504">
                  <c:v>9:20</c:v>
                </c:pt>
                <c:pt idx="2505">
                  <c:v>9:30</c:v>
                </c:pt>
                <c:pt idx="2506">
                  <c:v>9:40</c:v>
                </c:pt>
                <c:pt idx="2507">
                  <c:v>9:50</c:v>
                </c:pt>
                <c:pt idx="2508">
                  <c:v>10:00</c:v>
                </c:pt>
                <c:pt idx="2509">
                  <c:v>10:10</c:v>
                </c:pt>
                <c:pt idx="2510">
                  <c:v>10:20</c:v>
                </c:pt>
                <c:pt idx="2511">
                  <c:v>10:30</c:v>
                </c:pt>
                <c:pt idx="2512">
                  <c:v>10:40</c:v>
                </c:pt>
                <c:pt idx="2513">
                  <c:v>10:50</c:v>
                </c:pt>
                <c:pt idx="2514">
                  <c:v>11:00</c:v>
                </c:pt>
                <c:pt idx="2515">
                  <c:v>11:10</c:v>
                </c:pt>
                <c:pt idx="2516">
                  <c:v>11:20</c:v>
                </c:pt>
                <c:pt idx="2517">
                  <c:v>11:30</c:v>
                </c:pt>
                <c:pt idx="2518">
                  <c:v>11:40</c:v>
                </c:pt>
                <c:pt idx="2519">
                  <c:v>11:50</c:v>
                </c:pt>
                <c:pt idx="2520">
                  <c:v>12:00</c:v>
                </c:pt>
                <c:pt idx="2521">
                  <c:v>12:10</c:v>
                </c:pt>
                <c:pt idx="2522">
                  <c:v>12:20</c:v>
                </c:pt>
                <c:pt idx="2523">
                  <c:v>12:30</c:v>
                </c:pt>
                <c:pt idx="2524">
                  <c:v>12:40</c:v>
                </c:pt>
                <c:pt idx="2525">
                  <c:v>12:50</c:v>
                </c:pt>
                <c:pt idx="2526">
                  <c:v>13:00</c:v>
                </c:pt>
                <c:pt idx="2527">
                  <c:v>13:10</c:v>
                </c:pt>
                <c:pt idx="2528">
                  <c:v>13:20</c:v>
                </c:pt>
                <c:pt idx="2529">
                  <c:v>13:30</c:v>
                </c:pt>
                <c:pt idx="2530">
                  <c:v>13:40</c:v>
                </c:pt>
                <c:pt idx="2531">
                  <c:v>13:50</c:v>
                </c:pt>
                <c:pt idx="2532">
                  <c:v>14:00</c:v>
                </c:pt>
                <c:pt idx="2533">
                  <c:v>14:10</c:v>
                </c:pt>
                <c:pt idx="2534">
                  <c:v>14:20</c:v>
                </c:pt>
                <c:pt idx="2535">
                  <c:v>14:30</c:v>
                </c:pt>
                <c:pt idx="2536">
                  <c:v>14:40</c:v>
                </c:pt>
                <c:pt idx="2537">
                  <c:v>14:50</c:v>
                </c:pt>
                <c:pt idx="2538">
                  <c:v>15:00</c:v>
                </c:pt>
                <c:pt idx="2539">
                  <c:v>15:10</c:v>
                </c:pt>
                <c:pt idx="2540">
                  <c:v>15:20</c:v>
                </c:pt>
                <c:pt idx="2541">
                  <c:v>15:30</c:v>
                </c:pt>
                <c:pt idx="2542">
                  <c:v>15:40</c:v>
                </c:pt>
                <c:pt idx="2543">
                  <c:v>15:50</c:v>
                </c:pt>
                <c:pt idx="2544">
                  <c:v>16:00</c:v>
                </c:pt>
                <c:pt idx="2545">
                  <c:v>16:10</c:v>
                </c:pt>
                <c:pt idx="2546">
                  <c:v>16:20</c:v>
                </c:pt>
                <c:pt idx="2547">
                  <c:v>16:30</c:v>
                </c:pt>
                <c:pt idx="2548">
                  <c:v>16:40</c:v>
                </c:pt>
                <c:pt idx="2549">
                  <c:v>16:50</c:v>
                </c:pt>
                <c:pt idx="2550">
                  <c:v>17:00</c:v>
                </c:pt>
                <c:pt idx="2551">
                  <c:v>17:10</c:v>
                </c:pt>
                <c:pt idx="2552">
                  <c:v>17:20</c:v>
                </c:pt>
                <c:pt idx="2553">
                  <c:v>17:30</c:v>
                </c:pt>
                <c:pt idx="2554">
                  <c:v>17:40</c:v>
                </c:pt>
                <c:pt idx="2555">
                  <c:v>17:50</c:v>
                </c:pt>
                <c:pt idx="2556">
                  <c:v>18:00</c:v>
                </c:pt>
                <c:pt idx="2557">
                  <c:v>18:10</c:v>
                </c:pt>
                <c:pt idx="2558">
                  <c:v>18:20</c:v>
                </c:pt>
                <c:pt idx="2559">
                  <c:v>18:30</c:v>
                </c:pt>
                <c:pt idx="2560">
                  <c:v>18:40</c:v>
                </c:pt>
                <c:pt idx="2561">
                  <c:v>18:50</c:v>
                </c:pt>
                <c:pt idx="2562">
                  <c:v>19:00</c:v>
                </c:pt>
                <c:pt idx="2563">
                  <c:v>19:10</c:v>
                </c:pt>
                <c:pt idx="2564">
                  <c:v>19:20</c:v>
                </c:pt>
                <c:pt idx="2565">
                  <c:v>19:30</c:v>
                </c:pt>
                <c:pt idx="2566">
                  <c:v>19:40</c:v>
                </c:pt>
                <c:pt idx="2567">
                  <c:v>19:50</c:v>
                </c:pt>
                <c:pt idx="2568">
                  <c:v>20:00</c:v>
                </c:pt>
                <c:pt idx="2569">
                  <c:v>20:10</c:v>
                </c:pt>
                <c:pt idx="2570">
                  <c:v>20:20</c:v>
                </c:pt>
                <c:pt idx="2571">
                  <c:v>20:30</c:v>
                </c:pt>
                <c:pt idx="2572">
                  <c:v>20:40</c:v>
                </c:pt>
                <c:pt idx="2573">
                  <c:v>20:50</c:v>
                </c:pt>
                <c:pt idx="2574">
                  <c:v>21:00</c:v>
                </c:pt>
                <c:pt idx="2575">
                  <c:v>21:10</c:v>
                </c:pt>
                <c:pt idx="2576">
                  <c:v>21:20</c:v>
                </c:pt>
                <c:pt idx="2577">
                  <c:v>21:30</c:v>
                </c:pt>
                <c:pt idx="2578">
                  <c:v>21:40</c:v>
                </c:pt>
                <c:pt idx="2579">
                  <c:v>21:50</c:v>
                </c:pt>
                <c:pt idx="2580">
                  <c:v>22:00</c:v>
                </c:pt>
                <c:pt idx="2581">
                  <c:v>22:10</c:v>
                </c:pt>
                <c:pt idx="2582">
                  <c:v>22:20</c:v>
                </c:pt>
                <c:pt idx="2583">
                  <c:v>22:30</c:v>
                </c:pt>
                <c:pt idx="2584">
                  <c:v>22:40</c:v>
                </c:pt>
                <c:pt idx="2585">
                  <c:v>22:50</c:v>
                </c:pt>
                <c:pt idx="2586">
                  <c:v>23:00</c:v>
                </c:pt>
                <c:pt idx="2587">
                  <c:v>23:10</c:v>
                </c:pt>
                <c:pt idx="2588">
                  <c:v>23:20</c:v>
                </c:pt>
                <c:pt idx="2589">
                  <c:v>23:30</c:v>
                </c:pt>
                <c:pt idx="2590">
                  <c:v>23:40</c:v>
                </c:pt>
                <c:pt idx="2591">
                  <c:v>23:50</c:v>
                </c:pt>
                <c:pt idx="2592">
                  <c:v>24:00:00</c:v>
                </c:pt>
                <c:pt idx="2593">
                  <c:v>19日0:10:00</c:v>
                </c:pt>
                <c:pt idx="2594">
                  <c:v>0:20</c:v>
                </c:pt>
                <c:pt idx="2595">
                  <c:v>0:30</c:v>
                </c:pt>
                <c:pt idx="2596">
                  <c:v>0:40</c:v>
                </c:pt>
                <c:pt idx="2597">
                  <c:v>0:50</c:v>
                </c:pt>
                <c:pt idx="2598">
                  <c:v>1:00</c:v>
                </c:pt>
                <c:pt idx="2599">
                  <c:v>1:10</c:v>
                </c:pt>
                <c:pt idx="2600">
                  <c:v>1:20</c:v>
                </c:pt>
                <c:pt idx="2601">
                  <c:v>1:30</c:v>
                </c:pt>
                <c:pt idx="2602">
                  <c:v>1:40</c:v>
                </c:pt>
                <c:pt idx="2603">
                  <c:v>1:50</c:v>
                </c:pt>
                <c:pt idx="2604">
                  <c:v>2:00</c:v>
                </c:pt>
                <c:pt idx="2605">
                  <c:v>2:10</c:v>
                </c:pt>
                <c:pt idx="2606">
                  <c:v>2:20</c:v>
                </c:pt>
                <c:pt idx="2607">
                  <c:v>2:30</c:v>
                </c:pt>
                <c:pt idx="2608">
                  <c:v>2:40</c:v>
                </c:pt>
                <c:pt idx="2609">
                  <c:v>2:50</c:v>
                </c:pt>
                <c:pt idx="2610">
                  <c:v>3:00</c:v>
                </c:pt>
                <c:pt idx="2611">
                  <c:v>3:10</c:v>
                </c:pt>
                <c:pt idx="2612">
                  <c:v>3:20</c:v>
                </c:pt>
                <c:pt idx="2613">
                  <c:v>3:30</c:v>
                </c:pt>
                <c:pt idx="2614">
                  <c:v>3:40</c:v>
                </c:pt>
                <c:pt idx="2615">
                  <c:v>3:50</c:v>
                </c:pt>
                <c:pt idx="2616">
                  <c:v>4:00</c:v>
                </c:pt>
                <c:pt idx="2617">
                  <c:v>4:10</c:v>
                </c:pt>
                <c:pt idx="2618">
                  <c:v>4:20</c:v>
                </c:pt>
                <c:pt idx="2619">
                  <c:v>4:30</c:v>
                </c:pt>
                <c:pt idx="2620">
                  <c:v>4:40</c:v>
                </c:pt>
                <c:pt idx="2621">
                  <c:v>4:50</c:v>
                </c:pt>
                <c:pt idx="2622">
                  <c:v>5:00</c:v>
                </c:pt>
                <c:pt idx="2623">
                  <c:v>5:10</c:v>
                </c:pt>
                <c:pt idx="2624">
                  <c:v>5:20</c:v>
                </c:pt>
                <c:pt idx="2625">
                  <c:v>5:30</c:v>
                </c:pt>
                <c:pt idx="2626">
                  <c:v>5:40</c:v>
                </c:pt>
                <c:pt idx="2627">
                  <c:v>5:50</c:v>
                </c:pt>
                <c:pt idx="2628">
                  <c:v>6:00</c:v>
                </c:pt>
                <c:pt idx="2629">
                  <c:v>6:10</c:v>
                </c:pt>
                <c:pt idx="2630">
                  <c:v>6:20</c:v>
                </c:pt>
                <c:pt idx="2631">
                  <c:v>6:30</c:v>
                </c:pt>
                <c:pt idx="2632">
                  <c:v>6:40</c:v>
                </c:pt>
                <c:pt idx="2633">
                  <c:v>6:50</c:v>
                </c:pt>
                <c:pt idx="2634">
                  <c:v>7:00</c:v>
                </c:pt>
                <c:pt idx="2635">
                  <c:v>7:10</c:v>
                </c:pt>
                <c:pt idx="2636">
                  <c:v>7:20</c:v>
                </c:pt>
                <c:pt idx="2637">
                  <c:v>7:30</c:v>
                </c:pt>
                <c:pt idx="2638">
                  <c:v>7:40</c:v>
                </c:pt>
                <c:pt idx="2639">
                  <c:v>7:50</c:v>
                </c:pt>
                <c:pt idx="2640">
                  <c:v>8:00</c:v>
                </c:pt>
                <c:pt idx="2641">
                  <c:v>8:10</c:v>
                </c:pt>
                <c:pt idx="2642">
                  <c:v>8:20</c:v>
                </c:pt>
                <c:pt idx="2643">
                  <c:v>8:30</c:v>
                </c:pt>
                <c:pt idx="2644">
                  <c:v>8:40</c:v>
                </c:pt>
                <c:pt idx="2645">
                  <c:v>8:50</c:v>
                </c:pt>
                <c:pt idx="2646">
                  <c:v>9:00</c:v>
                </c:pt>
                <c:pt idx="2647">
                  <c:v>9:10</c:v>
                </c:pt>
                <c:pt idx="2648">
                  <c:v>9:20</c:v>
                </c:pt>
                <c:pt idx="2649">
                  <c:v>9:30</c:v>
                </c:pt>
                <c:pt idx="2650">
                  <c:v>9:40</c:v>
                </c:pt>
                <c:pt idx="2651">
                  <c:v>9:50</c:v>
                </c:pt>
                <c:pt idx="2652">
                  <c:v>10:00</c:v>
                </c:pt>
                <c:pt idx="2653">
                  <c:v>10:10</c:v>
                </c:pt>
                <c:pt idx="2654">
                  <c:v>10:20</c:v>
                </c:pt>
                <c:pt idx="2655">
                  <c:v>10:30</c:v>
                </c:pt>
                <c:pt idx="2656">
                  <c:v>10:40</c:v>
                </c:pt>
                <c:pt idx="2657">
                  <c:v>10:50</c:v>
                </c:pt>
                <c:pt idx="2658">
                  <c:v>11:00</c:v>
                </c:pt>
                <c:pt idx="2659">
                  <c:v>11:10</c:v>
                </c:pt>
                <c:pt idx="2660">
                  <c:v>11:20</c:v>
                </c:pt>
                <c:pt idx="2661">
                  <c:v>11:30</c:v>
                </c:pt>
                <c:pt idx="2662">
                  <c:v>11:40</c:v>
                </c:pt>
                <c:pt idx="2663">
                  <c:v>11:50</c:v>
                </c:pt>
                <c:pt idx="2664">
                  <c:v>12:00</c:v>
                </c:pt>
                <c:pt idx="2665">
                  <c:v>12:10</c:v>
                </c:pt>
                <c:pt idx="2666">
                  <c:v>12:20</c:v>
                </c:pt>
                <c:pt idx="2667">
                  <c:v>12:30</c:v>
                </c:pt>
                <c:pt idx="2668">
                  <c:v>12:40</c:v>
                </c:pt>
                <c:pt idx="2669">
                  <c:v>12:50</c:v>
                </c:pt>
                <c:pt idx="2670">
                  <c:v>13:00</c:v>
                </c:pt>
                <c:pt idx="2671">
                  <c:v>13:10</c:v>
                </c:pt>
                <c:pt idx="2672">
                  <c:v>13:20</c:v>
                </c:pt>
                <c:pt idx="2673">
                  <c:v>13:30</c:v>
                </c:pt>
                <c:pt idx="2674">
                  <c:v>13:40</c:v>
                </c:pt>
                <c:pt idx="2675">
                  <c:v>13:50</c:v>
                </c:pt>
                <c:pt idx="2676">
                  <c:v>14:00</c:v>
                </c:pt>
                <c:pt idx="2677">
                  <c:v>14:10</c:v>
                </c:pt>
                <c:pt idx="2678">
                  <c:v>14:20</c:v>
                </c:pt>
                <c:pt idx="2679">
                  <c:v>14:30</c:v>
                </c:pt>
                <c:pt idx="2680">
                  <c:v>14:40</c:v>
                </c:pt>
                <c:pt idx="2681">
                  <c:v>14:50</c:v>
                </c:pt>
                <c:pt idx="2682">
                  <c:v>15:00</c:v>
                </c:pt>
                <c:pt idx="2683">
                  <c:v>15:10</c:v>
                </c:pt>
                <c:pt idx="2684">
                  <c:v>15:20</c:v>
                </c:pt>
                <c:pt idx="2685">
                  <c:v>15:30</c:v>
                </c:pt>
                <c:pt idx="2686">
                  <c:v>15:40</c:v>
                </c:pt>
                <c:pt idx="2687">
                  <c:v>15:50</c:v>
                </c:pt>
                <c:pt idx="2688">
                  <c:v>16:00</c:v>
                </c:pt>
                <c:pt idx="2689">
                  <c:v>16:10</c:v>
                </c:pt>
                <c:pt idx="2690">
                  <c:v>16:20</c:v>
                </c:pt>
                <c:pt idx="2691">
                  <c:v>16:30</c:v>
                </c:pt>
                <c:pt idx="2692">
                  <c:v>16:40</c:v>
                </c:pt>
                <c:pt idx="2693">
                  <c:v>16:50</c:v>
                </c:pt>
                <c:pt idx="2694">
                  <c:v>17:00</c:v>
                </c:pt>
                <c:pt idx="2695">
                  <c:v>17:10</c:v>
                </c:pt>
                <c:pt idx="2696">
                  <c:v>17:20</c:v>
                </c:pt>
                <c:pt idx="2697">
                  <c:v>17:30</c:v>
                </c:pt>
                <c:pt idx="2698">
                  <c:v>17:40</c:v>
                </c:pt>
                <c:pt idx="2699">
                  <c:v>17:50</c:v>
                </c:pt>
                <c:pt idx="2700">
                  <c:v>18:00</c:v>
                </c:pt>
                <c:pt idx="2701">
                  <c:v>18:10</c:v>
                </c:pt>
                <c:pt idx="2702">
                  <c:v>18:20</c:v>
                </c:pt>
                <c:pt idx="2703">
                  <c:v>18:30</c:v>
                </c:pt>
                <c:pt idx="2704">
                  <c:v>18:40</c:v>
                </c:pt>
                <c:pt idx="2705">
                  <c:v>18:50</c:v>
                </c:pt>
                <c:pt idx="2706">
                  <c:v>19:00</c:v>
                </c:pt>
                <c:pt idx="2707">
                  <c:v>19:10</c:v>
                </c:pt>
                <c:pt idx="2708">
                  <c:v>19:20</c:v>
                </c:pt>
                <c:pt idx="2709">
                  <c:v>19:30</c:v>
                </c:pt>
                <c:pt idx="2710">
                  <c:v>19:40</c:v>
                </c:pt>
                <c:pt idx="2711">
                  <c:v>19:50</c:v>
                </c:pt>
                <c:pt idx="2712">
                  <c:v>20:00</c:v>
                </c:pt>
                <c:pt idx="2713">
                  <c:v>20:10</c:v>
                </c:pt>
                <c:pt idx="2714">
                  <c:v>20:20</c:v>
                </c:pt>
                <c:pt idx="2715">
                  <c:v>20:30</c:v>
                </c:pt>
                <c:pt idx="2716">
                  <c:v>20:40</c:v>
                </c:pt>
                <c:pt idx="2717">
                  <c:v>20:50</c:v>
                </c:pt>
                <c:pt idx="2718">
                  <c:v>21:00</c:v>
                </c:pt>
                <c:pt idx="2719">
                  <c:v>21:10</c:v>
                </c:pt>
                <c:pt idx="2720">
                  <c:v>21:20</c:v>
                </c:pt>
                <c:pt idx="2721">
                  <c:v>21:30</c:v>
                </c:pt>
                <c:pt idx="2722">
                  <c:v>21:40</c:v>
                </c:pt>
                <c:pt idx="2723">
                  <c:v>21:50</c:v>
                </c:pt>
                <c:pt idx="2724">
                  <c:v>22:00</c:v>
                </c:pt>
                <c:pt idx="2725">
                  <c:v>22:10</c:v>
                </c:pt>
                <c:pt idx="2726">
                  <c:v>22:20</c:v>
                </c:pt>
                <c:pt idx="2727">
                  <c:v>22:30</c:v>
                </c:pt>
                <c:pt idx="2728">
                  <c:v>22:40</c:v>
                </c:pt>
                <c:pt idx="2729">
                  <c:v>22:50</c:v>
                </c:pt>
                <c:pt idx="2730">
                  <c:v>23:00</c:v>
                </c:pt>
                <c:pt idx="2731">
                  <c:v>23:10</c:v>
                </c:pt>
                <c:pt idx="2732">
                  <c:v>23:20</c:v>
                </c:pt>
                <c:pt idx="2733">
                  <c:v>23:30</c:v>
                </c:pt>
                <c:pt idx="2734">
                  <c:v>23:40</c:v>
                </c:pt>
                <c:pt idx="2735">
                  <c:v>23:50</c:v>
                </c:pt>
                <c:pt idx="2736">
                  <c:v>24:00:00</c:v>
                </c:pt>
                <c:pt idx="2737">
                  <c:v>20日0:10:00</c:v>
                </c:pt>
                <c:pt idx="2738">
                  <c:v>0:20</c:v>
                </c:pt>
                <c:pt idx="2739">
                  <c:v>0:30</c:v>
                </c:pt>
                <c:pt idx="2740">
                  <c:v>0:40</c:v>
                </c:pt>
                <c:pt idx="2741">
                  <c:v>0:50</c:v>
                </c:pt>
                <c:pt idx="2742">
                  <c:v>1:00</c:v>
                </c:pt>
                <c:pt idx="2743">
                  <c:v>1:10</c:v>
                </c:pt>
                <c:pt idx="2744">
                  <c:v>1:20</c:v>
                </c:pt>
                <c:pt idx="2745">
                  <c:v>1:30</c:v>
                </c:pt>
                <c:pt idx="2746">
                  <c:v>1:40</c:v>
                </c:pt>
                <c:pt idx="2747">
                  <c:v>1:50</c:v>
                </c:pt>
                <c:pt idx="2748">
                  <c:v>2:00</c:v>
                </c:pt>
                <c:pt idx="2749">
                  <c:v>2:10</c:v>
                </c:pt>
                <c:pt idx="2750">
                  <c:v>2:20</c:v>
                </c:pt>
                <c:pt idx="2751">
                  <c:v>2:30</c:v>
                </c:pt>
                <c:pt idx="2752">
                  <c:v>2:40</c:v>
                </c:pt>
                <c:pt idx="2753">
                  <c:v>2:50</c:v>
                </c:pt>
                <c:pt idx="2754">
                  <c:v>3:00</c:v>
                </c:pt>
                <c:pt idx="2755">
                  <c:v>3:10</c:v>
                </c:pt>
                <c:pt idx="2756">
                  <c:v>3:20</c:v>
                </c:pt>
                <c:pt idx="2757">
                  <c:v>3:30</c:v>
                </c:pt>
                <c:pt idx="2758">
                  <c:v>3:40</c:v>
                </c:pt>
                <c:pt idx="2759">
                  <c:v>3:50</c:v>
                </c:pt>
                <c:pt idx="2760">
                  <c:v>4:00</c:v>
                </c:pt>
                <c:pt idx="2761">
                  <c:v>4:10</c:v>
                </c:pt>
                <c:pt idx="2762">
                  <c:v>4:20</c:v>
                </c:pt>
                <c:pt idx="2763">
                  <c:v>4:30</c:v>
                </c:pt>
                <c:pt idx="2764">
                  <c:v>4:40</c:v>
                </c:pt>
                <c:pt idx="2765">
                  <c:v>4:50</c:v>
                </c:pt>
                <c:pt idx="2766">
                  <c:v>5:00</c:v>
                </c:pt>
                <c:pt idx="2767">
                  <c:v>5:10</c:v>
                </c:pt>
                <c:pt idx="2768">
                  <c:v>5:20</c:v>
                </c:pt>
                <c:pt idx="2769">
                  <c:v>5:30</c:v>
                </c:pt>
                <c:pt idx="2770">
                  <c:v>5:40</c:v>
                </c:pt>
                <c:pt idx="2771">
                  <c:v>5:50</c:v>
                </c:pt>
                <c:pt idx="2772">
                  <c:v>6:00</c:v>
                </c:pt>
                <c:pt idx="2773">
                  <c:v>6:10</c:v>
                </c:pt>
                <c:pt idx="2774">
                  <c:v>6:20</c:v>
                </c:pt>
                <c:pt idx="2775">
                  <c:v>6:30</c:v>
                </c:pt>
                <c:pt idx="2776">
                  <c:v>6:40</c:v>
                </c:pt>
                <c:pt idx="2777">
                  <c:v>6:50</c:v>
                </c:pt>
                <c:pt idx="2778">
                  <c:v>7:00</c:v>
                </c:pt>
                <c:pt idx="2779">
                  <c:v>7:10</c:v>
                </c:pt>
                <c:pt idx="2780">
                  <c:v>7:20</c:v>
                </c:pt>
                <c:pt idx="2781">
                  <c:v>7:30</c:v>
                </c:pt>
                <c:pt idx="2782">
                  <c:v>7:40</c:v>
                </c:pt>
                <c:pt idx="2783">
                  <c:v>7:50</c:v>
                </c:pt>
                <c:pt idx="2784">
                  <c:v>8:00</c:v>
                </c:pt>
                <c:pt idx="2785">
                  <c:v>8:10</c:v>
                </c:pt>
                <c:pt idx="2786">
                  <c:v>8:20</c:v>
                </c:pt>
                <c:pt idx="2787">
                  <c:v>8:30</c:v>
                </c:pt>
                <c:pt idx="2788">
                  <c:v>8:40</c:v>
                </c:pt>
                <c:pt idx="2789">
                  <c:v>8:50</c:v>
                </c:pt>
                <c:pt idx="2790">
                  <c:v>9:00</c:v>
                </c:pt>
                <c:pt idx="2791">
                  <c:v>9:10</c:v>
                </c:pt>
                <c:pt idx="2792">
                  <c:v>9:20</c:v>
                </c:pt>
                <c:pt idx="2793">
                  <c:v>9:30</c:v>
                </c:pt>
                <c:pt idx="2794">
                  <c:v>9:40</c:v>
                </c:pt>
                <c:pt idx="2795">
                  <c:v>9:50</c:v>
                </c:pt>
                <c:pt idx="2796">
                  <c:v>10:00</c:v>
                </c:pt>
                <c:pt idx="2797">
                  <c:v>10:10</c:v>
                </c:pt>
                <c:pt idx="2798">
                  <c:v>10:20</c:v>
                </c:pt>
                <c:pt idx="2799">
                  <c:v>10:30</c:v>
                </c:pt>
                <c:pt idx="2800">
                  <c:v>10:40</c:v>
                </c:pt>
                <c:pt idx="2801">
                  <c:v>10:50</c:v>
                </c:pt>
                <c:pt idx="2802">
                  <c:v>11:00</c:v>
                </c:pt>
                <c:pt idx="2803">
                  <c:v>11:10</c:v>
                </c:pt>
                <c:pt idx="2804">
                  <c:v>11:20</c:v>
                </c:pt>
                <c:pt idx="2805">
                  <c:v>11:30</c:v>
                </c:pt>
                <c:pt idx="2806">
                  <c:v>11:40</c:v>
                </c:pt>
                <c:pt idx="2807">
                  <c:v>11:50</c:v>
                </c:pt>
                <c:pt idx="2808">
                  <c:v>12:00</c:v>
                </c:pt>
                <c:pt idx="2809">
                  <c:v>12:10</c:v>
                </c:pt>
                <c:pt idx="2810">
                  <c:v>12:20</c:v>
                </c:pt>
                <c:pt idx="2811">
                  <c:v>12:30</c:v>
                </c:pt>
                <c:pt idx="2812">
                  <c:v>12:40</c:v>
                </c:pt>
                <c:pt idx="2813">
                  <c:v>12:50</c:v>
                </c:pt>
                <c:pt idx="2814">
                  <c:v>13:00</c:v>
                </c:pt>
                <c:pt idx="2815">
                  <c:v>13:10</c:v>
                </c:pt>
                <c:pt idx="2816">
                  <c:v>13:20</c:v>
                </c:pt>
                <c:pt idx="2817">
                  <c:v>13:30</c:v>
                </c:pt>
                <c:pt idx="2818">
                  <c:v>13:40</c:v>
                </c:pt>
                <c:pt idx="2819">
                  <c:v>13:50</c:v>
                </c:pt>
                <c:pt idx="2820">
                  <c:v>14:00</c:v>
                </c:pt>
                <c:pt idx="2821">
                  <c:v>14:10</c:v>
                </c:pt>
                <c:pt idx="2822">
                  <c:v>14:20</c:v>
                </c:pt>
                <c:pt idx="2823">
                  <c:v>14:30</c:v>
                </c:pt>
                <c:pt idx="2824">
                  <c:v>14:40</c:v>
                </c:pt>
                <c:pt idx="2825">
                  <c:v>14:50</c:v>
                </c:pt>
                <c:pt idx="2826">
                  <c:v>15:00</c:v>
                </c:pt>
                <c:pt idx="2827">
                  <c:v>15:10</c:v>
                </c:pt>
                <c:pt idx="2828">
                  <c:v>15:20</c:v>
                </c:pt>
                <c:pt idx="2829">
                  <c:v>15:30</c:v>
                </c:pt>
                <c:pt idx="2830">
                  <c:v>15:40</c:v>
                </c:pt>
                <c:pt idx="2831">
                  <c:v>15:50</c:v>
                </c:pt>
                <c:pt idx="2832">
                  <c:v>16:00</c:v>
                </c:pt>
                <c:pt idx="2833">
                  <c:v>16:10</c:v>
                </c:pt>
                <c:pt idx="2834">
                  <c:v>16:20</c:v>
                </c:pt>
                <c:pt idx="2835">
                  <c:v>16:30</c:v>
                </c:pt>
                <c:pt idx="2836">
                  <c:v>16:40</c:v>
                </c:pt>
                <c:pt idx="2837">
                  <c:v>16:50</c:v>
                </c:pt>
                <c:pt idx="2838">
                  <c:v>17:00</c:v>
                </c:pt>
                <c:pt idx="2839">
                  <c:v>17:10</c:v>
                </c:pt>
                <c:pt idx="2840">
                  <c:v>17:20</c:v>
                </c:pt>
                <c:pt idx="2841">
                  <c:v>17:30</c:v>
                </c:pt>
                <c:pt idx="2842">
                  <c:v>17:40</c:v>
                </c:pt>
                <c:pt idx="2843">
                  <c:v>17:50</c:v>
                </c:pt>
                <c:pt idx="2844">
                  <c:v>18:00</c:v>
                </c:pt>
                <c:pt idx="2845">
                  <c:v>18:10</c:v>
                </c:pt>
                <c:pt idx="2846">
                  <c:v>18:20</c:v>
                </c:pt>
                <c:pt idx="2847">
                  <c:v>18:30</c:v>
                </c:pt>
                <c:pt idx="2848">
                  <c:v>18:40</c:v>
                </c:pt>
                <c:pt idx="2849">
                  <c:v>18:50</c:v>
                </c:pt>
                <c:pt idx="2850">
                  <c:v>19:00</c:v>
                </c:pt>
                <c:pt idx="2851">
                  <c:v>19:10</c:v>
                </c:pt>
                <c:pt idx="2852">
                  <c:v>19:20</c:v>
                </c:pt>
                <c:pt idx="2853">
                  <c:v>19:30</c:v>
                </c:pt>
                <c:pt idx="2854">
                  <c:v>19:40</c:v>
                </c:pt>
                <c:pt idx="2855">
                  <c:v>19:50</c:v>
                </c:pt>
                <c:pt idx="2856">
                  <c:v>20:00</c:v>
                </c:pt>
                <c:pt idx="2857">
                  <c:v>20:10</c:v>
                </c:pt>
                <c:pt idx="2858">
                  <c:v>20:20</c:v>
                </c:pt>
                <c:pt idx="2859">
                  <c:v>20:30</c:v>
                </c:pt>
                <c:pt idx="2860">
                  <c:v>20:40</c:v>
                </c:pt>
                <c:pt idx="2861">
                  <c:v>20:50</c:v>
                </c:pt>
                <c:pt idx="2862">
                  <c:v>21:00</c:v>
                </c:pt>
                <c:pt idx="2863">
                  <c:v>21:10</c:v>
                </c:pt>
                <c:pt idx="2864">
                  <c:v>21:20</c:v>
                </c:pt>
                <c:pt idx="2865">
                  <c:v>21:30</c:v>
                </c:pt>
                <c:pt idx="2866">
                  <c:v>21:40</c:v>
                </c:pt>
                <c:pt idx="2867">
                  <c:v>21:50</c:v>
                </c:pt>
                <c:pt idx="2868">
                  <c:v>22:00</c:v>
                </c:pt>
                <c:pt idx="2869">
                  <c:v>22:10</c:v>
                </c:pt>
                <c:pt idx="2870">
                  <c:v>22:20</c:v>
                </c:pt>
                <c:pt idx="2871">
                  <c:v>22:30</c:v>
                </c:pt>
                <c:pt idx="2872">
                  <c:v>22:40</c:v>
                </c:pt>
                <c:pt idx="2873">
                  <c:v>22:50</c:v>
                </c:pt>
                <c:pt idx="2874">
                  <c:v>23:00</c:v>
                </c:pt>
                <c:pt idx="2875">
                  <c:v>23:10</c:v>
                </c:pt>
                <c:pt idx="2876">
                  <c:v>23:20</c:v>
                </c:pt>
                <c:pt idx="2877">
                  <c:v>23:30</c:v>
                </c:pt>
                <c:pt idx="2878">
                  <c:v>23:40</c:v>
                </c:pt>
                <c:pt idx="2879">
                  <c:v>23:50</c:v>
                </c:pt>
                <c:pt idx="2880">
                  <c:v>24:00:00</c:v>
                </c:pt>
                <c:pt idx="2881">
                  <c:v>21日0:10:00</c:v>
                </c:pt>
                <c:pt idx="2882">
                  <c:v>0:20</c:v>
                </c:pt>
                <c:pt idx="2883">
                  <c:v>0:30</c:v>
                </c:pt>
                <c:pt idx="2884">
                  <c:v>0:40</c:v>
                </c:pt>
                <c:pt idx="2885">
                  <c:v>0:50</c:v>
                </c:pt>
                <c:pt idx="2886">
                  <c:v>1:00</c:v>
                </c:pt>
                <c:pt idx="2887">
                  <c:v>1:10</c:v>
                </c:pt>
                <c:pt idx="2888">
                  <c:v>1:20</c:v>
                </c:pt>
                <c:pt idx="2889">
                  <c:v>1:30</c:v>
                </c:pt>
                <c:pt idx="2890">
                  <c:v>1:40</c:v>
                </c:pt>
                <c:pt idx="2891">
                  <c:v>1:50</c:v>
                </c:pt>
                <c:pt idx="2892">
                  <c:v>2:00</c:v>
                </c:pt>
                <c:pt idx="2893">
                  <c:v>2:10</c:v>
                </c:pt>
                <c:pt idx="2894">
                  <c:v>2:20</c:v>
                </c:pt>
                <c:pt idx="2895">
                  <c:v>2:30</c:v>
                </c:pt>
                <c:pt idx="2896">
                  <c:v>2:40</c:v>
                </c:pt>
                <c:pt idx="2897">
                  <c:v>2:50</c:v>
                </c:pt>
                <c:pt idx="2898">
                  <c:v>3:00</c:v>
                </c:pt>
                <c:pt idx="2899">
                  <c:v>3:10</c:v>
                </c:pt>
                <c:pt idx="2900">
                  <c:v>3:20</c:v>
                </c:pt>
                <c:pt idx="2901">
                  <c:v>3:30</c:v>
                </c:pt>
                <c:pt idx="2902">
                  <c:v>3:40</c:v>
                </c:pt>
                <c:pt idx="2903">
                  <c:v>3:50</c:v>
                </c:pt>
                <c:pt idx="2904">
                  <c:v>4:00</c:v>
                </c:pt>
                <c:pt idx="2905">
                  <c:v>4:10</c:v>
                </c:pt>
                <c:pt idx="2906">
                  <c:v>4:20</c:v>
                </c:pt>
                <c:pt idx="2907">
                  <c:v>4:30</c:v>
                </c:pt>
                <c:pt idx="2908">
                  <c:v>4:40</c:v>
                </c:pt>
                <c:pt idx="2909">
                  <c:v>4:50</c:v>
                </c:pt>
                <c:pt idx="2910">
                  <c:v>5:00</c:v>
                </c:pt>
                <c:pt idx="2911">
                  <c:v>5:10</c:v>
                </c:pt>
                <c:pt idx="2912">
                  <c:v>5:20</c:v>
                </c:pt>
                <c:pt idx="2913">
                  <c:v>5:30</c:v>
                </c:pt>
                <c:pt idx="2914">
                  <c:v>5:40</c:v>
                </c:pt>
                <c:pt idx="2915">
                  <c:v>5:50</c:v>
                </c:pt>
                <c:pt idx="2916">
                  <c:v>6:00</c:v>
                </c:pt>
                <c:pt idx="2917">
                  <c:v>6:10</c:v>
                </c:pt>
                <c:pt idx="2918">
                  <c:v>6:20</c:v>
                </c:pt>
                <c:pt idx="2919">
                  <c:v>6:30</c:v>
                </c:pt>
                <c:pt idx="2920">
                  <c:v>6:40</c:v>
                </c:pt>
                <c:pt idx="2921">
                  <c:v>6:50</c:v>
                </c:pt>
                <c:pt idx="2922">
                  <c:v>7:00</c:v>
                </c:pt>
                <c:pt idx="2923">
                  <c:v>7:10</c:v>
                </c:pt>
                <c:pt idx="2924">
                  <c:v>7:20</c:v>
                </c:pt>
                <c:pt idx="2925">
                  <c:v>7:30</c:v>
                </c:pt>
                <c:pt idx="2926">
                  <c:v>7:40</c:v>
                </c:pt>
                <c:pt idx="2927">
                  <c:v>7:50</c:v>
                </c:pt>
                <c:pt idx="2928">
                  <c:v>8:00</c:v>
                </c:pt>
                <c:pt idx="2929">
                  <c:v>8:10</c:v>
                </c:pt>
                <c:pt idx="2930">
                  <c:v>8:20</c:v>
                </c:pt>
                <c:pt idx="2931">
                  <c:v>8:30</c:v>
                </c:pt>
                <c:pt idx="2932">
                  <c:v>8:40</c:v>
                </c:pt>
                <c:pt idx="2933">
                  <c:v>8:50</c:v>
                </c:pt>
                <c:pt idx="2934">
                  <c:v>9:00</c:v>
                </c:pt>
                <c:pt idx="2935">
                  <c:v>9:10</c:v>
                </c:pt>
                <c:pt idx="2936">
                  <c:v>9:20</c:v>
                </c:pt>
                <c:pt idx="2937">
                  <c:v>9:30</c:v>
                </c:pt>
                <c:pt idx="2938">
                  <c:v>9:40</c:v>
                </c:pt>
                <c:pt idx="2939">
                  <c:v>9:50</c:v>
                </c:pt>
                <c:pt idx="2940">
                  <c:v>10:00</c:v>
                </c:pt>
                <c:pt idx="2941">
                  <c:v>10:10</c:v>
                </c:pt>
                <c:pt idx="2942">
                  <c:v>10:20</c:v>
                </c:pt>
                <c:pt idx="2943">
                  <c:v>10:30</c:v>
                </c:pt>
                <c:pt idx="2944">
                  <c:v>10:40</c:v>
                </c:pt>
                <c:pt idx="2945">
                  <c:v>10:50</c:v>
                </c:pt>
                <c:pt idx="2946">
                  <c:v>11:00</c:v>
                </c:pt>
                <c:pt idx="2947">
                  <c:v>11:10</c:v>
                </c:pt>
                <c:pt idx="2948">
                  <c:v>11:20</c:v>
                </c:pt>
                <c:pt idx="2949">
                  <c:v>11:30</c:v>
                </c:pt>
                <c:pt idx="2950">
                  <c:v>11:40</c:v>
                </c:pt>
                <c:pt idx="2951">
                  <c:v>11:50</c:v>
                </c:pt>
                <c:pt idx="2952">
                  <c:v>12:00</c:v>
                </c:pt>
                <c:pt idx="2953">
                  <c:v>12:10</c:v>
                </c:pt>
                <c:pt idx="2954">
                  <c:v>12:20</c:v>
                </c:pt>
                <c:pt idx="2955">
                  <c:v>12:30</c:v>
                </c:pt>
                <c:pt idx="2956">
                  <c:v>12:40</c:v>
                </c:pt>
                <c:pt idx="2957">
                  <c:v>12:50</c:v>
                </c:pt>
                <c:pt idx="2958">
                  <c:v>13:00</c:v>
                </c:pt>
                <c:pt idx="2959">
                  <c:v>13:10</c:v>
                </c:pt>
                <c:pt idx="2960">
                  <c:v>13:20</c:v>
                </c:pt>
                <c:pt idx="2961">
                  <c:v>13:30</c:v>
                </c:pt>
                <c:pt idx="2962">
                  <c:v>13:40</c:v>
                </c:pt>
                <c:pt idx="2963">
                  <c:v>13:50</c:v>
                </c:pt>
                <c:pt idx="2964">
                  <c:v>14:00</c:v>
                </c:pt>
                <c:pt idx="2965">
                  <c:v>14:10</c:v>
                </c:pt>
                <c:pt idx="2966">
                  <c:v>14:20</c:v>
                </c:pt>
                <c:pt idx="2967">
                  <c:v>14:30</c:v>
                </c:pt>
                <c:pt idx="2968">
                  <c:v>14:40</c:v>
                </c:pt>
                <c:pt idx="2969">
                  <c:v>14:50</c:v>
                </c:pt>
                <c:pt idx="2970">
                  <c:v>15:00</c:v>
                </c:pt>
                <c:pt idx="2971">
                  <c:v>15:10</c:v>
                </c:pt>
                <c:pt idx="2972">
                  <c:v>15:20</c:v>
                </c:pt>
                <c:pt idx="2973">
                  <c:v>15:30</c:v>
                </c:pt>
                <c:pt idx="2974">
                  <c:v>15:40</c:v>
                </c:pt>
                <c:pt idx="2975">
                  <c:v>15:50</c:v>
                </c:pt>
                <c:pt idx="2976">
                  <c:v>16:00</c:v>
                </c:pt>
                <c:pt idx="2977">
                  <c:v>16:10</c:v>
                </c:pt>
                <c:pt idx="2978">
                  <c:v>16:20</c:v>
                </c:pt>
                <c:pt idx="2979">
                  <c:v>16:30</c:v>
                </c:pt>
                <c:pt idx="2980">
                  <c:v>16:40</c:v>
                </c:pt>
                <c:pt idx="2981">
                  <c:v>16:50</c:v>
                </c:pt>
                <c:pt idx="2982">
                  <c:v>17:00</c:v>
                </c:pt>
                <c:pt idx="2983">
                  <c:v>17:10</c:v>
                </c:pt>
                <c:pt idx="2984">
                  <c:v>17:20</c:v>
                </c:pt>
                <c:pt idx="2985">
                  <c:v>17:30</c:v>
                </c:pt>
                <c:pt idx="2986">
                  <c:v>17:40</c:v>
                </c:pt>
                <c:pt idx="2987">
                  <c:v>17:50</c:v>
                </c:pt>
                <c:pt idx="2988">
                  <c:v>18:00</c:v>
                </c:pt>
                <c:pt idx="2989">
                  <c:v>18:10</c:v>
                </c:pt>
                <c:pt idx="2990">
                  <c:v>18:20</c:v>
                </c:pt>
                <c:pt idx="2991">
                  <c:v>18:30</c:v>
                </c:pt>
                <c:pt idx="2992">
                  <c:v>18:40</c:v>
                </c:pt>
                <c:pt idx="2993">
                  <c:v>18:50</c:v>
                </c:pt>
                <c:pt idx="2994">
                  <c:v>19:00</c:v>
                </c:pt>
                <c:pt idx="2995">
                  <c:v>19:10</c:v>
                </c:pt>
                <c:pt idx="2996">
                  <c:v>19:20</c:v>
                </c:pt>
                <c:pt idx="2997">
                  <c:v>19:30</c:v>
                </c:pt>
                <c:pt idx="2998">
                  <c:v>19:40</c:v>
                </c:pt>
                <c:pt idx="2999">
                  <c:v>19:50</c:v>
                </c:pt>
                <c:pt idx="3000">
                  <c:v>20:00</c:v>
                </c:pt>
                <c:pt idx="3001">
                  <c:v>20:10</c:v>
                </c:pt>
                <c:pt idx="3002">
                  <c:v>20:20</c:v>
                </c:pt>
                <c:pt idx="3003">
                  <c:v>20:30</c:v>
                </c:pt>
                <c:pt idx="3004">
                  <c:v>20:40</c:v>
                </c:pt>
                <c:pt idx="3005">
                  <c:v>20:50</c:v>
                </c:pt>
                <c:pt idx="3006">
                  <c:v>21:00</c:v>
                </c:pt>
                <c:pt idx="3007">
                  <c:v>21:10</c:v>
                </c:pt>
                <c:pt idx="3008">
                  <c:v>21:20</c:v>
                </c:pt>
                <c:pt idx="3009">
                  <c:v>21:30</c:v>
                </c:pt>
                <c:pt idx="3010">
                  <c:v>21:40</c:v>
                </c:pt>
                <c:pt idx="3011">
                  <c:v>21:50</c:v>
                </c:pt>
                <c:pt idx="3012">
                  <c:v>22:00</c:v>
                </c:pt>
                <c:pt idx="3013">
                  <c:v>22:10</c:v>
                </c:pt>
                <c:pt idx="3014">
                  <c:v>22:20</c:v>
                </c:pt>
                <c:pt idx="3015">
                  <c:v>22:30</c:v>
                </c:pt>
                <c:pt idx="3016">
                  <c:v>22:40</c:v>
                </c:pt>
                <c:pt idx="3017">
                  <c:v>22:50</c:v>
                </c:pt>
                <c:pt idx="3018">
                  <c:v>23:00</c:v>
                </c:pt>
                <c:pt idx="3019">
                  <c:v>23:10</c:v>
                </c:pt>
                <c:pt idx="3020">
                  <c:v>23:20</c:v>
                </c:pt>
                <c:pt idx="3021">
                  <c:v>23:30</c:v>
                </c:pt>
                <c:pt idx="3022">
                  <c:v>23:40</c:v>
                </c:pt>
                <c:pt idx="3023">
                  <c:v>23:50</c:v>
                </c:pt>
                <c:pt idx="3024">
                  <c:v>24:00:00</c:v>
                </c:pt>
                <c:pt idx="3025">
                  <c:v>22日0:10:00</c:v>
                </c:pt>
                <c:pt idx="3026">
                  <c:v>0:20</c:v>
                </c:pt>
                <c:pt idx="3027">
                  <c:v>0:30</c:v>
                </c:pt>
                <c:pt idx="3028">
                  <c:v>0:40</c:v>
                </c:pt>
                <c:pt idx="3029">
                  <c:v>0:50</c:v>
                </c:pt>
                <c:pt idx="3030">
                  <c:v>1:00</c:v>
                </c:pt>
                <c:pt idx="3031">
                  <c:v>1:10</c:v>
                </c:pt>
                <c:pt idx="3032">
                  <c:v>1:20</c:v>
                </c:pt>
                <c:pt idx="3033">
                  <c:v>1:30</c:v>
                </c:pt>
                <c:pt idx="3034">
                  <c:v>1:40</c:v>
                </c:pt>
                <c:pt idx="3035">
                  <c:v>1:50</c:v>
                </c:pt>
                <c:pt idx="3036">
                  <c:v>2:00</c:v>
                </c:pt>
                <c:pt idx="3037">
                  <c:v>2:10</c:v>
                </c:pt>
                <c:pt idx="3038">
                  <c:v>2:20</c:v>
                </c:pt>
                <c:pt idx="3039">
                  <c:v>2:30</c:v>
                </c:pt>
                <c:pt idx="3040">
                  <c:v>2:40</c:v>
                </c:pt>
                <c:pt idx="3041">
                  <c:v>2:50</c:v>
                </c:pt>
                <c:pt idx="3042">
                  <c:v>3:00</c:v>
                </c:pt>
                <c:pt idx="3043">
                  <c:v>3:10</c:v>
                </c:pt>
                <c:pt idx="3044">
                  <c:v>3:20</c:v>
                </c:pt>
                <c:pt idx="3045">
                  <c:v>3:30</c:v>
                </c:pt>
                <c:pt idx="3046">
                  <c:v>3:40</c:v>
                </c:pt>
                <c:pt idx="3047">
                  <c:v>3:50</c:v>
                </c:pt>
                <c:pt idx="3048">
                  <c:v>4:00</c:v>
                </c:pt>
                <c:pt idx="3049">
                  <c:v>4:10</c:v>
                </c:pt>
                <c:pt idx="3050">
                  <c:v>4:20</c:v>
                </c:pt>
                <c:pt idx="3051">
                  <c:v>4:30</c:v>
                </c:pt>
                <c:pt idx="3052">
                  <c:v>4:40</c:v>
                </c:pt>
                <c:pt idx="3053">
                  <c:v>4:50</c:v>
                </c:pt>
                <c:pt idx="3054">
                  <c:v>5:00</c:v>
                </c:pt>
                <c:pt idx="3055">
                  <c:v>5:10</c:v>
                </c:pt>
                <c:pt idx="3056">
                  <c:v>5:20</c:v>
                </c:pt>
                <c:pt idx="3057">
                  <c:v>5:30</c:v>
                </c:pt>
                <c:pt idx="3058">
                  <c:v>5:40</c:v>
                </c:pt>
                <c:pt idx="3059">
                  <c:v>5:50</c:v>
                </c:pt>
                <c:pt idx="3060">
                  <c:v>6:00</c:v>
                </c:pt>
                <c:pt idx="3061">
                  <c:v>6:10</c:v>
                </c:pt>
                <c:pt idx="3062">
                  <c:v>6:20</c:v>
                </c:pt>
                <c:pt idx="3063">
                  <c:v>6:30</c:v>
                </c:pt>
                <c:pt idx="3064">
                  <c:v>6:40</c:v>
                </c:pt>
                <c:pt idx="3065">
                  <c:v>6:50</c:v>
                </c:pt>
                <c:pt idx="3066">
                  <c:v>7:00</c:v>
                </c:pt>
                <c:pt idx="3067">
                  <c:v>7:10</c:v>
                </c:pt>
                <c:pt idx="3068">
                  <c:v>7:20</c:v>
                </c:pt>
                <c:pt idx="3069">
                  <c:v>7:30</c:v>
                </c:pt>
                <c:pt idx="3070">
                  <c:v>7:40</c:v>
                </c:pt>
                <c:pt idx="3071">
                  <c:v>7:50</c:v>
                </c:pt>
                <c:pt idx="3072">
                  <c:v>8:00</c:v>
                </c:pt>
                <c:pt idx="3073">
                  <c:v>8:10</c:v>
                </c:pt>
                <c:pt idx="3074">
                  <c:v>8:20</c:v>
                </c:pt>
                <c:pt idx="3075">
                  <c:v>8:30</c:v>
                </c:pt>
                <c:pt idx="3076">
                  <c:v>8:40</c:v>
                </c:pt>
                <c:pt idx="3077">
                  <c:v>8:50</c:v>
                </c:pt>
                <c:pt idx="3078">
                  <c:v>9:00</c:v>
                </c:pt>
                <c:pt idx="3079">
                  <c:v>9:10</c:v>
                </c:pt>
                <c:pt idx="3080">
                  <c:v>9:20</c:v>
                </c:pt>
                <c:pt idx="3081">
                  <c:v>9:30</c:v>
                </c:pt>
                <c:pt idx="3082">
                  <c:v>9:40</c:v>
                </c:pt>
                <c:pt idx="3083">
                  <c:v>9:50</c:v>
                </c:pt>
                <c:pt idx="3084">
                  <c:v>10:00</c:v>
                </c:pt>
                <c:pt idx="3085">
                  <c:v>10:10</c:v>
                </c:pt>
                <c:pt idx="3086">
                  <c:v>10:20</c:v>
                </c:pt>
                <c:pt idx="3087">
                  <c:v>10:30</c:v>
                </c:pt>
                <c:pt idx="3088">
                  <c:v>10:40</c:v>
                </c:pt>
                <c:pt idx="3089">
                  <c:v>10:50</c:v>
                </c:pt>
                <c:pt idx="3090">
                  <c:v>11:00</c:v>
                </c:pt>
                <c:pt idx="3091">
                  <c:v>11:10</c:v>
                </c:pt>
                <c:pt idx="3092">
                  <c:v>11:20</c:v>
                </c:pt>
                <c:pt idx="3093">
                  <c:v>11:30</c:v>
                </c:pt>
                <c:pt idx="3094">
                  <c:v>11:40</c:v>
                </c:pt>
                <c:pt idx="3095">
                  <c:v>11:50</c:v>
                </c:pt>
                <c:pt idx="3096">
                  <c:v>12:00</c:v>
                </c:pt>
                <c:pt idx="3097">
                  <c:v>12:10</c:v>
                </c:pt>
                <c:pt idx="3098">
                  <c:v>12:20</c:v>
                </c:pt>
                <c:pt idx="3099">
                  <c:v>12:30</c:v>
                </c:pt>
                <c:pt idx="3100">
                  <c:v>12:40</c:v>
                </c:pt>
                <c:pt idx="3101">
                  <c:v>12:50</c:v>
                </c:pt>
                <c:pt idx="3102">
                  <c:v>13:00</c:v>
                </c:pt>
                <c:pt idx="3103">
                  <c:v>13:10</c:v>
                </c:pt>
                <c:pt idx="3104">
                  <c:v>13:20</c:v>
                </c:pt>
                <c:pt idx="3105">
                  <c:v>13:30</c:v>
                </c:pt>
                <c:pt idx="3106">
                  <c:v>13:40</c:v>
                </c:pt>
                <c:pt idx="3107">
                  <c:v>13:50</c:v>
                </c:pt>
                <c:pt idx="3108">
                  <c:v>14:00</c:v>
                </c:pt>
                <c:pt idx="3109">
                  <c:v>14:10</c:v>
                </c:pt>
                <c:pt idx="3110">
                  <c:v>14:20</c:v>
                </c:pt>
                <c:pt idx="3111">
                  <c:v>14:30</c:v>
                </c:pt>
                <c:pt idx="3112">
                  <c:v>14:40</c:v>
                </c:pt>
                <c:pt idx="3113">
                  <c:v>14:50</c:v>
                </c:pt>
                <c:pt idx="3114">
                  <c:v>15:00</c:v>
                </c:pt>
                <c:pt idx="3115">
                  <c:v>15:10</c:v>
                </c:pt>
                <c:pt idx="3116">
                  <c:v>15:20</c:v>
                </c:pt>
                <c:pt idx="3117">
                  <c:v>15:30</c:v>
                </c:pt>
                <c:pt idx="3118">
                  <c:v>15:40</c:v>
                </c:pt>
                <c:pt idx="3119">
                  <c:v>15:50</c:v>
                </c:pt>
                <c:pt idx="3120">
                  <c:v>16:00</c:v>
                </c:pt>
                <c:pt idx="3121">
                  <c:v>16:10</c:v>
                </c:pt>
                <c:pt idx="3122">
                  <c:v>16:20</c:v>
                </c:pt>
                <c:pt idx="3123">
                  <c:v>16:30</c:v>
                </c:pt>
                <c:pt idx="3124">
                  <c:v>16:40</c:v>
                </c:pt>
                <c:pt idx="3125">
                  <c:v>16:50</c:v>
                </c:pt>
                <c:pt idx="3126">
                  <c:v>17:00</c:v>
                </c:pt>
                <c:pt idx="3127">
                  <c:v>17:10</c:v>
                </c:pt>
                <c:pt idx="3128">
                  <c:v>17:20</c:v>
                </c:pt>
                <c:pt idx="3129">
                  <c:v>17:30</c:v>
                </c:pt>
                <c:pt idx="3130">
                  <c:v>17:40</c:v>
                </c:pt>
                <c:pt idx="3131">
                  <c:v>17:50</c:v>
                </c:pt>
                <c:pt idx="3132">
                  <c:v>18:00</c:v>
                </c:pt>
                <c:pt idx="3133">
                  <c:v>18:10</c:v>
                </c:pt>
                <c:pt idx="3134">
                  <c:v>18:20</c:v>
                </c:pt>
                <c:pt idx="3135">
                  <c:v>18:30</c:v>
                </c:pt>
                <c:pt idx="3136">
                  <c:v>18:40</c:v>
                </c:pt>
                <c:pt idx="3137">
                  <c:v>18:50</c:v>
                </c:pt>
                <c:pt idx="3138">
                  <c:v>19:00</c:v>
                </c:pt>
                <c:pt idx="3139">
                  <c:v>19:10</c:v>
                </c:pt>
                <c:pt idx="3140">
                  <c:v>19:20</c:v>
                </c:pt>
                <c:pt idx="3141">
                  <c:v>19:30</c:v>
                </c:pt>
                <c:pt idx="3142">
                  <c:v>19:40</c:v>
                </c:pt>
                <c:pt idx="3143">
                  <c:v>19:50</c:v>
                </c:pt>
                <c:pt idx="3144">
                  <c:v>20:00</c:v>
                </c:pt>
                <c:pt idx="3145">
                  <c:v>20:10</c:v>
                </c:pt>
                <c:pt idx="3146">
                  <c:v>20:20</c:v>
                </c:pt>
                <c:pt idx="3147">
                  <c:v>20:30</c:v>
                </c:pt>
                <c:pt idx="3148">
                  <c:v>20:40</c:v>
                </c:pt>
                <c:pt idx="3149">
                  <c:v>20:50</c:v>
                </c:pt>
                <c:pt idx="3150">
                  <c:v>21:00</c:v>
                </c:pt>
                <c:pt idx="3151">
                  <c:v>21:10</c:v>
                </c:pt>
                <c:pt idx="3152">
                  <c:v>21:20</c:v>
                </c:pt>
                <c:pt idx="3153">
                  <c:v>21:30</c:v>
                </c:pt>
                <c:pt idx="3154">
                  <c:v>21:40</c:v>
                </c:pt>
                <c:pt idx="3155">
                  <c:v>21:50</c:v>
                </c:pt>
                <c:pt idx="3156">
                  <c:v>22:00</c:v>
                </c:pt>
                <c:pt idx="3157">
                  <c:v>22:10</c:v>
                </c:pt>
                <c:pt idx="3158">
                  <c:v>22:20</c:v>
                </c:pt>
                <c:pt idx="3159">
                  <c:v>22:30</c:v>
                </c:pt>
                <c:pt idx="3160">
                  <c:v>22:40</c:v>
                </c:pt>
                <c:pt idx="3161">
                  <c:v>22:50</c:v>
                </c:pt>
                <c:pt idx="3162">
                  <c:v>23:00</c:v>
                </c:pt>
                <c:pt idx="3163">
                  <c:v>23:10</c:v>
                </c:pt>
                <c:pt idx="3164">
                  <c:v>23:20</c:v>
                </c:pt>
                <c:pt idx="3165">
                  <c:v>23:30</c:v>
                </c:pt>
                <c:pt idx="3166">
                  <c:v>23:40</c:v>
                </c:pt>
                <c:pt idx="3167">
                  <c:v>23:50</c:v>
                </c:pt>
                <c:pt idx="3168">
                  <c:v>24:00:00</c:v>
                </c:pt>
                <c:pt idx="3169">
                  <c:v>23日0:10:00</c:v>
                </c:pt>
                <c:pt idx="3170">
                  <c:v>0:20</c:v>
                </c:pt>
                <c:pt idx="3171">
                  <c:v>0:30</c:v>
                </c:pt>
                <c:pt idx="3172">
                  <c:v>0:40</c:v>
                </c:pt>
                <c:pt idx="3173">
                  <c:v>0:50</c:v>
                </c:pt>
                <c:pt idx="3174">
                  <c:v>1:00</c:v>
                </c:pt>
                <c:pt idx="3175">
                  <c:v>1:10</c:v>
                </c:pt>
                <c:pt idx="3176">
                  <c:v>1:20</c:v>
                </c:pt>
                <c:pt idx="3177">
                  <c:v>1:30</c:v>
                </c:pt>
                <c:pt idx="3178">
                  <c:v>1:40</c:v>
                </c:pt>
                <c:pt idx="3179">
                  <c:v>1:50</c:v>
                </c:pt>
                <c:pt idx="3180">
                  <c:v>2:00</c:v>
                </c:pt>
                <c:pt idx="3181">
                  <c:v>2:10</c:v>
                </c:pt>
                <c:pt idx="3182">
                  <c:v>2:20</c:v>
                </c:pt>
                <c:pt idx="3183">
                  <c:v>2:30</c:v>
                </c:pt>
                <c:pt idx="3184">
                  <c:v>2:40</c:v>
                </c:pt>
                <c:pt idx="3185">
                  <c:v>2:50</c:v>
                </c:pt>
                <c:pt idx="3186">
                  <c:v>3:00</c:v>
                </c:pt>
                <c:pt idx="3187">
                  <c:v>3:10</c:v>
                </c:pt>
                <c:pt idx="3188">
                  <c:v>3:20</c:v>
                </c:pt>
                <c:pt idx="3189">
                  <c:v>3:30</c:v>
                </c:pt>
                <c:pt idx="3190">
                  <c:v>3:40</c:v>
                </c:pt>
                <c:pt idx="3191">
                  <c:v>3:50</c:v>
                </c:pt>
                <c:pt idx="3192">
                  <c:v>4:00</c:v>
                </c:pt>
                <c:pt idx="3193">
                  <c:v>4:10</c:v>
                </c:pt>
                <c:pt idx="3194">
                  <c:v>4:20</c:v>
                </c:pt>
                <c:pt idx="3195">
                  <c:v>4:30</c:v>
                </c:pt>
                <c:pt idx="3196">
                  <c:v>4:40</c:v>
                </c:pt>
                <c:pt idx="3197">
                  <c:v>4:50</c:v>
                </c:pt>
                <c:pt idx="3198">
                  <c:v>5:00</c:v>
                </c:pt>
                <c:pt idx="3199">
                  <c:v>5:10</c:v>
                </c:pt>
                <c:pt idx="3200">
                  <c:v>5:20</c:v>
                </c:pt>
                <c:pt idx="3201">
                  <c:v>5:30</c:v>
                </c:pt>
                <c:pt idx="3202">
                  <c:v>5:40</c:v>
                </c:pt>
                <c:pt idx="3203">
                  <c:v>5:50</c:v>
                </c:pt>
                <c:pt idx="3204">
                  <c:v>6:00</c:v>
                </c:pt>
                <c:pt idx="3205">
                  <c:v>6:10</c:v>
                </c:pt>
                <c:pt idx="3206">
                  <c:v>6:20</c:v>
                </c:pt>
                <c:pt idx="3207">
                  <c:v>6:30</c:v>
                </c:pt>
                <c:pt idx="3208">
                  <c:v>6:40</c:v>
                </c:pt>
                <c:pt idx="3209">
                  <c:v>6:50</c:v>
                </c:pt>
                <c:pt idx="3210">
                  <c:v>7:00</c:v>
                </c:pt>
                <c:pt idx="3211">
                  <c:v>7:10</c:v>
                </c:pt>
                <c:pt idx="3212">
                  <c:v>7:20</c:v>
                </c:pt>
                <c:pt idx="3213">
                  <c:v>7:30</c:v>
                </c:pt>
                <c:pt idx="3214">
                  <c:v>7:40</c:v>
                </c:pt>
                <c:pt idx="3215">
                  <c:v>7:50</c:v>
                </c:pt>
                <c:pt idx="3216">
                  <c:v>8:00</c:v>
                </c:pt>
                <c:pt idx="3217">
                  <c:v>8:10</c:v>
                </c:pt>
                <c:pt idx="3218">
                  <c:v>8:20</c:v>
                </c:pt>
                <c:pt idx="3219">
                  <c:v>8:30</c:v>
                </c:pt>
                <c:pt idx="3220">
                  <c:v>8:40</c:v>
                </c:pt>
                <c:pt idx="3221">
                  <c:v>8:50</c:v>
                </c:pt>
                <c:pt idx="3222">
                  <c:v>9:00</c:v>
                </c:pt>
                <c:pt idx="3223">
                  <c:v>9:10</c:v>
                </c:pt>
                <c:pt idx="3224">
                  <c:v>9:20</c:v>
                </c:pt>
                <c:pt idx="3225">
                  <c:v>9:30</c:v>
                </c:pt>
                <c:pt idx="3226">
                  <c:v>9:40</c:v>
                </c:pt>
                <c:pt idx="3227">
                  <c:v>9:50</c:v>
                </c:pt>
                <c:pt idx="3228">
                  <c:v>10:00</c:v>
                </c:pt>
                <c:pt idx="3229">
                  <c:v>10:10</c:v>
                </c:pt>
                <c:pt idx="3230">
                  <c:v>10:20</c:v>
                </c:pt>
                <c:pt idx="3231">
                  <c:v>10:30</c:v>
                </c:pt>
                <c:pt idx="3232">
                  <c:v>10:40</c:v>
                </c:pt>
                <c:pt idx="3233">
                  <c:v>10:50</c:v>
                </c:pt>
                <c:pt idx="3234">
                  <c:v>11:00</c:v>
                </c:pt>
                <c:pt idx="3235">
                  <c:v>11:10</c:v>
                </c:pt>
                <c:pt idx="3236">
                  <c:v>11:20</c:v>
                </c:pt>
                <c:pt idx="3237">
                  <c:v>11:30</c:v>
                </c:pt>
                <c:pt idx="3238">
                  <c:v>11:40</c:v>
                </c:pt>
                <c:pt idx="3239">
                  <c:v>11:50</c:v>
                </c:pt>
                <c:pt idx="3240">
                  <c:v>12:00</c:v>
                </c:pt>
                <c:pt idx="3241">
                  <c:v>12:10</c:v>
                </c:pt>
                <c:pt idx="3242">
                  <c:v>12:20</c:v>
                </c:pt>
                <c:pt idx="3243">
                  <c:v>12:30</c:v>
                </c:pt>
                <c:pt idx="3244">
                  <c:v>12:40</c:v>
                </c:pt>
                <c:pt idx="3245">
                  <c:v>12:50</c:v>
                </c:pt>
                <c:pt idx="3246">
                  <c:v>13:00</c:v>
                </c:pt>
                <c:pt idx="3247">
                  <c:v>13:10</c:v>
                </c:pt>
                <c:pt idx="3248">
                  <c:v>13:20</c:v>
                </c:pt>
                <c:pt idx="3249">
                  <c:v>13:30</c:v>
                </c:pt>
                <c:pt idx="3250">
                  <c:v>13:40</c:v>
                </c:pt>
                <c:pt idx="3251">
                  <c:v>13:50</c:v>
                </c:pt>
                <c:pt idx="3252">
                  <c:v>14:00</c:v>
                </c:pt>
                <c:pt idx="3253">
                  <c:v>14:10</c:v>
                </c:pt>
                <c:pt idx="3254">
                  <c:v>14:20</c:v>
                </c:pt>
                <c:pt idx="3255">
                  <c:v>14:30</c:v>
                </c:pt>
                <c:pt idx="3256">
                  <c:v>14:40</c:v>
                </c:pt>
                <c:pt idx="3257">
                  <c:v>14:50</c:v>
                </c:pt>
                <c:pt idx="3258">
                  <c:v>15:00</c:v>
                </c:pt>
                <c:pt idx="3259">
                  <c:v>15:10</c:v>
                </c:pt>
                <c:pt idx="3260">
                  <c:v>15:20</c:v>
                </c:pt>
                <c:pt idx="3261">
                  <c:v>15:30</c:v>
                </c:pt>
                <c:pt idx="3262">
                  <c:v>15:40</c:v>
                </c:pt>
                <c:pt idx="3263">
                  <c:v>15:50</c:v>
                </c:pt>
                <c:pt idx="3264">
                  <c:v>16:00</c:v>
                </c:pt>
                <c:pt idx="3265">
                  <c:v>16:10</c:v>
                </c:pt>
                <c:pt idx="3266">
                  <c:v>16:20</c:v>
                </c:pt>
                <c:pt idx="3267">
                  <c:v>16:30</c:v>
                </c:pt>
                <c:pt idx="3268">
                  <c:v>16:40</c:v>
                </c:pt>
                <c:pt idx="3269">
                  <c:v>16:50</c:v>
                </c:pt>
                <c:pt idx="3270">
                  <c:v>17:00</c:v>
                </c:pt>
                <c:pt idx="3271">
                  <c:v>17:10</c:v>
                </c:pt>
                <c:pt idx="3272">
                  <c:v>17:20</c:v>
                </c:pt>
                <c:pt idx="3273">
                  <c:v>17:30</c:v>
                </c:pt>
                <c:pt idx="3274">
                  <c:v>17:40</c:v>
                </c:pt>
                <c:pt idx="3275">
                  <c:v>17:50</c:v>
                </c:pt>
                <c:pt idx="3276">
                  <c:v>18:00</c:v>
                </c:pt>
                <c:pt idx="3277">
                  <c:v>18:10</c:v>
                </c:pt>
                <c:pt idx="3278">
                  <c:v>18:20</c:v>
                </c:pt>
                <c:pt idx="3279">
                  <c:v>18:30</c:v>
                </c:pt>
                <c:pt idx="3280">
                  <c:v>18:40</c:v>
                </c:pt>
                <c:pt idx="3281">
                  <c:v>18:50</c:v>
                </c:pt>
                <c:pt idx="3282">
                  <c:v>19:00</c:v>
                </c:pt>
                <c:pt idx="3283">
                  <c:v>19:10</c:v>
                </c:pt>
                <c:pt idx="3284">
                  <c:v>19:20</c:v>
                </c:pt>
                <c:pt idx="3285">
                  <c:v>19:30</c:v>
                </c:pt>
                <c:pt idx="3286">
                  <c:v>19:40</c:v>
                </c:pt>
                <c:pt idx="3287">
                  <c:v>19:50</c:v>
                </c:pt>
                <c:pt idx="3288">
                  <c:v>20:00</c:v>
                </c:pt>
                <c:pt idx="3289">
                  <c:v>20:10</c:v>
                </c:pt>
                <c:pt idx="3290">
                  <c:v>20:20</c:v>
                </c:pt>
                <c:pt idx="3291">
                  <c:v>20:30</c:v>
                </c:pt>
                <c:pt idx="3292">
                  <c:v>20:40</c:v>
                </c:pt>
                <c:pt idx="3293">
                  <c:v>20:50</c:v>
                </c:pt>
                <c:pt idx="3294">
                  <c:v>21:00</c:v>
                </c:pt>
                <c:pt idx="3295">
                  <c:v>21:10</c:v>
                </c:pt>
                <c:pt idx="3296">
                  <c:v>21:20</c:v>
                </c:pt>
                <c:pt idx="3297">
                  <c:v>21:30</c:v>
                </c:pt>
                <c:pt idx="3298">
                  <c:v>21:40</c:v>
                </c:pt>
                <c:pt idx="3299">
                  <c:v>21:50</c:v>
                </c:pt>
                <c:pt idx="3300">
                  <c:v>22:00</c:v>
                </c:pt>
                <c:pt idx="3301">
                  <c:v>22:10</c:v>
                </c:pt>
                <c:pt idx="3302">
                  <c:v>22:20</c:v>
                </c:pt>
                <c:pt idx="3303">
                  <c:v>22:30</c:v>
                </c:pt>
                <c:pt idx="3304">
                  <c:v>22:40</c:v>
                </c:pt>
                <c:pt idx="3305">
                  <c:v>22:50</c:v>
                </c:pt>
                <c:pt idx="3306">
                  <c:v>23:00</c:v>
                </c:pt>
                <c:pt idx="3307">
                  <c:v>23:10</c:v>
                </c:pt>
                <c:pt idx="3308">
                  <c:v>23:20</c:v>
                </c:pt>
                <c:pt idx="3309">
                  <c:v>23:30</c:v>
                </c:pt>
                <c:pt idx="3310">
                  <c:v>23:40</c:v>
                </c:pt>
                <c:pt idx="3311">
                  <c:v>23:50</c:v>
                </c:pt>
                <c:pt idx="3312">
                  <c:v>24:00:00</c:v>
                </c:pt>
                <c:pt idx="3313">
                  <c:v>24日0:10:00</c:v>
                </c:pt>
                <c:pt idx="3314">
                  <c:v>0:20</c:v>
                </c:pt>
                <c:pt idx="3315">
                  <c:v>0:30</c:v>
                </c:pt>
                <c:pt idx="3316">
                  <c:v>0:40</c:v>
                </c:pt>
                <c:pt idx="3317">
                  <c:v>0:50</c:v>
                </c:pt>
                <c:pt idx="3318">
                  <c:v>1:00</c:v>
                </c:pt>
                <c:pt idx="3319">
                  <c:v>1:10</c:v>
                </c:pt>
                <c:pt idx="3320">
                  <c:v>1:20</c:v>
                </c:pt>
                <c:pt idx="3321">
                  <c:v>1:30</c:v>
                </c:pt>
                <c:pt idx="3322">
                  <c:v>1:40</c:v>
                </c:pt>
                <c:pt idx="3323">
                  <c:v>1:50</c:v>
                </c:pt>
                <c:pt idx="3324">
                  <c:v>2:00</c:v>
                </c:pt>
                <c:pt idx="3325">
                  <c:v>2:10</c:v>
                </c:pt>
                <c:pt idx="3326">
                  <c:v>2:20</c:v>
                </c:pt>
                <c:pt idx="3327">
                  <c:v>2:30</c:v>
                </c:pt>
                <c:pt idx="3328">
                  <c:v>2:40</c:v>
                </c:pt>
                <c:pt idx="3329">
                  <c:v>2:50</c:v>
                </c:pt>
                <c:pt idx="3330">
                  <c:v>3:00</c:v>
                </c:pt>
                <c:pt idx="3331">
                  <c:v>3:10</c:v>
                </c:pt>
                <c:pt idx="3332">
                  <c:v>3:20</c:v>
                </c:pt>
                <c:pt idx="3333">
                  <c:v>3:30</c:v>
                </c:pt>
                <c:pt idx="3334">
                  <c:v>3:40</c:v>
                </c:pt>
                <c:pt idx="3335">
                  <c:v>3:50</c:v>
                </c:pt>
                <c:pt idx="3336">
                  <c:v>4:00</c:v>
                </c:pt>
                <c:pt idx="3337">
                  <c:v>4:10</c:v>
                </c:pt>
                <c:pt idx="3338">
                  <c:v>4:20</c:v>
                </c:pt>
                <c:pt idx="3339">
                  <c:v>4:30</c:v>
                </c:pt>
                <c:pt idx="3340">
                  <c:v>4:40</c:v>
                </c:pt>
                <c:pt idx="3341">
                  <c:v>4:50</c:v>
                </c:pt>
                <c:pt idx="3342">
                  <c:v>5:00</c:v>
                </c:pt>
                <c:pt idx="3343">
                  <c:v>5:10</c:v>
                </c:pt>
                <c:pt idx="3344">
                  <c:v>5:20</c:v>
                </c:pt>
                <c:pt idx="3345">
                  <c:v>5:30</c:v>
                </c:pt>
                <c:pt idx="3346">
                  <c:v>5:40</c:v>
                </c:pt>
                <c:pt idx="3347">
                  <c:v>5:50</c:v>
                </c:pt>
                <c:pt idx="3348">
                  <c:v>6:00</c:v>
                </c:pt>
                <c:pt idx="3349">
                  <c:v>6:10</c:v>
                </c:pt>
                <c:pt idx="3350">
                  <c:v>6:20</c:v>
                </c:pt>
                <c:pt idx="3351">
                  <c:v>6:30</c:v>
                </c:pt>
                <c:pt idx="3352">
                  <c:v>6:40</c:v>
                </c:pt>
                <c:pt idx="3353">
                  <c:v>6:50</c:v>
                </c:pt>
                <c:pt idx="3354">
                  <c:v>7:00</c:v>
                </c:pt>
                <c:pt idx="3355">
                  <c:v>7:10</c:v>
                </c:pt>
                <c:pt idx="3356">
                  <c:v>7:20</c:v>
                </c:pt>
                <c:pt idx="3357">
                  <c:v>7:30</c:v>
                </c:pt>
                <c:pt idx="3358">
                  <c:v>7:40</c:v>
                </c:pt>
                <c:pt idx="3359">
                  <c:v>7:50</c:v>
                </c:pt>
                <c:pt idx="3360">
                  <c:v>8:00</c:v>
                </c:pt>
                <c:pt idx="3361">
                  <c:v>8:10</c:v>
                </c:pt>
                <c:pt idx="3362">
                  <c:v>8:20</c:v>
                </c:pt>
                <c:pt idx="3363">
                  <c:v>8:30</c:v>
                </c:pt>
                <c:pt idx="3364">
                  <c:v>8:40</c:v>
                </c:pt>
                <c:pt idx="3365">
                  <c:v>8:50</c:v>
                </c:pt>
                <c:pt idx="3366">
                  <c:v>9:00</c:v>
                </c:pt>
                <c:pt idx="3367">
                  <c:v>9:10</c:v>
                </c:pt>
                <c:pt idx="3368">
                  <c:v>9:20</c:v>
                </c:pt>
                <c:pt idx="3369">
                  <c:v>9:30</c:v>
                </c:pt>
                <c:pt idx="3370">
                  <c:v>9:40</c:v>
                </c:pt>
                <c:pt idx="3371">
                  <c:v>9:50</c:v>
                </c:pt>
                <c:pt idx="3372">
                  <c:v>10:00</c:v>
                </c:pt>
                <c:pt idx="3373">
                  <c:v>10:10</c:v>
                </c:pt>
                <c:pt idx="3374">
                  <c:v>10:20</c:v>
                </c:pt>
                <c:pt idx="3375">
                  <c:v>10:30</c:v>
                </c:pt>
                <c:pt idx="3376">
                  <c:v>10:40</c:v>
                </c:pt>
                <c:pt idx="3377">
                  <c:v>10:50</c:v>
                </c:pt>
                <c:pt idx="3378">
                  <c:v>11:00</c:v>
                </c:pt>
                <c:pt idx="3379">
                  <c:v>11:10</c:v>
                </c:pt>
                <c:pt idx="3380">
                  <c:v>11:20</c:v>
                </c:pt>
                <c:pt idx="3381">
                  <c:v>11:30</c:v>
                </c:pt>
                <c:pt idx="3382">
                  <c:v>11:40</c:v>
                </c:pt>
                <c:pt idx="3383">
                  <c:v>11:50</c:v>
                </c:pt>
                <c:pt idx="3384">
                  <c:v>12:00</c:v>
                </c:pt>
                <c:pt idx="3385">
                  <c:v>12:10</c:v>
                </c:pt>
                <c:pt idx="3386">
                  <c:v>12:20</c:v>
                </c:pt>
                <c:pt idx="3387">
                  <c:v>12:30</c:v>
                </c:pt>
                <c:pt idx="3388">
                  <c:v>12:40</c:v>
                </c:pt>
                <c:pt idx="3389">
                  <c:v>12:50</c:v>
                </c:pt>
                <c:pt idx="3390">
                  <c:v>13:00</c:v>
                </c:pt>
                <c:pt idx="3391">
                  <c:v>13:10</c:v>
                </c:pt>
                <c:pt idx="3392">
                  <c:v>13:20</c:v>
                </c:pt>
                <c:pt idx="3393">
                  <c:v>13:30</c:v>
                </c:pt>
                <c:pt idx="3394">
                  <c:v>13:40</c:v>
                </c:pt>
                <c:pt idx="3395">
                  <c:v>13:50</c:v>
                </c:pt>
                <c:pt idx="3396">
                  <c:v>14:00</c:v>
                </c:pt>
                <c:pt idx="3397">
                  <c:v>14:10</c:v>
                </c:pt>
                <c:pt idx="3398">
                  <c:v>14:20</c:v>
                </c:pt>
                <c:pt idx="3399">
                  <c:v>14:30</c:v>
                </c:pt>
                <c:pt idx="3400">
                  <c:v>14:40</c:v>
                </c:pt>
                <c:pt idx="3401">
                  <c:v>14:50</c:v>
                </c:pt>
                <c:pt idx="3402">
                  <c:v>15:00</c:v>
                </c:pt>
                <c:pt idx="3403">
                  <c:v>15:10</c:v>
                </c:pt>
                <c:pt idx="3404">
                  <c:v>15:20</c:v>
                </c:pt>
                <c:pt idx="3405">
                  <c:v>15:30</c:v>
                </c:pt>
                <c:pt idx="3406">
                  <c:v>15:40</c:v>
                </c:pt>
                <c:pt idx="3407">
                  <c:v>15:50</c:v>
                </c:pt>
                <c:pt idx="3408">
                  <c:v>16:00</c:v>
                </c:pt>
                <c:pt idx="3409">
                  <c:v>16:10</c:v>
                </c:pt>
                <c:pt idx="3410">
                  <c:v>16:20</c:v>
                </c:pt>
                <c:pt idx="3411">
                  <c:v>16:30</c:v>
                </c:pt>
                <c:pt idx="3412">
                  <c:v>16:40</c:v>
                </c:pt>
                <c:pt idx="3413">
                  <c:v>16:50</c:v>
                </c:pt>
                <c:pt idx="3414">
                  <c:v>17:00</c:v>
                </c:pt>
                <c:pt idx="3415">
                  <c:v>17:10</c:v>
                </c:pt>
                <c:pt idx="3416">
                  <c:v>17:20</c:v>
                </c:pt>
                <c:pt idx="3417">
                  <c:v>17:30</c:v>
                </c:pt>
                <c:pt idx="3418">
                  <c:v>17:40</c:v>
                </c:pt>
                <c:pt idx="3419">
                  <c:v>17:50</c:v>
                </c:pt>
                <c:pt idx="3420">
                  <c:v>18:00</c:v>
                </c:pt>
                <c:pt idx="3421">
                  <c:v>18:10</c:v>
                </c:pt>
                <c:pt idx="3422">
                  <c:v>18:20</c:v>
                </c:pt>
                <c:pt idx="3423">
                  <c:v>18:30</c:v>
                </c:pt>
                <c:pt idx="3424">
                  <c:v>18:40</c:v>
                </c:pt>
                <c:pt idx="3425">
                  <c:v>18:50</c:v>
                </c:pt>
                <c:pt idx="3426">
                  <c:v>19:00</c:v>
                </c:pt>
                <c:pt idx="3427">
                  <c:v>19:10</c:v>
                </c:pt>
                <c:pt idx="3428">
                  <c:v>19:20</c:v>
                </c:pt>
                <c:pt idx="3429">
                  <c:v>19:30</c:v>
                </c:pt>
                <c:pt idx="3430">
                  <c:v>19:40</c:v>
                </c:pt>
                <c:pt idx="3431">
                  <c:v>19:50</c:v>
                </c:pt>
                <c:pt idx="3432">
                  <c:v>20:00</c:v>
                </c:pt>
                <c:pt idx="3433">
                  <c:v>20:10</c:v>
                </c:pt>
                <c:pt idx="3434">
                  <c:v>20:20</c:v>
                </c:pt>
                <c:pt idx="3435">
                  <c:v>20:30</c:v>
                </c:pt>
                <c:pt idx="3436">
                  <c:v>20:40</c:v>
                </c:pt>
                <c:pt idx="3437">
                  <c:v>20:50</c:v>
                </c:pt>
                <c:pt idx="3438">
                  <c:v>21:00</c:v>
                </c:pt>
                <c:pt idx="3439">
                  <c:v>21:10</c:v>
                </c:pt>
                <c:pt idx="3440">
                  <c:v>21:20</c:v>
                </c:pt>
                <c:pt idx="3441">
                  <c:v>21:30</c:v>
                </c:pt>
                <c:pt idx="3442">
                  <c:v>21:40</c:v>
                </c:pt>
                <c:pt idx="3443">
                  <c:v>21:50</c:v>
                </c:pt>
                <c:pt idx="3444">
                  <c:v>22:00</c:v>
                </c:pt>
                <c:pt idx="3445">
                  <c:v>22:10</c:v>
                </c:pt>
                <c:pt idx="3446">
                  <c:v>22:20</c:v>
                </c:pt>
                <c:pt idx="3447">
                  <c:v>22:30</c:v>
                </c:pt>
                <c:pt idx="3448">
                  <c:v>22:40</c:v>
                </c:pt>
                <c:pt idx="3449">
                  <c:v>22:50</c:v>
                </c:pt>
                <c:pt idx="3450">
                  <c:v>23:00</c:v>
                </c:pt>
                <c:pt idx="3451">
                  <c:v>23:10</c:v>
                </c:pt>
                <c:pt idx="3452">
                  <c:v>23:20</c:v>
                </c:pt>
                <c:pt idx="3453">
                  <c:v>23:30</c:v>
                </c:pt>
                <c:pt idx="3454">
                  <c:v>23:40</c:v>
                </c:pt>
                <c:pt idx="3455">
                  <c:v>23:50</c:v>
                </c:pt>
                <c:pt idx="3456">
                  <c:v>24:00:00</c:v>
                </c:pt>
                <c:pt idx="3457">
                  <c:v>25日0:10:00</c:v>
                </c:pt>
                <c:pt idx="3458">
                  <c:v>0:20</c:v>
                </c:pt>
                <c:pt idx="3459">
                  <c:v>0:30</c:v>
                </c:pt>
                <c:pt idx="3460">
                  <c:v>0:40</c:v>
                </c:pt>
                <c:pt idx="3461">
                  <c:v>0:50</c:v>
                </c:pt>
                <c:pt idx="3462">
                  <c:v>1:00</c:v>
                </c:pt>
                <c:pt idx="3463">
                  <c:v>1:10</c:v>
                </c:pt>
                <c:pt idx="3464">
                  <c:v>1:20</c:v>
                </c:pt>
                <c:pt idx="3465">
                  <c:v>1:30</c:v>
                </c:pt>
                <c:pt idx="3466">
                  <c:v>1:40</c:v>
                </c:pt>
                <c:pt idx="3467">
                  <c:v>1:50</c:v>
                </c:pt>
                <c:pt idx="3468">
                  <c:v>2:00</c:v>
                </c:pt>
                <c:pt idx="3469">
                  <c:v>2:10</c:v>
                </c:pt>
                <c:pt idx="3470">
                  <c:v>2:20</c:v>
                </c:pt>
                <c:pt idx="3471">
                  <c:v>2:30</c:v>
                </c:pt>
                <c:pt idx="3472">
                  <c:v>2:40</c:v>
                </c:pt>
                <c:pt idx="3473">
                  <c:v>2:50</c:v>
                </c:pt>
                <c:pt idx="3474">
                  <c:v>3:00</c:v>
                </c:pt>
                <c:pt idx="3475">
                  <c:v>3:10</c:v>
                </c:pt>
                <c:pt idx="3476">
                  <c:v>3:20</c:v>
                </c:pt>
                <c:pt idx="3477">
                  <c:v>3:30</c:v>
                </c:pt>
                <c:pt idx="3478">
                  <c:v>3:40</c:v>
                </c:pt>
                <c:pt idx="3479">
                  <c:v>3:50</c:v>
                </c:pt>
                <c:pt idx="3480">
                  <c:v>4:00</c:v>
                </c:pt>
                <c:pt idx="3481">
                  <c:v>4:10</c:v>
                </c:pt>
                <c:pt idx="3482">
                  <c:v>4:20</c:v>
                </c:pt>
                <c:pt idx="3483">
                  <c:v>4:30</c:v>
                </c:pt>
                <c:pt idx="3484">
                  <c:v>4:40</c:v>
                </c:pt>
                <c:pt idx="3485">
                  <c:v>4:50</c:v>
                </c:pt>
                <c:pt idx="3486">
                  <c:v>5:00</c:v>
                </c:pt>
                <c:pt idx="3487">
                  <c:v>5:10</c:v>
                </c:pt>
                <c:pt idx="3488">
                  <c:v>5:20</c:v>
                </c:pt>
                <c:pt idx="3489">
                  <c:v>5:30</c:v>
                </c:pt>
                <c:pt idx="3490">
                  <c:v>5:40</c:v>
                </c:pt>
                <c:pt idx="3491">
                  <c:v>5:50</c:v>
                </c:pt>
                <c:pt idx="3492">
                  <c:v>6:00</c:v>
                </c:pt>
                <c:pt idx="3493">
                  <c:v>6:10</c:v>
                </c:pt>
                <c:pt idx="3494">
                  <c:v>6:20</c:v>
                </c:pt>
                <c:pt idx="3495">
                  <c:v>6:30</c:v>
                </c:pt>
                <c:pt idx="3496">
                  <c:v>6:40</c:v>
                </c:pt>
                <c:pt idx="3497">
                  <c:v>6:50</c:v>
                </c:pt>
                <c:pt idx="3498">
                  <c:v>7:00</c:v>
                </c:pt>
                <c:pt idx="3499">
                  <c:v>7:10</c:v>
                </c:pt>
                <c:pt idx="3500">
                  <c:v>7:20</c:v>
                </c:pt>
                <c:pt idx="3501">
                  <c:v>7:30</c:v>
                </c:pt>
                <c:pt idx="3502">
                  <c:v>7:40</c:v>
                </c:pt>
                <c:pt idx="3503">
                  <c:v>7:50</c:v>
                </c:pt>
                <c:pt idx="3504">
                  <c:v>8:00</c:v>
                </c:pt>
                <c:pt idx="3505">
                  <c:v>8:10</c:v>
                </c:pt>
                <c:pt idx="3506">
                  <c:v>8:20</c:v>
                </c:pt>
                <c:pt idx="3507">
                  <c:v>8:30</c:v>
                </c:pt>
                <c:pt idx="3508">
                  <c:v>8:40</c:v>
                </c:pt>
                <c:pt idx="3509">
                  <c:v>8:50</c:v>
                </c:pt>
                <c:pt idx="3510">
                  <c:v>9:00</c:v>
                </c:pt>
                <c:pt idx="3511">
                  <c:v>9:10</c:v>
                </c:pt>
                <c:pt idx="3512">
                  <c:v>9:20</c:v>
                </c:pt>
                <c:pt idx="3513">
                  <c:v>9:30</c:v>
                </c:pt>
                <c:pt idx="3514">
                  <c:v>9:40</c:v>
                </c:pt>
                <c:pt idx="3515">
                  <c:v>9:50</c:v>
                </c:pt>
                <c:pt idx="3516">
                  <c:v>10:00</c:v>
                </c:pt>
                <c:pt idx="3517">
                  <c:v>10:10</c:v>
                </c:pt>
                <c:pt idx="3518">
                  <c:v>10:20</c:v>
                </c:pt>
                <c:pt idx="3519">
                  <c:v>10:30</c:v>
                </c:pt>
                <c:pt idx="3520">
                  <c:v>10:40</c:v>
                </c:pt>
                <c:pt idx="3521">
                  <c:v>10:50</c:v>
                </c:pt>
                <c:pt idx="3522">
                  <c:v>11:00</c:v>
                </c:pt>
                <c:pt idx="3523">
                  <c:v>11:10</c:v>
                </c:pt>
                <c:pt idx="3524">
                  <c:v>11:20</c:v>
                </c:pt>
                <c:pt idx="3525">
                  <c:v>11:30</c:v>
                </c:pt>
                <c:pt idx="3526">
                  <c:v>11:40</c:v>
                </c:pt>
                <c:pt idx="3527">
                  <c:v>11:50</c:v>
                </c:pt>
                <c:pt idx="3528">
                  <c:v>12:00</c:v>
                </c:pt>
                <c:pt idx="3529">
                  <c:v>12:10</c:v>
                </c:pt>
                <c:pt idx="3530">
                  <c:v>12:20</c:v>
                </c:pt>
                <c:pt idx="3531">
                  <c:v>12:30</c:v>
                </c:pt>
                <c:pt idx="3532">
                  <c:v>12:40</c:v>
                </c:pt>
                <c:pt idx="3533">
                  <c:v>12:50</c:v>
                </c:pt>
                <c:pt idx="3534">
                  <c:v>13:00</c:v>
                </c:pt>
                <c:pt idx="3535">
                  <c:v>13:10</c:v>
                </c:pt>
                <c:pt idx="3536">
                  <c:v>13:20</c:v>
                </c:pt>
                <c:pt idx="3537">
                  <c:v>13:30</c:v>
                </c:pt>
                <c:pt idx="3538">
                  <c:v>13:40</c:v>
                </c:pt>
                <c:pt idx="3539">
                  <c:v>13:50</c:v>
                </c:pt>
                <c:pt idx="3540">
                  <c:v>14:00</c:v>
                </c:pt>
                <c:pt idx="3541">
                  <c:v>14:10</c:v>
                </c:pt>
                <c:pt idx="3542">
                  <c:v>14:20</c:v>
                </c:pt>
                <c:pt idx="3543">
                  <c:v>14:30</c:v>
                </c:pt>
                <c:pt idx="3544">
                  <c:v>14:40</c:v>
                </c:pt>
                <c:pt idx="3545">
                  <c:v>14:50</c:v>
                </c:pt>
                <c:pt idx="3546">
                  <c:v>15:00</c:v>
                </c:pt>
                <c:pt idx="3547">
                  <c:v>15:10</c:v>
                </c:pt>
                <c:pt idx="3548">
                  <c:v>15:20</c:v>
                </c:pt>
                <c:pt idx="3549">
                  <c:v>15:30</c:v>
                </c:pt>
                <c:pt idx="3550">
                  <c:v>15:40</c:v>
                </c:pt>
                <c:pt idx="3551">
                  <c:v>15:50</c:v>
                </c:pt>
                <c:pt idx="3552">
                  <c:v>16:00</c:v>
                </c:pt>
                <c:pt idx="3553">
                  <c:v>16:10</c:v>
                </c:pt>
                <c:pt idx="3554">
                  <c:v>16:20</c:v>
                </c:pt>
                <c:pt idx="3555">
                  <c:v>16:30</c:v>
                </c:pt>
                <c:pt idx="3556">
                  <c:v>16:40</c:v>
                </c:pt>
                <c:pt idx="3557">
                  <c:v>16:50</c:v>
                </c:pt>
                <c:pt idx="3558">
                  <c:v>17:00</c:v>
                </c:pt>
                <c:pt idx="3559">
                  <c:v>17:10</c:v>
                </c:pt>
                <c:pt idx="3560">
                  <c:v>17:20</c:v>
                </c:pt>
                <c:pt idx="3561">
                  <c:v>17:30</c:v>
                </c:pt>
                <c:pt idx="3562">
                  <c:v>17:40</c:v>
                </c:pt>
                <c:pt idx="3563">
                  <c:v>17:50</c:v>
                </c:pt>
                <c:pt idx="3564">
                  <c:v>18:00</c:v>
                </c:pt>
                <c:pt idx="3565">
                  <c:v>18:10</c:v>
                </c:pt>
                <c:pt idx="3566">
                  <c:v>18:20</c:v>
                </c:pt>
                <c:pt idx="3567">
                  <c:v>18:30</c:v>
                </c:pt>
                <c:pt idx="3568">
                  <c:v>18:40</c:v>
                </c:pt>
                <c:pt idx="3569">
                  <c:v>18:50</c:v>
                </c:pt>
                <c:pt idx="3570">
                  <c:v>19:00</c:v>
                </c:pt>
                <c:pt idx="3571">
                  <c:v>19:10</c:v>
                </c:pt>
                <c:pt idx="3572">
                  <c:v>19:20</c:v>
                </c:pt>
                <c:pt idx="3573">
                  <c:v>19:30</c:v>
                </c:pt>
                <c:pt idx="3574">
                  <c:v>19:40</c:v>
                </c:pt>
                <c:pt idx="3575">
                  <c:v>19:50</c:v>
                </c:pt>
                <c:pt idx="3576">
                  <c:v>20:00</c:v>
                </c:pt>
                <c:pt idx="3577">
                  <c:v>20:10</c:v>
                </c:pt>
                <c:pt idx="3578">
                  <c:v>20:20</c:v>
                </c:pt>
                <c:pt idx="3579">
                  <c:v>20:30</c:v>
                </c:pt>
                <c:pt idx="3580">
                  <c:v>20:40</c:v>
                </c:pt>
                <c:pt idx="3581">
                  <c:v>20:50</c:v>
                </c:pt>
                <c:pt idx="3582">
                  <c:v>21:00</c:v>
                </c:pt>
                <c:pt idx="3583">
                  <c:v>21:10</c:v>
                </c:pt>
                <c:pt idx="3584">
                  <c:v>21:20</c:v>
                </c:pt>
                <c:pt idx="3585">
                  <c:v>21:30</c:v>
                </c:pt>
                <c:pt idx="3586">
                  <c:v>21:40</c:v>
                </c:pt>
                <c:pt idx="3587">
                  <c:v>21:50</c:v>
                </c:pt>
                <c:pt idx="3588">
                  <c:v>22:00</c:v>
                </c:pt>
                <c:pt idx="3589">
                  <c:v>22:10</c:v>
                </c:pt>
                <c:pt idx="3590">
                  <c:v>22:20</c:v>
                </c:pt>
                <c:pt idx="3591">
                  <c:v>22:30</c:v>
                </c:pt>
                <c:pt idx="3592">
                  <c:v>22:40</c:v>
                </c:pt>
                <c:pt idx="3593">
                  <c:v>22:50</c:v>
                </c:pt>
                <c:pt idx="3594">
                  <c:v>23:00</c:v>
                </c:pt>
                <c:pt idx="3595">
                  <c:v>23:10</c:v>
                </c:pt>
                <c:pt idx="3596">
                  <c:v>23:20</c:v>
                </c:pt>
                <c:pt idx="3597">
                  <c:v>23:30</c:v>
                </c:pt>
                <c:pt idx="3598">
                  <c:v>23:40</c:v>
                </c:pt>
                <c:pt idx="3599">
                  <c:v>23:50</c:v>
                </c:pt>
                <c:pt idx="3600">
                  <c:v>24:00:00</c:v>
                </c:pt>
                <c:pt idx="3601">
                  <c:v>26日0:10:00</c:v>
                </c:pt>
                <c:pt idx="3602">
                  <c:v>0:20</c:v>
                </c:pt>
                <c:pt idx="3603">
                  <c:v>0:30</c:v>
                </c:pt>
                <c:pt idx="3604">
                  <c:v>0:40</c:v>
                </c:pt>
                <c:pt idx="3605">
                  <c:v>0:50</c:v>
                </c:pt>
                <c:pt idx="3606">
                  <c:v>1:00</c:v>
                </c:pt>
                <c:pt idx="3607">
                  <c:v>1:10</c:v>
                </c:pt>
                <c:pt idx="3608">
                  <c:v>1:20</c:v>
                </c:pt>
                <c:pt idx="3609">
                  <c:v>1:30</c:v>
                </c:pt>
                <c:pt idx="3610">
                  <c:v>1:40</c:v>
                </c:pt>
                <c:pt idx="3611">
                  <c:v>1:50</c:v>
                </c:pt>
                <c:pt idx="3612">
                  <c:v>2:00</c:v>
                </c:pt>
                <c:pt idx="3613">
                  <c:v>2:10</c:v>
                </c:pt>
                <c:pt idx="3614">
                  <c:v>2:20</c:v>
                </c:pt>
                <c:pt idx="3615">
                  <c:v>2:30</c:v>
                </c:pt>
                <c:pt idx="3616">
                  <c:v>2:40</c:v>
                </c:pt>
                <c:pt idx="3617">
                  <c:v>2:50</c:v>
                </c:pt>
                <c:pt idx="3618">
                  <c:v>3:00</c:v>
                </c:pt>
                <c:pt idx="3619">
                  <c:v>3:10</c:v>
                </c:pt>
                <c:pt idx="3620">
                  <c:v>3:20</c:v>
                </c:pt>
                <c:pt idx="3621">
                  <c:v>3:30</c:v>
                </c:pt>
                <c:pt idx="3622">
                  <c:v>3:40</c:v>
                </c:pt>
                <c:pt idx="3623">
                  <c:v>3:50</c:v>
                </c:pt>
                <c:pt idx="3624">
                  <c:v>4:00</c:v>
                </c:pt>
                <c:pt idx="3625">
                  <c:v>4:10</c:v>
                </c:pt>
                <c:pt idx="3626">
                  <c:v>4:20</c:v>
                </c:pt>
                <c:pt idx="3627">
                  <c:v>4:30</c:v>
                </c:pt>
                <c:pt idx="3628">
                  <c:v>4:40</c:v>
                </c:pt>
                <c:pt idx="3629">
                  <c:v>4:50</c:v>
                </c:pt>
                <c:pt idx="3630">
                  <c:v>5:00</c:v>
                </c:pt>
                <c:pt idx="3631">
                  <c:v>5:10</c:v>
                </c:pt>
                <c:pt idx="3632">
                  <c:v>5:20</c:v>
                </c:pt>
                <c:pt idx="3633">
                  <c:v>5:30</c:v>
                </c:pt>
                <c:pt idx="3634">
                  <c:v>5:40</c:v>
                </c:pt>
                <c:pt idx="3635">
                  <c:v>5:50</c:v>
                </c:pt>
                <c:pt idx="3636">
                  <c:v>6:00</c:v>
                </c:pt>
                <c:pt idx="3637">
                  <c:v>6:10</c:v>
                </c:pt>
                <c:pt idx="3638">
                  <c:v>6:20</c:v>
                </c:pt>
                <c:pt idx="3639">
                  <c:v>6:30</c:v>
                </c:pt>
                <c:pt idx="3640">
                  <c:v>6:40</c:v>
                </c:pt>
                <c:pt idx="3641">
                  <c:v>6:50</c:v>
                </c:pt>
                <c:pt idx="3642">
                  <c:v>7:00</c:v>
                </c:pt>
                <c:pt idx="3643">
                  <c:v>7:10</c:v>
                </c:pt>
                <c:pt idx="3644">
                  <c:v>7:20</c:v>
                </c:pt>
                <c:pt idx="3645">
                  <c:v>7:30</c:v>
                </c:pt>
                <c:pt idx="3646">
                  <c:v>7:40</c:v>
                </c:pt>
                <c:pt idx="3647">
                  <c:v>7:50</c:v>
                </c:pt>
                <c:pt idx="3648">
                  <c:v>8:00</c:v>
                </c:pt>
                <c:pt idx="3649">
                  <c:v>8:10</c:v>
                </c:pt>
                <c:pt idx="3650">
                  <c:v>8:20</c:v>
                </c:pt>
                <c:pt idx="3651">
                  <c:v>8:30</c:v>
                </c:pt>
                <c:pt idx="3652">
                  <c:v>8:40</c:v>
                </c:pt>
                <c:pt idx="3653">
                  <c:v>8:50</c:v>
                </c:pt>
                <c:pt idx="3654">
                  <c:v>9:00</c:v>
                </c:pt>
                <c:pt idx="3655">
                  <c:v>9:10</c:v>
                </c:pt>
                <c:pt idx="3656">
                  <c:v>9:20</c:v>
                </c:pt>
                <c:pt idx="3657">
                  <c:v>9:30</c:v>
                </c:pt>
                <c:pt idx="3658">
                  <c:v>9:40</c:v>
                </c:pt>
                <c:pt idx="3659">
                  <c:v>9:50</c:v>
                </c:pt>
                <c:pt idx="3660">
                  <c:v>10:00</c:v>
                </c:pt>
                <c:pt idx="3661">
                  <c:v>10:10</c:v>
                </c:pt>
                <c:pt idx="3662">
                  <c:v>10:20</c:v>
                </c:pt>
                <c:pt idx="3663">
                  <c:v>10:30</c:v>
                </c:pt>
                <c:pt idx="3664">
                  <c:v>10:40</c:v>
                </c:pt>
                <c:pt idx="3665">
                  <c:v>10:50</c:v>
                </c:pt>
                <c:pt idx="3666">
                  <c:v>11:00</c:v>
                </c:pt>
                <c:pt idx="3667">
                  <c:v>11:10</c:v>
                </c:pt>
                <c:pt idx="3668">
                  <c:v>11:20</c:v>
                </c:pt>
                <c:pt idx="3669">
                  <c:v>11:30</c:v>
                </c:pt>
                <c:pt idx="3670">
                  <c:v>11:40</c:v>
                </c:pt>
                <c:pt idx="3671">
                  <c:v>11:50</c:v>
                </c:pt>
                <c:pt idx="3672">
                  <c:v>12:00</c:v>
                </c:pt>
                <c:pt idx="3673">
                  <c:v>12:10</c:v>
                </c:pt>
                <c:pt idx="3674">
                  <c:v>12:20</c:v>
                </c:pt>
                <c:pt idx="3675">
                  <c:v>12:30</c:v>
                </c:pt>
                <c:pt idx="3676">
                  <c:v>12:40</c:v>
                </c:pt>
                <c:pt idx="3677">
                  <c:v>12:50</c:v>
                </c:pt>
                <c:pt idx="3678">
                  <c:v>13:00</c:v>
                </c:pt>
                <c:pt idx="3679">
                  <c:v>13:10</c:v>
                </c:pt>
                <c:pt idx="3680">
                  <c:v>13:20</c:v>
                </c:pt>
                <c:pt idx="3681">
                  <c:v>13:30</c:v>
                </c:pt>
                <c:pt idx="3682">
                  <c:v>13:40</c:v>
                </c:pt>
                <c:pt idx="3683">
                  <c:v>13:50</c:v>
                </c:pt>
                <c:pt idx="3684">
                  <c:v>14:00</c:v>
                </c:pt>
                <c:pt idx="3685">
                  <c:v>14:10</c:v>
                </c:pt>
                <c:pt idx="3686">
                  <c:v>14:20</c:v>
                </c:pt>
                <c:pt idx="3687">
                  <c:v>14:30</c:v>
                </c:pt>
                <c:pt idx="3688">
                  <c:v>14:40</c:v>
                </c:pt>
                <c:pt idx="3689">
                  <c:v>14:50</c:v>
                </c:pt>
                <c:pt idx="3690">
                  <c:v>15:00</c:v>
                </c:pt>
                <c:pt idx="3691">
                  <c:v>15:10</c:v>
                </c:pt>
                <c:pt idx="3692">
                  <c:v>15:20</c:v>
                </c:pt>
                <c:pt idx="3693">
                  <c:v>15:30</c:v>
                </c:pt>
                <c:pt idx="3694">
                  <c:v>15:40</c:v>
                </c:pt>
                <c:pt idx="3695">
                  <c:v>15:50</c:v>
                </c:pt>
                <c:pt idx="3696">
                  <c:v>16:00</c:v>
                </c:pt>
                <c:pt idx="3697">
                  <c:v>16:10</c:v>
                </c:pt>
                <c:pt idx="3698">
                  <c:v>16:20</c:v>
                </c:pt>
                <c:pt idx="3699">
                  <c:v>16:30</c:v>
                </c:pt>
                <c:pt idx="3700">
                  <c:v>16:40</c:v>
                </c:pt>
                <c:pt idx="3701">
                  <c:v>16:50</c:v>
                </c:pt>
                <c:pt idx="3702">
                  <c:v>17:00</c:v>
                </c:pt>
                <c:pt idx="3703">
                  <c:v>17:10</c:v>
                </c:pt>
                <c:pt idx="3704">
                  <c:v>17:20</c:v>
                </c:pt>
                <c:pt idx="3705">
                  <c:v>17:30</c:v>
                </c:pt>
                <c:pt idx="3706">
                  <c:v>17:40</c:v>
                </c:pt>
                <c:pt idx="3707">
                  <c:v>17:50</c:v>
                </c:pt>
                <c:pt idx="3708">
                  <c:v>18:00</c:v>
                </c:pt>
                <c:pt idx="3709">
                  <c:v>18:10</c:v>
                </c:pt>
                <c:pt idx="3710">
                  <c:v>18:20</c:v>
                </c:pt>
                <c:pt idx="3711">
                  <c:v>18:30</c:v>
                </c:pt>
                <c:pt idx="3712">
                  <c:v>18:40</c:v>
                </c:pt>
                <c:pt idx="3713">
                  <c:v>18:50</c:v>
                </c:pt>
                <c:pt idx="3714">
                  <c:v>19:00</c:v>
                </c:pt>
                <c:pt idx="3715">
                  <c:v>19:10</c:v>
                </c:pt>
                <c:pt idx="3716">
                  <c:v>19:20</c:v>
                </c:pt>
                <c:pt idx="3717">
                  <c:v>19:30</c:v>
                </c:pt>
                <c:pt idx="3718">
                  <c:v>19:40</c:v>
                </c:pt>
                <c:pt idx="3719">
                  <c:v>19:50</c:v>
                </c:pt>
                <c:pt idx="3720">
                  <c:v>20:00</c:v>
                </c:pt>
                <c:pt idx="3721">
                  <c:v>20:10</c:v>
                </c:pt>
                <c:pt idx="3722">
                  <c:v>20:20</c:v>
                </c:pt>
                <c:pt idx="3723">
                  <c:v>20:30</c:v>
                </c:pt>
                <c:pt idx="3724">
                  <c:v>20:40</c:v>
                </c:pt>
                <c:pt idx="3725">
                  <c:v>20:50</c:v>
                </c:pt>
                <c:pt idx="3726">
                  <c:v>21:00</c:v>
                </c:pt>
                <c:pt idx="3727">
                  <c:v>21:10</c:v>
                </c:pt>
                <c:pt idx="3728">
                  <c:v>21:20</c:v>
                </c:pt>
                <c:pt idx="3729">
                  <c:v>21:30</c:v>
                </c:pt>
                <c:pt idx="3730">
                  <c:v>21:40</c:v>
                </c:pt>
                <c:pt idx="3731">
                  <c:v>21:50</c:v>
                </c:pt>
                <c:pt idx="3732">
                  <c:v>22:00</c:v>
                </c:pt>
                <c:pt idx="3733">
                  <c:v>22:10</c:v>
                </c:pt>
                <c:pt idx="3734">
                  <c:v>22:20</c:v>
                </c:pt>
                <c:pt idx="3735">
                  <c:v>22:30</c:v>
                </c:pt>
                <c:pt idx="3736">
                  <c:v>22:40</c:v>
                </c:pt>
                <c:pt idx="3737">
                  <c:v>22:50</c:v>
                </c:pt>
                <c:pt idx="3738">
                  <c:v>23:00</c:v>
                </c:pt>
                <c:pt idx="3739">
                  <c:v>23:10</c:v>
                </c:pt>
                <c:pt idx="3740">
                  <c:v>23:20</c:v>
                </c:pt>
                <c:pt idx="3741">
                  <c:v>23:30</c:v>
                </c:pt>
                <c:pt idx="3742">
                  <c:v>23:40</c:v>
                </c:pt>
                <c:pt idx="3743">
                  <c:v>23:50</c:v>
                </c:pt>
                <c:pt idx="3744">
                  <c:v>24:00:00</c:v>
                </c:pt>
                <c:pt idx="3745">
                  <c:v>27日0:10:00</c:v>
                </c:pt>
                <c:pt idx="3746">
                  <c:v>0:20</c:v>
                </c:pt>
                <c:pt idx="3747">
                  <c:v>0:30</c:v>
                </c:pt>
                <c:pt idx="3748">
                  <c:v>0:40</c:v>
                </c:pt>
                <c:pt idx="3749">
                  <c:v>0:50</c:v>
                </c:pt>
                <c:pt idx="3750">
                  <c:v>1:00</c:v>
                </c:pt>
                <c:pt idx="3751">
                  <c:v>1:10</c:v>
                </c:pt>
                <c:pt idx="3752">
                  <c:v>1:20</c:v>
                </c:pt>
                <c:pt idx="3753">
                  <c:v>1:30</c:v>
                </c:pt>
                <c:pt idx="3754">
                  <c:v>1:40</c:v>
                </c:pt>
                <c:pt idx="3755">
                  <c:v>1:50</c:v>
                </c:pt>
                <c:pt idx="3756">
                  <c:v>2:00</c:v>
                </c:pt>
                <c:pt idx="3757">
                  <c:v>2:10</c:v>
                </c:pt>
                <c:pt idx="3758">
                  <c:v>2:20</c:v>
                </c:pt>
                <c:pt idx="3759">
                  <c:v>2:30</c:v>
                </c:pt>
                <c:pt idx="3760">
                  <c:v>2:40</c:v>
                </c:pt>
                <c:pt idx="3761">
                  <c:v>2:50</c:v>
                </c:pt>
                <c:pt idx="3762">
                  <c:v>3:00</c:v>
                </c:pt>
                <c:pt idx="3763">
                  <c:v>3:10</c:v>
                </c:pt>
                <c:pt idx="3764">
                  <c:v>3:20</c:v>
                </c:pt>
                <c:pt idx="3765">
                  <c:v>3:30</c:v>
                </c:pt>
                <c:pt idx="3766">
                  <c:v>3:40</c:v>
                </c:pt>
                <c:pt idx="3767">
                  <c:v>3:50</c:v>
                </c:pt>
                <c:pt idx="3768">
                  <c:v>4:00</c:v>
                </c:pt>
                <c:pt idx="3769">
                  <c:v>4:10</c:v>
                </c:pt>
                <c:pt idx="3770">
                  <c:v>4:20</c:v>
                </c:pt>
                <c:pt idx="3771">
                  <c:v>4:30</c:v>
                </c:pt>
                <c:pt idx="3772">
                  <c:v>4:40</c:v>
                </c:pt>
                <c:pt idx="3773">
                  <c:v>4:50</c:v>
                </c:pt>
                <c:pt idx="3774">
                  <c:v>5:00</c:v>
                </c:pt>
                <c:pt idx="3775">
                  <c:v>5:10</c:v>
                </c:pt>
                <c:pt idx="3776">
                  <c:v>5:20</c:v>
                </c:pt>
                <c:pt idx="3777">
                  <c:v>5:30</c:v>
                </c:pt>
                <c:pt idx="3778">
                  <c:v>5:40</c:v>
                </c:pt>
                <c:pt idx="3779">
                  <c:v>5:50</c:v>
                </c:pt>
                <c:pt idx="3780">
                  <c:v>6:00</c:v>
                </c:pt>
                <c:pt idx="3781">
                  <c:v>6:10</c:v>
                </c:pt>
                <c:pt idx="3782">
                  <c:v>6:20</c:v>
                </c:pt>
                <c:pt idx="3783">
                  <c:v>6:30</c:v>
                </c:pt>
                <c:pt idx="3784">
                  <c:v>6:40</c:v>
                </c:pt>
                <c:pt idx="3785">
                  <c:v>6:50</c:v>
                </c:pt>
                <c:pt idx="3786">
                  <c:v>7:00</c:v>
                </c:pt>
                <c:pt idx="3787">
                  <c:v>7:10</c:v>
                </c:pt>
                <c:pt idx="3788">
                  <c:v>7:20</c:v>
                </c:pt>
                <c:pt idx="3789">
                  <c:v>7:30</c:v>
                </c:pt>
                <c:pt idx="3790">
                  <c:v>7:40</c:v>
                </c:pt>
                <c:pt idx="3791">
                  <c:v>7:50</c:v>
                </c:pt>
                <c:pt idx="3792">
                  <c:v>8:00</c:v>
                </c:pt>
                <c:pt idx="3793">
                  <c:v>8:10</c:v>
                </c:pt>
                <c:pt idx="3794">
                  <c:v>8:20</c:v>
                </c:pt>
                <c:pt idx="3795">
                  <c:v>8:30</c:v>
                </c:pt>
                <c:pt idx="3796">
                  <c:v>8:40</c:v>
                </c:pt>
                <c:pt idx="3797">
                  <c:v>8:50</c:v>
                </c:pt>
                <c:pt idx="3798">
                  <c:v>9:00</c:v>
                </c:pt>
                <c:pt idx="3799">
                  <c:v>9:10</c:v>
                </c:pt>
                <c:pt idx="3800">
                  <c:v>9:20</c:v>
                </c:pt>
                <c:pt idx="3801">
                  <c:v>9:30</c:v>
                </c:pt>
                <c:pt idx="3802">
                  <c:v>9:40</c:v>
                </c:pt>
                <c:pt idx="3803">
                  <c:v>9:50</c:v>
                </c:pt>
                <c:pt idx="3804">
                  <c:v>10:00</c:v>
                </c:pt>
                <c:pt idx="3805">
                  <c:v>10:10</c:v>
                </c:pt>
                <c:pt idx="3806">
                  <c:v>10:20</c:v>
                </c:pt>
                <c:pt idx="3807">
                  <c:v>10:30</c:v>
                </c:pt>
                <c:pt idx="3808">
                  <c:v>10:40</c:v>
                </c:pt>
                <c:pt idx="3809">
                  <c:v>10:50</c:v>
                </c:pt>
                <c:pt idx="3810">
                  <c:v>11:00</c:v>
                </c:pt>
                <c:pt idx="3811">
                  <c:v>11:10</c:v>
                </c:pt>
                <c:pt idx="3812">
                  <c:v>11:20</c:v>
                </c:pt>
                <c:pt idx="3813">
                  <c:v>11:30</c:v>
                </c:pt>
                <c:pt idx="3814">
                  <c:v>11:40</c:v>
                </c:pt>
                <c:pt idx="3815">
                  <c:v>11:50</c:v>
                </c:pt>
                <c:pt idx="3816">
                  <c:v>12:00</c:v>
                </c:pt>
                <c:pt idx="3817">
                  <c:v>12:10</c:v>
                </c:pt>
                <c:pt idx="3818">
                  <c:v>12:20</c:v>
                </c:pt>
                <c:pt idx="3819">
                  <c:v>12:30</c:v>
                </c:pt>
                <c:pt idx="3820">
                  <c:v>12:40</c:v>
                </c:pt>
                <c:pt idx="3821">
                  <c:v>12:50</c:v>
                </c:pt>
                <c:pt idx="3822">
                  <c:v>13:00</c:v>
                </c:pt>
                <c:pt idx="3823">
                  <c:v>13:10</c:v>
                </c:pt>
                <c:pt idx="3824">
                  <c:v>13:20</c:v>
                </c:pt>
                <c:pt idx="3825">
                  <c:v>13:30</c:v>
                </c:pt>
                <c:pt idx="3826">
                  <c:v>13:40</c:v>
                </c:pt>
                <c:pt idx="3827">
                  <c:v>13:50</c:v>
                </c:pt>
                <c:pt idx="3828">
                  <c:v>14:00</c:v>
                </c:pt>
                <c:pt idx="3829">
                  <c:v>14:10</c:v>
                </c:pt>
                <c:pt idx="3830">
                  <c:v>14:20</c:v>
                </c:pt>
                <c:pt idx="3831">
                  <c:v>14:30</c:v>
                </c:pt>
                <c:pt idx="3832">
                  <c:v>14:40</c:v>
                </c:pt>
                <c:pt idx="3833">
                  <c:v>14:50</c:v>
                </c:pt>
                <c:pt idx="3834">
                  <c:v>15:00</c:v>
                </c:pt>
                <c:pt idx="3835">
                  <c:v>15:10</c:v>
                </c:pt>
                <c:pt idx="3836">
                  <c:v>15:20</c:v>
                </c:pt>
                <c:pt idx="3837">
                  <c:v>15:30</c:v>
                </c:pt>
                <c:pt idx="3838">
                  <c:v>15:40</c:v>
                </c:pt>
                <c:pt idx="3839">
                  <c:v>15:50</c:v>
                </c:pt>
                <c:pt idx="3840">
                  <c:v>16:00</c:v>
                </c:pt>
                <c:pt idx="3841">
                  <c:v>16:10</c:v>
                </c:pt>
                <c:pt idx="3842">
                  <c:v>16:20</c:v>
                </c:pt>
                <c:pt idx="3843">
                  <c:v>16:30</c:v>
                </c:pt>
                <c:pt idx="3844">
                  <c:v>16:40</c:v>
                </c:pt>
                <c:pt idx="3845">
                  <c:v>16:50</c:v>
                </c:pt>
                <c:pt idx="3846">
                  <c:v>17:00</c:v>
                </c:pt>
                <c:pt idx="3847">
                  <c:v>17:10</c:v>
                </c:pt>
                <c:pt idx="3848">
                  <c:v>17:20</c:v>
                </c:pt>
                <c:pt idx="3849">
                  <c:v>17:30</c:v>
                </c:pt>
                <c:pt idx="3850">
                  <c:v>17:40</c:v>
                </c:pt>
                <c:pt idx="3851">
                  <c:v>17:50</c:v>
                </c:pt>
                <c:pt idx="3852">
                  <c:v>18:00</c:v>
                </c:pt>
                <c:pt idx="3853">
                  <c:v>18:10</c:v>
                </c:pt>
                <c:pt idx="3854">
                  <c:v>18:20</c:v>
                </c:pt>
                <c:pt idx="3855">
                  <c:v>18:30</c:v>
                </c:pt>
                <c:pt idx="3856">
                  <c:v>18:40</c:v>
                </c:pt>
                <c:pt idx="3857">
                  <c:v>18:50</c:v>
                </c:pt>
                <c:pt idx="3858">
                  <c:v>19:00</c:v>
                </c:pt>
                <c:pt idx="3859">
                  <c:v>19:10</c:v>
                </c:pt>
                <c:pt idx="3860">
                  <c:v>19:20</c:v>
                </c:pt>
                <c:pt idx="3861">
                  <c:v>19:30</c:v>
                </c:pt>
                <c:pt idx="3862">
                  <c:v>19:40</c:v>
                </c:pt>
                <c:pt idx="3863">
                  <c:v>19:50</c:v>
                </c:pt>
                <c:pt idx="3864">
                  <c:v>20:00</c:v>
                </c:pt>
                <c:pt idx="3865">
                  <c:v>20:10</c:v>
                </c:pt>
                <c:pt idx="3866">
                  <c:v>20:20</c:v>
                </c:pt>
                <c:pt idx="3867">
                  <c:v>20:30</c:v>
                </c:pt>
                <c:pt idx="3868">
                  <c:v>20:40</c:v>
                </c:pt>
                <c:pt idx="3869">
                  <c:v>20:50</c:v>
                </c:pt>
                <c:pt idx="3870">
                  <c:v>21:00</c:v>
                </c:pt>
                <c:pt idx="3871">
                  <c:v>21:10</c:v>
                </c:pt>
                <c:pt idx="3872">
                  <c:v>21:20</c:v>
                </c:pt>
                <c:pt idx="3873">
                  <c:v>21:30</c:v>
                </c:pt>
                <c:pt idx="3874">
                  <c:v>21:40</c:v>
                </c:pt>
                <c:pt idx="3875">
                  <c:v>21:50</c:v>
                </c:pt>
                <c:pt idx="3876">
                  <c:v>22:00</c:v>
                </c:pt>
                <c:pt idx="3877">
                  <c:v>22:10</c:v>
                </c:pt>
                <c:pt idx="3878">
                  <c:v>22:20</c:v>
                </c:pt>
                <c:pt idx="3879">
                  <c:v>22:30</c:v>
                </c:pt>
                <c:pt idx="3880">
                  <c:v>22:40</c:v>
                </c:pt>
                <c:pt idx="3881">
                  <c:v>22:50</c:v>
                </c:pt>
                <c:pt idx="3882">
                  <c:v>23:00</c:v>
                </c:pt>
                <c:pt idx="3883">
                  <c:v>23:10</c:v>
                </c:pt>
                <c:pt idx="3884">
                  <c:v>23:20</c:v>
                </c:pt>
                <c:pt idx="3885">
                  <c:v>23:30</c:v>
                </c:pt>
                <c:pt idx="3886">
                  <c:v>23:40</c:v>
                </c:pt>
                <c:pt idx="3887">
                  <c:v>23:50</c:v>
                </c:pt>
                <c:pt idx="3888">
                  <c:v>24:00:00</c:v>
                </c:pt>
                <c:pt idx="3889">
                  <c:v>28日0:10:00</c:v>
                </c:pt>
                <c:pt idx="3890">
                  <c:v>0:20</c:v>
                </c:pt>
                <c:pt idx="3891">
                  <c:v>0:30</c:v>
                </c:pt>
                <c:pt idx="3892">
                  <c:v>0:40</c:v>
                </c:pt>
                <c:pt idx="3893">
                  <c:v>0:50</c:v>
                </c:pt>
                <c:pt idx="3894">
                  <c:v>1:00</c:v>
                </c:pt>
                <c:pt idx="3895">
                  <c:v>1:10</c:v>
                </c:pt>
                <c:pt idx="3896">
                  <c:v>1:20</c:v>
                </c:pt>
                <c:pt idx="3897">
                  <c:v>1:30</c:v>
                </c:pt>
                <c:pt idx="3898">
                  <c:v>1:40</c:v>
                </c:pt>
                <c:pt idx="3899">
                  <c:v>1:50</c:v>
                </c:pt>
                <c:pt idx="3900">
                  <c:v>2:00</c:v>
                </c:pt>
                <c:pt idx="3901">
                  <c:v>2:10</c:v>
                </c:pt>
                <c:pt idx="3902">
                  <c:v>2:20</c:v>
                </c:pt>
                <c:pt idx="3903">
                  <c:v>2:30</c:v>
                </c:pt>
                <c:pt idx="3904">
                  <c:v>2:40</c:v>
                </c:pt>
                <c:pt idx="3905">
                  <c:v>2:50</c:v>
                </c:pt>
                <c:pt idx="3906">
                  <c:v>3:00</c:v>
                </c:pt>
                <c:pt idx="3907">
                  <c:v>3:10</c:v>
                </c:pt>
                <c:pt idx="3908">
                  <c:v>3:20</c:v>
                </c:pt>
                <c:pt idx="3909">
                  <c:v>3:30</c:v>
                </c:pt>
                <c:pt idx="3910">
                  <c:v>3:40</c:v>
                </c:pt>
                <c:pt idx="3911">
                  <c:v>3:50</c:v>
                </c:pt>
                <c:pt idx="3912">
                  <c:v>4:00</c:v>
                </c:pt>
                <c:pt idx="3913">
                  <c:v>4:10</c:v>
                </c:pt>
                <c:pt idx="3914">
                  <c:v>4:20</c:v>
                </c:pt>
                <c:pt idx="3915">
                  <c:v>4:30</c:v>
                </c:pt>
                <c:pt idx="3916">
                  <c:v>4:40</c:v>
                </c:pt>
                <c:pt idx="3917">
                  <c:v>4:50</c:v>
                </c:pt>
                <c:pt idx="3918">
                  <c:v>5:00</c:v>
                </c:pt>
                <c:pt idx="3919">
                  <c:v>5:10</c:v>
                </c:pt>
                <c:pt idx="3920">
                  <c:v>5:20</c:v>
                </c:pt>
                <c:pt idx="3921">
                  <c:v>5:30</c:v>
                </c:pt>
                <c:pt idx="3922">
                  <c:v>5:40</c:v>
                </c:pt>
                <c:pt idx="3923">
                  <c:v>5:50</c:v>
                </c:pt>
                <c:pt idx="3924">
                  <c:v>6:00</c:v>
                </c:pt>
                <c:pt idx="3925">
                  <c:v>6:10</c:v>
                </c:pt>
                <c:pt idx="3926">
                  <c:v>6:20</c:v>
                </c:pt>
                <c:pt idx="3927">
                  <c:v>6:30</c:v>
                </c:pt>
                <c:pt idx="3928">
                  <c:v>6:40</c:v>
                </c:pt>
                <c:pt idx="3929">
                  <c:v>6:50</c:v>
                </c:pt>
                <c:pt idx="3930">
                  <c:v>7:00</c:v>
                </c:pt>
                <c:pt idx="3931">
                  <c:v>7:10</c:v>
                </c:pt>
                <c:pt idx="3932">
                  <c:v>7:20</c:v>
                </c:pt>
                <c:pt idx="3933">
                  <c:v>7:30</c:v>
                </c:pt>
                <c:pt idx="3934">
                  <c:v>7:40</c:v>
                </c:pt>
                <c:pt idx="3935">
                  <c:v>7:50</c:v>
                </c:pt>
                <c:pt idx="3936">
                  <c:v>8:00</c:v>
                </c:pt>
                <c:pt idx="3937">
                  <c:v>8:10</c:v>
                </c:pt>
                <c:pt idx="3938">
                  <c:v>8:20</c:v>
                </c:pt>
                <c:pt idx="3939">
                  <c:v>8:30</c:v>
                </c:pt>
                <c:pt idx="3940">
                  <c:v>8:40</c:v>
                </c:pt>
                <c:pt idx="3941">
                  <c:v>8:50</c:v>
                </c:pt>
                <c:pt idx="3942">
                  <c:v>9:00</c:v>
                </c:pt>
                <c:pt idx="3943">
                  <c:v>9:10</c:v>
                </c:pt>
                <c:pt idx="3944">
                  <c:v>9:20</c:v>
                </c:pt>
                <c:pt idx="3945">
                  <c:v>9:30</c:v>
                </c:pt>
                <c:pt idx="3946">
                  <c:v>9:40</c:v>
                </c:pt>
                <c:pt idx="3947">
                  <c:v>9:50</c:v>
                </c:pt>
                <c:pt idx="3948">
                  <c:v>10:00</c:v>
                </c:pt>
                <c:pt idx="3949">
                  <c:v>10:10</c:v>
                </c:pt>
                <c:pt idx="3950">
                  <c:v>10:20</c:v>
                </c:pt>
                <c:pt idx="3951">
                  <c:v>10:30</c:v>
                </c:pt>
                <c:pt idx="3952">
                  <c:v>10:40</c:v>
                </c:pt>
                <c:pt idx="3953">
                  <c:v>10:50</c:v>
                </c:pt>
                <c:pt idx="3954">
                  <c:v>11:00</c:v>
                </c:pt>
                <c:pt idx="3955">
                  <c:v>11:10</c:v>
                </c:pt>
                <c:pt idx="3956">
                  <c:v>11:20</c:v>
                </c:pt>
                <c:pt idx="3957">
                  <c:v>11:30</c:v>
                </c:pt>
                <c:pt idx="3958">
                  <c:v>11:40</c:v>
                </c:pt>
                <c:pt idx="3959">
                  <c:v>11:50</c:v>
                </c:pt>
                <c:pt idx="3960">
                  <c:v>12:00</c:v>
                </c:pt>
                <c:pt idx="3961">
                  <c:v>12:10</c:v>
                </c:pt>
                <c:pt idx="3962">
                  <c:v>12:20</c:v>
                </c:pt>
                <c:pt idx="3963">
                  <c:v>12:30</c:v>
                </c:pt>
                <c:pt idx="3964">
                  <c:v>12:40</c:v>
                </c:pt>
                <c:pt idx="3965">
                  <c:v>12:50</c:v>
                </c:pt>
                <c:pt idx="3966">
                  <c:v>13:00</c:v>
                </c:pt>
                <c:pt idx="3967">
                  <c:v>13:10</c:v>
                </c:pt>
                <c:pt idx="3968">
                  <c:v>13:20</c:v>
                </c:pt>
                <c:pt idx="3969">
                  <c:v>13:30</c:v>
                </c:pt>
                <c:pt idx="3970">
                  <c:v>13:40</c:v>
                </c:pt>
                <c:pt idx="3971">
                  <c:v>13:50</c:v>
                </c:pt>
                <c:pt idx="3972">
                  <c:v>14:00</c:v>
                </c:pt>
                <c:pt idx="3973">
                  <c:v>14:10</c:v>
                </c:pt>
                <c:pt idx="3974">
                  <c:v>14:20</c:v>
                </c:pt>
                <c:pt idx="3975">
                  <c:v>14:30</c:v>
                </c:pt>
                <c:pt idx="3976">
                  <c:v>14:40</c:v>
                </c:pt>
                <c:pt idx="3977">
                  <c:v>14:50</c:v>
                </c:pt>
                <c:pt idx="3978">
                  <c:v>15:00</c:v>
                </c:pt>
                <c:pt idx="3979">
                  <c:v>15:10</c:v>
                </c:pt>
                <c:pt idx="3980">
                  <c:v>15:20</c:v>
                </c:pt>
                <c:pt idx="3981">
                  <c:v>15:30</c:v>
                </c:pt>
                <c:pt idx="3982">
                  <c:v>15:40</c:v>
                </c:pt>
                <c:pt idx="3983">
                  <c:v>15:50</c:v>
                </c:pt>
                <c:pt idx="3984">
                  <c:v>16:00</c:v>
                </c:pt>
                <c:pt idx="3985">
                  <c:v>16:10</c:v>
                </c:pt>
                <c:pt idx="3986">
                  <c:v>16:20</c:v>
                </c:pt>
                <c:pt idx="3987">
                  <c:v>16:30</c:v>
                </c:pt>
                <c:pt idx="3988">
                  <c:v>16:40</c:v>
                </c:pt>
                <c:pt idx="3989">
                  <c:v>16:50</c:v>
                </c:pt>
                <c:pt idx="3990">
                  <c:v>17:00</c:v>
                </c:pt>
                <c:pt idx="3991">
                  <c:v>17:10</c:v>
                </c:pt>
                <c:pt idx="3992">
                  <c:v>17:20</c:v>
                </c:pt>
                <c:pt idx="3993">
                  <c:v>17:30</c:v>
                </c:pt>
                <c:pt idx="3994">
                  <c:v>17:40</c:v>
                </c:pt>
                <c:pt idx="3995">
                  <c:v>17:50</c:v>
                </c:pt>
                <c:pt idx="3996">
                  <c:v>18:00</c:v>
                </c:pt>
                <c:pt idx="3997">
                  <c:v>18:10</c:v>
                </c:pt>
                <c:pt idx="3998">
                  <c:v>18:20</c:v>
                </c:pt>
                <c:pt idx="3999">
                  <c:v>18:30</c:v>
                </c:pt>
                <c:pt idx="4000">
                  <c:v>18:40</c:v>
                </c:pt>
                <c:pt idx="4001">
                  <c:v>18:50</c:v>
                </c:pt>
                <c:pt idx="4002">
                  <c:v>19:00</c:v>
                </c:pt>
                <c:pt idx="4003">
                  <c:v>19:10</c:v>
                </c:pt>
                <c:pt idx="4004">
                  <c:v>19:20</c:v>
                </c:pt>
                <c:pt idx="4005">
                  <c:v>19:30</c:v>
                </c:pt>
                <c:pt idx="4006">
                  <c:v>19:40</c:v>
                </c:pt>
                <c:pt idx="4007">
                  <c:v>19:50</c:v>
                </c:pt>
                <c:pt idx="4008">
                  <c:v>20:00</c:v>
                </c:pt>
                <c:pt idx="4009">
                  <c:v>20:10</c:v>
                </c:pt>
                <c:pt idx="4010">
                  <c:v>20:20</c:v>
                </c:pt>
                <c:pt idx="4011">
                  <c:v>20:30</c:v>
                </c:pt>
                <c:pt idx="4012">
                  <c:v>20:40</c:v>
                </c:pt>
                <c:pt idx="4013">
                  <c:v>20:50</c:v>
                </c:pt>
                <c:pt idx="4014">
                  <c:v>21:00</c:v>
                </c:pt>
                <c:pt idx="4015">
                  <c:v>21:10</c:v>
                </c:pt>
                <c:pt idx="4016">
                  <c:v>21:20</c:v>
                </c:pt>
                <c:pt idx="4017">
                  <c:v>21:30</c:v>
                </c:pt>
                <c:pt idx="4018">
                  <c:v>21:40</c:v>
                </c:pt>
                <c:pt idx="4019">
                  <c:v>21:50</c:v>
                </c:pt>
                <c:pt idx="4020">
                  <c:v>22:00</c:v>
                </c:pt>
                <c:pt idx="4021">
                  <c:v>22:10</c:v>
                </c:pt>
                <c:pt idx="4022">
                  <c:v>22:20</c:v>
                </c:pt>
                <c:pt idx="4023">
                  <c:v>22:30</c:v>
                </c:pt>
                <c:pt idx="4024">
                  <c:v>22:40</c:v>
                </c:pt>
                <c:pt idx="4025">
                  <c:v>22:50</c:v>
                </c:pt>
                <c:pt idx="4026">
                  <c:v>23:00</c:v>
                </c:pt>
                <c:pt idx="4027">
                  <c:v>23:10</c:v>
                </c:pt>
                <c:pt idx="4028">
                  <c:v>23:20</c:v>
                </c:pt>
                <c:pt idx="4029">
                  <c:v>23:30</c:v>
                </c:pt>
                <c:pt idx="4030">
                  <c:v>23:40</c:v>
                </c:pt>
                <c:pt idx="4031">
                  <c:v>23:50</c:v>
                </c:pt>
                <c:pt idx="4032">
                  <c:v>24:00:00</c:v>
                </c:pt>
                <c:pt idx="4033">
                  <c:v>29日0:10:00</c:v>
                </c:pt>
                <c:pt idx="4034">
                  <c:v>0:20</c:v>
                </c:pt>
                <c:pt idx="4035">
                  <c:v>0:30</c:v>
                </c:pt>
                <c:pt idx="4036">
                  <c:v>0:40</c:v>
                </c:pt>
                <c:pt idx="4037">
                  <c:v>0:50</c:v>
                </c:pt>
                <c:pt idx="4038">
                  <c:v>1:00</c:v>
                </c:pt>
                <c:pt idx="4039">
                  <c:v>1:10</c:v>
                </c:pt>
                <c:pt idx="4040">
                  <c:v>1:20</c:v>
                </c:pt>
                <c:pt idx="4041">
                  <c:v>1:30</c:v>
                </c:pt>
                <c:pt idx="4042">
                  <c:v>1:40</c:v>
                </c:pt>
                <c:pt idx="4043">
                  <c:v>1:50</c:v>
                </c:pt>
                <c:pt idx="4044">
                  <c:v>2:00</c:v>
                </c:pt>
                <c:pt idx="4045">
                  <c:v>2:10</c:v>
                </c:pt>
                <c:pt idx="4046">
                  <c:v>2:20</c:v>
                </c:pt>
                <c:pt idx="4047">
                  <c:v>2:30</c:v>
                </c:pt>
                <c:pt idx="4048">
                  <c:v>2:40</c:v>
                </c:pt>
                <c:pt idx="4049">
                  <c:v>2:50</c:v>
                </c:pt>
                <c:pt idx="4050">
                  <c:v>3:00</c:v>
                </c:pt>
                <c:pt idx="4051">
                  <c:v>3:10</c:v>
                </c:pt>
                <c:pt idx="4052">
                  <c:v>3:20</c:v>
                </c:pt>
                <c:pt idx="4053">
                  <c:v>3:30</c:v>
                </c:pt>
                <c:pt idx="4054">
                  <c:v>3:40</c:v>
                </c:pt>
                <c:pt idx="4055">
                  <c:v>3:50</c:v>
                </c:pt>
                <c:pt idx="4056">
                  <c:v>4:00</c:v>
                </c:pt>
                <c:pt idx="4057">
                  <c:v>4:10</c:v>
                </c:pt>
                <c:pt idx="4058">
                  <c:v>4:20</c:v>
                </c:pt>
                <c:pt idx="4059">
                  <c:v>4:30</c:v>
                </c:pt>
                <c:pt idx="4060">
                  <c:v>4:40</c:v>
                </c:pt>
                <c:pt idx="4061">
                  <c:v>4:50</c:v>
                </c:pt>
                <c:pt idx="4062">
                  <c:v>5:00</c:v>
                </c:pt>
                <c:pt idx="4063">
                  <c:v>5:10</c:v>
                </c:pt>
                <c:pt idx="4064">
                  <c:v>5:20</c:v>
                </c:pt>
                <c:pt idx="4065">
                  <c:v>5:30</c:v>
                </c:pt>
                <c:pt idx="4066">
                  <c:v>5:40</c:v>
                </c:pt>
                <c:pt idx="4067">
                  <c:v>5:50</c:v>
                </c:pt>
                <c:pt idx="4068">
                  <c:v>6:00</c:v>
                </c:pt>
                <c:pt idx="4069">
                  <c:v>6:10</c:v>
                </c:pt>
                <c:pt idx="4070">
                  <c:v>6:20</c:v>
                </c:pt>
                <c:pt idx="4071">
                  <c:v>6:30</c:v>
                </c:pt>
                <c:pt idx="4072">
                  <c:v>6:40</c:v>
                </c:pt>
                <c:pt idx="4073">
                  <c:v>6:50</c:v>
                </c:pt>
                <c:pt idx="4074">
                  <c:v>7:00</c:v>
                </c:pt>
                <c:pt idx="4075">
                  <c:v>7:10</c:v>
                </c:pt>
                <c:pt idx="4076">
                  <c:v>7:20</c:v>
                </c:pt>
                <c:pt idx="4077">
                  <c:v>7:30</c:v>
                </c:pt>
                <c:pt idx="4078">
                  <c:v>7:40</c:v>
                </c:pt>
                <c:pt idx="4079">
                  <c:v>7:50</c:v>
                </c:pt>
                <c:pt idx="4080">
                  <c:v>8:00</c:v>
                </c:pt>
                <c:pt idx="4081">
                  <c:v>8:10</c:v>
                </c:pt>
                <c:pt idx="4082">
                  <c:v>8:20</c:v>
                </c:pt>
                <c:pt idx="4083">
                  <c:v>8:30</c:v>
                </c:pt>
                <c:pt idx="4084">
                  <c:v>8:40</c:v>
                </c:pt>
                <c:pt idx="4085">
                  <c:v>8:50</c:v>
                </c:pt>
                <c:pt idx="4086">
                  <c:v>9:00</c:v>
                </c:pt>
                <c:pt idx="4087">
                  <c:v>9:10</c:v>
                </c:pt>
                <c:pt idx="4088">
                  <c:v>9:20</c:v>
                </c:pt>
                <c:pt idx="4089">
                  <c:v>9:30</c:v>
                </c:pt>
                <c:pt idx="4090">
                  <c:v>9:40</c:v>
                </c:pt>
                <c:pt idx="4091">
                  <c:v>9:50</c:v>
                </c:pt>
                <c:pt idx="4092">
                  <c:v>10:00</c:v>
                </c:pt>
                <c:pt idx="4093">
                  <c:v>10:10</c:v>
                </c:pt>
                <c:pt idx="4094">
                  <c:v>10:20</c:v>
                </c:pt>
                <c:pt idx="4095">
                  <c:v>10:30</c:v>
                </c:pt>
                <c:pt idx="4096">
                  <c:v>10:40</c:v>
                </c:pt>
                <c:pt idx="4097">
                  <c:v>10:50</c:v>
                </c:pt>
                <c:pt idx="4098">
                  <c:v>11:00</c:v>
                </c:pt>
                <c:pt idx="4099">
                  <c:v>11:10</c:v>
                </c:pt>
                <c:pt idx="4100">
                  <c:v>11:20</c:v>
                </c:pt>
                <c:pt idx="4101">
                  <c:v>11:30</c:v>
                </c:pt>
                <c:pt idx="4102">
                  <c:v>11:40</c:v>
                </c:pt>
                <c:pt idx="4103">
                  <c:v>11:50</c:v>
                </c:pt>
                <c:pt idx="4104">
                  <c:v>12:00</c:v>
                </c:pt>
                <c:pt idx="4105">
                  <c:v>12:10</c:v>
                </c:pt>
                <c:pt idx="4106">
                  <c:v>12:20</c:v>
                </c:pt>
                <c:pt idx="4107">
                  <c:v>12:30</c:v>
                </c:pt>
                <c:pt idx="4108">
                  <c:v>12:40</c:v>
                </c:pt>
                <c:pt idx="4109">
                  <c:v>12:50</c:v>
                </c:pt>
                <c:pt idx="4110">
                  <c:v>13:00</c:v>
                </c:pt>
                <c:pt idx="4111">
                  <c:v>13:10</c:v>
                </c:pt>
                <c:pt idx="4112">
                  <c:v>13:20</c:v>
                </c:pt>
                <c:pt idx="4113">
                  <c:v>13:30</c:v>
                </c:pt>
                <c:pt idx="4114">
                  <c:v>13:40</c:v>
                </c:pt>
                <c:pt idx="4115">
                  <c:v>13:50</c:v>
                </c:pt>
                <c:pt idx="4116">
                  <c:v>14:00</c:v>
                </c:pt>
                <c:pt idx="4117">
                  <c:v>14:10</c:v>
                </c:pt>
                <c:pt idx="4118">
                  <c:v>14:20</c:v>
                </c:pt>
                <c:pt idx="4119">
                  <c:v>14:30</c:v>
                </c:pt>
                <c:pt idx="4120">
                  <c:v>14:40</c:v>
                </c:pt>
                <c:pt idx="4121">
                  <c:v>14:50</c:v>
                </c:pt>
                <c:pt idx="4122">
                  <c:v>15:00</c:v>
                </c:pt>
                <c:pt idx="4123">
                  <c:v>15:10</c:v>
                </c:pt>
                <c:pt idx="4124">
                  <c:v>15:20</c:v>
                </c:pt>
                <c:pt idx="4125">
                  <c:v>15:30</c:v>
                </c:pt>
                <c:pt idx="4126">
                  <c:v>15:40</c:v>
                </c:pt>
                <c:pt idx="4127">
                  <c:v>15:50</c:v>
                </c:pt>
                <c:pt idx="4128">
                  <c:v>16:00</c:v>
                </c:pt>
                <c:pt idx="4129">
                  <c:v>16:10</c:v>
                </c:pt>
                <c:pt idx="4130">
                  <c:v>16:20</c:v>
                </c:pt>
                <c:pt idx="4131">
                  <c:v>16:30</c:v>
                </c:pt>
                <c:pt idx="4132">
                  <c:v>16:40</c:v>
                </c:pt>
                <c:pt idx="4133">
                  <c:v>16:50</c:v>
                </c:pt>
                <c:pt idx="4134">
                  <c:v>17:00</c:v>
                </c:pt>
                <c:pt idx="4135">
                  <c:v>17:10</c:v>
                </c:pt>
                <c:pt idx="4136">
                  <c:v>17:20</c:v>
                </c:pt>
                <c:pt idx="4137">
                  <c:v>17:30</c:v>
                </c:pt>
                <c:pt idx="4138">
                  <c:v>17:40</c:v>
                </c:pt>
                <c:pt idx="4139">
                  <c:v>17:50</c:v>
                </c:pt>
                <c:pt idx="4140">
                  <c:v>18:00</c:v>
                </c:pt>
                <c:pt idx="4141">
                  <c:v>18:10</c:v>
                </c:pt>
                <c:pt idx="4142">
                  <c:v>18:20</c:v>
                </c:pt>
                <c:pt idx="4143">
                  <c:v>18:30</c:v>
                </c:pt>
                <c:pt idx="4144">
                  <c:v>18:40</c:v>
                </c:pt>
                <c:pt idx="4145">
                  <c:v>18:50</c:v>
                </c:pt>
                <c:pt idx="4146">
                  <c:v>19:00</c:v>
                </c:pt>
                <c:pt idx="4147">
                  <c:v>19:10</c:v>
                </c:pt>
                <c:pt idx="4148">
                  <c:v>19:20</c:v>
                </c:pt>
                <c:pt idx="4149">
                  <c:v>19:30</c:v>
                </c:pt>
                <c:pt idx="4150">
                  <c:v>19:40</c:v>
                </c:pt>
                <c:pt idx="4151">
                  <c:v>19:50</c:v>
                </c:pt>
                <c:pt idx="4152">
                  <c:v>20:00</c:v>
                </c:pt>
                <c:pt idx="4153">
                  <c:v>20:10</c:v>
                </c:pt>
                <c:pt idx="4154">
                  <c:v>20:20</c:v>
                </c:pt>
                <c:pt idx="4155">
                  <c:v>20:30</c:v>
                </c:pt>
                <c:pt idx="4156">
                  <c:v>20:40</c:v>
                </c:pt>
                <c:pt idx="4157">
                  <c:v>20:50</c:v>
                </c:pt>
                <c:pt idx="4158">
                  <c:v>21:00</c:v>
                </c:pt>
                <c:pt idx="4159">
                  <c:v>21:10</c:v>
                </c:pt>
                <c:pt idx="4160">
                  <c:v>21:20</c:v>
                </c:pt>
                <c:pt idx="4161">
                  <c:v>21:30</c:v>
                </c:pt>
                <c:pt idx="4162">
                  <c:v>21:40</c:v>
                </c:pt>
                <c:pt idx="4163">
                  <c:v>21:50</c:v>
                </c:pt>
                <c:pt idx="4164">
                  <c:v>22:00</c:v>
                </c:pt>
                <c:pt idx="4165">
                  <c:v>22:10</c:v>
                </c:pt>
                <c:pt idx="4166">
                  <c:v>22:20</c:v>
                </c:pt>
                <c:pt idx="4167">
                  <c:v>22:30</c:v>
                </c:pt>
                <c:pt idx="4168">
                  <c:v>22:40</c:v>
                </c:pt>
                <c:pt idx="4169">
                  <c:v>22:50</c:v>
                </c:pt>
                <c:pt idx="4170">
                  <c:v>23:00</c:v>
                </c:pt>
                <c:pt idx="4171">
                  <c:v>23:10</c:v>
                </c:pt>
                <c:pt idx="4172">
                  <c:v>23:20</c:v>
                </c:pt>
                <c:pt idx="4173">
                  <c:v>23:30</c:v>
                </c:pt>
                <c:pt idx="4174">
                  <c:v>23:40</c:v>
                </c:pt>
                <c:pt idx="4175">
                  <c:v>23:50</c:v>
                </c:pt>
                <c:pt idx="4176">
                  <c:v>24:00:00</c:v>
                </c:pt>
                <c:pt idx="4177">
                  <c:v>30日0:10:00</c:v>
                </c:pt>
                <c:pt idx="4178">
                  <c:v>0:20</c:v>
                </c:pt>
                <c:pt idx="4179">
                  <c:v>0:30</c:v>
                </c:pt>
                <c:pt idx="4180">
                  <c:v>0:40</c:v>
                </c:pt>
                <c:pt idx="4181">
                  <c:v>0:50</c:v>
                </c:pt>
                <c:pt idx="4182">
                  <c:v>1:00</c:v>
                </c:pt>
                <c:pt idx="4183">
                  <c:v>1:10</c:v>
                </c:pt>
                <c:pt idx="4184">
                  <c:v>1:20</c:v>
                </c:pt>
                <c:pt idx="4185">
                  <c:v>1:30</c:v>
                </c:pt>
                <c:pt idx="4186">
                  <c:v>1:40</c:v>
                </c:pt>
                <c:pt idx="4187">
                  <c:v>1:50</c:v>
                </c:pt>
                <c:pt idx="4188">
                  <c:v>2:00</c:v>
                </c:pt>
                <c:pt idx="4189">
                  <c:v>2:10</c:v>
                </c:pt>
                <c:pt idx="4190">
                  <c:v>2:20</c:v>
                </c:pt>
                <c:pt idx="4191">
                  <c:v>2:30</c:v>
                </c:pt>
                <c:pt idx="4192">
                  <c:v>2:40</c:v>
                </c:pt>
                <c:pt idx="4193">
                  <c:v>2:50</c:v>
                </c:pt>
                <c:pt idx="4194">
                  <c:v>3:00</c:v>
                </c:pt>
                <c:pt idx="4195">
                  <c:v>3:10</c:v>
                </c:pt>
                <c:pt idx="4196">
                  <c:v>3:20</c:v>
                </c:pt>
                <c:pt idx="4197">
                  <c:v>3:30</c:v>
                </c:pt>
                <c:pt idx="4198">
                  <c:v>3:40</c:v>
                </c:pt>
                <c:pt idx="4199">
                  <c:v>3:50</c:v>
                </c:pt>
                <c:pt idx="4200">
                  <c:v>4:00</c:v>
                </c:pt>
                <c:pt idx="4201">
                  <c:v>4:10</c:v>
                </c:pt>
                <c:pt idx="4202">
                  <c:v>4:20</c:v>
                </c:pt>
                <c:pt idx="4203">
                  <c:v>4:30</c:v>
                </c:pt>
                <c:pt idx="4204">
                  <c:v>4:40</c:v>
                </c:pt>
                <c:pt idx="4205">
                  <c:v>4:50</c:v>
                </c:pt>
                <c:pt idx="4206">
                  <c:v>5:00</c:v>
                </c:pt>
                <c:pt idx="4207">
                  <c:v>5:10</c:v>
                </c:pt>
                <c:pt idx="4208">
                  <c:v>5:20</c:v>
                </c:pt>
                <c:pt idx="4209">
                  <c:v>5:30</c:v>
                </c:pt>
                <c:pt idx="4210">
                  <c:v>5:40</c:v>
                </c:pt>
                <c:pt idx="4211">
                  <c:v>5:50</c:v>
                </c:pt>
                <c:pt idx="4212">
                  <c:v>6:00</c:v>
                </c:pt>
                <c:pt idx="4213">
                  <c:v>6:10</c:v>
                </c:pt>
                <c:pt idx="4214">
                  <c:v>6:20</c:v>
                </c:pt>
                <c:pt idx="4215">
                  <c:v>6:30</c:v>
                </c:pt>
                <c:pt idx="4216">
                  <c:v>6:40</c:v>
                </c:pt>
                <c:pt idx="4217">
                  <c:v>6:50</c:v>
                </c:pt>
                <c:pt idx="4218">
                  <c:v>7:00</c:v>
                </c:pt>
                <c:pt idx="4219">
                  <c:v>7:10</c:v>
                </c:pt>
                <c:pt idx="4220">
                  <c:v>7:20</c:v>
                </c:pt>
                <c:pt idx="4221">
                  <c:v>7:30</c:v>
                </c:pt>
                <c:pt idx="4222">
                  <c:v>7:40</c:v>
                </c:pt>
                <c:pt idx="4223">
                  <c:v>7:50</c:v>
                </c:pt>
                <c:pt idx="4224">
                  <c:v>8:00</c:v>
                </c:pt>
                <c:pt idx="4225">
                  <c:v>8:10</c:v>
                </c:pt>
                <c:pt idx="4226">
                  <c:v>8:20</c:v>
                </c:pt>
                <c:pt idx="4227">
                  <c:v>8:30</c:v>
                </c:pt>
                <c:pt idx="4228">
                  <c:v>8:40</c:v>
                </c:pt>
                <c:pt idx="4229">
                  <c:v>8:50</c:v>
                </c:pt>
                <c:pt idx="4230">
                  <c:v>9:00</c:v>
                </c:pt>
                <c:pt idx="4231">
                  <c:v>9:10</c:v>
                </c:pt>
                <c:pt idx="4232">
                  <c:v>9:20</c:v>
                </c:pt>
                <c:pt idx="4233">
                  <c:v>9:30</c:v>
                </c:pt>
                <c:pt idx="4234">
                  <c:v>9:40</c:v>
                </c:pt>
                <c:pt idx="4235">
                  <c:v>9:50</c:v>
                </c:pt>
                <c:pt idx="4236">
                  <c:v>10:00</c:v>
                </c:pt>
                <c:pt idx="4237">
                  <c:v>10:10</c:v>
                </c:pt>
                <c:pt idx="4238">
                  <c:v>10:20</c:v>
                </c:pt>
                <c:pt idx="4239">
                  <c:v>10:30</c:v>
                </c:pt>
                <c:pt idx="4240">
                  <c:v>10:40</c:v>
                </c:pt>
                <c:pt idx="4241">
                  <c:v>10:50</c:v>
                </c:pt>
                <c:pt idx="4242">
                  <c:v>11:00</c:v>
                </c:pt>
                <c:pt idx="4243">
                  <c:v>11:10</c:v>
                </c:pt>
                <c:pt idx="4244">
                  <c:v>11:20</c:v>
                </c:pt>
                <c:pt idx="4245">
                  <c:v>11:30</c:v>
                </c:pt>
                <c:pt idx="4246">
                  <c:v>11:40</c:v>
                </c:pt>
                <c:pt idx="4247">
                  <c:v>11:50</c:v>
                </c:pt>
                <c:pt idx="4248">
                  <c:v>12:00</c:v>
                </c:pt>
                <c:pt idx="4249">
                  <c:v>12:10</c:v>
                </c:pt>
                <c:pt idx="4250">
                  <c:v>12:20</c:v>
                </c:pt>
                <c:pt idx="4251">
                  <c:v>12:30</c:v>
                </c:pt>
                <c:pt idx="4252">
                  <c:v>12:40</c:v>
                </c:pt>
                <c:pt idx="4253">
                  <c:v>12:50</c:v>
                </c:pt>
                <c:pt idx="4254">
                  <c:v>13:00</c:v>
                </c:pt>
                <c:pt idx="4255">
                  <c:v>13:10</c:v>
                </c:pt>
                <c:pt idx="4256">
                  <c:v>13:20</c:v>
                </c:pt>
                <c:pt idx="4257">
                  <c:v>13:30</c:v>
                </c:pt>
                <c:pt idx="4258">
                  <c:v>13:40</c:v>
                </c:pt>
                <c:pt idx="4259">
                  <c:v>13:50</c:v>
                </c:pt>
                <c:pt idx="4260">
                  <c:v>14:00</c:v>
                </c:pt>
                <c:pt idx="4261">
                  <c:v>14:10</c:v>
                </c:pt>
                <c:pt idx="4262">
                  <c:v>14:20</c:v>
                </c:pt>
                <c:pt idx="4263">
                  <c:v>14:30</c:v>
                </c:pt>
                <c:pt idx="4264">
                  <c:v>14:40</c:v>
                </c:pt>
                <c:pt idx="4265">
                  <c:v>14:50</c:v>
                </c:pt>
                <c:pt idx="4266">
                  <c:v>15:00</c:v>
                </c:pt>
                <c:pt idx="4267">
                  <c:v>15:10</c:v>
                </c:pt>
                <c:pt idx="4268">
                  <c:v>15:20</c:v>
                </c:pt>
                <c:pt idx="4269">
                  <c:v>15:30</c:v>
                </c:pt>
                <c:pt idx="4270">
                  <c:v>15:40</c:v>
                </c:pt>
                <c:pt idx="4271">
                  <c:v>15:50</c:v>
                </c:pt>
                <c:pt idx="4272">
                  <c:v>16:00</c:v>
                </c:pt>
                <c:pt idx="4273">
                  <c:v>16:10</c:v>
                </c:pt>
                <c:pt idx="4274">
                  <c:v>16:20</c:v>
                </c:pt>
                <c:pt idx="4275">
                  <c:v>16:30</c:v>
                </c:pt>
                <c:pt idx="4276">
                  <c:v>16:40</c:v>
                </c:pt>
                <c:pt idx="4277">
                  <c:v>16:50</c:v>
                </c:pt>
                <c:pt idx="4278">
                  <c:v>17:00</c:v>
                </c:pt>
                <c:pt idx="4279">
                  <c:v>17:10</c:v>
                </c:pt>
                <c:pt idx="4280">
                  <c:v>17:20</c:v>
                </c:pt>
                <c:pt idx="4281">
                  <c:v>17:30</c:v>
                </c:pt>
                <c:pt idx="4282">
                  <c:v>17:40</c:v>
                </c:pt>
                <c:pt idx="4283">
                  <c:v>17:50</c:v>
                </c:pt>
                <c:pt idx="4284">
                  <c:v>18:00</c:v>
                </c:pt>
                <c:pt idx="4285">
                  <c:v>18:10</c:v>
                </c:pt>
                <c:pt idx="4286">
                  <c:v>18:20</c:v>
                </c:pt>
                <c:pt idx="4287">
                  <c:v>18:30</c:v>
                </c:pt>
                <c:pt idx="4288">
                  <c:v>18:40</c:v>
                </c:pt>
                <c:pt idx="4289">
                  <c:v>18:50</c:v>
                </c:pt>
                <c:pt idx="4290">
                  <c:v>19:00</c:v>
                </c:pt>
                <c:pt idx="4291">
                  <c:v>19:10</c:v>
                </c:pt>
                <c:pt idx="4292">
                  <c:v>19:20</c:v>
                </c:pt>
                <c:pt idx="4293">
                  <c:v>19:30</c:v>
                </c:pt>
                <c:pt idx="4294">
                  <c:v>19:40</c:v>
                </c:pt>
                <c:pt idx="4295">
                  <c:v>19:50</c:v>
                </c:pt>
                <c:pt idx="4296">
                  <c:v>20:00</c:v>
                </c:pt>
                <c:pt idx="4297">
                  <c:v>20:10</c:v>
                </c:pt>
                <c:pt idx="4298">
                  <c:v>20:20</c:v>
                </c:pt>
                <c:pt idx="4299">
                  <c:v>20:30</c:v>
                </c:pt>
                <c:pt idx="4300">
                  <c:v>20:40</c:v>
                </c:pt>
                <c:pt idx="4301">
                  <c:v>20:50</c:v>
                </c:pt>
                <c:pt idx="4302">
                  <c:v>21:00</c:v>
                </c:pt>
                <c:pt idx="4303">
                  <c:v>21:10</c:v>
                </c:pt>
                <c:pt idx="4304">
                  <c:v>21:20</c:v>
                </c:pt>
                <c:pt idx="4305">
                  <c:v>21:30</c:v>
                </c:pt>
                <c:pt idx="4306">
                  <c:v>21:40</c:v>
                </c:pt>
                <c:pt idx="4307">
                  <c:v>21:50</c:v>
                </c:pt>
                <c:pt idx="4308">
                  <c:v>22:00</c:v>
                </c:pt>
                <c:pt idx="4309">
                  <c:v>22:10</c:v>
                </c:pt>
                <c:pt idx="4310">
                  <c:v>22:20</c:v>
                </c:pt>
                <c:pt idx="4311">
                  <c:v>22:30</c:v>
                </c:pt>
                <c:pt idx="4312">
                  <c:v>22:40</c:v>
                </c:pt>
                <c:pt idx="4313">
                  <c:v>22:50</c:v>
                </c:pt>
                <c:pt idx="4314">
                  <c:v>23:00</c:v>
                </c:pt>
                <c:pt idx="4315">
                  <c:v>23:10</c:v>
                </c:pt>
                <c:pt idx="4316">
                  <c:v>23:20</c:v>
                </c:pt>
                <c:pt idx="4317">
                  <c:v>23:30</c:v>
                </c:pt>
                <c:pt idx="4318">
                  <c:v>23:40</c:v>
                </c:pt>
                <c:pt idx="4319">
                  <c:v>23:50</c:v>
                </c:pt>
                <c:pt idx="4320">
                  <c:v>24:00:00</c:v>
                </c:pt>
              </c:strCache>
            </c:strRef>
          </c:cat>
          <c:val>
            <c:numRef>
              <c:f>0</c:f>
              <c:numCache>
                <c:formatCode>General</c:formatCode>
                <c:ptCount val="4321"/>
                <c:pt idx="1">
                  <c:v>0</c:v>
                </c:pt>
                <c:pt idx="2">
                  <c:v>0</c:v>
                </c:pt>
                <c:pt idx="3">
                  <c:v>0</c:v>
                </c:pt>
                <c:pt idx="4">
                  <c:v>0</c:v>
                </c:pt>
                <c:pt idx="5">
                  <c:v>0</c:v>
                </c:pt>
                <c:pt idx="6">
                  <c:v>0</c:v>
                </c:pt>
                <c:pt idx="7">
                  <c:v>0</c:v>
                </c:pt>
                <c:pt idx="8">
                  <c:v>0</c:v>
                </c:pt>
                <c:pt idx="9">
                  <c:v>0</c:v>
                </c:pt>
                <c:pt idx="10">
                  <c:v>0</c:v>
                </c:pt>
                <c:pt idx="11">
                  <c:v>0</c:v>
                </c:pt>
                <c:pt idx="12">
                  <c:v>0</c:v>
                </c:pt>
                <c:pt idx="13">
                  <c:v>0</c:v>
                </c:pt>
                <c:pt idx="14">
                  <c:v>0</c:v>
                </c:pt>
                <c:pt idx="15">
                  <c:v>0</c:v>
                </c:pt>
                <c:pt idx="16">
                  <c:v>0</c:v>
                </c:pt>
                <c:pt idx="17">
                  <c:v>0</c:v>
                </c:pt>
                <c:pt idx="18">
                  <c:v>0</c:v>
                </c:pt>
                <c:pt idx="19">
                  <c:v>0</c:v>
                </c:pt>
                <c:pt idx="20">
                  <c:v>0</c:v>
                </c:pt>
                <c:pt idx="21">
                  <c:v>0</c:v>
                </c:pt>
                <c:pt idx="22">
                  <c:v>0</c:v>
                </c:pt>
                <c:pt idx="23">
                  <c:v>0</c:v>
                </c:pt>
                <c:pt idx="24">
                  <c:v>0</c:v>
                </c:pt>
                <c:pt idx="25">
                  <c:v>0</c:v>
                </c:pt>
                <c:pt idx="26">
                  <c:v>0</c:v>
                </c:pt>
                <c:pt idx="27">
                  <c:v>0</c:v>
                </c:pt>
                <c:pt idx="28">
                  <c:v>0</c:v>
                </c:pt>
                <c:pt idx="29">
                  <c:v>0</c:v>
                </c:pt>
                <c:pt idx="30">
                  <c:v>0</c:v>
                </c:pt>
                <c:pt idx="31">
                  <c:v>0</c:v>
                </c:pt>
                <c:pt idx="32">
                  <c:v>0</c:v>
                </c:pt>
                <c:pt idx="33">
                  <c:v>0</c:v>
                </c:pt>
                <c:pt idx="34">
                  <c:v>0</c:v>
                </c:pt>
                <c:pt idx="35">
                  <c:v>0</c:v>
                </c:pt>
                <c:pt idx="36">
                  <c:v>0</c:v>
                </c:pt>
                <c:pt idx="37">
                  <c:v>0</c:v>
                </c:pt>
                <c:pt idx="38">
                  <c:v>0</c:v>
                </c:pt>
                <c:pt idx="39">
                  <c:v>0</c:v>
                </c:pt>
                <c:pt idx="40">
                  <c:v>0</c:v>
                </c:pt>
                <c:pt idx="41">
                  <c:v>0</c:v>
                </c:pt>
                <c:pt idx="42">
                  <c:v>0</c:v>
                </c:pt>
                <c:pt idx="43">
                  <c:v>0</c:v>
                </c:pt>
                <c:pt idx="44">
                  <c:v>0</c:v>
                </c:pt>
                <c:pt idx="45">
                  <c:v>0</c:v>
                </c:pt>
                <c:pt idx="46">
                  <c:v>0</c:v>
                </c:pt>
                <c:pt idx="47">
                  <c:v>0</c:v>
                </c:pt>
                <c:pt idx="48">
                  <c:v>0</c:v>
                </c:pt>
                <c:pt idx="49">
                  <c:v>0</c:v>
                </c:pt>
                <c:pt idx="50">
                  <c:v>0</c:v>
                </c:pt>
                <c:pt idx="51">
                  <c:v>0</c:v>
                </c:pt>
                <c:pt idx="52">
                  <c:v>0</c:v>
                </c:pt>
                <c:pt idx="53">
                  <c:v>0</c:v>
                </c:pt>
                <c:pt idx="54">
                  <c:v>0</c:v>
                </c:pt>
                <c:pt idx="55">
                  <c:v>0</c:v>
                </c:pt>
                <c:pt idx="56">
                  <c:v>0</c:v>
                </c:pt>
                <c:pt idx="57">
                  <c:v>0</c:v>
                </c:pt>
                <c:pt idx="58">
                  <c:v>0</c:v>
                </c:pt>
                <c:pt idx="59">
                  <c:v>0</c:v>
                </c:pt>
                <c:pt idx="60">
                  <c:v>0</c:v>
                </c:pt>
                <c:pt idx="61">
                  <c:v>0</c:v>
                </c:pt>
                <c:pt idx="62">
                  <c:v>0</c:v>
                </c:pt>
                <c:pt idx="63">
                  <c:v>0</c:v>
                </c:pt>
                <c:pt idx="64">
                  <c:v>0</c:v>
                </c:pt>
                <c:pt idx="65">
                  <c:v>0</c:v>
                </c:pt>
                <c:pt idx="66">
                  <c:v>0</c:v>
                </c:pt>
                <c:pt idx="67">
                  <c:v>0</c:v>
                </c:pt>
                <c:pt idx="68">
                  <c:v>0</c:v>
                </c:pt>
                <c:pt idx="69">
                  <c:v>0</c:v>
                </c:pt>
                <c:pt idx="70">
                  <c:v>0</c:v>
                </c:pt>
                <c:pt idx="71">
                  <c:v>0</c:v>
                </c:pt>
                <c:pt idx="72">
                  <c:v>0</c:v>
                </c:pt>
                <c:pt idx="73">
                  <c:v>0</c:v>
                </c:pt>
                <c:pt idx="74">
                  <c:v>0</c:v>
                </c:pt>
                <c:pt idx="75">
                  <c:v>0</c:v>
                </c:pt>
                <c:pt idx="76">
                  <c:v>0</c:v>
                </c:pt>
                <c:pt idx="77">
                  <c:v>0</c:v>
                </c:pt>
                <c:pt idx="78">
                  <c:v>0</c:v>
                </c:pt>
                <c:pt idx="79">
                  <c:v>0</c:v>
                </c:pt>
                <c:pt idx="80">
                  <c:v>0</c:v>
                </c:pt>
                <c:pt idx="81">
                  <c:v>0</c:v>
                </c:pt>
                <c:pt idx="82">
                  <c:v>0</c:v>
                </c:pt>
                <c:pt idx="83">
                  <c:v>0</c:v>
                </c:pt>
                <c:pt idx="84">
                  <c:v>0</c:v>
                </c:pt>
                <c:pt idx="85">
                  <c:v>0</c:v>
                </c:pt>
                <c:pt idx="86">
                  <c:v>0</c:v>
                </c:pt>
                <c:pt idx="87">
                  <c:v>0</c:v>
                </c:pt>
                <c:pt idx="88">
                  <c:v>0</c:v>
                </c:pt>
                <c:pt idx="89">
                  <c:v>0</c:v>
                </c:pt>
                <c:pt idx="90">
                  <c:v>0</c:v>
                </c:pt>
                <c:pt idx="91">
                  <c:v>0</c:v>
                </c:pt>
                <c:pt idx="92">
                  <c:v>0</c:v>
                </c:pt>
                <c:pt idx="93">
                  <c:v>0</c:v>
                </c:pt>
                <c:pt idx="94">
                  <c:v>0</c:v>
                </c:pt>
                <c:pt idx="95">
                  <c:v>0</c:v>
                </c:pt>
                <c:pt idx="96">
                  <c:v>0</c:v>
                </c:pt>
                <c:pt idx="97">
                  <c:v>0</c:v>
                </c:pt>
                <c:pt idx="98">
                  <c:v>0</c:v>
                </c:pt>
                <c:pt idx="99">
                  <c:v>0</c:v>
                </c:pt>
                <c:pt idx="100">
                  <c:v>0</c:v>
                </c:pt>
                <c:pt idx="101">
                  <c:v>0</c:v>
                </c:pt>
                <c:pt idx="102">
                  <c:v>0</c:v>
                </c:pt>
                <c:pt idx="103">
                  <c:v>0</c:v>
                </c:pt>
                <c:pt idx="104">
                  <c:v>0</c:v>
                </c:pt>
                <c:pt idx="105">
                  <c:v>0</c:v>
                </c:pt>
                <c:pt idx="106">
                  <c:v>0</c:v>
                </c:pt>
                <c:pt idx="107">
                  <c:v>0</c:v>
                </c:pt>
                <c:pt idx="108">
                  <c:v>0</c:v>
                </c:pt>
                <c:pt idx="109">
                  <c:v>0</c:v>
                </c:pt>
                <c:pt idx="110">
                  <c:v>0</c:v>
                </c:pt>
                <c:pt idx="111">
                  <c:v>0</c:v>
                </c:pt>
                <c:pt idx="112">
                  <c:v>0</c:v>
                </c:pt>
                <c:pt idx="113">
                  <c:v>0</c:v>
                </c:pt>
                <c:pt idx="114">
                  <c:v>0</c:v>
                </c:pt>
                <c:pt idx="115">
                  <c:v>0</c:v>
                </c:pt>
                <c:pt idx="116">
                  <c:v>0</c:v>
                </c:pt>
                <c:pt idx="117">
                  <c:v>0</c:v>
                </c:pt>
                <c:pt idx="118">
                  <c:v>0</c:v>
                </c:pt>
                <c:pt idx="119">
                  <c:v>0</c:v>
                </c:pt>
                <c:pt idx="120">
                  <c:v>0</c:v>
                </c:pt>
                <c:pt idx="121">
                  <c:v>0</c:v>
                </c:pt>
                <c:pt idx="122">
                  <c:v>0</c:v>
                </c:pt>
                <c:pt idx="123">
                  <c:v>0</c:v>
                </c:pt>
                <c:pt idx="124">
                  <c:v>0</c:v>
                </c:pt>
                <c:pt idx="125">
                  <c:v>0</c:v>
                </c:pt>
                <c:pt idx="126">
                  <c:v>0</c:v>
                </c:pt>
                <c:pt idx="127">
                  <c:v>0</c:v>
                </c:pt>
                <c:pt idx="128">
                  <c:v>0</c:v>
                </c:pt>
                <c:pt idx="129">
                  <c:v>0</c:v>
                </c:pt>
                <c:pt idx="130">
                  <c:v>0</c:v>
                </c:pt>
                <c:pt idx="131">
                  <c:v>0</c:v>
                </c:pt>
                <c:pt idx="132">
                  <c:v>0</c:v>
                </c:pt>
                <c:pt idx="133">
                  <c:v>0</c:v>
                </c:pt>
                <c:pt idx="134">
                  <c:v>0</c:v>
                </c:pt>
                <c:pt idx="135">
                  <c:v>0</c:v>
                </c:pt>
                <c:pt idx="136">
                  <c:v>0</c:v>
                </c:pt>
                <c:pt idx="137">
                  <c:v>0</c:v>
                </c:pt>
                <c:pt idx="138">
                  <c:v>0</c:v>
                </c:pt>
                <c:pt idx="139">
                  <c:v>0</c:v>
                </c:pt>
                <c:pt idx="140">
                  <c:v>0</c:v>
                </c:pt>
                <c:pt idx="141">
                  <c:v>0</c:v>
                </c:pt>
                <c:pt idx="142">
                  <c:v>0</c:v>
                </c:pt>
                <c:pt idx="143">
                  <c:v>0</c:v>
                </c:pt>
                <c:pt idx="144">
                  <c:v>0</c:v>
                </c:pt>
                <c:pt idx="145">
                  <c:v>0</c:v>
                </c:pt>
                <c:pt idx="146">
                  <c:v>0</c:v>
                </c:pt>
                <c:pt idx="147">
                  <c:v>0</c:v>
                </c:pt>
                <c:pt idx="148">
                  <c:v>0</c:v>
                </c:pt>
                <c:pt idx="149">
                  <c:v>0</c:v>
                </c:pt>
                <c:pt idx="150">
                  <c:v>0</c:v>
                </c:pt>
                <c:pt idx="151">
                  <c:v>0</c:v>
                </c:pt>
                <c:pt idx="152">
                  <c:v>0</c:v>
                </c:pt>
                <c:pt idx="153">
                  <c:v>0</c:v>
                </c:pt>
                <c:pt idx="154">
                  <c:v>0</c:v>
                </c:pt>
                <c:pt idx="155">
                  <c:v>0</c:v>
                </c:pt>
                <c:pt idx="156">
                  <c:v>0</c:v>
                </c:pt>
                <c:pt idx="157">
                  <c:v>0</c:v>
                </c:pt>
                <c:pt idx="158">
                  <c:v>0</c:v>
                </c:pt>
                <c:pt idx="159">
                  <c:v>0</c:v>
                </c:pt>
                <c:pt idx="160">
                  <c:v>0</c:v>
                </c:pt>
                <c:pt idx="161">
                  <c:v>0</c:v>
                </c:pt>
                <c:pt idx="162">
                  <c:v>0</c:v>
                </c:pt>
                <c:pt idx="163">
                  <c:v>0</c:v>
                </c:pt>
                <c:pt idx="164">
                  <c:v>0</c:v>
                </c:pt>
                <c:pt idx="165">
                  <c:v>0</c:v>
                </c:pt>
                <c:pt idx="166">
                  <c:v>0</c:v>
                </c:pt>
                <c:pt idx="167">
                  <c:v>0</c:v>
                </c:pt>
                <c:pt idx="168">
                  <c:v>0</c:v>
                </c:pt>
                <c:pt idx="169">
                  <c:v>0</c:v>
                </c:pt>
                <c:pt idx="170">
                  <c:v>0</c:v>
                </c:pt>
                <c:pt idx="171">
                  <c:v>0</c:v>
                </c:pt>
                <c:pt idx="172">
                  <c:v>0</c:v>
                </c:pt>
                <c:pt idx="173">
                  <c:v>0</c:v>
                </c:pt>
                <c:pt idx="174">
                  <c:v>0</c:v>
                </c:pt>
                <c:pt idx="175">
                  <c:v>0</c:v>
                </c:pt>
                <c:pt idx="176">
                  <c:v>0</c:v>
                </c:pt>
                <c:pt idx="177">
                  <c:v>0</c:v>
                </c:pt>
                <c:pt idx="178">
                  <c:v>0</c:v>
                </c:pt>
                <c:pt idx="179">
                  <c:v>0</c:v>
                </c:pt>
                <c:pt idx="180">
                  <c:v>0</c:v>
                </c:pt>
                <c:pt idx="181">
                  <c:v>0</c:v>
                </c:pt>
                <c:pt idx="182">
                  <c:v>0</c:v>
                </c:pt>
                <c:pt idx="183">
                  <c:v>0</c:v>
                </c:pt>
                <c:pt idx="184">
                  <c:v>0</c:v>
                </c:pt>
                <c:pt idx="185">
                  <c:v>0</c:v>
                </c:pt>
                <c:pt idx="186">
                  <c:v>0</c:v>
                </c:pt>
                <c:pt idx="187">
                  <c:v>0</c:v>
                </c:pt>
                <c:pt idx="188">
                  <c:v>0</c:v>
                </c:pt>
                <c:pt idx="189">
                  <c:v>0</c:v>
                </c:pt>
                <c:pt idx="190">
                  <c:v>0</c:v>
                </c:pt>
                <c:pt idx="191">
                  <c:v>0</c:v>
                </c:pt>
                <c:pt idx="192">
                  <c:v>0</c:v>
                </c:pt>
                <c:pt idx="193">
                  <c:v>0</c:v>
                </c:pt>
                <c:pt idx="194">
                  <c:v>0</c:v>
                </c:pt>
                <c:pt idx="195">
                  <c:v>0</c:v>
                </c:pt>
                <c:pt idx="196">
                  <c:v>0</c:v>
                </c:pt>
                <c:pt idx="197">
                  <c:v>0</c:v>
                </c:pt>
                <c:pt idx="198">
                  <c:v>0</c:v>
                </c:pt>
                <c:pt idx="199">
                  <c:v>0</c:v>
                </c:pt>
                <c:pt idx="200">
                  <c:v>0</c:v>
                </c:pt>
                <c:pt idx="201">
                  <c:v>0</c:v>
                </c:pt>
                <c:pt idx="202">
                  <c:v>0</c:v>
                </c:pt>
                <c:pt idx="203">
                  <c:v>0</c:v>
                </c:pt>
                <c:pt idx="204">
                  <c:v>0</c:v>
                </c:pt>
                <c:pt idx="205">
                  <c:v>0</c:v>
                </c:pt>
                <c:pt idx="206">
                  <c:v>0</c:v>
                </c:pt>
                <c:pt idx="207">
                  <c:v>0</c:v>
                </c:pt>
                <c:pt idx="208">
                  <c:v>0</c:v>
                </c:pt>
                <c:pt idx="209">
                  <c:v>0</c:v>
                </c:pt>
                <c:pt idx="210">
                  <c:v>0</c:v>
                </c:pt>
                <c:pt idx="211">
                  <c:v>0</c:v>
                </c:pt>
                <c:pt idx="212">
                  <c:v>0</c:v>
                </c:pt>
                <c:pt idx="213">
                  <c:v>0</c:v>
                </c:pt>
                <c:pt idx="214">
                  <c:v>0</c:v>
                </c:pt>
                <c:pt idx="215">
                  <c:v>0</c:v>
                </c:pt>
                <c:pt idx="216">
                  <c:v>0</c:v>
                </c:pt>
                <c:pt idx="217">
                  <c:v>0</c:v>
                </c:pt>
                <c:pt idx="218">
                  <c:v>0</c:v>
                </c:pt>
                <c:pt idx="219">
                  <c:v>0</c:v>
                </c:pt>
                <c:pt idx="220">
                  <c:v>0</c:v>
                </c:pt>
                <c:pt idx="221">
                  <c:v>0</c:v>
                </c:pt>
                <c:pt idx="222">
                  <c:v>0</c:v>
                </c:pt>
                <c:pt idx="223">
                  <c:v>0.5</c:v>
                </c:pt>
                <c:pt idx="224">
                  <c:v>0</c:v>
                </c:pt>
                <c:pt idx="225">
                  <c:v>0</c:v>
                </c:pt>
                <c:pt idx="226">
                  <c:v>0</c:v>
                </c:pt>
                <c:pt idx="227">
                  <c:v>0</c:v>
                </c:pt>
                <c:pt idx="228">
                  <c:v>0</c:v>
                </c:pt>
                <c:pt idx="229">
                  <c:v>0.5</c:v>
                </c:pt>
                <c:pt idx="230">
                  <c:v>0</c:v>
                </c:pt>
                <c:pt idx="231">
                  <c:v>0</c:v>
                </c:pt>
                <c:pt idx="232">
                  <c:v>0</c:v>
                </c:pt>
                <c:pt idx="233">
                  <c:v>0</c:v>
                </c:pt>
                <c:pt idx="234">
                  <c:v>0.5</c:v>
                </c:pt>
                <c:pt idx="235">
                  <c:v>0</c:v>
                </c:pt>
                <c:pt idx="236">
                  <c:v>0</c:v>
                </c:pt>
                <c:pt idx="237">
                  <c:v>0</c:v>
                </c:pt>
                <c:pt idx="238">
                  <c:v>0</c:v>
                </c:pt>
                <c:pt idx="239">
                  <c:v>0</c:v>
                </c:pt>
                <c:pt idx="240">
                  <c:v>0</c:v>
                </c:pt>
                <c:pt idx="241">
                  <c:v>0.5</c:v>
                </c:pt>
                <c:pt idx="242">
                  <c:v>0</c:v>
                </c:pt>
                <c:pt idx="243">
                  <c:v>0.5</c:v>
                </c:pt>
                <c:pt idx="244">
                  <c:v>0.5</c:v>
                </c:pt>
                <c:pt idx="245">
                  <c:v>0.5</c:v>
                </c:pt>
                <c:pt idx="246">
                  <c:v>0</c:v>
                </c:pt>
                <c:pt idx="247">
                  <c:v>1</c:v>
                </c:pt>
                <c:pt idx="248">
                  <c:v>0.5</c:v>
                </c:pt>
                <c:pt idx="249">
                  <c:v>0.5</c:v>
                </c:pt>
                <c:pt idx="250">
                  <c:v>0</c:v>
                </c:pt>
                <c:pt idx="251">
                  <c:v>0</c:v>
                </c:pt>
                <c:pt idx="252">
                  <c:v>0</c:v>
                </c:pt>
                <c:pt idx="253">
                  <c:v>0.5</c:v>
                </c:pt>
                <c:pt idx="254">
                  <c:v>0.5</c:v>
                </c:pt>
                <c:pt idx="255">
                  <c:v>0</c:v>
                </c:pt>
                <c:pt idx="256">
                  <c:v>0</c:v>
                </c:pt>
                <c:pt idx="257">
                  <c:v>0</c:v>
                </c:pt>
                <c:pt idx="258">
                  <c:v>0</c:v>
                </c:pt>
                <c:pt idx="259">
                  <c:v>0.5</c:v>
                </c:pt>
                <c:pt idx="260">
                  <c:v>0</c:v>
                </c:pt>
                <c:pt idx="261">
                  <c:v>0</c:v>
                </c:pt>
                <c:pt idx="262">
                  <c:v>0</c:v>
                </c:pt>
                <c:pt idx="263">
                  <c:v>0</c:v>
                </c:pt>
                <c:pt idx="264">
                  <c:v>0</c:v>
                </c:pt>
                <c:pt idx="265">
                  <c:v>0</c:v>
                </c:pt>
                <c:pt idx="266">
                  <c:v>0</c:v>
                </c:pt>
                <c:pt idx="267">
                  <c:v>0</c:v>
                </c:pt>
                <c:pt idx="268">
                  <c:v>0</c:v>
                </c:pt>
                <c:pt idx="269">
                  <c:v>0</c:v>
                </c:pt>
                <c:pt idx="270">
                  <c:v>0</c:v>
                </c:pt>
                <c:pt idx="271">
                  <c:v>0</c:v>
                </c:pt>
                <c:pt idx="272">
                  <c:v>0</c:v>
                </c:pt>
                <c:pt idx="273">
                  <c:v>0</c:v>
                </c:pt>
                <c:pt idx="274">
                  <c:v>0</c:v>
                </c:pt>
                <c:pt idx="275">
                  <c:v>0</c:v>
                </c:pt>
                <c:pt idx="276">
                  <c:v>0</c:v>
                </c:pt>
                <c:pt idx="277">
                  <c:v>0</c:v>
                </c:pt>
                <c:pt idx="278">
                  <c:v>0</c:v>
                </c:pt>
                <c:pt idx="279">
                  <c:v>0</c:v>
                </c:pt>
                <c:pt idx="280">
                  <c:v>0</c:v>
                </c:pt>
                <c:pt idx="281">
                  <c:v>0</c:v>
                </c:pt>
                <c:pt idx="282">
                  <c:v>0</c:v>
                </c:pt>
                <c:pt idx="283">
                  <c:v>0</c:v>
                </c:pt>
                <c:pt idx="284">
                  <c:v>0</c:v>
                </c:pt>
                <c:pt idx="285">
                  <c:v>0</c:v>
                </c:pt>
                <c:pt idx="286">
                  <c:v>0</c:v>
                </c:pt>
                <c:pt idx="287">
                  <c:v>0</c:v>
                </c:pt>
                <c:pt idx="288">
                  <c:v>0</c:v>
                </c:pt>
                <c:pt idx="289">
                  <c:v>0</c:v>
                </c:pt>
                <c:pt idx="290">
                  <c:v>0</c:v>
                </c:pt>
                <c:pt idx="291">
                  <c:v>0</c:v>
                </c:pt>
                <c:pt idx="292">
                  <c:v>0</c:v>
                </c:pt>
                <c:pt idx="293">
                  <c:v>0</c:v>
                </c:pt>
                <c:pt idx="294">
                  <c:v>0</c:v>
                </c:pt>
                <c:pt idx="295">
                  <c:v>0</c:v>
                </c:pt>
                <c:pt idx="296">
                  <c:v>0</c:v>
                </c:pt>
                <c:pt idx="297">
                  <c:v>0</c:v>
                </c:pt>
                <c:pt idx="298">
                  <c:v>0</c:v>
                </c:pt>
                <c:pt idx="299">
                  <c:v>0</c:v>
                </c:pt>
                <c:pt idx="300">
                  <c:v>0</c:v>
                </c:pt>
                <c:pt idx="301">
                  <c:v>0</c:v>
                </c:pt>
                <c:pt idx="302">
                  <c:v>0</c:v>
                </c:pt>
                <c:pt idx="303">
                  <c:v>0</c:v>
                </c:pt>
                <c:pt idx="304">
                  <c:v>0</c:v>
                </c:pt>
                <c:pt idx="305">
                  <c:v>0</c:v>
                </c:pt>
                <c:pt idx="306">
                  <c:v>0</c:v>
                </c:pt>
                <c:pt idx="307">
                  <c:v>0</c:v>
                </c:pt>
                <c:pt idx="308">
                  <c:v>0</c:v>
                </c:pt>
                <c:pt idx="309">
                  <c:v>0</c:v>
                </c:pt>
                <c:pt idx="310">
                  <c:v>0</c:v>
                </c:pt>
                <c:pt idx="311">
                  <c:v>0</c:v>
                </c:pt>
                <c:pt idx="312">
                  <c:v>0</c:v>
                </c:pt>
                <c:pt idx="313">
                  <c:v>0</c:v>
                </c:pt>
                <c:pt idx="314">
                  <c:v>0.5</c:v>
                </c:pt>
                <c:pt idx="315">
                  <c:v>0</c:v>
                </c:pt>
                <c:pt idx="316">
                  <c:v>0</c:v>
                </c:pt>
                <c:pt idx="317">
                  <c:v>0</c:v>
                </c:pt>
                <c:pt idx="318">
                  <c:v>0</c:v>
                </c:pt>
                <c:pt idx="319">
                  <c:v>0</c:v>
                </c:pt>
                <c:pt idx="320">
                  <c:v>0</c:v>
                </c:pt>
                <c:pt idx="321">
                  <c:v>0</c:v>
                </c:pt>
                <c:pt idx="322">
                  <c:v>0</c:v>
                </c:pt>
                <c:pt idx="323">
                  <c:v>0</c:v>
                </c:pt>
                <c:pt idx="324">
                  <c:v>0</c:v>
                </c:pt>
                <c:pt idx="325">
                  <c:v>0</c:v>
                </c:pt>
                <c:pt idx="326">
                  <c:v>0</c:v>
                </c:pt>
                <c:pt idx="327">
                  <c:v>0</c:v>
                </c:pt>
                <c:pt idx="328">
                  <c:v>0</c:v>
                </c:pt>
                <c:pt idx="329">
                  <c:v>0</c:v>
                </c:pt>
                <c:pt idx="330">
                  <c:v>0</c:v>
                </c:pt>
                <c:pt idx="331">
                  <c:v>0</c:v>
                </c:pt>
                <c:pt idx="332">
                  <c:v>0</c:v>
                </c:pt>
                <c:pt idx="333">
                  <c:v>0</c:v>
                </c:pt>
                <c:pt idx="334">
                  <c:v>0</c:v>
                </c:pt>
                <c:pt idx="335">
                  <c:v>0</c:v>
                </c:pt>
                <c:pt idx="336">
                  <c:v>0</c:v>
                </c:pt>
                <c:pt idx="337">
                  <c:v>0</c:v>
                </c:pt>
                <c:pt idx="338">
                  <c:v>0</c:v>
                </c:pt>
                <c:pt idx="339">
                  <c:v>0</c:v>
                </c:pt>
                <c:pt idx="340">
                  <c:v>0</c:v>
                </c:pt>
                <c:pt idx="341">
                  <c:v>0</c:v>
                </c:pt>
                <c:pt idx="342">
                  <c:v>0</c:v>
                </c:pt>
                <c:pt idx="343">
                  <c:v>0</c:v>
                </c:pt>
                <c:pt idx="344">
                  <c:v>0</c:v>
                </c:pt>
                <c:pt idx="345">
                  <c:v>0</c:v>
                </c:pt>
                <c:pt idx="346">
                  <c:v>0</c:v>
                </c:pt>
                <c:pt idx="347">
                  <c:v>0</c:v>
                </c:pt>
                <c:pt idx="348">
                  <c:v>0</c:v>
                </c:pt>
                <c:pt idx="349">
                  <c:v>0</c:v>
                </c:pt>
                <c:pt idx="350">
                  <c:v>0</c:v>
                </c:pt>
                <c:pt idx="351">
                  <c:v>0</c:v>
                </c:pt>
                <c:pt idx="352">
                  <c:v>0</c:v>
                </c:pt>
                <c:pt idx="353">
                  <c:v>0</c:v>
                </c:pt>
                <c:pt idx="354">
                  <c:v>0</c:v>
                </c:pt>
                <c:pt idx="355">
                  <c:v>0</c:v>
                </c:pt>
                <c:pt idx="356">
                  <c:v>0</c:v>
                </c:pt>
                <c:pt idx="357">
                  <c:v>0</c:v>
                </c:pt>
                <c:pt idx="358">
                  <c:v>0</c:v>
                </c:pt>
                <c:pt idx="359">
                  <c:v>0</c:v>
                </c:pt>
                <c:pt idx="360">
                  <c:v>0</c:v>
                </c:pt>
                <c:pt idx="361">
                  <c:v>0</c:v>
                </c:pt>
                <c:pt idx="362">
                  <c:v>1</c:v>
                </c:pt>
                <c:pt idx="363">
                  <c:v>2.5</c:v>
                </c:pt>
                <c:pt idx="364">
                  <c:v>0</c:v>
                </c:pt>
                <c:pt idx="365">
                  <c:v>0</c:v>
                </c:pt>
                <c:pt idx="366">
                  <c:v>0.5</c:v>
                </c:pt>
                <c:pt idx="367">
                  <c:v>0</c:v>
                </c:pt>
                <c:pt idx="368">
                  <c:v>0</c:v>
                </c:pt>
                <c:pt idx="369">
                  <c:v>0</c:v>
                </c:pt>
                <c:pt idx="370">
                  <c:v>0</c:v>
                </c:pt>
                <c:pt idx="371">
                  <c:v>0</c:v>
                </c:pt>
                <c:pt idx="372">
                  <c:v>0</c:v>
                </c:pt>
                <c:pt idx="373">
                  <c:v>0</c:v>
                </c:pt>
                <c:pt idx="374">
                  <c:v>0</c:v>
                </c:pt>
                <c:pt idx="375">
                  <c:v>0</c:v>
                </c:pt>
                <c:pt idx="376">
                  <c:v>0</c:v>
                </c:pt>
                <c:pt idx="377">
                  <c:v>0</c:v>
                </c:pt>
                <c:pt idx="378">
                  <c:v>0</c:v>
                </c:pt>
                <c:pt idx="379">
                  <c:v>0</c:v>
                </c:pt>
                <c:pt idx="380">
                  <c:v>0</c:v>
                </c:pt>
                <c:pt idx="381">
                  <c:v>0</c:v>
                </c:pt>
                <c:pt idx="382">
                  <c:v>0</c:v>
                </c:pt>
                <c:pt idx="383">
                  <c:v>0</c:v>
                </c:pt>
                <c:pt idx="384">
                  <c:v>0</c:v>
                </c:pt>
                <c:pt idx="385">
                  <c:v>0</c:v>
                </c:pt>
                <c:pt idx="386">
                  <c:v>0</c:v>
                </c:pt>
                <c:pt idx="387">
                  <c:v>0</c:v>
                </c:pt>
                <c:pt idx="388">
                  <c:v>0</c:v>
                </c:pt>
                <c:pt idx="389">
                  <c:v>0</c:v>
                </c:pt>
                <c:pt idx="390">
                  <c:v>0</c:v>
                </c:pt>
                <c:pt idx="391">
                  <c:v>0</c:v>
                </c:pt>
                <c:pt idx="392">
                  <c:v>0</c:v>
                </c:pt>
                <c:pt idx="393">
                  <c:v>0</c:v>
                </c:pt>
                <c:pt idx="394">
                  <c:v>0</c:v>
                </c:pt>
                <c:pt idx="395">
                  <c:v>0</c:v>
                </c:pt>
                <c:pt idx="396">
                  <c:v>0</c:v>
                </c:pt>
                <c:pt idx="397">
                  <c:v>0</c:v>
                </c:pt>
                <c:pt idx="398">
                  <c:v>0</c:v>
                </c:pt>
                <c:pt idx="399">
                  <c:v>0</c:v>
                </c:pt>
                <c:pt idx="400">
                  <c:v>0</c:v>
                </c:pt>
                <c:pt idx="401">
                  <c:v>0</c:v>
                </c:pt>
                <c:pt idx="402">
                  <c:v>0</c:v>
                </c:pt>
                <c:pt idx="403">
                  <c:v>0</c:v>
                </c:pt>
                <c:pt idx="404">
                  <c:v>0</c:v>
                </c:pt>
                <c:pt idx="405">
                  <c:v>0</c:v>
                </c:pt>
                <c:pt idx="406">
                  <c:v>0</c:v>
                </c:pt>
                <c:pt idx="407">
                  <c:v>0</c:v>
                </c:pt>
                <c:pt idx="408">
                  <c:v>0</c:v>
                </c:pt>
                <c:pt idx="409">
                  <c:v>0</c:v>
                </c:pt>
                <c:pt idx="410">
                  <c:v>0</c:v>
                </c:pt>
                <c:pt idx="411">
                  <c:v>0</c:v>
                </c:pt>
                <c:pt idx="412">
                  <c:v>0</c:v>
                </c:pt>
                <c:pt idx="413">
                  <c:v>0</c:v>
                </c:pt>
                <c:pt idx="414">
                  <c:v>0</c:v>
                </c:pt>
                <c:pt idx="415">
                  <c:v>0</c:v>
                </c:pt>
                <c:pt idx="416">
                  <c:v>0</c:v>
                </c:pt>
                <c:pt idx="417">
                  <c:v>0</c:v>
                </c:pt>
                <c:pt idx="418">
                  <c:v>0</c:v>
                </c:pt>
                <c:pt idx="419">
                  <c:v>0</c:v>
                </c:pt>
                <c:pt idx="420">
                  <c:v>0</c:v>
                </c:pt>
                <c:pt idx="421">
                  <c:v>0</c:v>
                </c:pt>
                <c:pt idx="422">
                  <c:v>0</c:v>
                </c:pt>
                <c:pt idx="423">
                  <c:v>0</c:v>
                </c:pt>
                <c:pt idx="424">
                  <c:v>0</c:v>
                </c:pt>
                <c:pt idx="425">
                  <c:v>0</c:v>
                </c:pt>
                <c:pt idx="426">
                  <c:v>0</c:v>
                </c:pt>
                <c:pt idx="427">
                  <c:v>0</c:v>
                </c:pt>
                <c:pt idx="428">
                  <c:v>0</c:v>
                </c:pt>
                <c:pt idx="429">
                  <c:v>0</c:v>
                </c:pt>
                <c:pt idx="430">
                  <c:v>0</c:v>
                </c:pt>
                <c:pt idx="431">
                  <c:v>0</c:v>
                </c:pt>
                <c:pt idx="432">
                  <c:v>0</c:v>
                </c:pt>
                <c:pt idx="433">
                  <c:v>0</c:v>
                </c:pt>
                <c:pt idx="434">
                  <c:v>0</c:v>
                </c:pt>
                <c:pt idx="435">
                  <c:v>0</c:v>
                </c:pt>
                <c:pt idx="436">
                  <c:v>0</c:v>
                </c:pt>
                <c:pt idx="437">
                  <c:v>0</c:v>
                </c:pt>
                <c:pt idx="438">
                  <c:v>0</c:v>
                </c:pt>
                <c:pt idx="439">
                  <c:v>0</c:v>
                </c:pt>
                <c:pt idx="440">
                  <c:v>0</c:v>
                </c:pt>
                <c:pt idx="441">
                  <c:v>0</c:v>
                </c:pt>
                <c:pt idx="442">
                  <c:v>0</c:v>
                </c:pt>
                <c:pt idx="443">
                  <c:v>0</c:v>
                </c:pt>
                <c:pt idx="444">
                  <c:v>0</c:v>
                </c:pt>
                <c:pt idx="445">
                  <c:v>0</c:v>
                </c:pt>
                <c:pt idx="446">
                  <c:v>0</c:v>
                </c:pt>
                <c:pt idx="447">
                  <c:v>0</c:v>
                </c:pt>
                <c:pt idx="448">
                  <c:v>0</c:v>
                </c:pt>
                <c:pt idx="449">
                  <c:v>0</c:v>
                </c:pt>
                <c:pt idx="450">
                  <c:v>0</c:v>
                </c:pt>
                <c:pt idx="451">
                  <c:v>0</c:v>
                </c:pt>
                <c:pt idx="452">
                  <c:v>0</c:v>
                </c:pt>
                <c:pt idx="453">
                  <c:v>0</c:v>
                </c:pt>
                <c:pt idx="454">
                  <c:v>0</c:v>
                </c:pt>
                <c:pt idx="455">
                  <c:v>0</c:v>
                </c:pt>
                <c:pt idx="456">
                  <c:v>0</c:v>
                </c:pt>
                <c:pt idx="457">
                  <c:v>0</c:v>
                </c:pt>
                <c:pt idx="458">
                  <c:v>0</c:v>
                </c:pt>
                <c:pt idx="459">
                  <c:v>0</c:v>
                </c:pt>
                <c:pt idx="460">
                  <c:v>0</c:v>
                </c:pt>
                <c:pt idx="461">
                  <c:v>0</c:v>
                </c:pt>
                <c:pt idx="462">
                  <c:v>0</c:v>
                </c:pt>
                <c:pt idx="463">
                  <c:v>0</c:v>
                </c:pt>
                <c:pt idx="464">
                  <c:v>0</c:v>
                </c:pt>
                <c:pt idx="465">
                  <c:v>0</c:v>
                </c:pt>
                <c:pt idx="466">
                  <c:v>0</c:v>
                </c:pt>
                <c:pt idx="467">
                  <c:v>0</c:v>
                </c:pt>
                <c:pt idx="468">
                  <c:v>0</c:v>
                </c:pt>
                <c:pt idx="469">
                  <c:v>0</c:v>
                </c:pt>
                <c:pt idx="470">
                  <c:v>0</c:v>
                </c:pt>
                <c:pt idx="471">
                  <c:v>0</c:v>
                </c:pt>
                <c:pt idx="472">
                  <c:v>0</c:v>
                </c:pt>
                <c:pt idx="473">
                  <c:v>0</c:v>
                </c:pt>
                <c:pt idx="474">
                  <c:v>0</c:v>
                </c:pt>
                <c:pt idx="475">
                  <c:v>0</c:v>
                </c:pt>
                <c:pt idx="476">
                  <c:v>0</c:v>
                </c:pt>
                <c:pt idx="477">
                  <c:v>0</c:v>
                </c:pt>
                <c:pt idx="478">
                  <c:v>0</c:v>
                </c:pt>
                <c:pt idx="479">
                  <c:v>0</c:v>
                </c:pt>
                <c:pt idx="480">
                  <c:v>0</c:v>
                </c:pt>
                <c:pt idx="481">
                  <c:v>0</c:v>
                </c:pt>
                <c:pt idx="482">
                  <c:v>0</c:v>
                </c:pt>
                <c:pt idx="483">
                  <c:v>0</c:v>
                </c:pt>
                <c:pt idx="484">
                  <c:v>0</c:v>
                </c:pt>
                <c:pt idx="485">
                  <c:v>0</c:v>
                </c:pt>
                <c:pt idx="486">
                  <c:v>0</c:v>
                </c:pt>
                <c:pt idx="487">
                  <c:v>0</c:v>
                </c:pt>
                <c:pt idx="488">
                  <c:v>0</c:v>
                </c:pt>
                <c:pt idx="489">
                  <c:v>0</c:v>
                </c:pt>
                <c:pt idx="490">
                  <c:v>0</c:v>
                </c:pt>
                <c:pt idx="491">
                  <c:v>0</c:v>
                </c:pt>
                <c:pt idx="492">
                  <c:v>0</c:v>
                </c:pt>
                <c:pt idx="493">
                  <c:v>0</c:v>
                </c:pt>
                <c:pt idx="494">
                  <c:v>0</c:v>
                </c:pt>
                <c:pt idx="495">
                  <c:v>0</c:v>
                </c:pt>
                <c:pt idx="496">
                  <c:v>0</c:v>
                </c:pt>
                <c:pt idx="497">
                  <c:v>0</c:v>
                </c:pt>
                <c:pt idx="498">
                  <c:v>0</c:v>
                </c:pt>
                <c:pt idx="499">
                  <c:v>0</c:v>
                </c:pt>
                <c:pt idx="500">
                  <c:v>0</c:v>
                </c:pt>
                <c:pt idx="501">
                  <c:v>0</c:v>
                </c:pt>
                <c:pt idx="502">
                  <c:v>0</c:v>
                </c:pt>
                <c:pt idx="503">
                  <c:v>0</c:v>
                </c:pt>
                <c:pt idx="504">
                  <c:v>0</c:v>
                </c:pt>
                <c:pt idx="505">
                  <c:v>0</c:v>
                </c:pt>
                <c:pt idx="506">
                  <c:v>0</c:v>
                </c:pt>
                <c:pt idx="507">
                  <c:v>0</c:v>
                </c:pt>
                <c:pt idx="508">
                  <c:v>0</c:v>
                </c:pt>
                <c:pt idx="509">
                  <c:v>0</c:v>
                </c:pt>
                <c:pt idx="510">
                  <c:v>0</c:v>
                </c:pt>
                <c:pt idx="511">
                  <c:v>0</c:v>
                </c:pt>
                <c:pt idx="512">
                  <c:v>0</c:v>
                </c:pt>
                <c:pt idx="513">
                  <c:v>0</c:v>
                </c:pt>
                <c:pt idx="514">
                  <c:v>0</c:v>
                </c:pt>
                <c:pt idx="515">
                  <c:v>0</c:v>
                </c:pt>
                <c:pt idx="516">
                  <c:v>0</c:v>
                </c:pt>
                <c:pt idx="517">
                  <c:v>0</c:v>
                </c:pt>
                <c:pt idx="518">
                  <c:v>0</c:v>
                </c:pt>
                <c:pt idx="519">
                  <c:v>0</c:v>
                </c:pt>
                <c:pt idx="520">
                  <c:v>0</c:v>
                </c:pt>
                <c:pt idx="521">
                  <c:v>0</c:v>
                </c:pt>
                <c:pt idx="522">
                  <c:v>0</c:v>
                </c:pt>
                <c:pt idx="523">
                  <c:v>0</c:v>
                </c:pt>
                <c:pt idx="524">
                  <c:v>0</c:v>
                </c:pt>
                <c:pt idx="525">
                  <c:v>0</c:v>
                </c:pt>
                <c:pt idx="526">
                  <c:v>0</c:v>
                </c:pt>
                <c:pt idx="527">
                  <c:v>0</c:v>
                </c:pt>
                <c:pt idx="528">
                  <c:v>0</c:v>
                </c:pt>
                <c:pt idx="529">
                  <c:v>0</c:v>
                </c:pt>
                <c:pt idx="530">
                  <c:v>0</c:v>
                </c:pt>
                <c:pt idx="531">
                  <c:v>0</c:v>
                </c:pt>
                <c:pt idx="532">
                  <c:v>0</c:v>
                </c:pt>
                <c:pt idx="533">
                  <c:v>0</c:v>
                </c:pt>
                <c:pt idx="534">
                  <c:v>0</c:v>
                </c:pt>
                <c:pt idx="535">
                  <c:v>0</c:v>
                </c:pt>
                <c:pt idx="536">
                  <c:v>0</c:v>
                </c:pt>
                <c:pt idx="537">
                  <c:v>0</c:v>
                </c:pt>
                <c:pt idx="538">
                  <c:v>0</c:v>
                </c:pt>
                <c:pt idx="539">
                  <c:v>0</c:v>
                </c:pt>
                <c:pt idx="540">
                  <c:v>0</c:v>
                </c:pt>
                <c:pt idx="541">
                  <c:v>0</c:v>
                </c:pt>
                <c:pt idx="542">
                  <c:v>0</c:v>
                </c:pt>
                <c:pt idx="543">
                  <c:v>0</c:v>
                </c:pt>
                <c:pt idx="544">
                  <c:v>0</c:v>
                </c:pt>
                <c:pt idx="545">
                  <c:v>0</c:v>
                </c:pt>
                <c:pt idx="546">
                  <c:v>0</c:v>
                </c:pt>
                <c:pt idx="547">
                  <c:v>0</c:v>
                </c:pt>
                <c:pt idx="548">
                  <c:v>0</c:v>
                </c:pt>
                <c:pt idx="549">
                  <c:v>0</c:v>
                </c:pt>
                <c:pt idx="550">
                  <c:v>0</c:v>
                </c:pt>
                <c:pt idx="551">
                  <c:v>0</c:v>
                </c:pt>
                <c:pt idx="552">
                  <c:v>0</c:v>
                </c:pt>
                <c:pt idx="553">
                  <c:v>0</c:v>
                </c:pt>
                <c:pt idx="554">
                  <c:v>0</c:v>
                </c:pt>
                <c:pt idx="555">
                  <c:v>0</c:v>
                </c:pt>
                <c:pt idx="556">
                  <c:v>0</c:v>
                </c:pt>
                <c:pt idx="557">
                  <c:v>0</c:v>
                </c:pt>
                <c:pt idx="558">
                  <c:v>0</c:v>
                </c:pt>
                <c:pt idx="559">
                  <c:v>0</c:v>
                </c:pt>
                <c:pt idx="560">
                  <c:v>0</c:v>
                </c:pt>
                <c:pt idx="561">
                  <c:v>0</c:v>
                </c:pt>
                <c:pt idx="562">
                  <c:v>0</c:v>
                </c:pt>
                <c:pt idx="563">
                  <c:v>0</c:v>
                </c:pt>
                <c:pt idx="564">
                  <c:v>0</c:v>
                </c:pt>
                <c:pt idx="565">
                  <c:v>0</c:v>
                </c:pt>
                <c:pt idx="566">
                  <c:v>0</c:v>
                </c:pt>
                <c:pt idx="567">
                  <c:v>0</c:v>
                </c:pt>
                <c:pt idx="568">
                  <c:v>0</c:v>
                </c:pt>
                <c:pt idx="569">
                  <c:v>0</c:v>
                </c:pt>
                <c:pt idx="570">
                  <c:v>0</c:v>
                </c:pt>
                <c:pt idx="571">
                  <c:v>0</c:v>
                </c:pt>
                <c:pt idx="572">
                  <c:v>0</c:v>
                </c:pt>
                <c:pt idx="573">
                  <c:v>0</c:v>
                </c:pt>
                <c:pt idx="574">
                  <c:v>0</c:v>
                </c:pt>
                <c:pt idx="575">
                  <c:v>0</c:v>
                </c:pt>
                <c:pt idx="576">
                  <c:v>0</c:v>
                </c:pt>
                <c:pt idx="577">
                  <c:v>0</c:v>
                </c:pt>
                <c:pt idx="578">
                  <c:v>0</c:v>
                </c:pt>
                <c:pt idx="579">
                  <c:v>0</c:v>
                </c:pt>
                <c:pt idx="580">
                  <c:v>0</c:v>
                </c:pt>
                <c:pt idx="581">
                  <c:v>0</c:v>
                </c:pt>
                <c:pt idx="582">
                  <c:v>0</c:v>
                </c:pt>
                <c:pt idx="583">
                  <c:v>0</c:v>
                </c:pt>
                <c:pt idx="584">
                  <c:v>0</c:v>
                </c:pt>
                <c:pt idx="585">
                  <c:v>0</c:v>
                </c:pt>
                <c:pt idx="586">
                  <c:v>0</c:v>
                </c:pt>
                <c:pt idx="587">
                  <c:v>0</c:v>
                </c:pt>
                <c:pt idx="588">
                  <c:v>0</c:v>
                </c:pt>
                <c:pt idx="589">
                  <c:v>0</c:v>
                </c:pt>
                <c:pt idx="590">
                  <c:v>0</c:v>
                </c:pt>
                <c:pt idx="591">
                  <c:v>0</c:v>
                </c:pt>
                <c:pt idx="592">
                  <c:v>0</c:v>
                </c:pt>
                <c:pt idx="593">
                  <c:v>0</c:v>
                </c:pt>
                <c:pt idx="594">
                  <c:v>0</c:v>
                </c:pt>
                <c:pt idx="595">
                  <c:v>0</c:v>
                </c:pt>
                <c:pt idx="596">
                  <c:v>0</c:v>
                </c:pt>
                <c:pt idx="597">
                  <c:v>0</c:v>
                </c:pt>
                <c:pt idx="598">
                  <c:v>0</c:v>
                </c:pt>
                <c:pt idx="599">
                  <c:v>0</c:v>
                </c:pt>
                <c:pt idx="600">
                  <c:v>0</c:v>
                </c:pt>
                <c:pt idx="601">
                  <c:v>0</c:v>
                </c:pt>
                <c:pt idx="602">
                  <c:v>0</c:v>
                </c:pt>
                <c:pt idx="603">
                  <c:v>0</c:v>
                </c:pt>
                <c:pt idx="604">
                  <c:v>0</c:v>
                </c:pt>
                <c:pt idx="605">
                  <c:v>0</c:v>
                </c:pt>
                <c:pt idx="606">
                  <c:v>0</c:v>
                </c:pt>
                <c:pt idx="607">
                  <c:v>0</c:v>
                </c:pt>
                <c:pt idx="608">
                  <c:v>0</c:v>
                </c:pt>
                <c:pt idx="609">
                  <c:v>0</c:v>
                </c:pt>
                <c:pt idx="610">
                  <c:v>0</c:v>
                </c:pt>
                <c:pt idx="611">
                  <c:v>0</c:v>
                </c:pt>
                <c:pt idx="612">
                  <c:v>0</c:v>
                </c:pt>
                <c:pt idx="613">
                  <c:v>0</c:v>
                </c:pt>
                <c:pt idx="614">
                  <c:v>0</c:v>
                </c:pt>
                <c:pt idx="615">
                  <c:v>0</c:v>
                </c:pt>
                <c:pt idx="616">
                  <c:v>0</c:v>
                </c:pt>
                <c:pt idx="617">
                  <c:v>0</c:v>
                </c:pt>
                <c:pt idx="618">
                  <c:v>0</c:v>
                </c:pt>
                <c:pt idx="619">
                  <c:v>0</c:v>
                </c:pt>
                <c:pt idx="620">
                  <c:v>0</c:v>
                </c:pt>
                <c:pt idx="621">
                  <c:v>0</c:v>
                </c:pt>
                <c:pt idx="622">
                  <c:v>0</c:v>
                </c:pt>
                <c:pt idx="623">
                  <c:v>0</c:v>
                </c:pt>
                <c:pt idx="624">
                  <c:v>0</c:v>
                </c:pt>
                <c:pt idx="625">
                  <c:v>0</c:v>
                </c:pt>
                <c:pt idx="626">
                  <c:v>0</c:v>
                </c:pt>
                <c:pt idx="627">
                  <c:v>0</c:v>
                </c:pt>
                <c:pt idx="628">
                  <c:v>0</c:v>
                </c:pt>
                <c:pt idx="629">
                  <c:v>0</c:v>
                </c:pt>
                <c:pt idx="630">
                  <c:v>0</c:v>
                </c:pt>
                <c:pt idx="631">
                  <c:v>0</c:v>
                </c:pt>
                <c:pt idx="632">
                  <c:v>0</c:v>
                </c:pt>
                <c:pt idx="633">
                  <c:v>0</c:v>
                </c:pt>
                <c:pt idx="634">
                  <c:v>0</c:v>
                </c:pt>
                <c:pt idx="635">
                  <c:v>0</c:v>
                </c:pt>
                <c:pt idx="636">
                  <c:v>0</c:v>
                </c:pt>
                <c:pt idx="637">
                  <c:v>0</c:v>
                </c:pt>
                <c:pt idx="638">
                  <c:v>0</c:v>
                </c:pt>
                <c:pt idx="639">
                  <c:v>0</c:v>
                </c:pt>
                <c:pt idx="640">
                  <c:v>0</c:v>
                </c:pt>
                <c:pt idx="641">
                  <c:v>0</c:v>
                </c:pt>
                <c:pt idx="642">
                  <c:v>0</c:v>
                </c:pt>
                <c:pt idx="643">
                  <c:v>0</c:v>
                </c:pt>
                <c:pt idx="644">
                  <c:v>0</c:v>
                </c:pt>
                <c:pt idx="645">
                  <c:v>0</c:v>
                </c:pt>
                <c:pt idx="646">
                  <c:v>0</c:v>
                </c:pt>
                <c:pt idx="647">
                  <c:v>0</c:v>
                </c:pt>
                <c:pt idx="648">
                  <c:v>0</c:v>
                </c:pt>
                <c:pt idx="649">
                  <c:v>0</c:v>
                </c:pt>
                <c:pt idx="650">
                  <c:v>0</c:v>
                </c:pt>
                <c:pt idx="651">
                  <c:v>0</c:v>
                </c:pt>
                <c:pt idx="652">
                  <c:v>0</c:v>
                </c:pt>
                <c:pt idx="653">
                  <c:v>0</c:v>
                </c:pt>
                <c:pt idx="654">
                  <c:v>0</c:v>
                </c:pt>
                <c:pt idx="655">
                  <c:v>0</c:v>
                </c:pt>
                <c:pt idx="656">
                  <c:v>0</c:v>
                </c:pt>
                <c:pt idx="657">
                  <c:v>0</c:v>
                </c:pt>
                <c:pt idx="658">
                  <c:v>0</c:v>
                </c:pt>
                <c:pt idx="659">
                  <c:v>0</c:v>
                </c:pt>
                <c:pt idx="660">
                  <c:v>0</c:v>
                </c:pt>
                <c:pt idx="661">
                  <c:v>0</c:v>
                </c:pt>
                <c:pt idx="662">
                  <c:v>0</c:v>
                </c:pt>
                <c:pt idx="663">
                  <c:v>0</c:v>
                </c:pt>
                <c:pt idx="664">
                  <c:v>0</c:v>
                </c:pt>
                <c:pt idx="665">
                  <c:v>0</c:v>
                </c:pt>
                <c:pt idx="666">
                  <c:v>0</c:v>
                </c:pt>
                <c:pt idx="667">
                  <c:v>0</c:v>
                </c:pt>
                <c:pt idx="668">
                  <c:v>0</c:v>
                </c:pt>
                <c:pt idx="669">
                  <c:v>0</c:v>
                </c:pt>
                <c:pt idx="670">
                  <c:v>0</c:v>
                </c:pt>
                <c:pt idx="671">
                  <c:v>0</c:v>
                </c:pt>
                <c:pt idx="672">
                  <c:v>0</c:v>
                </c:pt>
                <c:pt idx="673">
                  <c:v>0</c:v>
                </c:pt>
                <c:pt idx="674">
                  <c:v>0</c:v>
                </c:pt>
                <c:pt idx="675">
                  <c:v>0</c:v>
                </c:pt>
                <c:pt idx="676">
                  <c:v>0</c:v>
                </c:pt>
                <c:pt idx="677">
                  <c:v>0</c:v>
                </c:pt>
                <c:pt idx="678">
                  <c:v>0</c:v>
                </c:pt>
                <c:pt idx="679">
                  <c:v>0</c:v>
                </c:pt>
                <c:pt idx="680">
                  <c:v>0</c:v>
                </c:pt>
                <c:pt idx="681">
                  <c:v>0</c:v>
                </c:pt>
                <c:pt idx="682">
                  <c:v>0</c:v>
                </c:pt>
                <c:pt idx="683">
                  <c:v>0</c:v>
                </c:pt>
                <c:pt idx="684">
                  <c:v>0</c:v>
                </c:pt>
                <c:pt idx="685">
                  <c:v>0</c:v>
                </c:pt>
                <c:pt idx="686">
                  <c:v>0</c:v>
                </c:pt>
                <c:pt idx="687">
                  <c:v>0</c:v>
                </c:pt>
                <c:pt idx="688">
                  <c:v>0</c:v>
                </c:pt>
                <c:pt idx="689">
                  <c:v>0</c:v>
                </c:pt>
                <c:pt idx="690">
                  <c:v>0</c:v>
                </c:pt>
                <c:pt idx="691">
                  <c:v>0</c:v>
                </c:pt>
                <c:pt idx="692">
                  <c:v>0</c:v>
                </c:pt>
                <c:pt idx="693">
                  <c:v>0</c:v>
                </c:pt>
                <c:pt idx="694">
                  <c:v>0</c:v>
                </c:pt>
                <c:pt idx="695">
                  <c:v>0</c:v>
                </c:pt>
                <c:pt idx="696">
                  <c:v>0</c:v>
                </c:pt>
                <c:pt idx="697">
                  <c:v>0</c:v>
                </c:pt>
                <c:pt idx="698">
                  <c:v>0</c:v>
                </c:pt>
                <c:pt idx="699">
                  <c:v>0</c:v>
                </c:pt>
                <c:pt idx="700">
                  <c:v>0</c:v>
                </c:pt>
                <c:pt idx="701">
                  <c:v>0</c:v>
                </c:pt>
                <c:pt idx="702">
                  <c:v>0</c:v>
                </c:pt>
                <c:pt idx="703">
                  <c:v>0</c:v>
                </c:pt>
                <c:pt idx="704">
                  <c:v>0</c:v>
                </c:pt>
                <c:pt idx="705">
                  <c:v>0</c:v>
                </c:pt>
                <c:pt idx="706">
                  <c:v>0</c:v>
                </c:pt>
                <c:pt idx="707">
                  <c:v>0</c:v>
                </c:pt>
                <c:pt idx="708">
                  <c:v>0</c:v>
                </c:pt>
                <c:pt idx="709">
                  <c:v>0</c:v>
                </c:pt>
                <c:pt idx="710">
                  <c:v>0</c:v>
                </c:pt>
                <c:pt idx="711">
                  <c:v>0</c:v>
                </c:pt>
                <c:pt idx="712">
                  <c:v>0</c:v>
                </c:pt>
                <c:pt idx="713">
                  <c:v>0</c:v>
                </c:pt>
                <c:pt idx="714">
                  <c:v>0</c:v>
                </c:pt>
                <c:pt idx="715">
                  <c:v>0</c:v>
                </c:pt>
                <c:pt idx="716">
                  <c:v>0</c:v>
                </c:pt>
                <c:pt idx="717">
                  <c:v>0</c:v>
                </c:pt>
                <c:pt idx="718">
                  <c:v>0</c:v>
                </c:pt>
                <c:pt idx="719">
                  <c:v>0</c:v>
                </c:pt>
                <c:pt idx="720">
                  <c:v>0</c:v>
                </c:pt>
                <c:pt idx="721">
                  <c:v>0</c:v>
                </c:pt>
                <c:pt idx="722">
                  <c:v>0</c:v>
                </c:pt>
                <c:pt idx="723">
                  <c:v>0</c:v>
                </c:pt>
                <c:pt idx="724">
                  <c:v>0</c:v>
                </c:pt>
                <c:pt idx="725">
                  <c:v>0</c:v>
                </c:pt>
                <c:pt idx="726">
                  <c:v>0</c:v>
                </c:pt>
                <c:pt idx="727">
                  <c:v>0</c:v>
                </c:pt>
                <c:pt idx="728">
                  <c:v>0</c:v>
                </c:pt>
                <c:pt idx="729">
                  <c:v>0</c:v>
                </c:pt>
                <c:pt idx="730">
                  <c:v>0</c:v>
                </c:pt>
                <c:pt idx="731">
                  <c:v>0</c:v>
                </c:pt>
                <c:pt idx="732">
                  <c:v>0</c:v>
                </c:pt>
                <c:pt idx="733">
                  <c:v>0</c:v>
                </c:pt>
                <c:pt idx="734">
                  <c:v>0</c:v>
                </c:pt>
                <c:pt idx="735">
                  <c:v>0</c:v>
                </c:pt>
                <c:pt idx="736">
                  <c:v>0</c:v>
                </c:pt>
                <c:pt idx="737">
                  <c:v>0</c:v>
                </c:pt>
                <c:pt idx="738">
                  <c:v>0</c:v>
                </c:pt>
                <c:pt idx="739">
                  <c:v>0</c:v>
                </c:pt>
                <c:pt idx="740">
                  <c:v>0</c:v>
                </c:pt>
                <c:pt idx="741">
                  <c:v>0</c:v>
                </c:pt>
                <c:pt idx="742">
                  <c:v>0</c:v>
                </c:pt>
                <c:pt idx="743">
                  <c:v>0</c:v>
                </c:pt>
                <c:pt idx="744">
                  <c:v>0</c:v>
                </c:pt>
                <c:pt idx="745">
                  <c:v>0</c:v>
                </c:pt>
                <c:pt idx="746">
                  <c:v>0</c:v>
                </c:pt>
                <c:pt idx="747">
                  <c:v>0</c:v>
                </c:pt>
                <c:pt idx="748">
                  <c:v>0</c:v>
                </c:pt>
                <c:pt idx="749">
                  <c:v>0</c:v>
                </c:pt>
                <c:pt idx="750">
                  <c:v>0</c:v>
                </c:pt>
                <c:pt idx="751">
                  <c:v>0</c:v>
                </c:pt>
                <c:pt idx="752">
                  <c:v>0</c:v>
                </c:pt>
                <c:pt idx="753">
                  <c:v>0</c:v>
                </c:pt>
                <c:pt idx="754">
                  <c:v>0</c:v>
                </c:pt>
                <c:pt idx="755">
                  <c:v>0</c:v>
                </c:pt>
                <c:pt idx="756">
                  <c:v>0</c:v>
                </c:pt>
                <c:pt idx="757">
                  <c:v>0</c:v>
                </c:pt>
                <c:pt idx="758">
                  <c:v>0</c:v>
                </c:pt>
                <c:pt idx="759">
                  <c:v>0</c:v>
                </c:pt>
                <c:pt idx="760">
                  <c:v>0</c:v>
                </c:pt>
                <c:pt idx="761">
                  <c:v>0</c:v>
                </c:pt>
                <c:pt idx="762">
                  <c:v>0</c:v>
                </c:pt>
                <c:pt idx="763">
                  <c:v>0</c:v>
                </c:pt>
                <c:pt idx="764">
                  <c:v>0</c:v>
                </c:pt>
                <c:pt idx="765">
                  <c:v>0</c:v>
                </c:pt>
                <c:pt idx="766">
                  <c:v>0</c:v>
                </c:pt>
                <c:pt idx="767">
                  <c:v>0</c:v>
                </c:pt>
                <c:pt idx="768">
                  <c:v>0</c:v>
                </c:pt>
                <c:pt idx="769">
                  <c:v>0</c:v>
                </c:pt>
                <c:pt idx="770">
                  <c:v>0</c:v>
                </c:pt>
                <c:pt idx="771">
                  <c:v>0</c:v>
                </c:pt>
                <c:pt idx="772">
                  <c:v>0</c:v>
                </c:pt>
                <c:pt idx="773">
                  <c:v>0</c:v>
                </c:pt>
                <c:pt idx="774">
                  <c:v>0</c:v>
                </c:pt>
                <c:pt idx="775">
                  <c:v>0</c:v>
                </c:pt>
                <c:pt idx="776">
                  <c:v>0</c:v>
                </c:pt>
                <c:pt idx="777">
                  <c:v>0</c:v>
                </c:pt>
                <c:pt idx="778">
                  <c:v>0</c:v>
                </c:pt>
                <c:pt idx="779">
                  <c:v>0</c:v>
                </c:pt>
                <c:pt idx="780">
                  <c:v>0</c:v>
                </c:pt>
                <c:pt idx="781">
                  <c:v>0</c:v>
                </c:pt>
                <c:pt idx="782">
                  <c:v>0</c:v>
                </c:pt>
                <c:pt idx="783">
                  <c:v>0</c:v>
                </c:pt>
                <c:pt idx="784">
                  <c:v>0</c:v>
                </c:pt>
                <c:pt idx="785">
                  <c:v>0</c:v>
                </c:pt>
                <c:pt idx="786">
                  <c:v>0</c:v>
                </c:pt>
                <c:pt idx="787">
                  <c:v>0</c:v>
                </c:pt>
                <c:pt idx="788">
                  <c:v>0</c:v>
                </c:pt>
                <c:pt idx="789">
                  <c:v>0</c:v>
                </c:pt>
                <c:pt idx="790">
                  <c:v>0</c:v>
                </c:pt>
                <c:pt idx="791">
                  <c:v>0</c:v>
                </c:pt>
                <c:pt idx="792">
                  <c:v>0</c:v>
                </c:pt>
                <c:pt idx="793">
                  <c:v>0</c:v>
                </c:pt>
                <c:pt idx="794">
                  <c:v>0</c:v>
                </c:pt>
                <c:pt idx="795">
                  <c:v>0</c:v>
                </c:pt>
                <c:pt idx="796">
                  <c:v>0</c:v>
                </c:pt>
                <c:pt idx="797">
                  <c:v>0</c:v>
                </c:pt>
                <c:pt idx="798">
                  <c:v>0</c:v>
                </c:pt>
                <c:pt idx="799">
                  <c:v>0</c:v>
                </c:pt>
                <c:pt idx="800">
                  <c:v>0</c:v>
                </c:pt>
                <c:pt idx="801">
                  <c:v>0</c:v>
                </c:pt>
                <c:pt idx="802">
                  <c:v>0</c:v>
                </c:pt>
                <c:pt idx="803">
                  <c:v>0</c:v>
                </c:pt>
                <c:pt idx="804">
                  <c:v>0</c:v>
                </c:pt>
                <c:pt idx="805">
                  <c:v>0</c:v>
                </c:pt>
                <c:pt idx="806">
                  <c:v>0</c:v>
                </c:pt>
                <c:pt idx="807">
                  <c:v>0</c:v>
                </c:pt>
                <c:pt idx="808">
                  <c:v>0</c:v>
                </c:pt>
                <c:pt idx="809">
                  <c:v>0</c:v>
                </c:pt>
                <c:pt idx="810">
                  <c:v>0</c:v>
                </c:pt>
                <c:pt idx="811">
                  <c:v>0</c:v>
                </c:pt>
                <c:pt idx="812">
                  <c:v>0</c:v>
                </c:pt>
                <c:pt idx="813">
                  <c:v>0</c:v>
                </c:pt>
                <c:pt idx="814">
                  <c:v>0</c:v>
                </c:pt>
                <c:pt idx="815">
                  <c:v>0</c:v>
                </c:pt>
                <c:pt idx="816">
                  <c:v>0</c:v>
                </c:pt>
                <c:pt idx="817">
                  <c:v>0</c:v>
                </c:pt>
                <c:pt idx="818">
                  <c:v>0</c:v>
                </c:pt>
                <c:pt idx="819">
                  <c:v>0</c:v>
                </c:pt>
                <c:pt idx="820">
                  <c:v>0</c:v>
                </c:pt>
                <c:pt idx="821">
                  <c:v>0</c:v>
                </c:pt>
                <c:pt idx="822">
                  <c:v>0</c:v>
                </c:pt>
                <c:pt idx="823">
                  <c:v>0</c:v>
                </c:pt>
                <c:pt idx="824">
                  <c:v>0</c:v>
                </c:pt>
                <c:pt idx="825">
                  <c:v>0</c:v>
                </c:pt>
                <c:pt idx="826">
                  <c:v>0</c:v>
                </c:pt>
                <c:pt idx="827">
                  <c:v>0</c:v>
                </c:pt>
                <c:pt idx="828">
                  <c:v>0</c:v>
                </c:pt>
                <c:pt idx="829">
                  <c:v>0</c:v>
                </c:pt>
                <c:pt idx="830">
                  <c:v>0</c:v>
                </c:pt>
                <c:pt idx="831">
                  <c:v>0</c:v>
                </c:pt>
                <c:pt idx="832">
                  <c:v>0</c:v>
                </c:pt>
                <c:pt idx="833">
                  <c:v>0</c:v>
                </c:pt>
                <c:pt idx="834">
                  <c:v>0</c:v>
                </c:pt>
                <c:pt idx="835">
                  <c:v>0</c:v>
                </c:pt>
                <c:pt idx="836">
                  <c:v>0</c:v>
                </c:pt>
                <c:pt idx="837">
                  <c:v>0</c:v>
                </c:pt>
                <c:pt idx="838">
                  <c:v>0</c:v>
                </c:pt>
                <c:pt idx="839">
                  <c:v>0</c:v>
                </c:pt>
                <c:pt idx="840">
                  <c:v>0</c:v>
                </c:pt>
                <c:pt idx="841">
                  <c:v>0</c:v>
                </c:pt>
                <c:pt idx="842">
                  <c:v>0</c:v>
                </c:pt>
                <c:pt idx="843">
                  <c:v>0</c:v>
                </c:pt>
                <c:pt idx="844">
                  <c:v>0</c:v>
                </c:pt>
                <c:pt idx="845">
                  <c:v>0</c:v>
                </c:pt>
                <c:pt idx="846">
                  <c:v>0</c:v>
                </c:pt>
                <c:pt idx="847">
                  <c:v>0</c:v>
                </c:pt>
                <c:pt idx="848">
                  <c:v>0</c:v>
                </c:pt>
                <c:pt idx="849">
                  <c:v>0</c:v>
                </c:pt>
                <c:pt idx="850">
                  <c:v>0</c:v>
                </c:pt>
                <c:pt idx="851">
                  <c:v>0</c:v>
                </c:pt>
                <c:pt idx="852">
                  <c:v>0</c:v>
                </c:pt>
                <c:pt idx="853">
                  <c:v>0</c:v>
                </c:pt>
                <c:pt idx="854">
                  <c:v>0</c:v>
                </c:pt>
                <c:pt idx="855">
                  <c:v>0</c:v>
                </c:pt>
                <c:pt idx="856">
                  <c:v>0</c:v>
                </c:pt>
                <c:pt idx="857">
                  <c:v>0</c:v>
                </c:pt>
                <c:pt idx="858">
                  <c:v>0</c:v>
                </c:pt>
                <c:pt idx="859">
                  <c:v>0</c:v>
                </c:pt>
                <c:pt idx="860">
                  <c:v>0</c:v>
                </c:pt>
                <c:pt idx="861">
                  <c:v>0</c:v>
                </c:pt>
                <c:pt idx="862">
                  <c:v>0</c:v>
                </c:pt>
                <c:pt idx="863">
                  <c:v>0</c:v>
                </c:pt>
                <c:pt idx="864">
                  <c:v>0</c:v>
                </c:pt>
                <c:pt idx="865">
                  <c:v>0</c:v>
                </c:pt>
                <c:pt idx="866">
                  <c:v>0</c:v>
                </c:pt>
                <c:pt idx="867">
                  <c:v>0</c:v>
                </c:pt>
                <c:pt idx="868">
                  <c:v>0</c:v>
                </c:pt>
                <c:pt idx="869">
                  <c:v>0</c:v>
                </c:pt>
                <c:pt idx="870">
                  <c:v>0</c:v>
                </c:pt>
                <c:pt idx="871">
                  <c:v>0</c:v>
                </c:pt>
                <c:pt idx="872">
                  <c:v>0</c:v>
                </c:pt>
                <c:pt idx="873">
                  <c:v>0</c:v>
                </c:pt>
                <c:pt idx="874">
                  <c:v>0</c:v>
                </c:pt>
                <c:pt idx="875">
                  <c:v>0</c:v>
                </c:pt>
                <c:pt idx="876">
                  <c:v>0</c:v>
                </c:pt>
                <c:pt idx="877">
                  <c:v>0</c:v>
                </c:pt>
                <c:pt idx="878">
                  <c:v>0</c:v>
                </c:pt>
                <c:pt idx="879">
                  <c:v>0</c:v>
                </c:pt>
                <c:pt idx="880">
                  <c:v>0</c:v>
                </c:pt>
                <c:pt idx="881">
                  <c:v>0</c:v>
                </c:pt>
                <c:pt idx="882">
                  <c:v>0</c:v>
                </c:pt>
                <c:pt idx="883">
                  <c:v>0</c:v>
                </c:pt>
                <c:pt idx="884">
                  <c:v>0</c:v>
                </c:pt>
                <c:pt idx="885">
                  <c:v>0</c:v>
                </c:pt>
                <c:pt idx="886">
                  <c:v>0</c:v>
                </c:pt>
                <c:pt idx="887">
                  <c:v>0</c:v>
                </c:pt>
                <c:pt idx="888">
                  <c:v>0</c:v>
                </c:pt>
                <c:pt idx="889">
                  <c:v>0</c:v>
                </c:pt>
                <c:pt idx="890">
                  <c:v>0</c:v>
                </c:pt>
                <c:pt idx="891">
                  <c:v>0</c:v>
                </c:pt>
                <c:pt idx="892">
                  <c:v>0</c:v>
                </c:pt>
                <c:pt idx="893">
                  <c:v>0</c:v>
                </c:pt>
                <c:pt idx="894">
                  <c:v>0</c:v>
                </c:pt>
                <c:pt idx="895">
                  <c:v>0</c:v>
                </c:pt>
                <c:pt idx="896">
                  <c:v>0</c:v>
                </c:pt>
                <c:pt idx="897">
                  <c:v>0</c:v>
                </c:pt>
                <c:pt idx="898">
                  <c:v>0</c:v>
                </c:pt>
                <c:pt idx="899">
                  <c:v>0</c:v>
                </c:pt>
                <c:pt idx="900">
                  <c:v>0</c:v>
                </c:pt>
                <c:pt idx="901">
                  <c:v>0</c:v>
                </c:pt>
                <c:pt idx="902">
                  <c:v>0</c:v>
                </c:pt>
                <c:pt idx="903">
                  <c:v>0</c:v>
                </c:pt>
                <c:pt idx="904">
                  <c:v>0</c:v>
                </c:pt>
                <c:pt idx="905">
                  <c:v>0</c:v>
                </c:pt>
                <c:pt idx="906">
                  <c:v>0</c:v>
                </c:pt>
                <c:pt idx="907">
                  <c:v>0</c:v>
                </c:pt>
                <c:pt idx="908">
                  <c:v>0</c:v>
                </c:pt>
                <c:pt idx="909">
                  <c:v>0</c:v>
                </c:pt>
                <c:pt idx="910">
                  <c:v>0</c:v>
                </c:pt>
                <c:pt idx="911">
                  <c:v>0</c:v>
                </c:pt>
                <c:pt idx="912">
                  <c:v>0</c:v>
                </c:pt>
                <c:pt idx="913">
                  <c:v>0</c:v>
                </c:pt>
                <c:pt idx="914">
                  <c:v>0</c:v>
                </c:pt>
                <c:pt idx="915">
                  <c:v>0</c:v>
                </c:pt>
                <c:pt idx="916">
                  <c:v>0</c:v>
                </c:pt>
                <c:pt idx="917">
                  <c:v>0</c:v>
                </c:pt>
                <c:pt idx="918">
                  <c:v>0</c:v>
                </c:pt>
                <c:pt idx="919">
                  <c:v>0</c:v>
                </c:pt>
                <c:pt idx="920">
                  <c:v>0</c:v>
                </c:pt>
                <c:pt idx="921">
                  <c:v>0</c:v>
                </c:pt>
                <c:pt idx="922">
                  <c:v>0</c:v>
                </c:pt>
                <c:pt idx="923">
                  <c:v>0</c:v>
                </c:pt>
                <c:pt idx="924">
                  <c:v>0</c:v>
                </c:pt>
                <c:pt idx="925">
                  <c:v>0</c:v>
                </c:pt>
                <c:pt idx="926">
                  <c:v>0</c:v>
                </c:pt>
                <c:pt idx="927">
                  <c:v>0</c:v>
                </c:pt>
                <c:pt idx="928">
                  <c:v>0</c:v>
                </c:pt>
                <c:pt idx="929">
                  <c:v>0</c:v>
                </c:pt>
                <c:pt idx="930">
                  <c:v>0</c:v>
                </c:pt>
                <c:pt idx="931">
                  <c:v>0</c:v>
                </c:pt>
                <c:pt idx="932">
                  <c:v>0</c:v>
                </c:pt>
                <c:pt idx="933">
                  <c:v>0</c:v>
                </c:pt>
                <c:pt idx="934">
                  <c:v>0</c:v>
                </c:pt>
                <c:pt idx="935">
                  <c:v>0</c:v>
                </c:pt>
                <c:pt idx="936">
                  <c:v>0</c:v>
                </c:pt>
                <c:pt idx="937">
                  <c:v>0</c:v>
                </c:pt>
                <c:pt idx="938">
                  <c:v>0</c:v>
                </c:pt>
                <c:pt idx="939">
                  <c:v>0</c:v>
                </c:pt>
                <c:pt idx="940">
                  <c:v>0</c:v>
                </c:pt>
                <c:pt idx="941">
                  <c:v>0</c:v>
                </c:pt>
                <c:pt idx="942">
                  <c:v>0</c:v>
                </c:pt>
                <c:pt idx="943">
                  <c:v>0</c:v>
                </c:pt>
                <c:pt idx="944">
                  <c:v>0</c:v>
                </c:pt>
                <c:pt idx="945">
                  <c:v>0</c:v>
                </c:pt>
                <c:pt idx="946">
                  <c:v>0</c:v>
                </c:pt>
                <c:pt idx="947">
                  <c:v>0</c:v>
                </c:pt>
                <c:pt idx="948">
                  <c:v>0</c:v>
                </c:pt>
                <c:pt idx="949">
                  <c:v>0</c:v>
                </c:pt>
                <c:pt idx="950">
                  <c:v>0</c:v>
                </c:pt>
                <c:pt idx="951">
                  <c:v>0</c:v>
                </c:pt>
                <c:pt idx="952">
                  <c:v>0</c:v>
                </c:pt>
                <c:pt idx="953">
                  <c:v>0</c:v>
                </c:pt>
                <c:pt idx="954">
                  <c:v>0</c:v>
                </c:pt>
                <c:pt idx="955">
                  <c:v>0</c:v>
                </c:pt>
                <c:pt idx="956">
                  <c:v>0</c:v>
                </c:pt>
                <c:pt idx="957">
                  <c:v>0</c:v>
                </c:pt>
                <c:pt idx="958">
                  <c:v>0</c:v>
                </c:pt>
                <c:pt idx="959">
                  <c:v>0</c:v>
                </c:pt>
                <c:pt idx="960">
                  <c:v>0</c:v>
                </c:pt>
                <c:pt idx="961">
                  <c:v>0</c:v>
                </c:pt>
                <c:pt idx="962">
                  <c:v>0</c:v>
                </c:pt>
                <c:pt idx="963">
                  <c:v>0</c:v>
                </c:pt>
                <c:pt idx="964">
                  <c:v>0</c:v>
                </c:pt>
                <c:pt idx="965">
                  <c:v>0</c:v>
                </c:pt>
                <c:pt idx="966">
                  <c:v>0</c:v>
                </c:pt>
                <c:pt idx="967">
                  <c:v>0</c:v>
                </c:pt>
                <c:pt idx="968">
                  <c:v>0</c:v>
                </c:pt>
                <c:pt idx="969">
                  <c:v>0</c:v>
                </c:pt>
                <c:pt idx="970">
                  <c:v>0</c:v>
                </c:pt>
                <c:pt idx="971">
                  <c:v>0</c:v>
                </c:pt>
                <c:pt idx="972">
                  <c:v>0</c:v>
                </c:pt>
                <c:pt idx="973">
                  <c:v>0</c:v>
                </c:pt>
                <c:pt idx="974">
                  <c:v>0</c:v>
                </c:pt>
                <c:pt idx="975">
                  <c:v>0</c:v>
                </c:pt>
                <c:pt idx="976">
                  <c:v>0</c:v>
                </c:pt>
                <c:pt idx="977">
                  <c:v>0</c:v>
                </c:pt>
                <c:pt idx="978">
                  <c:v>0</c:v>
                </c:pt>
                <c:pt idx="979">
                  <c:v>0</c:v>
                </c:pt>
                <c:pt idx="980">
                  <c:v>0</c:v>
                </c:pt>
                <c:pt idx="981">
                  <c:v>0</c:v>
                </c:pt>
                <c:pt idx="982">
                  <c:v>0</c:v>
                </c:pt>
                <c:pt idx="983">
                  <c:v>0</c:v>
                </c:pt>
                <c:pt idx="984">
                  <c:v>0</c:v>
                </c:pt>
                <c:pt idx="985">
                  <c:v>0</c:v>
                </c:pt>
                <c:pt idx="986">
                  <c:v>0</c:v>
                </c:pt>
                <c:pt idx="987">
                  <c:v>0</c:v>
                </c:pt>
                <c:pt idx="988">
                  <c:v>0</c:v>
                </c:pt>
                <c:pt idx="989">
                  <c:v>0</c:v>
                </c:pt>
                <c:pt idx="990">
                  <c:v>0</c:v>
                </c:pt>
                <c:pt idx="991">
                  <c:v>0</c:v>
                </c:pt>
                <c:pt idx="992">
                  <c:v>0</c:v>
                </c:pt>
                <c:pt idx="993">
                  <c:v>0</c:v>
                </c:pt>
                <c:pt idx="994">
                  <c:v>0</c:v>
                </c:pt>
                <c:pt idx="995">
                  <c:v>0</c:v>
                </c:pt>
                <c:pt idx="996">
                  <c:v>0</c:v>
                </c:pt>
                <c:pt idx="997">
                  <c:v>0</c:v>
                </c:pt>
                <c:pt idx="998">
                  <c:v>0</c:v>
                </c:pt>
                <c:pt idx="999">
                  <c:v>0</c:v>
                </c:pt>
                <c:pt idx="1000">
                  <c:v>0</c:v>
                </c:pt>
                <c:pt idx="1001">
                  <c:v>0</c:v>
                </c:pt>
                <c:pt idx="1002">
                  <c:v>0</c:v>
                </c:pt>
                <c:pt idx="1003">
                  <c:v>0</c:v>
                </c:pt>
                <c:pt idx="1004">
                  <c:v>0</c:v>
                </c:pt>
                <c:pt idx="1005">
                  <c:v>0</c:v>
                </c:pt>
                <c:pt idx="1006">
                  <c:v>0</c:v>
                </c:pt>
                <c:pt idx="1007">
                  <c:v>0</c:v>
                </c:pt>
                <c:pt idx="1008">
                  <c:v>0</c:v>
                </c:pt>
                <c:pt idx="1009">
                  <c:v>0</c:v>
                </c:pt>
                <c:pt idx="1010">
                  <c:v>0</c:v>
                </c:pt>
                <c:pt idx="1011">
                  <c:v>0</c:v>
                </c:pt>
                <c:pt idx="1012">
                  <c:v>0</c:v>
                </c:pt>
                <c:pt idx="1013">
                  <c:v>0</c:v>
                </c:pt>
                <c:pt idx="1014">
                  <c:v>0</c:v>
                </c:pt>
                <c:pt idx="1015">
                  <c:v>0</c:v>
                </c:pt>
                <c:pt idx="1016">
                  <c:v>0</c:v>
                </c:pt>
                <c:pt idx="1017">
                  <c:v>0</c:v>
                </c:pt>
                <c:pt idx="1018">
                  <c:v>0</c:v>
                </c:pt>
                <c:pt idx="1019">
                  <c:v>0</c:v>
                </c:pt>
                <c:pt idx="1020">
                  <c:v>0</c:v>
                </c:pt>
                <c:pt idx="1021">
                  <c:v>0</c:v>
                </c:pt>
                <c:pt idx="1022">
                  <c:v>0</c:v>
                </c:pt>
                <c:pt idx="1023">
                  <c:v>0</c:v>
                </c:pt>
                <c:pt idx="1024">
                  <c:v>0</c:v>
                </c:pt>
                <c:pt idx="1025">
                  <c:v>0</c:v>
                </c:pt>
                <c:pt idx="1026">
                  <c:v>0</c:v>
                </c:pt>
                <c:pt idx="1027">
                  <c:v>0</c:v>
                </c:pt>
                <c:pt idx="1028">
                  <c:v>0</c:v>
                </c:pt>
                <c:pt idx="1029">
                  <c:v>0</c:v>
                </c:pt>
                <c:pt idx="1030">
                  <c:v>0</c:v>
                </c:pt>
                <c:pt idx="1031">
                  <c:v>0</c:v>
                </c:pt>
                <c:pt idx="1032">
                  <c:v>0</c:v>
                </c:pt>
                <c:pt idx="1033">
                  <c:v>0</c:v>
                </c:pt>
                <c:pt idx="1034">
                  <c:v>0</c:v>
                </c:pt>
                <c:pt idx="1035">
                  <c:v>0</c:v>
                </c:pt>
                <c:pt idx="1036">
                  <c:v>0</c:v>
                </c:pt>
                <c:pt idx="1037">
                  <c:v>0</c:v>
                </c:pt>
                <c:pt idx="1038">
                  <c:v>0</c:v>
                </c:pt>
                <c:pt idx="1039">
                  <c:v>0</c:v>
                </c:pt>
                <c:pt idx="1040">
                  <c:v>0</c:v>
                </c:pt>
                <c:pt idx="1041">
                  <c:v>0</c:v>
                </c:pt>
                <c:pt idx="1042">
                  <c:v>0</c:v>
                </c:pt>
                <c:pt idx="1043">
                  <c:v>0</c:v>
                </c:pt>
                <c:pt idx="1044">
                  <c:v>0</c:v>
                </c:pt>
                <c:pt idx="1045">
                  <c:v>0</c:v>
                </c:pt>
                <c:pt idx="1046">
                  <c:v>0</c:v>
                </c:pt>
                <c:pt idx="1047">
                  <c:v>0</c:v>
                </c:pt>
                <c:pt idx="1048">
                  <c:v>0</c:v>
                </c:pt>
                <c:pt idx="1049">
                  <c:v>0</c:v>
                </c:pt>
                <c:pt idx="1050">
                  <c:v>0</c:v>
                </c:pt>
                <c:pt idx="1051">
                  <c:v>0</c:v>
                </c:pt>
                <c:pt idx="1052">
                  <c:v>0</c:v>
                </c:pt>
                <c:pt idx="1053">
                  <c:v>0</c:v>
                </c:pt>
                <c:pt idx="1054">
                  <c:v>0</c:v>
                </c:pt>
                <c:pt idx="1055">
                  <c:v>0</c:v>
                </c:pt>
                <c:pt idx="1056">
                  <c:v>0</c:v>
                </c:pt>
                <c:pt idx="1057">
                  <c:v>0</c:v>
                </c:pt>
                <c:pt idx="1058">
                  <c:v>0</c:v>
                </c:pt>
                <c:pt idx="1059">
                  <c:v>0</c:v>
                </c:pt>
                <c:pt idx="1060">
                  <c:v>0</c:v>
                </c:pt>
                <c:pt idx="1061">
                  <c:v>0</c:v>
                </c:pt>
                <c:pt idx="1062">
                  <c:v>0</c:v>
                </c:pt>
                <c:pt idx="1063">
                  <c:v>0</c:v>
                </c:pt>
                <c:pt idx="1064">
                  <c:v>0</c:v>
                </c:pt>
                <c:pt idx="1065">
                  <c:v>0</c:v>
                </c:pt>
                <c:pt idx="1066">
                  <c:v>0</c:v>
                </c:pt>
                <c:pt idx="1067">
                  <c:v>0</c:v>
                </c:pt>
                <c:pt idx="1068">
                  <c:v>0</c:v>
                </c:pt>
                <c:pt idx="1069">
                  <c:v>0</c:v>
                </c:pt>
                <c:pt idx="1070">
                  <c:v>0</c:v>
                </c:pt>
                <c:pt idx="1071">
                  <c:v>0</c:v>
                </c:pt>
                <c:pt idx="1072">
                  <c:v>0</c:v>
                </c:pt>
                <c:pt idx="1073">
                  <c:v>0</c:v>
                </c:pt>
                <c:pt idx="1074">
                  <c:v>0</c:v>
                </c:pt>
                <c:pt idx="1075">
                  <c:v>0</c:v>
                </c:pt>
                <c:pt idx="1076">
                  <c:v>0</c:v>
                </c:pt>
                <c:pt idx="1077">
                  <c:v>0</c:v>
                </c:pt>
                <c:pt idx="1078">
                  <c:v>0</c:v>
                </c:pt>
                <c:pt idx="1079">
                  <c:v>0</c:v>
                </c:pt>
                <c:pt idx="1080">
                  <c:v>0</c:v>
                </c:pt>
                <c:pt idx="1081">
                  <c:v>0</c:v>
                </c:pt>
                <c:pt idx="1082">
                  <c:v>0</c:v>
                </c:pt>
                <c:pt idx="1083">
                  <c:v>0</c:v>
                </c:pt>
                <c:pt idx="1084">
                  <c:v>0</c:v>
                </c:pt>
                <c:pt idx="1085">
                  <c:v>0</c:v>
                </c:pt>
                <c:pt idx="1086">
                  <c:v>0</c:v>
                </c:pt>
                <c:pt idx="1087">
                  <c:v>0</c:v>
                </c:pt>
                <c:pt idx="1088">
                  <c:v>0</c:v>
                </c:pt>
                <c:pt idx="1089">
                  <c:v>0</c:v>
                </c:pt>
                <c:pt idx="1090">
                  <c:v>0</c:v>
                </c:pt>
                <c:pt idx="1091">
                  <c:v>0</c:v>
                </c:pt>
                <c:pt idx="1092">
                  <c:v>0</c:v>
                </c:pt>
                <c:pt idx="1093">
                  <c:v>0</c:v>
                </c:pt>
                <c:pt idx="1094">
                  <c:v>0</c:v>
                </c:pt>
                <c:pt idx="1095">
                  <c:v>0</c:v>
                </c:pt>
                <c:pt idx="1096">
                  <c:v>0</c:v>
                </c:pt>
                <c:pt idx="1097">
                  <c:v>0</c:v>
                </c:pt>
                <c:pt idx="1098">
                  <c:v>0</c:v>
                </c:pt>
                <c:pt idx="1099">
                  <c:v>0</c:v>
                </c:pt>
                <c:pt idx="1100">
                  <c:v>0</c:v>
                </c:pt>
                <c:pt idx="1101">
                  <c:v>0</c:v>
                </c:pt>
                <c:pt idx="1102">
                  <c:v>0</c:v>
                </c:pt>
                <c:pt idx="1103">
                  <c:v>0</c:v>
                </c:pt>
                <c:pt idx="1104">
                  <c:v>0</c:v>
                </c:pt>
                <c:pt idx="1105">
                  <c:v>0</c:v>
                </c:pt>
                <c:pt idx="1106">
                  <c:v>0</c:v>
                </c:pt>
                <c:pt idx="1107">
                  <c:v>0</c:v>
                </c:pt>
                <c:pt idx="1108">
                  <c:v>0</c:v>
                </c:pt>
                <c:pt idx="1109">
                  <c:v>0</c:v>
                </c:pt>
                <c:pt idx="1110">
                  <c:v>0</c:v>
                </c:pt>
                <c:pt idx="1111">
                  <c:v>0</c:v>
                </c:pt>
                <c:pt idx="1112">
                  <c:v>0</c:v>
                </c:pt>
                <c:pt idx="1113">
                  <c:v>0</c:v>
                </c:pt>
                <c:pt idx="1114">
                  <c:v>0</c:v>
                </c:pt>
                <c:pt idx="1115">
                  <c:v>0</c:v>
                </c:pt>
                <c:pt idx="1116">
                  <c:v>0</c:v>
                </c:pt>
                <c:pt idx="1117">
                  <c:v>0</c:v>
                </c:pt>
                <c:pt idx="1118">
                  <c:v>0</c:v>
                </c:pt>
                <c:pt idx="1119">
                  <c:v>0</c:v>
                </c:pt>
                <c:pt idx="1120">
                  <c:v>0</c:v>
                </c:pt>
                <c:pt idx="1121">
                  <c:v>0</c:v>
                </c:pt>
                <c:pt idx="1122">
                  <c:v>0</c:v>
                </c:pt>
                <c:pt idx="1123">
                  <c:v>0</c:v>
                </c:pt>
                <c:pt idx="1124">
                  <c:v>0</c:v>
                </c:pt>
                <c:pt idx="1125">
                  <c:v>0</c:v>
                </c:pt>
                <c:pt idx="1126">
                  <c:v>0</c:v>
                </c:pt>
                <c:pt idx="1127">
                  <c:v>0</c:v>
                </c:pt>
                <c:pt idx="1128">
                  <c:v>0</c:v>
                </c:pt>
                <c:pt idx="1129">
                  <c:v>0</c:v>
                </c:pt>
                <c:pt idx="1130">
                  <c:v>0</c:v>
                </c:pt>
                <c:pt idx="1131">
                  <c:v>0</c:v>
                </c:pt>
                <c:pt idx="1132">
                  <c:v>0</c:v>
                </c:pt>
                <c:pt idx="1133">
                  <c:v>0</c:v>
                </c:pt>
                <c:pt idx="1134">
                  <c:v>0</c:v>
                </c:pt>
                <c:pt idx="1135">
                  <c:v>0</c:v>
                </c:pt>
                <c:pt idx="1136">
                  <c:v>0</c:v>
                </c:pt>
                <c:pt idx="1137">
                  <c:v>0</c:v>
                </c:pt>
                <c:pt idx="1138">
                  <c:v>0</c:v>
                </c:pt>
                <c:pt idx="1139">
                  <c:v>0</c:v>
                </c:pt>
                <c:pt idx="1140">
                  <c:v>0</c:v>
                </c:pt>
                <c:pt idx="1141">
                  <c:v>0</c:v>
                </c:pt>
                <c:pt idx="1142">
                  <c:v>0</c:v>
                </c:pt>
                <c:pt idx="1143">
                  <c:v>0</c:v>
                </c:pt>
                <c:pt idx="1144">
                  <c:v>0</c:v>
                </c:pt>
                <c:pt idx="1145">
                  <c:v>0</c:v>
                </c:pt>
                <c:pt idx="1146">
                  <c:v>0</c:v>
                </c:pt>
                <c:pt idx="1147">
                  <c:v>0</c:v>
                </c:pt>
                <c:pt idx="1148">
                  <c:v>0</c:v>
                </c:pt>
                <c:pt idx="1149">
                  <c:v>0</c:v>
                </c:pt>
                <c:pt idx="1150">
                  <c:v>0</c:v>
                </c:pt>
                <c:pt idx="1151">
                  <c:v>0</c:v>
                </c:pt>
                <c:pt idx="1152">
                  <c:v>0</c:v>
                </c:pt>
                <c:pt idx="1153">
                  <c:v>0</c:v>
                </c:pt>
                <c:pt idx="1154">
                  <c:v>0</c:v>
                </c:pt>
                <c:pt idx="1155">
                  <c:v>0</c:v>
                </c:pt>
                <c:pt idx="1156">
                  <c:v>0</c:v>
                </c:pt>
                <c:pt idx="1157">
                  <c:v>0</c:v>
                </c:pt>
                <c:pt idx="1158">
                  <c:v>0</c:v>
                </c:pt>
                <c:pt idx="1159">
                  <c:v>0</c:v>
                </c:pt>
                <c:pt idx="1160">
                  <c:v>0</c:v>
                </c:pt>
                <c:pt idx="1161">
                  <c:v>0</c:v>
                </c:pt>
                <c:pt idx="1162">
                  <c:v>0</c:v>
                </c:pt>
                <c:pt idx="1163">
                  <c:v>0</c:v>
                </c:pt>
                <c:pt idx="1164">
                  <c:v>0</c:v>
                </c:pt>
                <c:pt idx="1165">
                  <c:v>0</c:v>
                </c:pt>
                <c:pt idx="1166">
                  <c:v>0</c:v>
                </c:pt>
                <c:pt idx="1167">
                  <c:v>0</c:v>
                </c:pt>
                <c:pt idx="1168">
                  <c:v>0</c:v>
                </c:pt>
                <c:pt idx="1169">
                  <c:v>0</c:v>
                </c:pt>
                <c:pt idx="1170">
                  <c:v>0</c:v>
                </c:pt>
                <c:pt idx="1171">
                  <c:v>0</c:v>
                </c:pt>
                <c:pt idx="1172">
                  <c:v>0</c:v>
                </c:pt>
                <c:pt idx="1173">
                  <c:v>0</c:v>
                </c:pt>
                <c:pt idx="1174">
                  <c:v>0</c:v>
                </c:pt>
                <c:pt idx="1175">
                  <c:v>0</c:v>
                </c:pt>
                <c:pt idx="1176">
                  <c:v>0</c:v>
                </c:pt>
                <c:pt idx="1177">
                  <c:v>0</c:v>
                </c:pt>
                <c:pt idx="1178">
                  <c:v>0</c:v>
                </c:pt>
                <c:pt idx="1179">
                  <c:v>0</c:v>
                </c:pt>
                <c:pt idx="1180">
                  <c:v>0</c:v>
                </c:pt>
                <c:pt idx="1181">
                  <c:v>0</c:v>
                </c:pt>
                <c:pt idx="1182">
                  <c:v>0</c:v>
                </c:pt>
                <c:pt idx="1183">
                  <c:v>0</c:v>
                </c:pt>
                <c:pt idx="1184">
                  <c:v>0</c:v>
                </c:pt>
                <c:pt idx="1185">
                  <c:v>0</c:v>
                </c:pt>
                <c:pt idx="1186">
                  <c:v>0</c:v>
                </c:pt>
                <c:pt idx="1187">
                  <c:v>0</c:v>
                </c:pt>
                <c:pt idx="1188">
                  <c:v>0</c:v>
                </c:pt>
                <c:pt idx="1189">
                  <c:v>0</c:v>
                </c:pt>
                <c:pt idx="1190">
                  <c:v>0</c:v>
                </c:pt>
                <c:pt idx="1191">
                  <c:v>0</c:v>
                </c:pt>
                <c:pt idx="1192">
                  <c:v>0</c:v>
                </c:pt>
                <c:pt idx="1193">
                  <c:v>0</c:v>
                </c:pt>
                <c:pt idx="1194">
                  <c:v>0</c:v>
                </c:pt>
                <c:pt idx="1195">
                  <c:v>0</c:v>
                </c:pt>
                <c:pt idx="1196">
                  <c:v>0</c:v>
                </c:pt>
                <c:pt idx="1197">
                  <c:v>0</c:v>
                </c:pt>
                <c:pt idx="1198">
                  <c:v>0</c:v>
                </c:pt>
                <c:pt idx="1199">
                  <c:v>0</c:v>
                </c:pt>
                <c:pt idx="1200">
                  <c:v>0</c:v>
                </c:pt>
                <c:pt idx="1201">
                  <c:v>0</c:v>
                </c:pt>
                <c:pt idx="1202">
                  <c:v>0</c:v>
                </c:pt>
                <c:pt idx="1203">
                  <c:v>0</c:v>
                </c:pt>
                <c:pt idx="1204">
                  <c:v>0</c:v>
                </c:pt>
                <c:pt idx="1205">
                  <c:v>0</c:v>
                </c:pt>
                <c:pt idx="1206">
                  <c:v>0</c:v>
                </c:pt>
                <c:pt idx="1207">
                  <c:v>0</c:v>
                </c:pt>
                <c:pt idx="1208">
                  <c:v>0</c:v>
                </c:pt>
                <c:pt idx="1209">
                  <c:v>0</c:v>
                </c:pt>
                <c:pt idx="1210">
                  <c:v>0</c:v>
                </c:pt>
                <c:pt idx="1211">
                  <c:v>0</c:v>
                </c:pt>
                <c:pt idx="1212">
                  <c:v>0</c:v>
                </c:pt>
                <c:pt idx="1213">
                  <c:v>0</c:v>
                </c:pt>
                <c:pt idx="1214">
                  <c:v>0</c:v>
                </c:pt>
                <c:pt idx="1215">
                  <c:v>0</c:v>
                </c:pt>
                <c:pt idx="1216">
                  <c:v>0</c:v>
                </c:pt>
                <c:pt idx="1217">
                  <c:v>0</c:v>
                </c:pt>
                <c:pt idx="1218">
                  <c:v>0</c:v>
                </c:pt>
                <c:pt idx="1219">
                  <c:v>0</c:v>
                </c:pt>
                <c:pt idx="1220">
                  <c:v>0</c:v>
                </c:pt>
                <c:pt idx="1221">
                  <c:v>0</c:v>
                </c:pt>
                <c:pt idx="1222">
                  <c:v>0</c:v>
                </c:pt>
                <c:pt idx="1223">
                  <c:v>0</c:v>
                </c:pt>
                <c:pt idx="1224">
                  <c:v>0</c:v>
                </c:pt>
                <c:pt idx="1225">
                  <c:v>0</c:v>
                </c:pt>
                <c:pt idx="1226">
                  <c:v>0</c:v>
                </c:pt>
                <c:pt idx="1227">
                  <c:v>0</c:v>
                </c:pt>
                <c:pt idx="1228">
                  <c:v>0</c:v>
                </c:pt>
                <c:pt idx="1229">
                  <c:v>0</c:v>
                </c:pt>
                <c:pt idx="1230">
                  <c:v>0</c:v>
                </c:pt>
                <c:pt idx="1231">
                  <c:v>0</c:v>
                </c:pt>
                <c:pt idx="1232">
                  <c:v>0</c:v>
                </c:pt>
                <c:pt idx="1233">
                  <c:v>0</c:v>
                </c:pt>
                <c:pt idx="1234">
                  <c:v>0</c:v>
                </c:pt>
                <c:pt idx="1235">
                  <c:v>0</c:v>
                </c:pt>
                <c:pt idx="1236">
                  <c:v>0</c:v>
                </c:pt>
                <c:pt idx="1237">
                  <c:v>0</c:v>
                </c:pt>
                <c:pt idx="1238">
                  <c:v>0</c:v>
                </c:pt>
                <c:pt idx="1239">
                  <c:v>0</c:v>
                </c:pt>
                <c:pt idx="1240">
                  <c:v>0</c:v>
                </c:pt>
                <c:pt idx="1241">
                  <c:v>0</c:v>
                </c:pt>
                <c:pt idx="1242">
                  <c:v>0</c:v>
                </c:pt>
                <c:pt idx="1243">
                  <c:v>0</c:v>
                </c:pt>
                <c:pt idx="1244">
                  <c:v>0</c:v>
                </c:pt>
                <c:pt idx="1245">
                  <c:v>0</c:v>
                </c:pt>
                <c:pt idx="1246">
                  <c:v>0</c:v>
                </c:pt>
                <c:pt idx="1247">
                  <c:v>0</c:v>
                </c:pt>
                <c:pt idx="1248">
                  <c:v>0</c:v>
                </c:pt>
                <c:pt idx="1249">
                  <c:v>0</c:v>
                </c:pt>
                <c:pt idx="1250">
                  <c:v>0</c:v>
                </c:pt>
                <c:pt idx="1251">
                  <c:v>0</c:v>
                </c:pt>
                <c:pt idx="1252">
                  <c:v>0</c:v>
                </c:pt>
                <c:pt idx="1253">
                  <c:v>0</c:v>
                </c:pt>
                <c:pt idx="1254">
                  <c:v>0</c:v>
                </c:pt>
                <c:pt idx="1255">
                  <c:v>0</c:v>
                </c:pt>
                <c:pt idx="1256">
                  <c:v>0</c:v>
                </c:pt>
                <c:pt idx="1257">
                  <c:v>0</c:v>
                </c:pt>
                <c:pt idx="1258">
                  <c:v>0</c:v>
                </c:pt>
                <c:pt idx="1259">
                  <c:v>0</c:v>
                </c:pt>
                <c:pt idx="1260">
                  <c:v>0</c:v>
                </c:pt>
                <c:pt idx="1261">
                  <c:v>0</c:v>
                </c:pt>
                <c:pt idx="1262">
                  <c:v>0</c:v>
                </c:pt>
                <c:pt idx="1263">
                  <c:v>0</c:v>
                </c:pt>
                <c:pt idx="1264">
                  <c:v>0</c:v>
                </c:pt>
                <c:pt idx="1265">
                  <c:v>0</c:v>
                </c:pt>
                <c:pt idx="1266">
                  <c:v>0</c:v>
                </c:pt>
                <c:pt idx="1267">
                  <c:v>0</c:v>
                </c:pt>
                <c:pt idx="1268">
                  <c:v>0</c:v>
                </c:pt>
                <c:pt idx="1269">
                  <c:v>0</c:v>
                </c:pt>
                <c:pt idx="1270">
                  <c:v>0</c:v>
                </c:pt>
                <c:pt idx="1271">
                  <c:v>0</c:v>
                </c:pt>
                <c:pt idx="1272">
                  <c:v>0</c:v>
                </c:pt>
                <c:pt idx="1273">
                  <c:v>0</c:v>
                </c:pt>
                <c:pt idx="1274">
                  <c:v>0</c:v>
                </c:pt>
                <c:pt idx="1275">
                  <c:v>0</c:v>
                </c:pt>
                <c:pt idx="1276">
                  <c:v>0</c:v>
                </c:pt>
                <c:pt idx="1277">
                  <c:v>0</c:v>
                </c:pt>
                <c:pt idx="1278">
                  <c:v>0</c:v>
                </c:pt>
                <c:pt idx="1279">
                  <c:v>0</c:v>
                </c:pt>
                <c:pt idx="1280">
                  <c:v>0</c:v>
                </c:pt>
                <c:pt idx="1281">
                  <c:v>0</c:v>
                </c:pt>
                <c:pt idx="1282">
                  <c:v>0</c:v>
                </c:pt>
                <c:pt idx="1283">
                  <c:v>0</c:v>
                </c:pt>
                <c:pt idx="1284">
                  <c:v>0</c:v>
                </c:pt>
                <c:pt idx="1285">
                  <c:v>0</c:v>
                </c:pt>
                <c:pt idx="1286">
                  <c:v>0</c:v>
                </c:pt>
                <c:pt idx="1287">
                  <c:v>0</c:v>
                </c:pt>
                <c:pt idx="1288">
                  <c:v>0</c:v>
                </c:pt>
                <c:pt idx="1289">
                  <c:v>0</c:v>
                </c:pt>
                <c:pt idx="1290">
                  <c:v>0</c:v>
                </c:pt>
                <c:pt idx="1291">
                  <c:v>0</c:v>
                </c:pt>
                <c:pt idx="1292">
                  <c:v>0</c:v>
                </c:pt>
                <c:pt idx="1293">
                  <c:v>0</c:v>
                </c:pt>
                <c:pt idx="1294">
                  <c:v>0</c:v>
                </c:pt>
                <c:pt idx="1295">
                  <c:v>0</c:v>
                </c:pt>
                <c:pt idx="1296">
                  <c:v>0</c:v>
                </c:pt>
                <c:pt idx="1297">
                  <c:v>0</c:v>
                </c:pt>
                <c:pt idx="1298">
                  <c:v>0</c:v>
                </c:pt>
                <c:pt idx="1299">
                  <c:v>0</c:v>
                </c:pt>
                <c:pt idx="1300">
                  <c:v>0</c:v>
                </c:pt>
                <c:pt idx="1301">
                  <c:v>0</c:v>
                </c:pt>
                <c:pt idx="1302">
                  <c:v>0</c:v>
                </c:pt>
                <c:pt idx="1303">
                  <c:v>0</c:v>
                </c:pt>
                <c:pt idx="1304">
                  <c:v>0</c:v>
                </c:pt>
                <c:pt idx="1305">
                  <c:v>0</c:v>
                </c:pt>
                <c:pt idx="1306">
                  <c:v>0</c:v>
                </c:pt>
                <c:pt idx="1307">
                  <c:v>0</c:v>
                </c:pt>
                <c:pt idx="1308">
                  <c:v>0</c:v>
                </c:pt>
                <c:pt idx="1309">
                  <c:v>0</c:v>
                </c:pt>
                <c:pt idx="1310">
                  <c:v>0</c:v>
                </c:pt>
                <c:pt idx="1311">
                  <c:v>0</c:v>
                </c:pt>
                <c:pt idx="1312">
                  <c:v>0</c:v>
                </c:pt>
                <c:pt idx="1313">
                  <c:v>0</c:v>
                </c:pt>
                <c:pt idx="1314">
                  <c:v>0</c:v>
                </c:pt>
                <c:pt idx="1315">
                  <c:v>0</c:v>
                </c:pt>
                <c:pt idx="1316">
                  <c:v>0</c:v>
                </c:pt>
                <c:pt idx="1317">
                  <c:v>0</c:v>
                </c:pt>
                <c:pt idx="1318">
                  <c:v>0</c:v>
                </c:pt>
                <c:pt idx="1319">
                  <c:v>0</c:v>
                </c:pt>
                <c:pt idx="1320">
                  <c:v>0</c:v>
                </c:pt>
                <c:pt idx="1321">
                  <c:v>0</c:v>
                </c:pt>
                <c:pt idx="1322">
                  <c:v>0</c:v>
                </c:pt>
                <c:pt idx="1323">
                  <c:v>0</c:v>
                </c:pt>
                <c:pt idx="1324">
                  <c:v>0</c:v>
                </c:pt>
                <c:pt idx="1325">
                  <c:v>0</c:v>
                </c:pt>
                <c:pt idx="1326">
                  <c:v>0</c:v>
                </c:pt>
                <c:pt idx="1327">
                  <c:v>0</c:v>
                </c:pt>
                <c:pt idx="1328">
                  <c:v>0</c:v>
                </c:pt>
                <c:pt idx="1329">
                  <c:v>0</c:v>
                </c:pt>
                <c:pt idx="1330">
                  <c:v>0</c:v>
                </c:pt>
                <c:pt idx="1331">
                  <c:v>0</c:v>
                </c:pt>
                <c:pt idx="1332">
                  <c:v>0</c:v>
                </c:pt>
                <c:pt idx="1333">
                  <c:v>0</c:v>
                </c:pt>
                <c:pt idx="1334">
                  <c:v>0</c:v>
                </c:pt>
                <c:pt idx="1335">
                  <c:v>0</c:v>
                </c:pt>
                <c:pt idx="1336">
                  <c:v>0</c:v>
                </c:pt>
                <c:pt idx="1337">
                  <c:v>0</c:v>
                </c:pt>
                <c:pt idx="1338">
                  <c:v>0</c:v>
                </c:pt>
                <c:pt idx="1339">
                  <c:v>0</c:v>
                </c:pt>
                <c:pt idx="1340">
                  <c:v>0</c:v>
                </c:pt>
                <c:pt idx="1341">
                  <c:v>0</c:v>
                </c:pt>
                <c:pt idx="1342">
                  <c:v>0</c:v>
                </c:pt>
                <c:pt idx="1343">
                  <c:v>0</c:v>
                </c:pt>
                <c:pt idx="1344">
                  <c:v>0</c:v>
                </c:pt>
                <c:pt idx="1345">
                  <c:v>0.5</c:v>
                </c:pt>
                <c:pt idx="1346">
                  <c:v>1.5</c:v>
                </c:pt>
                <c:pt idx="1347">
                  <c:v>0.5</c:v>
                </c:pt>
                <c:pt idx="1348">
                  <c:v>0.5</c:v>
                </c:pt>
                <c:pt idx="1349">
                  <c:v>0</c:v>
                </c:pt>
                <c:pt idx="1350">
                  <c:v>0</c:v>
                </c:pt>
                <c:pt idx="1351">
                  <c:v>0</c:v>
                </c:pt>
                <c:pt idx="1352">
                  <c:v>0</c:v>
                </c:pt>
                <c:pt idx="1353">
                  <c:v>0</c:v>
                </c:pt>
                <c:pt idx="1354">
                  <c:v>0</c:v>
                </c:pt>
                <c:pt idx="1355">
                  <c:v>0</c:v>
                </c:pt>
                <c:pt idx="1356">
                  <c:v>0</c:v>
                </c:pt>
                <c:pt idx="1357">
                  <c:v>0</c:v>
                </c:pt>
                <c:pt idx="1358">
                  <c:v>0</c:v>
                </c:pt>
                <c:pt idx="1359">
                  <c:v>0</c:v>
                </c:pt>
                <c:pt idx="1360">
                  <c:v>0</c:v>
                </c:pt>
                <c:pt idx="1361">
                  <c:v>0</c:v>
                </c:pt>
                <c:pt idx="1362">
                  <c:v>0</c:v>
                </c:pt>
                <c:pt idx="1363">
                  <c:v>0</c:v>
                </c:pt>
                <c:pt idx="1364">
                  <c:v>0</c:v>
                </c:pt>
                <c:pt idx="1365">
                  <c:v>0</c:v>
                </c:pt>
                <c:pt idx="1366">
                  <c:v>0</c:v>
                </c:pt>
                <c:pt idx="1367">
                  <c:v>0</c:v>
                </c:pt>
                <c:pt idx="1368">
                  <c:v>0</c:v>
                </c:pt>
                <c:pt idx="1369">
                  <c:v>0</c:v>
                </c:pt>
                <c:pt idx="1370">
                  <c:v>0</c:v>
                </c:pt>
                <c:pt idx="1371">
                  <c:v>0</c:v>
                </c:pt>
                <c:pt idx="1372">
                  <c:v>0</c:v>
                </c:pt>
                <c:pt idx="1373">
                  <c:v>0</c:v>
                </c:pt>
                <c:pt idx="1374">
                  <c:v>0</c:v>
                </c:pt>
                <c:pt idx="1375">
                  <c:v>0</c:v>
                </c:pt>
                <c:pt idx="1376">
                  <c:v>0</c:v>
                </c:pt>
                <c:pt idx="1377">
                  <c:v>0</c:v>
                </c:pt>
                <c:pt idx="1378">
                  <c:v>0</c:v>
                </c:pt>
                <c:pt idx="1379">
                  <c:v>0</c:v>
                </c:pt>
                <c:pt idx="1380">
                  <c:v>0</c:v>
                </c:pt>
                <c:pt idx="1381">
                  <c:v>0</c:v>
                </c:pt>
                <c:pt idx="1382">
                  <c:v>0</c:v>
                </c:pt>
                <c:pt idx="1383">
                  <c:v>0</c:v>
                </c:pt>
                <c:pt idx="1384">
                  <c:v>0</c:v>
                </c:pt>
                <c:pt idx="1385">
                  <c:v>0</c:v>
                </c:pt>
                <c:pt idx="1386">
                  <c:v>0</c:v>
                </c:pt>
                <c:pt idx="1387">
                  <c:v>0</c:v>
                </c:pt>
                <c:pt idx="1388">
                  <c:v>0</c:v>
                </c:pt>
                <c:pt idx="1389">
                  <c:v>0</c:v>
                </c:pt>
                <c:pt idx="1390">
                  <c:v>0</c:v>
                </c:pt>
                <c:pt idx="1391">
                  <c:v>0</c:v>
                </c:pt>
                <c:pt idx="1392">
                  <c:v>0</c:v>
                </c:pt>
                <c:pt idx="1393">
                  <c:v>0</c:v>
                </c:pt>
                <c:pt idx="1394">
                  <c:v>0</c:v>
                </c:pt>
                <c:pt idx="1395">
                  <c:v>0</c:v>
                </c:pt>
                <c:pt idx="1396">
                  <c:v>0</c:v>
                </c:pt>
                <c:pt idx="1397">
                  <c:v>0</c:v>
                </c:pt>
                <c:pt idx="1398">
                  <c:v>0</c:v>
                </c:pt>
                <c:pt idx="1399">
                  <c:v>0</c:v>
                </c:pt>
                <c:pt idx="1400">
                  <c:v>0</c:v>
                </c:pt>
                <c:pt idx="1401">
                  <c:v>0</c:v>
                </c:pt>
                <c:pt idx="1402">
                  <c:v>0</c:v>
                </c:pt>
                <c:pt idx="1403">
                  <c:v>0</c:v>
                </c:pt>
                <c:pt idx="1404">
                  <c:v>0</c:v>
                </c:pt>
                <c:pt idx="1405">
                  <c:v>0</c:v>
                </c:pt>
                <c:pt idx="1406">
                  <c:v>0</c:v>
                </c:pt>
                <c:pt idx="1407">
                  <c:v>0</c:v>
                </c:pt>
                <c:pt idx="1408">
                  <c:v>0</c:v>
                </c:pt>
                <c:pt idx="1409">
                  <c:v>0</c:v>
                </c:pt>
                <c:pt idx="1410">
                  <c:v>0</c:v>
                </c:pt>
                <c:pt idx="1411">
                  <c:v>0</c:v>
                </c:pt>
                <c:pt idx="1412">
                  <c:v>0</c:v>
                </c:pt>
                <c:pt idx="1413">
                  <c:v>0</c:v>
                </c:pt>
                <c:pt idx="1414">
                  <c:v>0</c:v>
                </c:pt>
                <c:pt idx="1415">
                  <c:v>0</c:v>
                </c:pt>
                <c:pt idx="1416">
                  <c:v>0</c:v>
                </c:pt>
                <c:pt idx="1417">
                  <c:v>0</c:v>
                </c:pt>
                <c:pt idx="1418">
                  <c:v>0</c:v>
                </c:pt>
                <c:pt idx="1419">
                  <c:v>0</c:v>
                </c:pt>
                <c:pt idx="1420">
                  <c:v>0</c:v>
                </c:pt>
                <c:pt idx="1421">
                  <c:v>0</c:v>
                </c:pt>
                <c:pt idx="1422">
                  <c:v>0</c:v>
                </c:pt>
                <c:pt idx="1423">
                  <c:v>0</c:v>
                </c:pt>
                <c:pt idx="1424">
                  <c:v>0</c:v>
                </c:pt>
                <c:pt idx="1425">
                  <c:v>0</c:v>
                </c:pt>
                <c:pt idx="1426">
                  <c:v>0</c:v>
                </c:pt>
                <c:pt idx="1427">
                  <c:v>0</c:v>
                </c:pt>
                <c:pt idx="1428">
                  <c:v>0</c:v>
                </c:pt>
                <c:pt idx="1429">
                  <c:v>0</c:v>
                </c:pt>
                <c:pt idx="1430">
                  <c:v>0</c:v>
                </c:pt>
                <c:pt idx="1431">
                  <c:v>0</c:v>
                </c:pt>
                <c:pt idx="1432">
                  <c:v>0</c:v>
                </c:pt>
                <c:pt idx="1433">
                  <c:v>0</c:v>
                </c:pt>
                <c:pt idx="1434">
                  <c:v>0</c:v>
                </c:pt>
                <c:pt idx="1435">
                  <c:v>0</c:v>
                </c:pt>
                <c:pt idx="1436">
                  <c:v>0</c:v>
                </c:pt>
                <c:pt idx="1437">
                  <c:v>0</c:v>
                </c:pt>
                <c:pt idx="1438">
                  <c:v>0</c:v>
                </c:pt>
                <c:pt idx="1439">
                  <c:v>0</c:v>
                </c:pt>
                <c:pt idx="1440">
                  <c:v>0</c:v>
                </c:pt>
                <c:pt idx="1441">
                  <c:v>0</c:v>
                </c:pt>
                <c:pt idx="1442">
                  <c:v>0</c:v>
                </c:pt>
                <c:pt idx="1443">
                  <c:v>0</c:v>
                </c:pt>
                <c:pt idx="1444">
                  <c:v>0</c:v>
                </c:pt>
                <c:pt idx="1445">
                  <c:v>0</c:v>
                </c:pt>
                <c:pt idx="1446">
                  <c:v>0</c:v>
                </c:pt>
                <c:pt idx="1447">
                  <c:v>0</c:v>
                </c:pt>
                <c:pt idx="1448">
                  <c:v>0</c:v>
                </c:pt>
                <c:pt idx="1449">
                  <c:v>0</c:v>
                </c:pt>
                <c:pt idx="1450">
                  <c:v>0</c:v>
                </c:pt>
                <c:pt idx="1451">
                  <c:v>0</c:v>
                </c:pt>
                <c:pt idx="1452">
                  <c:v>0</c:v>
                </c:pt>
                <c:pt idx="1453">
                  <c:v>0</c:v>
                </c:pt>
                <c:pt idx="1454">
                  <c:v>0</c:v>
                </c:pt>
                <c:pt idx="1455">
                  <c:v>0</c:v>
                </c:pt>
                <c:pt idx="1456">
                  <c:v>0</c:v>
                </c:pt>
                <c:pt idx="1457">
                  <c:v>0</c:v>
                </c:pt>
                <c:pt idx="1458">
                  <c:v>0</c:v>
                </c:pt>
                <c:pt idx="1459">
                  <c:v>0</c:v>
                </c:pt>
                <c:pt idx="1460">
                  <c:v>0</c:v>
                </c:pt>
                <c:pt idx="1461">
                  <c:v>0</c:v>
                </c:pt>
                <c:pt idx="1462">
                  <c:v>0</c:v>
                </c:pt>
                <c:pt idx="1463">
                  <c:v>0</c:v>
                </c:pt>
                <c:pt idx="1464">
                  <c:v>0</c:v>
                </c:pt>
                <c:pt idx="1465">
                  <c:v>0</c:v>
                </c:pt>
                <c:pt idx="1466">
                  <c:v>0</c:v>
                </c:pt>
                <c:pt idx="1467">
                  <c:v>0</c:v>
                </c:pt>
                <c:pt idx="1468">
                  <c:v>0</c:v>
                </c:pt>
                <c:pt idx="1469">
                  <c:v>0</c:v>
                </c:pt>
                <c:pt idx="1470">
                  <c:v>0</c:v>
                </c:pt>
                <c:pt idx="1471">
                  <c:v>0</c:v>
                </c:pt>
                <c:pt idx="1472">
                  <c:v>0</c:v>
                </c:pt>
                <c:pt idx="1473">
                  <c:v>0</c:v>
                </c:pt>
                <c:pt idx="1474">
                  <c:v>0</c:v>
                </c:pt>
                <c:pt idx="1475">
                  <c:v>0</c:v>
                </c:pt>
                <c:pt idx="1476">
                  <c:v>0</c:v>
                </c:pt>
                <c:pt idx="1477">
                  <c:v>0</c:v>
                </c:pt>
                <c:pt idx="1478">
                  <c:v>0</c:v>
                </c:pt>
                <c:pt idx="1479">
                  <c:v>0</c:v>
                </c:pt>
                <c:pt idx="1480">
                  <c:v>0</c:v>
                </c:pt>
                <c:pt idx="1481">
                  <c:v>0</c:v>
                </c:pt>
                <c:pt idx="1482">
                  <c:v>0</c:v>
                </c:pt>
                <c:pt idx="1483">
                  <c:v>0</c:v>
                </c:pt>
                <c:pt idx="1484">
                  <c:v>0</c:v>
                </c:pt>
                <c:pt idx="1485">
                  <c:v>0</c:v>
                </c:pt>
                <c:pt idx="1486">
                  <c:v>0</c:v>
                </c:pt>
                <c:pt idx="1487">
                  <c:v>0</c:v>
                </c:pt>
                <c:pt idx="1488">
                  <c:v>0</c:v>
                </c:pt>
                <c:pt idx="1489">
                  <c:v>0</c:v>
                </c:pt>
                <c:pt idx="1490">
                  <c:v>0</c:v>
                </c:pt>
                <c:pt idx="1491">
                  <c:v>0</c:v>
                </c:pt>
                <c:pt idx="1492">
                  <c:v>0</c:v>
                </c:pt>
                <c:pt idx="1493">
                  <c:v>0</c:v>
                </c:pt>
                <c:pt idx="1494">
                  <c:v>0</c:v>
                </c:pt>
                <c:pt idx="1495">
                  <c:v>0</c:v>
                </c:pt>
                <c:pt idx="1496">
                  <c:v>0</c:v>
                </c:pt>
                <c:pt idx="1497">
                  <c:v>0</c:v>
                </c:pt>
                <c:pt idx="1498">
                  <c:v>0</c:v>
                </c:pt>
                <c:pt idx="1499">
                  <c:v>0</c:v>
                </c:pt>
                <c:pt idx="1500">
                  <c:v>0</c:v>
                </c:pt>
                <c:pt idx="1501">
                  <c:v>0</c:v>
                </c:pt>
                <c:pt idx="1502">
                  <c:v>0</c:v>
                </c:pt>
                <c:pt idx="1503">
                  <c:v>0</c:v>
                </c:pt>
                <c:pt idx="1504">
                  <c:v>0</c:v>
                </c:pt>
                <c:pt idx="1505">
                  <c:v>0</c:v>
                </c:pt>
                <c:pt idx="1506">
                  <c:v>0</c:v>
                </c:pt>
                <c:pt idx="1507">
                  <c:v>0</c:v>
                </c:pt>
                <c:pt idx="1508">
                  <c:v>0</c:v>
                </c:pt>
                <c:pt idx="1509">
                  <c:v>0</c:v>
                </c:pt>
                <c:pt idx="1510">
                  <c:v>0</c:v>
                </c:pt>
                <c:pt idx="1511">
                  <c:v>0</c:v>
                </c:pt>
                <c:pt idx="1512">
                  <c:v>0</c:v>
                </c:pt>
                <c:pt idx="1513">
                  <c:v>0</c:v>
                </c:pt>
                <c:pt idx="1514">
                  <c:v>0</c:v>
                </c:pt>
                <c:pt idx="1515">
                  <c:v>0</c:v>
                </c:pt>
                <c:pt idx="1516">
                  <c:v>0</c:v>
                </c:pt>
                <c:pt idx="1517">
                  <c:v>0</c:v>
                </c:pt>
                <c:pt idx="1518">
                  <c:v>0</c:v>
                </c:pt>
                <c:pt idx="1519">
                  <c:v>0</c:v>
                </c:pt>
                <c:pt idx="1520">
                  <c:v>0</c:v>
                </c:pt>
                <c:pt idx="1521">
                  <c:v>0</c:v>
                </c:pt>
                <c:pt idx="1522">
                  <c:v>0</c:v>
                </c:pt>
                <c:pt idx="1523">
                  <c:v>0</c:v>
                </c:pt>
                <c:pt idx="1524">
                  <c:v>0</c:v>
                </c:pt>
                <c:pt idx="1525">
                  <c:v>0</c:v>
                </c:pt>
                <c:pt idx="1526">
                  <c:v>0</c:v>
                </c:pt>
                <c:pt idx="1527">
                  <c:v>0</c:v>
                </c:pt>
                <c:pt idx="1528">
                  <c:v>0</c:v>
                </c:pt>
                <c:pt idx="1529">
                  <c:v>0</c:v>
                </c:pt>
                <c:pt idx="1530">
                  <c:v>0</c:v>
                </c:pt>
                <c:pt idx="1531">
                  <c:v>0</c:v>
                </c:pt>
                <c:pt idx="1532">
                  <c:v>0</c:v>
                </c:pt>
                <c:pt idx="1533">
                  <c:v>0</c:v>
                </c:pt>
                <c:pt idx="1534">
                  <c:v>0</c:v>
                </c:pt>
                <c:pt idx="1535">
                  <c:v>0</c:v>
                </c:pt>
                <c:pt idx="1536">
                  <c:v>0</c:v>
                </c:pt>
                <c:pt idx="1537">
                  <c:v>0</c:v>
                </c:pt>
                <c:pt idx="1538">
                  <c:v>0</c:v>
                </c:pt>
                <c:pt idx="1539">
                  <c:v>0</c:v>
                </c:pt>
                <c:pt idx="1540">
                  <c:v>0</c:v>
                </c:pt>
                <c:pt idx="1541">
                  <c:v>0</c:v>
                </c:pt>
                <c:pt idx="1542">
                  <c:v>0</c:v>
                </c:pt>
                <c:pt idx="1543">
                  <c:v>0</c:v>
                </c:pt>
                <c:pt idx="1544">
                  <c:v>0</c:v>
                </c:pt>
                <c:pt idx="1545">
                  <c:v>0</c:v>
                </c:pt>
                <c:pt idx="1546">
                  <c:v>0</c:v>
                </c:pt>
                <c:pt idx="1547">
                  <c:v>0</c:v>
                </c:pt>
                <c:pt idx="1548">
                  <c:v>0</c:v>
                </c:pt>
                <c:pt idx="1549">
                  <c:v>0</c:v>
                </c:pt>
                <c:pt idx="1550">
                  <c:v>0</c:v>
                </c:pt>
                <c:pt idx="1551">
                  <c:v>0</c:v>
                </c:pt>
                <c:pt idx="1552">
                  <c:v>0</c:v>
                </c:pt>
                <c:pt idx="1553">
                  <c:v>0</c:v>
                </c:pt>
                <c:pt idx="1554">
                  <c:v>0</c:v>
                </c:pt>
                <c:pt idx="1555">
                  <c:v>0</c:v>
                </c:pt>
                <c:pt idx="1556">
                  <c:v>0</c:v>
                </c:pt>
                <c:pt idx="1557">
                  <c:v>0</c:v>
                </c:pt>
                <c:pt idx="1558">
                  <c:v>0</c:v>
                </c:pt>
                <c:pt idx="1559">
                  <c:v>0</c:v>
                </c:pt>
                <c:pt idx="1560">
                  <c:v>0</c:v>
                </c:pt>
                <c:pt idx="1561">
                  <c:v>0</c:v>
                </c:pt>
                <c:pt idx="1562">
                  <c:v>0</c:v>
                </c:pt>
                <c:pt idx="1563">
                  <c:v>0</c:v>
                </c:pt>
                <c:pt idx="1564">
                  <c:v>0</c:v>
                </c:pt>
                <c:pt idx="1565">
                  <c:v>0</c:v>
                </c:pt>
                <c:pt idx="1566">
                  <c:v>0</c:v>
                </c:pt>
                <c:pt idx="1567">
                  <c:v>0</c:v>
                </c:pt>
                <c:pt idx="1568">
                  <c:v>0</c:v>
                </c:pt>
                <c:pt idx="1569">
                  <c:v>0</c:v>
                </c:pt>
                <c:pt idx="1570">
                  <c:v>0</c:v>
                </c:pt>
                <c:pt idx="1571">
                  <c:v>0</c:v>
                </c:pt>
                <c:pt idx="1572">
                  <c:v>0</c:v>
                </c:pt>
                <c:pt idx="1573">
                  <c:v>0</c:v>
                </c:pt>
                <c:pt idx="1574">
                  <c:v>0</c:v>
                </c:pt>
                <c:pt idx="1575">
                  <c:v>0</c:v>
                </c:pt>
                <c:pt idx="1576">
                  <c:v>0</c:v>
                </c:pt>
                <c:pt idx="1577">
                  <c:v>0</c:v>
                </c:pt>
                <c:pt idx="1578">
                  <c:v>0</c:v>
                </c:pt>
                <c:pt idx="1579">
                  <c:v>0</c:v>
                </c:pt>
                <c:pt idx="1580">
                  <c:v>0</c:v>
                </c:pt>
                <c:pt idx="1581">
                  <c:v>0</c:v>
                </c:pt>
                <c:pt idx="1582">
                  <c:v>0</c:v>
                </c:pt>
                <c:pt idx="1583">
                  <c:v>0</c:v>
                </c:pt>
                <c:pt idx="1584">
                  <c:v>0</c:v>
                </c:pt>
                <c:pt idx="1585">
                  <c:v>0</c:v>
                </c:pt>
                <c:pt idx="1586">
                  <c:v>0</c:v>
                </c:pt>
                <c:pt idx="1587">
                  <c:v>0</c:v>
                </c:pt>
                <c:pt idx="1588">
                  <c:v>0</c:v>
                </c:pt>
                <c:pt idx="1589">
                  <c:v>0</c:v>
                </c:pt>
                <c:pt idx="1590">
                  <c:v>0</c:v>
                </c:pt>
                <c:pt idx="1591">
                  <c:v>0</c:v>
                </c:pt>
                <c:pt idx="1592">
                  <c:v>0</c:v>
                </c:pt>
                <c:pt idx="1593">
                  <c:v>0</c:v>
                </c:pt>
                <c:pt idx="1594">
                  <c:v>0</c:v>
                </c:pt>
                <c:pt idx="1595">
                  <c:v>0</c:v>
                </c:pt>
                <c:pt idx="1596">
                  <c:v>0</c:v>
                </c:pt>
                <c:pt idx="1597">
                  <c:v>0</c:v>
                </c:pt>
                <c:pt idx="1598">
                  <c:v>0</c:v>
                </c:pt>
                <c:pt idx="1599">
                  <c:v>0</c:v>
                </c:pt>
                <c:pt idx="1600">
                  <c:v>0</c:v>
                </c:pt>
                <c:pt idx="1601">
                  <c:v>0</c:v>
                </c:pt>
                <c:pt idx="1602">
                  <c:v>0</c:v>
                </c:pt>
                <c:pt idx="1603">
                  <c:v>0</c:v>
                </c:pt>
                <c:pt idx="1604">
                  <c:v>0</c:v>
                </c:pt>
                <c:pt idx="1605">
                  <c:v>0</c:v>
                </c:pt>
                <c:pt idx="1606">
                  <c:v>0</c:v>
                </c:pt>
                <c:pt idx="1607">
                  <c:v>0</c:v>
                </c:pt>
                <c:pt idx="1608">
                  <c:v>0</c:v>
                </c:pt>
                <c:pt idx="1609">
                  <c:v>0</c:v>
                </c:pt>
                <c:pt idx="1610">
                  <c:v>0</c:v>
                </c:pt>
                <c:pt idx="1611">
                  <c:v>0</c:v>
                </c:pt>
                <c:pt idx="1612">
                  <c:v>0</c:v>
                </c:pt>
                <c:pt idx="1613">
                  <c:v>0</c:v>
                </c:pt>
                <c:pt idx="1614">
                  <c:v>0</c:v>
                </c:pt>
                <c:pt idx="1615">
                  <c:v>0</c:v>
                </c:pt>
                <c:pt idx="1616">
                  <c:v>0</c:v>
                </c:pt>
                <c:pt idx="1617">
                  <c:v>0</c:v>
                </c:pt>
                <c:pt idx="1618">
                  <c:v>0</c:v>
                </c:pt>
                <c:pt idx="1619">
                  <c:v>0</c:v>
                </c:pt>
                <c:pt idx="1620">
                  <c:v>0</c:v>
                </c:pt>
                <c:pt idx="1621">
                  <c:v>0</c:v>
                </c:pt>
                <c:pt idx="1622">
                  <c:v>0</c:v>
                </c:pt>
                <c:pt idx="1623">
                  <c:v>0</c:v>
                </c:pt>
                <c:pt idx="1624">
                  <c:v>0</c:v>
                </c:pt>
                <c:pt idx="1625">
                  <c:v>0</c:v>
                </c:pt>
                <c:pt idx="1626">
                  <c:v>0</c:v>
                </c:pt>
                <c:pt idx="1627">
                  <c:v>0</c:v>
                </c:pt>
                <c:pt idx="1628">
                  <c:v>0</c:v>
                </c:pt>
                <c:pt idx="1629">
                  <c:v>0</c:v>
                </c:pt>
                <c:pt idx="1630">
                  <c:v>0</c:v>
                </c:pt>
                <c:pt idx="1631">
                  <c:v>0</c:v>
                </c:pt>
                <c:pt idx="1632">
                  <c:v>0</c:v>
                </c:pt>
                <c:pt idx="1633">
                  <c:v>0</c:v>
                </c:pt>
                <c:pt idx="1634">
                  <c:v>0</c:v>
                </c:pt>
                <c:pt idx="1635">
                  <c:v>0</c:v>
                </c:pt>
                <c:pt idx="1636">
                  <c:v>0</c:v>
                </c:pt>
                <c:pt idx="1637">
                  <c:v>0</c:v>
                </c:pt>
                <c:pt idx="1638">
                  <c:v>0</c:v>
                </c:pt>
                <c:pt idx="1639">
                  <c:v>0</c:v>
                </c:pt>
                <c:pt idx="1640">
                  <c:v>0</c:v>
                </c:pt>
                <c:pt idx="1641">
                  <c:v>0</c:v>
                </c:pt>
                <c:pt idx="1642">
                  <c:v>0</c:v>
                </c:pt>
                <c:pt idx="1643">
                  <c:v>0</c:v>
                </c:pt>
                <c:pt idx="1644">
                  <c:v>0</c:v>
                </c:pt>
                <c:pt idx="1645">
                  <c:v>0</c:v>
                </c:pt>
                <c:pt idx="1646">
                  <c:v>0</c:v>
                </c:pt>
                <c:pt idx="1647">
                  <c:v>0</c:v>
                </c:pt>
                <c:pt idx="1648">
                  <c:v>0</c:v>
                </c:pt>
                <c:pt idx="1649">
                  <c:v>0</c:v>
                </c:pt>
                <c:pt idx="1650">
                  <c:v>0</c:v>
                </c:pt>
                <c:pt idx="1651">
                  <c:v>0</c:v>
                </c:pt>
                <c:pt idx="1652">
                  <c:v>0</c:v>
                </c:pt>
                <c:pt idx="1653">
                  <c:v>0</c:v>
                </c:pt>
                <c:pt idx="1654">
                  <c:v>0</c:v>
                </c:pt>
                <c:pt idx="1655">
                  <c:v>0</c:v>
                </c:pt>
                <c:pt idx="1656">
                  <c:v>0</c:v>
                </c:pt>
                <c:pt idx="1657">
                  <c:v>0</c:v>
                </c:pt>
                <c:pt idx="1658">
                  <c:v>0</c:v>
                </c:pt>
                <c:pt idx="1659">
                  <c:v>0</c:v>
                </c:pt>
                <c:pt idx="1660">
                  <c:v>0</c:v>
                </c:pt>
                <c:pt idx="1661">
                  <c:v>0</c:v>
                </c:pt>
                <c:pt idx="1662">
                  <c:v>0</c:v>
                </c:pt>
                <c:pt idx="1663">
                  <c:v>0</c:v>
                </c:pt>
                <c:pt idx="1664">
                  <c:v>0</c:v>
                </c:pt>
                <c:pt idx="1665">
                  <c:v>0</c:v>
                </c:pt>
                <c:pt idx="1666">
                  <c:v>0</c:v>
                </c:pt>
                <c:pt idx="1667">
                  <c:v>0</c:v>
                </c:pt>
                <c:pt idx="1668">
                  <c:v>0</c:v>
                </c:pt>
                <c:pt idx="1669">
                  <c:v>0</c:v>
                </c:pt>
                <c:pt idx="1670">
                  <c:v>0</c:v>
                </c:pt>
                <c:pt idx="1671">
                  <c:v>0</c:v>
                </c:pt>
                <c:pt idx="1672">
                  <c:v>0</c:v>
                </c:pt>
                <c:pt idx="1673">
                  <c:v>0</c:v>
                </c:pt>
                <c:pt idx="1674">
                  <c:v>0</c:v>
                </c:pt>
                <c:pt idx="1675">
                  <c:v>0</c:v>
                </c:pt>
                <c:pt idx="1676">
                  <c:v>0</c:v>
                </c:pt>
                <c:pt idx="1677">
                  <c:v>0</c:v>
                </c:pt>
                <c:pt idx="1678">
                  <c:v>0</c:v>
                </c:pt>
                <c:pt idx="1679">
                  <c:v>0</c:v>
                </c:pt>
                <c:pt idx="1680">
                  <c:v>0</c:v>
                </c:pt>
                <c:pt idx="1681">
                  <c:v>0</c:v>
                </c:pt>
                <c:pt idx="1682">
                  <c:v>0</c:v>
                </c:pt>
                <c:pt idx="1683">
                  <c:v>0</c:v>
                </c:pt>
                <c:pt idx="1684">
                  <c:v>0</c:v>
                </c:pt>
                <c:pt idx="1685">
                  <c:v>0</c:v>
                </c:pt>
                <c:pt idx="1686">
                  <c:v>0</c:v>
                </c:pt>
                <c:pt idx="1687">
                  <c:v>0</c:v>
                </c:pt>
                <c:pt idx="1688">
                  <c:v>0</c:v>
                </c:pt>
                <c:pt idx="1689">
                  <c:v>0</c:v>
                </c:pt>
                <c:pt idx="1690">
                  <c:v>0</c:v>
                </c:pt>
                <c:pt idx="1691">
                  <c:v>0</c:v>
                </c:pt>
                <c:pt idx="1692">
                  <c:v>0</c:v>
                </c:pt>
                <c:pt idx="1693">
                  <c:v>0</c:v>
                </c:pt>
                <c:pt idx="1694">
                  <c:v>0</c:v>
                </c:pt>
                <c:pt idx="1695">
                  <c:v>0</c:v>
                </c:pt>
                <c:pt idx="1696">
                  <c:v>0</c:v>
                </c:pt>
                <c:pt idx="1697">
                  <c:v>0</c:v>
                </c:pt>
                <c:pt idx="1698">
                  <c:v>0</c:v>
                </c:pt>
                <c:pt idx="1699">
                  <c:v>0</c:v>
                </c:pt>
                <c:pt idx="1700">
                  <c:v>0</c:v>
                </c:pt>
                <c:pt idx="1701">
                  <c:v>0</c:v>
                </c:pt>
                <c:pt idx="1702">
                  <c:v>0</c:v>
                </c:pt>
                <c:pt idx="1703">
                  <c:v>0</c:v>
                </c:pt>
                <c:pt idx="1704">
                  <c:v>0</c:v>
                </c:pt>
                <c:pt idx="1705">
                  <c:v>0</c:v>
                </c:pt>
                <c:pt idx="1706">
                  <c:v>0</c:v>
                </c:pt>
                <c:pt idx="1707">
                  <c:v>0</c:v>
                </c:pt>
                <c:pt idx="1708">
                  <c:v>0</c:v>
                </c:pt>
                <c:pt idx="1709">
                  <c:v>0</c:v>
                </c:pt>
                <c:pt idx="1710">
                  <c:v>0</c:v>
                </c:pt>
                <c:pt idx="1711">
                  <c:v>0</c:v>
                </c:pt>
                <c:pt idx="1712">
                  <c:v>0</c:v>
                </c:pt>
                <c:pt idx="1713">
                  <c:v>0</c:v>
                </c:pt>
                <c:pt idx="1714">
                  <c:v>0</c:v>
                </c:pt>
                <c:pt idx="1715">
                  <c:v>0</c:v>
                </c:pt>
                <c:pt idx="1716">
                  <c:v>0</c:v>
                </c:pt>
                <c:pt idx="1717">
                  <c:v>0</c:v>
                </c:pt>
                <c:pt idx="1718">
                  <c:v>0</c:v>
                </c:pt>
                <c:pt idx="1719">
                  <c:v>0</c:v>
                </c:pt>
                <c:pt idx="1720">
                  <c:v>0</c:v>
                </c:pt>
                <c:pt idx="1721">
                  <c:v>0</c:v>
                </c:pt>
                <c:pt idx="1722">
                  <c:v>0</c:v>
                </c:pt>
                <c:pt idx="1723">
                  <c:v>0</c:v>
                </c:pt>
                <c:pt idx="1724">
                  <c:v>0</c:v>
                </c:pt>
                <c:pt idx="1725">
                  <c:v>0</c:v>
                </c:pt>
                <c:pt idx="1726">
                  <c:v>0</c:v>
                </c:pt>
                <c:pt idx="1727">
                  <c:v>0</c:v>
                </c:pt>
                <c:pt idx="1728">
                  <c:v>0</c:v>
                </c:pt>
                <c:pt idx="1729">
                  <c:v>0</c:v>
                </c:pt>
                <c:pt idx="1730">
                  <c:v>0</c:v>
                </c:pt>
                <c:pt idx="1731">
                  <c:v>0</c:v>
                </c:pt>
                <c:pt idx="1732">
                  <c:v>0</c:v>
                </c:pt>
                <c:pt idx="1733">
                  <c:v>0</c:v>
                </c:pt>
                <c:pt idx="1734">
                  <c:v>0</c:v>
                </c:pt>
                <c:pt idx="1735">
                  <c:v>0</c:v>
                </c:pt>
                <c:pt idx="1736">
                  <c:v>0</c:v>
                </c:pt>
                <c:pt idx="1737">
                  <c:v>0</c:v>
                </c:pt>
                <c:pt idx="1738">
                  <c:v>0</c:v>
                </c:pt>
                <c:pt idx="1739">
                  <c:v>0</c:v>
                </c:pt>
                <c:pt idx="1740">
                  <c:v>0</c:v>
                </c:pt>
                <c:pt idx="1741">
                  <c:v>0</c:v>
                </c:pt>
                <c:pt idx="1742">
                  <c:v>0</c:v>
                </c:pt>
                <c:pt idx="1743">
                  <c:v>0</c:v>
                </c:pt>
                <c:pt idx="1744">
                  <c:v>0</c:v>
                </c:pt>
                <c:pt idx="1745">
                  <c:v>0</c:v>
                </c:pt>
                <c:pt idx="1746">
                  <c:v>0</c:v>
                </c:pt>
                <c:pt idx="1747">
                  <c:v>0</c:v>
                </c:pt>
                <c:pt idx="1748">
                  <c:v>0</c:v>
                </c:pt>
                <c:pt idx="1749">
                  <c:v>0</c:v>
                </c:pt>
                <c:pt idx="1750">
                  <c:v>0</c:v>
                </c:pt>
                <c:pt idx="1751">
                  <c:v>0</c:v>
                </c:pt>
                <c:pt idx="1752">
                  <c:v>0</c:v>
                </c:pt>
                <c:pt idx="1753">
                  <c:v>0</c:v>
                </c:pt>
                <c:pt idx="1754">
                  <c:v>0</c:v>
                </c:pt>
                <c:pt idx="1755">
                  <c:v>0</c:v>
                </c:pt>
                <c:pt idx="1756">
                  <c:v>0</c:v>
                </c:pt>
                <c:pt idx="1757">
                  <c:v>0</c:v>
                </c:pt>
                <c:pt idx="1758">
                  <c:v>0</c:v>
                </c:pt>
                <c:pt idx="1759">
                  <c:v>0</c:v>
                </c:pt>
                <c:pt idx="1760">
                  <c:v>0</c:v>
                </c:pt>
                <c:pt idx="1761">
                  <c:v>0</c:v>
                </c:pt>
                <c:pt idx="1762">
                  <c:v>0</c:v>
                </c:pt>
                <c:pt idx="1763">
                  <c:v>0</c:v>
                </c:pt>
                <c:pt idx="1764">
                  <c:v>0</c:v>
                </c:pt>
                <c:pt idx="1765">
                  <c:v>0</c:v>
                </c:pt>
                <c:pt idx="1766">
                  <c:v>0</c:v>
                </c:pt>
                <c:pt idx="1767">
                  <c:v>0</c:v>
                </c:pt>
                <c:pt idx="1768">
                  <c:v>0</c:v>
                </c:pt>
                <c:pt idx="1769">
                  <c:v>0</c:v>
                </c:pt>
                <c:pt idx="1770">
                  <c:v>0</c:v>
                </c:pt>
                <c:pt idx="1771">
                  <c:v>0</c:v>
                </c:pt>
                <c:pt idx="1772">
                  <c:v>0</c:v>
                </c:pt>
                <c:pt idx="1773">
                  <c:v>0</c:v>
                </c:pt>
                <c:pt idx="1774">
                  <c:v>0</c:v>
                </c:pt>
                <c:pt idx="1775">
                  <c:v>0</c:v>
                </c:pt>
                <c:pt idx="1776">
                  <c:v>0</c:v>
                </c:pt>
                <c:pt idx="1777">
                  <c:v>0</c:v>
                </c:pt>
                <c:pt idx="1778">
                  <c:v>0</c:v>
                </c:pt>
                <c:pt idx="1779">
                  <c:v>0</c:v>
                </c:pt>
                <c:pt idx="1780">
                  <c:v>0</c:v>
                </c:pt>
                <c:pt idx="1781">
                  <c:v>0</c:v>
                </c:pt>
                <c:pt idx="1782">
                  <c:v>0</c:v>
                </c:pt>
                <c:pt idx="1783">
                  <c:v>0</c:v>
                </c:pt>
                <c:pt idx="1784">
                  <c:v>0</c:v>
                </c:pt>
                <c:pt idx="1785">
                  <c:v>0</c:v>
                </c:pt>
                <c:pt idx="1786">
                  <c:v>0</c:v>
                </c:pt>
                <c:pt idx="1787">
                  <c:v>0</c:v>
                </c:pt>
                <c:pt idx="1788">
                  <c:v>0</c:v>
                </c:pt>
                <c:pt idx="1789">
                  <c:v>0</c:v>
                </c:pt>
                <c:pt idx="1790">
                  <c:v>0</c:v>
                </c:pt>
                <c:pt idx="1791">
                  <c:v>0</c:v>
                </c:pt>
                <c:pt idx="1792">
                  <c:v>0</c:v>
                </c:pt>
                <c:pt idx="1793">
                  <c:v>0</c:v>
                </c:pt>
                <c:pt idx="1794">
                  <c:v>0</c:v>
                </c:pt>
                <c:pt idx="1795">
                  <c:v>0</c:v>
                </c:pt>
                <c:pt idx="1796">
                  <c:v>0</c:v>
                </c:pt>
                <c:pt idx="1797">
                  <c:v>0</c:v>
                </c:pt>
                <c:pt idx="1798">
                  <c:v>0</c:v>
                </c:pt>
                <c:pt idx="1799">
                  <c:v>0</c:v>
                </c:pt>
                <c:pt idx="1800">
                  <c:v>0</c:v>
                </c:pt>
                <c:pt idx="1801">
                  <c:v>0</c:v>
                </c:pt>
                <c:pt idx="1802">
                  <c:v>0</c:v>
                </c:pt>
                <c:pt idx="1803">
                  <c:v>0</c:v>
                </c:pt>
                <c:pt idx="1804">
                  <c:v>0</c:v>
                </c:pt>
                <c:pt idx="1805">
                  <c:v>0</c:v>
                </c:pt>
                <c:pt idx="1806">
                  <c:v>0</c:v>
                </c:pt>
                <c:pt idx="1807">
                  <c:v>0</c:v>
                </c:pt>
                <c:pt idx="1808">
                  <c:v>0</c:v>
                </c:pt>
                <c:pt idx="1809">
                  <c:v>0</c:v>
                </c:pt>
                <c:pt idx="1810">
                  <c:v>0</c:v>
                </c:pt>
                <c:pt idx="1811">
                  <c:v>0</c:v>
                </c:pt>
                <c:pt idx="1812">
                  <c:v>0</c:v>
                </c:pt>
                <c:pt idx="1813">
                  <c:v>0</c:v>
                </c:pt>
                <c:pt idx="1814">
                  <c:v>0</c:v>
                </c:pt>
                <c:pt idx="1815">
                  <c:v>0</c:v>
                </c:pt>
                <c:pt idx="1816">
                  <c:v>0</c:v>
                </c:pt>
                <c:pt idx="1817">
                  <c:v>0</c:v>
                </c:pt>
                <c:pt idx="1818">
                  <c:v>0</c:v>
                </c:pt>
                <c:pt idx="1819">
                  <c:v>0</c:v>
                </c:pt>
                <c:pt idx="1820">
                  <c:v>0</c:v>
                </c:pt>
                <c:pt idx="1821">
                  <c:v>0</c:v>
                </c:pt>
                <c:pt idx="1822">
                  <c:v>0</c:v>
                </c:pt>
                <c:pt idx="1823">
                  <c:v>0</c:v>
                </c:pt>
                <c:pt idx="1824">
                  <c:v>0</c:v>
                </c:pt>
                <c:pt idx="1825">
                  <c:v>0</c:v>
                </c:pt>
                <c:pt idx="1826">
                  <c:v>0</c:v>
                </c:pt>
                <c:pt idx="1827">
                  <c:v>0</c:v>
                </c:pt>
                <c:pt idx="1828">
                  <c:v>0</c:v>
                </c:pt>
                <c:pt idx="1829">
                  <c:v>0</c:v>
                </c:pt>
                <c:pt idx="1830">
                  <c:v>0</c:v>
                </c:pt>
                <c:pt idx="1831">
                  <c:v>0</c:v>
                </c:pt>
                <c:pt idx="1832">
                  <c:v>0</c:v>
                </c:pt>
                <c:pt idx="1833">
                  <c:v>0</c:v>
                </c:pt>
                <c:pt idx="1834">
                  <c:v>0</c:v>
                </c:pt>
                <c:pt idx="1835">
                  <c:v>0</c:v>
                </c:pt>
                <c:pt idx="1836">
                  <c:v>0</c:v>
                </c:pt>
                <c:pt idx="1837">
                  <c:v>0</c:v>
                </c:pt>
                <c:pt idx="1838">
                  <c:v>0</c:v>
                </c:pt>
                <c:pt idx="1839">
                  <c:v>0</c:v>
                </c:pt>
                <c:pt idx="1840">
                  <c:v>0</c:v>
                </c:pt>
                <c:pt idx="1841">
                  <c:v>0</c:v>
                </c:pt>
                <c:pt idx="1842">
                  <c:v>0</c:v>
                </c:pt>
                <c:pt idx="1843">
                  <c:v>0</c:v>
                </c:pt>
                <c:pt idx="1844">
                  <c:v>0</c:v>
                </c:pt>
                <c:pt idx="1845">
                  <c:v>0</c:v>
                </c:pt>
                <c:pt idx="1846">
                  <c:v>0</c:v>
                </c:pt>
                <c:pt idx="1847">
                  <c:v>0</c:v>
                </c:pt>
                <c:pt idx="1848">
                  <c:v>0</c:v>
                </c:pt>
                <c:pt idx="1849">
                  <c:v>0</c:v>
                </c:pt>
                <c:pt idx="1850">
                  <c:v>0</c:v>
                </c:pt>
                <c:pt idx="1851">
                  <c:v>0</c:v>
                </c:pt>
                <c:pt idx="1852">
                  <c:v>0</c:v>
                </c:pt>
                <c:pt idx="1853">
                  <c:v>0</c:v>
                </c:pt>
                <c:pt idx="1854">
                  <c:v>0</c:v>
                </c:pt>
                <c:pt idx="1855">
                  <c:v>0</c:v>
                </c:pt>
                <c:pt idx="1856">
                  <c:v>0</c:v>
                </c:pt>
                <c:pt idx="1857">
                  <c:v>0</c:v>
                </c:pt>
                <c:pt idx="1858">
                  <c:v>0</c:v>
                </c:pt>
                <c:pt idx="1859">
                  <c:v>0</c:v>
                </c:pt>
                <c:pt idx="1860">
                  <c:v>0</c:v>
                </c:pt>
                <c:pt idx="1861">
                  <c:v>0</c:v>
                </c:pt>
                <c:pt idx="1862">
                  <c:v>0</c:v>
                </c:pt>
                <c:pt idx="1863">
                  <c:v>0</c:v>
                </c:pt>
                <c:pt idx="1864">
                  <c:v>0</c:v>
                </c:pt>
                <c:pt idx="1865">
                  <c:v>0</c:v>
                </c:pt>
                <c:pt idx="1866">
                  <c:v>0</c:v>
                </c:pt>
                <c:pt idx="1867">
                  <c:v>0</c:v>
                </c:pt>
                <c:pt idx="1868">
                  <c:v>0</c:v>
                </c:pt>
                <c:pt idx="1869">
                  <c:v>0</c:v>
                </c:pt>
                <c:pt idx="1870">
                  <c:v>0</c:v>
                </c:pt>
                <c:pt idx="1871">
                  <c:v>0</c:v>
                </c:pt>
                <c:pt idx="1872">
                  <c:v>0</c:v>
                </c:pt>
                <c:pt idx="1873">
                  <c:v>0</c:v>
                </c:pt>
                <c:pt idx="1874">
                  <c:v>0</c:v>
                </c:pt>
                <c:pt idx="1875">
                  <c:v>0</c:v>
                </c:pt>
                <c:pt idx="1876">
                  <c:v>0</c:v>
                </c:pt>
                <c:pt idx="1877">
                  <c:v>0</c:v>
                </c:pt>
                <c:pt idx="1878">
                  <c:v>0</c:v>
                </c:pt>
                <c:pt idx="1879">
                  <c:v>0</c:v>
                </c:pt>
                <c:pt idx="1880">
                  <c:v>0</c:v>
                </c:pt>
                <c:pt idx="1881">
                  <c:v>0</c:v>
                </c:pt>
                <c:pt idx="1882">
                  <c:v>0</c:v>
                </c:pt>
                <c:pt idx="1883">
                  <c:v>0</c:v>
                </c:pt>
                <c:pt idx="1884">
                  <c:v>0</c:v>
                </c:pt>
                <c:pt idx="1885">
                  <c:v>0</c:v>
                </c:pt>
                <c:pt idx="1886">
                  <c:v>0</c:v>
                </c:pt>
                <c:pt idx="1887">
                  <c:v>0</c:v>
                </c:pt>
                <c:pt idx="1888">
                  <c:v>0</c:v>
                </c:pt>
                <c:pt idx="1889">
                  <c:v>0</c:v>
                </c:pt>
                <c:pt idx="1890">
                  <c:v>0</c:v>
                </c:pt>
                <c:pt idx="1891">
                  <c:v>0</c:v>
                </c:pt>
                <c:pt idx="1892">
                  <c:v>0</c:v>
                </c:pt>
                <c:pt idx="1893">
                  <c:v>0</c:v>
                </c:pt>
                <c:pt idx="1894">
                  <c:v>0</c:v>
                </c:pt>
                <c:pt idx="1895">
                  <c:v>0</c:v>
                </c:pt>
                <c:pt idx="1896">
                  <c:v>0</c:v>
                </c:pt>
                <c:pt idx="1897">
                  <c:v>0</c:v>
                </c:pt>
                <c:pt idx="1898">
                  <c:v>0</c:v>
                </c:pt>
                <c:pt idx="1899">
                  <c:v>0</c:v>
                </c:pt>
                <c:pt idx="1900">
                  <c:v>0</c:v>
                </c:pt>
                <c:pt idx="1901">
                  <c:v>0</c:v>
                </c:pt>
                <c:pt idx="1902">
                  <c:v>0</c:v>
                </c:pt>
                <c:pt idx="1903">
                  <c:v>0</c:v>
                </c:pt>
                <c:pt idx="1904">
                  <c:v>0</c:v>
                </c:pt>
                <c:pt idx="1905">
                  <c:v>0</c:v>
                </c:pt>
                <c:pt idx="1906">
                  <c:v>0</c:v>
                </c:pt>
                <c:pt idx="1907">
                  <c:v>0</c:v>
                </c:pt>
                <c:pt idx="1908">
                  <c:v>0</c:v>
                </c:pt>
                <c:pt idx="1909">
                  <c:v>0</c:v>
                </c:pt>
                <c:pt idx="1910">
                  <c:v>0</c:v>
                </c:pt>
                <c:pt idx="1911">
                  <c:v>0</c:v>
                </c:pt>
                <c:pt idx="1912">
                  <c:v>0</c:v>
                </c:pt>
                <c:pt idx="1913">
                  <c:v>0</c:v>
                </c:pt>
                <c:pt idx="1914">
                  <c:v>0</c:v>
                </c:pt>
                <c:pt idx="1915">
                  <c:v>0</c:v>
                </c:pt>
                <c:pt idx="1916">
                  <c:v>0</c:v>
                </c:pt>
                <c:pt idx="1917">
                  <c:v>0</c:v>
                </c:pt>
                <c:pt idx="1918">
                  <c:v>0</c:v>
                </c:pt>
                <c:pt idx="1919">
                  <c:v>0</c:v>
                </c:pt>
                <c:pt idx="1920">
                  <c:v>0</c:v>
                </c:pt>
                <c:pt idx="1921">
                  <c:v>0</c:v>
                </c:pt>
                <c:pt idx="1922">
                  <c:v>0</c:v>
                </c:pt>
                <c:pt idx="1923">
                  <c:v>0</c:v>
                </c:pt>
                <c:pt idx="1924">
                  <c:v>0</c:v>
                </c:pt>
                <c:pt idx="1925">
                  <c:v>0</c:v>
                </c:pt>
                <c:pt idx="1926">
                  <c:v>0</c:v>
                </c:pt>
                <c:pt idx="1927">
                  <c:v>0</c:v>
                </c:pt>
                <c:pt idx="1928">
                  <c:v>0</c:v>
                </c:pt>
                <c:pt idx="1929">
                  <c:v>0</c:v>
                </c:pt>
                <c:pt idx="1930">
                  <c:v>0</c:v>
                </c:pt>
                <c:pt idx="1931">
                  <c:v>0</c:v>
                </c:pt>
                <c:pt idx="1932">
                  <c:v>0</c:v>
                </c:pt>
                <c:pt idx="1933">
                  <c:v>0</c:v>
                </c:pt>
                <c:pt idx="1934">
                  <c:v>0</c:v>
                </c:pt>
                <c:pt idx="1935">
                  <c:v>0</c:v>
                </c:pt>
                <c:pt idx="1936">
                  <c:v>0</c:v>
                </c:pt>
                <c:pt idx="1937">
                  <c:v>0</c:v>
                </c:pt>
                <c:pt idx="1938">
                  <c:v>0</c:v>
                </c:pt>
                <c:pt idx="1939">
                  <c:v>0</c:v>
                </c:pt>
                <c:pt idx="1940">
                  <c:v>0</c:v>
                </c:pt>
                <c:pt idx="1941">
                  <c:v>0</c:v>
                </c:pt>
                <c:pt idx="1942">
                  <c:v>0</c:v>
                </c:pt>
                <c:pt idx="1943">
                  <c:v>0</c:v>
                </c:pt>
                <c:pt idx="1944">
                  <c:v>0</c:v>
                </c:pt>
                <c:pt idx="1945">
                  <c:v>0</c:v>
                </c:pt>
                <c:pt idx="1946">
                  <c:v>0</c:v>
                </c:pt>
                <c:pt idx="1947">
                  <c:v>0</c:v>
                </c:pt>
                <c:pt idx="1948">
                  <c:v>0</c:v>
                </c:pt>
                <c:pt idx="1949">
                  <c:v>0</c:v>
                </c:pt>
                <c:pt idx="1950">
                  <c:v>0</c:v>
                </c:pt>
                <c:pt idx="1951">
                  <c:v>0</c:v>
                </c:pt>
                <c:pt idx="1952">
                  <c:v>0</c:v>
                </c:pt>
                <c:pt idx="1953">
                  <c:v>0</c:v>
                </c:pt>
                <c:pt idx="1954">
                  <c:v>0</c:v>
                </c:pt>
                <c:pt idx="1955">
                  <c:v>0</c:v>
                </c:pt>
                <c:pt idx="1956">
                  <c:v>0</c:v>
                </c:pt>
                <c:pt idx="1957">
                  <c:v>0</c:v>
                </c:pt>
                <c:pt idx="1958">
                  <c:v>0</c:v>
                </c:pt>
                <c:pt idx="1959">
                  <c:v>0</c:v>
                </c:pt>
                <c:pt idx="1960">
                  <c:v>0</c:v>
                </c:pt>
                <c:pt idx="1961">
                  <c:v>0</c:v>
                </c:pt>
                <c:pt idx="1962">
                  <c:v>0</c:v>
                </c:pt>
                <c:pt idx="1963">
                  <c:v>0</c:v>
                </c:pt>
                <c:pt idx="1964">
                  <c:v>0</c:v>
                </c:pt>
                <c:pt idx="1965">
                  <c:v>0</c:v>
                </c:pt>
                <c:pt idx="1966">
                  <c:v>0</c:v>
                </c:pt>
                <c:pt idx="1967">
                  <c:v>0</c:v>
                </c:pt>
                <c:pt idx="1968">
                  <c:v>0</c:v>
                </c:pt>
                <c:pt idx="1969">
                  <c:v>0</c:v>
                </c:pt>
                <c:pt idx="1970">
                  <c:v>0</c:v>
                </c:pt>
                <c:pt idx="1971">
                  <c:v>0</c:v>
                </c:pt>
                <c:pt idx="1972">
                  <c:v>0</c:v>
                </c:pt>
                <c:pt idx="1973">
                  <c:v>0</c:v>
                </c:pt>
                <c:pt idx="1974">
                  <c:v>0</c:v>
                </c:pt>
                <c:pt idx="1975">
                  <c:v>0</c:v>
                </c:pt>
                <c:pt idx="1976">
                  <c:v>0</c:v>
                </c:pt>
                <c:pt idx="1977">
                  <c:v>0</c:v>
                </c:pt>
                <c:pt idx="1978">
                  <c:v>0</c:v>
                </c:pt>
                <c:pt idx="1979">
                  <c:v>0</c:v>
                </c:pt>
                <c:pt idx="1980">
                  <c:v>0</c:v>
                </c:pt>
                <c:pt idx="1981">
                  <c:v>0</c:v>
                </c:pt>
                <c:pt idx="1982">
                  <c:v>0</c:v>
                </c:pt>
                <c:pt idx="1983">
                  <c:v>0</c:v>
                </c:pt>
                <c:pt idx="1984">
                  <c:v>0</c:v>
                </c:pt>
                <c:pt idx="1985">
                  <c:v>0</c:v>
                </c:pt>
                <c:pt idx="1986">
                  <c:v>0</c:v>
                </c:pt>
                <c:pt idx="1987">
                  <c:v>0</c:v>
                </c:pt>
                <c:pt idx="1988">
                  <c:v>0</c:v>
                </c:pt>
                <c:pt idx="1989">
                  <c:v>0</c:v>
                </c:pt>
                <c:pt idx="1990">
                  <c:v>0</c:v>
                </c:pt>
                <c:pt idx="1991">
                  <c:v>0</c:v>
                </c:pt>
                <c:pt idx="1992">
                  <c:v>0</c:v>
                </c:pt>
                <c:pt idx="1993">
                  <c:v>0</c:v>
                </c:pt>
                <c:pt idx="1994">
                  <c:v>0</c:v>
                </c:pt>
                <c:pt idx="1995">
                  <c:v>0</c:v>
                </c:pt>
                <c:pt idx="1996">
                  <c:v>0</c:v>
                </c:pt>
                <c:pt idx="1997">
                  <c:v>0</c:v>
                </c:pt>
                <c:pt idx="1998">
                  <c:v>0</c:v>
                </c:pt>
                <c:pt idx="1999">
                  <c:v>0</c:v>
                </c:pt>
                <c:pt idx="2000">
                  <c:v>0</c:v>
                </c:pt>
                <c:pt idx="2001">
                  <c:v>0</c:v>
                </c:pt>
                <c:pt idx="2002">
                  <c:v>0</c:v>
                </c:pt>
                <c:pt idx="2003">
                  <c:v>0</c:v>
                </c:pt>
                <c:pt idx="2004">
                  <c:v>0</c:v>
                </c:pt>
                <c:pt idx="2005">
                  <c:v>0</c:v>
                </c:pt>
                <c:pt idx="2006">
                  <c:v>0</c:v>
                </c:pt>
                <c:pt idx="2007">
                  <c:v>0</c:v>
                </c:pt>
                <c:pt idx="2008">
                  <c:v>0</c:v>
                </c:pt>
                <c:pt idx="2009">
                  <c:v>0</c:v>
                </c:pt>
                <c:pt idx="2010">
                  <c:v>0</c:v>
                </c:pt>
                <c:pt idx="2011">
                  <c:v>0</c:v>
                </c:pt>
                <c:pt idx="2012">
                  <c:v>0</c:v>
                </c:pt>
                <c:pt idx="2013">
                  <c:v>0</c:v>
                </c:pt>
                <c:pt idx="2014">
                  <c:v>0</c:v>
                </c:pt>
                <c:pt idx="2015">
                  <c:v>0</c:v>
                </c:pt>
                <c:pt idx="2016">
                  <c:v>0</c:v>
                </c:pt>
                <c:pt idx="2017">
                  <c:v>0</c:v>
                </c:pt>
                <c:pt idx="2018">
                  <c:v>0</c:v>
                </c:pt>
                <c:pt idx="2019">
                  <c:v>0</c:v>
                </c:pt>
                <c:pt idx="2020">
                  <c:v>0</c:v>
                </c:pt>
                <c:pt idx="2021">
                  <c:v>0</c:v>
                </c:pt>
                <c:pt idx="2022">
                  <c:v>0</c:v>
                </c:pt>
                <c:pt idx="2023">
                  <c:v>0</c:v>
                </c:pt>
                <c:pt idx="2024">
                  <c:v>0</c:v>
                </c:pt>
                <c:pt idx="2025">
                  <c:v>0</c:v>
                </c:pt>
                <c:pt idx="2026">
                  <c:v>0</c:v>
                </c:pt>
                <c:pt idx="2027">
                  <c:v>0</c:v>
                </c:pt>
                <c:pt idx="2028">
                  <c:v>0</c:v>
                </c:pt>
                <c:pt idx="2029">
                  <c:v>0</c:v>
                </c:pt>
                <c:pt idx="2030">
                  <c:v>0</c:v>
                </c:pt>
                <c:pt idx="2031">
                  <c:v>0</c:v>
                </c:pt>
                <c:pt idx="2032">
                  <c:v>0</c:v>
                </c:pt>
                <c:pt idx="2033">
                  <c:v>0</c:v>
                </c:pt>
                <c:pt idx="2034">
                  <c:v>0</c:v>
                </c:pt>
                <c:pt idx="2035">
                  <c:v>0</c:v>
                </c:pt>
                <c:pt idx="2036">
                  <c:v>0</c:v>
                </c:pt>
                <c:pt idx="2037">
                  <c:v>0</c:v>
                </c:pt>
                <c:pt idx="2038">
                  <c:v>0</c:v>
                </c:pt>
                <c:pt idx="2039">
                  <c:v>0</c:v>
                </c:pt>
                <c:pt idx="2040">
                  <c:v>0</c:v>
                </c:pt>
                <c:pt idx="2041">
                  <c:v>0</c:v>
                </c:pt>
                <c:pt idx="2042">
                  <c:v>0</c:v>
                </c:pt>
                <c:pt idx="2043">
                  <c:v>0</c:v>
                </c:pt>
                <c:pt idx="2044">
                  <c:v>0</c:v>
                </c:pt>
                <c:pt idx="2045">
                  <c:v>0</c:v>
                </c:pt>
                <c:pt idx="2046">
                  <c:v>0</c:v>
                </c:pt>
                <c:pt idx="2047">
                  <c:v>0</c:v>
                </c:pt>
                <c:pt idx="2048">
                  <c:v>0</c:v>
                </c:pt>
                <c:pt idx="2049">
                  <c:v>0</c:v>
                </c:pt>
                <c:pt idx="2050">
                  <c:v>0</c:v>
                </c:pt>
                <c:pt idx="2051">
                  <c:v>0</c:v>
                </c:pt>
                <c:pt idx="2052">
                  <c:v>0</c:v>
                </c:pt>
                <c:pt idx="2053">
                  <c:v>0</c:v>
                </c:pt>
                <c:pt idx="2054">
                  <c:v>0</c:v>
                </c:pt>
                <c:pt idx="2055">
                  <c:v>0</c:v>
                </c:pt>
                <c:pt idx="2056">
                  <c:v>0</c:v>
                </c:pt>
                <c:pt idx="2057">
                  <c:v>0</c:v>
                </c:pt>
                <c:pt idx="2058">
                  <c:v>0</c:v>
                </c:pt>
                <c:pt idx="2059">
                  <c:v>0</c:v>
                </c:pt>
                <c:pt idx="2060">
                  <c:v>0</c:v>
                </c:pt>
                <c:pt idx="2061">
                  <c:v>0</c:v>
                </c:pt>
                <c:pt idx="2062">
                  <c:v>0</c:v>
                </c:pt>
                <c:pt idx="2063">
                  <c:v>0</c:v>
                </c:pt>
                <c:pt idx="2064">
                  <c:v>0</c:v>
                </c:pt>
                <c:pt idx="2065">
                  <c:v>0</c:v>
                </c:pt>
                <c:pt idx="2066">
                  <c:v>0</c:v>
                </c:pt>
                <c:pt idx="2067">
                  <c:v>0</c:v>
                </c:pt>
                <c:pt idx="2068">
                  <c:v>0</c:v>
                </c:pt>
                <c:pt idx="2069">
                  <c:v>0</c:v>
                </c:pt>
                <c:pt idx="2070">
                  <c:v>0</c:v>
                </c:pt>
                <c:pt idx="2071">
                  <c:v>0</c:v>
                </c:pt>
                <c:pt idx="2072">
                  <c:v>0</c:v>
                </c:pt>
                <c:pt idx="2073">
                  <c:v>0</c:v>
                </c:pt>
                <c:pt idx="2074">
                  <c:v>0</c:v>
                </c:pt>
                <c:pt idx="2075">
                  <c:v>0</c:v>
                </c:pt>
                <c:pt idx="2076">
                  <c:v>0</c:v>
                </c:pt>
                <c:pt idx="2077">
                  <c:v>0</c:v>
                </c:pt>
                <c:pt idx="2078">
                  <c:v>0</c:v>
                </c:pt>
                <c:pt idx="2079">
                  <c:v>0</c:v>
                </c:pt>
                <c:pt idx="2080">
                  <c:v>0</c:v>
                </c:pt>
                <c:pt idx="2081">
                  <c:v>0</c:v>
                </c:pt>
                <c:pt idx="2082">
                  <c:v>0</c:v>
                </c:pt>
                <c:pt idx="2083">
                  <c:v>0</c:v>
                </c:pt>
                <c:pt idx="2084">
                  <c:v>0</c:v>
                </c:pt>
                <c:pt idx="2085">
                  <c:v>0</c:v>
                </c:pt>
                <c:pt idx="2086">
                  <c:v>0</c:v>
                </c:pt>
                <c:pt idx="2087">
                  <c:v>0</c:v>
                </c:pt>
                <c:pt idx="2088">
                  <c:v>0</c:v>
                </c:pt>
                <c:pt idx="2089">
                  <c:v>0</c:v>
                </c:pt>
                <c:pt idx="2090">
                  <c:v>0</c:v>
                </c:pt>
                <c:pt idx="2091">
                  <c:v>0</c:v>
                </c:pt>
                <c:pt idx="2092">
                  <c:v>0</c:v>
                </c:pt>
                <c:pt idx="2093">
                  <c:v>0</c:v>
                </c:pt>
                <c:pt idx="2094">
                  <c:v>0</c:v>
                </c:pt>
                <c:pt idx="2095">
                  <c:v>0</c:v>
                </c:pt>
                <c:pt idx="2096">
                  <c:v>0</c:v>
                </c:pt>
                <c:pt idx="2097">
                  <c:v>0</c:v>
                </c:pt>
                <c:pt idx="2098">
                  <c:v>0</c:v>
                </c:pt>
                <c:pt idx="2099">
                  <c:v>0</c:v>
                </c:pt>
                <c:pt idx="2100">
                  <c:v>0</c:v>
                </c:pt>
                <c:pt idx="2101">
                  <c:v>0</c:v>
                </c:pt>
                <c:pt idx="2102">
                  <c:v>0</c:v>
                </c:pt>
                <c:pt idx="2103">
                  <c:v>0</c:v>
                </c:pt>
                <c:pt idx="2104">
                  <c:v>0</c:v>
                </c:pt>
                <c:pt idx="2105">
                  <c:v>0</c:v>
                </c:pt>
                <c:pt idx="2106">
                  <c:v>0</c:v>
                </c:pt>
                <c:pt idx="2107">
                  <c:v>0</c:v>
                </c:pt>
                <c:pt idx="2108">
                  <c:v>0</c:v>
                </c:pt>
                <c:pt idx="2109">
                  <c:v>0</c:v>
                </c:pt>
                <c:pt idx="2110">
                  <c:v>0</c:v>
                </c:pt>
                <c:pt idx="2111">
                  <c:v>0</c:v>
                </c:pt>
                <c:pt idx="2112">
                  <c:v>0</c:v>
                </c:pt>
                <c:pt idx="2113">
                  <c:v>0</c:v>
                </c:pt>
                <c:pt idx="2114">
                  <c:v>0</c:v>
                </c:pt>
                <c:pt idx="2115">
                  <c:v>0</c:v>
                </c:pt>
                <c:pt idx="2116">
                  <c:v>0</c:v>
                </c:pt>
                <c:pt idx="2117">
                  <c:v>0</c:v>
                </c:pt>
                <c:pt idx="2118">
                  <c:v>0</c:v>
                </c:pt>
                <c:pt idx="2119">
                  <c:v>0</c:v>
                </c:pt>
                <c:pt idx="2120">
                  <c:v>0</c:v>
                </c:pt>
                <c:pt idx="2121">
                  <c:v>0</c:v>
                </c:pt>
                <c:pt idx="2122">
                  <c:v>0</c:v>
                </c:pt>
                <c:pt idx="2123">
                  <c:v>0</c:v>
                </c:pt>
                <c:pt idx="2124">
                  <c:v>0</c:v>
                </c:pt>
                <c:pt idx="2125">
                  <c:v>0</c:v>
                </c:pt>
                <c:pt idx="2126">
                  <c:v>0</c:v>
                </c:pt>
                <c:pt idx="2127">
                  <c:v>0</c:v>
                </c:pt>
                <c:pt idx="2128">
                  <c:v>0</c:v>
                </c:pt>
                <c:pt idx="2129">
                  <c:v>0</c:v>
                </c:pt>
                <c:pt idx="2130">
                  <c:v>0</c:v>
                </c:pt>
                <c:pt idx="2131">
                  <c:v>0</c:v>
                </c:pt>
                <c:pt idx="2132">
                  <c:v>0</c:v>
                </c:pt>
                <c:pt idx="2133">
                  <c:v>0</c:v>
                </c:pt>
                <c:pt idx="2134">
                  <c:v>0</c:v>
                </c:pt>
                <c:pt idx="2135">
                  <c:v>0</c:v>
                </c:pt>
                <c:pt idx="2136">
                  <c:v>0</c:v>
                </c:pt>
                <c:pt idx="2137">
                  <c:v>0</c:v>
                </c:pt>
                <c:pt idx="2138">
                  <c:v>0</c:v>
                </c:pt>
                <c:pt idx="2139">
                  <c:v>0</c:v>
                </c:pt>
                <c:pt idx="2140">
                  <c:v>0</c:v>
                </c:pt>
                <c:pt idx="2141">
                  <c:v>0</c:v>
                </c:pt>
                <c:pt idx="2142">
                  <c:v>0</c:v>
                </c:pt>
                <c:pt idx="2143">
                  <c:v>0</c:v>
                </c:pt>
                <c:pt idx="2144">
                  <c:v>0</c:v>
                </c:pt>
                <c:pt idx="2145">
                  <c:v>0</c:v>
                </c:pt>
                <c:pt idx="2146">
                  <c:v>0</c:v>
                </c:pt>
                <c:pt idx="2147">
                  <c:v>0</c:v>
                </c:pt>
                <c:pt idx="2148">
                  <c:v>0</c:v>
                </c:pt>
                <c:pt idx="2149">
                  <c:v>0</c:v>
                </c:pt>
                <c:pt idx="2150">
                  <c:v>0</c:v>
                </c:pt>
                <c:pt idx="2151">
                  <c:v>0</c:v>
                </c:pt>
                <c:pt idx="2152">
                  <c:v>0</c:v>
                </c:pt>
                <c:pt idx="2153">
                  <c:v>0</c:v>
                </c:pt>
                <c:pt idx="2154">
                  <c:v>0</c:v>
                </c:pt>
                <c:pt idx="2155">
                  <c:v>0</c:v>
                </c:pt>
                <c:pt idx="2156">
                  <c:v>0</c:v>
                </c:pt>
                <c:pt idx="2157">
                  <c:v>0</c:v>
                </c:pt>
                <c:pt idx="2158">
                  <c:v>0</c:v>
                </c:pt>
                <c:pt idx="2159">
                  <c:v>0</c:v>
                </c:pt>
                <c:pt idx="2160">
                  <c:v>0</c:v>
                </c:pt>
                <c:pt idx="2161">
                  <c:v>0</c:v>
                </c:pt>
                <c:pt idx="2162">
                  <c:v>0</c:v>
                </c:pt>
                <c:pt idx="2163">
                  <c:v>0</c:v>
                </c:pt>
                <c:pt idx="2164">
                  <c:v>0</c:v>
                </c:pt>
                <c:pt idx="2165">
                  <c:v>0</c:v>
                </c:pt>
                <c:pt idx="2166">
                  <c:v>0</c:v>
                </c:pt>
                <c:pt idx="2167">
                  <c:v>0</c:v>
                </c:pt>
                <c:pt idx="2168">
                  <c:v>0</c:v>
                </c:pt>
                <c:pt idx="2169">
                  <c:v>0</c:v>
                </c:pt>
                <c:pt idx="2170">
                  <c:v>0</c:v>
                </c:pt>
                <c:pt idx="2171">
                  <c:v>0</c:v>
                </c:pt>
                <c:pt idx="2172">
                  <c:v>0</c:v>
                </c:pt>
                <c:pt idx="2173">
                  <c:v>0</c:v>
                </c:pt>
                <c:pt idx="2174">
                  <c:v>0</c:v>
                </c:pt>
                <c:pt idx="2175">
                  <c:v>0</c:v>
                </c:pt>
                <c:pt idx="2176">
                  <c:v>0</c:v>
                </c:pt>
                <c:pt idx="2177">
                  <c:v>0</c:v>
                </c:pt>
                <c:pt idx="2178">
                  <c:v>0</c:v>
                </c:pt>
                <c:pt idx="2179">
                  <c:v>0</c:v>
                </c:pt>
                <c:pt idx="2180">
                  <c:v>0</c:v>
                </c:pt>
                <c:pt idx="2181">
                  <c:v>0</c:v>
                </c:pt>
                <c:pt idx="2182">
                  <c:v>0</c:v>
                </c:pt>
                <c:pt idx="2183">
                  <c:v>0</c:v>
                </c:pt>
                <c:pt idx="2184">
                  <c:v>0</c:v>
                </c:pt>
                <c:pt idx="2185">
                  <c:v>0</c:v>
                </c:pt>
                <c:pt idx="2186">
                  <c:v>0</c:v>
                </c:pt>
                <c:pt idx="2187">
                  <c:v>0</c:v>
                </c:pt>
                <c:pt idx="2188">
                  <c:v>0</c:v>
                </c:pt>
                <c:pt idx="2189">
                  <c:v>0</c:v>
                </c:pt>
                <c:pt idx="2190">
                  <c:v>0</c:v>
                </c:pt>
                <c:pt idx="2191">
                  <c:v>0</c:v>
                </c:pt>
                <c:pt idx="2192">
                  <c:v>0</c:v>
                </c:pt>
                <c:pt idx="2193">
                  <c:v>0</c:v>
                </c:pt>
                <c:pt idx="2194">
                  <c:v>0</c:v>
                </c:pt>
                <c:pt idx="2195">
                  <c:v>0</c:v>
                </c:pt>
                <c:pt idx="2196">
                  <c:v>0</c:v>
                </c:pt>
                <c:pt idx="2197">
                  <c:v>0</c:v>
                </c:pt>
                <c:pt idx="2198">
                  <c:v>0</c:v>
                </c:pt>
                <c:pt idx="2199">
                  <c:v>0</c:v>
                </c:pt>
                <c:pt idx="2200">
                  <c:v>0</c:v>
                </c:pt>
                <c:pt idx="2201">
                  <c:v>0</c:v>
                </c:pt>
                <c:pt idx="2202">
                  <c:v>0</c:v>
                </c:pt>
                <c:pt idx="2203">
                  <c:v>0</c:v>
                </c:pt>
                <c:pt idx="2204">
                  <c:v>0</c:v>
                </c:pt>
                <c:pt idx="2205">
                  <c:v>0</c:v>
                </c:pt>
                <c:pt idx="2206">
                  <c:v>0</c:v>
                </c:pt>
                <c:pt idx="2207">
                  <c:v>0</c:v>
                </c:pt>
                <c:pt idx="2208">
                  <c:v>0</c:v>
                </c:pt>
                <c:pt idx="2209">
                  <c:v>0</c:v>
                </c:pt>
                <c:pt idx="2210">
                  <c:v>0</c:v>
                </c:pt>
                <c:pt idx="2211">
                  <c:v>0</c:v>
                </c:pt>
                <c:pt idx="2212">
                  <c:v>0</c:v>
                </c:pt>
                <c:pt idx="2213">
                  <c:v>0</c:v>
                </c:pt>
                <c:pt idx="2214">
                  <c:v>0</c:v>
                </c:pt>
                <c:pt idx="2215">
                  <c:v>0</c:v>
                </c:pt>
                <c:pt idx="2216">
                  <c:v>0</c:v>
                </c:pt>
                <c:pt idx="2217">
                  <c:v>0</c:v>
                </c:pt>
                <c:pt idx="2218">
                  <c:v>0</c:v>
                </c:pt>
                <c:pt idx="2219">
                  <c:v>0</c:v>
                </c:pt>
                <c:pt idx="2220">
                  <c:v>0</c:v>
                </c:pt>
                <c:pt idx="2221">
                  <c:v>0</c:v>
                </c:pt>
                <c:pt idx="2222">
                  <c:v>0</c:v>
                </c:pt>
                <c:pt idx="2223">
                  <c:v>0</c:v>
                </c:pt>
                <c:pt idx="2224">
                  <c:v>0</c:v>
                </c:pt>
                <c:pt idx="2225">
                  <c:v>0</c:v>
                </c:pt>
                <c:pt idx="2226">
                  <c:v>0</c:v>
                </c:pt>
                <c:pt idx="2227">
                  <c:v>0</c:v>
                </c:pt>
                <c:pt idx="2228">
                  <c:v>0</c:v>
                </c:pt>
                <c:pt idx="2229">
                  <c:v>0</c:v>
                </c:pt>
                <c:pt idx="2230">
                  <c:v>0</c:v>
                </c:pt>
                <c:pt idx="2231">
                  <c:v>0</c:v>
                </c:pt>
                <c:pt idx="2232">
                  <c:v>0</c:v>
                </c:pt>
                <c:pt idx="2233">
                  <c:v>0</c:v>
                </c:pt>
                <c:pt idx="2234">
                  <c:v>0</c:v>
                </c:pt>
                <c:pt idx="2235">
                  <c:v>0</c:v>
                </c:pt>
                <c:pt idx="2236">
                  <c:v>0</c:v>
                </c:pt>
                <c:pt idx="2237">
                  <c:v>0</c:v>
                </c:pt>
                <c:pt idx="2238">
                  <c:v>0</c:v>
                </c:pt>
                <c:pt idx="2239">
                  <c:v>0</c:v>
                </c:pt>
                <c:pt idx="2240">
                  <c:v>0</c:v>
                </c:pt>
                <c:pt idx="2241">
                  <c:v>0</c:v>
                </c:pt>
                <c:pt idx="2242">
                  <c:v>0</c:v>
                </c:pt>
                <c:pt idx="2243">
                  <c:v>0</c:v>
                </c:pt>
                <c:pt idx="2244">
                  <c:v>0</c:v>
                </c:pt>
                <c:pt idx="2245">
                  <c:v>0</c:v>
                </c:pt>
                <c:pt idx="2246">
                  <c:v>0</c:v>
                </c:pt>
                <c:pt idx="2247">
                  <c:v>0</c:v>
                </c:pt>
                <c:pt idx="2248">
                  <c:v>0</c:v>
                </c:pt>
                <c:pt idx="2249">
                  <c:v>0.5</c:v>
                </c:pt>
                <c:pt idx="2250">
                  <c:v>1</c:v>
                </c:pt>
                <c:pt idx="2251">
                  <c:v>0</c:v>
                </c:pt>
                <c:pt idx="2252">
                  <c:v>0</c:v>
                </c:pt>
                <c:pt idx="2253">
                  <c:v>0</c:v>
                </c:pt>
                <c:pt idx="2254">
                  <c:v>0.5</c:v>
                </c:pt>
                <c:pt idx="2255">
                  <c:v>0</c:v>
                </c:pt>
                <c:pt idx="2256">
                  <c:v>0</c:v>
                </c:pt>
                <c:pt idx="2257">
                  <c:v>0</c:v>
                </c:pt>
                <c:pt idx="2258">
                  <c:v>0</c:v>
                </c:pt>
                <c:pt idx="2259">
                  <c:v>0</c:v>
                </c:pt>
                <c:pt idx="2260">
                  <c:v>0</c:v>
                </c:pt>
                <c:pt idx="2261">
                  <c:v>0</c:v>
                </c:pt>
                <c:pt idx="2262">
                  <c:v>0</c:v>
                </c:pt>
                <c:pt idx="2263">
                  <c:v>0</c:v>
                </c:pt>
                <c:pt idx="2264">
                  <c:v>0</c:v>
                </c:pt>
                <c:pt idx="2265">
                  <c:v>0</c:v>
                </c:pt>
                <c:pt idx="2266">
                  <c:v>0</c:v>
                </c:pt>
                <c:pt idx="2267">
                  <c:v>0</c:v>
                </c:pt>
                <c:pt idx="2268">
                  <c:v>0</c:v>
                </c:pt>
                <c:pt idx="2269">
                  <c:v>0</c:v>
                </c:pt>
                <c:pt idx="2270">
                  <c:v>0</c:v>
                </c:pt>
                <c:pt idx="2271">
                  <c:v>0</c:v>
                </c:pt>
                <c:pt idx="2272">
                  <c:v>0</c:v>
                </c:pt>
                <c:pt idx="2273">
                  <c:v>0</c:v>
                </c:pt>
                <c:pt idx="2274">
                  <c:v>0</c:v>
                </c:pt>
                <c:pt idx="2275">
                  <c:v>0</c:v>
                </c:pt>
                <c:pt idx="2276">
                  <c:v>1</c:v>
                </c:pt>
                <c:pt idx="2277">
                  <c:v>0</c:v>
                </c:pt>
                <c:pt idx="2278">
                  <c:v>0</c:v>
                </c:pt>
                <c:pt idx="2279">
                  <c:v>0</c:v>
                </c:pt>
                <c:pt idx="2280">
                  <c:v>0</c:v>
                </c:pt>
                <c:pt idx="2281">
                  <c:v>0</c:v>
                </c:pt>
                <c:pt idx="2282">
                  <c:v>0</c:v>
                </c:pt>
                <c:pt idx="2283">
                  <c:v>0</c:v>
                </c:pt>
                <c:pt idx="2284">
                  <c:v>0.5</c:v>
                </c:pt>
                <c:pt idx="2285">
                  <c:v>0</c:v>
                </c:pt>
                <c:pt idx="2286">
                  <c:v>0</c:v>
                </c:pt>
                <c:pt idx="2287">
                  <c:v>0</c:v>
                </c:pt>
                <c:pt idx="2288">
                  <c:v>0</c:v>
                </c:pt>
                <c:pt idx="2289">
                  <c:v>0</c:v>
                </c:pt>
                <c:pt idx="2290">
                  <c:v>0</c:v>
                </c:pt>
                <c:pt idx="2291">
                  <c:v>0</c:v>
                </c:pt>
                <c:pt idx="2292">
                  <c:v>0</c:v>
                </c:pt>
                <c:pt idx="2293">
                  <c:v>0</c:v>
                </c:pt>
                <c:pt idx="2294">
                  <c:v>0</c:v>
                </c:pt>
                <c:pt idx="2295">
                  <c:v>0</c:v>
                </c:pt>
                <c:pt idx="2296">
                  <c:v>0</c:v>
                </c:pt>
                <c:pt idx="2297">
                  <c:v>0</c:v>
                </c:pt>
                <c:pt idx="2298">
                  <c:v>0.5</c:v>
                </c:pt>
                <c:pt idx="2299">
                  <c:v>0.5</c:v>
                </c:pt>
                <c:pt idx="2300">
                  <c:v>0.5</c:v>
                </c:pt>
                <c:pt idx="2301">
                  <c:v>0</c:v>
                </c:pt>
                <c:pt idx="2302">
                  <c:v>0</c:v>
                </c:pt>
                <c:pt idx="2303">
                  <c:v>0</c:v>
                </c:pt>
                <c:pt idx="2304">
                  <c:v>0</c:v>
                </c:pt>
                <c:pt idx="2305">
                  <c:v>0</c:v>
                </c:pt>
                <c:pt idx="2306">
                  <c:v>0</c:v>
                </c:pt>
                <c:pt idx="2307">
                  <c:v>0</c:v>
                </c:pt>
                <c:pt idx="2308">
                  <c:v>0.5</c:v>
                </c:pt>
                <c:pt idx="2309">
                  <c:v>0</c:v>
                </c:pt>
                <c:pt idx="2310">
                  <c:v>0</c:v>
                </c:pt>
                <c:pt idx="2311">
                  <c:v>0</c:v>
                </c:pt>
                <c:pt idx="2312">
                  <c:v>0</c:v>
                </c:pt>
                <c:pt idx="2313">
                  <c:v>0</c:v>
                </c:pt>
                <c:pt idx="2314">
                  <c:v>0</c:v>
                </c:pt>
                <c:pt idx="2315">
                  <c:v>0</c:v>
                </c:pt>
                <c:pt idx="2316">
                  <c:v>0</c:v>
                </c:pt>
                <c:pt idx="2317">
                  <c:v>0</c:v>
                </c:pt>
                <c:pt idx="2318">
                  <c:v>0</c:v>
                </c:pt>
                <c:pt idx="2319">
                  <c:v>0</c:v>
                </c:pt>
                <c:pt idx="2320">
                  <c:v>0</c:v>
                </c:pt>
                <c:pt idx="2321">
                  <c:v>0</c:v>
                </c:pt>
                <c:pt idx="2322">
                  <c:v>3</c:v>
                </c:pt>
                <c:pt idx="2323">
                  <c:v>1</c:v>
                </c:pt>
                <c:pt idx="2324">
                  <c:v>0.5</c:v>
                </c:pt>
                <c:pt idx="2325">
                  <c:v>1.5</c:v>
                </c:pt>
                <c:pt idx="2326">
                  <c:v>2.5</c:v>
                </c:pt>
                <c:pt idx="2327">
                  <c:v>0</c:v>
                </c:pt>
                <c:pt idx="2328">
                  <c:v>0.5</c:v>
                </c:pt>
                <c:pt idx="2329">
                  <c:v>0</c:v>
                </c:pt>
                <c:pt idx="2330">
                  <c:v>0</c:v>
                </c:pt>
                <c:pt idx="2331">
                  <c:v>0</c:v>
                </c:pt>
                <c:pt idx="2332">
                  <c:v>0</c:v>
                </c:pt>
                <c:pt idx="2333">
                  <c:v>0.5</c:v>
                </c:pt>
                <c:pt idx="2334">
                  <c:v>0</c:v>
                </c:pt>
                <c:pt idx="2335">
                  <c:v>0</c:v>
                </c:pt>
                <c:pt idx="2336">
                  <c:v>0</c:v>
                </c:pt>
                <c:pt idx="2337">
                  <c:v>0</c:v>
                </c:pt>
                <c:pt idx="2338">
                  <c:v>0</c:v>
                </c:pt>
                <c:pt idx="2339">
                  <c:v>0</c:v>
                </c:pt>
                <c:pt idx="2340">
                  <c:v>0</c:v>
                </c:pt>
                <c:pt idx="2341">
                  <c:v>0</c:v>
                </c:pt>
                <c:pt idx="2342">
                  <c:v>0</c:v>
                </c:pt>
                <c:pt idx="2343">
                  <c:v>0</c:v>
                </c:pt>
                <c:pt idx="2344">
                  <c:v>0</c:v>
                </c:pt>
                <c:pt idx="2345">
                  <c:v>0</c:v>
                </c:pt>
                <c:pt idx="2346">
                  <c:v>0</c:v>
                </c:pt>
                <c:pt idx="2347">
                  <c:v>0</c:v>
                </c:pt>
                <c:pt idx="2348">
                  <c:v>0</c:v>
                </c:pt>
                <c:pt idx="2349">
                  <c:v>0</c:v>
                </c:pt>
                <c:pt idx="2350">
                  <c:v>0</c:v>
                </c:pt>
                <c:pt idx="2351">
                  <c:v>0</c:v>
                </c:pt>
                <c:pt idx="2352">
                  <c:v>0</c:v>
                </c:pt>
                <c:pt idx="2353">
                  <c:v>0</c:v>
                </c:pt>
                <c:pt idx="2354">
                  <c:v>0</c:v>
                </c:pt>
                <c:pt idx="2355">
                  <c:v>0</c:v>
                </c:pt>
                <c:pt idx="2356">
                  <c:v>0</c:v>
                </c:pt>
                <c:pt idx="2357">
                  <c:v>0</c:v>
                </c:pt>
                <c:pt idx="2358">
                  <c:v>0</c:v>
                </c:pt>
                <c:pt idx="2359">
                  <c:v>0</c:v>
                </c:pt>
                <c:pt idx="2360">
                  <c:v>0</c:v>
                </c:pt>
                <c:pt idx="2361">
                  <c:v>0</c:v>
                </c:pt>
                <c:pt idx="2362">
                  <c:v>0</c:v>
                </c:pt>
                <c:pt idx="2363">
                  <c:v>0</c:v>
                </c:pt>
                <c:pt idx="2364">
                  <c:v>0</c:v>
                </c:pt>
                <c:pt idx="2365">
                  <c:v>0</c:v>
                </c:pt>
                <c:pt idx="2366">
                  <c:v>0</c:v>
                </c:pt>
                <c:pt idx="2367">
                  <c:v>0</c:v>
                </c:pt>
                <c:pt idx="2368">
                  <c:v>0</c:v>
                </c:pt>
                <c:pt idx="2369">
                  <c:v>0</c:v>
                </c:pt>
                <c:pt idx="2370">
                  <c:v>0</c:v>
                </c:pt>
                <c:pt idx="2371">
                  <c:v>0</c:v>
                </c:pt>
                <c:pt idx="2372">
                  <c:v>0</c:v>
                </c:pt>
                <c:pt idx="2373">
                  <c:v>0</c:v>
                </c:pt>
                <c:pt idx="2374">
                  <c:v>0</c:v>
                </c:pt>
                <c:pt idx="2375">
                  <c:v>0</c:v>
                </c:pt>
                <c:pt idx="2376">
                  <c:v>0</c:v>
                </c:pt>
                <c:pt idx="2377">
                  <c:v>0</c:v>
                </c:pt>
                <c:pt idx="2378">
                  <c:v>0</c:v>
                </c:pt>
                <c:pt idx="2379">
                  <c:v>0</c:v>
                </c:pt>
                <c:pt idx="2380">
                  <c:v>0</c:v>
                </c:pt>
                <c:pt idx="2381">
                  <c:v>0</c:v>
                </c:pt>
                <c:pt idx="2382">
                  <c:v>0</c:v>
                </c:pt>
                <c:pt idx="2383">
                  <c:v>0</c:v>
                </c:pt>
                <c:pt idx="2384">
                  <c:v>0</c:v>
                </c:pt>
                <c:pt idx="2385">
                  <c:v>0</c:v>
                </c:pt>
                <c:pt idx="2386">
                  <c:v>0</c:v>
                </c:pt>
                <c:pt idx="2387">
                  <c:v>0</c:v>
                </c:pt>
                <c:pt idx="2388">
                  <c:v>0</c:v>
                </c:pt>
                <c:pt idx="2389">
                  <c:v>0</c:v>
                </c:pt>
                <c:pt idx="2390">
                  <c:v>0</c:v>
                </c:pt>
                <c:pt idx="2391">
                  <c:v>0</c:v>
                </c:pt>
                <c:pt idx="2392">
                  <c:v>0</c:v>
                </c:pt>
                <c:pt idx="2393">
                  <c:v>0</c:v>
                </c:pt>
                <c:pt idx="2394">
                  <c:v>0</c:v>
                </c:pt>
                <c:pt idx="2395">
                  <c:v>0</c:v>
                </c:pt>
                <c:pt idx="2396">
                  <c:v>0</c:v>
                </c:pt>
                <c:pt idx="2397">
                  <c:v>0</c:v>
                </c:pt>
                <c:pt idx="2398">
                  <c:v>0</c:v>
                </c:pt>
                <c:pt idx="2399">
                  <c:v>0</c:v>
                </c:pt>
                <c:pt idx="2400">
                  <c:v>0</c:v>
                </c:pt>
                <c:pt idx="2401">
                  <c:v>0</c:v>
                </c:pt>
                <c:pt idx="2402">
                  <c:v>0</c:v>
                </c:pt>
                <c:pt idx="2403">
                  <c:v>0</c:v>
                </c:pt>
                <c:pt idx="2404">
                  <c:v>0</c:v>
                </c:pt>
                <c:pt idx="2405">
                  <c:v>0</c:v>
                </c:pt>
                <c:pt idx="2406">
                  <c:v>0</c:v>
                </c:pt>
                <c:pt idx="2407">
                  <c:v>0</c:v>
                </c:pt>
                <c:pt idx="2408">
                  <c:v>0</c:v>
                </c:pt>
                <c:pt idx="2409">
                  <c:v>0</c:v>
                </c:pt>
                <c:pt idx="2410">
                  <c:v>0</c:v>
                </c:pt>
                <c:pt idx="2411">
                  <c:v>0</c:v>
                </c:pt>
                <c:pt idx="2412">
                  <c:v>0</c:v>
                </c:pt>
                <c:pt idx="2413">
                  <c:v>0</c:v>
                </c:pt>
                <c:pt idx="2414">
                  <c:v>0</c:v>
                </c:pt>
                <c:pt idx="2415">
                  <c:v>0</c:v>
                </c:pt>
                <c:pt idx="2416">
                  <c:v>0</c:v>
                </c:pt>
                <c:pt idx="2417">
                  <c:v>0</c:v>
                </c:pt>
                <c:pt idx="2418">
                  <c:v>0</c:v>
                </c:pt>
                <c:pt idx="2419">
                  <c:v>0</c:v>
                </c:pt>
                <c:pt idx="2420">
                  <c:v>0</c:v>
                </c:pt>
                <c:pt idx="2421">
                  <c:v>0</c:v>
                </c:pt>
                <c:pt idx="2422">
                  <c:v>0</c:v>
                </c:pt>
                <c:pt idx="2423">
                  <c:v>0</c:v>
                </c:pt>
                <c:pt idx="2424">
                  <c:v>0</c:v>
                </c:pt>
                <c:pt idx="2425">
                  <c:v>0</c:v>
                </c:pt>
                <c:pt idx="2426">
                  <c:v>0</c:v>
                </c:pt>
                <c:pt idx="2427">
                  <c:v>0</c:v>
                </c:pt>
                <c:pt idx="2428">
                  <c:v>0</c:v>
                </c:pt>
                <c:pt idx="2429">
                  <c:v>0</c:v>
                </c:pt>
                <c:pt idx="2430">
                  <c:v>0</c:v>
                </c:pt>
                <c:pt idx="2431">
                  <c:v>0</c:v>
                </c:pt>
                <c:pt idx="2432">
                  <c:v>0</c:v>
                </c:pt>
                <c:pt idx="2433">
                  <c:v>0</c:v>
                </c:pt>
                <c:pt idx="2434">
                  <c:v>0</c:v>
                </c:pt>
                <c:pt idx="2435">
                  <c:v>0</c:v>
                </c:pt>
                <c:pt idx="2436">
                  <c:v>0</c:v>
                </c:pt>
                <c:pt idx="2437">
                  <c:v>0</c:v>
                </c:pt>
                <c:pt idx="2438">
                  <c:v>0</c:v>
                </c:pt>
                <c:pt idx="2439">
                  <c:v>0</c:v>
                </c:pt>
                <c:pt idx="2440">
                  <c:v>0</c:v>
                </c:pt>
                <c:pt idx="2441">
                  <c:v>0</c:v>
                </c:pt>
                <c:pt idx="2442">
                  <c:v>0</c:v>
                </c:pt>
                <c:pt idx="2443">
                  <c:v>0</c:v>
                </c:pt>
                <c:pt idx="2444">
                  <c:v>0</c:v>
                </c:pt>
                <c:pt idx="2445">
                  <c:v>0</c:v>
                </c:pt>
                <c:pt idx="2446">
                  <c:v>0</c:v>
                </c:pt>
                <c:pt idx="2447">
                  <c:v>0</c:v>
                </c:pt>
                <c:pt idx="2448">
                  <c:v>0</c:v>
                </c:pt>
                <c:pt idx="2449">
                  <c:v>0</c:v>
                </c:pt>
                <c:pt idx="2450">
                  <c:v>0</c:v>
                </c:pt>
                <c:pt idx="2451">
                  <c:v>0</c:v>
                </c:pt>
                <c:pt idx="2452">
                  <c:v>0</c:v>
                </c:pt>
                <c:pt idx="2453">
                  <c:v>0</c:v>
                </c:pt>
                <c:pt idx="2454">
                  <c:v>0</c:v>
                </c:pt>
                <c:pt idx="2455">
                  <c:v>0</c:v>
                </c:pt>
                <c:pt idx="2456">
                  <c:v>0</c:v>
                </c:pt>
                <c:pt idx="2457">
                  <c:v>0</c:v>
                </c:pt>
                <c:pt idx="2458">
                  <c:v>0</c:v>
                </c:pt>
                <c:pt idx="2459">
                  <c:v>0</c:v>
                </c:pt>
                <c:pt idx="2460">
                  <c:v>0</c:v>
                </c:pt>
                <c:pt idx="2461">
                  <c:v>0</c:v>
                </c:pt>
                <c:pt idx="2462">
                  <c:v>0</c:v>
                </c:pt>
                <c:pt idx="2463">
                  <c:v>0</c:v>
                </c:pt>
                <c:pt idx="2464">
                  <c:v>0</c:v>
                </c:pt>
                <c:pt idx="2465">
                  <c:v>0</c:v>
                </c:pt>
                <c:pt idx="2466">
                  <c:v>0</c:v>
                </c:pt>
                <c:pt idx="2467">
                  <c:v>0</c:v>
                </c:pt>
                <c:pt idx="2468">
                  <c:v>0</c:v>
                </c:pt>
                <c:pt idx="2469">
                  <c:v>0</c:v>
                </c:pt>
                <c:pt idx="2470">
                  <c:v>0</c:v>
                </c:pt>
                <c:pt idx="2471">
                  <c:v>0</c:v>
                </c:pt>
                <c:pt idx="2472">
                  <c:v>0</c:v>
                </c:pt>
                <c:pt idx="2473">
                  <c:v>0</c:v>
                </c:pt>
                <c:pt idx="2474">
                  <c:v>0</c:v>
                </c:pt>
                <c:pt idx="2475">
                  <c:v>0</c:v>
                </c:pt>
                <c:pt idx="2476">
                  <c:v>0</c:v>
                </c:pt>
                <c:pt idx="2477">
                  <c:v>0</c:v>
                </c:pt>
                <c:pt idx="2478">
                  <c:v>0</c:v>
                </c:pt>
                <c:pt idx="2479">
                  <c:v>0</c:v>
                </c:pt>
                <c:pt idx="2480">
                  <c:v>0</c:v>
                </c:pt>
                <c:pt idx="2481">
                  <c:v>0</c:v>
                </c:pt>
                <c:pt idx="2482">
                  <c:v>0</c:v>
                </c:pt>
                <c:pt idx="2483">
                  <c:v>0</c:v>
                </c:pt>
                <c:pt idx="2484">
                  <c:v>0</c:v>
                </c:pt>
                <c:pt idx="2485">
                  <c:v>0</c:v>
                </c:pt>
                <c:pt idx="2486">
                  <c:v>0</c:v>
                </c:pt>
                <c:pt idx="2487">
                  <c:v>0</c:v>
                </c:pt>
                <c:pt idx="2488">
                  <c:v>0</c:v>
                </c:pt>
                <c:pt idx="2489">
                  <c:v>0</c:v>
                </c:pt>
                <c:pt idx="2490">
                  <c:v>0</c:v>
                </c:pt>
                <c:pt idx="2491">
                  <c:v>0</c:v>
                </c:pt>
                <c:pt idx="2492">
                  <c:v>0</c:v>
                </c:pt>
                <c:pt idx="2493">
                  <c:v>0</c:v>
                </c:pt>
                <c:pt idx="2494">
                  <c:v>0</c:v>
                </c:pt>
                <c:pt idx="2495">
                  <c:v>0</c:v>
                </c:pt>
                <c:pt idx="2496">
                  <c:v>0</c:v>
                </c:pt>
                <c:pt idx="2497">
                  <c:v>0</c:v>
                </c:pt>
                <c:pt idx="2498">
                  <c:v>0</c:v>
                </c:pt>
                <c:pt idx="2499">
                  <c:v>0</c:v>
                </c:pt>
                <c:pt idx="2500">
                  <c:v>0</c:v>
                </c:pt>
                <c:pt idx="2501">
                  <c:v>0</c:v>
                </c:pt>
                <c:pt idx="2502">
                  <c:v>0</c:v>
                </c:pt>
                <c:pt idx="2503">
                  <c:v>0</c:v>
                </c:pt>
                <c:pt idx="2504">
                  <c:v>0</c:v>
                </c:pt>
                <c:pt idx="2505">
                  <c:v>0</c:v>
                </c:pt>
                <c:pt idx="2506">
                  <c:v>0</c:v>
                </c:pt>
                <c:pt idx="2507">
                  <c:v>0</c:v>
                </c:pt>
                <c:pt idx="2508">
                  <c:v>0</c:v>
                </c:pt>
                <c:pt idx="2509">
                  <c:v>0</c:v>
                </c:pt>
                <c:pt idx="2510">
                  <c:v>0</c:v>
                </c:pt>
                <c:pt idx="2511">
                  <c:v>0</c:v>
                </c:pt>
                <c:pt idx="2512">
                  <c:v>0</c:v>
                </c:pt>
                <c:pt idx="2513">
                  <c:v>0</c:v>
                </c:pt>
                <c:pt idx="2514">
                  <c:v>0</c:v>
                </c:pt>
                <c:pt idx="2515">
                  <c:v>0</c:v>
                </c:pt>
                <c:pt idx="2516">
                  <c:v>0</c:v>
                </c:pt>
                <c:pt idx="2517">
                  <c:v>0</c:v>
                </c:pt>
                <c:pt idx="2518">
                  <c:v>0</c:v>
                </c:pt>
                <c:pt idx="2519">
                  <c:v>0</c:v>
                </c:pt>
                <c:pt idx="2520">
                  <c:v>0</c:v>
                </c:pt>
                <c:pt idx="2521">
                  <c:v>0</c:v>
                </c:pt>
                <c:pt idx="2522">
                  <c:v>0</c:v>
                </c:pt>
                <c:pt idx="2523">
                  <c:v>0</c:v>
                </c:pt>
                <c:pt idx="2524">
                  <c:v>0</c:v>
                </c:pt>
                <c:pt idx="2525">
                  <c:v>0</c:v>
                </c:pt>
                <c:pt idx="2526">
                  <c:v>0</c:v>
                </c:pt>
                <c:pt idx="2527">
                  <c:v>0</c:v>
                </c:pt>
                <c:pt idx="2528">
                  <c:v>0</c:v>
                </c:pt>
                <c:pt idx="2529">
                  <c:v>0</c:v>
                </c:pt>
                <c:pt idx="2530">
                  <c:v>0</c:v>
                </c:pt>
                <c:pt idx="2531">
                  <c:v>0</c:v>
                </c:pt>
                <c:pt idx="2532">
                  <c:v>0</c:v>
                </c:pt>
                <c:pt idx="2533">
                  <c:v>0</c:v>
                </c:pt>
                <c:pt idx="2534">
                  <c:v>0</c:v>
                </c:pt>
                <c:pt idx="2535">
                  <c:v>0</c:v>
                </c:pt>
                <c:pt idx="2536">
                  <c:v>0</c:v>
                </c:pt>
                <c:pt idx="2537">
                  <c:v>0</c:v>
                </c:pt>
                <c:pt idx="2538">
                  <c:v>0</c:v>
                </c:pt>
                <c:pt idx="2539">
                  <c:v>0</c:v>
                </c:pt>
                <c:pt idx="2540">
                  <c:v>0</c:v>
                </c:pt>
                <c:pt idx="2541">
                  <c:v>0</c:v>
                </c:pt>
                <c:pt idx="2542">
                  <c:v>0</c:v>
                </c:pt>
                <c:pt idx="2543">
                  <c:v>0</c:v>
                </c:pt>
                <c:pt idx="2544">
                  <c:v>0</c:v>
                </c:pt>
                <c:pt idx="2545">
                  <c:v>0</c:v>
                </c:pt>
                <c:pt idx="2546">
                  <c:v>0</c:v>
                </c:pt>
                <c:pt idx="2547">
                  <c:v>0</c:v>
                </c:pt>
                <c:pt idx="2548">
                  <c:v>0</c:v>
                </c:pt>
                <c:pt idx="2549">
                  <c:v>0</c:v>
                </c:pt>
                <c:pt idx="2550">
                  <c:v>0</c:v>
                </c:pt>
                <c:pt idx="2551">
                  <c:v>0</c:v>
                </c:pt>
                <c:pt idx="2552">
                  <c:v>0</c:v>
                </c:pt>
                <c:pt idx="2553">
                  <c:v>0</c:v>
                </c:pt>
                <c:pt idx="2554">
                  <c:v>0</c:v>
                </c:pt>
                <c:pt idx="2555">
                  <c:v>0</c:v>
                </c:pt>
                <c:pt idx="2556">
                  <c:v>0</c:v>
                </c:pt>
                <c:pt idx="2557">
                  <c:v>0</c:v>
                </c:pt>
                <c:pt idx="2558">
                  <c:v>0</c:v>
                </c:pt>
                <c:pt idx="2559">
                  <c:v>0</c:v>
                </c:pt>
                <c:pt idx="2560">
                  <c:v>0</c:v>
                </c:pt>
                <c:pt idx="2561">
                  <c:v>0</c:v>
                </c:pt>
                <c:pt idx="2562">
                  <c:v>0</c:v>
                </c:pt>
                <c:pt idx="2563">
                  <c:v>0</c:v>
                </c:pt>
                <c:pt idx="2564">
                  <c:v>0</c:v>
                </c:pt>
                <c:pt idx="2565">
                  <c:v>0</c:v>
                </c:pt>
                <c:pt idx="2566">
                  <c:v>0</c:v>
                </c:pt>
                <c:pt idx="2567">
                  <c:v>0</c:v>
                </c:pt>
                <c:pt idx="2568">
                  <c:v>0</c:v>
                </c:pt>
                <c:pt idx="2569">
                  <c:v>0</c:v>
                </c:pt>
                <c:pt idx="2570">
                  <c:v>0</c:v>
                </c:pt>
                <c:pt idx="2571">
                  <c:v>0</c:v>
                </c:pt>
                <c:pt idx="2572">
                  <c:v>0</c:v>
                </c:pt>
                <c:pt idx="2573">
                  <c:v>0</c:v>
                </c:pt>
                <c:pt idx="2574">
                  <c:v>0</c:v>
                </c:pt>
                <c:pt idx="2575">
                  <c:v>0</c:v>
                </c:pt>
                <c:pt idx="2576">
                  <c:v>0</c:v>
                </c:pt>
                <c:pt idx="2577">
                  <c:v>0</c:v>
                </c:pt>
                <c:pt idx="2578">
                  <c:v>0</c:v>
                </c:pt>
                <c:pt idx="2579">
                  <c:v>0</c:v>
                </c:pt>
                <c:pt idx="2580">
                  <c:v>0</c:v>
                </c:pt>
                <c:pt idx="2581">
                  <c:v>0</c:v>
                </c:pt>
                <c:pt idx="2582">
                  <c:v>0</c:v>
                </c:pt>
                <c:pt idx="2583">
                  <c:v>0</c:v>
                </c:pt>
                <c:pt idx="2584">
                  <c:v>0</c:v>
                </c:pt>
                <c:pt idx="2585">
                  <c:v>0</c:v>
                </c:pt>
                <c:pt idx="2586">
                  <c:v>0</c:v>
                </c:pt>
                <c:pt idx="2587">
                  <c:v>0</c:v>
                </c:pt>
                <c:pt idx="2588">
                  <c:v>0</c:v>
                </c:pt>
                <c:pt idx="2589">
                  <c:v>0</c:v>
                </c:pt>
                <c:pt idx="2590">
                  <c:v>0</c:v>
                </c:pt>
                <c:pt idx="2591">
                  <c:v>0</c:v>
                </c:pt>
                <c:pt idx="2592">
                  <c:v>0</c:v>
                </c:pt>
                <c:pt idx="2593">
                  <c:v>0</c:v>
                </c:pt>
                <c:pt idx="2594">
                  <c:v>0</c:v>
                </c:pt>
                <c:pt idx="2595">
                  <c:v>0</c:v>
                </c:pt>
                <c:pt idx="2596">
                  <c:v>0</c:v>
                </c:pt>
                <c:pt idx="2597">
                  <c:v>0</c:v>
                </c:pt>
                <c:pt idx="2598">
                  <c:v>0</c:v>
                </c:pt>
                <c:pt idx="2599">
                  <c:v>0</c:v>
                </c:pt>
                <c:pt idx="2600">
                  <c:v>0</c:v>
                </c:pt>
                <c:pt idx="2601">
                  <c:v>0</c:v>
                </c:pt>
                <c:pt idx="2602">
                  <c:v>0</c:v>
                </c:pt>
                <c:pt idx="2603">
                  <c:v>0</c:v>
                </c:pt>
                <c:pt idx="2604">
                  <c:v>0</c:v>
                </c:pt>
                <c:pt idx="2605">
                  <c:v>0</c:v>
                </c:pt>
                <c:pt idx="2606">
                  <c:v>0</c:v>
                </c:pt>
                <c:pt idx="2607">
                  <c:v>0</c:v>
                </c:pt>
                <c:pt idx="2608">
                  <c:v>0</c:v>
                </c:pt>
                <c:pt idx="2609">
                  <c:v>0</c:v>
                </c:pt>
                <c:pt idx="2610">
                  <c:v>0</c:v>
                </c:pt>
                <c:pt idx="2611">
                  <c:v>0</c:v>
                </c:pt>
                <c:pt idx="2612">
                  <c:v>0</c:v>
                </c:pt>
                <c:pt idx="2613">
                  <c:v>0</c:v>
                </c:pt>
                <c:pt idx="2614">
                  <c:v>0</c:v>
                </c:pt>
                <c:pt idx="2615">
                  <c:v>0</c:v>
                </c:pt>
                <c:pt idx="2616">
                  <c:v>0</c:v>
                </c:pt>
                <c:pt idx="2617">
                  <c:v>0</c:v>
                </c:pt>
                <c:pt idx="2618">
                  <c:v>0</c:v>
                </c:pt>
                <c:pt idx="2619">
                  <c:v>0</c:v>
                </c:pt>
                <c:pt idx="2620">
                  <c:v>0</c:v>
                </c:pt>
                <c:pt idx="2621">
                  <c:v>0</c:v>
                </c:pt>
                <c:pt idx="2622">
                  <c:v>0</c:v>
                </c:pt>
                <c:pt idx="2623">
                  <c:v>0</c:v>
                </c:pt>
                <c:pt idx="2624">
                  <c:v>0</c:v>
                </c:pt>
                <c:pt idx="2625">
                  <c:v>0</c:v>
                </c:pt>
                <c:pt idx="2626">
                  <c:v>0</c:v>
                </c:pt>
                <c:pt idx="2627">
                  <c:v>0</c:v>
                </c:pt>
                <c:pt idx="2628">
                  <c:v>0</c:v>
                </c:pt>
                <c:pt idx="2629">
                  <c:v>0</c:v>
                </c:pt>
                <c:pt idx="2630">
                  <c:v>0</c:v>
                </c:pt>
                <c:pt idx="2631">
                  <c:v>0</c:v>
                </c:pt>
                <c:pt idx="2632">
                  <c:v>0</c:v>
                </c:pt>
                <c:pt idx="2633">
                  <c:v>0</c:v>
                </c:pt>
                <c:pt idx="2634">
                  <c:v>0</c:v>
                </c:pt>
                <c:pt idx="2635">
                  <c:v>0</c:v>
                </c:pt>
                <c:pt idx="2636">
                  <c:v>0</c:v>
                </c:pt>
                <c:pt idx="2637">
                  <c:v>0</c:v>
                </c:pt>
                <c:pt idx="2638">
                  <c:v>0</c:v>
                </c:pt>
                <c:pt idx="2639">
                  <c:v>0</c:v>
                </c:pt>
                <c:pt idx="2640">
                  <c:v>0</c:v>
                </c:pt>
                <c:pt idx="2641">
                  <c:v>0</c:v>
                </c:pt>
                <c:pt idx="2642">
                  <c:v>0</c:v>
                </c:pt>
                <c:pt idx="2643">
                  <c:v>0</c:v>
                </c:pt>
                <c:pt idx="2644">
                  <c:v>0</c:v>
                </c:pt>
                <c:pt idx="2645">
                  <c:v>0</c:v>
                </c:pt>
                <c:pt idx="2646">
                  <c:v>0</c:v>
                </c:pt>
                <c:pt idx="2647">
                  <c:v>0</c:v>
                </c:pt>
                <c:pt idx="2648">
                  <c:v>0</c:v>
                </c:pt>
                <c:pt idx="2649">
                  <c:v>0</c:v>
                </c:pt>
                <c:pt idx="2650">
                  <c:v>0</c:v>
                </c:pt>
                <c:pt idx="2651">
                  <c:v>0</c:v>
                </c:pt>
                <c:pt idx="2652">
                  <c:v>0</c:v>
                </c:pt>
                <c:pt idx="2653">
                  <c:v>0</c:v>
                </c:pt>
                <c:pt idx="2654">
                  <c:v>0</c:v>
                </c:pt>
                <c:pt idx="2655">
                  <c:v>0</c:v>
                </c:pt>
                <c:pt idx="2656">
                  <c:v>0</c:v>
                </c:pt>
                <c:pt idx="2657">
                  <c:v>0</c:v>
                </c:pt>
                <c:pt idx="2658">
                  <c:v>0</c:v>
                </c:pt>
                <c:pt idx="2659">
                  <c:v>0</c:v>
                </c:pt>
                <c:pt idx="2660">
                  <c:v>0</c:v>
                </c:pt>
                <c:pt idx="2661">
                  <c:v>0</c:v>
                </c:pt>
                <c:pt idx="2662">
                  <c:v>0</c:v>
                </c:pt>
                <c:pt idx="2663">
                  <c:v>0</c:v>
                </c:pt>
                <c:pt idx="2664">
                  <c:v>0</c:v>
                </c:pt>
                <c:pt idx="2665">
                  <c:v>0</c:v>
                </c:pt>
                <c:pt idx="2666">
                  <c:v>0</c:v>
                </c:pt>
                <c:pt idx="2667">
                  <c:v>0</c:v>
                </c:pt>
                <c:pt idx="2668">
                  <c:v>0</c:v>
                </c:pt>
                <c:pt idx="2669">
                  <c:v>0</c:v>
                </c:pt>
                <c:pt idx="2670">
                  <c:v>0</c:v>
                </c:pt>
                <c:pt idx="2671">
                  <c:v>0</c:v>
                </c:pt>
                <c:pt idx="2672">
                  <c:v>0</c:v>
                </c:pt>
                <c:pt idx="2673">
                  <c:v>0</c:v>
                </c:pt>
                <c:pt idx="2674">
                  <c:v>0</c:v>
                </c:pt>
                <c:pt idx="2675">
                  <c:v>0</c:v>
                </c:pt>
                <c:pt idx="2676">
                  <c:v>0</c:v>
                </c:pt>
                <c:pt idx="2677">
                  <c:v>0</c:v>
                </c:pt>
                <c:pt idx="2678">
                  <c:v>0</c:v>
                </c:pt>
                <c:pt idx="2679">
                  <c:v>0</c:v>
                </c:pt>
                <c:pt idx="2680">
                  <c:v>0</c:v>
                </c:pt>
                <c:pt idx="2681">
                  <c:v>0</c:v>
                </c:pt>
                <c:pt idx="2682">
                  <c:v>0</c:v>
                </c:pt>
                <c:pt idx="2683">
                  <c:v>0</c:v>
                </c:pt>
                <c:pt idx="2684">
                  <c:v>0</c:v>
                </c:pt>
                <c:pt idx="2685">
                  <c:v>0</c:v>
                </c:pt>
                <c:pt idx="2686">
                  <c:v>0</c:v>
                </c:pt>
                <c:pt idx="2687">
                  <c:v>0</c:v>
                </c:pt>
                <c:pt idx="2688">
                  <c:v>0</c:v>
                </c:pt>
                <c:pt idx="2689">
                  <c:v>0</c:v>
                </c:pt>
                <c:pt idx="2690">
                  <c:v>0</c:v>
                </c:pt>
                <c:pt idx="2691">
                  <c:v>0</c:v>
                </c:pt>
                <c:pt idx="2692">
                  <c:v>0</c:v>
                </c:pt>
                <c:pt idx="2693">
                  <c:v>0</c:v>
                </c:pt>
                <c:pt idx="2694">
                  <c:v>0</c:v>
                </c:pt>
                <c:pt idx="2695">
                  <c:v>0</c:v>
                </c:pt>
                <c:pt idx="2696">
                  <c:v>0</c:v>
                </c:pt>
                <c:pt idx="2697">
                  <c:v>0</c:v>
                </c:pt>
                <c:pt idx="2698">
                  <c:v>0</c:v>
                </c:pt>
                <c:pt idx="2699">
                  <c:v>0</c:v>
                </c:pt>
                <c:pt idx="2700">
                  <c:v>0</c:v>
                </c:pt>
                <c:pt idx="2701">
                  <c:v>0</c:v>
                </c:pt>
                <c:pt idx="2702">
                  <c:v>0</c:v>
                </c:pt>
                <c:pt idx="2703">
                  <c:v>0</c:v>
                </c:pt>
                <c:pt idx="2704">
                  <c:v>0</c:v>
                </c:pt>
                <c:pt idx="2705">
                  <c:v>0</c:v>
                </c:pt>
                <c:pt idx="2706">
                  <c:v>0</c:v>
                </c:pt>
                <c:pt idx="2707">
                  <c:v>0</c:v>
                </c:pt>
                <c:pt idx="2708">
                  <c:v>0</c:v>
                </c:pt>
                <c:pt idx="2709">
                  <c:v>0</c:v>
                </c:pt>
                <c:pt idx="2710">
                  <c:v>0</c:v>
                </c:pt>
                <c:pt idx="2711">
                  <c:v>0</c:v>
                </c:pt>
                <c:pt idx="2712">
                  <c:v>0</c:v>
                </c:pt>
                <c:pt idx="2713">
                  <c:v>0</c:v>
                </c:pt>
                <c:pt idx="2714">
                  <c:v>0</c:v>
                </c:pt>
                <c:pt idx="2715">
                  <c:v>0</c:v>
                </c:pt>
                <c:pt idx="2716">
                  <c:v>0</c:v>
                </c:pt>
                <c:pt idx="2717">
                  <c:v>0</c:v>
                </c:pt>
                <c:pt idx="2718">
                  <c:v>0</c:v>
                </c:pt>
                <c:pt idx="2719">
                  <c:v>0</c:v>
                </c:pt>
                <c:pt idx="2720">
                  <c:v>0</c:v>
                </c:pt>
                <c:pt idx="2721">
                  <c:v>0</c:v>
                </c:pt>
                <c:pt idx="2722">
                  <c:v>0</c:v>
                </c:pt>
                <c:pt idx="2723">
                  <c:v>0</c:v>
                </c:pt>
                <c:pt idx="2724">
                  <c:v>0</c:v>
                </c:pt>
                <c:pt idx="2725">
                  <c:v>0</c:v>
                </c:pt>
                <c:pt idx="2726">
                  <c:v>0</c:v>
                </c:pt>
                <c:pt idx="2727">
                  <c:v>0</c:v>
                </c:pt>
                <c:pt idx="2728">
                  <c:v>0</c:v>
                </c:pt>
                <c:pt idx="2729">
                  <c:v>0</c:v>
                </c:pt>
                <c:pt idx="2730">
                  <c:v>0</c:v>
                </c:pt>
                <c:pt idx="2731">
                  <c:v>0</c:v>
                </c:pt>
                <c:pt idx="2732">
                  <c:v>0</c:v>
                </c:pt>
                <c:pt idx="2733">
                  <c:v>0</c:v>
                </c:pt>
                <c:pt idx="2734">
                  <c:v>0</c:v>
                </c:pt>
                <c:pt idx="2735">
                  <c:v>0</c:v>
                </c:pt>
                <c:pt idx="2736">
                  <c:v>0</c:v>
                </c:pt>
                <c:pt idx="2737">
                  <c:v>0</c:v>
                </c:pt>
                <c:pt idx="2738">
                  <c:v>0</c:v>
                </c:pt>
                <c:pt idx="2739">
                  <c:v>0</c:v>
                </c:pt>
                <c:pt idx="2740">
                  <c:v>0</c:v>
                </c:pt>
                <c:pt idx="2741">
                  <c:v>0</c:v>
                </c:pt>
                <c:pt idx="2742">
                  <c:v>0</c:v>
                </c:pt>
                <c:pt idx="2743">
                  <c:v>0</c:v>
                </c:pt>
                <c:pt idx="2744">
                  <c:v>0</c:v>
                </c:pt>
                <c:pt idx="2745">
                  <c:v>0</c:v>
                </c:pt>
                <c:pt idx="2746">
                  <c:v>0</c:v>
                </c:pt>
                <c:pt idx="2747">
                  <c:v>0</c:v>
                </c:pt>
                <c:pt idx="2748">
                  <c:v>0</c:v>
                </c:pt>
                <c:pt idx="2749">
                  <c:v>0</c:v>
                </c:pt>
                <c:pt idx="2750">
                  <c:v>0</c:v>
                </c:pt>
                <c:pt idx="2751">
                  <c:v>0</c:v>
                </c:pt>
                <c:pt idx="2752">
                  <c:v>0</c:v>
                </c:pt>
                <c:pt idx="2753">
                  <c:v>0</c:v>
                </c:pt>
                <c:pt idx="2754">
                  <c:v>0</c:v>
                </c:pt>
                <c:pt idx="2755">
                  <c:v>0</c:v>
                </c:pt>
                <c:pt idx="2756">
                  <c:v>0</c:v>
                </c:pt>
                <c:pt idx="2757">
                  <c:v>0</c:v>
                </c:pt>
                <c:pt idx="2758">
                  <c:v>0</c:v>
                </c:pt>
                <c:pt idx="2759">
                  <c:v>0</c:v>
                </c:pt>
                <c:pt idx="2760">
                  <c:v>0</c:v>
                </c:pt>
                <c:pt idx="2761">
                  <c:v>0</c:v>
                </c:pt>
                <c:pt idx="2762">
                  <c:v>0</c:v>
                </c:pt>
                <c:pt idx="2763">
                  <c:v>0</c:v>
                </c:pt>
                <c:pt idx="2764">
                  <c:v>0</c:v>
                </c:pt>
                <c:pt idx="2765">
                  <c:v>0</c:v>
                </c:pt>
                <c:pt idx="2766">
                  <c:v>0</c:v>
                </c:pt>
                <c:pt idx="2767">
                  <c:v>0</c:v>
                </c:pt>
                <c:pt idx="2768">
                  <c:v>0</c:v>
                </c:pt>
                <c:pt idx="2769">
                  <c:v>0</c:v>
                </c:pt>
                <c:pt idx="2770">
                  <c:v>0</c:v>
                </c:pt>
                <c:pt idx="2771">
                  <c:v>0</c:v>
                </c:pt>
                <c:pt idx="2772">
                  <c:v>0</c:v>
                </c:pt>
                <c:pt idx="2773">
                  <c:v>0</c:v>
                </c:pt>
                <c:pt idx="2774">
                  <c:v>0</c:v>
                </c:pt>
                <c:pt idx="2775">
                  <c:v>0</c:v>
                </c:pt>
                <c:pt idx="2776">
                  <c:v>0</c:v>
                </c:pt>
                <c:pt idx="2777">
                  <c:v>0</c:v>
                </c:pt>
                <c:pt idx="2778">
                  <c:v>0</c:v>
                </c:pt>
                <c:pt idx="2779">
                  <c:v>0</c:v>
                </c:pt>
                <c:pt idx="2780">
                  <c:v>0</c:v>
                </c:pt>
                <c:pt idx="2781">
                  <c:v>0</c:v>
                </c:pt>
                <c:pt idx="2782">
                  <c:v>0</c:v>
                </c:pt>
                <c:pt idx="2783">
                  <c:v>0</c:v>
                </c:pt>
                <c:pt idx="2784">
                  <c:v>0</c:v>
                </c:pt>
                <c:pt idx="2785">
                  <c:v>0</c:v>
                </c:pt>
                <c:pt idx="2786">
                  <c:v>0</c:v>
                </c:pt>
                <c:pt idx="2787">
                  <c:v>0</c:v>
                </c:pt>
                <c:pt idx="2788">
                  <c:v>0</c:v>
                </c:pt>
                <c:pt idx="2789">
                  <c:v>0</c:v>
                </c:pt>
                <c:pt idx="2790">
                  <c:v>0</c:v>
                </c:pt>
                <c:pt idx="2791">
                  <c:v>0</c:v>
                </c:pt>
                <c:pt idx="2792">
                  <c:v>0</c:v>
                </c:pt>
                <c:pt idx="2793">
                  <c:v>0</c:v>
                </c:pt>
                <c:pt idx="2794">
                  <c:v>0</c:v>
                </c:pt>
                <c:pt idx="2795">
                  <c:v>0</c:v>
                </c:pt>
                <c:pt idx="2796">
                  <c:v>0</c:v>
                </c:pt>
                <c:pt idx="2797">
                  <c:v>0</c:v>
                </c:pt>
                <c:pt idx="2798">
                  <c:v>0</c:v>
                </c:pt>
                <c:pt idx="2799">
                  <c:v>0</c:v>
                </c:pt>
                <c:pt idx="2800">
                  <c:v>0</c:v>
                </c:pt>
                <c:pt idx="2801">
                  <c:v>0</c:v>
                </c:pt>
                <c:pt idx="2802">
                  <c:v>0</c:v>
                </c:pt>
                <c:pt idx="2803">
                  <c:v>0</c:v>
                </c:pt>
                <c:pt idx="2804">
                  <c:v>0</c:v>
                </c:pt>
                <c:pt idx="2805">
                  <c:v>0</c:v>
                </c:pt>
                <c:pt idx="2806">
                  <c:v>0</c:v>
                </c:pt>
                <c:pt idx="2807">
                  <c:v>0</c:v>
                </c:pt>
                <c:pt idx="2808">
                  <c:v>0</c:v>
                </c:pt>
                <c:pt idx="2809">
                  <c:v>0</c:v>
                </c:pt>
                <c:pt idx="2810">
                  <c:v>0</c:v>
                </c:pt>
                <c:pt idx="2811">
                  <c:v>0</c:v>
                </c:pt>
                <c:pt idx="2812">
                  <c:v>0</c:v>
                </c:pt>
                <c:pt idx="2813">
                  <c:v>0</c:v>
                </c:pt>
                <c:pt idx="2814">
                  <c:v>0</c:v>
                </c:pt>
                <c:pt idx="2815">
                  <c:v>0</c:v>
                </c:pt>
                <c:pt idx="2816">
                  <c:v>0</c:v>
                </c:pt>
                <c:pt idx="2817">
                  <c:v>0</c:v>
                </c:pt>
                <c:pt idx="2818">
                  <c:v>0</c:v>
                </c:pt>
                <c:pt idx="2819">
                  <c:v>0</c:v>
                </c:pt>
                <c:pt idx="2820">
                  <c:v>0</c:v>
                </c:pt>
                <c:pt idx="2821">
                  <c:v>0</c:v>
                </c:pt>
                <c:pt idx="2822">
                  <c:v>0</c:v>
                </c:pt>
                <c:pt idx="2823">
                  <c:v>0</c:v>
                </c:pt>
                <c:pt idx="2824">
                  <c:v>0</c:v>
                </c:pt>
                <c:pt idx="2825">
                  <c:v>0</c:v>
                </c:pt>
                <c:pt idx="2826">
                  <c:v>0</c:v>
                </c:pt>
                <c:pt idx="2827">
                  <c:v>0</c:v>
                </c:pt>
                <c:pt idx="2828">
                  <c:v>0</c:v>
                </c:pt>
                <c:pt idx="2829">
                  <c:v>0</c:v>
                </c:pt>
                <c:pt idx="2830">
                  <c:v>0</c:v>
                </c:pt>
                <c:pt idx="2831">
                  <c:v>0</c:v>
                </c:pt>
                <c:pt idx="2832">
                  <c:v>0</c:v>
                </c:pt>
                <c:pt idx="2833">
                  <c:v>0</c:v>
                </c:pt>
                <c:pt idx="2834">
                  <c:v>0</c:v>
                </c:pt>
                <c:pt idx="2835">
                  <c:v>0</c:v>
                </c:pt>
                <c:pt idx="2836">
                  <c:v>0</c:v>
                </c:pt>
                <c:pt idx="2837">
                  <c:v>0</c:v>
                </c:pt>
                <c:pt idx="2838">
                  <c:v>0</c:v>
                </c:pt>
                <c:pt idx="2839">
                  <c:v>0</c:v>
                </c:pt>
                <c:pt idx="2840">
                  <c:v>0</c:v>
                </c:pt>
                <c:pt idx="2841">
                  <c:v>0</c:v>
                </c:pt>
                <c:pt idx="2842">
                  <c:v>0</c:v>
                </c:pt>
                <c:pt idx="2843">
                  <c:v>0</c:v>
                </c:pt>
                <c:pt idx="2844">
                  <c:v>0</c:v>
                </c:pt>
                <c:pt idx="2845">
                  <c:v>0</c:v>
                </c:pt>
                <c:pt idx="2846">
                  <c:v>0</c:v>
                </c:pt>
                <c:pt idx="2847">
                  <c:v>0</c:v>
                </c:pt>
                <c:pt idx="2848">
                  <c:v>0</c:v>
                </c:pt>
                <c:pt idx="2849">
                  <c:v>0</c:v>
                </c:pt>
                <c:pt idx="2850">
                  <c:v>0</c:v>
                </c:pt>
                <c:pt idx="2851">
                  <c:v>0</c:v>
                </c:pt>
                <c:pt idx="2852">
                  <c:v>0</c:v>
                </c:pt>
                <c:pt idx="2853">
                  <c:v>0</c:v>
                </c:pt>
                <c:pt idx="2854">
                  <c:v>0</c:v>
                </c:pt>
                <c:pt idx="2855">
                  <c:v>0</c:v>
                </c:pt>
                <c:pt idx="2856">
                  <c:v>0</c:v>
                </c:pt>
                <c:pt idx="2857">
                  <c:v>0</c:v>
                </c:pt>
                <c:pt idx="2858">
                  <c:v>0</c:v>
                </c:pt>
                <c:pt idx="2859">
                  <c:v>0</c:v>
                </c:pt>
                <c:pt idx="2860">
                  <c:v>0</c:v>
                </c:pt>
                <c:pt idx="2861">
                  <c:v>0</c:v>
                </c:pt>
                <c:pt idx="2862">
                  <c:v>0</c:v>
                </c:pt>
                <c:pt idx="2863">
                  <c:v>0</c:v>
                </c:pt>
                <c:pt idx="2864">
                  <c:v>0</c:v>
                </c:pt>
                <c:pt idx="2865">
                  <c:v>0</c:v>
                </c:pt>
                <c:pt idx="2866">
                  <c:v>0</c:v>
                </c:pt>
                <c:pt idx="2867">
                  <c:v>0</c:v>
                </c:pt>
                <c:pt idx="2868">
                  <c:v>0</c:v>
                </c:pt>
                <c:pt idx="2869">
                  <c:v>0</c:v>
                </c:pt>
                <c:pt idx="2870">
                  <c:v>0</c:v>
                </c:pt>
                <c:pt idx="2871">
                  <c:v>0</c:v>
                </c:pt>
                <c:pt idx="2872">
                  <c:v>0</c:v>
                </c:pt>
                <c:pt idx="2873">
                  <c:v>0</c:v>
                </c:pt>
                <c:pt idx="2874">
                  <c:v>0</c:v>
                </c:pt>
                <c:pt idx="2875">
                  <c:v>0</c:v>
                </c:pt>
                <c:pt idx="2876">
                  <c:v>0</c:v>
                </c:pt>
                <c:pt idx="2877">
                  <c:v>0</c:v>
                </c:pt>
                <c:pt idx="2878">
                  <c:v>0</c:v>
                </c:pt>
                <c:pt idx="2879">
                  <c:v>0</c:v>
                </c:pt>
                <c:pt idx="2880">
                  <c:v>0</c:v>
                </c:pt>
                <c:pt idx="2881">
                  <c:v>0</c:v>
                </c:pt>
                <c:pt idx="2882">
                  <c:v>0</c:v>
                </c:pt>
                <c:pt idx="2883">
                  <c:v>0</c:v>
                </c:pt>
                <c:pt idx="2884">
                  <c:v>0</c:v>
                </c:pt>
                <c:pt idx="2885">
                  <c:v>0</c:v>
                </c:pt>
                <c:pt idx="2886">
                  <c:v>0</c:v>
                </c:pt>
                <c:pt idx="2887">
                  <c:v>0</c:v>
                </c:pt>
                <c:pt idx="2888">
                  <c:v>0</c:v>
                </c:pt>
                <c:pt idx="2889">
                  <c:v>0</c:v>
                </c:pt>
                <c:pt idx="2890">
                  <c:v>0</c:v>
                </c:pt>
                <c:pt idx="2891">
                  <c:v>0</c:v>
                </c:pt>
                <c:pt idx="2892">
                  <c:v>0</c:v>
                </c:pt>
                <c:pt idx="2893">
                  <c:v>0</c:v>
                </c:pt>
                <c:pt idx="2894">
                  <c:v>0</c:v>
                </c:pt>
                <c:pt idx="2895">
                  <c:v>0</c:v>
                </c:pt>
                <c:pt idx="2896">
                  <c:v>0</c:v>
                </c:pt>
                <c:pt idx="2897">
                  <c:v>0</c:v>
                </c:pt>
                <c:pt idx="2898">
                  <c:v>0</c:v>
                </c:pt>
                <c:pt idx="2899">
                  <c:v>0</c:v>
                </c:pt>
                <c:pt idx="2900">
                  <c:v>0</c:v>
                </c:pt>
                <c:pt idx="2901">
                  <c:v>0</c:v>
                </c:pt>
                <c:pt idx="2902">
                  <c:v>0</c:v>
                </c:pt>
                <c:pt idx="2903">
                  <c:v>0</c:v>
                </c:pt>
                <c:pt idx="2904">
                  <c:v>0</c:v>
                </c:pt>
                <c:pt idx="2905">
                  <c:v>0</c:v>
                </c:pt>
                <c:pt idx="2906">
                  <c:v>0</c:v>
                </c:pt>
                <c:pt idx="2907">
                  <c:v>0</c:v>
                </c:pt>
                <c:pt idx="2908">
                  <c:v>0</c:v>
                </c:pt>
                <c:pt idx="2909">
                  <c:v>0</c:v>
                </c:pt>
                <c:pt idx="2910">
                  <c:v>0</c:v>
                </c:pt>
                <c:pt idx="2911">
                  <c:v>0</c:v>
                </c:pt>
                <c:pt idx="2912">
                  <c:v>0</c:v>
                </c:pt>
                <c:pt idx="2913">
                  <c:v>0</c:v>
                </c:pt>
                <c:pt idx="2914">
                  <c:v>0</c:v>
                </c:pt>
                <c:pt idx="2915">
                  <c:v>0</c:v>
                </c:pt>
                <c:pt idx="2916">
                  <c:v>0</c:v>
                </c:pt>
                <c:pt idx="2917">
                  <c:v>0</c:v>
                </c:pt>
                <c:pt idx="2918">
                  <c:v>0</c:v>
                </c:pt>
                <c:pt idx="2919">
                  <c:v>0</c:v>
                </c:pt>
                <c:pt idx="2920">
                  <c:v>0</c:v>
                </c:pt>
                <c:pt idx="2921">
                  <c:v>0</c:v>
                </c:pt>
                <c:pt idx="2922">
                  <c:v>0</c:v>
                </c:pt>
                <c:pt idx="2923">
                  <c:v>0</c:v>
                </c:pt>
                <c:pt idx="2924">
                  <c:v>0</c:v>
                </c:pt>
                <c:pt idx="2925">
                  <c:v>0</c:v>
                </c:pt>
                <c:pt idx="2926">
                  <c:v>0</c:v>
                </c:pt>
                <c:pt idx="2927">
                  <c:v>0</c:v>
                </c:pt>
                <c:pt idx="2928">
                  <c:v>0</c:v>
                </c:pt>
                <c:pt idx="2929">
                  <c:v>0</c:v>
                </c:pt>
                <c:pt idx="2930">
                  <c:v>0</c:v>
                </c:pt>
                <c:pt idx="2931">
                  <c:v>0</c:v>
                </c:pt>
                <c:pt idx="2932">
                  <c:v>0</c:v>
                </c:pt>
                <c:pt idx="2933">
                  <c:v>0</c:v>
                </c:pt>
                <c:pt idx="2934">
                  <c:v>0</c:v>
                </c:pt>
                <c:pt idx="2935">
                  <c:v>0</c:v>
                </c:pt>
                <c:pt idx="2936">
                  <c:v>0</c:v>
                </c:pt>
                <c:pt idx="2937">
                  <c:v>0</c:v>
                </c:pt>
                <c:pt idx="2938">
                  <c:v>0</c:v>
                </c:pt>
                <c:pt idx="2939">
                  <c:v>0</c:v>
                </c:pt>
                <c:pt idx="2940">
                  <c:v>0</c:v>
                </c:pt>
                <c:pt idx="2941">
                  <c:v>0</c:v>
                </c:pt>
                <c:pt idx="2942">
                  <c:v>0</c:v>
                </c:pt>
                <c:pt idx="2943">
                  <c:v>0</c:v>
                </c:pt>
                <c:pt idx="2944">
                  <c:v>0</c:v>
                </c:pt>
                <c:pt idx="2945">
                  <c:v>0</c:v>
                </c:pt>
                <c:pt idx="2946">
                  <c:v>0</c:v>
                </c:pt>
                <c:pt idx="2947">
                  <c:v>0</c:v>
                </c:pt>
                <c:pt idx="2948">
                  <c:v>0</c:v>
                </c:pt>
                <c:pt idx="2949">
                  <c:v>0</c:v>
                </c:pt>
                <c:pt idx="2950">
                  <c:v>0</c:v>
                </c:pt>
                <c:pt idx="2951">
                  <c:v>0</c:v>
                </c:pt>
                <c:pt idx="2952">
                  <c:v>0</c:v>
                </c:pt>
                <c:pt idx="2953">
                  <c:v>0</c:v>
                </c:pt>
                <c:pt idx="2954">
                  <c:v>0</c:v>
                </c:pt>
                <c:pt idx="2955">
                  <c:v>0</c:v>
                </c:pt>
                <c:pt idx="2956">
                  <c:v>0</c:v>
                </c:pt>
                <c:pt idx="2957">
                  <c:v>0</c:v>
                </c:pt>
                <c:pt idx="2958">
                  <c:v>0</c:v>
                </c:pt>
                <c:pt idx="2959">
                  <c:v>0</c:v>
                </c:pt>
                <c:pt idx="2960">
                  <c:v>0</c:v>
                </c:pt>
                <c:pt idx="2961">
                  <c:v>0</c:v>
                </c:pt>
                <c:pt idx="2962">
                  <c:v>0</c:v>
                </c:pt>
                <c:pt idx="2963">
                  <c:v>0</c:v>
                </c:pt>
                <c:pt idx="2964">
                  <c:v>0</c:v>
                </c:pt>
                <c:pt idx="2965">
                  <c:v>0</c:v>
                </c:pt>
                <c:pt idx="2966">
                  <c:v>0</c:v>
                </c:pt>
                <c:pt idx="2967">
                  <c:v>0</c:v>
                </c:pt>
                <c:pt idx="2968">
                  <c:v>0</c:v>
                </c:pt>
                <c:pt idx="2969">
                  <c:v>0</c:v>
                </c:pt>
                <c:pt idx="2970">
                  <c:v>0</c:v>
                </c:pt>
                <c:pt idx="2971">
                  <c:v>0</c:v>
                </c:pt>
                <c:pt idx="2972">
                  <c:v>0</c:v>
                </c:pt>
                <c:pt idx="2973">
                  <c:v>0</c:v>
                </c:pt>
                <c:pt idx="2974">
                  <c:v>0</c:v>
                </c:pt>
                <c:pt idx="2975">
                  <c:v>0</c:v>
                </c:pt>
                <c:pt idx="2976">
                  <c:v>0</c:v>
                </c:pt>
                <c:pt idx="2977">
                  <c:v>0</c:v>
                </c:pt>
                <c:pt idx="2978">
                  <c:v>0</c:v>
                </c:pt>
                <c:pt idx="2979">
                  <c:v>0</c:v>
                </c:pt>
                <c:pt idx="2980">
                  <c:v>0</c:v>
                </c:pt>
                <c:pt idx="2981">
                  <c:v>0</c:v>
                </c:pt>
                <c:pt idx="2982">
                  <c:v>0</c:v>
                </c:pt>
                <c:pt idx="2983">
                  <c:v>0</c:v>
                </c:pt>
                <c:pt idx="2984">
                  <c:v>0</c:v>
                </c:pt>
                <c:pt idx="2985">
                  <c:v>0</c:v>
                </c:pt>
                <c:pt idx="2986">
                  <c:v>0</c:v>
                </c:pt>
                <c:pt idx="2987">
                  <c:v>0</c:v>
                </c:pt>
                <c:pt idx="2988">
                  <c:v>0</c:v>
                </c:pt>
                <c:pt idx="2989">
                  <c:v>0</c:v>
                </c:pt>
                <c:pt idx="2990">
                  <c:v>0</c:v>
                </c:pt>
                <c:pt idx="2991">
                  <c:v>0</c:v>
                </c:pt>
                <c:pt idx="2992">
                  <c:v>0</c:v>
                </c:pt>
                <c:pt idx="2993">
                  <c:v>0</c:v>
                </c:pt>
                <c:pt idx="2994">
                  <c:v>0</c:v>
                </c:pt>
                <c:pt idx="2995">
                  <c:v>0</c:v>
                </c:pt>
                <c:pt idx="2996">
                  <c:v>0</c:v>
                </c:pt>
                <c:pt idx="2997">
                  <c:v>0</c:v>
                </c:pt>
                <c:pt idx="2998">
                  <c:v>0</c:v>
                </c:pt>
                <c:pt idx="2999">
                  <c:v>0</c:v>
                </c:pt>
                <c:pt idx="3000">
                  <c:v>0</c:v>
                </c:pt>
                <c:pt idx="3001">
                  <c:v>0</c:v>
                </c:pt>
                <c:pt idx="3002">
                  <c:v>0</c:v>
                </c:pt>
                <c:pt idx="3003">
                  <c:v>0</c:v>
                </c:pt>
                <c:pt idx="3004">
                  <c:v>0</c:v>
                </c:pt>
                <c:pt idx="3005">
                  <c:v>0</c:v>
                </c:pt>
                <c:pt idx="3006">
                  <c:v>0</c:v>
                </c:pt>
                <c:pt idx="3007">
                  <c:v>0</c:v>
                </c:pt>
                <c:pt idx="3008">
                  <c:v>0</c:v>
                </c:pt>
                <c:pt idx="3009">
                  <c:v>0</c:v>
                </c:pt>
                <c:pt idx="3010">
                  <c:v>0</c:v>
                </c:pt>
                <c:pt idx="3011">
                  <c:v>0</c:v>
                </c:pt>
                <c:pt idx="3012">
                  <c:v>0</c:v>
                </c:pt>
                <c:pt idx="3013">
                  <c:v>0</c:v>
                </c:pt>
                <c:pt idx="3014">
                  <c:v>0</c:v>
                </c:pt>
                <c:pt idx="3015">
                  <c:v>0</c:v>
                </c:pt>
                <c:pt idx="3016">
                  <c:v>0</c:v>
                </c:pt>
                <c:pt idx="3017">
                  <c:v>0</c:v>
                </c:pt>
                <c:pt idx="3018">
                  <c:v>0</c:v>
                </c:pt>
                <c:pt idx="3019">
                  <c:v>0</c:v>
                </c:pt>
                <c:pt idx="3020">
                  <c:v>0</c:v>
                </c:pt>
                <c:pt idx="3021">
                  <c:v>0</c:v>
                </c:pt>
                <c:pt idx="3022">
                  <c:v>0</c:v>
                </c:pt>
                <c:pt idx="3023">
                  <c:v>0</c:v>
                </c:pt>
                <c:pt idx="3024">
                  <c:v>0</c:v>
                </c:pt>
                <c:pt idx="3025">
                  <c:v>0</c:v>
                </c:pt>
                <c:pt idx="3026">
                  <c:v>0</c:v>
                </c:pt>
                <c:pt idx="3027">
                  <c:v>0</c:v>
                </c:pt>
                <c:pt idx="3028">
                  <c:v>0</c:v>
                </c:pt>
                <c:pt idx="3029">
                  <c:v>0</c:v>
                </c:pt>
                <c:pt idx="3030">
                  <c:v>0</c:v>
                </c:pt>
                <c:pt idx="3031">
                  <c:v>0</c:v>
                </c:pt>
                <c:pt idx="3032">
                  <c:v>0</c:v>
                </c:pt>
                <c:pt idx="3033">
                  <c:v>0</c:v>
                </c:pt>
                <c:pt idx="3034">
                  <c:v>0</c:v>
                </c:pt>
                <c:pt idx="3035">
                  <c:v>0</c:v>
                </c:pt>
                <c:pt idx="3036">
                  <c:v>0</c:v>
                </c:pt>
                <c:pt idx="3037">
                  <c:v>0</c:v>
                </c:pt>
                <c:pt idx="3038">
                  <c:v>0</c:v>
                </c:pt>
                <c:pt idx="3039">
                  <c:v>0</c:v>
                </c:pt>
                <c:pt idx="3040">
                  <c:v>0</c:v>
                </c:pt>
                <c:pt idx="3041">
                  <c:v>0</c:v>
                </c:pt>
                <c:pt idx="3042">
                  <c:v>0</c:v>
                </c:pt>
                <c:pt idx="3043">
                  <c:v>0</c:v>
                </c:pt>
                <c:pt idx="3044">
                  <c:v>0</c:v>
                </c:pt>
                <c:pt idx="3045">
                  <c:v>0</c:v>
                </c:pt>
                <c:pt idx="3046">
                  <c:v>0</c:v>
                </c:pt>
                <c:pt idx="3047">
                  <c:v>0</c:v>
                </c:pt>
                <c:pt idx="3048">
                  <c:v>0</c:v>
                </c:pt>
                <c:pt idx="3049">
                  <c:v>0</c:v>
                </c:pt>
                <c:pt idx="3050">
                  <c:v>0</c:v>
                </c:pt>
                <c:pt idx="3051">
                  <c:v>0</c:v>
                </c:pt>
                <c:pt idx="3052">
                  <c:v>0</c:v>
                </c:pt>
                <c:pt idx="3053">
                  <c:v>0</c:v>
                </c:pt>
                <c:pt idx="3054">
                  <c:v>0</c:v>
                </c:pt>
                <c:pt idx="3055">
                  <c:v>0</c:v>
                </c:pt>
                <c:pt idx="3056">
                  <c:v>0</c:v>
                </c:pt>
                <c:pt idx="3057">
                  <c:v>0</c:v>
                </c:pt>
                <c:pt idx="3058">
                  <c:v>0</c:v>
                </c:pt>
                <c:pt idx="3059">
                  <c:v>0</c:v>
                </c:pt>
                <c:pt idx="3060">
                  <c:v>0</c:v>
                </c:pt>
                <c:pt idx="3061">
                  <c:v>0</c:v>
                </c:pt>
                <c:pt idx="3062">
                  <c:v>0</c:v>
                </c:pt>
                <c:pt idx="3063">
                  <c:v>0</c:v>
                </c:pt>
                <c:pt idx="3064">
                  <c:v>0</c:v>
                </c:pt>
                <c:pt idx="3065">
                  <c:v>0</c:v>
                </c:pt>
                <c:pt idx="3066">
                  <c:v>0</c:v>
                </c:pt>
                <c:pt idx="3067">
                  <c:v>0</c:v>
                </c:pt>
                <c:pt idx="3068">
                  <c:v>0</c:v>
                </c:pt>
                <c:pt idx="3069">
                  <c:v>0</c:v>
                </c:pt>
                <c:pt idx="3070">
                  <c:v>0</c:v>
                </c:pt>
                <c:pt idx="3071">
                  <c:v>0</c:v>
                </c:pt>
                <c:pt idx="3072">
                  <c:v>0</c:v>
                </c:pt>
                <c:pt idx="3073">
                  <c:v>0</c:v>
                </c:pt>
                <c:pt idx="3074">
                  <c:v>0</c:v>
                </c:pt>
                <c:pt idx="3075">
                  <c:v>0</c:v>
                </c:pt>
                <c:pt idx="3076">
                  <c:v>0</c:v>
                </c:pt>
                <c:pt idx="3077">
                  <c:v>0</c:v>
                </c:pt>
                <c:pt idx="3078">
                  <c:v>0</c:v>
                </c:pt>
                <c:pt idx="3079">
                  <c:v>0</c:v>
                </c:pt>
                <c:pt idx="3080">
                  <c:v>0</c:v>
                </c:pt>
                <c:pt idx="3081">
                  <c:v>0</c:v>
                </c:pt>
                <c:pt idx="3082">
                  <c:v>0</c:v>
                </c:pt>
                <c:pt idx="3083">
                  <c:v>0</c:v>
                </c:pt>
                <c:pt idx="3084">
                  <c:v>0</c:v>
                </c:pt>
                <c:pt idx="3085">
                  <c:v>0</c:v>
                </c:pt>
                <c:pt idx="3086">
                  <c:v>0</c:v>
                </c:pt>
                <c:pt idx="3087">
                  <c:v>0</c:v>
                </c:pt>
                <c:pt idx="3088">
                  <c:v>0</c:v>
                </c:pt>
                <c:pt idx="3089">
                  <c:v>0</c:v>
                </c:pt>
                <c:pt idx="3090">
                  <c:v>0</c:v>
                </c:pt>
                <c:pt idx="3091">
                  <c:v>0</c:v>
                </c:pt>
                <c:pt idx="3092">
                  <c:v>0</c:v>
                </c:pt>
                <c:pt idx="3093">
                  <c:v>0</c:v>
                </c:pt>
                <c:pt idx="3094">
                  <c:v>0</c:v>
                </c:pt>
                <c:pt idx="3095">
                  <c:v>0</c:v>
                </c:pt>
                <c:pt idx="3096">
                  <c:v>0</c:v>
                </c:pt>
                <c:pt idx="3097">
                  <c:v>0</c:v>
                </c:pt>
                <c:pt idx="3098">
                  <c:v>0</c:v>
                </c:pt>
                <c:pt idx="3099">
                  <c:v>0</c:v>
                </c:pt>
                <c:pt idx="3100">
                  <c:v>0</c:v>
                </c:pt>
                <c:pt idx="3101">
                  <c:v>0</c:v>
                </c:pt>
                <c:pt idx="3102">
                  <c:v>0</c:v>
                </c:pt>
                <c:pt idx="3103">
                  <c:v>0</c:v>
                </c:pt>
                <c:pt idx="3104">
                  <c:v>0</c:v>
                </c:pt>
                <c:pt idx="3105">
                  <c:v>0</c:v>
                </c:pt>
                <c:pt idx="3106">
                  <c:v>0</c:v>
                </c:pt>
                <c:pt idx="3107">
                  <c:v>0</c:v>
                </c:pt>
                <c:pt idx="3108">
                  <c:v>0</c:v>
                </c:pt>
                <c:pt idx="3109">
                  <c:v>0</c:v>
                </c:pt>
                <c:pt idx="3110">
                  <c:v>0</c:v>
                </c:pt>
                <c:pt idx="3111">
                  <c:v>0</c:v>
                </c:pt>
                <c:pt idx="3112">
                  <c:v>0</c:v>
                </c:pt>
                <c:pt idx="3113">
                  <c:v>0</c:v>
                </c:pt>
                <c:pt idx="3114">
                  <c:v>0</c:v>
                </c:pt>
                <c:pt idx="3115">
                  <c:v>0</c:v>
                </c:pt>
                <c:pt idx="3116">
                  <c:v>0</c:v>
                </c:pt>
                <c:pt idx="3117">
                  <c:v>0</c:v>
                </c:pt>
                <c:pt idx="3118">
                  <c:v>0</c:v>
                </c:pt>
                <c:pt idx="3119">
                  <c:v>0</c:v>
                </c:pt>
                <c:pt idx="3120">
                  <c:v>0</c:v>
                </c:pt>
                <c:pt idx="3121">
                  <c:v>0</c:v>
                </c:pt>
                <c:pt idx="3122">
                  <c:v>0</c:v>
                </c:pt>
                <c:pt idx="3123">
                  <c:v>0</c:v>
                </c:pt>
                <c:pt idx="3124">
                  <c:v>0</c:v>
                </c:pt>
                <c:pt idx="3125">
                  <c:v>0</c:v>
                </c:pt>
                <c:pt idx="3126">
                  <c:v>0</c:v>
                </c:pt>
                <c:pt idx="3127">
                  <c:v>0</c:v>
                </c:pt>
                <c:pt idx="3128">
                  <c:v>0</c:v>
                </c:pt>
                <c:pt idx="3129">
                  <c:v>0</c:v>
                </c:pt>
                <c:pt idx="3130">
                  <c:v>0</c:v>
                </c:pt>
                <c:pt idx="3131">
                  <c:v>0</c:v>
                </c:pt>
                <c:pt idx="3132">
                  <c:v>0</c:v>
                </c:pt>
                <c:pt idx="3133">
                  <c:v>0</c:v>
                </c:pt>
                <c:pt idx="3134">
                  <c:v>0</c:v>
                </c:pt>
                <c:pt idx="3135">
                  <c:v>0</c:v>
                </c:pt>
                <c:pt idx="3136">
                  <c:v>0</c:v>
                </c:pt>
                <c:pt idx="3137">
                  <c:v>0</c:v>
                </c:pt>
                <c:pt idx="3138">
                  <c:v>0</c:v>
                </c:pt>
                <c:pt idx="3139">
                  <c:v>0</c:v>
                </c:pt>
                <c:pt idx="3140">
                  <c:v>0</c:v>
                </c:pt>
                <c:pt idx="3141">
                  <c:v>0</c:v>
                </c:pt>
                <c:pt idx="3142">
                  <c:v>0</c:v>
                </c:pt>
                <c:pt idx="3143">
                  <c:v>0</c:v>
                </c:pt>
                <c:pt idx="3144">
                  <c:v>0</c:v>
                </c:pt>
                <c:pt idx="3145">
                  <c:v>0</c:v>
                </c:pt>
                <c:pt idx="3146">
                  <c:v>0</c:v>
                </c:pt>
                <c:pt idx="3147">
                  <c:v>0</c:v>
                </c:pt>
                <c:pt idx="3148">
                  <c:v>0</c:v>
                </c:pt>
                <c:pt idx="3149">
                  <c:v>0</c:v>
                </c:pt>
                <c:pt idx="3150">
                  <c:v>0</c:v>
                </c:pt>
                <c:pt idx="3151">
                  <c:v>0</c:v>
                </c:pt>
                <c:pt idx="3152">
                  <c:v>0</c:v>
                </c:pt>
                <c:pt idx="3153">
                  <c:v>0</c:v>
                </c:pt>
                <c:pt idx="3154">
                  <c:v>0</c:v>
                </c:pt>
                <c:pt idx="3155">
                  <c:v>0</c:v>
                </c:pt>
                <c:pt idx="3156">
                  <c:v>0</c:v>
                </c:pt>
                <c:pt idx="3157">
                  <c:v>0</c:v>
                </c:pt>
                <c:pt idx="3158">
                  <c:v>0</c:v>
                </c:pt>
                <c:pt idx="3159">
                  <c:v>0</c:v>
                </c:pt>
                <c:pt idx="3160">
                  <c:v>0</c:v>
                </c:pt>
                <c:pt idx="3161">
                  <c:v>0</c:v>
                </c:pt>
                <c:pt idx="3162">
                  <c:v>0</c:v>
                </c:pt>
                <c:pt idx="3163">
                  <c:v>0</c:v>
                </c:pt>
                <c:pt idx="3164">
                  <c:v>0</c:v>
                </c:pt>
                <c:pt idx="3165">
                  <c:v>0</c:v>
                </c:pt>
                <c:pt idx="3166">
                  <c:v>0</c:v>
                </c:pt>
                <c:pt idx="3167">
                  <c:v>0</c:v>
                </c:pt>
                <c:pt idx="3168">
                  <c:v>0</c:v>
                </c:pt>
                <c:pt idx="3169">
                  <c:v>0</c:v>
                </c:pt>
                <c:pt idx="3170">
                  <c:v>0</c:v>
                </c:pt>
                <c:pt idx="3171">
                  <c:v>0</c:v>
                </c:pt>
                <c:pt idx="3172">
                  <c:v>0</c:v>
                </c:pt>
                <c:pt idx="3173">
                  <c:v>0</c:v>
                </c:pt>
                <c:pt idx="3174">
                  <c:v>0</c:v>
                </c:pt>
                <c:pt idx="3175">
                  <c:v>0</c:v>
                </c:pt>
                <c:pt idx="3176">
                  <c:v>0</c:v>
                </c:pt>
                <c:pt idx="3177">
                  <c:v>0</c:v>
                </c:pt>
                <c:pt idx="3178">
                  <c:v>0</c:v>
                </c:pt>
                <c:pt idx="3179">
                  <c:v>0</c:v>
                </c:pt>
                <c:pt idx="3180">
                  <c:v>0</c:v>
                </c:pt>
                <c:pt idx="3181">
                  <c:v>0</c:v>
                </c:pt>
                <c:pt idx="3182">
                  <c:v>0</c:v>
                </c:pt>
                <c:pt idx="3183">
                  <c:v>0</c:v>
                </c:pt>
                <c:pt idx="3184">
                  <c:v>0</c:v>
                </c:pt>
                <c:pt idx="3185">
                  <c:v>0</c:v>
                </c:pt>
                <c:pt idx="3186">
                  <c:v>0</c:v>
                </c:pt>
                <c:pt idx="3187">
                  <c:v>0</c:v>
                </c:pt>
                <c:pt idx="3188">
                  <c:v>0</c:v>
                </c:pt>
                <c:pt idx="3189">
                  <c:v>0</c:v>
                </c:pt>
                <c:pt idx="3190">
                  <c:v>0</c:v>
                </c:pt>
                <c:pt idx="3191">
                  <c:v>0</c:v>
                </c:pt>
                <c:pt idx="3192">
                  <c:v>0</c:v>
                </c:pt>
                <c:pt idx="3193">
                  <c:v>0</c:v>
                </c:pt>
                <c:pt idx="3194">
                  <c:v>0</c:v>
                </c:pt>
                <c:pt idx="3195">
                  <c:v>0</c:v>
                </c:pt>
                <c:pt idx="3196">
                  <c:v>0</c:v>
                </c:pt>
                <c:pt idx="3197">
                  <c:v>0</c:v>
                </c:pt>
                <c:pt idx="3198">
                  <c:v>0</c:v>
                </c:pt>
                <c:pt idx="3199">
                  <c:v>0</c:v>
                </c:pt>
                <c:pt idx="3200">
                  <c:v>0</c:v>
                </c:pt>
                <c:pt idx="3201">
                  <c:v>0</c:v>
                </c:pt>
                <c:pt idx="3202">
                  <c:v>0</c:v>
                </c:pt>
                <c:pt idx="3203">
                  <c:v>0</c:v>
                </c:pt>
                <c:pt idx="3204">
                  <c:v>0</c:v>
                </c:pt>
                <c:pt idx="3205">
                  <c:v>0</c:v>
                </c:pt>
                <c:pt idx="3206">
                  <c:v>0</c:v>
                </c:pt>
                <c:pt idx="3207">
                  <c:v>0</c:v>
                </c:pt>
                <c:pt idx="3208">
                  <c:v>0</c:v>
                </c:pt>
                <c:pt idx="3209">
                  <c:v>0</c:v>
                </c:pt>
                <c:pt idx="3210">
                  <c:v>0</c:v>
                </c:pt>
                <c:pt idx="3211">
                  <c:v>0</c:v>
                </c:pt>
                <c:pt idx="3212">
                  <c:v>0</c:v>
                </c:pt>
                <c:pt idx="3213">
                  <c:v>0</c:v>
                </c:pt>
                <c:pt idx="3214">
                  <c:v>0</c:v>
                </c:pt>
                <c:pt idx="3215">
                  <c:v>0</c:v>
                </c:pt>
                <c:pt idx="3216">
                  <c:v>0</c:v>
                </c:pt>
                <c:pt idx="3217">
                  <c:v>0</c:v>
                </c:pt>
                <c:pt idx="3218">
                  <c:v>0</c:v>
                </c:pt>
                <c:pt idx="3219">
                  <c:v>0</c:v>
                </c:pt>
                <c:pt idx="3220">
                  <c:v>0</c:v>
                </c:pt>
                <c:pt idx="3221">
                  <c:v>0</c:v>
                </c:pt>
                <c:pt idx="3222">
                  <c:v>0</c:v>
                </c:pt>
                <c:pt idx="3223">
                  <c:v>0</c:v>
                </c:pt>
                <c:pt idx="3224">
                  <c:v>0</c:v>
                </c:pt>
                <c:pt idx="3225">
                  <c:v>0</c:v>
                </c:pt>
                <c:pt idx="3226">
                  <c:v>0</c:v>
                </c:pt>
                <c:pt idx="3227">
                  <c:v>0</c:v>
                </c:pt>
                <c:pt idx="3228">
                  <c:v>0</c:v>
                </c:pt>
                <c:pt idx="3229">
                  <c:v>0</c:v>
                </c:pt>
                <c:pt idx="3230">
                  <c:v>0</c:v>
                </c:pt>
                <c:pt idx="3231">
                  <c:v>0</c:v>
                </c:pt>
                <c:pt idx="3232">
                  <c:v>0</c:v>
                </c:pt>
                <c:pt idx="3233">
                  <c:v>0</c:v>
                </c:pt>
                <c:pt idx="3234">
                  <c:v>0</c:v>
                </c:pt>
                <c:pt idx="3235">
                  <c:v>0</c:v>
                </c:pt>
                <c:pt idx="3236">
                  <c:v>0</c:v>
                </c:pt>
                <c:pt idx="3237">
                  <c:v>0</c:v>
                </c:pt>
                <c:pt idx="3238">
                  <c:v>0</c:v>
                </c:pt>
                <c:pt idx="3239">
                  <c:v>0</c:v>
                </c:pt>
                <c:pt idx="3240">
                  <c:v>0</c:v>
                </c:pt>
                <c:pt idx="3241">
                  <c:v>0</c:v>
                </c:pt>
                <c:pt idx="3242">
                  <c:v>0</c:v>
                </c:pt>
                <c:pt idx="3243">
                  <c:v>0</c:v>
                </c:pt>
                <c:pt idx="3244">
                  <c:v>0</c:v>
                </c:pt>
                <c:pt idx="3245">
                  <c:v>0</c:v>
                </c:pt>
                <c:pt idx="3246">
                  <c:v>0</c:v>
                </c:pt>
                <c:pt idx="3247">
                  <c:v>0</c:v>
                </c:pt>
                <c:pt idx="3248">
                  <c:v>0</c:v>
                </c:pt>
                <c:pt idx="3249">
                  <c:v>0</c:v>
                </c:pt>
                <c:pt idx="3250">
                  <c:v>0</c:v>
                </c:pt>
                <c:pt idx="3251">
                  <c:v>0</c:v>
                </c:pt>
                <c:pt idx="3252">
                  <c:v>0</c:v>
                </c:pt>
                <c:pt idx="3253">
                  <c:v>0</c:v>
                </c:pt>
                <c:pt idx="3254">
                  <c:v>0</c:v>
                </c:pt>
                <c:pt idx="3255">
                  <c:v>0</c:v>
                </c:pt>
                <c:pt idx="3256">
                  <c:v>0</c:v>
                </c:pt>
                <c:pt idx="3257">
                  <c:v>0</c:v>
                </c:pt>
                <c:pt idx="3258">
                  <c:v>0</c:v>
                </c:pt>
                <c:pt idx="3259">
                  <c:v>0</c:v>
                </c:pt>
                <c:pt idx="3260">
                  <c:v>0</c:v>
                </c:pt>
                <c:pt idx="3261">
                  <c:v>0</c:v>
                </c:pt>
                <c:pt idx="3262">
                  <c:v>0</c:v>
                </c:pt>
                <c:pt idx="3263">
                  <c:v>0</c:v>
                </c:pt>
                <c:pt idx="3264">
                  <c:v>0</c:v>
                </c:pt>
                <c:pt idx="3265">
                  <c:v>0</c:v>
                </c:pt>
                <c:pt idx="3266">
                  <c:v>0</c:v>
                </c:pt>
                <c:pt idx="3267">
                  <c:v>0</c:v>
                </c:pt>
                <c:pt idx="3268">
                  <c:v>0</c:v>
                </c:pt>
                <c:pt idx="3269">
                  <c:v>0</c:v>
                </c:pt>
                <c:pt idx="3270">
                  <c:v>0</c:v>
                </c:pt>
                <c:pt idx="3271">
                  <c:v>0</c:v>
                </c:pt>
                <c:pt idx="3272">
                  <c:v>0</c:v>
                </c:pt>
                <c:pt idx="3273">
                  <c:v>0</c:v>
                </c:pt>
                <c:pt idx="3274">
                  <c:v>0</c:v>
                </c:pt>
                <c:pt idx="3275">
                  <c:v>0</c:v>
                </c:pt>
                <c:pt idx="3276">
                  <c:v>0</c:v>
                </c:pt>
                <c:pt idx="3277">
                  <c:v>0</c:v>
                </c:pt>
                <c:pt idx="3278">
                  <c:v>0</c:v>
                </c:pt>
                <c:pt idx="3279">
                  <c:v>0</c:v>
                </c:pt>
                <c:pt idx="3280">
                  <c:v>0</c:v>
                </c:pt>
                <c:pt idx="3281">
                  <c:v>0</c:v>
                </c:pt>
                <c:pt idx="3282">
                  <c:v>0</c:v>
                </c:pt>
                <c:pt idx="3283">
                  <c:v>0</c:v>
                </c:pt>
                <c:pt idx="3284">
                  <c:v>0</c:v>
                </c:pt>
                <c:pt idx="3285">
                  <c:v>0</c:v>
                </c:pt>
                <c:pt idx="3286">
                  <c:v>0</c:v>
                </c:pt>
                <c:pt idx="3287">
                  <c:v>0</c:v>
                </c:pt>
                <c:pt idx="3288">
                  <c:v>0</c:v>
                </c:pt>
                <c:pt idx="3289">
                  <c:v>0</c:v>
                </c:pt>
                <c:pt idx="3290">
                  <c:v>0</c:v>
                </c:pt>
                <c:pt idx="3291">
                  <c:v>0</c:v>
                </c:pt>
                <c:pt idx="3292">
                  <c:v>0</c:v>
                </c:pt>
                <c:pt idx="3293">
                  <c:v>0</c:v>
                </c:pt>
                <c:pt idx="3294">
                  <c:v>0</c:v>
                </c:pt>
                <c:pt idx="3295">
                  <c:v>0</c:v>
                </c:pt>
                <c:pt idx="3296">
                  <c:v>0.5</c:v>
                </c:pt>
                <c:pt idx="3297">
                  <c:v>0.5</c:v>
                </c:pt>
                <c:pt idx="3298">
                  <c:v>0.5</c:v>
                </c:pt>
                <c:pt idx="3299">
                  <c:v>1</c:v>
                </c:pt>
                <c:pt idx="3300">
                  <c:v>0</c:v>
                </c:pt>
                <c:pt idx="3301">
                  <c:v>0</c:v>
                </c:pt>
                <c:pt idx="3302">
                  <c:v>0.5</c:v>
                </c:pt>
                <c:pt idx="3303">
                  <c:v>0</c:v>
                </c:pt>
                <c:pt idx="3304">
                  <c:v>0</c:v>
                </c:pt>
                <c:pt idx="3305">
                  <c:v>0.5</c:v>
                </c:pt>
                <c:pt idx="3306">
                  <c:v>1</c:v>
                </c:pt>
                <c:pt idx="3307">
                  <c:v>0.5</c:v>
                </c:pt>
                <c:pt idx="3308">
                  <c:v>0</c:v>
                </c:pt>
                <c:pt idx="3309">
                  <c:v>0.5</c:v>
                </c:pt>
                <c:pt idx="3310">
                  <c:v>1</c:v>
                </c:pt>
                <c:pt idx="3311">
                  <c:v>1.5</c:v>
                </c:pt>
                <c:pt idx="3312">
                  <c:v>0.5</c:v>
                </c:pt>
                <c:pt idx="3313">
                  <c:v>0</c:v>
                </c:pt>
                <c:pt idx="3314">
                  <c:v>0</c:v>
                </c:pt>
                <c:pt idx="3315">
                  <c:v>0</c:v>
                </c:pt>
                <c:pt idx="3316">
                  <c:v>0</c:v>
                </c:pt>
                <c:pt idx="3317">
                  <c:v>0</c:v>
                </c:pt>
                <c:pt idx="3318">
                  <c:v>1</c:v>
                </c:pt>
                <c:pt idx="3319">
                  <c:v>0</c:v>
                </c:pt>
                <c:pt idx="3320">
                  <c:v>0</c:v>
                </c:pt>
                <c:pt idx="3321">
                  <c:v>0</c:v>
                </c:pt>
                <c:pt idx="3322">
                  <c:v>0</c:v>
                </c:pt>
                <c:pt idx="3323">
                  <c:v>0</c:v>
                </c:pt>
                <c:pt idx="3324">
                  <c:v>0</c:v>
                </c:pt>
                <c:pt idx="3325">
                  <c:v>0</c:v>
                </c:pt>
                <c:pt idx="3326">
                  <c:v>0</c:v>
                </c:pt>
                <c:pt idx="3327">
                  <c:v>0</c:v>
                </c:pt>
                <c:pt idx="3328">
                  <c:v>0</c:v>
                </c:pt>
                <c:pt idx="3329">
                  <c:v>0</c:v>
                </c:pt>
                <c:pt idx="3330">
                  <c:v>0</c:v>
                </c:pt>
                <c:pt idx="3331">
                  <c:v>0</c:v>
                </c:pt>
                <c:pt idx="3332">
                  <c:v>0</c:v>
                </c:pt>
                <c:pt idx="3333">
                  <c:v>0</c:v>
                </c:pt>
                <c:pt idx="3334">
                  <c:v>0</c:v>
                </c:pt>
                <c:pt idx="3335">
                  <c:v>0</c:v>
                </c:pt>
                <c:pt idx="3336">
                  <c:v>0</c:v>
                </c:pt>
                <c:pt idx="3337">
                  <c:v>0</c:v>
                </c:pt>
                <c:pt idx="3338">
                  <c:v>0</c:v>
                </c:pt>
                <c:pt idx="3339">
                  <c:v>0</c:v>
                </c:pt>
                <c:pt idx="3340">
                  <c:v>0</c:v>
                </c:pt>
                <c:pt idx="3341">
                  <c:v>0</c:v>
                </c:pt>
                <c:pt idx="3342">
                  <c:v>0</c:v>
                </c:pt>
                <c:pt idx="3343">
                  <c:v>0</c:v>
                </c:pt>
                <c:pt idx="3344">
                  <c:v>0</c:v>
                </c:pt>
                <c:pt idx="3345">
                  <c:v>0</c:v>
                </c:pt>
                <c:pt idx="3346">
                  <c:v>0</c:v>
                </c:pt>
                <c:pt idx="3347">
                  <c:v>0</c:v>
                </c:pt>
                <c:pt idx="3348">
                  <c:v>0</c:v>
                </c:pt>
                <c:pt idx="3349">
                  <c:v>0</c:v>
                </c:pt>
                <c:pt idx="3350">
                  <c:v>0</c:v>
                </c:pt>
                <c:pt idx="3351">
                  <c:v>0</c:v>
                </c:pt>
                <c:pt idx="3352">
                  <c:v>0</c:v>
                </c:pt>
                <c:pt idx="3353">
                  <c:v>0</c:v>
                </c:pt>
                <c:pt idx="3354">
                  <c:v>0</c:v>
                </c:pt>
                <c:pt idx="3355">
                  <c:v>0</c:v>
                </c:pt>
                <c:pt idx="3356">
                  <c:v>0</c:v>
                </c:pt>
                <c:pt idx="3357">
                  <c:v>0</c:v>
                </c:pt>
                <c:pt idx="3358">
                  <c:v>0</c:v>
                </c:pt>
                <c:pt idx="3359">
                  <c:v>0</c:v>
                </c:pt>
                <c:pt idx="3360">
                  <c:v>0</c:v>
                </c:pt>
                <c:pt idx="3361">
                  <c:v>0</c:v>
                </c:pt>
                <c:pt idx="3362">
                  <c:v>0</c:v>
                </c:pt>
                <c:pt idx="3363">
                  <c:v>0</c:v>
                </c:pt>
                <c:pt idx="3364">
                  <c:v>0</c:v>
                </c:pt>
                <c:pt idx="3365">
                  <c:v>0</c:v>
                </c:pt>
                <c:pt idx="3366">
                  <c:v>0</c:v>
                </c:pt>
                <c:pt idx="3367">
                  <c:v>0</c:v>
                </c:pt>
                <c:pt idx="3368">
                  <c:v>0</c:v>
                </c:pt>
                <c:pt idx="3369">
                  <c:v>0</c:v>
                </c:pt>
                <c:pt idx="3370">
                  <c:v>0</c:v>
                </c:pt>
                <c:pt idx="3371">
                  <c:v>0</c:v>
                </c:pt>
                <c:pt idx="3372">
                  <c:v>0</c:v>
                </c:pt>
                <c:pt idx="3373">
                  <c:v>0</c:v>
                </c:pt>
                <c:pt idx="3374">
                  <c:v>0</c:v>
                </c:pt>
                <c:pt idx="3375">
                  <c:v>0</c:v>
                </c:pt>
                <c:pt idx="3376">
                  <c:v>0</c:v>
                </c:pt>
                <c:pt idx="3377">
                  <c:v>0</c:v>
                </c:pt>
                <c:pt idx="3378">
                  <c:v>0</c:v>
                </c:pt>
                <c:pt idx="3379">
                  <c:v>0</c:v>
                </c:pt>
                <c:pt idx="3380">
                  <c:v>0</c:v>
                </c:pt>
                <c:pt idx="3381">
                  <c:v>0</c:v>
                </c:pt>
                <c:pt idx="3382">
                  <c:v>0</c:v>
                </c:pt>
                <c:pt idx="3383">
                  <c:v>0</c:v>
                </c:pt>
                <c:pt idx="3384">
                  <c:v>0</c:v>
                </c:pt>
                <c:pt idx="3385">
                  <c:v>0</c:v>
                </c:pt>
                <c:pt idx="3386">
                  <c:v>0</c:v>
                </c:pt>
                <c:pt idx="3387">
                  <c:v>0</c:v>
                </c:pt>
                <c:pt idx="3388">
                  <c:v>0</c:v>
                </c:pt>
                <c:pt idx="3389">
                  <c:v>0</c:v>
                </c:pt>
                <c:pt idx="3390">
                  <c:v>0</c:v>
                </c:pt>
                <c:pt idx="3391">
                  <c:v>0</c:v>
                </c:pt>
                <c:pt idx="3392">
                  <c:v>0</c:v>
                </c:pt>
                <c:pt idx="3393">
                  <c:v>0</c:v>
                </c:pt>
                <c:pt idx="3394">
                  <c:v>0</c:v>
                </c:pt>
                <c:pt idx="3395">
                  <c:v>0</c:v>
                </c:pt>
                <c:pt idx="3396">
                  <c:v>0</c:v>
                </c:pt>
                <c:pt idx="3397">
                  <c:v>0</c:v>
                </c:pt>
                <c:pt idx="3398">
                  <c:v>0</c:v>
                </c:pt>
                <c:pt idx="3399">
                  <c:v>0</c:v>
                </c:pt>
                <c:pt idx="3400">
                  <c:v>0</c:v>
                </c:pt>
                <c:pt idx="3401">
                  <c:v>0</c:v>
                </c:pt>
                <c:pt idx="3402">
                  <c:v>0</c:v>
                </c:pt>
                <c:pt idx="3403">
                  <c:v>0</c:v>
                </c:pt>
                <c:pt idx="3404">
                  <c:v>0</c:v>
                </c:pt>
                <c:pt idx="3405">
                  <c:v>0</c:v>
                </c:pt>
                <c:pt idx="3406">
                  <c:v>0</c:v>
                </c:pt>
                <c:pt idx="3407">
                  <c:v>0</c:v>
                </c:pt>
                <c:pt idx="3408">
                  <c:v>0</c:v>
                </c:pt>
                <c:pt idx="3409">
                  <c:v>0</c:v>
                </c:pt>
                <c:pt idx="3410">
                  <c:v>0</c:v>
                </c:pt>
                <c:pt idx="3411">
                  <c:v>0</c:v>
                </c:pt>
                <c:pt idx="3412">
                  <c:v>0</c:v>
                </c:pt>
                <c:pt idx="3413">
                  <c:v>0</c:v>
                </c:pt>
                <c:pt idx="3414">
                  <c:v>0</c:v>
                </c:pt>
                <c:pt idx="3415">
                  <c:v>0</c:v>
                </c:pt>
                <c:pt idx="3416">
                  <c:v>0</c:v>
                </c:pt>
                <c:pt idx="3417">
                  <c:v>0</c:v>
                </c:pt>
                <c:pt idx="3418">
                  <c:v>0</c:v>
                </c:pt>
                <c:pt idx="3419">
                  <c:v>0</c:v>
                </c:pt>
                <c:pt idx="3420">
                  <c:v>0</c:v>
                </c:pt>
                <c:pt idx="3421">
                  <c:v>0</c:v>
                </c:pt>
                <c:pt idx="3422">
                  <c:v>0</c:v>
                </c:pt>
                <c:pt idx="3423">
                  <c:v>0</c:v>
                </c:pt>
                <c:pt idx="3424">
                  <c:v>0</c:v>
                </c:pt>
                <c:pt idx="3425">
                  <c:v>0</c:v>
                </c:pt>
                <c:pt idx="3426">
                  <c:v>0</c:v>
                </c:pt>
                <c:pt idx="3427">
                  <c:v>0</c:v>
                </c:pt>
                <c:pt idx="3428">
                  <c:v>0</c:v>
                </c:pt>
                <c:pt idx="3429">
                  <c:v>0</c:v>
                </c:pt>
                <c:pt idx="3430">
                  <c:v>0</c:v>
                </c:pt>
                <c:pt idx="3431">
                  <c:v>0</c:v>
                </c:pt>
                <c:pt idx="3432">
                  <c:v>0</c:v>
                </c:pt>
                <c:pt idx="3433">
                  <c:v>0</c:v>
                </c:pt>
                <c:pt idx="3434">
                  <c:v>0</c:v>
                </c:pt>
                <c:pt idx="3435">
                  <c:v>0</c:v>
                </c:pt>
                <c:pt idx="3436">
                  <c:v>0</c:v>
                </c:pt>
                <c:pt idx="3437">
                  <c:v>0</c:v>
                </c:pt>
                <c:pt idx="3438">
                  <c:v>0</c:v>
                </c:pt>
                <c:pt idx="3439">
                  <c:v>0</c:v>
                </c:pt>
                <c:pt idx="3440">
                  <c:v>0</c:v>
                </c:pt>
                <c:pt idx="3441">
                  <c:v>0</c:v>
                </c:pt>
                <c:pt idx="3442">
                  <c:v>0</c:v>
                </c:pt>
                <c:pt idx="3443">
                  <c:v>0</c:v>
                </c:pt>
                <c:pt idx="3444">
                  <c:v>0</c:v>
                </c:pt>
                <c:pt idx="3445">
                  <c:v>0</c:v>
                </c:pt>
                <c:pt idx="3446">
                  <c:v>0</c:v>
                </c:pt>
                <c:pt idx="3447">
                  <c:v>0</c:v>
                </c:pt>
                <c:pt idx="3448">
                  <c:v>0</c:v>
                </c:pt>
                <c:pt idx="3449">
                  <c:v>0</c:v>
                </c:pt>
                <c:pt idx="3450">
                  <c:v>0</c:v>
                </c:pt>
                <c:pt idx="3451">
                  <c:v>0</c:v>
                </c:pt>
                <c:pt idx="3452">
                  <c:v>0</c:v>
                </c:pt>
                <c:pt idx="3453">
                  <c:v>0</c:v>
                </c:pt>
                <c:pt idx="3454">
                  <c:v>0</c:v>
                </c:pt>
                <c:pt idx="3455">
                  <c:v>0</c:v>
                </c:pt>
                <c:pt idx="3456">
                  <c:v>0</c:v>
                </c:pt>
                <c:pt idx="3457">
                  <c:v>0</c:v>
                </c:pt>
                <c:pt idx="3458">
                  <c:v>0</c:v>
                </c:pt>
                <c:pt idx="3459">
                  <c:v>0</c:v>
                </c:pt>
                <c:pt idx="3460">
                  <c:v>0</c:v>
                </c:pt>
                <c:pt idx="3461">
                  <c:v>0</c:v>
                </c:pt>
                <c:pt idx="3462">
                  <c:v>0</c:v>
                </c:pt>
                <c:pt idx="3463">
                  <c:v>0</c:v>
                </c:pt>
                <c:pt idx="3464">
                  <c:v>0</c:v>
                </c:pt>
                <c:pt idx="3465">
                  <c:v>0</c:v>
                </c:pt>
                <c:pt idx="3466">
                  <c:v>0</c:v>
                </c:pt>
                <c:pt idx="3467">
                  <c:v>0</c:v>
                </c:pt>
                <c:pt idx="3468">
                  <c:v>0</c:v>
                </c:pt>
                <c:pt idx="3469">
                  <c:v>0</c:v>
                </c:pt>
                <c:pt idx="3470">
                  <c:v>0</c:v>
                </c:pt>
                <c:pt idx="3471">
                  <c:v>0</c:v>
                </c:pt>
                <c:pt idx="3472">
                  <c:v>0</c:v>
                </c:pt>
                <c:pt idx="3473">
                  <c:v>0</c:v>
                </c:pt>
                <c:pt idx="3474">
                  <c:v>0</c:v>
                </c:pt>
                <c:pt idx="3475">
                  <c:v>0</c:v>
                </c:pt>
                <c:pt idx="3476">
                  <c:v>0</c:v>
                </c:pt>
                <c:pt idx="3477">
                  <c:v>0</c:v>
                </c:pt>
                <c:pt idx="3478">
                  <c:v>0</c:v>
                </c:pt>
                <c:pt idx="3479">
                  <c:v>0</c:v>
                </c:pt>
                <c:pt idx="3480">
                  <c:v>0</c:v>
                </c:pt>
                <c:pt idx="3481">
                  <c:v>0</c:v>
                </c:pt>
                <c:pt idx="3482">
                  <c:v>0</c:v>
                </c:pt>
                <c:pt idx="3483">
                  <c:v>0</c:v>
                </c:pt>
                <c:pt idx="3484">
                  <c:v>0</c:v>
                </c:pt>
                <c:pt idx="3485">
                  <c:v>0</c:v>
                </c:pt>
                <c:pt idx="3486">
                  <c:v>0</c:v>
                </c:pt>
                <c:pt idx="3487">
                  <c:v>0</c:v>
                </c:pt>
                <c:pt idx="3488">
                  <c:v>0</c:v>
                </c:pt>
                <c:pt idx="3489">
                  <c:v>0</c:v>
                </c:pt>
                <c:pt idx="3490">
                  <c:v>1</c:v>
                </c:pt>
                <c:pt idx="3491">
                  <c:v>0.5</c:v>
                </c:pt>
                <c:pt idx="3492">
                  <c:v>0.5</c:v>
                </c:pt>
                <c:pt idx="3493">
                  <c:v>0.5</c:v>
                </c:pt>
                <c:pt idx="3494">
                  <c:v>0.5</c:v>
                </c:pt>
                <c:pt idx="3495">
                  <c:v>0</c:v>
                </c:pt>
                <c:pt idx="3496">
                  <c:v>0.5</c:v>
                </c:pt>
                <c:pt idx="3497">
                  <c:v>0.5</c:v>
                </c:pt>
                <c:pt idx="3498">
                  <c:v>0</c:v>
                </c:pt>
                <c:pt idx="3499">
                  <c:v>0</c:v>
                </c:pt>
                <c:pt idx="3500">
                  <c:v>0</c:v>
                </c:pt>
                <c:pt idx="3501">
                  <c:v>0</c:v>
                </c:pt>
                <c:pt idx="3502">
                  <c:v>0</c:v>
                </c:pt>
                <c:pt idx="3503">
                  <c:v>0</c:v>
                </c:pt>
                <c:pt idx="3504">
                  <c:v>0</c:v>
                </c:pt>
                <c:pt idx="3505">
                  <c:v>0</c:v>
                </c:pt>
                <c:pt idx="3506">
                  <c:v>0</c:v>
                </c:pt>
                <c:pt idx="3507">
                  <c:v>0</c:v>
                </c:pt>
                <c:pt idx="3508">
                  <c:v>0</c:v>
                </c:pt>
                <c:pt idx="3509">
                  <c:v>0</c:v>
                </c:pt>
                <c:pt idx="3510">
                  <c:v>0</c:v>
                </c:pt>
                <c:pt idx="3511">
                  <c:v>0</c:v>
                </c:pt>
                <c:pt idx="3512">
                  <c:v>0.5</c:v>
                </c:pt>
                <c:pt idx="3513">
                  <c:v>0.5</c:v>
                </c:pt>
                <c:pt idx="3514">
                  <c:v>0.5</c:v>
                </c:pt>
                <c:pt idx="3515">
                  <c:v>0</c:v>
                </c:pt>
                <c:pt idx="3516">
                  <c:v>0</c:v>
                </c:pt>
                <c:pt idx="3517">
                  <c:v>0</c:v>
                </c:pt>
                <c:pt idx="3518">
                  <c:v>0</c:v>
                </c:pt>
                <c:pt idx="3519">
                  <c:v>0.5</c:v>
                </c:pt>
                <c:pt idx="3520">
                  <c:v>0</c:v>
                </c:pt>
                <c:pt idx="3521">
                  <c:v>0</c:v>
                </c:pt>
                <c:pt idx="3522">
                  <c:v>0</c:v>
                </c:pt>
                <c:pt idx="3523">
                  <c:v>0</c:v>
                </c:pt>
                <c:pt idx="3524">
                  <c:v>0</c:v>
                </c:pt>
                <c:pt idx="3525">
                  <c:v>0</c:v>
                </c:pt>
                <c:pt idx="3526">
                  <c:v>0</c:v>
                </c:pt>
                <c:pt idx="3527">
                  <c:v>0</c:v>
                </c:pt>
                <c:pt idx="3528">
                  <c:v>0.5</c:v>
                </c:pt>
                <c:pt idx="3529">
                  <c:v>0</c:v>
                </c:pt>
                <c:pt idx="3530">
                  <c:v>0</c:v>
                </c:pt>
                <c:pt idx="3531">
                  <c:v>0</c:v>
                </c:pt>
                <c:pt idx="3532">
                  <c:v>0</c:v>
                </c:pt>
                <c:pt idx="3533">
                  <c:v>0.5</c:v>
                </c:pt>
                <c:pt idx="3534">
                  <c:v>0</c:v>
                </c:pt>
                <c:pt idx="3535">
                  <c:v>0</c:v>
                </c:pt>
                <c:pt idx="3536">
                  <c:v>0</c:v>
                </c:pt>
                <c:pt idx="3537">
                  <c:v>0.5</c:v>
                </c:pt>
                <c:pt idx="3538">
                  <c:v>1.5</c:v>
                </c:pt>
                <c:pt idx="3539">
                  <c:v>2.5</c:v>
                </c:pt>
                <c:pt idx="3540">
                  <c:v>0.5</c:v>
                </c:pt>
                <c:pt idx="3541">
                  <c:v>0.5</c:v>
                </c:pt>
                <c:pt idx="3542">
                  <c:v>0.5</c:v>
                </c:pt>
                <c:pt idx="3543">
                  <c:v>0</c:v>
                </c:pt>
                <c:pt idx="3544">
                  <c:v>0</c:v>
                </c:pt>
                <c:pt idx="3545">
                  <c:v>0</c:v>
                </c:pt>
                <c:pt idx="3546">
                  <c:v>0</c:v>
                </c:pt>
                <c:pt idx="3547">
                  <c:v>0</c:v>
                </c:pt>
                <c:pt idx="3548">
                  <c:v>0</c:v>
                </c:pt>
                <c:pt idx="3549">
                  <c:v>0</c:v>
                </c:pt>
                <c:pt idx="3550">
                  <c:v>0</c:v>
                </c:pt>
                <c:pt idx="3551">
                  <c:v>0</c:v>
                </c:pt>
                <c:pt idx="3552">
                  <c:v>0</c:v>
                </c:pt>
                <c:pt idx="3553">
                  <c:v>0</c:v>
                </c:pt>
                <c:pt idx="3554">
                  <c:v>0</c:v>
                </c:pt>
                <c:pt idx="3555">
                  <c:v>0</c:v>
                </c:pt>
                <c:pt idx="3556">
                  <c:v>0</c:v>
                </c:pt>
                <c:pt idx="3557">
                  <c:v>0</c:v>
                </c:pt>
                <c:pt idx="3558">
                  <c:v>0</c:v>
                </c:pt>
                <c:pt idx="3559">
                  <c:v>0</c:v>
                </c:pt>
                <c:pt idx="3560">
                  <c:v>0</c:v>
                </c:pt>
                <c:pt idx="3561">
                  <c:v>0</c:v>
                </c:pt>
                <c:pt idx="3562">
                  <c:v>0</c:v>
                </c:pt>
                <c:pt idx="3563">
                  <c:v>0</c:v>
                </c:pt>
                <c:pt idx="3564">
                  <c:v>0</c:v>
                </c:pt>
                <c:pt idx="3565">
                  <c:v>0</c:v>
                </c:pt>
                <c:pt idx="3566">
                  <c:v>0</c:v>
                </c:pt>
                <c:pt idx="3567">
                  <c:v>0</c:v>
                </c:pt>
                <c:pt idx="3568">
                  <c:v>0</c:v>
                </c:pt>
                <c:pt idx="3569">
                  <c:v>0</c:v>
                </c:pt>
                <c:pt idx="3570">
                  <c:v>0</c:v>
                </c:pt>
                <c:pt idx="3571">
                  <c:v>0</c:v>
                </c:pt>
                <c:pt idx="3572">
                  <c:v>0</c:v>
                </c:pt>
                <c:pt idx="3573">
                  <c:v>0</c:v>
                </c:pt>
                <c:pt idx="3574">
                  <c:v>0</c:v>
                </c:pt>
                <c:pt idx="3575">
                  <c:v>0</c:v>
                </c:pt>
                <c:pt idx="3576">
                  <c:v>0</c:v>
                </c:pt>
                <c:pt idx="3577">
                  <c:v>0</c:v>
                </c:pt>
                <c:pt idx="3578">
                  <c:v>0</c:v>
                </c:pt>
                <c:pt idx="3579">
                  <c:v>0</c:v>
                </c:pt>
                <c:pt idx="3580">
                  <c:v>0</c:v>
                </c:pt>
                <c:pt idx="3581">
                  <c:v>0</c:v>
                </c:pt>
                <c:pt idx="3582">
                  <c:v>0</c:v>
                </c:pt>
                <c:pt idx="3583">
                  <c:v>0</c:v>
                </c:pt>
                <c:pt idx="3584">
                  <c:v>0</c:v>
                </c:pt>
                <c:pt idx="3585">
                  <c:v>0</c:v>
                </c:pt>
                <c:pt idx="3586">
                  <c:v>0</c:v>
                </c:pt>
                <c:pt idx="3587">
                  <c:v>0</c:v>
                </c:pt>
                <c:pt idx="3588">
                  <c:v>0</c:v>
                </c:pt>
                <c:pt idx="3589">
                  <c:v>0</c:v>
                </c:pt>
                <c:pt idx="3590">
                  <c:v>0</c:v>
                </c:pt>
                <c:pt idx="3591">
                  <c:v>0</c:v>
                </c:pt>
                <c:pt idx="3592">
                  <c:v>0</c:v>
                </c:pt>
                <c:pt idx="3593">
                  <c:v>0</c:v>
                </c:pt>
                <c:pt idx="3594">
                  <c:v>0</c:v>
                </c:pt>
                <c:pt idx="3595">
                  <c:v>0</c:v>
                </c:pt>
                <c:pt idx="3596">
                  <c:v>0</c:v>
                </c:pt>
                <c:pt idx="3597">
                  <c:v>0</c:v>
                </c:pt>
                <c:pt idx="3598">
                  <c:v>0</c:v>
                </c:pt>
                <c:pt idx="3599">
                  <c:v>0</c:v>
                </c:pt>
                <c:pt idx="3600">
                  <c:v>0</c:v>
                </c:pt>
                <c:pt idx="3601">
                  <c:v>0</c:v>
                </c:pt>
                <c:pt idx="3602">
                  <c:v>0</c:v>
                </c:pt>
                <c:pt idx="3603">
                  <c:v>0</c:v>
                </c:pt>
                <c:pt idx="3604">
                  <c:v>0</c:v>
                </c:pt>
                <c:pt idx="3605">
                  <c:v>0</c:v>
                </c:pt>
                <c:pt idx="3606">
                  <c:v>0</c:v>
                </c:pt>
                <c:pt idx="3607">
                  <c:v>0</c:v>
                </c:pt>
                <c:pt idx="3608">
                  <c:v>0</c:v>
                </c:pt>
                <c:pt idx="3609">
                  <c:v>0</c:v>
                </c:pt>
                <c:pt idx="3610">
                  <c:v>0</c:v>
                </c:pt>
                <c:pt idx="3611">
                  <c:v>0</c:v>
                </c:pt>
                <c:pt idx="3612">
                  <c:v>0</c:v>
                </c:pt>
                <c:pt idx="3613">
                  <c:v>0</c:v>
                </c:pt>
                <c:pt idx="3614">
                  <c:v>0</c:v>
                </c:pt>
                <c:pt idx="3615">
                  <c:v>0</c:v>
                </c:pt>
                <c:pt idx="3616">
                  <c:v>0</c:v>
                </c:pt>
                <c:pt idx="3617">
                  <c:v>0</c:v>
                </c:pt>
                <c:pt idx="3618">
                  <c:v>0</c:v>
                </c:pt>
                <c:pt idx="3619">
                  <c:v>0</c:v>
                </c:pt>
                <c:pt idx="3620">
                  <c:v>0</c:v>
                </c:pt>
                <c:pt idx="3621">
                  <c:v>0</c:v>
                </c:pt>
                <c:pt idx="3622">
                  <c:v>0</c:v>
                </c:pt>
                <c:pt idx="3623">
                  <c:v>0</c:v>
                </c:pt>
                <c:pt idx="3624">
                  <c:v>0</c:v>
                </c:pt>
                <c:pt idx="3625">
                  <c:v>0</c:v>
                </c:pt>
                <c:pt idx="3626">
                  <c:v>0</c:v>
                </c:pt>
                <c:pt idx="3627">
                  <c:v>0</c:v>
                </c:pt>
                <c:pt idx="3628">
                  <c:v>0</c:v>
                </c:pt>
                <c:pt idx="3629">
                  <c:v>0</c:v>
                </c:pt>
                <c:pt idx="3630">
                  <c:v>0</c:v>
                </c:pt>
                <c:pt idx="3631">
                  <c:v>0</c:v>
                </c:pt>
                <c:pt idx="3632">
                  <c:v>0</c:v>
                </c:pt>
                <c:pt idx="3633">
                  <c:v>0</c:v>
                </c:pt>
                <c:pt idx="3634">
                  <c:v>0</c:v>
                </c:pt>
                <c:pt idx="3635">
                  <c:v>0</c:v>
                </c:pt>
                <c:pt idx="3636">
                  <c:v>0</c:v>
                </c:pt>
                <c:pt idx="3637">
                  <c:v>0</c:v>
                </c:pt>
                <c:pt idx="3638">
                  <c:v>0</c:v>
                </c:pt>
                <c:pt idx="3639">
                  <c:v>0</c:v>
                </c:pt>
                <c:pt idx="3640">
                  <c:v>0</c:v>
                </c:pt>
                <c:pt idx="3641">
                  <c:v>0</c:v>
                </c:pt>
                <c:pt idx="3642">
                  <c:v>0</c:v>
                </c:pt>
                <c:pt idx="3643">
                  <c:v>0</c:v>
                </c:pt>
                <c:pt idx="3644">
                  <c:v>0</c:v>
                </c:pt>
                <c:pt idx="3645">
                  <c:v>0</c:v>
                </c:pt>
                <c:pt idx="3646">
                  <c:v>0</c:v>
                </c:pt>
                <c:pt idx="3647">
                  <c:v>0</c:v>
                </c:pt>
                <c:pt idx="3648">
                  <c:v>0</c:v>
                </c:pt>
                <c:pt idx="3649">
                  <c:v>0</c:v>
                </c:pt>
                <c:pt idx="3650">
                  <c:v>0</c:v>
                </c:pt>
                <c:pt idx="3651">
                  <c:v>0</c:v>
                </c:pt>
                <c:pt idx="3652">
                  <c:v>0</c:v>
                </c:pt>
                <c:pt idx="3653">
                  <c:v>0</c:v>
                </c:pt>
                <c:pt idx="3654">
                  <c:v>0</c:v>
                </c:pt>
                <c:pt idx="3655">
                  <c:v>0</c:v>
                </c:pt>
                <c:pt idx="3656">
                  <c:v>0</c:v>
                </c:pt>
                <c:pt idx="3657">
                  <c:v>0</c:v>
                </c:pt>
                <c:pt idx="3658">
                  <c:v>0</c:v>
                </c:pt>
                <c:pt idx="3659">
                  <c:v>0</c:v>
                </c:pt>
                <c:pt idx="3660">
                  <c:v>0</c:v>
                </c:pt>
                <c:pt idx="3661">
                  <c:v>0</c:v>
                </c:pt>
                <c:pt idx="3662">
                  <c:v>0</c:v>
                </c:pt>
                <c:pt idx="3663">
                  <c:v>0</c:v>
                </c:pt>
                <c:pt idx="3664">
                  <c:v>0</c:v>
                </c:pt>
                <c:pt idx="3665">
                  <c:v>0</c:v>
                </c:pt>
                <c:pt idx="3666">
                  <c:v>0</c:v>
                </c:pt>
                <c:pt idx="3667">
                  <c:v>0</c:v>
                </c:pt>
                <c:pt idx="3668">
                  <c:v>0</c:v>
                </c:pt>
                <c:pt idx="3669">
                  <c:v>0</c:v>
                </c:pt>
                <c:pt idx="3670">
                  <c:v>0</c:v>
                </c:pt>
                <c:pt idx="3671">
                  <c:v>0</c:v>
                </c:pt>
                <c:pt idx="3672">
                  <c:v>0</c:v>
                </c:pt>
                <c:pt idx="3673">
                  <c:v>0</c:v>
                </c:pt>
                <c:pt idx="3674">
                  <c:v>0</c:v>
                </c:pt>
                <c:pt idx="3675">
                  <c:v>0</c:v>
                </c:pt>
                <c:pt idx="3676">
                  <c:v>0</c:v>
                </c:pt>
                <c:pt idx="3677">
                  <c:v>0</c:v>
                </c:pt>
                <c:pt idx="3678">
                  <c:v>0</c:v>
                </c:pt>
                <c:pt idx="3679">
                  <c:v>0</c:v>
                </c:pt>
                <c:pt idx="3680">
                  <c:v>0</c:v>
                </c:pt>
                <c:pt idx="3681">
                  <c:v>0</c:v>
                </c:pt>
                <c:pt idx="3682">
                  <c:v>0</c:v>
                </c:pt>
                <c:pt idx="3683">
                  <c:v>0</c:v>
                </c:pt>
                <c:pt idx="3684">
                  <c:v>0</c:v>
                </c:pt>
                <c:pt idx="3685">
                  <c:v>0</c:v>
                </c:pt>
                <c:pt idx="3686">
                  <c:v>0</c:v>
                </c:pt>
                <c:pt idx="3687">
                  <c:v>0</c:v>
                </c:pt>
                <c:pt idx="3688">
                  <c:v>0</c:v>
                </c:pt>
                <c:pt idx="3689">
                  <c:v>0</c:v>
                </c:pt>
                <c:pt idx="3690">
                  <c:v>0</c:v>
                </c:pt>
                <c:pt idx="3691">
                  <c:v>0</c:v>
                </c:pt>
                <c:pt idx="3692">
                  <c:v>0</c:v>
                </c:pt>
                <c:pt idx="3693">
                  <c:v>0</c:v>
                </c:pt>
                <c:pt idx="3694">
                  <c:v>0</c:v>
                </c:pt>
                <c:pt idx="3695">
                  <c:v>0</c:v>
                </c:pt>
                <c:pt idx="3696">
                  <c:v>0</c:v>
                </c:pt>
                <c:pt idx="3697">
                  <c:v>0</c:v>
                </c:pt>
                <c:pt idx="3698">
                  <c:v>0</c:v>
                </c:pt>
                <c:pt idx="3699">
                  <c:v>0</c:v>
                </c:pt>
                <c:pt idx="3700">
                  <c:v>0</c:v>
                </c:pt>
                <c:pt idx="3701">
                  <c:v>0</c:v>
                </c:pt>
                <c:pt idx="3702">
                  <c:v>0</c:v>
                </c:pt>
                <c:pt idx="3703">
                  <c:v>0</c:v>
                </c:pt>
                <c:pt idx="3704">
                  <c:v>0</c:v>
                </c:pt>
                <c:pt idx="3705">
                  <c:v>0</c:v>
                </c:pt>
                <c:pt idx="3706">
                  <c:v>0</c:v>
                </c:pt>
                <c:pt idx="3707">
                  <c:v>0</c:v>
                </c:pt>
                <c:pt idx="3708">
                  <c:v>0</c:v>
                </c:pt>
                <c:pt idx="3709">
                  <c:v>0</c:v>
                </c:pt>
                <c:pt idx="3710">
                  <c:v>0</c:v>
                </c:pt>
                <c:pt idx="3711">
                  <c:v>0</c:v>
                </c:pt>
                <c:pt idx="3712">
                  <c:v>0</c:v>
                </c:pt>
                <c:pt idx="3713">
                  <c:v>0</c:v>
                </c:pt>
                <c:pt idx="3714">
                  <c:v>0</c:v>
                </c:pt>
                <c:pt idx="3715">
                  <c:v>0</c:v>
                </c:pt>
                <c:pt idx="3716">
                  <c:v>0</c:v>
                </c:pt>
                <c:pt idx="3717">
                  <c:v>0</c:v>
                </c:pt>
                <c:pt idx="3718">
                  <c:v>0</c:v>
                </c:pt>
                <c:pt idx="3719">
                  <c:v>0</c:v>
                </c:pt>
                <c:pt idx="3720">
                  <c:v>0</c:v>
                </c:pt>
                <c:pt idx="3721">
                  <c:v>0</c:v>
                </c:pt>
                <c:pt idx="3722">
                  <c:v>0</c:v>
                </c:pt>
                <c:pt idx="3723">
                  <c:v>0</c:v>
                </c:pt>
                <c:pt idx="3724">
                  <c:v>0</c:v>
                </c:pt>
                <c:pt idx="3725">
                  <c:v>0</c:v>
                </c:pt>
                <c:pt idx="3726">
                  <c:v>0</c:v>
                </c:pt>
                <c:pt idx="3727">
                  <c:v>0</c:v>
                </c:pt>
                <c:pt idx="3728">
                  <c:v>0</c:v>
                </c:pt>
                <c:pt idx="3729">
                  <c:v>0</c:v>
                </c:pt>
                <c:pt idx="3730">
                  <c:v>0</c:v>
                </c:pt>
                <c:pt idx="3731">
                  <c:v>0</c:v>
                </c:pt>
                <c:pt idx="3732">
                  <c:v>0</c:v>
                </c:pt>
                <c:pt idx="3733">
                  <c:v>0</c:v>
                </c:pt>
                <c:pt idx="3734">
                  <c:v>0</c:v>
                </c:pt>
                <c:pt idx="3735">
                  <c:v>0</c:v>
                </c:pt>
                <c:pt idx="3736">
                  <c:v>0</c:v>
                </c:pt>
                <c:pt idx="3737">
                  <c:v>0</c:v>
                </c:pt>
                <c:pt idx="3738">
                  <c:v>0</c:v>
                </c:pt>
                <c:pt idx="3739">
                  <c:v>0</c:v>
                </c:pt>
                <c:pt idx="3740">
                  <c:v>0</c:v>
                </c:pt>
                <c:pt idx="3741">
                  <c:v>0</c:v>
                </c:pt>
                <c:pt idx="3742">
                  <c:v>0</c:v>
                </c:pt>
                <c:pt idx="3743">
                  <c:v>0</c:v>
                </c:pt>
                <c:pt idx="3744">
                  <c:v>0</c:v>
                </c:pt>
                <c:pt idx="3745">
                  <c:v>0</c:v>
                </c:pt>
                <c:pt idx="3746">
                  <c:v>0</c:v>
                </c:pt>
                <c:pt idx="3747">
                  <c:v>0</c:v>
                </c:pt>
                <c:pt idx="3748">
                  <c:v>0</c:v>
                </c:pt>
                <c:pt idx="3749">
                  <c:v>0</c:v>
                </c:pt>
                <c:pt idx="3750">
                  <c:v>0</c:v>
                </c:pt>
                <c:pt idx="3751">
                  <c:v>0</c:v>
                </c:pt>
                <c:pt idx="3752">
                  <c:v>0</c:v>
                </c:pt>
                <c:pt idx="3753">
                  <c:v>0</c:v>
                </c:pt>
                <c:pt idx="3754">
                  <c:v>0</c:v>
                </c:pt>
                <c:pt idx="3755">
                  <c:v>0</c:v>
                </c:pt>
                <c:pt idx="3756">
                  <c:v>0</c:v>
                </c:pt>
                <c:pt idx="3757">
                  <c:v>0</c:v>
                </c:pt>
                <c:pt idx="3758">
                  <c:v>0</c:v>
                </c:pt>
                <c:pt idx="3759">
                  <c:v>0</c:v>
                </c:pt>
                <c:pt idx="3760">
                  <c:v>0</c:v>
                </c:pt>
                <c:pt idx="3761">
                  <c:v>0</c:v>
                </c:pt>
                <c:pt idx="3762">
                  <c:v>0</c:v>
                </c:pt>
                <c:pt idx="3763">
                  <c:v>0</c:v>
                </c:pt>
                <c:pt idx="3764">
                  <c:v>0</c:v>
                </c:pt>
                <c:pt idx="3765">
                  <c:v>0</c:v>
                </c:pt>
                <c:pt idx="3766">
                  <c:v>0</c:v>
                </c:pt>
                <c:pt idx="3767">
                  <c:v>0</c:v>
                </c:pt>
                <c:pt idx="3768">
                  <c:v>0</c:v>
                </c:pt>
                <c:pt idx="3769">
                  <c:v>0</c:v>
                </c:pt>
                <c:pt idx="3770">
                  <c:v>0</c:v>
                </c:pt>
                <c:pt idx="3771">
                  <c:v>0</c:v>
                </c:pt>
                <c:pt idx="3772">
                  <c:v>0</c:v>
                </c:pt>
                <c:pt idx="3773">
                  <c:v>0</c:v>
                </c:pt>
                <c:pt idx="3774">
                  <c:v>0</c:v>
                </c:pt>
                <c:pt idx="3775">
                  <c:v>0</c:v>
                </c:pt>
                <c:pt idx="3776">
                  <c:v>0</c:v>
                </c:pt>
                <c:pt idx="3777">
                  <c:v>0</c:v>
                </c:pt>
                <c:pt idx="3778">
                  <c:v>0</c:v>
                </c:pt>
                <c:pt idx="3779">
                  <c:v>0</c:v>
                </c:pt>
                <c:pt idx="3780">
                  <c:v>0</c:v>
                </c:pt>
                <c:pt idx="3781">
                  <c:v>0</c:v>
                </c:pt>
                <c:pt idx="3782">
                  <c:v>0</c:v>
                </c:pt>
                <c:pt idx="3783">
                  <c:v>0</c:v>
                </c:pt>
                <c:pt idx="3784">
                  <c:v>0</c:v>
                </c:pt>
                <c:pt idx="3785">
                  <c:v>0</c:v>
                </c:pt>
                <c:pt idx="3786">
                  <c:v>0</c:v>
                </c:pt>
                <c:pt idx="3787">
                  <c:v>0</c:v>
                </c:pt>
                <c:pt idx="3788">
                  <c:v>0</c:v>
                </c:pt>
                <c:pt idx="3789">
                  <c:v>0</c:v>
                </c:pt>
                <c:pt idx="3790">
                  <c:v>0</c:v>
                </c:pt>
                <c:pt idx="3791">
                  <c:v>0</c:v>
                </c:pt>
                <c:pt idx="3792">
                  <c:v>0</c:v>
                </c:pt>
                <c:pt idx="3793">
                  <c:v>0</c:v>
                </c:pt>
                <c:pt idx="3794">
                  <c:v>0</c:v>
                </c:pt>
                <c:pt idx="3795">
                  <c:v>0</c:v>
                </c:pt>
                <c:pt idx="3796">
                  <c:v>0</c:v>
                </c:pt>
                <c:pt idx="3797">
                  <c:v>0</c:v>
                </c:pt>
                <c:pt idx="3798">
                  <c:v>0</c:v>
                </c:pt>
                <c:pt idx="3799">
                  <c:v>0</c:v>
                </c:pt>
                <c:pt idx="3800">
                  <c:v>0</c:v>
                </c:pt>
                <c:pt idx="3801">
                  <c:v>0</c:v>
                </c:pt>
                <c:pt idx="3802">
                  <c:v>0</c:v>
                </c:pt>
                <c:pt idx="3803">
                  <c:v>0</c:v>
                </c:pt>
                <c:pt idx="3804">
                  <c:v>0</c:v>
                </c:pt>
                <c:pt idx="3805">
                  <c:v>0</c:v>
                </c:pt>
                <c:pt idx="3806">
                  <c:v>0</c:v>
                </c:pt>
                <c:pt idx="3807">
                  <c:v>0</c:v>
                </c:pt>
                <c:pt idx="3808">
                  <c:v>0</c:v>
                </c:pt>
                <c:pt idx="3809">
                  <c:v>0</c:v>
                </c:pt>
                <c:pt idx="3810">
                  <c:v>0</c:v>
                </c:pt>
                <c:pt idx="3811">
                  <c:v>0</c:v>
                </c:pt>
                <c:pt idx="3812">
                  <c:v>0</c:v>
                </c:pt>
                <c:pt idx="3813">
                  <c:v>0</c:v>
                </c:pt>
                <c:pt idx="3814">
                  <c:v>0</c:v>
                </c:pt>
                <c:pt idx="3815">
                  <c:v>0</c:v>
                </c:pt>
                <c:pt idx="3816">
                  <c:v>0</c:v>
                </c:pt>
                <c:pt idx="3817">
                  <c:v>0</c:v>
                </c:pt>
                <c:pt idx="3818">
                  <c:v>0</c:v>
                </c:pt>
                <c:pt idx="3819">
                  <c:v>0</c:v>
                </c:pt>
                <c:pt idx="3820">
                  <c:v>0</c:v>
                </c:pt>
                <c:pt idx="3821">
                  <c:v>0</c:v>
                </c:pt>
                <c:pt idx="3822">
                  <c:v>0</c:v>
                </c:pt>
                <c:pt idx="3823">
                  <c:v>0</c:v>
                </c:pt>
                <c:pt idx="3824">
                  <c:v>0</c:v>
                </c:pt>
                <c:pt idx="3825">
                  <c:v>0</c:v>
                </c:pt>
                <c:pt idx="3826">
                  <c:v>0</c:v>
                </c:pt>
                <c:pt idx="3827">
                  <c:v>0</c:v>
                </c:pt>
                <c:pt idx="3828">
                  <c:v>0</c:v>
                </c:pt>
                <c:pt idx="3829">
                  <c:v>0</c:v>
                </c:pt>
                <c:pt idx="3830">
                  <c:v>0</c:v>
                </c:pt>
                <c:pt idx="3831">
                  <c:v>0</c:v>
                </c:pt>
                <c:pt idx="3832">
                  <c:v>0</c:v>
                </c:pt>
                <c:pt idx="3833">
                  <c:v>0</c:v>
                </c:pt>
                <c:pt idx="3834">
                  <c:v>0</c:v>
                </c:pt>
                <c:pt idx="3835">
                  <c:v>0</c:v>
                </c:pt>
                <c:pt idx="3836">
                  <c:v>0</c:v>
                </c:pt>
                <c:pt idx="3837">
                  <c:v>0</c:v>
                </c:pt>
                <c:pt idx="3838">
                  <c:v>0</c:v>
                </c:pt>
                <c:pt idx="3839">
                  <c:v>0</c:v>
                </c:pt>
                <c:pt idx="3840">
                  <c:v>0</c:v>
                </c:pt>
                <c:pt idx="3841">
                  <c:v>0</c:v>
                </c:pt>
                <c:pt idx="3842">
                  <c:v>0</c:v>
                </c:pt>
                <c:pt idx="3843">
                  <c:v>0</c:v>
                </c:pt>
                <c:pt idx="3844">
                  <c:v>0</c:v>
                </c:pt>
                <c:pt idx="3845">
                  <c:v>0</c:v>
                </c:pt>
                <c:pt idx="3846">
                  <c:v>0</c:v>
                </c:pt>
                <c:pt idx="3847">
                  <c:v>0</c:v>
                </c:pt>
                <c:pt idx="3848">
                  <c:v>0</c:v>
                </c:pt>
                <c:pt idx="3849">
                  <c:v>0</c:v>
                </c:pt>
                <c:pt idx="3850">
                  <c:v>0</c:v>
                </c:pt>
                <c:pt idx="3851">
                  <c:v>0</c:v>
                </c:pt>
                <c:pt idx="3852">
                  <c:v>0</c:v>
                </c:pt>
                <c:pt idx="3853">
                  <c:v>0</c:v>
                </c:pt>
                <c:pt idx="3854">
                  <c:v>0</c:v>
                </c:pt>
                <c:pt idx="3855">
                  <c:v>0</c:v>
                </c:pt>
                <c:pt idx="3856">
                  <c:v>0</c:v>
                </c:pt>
                <c:pt idx="3857">
                  <c:v>0</c:v>
                </c:pt>
                <c:pt idx="3858">
                  <c:v>0</c:v>
                </c:pt>
                <c:pt idx="3859">
                  <c:v>0</c:v>
                </c:pt>
                <c:pt idx="3860">
                  <c:v>0</c:v>
                </c:pt>
                <c:pt idx="3861">
                  <c:v>0</c:v>
                </c:pt>
                <c:pt idx="3862">
                  <c:v>0</c:v>
                </c:pt>
                <c:pt idx="3863">
                  <c:v>0</c:v>
                </c:pt>
                <c:pt idx="3864">
                  <c:v>0</c:v>
                </c:pt>
                <c:pt idx="3865">
                  <c:v>0</c:v>
                </c:pt>
                <c:pt idx="3866">
                  <c:v>0</c:v>
                </c:pt>
                <c:pt idx="3867">
                  <c:v>0</c:v>
                </c:pt>
                <c:pt idx="3868">
                  <c:v>0</c:v>
                </c:pt>
                <c:pt idx="3869">
                  <c:v>0</c:v>
                </c:pt>
                <c:pt idx="3870">
                  <c:v>0</c:v>
                </c:pt>
                <c:pt idx="3871">
                  <c:v>0</c:v>
                </c:pt>
                <c:pt idx="3872">
                  <c:v>0</c:v>
                </c:pt>
                <c:pt idx="3873">
                  <c:v>0</c:v>
                </c:pt>
                <c:pt idx="3874">
                  <c:v>0</c:v>
                </c:pt>
                <c:pt idx="3875">
                  <c:v>0</c:v>
                </c:pt>
                <c:pt idx="3876">
                  <c:v>0</c:v>
                </c:pt>
                <c:pt idx="3877">
                  <c:v>0</c:v>
                </c:pt>
                <c:pt idx="3878">
                  <c:v>0</c:v>
                </c:pt>
                <c:pt idx="3879">
                  <c:v>0</c:v>
                </c:pt>
                <c:pt idx="3880">
                  <c:v>0</c:v>
                </c:pt>
                <c:pt idx="3881">
                  <c:v>0</c:v>
                </c:pt>
                <c:pt idx="3882">
                  <c:v>0</c:v>
                </c:pt>
                <c:pt idx="3883">
                  <c:v>0</c:v>
                </c:pt>
                <c:pt idx="3884">
                  <c:v>0</c:v>
                </c:pt>
                <c:pt idx="3885">
                  <c:v>0</c:v>
                </c:pt>
                <c:pt idx="3886">
                  <c:v>0</c:v>
                </c:pt>
                <c:pt idx="3887">
                  <c:v>0</c:v>
                </c:pt>
                <c:pt idx="3888">
                  <c:v>0</c:v>
                </c:pt>
                <c:pt idx="3889">
                  <c:v>0</c:v>
                </c:pt>
                <c:pt idx="3890">
                  <c:v>0</c:v>
                </c:pt>
                <c:pt idx="3891">
                  <c:v>0</c:v>
                </c:pt>
                <c:pt idx="3892">
                  <c:v>0</c:v>
                </c:pt>
                <c:pt idx="3893">
                  <c:v>0</c:v>
                </c:pt>
                <c:pt idx="3894">
                  <c:v>0</c:v>
                </c:pt>
                <c:pt idx="3895">
                  <c:v>0</c:v>
                </c:pt>
                <c:pt idx="3896">
                  <c:v>0</c:v>
                </c:pt>
                <c:pt idx="3897">
                  <c:v>0</c:v>
                </c:pt>
                <c:pt idx="3898">
                  <c:v>0</c:v>
                </c:pt>
                <c:pt idx="3899">
                  <c:v>0</c:v>
                </c:pt>
                <c:pt idx="3900">
                  <c:v>0</c:v>
                </c:pt>
                <c:pt idx="3901">
                  <c:v>0</c:v>
                </c:pt>
                <c:pt idx="3902">
                  <c:v>0</c:v>
                </c:pt>
                <c:pt idx="3903">
                  <c:v>0</c:v>
                </c:pt>
                <c:pt idx="3904">
                  <c:v>0</c:v>
                </c:pt>
                <c:pt idx="3905">
                  <c:v>0</c:v>
                </c:pt>
                <c:pt idx="3906">
                  <c:v>0</c:v>
                </c:pt>
                <c:pt idx="3907">
                  <c:v>0</c:v>
                </c:pt>
                <c:pt idx="3908">
                  <c:v>0</c:v>
                </c:pt>
                <c:pt idx="3909">
                  <c:v>0</c:v>
                </c:pt>
                <c:pt idx="3910">
                  <c:v>0</c:v>
                </c:pt>
                <c:pt idx="3911">
                  <c:v>0</c:v>
                </c:pt>
                <c:pt idx="3912">
                  <c:v>0</c:v>
                </c:pt>
                <c:pt idx="3913">
                  <c:v>0</c:v>
                </c:pt>
                <c:pt idx="3914">
                  <c:v>0</c:v>
                </c:pt>
                <c:pt idx="3915">
                  <c:v>0</c:v>
                </c:pt>
                <c:pt idx="3916">
                  <c:v>0</c:v>
                </c:pt>
                <c:pt idx="3917">
                  <c:v>0</c:v>
                </c:pt>
                <c:pt idx="3918">
                  <c:v>0</c:v>
                </c:pt>
                <c:pt idx="3919">
                  <c:v>0</c:v>
                </c:pt>
                <c:pt idx="3920">
                  <c:v>0</c:v>
                </c:pt>
                <c:pt idx="3921">
                  <c:v>0</c:v>
                </c:pt>
                <c:pt idx="3922">
                  <c:v>0</c:v>
                </c:pt>
                <c:pt idx="3923">
                  <c:v>0</c:v>
                </c:pt>
                <c:pt idx="3924">
                  <c:v>0</c:v>
                </c:pt>
                <c:pt idx="3925">
                  <c:v>0</c:v>
                </c:pt>
                <c:pt idx="3926">
                  <c:v>0</c:v>
                </c:pt>
                <c:pt idx="3927">
                  <c:v>0</c:v>
                </c:pt>
                <c:pt idx="3928">
                  <c:v>0</c:v>
                </c:pt>
                <c:pt idx="3929">
                  <c:v>0</c:v>
                </c:pt>
                <c:pt idx="3930">
                  <c:v>0</c:v>
                </c:pt>
                <c:pt idx="3931">
                  <c:v>0</c:v>
                </c:pt>
                <c:pt idx="3932">
                  <c:v>0</c:v>
                </c:pt>
                <c:pt idx="3933">
                  <c:v>0</c:v>
                </c:pt>
                <c:pt idx="3934">
                  <c:v>0</c:v>
                </c:pt>
                <c:pt idx="3935">
                  <c:v>0</c:v>
                </c:pt>
                <c:pt idx="3936">
                  <c:v>0</c:v>
                </c:pt>
                <c:pt idx="3937">
                  <c:v>0</c:v>
                </c:pt>
                <c:pt idx="3938">
                  <c:v>0</c:v>
                </c:pt>
                <c:pt idx="3939">
                  <c:v>0</c:v>
                </c:pt>
                <c:pt idx="3940">
                  <c:v>0</c:v>
                </c:pt>
                <c:pt idx="3941">
                  <c:v>0</c:v>
                </c:pt>
                <c:pt idx="3942">
                  <c:v>0</c:v>
                </c:pt>
                <c:pt idx="3943">
                  <c:v>0</c:v>
                </c:pt>
                <c:pt idx="3944">
                  <c:v>0</c:v>
                </c:pt>
                <c:pt idx="3945">
                  <c:v>0</c:v>
                </c:pt>
                <c:pt idx="3946">
                  <c:v>0</c:v>
                </c:pt>
                <c:pt idx="3947">
                  <c:v>0</c:v>
                </c:pt>
                <c:pt idx="3948">
                  <c:v>0</c:v>
                </c:pt>
                <c:pt idx="3949">
                  <c:v>0</c:v>
                </c:pt>
                <c:pt idx="3950">
                  <c:v>0</c:v>
                </c:pt>
                <c:pt idx="3951">
                  <c:v>0</c:v>
                </c:pt>
                <c:pt idx="3952">
                  <c:v>0</c:v>
                </c:pt>
                <c:pt idx="3953">
                  <c:v>0</c:v>
                </c:pt>
                <c:pt idx="3954">
                  <c:v>0</c:v>
                </c:pt>
                <c:pt idx="3955">
                  <c:v>0</c:v>
                </c:pt>
                <c:pt idx="3956">
                  <c:v>0</c:v>
                </c:pt>
                <c:pt idx="3957">
                  <c:v>0</c:v>
                </c:pt>
                <c:pt idx="3958">
                  <c:v>0</c:v>
                </c:pt>
                <c:pt idx="3959">
                  <c:v>0</c:v>
                </c:pt>
                <c:pt idx="3960">
                  <c:v>0</c:v>
                </c:pt>
                <c:pt idx="3961">
                  <c:v>0</c:v>
                </c:pt>
                <c:pt idx="3962">
                  <c:v>0</c:v>
                </c:pt>
                <c:pt idx="3963">
                  <c:v>0</c:v>
                </c:pt>
                <c:pt idx="3964">
                  <c:v>0</c:v>
                </c:pt>
                <c:pt idx="3965">
                  <c:v>0</c:v>
                </c:pt>
                <c:pt idx="3966">
                  <c:v>0</c:v>
                </c:pt>
                <c:pt idx="3967">
                  <c:v>0</c:v>
                </c:pt>
                <c:pt idx="3968">
                  <c:v>0</c:v>
                </c:pt>
                <c:pt idx="3969">
                  <c:v>0</c:v>
                </c:pt>
                <c:pt idx="3970">
                  <c:v>0</c:v>
                </c:pt>
                <c:pt idx="3971">
                  <c:v>0</c:v>
                </c:pt>
                <c:pt idx="3972">
                  <c:v>0</c:v>
                </c:pt>
                <c:pt idx="3973">
                  <c:v>0</c:v>
                </c:pt>
                <c:pt idx="3974">
                  <c:v>0</c:v>
                </c:pt>
                <c:pt idx="3975">
                  <c:v>0</c:v>
                </c:pt>
                <c:pt idx="3976">
                  <c:v>0</c:v>
                </c:pt>
                <c:pt idx="3977">
                  <c:v>0</c:v>
                </c:pt>
                <c:pt idx="3978">
                  <c:v>0</c:v>
                </c:pt>
                <c:pt idx="3979">
                  <c:v>0</c:v>
                </c:pt>
                <c:pt idx="3980">
                  <c:v>0</c:v>
                </c:pt>
                <c:pt idx="3981">
                  <c:v>0</c:v>
                </c:pt>
                <c:pt idx="3982">
                  <c:v>0</c:v>
                </c:pt>
                <c:pt idx="3983">
                  <c:v>0</c:v>
                </c:pt>
                <c:pt idx="3984">
                  <c:v>0</c:v>
                </c:pt>
                <c:pt idx="3985">
                  <c:v>0</c:v>
                </c:pt>
                <c:pt idx="3986">
                  <c:v>0</c:v>
                </c:pt>
                <c:pt idx="3987">
                  <c:v>0</c:v>
                </c:pt>
                <c:pt idx="3988">
                  <c:v>0</c:v>
                </c:pt>
                <c:pt idx="3989">
                  <c:v>0</c:v>
                </c:pt>
                <c:pt idx="3990">
                  <c:v>0</c:v>
                </c:pt>
                <c:pt idx="3991">
                  <c:v>0</c:v>
                </c:pt>
                <c:pt idx="3992">
                  <c:v>0</c:v>
                </c:pt>
                <c:pt idx="3993">
                  <c:v>0</c:v>
                </c:pt>
                <c:pt idx="3994">
                  <c:v>0</c:v>
                </c:pt>
                <c:pt idx="3995">
                  <c:v>0</c:v>
                </c:pt>
                <c:pt idx="3996">
                  <c:v>0</c:v>
                </c:pt>
                <c:pt idx="3997">
                  <c:v>0</c:v>
                </c:pt>
                <c:pt idx="3998">
                  <c:v>0</c:v>
                </c:pt>
                <c:pt idx="3999">
                  <c:v>0</c:v>
                </c:pt>
                <c:pt idx="4000">
                  <c:v>0</c:v>
                </c:pt>
                <c:pt idx="4001">
                  <c:v>0</c:v>
                </c:pt>
                <c:pt idx="4002">
                  <c:v>0</c:v>
                </c:pt>
                <c:pt idx="4003">
                  <c:v>0</c:v>
                </c:pt>
                <c:pt idx="4004">
                  <c:v>0</c:v>
                </c:pt>
                <c:pt idx="4005">
                  <c:v>0</c:v>
                </c:pt>
                <c:pt idx="4006">
                  <c:v>0</c:v>
                </c:pt>
                <c:pt idx="4007">
                  <c:v>0</c:v>
                </c:pt>
                <c:pt idx="4008">
                  <c:v>0</c:v>
                </c:pt>
                <c:pt idx="4009">
                  <c:v>0</c:v>
                </c:pt>
                <c:pt idx="4010">
                  <c:v>0</c:v>
                </c:pt>
                <c:pt idx="4011">
                  <c:v>0</c:v>
                </c:pt>
                <c:pt idx="4012">
                  <c:v>0</c:v>
                </c:pt>
                <c:pt idx="4013">
                  <c:v>0</c:v>
                </c:pt>
                <c:pt idx="4014">
                  <c:v>0</c:v>
                </c:pt>
                <c:pt idx="4015">
                  <c:v>0</c:v>
                </c:pt>
                <c:pt idx="4016">
                  <c:v>0</c:v>
                </c:pt>
                <c:pt idx="4017">
                  <c:v>0</c:v>
                </c:pt>
                <c:pt idx="4018">
                  <c:v>0</c:v>
                </c:pt>
                <c:pt idx="4019">
                  <c:v>0</c:v>
                </c:pt>
                <c:pt idx="4020">
                  <c:v>0</c:v>
                </c:pt>
                <c:pt idx="4021">
                  <c:v>0</c:v>
                </c:pt>
                <c:pt idx="4022">
                  <c:v>0</c:v>
                </c:pt>
                <c:pt idx="4023">
                  <c:v>0</c:v>
                </c:pt>
                <c:pt idx="4024">
                  <c:v>0</c:v>
                </c:pt>
                <c:pt idx="4025">
                  <c:v>0</c:v>
                </c:pt>
                <c:pt idx="4026">
                  <c:v>0</c:v>
                </c:pt>
                <c:pt idx="4027">
                  <c:v>0</c:v>
                </c:pt>
                <c:pt idx="4028">
                  <c:v>0</c:v>
                </c:pt>
                <c:pt idx="4029">
                  <c:v>0</c:v>
                </c:pt>
                <c:pt idx="4030">
                  <c:v>0</c:v>
                </c:pt>
                <c:pt idx="4031">
                  <c:v>0</c:v>
                </c:pt>
                <c:pt idx="4032">
                  <c:v>0</c:v>
                </c:pt>
                <c:pt idx="4033">
                  <c:v>0</c:v>
                </c:pt>
                <c:pt idx="4034">
                  <c:v>0</c:v>
                </c:pt>
                <c:pt idx="4035">
                  <c:v>0</c:v>
                </c:pt>
                <c:pt idx="4036">
                  <c:v>0</c:v>
                </c:pt>
                <c:pt idx="4037">
                  <c:v>0</c:v>
                </c:pt>
                <c:pt idx="4038">
                  <c:v>0</c:v>
                </c:pt>
                <c:pt idx="4039">
                  <c:v>0</c:v>
                </c:pt>
                <c:pt idx="4040">
                  <c:v>0</c:v>
                </c:pt>
                <c:pt idx="4041">
                  <c:v>0</c:v>
                </c:pt>
                <c:pt idx="4042">
                  <c:v>0</c:v>
                </c:pt>
                <c:pt idx="4043">
                  <c:v>0</c:v>
                </c:pt>
                <c:pt idx="4044">
                  <c:v>0</c:v>
                </c:pt>
                <c:pt idx="4045">
                  <c:v>0</c:v>
                </c:pt>
                <c:pt idx="4046">
                  <c:v>0</c:v>
                </c:pt>
                <c:pt idx="4047">
                  <c:v>0</c:v>
                </c:pt>
                <c:pt idx="4048">
                  <c:v>0</c:v>
                </c:pt>
                <c:pt idx="4049">
                  <c:v>0</c:v>
                </c:pt>
                <c:pt idx="4050">
                  <c:v>0</c:v>
                </c:pt>
                <c:pt idx="4051">
                  <c:v>0</c:v>
                </c:pt>
                <c:pt idx="4052">
                  <c:v>0</c:v>
                </c:pt>
                <c:pt idx="4053">
                  <c:v>0</c:v>
                </c:pt>
                <c:pt idx="4054">
                  <c:v>0</c:v>
                </c:pt>
                <c:pt idx="4055">
                  <c:v>0</c:v>
                </c:pt>
                <c:pt idx="4056">
                  <c:v>0</c:v>
                </c:pt>
                <c:pt idx="4057">
                  <c:v>0</c:v>
                </c:pt>
                <c:pt idx="4058">
                  <c:v>0</c:v>
                </c:pt>
                <c:pt idx="4059">
                  <c:v>0</c:v>
                </c:pt>
                <c:pt idx="4060">
                  <c:v>0</c:v>
                </c:pt>
                <c:pt idx="4061">
                  <c:v>0</c:v>
                </c:pt>
                <c:pt idx="4062">
                  <c:v>0</c:v>
                </c:pt>
                <c:pt idx="4063">
                  <c:v>0</c:v>
                </c:pt>
                <c:pt idx="4064">
                  <c:v>0</c:v>
                </c:pt>
                <c:pt idx="4065">
                  <c:v>0</c:v>
                </c:pt>
                <c:pt idx="4066">
                  <c:v>0</c:v>
                </c:pt>
                <c:pt idx="4067">
                  <c:v>0</c:v>
                </c:pt>
                <c:pt idx="4068">
                  <c:v>0</c:v>
                </c:pt>
                <c:pt idx="4069">
                  <c:v>0</c:v>
                </c:pt>
                <c:pt idx="4070">
                  <c:v>0</c:v>
                </c:pt>
                <c:pt idx="4071">
                  <c:v>0</c:v>
                </c:pt>
                <c:pt idx="4072">
                  <c:v>0</c:v>
                </c:pt>
                <c:pt idx="4073">
                  <c:v>0</c:v>
                </c:pt>
                <c:pt idx="4074">
                  <c:v>0</c:v>
                </c:pt>
                <c:pt idx="4075">
                  <c:v>0</c:v>
                </c:pt>
                <c:pt idx="4076">
                  <c:v>0</c:v>
                </c:pt>
                <c:pt idx="4077">
                  <c:v>0</c:v>
                </c:pt>
                <c:pt idx="4078">
                  <c:v>0</c:v>
                </c:pt>
                <c:pt idx="4079">
                  <c:v>0</c:v>
                </c:pt>
                <c:pt idx="4080">
                  <c:v>0</c:v>
                </c:pt>
                <c:pt idx="4081">
                  <c:v>0</c:v>
                </c:pt>
                <c:pt idx="4082">
                  <c:v>0</c:v>
                </c:pt>
                <c:pt idx="4083">
                  <c:v>0</c:v>
                </c:pt>
                <c:pt idx="4084">
                  <c:v>0</c:v>
                </c:pt>
                <c:pt idx="4085">
                  <c:v>0</c:v>
                </c:pt>
                <c:pt idx="4086">
                  <c:v>0</c:v>
                </c:pt>
                <c:pt idx="4087">
                  <c:v>0</c:v>
                </c:pt>
                <c:pt idx="4088">
                  <c:v>0</c:v>
                </c:pt>
                <c:pt idx="4089">
                  <c:v>0</c:v>
                </c:pt>
                <c:pt idx="4090">
                  <c:v>0</c:v>
                </c:pt>
                <c:pt idx="4091">
                  <c:v>0</c:v>
                </c:pt>
                <c:pt idx="4092">
                  <c:v>0</c:v>
                </c:pt>
                <c:pt idx="4093">
                  <c:v>0</c:v>
                </c:pt>
                <c:pt idx="4094">
                  <c:v>0</c:v>
                </c:pt>
                <c:pt idx="4095">
                  <c:v>0</c:v>
                </c:pt>
                <c:pt idx="4096">
                  <c:v>0</c:v>
                </c:pt>
                <c:pt idx="4097">
                  <c:v>0</c:v>
                </c:pt>
                <c:pt idx="4098">
                  <c:v>0</c:v>
                </c:pt>
                <c:pt idx="4099">
                  <c:v>0</c:v>
                </c:pt>
                <c:pt idx="4100">
                  <c:v>0</c:v>
                </c:pt>
                <c:pt idx="4101">
                  <c:v>0</c:v>
                </c:pt>
                <c:pt idx="4102">
                  <c:v>0</c:v>
                </c:pt>
                <c:pt idx="4103">
                  <c:v>0</c:v>
                </c:pt>
                <c:pt idx="4104">
                  <c:v>0</c:v>
                </c:pt>
                <c:pt idx="4105">
                  <c:v>0</c:v>
                </c:pt>
                <c:pt idx="4106">
                  <c:v>0</c:v>
                </c:pt>
                <c:pt idx="4107">
                  <c:v>0</c:v>
                </c:pt>
                <c:pt idx="4108">
                  <c:v>0</c:v>
                </c:pt>
                <c:pt idx="4109">
                  <c:v>0</c:v>
                </c:pt>
                <c:pt idx="4110">
                  <c:v>0</c:v>
                </c:pt>
                <c:pt idx="4111">
                  <c:v>0</c:v>
                </c:pt>
                <c:pt idx="4112">
                  <c:v>0</c:v>
                </c:pt>
                <c:pt idx="4113">
                  <c:v>0</c:v>
                </c:pt>
                <c:pt idx="4114">
                  <c:v>0</c:v>
                </c:pt>
                <c:pt idx="4115">
                  <c:v>0</c:v>
                </c:pt>
                <c:pt idx="4116">
                  <c:v>0</c:v>
                </c:pt>
                <c:pt idx="4117">
                  <c:v>0</c:v>
                </c:pt>
                <c:pt idx="4118">
                  <c:v>0</c:v>
                </c:pt>
                <c:pt idx="4119">
                  <c:v>0</c:v>
                </c:pt>
                <c:pt idx="4120">
                  <c:v>0</c:v>
                </c:pt>
                <c:pt idx="4121">
                  <c:v>0</c:v>
                </c:pt>
                <c:pt idx="4122">
                  <c:v>0</c:v>
                </c:pt>
                <c:pt idx="4123">
                  <c:v>0</c:v>
                </c:pt>
                <c:pt idx="4124">
                  <c:v>0</c:v>
                </c:pt>
                <c:pt idx="4125">
                  <c:v>0</c:v>
                </c:pt>
                <c:pt idx="4126">
                  <c:v>0</c:v>
                </c:pt>
                <c:pt idx="4127">
                  <c:v>0</c:v>
                </c:pt>
                <c:pt idx="4128">
                  <c:v>0</c:v>
                </c:pt>
                <c:pt idx="4129">
                  <c:v>0</c:v>
                </c:pt>
                <c:pt idx="4130">
                  <c:v>0</c:v>
                </c:pt>
                <c:pt idx="4131">
                  <c:v>0</c:v>
                </c:pt>
                <c:pt idx="4132">
                  <c:v>0</c:v>
                </c:pt>
                <c:pt idx="4133">
                  <c:v>0</c:v>
                </c:pt>
                <c:pt idx="4134">
                  <c:v>0</c:v>
                </c:pt>
                <c:pt idx="4135">
                  <c:v>0</c:v>
                </c:pt>
                <c:pt idx="4136">
                  <c:v>0</c:v>
                </c:pt>
                <c:pt idx="4137">
                  <c:v>0</c:v>
                </c:pt>
                <c:pt idx="4138">
                  <c:v>0</c:v>
                </c:pt>
                <c:pt idx="4139">
                  <c:v>0</c:v>
                </c:pt>
                <c:pt idx="4140">
                  <c:v>0</c:v>
                </c:pt>
                <c:pt idx="4141">
                  <c:v>0</c:v>
                </c:pt>
                <c:pt idx="4142">
                  <c:v>0</c:v>
                </c:pt>
                <c:pt idx="4143">
                  <c:v>0</c:v>
                </c:pt>
                <c:pt idx="4144">
                  <c:v>0</c:v>
                </c:pt>
                <c:pt idx="4145">
                  <c:v>0</c:v>
                </c:pt>
                <c:pt idx="4146">
                  <c:v>0</c:v>
                </c:pt>
                <c:pt idx="4147">
                  <c:v>0</c:v>
                </c:pt>
                <c:pt idx="4148">
                  <c:v>0</c:v>
                </c:pt>
                <c:pt idx="4149">
                  <c:v>0</c:v>
                </c:pt>
                <c:pt idx="4150">
                  <c:v>0</c:v>
                </c:pt>
                <c:pt idx="4151">
                  <c:v>0</c:v>
                </c:pt>
                <c:pt idx="4152">
                  <c:v>0</c:v>
                </c:pt>
                <c:pt idx="4153">
                  <c:v>0</c:v>
                </c:pt>
                <c:pt idx="4154">
                  <c:v>0</c:v>
                </c:pt>
                <c:pt idx="4155">
                  <c:v>0</c:v>
                </c:pt>
                <c:pt idx="4156">
                  <c:v>0</c:v>
                </c:pt>
                <c:pt idx="4157">
                  <c:v>0</c:v>
                </c:pt>
                <c:pt idx="4158">
                  <c:v>0</c:v>
                </c:pt>
                <c:pt idx="4159">
                  <c:v>0</c:v>
                </c:pt>
                <c:pt idx="4160">
                  <c:v>0</c:v>
                </c:pt>
                <c:pt idx="4161">
                  <c:v>0</c:v>
                </c:pt>
                <c:pt idx="4162">
                  <c:v>0</c:v>
                </c:pt>
                <c:pt idx="4163">
                  <c:v>0</c:v>
                </c:pt>
                <c:pt idx="4164">
                  <c:v>0</c:v>
                </c:pt>
                <c:pt idx="4165">
                  <c:v>0</c:v>
                </c:pt>
                <c:pt idx="4166">
                  <c:v>0</c:v>
                </c:pt>
                <c:pt idx="4167">
                  <c:v>0</c:v>
                </c:pt>
                <c:pt idx="4168">
                  <c:v>0</c:v>
                </c:pt>
                <c:pt idx="4169">
                  <c:v>0</c:v>
                </c:pt>
                <c:pt idx="4170">
                  <c:v>0</c:v>
                </c:pt>
                <c:pt idx="4171">
                  <c:v>0</c:v>
                </c:pt>
                <c:pt idx="4172">
                  <c:v>0</c:v>
                </c:pt>
                <c:pt idx="4173">
                  <c:v>0</c:v>
                </c:pt>
                <c:pt idx="4174">
                  <c:v>0</c:v>
                </c:pt>
                <c:pt idx="4175">
                  <c:v>0</c:v>
                </c:pt>
                <c:pt idx="4176">
                  <c:v>0</c:v>
                </c:pt>
                <c:pt idx="4177">
                  <c:v>0</c:v>
                </c:pt>
                <c:pt idx="4178">
                  <c:v>0</c:v>
                </c:pt>
                <c:pt idx="4179">
                  <c:v>0</c:v>
                </c:pt>
                <c:pt idx="4180">
                  <c:v>0</c:v>
                </c:pt>
                <c:pt idx="4181">
                  <c:v>0</c:v>
                </c:pt>
                <c:pt idx="4182">
                  <c:v>0</c:v>
                </c:pt>
                <c:pt idx="4183">
                  <c:v>0</c:v>
                </c:pt>
                <c:pt idx="4184">
                  <c:v>0</c:v>
                </c:pt>
                <c:pt idx="4185">
                  <c:v>0</c:v>
                </c:pt>
                <c:pt idx="4186">
                  <c:v>0</c:v>
                </c:pt>
                <c:pt idx="4187">
                  <c:v>0</c:v>
                </c:pt>
                <c:pt idx="4188">
                  <c:v>0</c:v>
                </c:pt>
                <c:pt idx="4189">
                  <c:v>0</c:v>
                </c:pt>
                <c:pt idx="4190">
                  <c:v>0</c:v>
                </c:pt>
                <c:pt idx="4191">
                  <c:v>0</c:v>
                </c:pt>
                <c:pt idx="4192">
                  <c:v>0</c:v>
                </c:pt>
                <c:pt idx="4193">
                  <c:v>0</c:v>
                </c:pt>
                <c:pt idx="4194">
                  <c:v>0</c:v>
                </c:pt>
                <c:pt idx="4195">
                  <c:v>0</c:v>
                </c:pt>
                <c:pt idx="4196">
                  <c:v>0</c:v>
                </c:pt>
                <c:pt idx="4197">
                  <c:v>0</c:v>
                </c:pt>
                <c:pt idx="4198">
                  <c:v>0</c:v>
                </c:pt>
                <c:pt idx="4199">
                  <c:v>0</c:v>
                </c:pt>
                <c:pt idx="4200">
                  <c:v>0</c:v>
                </c:pt>
                <c:pt idx="4201">
                  <c:v>0</c:v>
                </c:pt>
                <c:pt idx="4202">
                  <c:v>0</c:v>
                </c:pt>
                <c:pt idx="4203">
                  <c:v>0</c:v>
                </c:pt>
                <c:pt idx="4204">
                  <c:v>0</c:v>
                </c:pt>
                <c:pt idx="4205">
                  <c:v>0</c:v>
                </c:pt>
                <c:pt idx="4206">
                  <c:v>0</c:v>
                </c:pt>
                <c:pt idx="4207">
                  <c:v>0</c:v>
                </c:pt>
                <c:pt idx="4208">
                  <c:v>0</c:v>
                </c:pt>
                <c:pt idx="4209">
                  <c:v>0</c:v>
                </c:pt>
                <c:pt idx="4210">
                  <c:v>0</c:v>
                </c:pt>
                <c:pt idx="4211">
                  <c:v>0</c:v>
                </c:pt>
                <c:pt idx="4212">
                  <c:v>0</c:v>
                </c:pt>
                <c:pt idx="4213">
                  <c:v>0</c:v>
                </c:pt>
                <c:pt idx="4214">
                  <c:v>0</c:v>
                </c:pt>
                <c:pt idx="4215">
                  <c:v>0</c:v>
                </c:pt>
                <c:pt idx="4216">
                  <c:v>0</c:v>
                </c:pt>
                <c:pt idx="4217">
                  <c:v>0</c:v>
                </c:pt>
                <c:pt idx="4218">
                  <c:v>0</c:v>
                </c:pt>
                <c:pt idx="4219">
                  <c:v>0</c:v>
                </c:pt>
                <c:pt idx="4220">
                  <c:v>0</c:v>
                </c:pt>
                <c:pt idx="4221">
                  <c:v>0</c:v>
                </c:pt>
                <c:pt idx="4222">
                  <c:v>0</c:v>
                </c:pt>
                <c:pt idx="4223">
                  <c:v>0</c:v>
                </c:pt>
                <c:pt idx="4224">
                  <c:v>0</c:v>
                </c:pt>
                <c:pt idx="4225">
                  <c:v>0</c:v>
                </c:pt>
                <c:pt idx="4226">
                  <c:v>0</c:v>
                </c:pt>
                <c:pt idx="4227">
                  <c:v>0</c:v>
                </c:pt>
                <c:pt idx="4228">
                  <c:v>0</c:v>
                </c:pt>
                <c:pt idx="4229">
                  <c:v>0</c:v>
                </c:pt>
                <c:pt idx="4230">
                  <c:v>0</c:v>
                </c:pt>
                <c:pt idx="4231">
                  <c:v>0</c:v>
                </c:pt>
                <c:pt idx="4232">
                  <c:v>0</c:v>
                </c:pt>
                <c:pt idx="4233">
                  <c:v>0</c:v>
                </c:pt>
                <c:pt idx="4234">
                  <c:v>0</c:v>
                </c:pt>
                <c:pt idx="4235">
                  <c:v>0</c:v>
                </c:pt>
                <c:pt idx="4236">
                  <c:v>0</c:v>
                </c:pt>
                <c:pt idx="4237">
                  <c:v>0</c:v>
                </c:pt>
                <c:pt idx="4238">
                  <c:v>0</c:v>
                </c:pt>
                <c:pt idx="4239">
                  <c:v>0</c:v>
                </c:pt>
                <c:pt idx="4240">
                  <c:v>0</c:v>
                </c:pt>
                <c:pt idx="4241">
                  <c:v>0</c:v>
                </c:pt>
                <c:pt idx="4242">
                  <c:v>0</c:v>
                </c:pt>
                <c:pt idx="4243">
                  <c:v>0</c:v>
                </c:pt>
                <c:pt idx="4244">
                  <c:v>0</c:v>
                </c:pt>
                <c:pt idx="4245">
                  <c:v>0</c:v>
                </c:pt>
                <c:pt idx="4246">
                  <c:v>0</c:v>
                </c:pt>
                <c:pt idx="4247">
                  <c:v>0</c:v>
                </c:pt>
                <c:pt idx="4248">
                  <c:v>0</c:v>
                </c:pt>
                <c:pt idx="4249">
                  <c:v>0</c:v>
                </c:pt>
                <c:pt idx="4250">
                  <c:v>0</c:v>
                </c:pt>
                <c:pt idx="4251">
                  <c:v>0</c:v>
                </c:pt>
                <c:pt idx="4252">
                  <c:v>0</c:v>
                </c:pt>
                <c:pt idx="4253">
                  <c:v>0</c:v>
                </c:pt>
                <c:pt idx="4254">
                  <c:v>0</c:v>
                </c:pt>
                <c:pt idx="4255">
                  <c:v>0</c:v>
                </c:pt>
                <c:pt idx="4256">
                  <c:v>0</c:v>
                </c:pt>
                <c:pt idx="4257">
                  <c:v>0.5</c:v>
                </c:pt>
                <c:pt idx="4258">
                  <c:v>0</c:v>
                </c:pt>
                <c:pt idx="4259">
                  <c:v>0.5</c:v>
                </c:pt>
                <c:pt idx="4260">
                  <c:v>1</c:v>
                </c:pt>
                <c:pt idx="4261">
                  <c:v>1</c:v>
                </c:pt>
                <c:pt idx="4262">
                  <c:v>0.5</c:v>
                </c:pt>
                <c:pt idx="4263">
                  <c:v>1</c:v>
                </c:pt>
                <c:pt idx="4264">
                  <c:v>1.5</c:v>
                </c:pt>
                <c:pt idx="4265">
                  <c:v>2</c:v>
                </c:pt>
                <c:pt idx="4266">
                  <c:v>1</c:v>
                </c:pt>
                <c:pt idx="4267">
                  <c:v>1</c:v>
                </c:pt>
                <c:pt idx="4268">
                  <c:v>0.5</c:v>
                </c:pt>
                <c:pt idx="4269">
                  <c:v>0.5</c:v>
                </c:pt>
                <c:pt idx="4270">
                  <c:v>2</c:v>
                </c:pt>
                <c:pt idx="4271">
                  <c:v>1.5</c:v>
                </c:pt>
                <c:pt idx="4272">
                  <c:v>1</c:v>
                </c:pt>
                <c:pt idx="4273">
                  <c:v>0.5</c:v>
                </c:pt>
                <c:pt idx="4274">
                  <c:v>1</c:v>
                </c:pt>
                <c:pt idx="4275">
                  <c:v>0.5</c:v>
                </c:pt>
                <c:pt idx="4276">
                  <c:v>1</c:v>
                </c:pt>
                <c:pt idx="4277">
                  <c:v>0</c:v>
                </c:pt>
                <c:pt idx="4278">
                  <c:v>0.5</c:v>
                </c:pt>
                <c:pt idx="4279">
                  <c:v>1</c:v>
                </c:pt>
                <c:pt idx="4280">
                  <c:v>0.5</c:v>
                </c:pt>
                <c:pt idx="4281">
                  <c:v>0.5</c:v>
                </c:pt>
                <c:pt idx="4282">
                  <c:v>0.5</c:v>
                </c:pt>
                <c:pt idx="4283">
                  <c:v>0.5</c:v>
                </c:pt>
                <c:pt idx="4284">
                  <c:v>0</c:v>
                </c:pt>
                <c:pt idx="4285">
                  <c:v>0</c:v>
                </c:pt>
                <c:pt idx="4286">
                  <c:v>0</c:v>
                </c:pt>
                <c:pt idx="4287">
                  <c:v>0.5</c:v>
                </c:pt>
                <c:pt idx="4288">
                  <c:v>0.5</c:v>
                </c:pt>
                <c:pt idx="4289">
                  <c:v>0.5</c:v>
                </c:pt>
                <c:pt idx="4290">
                  <c:v>0</c:v>
                </c:pt>
                <c:pt idx="4291">
                  <c:v>0</c:v>
                </c:pt>
                <c:pt idx="4292">
                  <c:v>0</c:v>
                </c:pt>
                <c:pt idx="4293">
                  <c:v>0.5</c:v>
                </c:pt>
                <c:pt idx="4294">
                  <c:v>0</c:v>
                </c:pt>
                <c:pt idx="4295">
                  <c:v>0</c:v>
                </c:pt>
                <c:pt idx="4296">
                  <c:v>0</c:v>
                </c:pt>
                <c:pt idx="4297">
                  <c:v>0</c:v>
                </c:pt>
                <c:pt idx="4298">
                  <c:v>0</c:v>
                </c:pt>
                <c:pt idx="4299">
                  <c:v>0</c:v>
                </c:pt>
                <c:pt idx="4300">
                  <c:v>0</c:v>
                </c:pt>
                <c:pt idx="4301">
                  <c:v>0</c:v>
                </c:pt>
                <c:pt idx="4302">
                  <c:v>0</c:v>
                </c:pt>
                <c:pt idx="4303">
                  <c:v>1</c:v>
                </c:pt>
                <c:pt idx="4304">
                  <c:v>3</c:v>
                </c:pt>
                <c:pt idx="4305">
                  <c:v>1</c:v>
                </c:pt>
                <c:pt idx="4306">
                  <c:v>0</c:v>
                </c:pt>
                <c:pt idx="4307">
                  <c:v>0</c:v>
                </c:pt>
                <c:pt idx="4308">
                  <c:v>0</c:v>
                </c:pt>
                <c:pt idx="4309">
                  <c:v>0</c:v>
                </c:pt>
                <c:pt idx="4310">
                  <c:v>0</c:v>
                </c:pt>
                <c:pt idx="4311">
                  <c:v>0</c:v>
                </c:pt>
                <c:pt idx="4312">
                  <c:v>0</c:v>
                </c:pt>
                <c:pt idx="4313">
                  <c:v>0</c:v>
                </c:pt>
                <c:pt idx="4314">
                  <c:v>0</c:v>
                </c:pt>
                <c:pt idx="4315">
                  <c:v>0</c:v>
                </c:pt>
                <c:pt idx="4316">
                  <c:v>0</c:v>
                </c:pt>
                <c:pt idx="4317">
                  <c:v>0</c:v>
                </c:pt>
                <c:pt idx="4318">
                  <c:v>0</c:v>
                </c:pt>
                <c:pt idx="4319">
                  <c:v>0</c:v>
                </c:pt>
                <c:pt idx="4320">
                  <c:v>0.5</c:v>
                </c:pt>
              </c:numCache>
            </c:numRef>
          </c:val>
          <c:smooth val="0"/>
        </c:ser>
        <c:hiLowLines>
          <c:spPr>
            <a:ln w="0">
              <a:noFill/>
            </a:ln>
          </c:spPr>
        </c:hiLowLines>
        <c:marker val="0"/>
        <c:axId val="21426503"/>
        <c:axId val="32290299"/>
      </c:lineChart>
      <c:catAx>
        <c:axId val="21426503"/>
        <c:scaling>
          <c:orientation val="minMax"/>
        </c:scaling>
        <c:delete val="0"/>
        <c:axPos val="b"/>
        <c:numFmt formatCode="General" sourceLinked="0"/>
        <c:majorTickMark val="none"/>
        <c:minorTickMark val="none"/>
        <c:tickLblPos val="nextTo"/>
        <c:spPr>
          <a:ln w="9360">
            <a:solidFill>
              <a:srgbClr val="d9d9d9"/>
            </a:solidFill>
            <a:round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32290299"/>
        <c:crosses val="autoZero"/>
        <c:auto val="1"/>
        <c:lblAlgn val="ctr"/>
        <c:lblOffset val="100"/>
        <c:noMultiLvlLbl val="0"/>
      </c:catAx>
      <c:valAx>
        <c:axId val="32290299"/>
        <c:scaling>
          <c:orientation val="minMax"/>
          <c:max val="20"/>
        </c:scaling>
        <c:delete val="0"/>
        <c:axPos val="l"/>
        <c:majorGridlines>
          <c:spPr>
            <a:ln w="9360">
              <a:solidFill>
                <a:srgbClr val="d9d9d9"/>
              </a:solidFill>
              <a:round/>
            </a:ln>
          </c:spPr>
        </c:majorGridlines>
        <c:numFmt formatCode="General" sourceLinked="0"/>
        <c:majorTickMark val="none"/>
        <c:minorTickMark val="none"/>
        <c:tickLblPos val="nextTo"/>
        <c:spPr>
          <a:ln w="6480">
            <a:noFill/>
          </a:ln>
        </c:spPr>
        <c:txPr>
          <a:bodyPr/>
          <a:lstStyle/>
          <a:p>
            <a:pPr>
              <a:defRPr b="0" sz="900" spc="-1" strike="noStrike">
                <a:solidFill>
                  <a:srgbClr val="595959"/>
                </a:solidFill>
                <a:latin typeface="游ゴシック"/>
              </a:defRPr>
            </a:pPr>
          </a:p>
        </c:txPr>
        <c:crossAx val="21426503"/>
        <c:crosses val="autoZero"/>
        <c:crossBetween val="between"/>
      </c:valAx>
      <c:spPr>
        <a:noFill/>
        <a:ln w="0">
          <a:noFill/>
        </a:ln>
      </c:spPr>
    </c:plotArea>
    <c:plotVisOnly val="1"/>
    <c:dispBlanksAs val="gap"/>
  </c:chart>
  <c:spPr>
    <a:noFill/>
    <a:ln w="9360">
      <a:noFill/>
    </a:ln>
  </c:spPr>
</c:chartSpace>
</file>

<file path=ppt/drawings/_rels/drawing1.xml.rels><?xml version="1.0" encoding="UTF-8"?>
<Relationships xmlns="http://schemas.openxmlformats.org/package/2006/relationships"><Relationship Id="rId1" Type="http://schemas.openxmlformats.org/officeDocument/2006/relationships/image" Target="../media/image8.png"/>
</Relationships>
</file>

<file path=ppt/drawings/_rels/drawing2.xml.rels><?xml version="1.0" encoding="UTF-8"?>
<Relationships xmlns="http://schemas.openxmlformats.org/package/2006/relationships"><Relationship Id="rId1" Type="http://schemas.openxmlformats.org/officeDocument/2006/relationships/image" Target="../media/image9.png"/>
</Relationships>
</file>

<file path=ppt/drawings/_rels/drawing3.xml.rels><?xml version="1.0" encoding="UTF-8"?>
<Relationships xmlns="http://schemas.openxmlformats.org/package/2006/relationships"><Relationship Id="rId1" Type="http://schemas.openxmlformats.org/officeDocument/2006/relationships/image" Target="../media/image10.png"/>
</Relationships>
</file>

<file path=ppt/drawings/drawing1.xml><?xml version="1.0" encoding="utf-8"?>
<c:userShapes xmlns:cdr="http://schemas.openxmlformats.org/drawingml/2006/chartDrawing" xmlns:a="http://schemas.openxmlformats.org/drawingml/2006/main" xmlns:c="http://schemas.openxmlformats.org/drawingml/2006/chart" xmlns:r="http://schemas.openxmlformats.org/officeDocument/2006/relationships">
  <cdr:relSizeAnchor>
    <cdr:from>
      <cdr:x>0.0520218889915429</cdr:x>
      <cdr:y>0.77340663116303</cdr:y>
    </cdr:from>
    <cdr:to>
      <cdr:x>0.99985786369128</cdr:x>
      <cdr:y>0.91874248410926</cdr:y>
    </cdr:to>
    <cdr:pic>
      <cdr:nvPicPr>
        <cdr:cNvPr id="154" name="図 2" descr=""/>
        <cdr:cNvPicPr/>
      </cdr:nvPicPr>
      <cdr:blipFill>
        <a:blip r:embed="rId1"/>
        <a:srcRect l="0" t="46583" r="0" b="27377"/>
        <a:stretch/>
      </cdr:blipFill>
      <cdr:spPr>
        <a:xfrm>
          <a:off x="263520" y="1620720"/>
          <a:ext cx="4801320" cy="304560"/>
        </a:xfrm>
        <a:prstGeom prst="rect">
          <a:avLst/>
        </a:prstGeom>
        <a:ln w="0">
          <a:noFill/>
        </a:ln>
      </cdr:spPr>
    </cdr:pic>
  </cdr:relSizeAnchor>
</c:userShapes>
</file>

<file path=ppt/drawings/drawing2.xml><?xml version="1.0" encoding="utf-8"?>
<c:userShapes xmlns:cdr="http://schemas.openxmlformats.org/drawingml/2006/chartDrawing" xmlns:a="http://schemas.openxmlformats.org/drawingml/2006/main" xmlns:c="http://schemas.openxmlformats.org/drawingml/2006/chart" xmlns:r="http://schemas.openxmlformats.org/officeDocument/2006/relationships">
  <cdr:relSizeAnchor>
    <cdr:from>
      <cdr:x>0.0452558782849239</cdr:x>
      <cdr:y>0.888100380540985</cdr:y>
    </cdr:from>
    <cdr:to>
      <cdr:x>0.999889349930844</cdr:x>
      <cdr:y>0.962151599300627</cdr:y>
    </cdr:to>
    <cdr:pic>
      <cdr:nvPicPr>
        <cdr:cNvPr id="177" name="図 4" descr=""/>
        <cdr:cNvPicPr/>
      </cdr:nvPicPr>
      <cdr:blipFill>
        <a:blip r:embed="rId1"/>
        <a:srcRect l="0" t="47270" r="0" b="28484"/>
        <a:stretch/>
      </cdr:blipFill>
      <cdr:spPr>
        <a:xfrm>
          <a:off x="294480" y="3108600"/>
          <a:ext cx="6211800" cy="259200"/>
        </a:xfrm>
        <a:prstGeom prst="rect">
          <a:avLst/>
        </a:prstGeom>
        <a:ln w="0">
          <a:noFill/>
        </a:ln>
      </cdr:spPr>
    </cdr:pic>
  </cdr:relSizeAnchor>
</c:userShapes>
</file>

<file path=ppt/drawings/drawing3.xml><?xml version="1.0" encoding="utf-8"?>
<c:userShapes xmlns:cdr="http://schemas.openxmlformats.org/drawingml/2006/chartDrawing" xmlns:a="http://schemas.openxmlformats.org/drawingml/2006/main" xmlns:c="http://schemas.openxmlformats.org/drawingml/2006/chart" xmlns:r="http://schemas.openxmlformats.org/officeDocument/2006/relationships">
  <cdr:relSizeAnchor>
    <cdr:from>
      <cdr:x>0.049082823790995</cdr:x>
      <cdr:y>0.883254593175853</cdr:y>
    </cdr:from>
    <cdr:to>
      <cdr:x>0.983713173985547</cdr:x>
      <cdr:y>0.999790026246719</cdr:y>
    </cdr:to>
    <cdr:pic>
      <cdr:nvPicPr>
        <cdr:cNvPr id="179" name="図 3" descr=""/>
        <cdr:cNvPicPr/>
      </cdr:nvPicPr>
      <cdr:blipFill>
        <a:blip r:embed="rId1"/>
        <a:stretch/>
      </cdr:blipFill>
      <cdr:spPr>
        <a:xfrm>
          <a:off x="317880" y="3028680"/>
          <a:ext cx="6053040" cy="399600"/>
        </a:xfrm>
        <a:prstGeom prst="rect">
          <a:avLst/>
        </a:prstGeom>
        <a:ln w="0">
          <a:noFill/>
        </a:ln>
      </cdr:spPr>
    </cdr:pic>
  </cdr:relSizeAnchor>
</c:userShapes>
</file>

<file path=ppt/notesMasters/_rels/notesMaster1.xml.rels><?xml version="1.0" encoding="UTF-8"?>
<Relationships xmlns="http://schemas.openxmlformats.org/package/2006/relationships"><Relationship Id="rId1" Type="http://schemas.openxmlformats.org/officeDocument/2006/relationships/theme" Target="../theme/theme3.xml"/>
</Relationships>
</file>

<file path=ppt/notesMasters/notesMaster1.xml><?xml version="1.0" encoding="utf-8"?>
<p:notesMaster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82" name="PlaceHolder 1"/>
          <p:cNvSpPr>
            <a:spLocks noGrp="1"/>
          </p:cNvSpPr>
          <p:nvPr>
            <p:ph type="sldImg"/>
          </p:nvPr>
        </p:nvSpPr>
        <p:spPr>
          <a:xfrm>
            <a:off x="216000" y="812520"/>
            <a:ext cx="7127280" cy="4008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r>
              <a:rPr b="0" lang="ja-JP" sz="1800" spc="-1" strike="noStrike">
                <a:solidFill>
                  <a:srgbClr val="000000"/>
                </a:solidFill>
                <a:latin typeface="游ゴシック"/>
              </a:rPr>
              <a:t>クリックしてスライドを移動</a:t>
            </a:r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83" name="PlaceHolder 2"/>
          <p:cNvSpPr>
            <a:spLocks noGrp="1"/>
          </p:cNvSpPr>
          <p:nvPr>
            <p:ph type="body"/>
          </p:nvPr>
        </p:nvSpPr>
        <p:spPr>
          <a:xfrm>
            <a:off x="756000" y="5078520"/>
            <a:ext cx="6047640" cy="4811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Autofit/>
          </a:bodyPr>
          <a:p>
            <a:r>
              <a:rPr b="0" lang="ja-JP" sz="2000" spc="-1" strike="noStrike">
                <a:latin typeface="Arial"/>
              </a:rPr>
              <a:t>クリックしてノートの書式を編集</a:t>
            </a:r>
            <a:endParaRPr b="0" lang="en-US" sz="2000" spc="-1" strike="noStrike">
              <a:latin typeface="Arial"/>
            </a:endParaRPr>
          </a:p>
        </p:txBody>
      </p:sp>
      <p:sp>
        <p:nvSpPr>
          <p:cNvPr id="84" name="PlaceHolder 3"/>
          <p:cNvSpPr>
            <a:spLocks noGrp="1"/>
          </p:cNvSpPr>
          <p:nvPr>
            <p:ph type="hdr"/>
          </p:nvPr>
        </p:nvSpPr>
        <p:spPr>
          <a:xfrm>
            <a:off x="0" y="0"/>
            <a:ext cx="3280680" cy="5342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Autofit/>
          </a:bodyPr>
          <a:p>
            <a:r>
              <a:rPr b="0" lang="en-US" sz="1400" spc="-1" strike="noStrike">
                <a:latin typeface="Noto Serif CJK JP"/>
              </a:rPr>
              <a:t>&lt;ヘッダー&gt;</a:t>
            </a:r>
            <a:endParaRPr b="0" lang="en-US" sz="1400" spc="-1" strike="noStrike">
              <a:latin typeface="Noto Serif CJK JP"/>
            </a:endParaRPr>
          </a:p>
        </p:txBody>
      </p:sp>
      <p:sp>
        <p:nvSpPr>
          <p:cNvPr id="85" name="PlaceHolder 4"/>
          <p:cNvSpPr>
            <a:spLocks noGrp="1"/>
          </p:cNvSpPr>
          <p:nvPr>
            <p:ph type="dt" idx="7"/>
          </p:nvPr>
        </p:nvSpPr>
        <p:spPr>
          <a:xfrm>
            <a:off x="4278960" y="0"/>
            <a:ext cx="3280680" cy="5342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Autofit/>
          </a:bodyPr>
          <a:lstStyle>
            <a:lvl1pPr algn="r">
              <a:buNone/>
              <a:defRPr b="0" lang="en-US" sz="1400" spc="-1" strike="noStrike">
                <a:latin typeface="Noto Serif CJK JP"/>
              </a:defRPr>
            </a:lvl1pPr>
          </a:lstStyle>
          <a:p>
            <a:pPr algn="r">
              <a:buNone/>
            </a:pPr>
            <a:r>
              <a:rPr b="0" lang="en-US" sz="1400" spc="-1" strike="noStrike">
                <a:latin typeface="Noto Serif CJK JP"/>
              </a:rPr>
              <a:t>&lt;日付/時刻&gt;</a:t>
            </a:r>
            <a:endParaRPr b="0" lang="en-US" sz="1400" spc="-1" strike="noStrike">
              <a:latin typeface="Noto Serif CJK JP"/>
            </a:endParaRPr>
          </a:p>
        </p:txBody>
      </p:sp>
      <p:sp>
        <p:nvSpPr>
          <p:cNvPr id="86" name="PlaceHolder 5"/>
          <p:cNvSpPr>
            <a:spLocks noGrp="1"/>
          </p:cNvSpPr>
          <p:nvPr>
            <p:ph type="ftr" idx="8"/>
          </p:nvPr>
        </p:nvSpPr>
        <p:spPr>
          <a:xfrm>
            <a:off x="0" y="10157400"/>
            <a:ext cx="3280680" cy="5342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b">
            <a:noAutofit/>
          </a:bodyPr>
          <a:lstStyle>
            <a:lvl1pPr>
              <a:defRPr b="0" lang="en-US" sz="1400" spc="-1" strike="noStrike">
                <a:latin typeface="Noto Serif CJK JP"/>
              </a:defRPr>
            </a:lvl1pPr>
          </a:lstStyle>
          <a:p>
            <a:r>
              <a:rPr b="0" lang="en-US" sz="1400" spc="-1" strike="noStrike">
                <a:latin typeface="Noto Serif CJK JP"/>
              </a:rPr>
              <a:t>&lt;フッター&gt;</a:t>
            </a:r>
            <a:endParaRPr b="0" lang="en-US" sz="1400" spc="-1" strike="noStrike">
              <a:latin typeface="Noto Serif CJK JP"/>
            </a:endParaRPr>
          </a:p>
        </p:txBody>
      </p:sp>
      <p:sp>
        <p:nvSpPr>
          <p:cNvPr id="87" name="PlaceHolder 6"/>
          <p:cNvSpPr>
            <a:spLocks noGrp="1"/>
          </p:cNvSpPr>
          <p:nvPr>
            <p:ph type="sldNum" idx="9"/>
          </p:nvPr>
        </p:nvSpPr>
        <p:spPr>
          <a:xfrm>
            <a:off x="4278960" y="10157400"/>
            <a:ext cx="3280680" cy="5342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b">
            <a:noAutofit/>
          </a:bodyPr>
          <a:lstStyle>
            <a:lvl1pPr algn="r">
              <a:buNone/>
              <a:defRPr b="0" lang="en-US" sz="1400" spc="-1" strike="noStrike">
                <a:latin typeface="Noto Serif CJK JP"/>
              </a:defRPr>
            </a:lvl1pPr>
          </a:lstStyle>
          <a:p>
            <a:pPr algn="r">
              <a:buNone/>
            </a:pPr>
            <a:fld id="{AFEFADBC-FAB4-4C93-B516-9AB1A6BC7375}" type="slidenum">
              <a:rPr b="0" lang="en-US" sz="1400" spc="-1" strike="noStrike">
                <a:latin typeface="Noto Serif CJK JP"/>
              </a:rPr>
              <a:t>&lt;番号&gt;</a:t>
            </a:fld>
            <a:endParaRPr b="0" lang="en-US" sz="1400" spc="-1" strike="noStrike">
              <a:latin typeface="Noto Serif CJK JP"/>
            </a:endParaRPr>
          </a:p>
        </p:txBody>
      </p:sp>
    </p:spTree>
  </p:cSld>
  <p:clrMap bg1="lt1" bg2="lt2" tx1="dk1" tx2="dk2" accent1="accent1" accent2="accent2" accent3="accent3" accent4="accent4" accent5="accent5" accent6="accent6" hlink="hlink" folHlink="folHlink"/>
</p:notesMaster>
</file>

<file path=ppt/notesSlides/_rels/notesSlide9.xml.rels><?xml version="1.0" encoding="UTF-8"?>
<Relationships xmlns="http://schemas.openxmlformats.org/package/2006/relationships"><Relationship Id="rId1" Type="http://schemas.openxmlformats.org/officeDocument/2006/relationships/slide" Target="../slides/slide9.xml"/><Relationship Id="rId2" Type="http://schemas.openxmlformats.org/officeDocument/2006/relationships/notesMaster" Target="../notesMasters/notesMaster1.xml"/>
</Relationships>
</file>

<file path=ppt/notesSlides/notesSlide9.xml><?xml version="1.0" encoding="utf-8"?>
<p:notes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4" name="PlaceHolder 1"/>
          <p:cNvSpPr>
            <a:spLocks noGrp="1"/>
          </p:cNvSpPr>
          <p:nvPr>
            <p:ph type="sldImg"/>
          </p:nvPr>
        </p:nvSpPr>
        <p:spPr>
          <a:xfrm>
            <a:off x="685800" y="1143000"/>
            <a:ext cx="5486040" cy="3085920"/>
          </a:xfrm>
          <a:prstGeom prst="rect">
            <a:avLst/>
          </a:prstGeom>
          <a:ln w="0">
            <a:noFill/>
          </a:ln>
        </p:spPr>
      </p:sp>
      <p:sp>
        <p:nvSpPr>
          <p:cNvPr id="205" name="PlaceHolder 2"/>
          <p:cNvSpPr>
            <a:spLocks noGrp="1"/>
          </p:cNvSpPr>
          <p:nvPr>
            <p:ph type="body"/>
          </p:nvPr>
        </p:nvSpPr>
        <p:spPr>
          <a:xfrm>
            <a:off x="685800" y="4400640"/>
            <a:ext cx="5486040" cy="3600000"/>
          </a:xfrm>
          <a:prstGeom prst="rect">
            <a:avLst/>
          </a:prstGeom>
          <a:noFill/>
          <a:ln w="0">
            <a:noFill/>
          </a:ln>
        </p:spPr>
        <p:txBody>
          <a:bodyPr anchor="t">
            <a:noAutofit/>
          </a:bodyPr>
          <a:p>
            <a:endParaRPr b="0" lang="en-US" sz="2000" spc="-1" strike="noStrike">
              <a:latin typeface="Arial"/>
            </a:endParaRPr>
          </a:p>
        </p:txBody>
      </p:sp>
      <p:sp>
        <p:nvSpPr>
          <p:cNvPr id="206" name="PlaceHolder 3"/>
          <p:cNvSpPr>
            <a:spLocks noGrp="1"/>
          </p:cNvSpPr>
          <p:nvPr>
            <p:ph type="sldNum" idx="10"/>
          </p:nvPr>
        </p:nvSpPr>
        <p:spPr>
          <a:xfrm>
            <a:off x="3884760" y="8685360"/>
            <a:ext cx="2971440" cy="458280"/>
          </a:xfrm>
          <a:prstGeom prst="rect">
            <a:avLst/>
          </a:prstGeom>
          <a:noFill/>
          <a:ln w="0">
            <a:noFill/>
          </a:ln>
        </p:spPr>
        <p:txBody>
          <a:bodyPr anchor="b">
            <a:noAutofit/>
          </a:bodyPr>
          <a:lstStyle>
            <a:lvl1pPr algn="r">
              <a:lnSpc>
                <a:spcPct val="100000"/>
              </a:lnSpc>
              <a:buNone/>
              <a:defRPr b="0" lang="en-US" sz="1200" spc="-1" strike="noStrike">
                <a:latin typeface="Noto Serif CJK JP"/>
              </a:defRPr>
            </a:lvl1pPr>
          </a:lstStyle>
          <a:p>
            <a:pPr algn="r">
              <a:lnSpc>
                <a:spcPct val="100000"/>
              </a:lnSpc>
              <a:buNone/>
            </a:pPr>
            <a:fld id="{ADB44C37-18CB-4433-9DA0-D7BB3D14D2E2}" type="slidenum">
              <a:rPr b="0" lang="en-US" sz="1200" spc="-1" strike="noStrike">
                <a:latin typeface="Noto Serif CJK JP"/>
              </a:rPr>
              <a:t>&lt;番号&gt;</a:t>
            </a:fld>
            <a:endParaRPr b="0" lang="en-US" sz="1200" spc="-1" strike="noStrike">
              <a:latin typeface="Noto Serif CJK JP"/>
            </a:endParaRPr>
          </a:p>
        </p:txBody>
      </p:sp>
    </p:spTree>
  </p:cSld>
</p:notes>
</file>

<file path=ppt/slideLayouts/_rels/slideLayout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1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1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1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1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1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1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1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1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1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1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20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21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22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2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2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2.xml"/>
</Relationships>
</file>

<file path=ppt/slideLayouts/_rels/slideLayout3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4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5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6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7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8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_rels/slideLayout9.xml.rels><?xml version="1.0" encoding="UTF-8"?>
<Relationships xmlns="http://schemas.openxmlformats.org/package/2006/relationships"><Relationship Id="rId1" Type="http://schemas.openxmlformats.org/officeDocument/2006/relationships/slideMaster" Target="../slideMasters/slideMaster1.xml"/>
</Relationships>
</file>

<file path=ppt/slideLayouts/slideLayout1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BC77A8F5-2566-49FF-8580-3085598CEB80}" type="slidenum">
              <a:t>&lt;#&gt;</a:t>
            </a:fld>
          </a:p>
        </p:txBody>
      </p:sp>
      <p:sp>
        <p:nvSpPr>
          <p:cNvPr id="4" name="PlaceHolder 3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10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27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1051524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28" name="PlaceHolder 3"/>
          <p:cNvSpPr>
            <a:spLocks noGrp="1"/>
          </p:cNvSpPr>
          <p:nvPr>
            <p:ph/>
          </p:nvPr>
        </p:nvSpPr>
        <p:spPr>
          <a:xfrm>
            <a:off x="838080" y="4098240"/>
            <a:ext cx="1051524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D89D0F8F-E787-46BC-B132-DBB421E4DCDA}" type="slidenum">
              <a:t>&lt;#&gt;</a:t>
            </a:fld>
          </a:p>
        </p:txBody>
      </p:sp>
      <p:sp>
        <p:nvSpPr>
          <p:cNvPr id="7" name="PlaceHolder 6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11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30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31" name="PlaceHolder 3"/>
          <p:cNvSpPr>
            <a:spLocks noGrp="1"/>
          </p:cNvSpPr>
          <p:nvPr>
            <p:ph/>
          </p:nvPr>
        </p:nvSpPr>
        <p:spPr>
          <a:xfrm>
            <a:off x="622620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32" name="PlaceHolder 4"/>
          <p:cNvSpPr>
            <a:spLocks noGrp="1"/>
          </p:cNvSpPr>
          <p:nvPr>
            <p:ph/>
          </p:nvPr>
        </p:nvSpPr>
        <p:spPr>
          <a:xfrm>
            <a:off x="838080" y="409824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33" name="PlaceHolder 5"/>
          <p:cNvSpPr>
            <a:spLocks noGrp="1"/>
          </p:cNvSpPr>
          <p:nvPr>
            <p:ph/>
          </p:nvPr>
        </p:nvSpPr>
        <p:spPr>
          <a:xfrm>
            <a:off x="6226200" y="409824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278575B5-765D-400E-9CFA-81BAD8BC8604}" type="slidenum">
              <a:t>&lt;#&gt;</a:t>
            </a:fld>
          </a:p>
        </p:txBody>
      </p:sp>
      <p:sp>
        <p:nvSpPr>
          <p:cNvPr id="9" name="PlaceHolder 8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12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35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36" name="PlaceHolder 3"/>
          <p:cNvSpPr>
            <a:spLocks noGrp="1"/>
          </p:cNvSpPr>
          <p:nvPr>
            <p:ph/>
          </p:nvPr>
        </p:nvSpPr>
        <p:spPr>
          <a:xfrm>
            <a:off x="4393440" y="182556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37" name="PlaceHolder 4"/>
          <p:cNvSpPr>
            <a:spLocks noGrp="1"/>
          </p:cNvSpPr>
          <p:nvPr>
            <p:ph/>
          </p:nvPr>
        </p:nvSpPr>
        <p:spPr>
          <a:xfrm>
            <a:off x="7949160" y="182556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38" name="PlaceHolder 5"/>
          <p:cNvSpPr>
            <a:spLocks noGrp="1"/>
          </p:cNvSpPr>
          <p:nvPr>
            <p:ph/>
          </p:nvPr>
        </p:nvSpPr>
        <p:spPr>
          <a:xfrm>
            <a:off x="838080" y="409824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39" name="PlaceHolder 6"/>
          <p:cNvSpPr>
            <a:spLocks noGrp="1"/>
          </p:cNvSpPr>
          <p:nvPr>
            <p:ph/>
          </p:nvPr>
        </p:nvSpPr>
        <p:spPr>
          <a:xfrm>
            <a:off x="4393440" y="409824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40" name="PlaceHolder 7"/>
          <p:cNvSpPr>
            <a:spLocks noGrp="1"/>
          </p:cNvSpPr>
          <p:nvPr>
            <p:ph/>
          </p:nvPr>
        </p:nvSpPr>
        <p:spPr>
          <a:xfrm>
            <a:off x="7949160" y="409824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98D60D1F-892E-4BB1-B53A-CFEA1AFE23FB}" type="slidenum">
              <a:t>&lt;#&gt;</a:t>
            </a:fld>
          </a:p>
        </p:txBody>
      </p:sp>
      <p:sp>
        <p:nvSpPr>
          <p:cNvPr id="11" name="PlaceHolder 10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13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blank" preserve="1">
  <p:cSld name="Blank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PlaceHolder 1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3" name="PlaceHolder 2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42623973-AAAE-4727-9494-57D6EF34D452}" type="slidenum">
              <a:t>&lt;#&gt;</a:t>
            </a:fld>
          </a:p>
        </p:txBody>
      </p:sp>
      <p:sp>
        <p:nvSpPr>
          <p:cNvPr id="4" name="PlaceHolder 3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14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6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47" name="PlaceHolder 2"/>
          <p:cNvSpPr>
            <a:spLocks noGrp="1"/>
          </p:cNvSpPr>
          <p:nvPr>
            <p:ph type="subTitle"/>
          </p:nvPr>
        </p:nvSpPr>
        <p:spPr>
          <a:xfrm>
            <a:off x="838080" y="1825560"/>
            <a:ext cx="1051524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pPr algn="ctr">
              <a:buNone/>
            </a:pPr>
            <a:endParaRPr b="0" lang="en-US" sz="3200" spc="-1" strike="noStrike">
              <a:latin typeface="Arial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CDE979CF-D178-4637-90BE-9735B05E4CE1}" type="slidenum">
              <a:t>&lt;#&gt;</a:t>
            </a:fld>
          </a:p>
        </p:txBody>
      </p:sp>
      <p:sp>
        <p:nvSpPr>
          <p:cNvPr id="6" name="PlaceHolder 5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15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49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1051524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01682CD0-95EC-49E3-917B-392B12F8ED8E}" type="slidenum">
              <a:t>&lt;#&gt;</a:t>
            </a:fld>
          </a:p>
        </p:txBody>
      </p:sp>
      <p:sp>
        <p:nvSpPr>
          <p:cNvPr id="6" name="PlaceHolder 5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16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0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51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513108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52" name="PlaceHolder 3"/>
          <p:cNvSpPr>
            <a:spLocks noGrp="1"/>
          </p:cNvSpPr>
          <p:nvPr>
            <p:ph/>
          </p:nvPr>
        </p:nvSpPr>
        <p:spPr>
          <a:xfrm>
            <a:off x="6226200" y="1825560"/>
            <a:ext cx="513108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0F400DE7-9AFF-48AD-B368-CB48FD9587EE}" type="slidenum">
              <a:t>&lt;#&gt;</a:t>
            </a:fld>
          </a:p>
        </p:txBody>
      </p:sp>
      <p:sp>
        <p:nvSpPr>
          <p:cNvPr id="7" name="PlaceHolder 6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17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3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DDE2C331-0F2D-46B7-BDA8-0DFEB9ACE9E1}" type="slidenum">
              <a:t>&lt;#&gt;</a:t>
            </a:fld>
          </a:p>
        </p:txBody>
      </p:sp>
      <p:sp>
        <p:nvSpPr>
          <p:cNvPr id="5" name="PlaceHolder 4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18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4" name="PlaceHolder 1"/>
          <p:cNvSpPr>
            <a:spLocks noGrp="1"/>
          </p:cNvSpPr>
          <p:nvPr>
            <p:ph type="subTitle"/>
          </p:nvPr>
        </p:nvSpPr>
        <p:spPr>
          <a:xfrm>
            <a:off x="838080" y="365040"/>
            <a:ext cx="10515240" cy="614412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pPr algn="ctr">
              <a:buNone/>
            </a:pPr>
            <a:endParaRPr b="0" lang="en-US" sz="3200" spc="-1" strike="noStrike">
              <a:latin typeface="Arial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BFB5DD75-589C-4D65-85BE-13BC1AB36C76}" type="slidenum">
              <a:t>&lt;#&gt;</a:t>
            </a:fld>
          </a:p>
        </p:txBody>
      </p:sp>
      <p:sp>
        <p:nvSpPr>
          <p:cNvPr id="5" name="PlaceHolder 4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19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5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56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57" name="PlaceHolder 3"/>
          <p:cNvSpPr>
            <a:spLocks noGrp="1"/>
          </p:cNvSpPr>
          <p:nvPr>
            <p:ph/>
          </p:nvPr>
        </p:nvSpPr>
        <p:spPr>
          <a:xfrm>
            <a:off x="6226200" y="1825560"/>
            <a:ext cx="513108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58" name="PlaceHolder 4"/>
          <p:cNvSpPr>
            <a:spLocks noGrp="1"/>
          </p:cNvSpPr>
          <p:nvPr>
            <p:ph/>
          </p:nvPr>
        </p:nvSpPr>
        <p:spPr>
          <a:xfrm>
            <a:off x="838080" y="409824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799AF11D-E85C-4B3E-A5D8-B6710FBB9888}" type="slidenum">
              <a:t>&lt;#&gt;</a:t>
            </a:fld>
          </a:p>
        </p:txBody>
      </p:sp>
      <p:sp>
        <p:nvSpPr>
          <p:cNvPr id="8" name="PlaceHolder 7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2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x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" name="PlaceHolder 2"/>
          <p:cNvSpPr>
            <a:spLocks noGrp="1"/>
          </p:cNvSpPr>
          <p:nvPr>
            <p:ph type="subTitle"/>
          </p:nvPr>
        </p:nvSpPr>
        <p:spPr>
          <a:xfrm>
            <a:off x="838080" y="1825560"/>
            <a:ext cx="1051524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pPr algn="ctr">
              <a:buNone/>
            </a:pPr>
            <a:endParaRPr b="0" lang="en-US" sz="3200" spc="-1" strike="noStrike">
              <a:latin typeface="Arial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9F6EC93E-B3CB-4300-BD58-8EA3437EC137}" type="slidenum">
              <a:t>&lt;#&gt;</a:t>
            </a:fld>
          </a:p>
        </p:txBody>
      </p:sp>
      <p:sp>
        <p:nvSpPr>
          <p:cNvPr id="6" name="PlaceHolder 5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20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9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0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513108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1" name="PlaceHolder 3"/>
          <p:cNvSpPr>
            <a:spLocks noGrp="1"/>
          </p:cNvSpPr>
          <p:nvPr>
            <p:ph/>
          </p:nvPr>
        </p:nvSpPr>
        <p:spPr>
          <a:xfrm>
            <a:off x="622620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2" name="PlaceHolder 4"/>
          <p:cNvSpPr>
            <a:spLocks noGrp="1"/>
          </p:cNvSpPr>
          <p:nvPr>
            <p:ph/>
          </p:nvPr>
        </p:nvSpPr>
        <p:spPr>
          <a:xfrm>
            <a:off x="6226200" y="409824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E5AA99B7-98A9-4C91-8307-E93823F8E785}" type="slidenum">
              <a:t>&lt;#&gt;</a:t>
            </a:fld>
          </a:p>
        </p:txBody>
      </p:sp>
      <p:sp>
        <p:nvSpPr>
          <p:cNvPr id="8" name="PlaceHolder 7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21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3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4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5" name="PlaceHolder 3"/>
          <p:cNvSpPr>
            <a:spLocks noGrp="1"/>
          </p:cNvSpPr>
          <p:nvPr>
            <p:ph/>
          </p:nvPr>
        </p:nvSpPr>
        <p:spPr>
          <a:xfrm>
            <a:off x="622620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6" name="PlaceHolder 4"/>
          <p:cNvSpPr>
            <a:spLocks noGrp="1"/>
          </p:cNvSpPr>
          <p:nvPr>
            <p:ph/>
          </p:nvPr>
        </p:nvSpPr>
        <p:spPr>
          <a:xfrm>
            <a:off x="838080" y="4098240"/>
            <a:ext cx="1051524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A16123AE-7A96-46AC-9FEF-F44241362575}" type="slidenum">
              <a:t>&lt;#&gt;</a:t>
            </a:fld>
          </a:p>
        </p:txBody>
      </p:sp>
      <p:sp>
        <p:nvSpPr>
          <p:cNvPr id="8" name="PlaceHolder 7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22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objOverTx" preserve="1">
  <p:cSld name="Title,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7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8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1051524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9" name="PlaceHolder 3"/>
          <p:cNvSpPr>
            <a:spLocks noGrp="1"/>
          </p:cNvSpPr>
          <p:nvPr>
            <p:ph/>
          </p:nvPr>
        </p:nvSpPr>
        <p:spPr>
          <a:xfrm>
            <a:off x="838080" y="4098240"/>
            <a:ext cx="1051524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C0033249-7DED-4BDF-8807-B2508361FF05}" type="slidenum">
              <a:t>&lt;#&gt;</a:t>
            </a:fld>
          </a:p>
        </p:txBody>
      </p:sp>
      <p:sp>
        <p:nvSpPr>
          <p:cNvPr id="7" name="PlaceHolder 6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23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fourObj" preserve="1">
  <p:cSld name="Title, 4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71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72" name="PlaceHolder 3"/>
          <p:cNvSpPr>
            <a:spLocks noGrp="1"/>
          </p:cNvSpPr>
          <p:nvPr>
            <p:ph/>
          </p:nvPr>
        </p:nvSpPr>
        <p:spPr>
          <a:xfrm>
            <a:off x="622620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73" name="PlaceHolder 4"/>
          <p:cNvSpPr>
            <a:spLocks noGrp="1"/>
          </p:cNvSpPr>
          <p:nvPr>
            <p:ph/>
          </p:nvPr>
        </p:nvSpPr>
        <p:spPr>
          <a:xfrm>
            <a:off x="838080" y="409824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74" name="PlaceHolder 5"/>
          <p:cNvSpPr>
            <a:spLocks noGrp="1"/>
          </p:cNvSpPr>
          <p:nvPr>
            <p:ph/>
          </p:nvPr>
        </p:nvSpPr>
        <p:spPr>
          <a:xfrm>
            <a:off x="6226200" y="409824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7" name="PlaceHolder 6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8" name="PlaceHolder 7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DFA27AF0-8AF1-4349-97D1-4E3BB79551CA}" type="slidenum">
              <a:t>&lt;#&gt;</a:t>
            </a:fld>
          </a:p>
        </p:txBody>
      </p:sp>
      <p:sp>
        <p:nvSpPr>
          <p:cNvPr id="9" name="PlaceHolder 8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24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blank" preserve="1">
  <p:cSld name="Title, 6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5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76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77" name="PlaceHolder 3"/>
          <p:cNvSpPr>
            <a:spLocks noGrp="1"/>
          </p:cNvSpPr>
          <p:nvPr>
            <p:ph/>
          </p:nvPr>
        </p:nvSpPr>
        <p:spPr>
          <a:xfrm>
            <a:off x="4393440" y="182556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78" name="PlaceHolder 4"/>
          <p:cNvSpPr>
            <a:spLocks noGrp="1"/>
          </p:cNvSpPr>
          <p:nvPr>
            <p:ph/>
          </p:nvPr>
        </p:nvSpPr>
        <p:spPr>
          <a:xfrm>
            <a:off x="7949160" y="182556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79" name="PlaceHolder 5"/>
          <p:cNvSpPr>
            <a:spLocks noGrp="1"/>
          </p:cNvSpPr>
          <p:nvPr>
            <p:ph/>
          </p:nvPr>
        </p:nvSpPr>
        <p:spPr>
          <a:xfrm>
            <a:off x="838080" y="409824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80" name="PlaceHolder 6"/>
          <p:cNvSpPr>
            <a:spLocks noGrp="1"/>
          </p:cNvSpPr>
          <p:nvPr>
            <p:ph/>
          </p:nvPr>
        </p:nvSpPr>
        <p:spPr>
          <a:xfrm>
            <a:off x="4393440" y="409824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81" name="PlaceHolder 7"/>
          <p:cNvSpPr>
            <a:spLocks noGrp="1"/>
          </p:cNvSpPr>
          <p:nvPr>
            <p:ph/>
          </p:nvPr>
        </p:nvSpPr>
        <p:spPr>
          <a:xfrm>
            <a:off x="7949160" y="4098240"/>
            <a:ext cx="338580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9" name="PlaceHolder 8"/>
          <p:cNvSpPr>
            <a:spLocks noGrp="1"/>
          </p:cNvSpPr>
          <p:nvPr>
            <p:ph type="ftr" idx="5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10" name="PlaceHolder 9"/>
          <p:cNvSpPr>
            <a:spLocks noGrp="1"/>
          </p:cNvSpPr>
          <p:nvPr>
            <p:ph type="sldNum" idx="6"/>
          </p:nvPr>
        </p:nvSpPr>
        <p:spPr/>
        <p:txBody>
          <a:bodyPr/>
          <a:p>
            <a:fld id="{3827C510-1E4C-4062-A5AB-55ED903682F0}" type="slidenum">
              <a:t>&lt;#&gt;</a:t>
            </a:fld>
          </a:p>
        </p:txBody>
      </p:sp>
      <p:sp>
        <p:nvSpPr>
          <p:cNvPr id="11" name="PlaceHolder 10"/>
          <p:cNvSpPr>
            <a:spLocks noGrp="1"/>
          </p:cNvSpPr>
          <p:nvPr>
            <p:ph type="dt" idx="4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3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obj" preserve="1">
  <p:cSld name="Title,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8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1051524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4" name="PlaceHolder 3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5" name="PlaceHolder 4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493087CB-D20E-468E-BC3B-3F1D2112AA00}" type="slidenum">
              <a:t>&lt;#&gt;</a:t>
            </a:fld>
          </a:p>
        </p:txBody>
      </p:sp>
      <p:sp>
        <p:nvSpPr>
          <p:cNvPr id="6" name="PlaceHolder 5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4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woObj" preserve="1">
  <p:cSld name="Title,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10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513108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11" name="PlaceHolder 3"/>
          <p:cNvSpPr>
            <a:spLocks noGrp="1"/>
          </p:cNvSpPr>
          <p:nvPr>
            <p:ph/>
          </p:nvPr>
        </p:nvSpPr>
        <p:spPr>
          <a:xfrm>
            <a:off x="6226200" y="1825560"/>
            <a:ext cx="513108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5" name="PlaceHolder 4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6" name="PlaceHolder 5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08F84A0A-8BB5-43C0-A521-42BEC6A2AE22}" type="slidenum">
              <a:t>&lt;#&gt;</a:t>
            </a:fld>
          </a:p>
        </p:txBody>
      </p:sp>
      <p:sp>
        <p:nvSpPr>
          <p:cNvPr id="7" name="PlaceHolder 6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5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2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A67996ED-2358-4963-AE59-7437B67E68EF}" type="slidenum">
              <a:t>&lt;#&gt;</a:t>
            </a:fld>
          </a:p>
        </p:txBody>
      </p:sp>
      <p:sp>
        <p:nvSpPr>
          <p:cNvPr id="5" name="PlaceHolder 4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6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objOnly" preserve="1">
  <p:cSld name="Centere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" name="PlaceHolder 1"/>
          <p:cNvSpPr>
            <a:spLocks noGrp="1"/>
          </p:cNvSpPr>
          <p:nvPr>
            <p:ph type="subTitle"/>
          </p:nvPr>
        </p:nvSpPr>
        <p:spPr>
          <a:xfrm>
            <a:off x="838080" y="365040"/>
            <a:ext cx="10515240" cy="614412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pPr algn="ctr">
              <a:buNone/>
            </a:pPr>
            <a:endParaRPr b="0" lang="en-US" sz="3200" spc="-1" strike="noStrike">
              <a:latin typeface="Arial"/>
            </a:endParaRPr>
          </a:p>
        </p:txBody>
      </p:sp>
      <p:sp>
        <p:nvSpPr>
          <p:cNvPr id="3" name="PlaceHolder 2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4" name="PlaceHolder 3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AB6D9A62-9AA1-46BF-A08B-60FADA10D17A}" type="slidenum">
              <a:t>&lt;#&gt;</a:t>
            </a:fld>
          </a:p>
        </p:txBody>
      </p:sp>
      <p:sp>
        <p:nvSpPr>
          <p:cNvPr id="5" name="PlaceHolder 4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7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woObjAndObj" preserve="1">
  <p:cSld name="Title, 2 Content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4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15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16" name="PlaceHolder 3"/>
          <p:cNvSpPr>
            <a:spLocks noGrp="1"/>
          </p:cNvSpPr>
          <p:nvPr>
            <p:ph/>
          </p:nvPr>
        </p:nvSpPr>
        <p:spPr>
          <a:xfrm>
            <a:off x="6226200" y="1825560"/>
            <a:ext cx="513108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17" name="PlaceHolder 4"/>
          <p:cNvSpPr>
            <a:spLocks noGrp="1"/>
          </p:cNvSpPr>
          <p:nvPr>
            <p:ph/>
          </p:nvPr>
        </p:nvSpPr>
        <p:spPr>
          <a:xfrm>
            <a:off x="838080" y="409824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7C2DB684-8781-4295-AA4C-875EEA9263A1}" type="slidenum">
              <a:t>&lt;#&gt;</a:t>
            </a:fld>
          </a:p>
        </p:txBody>
      </p:sp>
      <p:sp>
        <p:nvSpPr>
          <p:cNvPr id="8" name="PlaceHolder 7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8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objAndTwoObj" preserve="1">
  <p:cSld name="Title Content and 2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19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5131080" cy="43509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20" name="PlaceHolder 3"/>
          <p:cNvSpPr>
            <a:spLocks noGrp="1"/>
          </p:cNvSpPr>
          <p:nvPr>
            <p:ph/>
          </p:nvPr>
        </p:nvSpPr>
        <p:spPr>
          <a:xfrm>
            <a:off x="622620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21" name="PlaceHolder 4"/>
          <p:cNvSpPr>
            <a:spLocks noGrp="1"/>
          </p:cNvSpPr>
          <p:nvPr>
            <p:ph/>
          </p:nvPr>
        </p:nvSpPr>
        <p:spPr>
          <a:xfrm>
            <a:off x="6226200" y="409824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3FF01222-4D58-49C2-8B69-F094E83A3677}" type="slidenum">
              <a:t>&lt;#&gt;</a:t>
            </a:fld>
          </a:p>
        </p:txBody>
      </p:sp>
      <p:sp>
        <p:nvSpPr>
          <p:cNvPr id="8" name="PlaceHolder 7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Layouts/slideLayout9.xml><?xml version="1.0" encoding="utf-8"?>
<p:sldLayout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 type="twoObjOverTx" preserve="1">
  <p:cSld name="Title, 2 Content over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ctr">
            <a:noAutofit/>
          </a:bodyPr>
          <a:p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23" name="PlaceHolder 2"/>
          <p:cNvSpPr>
            <a:spLocks noGrp="1"/>
          </p:cNvSpPr>
          <p:nvPr>
            <p:ph/>
          </p:nvPr>
        </p:nvSpPr>
        <p:spPr>
          <a:xfrm>
            <a:off x="83808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24" name="PlaceHolder 3"/>
          <p:cNvSpPr>
            <a:spLocks noGrp="1"/>
          </p:cNvSpPr>
          <p:nvPr>
            <p:ph/>
          </p:nvPr>
        </p:nvSpPr>
        <p:spPr>
          <a:xfrm>
            <a:off x="6226200" y="1825560"/>
            <a:ext cx="513108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25" name="PlaceHolder 4"/>
          <p:cNvSpPr>
            <a:spLocks noGrp="1"/>
          </p:cNvSpPr>
          <p:nvPr>
            <p:ph/>
          </p:nvPr>
        </p:nvSpPr>
        <p:spPr>
          <a:xfrm>
            <a:off x="838080" y="4098240"/>
            <a:ext cx="10515240" cy="207504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>
              <a:lnSpc>
                <a:spcPct val="90000"/>
              </a:lnSpc>
              <a:spcBef>
                <a:spcPts val="1417"/>
              </a:spcBef>
              <a:buNone/>
            </a:pP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6" name="PlaceHolder 5"/>
          <p:cNvSpPr>
            <a:spLocks noGrp="1"/>
          </p:cNvSpPr>
          <p:nvPr>
            <p:ph type="ftr" idx="2"/>
          </p:nvPr>
        </p:nvSpPr>
        <p:spPr/>
        <p:txBody>
          <a:bodyPr/>
          <a:p>
            <a:r>
              <a:t>Footer</a:t>
            </a:r>
          </a:p>
        </p:txBody>
      </p:sp>
      <p:sp>
        <p:nvSpPr>
          <p:cNvPr id="7" name="PlaceHolder 6"/>
          <p:cNvSpPr>
            <a:spLocks noGrp="1"/>
          </p:cNvSpPr>
          <p:nvPr>
            <p:ph type="sldNum" idx="3"/>
          </p:nvPr>
        </p:nvSpPr>
        <p:spPr/>
        <p:txBody>
          <a:bodyPr/>
          <a:p>
            <a:fld id="{1B569F5A-8C2F-45C9-A01B-96575460A90C}" type="slidenum">
              <a:t>&lt;#&gt;</a:t>
            </a:fld>
          </a:p>
        </p:txBody>
      </p:sp>
      <p:sp>
        <p:nvSpPr>
          <p:cNvPr id="8" name="PlaceHolder 7"/>
          <p:cNvSpPr>
            <a:spLocks noGrp="1"/>
          </p:cNvSpPr>
          <p:nvPr>
            <p:ph type="dt" idx="1"/>
          </p:nvPr>
        </p:nvSpPr>
        <p:spPr/>
        <p:txBody>
          <a:bodyPr/>
          <a:p>
            <a:r>
              <a:rPr lang="ja-JP"/>
              <a:t/>
            </a:r>
          </a:p>
        </p:txBody>
      </p:sp>
    </p:spTree>
  </p:cSld>
</p:sldLayout>
</file>

<file path=ppt/slideMasters/_rels/slideMaster1.xml.rels><?xml version="1.0" encoding="UTF-8"?>
<Relationships xmlns="http://schemas.openxmlformats.org/package/2006/relationships"><Relationship Id="rId1" Type="http://schemas.openxmlformats.org/officeDocument/2006/relationships/theme" Target="../theme/theme1.xml"/><Relationship Id="rId2" Type="http://schemas.openxmlformats.org/officeDocument/2006/relationships/slideLayout" Target="../slideLayouts/slideLayout1.xml"/><Relationship Id="rId3" Type="http://schemas.openxmlformats.org/officeDocument/2006/relationships/slideLayout" Target="../slideLayouts/slideLayout2.xml"/><Relationship Id="rId4" Type="http://schemas.openxmlformats.org/officeDocument/2006/relationships/slideLayout" Target="../slideLayouts/slideLayout3.xml"/><Relationship Id="rId5" Type="http://schemas.openxmlformats.org/officeDocument/2006/relationships/slideLayout" Target="../slideLayouts/slideLayout4.xml"/><Relationship Id="rId6" Type="http://schemas.openxmlformats.org/officeDocument/2006/relationships/slideLayout" Target="../slideLayouts/slideLayout5.xml"/><Relationship Id="rId7" Type="http://schemas.openxmlformats.org/officeDocument/2006/relationships/slideLayout" Target="../slideLayouts/slideLayout6.xml"/><Relationship Id="rId8" Type="http://schemas.openxmlformats.org/officeDocument/2006/relationships/slideLayout" Target="../slideLayouts/slideLayout7.xml"/><Relationship Id="rId9" Type="http://schemas.openxmlformats.org/officeDocument/2006/relationships/slideLayout" Target="../slideLayouts/slideLayout8.xml"/><Relationship Id="rId10" Type="http://schemas.openxmlformats.org/officeDocument/2006/relationships/slideLayout" Target="../slideLayouts/slideLayout9.xml"/><Relationship Id="rId11" Type="http://schemas.openxmlformats.org/officeDocument/2006/relationships/slideLayout" Target="../slideLayouts/slideLayout10.xml"/><Relationship Id="rId12" Type="http://schemas.openxmlformats.org/officeDocument/2006/relationships/slideLayout" Target="../slideLayouts/slideLayout11.xml"/><Relationship Id="rId13" Type="http://schemas.openxmlformats.org/officeDocument/2006/relationships/slideLayout" Target="../slideLayouts/slideLayout12.xml"/>
</Relationships>
</file>

<file path=ppt/slideMasters/_rels/slideMaster2.xml.rels><?xml version="1.0" encoding="UTF-8"?>
<Relationships xmlns="http://schemas.openxmlformats.org/package/2006/relationships"><Relationship Id="rId1" Type="http://schemas.openxmlformats.org/officeDocument/2006/relationships/theme" Target="../theme/theme2.xml"/><Relationship Id="rId2" Type="http://schemas.openxmlformats.org/officeDocument/2006/relationships/slideLayout" Target="../slideLayouts/slideLayout13.xml"/><Relationship Id="rId3" Type="http://schemas.openxmlformats.org/officeDocument/2006/relationships/slideLayout" Target="../slideLayouts/slideLayout14.xml"/><Relationship Id="rId4" Type="http://schemas.openxmlformats.org/officeDocument/2006/relationships/slideLayout" Target="../slideLayouts/slideLayout15.xml"/><Relationship Id="rId5" Type="http://schemas.openxmlformats.org/officeDocument/2006/relationships/slideLayout" Target="../slideLayouts/slideLayout16.xml"/><Relationship Id="rId6" Type="http://schemas.openxmlformats.org/officeDocument/2006/relationships/slideLayout" Target="../slideLayouts/slideLayout17.xml"/><Relationship Id="rId7" Type="http://schemas.openxmlformats.org/officeDocument/2006/relationships/slideLayout" Target="../slideLayouts/slideLayout18.xml"/><Relationship Id="rId8" Type="http://schemas.openxmlformats.org/officeDocument/2006/relationships/slideLayout" Target="../slideLayouts/slideLayout19.xml"/><Relationship Id="rId9" Type="http://schemas.openxmlformats.org/officeDocument/2006/relationships/slideLayout" Target="../slideLayouts/slideLayout20.xml"/><Relationship Id="rId10" Type="http://schemas.openxmlformats.org/officeDocument/2006/relationships/slideLayout" Target="../slideLayouts/slideLayout21.xml"/><Relationship Id="rId11" Type="http://schemas.openxmlformats.org/officeDocument/2006/relationships/slideLayout" Target="../slideLayouts/slideLayout22.xml"/><Relationship Id="rId12" Type="http://schemas.openxmlformats.org/officeDocument/2006/relationships/slideLayout" Target="../slideLayouts/slideLayout23.xml"/><Relationship Id="rId13" Type="http://schemas.openxmlformats.org/officeDocument/2006/relationships/slideLayout" Target="../slideLayouts/slideLayout24.xml"/>
</Relationships>
</file>

<file path=ppt/slideMasters/slideMaster1.xml><?xml version="1.0" encoding="utf-8"?>
<p:sldMaster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0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Autofit/>
          </a:bodyPr>
          <a:p>
            <a:pPr>
              <a:lnSpc>
                <a:spcPct val="90000"/>
              </a:lnSpc>
              <a:buNone/>
            </a:pP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マ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ス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タ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ー 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タ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イ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ト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ル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の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書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式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設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定</a:t>
            </a:r>
            <a:endParaRPr b="0" lang="en-US" sz="44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1" name="PlaceHolder 2"/>
          <p:cNvSpPr>
            <a:spLocks noGrp="1"/>
          </p:cNvSpPr>
          <p:nvPr>
            <p:ph type="body"/>
          </p:nvPr>
        </p:nvSpPr>
        <p:spPr>
          <a:xfrm>
            <a:off x="838080" y="1825560"/>
            <a:ext cx="10515240" cy="4350960"/>
          </a:xfrm>
          <a:prstGeom prst="rect">
            <a:avLst/>
          </a:prstGeom>
          <a:noFill/>
          <a:ln w="0">
            <a:noFill/>
          </a:ln>
        </p:spPr>
        <p:txBody>
          <a:bodyPr anchor="t">
            <a:noAutofit/>
          </a:bodyPr>
          <a:p>
            <a:pPr marL="228600" indent="-228600">
              <a:lnSpc>
                <a:spcPct val="90000"/>
              </a:lnSpc>
              <a:spcBef>
                <a:spcPts val="1001"/>
              </a:spcBef>
              <a:buClr>
                <a:srgbClr val="000000"/>
              </a:buClr>
              <a:buFont typeface="Arial"/>
              <a:buChar char="•"/>
            </a:pPr>
            <a:r>
              <a:rPr b="0" lang="ja-JP" sz="2800" spc="-1" strike="noStrike">
                <a:solidFill>
                  <a:srgbClr val="000000"/>
                </a:solidFill>
                <a:latin typeface="游ゴシック"/>
              </a:rPr>
              <a:t>マスター テキストの書式設定</a:t>
            </a: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  <a:p>
            <a:pPr lvl="1" marL="685800" indent="-228600">
              <a:lnSpc>
                <a:spcPct val="90000"/>
              </a:lnSpc>
              <a:spcBef>
                <a:spcPts val="499"/>
              </a:spcBef>
              <a:buClr>
                <a:srgbClr val="000000"/>
              </a:buClr>
              <a:buFont typeface="Arial"/>
              <a:buChar char="•"/>
            </a:pP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第 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2 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レベル</a:t>
            </a:r>
            <a:endParaRPr b="0" lang="en-US" sz="2400" spc="-1" strike="noStrike">
              <a:solidFill>
                <a:srgbClr val="000000"/>
              </a:solidFill>
              <a:latin typeface="游ゴシック"/>
            </a:endParaRPr>
          </a:p>
          <a:p>
            <a:pPr lvl="2" marL="1143000" indent="-228600">
              <a:lnSpc>
                <a:spcPct val="90000"/>
              </a:lnSpc>
              <a:spcBef>
                <a:spcPts val="499"/>
              </a:spcBef>
              <a:buClr>
                <a:srgbClr val="000000"/>
              </a:buClr>
              <a:buFont typeface="Arial"/>
              <a:buChar char="•"/>
            </a:pPr>
            <a:r>
              <a:rPr b="0" lang="ja-JP" sz="2000" spc="-1" strike="noStrike">
                <a:solidFill>
                  <a:srgbClr val="000000"/>
                </a:solidFill>
                <a:latin typeface="游ゴシック"/>
              </a:rPr>
              <a:t>第 </a:t>
            </a:r>
            <a:r>
              <a:rPr b="0" lang="en-US" sz="2000" spc="-1" strike="noStrike">
                <a:solidFill>
                  <a:srgbClr val="000000"/>
                </a:solidFill>
                <a:latin typeface="游ゴシック"/>
              </a:rPr>
              <a:t>3 </a:t>
            </a:r>
            <a:r>
              <a:rPr b="0" lang="ja-JP" sz="2000" spc="-1" strike="noStrike">
                <a:solidFill>
                  <a:srgbClr val="000000"/>
                </a:solidFill>
                <a:latin typeface="游ゴシック"/>
              </a:rPr>
              <a:t>レベル</a:t>
            </a:r>
            <a:endParaRPr b="0" lang="en-US" sz="2000" spc="-1" strike="noStrike">
              <a:solidFill>
                <a:srgbClr val="000000"/>
              </a:solidFill>
              <a:latin typeface="游ゴシック"/>
            </a:endParaRPr>
          </a:p>
          <a:p>
            <a:pPr lvl="3" marL="1600200" indent="-228600">
              <a:lnSpc>
                <a:spcPct val="90000"/>
              </a:lnSpc>
              <a:spcBef>
                <a:spcPts val="499"/>
              </a:spcBef>
              <a:buClr>
                <a:srgbClr val="000000"/>
              </a:buClr>
              <a:buFont typeface="Arial"/>
              <a:buChar char="•"/>
            </a:pPr>
            <a:r>
              <a:rPr b="0" lang="ja-JP" sz="1800" spc="-1" strike="noStrike">
                <a:solidFill>
                  <a:srgbClr val="000000"/>
                </a:solidFill>
                <a:latin typeface="游ゴシック"/>
              </a:rPr>
              <a:t>第 </a:t>
            </a:r>
            <a:r>
              <a:rPr b="0" lang="en-US" sz="1800" spc="-1" strike="noStrike">
                <a:solidFill>
                  <a:srgbClr val="000000"/>
                </a:solidFill>
                <a:latin typeface="游ゴシック"/>
              </a:rPr>
              <a:t>4 </a:t>
            </a:r>
            <a:r>
              <a:rPr b="0" lang="ja-JP" sz="1800" spc="-1" strike="noStrike">
                <a:solidFill>
                  <a:srgbClr val="000000"/>
                </a:solidFill>
                <a:latin typeface="游ゴシック"/>
              </a:rPr>
              <a:t>レベル</a:t>
            </a:r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  <a:p>
            <a:pPr lvl="4" marL="2057400" indent="-228600">
              <a:lnSpc>
                <a:spcPct val="90000"/>
              </a:lnSpc>
              <a:spcBef>
                <a:spcPts val="499"/>
              </a:spcBef>
              <a:buClr>
                <a:srgbClr val="000000"/>
              </a:buClr>
              <a:buFont typeface="Arial"/>
              <a:buChar char="•"/>
            </a:pPr>
            <a:r>
              <a:rPr b="0" lang="ja-JP" sz="1800" spc="-1" strike="noStrike">
                <a:solidFill>
                  <a:srgbClr val="000000"/>
                </a:solidFill>
                <a:latin typeface="游ゴシック"/>
              </a:rPr>
              <a:t>第 </a:t>
            </a:r>
            <a:r>
              <a:rPr b="0" lang="en-US" sz="1800" spc="-1" strike="noStrike">
                <a:solidFill>
                  <a:srgbClr val="000000"/>
                </a:solidFill>
                <a:latin typeface="游ゴシック"/>
              </a:rPr>
              <a:t>5 </a:t>
            </a:r>
            <a:r>
              <a:rPr b="0" lang="ja-JP" sz="1800" spc="-1" strike="noStrike">
                <a:solidFill>
                  <a:srgbClr val="000000"/>
                </a:solidFill>
                <a:latin typeface="游ゴシック"/>
              </a:rPr>
              <a:t>レベル</a:t>
            </a:r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2" name="PlaceHolder 3"/>
          <p:cNvSpPr>
            <a:spLocks noGrp="1"/>
          </p:cNvSpPr>
          <p:nvPr>
            <p:ph type="dt" idx="1"/>
          </p:nvPr>
        </p:nvSpPr>
        <p:spPr>
          <a:xfrm>
            <a:off x="838080" y="6356520"/>
            <a:ext cx="2742840" cy="36468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Autofit/>
          </a:bodyPr>
          <a:lstStyle>
            <a:lvl1pPr>
              <a:lnSpc>
                <a:spcPct val="100000"/>
              </a:lnSpc>
              <a:buNone/>
              <a:defRPr b="0" lang="en-US" sz="1200" spc="-1" strike="noStrike">
                <a:solidFill>
                  <a:srgbClr val="8b8b8b"/>
                </a:solidFill>
                <a:latin typeface="游ゴシック"/>
              </a:defRPr>
            </a:lvl1pPr>
          </a:lstStyle>
          <a:p>
            <a:pPr>
              <a:lnSpc>
                <a:spcPct val="100000"/>
              </a:lnSpc>
              <a:buNone/>
            </a:pPr>
            <a:r>
              <a:rPr b="0" lang="en-US" sz="1200" spc="-1" strike="noStrike">
                <a:solidFill>
                  <a:srgbClr val="8b8b8b"/>
                </a:solidFill>
                <a:latin typeface="游ゴシック"/>
              </a:rPr>
              <a:t>&lt;日付/時刻&gt;</a:t>
            </a:r>
            <a:endParaRPr b="0" lang="en-US" sz="1200" spc="-1" strike="noStrike">
              <a:latin typeface="Noto Serif CJK JP"/>
            </a:endParaRPr>
          </a:p>
        </p:txBody>
      </p:sp>
      <p:sp>
        <p:nvSpPr>
          <p:cNvPr id="3" name="PlaceHolder 4"/>
          <p:cNvSpPr>
            <a:spLocks noGrp="1"/>
          </p:cNvSpPr>
          <p:nvPr>
            <p:ph type="ftr" idx="2"/>
          </p:nvPr>
        </p:nvSpPr>
        <p:spPr>
          <a:xfrm>
            <a:off x="4038480" y="6356520"/>
            <a:ext cx="4114440" cy="36468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Autofit/>
          </a:bodyPr>
          <a:lstStyle>
            <a:lvl1pPr algn="ctr">
              <a:buNone/>
              <a:defRPr b="0" lang="en-US" sz="1400" spc="-1" strike="noStrike">
                <a:latin typeface="Noto Serif CJK JP"/>
              </a:defRPr>
            </a:lvl1pPr>
          </a:lstStyle>
          <a:p>
            <a:pPr algn="ctr">
              <a:buNone/>
            </a:pPr>
            <a:r>
              <a:rPr b="0" lang="en-US" sz="1400" spc="-1" strike="noStrike">
                <a:latin typeface="Noto Serif CJK JP"/>
              </a:rPr>
              <a:t>&lt;フッター&gt;</a:t>
            </a:r>
            <a:endParaRPr b="0" lang="en-US" sz="1400" spc="-1" strike="noStrike">
              <a:latin typeface="Noto Serif CJK JP"/>
            </a:endParaRPr>
          </a:p>
        </p:txBody>
      </p:sp>
      <p:sp>
        <p:nvSpPr>
          <p:cNvPr id="4" name="PlaceHolder 5"/>
          <p:cNvSpPr>
            <a:spLocks noGrp="1"/>
          </p:cNvSpPr>
          <p:nvPr>
            <p:ph type="sldNum" idx="3"/>
          </p:nvPr>
        </p:nvSpPr>
        <p:spPr>
          <a:xfrm>
            <a:off x="8610480" y="6356520"/>
            <a:ext cx="2742840" cy="36468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buNone/>
              <a:defRPr b="0" lang="en-US" sz="1200" spc="-1" strike="noStrike">
                <a:solidFill>
                  <a:srgbClr val="8b8b8b"/>
                </a:solidFill>
                <a:latin typeface="游ゴシック"/>
              </a:defRPr>
            </a:lvl1pPr>
          </a:lstStyle>
          <a:p>
            <a:pPr algn="r">
              <a:lnSpc>
                <a:spcPct val="100000"/>
              </a:lnSpc>
              <a:buNone/>
            </a:pPr>
            <a:fld id="{D0867EC4-4FC1-44EE-9883-ACBC65F9024B}" type="slidenum">
              <a:rPr b="0" lang="en-US" sz="1200" spc="-1" strike="noStrike">
                <a:solidFill>
                  <a:srgbClr val="8b8b8b"/>
                </a:solidFill>
                <a:latin typeface="游ゴシック"/>
              </a:rPr>
              <a:t>&lt;番号&gt;</a:t>
            </a:fld>
            <a:endParaRPr b="0" lang="en-US" sz="1200" spc="-1" strike="noStrike">
              <a:latin typeface="Noto Serif CJK JP"/>
            </a:endParaRPr>
          </a:p>
        </p:txBody>
      </p:sp>
    </p:spTree>
  </p:cSld>
  <p:clrMap bg1="lt1" bg2="lt2" tx1="dk1" tx2="dk2" accent1="accent1" accent2="accent2" accent3="accent3" accent4="accent4" accent5="accent5" accent6="accent6" hlink="hlink" folHlink="folHlink"/>
  <p:sldLayoutIdLst>
    <p:sldLayoutId id="2147483649" r:id="rId2"/>
    <p:sldLayoutId id="2147483650" r:id="rId3"/>
    <p:sldLayoutId id="2147483651" r:id="rId4"/>
    <p:sldLayoutId id="2147483652" r:id="rId5"/>
    <p:sldLayoutId id="2147483653" r:id="rId6"/>
    <p:sldLayoutId id="2147483654" r:id="rId7"/>
    <p:sldLayoutId id="2147483655" r:id="rId8"/>
    <p:sldLayoutId id="2147483656" r:id="rId9"/>
    <p:sldLayoutId id="2147483657" r:id="rId10"/>
    <p:sldLayoutId id="2147483658" r:id="rId11"/>
    <p:sldLayoutId id="2147483659" r:id="rId12"/>
    <p:sldLayoutId id="2147483660" r:id="rId13"/>
  </p:sldLayoutIdLst>
</p:sldMaster>
</file>

<file path=ppt/slideMasters/slideMaster2.xml><?xml version="1.0" encoding="utf-8"?>
<p:sldMaster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bg>
      <p:bgPr>
        <a:solidFill>
          <a:srgbClr val="ffffff"/>
        </a:solidFill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1" name="PlaceHolder 1"/>
          <p:cNvSpPr>
            <a:spLocks noGrp="1"/>
          </p:cNvSpPr>
          <p:nvPr>
            <p:ph type="title"/>
          </p:nvPr>
        </p:nvSpPr>
        <p:spPr>
          <a:xfrm>
            <a:off x="1523880" y="1122480"/>
            <a:ext cx="9143640" cy="2387160"/>
          </a:xfrm>
          <a:prstGeom prst="rect">
            <a:avLst/>
          </a:prstGeom>
          <a:noFill/>
          <a:ln w="0">
            <a:noFill/>
          </a:ln>
        </p:spPr>
        <p:txBody>
          <a:bodyPr anchor="b">
            <a:noAutofit/>
          </a:bodyPr>
          <a:p>
            <a:pPr algn="ctr">
              <a:lnSpc>
                <a:spcPct val="90000"/>
              </a:lnSpc>
              <a:buNone/>
            </a:pPr>
            <a:r>
              <a:rPr b="0" lang="ja-JP" sz="6000" spc="-1" strike="noStrike">
                <a:solidFill>
                  <a:srgbClr val="000000"/>
                </a:solidFill>
                <a:latin typeface="游ゴシック Light"/>
              </a:rPr>
              <a:t>マスター タイトルの書式設定</a:t>
            </a:r>
            <a:endParaRPr b="0" lang="en-US" sz="60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42" name="PlaceHolder 2"/>
          <p:cNvSpPr>
            <a:spLocks noGrp="1"/>
          </p:cNvSpPr>
          <p:nvPr>
            <p:ph type="dt" idx="4"/>
          </p:nvPr>
        </p:nvSpPr>
        <p:spPr>
          <a:xfrm>
            <a:off x="838080" y="6356520"/>
            <a:ext cx="2742840" cy="36468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Autofit/>
          </a:bodyPr>
          <a:lstStyle>
            <a:lvl1pPr>
              <a:lnSpc>
                <a:spcPct val="100000"/>
              </a:lnSpc>
              <a:buNone/>
              <a:defRPr b="0" lang="en-US" sz="1200" spc="-1" strike="noStrike">
                <a:solidFill>
                  <a:srgbClr val="8b8b8b"/>
                </a:solidFill>
                <a:latin typeface="游ゴシック"/>
              </a:defRPr>
            </a:lvl1pPr>
          </a:lstStyle>
          <a:p>
            <a:pPr>
              <a:lnSpc>
                <a:spcPct val="100000"/>
              </a:lnSpc>
              <a:buNone/>
            </a:pPr>
            <a:r>
              <a:rPr b="0" lang="en-US" sz="1200" spc="-1" strike="noStrike">
                <a:solidFill>
                  <a:srgbClr val="8b8b8b"/>
                </a:solidFill>
                <a:latin typeface="游ゴシック"/>
              </a:rPr>
              <a:t>&lt;日付/時刻&gt;</a:t>
            </a:r>
            <a:endParaRPr b="0" lang="en-US" sz="1200" spc="-1" strike="noStrike">
              <a:latin typeface="Noto Serif CJK JP"/>
            </a:endParaRPr>
          </a:p>
        </p:txBody>
      </p:sp>
      <p:sp>
        <p:nvSpPr>
          <p:cNvPr id="43" name="PlaceHolder 3"/>
          <p:cNvSpPr>
            <a:spLocks noGrp="1"/>
          </p:cNvSpPr>
          <p:nvPr>
            <p:ph type="ftr" idx="5"/>
          </p:nvPr>
        </p:nvSpPr>
        <p:spPr>
          <a:xfrm>
            <a:off x="4038480" y="6356520"/>
            <a:ext cx="4114440" cy="36468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Autofit/>
          </a:bodyPr>
          <a:lstStyle>
            <a:lvl1pPr algn="ctr">
              <a:buNone/>
              <a:defRPr b="0" lang="en-US" sz="1400" spc="-1" strike="noStrike">
                <a:latin typeface="Noto Serif CJK JP"/>
              </a:defRPr>
            </a:lvl1pPr>
          </a:lstStyle>
          <a:p>
            <a:pPr algn="ctr">
              <a:buNone/>
            </a:pPr>
            <a:r>
              <a:rPr b="0" lang="en-US" sz="1400" spc="-1" strike="noStrike">
                <a:latin typeface="Noto Serif CJK JP"/>
              </a:rPr>
              <a:t>&lt;フッター&gt;</a:t>
            </a:r>
            <a:endParaRPr b="0" lang="en-US" sz="1400" spc="-1" strike="noStrike">
              <a:latin typeface="Noto Serif CJK JP"/>
            </a:endParaRPr>
          </a:p>
        </p:txBody>
      </p:sp>
      <p:sp>
        <p:nvSpPr>
          <p:cNvPr id="44" name="PlaceHolder 4"/>
          <p:cNvSpPr>
            <a:spLocks noGrp="1"/>
          </p:cNvSpPr>
          <p:nvPr>
            <p:ph type="sldNum" idx="6"/>
          </p:nvPr>
        </p:nvSpPr>
        <p:spPr>
          <a:xfrm>
            <a:off x="8610480" y="6356520"/>
            <a:ext cx="2742840" cy="36468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Autofit/>
          </a:bodyPr>
          <a:lstStyle>
            <a:lvl1pPr algn="r">
              <a:lnSpc>
                <a:spcPct val="100000"/>
              </a:lnSpc>
              <a:buNone/>
              <a:defRPr b="0" lang="en-US" sz="1200" spc="-1" strike="noStrike">
                <a:solidFill>
                  <a:srgbClr val="8b8b8b"/>
                </a:solidFill>
                <a:latin typeface="游ゴシック"/>
              </a:defRPr>
            </a:lvl1pPr>
          </a:lstStyle>
          <a:p>
            <a:pPr algn="r">
              <a:lnSpc>
                <a:spcPct val="100000"/>
              </a:lnSpc>
              <a:buNone/>
            </a:pPr>
            <a:fld id="{9F36B569-3B0A-4AA0-A231-F5F9D2A29F8B}" type="slidenum">
              <a:rPr b="0" lang="en-US" sz="1200" spc="-1" strike="noStrike">
                <a:solidFill>
                  <a:srgbClr val="8b8b8b"/>
                </a:solidFill>
                <a:latin typeface="游ゴシック"/>
              </a:rPr>
              <a:t>&lt;番号&gt;</a:t>
            </a:fld>
            <a:endParaRPr b="0" lang="en-US" sz="1200" spc="-1" strike="noStrike">
              <a:latin typeface="Noto Serif CJK JP"/>
            </a:endParaRPr>
          </a:p>
        </p:txBody>
      </p:sp>
      <p:sp>
        <p:nvSpPr>
          <p:cNvPr id="45" name="PlaceHolder 5"/>
          <p:cNvSpPr>
            <a:spLocks noGrp="1"/>
          </p:cNvSpPr>
          <p:nvPr>
            <p:ph type="body"/>
          </p:nvPr>
        </p:nvSpPr>
        <p:spPr>
          <a:xfrm>
            <a:off x="609480" y="1604520"/>
            <a:ext cx="10972440" cy="3977280"/>
          </a:xfrm>
          <a:prstGeom prst="rect">
            <a:avLst/>
          </a:prstGeom>
          <a:noFill/>
          <a:ln w="0">
            <a:noFill/>
          </a:ln>
        </p:spPr>
        <p:txBody>
          <a:bodyPr lIns="0" rIns="0" tIns="0" bIns="0" anchor="t">
            <a:normAutofit/>
          </a:bodyPr>
          <a:p>
            <a:pPr marL="432000" indent="-324000">
              <a:lnSpc>
                <a:spcPct val="90000"/>
              </a:lnSpc>
              <a:spcBef>
                <a:spcPts val="1417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b="0" lang="ja-JP" sz="2800" spc="-1" strike="noStrike">
                <a:solidFill>
                  <a:srgbClr val="000000"/>
                </a:solidFill>
                <a:latin typeface="游ゴシック"/>
              </a:rPr>
              <a:t>クリックしてアウトラインのテキストを編集</a:t>
            </a:r>
            <a:endParaRPr b="0" lang="en-US" sz="2800" spc="-1" strike="noStrike">
              <a:solidFill>
                <a:srgbClr val="000000"/>
              </a:solidFill>
              <a:latin typeface="游ゴシック"/>
            </a:endParaRPr>
          </a:p>
          <a:p>
            <a:pPr lvl="1" marL="864000" indent="-324000">
              <a:lnSpc>
                <a:spcPct val="90000"/>
              </a:lnSpc>
              <a:spcBef>
                <a:spcPts val="1134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b="0" lang="en-US" sz="2000" spc="-1" strike="noStrike">
                <a:solidFill>
                  <a:srgbClr val="000000"/>
                </a:solidFill>
                <a:latin typeface="游ゴシック"/>
              </a:rPr>
              <a:t>2</a:t>
            </a:r>
            <a:r>
              <a:rPr b="0" lang="ja-JP" sz="2000" spc="-1" strike="noStrike">
                <a:solidFill>
                  <a:srgbClr val="000000"/>
                </a:solidFill>
                <a:latin typeface="游ゴシック"/>
              </a:rPr>
              <a:t>レベル目のアウトライン</a:t>
            </a:r>
            <a:endParaRPr b="0" lang="en-US" sz="2000" spc="-1" strike="noStrike">
              <a:solidFill>
                <a:srgbClr val="000000"/>
              </a:solidFill>
              <a:latin typeface="游ゴシック"/>
            </a:endParaRPr>
          </a:p>
          <a:p>
            <a:pPr lvl="2" marL="1296000" indent="-288000">
              <a:lnSpc>
                <a:spcPct val="90000"/>
              </a:lnSpc>
              <a:spcBef>
                <a:spcPts val="850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b="0" lang="en-US" sz="1800" spc="-1" strike="noStrike">
                <a:solidFill>
                  <a:srgbClr val="000000"/>
                </a:solidFill>
                <a:latin typeface="游ゴシック"/>
              </a:rPr>
              <a:t>3</a:t>
            </a:r>
            <a:r>
              <a:rPr b="0" lang="ja-JP" sz="1800" spc="-1" strike="noStrike">
                <a:solidFill>
                  <a:srgbClr val="000000"/>
                </a:solidFill>
                <a:latin typeface="游ゴシック"/>
              </a:rPr>
              <a:t>レベル目のアウトライン</a:t>
            </a:r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  <a:p>
            <a:pPr lvl="3" marL="1728000" indent="-216000">
              <a:lnSpc>
                <a:spcPct val="90000"/>
              </a:lnSpc>
              <a:spcBef>
                <a:spcPts val="567"/>
              </a:spcBef>
              <a:buClr>
                <a:srgbClr val="000000"/>
              </a:buClr>
              <a:buSzPct val="75000"/>
              <a:buFont typeface="Symbol" charset="2"/>
              <a:buChar char=""/>
            </a:pPr>
            <a:r>
              <a:rPr b="0" lang="en-US" sz="1800" spc="-1" strike="noStrike">
                <a:solidFill>
                  <a:srgbClr val="000000"/>
                </a:solidFill>
                <a:latin typeface="游ゴシック"/>
              </a:rPr>
              <a:t>4</a:t>
            </a:r>
            <a:r>
              <a:rPr b="0" lang="ja-JP" sz="1800" spc="-1" strike="noStrike">
                <a:solidFill>
                  <a:srgbClr val="000000"/>
                </a:solidFill>
                <a:latin typeface="游ゴシック"/>
              </a:rPr>
              <a:t>レベル目のアウトライン</a:t>
            </a:r>
            <a:endParaRPr b="0" lang="en-US" sz="1800" spc="-1" strike="noStrike">
              <a:solidFill>
                <a:srgbClr val="000000"/>
              </a:solidFill>
              <a:latin typeface="游ゴシック"/>
            </a:endParaRPr>
          </a:p>
          <a:p>
            <a:pPr lvl="4" marL="2160000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b="0" lang="en-US" sz="2000" spc="-1" strike="noStrike">
                <a:solidFill>
                  <a:srgbClr val="000000"/>
                </a:solidFill>
                <a:latin typeface="游ゴシック"/>
              </a:rPr>
              <a:t>5</a:t>
            </a:r>
            <a:r>
              <a:rPr b="0" lang="ja-JP" sz="2000" spc="-1" strike="noStrike">
                <a:solidFill>
                  <a:srgbClr val="000000"/>
                </a:solidFill>
                <a:latin typeface="游ゴシック"/>
              </a:rPr>
              <a:t>レベル目のアウトライン</a:t>
            </a:r>
            <a:endParaRPr b="0" lang="en-US" sz="2000" spc="-1" strike="noStrike">
              <a:solidFill>
                <a:srgbClr val="000000"/>
              </a:solidFill>
              <a:latin typeface="游ゴシック"/>
            </a:endParaRPr>
          </a:p>
          <a:p>
            <a:pPr lvl="5" marL="2592000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b="0" lang="en-US" sz="2000" spc="-1" strike="noStrike">
                <a:solidFill>
                  <a:srgbClr val="000000"/>
                </a:solidFill>
                <a:latin typeface="游ゴシック"/>
              </a:rPr>
              <a:t>6</a:t>
            </a:r>
            <a:r>
              <a:rPr b="0" lang="ja-JP" sz="2000" spc="-1" strike="noStrike">
                <a:solidFill>
                  <a:srgbClr val="000000"/>
                </a:solidFill>
                <a:latin typeface="游ゴシック"/>
              </a:rPr>
              <a:t>レベル目のアウトライン</a:t>
            </a:r>
            <a:endParaRPr b="0" lang="en-US" sz="2000" spc="-1" strike="noStrike">
              <a:solidFill>
                <a:srgbClr val="000000"/>
              </a:solidFill>
              <a:latin typeface="游ゴシック"/>
            </a:endParaRPr>
          </a:p>
          <a:p>
            <a:pPr lvl="6" marL="3024000" indent="-216000">
              <a:lnSpc>
                <a:spcPct val="90000"/>
              </a:lnSpc>
              <a:spcBef>
                <a:spcPts val="283"/>
              </a:spcBef>
              <a:buClr>
                <a:srgbClr val="000000"/>
              </a:buClr>
              <a:buSzPct val="45000"/>
              <a:buFont typeface="Wingdings" charset="2"/>
              <a:buChar char=""/>
            </a:pPr>
            <a:r>
              <a:rPr b="0" lang="en-US" sz="2000" spc="-1" strike="noStrike">
                <a:solidFill>
                  <a:srgbClr val="000000"/>
                </a:solidFill>
                <a:latin typeface="游ゴシック"/>
              </a:rPr>
              <a:t>7</a:t>
            </a:r>
            <a:r>
              <a:rPr b="0" lang="ja-JP" sz="2000" spc="-1" strike="noStrike">
                <a:solidFill>
                  <a:srgbClr val="000000"/>
                </a:solidFill>
                <a:latin typeface="游ゴシック"/>
              </a:rPr>
              <a:t>レベル目のアウトライン</a:t>
            </a:r>
            <a:endParaRPr b="0" lang="en-US" sz="2000" spc="-1" strike="noStrike">
              <a:solidFill>
                <a:srgbClr val="000000"/>
              </a:solidFill>
              <a:latin typeface="游ゴシック"/>
            </a:endParaRPr>
          </a:p>
        </p:txBody>
      </p:sp>
    </p:spTree>
  </p:cSld>
  <p:clrMap bg1="lt1" bg2="lt2" tx1="dk1" tx2="dk2" accent1="accent1" accent2="accent2" accent3="accent3" accent4="accent4" accent5="accent5" accent6="accent6" hlink="hlink" folHlink="folHlink"/>
  <p:sldLayoutIdLst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  <p:sldLayoutId id="2147483668" r:id="rId8"/>
    <p:sldLayoutId id="2147483669" r:id="rId9"/>
    <p:sldLayoutId id="2147483670" r:id="rId10"/>
    <p:sldLayoutId id="2147483671" r:id="rId11"/>
    <p:sldLayoutId id="2147483672" r:id="rId12"/>
    <p:sldLayoutId id="2147483673" r:id="rId13"/>
  </p:sldLayoutIdLst>
</p:sldMaster>
</file>

<file path=ppt/slides/_rels/slide1.xml.rels><?xml version="1.0" encoding="UTF-8"?>
<Relationships xmlns="http://schemas.openxmlformats.org/package/2006/relationships"><Relationship Id="rId1" Type="http://schemas.openxmlformats.org/officeDocument/2006/relationships/image" Target="../media/image1.png"/><Relationship Id="rId2" Type="http://schemas.openxmlformats.org/officeDocument/2006/relationships/image" Target="../media/image2.png"/><Relationship Id="rId3" Type="http://schemas.openxmlformats.org/officeDocument/2006/relationships/hyperlink" Target="https://cm01.mapion.co.jp/m2/map?usr=atlas_org&amp;island=org&amp;lon=140.04807394&amp;lat=39.39392723&amp;level=16&amp;size=317x255" TargetMode="External"/><Relationship Id="rId4" Type="http://schemas.openxmlformats.org/officeDocument/2006/relationships/image" Target="../media/image3.png"/><Relationship Id="rId5" Type="http://schemas.openxmlformats.org/officeDocument/2006/relationships/image" Target="../media/image4.png"/><Relationship Id="rId6" Type="http://schemas.openxmlformats.org/officeDocument/2006/relationships/slideLayout" Target="../slideLayouts/slideLayout1.xml"/>
</Relationships>
</file>

<file path=ppt/slides/_rels/slide10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4.xml"/>
</Relationships>
</file>

<file path=ppt/slides/_rels/slide11.xml.rels><?xml version="1.0" encoding="UTF-8"?>
<Relationships xmlns="http://schemas.openxmlformats.org/package/2006/relationships"><Relationship Id="rId1" Type="http://schemas.openxmlformats.org/officeDocument/2006/relationships/chart" Target="../charts/chart18.xml"/><Relationship Id="rId2" Type="http://schemas.openxmlformats.org/officeDocument/2006/relationships/chart" Target="../charts/chart19.xml"/><Relationship Id="rId3" Type="http://schemas.openxmlformats.org/officeDocument/2006/relationships/chart" Target="../charts/chart20.xml"/><Relationship Id="rId4" Type="http://schemas.openxmlformats.org/officeDocument/2006/relationships/chart" Target="../charts/chart21.xml"/><Relationship Id="rId5" Type="http://schemas.openxmlformats.org/officeDocument/2006/relationships/chart" Target="../charts/chart22.xml"/><Relationship Id="rId6" Type="http://schemas.openxmlformats.org/officeDocument/2006/relationships/chart" Target="../charts/chart23.xml"/><Relationship Id="rId7" Type="http://schemas.openxmlformats.org/officeDocument/2006/relationships/slideLayout" Target="../slideLayouts/slideLayout1.xml"/>
</Relationships>
</file>

<file path=ppt/slides/_rels/slide12.xml.rels><?xml version="1.0" encoding="UTF-8"?>
<Relationships xmlns="http://schemas.openxmlformats.org/package/2006/relationships"><Relationship Id="rId1" Type="http://schemas.openxmlformats.org/officeDocument/2006/relationships/chart" Target="../charts/chart24.xml"/><Relationship Id="rId2" Type="http://schemas.openxmlformats.org/officeDocument/2006/relationships/chart" Target="../charts/chart25.xml"/><Relationship Id="rId3" Type="http://schemas.openxmlformats.org/officeDocument/2006/relationships/chart" Target="../charts/chart26.xml"/><Relationship Id="rId4" Type="http://schemas.openxmlformats.org/officeDocument/2006/relationships/chart" Target="../charts/chart27.xml"/><Relationship Id="rId5" Type="http://schemas.openxmlformats.org/officeDocument/2006/relationships/chart" Target="../charts/chart28.xml"/><Relationship Id="rId6" Type="http://schemas.openxmlformats.org/officeDocument/2006/relationships/chart" Target="../charts/chart29.xml"/><Relationship Id="rId7" Type="http://schemas.openxmlformats.org/officeDocument/2006/relationships/chart" Target="../charts/chart30.xml"/><Relationship Id="rId8" Type="http://schemas.openxmlformats.org/officeDocument/2006/relationships/chart" Target="../charts/chart31.xml"/><Relationship Id="rId9" Type="http://schemas.openxmlformats.org/officeDocument/2006/relationships/slideLayout" Target="../slideLayouts/slideLayout1.xml"/>
</Relationships>
</file>

<file path=ppt/slides/_rels/slide13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4.xml"/>
</Relationships>
</file>

<file path=ppt/slides/_rels/slide14.xml.rels><?xml version="1.0" encoding="UTF-8"?>
<Relationships xmlns="http://schemas.openxmlformats.org/package/2006/relationships"><Relationship Id="rId1" Type="http://schemas.openxmlformats.org/officeDocument/2006/relationships/chart" Target="../charts/chart32.xml"/><Relationship Id="rId2" Type="http://schemas.openxmlformats.org/officeDocument/2006/relationships/chart" Target="../charts/chart33.xml"/><Relationship Id="rId3" Type="http://schemas.openxmlformats.org/officeDocument/2006/relationships/chart" Target="../charts/chart34.xml"/><Relationship Id="rId4" Type="http://schemas.openxmlformats.org/officeDocument/2006/relationships/chart" Target="../charts/chart35.xml"/><Relationship Id="rId5" Type="http://schemas.openxmlformats.org/officeDocument/2006/relationships/chart" Target="../charts/chart36.xml"/><Relationship Id="rId6" Type="http://schemas.openxmlformats.org/officeDocument/2006/relationships/chart" Target="../charts/chart37.xml"/><Relationship Id="rId7" Type="http://schemas.openxmlformats.org/officeDocument/2006/relationships/slideLayout" Target="../slideLayouts/slideLayout1.xml"/>
</Relationships>
</file>

<file path=ppt/slides/_rels/slide15.xml.rels><?xml version="1.0" encoding="UTF-8"?>
<Relationships xmlns="http://schemas.openxmlformats.org/package/2006/relationships"><Relationship Id="rId1" Type="http://schemas.openxmlformats.org/officeDocument/2006/relationships/chart" Target="../charts/chart38.xml"/><Relationship Id="rId2" Type="http://schemas.openxmlformats.org/officeDocument/2006/relationships/chart" Target="../charts/chart39.xml"/><Relationship Id="rId3" Type="http://schemas.openxmlformats.org/officeDocument/2006/relationships/chart" Target="../charts/chart40.xml"/><Relationship Id="rId4" Type="http://schemas.openxmlformats.org/officeDocument/2006/relationships/chart" Target="../charts/chart41.xml"/><Relationship Id="rId5" Type="http://schemas.openxmlformats.org/officeDocument/2006/relationships/chart" Target="../charts/chart42.xml"/><Relationship Id="rId6" Type="http://schemas.openxmlformats.org/officeDocument/2006/relationships/chart" Target="../charts/chart43.xml"/><Relationship Id="rId7" Type="http://schemas.openxmlformats.org/officeDocument/2006/relationships/chart" Target="../charts/chart44.xml"/><Relationship Id="rId8" Type="http://schemas.openxmlformats.org/officeDocument/2006/relationships/chart" Target="../charts/chart45.xml"/><Relationship Id="rId9" Type="http://schemas.openxmlformats.org/officeDocument/2006/relationships/slideLayout" Target="../slideLayouts/slideLayout1.xml"/>
</Relationships>
</file>

<file path=ppt/slides/_rels/slide16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4.xml"/>
</Relationships>
</file>

<file path=ppt/slides/_rels/slide17.xml.rels><?xml version="1.0" encoding="UTF-8"?>
<Relationships xmlns="http://schemas.openxmlformats.org/package/2006/relationships"><Relationship Id="rId1" Type="http://schemas.openxmlformats.org/officeDocument/2006/relationships/chart" Target="../charts/chart46.xml"/><Relationship Id="rId2" Type="http://schemas.openxmlformats.org/officeDocument/2006/relationships/chart" Target="../charts/chart47.xml"/><Relationship Id="rId3" Type="http://schemas.openxmlformats.org/officeDocument/2006/relationships/chart" Target="../charts/chart48.xml"/><Relationship Id="rId4" Type="http://schemas.openxmlformats.org/officeDocument/2006/relationships/chart" Target="../charts/chart49.xml"/><Relationship Id="rId5" Type="http://schemas.openxmlformats.org/officeDocument/2006/relationships/slideLayout" Target="../slideLayouts/slideLayout1.xml"/>
</Relationships>
</file>

<file path=ppt/slides/_rels/slide18.xml.rels><?xml version="1.0" encoding="UTF-8"?>
<Relationships xmlns="http://schemas.openxmlformats.org/package/2006/relationships"><Relationship Id="rId1" Type="http://schemas.openxmlformats.org/officeDocument/2006/relationships/chart" Target="../charts/chart50.xml"/><Relationship Id="rId2" Type="http://schemas.openxmlformats.org/officeDocument/2006/relationships/chart" Target="../charts/chart51.xml"/><Relationship Id="rId3" Type="http://schemas.openxmlformats.org/officeDocument/2006/relationships/chart" Target="../charts/chart52.xml"/><Relationship Id="rId4" Type="http://schemas.openxmlformats.org/officeDocument/2006/relationships/chart" Target="../charts/chart53.xml"/><Relationship Id="rId5" Type="http://schemas.openxmlformats.org/officeDocument/2006/relationships/slideLayout" Target="../slideLayouts/slideLayout1.xml"/>
</Relationships>
</file>

<file path=ppt/slides/_rels/slide19.xml.rels><?xml version="1.0" encoding="UTF-8"?>
<Relationships xmlns="http://schemas.openxmlformats.org/package/2006/relationships"><Relationship Id="rId1" Type="http://schemas.openxmlformats.org/officeDocument/2006/relationships/chart" Target="../charts/chart54.xml"/><Relationship Id="rId2" Type="http://schemas.openxmlformats.org/officeDocument/2006/relationships/chart" Target="../charts/chart55.xml"/><Relationship Id="rId3" Type="http://schemas.openxmlformats.org/officeDocument/2006/relationships/slideLayout" Target="../slideLayouts/slideLayout1.xml"/>
</Relationships>
</file>

<file path=ppt/slides/_rels/slide2.xml.rels><?xml version="1.0" encoding="UTF-8"?>
<Relationships xmlns="http://schemas.openxmlformats.org/package/2006/relationships"><Relationship Id="rId1" Type="http://schemas.openxmlformats.org/officeDocument/2006/relationships/image" Target="../media/image5.png"/><Relationship Id="rId2" Type="http://schemas.openxmlformats.org/officeDocument/2006/relationships/image" Target="../media/image6.png"/><Relationship Id="rId3" Type="http://schemas.openxmlformats.org/officeDocument/2006/relationships/slideLayout" Target="../slideLayouts/slideLayout1.xml"/>
</Relationships>
</file>

<file path=ppt/slides/_rels/slide20.xml.rels><?xml version="1.0" encoding="UTF-8"?>
<Relationships xmlns="http://schemas.openxmlformats.org/package/2006/relationships"><Relationship Id="rId1" Type="http://schemas.openxmlformats.org/officeDocument/2006/relationships/chart" Target="../charts/chart56.xml"/><Relationship Id="rId2" Type="http://schemas.openxmlformats.org/officeDocument/2006/relationships/chart" Target="../charts/chart57.xml"/><Relationship Id="rId3" Type="http://schemas.openxmlformats.org/officeDocument/2006/relationships/slideLayout" Target="../slideLayouts/slideLayout1.xml"/>
</Relationships>
</file>

<file path=ppt/slides/_rels/slide21.xml.rels><?xml version="1.0" encoding="UTF-8"?>
<Relationships xmlns="http://schemas.openxmlformats.org/package/2006/relationships"><Relationship Id="rId1" Type="http://schemas.openxmlformats.org/officeDocument/2006/relationships/chart" Target="../charts/chart58.xml"/><Relationship Id="rId2" Type="http://schemas.openxmlformats.org/officeDocument/2006/relationships/chart" Target="../charts/chart59.xml"/><Relationship Id="rId3" Type="http://schemas.openxmlformats.org/officeDocument/2006/relationships/slideLayout" Target="../slideLayouts/slideLayout1.xml"/>
</Relationships>
</file>

<file path=ppt/slides/_rels/slide22.xml.rels><?xml version="1.0" encoding="UTF-8"?>
<Relationships xmlns="http://schemas.openxmlformats.org/package/2006/relationships"><Relationship Id="rId1" Type="http://schemas.openxmlformats.org/officeDocument/2006/relationships/chart" Target="../charts/chart60.xml"/><Relationship Id="rId2" Type="http://schemas.openxmlformats.org/officeDocument/2006/relationships/chart" Target="../charts/chart61.xml"/><Relationship Id="rId3" Type="http://schemas.openxmlformats.org/officeDocument/2006/relationships/slideLayout" Target="../slideLayouts/slideLayout1.xml"/>
</Relationships>
</file>

<file path=ppt/slides/_rels/slide23.xml.rels><?xml version="1.0" encoding="UTF-8"?>
<Relationships xmlns="http://schemas.openxmlformats.org/package/2006/relationships"><Relationship Id="rId1" Type="http://schemas.openxmlformats.org/officeDocument/2006/relationships/chart" Target="../charts/chart62.xml"/><Relationship Id="rId2" Type="http://schemas.openxmlformats.org/officeDocument/2006/relationships/chart" Target="../charts/chart63.xml"/><Relationship Id="rId3" Type="http://schemas.openxmlformats.org/officeDocument/2006/relationships/slideLayout" Target="../slideLayouts/slideLayout1.xml"/>
</Relationships>
</file>

<file path=ppt/slides/_rels/slide3.xml.rels><?xml version="1.0" encoding="UTF-8"?>
<Relationships xmlns="http://schemas.openxmlformats.org/package/2006/relationships"><Relationship Id="rId1" Type="http://schemas.openxmlformats.org/officeDocument/2006/relationships/chart" Target="../charts/chart1.xml"/><Relationship Id="rId2" Type="http://schemas.openxmlformats.org/officeDocument/2006/relationships/slideLayout" Target="../slideLayouts/slideLayout1.xml"/>
</Relationships>
</file>

<file path=ppt/slides/_rels/slide4.xml.rels><?xml version="1.0" encoding="UTF-8"?>
<Relationships xmlns="http://schemas.openxmlformats.org/package/2006/relationships"><Relationship Id="rId1" Type="http://schemas.openxmlformats.org/officeDocument/2006/relationships/chart" Target="../charts/chart2.xml"/><Relationship Id="rId2" Type="http://schemas.openxmlformats.org/officeDocument/2006/relationships/slideLayout" Target="../slideLayouts/slideLayout1.xml"/>
</Relationships>
</file>

<file path=ppt/slides/_rels/slide5.xml.rels><?xml version="1.0" encoding="UTF-8"?>
<Relationships xmlns="http://schemas.openxmlformats.org/package/2006/relationships"><Relationship Id="rId1" Type="http://schemas.openxmlformats.org/officeDocument/2006/relationships/chart" Target="../charts/chart3.xml"/><Relationship Id="rId2" Type="http://schemas.openxmlformats.org/officeDocument/2006/relationships/slideLayout" Target="../slideLayouts/slideLayout1.xml"/>
</Relationships>
</file>

<file path=ppt/slides/_rels/slide6.xml.rels><?xml version="1.0" encoding="UTF-8"?>
<Relationships xmlns="http://schemas.openxmlformats.org/package/2006/relationships"><Relationship Id="rId1" Type="http://schemas.openxmlformats.org/officeDocument/2006/relationships/image" Target="../media/image7.wmf"/><Relationship Id="rId2" Type="http://schemas.openxmlformats.org/officeDocument/2006/relationships/slideLayout" Target="../slideLayouts/slideLayout1.xml"/>
</Relationships>
</file>

<file path=ppt/slides/_rels/slide7.xml.rels><?xml version="1.0" encoding="UTF-8"?>
<Relationships xmlns="http://schemas.openxmlformats.org/package/2006/relationships"><Relationship Id="rId1" Type="http://schemas.openxmlformats.org/officeDocument/2006/relationships/slideLayout" Target="../slideLayouts/slideLayout14.xml"/>
</Relationships>
</file>

<file path=ppt/slides/_rels/slide8.xml.rels><?xml version="1.0" encoding="UTF-8"?>
<Relationships xmlns="http://schemas.openxmlformats.org/package/2006/relationships"><Relationship Id="rId1" Type="http://schemas.openxmlformats.org/officeDocument/2006/relationships/chart" Target="../charts/chart4.xml"/><Relationship Id="rId2" Type="http://schemas.openxmlformats.org/officeDocument/2006/relationships/chart" Target="../charts/chart5.xml"/><Relationship Id="rId3" Type="http://schemas.openxmlformats.org/officeDocument/2006/relationships/chart" Target="../charts/chart6.xml"/><Relationship Id="rId4" Type="http://schemas.openxmlformats.org/officeDocument/2006/relationships/chart" Target="../charts/chart7.xml"/><Relationship Id="rId5" Type="http://schemas.openxmlformats.org/officeDocument/2006/relationships/chart" Target="../charts/chart8.xml"/><Relationship Id="rId6" Type="http://schemas.openxmlformats.org/officeDocument/2006/relationships/chart" Target="../charts/chart9.xml"/><Relationship Id="rId7" Type="http://schemas.openxmlformats.org/officeDocument/2006/relationships/slideLayout" Target="../slideLayouts/slideLayout1.xml"/>
</Relationships>
</file>

<file path=ppt/slides/_rels/slide9.xml.rels><?xml version="1.0" encoding="UTF-8"?>
<Relationships xmlns="http://schemas.openxmlformats.org/package/2006/relationships"><Relationship Id="rId1" Type="http://schemas.openxmlformats.org/officeDocument/2006/relationships/chart" Target="../charts/chart10.xml"/><Relationship Id="rId2" Type="http://schemas.openxmlformats.org/officeDocument/2006/relationships/chart" Target="../charts/chart11.xml"/><Relationship Id="rId3" Type="http://schemas.openxmlformats.org/officeDocument/2006/relationships/chart" Target="../charts/chart12.xml"/><Relationship Id="rId4" Type="http://schemas.openxmlformats.org/officeDocument/2006/relationships/chart" Target="../charts/chart13.xml"/><Relationship Id="rId5" Type="http://schemas.openxmlformats.org/officeDocument/2006/relationships/chart" Target="../charts/chart14.xml"/><Relationship Id="rId6" Type="http://schemas.openxmlformats.org/officeDocument/2006/relationships/chart" Target="../charts/chart15.xml"/><Relationship Id="rId7" Type="http://schemas.openxmlformats.org/officeDocument/2006/relationships/chart" Target="../charts/chart16.xml"/><Relationship Id="rId8" Type="http://schemas.openxmlformats.org/officeDocument/2006/relationships/chart" Target="../charts/chart17.xml"/><Relationship Id="rId9" Type="http://schemas.openxmlformats.org/officeDocument/2006/relationships/slideLayout" Target="../slideLayouts/slideLayout1.xml"/><Relationship Id="rId10" Type="http://schemas.openxmlformats.org/officeDocument/2006/relationships/notesSlide" Target="../notesSlides/notesSlide9.xml"/>
</Relationships>
</file>

<file path=ppt/slides/slide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88" name="コンテンツ プレースホルダー 4" descr=""/>
          <p:cNvPicPr/>
          <p:nvPr/>
        </p:nvPicPr>
        <p:blipFill>
          <a:blip r:embed="rId1"/>
          <a:stretch/>
        </p:blipFill>
        <p:spPr>
          <a:xfrm>
            <a:off x="404640" y="2335320"/>
            <a:ext cx="5270400" cy="3663360"/>
          </a:xfrm>
          <a:prstGeom prst="rect">
            <a:avLst/>
          </a:prstGeom>
          <a:ln w="0">
            <a:noFill/>
          </a:ln>
        </p:spPr>
      </p:pic>
      <p:pic>
        <p:nvPicPr>
          <p:cNvPr id="89" name="図 6" descr=""/>
          <p:cNvPicPr/>
          <p:nvPr/>
        </p:nvPicPr>
        <p:blipFill>
          <a:blip r:embed="rId2"/>
          <a:stretch/>
        </p:blipFill>
        <p:spPr>
          <a:xfrm>
            <a:off x="608400" y="2869200"/>
            <a:ext cx="867600" cy="880920"/>
          </a:xfrm>
          <a:prstGeom prst="rect">
            <a:avLst/>
          </a:prstGeom>
          <a:ln w="0">
            <a:noFill/>
          </a:ln>
        </p:spPr>
      </p:pic>
      <p:sp>
        <p:nvSpPr>
          <p:cNvPr id="90" name="テキスト ボックス 7"/>
          <p:cNvSpPr/>
          <p:nvPr/>
        </p:nvSpPr>
        <p:spPr>
          <a:xfrm>
            <a:off x="5996880" y="4538160"/>
            <a:ext cx="4664160" cy="63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spAutoFit/>
          </a:bodyPr>
          <a:p>
            <a:pPr>
              <a:lnSpc>
                <a:spcPct val="100000"/>
              </a:lnSpc>
              <a:buNone/>
            </a:pPr>
            <a:r>
              <a:rPr b="0" lang="ja-JP" sz="1800" spc="-1" strike="noStrike">
                <a:solidFill>
                  <a:srgbClr val="000000"/>
                </a:solidFill>
                <a:latin typeface="游ゴシック"/>
              </a:rPr>
              <a:t>由利本荘市では年間を通して、南西と南南西から風が吹いている。</a:t>
            </a:r>
            <a:endParaRPr b="0" lang="en-US" sz="1800" spc="-1" strike="noStrike">
              <a:latin typeface="Arial"/>
            </a:endParaRPr>
          </a:p>
        </p:txBody>
      </p:sp>
      <p:sp>
        <p:nvSpPr>
          <p:cNvPr id="91" name="テキスト ボックス 8"/>
          <p:cNvSpPr/>
          <p:nvPr/>
        </p:nvSpPr>
        <p:spPr>
          <a:xfrm>
            <a:off x="231120" y="6071400"/>
            <a:ext cx="7596360" cy="6382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spAutoFit/>
          </a:bodyPr>
          <a:p>
            <a:pPr>
              <a:lnSpc>
                <a:spcPct val="100000"/>
              </a:lnSpc>
              <a:buNone/>
            </a:pPr>
            <a:r>
              <a:rPr b="0" lang="en-US" sz="1800" spc="-1" strike="noStrike" u="sng">
                <a:solidFill>
                  <a:srgbClr val="0563c1"/>
                </a:solidFill>
                <a:uFillTx/>
                <a:latin typeface="游ゴシック"/>
                <a:hlinkClick r:id="rId3"/>
              </a:rPr>
              <a:t>https://cm01.mapion.co.jp/m2/map?usr=atlas_org&amp;island=org&amp;lon=140.04807394&amp;lat=39.39392723&amp;level=16&amp;size=317x255</a:t>
            </a:r>
            <a:endParaRPr b="0" lang="en-US" sz="1800" spc="-1" strike="noStrike">
              <a:latin typeface="Arial"/>
            </a:endParaRPr>
          </a:p>
          <a:p>
            <a:pPr>
              <a:lnSpc>
                <a:spcPct val="100000"/>
              </a:lnSpc>
              <a:buNone/>
            </a:pPr>
            <a:endParaRPr b="0" lang="en-US" sz="1800" spc="-1" strike="noStrike">
              <a:latin typeface="Arial"/>
            </a:endParaRPr>
          </a:p>
        </p:txBody>
      </p:sp>
      <p:pic>
        <p:nvPicPr>
          <p:cNvPr id="92" name="図 9" descr=""/>
          <p:cNvPicPr/>
          <p:nvPr/>
        </p:nvPicPr>
        <p:blipFill>
          <a:blip r:embed="rId4"/>
          <a:srcRect l="21990" t="-2295" r="735" b="32345"/>
          <a:stretch/>
        </p:blipFill>
        <p:spPr>
          <a:xfrm>
            <a:off x="6516360" y="1000440"/>
            <a:ext cx="4223160" cy="2632320"/>
          </a:xfrm>
          <a:prstGeom prst="rect">
            <a:avLst/>
          </a:prstGeom>
          <a:ln w="0">
            <a:noFill/>
          </a:ln>
        </p:spPr>
      </p:pic>
      <p:pic>
        <p:nvPicPr>
          <p:cNvPr id="93" name="図 10" descr=""/>
          <p:cNvPicPr/>
          <p:nvPr/>
        </p:nvPicPr>
        <p:blipFill>
          <a:blip r:embed="rId5"/>
          <a:stretch/>
        </p:blipFill>
        <p:spPr>
          <a:xfrm>
            <a:off x="7996680" y="1292400"/>
            <a:ext cx="840960" cy="780120"/>
          </a:xfrm>
          <a:prstGeom prst="rect">
            <a:avLst/>
          </a:prstGeom>
          <a:ln w="0">
            <a:noFill/>
          </a:ln>
        </p:spPr>
      </p:pic>
      <p:sp>
        <p:nvSpPr>
          <p:cNvPr id="94" name="直線矢印コネクタ 12"/>
          <p:cNvSpPr/>
          <p:nvPr/>
        </p:nvSpPr>
        <p:spPr>
          <a:xfrm flipH="1">
            <a:off x="5857560" y="1901160"/>
            <a:ext cx="2138040" cy="1067400"/>
          </a:xfrm>
          <a:custGeom>
            <a:avLst/>
            <a:gdLst/>
            <a:ahLst/>
            <a:rect l="l" t="t" r="r" b="b"/>
            <a:pathLst>
              <a:path w="21600" h="21600">
                <a:moveTo>
                  <a:pt x="0" y="0"/>
                </a:moveTo>
                <a:lnTo>
                  <a:pt x="21600" y="21600"/>
                </a:lnTo>
              </a:path>
            </a:pathLst>
          </a:custGeom>
          <a:noFill/>
          <a:ln w="38100">
            <a:solidFill>
              <a:srgbClr val="002060"/>
            </a:solidFill>
            <a:tailEnd len="med" type="triangle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95" name="テキスト ボックス 1"/>
          <p:cNvSpPr/>
          <p:nvPr/>
        </p:nvSpPr>
        <p:spPr>
          <a:xfrm>
            <a:off x="1667880" y="4599360"/>
            <a:ext cx="1446480" cy="57708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spAutoFit/>
          </a:bodyPr>
          <a:p>
            <a:pPr>
              <a:lnSpc>
                <a:spcPct val="100000"/>
              </a:lnSpc>
              <a:buNone/>
            </a:pPr>
            <a:r>
              <a:rPr b="0" lang="ja-JP" sz="3200" spc="-1" strike="noStrike">
                <a:solidFill>
                  <a:srgbClr val="ff0000"/>
                </a:solidFill>
                <a:latin typeface="游ゴシック"/>
              </a:rPr>
              <a:t>風</a:t>
            </a:r>
            <a:endParaRPr b="0" lang="en-US" sz="3200" spc="-1" strike="noStrike">
              <a:latin typeface="Arial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0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3" name="PlaceHolder 1"/>
          <p:cNvSpPr>
            <a:spLocks noGrp="1"/>
          </p:cNvSpPr>
          <p:nvPr>
            <p:ph type="title"/>
          </p:nvPr>
        </p:nvSpPr>
        <p:spPr>
          <a:xfrm>
            <a:off x="1523880" y="1141560"/>
            <a:ext cx="9143640" cy="2387160"/>
          </a:xfrm>
          <a:prstGeom prst="rect">
            <a:avLst/>
          </a:prstGeom>
          <a:noFill/>
          <a:ln w="0">
            <a:noFill/>
          </a:ln>
        </p:spPr>
        <p:txBody>
          <a:bodyPr anchor="b">
            <a:noAutofit/>
          </a:bodyPr>
          <a:p>
            <a:pPr algn="ctr">
              <a:lnSpc>
                <a:spcPct val="90000"/>
              </a:lnSpc>
              <a:buNone/>
            </a:pPr>
            <a:r>
              <a:rPr b="0" lang="ja-JP" sz="6000" spc="-1" strike="noStrike">
                <a:solidFill>
                  <a:srgbClr val="000000"/>
                </a:solidFill>
                <a:latin typeface="游ゴシック Light"/>
              </a:rPr>
              <a:t>気温</a:t>
            </a:r>
            <a:endParaRPr b="0" lang="en-US" sz="60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134" name="PlaceHolder 2"/>
          <p:cNvSpPr>
            <a:spLocks noGrp="1"/>
          </p:cNvSpPr>
          <p:nvPr>
            <p:ph type="subTitle"/>
          </p:nvPr>
        </p:nvSpPr>
        <p:spPr>
          <a:xfrm>
            <a:off x="1523880" y="3602160"/>
            <a:ext cx="9143640" cy="1655280"/>
          </a:xfrm>
          <a:prstGeom prst="rect">
            <a:avLst/>
          </a:prstGeom>
          <a:noFill/>
          <a:ln w="0">
            <a:noFill/>
          </a:ln>
        </p:spPr>
        <p:txBody>
          <a:bodyPr anchor="t">
            <a:noAutofit/>
          </a:bodyPr>
          <a:p>
            <a:pPr algn="ctr">
              <a:lnSpc>
                <a:spcPct val="90000"/>
              </a:lnSpc>
              <a:spcBef>
                <a:spcPts val="1001"/>
              </a:spcBef>
              <a:buNone/>
              <a:tabLst>
                <a:tab algn="l" pos="0"/>
              </a:tabLst>
            </a:pP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(2024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年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1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月～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2025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年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2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月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)</a:t>
            </a:r>
            <a:endParaRPr b="0" lang="en-US" sz="2400" spc="-1" strike="noStrike">
              <a:latin typeface="Arial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35" name="PlaceHolder 1"/>
          <p:cNvSpPr>
            <a:spLocks noGrp="1"/>
          </p:cNvSpPr>
          <p:nvPr>
            <p:ph type="title"/>
          </p:nvPr>
        </p:nvSpPr>
        <p:spPr>
          <a:xfrm>
            <a:off x="85320" y="50760"/>
            <a:ext cx="1349640" cy="66708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rmAutofit fontScale="95000"/>
          </a:bodyPr>
          <a:p>
            <a:pPr>
              <a:lnSpc>
                <a:spcPct val="90000"/>
              </a:lnSpc>
              <a:buNone/>
            </a:pP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気温</a:t>
            </a:r>
            <a:endParaRPr b="0" lang="en-US" sz="4400" spc="-1" strike="noStrike">
              <a:solidFill>
                <a:srgbClr val="000000"/>
              </a:solidFill>
              <a:latin typeface="游ゴシック"/>
            </a:endParaRPr>
          </a:p>
        </p:txBody>
      </p:sp>
      <p:graphicFrame>
        <p:nvGraphicFramePr>
          <p:cNvPr id="136" name="グラフ 3"/>
          <p:cNvGraphicFramePr/>
          <p:nvPr/>
        </p:nvGraphicFramePr>
        <p:xfrm>
          <a:off x="650520" y="281520"/>
          <a:ext cx="4949640" cy="2159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37" name="グラフ 4"/>
          <p:cNvGraphicFramePr/>
          <p:nvPr/>
        </p:nvGraphicFramePr>
        <p:xfrm>
          <a:off x="5760000" y="281520"/>
          <a:ext cx="4976280" cy="2037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38" name="グラフ 5"/>
          <p:cNvGraphicFramePr/>
          <p:nvPr/>
        </p:nvGraphicFramePr>
        <p:xfrm>
          <a:off x="540720" y="2525400"/>
          <a:ext cx="4949640" cy="2159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39" name="グラフ 6"/>
          <p:cNvGraphicFramePr/>
          <p:nvPr/>
        </p:nvGraphicFramePr>
        <p:xfrm>
          <a:off x="5765760" y="2441160"/>
          <a:ext cx="4949640" cy="2253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0" name="グラフ 7"/>
          <p:cNvGraphicFramePr/>
          <p:nvPr/>
        </p:nvGraphicFramePr>
        <p:xfrm>
          <a:off x="760320" y="4684680"/>
          <a:ext cx="4729680" cy="20782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1" name="グラフ 8"/>
          <p:cNvGraphicFramePr/>
          <p:nvPr/>
        </p:nvGraphicFramePr>
        <p:xfrm>
          <a:off x="5823720" y="4695120"/>
          <a:ext cx="4891680" cy="2037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42" name="グラフ 3"/>
          <p:cNvGraphicFramePr/>
          <p:nvPr/>
        </p:nvGraphicFramePr>
        <p:xfrm>
          <a:off x="221760" y="200160"/>
          <a:ext cx="4042800" cy="2487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43" name="グラフ 4"/>
          <p:cNvGraphicFramePr/>
          <p:nvPr/>
        </p:nvGraphicFramePr>
        <p:xfrm>
          <a:off x="4077000" y="112320"/>
          <a:ext cx="4042800" cy="24872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44" name="グラフ 5"/>
          <p:cNvGraphicFramePr/>
          <p:nvPr/>
        </p:nvGraphicFramePr>
        <p:xfrm>
          <a:off x="8030880" y="267120"/>
          <a:ext cx="4042800" cy="217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45" name="グラフ 6"/>
          <p:cNvGraphicFramePr/>
          <p:nvPr/>
        </p:nvGraphicFramePr>
        <p:xfrm>
          <a:off x="217080" y="2651400"/>
          <a:ext cx="4231080" cy="22561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46" name="グラフ 7"/>
          <p:cNvGraphicFramePr/>
          <p:nvPr/>
        </p:nvGraphicFramePr>
        <p:xfrm>
          <a:off x="4296240" y="2687760"/>
          <a:ext cx="3962160" cy="2112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47" name="グラフ 8"/>
          <p:cNvGraphicFramePr/>
          <p:nvPr/>
        </p:nvGraphicFramePr>
        <p:xfrm>
          <a:off x="8120160" y="2651400"/>
          <a:ext cx="3681720" cy="200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48" name="グラフ 9"/>
          <p:cNvGraphicFramePr/>
          <p:nvPr/>
        </p:nvGraphicFramePr>
        <p:xfrm>
          <a:off x="486000" y="4907880"/>
          <a:ext cx="3498840" cy="18734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49" name="グラフ 10"/>
          <p:cNvGraphicFramePr/>
          <p:nvPr/>
        </p:nvGraphicFramePr>
        <p:xfrm>
          <a:off x="4307760" y="4836960"/>
          <a:ext cx="4083480" cy="2081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0" name="PlaceHolder 1"/>
          <p:cNvSpPr>
            <a:spLocks noGrp="1"/>
          </p:cNvSpPr>
          <p:nvPr>
            <p:ph type="title"/>
          </p:nvPr>
        </p:nvSpPr>
        <p:spPr>
          <a:xfrm>
            <a:off x="1523880" y="1141560"/>
            <a:ext cx="9143640" cy="2387160"/>
          </a:xfrm>
          <a:prstGeom prst="rect">
            <a:avLst/>
          </a:prstGeom>
          <a:noFill/>
          <a:ln w="0">
            <a:noFill/>
          </a:ln>
        </p:spPr>
        <p:txBody>
          <a:bodyPr anchor="b">
            <a:noAutofit/>
          </a:bodyPr>
          <a:p>
            <a:pPr algn="ctr">
              <a:lnSpc>
                <a:spcPct val="90000"/>
              </a:lnSpc>
              <a:buNone/>
            </a:pPr>
            <a:r>
              <a:rPr b="0" lang="ja-JP" sz="6000" spc="-1" strike="noStrike">
                <a:solidFill>
                  <a:srgbClr val="000000"/>
                </a:solidFill>
                <a:latin typeface="游ゴシック Light"/>
              </a:rPr>
              <a:t>平均風速</a:t>
            </a:r>
            <a:endParaRPr b="0" lang="en-US" sz="60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151" name="PlaceHolder 2"/>
          <p:cNvSpPr>
            <a:spLocks noGrp="1"/>
          </p:cNvSpPr>
          <p:nvPr>
            <p:ph type="subTitle"/>
          </p:nvPr>
        </p:nvSpPr>
        <p:spPr>
          <a:xfrm>
            <a:off x="1523880" y="3602160"/>
            <a:ext cx="9143640" cy="1655280"/>
          </a:xfrm>
          <a:prstGeom prst="rect">
            <a:avLst/>
          </a:prstGeom>
          <a:noFill/>
          <a:ln w="0">
            <a:noFill/>
          </a:ln>
        </p:spPr>
        <p:txBody>
          <a:bodyPr anchor="t">
            <a:noAutofit/>
          </a:bodyPr>
          <a:p>
            <a:pPr algn="ctr">
              <a:lnSpc>
                <a:spcPct val="90000"/>
              </a:lnSpc>
              <a:spcBef>
                <a:spcPts val="1001"/>
              </a:spcBef>
              <a:buNone/>
              <a:tabLst>
                <a:tab algn="l" pos="0"/>
              </a:tabLst>
            </a:pP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(2024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年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1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月～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2025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年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2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月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)</a:t>
            </a:r>
            <a:endParaRPr b="0" lang="en-US" sz="2400" spc="-1" strike="noStrike">
              <a:latin typeface="Arial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52" name="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1307160" cy="79596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rmAutofit/>
          </a:bodyPr>
          <a:p>
            <a:pPr>
              <a:lnSpc>
                <a:spcPct val="90000"/>
              </a:lnSpc>
              <a:buNone/>
            </a:pPr>
            <a:r>
              <a:rPr b="0" lang="ja-JP" sz="3600" spc="-1" strike="noStrike">
                <a:solidFill>
                  <a:srgbClr val="000000"/>
                </a:solidFill>
                <a:latin typeface="游ゴシック Light"/>
              </a:rPr>
              <a:t>風速</a:t>
            </a:r>
            <a:endParaRPr b="0" lang="en-US" sz="3600" spc="-1" strike="noStrike">
              <a:solidFill>
                <a:srgbClr val="000000"/>
              </a:solidFill>
              <a:latin typeface="游ゴシック"/>
            </a:endParaRPr>
          </a:p>
        </p:txBody>
      </p:sp>
      <p:graphicFrame>
        <p:nvGraphicFramePr>
          <p:cNvPr id="153" name="グラフ 3"/>
          <p:cNvGraphicFramePr/>
          <p:nvPr/>
        </p:nvGraphicFramePr>
        <p:xfrm>
          <a:off x="126000" y="571320"/>
          <a:ext cx="5065200" cy="209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55" name="グラフ 8"/>
          <p:cNvGraphicFramePr/>
          <p:nvPr/>
        </p:nvGraphicFramePr>
        <p:xfrm>
          <a:off x="5355720" y="535320"/>
          <a:ext cx="4728960" cy="209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56" name="グラフ 9"/>
          <p:cNvGraphicFramePr/>
          <p:nvPr/>
        </p:nvGraphicFramePr>
        <p:xfrm>
          <a:off x="290160" y="2630880"/>
          <a:ext cx="4728960" cy="209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57" name="グラフ 10"/>
          <p:cNvGraphicFramePr/>
          <p:nvPr/>
        </p:nvGraphicFramePr>
        <p:xfrm>
          <a:off x="5481360" y="2630880"/>
          <a:ext cx="4571640" cy="20520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58" name="グラフ 11"/>
          <p:cNvGraphicFramePr/>
          <p:nvPr/>
        </p:nvGraphicFramePr>
        <p:xfrm>
          <a:off x="447480" y="4501440"/>
          <a:ext cx="4571640" cy="2058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59" name="グラフ 12"/>
          <p:cNvGraphicFramePr/>
          <p:nvPr/>
        </p:nvGraphicFramePr>
        <p:xfrm>
          <a:off x="5481360" y="4501440"/>
          <a:ext cx="4571640" cy="2095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5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60" name="グラフ 4"/>
          <p:cNvGraphicFramePr/>
          <p:nvPr/>
        </p:nvGraphicFramePr>
        <p:xfrm>
          <a:off x="198000" y="0"/>
          <a:ext cx="4364640" cy="246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61" name="グラフ 5"/>
          <p:cNvGraphicFramePr/>
          <p:nvPr/>
        </p:nvGraphicFramePr>
        <p:xfrm>
          <a:off x="4563000" y="0"/>
          <a:ext cx="4069440" cy="246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62" name="グラフ 6"/>
          <p:cNvGraphicFramePr/>
          <p:nvPr/>
        </p:nvGraphicFramePr>
        <p:xfrm>
          <a:off x="8389080" y="0"/>
          <a:ext cx="3604320" cy="24606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63" name="グラフ 7"/>
          <p:cNvGraphicFramePr/>
          <p:nvPr/>
        </p:nvGraphicFramePr>
        <p:xfrm>
          <a:off x="198000" y="2460960"/>
          <a:ext cx="4364640" cy="19360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64" name="グラフ 8"/>
          <p:cNvGraphicFramePr/>
          <p:nvPr/>
        </p:nvGraphicFramePr>
        <p:xfrm>
          <a:off x="4563000" y="2588400"/>
          <a:ext cx="4069440" cy="1680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65" name="グラフ 9"/>
          <p:cNvGraphicFramePr/>
          <p:nvPr/>
        </p:nvGraphicFramePr>
        <p:xfrm>
          <a:off x="8484480" y="2460960"/>
          <a:ext cx="3604320" cy="20235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66" name="グラフ 10"/>
          <p:cNvGraphicFramePr/>
          <p:nvPr/>
        </p:nvGraphicFramePr>
        <p:xfrm>
          <a:off x="198000" y="4269600"/>
          <a:ext cx="4364640" cy="2273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67" name="グラフ 11"/>
          <p:cNvGraphicFramePr/>
          <p:nvPr/>
        </p:nvGraphicFramePr>
        <p:xfrm>
          <a:off x="4563000" y="4386600"/>
          <a:ext cx="4069440" cy="21711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6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68" name="PlaceHolder 1"/>
          <p:cNvSpPr>
            <a:spLocks noGrp="1"/>
          </p:cNvSpPr>
          <p:nvPr>
            <p:ph type="title"/>
          </p:nvPr>
        </p:nvSpPr>
        <p:spPr>
          <a:xfrm>
            <a:off x="1523880" y="1141560"/>
            <a:ext cx="9143640" cy="2387160"/>
          </a:xfrm>
          <a:prstGeom prst="rect">
            <a:avLst/>
          </a:prstGeom>
          <a:noFill/>
          <a:ln w="0">
            <a:noFill/>
          </a:ln>
        </p:spPr>
        <p:txBody>
          <a:bodyPr anchor="b">
            <a:noAutofit/>
          </a:bodyPr>
          <a:p>
            <a:pPr algn="ctr">
              <a:lnSpc>
                <a:spcPct val="90000"/>
              </a:lnSpc>
              <a:buNone/>
            </a:pPr>
            <a:r>
              <a:rPr b="0" lang="ja-JP" sz="6000" spc="-1" strike="noStrike">
                <a:solidFill>
                  <a:srgbClr val="000000"/>
                </a:solidFill>
                <a:latin typeface="游ゴシック Light"/>
              </a:rPr>
              <a:t>風向</a:t>
            </a:r>
            <a:endParaRPr b="0" lang="en-US" sz="60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169" name="PlaceHolder 2"/>
          <p:cNvSpPr>
            <a:spLocks noGrp="1"/>
          </p:cNvSpPr>
          <p:nvPr>
            <p:ph type="subTitle"/>
          </p:nvPr>
        </p:nvSpPr>
        <p:spPr>
          <a:xfrm>
            <a:off x="1523880" y="3602160"/>
            <a:ext cx="9143640" cy="1655280"/>
          </a:xfrm>
          <a:prstGeom prst="rect">
            <a:avLst/>
          </a:prstGeom>
          <a:noFill/>
          <a:ln w="0">
            <a:noFill/>
          </a:ln>
        </p:spPr>
        <p:txBody>
          <a:bodyPr anchor="t">
            <a:noAutofit/>
          </a:bodyPr>
          <a:p>
            <a:pPr algn="ctr">
              <a:lnSpc>
                <a:spcPct val="90000"/>
              </a:lnSpc>
              <a:spcBef>
                <a:spcPts val="1001"/>
              </a:spcBef>
              <a:buNone/>
              <a:tabLst>
                <a:tab algn="l" pos="0"/>
              </a:tabLst>
            </a:pP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(2024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年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1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月～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2025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年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2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月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)</a:t>
            </a:r>
            <a:endParaRPr b="0" lang="en-US" sz="2400" spc="-1" strike="noStrike">
              <a:latin typeface="Arial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7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0" name="グラフ 3"/>
          <p:cNvGraphicFramePr/>
          <p:nvPr/>
        </p:nvGraphicFramePr>
        <p:xfrm>
          <a:off x="751320" y="0"/>
          <a:ext cx="5625000" cy="37810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71" name="グラフ 4"/>
          <p:cNvGraphicFramePr/>
          <p:nvPr/>
        </p:nvGraphicFramePr>
        <p:xfrm>
          <a:off x="937800" y="3324240"/>
          <a:ext cx="5625000" cy="34477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72" name="表 5"/>
          <p:cNvGraphicFramePr/>
          <p:nvPr/>
        </p:nvGraphicFramePr>
        <p:xfrm>
          <a:off x="181440" y="3444840"/>
          <a:ext cx="478800" cy="305532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73" name="表 6"/>
          <p:cNvGraphicFramePr/>
          <p:nvPr/>
        </p:nvGraphicFramePr>
        <p:xfrm>
          <a:off x="190440" y="36360"/>
          <a:ext cx="478800" cy="280188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74" name="グラフ 9"/>
          <p:cNvGraphicFramePr/>
          <p:nvPr/>
        </p:nvGraphicFramePr>
        <p:xfrm>
          <a:off x="6563160" y="97920"/>
          <a:ext cx="4876920" cy="34477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75" name="グラフ 10"/>
          <p:cNvGraphicFramePr/>
          <p:nvPr/>
        </p:nvGraphicFramePr>
        <p:xfrm>
          <a:off x="6750000" y="3481200"/>
          <a:ext cx="4876920" cy="31258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8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76" name="グラフ 3"/>
          <p:cNvGraphicFramePr/>
          <p:nvPr/>
        </p:nvGraphicFramePr>
        <p:xfrm>
          <a:off x="686520" y="92880"/>
          <a:ext cx="6506640" cy="3499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78" name="グラフ 4"/>
          <p:cNvGraphicFramePr/>
          <p:nvPr/>
        </p:nvGraphicFramePr>
        <p:xfrm>
          <a:off x="717480" y="3381480"/>
          <a:ext cx="6476040" cy="34286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80" name="グラフ 5"/>
          <p:cNvGraphicFramePr/>
          <p:nvPr/>
        </p:nvGraphicFramePr>
        <p:xfrm>
          <a:off x="7998480" y="865080"/>
          <a:ext cx="3809520" cy="2939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81" name="グラフ 6"/>
          <p:cNvGraphicFramePr/>
          <p:nvPr/>
        </p:nvGraphicFramePr>
        <p:xfrm>
          <a:off x="7767360" y="3805200"/>
          <a:ext cx="4227480" cy="2806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82" name="表 7"/>
          <p:cNvGraphicFramePr/>
          <p:nvPr/>
        </p:nvGraphicFramePr>
        <p:xfrm>
          <a:off x="94320" y="440640"/>
          <a:ext cx="441000" cy="2588040"/>
        </p:xfrm>
        <a:graphic>
          <a:graphicData uri="http://schemas.openxmlformats.org/drawingml/2006/table">
            <a:tbl>
              <a:tblPr/>
              <a:tblGrid>
                <a:gridCol w="44100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83" name="表 11"/>
          <p:cNvGraphicFramePr/>
          <p:nvPr/>
        </p:nvGraphicFramePr>
        <p:xfrm>
          <a:off x="143640" y="3693960"/>
          <a:ext cx="441000" cy="2640960"/>
        </p:xfrm>
        <a:graphic>
          <a:graphicData uri="http://schemas.openxmlformats.org/drawingml/2006/table">
            <a:tbl>
              <a:tblPr/>
              <a:tblGrid>
                <a:gridCol w="44100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19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4" name="グラフ 3"/>
          <p:cNvGraphicFramePr/>
          <p:nvPr/>
        </p:nvGraphicFramePr>
        <p:xfrm>
          <a:off x="657360" y="-142560"/>
          <a:ext cx="6124320" cy="35712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85" name="グラフ 4"/>
          <p:cNvGraphicFramePr/>
          <p:nvPr/>
        </p:nvGraphicFramePr>
        <p:xfrm>
          <a:off x="657360" y="3277800"/>
          <a:ext cx="6124320" cy="3579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86" name="表 7"/>
          <p:cNvGraphicFramePr/>
          <p:nvPr/>
        </p:nvGraphicFramePr>
        <p:xfrm>
          <a:off x="177840" y="258120"/>
          <a:ext cx="479160" cy="272268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87" name="表 8"/>
          <p:cNvGraphicFramePr/>
          <p:nvPr/>
        </p:nvGraphicFramePr>
        <p:xfrm>
          <a:off x="177840" y="3724560"/>
          <a:ext cx="479160" cy="275760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96" name="コンテンツ プレースホルダー 4" descr=""/>
          <p:cNvPicPr/>
          <p:nvPr/>
        </p:nvPicPr>
        <p:blipFill>
          <a:blip r:embed="rId1"/>
          <a:stretch/>
        </p:blipFill>
        <p:spPr>
          <a:xfrm>
            <a:off x="1990440" y="831960"/>
            <a:ext cx="7791480" cy="5360400"/>
          </a:xfrm>
          <a:prstGeom prst="rect">
            <a:avLst/>
          </a:prstGeom>
          <a:ln w="0">
            <a:noFill/>
          </a:ln>
        </p:spPr>
      </p:pic>
      <p:sp>
        <p:nvSpPr>
          <p:cNvPr id="97" name="楕円 6"/>
          <p:cNvSpPr/>
          <p:nvPr/>
        </p:nvSpPr>
        <p:spPr>
          <a:xfrm>
            <a:off x="6000840" y="1219320"/>
            <a:ext cx="809280" cy="752040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98" name="直線矢印コネクタ 8"/>
          <p:cNvSpPr/>
          <p:nvPr/>
        </p:nvSpPr>
        <p:spPr>
          <a:xfrm flipH="1">
            <a:off x="6810480" y="1219320"/>
            <a:ext cx="475920" cy="199800"/>
          </a:xfrm>
          <a:custGeom>
            <a:avLst/>
            <a:gdLst/>
            <a:ahLst/>
            <a:rect l="l" t="t" r="r" b="b"/>
            <a:pathLst>
              <a:path w="21600" h="21600">
                <a:moveTo>
                  <a:pt x="0" y="0"/>
                </a:moveTo>
                <a:lnTo>
                  <a:pt x="21600" y="21600"/>
                </a:lnTo>
              </a:path>
            </a:pathLst>
          </a:custGeom>
          <a:noFill/>
          <a:ln w="57150">
            <a:solidFill>
              <a:srgbClr val="4472c4"/>
            </a:solidFill>
            <a:tailEnd len="med" type="triangle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99" name="テキスト ボックス 9"/>
          <p:cNvSpPr/>
          <p:nvPr/>
        </p:nvSpPr>
        <p:spPr>
          <a:xfrm>
            <a:off x="7238880" y="957600"/>
            <a:ext cx="1942920" cy="516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spAutoFit/>
          </a:bodyPr>
          <a:p>
            <a:pPr>
              <a:lnSpc>
                <a:spcPct val="100000"/>
              </a:lnSpc>
              <a:buNone/>
            </a:pPr>
            <a:r>
              <a:rPr b="1" lang="ja-JP" sz="2800" spc="-1" strike="noStrike">
                <a:solidFill>
                  <a:srgbClr val="0070c0"/>
                </a:solidFill>
                <a:latin typeface="游ゴシック"/>
              </a:rPr>
              <a:t>由利橋</a:t>
            </a:r>
            <a:endParaRPr b="0" lang="en-US" sz="2800" spc="-1" strike="noStrike">
              <a:latin typeface="Arial"/>
            </a:endParaRPr>
          </a:p>
        </p:txBody>
      </p:sp>
      <p:pic>
        <p:nvPicPr>
          <p:cNvPr id="100" name="図 10" descr=""/>
          <p:cNvPicPr/>
          <p:nvPr/>
        </p:nvPicPr>
        <p:blipFill>
          <a:blip r:embed="rId2"/>
          <a:stretch/>
        </p:blipFill>
        <p:spPr>
          <a:xfrm>
            <a:off x="6818040" y="4762800"/>
            <a:ext cx="840960" cy="780120"/>
          </a:xfrm>
          <a:prstGeom prst="rect">
            <a:avLst/>
          </a:prstGeom>
          <a:ln w="0">
            <a:noFill/>
          </a:ln>
        </p:spPr>
      </p:pic>
      <p:sp>
        <p:nvSpPr>
          <p:cNvPr id="101" name="テキスト ボックス 11"/>
          <p:cNvSpPr/>
          <p:nvPr/>
        </p:nvSpPr>
        <p:spPr>
          <a:xfrm>
            <a:off x="8196120" y="3952800"/>
            <a:ext cx="2647440" cy="118692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spAutoFit/>
          </a:bodyPr>
          <a:p>
            <a:pPr>
              <a:lnSpc>
                <a:spcPct val="100000"/>
              </a:lnSpc>
              <a:buNone/>
            </a:pPr>
            <a:r>
              <a:rPr b="1" lang="ja-JP" sz="2400" spc="-1" strike="noStrike">
                <a:solidFill>
                  <a:srgbClr val="0070c0"/>
                </a:solidFill>
                <a:latin typeface="游ゴシック"/>
              </a:rPr>
              <a:t>観測地点</a:t>
            </a:r>
            <a:endParaRPr b="0" lang="en-US" sz="2400" spc="-1" strike="noStrike">
              <a:latin typeface="Arial"/>
            </a:endParaRPr>
          </a:p>
          <a:p>
            <a:pPr>
              <a:lnSpc>
                <a:spcPct val="100000"/>
              </a:lnSpc>
              <a:buNone/>
            </a:pPr>
            <a:r>
              <a:rPr b="1" lang="en-US" sz="2400" spc="-1" strike="noStrike">
                <a:solidFill>
                  <a:srgbClr val="0070c0"/>
                </a:solidFill>
                <a:latin typeface="游ゴシック"/>
              </a:rPr>
              <a:t>(</a:t>
            </a:r>
            <a:r>
              <a:rPr b="1" lang="ja-JP" sz="2400" spc="-1" strike="noStrike">
                <a:solidFill>
                  <a:srgbClr val="0070c0"/>
                </a:solidFill>
                <a:latin typeface="游ゴシック"/>
              </a:rPr>
              <a:t>秋田県由利本荘市埋田用堰南</a:t>
            </a:r>
            <a:r>
              <a:rPr b="0" lang="en-US" sz="2400" spc="-1" strike="noStrike">
                <a:solidFill>
                  <a:srgbClr val="0070c0"/>
                </a:solidFill>
                <a:latin typeface="游ゴシック"/>
              </a:rPr>
              <a:t>)</a:t>
            </a:r>
            <a:endParaRPr b="0" lang="en-US" sz="2400" spc="-1" strike="noStrike">
              <a:latin typeface="Arial"/>
            </a:endParaRPr>
          </a:p>
        </p:txBody>
      </p:sp>
      <p:sp>
        <p:nvSpPr>
          <p:cNvPr id="102" name="直線矢印コネクタ 13"/>
          <p:cNvSpPr/>
          <p:nvPr/>
        </p:nvSpPr>
        <p:spPr>
          <a:xfrm flipH="1">
            <a:off x="7495920" y="4223880"/>
            <a:ext cx="714240" cy="657360"/>
          </a:xfrm>
          <a:custGeom>
            <a:avLst/>
            <a:gdLst/>
            <a:ahLst/>
            <a:rect l="l" t="t" r="r" b="b"/>
            <a:pathLst>
              <a:path w="21600" h="21600">
                <a:moveTo>
                  <a:pt x="0" y="0"/>
                </a:moveTo>
                <a:lnTo>
                  <a:pt x="21600" y="21600"/>
                </a:lnTo>
              </a:path>
            </a:pathLst>
          </a:custGeom>
          <a:noFill/>
          <a:ln w="57150">
            <a:solidFill>
              <a:srgbClr val="4472c4"/>
            </a:solidFill>
            <a:tailEnd len="med" type="triangle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03" name="直線矢印コネクタ 16"/>
          <p:cNvSpPr/>
          <p:nvPr/>
        </p:nvSpPr>
        <p:spPr>
          <a:xfrm>
            <a:off x="6531480" y="1971720"/>
            <a:ext cx="532080" cy="2790720"/>
          </a:xfrm>
          <a:custGeom>
            <a:avLst/>
            <a:gdLst/>
            <a:ahLst/>
            <a:rect l="l" t="t" r="r" b="b"/>
            <a:pathLst>
              <a:path w="21600" h="21600">
                <a:moveTo>
                  <a:pt x="0" y="0"/>
                </a:moveTo>
                <a:lnTo>
                  <a:pt x="21600" y="21600"/>
                </a:lnTo>
              </a:path>
            </a:pathLst>
          </a:custGeom>
          <a:noFill/>
          <a:ln w="38100">
            <a:solidFill>
              <a:srgbClr val="000000">
                <a:lumMod val="95000"/>
                <a:lumOff val="5000"/>
              </a:srgbClr>
            </a:solidFill>
            <a:headEnd len="med" type="triangle" w="med"/>
            <a:tailEnd len="med" type="triangle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04" name="テキスト ボックス 17"/>
          <p:cNvSpPr/>
          <p:nvPr/>
        </p:nvSpPr>
        <p:spPr>
          <a:xfrm>
            <a:off x="6095880" y="3124080"/>
            <a:ext cx="2080440" cy="51624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spAutoFit/>
          </a:bodyPr>
          <a:p>
            <a:pPr>
              <a:lnSpc>
                <a:spcPct val="100000"/>
              </a:lnSpc>
              <a:buNone/>
            </a:pPr>
            <a:r>
              <a:rPr b="0" lang="en-US" sz="2800" spc="-1" strike="noStrike">
                <a:solidFill>
                  <a:srgbClr val="000000"/>
                </a:solidFill>
                <a:latin typeface="游ゴシック"/>
              </a:rPr>
              <a:t>5</a:t>
            </a:r>
            <a:r>
              <a:rPr b="0" lang="ja-JP" sz="2800" spc="-1" strike="noStrike">
                <a:solidFill>
                  <a:srgbClr val="000000"/>
                </a:solidFill>
                <a:latin typeface="游ゴシック"/>
              </a:rPr>
              <a:t>㎞</a:t>
            </a:r>
            <a:endParaRPr b="0" lang="en-US" sz="2800" spc="-1" strike="noStrike">
              <a:latin typeface="Arial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0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88" name="グラフ 3"/>
          <p:cNvGraphicFramePr/>
          <p:nvPr/>
        </p:nvGraphicFramePr>
        <p:xfrm>
          <a:off x="723960" y="-39240"/>
          <a:ext cx="5800320" cy="36298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89" name="グラフ 4"/>
          <p:cNvGraphicFramePr/>
          <p:nvPr/>
        </p:nvGraphicFramePr>
        <p:xfrm>
          <a:off x="723960" y="3227760"/>
          <a:ext cx="5800320" cy="36298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0" name="表 5"/>
          <p:cNvGraphicFramePr/>
          <p:nvPr/>
        </p:nvGraphicFramePr>
        <p:xfrm>
          <a:off x="158040" y="429480"/>
          <a:ext cx="479160" cy="283716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91" name="表 6"/>
          <p:cNvGraphicFramePr/>
          <p:nvPr/>
        </p:nvGraphicFramePr>
        <p:xfrm>
          <a:off x="158040" y="3670920"/>
          <a:ext cx="479160" cy="271260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5344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1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2" name="グラフ 3"/>
          <p:cNvGraphicFramePr/>
          <p:nvPr/>
        </p:nvGraphicFramePr>
        <p:xfrm>
          <a:off x="657360" y="-150120"/>
          <a:ext cx="5772960" cy="35787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93" name="グラフ 4"/>
          <p:cNvGraphicFramePr/>
          <p:nvPr/>
        </p:nvGraphicFramePr>
        <p:xfrm>
          <a:off x="657360" y="3238560"/>
          <a:ext cx="5772960" cy="357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4" name="表 5"/>
          <p:cNvGraphicFramePr/>
          <p:nvPr/>
        </p:nvGraphicFramePr>
        <p:xfrm>
          <a:off x="177840" y="258120"/>
          <a:ext cx="479160" cy="275148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95" name="表 6"/>
          <p:cNvGraphicFramePr/>
          <p:nvPr/>
        </p:nvGraphicFramePr>
        <p:xfrm>
          <a:off x="177840" y="3629520"/>
          <a:ext cx="479160" cy="271368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2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96" name="コンテンツ プレースホルダー 3"/>
          <p:cNvGraphicFramePr/>
          <p:nvPr/>
        </p:nvGraphicFramePr>
        <p:xfrm>
          <a:off x="819000" y="-133200"/>
          <a:ext cx="5181120" cy="3561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97" name="グラフ 4"/>
          <p:cNvGraphicFramePr/>
          <p:nvPr/>
        </p:nvGraphicFramePr>
        <p:xfrm>
          <a:off x="819000" y="3247920"/>
          <a:ext cx="5181120" cy="35618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98" name="表 5"/>
          <p:cNvGraphicFramePr/>
          <p:nvPr/>
        </p:nvGraphicFramePr>
        <p:xfrm>
          <a:off x="241920" y="267840"/>
          <a:ext cx="479160" cy="275148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199" name="表 6"/>
          <p:cNvGraphicFramePr/>
          <p:nvPr/>
        </p:nvGraphicFramePr>
        <p:xfrm>
          <a:off x="241920" y="3655440"/>
          <a:ext cx="479160" cy="275148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2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200" name="グラフ 3"/>
          <p:cNvGraphicFramePr/>
          <p:nvPr/>
        </p:nvGraphicFramePr>
        <p:xfrm>
          <a:off x="847800" y="-257040"/>
          <a:ext cx="5514480" cy="3685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201" name="グラフ 4"/>
          <p:cNvGraphicFramePr/>
          <p:nvPr/>
        </p:nvGraphicFramePr>
        <p:xfrm>
          <a:off x="847800" y="3048120"/>
          <a:ext cx="5343120" cy="3533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202" name="表 5"/>
          <p:cNvGraphicFramePr/>
          <p:nvPr/>
        </p:nvGraphicFramePr>
        <p:xfrm>
          <a:off x="247680" y="248760"/>
          <a:ext cx="479160" cy="275148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  <p:graphicFrame>
        <p:nvGraphicFramePr>
          <p:cNvPr id="203" name="表 6"/>
          <p:cNvGraphicFramePr/>
          <p:nvPr/>
        </p:nvGraphicFramePr>
        <p:xfrm>
          <a:off x="247680" y="3429000"/>
          <a:ext cx="479160" cy="2751480"/>
        </p:xfrm>
        <a:graphic>
          <a:graphicData uri="http://schemas.openxmlformats.org/drawingml/2006/table">
            <a:tbl>
              <a:tblPr/>
              <a:tblGrid>
                <a:gridCol w="47916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3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5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Autofit/>
          </a:bodyPr>
          <a:p>
            <a:pPr>
              <a:lnSpc>
                <a:spcPct val="90000"/>
              </a:lnSpc>
              <a:buNone/>
            </a:pP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2025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年</a:t>
            </a: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1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月の降水量</a:t>
            </a: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(10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分</a:t>
            </a: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)</a:t>
            </a:r>
            <a:endParaRPr b="0" lang="en-US" sz="4400" spc="-1" strike="noStrike">
              <a:solidFill>
                <a:srgbClr val="000000"/>
              </a:solidFill>
              <a:latin typeface="游ゴシック"/>
            </a:endParaRPr>
          </a:p>
        </p:txBody>
      </p:sp>
      <p:graphicFrame>
        <p:nvGraphicFramePr>
          <p:cNvPr id="106" name="コンテンツ プレースホルダー 3"/>
          <p:cNvGraphicFramePr/>
          <p:nvPr/>
        </p:nvGraphicFramePr>
        <p:xfrm>
          <a:off x="838080" y="1383480"/>
          <a:ext cx="10515240" cy="4350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4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7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Autofit/>
          </a:bodyPr>
          <a:p>
            <a:pPr>
              <a:lnSpc>
                <a:spcPct val="90000"/>
              </a:lnSpc>
              <a:buNone/>
            </a:pP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2025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年</a:t>
            </a: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1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月の気温</a:t>
            </a: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(10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分</a:t>
            </a: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)</a:t>
            </a:r>
            <a:endParaRPr b="0" lang="en-US" sz="4400" spc="-1" strike="noStrike">
              <a:solidFill>
                <a:srgbClr val="000000"/>
              </a:solidFill>
              <a:latin typeface="游ゴシック"/>
            </a:endParaRPr>
          </a:p>
        </p:txBody>
      </p:sp>
      <p:graphicFrame>
        <p:nvGraphicFramePr>
          <p:cNvPr id="108" name="コンテンツ プレースホルダー 3"/>
          <p:cNvGraphicFramePr/>
          <p:nvPr/>
        </p:nvGraphicFramePr>
        <p:xfrm>
          <a:off x="693360" y="1690560"/>
          <a:ext cx="9837000" cy="48016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5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09" name="PlaceHolder 1"/>
          <p:cNvSpPr>
            <a:spLocks noGrp="1"/>
          </p:cNvSpPr>
          <p:nvPr>
            <p:ph type="title"/>
          </p:nvPr>
        </p:nvSpPr>
        <p:spPr>
          <a:xfrm>
            <a:off x="838080" y="365040"/>
            <a:ext cx="10515240" cy="132516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Autofit/>
          </a:bodyPr>
          <a:p>
            <a:pPr>
              <a:lnSpc>
                <a:spcPct val="90000"/>
              </a:lnSpc>
              <a:buNone/>
            </a:pP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2025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年</a:t>
            </a: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1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月の風向</a:t>
            </a: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(10</a:t>
            </a:r>
            <a:r>
              <a:rPr b="0" lang="ja-JP" sz="4400" spc="-1" strike="noStrike">
                <a:solidFill>
                  <a:srgbClr val="000000"/>
                </a:solidFill>
                <a:latin typeface="游ゴシック Light"/>
              </a:rPr>
              <a:t>分</a:t>
            </a:r>
            <a:r>
              <a:rPr b="0" lang="en-US" sz="4400" spc="-1" strike="noStrike">
                <a:solidFill>
                  <a:srgbClr val="000000"/>
                </a:solidFill>
                <a:latin typeface="游ゴシック Light"/>
              </a:rPr>
              <a:t>)</a:t>
            </a:r>
            <a:endParaRPr b="0" lang="en-US" sz="4400" spc="-1" strike="noStrike">
              <a:solidFill>
                <a:srgbClr val="000000"/>
              </a:solidFill>
              <a:latin typeface="游ゴシック"/>
            </a:endParaRPr>
          </a:p>
        </p:txBody>
      </p:sp>
      <p:graphicFrame>
        <p:nvGraphicFramePr>
          <p:cNvPr id="110" name="コンテンツ プレースホルダー 3"/>
          <p:cNvGraphicFramePr/>
          <p:nvPr/>
        </p:nvGraphicFramePr>
        <p:xfrm>
          <a:off x="1977480" y="1695600"/>
          <a:ext cx="10515240" cy="44434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11" name="表 4"/>
          <p:cNvGraphicFramePr/>
          <p:nvPr/>
        </p:nvGraphicFramePr>
        <p:xfrm>
          <a:off x="237960" y="1508760"/>
          <a:ext cx="1609200" cy="4817160"/>
        </p:xfrm>
        <a:graphic>
          <a:graphicData uri="http://schemas.openxmlformats.org/drawingml/2006/table">
            <a:tbl>
              <a:tblPr/>
              <a:tblGrid>
                <a:gridCol w="804600"/>
                <a:gridCol w="804600"/>
              </a:tblGrid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方位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角度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3690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337.5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315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3690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292.5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270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3690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西南西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247.5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35424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225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3690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南南西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202.5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180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3690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157.5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135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3690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112.5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90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3690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東北東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67.5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45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3690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北北東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22.5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  <a:tr h="210600">
                <a:tc>
                  <a:txBody>
                    <a:bodyPr lIns="7560" rIns="7560" tIns="7560" bIns="0" anchor="ctr">
                      <a:noAutofit/>
                    </a:bodyPr>
                    <a:p>
                      <a:pPr>
                        <a:lnSpc>
                          <a:spcPct val="100000"/>
                        </a:lnSpc>
                        <a:buNone/>
                      </a:pPr>
                      <a:r>
                        <a:rPr b="0" lang="ja-JP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北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  <a:tc>
                  <a:txBody>
                    <a:bodyPr lIns="7560" rIns="7560" tIns="7560" bIns="0" anchor="ctr">
                      <a:noAutofit/>
                    </a:bodyPr>
                    <a:p>
                      <a:pPr algn="r">
                        <a:lnSpc>
                          <a:spcPct val="100000"/>
                        </a:lnSpc>
                        <a:buNone/>
                      </a:pPr>
                      <a:r>
                        <a:rPr b="0" lang="en-US" sz="1100" spc="-1" strike="noStrike">
                          <a:solidFill>
                            <a:srgbClr val="000000"/>
                          </a:solidFill>
                          <a:latin typeface="游ゴシック"/>
                        </a:rPr>
                        <a:t>0</a:t>
                      </a:r>
                      <a:endParaRPr b="0" lang="en-US" sz="1100" spc="-1" strike="noStrike">
                        <a:latin typeface="Arial"/>
                      </a:endParaRPr>
                    </a:p>
                  </a:txBody>
                  <a:tcPr anchor="ctr" marL="7560" marR="7560">
                    <a:lnL w="12240">
                      <a:solidFill>
                        <a:srgbClr val="ffffff"/>
                      </a:solidFill>
                    </a:lnL>
                    <a:lnR w="12240">
                      <a:solidFill>
                        <a:srgbClr val="ffffff"/>
                      </a:solidFill>
                    </a:lnR>
                    <a:lnT w="12240">
                      <a:solidFill>
                        <a:srgbClr val="ffffff"/>
                      </a:solidFill>
                    </a:lnT>
                    <a:lnB w="12240">
                      <a:solidFill>
                        <a:srgbClr val="ffffff"/>
                      </a:solidFill>
                    </a:lnB>
                    <a:solidFill>
                      <a:srgbClr val="e8ebf4"/>
                    </a:solidFill>
                  </a:tcPr>
                </a:tc>
              </a:tr>
            </a:tbl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6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2" name="コンテンツ プレースホルダー 3" descr=""/>
          <p:cNvPicPr/>
          <p:nvPr/>
        </p:nvPicPr>
        <p:blipFill>
          <a:blip r:embed="rId1"/>
          <a:stretch/>
        </p:blipFill>
        <p:spPr>
          <a:xfrm>
            <a:off x="1132560" y="901800"/>
            <a:ext cx="3777480" cy="5054400"/>
          </a:xfrm>
          <a:prstGeom prst="rect">
            <a:avLst/>
          </a:prstGeom>
          <a:ln w="0">
            <a:noFill/>
          </a:ln>
        </p:spPr>
      </p:pic>
      <p:sp>
        <p:nvSpPr>
          <p:cNvPr id="113" name="テキスト ボックス 4"/>
          <p:cNvSpPr/>
          <p:nvPr/>
        </p:nvSpPr>
        <p:spPr>
          <a:xfrm>
            <a:off x="6095880" y="1145520"/>
            <a:ext cx="3741480" cy="363960"/>
          </a:xfrm>
          <a:prstGeom prst="rect">
            <a:avLst/>
          </a:prstGeom>
          <a:noFill/>
          <a:ln w="0">
            <a:noFill/>
          </a:ln>
        </p:spPr>
        <p:style>
          <a:lnRef idx="0"/>
          <a:fillRef idx="0"/>
          <a:effectRef idx="0"/>
          <a:fontRef idx="minor"/>
        </p:style>
        <p:txBody>
          <a:bodyPr lIns="90000" rIns="90000" tIns="45000" bIns="45000" anchor="t">
            <a:spAutoFit/>
          </a:bodyPr>
          <a:p>
            <a:pPr>
              <a:lnSpc>
                <a:spcPct val="100000"/>
              </a:lnSpc>
              <a:buNone/>
            </a:pPr>
            <a:r>
              <a:rPr b="0" lang="ja-JP" sz="1800" spc="-1" strike="noStrike">
                <a:solidFill>
                  <a:srgbClr val="000000"/>
                </a:solidFill>
                <a:latin typeface="游ゴシック"/>
              </a:rPr>
              <a:t>西北西が一番多い</a:t>
            </a:r>
            <a:endParaRPr b="0" lang="en-US" sz="1800" spc="-1" strike="noStrike">
              <a:latin typeface="Arial"/>
            </a:endParaRPr>
          </a:p>
        </p:txBody>
      </p:sp>
      <p:sp>
        <p:nvSpPr>
          <p:cNvPr id="114" name="楕円 5"/>
          <p:cNvSpPr/>
          <p:nvPr/>
        </p:nvSpPr>
        <p:spPr>
          <a:xfrm>
            <a:off x="4100400" y="1797120"/>
            <a:ext cx="809280" cy="295560"/>
          </a:xfrm>
          <a:prstGeom prst="ellipse">
            <a:avLst/>
          </a:prstGeom>
          <a:noFill/>
          <a:ln w="28575">
            <a:solidFill>
              <a:srgbClr val="ff0000"/>
            </a:solidFill>
          </a:ln>
        </p:spPr>
        <p:style>
          <a:lnRef idx="2">
            <a:schemeClr val="accent1">
              <a:shade val="15000"/>
            </a:schemeClr>
          </a:lnRef>
          <a:fillRef idx="1">
            <a:schemeClr val="accent1"/>
          </a:fillRef>
          <a:effectRef idx="0">
            <a:schemeClr val="accent1"/>
          </a:effectRef>
          <a:fontRef idx="minor"/>
        </p:style>
      </p:sp>
      <p:sp>
        <p:nvSpPr>
          <p:cNvPr id="115" name="直線矢印コネクタ 6"/>
          <p:cNvSpPr/>
          <p:nvPr/>
        </p:nvSpPr>
        <p:spPr>
          <a:xfrm flipH="1">
            <a:off x="5065920" y="1514880"/>
            <a:ext cx="1155600" cy="376560"/>
          </a:xfrm>
          <a:custGeom>
            <a:avLst/>
            <a:gdLst/>
            <a:ahLst/>
            <a:rect l="l" t="t" r="r" b="b"/>
            <a:pathLst>
              <a:path w="21600" h="21600">
                <a:moveTo>
                  <a:pt x="0" y="0"/>
                </a:moveTo>
                <a:lnTo>
                  <a:pt x="21600" y="21600"/>
                </a:lnTo>
              </a:path>
            </a:pathLst>
          </a:custGeom>
          <a:noFill/>
          <a:ln w="38100">
            <a:solidFill>
              <a:srgbClr val="000000">
                <a:lumMod val="95000"/>
                <a:lumOff val="5000"/>
              </a:srgbClr>
            </a:solidFill>
            <a:headEnd len="med" type="triangle" w="med"/>
            <a:tailEnd len="med" type="triangle" w="med"/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/>
        </p:style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7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6" name="PlaceHolder 1"/>
          <p:cNvSpPr>
            <a:spLocks noGrp="1"/>
          </p:cNvSpPr>
          <p:nvPr>
            <p:ph type="title"/>
          </p:nvPr>
        </p:nvSpPr>
        <p:spPr>
          <a:xfrm>
            <a:off x="1523880" y="1141560"/>
            <a:ext cx="9143640" cy="2387160"/>
          </a:xfrm>
          <a:prstGeom prst="rect">
            <a:avLst/>
          </a:prstGeom>
          <a:noFill/>
          <a:ln w="0">
            <a:noFill/>
          </a:ln>
        </p:spPr>
        <p:txBody>
          <a:bodyPr anchor="b">
            <a:noAutofit/>
          </a:bodyPr>
          <a:p>
            <a:pPr algn="ctr">
              <a:lnSpc>
                <a:spcPct val="90000"/>
              </a:lnSpc>
              <a:buNone/>
            </a:pPr>
            <a:r>
              <a:rPr b="0" lang="ja-JP" sz="6000" spc="-1" strike="noStrike">
                <a:solidFill>
                  <a:srgbClr val="000000"/>
                </a:solidFill>
                <a:latin typeface="游ゴシック Light"/>
              </a:rPr>
              <a:t>降水量</a:t>
            </a:r>
            <a:endParaRPr b="0" lang="en-US" sz="6000" spc="-1" strike="noStrike">
              <a:solidFill>
                <a:srgbClr val="000000"/>
              </a:solidFill>
              <a:latin typeface="游ゴシック"/>
            </a:endParaRPr>
          </a:p>
        </p:txBody>
      </p:sp>
      <p:sp>
        <p:nvSpPr>
          <p:cNvPr id="117" name="PlaceHolder 2"/>
          <p:cNvSpPr>
            <a:spLocks noGrp="1"/>
          </p:cNvSpPr>
          <p:nvPr>
            <p:ph type="subTitle"/>
          </p:nvPr>
        </p:nvSpPr>
        <p:spPr>
          <a:xfrm>
            <a:off x="1523880" y="3602160"/>
            <a:ext cx="9143640" cy="1655280"/>
          </a:xfrm>
          <a:prstGeom prst="rect">
            <a:avLst/>
          </a:prstGeom>
          <a:noFill/>
          <a:ln w="0">
            <a:noFill/>
          </a:ln>
        </p:spPr>
        <p:txBody>
          <a:bodyPr anchor="t">
            <a:noAutofit/>
          </a:bodyPr>
          <a:p>
            <a:pPr algn="ctr">
              <a:lnSpc>
                <a:spcPct val="90000"/>
              </a:lnSpc>
              <a:spcBef>
                <a:spcPts val="1001"/>
              </a:spcBef>
              <a:buNone/>
              <a:tabLst>
                <a:tab algn="l" pos="0"/>
              </a:tabLst>
            </a:pP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(2024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年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1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月～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2025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年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2</a:t>
            </a:r>
            <a:r>
              <a:rPr b="0" lang="ja-JP" sz="2400" spc="-1" strike="noStrike">
                <a:solidFill>
                  <a:srgbClr val="000000"/>
                </a:solidFill>
                <a:latin typeface="游ゴシック"/>
              </a:rPr>
              <a:t>月</a:t>
            </a:r>
            <a:r>
              <a:rPr b="0" lang="en-US" sz="2400" spc="-1" strike="noStrike">
                <a:solidFill>
                  <a:srgbClr val="000000"/>
                </a:solidFill>
                <a:latin typeface="游ゴシック"/>
              </a:rPr>
              <a:t>)</a:t>
            </a:r>
            <a:endParaRPr b="0" lang="en-US" sz="2400" spc="-1" strike="noStrike">
              <a:latin typeface="Arial"/>
            </a:endParaRPr>
          </a:p>
        </p:txBody>
      </p:sp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8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18" name="PlaceHolder 1"/>
          <p:cNvSpPr>
            <a:spLocks noGrp="1"/>
          </p:cNvSpPr>
          <p:nvPr>
            <p:ph type="title"/>
          </p:nvPr>
        </p:nvSpPr>
        <p:spPr>
          <a:xfrm>
            <a:off x="0" y="0"/>
            <a:ext cx="2171520" cy="914040"/>
          </a:xfrm>
          <a:prstGeom prst="rect">
            <a:avLst/>
          </a:prstGeom>
          <a:noFill/>
          <a:ln w="0">
            <a:noFill/>
          </a:ln>
        </p:spPr>
        <p:txBody>
          <a:bodyPr anchor="ctr">
            <a:normAutofit/>
          </a:bodyPr>
          <a:p>
            <a:pPr>
              <a:lnSpc>
                <a:spcPct val="90000"/>
              </a:lnSpc>
              <a:buNone/>
            </a:pPr>
            <a:r>
              <a:rPr b="0" lang="ja-JP" sz="3200" spc="-1" strike="noStrike">
                <a:solidFill>
                  <a:srgbClr val="000000"/>
                </a:solidFill>
                <a:latin typeface="游ゴシック Light"/>
              </a:rPr>
              <a:t>降水量</a:t>
            </a:r>
            <a:endParaRPr b="0" lang="en-US" sz="3200" spc="-1" strike="noStrike">
              <a:solidFill>
                <a:srgbClr val="000000"/>
              </a:solidFill>
              <a:latin typeface="游ゴシック"/>
            </a:endParaRPr>
          </a:p>
        </p:txBody>
      </p:sp>
      <p:graphicFrame>
        <p:nvGraphicFramePr>
          <p:cNvPr id="119" name="グラフ 3"/>
          <p:cNvGraphicFramePr/>
          <p:nvPr/>
        </p:nvGraphicFramePr>
        <p:xfrm>
          <a:off x="352440" y="383760"/>
          <a:ext cx="4981320" cy="2338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20" name="グラフ 4"/>
          <p:cNvGraphicFramePr/>
          <p:nvPr/>
        </p:nvGraphicFramePr>
        <p:xfrm>
          <a:off x="5594400" y="454320"/>
          <a:ext cx="5133600" cy="2338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1" name="グラフ 5"/>
          <p:cNvGraphicFramePr/>
          <p:nvPr/>
        </p:nvGraphicFramePr>
        <p:xfrm>
          <a:off x="352440" y="2563560"/>
          <a:ext cx="5133600" cy="222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2" name="グラフ 6"/>
          <p:cNvGraphicFramePr/>
          <p:nvPr/>
        </p:nvGraphicFramePr>
        <p:xfrm>
          <a:off x="5594400" y="2586960"/>
          <a:ext cx="5133600" cy="2338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3" name="グラフ 7"/>
          <p:cNvGraphicFramePr/>
          <p:nvPr/>
        </p:nvGraphicFramePr>
        <p:xfrm>
          <a:off x="352440" y="4655880"/>
          <a:ext cx="4981320" cy="2338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24" name="グラフ 8"/>
          <p:cNvGraphicFramePr/>
          <p:nvPr/>
        </p:nvGraphicFramePr>
        <p:xfrm>
          <a:off x="5594400" y="4650120"/>
          <a:ext cx="5133600" cy="22075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slides/slide9.xml><?xml version="1.0" encoding="utf-8"?>
<p:sld xmlns:a="http://schemas.openxmlformats.org/drawingml/2006/main" xmlns:p="http://schemas.openxmlformats.org/presentationml/2006/main" xmlns:r="http://schemas.openxmlformats.org/officeDocument/2006/relationships" xmlns:p14="http://schemas.microsoft.com/office/powerpoint/2010/main" xmlns:p15="http://schemas.microsoft.com/office/powerpoint/2012/main" xmlns:mc="http://schemas.openxmlformats.org/markup-compatibility/2006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aphicFrame>
        <p:nvGraphicFramePr>
          <p:cNvPr id="125" name="グラフ 3"/>
          <p:cNvGraphicFramePr/>
          <p:nvPr/>
        </p:nvGraphicFramePr>
        <p:xfrm>
          <a:off x="0" y="142920"/>
          <a:ext cx="4038120" cy="25048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1"/>
          </a:graphicData>
        </a:graphic>
      </p:graphicFrame>
      <p:graphicFrame>
        <p:nvGraphicFramePr>
          <p:cNvPr id="126" name="グラフ 4"/>
          <p:cNvGraphicFramePr/>
          <p:nvPr/>
        </p:nvGraphicFramePr>
        <p:xfrm>
          <a:off x="4028400" y="240480"/>
          <a:ext cx="4086360" cy="240696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2"/>
          </a:graphicData>
        </a:graphic>
      </p:graphicFrame>
      <p:graphicFrame>
        <p:nvGraphicFramePr>
          <p:cNvPr id="127" name="グラフ 5"/>
          <p:cNvGraphicFramePr/>
          <p:nvPr/>
        </p:nvGraphicFramePr>
        <p:xfrm>
          <a:off x="8115480" y="306360"/>
          <a:ext cx="4038120" cy="222840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3"/>
          </a:graphicData>
        </a:graphic>
      </p:graphicFrame>
      <p:graphicFrame>
        <p:nvGraphicFramePr>
          <p:cNvPr id="128" name="グラフ 6"/>
          <p:cNvGraphicFramePr/>
          <p:nvPr/>
        </p:nvGraphicFramePr>
        <p:xfrm>
          <a:off x="38160" y="2316960"/>
          <a:ext cx="4038120" cy="23713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4"/>
          </a:graphicData>
        </a:graphic>
      </p:graphicFrame>
      <p:graphicFrame>
        <p:nvGraphicFramePr>
          <p:cNvPr id="129" name="グラフ 7"/>
          <p:cNvGraphicFramePr/>
          <p:nvPr/>
        </p:nvGraphicFramePr>
        <p:xfrm>
          <a:off x="4028400" y="2535120"/>
          <a:ext cx="4048560" cy="22579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5"/>
          </a:graphicData>
        </a:graphic>
      </p:graphicFrame>
      <p:graphicFrame>
        <p:nvGraphicFramePr>
          <p:cNvPr id="130" name="グラフ 8"/>
          <p:cNvGraphicFramePr/>
          <p:nvPr/>
        </p:nvGraphicFramePr>
        <p:xfrm>
          <a:off x="8153280" y="2428920"/>
          <a:ext cx="4038120" cy="214308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6"/>
          </a:graphicData>
        </a:graphic>
      </p:graphicFrame>
      <p:graphicFrame>
        <p:nvGraphicFramePr>
          <p:cNvPr id="131" name="グラフ 9"/>
          <p:cNvGraphicFramePr/>
          <p:nvPr/>
        </p:nvGraphicFramePr>
        <p:xfrm>
          <a:off x="38160" y="4572720"/>
          <a:ext cx="3927600" cy="219204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7"/>
          </a:graphicData>
        </a:graphic>
      </p:graphicFrame>
      <p:graphicFrame>
        <p:nvGraphicFramePr>
          <p:cNvPr id="132" name="グラフ 10"/>
          <p:cNvGraphicFramePr/>
          <p:nvPr/>
        </p:nvGraphicFramePr>
        <p:xfrm>
          <a:off x="4076640" y="4697280"/>
          <a:ext cx="4149000" cy="2049120"/>
        </p:xfrm>
        <a:graphic>
          <a:graphicData uri="http://schemas.openxmlformats.org/drawingml/2006/chart">
            <c:chart xmlns:c="http://schemas.openxmlformats.org/drawingml/2006/chart" xmlns:r="http://schemas.openxmlformats.org/officeDocument/2006/relationships" r:id="rId8"/>
          </a:graphicData>
        </a:graphic>
      </p:graphicFrame>
    </p:spTree>
  </p:cSld>
  <mc:AlternateContent>
    <mc:Choice Requires="p14">
      <p:transition spd="slow" p14:dur="2000"/>
    </mc:Choice>
    <mc:Fallback>
      <p:transition spd="slow"/>
    </mc:Fallback>
  </mc:AlternateContent>
</p:sld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  <a:miter/>
        </a:ln>
        <a:ln w="25400" cap="flat" cmpd="sng" algn="ctr">
          <a:solidFill>
            <a:schemeClr val="phClr"/>
          </a:solidFill>
          <a:prstDash val="solid"/>
          <a:miter/>
        </a:ln>
        <a:ln w="38100" cap="flat" cmpd="sng" algn="ctr">
          <a:solidFill>
            <a:schemeClr val="phClr"/>
          </a:solidFill>
          <a:prstDash val="solid"/>
          <a:miter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2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  <a:miter/>
        </a:ln>
        <a:ln w="25400" cap="flat" cmpd="sng" algn="ctr">
          <a:solidFill>
            <a:schemeClr val="phClr"/>
          </a:solidFill>
          <a:prstDash val="solid"/>
          <a:miter/>
        </a:ln>
        <a:ln w="38100" cap="flat" cmpd="sng" algn="ctr">
          <a:solidFill>
            <a:schemeClr val="phClr"/>
          </a:solidFill>
          <a:prstDash val="solid"/>
          <a:miter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ppt/theme/theme3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Arial"/>
        <a:ea typeface="DejaVu Sans"/>
        <a:cs typeface="DejaVu Sans"/>
      </a:majorFont>
      <a:minorFont>
        <a:latin typeface="Arial"/>
        <a:ea typeface="DejaVu Sans"/>
        <a:cs typeface="DejaVu Sans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shade val="51000"/>
                <a:satMod val="130000"/>
              </a:schemeClr>
            </a:gs>
            <a:gs pos="80000">
              <a:schemeClr val="phClr">
                <a:shade val="93000"/>
                <a:satMod val="130000"/>
              </a:schemeClr>
            </a:gs>
            <a:gs pos="100000">
              <a:schemeClr val="phClr">
                <a:shade val="94000"/>
                <a:satMod val="135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  <a:miter/>
        </a:ln>
        <a:ln w="25400" cap="flat" cmpd="sng" algn="ctr">
          <a:solidFill>
            <a:schemeClr val="phClr"/>
          </a:solidFill>
          <a:prstDash val="solid"/>
          <a:miter/>
        </a:ln>
        <a:ln w="38100" cap="flat" cmpd="sng" algn="ctr">
          <a:solidFill>
            <a:schemeClr val="phClr"/>
          </a:solidFill>
          <a:prstDash val="solid"/>
          <a:miter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</a:theme>
</file>

<file path=docProps/app.xml><?xml version="1.0" encoding="utf-8"?>
<Properties xmlns="http://schemas.openxmlformats.org/officeDocument/2006/extended-properties" xmlns:vt="http://schemas.openxmlformats.org/officeDocument/2006/docPropsVTypes">
  <Template/>
  <TotalTime>720</TotalTime>
  <Application>LibreOffice/7.3.7.2$Linux_X86_64 LibreOffice_project/30$Build-2</Application>
  <AppVersion>15.0000</AppVersion>
  <Words>1067</Words>
  <Paragraphs>408</Paragraphs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terms:created xsi:type="dcterms:W3CDTF">2025-05-02T06:06:12Z</dcterms:created>
  <dc:creator>大輝 真庭</dc:creator>
  <dc:description/>
  <dc:language>ja-JP</dc:language>
  <cp:lastModifiedBy/>
  <dcterms:modified xsi:type="dcterms:W3CDTF">2025-06-16T09:12:24Z</dcterms:modified>
  <cp:revision>11</cp:revision>
  <dc:subject/>
  <dc:title/>
</cp:coreProperties>
</file>

<file path=docProps/custom.xml><?xml version="1.0" encoding="utf-8"?>
<Properties xmlns="http://schemas.openxmlformats.org/officeDocument/2006/custom-properties" xmlns:vt="http://schemas.openxmlformats.org/officeDocument/2006/docPropsVTypes">
  <property fmtid="{D5CDD505-2E9C-101B-9397-08002B2CF9AE}" pid="2" name="Notes">
    <vt:i4>1</vt:i4>
  </property>
  <property fmtid="{D5CDD505-2E9C-101B-9397-08002B2CF9AE}" pid="3" name="PresentationFormat">
    <vt:lpwstr>ワイド画面</vt:lpwstr>
  </property>
  <property fmtid="{D5CDD505-2E9C-101B-9397-08002B2CF9AE}" pid="4" name="Slides">
    <vt:i4>23</vt:i4>
  </property>
</Properties>
</file>